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7.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handoutMasterIdLst>
    <p:handoutMasterId r:id="rId39"/>
  </p:handoutMasterIdLst>
  <p:sldIdLst>
    <p:sldId id="256" r:id="rId2"/>
    <p:sldId id="751" r:id="rId3"/>
    <p:sldId id="707" r:id="rId4"/>
    <p:sldId id="662" r:id="rId5"/>
    <p:sldId id="663" r:id="rId6"/>
    <p:sldId id="746" r:id="rId7"/>
    <p:sldId id="708" r:id="rId8"/>
    <p:sldId id="709" r:id="rId9"/>
    <p:sldId id="726" r:id="rId10"/>
    <p:sldId id="727" r:id="rId11"/>
    <p:sldId id="728" r:id="rId12"/>
    <p:sldId id="749" r:id="rId13"/>
    <p:sldId id="729" r:id="rId14"/>
    <p:sldId id="730" r:id="rId15"/>
    <p:sldId id="732" r:id="rId16"/>
    <p:sldId id="734" r:id="rId17"/>
    <p:sldId id="733" r:id="rId18"/>
    <p:sldId id="748" r:id="rId19"/>
    <p:sldId id="735" r:id="rId20"/>
    <p:sldId id="738" r:id="rId21"/>
    <p:sldId id="739" r:id="rId22"/>
    <p:sldId id="737" r:id="rId23"/>
    <p:sldId id="740" r:id="rId24"/>
    <p:sldId id="750" r:id="rId25"/>
    <p:sldId id="744" r:id="rId26"/>
    <p:sldId id="742" r:id="rId27"/>
    <p:sldId id="743" r:id="rId28"/>
    <p:sldId id="694" r:id="rId29"/>
    <p:sldId id="695" r:id="rId30"/>
    <p:sldId id="696" r:id="rId31"/>
    <p:sldId id="697" r:id="rId32"/>
    <p:sldId id="736" r:id="rId33"/>
    <p:sldId id="741" r:id="rId34"/>
    <p:sldId id="745" r:id="rId35"/>
    <p:sldId id="752" r:id="rId36"/>
    <p:sldId id="753" r:id="rId37"/>
  </p:sldIdLst>
  <p:sldSz cx="12192000" cy="6858000"/>
  <p:notesSz cx="6858000" cy="9144000"/>
  <p:defaultTextStyle>
    <a:defPPr>
      <a:defRPr lang="nl-NL"/>
    </a:defPPr>
    <a:lvl1pPr marL="0" algn="l" defTabSz="1036411" rtl="0" eaLnBrk="1" latinLnBrk="0" hangingPunct="1">
      <a:defRPr sz="2041" kern="1200">
        <a:solidFill>
          <a:schemeClr val="tx1"/>
        </a:solidFill>
        <a:latin typeface="+mn-lt"/>
        <a:ea typeface="+mn-ea"/>
        <a:cs typeface="+mn-cs"/>
      </a:defRPr>
    </a:lvl1pPr>
    <a:lvl2pPr marL="518205" algn="l" defTabSz="1036411" rtl="0" eaLnBrk="1" latinLnBrk="0" hangingPunct="1">
      <a:defRPr sz="2041" kern="1200">
        <a:solidFill>
          <a:schemeClr val="tx1"/>
        </a:solidFill>
        <a:latin typeface="+mn-lt"/>
        <a:ea typeface="+mn-ea"/>
        <a:cs typeface="+mn-cs"/>
      </a:defRPr>
    </a:lvl2pPr>
    <a:lvl3pPr marL="1036411" algn="l" defTabSz="1036411" rtl="0" eaLnBrk="1" latinLnBrk="0" hangingPunct="1">
      <a:defRPr sz="2041" kern="1200">
        <a:solidFill>
          <a:schemeClr val="tx1"/>
        </a:solidFill>
        <a:latin typeface="+mn-lt"/>
        <a:ea typeface="+mn-ea"/>
        <a:cs typeface="+mn-cs"/>
      </a:defRPr>
    </a:lvl3pPr>
    <a:lvl4pPr marL="1554617" algn="l" defTabSz="1036411" rtl="0" eaLnBrk="1" latinLnBrk="0" hangingPunct="1">
      <a:defRPr sz="2041" kern="1200">
        <a:solidFill>
          <a:schemeClr val="tx1"/>
        </a:solidFill>
        <a:latin typeface="+mn-lt"/>
        <a:ea typeface="+mn-ea"/>
        <a:cs typeface="+mn-cs"/>
      </a:defRPr>
    </a:lvl4pPr>
    <a:lvl5pPr marL="2072822" algn="l" defTabSz="1036411" rtl="0" eaLnBrk="1" latinLnBrk="0" hangingPunct="1">
      <a:defRPr sz="2041" kern="1200">
        <a:solidFill>
          <a:schemeClr val="tx1"/>
        </a:solidFill>
        <a:latin typeface="+mn-lt"/>
        <a:ea typeface="+mn-ea"/>
        <a:cs typeface="+mn-cs"/>
      </a:defRPr>
    </a:lvl5pPr>
    <a:lvl6pPr marL="2591030" algn="l" defTabSz="1036411" rtl="0" eaLnBrk="1" latinLnBrk="0" hangingPunct="1">
      <a:defRPr sz="2041" kern="1200">
        <a:solidFill>
          <a:schemeClr val="tx1"/>
        </a:solidFill>
        <a:latin typeface="+mn-lt"/>
        <a:ea typeface="+mn-ea"/>
        <a:cs typeface="+mn-cs"/>
      </a:defRPr>
    </a:lvl6pPr>
    <a:lvl7pPr marL="3109236" algn="l" defTabSz="1036411" rtl="0" eaLnBrk="1" latinLnBrk="0" hangingPunct="1">
      <a:defRPr sz="2041" kern="1200">
        <a:solidFill>
          <a:schemeClr val="tx1"/>
        </a:solidFill>
        <a:latin typeface="+mn-lt"/>
        <a:ea typeface="+mn-ea"/>
        <a:cs typeface="+mn-cs"/>
      </a:defRPr>
    </a:lvl7pPr>
    <a:lvl8pPr marL="3627441" algn="l" defTabSz="1036411" rtl="0" eaLnBrk="1" latinLnBrk="0" hangingPunct="1">
      <a:defRPr sz="2041" kern="1200">
        <a:solidFill>
          <a:schemeClr val="tx1"/>
        </a:solidFill>
        <a:latin typeface="+mn-lt"/>
        <a:ea typeface="+mn-ea"/>
        <a:cs typeface="+mn-cs"/>
      </a:defRPr>
    </a:lvl8pPr>
    <a:lvl9pPr marL="4145645" algn="l" defTabSz="1036411" rtl="0" eaLnBrk="1" latinLnBrk="0" hangingPunct="1">
      <a:defRPr sz="204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2" y="630"/>
      </p:cViewPr>
      <p:guideLst/>
    </p:cSldViewPr>
  </p:slideViewPr>
  <p:notesTextViewPr>
    <p:cViewPr>
      <p:scale>
        <a:sx n="3" d="2"/>
        <a:sy n="3" d="2"/>
      </p:scale>
      <p:origin x="0" y="0"/>
    </p:cViewPr>
  </p:notesTextViewPr>
  <p:notesViewPr>
    <p:cSldViewPr snapToGrid="0">
      <p:cViewPr varScale="1">
        <p:scale>
          <a:sx n="84" d="100"/>
          <a:sy n="84" d="100"/>
        </p:scale>
        <p:origin x="58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182866"/>
                </a:solidFill>
                <a:latin typeface="Politie Text ExtraBold" panose="020B0903040000020204" pitchFamily="34" charset="0"/>
                <a:ea typeface="+mn-ea"/>
                <a:cs typeface="+mn-cs"/>
              </a:defRPr>
            </a:pPr>
            <a:r>
              <a:rPr lang="nl-NL">
                <a:solidFill>
                  <a:srgbClr val="182866"/>
                </a:solidFill>
                <a:latin typeface="Politie Text ExtraBold" panose="020B0903040000020204" pitchFamily="34" charset="0"/>
              </a:rPr>
              <a:t>geregistreerde snelheid [km/h] (EDR Seat)</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182866"/>
              </a:solidFill>
              <a:latin typeface="Politie Text ExtraBold" panose="020B0903040000020204" pitchFamily="34" charset="0"/>
              <a:ea typeface="+mn-ea"/>
              <a:cs typeface="+mn-cs"/>
            </a:defRPr>
          </a:pPr>
          <a:endParaRPr lang="nl-NL"/>
        </a:p>
      </c:txPr>
    </c:title>
    <c:autoTitleDeleted val="0"/>
    <c:plotArea>
      <c:layout/>
      <c:scatterChart>
        <c:scatterStyle val="lineMarker"/>
        <c:varyColors val="0"/>
        <c:ser>
          <c:idx val="0"/>
          <c:order val="0"/>
          <c:tx>
            <c:strRef>
              <c:f>data!$B$30</c:f>
              <c:strCache>
                <c:ptCount val="1"/>
                <c:pt idx="0">
                  <c:v>snelheid [km/h]</c:v>
                </c:pt>
              </c:strCache>
            </c:strRef>
          </c:tx>
          <c:spPr>
            <a:ln w="19050" cap="rnd">
              <a:solidFill>
                <a:srgbClr val="182866"/>
              </a:solidFill>
              <a:round/>
            </a:ln>
            <a:effectLst/>
          </c:spPr>
          <c:marker>
            <c:symbol val="circle"/>
            <c:size val="5"/>
            <c:spPr>
              <a:solidFill>
                <a:srgbClr val="182866"/>
              </a:solidFill>
              <a:ln w="12700">
                <a:solidFill>
                  <a:srgbClr val="182866"/>
                </a:solidFill>
              </a:ln>
              <a:effectLst/>
            </c:spPr>
          </c:marker>
          <c:dLbls>
            <c:spPr>
              <a:noFill/>
              <a:ln>
                <a:noFill/>
              </a:ln>
              <a:effectLst/>
            </c:spPr>
            <c:txPr>
              <a:bodyPr rot="-5400000" spcFirstLastPara="1" vertOverflow="overflow" horzOverflow="overflow" wrap="square" lIns="38100" tIns="19050" rIns="38100" bIns="19050" anchor="ctr" anchorCtr="0">
                <a:spAutoFit/>
              </a:bodyPr>
              <a:lstStyle/>
              <a:p>
                <a:pPr>
                  <a:defRPr sz="1000" b="0" i="0" u="none" strike="noStrike" kern="1200" baseline="0">
                    <a:solidFill>
                      <a:srgbClr val="182866"/>
                    </a:solidFill>
                    <a:latin typeface="Politie Text ExtraBold" panose="020B0903040000020204" pitchFamily="34" charset="0"/>
                    <a:ea typeface="+mn-ea"/>
                    <a:cs typeface="+mn-cs"/>
                  </a:defRPr>
                </a:pPr>
                <a:endParaRPr lang="nl-NL"/>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data!$A$31:$A$43</c:f>
              <c:numCache>
                <c:formatCode>0.0</c:formatCode>
                <c:ptCount val="13"/>
                <c:pt idx="0">
                  <c:v>-5</c:v>
                </c:pt>
                <c:pt idx="1">
                  <c:v>-4.5</c:v>
                </c:pt>
                <c:pt idx="2">
                  <c:v>-4</c:v>
                </c:pt>
                <c:pt idx="3">
                  <c:v>-3.5</c:v>
                </c:pt>
                <c:pt idx="4">
                  <c:v>-3</c:v>
                </c:pt>
                <c:pt idx="5">
                  <c:v>-2.5</c:v>
                </c:pt>
                <c:pt idx="6">
                  <c:v>-2</c:v>
                </c:pt>
                <c:pt idx="7">
                  <c:v>-1.5</c:v>
                </c:pt>
                <c:pt idx="8">
                  <c:v>-1</c:v>
                </c:pt>
                <c:pt idx="9">
                  <c:v>-0.5</c:v>
                </c:pt>
                <c:pt idx="10">
                  <c:v>0</c:v>
                </c:pt>
                <c:pt idx="11">
                  <c:v>0.5</c:v>
                </c:pt>
                <c:pt idx="12">
                  <c:v>1</c:v>
                </c:pt>
              </c:numCache>
            </c:numRef>
          </c:xVal>
          <c:yVal>
            <c:numRef>
              <c:f>data!$B$31:$B$43</c:f>
              <c:numCache>
                <c:formatCode>General</c:formatCode>
                <c:ptCount val="13"/>
                <c:pt idx="0">
                  <c:v>254</c:v>
                </c:pt>
                <c:pt idx="1">
                  <c:v>254</c:v>
                </c:pt>
                <c:pt idx="2">
                  <c:v>254</c:v>
                </c:pt>
                <c:pt idx="3">
                  <c:v>254</c:v>
                </c:pt>
                <c:pt idx="4">
                  <c:v>254</c:v>
                </c:pt>
                <c:pt idx="5">
                  <c:v>254</c:v>
                </c:pt>
                <c:pt idx="6">
                  <c:v>254</c:v>
                </c:pt>
                <c:pt idx="7">
                  <c:v>254</c:v>
                </c:pt>
                <c:pt idx="8">
                  <c:v>254</c:v>
                </c:pt>
                <c:pt idx="9">
                  <c:v>222</c:v>
                </c:pt>
                <c:pt idx="10">
                  <c:v>203</c:v>
                </c:pt>
                <c:pt idx="11">
                  <c:v>138</c:v>
                </c:pt>
                <c:pt idx="12">
                  <c:v>138</c:v>
                </c:pt>
              </c:numCache>
            </c:numRef>
          </c:yVal>
          <c:smooth val="0"/>
          <c:extLst>
            <c:ext xmlns:c16="http://schemas.microsoft.com/office/drawing/2014/chart" uri="{C3380CC4-5D6E-409C-BE32-E72D297353CC}">
              <c16:uniqueId val="{00000000-6165-4870-A836-77829773AD07}"/>
            </c:ext>
          </c:extLst>
        </c:ser>
        <c:dLbls>
          <c:showLegendKey val="0"/>
          <c:showVal val="0"/>
          <c:showCatName val="0"/>
          <c:showSerName val="0"/>
          <c:showPercent val="0"/>
          <c:showBubbleSize val="0"/>
        </c:dLbls>
        <c:axId val="127237776"/>
        <c:axId val="127238192"/>
      </c:scatterChart>
      <c:valAx>
        <c:axId val="127237776"/>
        <c:scaling>
          <c:orientation val="minMax"/>
          <c:max val="1"/>
          <c:min val="-5"/>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rgbClr val="182866"/>
                </a:solidFill>
                <a:latin typeface="+mn-lt"/>
                <a:ea typeface="+mn-ea"/>
                <a:cs typeface="+mn-cs"/>
              </a:defRPr>
            </a:pPr>
            <a:endParaRPr lang="nl-NL"/>
          </a:p>
        </c:txPr>
        <c:crossAx val="127238192"/>
        <c:crosses val="autoZero"/>
        <c:crossBetween val="midCat"/>
      </c:valAx>
      <c:valAx>
        <c:axId val="127238192"/>
        <c:scaling>
          <c:orientation val="minMax"/>
          <c:max val="26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rgbClr val="FF0000"/>
            </a:solidFill>
            <a:round/>
          </a:ln>
          <a:effectLst/>
        </c:spPr>
        <c:txPr>
          <a:bodyPr rot="-60000000" spcFirstLastPara="1" vertOverflow="ellipsis" vert="horz" wrap="square" anchor="ctr" anchorCtr="1"/>
          <a:lstStyle/>
          <a:p>
            <a:pPr>
              <a:defRPr sz="900" b="0" i="0" u="none" strike="noStrike" kern="1200" baseline="0">
                <a:solidFill>
                  <a:srgbClr val="182866"/>
                </a:solidFill>
                <a:latin typeface="Politie Text" panose="020B0503040000020204" pitchFamily="34" charset="0"/>
                <a:ea typeface="+mn-ea"/>
                <a:cs typeface="+mn-cs"/>
              </a:defRPr>
            </a:pPr>
            <a:endParaRPr lang="nl-NL"/>
          </a:p>
        </c:txPr>
        <c:crossAx val="1272377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nl-NL"/>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r>
              <a:rPr lang="en-US" sz="2400" dirty="0" err="1">
                <a:solidFill>
                  <a:schemeClr val="bg1"/>
                </a:solidFill>
                <a:latin typeface="Politie Text Medium" panose="020B0604020202020204" charset="0"/>
              </a:rPr>
              <a:t>Verdeling</a:t>
            </a:r>
            <a:r>
              <a:rPr lang="en-US" sz="2400" dirty="0">
                <a:solidFill>
                  <a:schemeClr val="bg1"/>
                </a:solidFill>
                <a:latin typeface="Politie Text Medium" panose="020B0604020202020204" charset="0"/>
              </a:rPr>
              <a:t> budget</a:t>
            </a:r>
          </a:p>
          <a:p>
            <a:pPr algn="l">
              <a:defRPr sz="3200">
                <a:solidFill>
                  <a:schemeClr val="bg1"/>
                </a:solidFill>
                <a:latin typeface="Politie Text Medium" panose="020B0604020202020204" charset="0"/>
              </a:defRPr>
            </a:pPr>
            <a:r>
              <a:rPr lang="en-US" sz="1800" dirty="0">
                <a:solidFill>
                  <a:schemeClr val="bg1"/>
                </a:solidFill>
                <a:latin typeface="Politie Text" panose="020B0604020202020204" charset="0"/>
              </a:rPr>
              <a:t>(x € 1 </a:t>
            </a:r>
            <a:r>
              <a:rPr lang="en-US" sz="1800" dirty="0" err="1">
                <a:solidFill>
                  <a:schemeClr val="bg1"/>
                </a:solidFill>
                <a:latin typeface="Politie Text" panose="020B0604020202020204" charset="0"/>
              </a:rPr>
              <a:t>miljoen</a:t>
            </a:r>
            <a:r>
              <a:rPr lang="en-US" sz="1800" dirty="0">
                <a:solidFill>
                  <a:schemeClr val="bg1"/>
                </a:solidFill>
                <a:latin typeface="Politie Text" panose="020B0604020202020204" charset="0"/>
              </a:rPr>
              <a:t>)</a:t>
            </a:r>
          </a:p>
        </c:rich>
      </c:tx>
      <c:layout>
        <c:manualLayout>
          <c:xMode val="edge"/>
          <c:yMode val="edge"/>
          <c:x val="0.12470947746746651"/>
          <c:y val="9.1465904450796248E-2"/>
        </c:manualLayout>
      </c:layout>
      <c:overlay val="0"/>
      <c:spPr>
        <a:noFill/>
        <a:ln>
          <a:noFill/>
        </a:ln>
        <a:effectLst/>
      </c:spPr>
      <c:txPr>
        <a:bodyPr rot="0" spcFirstLastPara="1" vertOverflow="ellipsis" vert="horz" wrap="square" anchor="ctr" anchorCtr="1"/>
        <a:lstStyle/>
        <a:p>
          <a:pPr algn="l">
            <a:defRPr sz="3200" b="0" i="0" u="none" strike="noStrike" kern="1200" spc="0" baseline="0">
              <a:solidFill>
                <a:schemeClr val="bg1"/>
              </a:solidFill>
              <a:latin typeface="Politie Text Medium" panose="020B0604020202020204" charset="0"/>
              <a:ea typeface="+mn-ea"/>
              <a:cs typeface="+mn-cs"/>
            </a:defRPr>
          </a:pPr>
          <a:endParaRPr lang="nl-NL"/>
        </a:p>
      </c:txPr>
    </c:title>
    <c:autoTitleDeleted val="0"/>
    <c:plotArea>
      <c:layout>
        <c:manualLayout>
          <c:layoutTarget val="inner"/>
          <c:xMode val="edge"/>
          <c:yMode val="edge"/>
          <c:x val="0.1929807869863254"/>
          <c:y val="0.25765682923770911"/>
          <c:w val="0.63957225920756866"/>
          <c:h val="0.49711136967895536"/>
        </c:manualLayout>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layout>
        <c:manualLayout>
          <c:xMode val="edge"/>
          <c:yMode val="edge"/>
          <c:x val="0.2871095960495148"/>
          <c:y val="0.81920578220903273"/>
          <c:w val="0.44889612370880194"/>
          <c:h val="8.2795045098921313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Politie Text" panose="020B0503040000020204" pitchFamily="34" charset="77"/>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0.01877</cdr:x>
      <cdr:y>0.74683</cdr:y>
    </cdr:from>
    <cdr:to>
      <cdr:x>0.77207</cdr:x>
      <cdr:y>0.80742</cdr:y>
    </cdr:to>
    <cdr:sp macro="" textlink="">
      <cdr:nvSpPr>
        <cdr:cNvPr id="2" name="Tekstvak 1">
          <a:extLst xmlns:a="http://schemas.openxmlformats.org/drawingml/2006/main">
            <a:ext uri="{FF2B5EF4-FFF2-40B4-BE49-F238E27FC236}">
              <a16:creationId xmlns:a16="http://schemas.microsoft.com/office/drawing/2014/main" id="{D9DBF251-D29F-87BA-2184-D8DA4A049298}"/>
            </a:ext>
          </a:extLst>
        </cdr:cNvPr>
        <cdr:cNvSpPr txBox="1"/>
      </cdr:nvSpPr>
      <cdr:spPr bwMode="auto">
        <a:xfrm xmlns:a="http://schemas.openxmlformats.org/drawingml/2006/main">
          <a:off x="95364" y="5121481"/>
          <a:ext cx="3826368" cy="415498"/>
        </a:xfrm>
        <a:prstGeom xmlns:a="http://schemas.openxmlformats.org/drawingml/2006/main" prst="rect">
          <a:avLst/>
        </a:prstGeom>
        <a:noFill xmlns:a="http://schemas.openxmlformats.org/drawingml/2006/main"/>
        <a:ln xmlns:a="http://schemas.openxmlformats.org/drawingml/2006/main" w="12700">
          <a:noFill/>
          <a:miter lim="800000"/>
          <a:headEnd/>
          <a:tailEnd/>
        </a:ln>
        <a:effectLst xmlns:a="http://schemas.openxmlformats.org/drawingml/2006/main"/>
      </cdr:spPr>
      <cdr:txBody>
        <a:bodyPr xmlns:a="http://schemas.openxmlformats.org/drawingml/2006/main" vertOverflow="clip" wrap="none" lIns="0" tIns="0" rIns="0" bIns="0" rtlCol="0" anchor="ctr">
          <a:spAutoFit/>
        </a:bodyPr>
        <a:lstStyle xmlns:a="http://schemas.openxmlformats.org/drawingml/2006/main"/>
        <a:p xmlns:a="http://schemas.openxmlformats.org/drawingml/2006/main">
          <a:pPr marL="0" indent="0" eaLnBrk="1" hangingPunct="1">
            <a:spcBef>
              <a:spcPct val="50000"/>
            </a:spcBef>
          </a:pPr>
          <a:r>
            <a:rPr lang="nl-NL" sz="1200" b="1" dirty="0">
              <a:solidFill>
                <a:schemeClr val="bg1"/>
              </a:solidFill>
              <a:latin typeface="Politie Text" panose="020B0503050000000003" pitchFamily="34" charset="0"/>
            </a:rPr>
            <a:t>ECLI:NL:RBZWB:2023:8841 </a:t>
          </a:r>
        </a:p>
        <a:p xmlns:a="http://schemas.openxmlformats.org/drawingml/2006/main">
          <a:pPr marL="0" indent="0" eaLnBrk="1" hangingPunct="1">
            <a:spcBef>
              <a:spcPct val="50000"/>
            </a:spcBef>
          </a:pPr>
          <a:r>
            <a:rPr lang="nl-NL" sz="1000" b="0" dirty="0">
              <a:solidFill>
                <a:schemeClr val="bg1"/>
              </a:solidFill>
              <a:latin typeface="Politie Text" panose="020B0503050000000003" pitchFamily="34" charset="0"/>
            </a:rPr>
            <a:t>Rechtbank Zeeland-West-Brabant, 19-12-2023 / 02-079985-23</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AB369F8D-D06C-89DC-1EEE-8558254EDD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a:extLst>
              <a:ext uri="{FF2B5EF4-FFF2-40B4-BE49-F238E27FC236}">
                <a16:creationId xmlns:a16="http://schemas.microsoft.com/office/drawing/2014/main" id="{EA0C70F6-247D-CC98-3C19-B917CD8BBF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16F170-EC7B-4A9E-9E7F-CDAE2AA7BEEE}" type="datetimeFigureOut">
              <a:rPr lang="nl-NL" smtClean="0"/>
              <a:t>15-3-2025</a:t>
            </a:fld>
            <a:endParaRPr lang="nl-NL"/>
          </a:p>
        </p:txBody>
      </p:sp>
      <p:sp>
        <p:nvSpPr>
          <p:cNvPr id="4" name="Tijdelijke aanduiding voor voettekst 3">
            <a:extLst>
              <a:ext uri="{FF2B5EF4-FFF2-40B4-BE49-F238E27FC236}">
                <a16:creationId xmlns:a16="http://schemas.microsoft.com/office/drawing/2014/main" id="{3EF45FD6-0C4E-FBA0-7E9A-DDCE6D20F0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9C6F9C0-56D2-6AB9-CBA7-1259F8882B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D3B442-5485-4BB1-B7AA-C8FFF8778811}" type="slidenum">
              <a:rPr lang="nl-NL" smtClean="0"/>
              <a:t>‹nr.›</a:t>
            </a:fld>
            <a:endParaRPr lang="nl-NL"/>
          </a:p>
        </p:txBody>
      </p:sp>
    </p:spTree>
    <p:extLst>
      <p:ext uri="{BB962C8B-B14F-4D97-AF65-F5344CB8AC3E}">
        <p14:creationId xmlns:p14="http://schemas.microsoft.com/office/powerpoint/2010/main" val="2017247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F4941E-B550-408E-B6AC-303FD942E17F}" type="datetimeFigureOut">
              <a:rPr lang="nl-NL" smtClean="0"/>
              <a:t>15-3-2025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259707-F9AD-4F54-B5AA-2339BB8BCEC9}" type="slidenum">
              <a:rPr lang="nl-NL" smtClean="0"/>
              <a:t>‹nr.›</a:t>
            </a:fld>
            <a:endParaRPr lang="nl-NL"/>
          </a:p>
        </p:txBody>
      </p:sp>
    </p:spTree>
    <p:extLst>
      <p:ext uri="{BB962C8B-B14F-4D97-AF65-F5344CB8AC3E}">
        <p14:creationId xmlns:p14="http://schemas.microsoft.com/office/powerpoint/2010/main" val="870438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C52F9-07A1-4410-9C8A-E9634E72A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E2439-F9E5-2DB1-6EF6-DF6A5DA0771C}"/>
              </a:ext>
            </a:extLst>
          </p:cNvPr>
          <p:cNvSpPr>
            <a:spLocks noGrp="1" noRot="1" noChangeAspect="1"/>
          </p:cNvSpPr>
          <p:nvPr>
            <p:ph type="sldImg"/>
          </p:nvPr>
        </p:nvSpPr>
        <p:spPr>
          <a:xfrm>
            <a:off x="685800" y="738188"/>
            <a:ext cx="5486400" cy="3086100"/>
          </a:xfrm>
        </p:spPr>
      </p:sp>
      <p:sp>
        <p:nvSpPr>
          <p:cNvPr id="3" name="Notes Placeholder 2">
            <a:extLst>
              <a:ext uri="{FF2B5EF4-FFF2-40B4-BE49-F238E27FC236}">
                <a16:creationId xmlns:a16="http://schemas.microsoft.com/office/drawing/2014/main" id="{298DDFB3-2C99-362D-6A0F-B2722ADA3228}"/>
              </a:ext>
            </a:extLst>
          </p:cNvPr>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a:extLst>
              <a:ext uri="{FF2B5EF4-FFF2-40B4-BE49-F238E27FC236}">
                <a16:creationId xmlns:a16="http://schemas.microsoft.com/office/drawing/2014/main" id="{B2CF8CA1-3A1C-36E7-9EE2-620F9F688FFA}"/>
              </a:ext>
            </a:extLst>
          </p:cNvPr>
          <p:cNvSpPr>
            <a:spLocks noGrp="1"/>
          </p:cNvSpPr>
          <p:nvPr>
            <p:ph type="sldNum" sz="quarter" idx="5"/>
          </p:nvPr>
        </p:nvSpPr>
        <p:spPr/>
        <p:txBody>
          <a:bodyPr/>
          <a:lstStyle/>
          <a:p>
            <a:fld id="{3DADC7E7-E74F-0C43-88C7-AFA1092960BA}" type="slidenum">
              <a:rPr lang="x-none" smtClean="0"/>
              <a:pPr/>
              <a:t>2</a:t>
            </a:fld>
            <a:endParaRPr lang="x-none"/>
          </a:p>
        </p:txBody>
      </p:sp>
    </p:spTree>
    <p:extLst>
      <p:ext uri="{BB962C8B-B14F-4D97-AF65-F5344CB8AC3E}">
        <p14:creationId xmlns:p14="http://schemas.microsoft.com/office/powerpoint/2010/main" val="228735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5ED4D-D493-711C-5EA7-2CC68825C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9A03D-FCC1-ED66-9161-CB5CCF41E08A}"/>
              </a:ext>
            </a:extLst>
          </p:cNvPr>
          <p:cNvSpPr>
            <a:spLocks noGrp="1" noRot="1" noChangeAspect="1"/>
          </p:cNvSpPr>
          <p:nvPr>
            <p:ph type="sldImg"/>
          </p:nvPr>
        </p:nvSpPr>
        <p:spPr>
          <a:xfrm>
            <a:off x="685800" y="738188"/>
            <a:ext cx="5486400" cy="3086100"/>
          </a:xfrm>
        </p:spPr>
      </p:sp>
      <p:sp>
        <p:nvSpPr>
          <p:cNvPr id="3" name="Notes Placeholder 2">
            <a:extLst>
              <a:ext uri="{FF2B5EF4-FFF2-40B4-BE49-F238E27FC236}">
                <a16:creationId xmlns:a16="http://schemas.microsoft.com/office/drawing/2014/main" id="{5C4D9D9B-011A-1082-D579-03ACF43FD287}"/>
              </a:ext>
            </a:extLst>
          </p:cNvPr>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a:extLst>
              <a:ext uri="{FF2B5EF4-FFF2-40B4-BE49-F238E27FC236}">
                <a16:creationId xmlns:a16="http://schemas.microsoft.com/office/drawing/2014/main" id="{93AE9AB7-4BDA-8053-5359-CD9528B1075A}"/>
              </a:ext>
            </a:extLst>
          </p:cNvPr>
          <p:cNvSpPr>
            <a:spLocks noGrp="1"/>
          </p:cNvSpPr>
          <p:nvPr>
            <p:ph type="sldNum" sz="quarter" idx="5"/>
          </p:nvPr>
        </p:nvSpPr>
        <p:spPr/>
        <p:txBody>
          <a:bodyPr/>
          <a:lstStyle/>
          <a:p>
            <a:fld id="{3DADC7E7-E74F-0C43-88C7-AFA1092960BA}" type="slidenum">
              <a:rPr lang="x-none" smtClean="0"/>
              <a:pPr/>
              <a:t>12</a:t>
            </a:fld>
            <a:endParaRPr lang="x-none"/>
          </a:p>
        </p:txBody>
      </p:sp>
    </p:spTree>
    <p:extLst>
      <p:ext uri="{BB962C8B-B14F-4D97-AF65-F5344CB8AC3E}">
        <p14:creationId xmlns:p14="http://schemas.microsoft.com/office/powerpoint/2010/main" val="34099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13</a:t>
            </a:fld>
            <a:endParaRPr lang="x-none"/>
          </a:p>
        </p:txBody>
      </p:sp>
    </p:spTree>
    <p:extLst>
      <p:ext uri="{BB962C8B-B14F-4D97-AF65-F5344CB8AC3E}">
        <p14:creationId xmlns:p14="http://schemas.microsoft.com/office/powerpoint/2010/main" val="3503655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14</a:t>
            </a:fld>
            <a:endParaRPr lang="x-none"/>
          </a:p>
        </p:txBody>
      </p:sp>
    </p:spTree>
    <p:extLst>
      <p:ext uri="{BB962C8B-B14F-4D97-AF65-F5344CB8AC3E}">
        <p14:creationId xmlns:p14="http://schemas.microsoft.com/office/powerpoint/2010/main" val="466529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15</a:t>
            </a:fld>
            <a:endParaRPr lang="x-none"/>
          </a:p>
        </p:txBody>
      </p:sp>
    </p:spTree>
    <p:extLst>
      <p:ext uri="{BB962C8B-B14F-4D97-AF65-F5344CB8AC3E}">
        <p14:creationId xmlns:p14="http://schemas.microsoft.com/office/powerpoint/2010/main" val="1944943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16</a:t>
            </a:fld>
            <a:endParaRPr lang="x-none"/>
          </a:p>
        </p:txBody>
      </p:sp>
    </p:spTree>
    <p:extLst>
      <p:ext uri="{BB962C8B-B14F-4D97-AF65-F5344CB8AC3E}">
        <p14:creationId xmlns:p14="http://schemas.microsoft.com/office/powerpoint/2010/main" val="187987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17</a:t>
            </a:fld>
            <a:endParaRPr lang="x-none"/>
          </a:p>
        </p:txBody>
      </p:sp>
    </p:spTree>
    <p:extLst>
      <p:ext uri="{BB962C8B-B14F-4D97-AF65-F5344CB8AC3E}">
        <p14:creationId xmlns:p14="http://schemas.microsoft.com/office/powerpoint/2010/main" val="2359584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02098-3063-6748-C55B-9D475E6FD1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674EB2-18D4-6F42-DF6C-0DB09B773481}"/>
              </a:ext>
            </a:extLst>
          </p:cNvPr>
          <p:cNvSpPr>
            <a:spLocks noGrp="1" noRot="1" noChangeAspect="1"/>
          </p:cNvSpPr>
          <p:nvPr>
            <p:ph type="sldImg"/>
          </p:nvPr>
        </p:nvSpPr>
        <p:spPr>
          <a:xfrm>
            <a:off x="685800" y="738188"/>
            <a:ext cx="5486400" cy="3086100"/>
          </a:xfrm>
        </p:spPr>
      </p:sp>
      <p:sp>
        <p:nvSpPr>
          <p:cNvPr id="3" name="Notes Placeholder 2">
            <a:extLst>
              <a:ext uri="{FF2B5EF4-FFF2-40B4-BE49-F238E27FC236}">
                <a16:creationId xmlns:a16="http://schemas.microsoft.com/office/drawing/2014/main" id="{AB14F03A-35C5-E7BF-C06E-1ABF4AFC0ABC}"/>
              </a:ext>
            </a:extLst>
          </p:cNvPr>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a:extLst>
              <a:ext uri="{FF2B5EF4-FFF2-40B4-BE49-F238E27FC236}">
                <a16:creationId xmlns:a16="http://schemas.microsoft.com/office/drawing/2014/main" id="{100D6326-5B30-A7C8-1C9A-96292D69ECD7}"/>
              </a:ext>
            </a:extLst>
          </p:cNvPr>
          <p:cNvSpPr>
            <a:spLocks noGrp="1"/>
          </p:cNvSpPr>
          <p:nvPr>
            <p:ph type="sldNum" sz="quarter" idx="5"/>
          </p:nvPr>
        </p:nvSpPr>
        <p:spPr/>
        <p:txBody>
          <a:bodyPr/>
          <a:lstStyle/>
          <a:p>
            <a:fld id="{3DADC7E7-E74F-0C43-88C7-AFA1092960BA}" type="slidenum">
              <a:rPr lang="x-none" smtClean="0"/>
              <a:pPr/>
              <a:t>18</a:t>
            </a:fld>
            <a:endParaRPr lang="x-none"/>
          </a:p>
        </p:txBody>
      </p:sp>
    </p:spTree>
    <p:extLst>
      <p:ext uri="{BB962C8B-B14F-4D97-AF65-F5344CB8AC3E}">
        <p14:creationId xmlns:p14="http://schemas.microsoft.com/office/powerpoint/2010/main" val="151967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19</a:t>
            </a:fld>
            <a:endParaRPr lang="x-none"/>
          </a:p>
        </p:txBody>
      </p:sp>
    </p:spTree>
    <p:extLst>
      <p:ext uri="{BB962C8B-B14F-4D97-AF65-F5344CB8AC3E}">
        <p14:creationId xmlns:p14="http://schemas.microsoft.com/office/powerpoint/2010/main" val="4110826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20</a:t>
            </a:fld>
            <a:endParaRPr lang="x-none"/>
          </a:p>
        </p:txBody>
      </p:sp>
    </p:spTree>
    <p:extLst>
      <p:ext uri="{BB962C8B-B14F-4D97-AF65-F5344CB8AC3E}">
        <p14:creationId xmlns:p14="http://schemas.microsoft.com/office/powerpoint/2010/main" val="1739743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21</a:t>
            </a:fld>
            <a:endParaRPr lang="x-none"/>
          </a:p>
        </p:txBody>
      </p:sp>
    </p:spTree>
    <p:extLst>
      <p:ext uri="{BB962C8B-B14F-4D97-AF65-F5344CB8AC3E}">
        <p14:creationId xmlns:p14="http://schemas.microsoft.com/office/powerpoint/2010/main" val="22237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Op vrijdag 10 maart 2023, omstreeks 21:17 uur, had op de linkerrijbaan van de voor het openbaar verkeer openstaande rijksweg A59, ter hoogte van hectometerpaal 111.8, ter plaatse gelegen buiten de bebouwde kom van Sprang Capelle, deel uitmakend van de gemeente Waalwijk, een verkeersongeval met dodelijke afloop plaats gevonden.</a:t>
            </a:r>
          </a:p>
          <a:p>
            <a:r>
              <a:rPr lang="nl-NL" dirty="0">
                <a:latin typeface="Politie Text" panose="020B0503040000020204" pitchFamily="34" charset="77"/>
              </a:rPr>
              <a:t> </a:t>
            </a:r>
          </a:p>
          <a:p>
            <a:r>
              <a:rPr lang="nl-NL" dirty="0">
                <a:latin typeface="Politie Text" panose="020B0503040000020204" pitchFamily="34" charset="77"/>
              </a:rPr>
              <a:t>Bij dit verkeersongeval waren in totaal drie (3) personenauto’s en een vrachtautocombinatie met elkaar in botsing gekomen.</a:t>
            </a:r>
          </a:p>
          <a:p>
            <a:r>
              <a:rPr lang="nl-NL" dirty="0">
                <a:latin typeface="Politie Text" panose="020B0503040000020204" pitchFamily="34" charset="77"/>
              </a:rPr>
              <a:t> </a:t>
            </a:r>
          </a:p>
          <a:p>
            <a:r>
              <a:rPr lang="nl-NL" dirty="0">
                <a:latin typeface="Politie Text" panose="020B0503040000020204" pitchFamily="34" charset="77"/>
              </a:rPr>
              <a:t>Ten gevolge van dit ongeval was brand ontstaan in één van de betrokken voertuigen. In dit voertuig zaten ten tijde van het verkeersongeval en de hierop volgende brand vier (4) personen. Alle vier deze personen waren op de plaats van het ongeval overleden</a:t>
            </a:r>
          </a:p>
          <a:p>
            <a:endParaRPr lang="nl-NL" dirty="0">
              <a:latin typeface="Politie Text" panose="020B0503040000020204" pitchFamily="34" charset="77"/>
            </a:endParaRPr>
          </a:p>
        </p:txBody>
      </p:sp>
      <p:sp>
        <p:nvSpPr>
          <p:cNvPr id="4" name="Slide Number Placeholder 3"/>
          <p:cNvSpPr>
            <a:spLocks noGrp="1"/>
          </p:cNvSpPr>
          <p:nvPr>
            <p:ph type="sldNum" sz="quarter" idx="5"/>
          </p:nvPr>
        </p:nvSpPr>
        <p:spPr/>
        <p:txBody>
          <a:bodyPr/>
          <a:lstStyle/>
          <a:p>
            <a:fld id="{3DADC7E7-E74F-0C43-88C7-AFA1092960BA}" type="slidenum">
              <a:rPr lang="x-none" smtClean="0"/>
              <a:pPr/>
              <a:t>3</a:t>
            </a:fld>
            <a:endParaRPr lang="x-none"/>
          </a:p>
        </p:txBody>
      </p:sp>
    </p:spTree>
    <p:extLst>
      <p:ext uri="{BB962C8B-B14F-4D97-AF65-F5344CB8AC3E}">
        <p14:creationId xmlns:p14="http://schemas.microsoft.com/office/powerpoint/2010/main" val="3343467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22</a:t>
            </a:fld>
            <a:endParaRPr lang="x-none"/>
          </a:p>
        </p:txBody>
      </p:sp>
    </p:spTree>
    <p:extLst>
      <p:ext uri="{BB962C8B-B14F-4D97-AF65-F5344CB8AC3E}">
        <p14:creationId xmlns:p14="http://schemas.microsoft.com/office/powerpoint/2010/main" val="1249907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23</a:t>
            </a:fld>
            <a:endParaRPr lang="x-none"/>
          </a:p>
        </p:txBody>
      </p:sp>
    </p:spTree>
    <p:extLst>
      <p:ext uri="{BB962C8B-B14F-4D97-AF65-F5344CB8AC3E}">
        <p14:creationId xmlns:p14="http://schemas.microsoft.com/office/powerpoint/2010/main" val="3922687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B3731-DC37-27A9-F1EF-5D3106807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711E6-9E16-156C-BB51-34D606AA507F}"/>
              </a:ext>
            </a:extLst>
          </p:cNvPr>
          <p:cNvSpPr>
            <a:spLocks noGrp="1" noRot="1" noChangeAspect="1"/>
          </p:cNvSpPr>
          <p:nvPr>
            <p:ph type="sldImg"/>
          </p:nvPr>
        </p:nvSpPr>
        <p:spPr>
          <a:xfrm>
            <a:off x="685800" y="738188"/>
            <a:ext cx="5486400" cy="3086100"/>
          </a:xfrm>
        </p:spPr>
      </p:sp>
      <p:sp>
        <p:nvSpPr>
          <p:cNvPr id="3" name="Notes Placeholder 2">
            <a:extLst>
              <a:ext uri="{FF2B5EF4-FFF2-40B4-BE49-F238E27FC236}">
                <a16:creationId xmlns:a16="http://schemas.microsoft.com/office/drawing/2014/main" id="{69EE621B-EFB5-E526-C148-4356E8299D16}"/>
              </a:ext>
            </a:extLst>
          </p:cNvPr>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a:extLst>
              <a:ext uri="{FF2B5EF4-FFF2-40B4-BE49-F238E27FC236}">
                <a16:creationId xmlns:a16="http://schemas.microsoft.com/office/drawing/2014/main" id="{6E5B6579-C875-C46B-3BEC-7FA7F0518120}"/>
              </a:ext>
            </a:extLst>
          </p:cNvPr>
          <p:cNvSpPr>
            <a:spLocks noGrp="1"/>
          </p:cNvSpPr>
          <p:nvPr>
            <p:ph type="sldNum" sz="quarter" idx="5"/>
          </p:nvPr>
        </p:nvSpPr>
        <p:spPr/>
        <p:txBody>
          <a:bodyPr/>
          <a:lstStyle/>
          <a:p>
            <a:fld id="{3DADC7E7-E74F-0C43-88C7-AFA1092960BA}" type="slidenum">
              <a:rPr lang="x-none" smtClean="0"/>
              <a:pPr/>
              <a:t>24</a:t>
            </a:fld>
            <a:endParaRPr lang="x-none"/>
          </a:p>
        </p:txBody>
      </p:sp>
    </p:spTree>
    <p:extLst>
      <p:ext uri="{BB962C8B-B14F-4D97-AF65-F5344CB8AC3E}">
        <p14:creationId xmlns:p14="http://schemas.microsoft.com/office/powerpoint/2010/main" val="3816177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b="1" dirty="0">
                <a:latin typeface="Politie Text" panose="020B0503040000020204" pitchFamily="34" charset="77"/>
              </a:rPr>
              <a:t> Na de e-call komt de data uit de </a:t>
            </a:r>
            <a:r>
              <a:rPr lang="nl-NL" b="1" dirty="0" err="1">
                <a:latin typeface="Politie Text" panose="020B0503040000020204" pitchFamily="34" charset="77"/>
              </a:rPr>
              <a:t>cloud</a:t>
            </a:r>
            <a:r>
              <a:rPr lang="nl-NL" b="1" dirty="0">
                <a:latin typeface="Politie Text" panose="020B0503040000020204" pitchFamily="34" charset="77"/>
              </a:rPr>
              <a:t>!</a:t>
            </a:r>
          </a:p>
        </p:txBody>
      </p:sp>
      <p:sp>
        <p:nvSpPr>
          <p:cNvPr id="4" name="Slide Number Placeholder 3"/>
          <p:cNvSpPr>
            <a:spLocks noGrp="1"/>
          </p:cNvSpPr>
          <p:nvPr>
            <p:ph type="sldNum" sz="quarter" idx="5"/>
          </p:nvPr>
        </p:nvSpPr>
        <p:spPr/>
        <p:txBody>
          <a:bodyPr/>
          <a:lstStyle/>
          <a:p>
            <a:fld id="{3DADC7E7-E74F-0C43-88C7-AFA1092960BA}" type="slidenum">
              <a:rPr lang="x-none" smtClean="0"/>
              <a:pPr/>
              <a:t>25</a:t>
            </a:fld>
            <a:endParaRPr lang="x-none"/>
          </a:p>
        </p:txBody>
      </p:sp>
    </p:spTree>
    <p:extLst>
      <p:ext uri="{BB962C8B-B14F-4D97-AF65-F5344CB8AC3E}">
        <p14:creationId xmlns:p14="http://schemas.microsoft.com/office/powerpoint/2010/main" val="3512461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Tijdens het forensisch voertuigonderzoek werd vastgesteld dat de batterijbehuizing van het accupakket ter hoogte van de achteras, ten gevolge van de botsing met de Seat, ernstig gedeformeerd was. Tevens was zichtbaar dat meerdere cellen van het accupakket, door botsend geweld van buitenaf beschadigd waren. </a:t>
            </a:r>
          </a:p>
          <a:p>
            <a:endParaRPr lang="nl-NL" dirty="0">
              <a:latin typeface="Politie Text" panose="020B0503040000020204" pitchFamily="34" charset="77"/>
            </a:endParaRPr>
          </a:p>
          <a:p>
            <a:r>
              <a:rPr lang="nl-NL" dirty="0">
                <a:latin typeface="Politie Text" panose="020B0503040000020204" pitchFamily="34" charset="77"/>
              </a:rPr>
              <a:t>Het is zeer waarschijnlijk dat ten gevolge van de botsing aan de achterzijde van de Hyundai, met de voorzijde van de Seat, de behuizingen het accupakket ter hoogte van de achteras van de Hyundai, zodanig beschadigd was dat er een </a:t>
            </a:r>
            <a:r>
              <a:rPr lang="nl-NL" dirty="0" err="1">
                <a:latin typeface="Politie Text" panose="020B0503040000020204" pitchFamily="34" charset="77"/>
              </a:rPr>
              <a:t>thermal</a:t>
            </a:r>
            <a:r>
              <a:rPr lang="nl-NL" dirty="0">
                <a:latin typeface="Politie Text" panose="020B0503040000020204" pitchFamily="34" charset="77"/>
              </a:rPr>
              <a:t> </a:t>
            </a:r>
            <a:r>
              <a:rPr lang="nl-NL" dirty="0" err="1">
                <a:latin typeface="Politie Text" panose="020B0503040000020204" pitchFamily="34" charset="77"/>
              </a:rPr>
              <a:t>runaway</a:t>
            </a:r>
            <a:r>
              <a:rPr lang="nl-NL" dirty="0">
                <a:latin typeface="Politie Text" panose="020B0503040000020204" pitchFamily="34" charset="77"/>
              </a:rPr>
              <a:t> was ontstaan in het accupakket, waardoor het voertuig volledig was uitgebrand.</a:t>
            </a:r>
          </a:p>
          <a:p>
            <a:endParaRPr lang="nl-NL" dirty="0">
              <a:latin typeface="Politie Text" panose="020B0503040000020204" pitchFamily="34" charset="77"/>
            </a:endParaRPr>
          </a:p>
        </p:txBody>
      </p:sp>
      <p:sp>
        <p:nvSpPr>
          <p:cNvPr id="4" name="Slide Number Placeholder 3"/>
          <p:cNvSpPr>
            <a:spLocks noGrp="1"/>
          </p:cNvSpPr>
          <p:nvPr>
            <p:ph type="sldNum" sz="quarter" idx="5"/>
          </p:nvPr>
        </p:nvSpPr>
        <p:spPr/>
        <p:txBody>
          <a:bodyPr/>
          <a:lstStyle/>
          <a:p>
            <a:fld id="{3DADC7E7-E74F-0C43-88C7-AFA1092960BA}" type="slidenum">
              <a:rPr lang="x-none" smtClean="0"/>
              <a:pPr/>
              <a:t>26</a:t>
            </a:fld>
            <a:endParaRPr lang="x-none"/>
          </a:p>
        </p:txBody>
      </p:sp>
    </p:spTree>
    <p:extLst>
      <p:ext uri="{BB962C8B-B14F-4D97-AF65-F5344CB8AC3E}">
        <p14:creationId xmlns:p14="http://schemas.microsoft.com/office/powerpoint/2010/main" val="4256338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Tijdens het voertuigonderzoek aan de Seat Leon werd onder de passagierszitplaats een mobiele telefoon en onder de bestuurderszitplaats een leeg bier blikje aangetroffen.</a:t>
            </a:r>
          </a:p>
          <a:p>
            <a:endParaRPr lang="nl-NL" dirty="0">
              <a:latin typeface="Politie Text" panose="020B0503040000020204" pitchFamily="34" charset="77"/>
            </a:endParaRPr>
          </a:p>
          <a:p>
            <a:r>
              <a:rPr lang="nl-NL" dirty="0">
                <a:latin typeface="Politie Text" panose="020B0503040000020204" pitchFamily="34" charset="77"/>
              </a:rPr>
              <a:t>Op deze mobiele telefoon stond in het geheugen een filmpje van snapchat</a:t>
            </a:r>
          </a:p>
        </p:txBody>
      </p:sp>
      <p:sp>
        <p:nvSpPr>
          <p:cNvPr id="4" name="Slide Number Placeholder 3"/>
          <p:cNvSpPr>
            <a:spLocks noGrp="1"/>
          </p:cNvSpPr>
          <p:nvPr>
            <p:ph type="sldNum" sz="quarter" idx="5"/>
          </p:nvPr>
        </p:nvSpPr>
        <p:spPr/>
        <p:txBody>
          <a:bodyPr/>
          <a:lstStyle/>
          <a:p>
            <a:fld id="{3DADC7E7-E74F-0C43-88C7-AFA1092960BA}" type="slidenum">
              <a:rPr lang="x-none" smtClean="0"/>
              <a:pPr/>
              <a:t>27</a:t>
            </a:fld>
            <a:endParaRPr lang="x-none"/>
          </a:p>
        </p:txBody>
      </p:sp>
    </p:spTree>
    <p:extLst>
      <p:ext uri="{BB962C8B-B14F-4D97-AF65-F5344CB8AC3E}">
        <p14:creationId xmlns:p14="http://schemas.microsoft.com/office/powerpoint/2010/main" val="2081690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32</a:t>
            </a:fld>
            <a:endParaRPr lang="x-none"/>
          </a:p>
        </p:txBody>
      </p:sp>
    </p:spTree>
    <p:extLst>
      <p:ext uri="{BB962C8B-B14F-4D97-AF65-F5344CB8AC3E}">
        <p14:creationId xmlns:p14="http://schemas.microsoft.com/office/powerpoint/2010/main" val="10163159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33</a:t>
            </a:fld>
            <a:endParaRPr lang="x-none"/>
          </a:p>
        </p:txBody>
      </p:sp>
    </p:spTree>
    <p:extLst>
      <p:ext uri="{BB962C8B-B14F-4D97-AF65-F5344CB8AC3E}">
        <p14:creationId xmlns:p14="http://schemas.microsoft.com/office/powerpoint/2010/main" val="4152197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4</a:t>
            </a:fld>
            <a:endParaRPr lang="x-none"/>
          </a:p>
        </p:txBody>
      </p:sp>
    </p:spTree>
    <p:extLst>
      <p:ext uri="{BB962C8B-B14F-4D97-AF65-F5344CB8AC3E}">
        <p14:creationId xmlns:p14="http://schemas.microsoft.com/office/powerpoint/2010/main" val="1003950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5</a:t>
            </a:fld>
            <a:endParaRPr lang="x-none"/>
          </a:p>
        </p:txBody>
      </p:sp>
    </p:spTree>
    <p:extLst>
      <p:ext uri="{BB962C8B-B14F-4D97-AF65-F5344CB8AC3E}">
        <p14:creationId xmlns:p14="http://schemas.microsoft.com/office/powerpoint/2010/main" val="3565107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0B91F-C6C6-F598-DDCD-A2E2D5821C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52DEF8-04A6-5B6F-68D2-DC0293C2CDAA}"/>
              </a:ext>
            </a:extLst>
          </p:cNvPr>
          <p:cNvSpPr>
            <a:spLocks noGrp="1" noRot="1" noChangeAspect="1"/>
          </p:cNvSpPr>
          <p:nvPr>
            <p:ph type="sldImg"/>
          </p:nvPr>
        </p:nvSpPr>
        <p:spPr>
          <a:xfrm>
            <a:off x="685800" y="738188"/>
            <a:ext cx="5486400" cy="3086100"/>
          </a:xfrm>
        </p:spPr>
      </p:sp>
      <p:sp>
        <p:nvSpPr>
          <p:cNvPr id="3" name="Notes Placeholder 2">
            <a:extLst>
              <a:ext uri="{FF2B5EF4-FFF2-40B4-BE49-F238E27FC236}">
                <a16:creationId xmlns:a16="http://schemas.microsoft.com/office/drawing/2014/main" id="{AE1AB243-E2A2-F92D-3C18-29BC65C04E62}"/>
              </a:ext>
            </a:extLst>
          </p:cNvPr>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a:extLst>
              <a:ext uri="{FF2B5EF4-FFF2-40B4-BE49-F238E27FC236}">
                <a16:creationId xmlns:a16="http://schemas.microsoft.com/office/drawing/2014/main" id="{DE1CBE0D-4AAE-F38D-EF0C-0EC3E66B8C9C}"/>
              </a:ext>
            </a:extLst>
          </p:cNvPr>
          <p:cNvSpPr>
            <a:spLocks noGrp="1"/>
          </p:cNvSpPr>
          <p:nvPr>
            <p:ph type="sldNum" sz="quarter" idx="5"/>
          </p:nvPr>
        </p:nvSpPr>
        <p:spPr/>
        <p:txBody>
          <a:bodyPr/>
          <a:lstStyle/>
          <a:p>
            <a:fld id="{3DADC7E7-E74F-0C43-88C7-AFA1092960BA}" type="slidenum">
              <a:rPr lang="x-none" smtClean="0"/>
              <a:pPr/>
              <a:t>6</a:t>
            </a:fld>
            <a:endParaRPr lang="x-none"/>
          </a:p>
        </p:txBody>
      </p:sp>
    </p:spTree>
    <p:extLst>
      <p:ext uri="{BB962C8B-B14F-4D97-AF65-F5344CB8AC3E}">
        <p14:creationId xmlns:p14="http://schemas.microsoft.com/office/powerpoint/2010/main" val="1056794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7</a:t>
            </a:fld>
            <a:endParaRPr lang="x-none"/>
          </a:p>
        </p:txBody>
      </p:sp>
    </p:spTree>
    <p:extLst>
      <p:ext uri="{BB962C8B-B14F-4D97-AF65-F5344CB8AC3E}">
        <p14:creationId xmlns:p14="http://schemas.microsoft.com/office/powerpoint/2010/main" val="2992846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8</a:t>
            </a:fld>
            <a:endParaRPr lang="x-none"/>
          </a:p>
        </p:txBody>
      </p:sp>
    </p:spTree>
    <p:extLst>
      <p:ext uri="{BB962C8B-B14F-4D97-AF65-F5344CB8AC3E}">
        <p14:creationId xmlns:p14="http://schemas.microsoft.com/office/powerpoint/2010/main" val="4148565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10</a:t>
            </a:fld>
            <a:endParaRPr lang="x-none"/>
          </a:p>
        </p:txBody>
      </p:sp>
    </p:spTree>
    <p:extLst>
      <p:ext uri="{BB962C8B-B14F-4D97-AF65-F5344CB8AC3E}">
        <p14:creationId xmlns:p14="http://schemas.microsoft.com/office/powerpoint/2010/main" val="1349541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738188"/>
            <a:ext cx="5486400" cy="3086100"/>
          </a:xfrm>
        </p:spPr>
      </p:sp>
      <p:sp>
        <p:nvSpPr>
          <p:cNvPr id="3" name="Notes Placeholder 2"/>
          <p:cNvSpPr>
            <a:spLocks noGrp="1"/>
          </p:cNvSpPr>
          <p:nvPr>
            <p:ph type="body" idx="1"/>
          </p:nvPr>
        </p:nvSpPr>
        <p:spPr/>
        <p:txBody>
          <a:bodyPr/>
          <a:lstStyle/>
          <a:p>
            <a:r>
              <a:rPr lang="nl-NL" dirty="0">
                <a:latin typeface="Politie Text" panose="020B0503040000020204" pitchFamily="34" charset="77"/>
              </a:rPr>
              <a:t> </a:t>
            </a:r>
          </a:p>
        </p:txBody>
      </p:sp>
      <p:sp>
        <p:nvSpPr>
          <p:cNvPr id="4" name="Slide Number Placeholder 3"/>
          <p:cNvSpPr>
            <a:spLocks noGrp="1"/>
          </p:cNvSpPr>
          <p:nvPr>
            <p:ph type="sldNum" sz="quarter" idx="5"/>
          </p:nvPr>
        </p:nvSpPr>
        <p:spPr/>
        <p:txBody>
          <a:bodyPr/>
          <a:lstStyle/>
          <a:p>
            <a:fld id="{3DADC7E7-E74F-0C43-88C7-AFA1092960BA}" type="slidenum">
              <a:rPr lang="x-none" smtClean="0"/>
              <a:pPr/>
              <a:t>11</a:t>
            </a:fld>
            <a:endParaRPr lang="x-none"/>
          </a:p>
        </p:txBody>
      </p:sp>
    </p:spTree>
    <p:extLst>
      <p:ext uri="{BB962C8B-B14F-4D97-AF65-F5344CB8AC3E}">
        <p14:creationId xmlns:p14="http://schemas.microsoft.com/office/powerpoint/2010/main" val="2251018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V-Voorpagina">
    <p:bg>
      <p:bgRef idx="1001">
        <a:schemeClr val="bg2"/>
      </p:bgRef>
    </p:bg>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635642" y="620142"/>
            <a:ext cx="8000122" cy="950352"/>
          </a:xfrm>
          <a:noFill/>
          <a:ln>
            <a:noFill/>
            <a:miter lim="800000"/>
            <a:headEnd/>
            <a:tailEnd/>
          </a:ln>
          <a:effectLst/>
        </p:spPr>
        <p:txBody>
          <a:bodyPr wrap="square" lIns="0" tIns="0" rIns="288000" bIns="288000" anchor="t" anchorCtr="0">
            <a:spAutoFit/>
          </a:bodyPr>
          <a:lstStyle>
            <a:lvl1pPr algn="l">
              <a:lnSpc>
                <a:spcPct val="90000"/>
              </a:lnSpc>
              <a:defRPr sz="4762">
                <a:solidFill>
                  <a:schemeClr val="tx1"/>
                </a:solidFill>
                <a:latin typeface="Politie Text" panose="020B0503040000020204" pitchFamily="34" charset="77"/>
              </a:defRPr>
            </a:lvl1pPr>
          </a:lstStyle>
          <a:p>
            <a:pPr lvl="0"/>
            <a:r>
              <a:rPr lang="nl-NL" altLang="nl-NL" noProof="0" dirty="0"/>
              <a:t>Titel</a:t>
            </a:r>
          </a:p>
        </p:txBody>
      </p:sp>
      <p:sp>
        <p:nvSpPr>
          <p:cNvPr id="9" name="Rectangle 3"/>
          <p:cNvSpPr>
            <a:spLocks noGrp="1" noChangeArrowheads="1"/>
          </p:cNvSpPr>
          <p:nvPr>
            <p:ph type="subTitle" idx="1" hasCustomPrompt="1"/>
          </p:nvPr>
        </p:nvSpPr>
        <p:spPr>
          <a:xfrm>
            <a:off x="635642" y="1509247"/>
            <a:ext cx="5332950" cy="1304790"/>
          </a:xfrm>
          <a:prstGeom prst="rect">
            <a:avLst/>
          </a:prstGeom>
          <a:noFill/>
          <a:ln w="12700">
            <a:noFill/>
          </a:ln>
          <a:effectLst/>
        </p:spPr>
        <p:txBody>
          <a:bodyPr wrap="square" lIns="0" tIns="432000" rIns="0" bIns="0" anchor="t" anchorCtr="0">
            <a:spAutoFit/>
          </a:bodyPr>
          <a:lstStyle>
            <a:lvl1pPr marL="0" indent="0">
              <a:spcBef>
                <a:spcPts val="0"/>
              </a:spcBef>
              <a:buFont typeface="Wingdings" pitchFamily="2" charset="2"/>
              <a:buNone/>
              <a:defRPr sz="2822" b="0" i="0">
                <a:solidFill>
                  <a:schemeClr val="accent3"/>
                </a:solidFill>
                <a:latin typeface="Politie Text Medium" panose="020B0503040000020204" pitchFamily="34" charset="77"/>
              </a:defRPr>
            </a:lvl1pPr>
          </a:lstStyle>
          <a:p>
            <a:pPr lvl="0"/>
            <a:r>
              <a:rPr lang="nl-NL" altLang="nl-NL" noProof="0" dirty="0"/>
              <a:t>Klik om de ondertitelstijl te bewerken</a:t>
            </a:r>
          </a:p>
        </p:txBody>
      </p:sp>
      <p:sp>
        <p:nvSpPr>
          <p:cNvPr id="4" name="Tijdelijke aanduiding voor tekst 3">
            <a:extLst>
              <a:ext uri="{FF2B5EF4-FFF2-40B4-BE49-F238E27FC236}">
                <a16:creationId xmlns:a16="http://schemas.microsoft.com/office/drawing/2014/main" id="{65C3EE98-FE8F-D54F-9782-7BDF95FF6074}"/>
              </a:ext>
            </a:extLst>
          </p:cNvPr>
          <p:cNvSpPr>
            <a:spLocks noGrp="1"/>
          </p:cNvSpPr>
          <p:nvPr>
            <p:ph type="body" sz="quarter" idx="10"/>
          </p:nvPr>
        </p:nvSpPr>
        <p:spPr>
          <a:xfrm>
            <a:off x="635642" y="4406726"/>
            <a:ext cx="5332949" cy="912208"/>
          </a:xfrm>
        </p:spPr>
        <p:txBody>
          <a:bodyPr anchor="b" anchorCtr="0"/>
          <a:lstStyle>
            <a:lvl1pPr marL="0" indent="0">
              <a:spcAft>
                <a:spcPts val="0"/>
              </a:spcAft>
              <a:buNone/>
              <a:defRPr sz="1411" b="0">
                <a:solidFill>
                  <a:schemeClr val="tx1"/>
                </a:solidFill>
              </a:defRPr>
            </a:lvl1pPr>
          </a:lstStyle>
          <a:p>
            <a:pPr lvl="0"/>
            <a:r>
              <a:rPr lang="nl-NL"/>
              <a:t>Klikken om de tekststijl van het model te bewerken</a:t>
            </a:r>
          </a:p>
        </p:txBody>
      </p:sp>
      <p:sp>
        <p:nvSpPr>
          <p:cNvPr id="14" name="Rechthoek 13">
            <a:extLst>
              <a:ext uri="{FF2B5EF4-FFF2-40B4-BE49-F238E27FC236}">
                <a16:creationId xmlns:a16="http://schemas.microsoft.com/office/drawing/2014/main" id="{634A4C15-2108-AB4C-A36E-30E2F80BCA4D}"/>
              </a:ext>
            </a:extLst>
          </p:cNvPr>
          <p:cNvSpPr/>
          <p:nvPr/>
        </p:nvSpPr>
        <p:spPr>
          <a:xfrm>
            <a:off x="635642" y="6096311"/>
            <a:ext cx="2031533" cy="7616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87" b="0" i="0" dirty="0">
              <a:latin typeface="Politie Text" panose="020B0503040000020204" pitchFamily="34" charset="77"/>
            </a:endParaRPr>
          </a:p>
        </p:txBody>
      </p:sp>
      <p:grpSp>
        <p:nvGrpSpPr>
          <p:cNvPr id="18" name="Groep 17">
            <a:extLst>
              <a:ext uri="{FF2B5EF4-FFF2-40B4-BE49-F238E27FC236}">
                <a16:creationId xmlns:a16="http://schemas.microsoft.com/office/drawing/2014/main" id="{C7B5F448-F09F-A441-AA93-8A1508A933AE}"/>
              </a:ext>
            </a:extLst>
          </p:cNvPr>
          <p:cNvGrpSpPr>
            <a:grpSpLocks noChangeAspect="1"/>
          </p:cNvGrpSpPr>
          <p:nvPr/>
        </p:nvGrpSpPr>
        <p:grpSpPr>
          <a:xfrm>
            <a:off x="635642" y="5816918"/>
            <a:ext cx="1778006" cy="644763"/>
            <a:chOff x="658080" y="3561120"/>
            <a:chExt cx="1889280" cy="685080"/>
          </a:xfrm>
          <a:solidFill>
            <a:schemeClr val="tx1"/>
          </a:solidFill>
        </p:grpSpPr>
        <p:sp>
          <p:nvSpPr>
            <p:cNvPr id="19" name="Vrije vorm 18">
              <a:extLst>
                <a:ext uri="{FF2B5EF4-FFF2-40B4-BE49-F238E27FC236}">
                  <a16:creationId xmlns:a16="http://schemas.microsoft.com/office/drawing/2014/main" id="{7B539A79-E8E9-B443-A22E-0408D6483042}"/>
                </a:ext>
              </a:extLst>
            </p:cNvPr>
            <p:cNvSpPr/>
            <p:nvPr/>
          </p:nvSpPr>
          <p:spPr>
            <a:xfrm>
              <a:off x="2379600" y="3850200"/>
              <a:ext cx="167760" cy="252720"/>
            </a:xfrm>
            <a:custGeom>
              <a:avLst/>
              <a:gdLst/>
              <a:ahLst/>
              <a:cxnLst/>
              <a:rect l="0" t="0" r="r" b="b"/>
              <a:pathLst>
                <a:path w="467" h="703">
                  <a:moveTo>
                    <a:pt x="187" y="569"/>
                  </a:moveTo>
                  <a:lnTo>
                    <a:pt x="187" y="410"/>
                  </a:lnTo>
                  <a:lnTo>
                    <a:pt x="443" y="410"/>
                  </a:lnTo>
                  <a:lnTo>
                    <a:pt x="443" y="277"/>
                  </a:lnTo>
                  <a:lnTo>
                    <a:pt x="187" y="277"/>
                  </a:lnTo>
                  <a:lnTo>
                    <a:pt x="187" y="133"/>
                  </a:lnTo>
                  <a:lnTo>
                    <a:pt x="464" y="133"/>
                  </a:lnTo>
                  <a:lnTo>
                    <a:pt x="464" y="0"/>
                  </a:lnTo>
                  <a:lnTo>
                    <a:pt x="0" y="0"/>
                  </a:lnTo>
                  <a:lnTo>
                    <a:pt x="0" y="702"/>
                  </a:lnTo>
                  <a:lnTo>
                    <a:pt x="466" y="702"/>
                  </a:lnTo>
                  <a:lnTo>
                    <a:pt x="466" y="569"/>
                  </a:lnTo>
                  <a:lnTo>
                    <a:pt x="187" y="569"/>
                  </a:lnTo>
                  <a:close/>
                </a:path>
              </a:pathLst>
            </a:custGeom>
            <a:grpFill/>
            <a:ln w="0">
              <a:noFill/>
            </a:ln>
          </p:spPr>
        </p:sp>
        <p:sp>
          <p:nvSpPr>
            <p:cNvPr id="20" name="Vrije vorm 19">
              <a:extLst>
                <a:ext uri="{FF2B5EF4-FFF2-40B4-BE49-F238E27FC236}">
                  <a16:creationId xmlns:a16="http://schemas.microsoft.com/office/drawing/2014/main" id="{3E8761C4-9BB6-EC4E-8B91-33AE2A6D3E93}"/>
                </a:ext>
              </a:extLst>
            </p:cNvPr>
            <p:cNvSpPr/>
            <p:nvPr/>
          </p:nvSpPr>
          <p:spPr>
            <a:xfrm>
              <a:off x="2157120" y="3850200"/>
              <a:ext cx="67320" cy="252720"/>
            </a:xfrm>
            <a:custGeom>
              <a:avLst/>
              <a:gdLst/>
              <a:ahLst/>
              <a:cxnLst/>
              <a:rect l="0" t="0" r="r" b="b"/>
              <a:pathLst>
                <a:path w="188" h="703">
                  <a:moveTo>
                    <a:pt x="0" y="0"/>
                  </a:moveTo>
                  <a:lnTo>
                    <a:pt x="187" y="0"/>
                  </a:lnTo>
                  <a:lnTo>
                    <a:pt x="187" y="702"/>
                  </a:lnTo>
                  <a:lnTo>
                    <a:pt x="0" y="702"/>
                  </a:lnTo>
                  <a:lnTo>
                    <a:pt x="0" y="0"/>
                  </a:lnTo>
                  <a:close/>
                </a:path>
              </a:pathLst>
            </a:custGeom>
            <a:grpFill/>
            <a:ln w="0">
              <a:noFill/>
            </a:ln>
          </p:spPr>
        </p:sp>
        <p:sp>
          <p:nvSpPr>
            <p:cNvPr id="21" name="Vrije vorm 20">
              <a:extLst>
                <a:ext uri="{FF2B5EF4-FFF2-40B4-BE49-F238E27FC236}">
                  <a16:creationId xmlns:a16="http://schemas.microsoft.com/office/drawing/2014/main" id="{DEBDCE69-B5F9-2642-AD95-BB6B1653F4F6}"/>
                </a:ext>
              </a:extLst>
            </p:cNvPr>
            <p:cNvSpPr/>
            <p:nvPr/>
          </p:nvSpPr>
          <p:spPr>
            <a:xfrm>
              <a:off x="1842840" y="3850200"/>
              <a:ext cx="192240" cy="252720"/>
            </a:xfrm>
            <a:custGeom>
              <a:avLst/>
              <a:gdLst/>
              <a:ahLst/>
              <a:cxnLst/>
              <a:rect l="0" t="0" r="r" b="b"/>
              <a:pathLst>
                <a:path w="535" h="703">
                  <a:moveTo>
                    <a:pt x="0" y="139"/>
                  </a:moveTo>
                  <a:lnTo>
                    <a:pt x="173" y="139"/>
                  </a:lnTo>
                  <a:lnTo>
                    <a:pt x="173" y="702"/>
                  </a:lnTo>
                  <a:lnTo>
                    <a:pt x="361" y="702"/>
                  </a:lnTo>
                  <a:lnTo>
                    <a:pt x="361" y="139"/>
                  </a:lnTo>
                  <a:lnTo>
                    <a:pt x="534" y="139"/>
                  </a:lnTo>
                  <a:lnTo>
                    <a:pt x="534" y="0"/>
                  </a:lnTo>
                  <a:lnTo>
                    <a:pt x="0" y="0"/>
                  </a:lnTo>
                  <a:lnTo>
                    <a:pt x="0" y="139"/>
                  </a:lnTo>
                  <a:close/>
                </a:path>
              </a:pathLst>
            </a:custGeom>
            <a:grpFill/>
            <a:ln w="0">
              <a:noFill/>
            </a:ln>
          </p:spPr>
        </p:sp>
        <p:sp>
          <p:nvSpPr>
            <p:cNvPr id="22" name="Vrije vorm 21">
              <a:extLst>
                <a:ext uri="{FF2B5EF4-FFF2-40B4-BE49-F238E27FC236}">
                  <a16:creationId xmlns:a16="http://schemas.microsoft.com/office/drawing/2014/main" id="{66D4D046-1E52-D44F-8C96-EFE32DFBD39E}"/>
                </a:ext>
              </a:extLst>
            </p:cNvPr>
            <p:cNvSpPr/>
            <p:nvPr/>
          </p:nvSpPr>
          <p:spPr>
            <a:xfrm>
              <a:off x="1653480" y="3850200"/>
              <a:ext cx="67320" cy="252720"/>
            </a:xfrm>
            <a:custGeom>
              <a:avLst/>
              <a:gdLst/>
              <a:ahLst/>
              <a:cxnLst/>
              <a:rect l="0" t="0" r="r" b="b"/>
              <a:pathLst>
                <a:path w="188" h="703">
                  <a:moveTo>
                    <a:pt x="0" y="0"/>
                  </a:moveTo>
                  <a:lnTo>
                    <a:pt x="187" y="0"/>
                  </a:lnTo>
                  <a:lnTo>
                    <a:pt x="187" y="702"/>
                  </a:lnTo>
                  <a:lnTo>
                    <a:pt x="0" y="702"/>
                  </a:lnTo>
                  <a:lnTo>
                    <a:pt x="0" y="0"/>
                  </a:lnTo>
                  <a:close/>
                </a:path>
              </a:pathLst>
            </a:custGeom>
            <a:grpFill/>
            <a:ln w="0">
              <a:noFill/>
            </a:ln>
          </p:spPr>
        </p:sp>
        <p:sp>
          <p:nvSpPr>
            <p:cNvPr id="23" name="Vrije vorm 22">
              <a:extLst>
                <a:ext uri="{FF2B5EF4-FFF2-40B4-BE49-F238E27FC236}">
                  <a16:creationId xmlns:a16="http://schemas.microsoft.com/office/drawing/2014/main" id="{7C658489-7E50-A844-BA0E-D1B6415E421A}"/>
                </a:ext>
              </a:extLst>
            </p:cNvPr>
            <p:cNvSpPr/>
            <p:nvPr/>
          </p:nvSpPr>
          <p:spPr>
            <a:xfrm>
              <a:off x="1382400" y="3850200"/>
              <a:ext cx="163080" cy="252720"/>
            </a:xfrm>
            <a:custGeom>
              <a:avLst/>
              <a:gdLst/>
              <a:ahLst/>
              <a:cxnLst/>
              <a:rect l="0" t="0" r="r" b="b"/>
              <a:pathLst>
                <a:path w="454" h="703">
                  <a:moveTo>
                    <a:pt x="188" y="0"/>
                  </a:moveTo>
                  <a:lnTo>
                    <a:pt x="0" y="0"/>
                  </a:lnTo>
                  <a:lnTo>
                    <a:pt x="0" y="702"/>
                  </a:lnTo>
                  <a:lnTo>
                    <a:pt x="453" y="702"/>
                  </a:lnTo>
                  <a:lnTo>
                    <a:pt x="453" y="563"/>
                  </a:lnTo>
                  <a:lnTo>
                    <a:pt x="188" y="563"/>
                  </a:lnTo>
                  <a:lnTo>
                    <a:pt x="188" y="0"/>
                  </a:lnTo>
                  <a:close/>
                </a:path>
              </a:pathLst>
            </a:custGeom>
            <a:grpFill/>
            <a:ln w="0">
              <a:noFill/>
            </a:ln>
          </p:spPr>
        </p:sp>
        <p:sp>
          <p:nvSpPr>
            <p:cNvPr id="24" name="Vrije vorm 23">
              <a:extLst>
                <a:ext uri="{FF2B5EF4-FFF2-40B4-BE49-F238E27FC236}">
                  <a16:creationId xmlns:a16="http://schemas.microsoft.com/office/drawing/2014/main" id="{63AF553F-D2EC-724B-B526-CD7A0DAFE952}"/>
                </a:ext>
              </a:extLst>
            </p:cNvPr>
            <p:cNvSpPr/>
            <p:nvPr/>
          </p:nvSpPr>
          <p:spPr>
            <a:xfrm>
              <a:off x="658080" y="3850200"/>
              <a:ext cx="194040" cy="252720"/>
            </a:xfrm>
            <a:custGeom>
              <a:avLst/>
              <a:gdLst/>
              <a:ahLst/>
              <a:cxnLst/>
              <a:rect l="0" t="0" r="r" b="b"/>
              <a:pathLst>
                <a:path w="543" h="703">
                  <a:moveTo>
                    <a:pt x="224" y="0"/>
                  </a:moveTo>
                  <a:lnTo>
                    <a:pt x="0" y="0"/>
                  </a:lnTo>
                  <a:lnTo>
                    <a:pt x="0" y="702"/>
                  </a:lnTo>
                  <a:lnTo>
                    <a:pt x="187" y="702"/>
                  </a:lnTo>
                  <a:lnTo>
                    <a:pt x="187" y="545"/>
                  </a:lnTo>
                  <a:lnTo>
                    <a:pt x="244" y="545"/>
                  </a:lnTo>
                  <a:cubicBezTo>
                    <a:pt x="432" y="549"/>
                    <a:pt x="542" y="413"/>
                    <a:pt x="539" y="268"/>
                  </a:cubicBezTo>
                  <a:cubicBezTo>
                    <a:pt x="536" y="111"/>
                    <a:pt x="438" y="0"/>
                    <a:pt x="224" y="0"/>
                  </a:cubicBezTo>
                  <a:moveTo>
                    <a:pt x="236" y="402"/>
                  </a:moveTo>
                  <a:lnTo>
                    <a:pt x="187" y="402"/>
                  </a:lnTo>
                  <a:lnTo>
                    <a:pt x="187" y="132"/>
                  </a:lnTo>
                  <a:lnTo>
                    <a:pt x="236" y="132"/>
                  </a:lnTo>
                  <a:cubicBezTo>
                    <a:pt x="301" y="132"/>
                    <a:pt x="358" y="193"/>
                    <a:pt x="358" y="265"/>
                  </a:cubicBezTo>
                  <a:cubicBezTo>
                    <a:pt x="358" y="339"/>
                    <a:pt x="301" y="402"/>
                    <a:pt x="236" y="402"/>
                  </a:cubicBezTo>
                  <a:close/>
                </a:path>
              </a:pathLst>
            </a:custGeom>
            <a:grpFill/>
            <a:ln w="0">
              <a:noFill/>
            </a:ln>
          </p:spPr>
        </p:sp>
        <p:sp>
          <p:nvSpPr>
            <p:cNvPr id="25" name="Vrije vorm 24">
              <a:extLst>
                <a:ext uri="{FF2B5EF4-FFF2-40B4-BE49-F238E27FC236}">
                  <a16:creationId xmlns:a16="http://schemas.microsoft.com/office/drawing/2014/main" id="{004640E3-24F6-8B4A-81CC-91B313B34D9C}"/>
                </a:ext>
              </a:extLst>
            </p:cNvPr>
            <p:cNvSpPr/>
            <p:nvPr/>
          </p:nvSpPr>
          <p:spPr>
            <a:xfrm>
              <a:off x="889200" y="3561120"/>
              <a:ext cx="423360" cy="685080"/>
            </a:xfrm>
            <a:custGeom>
              <a:avLst/>
              <a:gdLst/>
              <a:ahLst/>
              <a:cxnLst/>
              <a:rect l="0" t="0" r="r" b="b"/>
              <a:pathLst>
                <a:path w="1177" h="1904">
                  <a:moveTo>
                    <a:pt x="1176" y="889"/>
                  </a:moveTo>
                  <a:lnTo>
                    <a:pt x="1176" y="822"/>
                  </a:lnTo>
                  <a:lnTo>
                    <a:pt x="855" y="610"/>
                  </a:lnTo>
                  <a:cubicBezTo>
                    <a:pt x="862" y="633"/>
                    <a:pt x="865" y="684"/>
                    <a:pt x="835" y="748"/>
                  </a:cubicBezTo>
                  <a:cubicBezTo>
                    <a:pt x="797" y="830"/>
                    <a:pt x="700" y="895"/>
                    <a:pt x="670" y="914"/>
                  </a:cubicBezTo>
                  <a:cubicBezTo>
                    <a:pt x="633" y="937"/>
                    <a:pt x="614" y="959"/>
                    <a:pt x="608" y="979"/>
                  </a:cubicBezTo>
                  <a:cubicBezTo>
                    <a:pt x="605" y="991"/>
                    <a:pt x="600" y="1008"/>
                    <a:pt x="604" y="1026"/>
                  </a:cubicBezTo>
                  <a:cubicBezTo>
                    <a:pt x="644" y="1034"/>
                    <a:pt x="674" y="1067"/>
                    <a:pt x="674" y="1111"/>
                  </a:cubicBezTo>
                  <a:cubicBezTo>
                    <a:pt x="674" y="1161"/>
                    <a:pt x="633" y="1201"/>
                    <a:pt x="584" y="1201"/>
                  </a:cubicBezTo>
                  <a:cubicBezTo>
                    <a:pt x="534" y="1201"/>
                    <a:pt x="494" y="1161"/>
                    <a:pt x="494" y="1111"/>
                  </a:cubicBezTo>
                  <a:cubicBezTo>
                    <a:pt x="494" y="1068"/>
                    <a:pt x="525" y="1032"/>
                    <a:pt x="565" y="1024"/>
                  </a:cubicBezTo>
                  <a:lnTo>
                    <a:pt x="565" y="1023"/>
                  </a:lnTo>
                  <a:cubicBezTo>
                    <a:pt x="553" y="986"/>
                    <a:pt x="548" y="971"/>
                    <a:pt x="548" y="925"/>
                  </a:cubicBezTo>
                  <a:cubicBezTo>
                    <a:pt x="549" y="834"/>
                    <a:pt x="613" y="813"/>
                    <a:pt x="646" y="757"/>
                  </a:cubicBezTo>
                  <a:cubicBezTo>
                    <a:pt x="714" y="698"/>
                    <a:pt x="758" y="646"/>
                    <a:pt x="767" y="592"/>
                  </a:cubicBezTo>
                  <a:cubicBezTo>
                    <a:pt x="775" y="540"/>
                    <a:pt x="757" y="514"/>
                    <a:pt x="752" y="475"/>
                  </a:cubicBezTo>
                  <a:cubicBezTo>
                    <a:pt x="777" y="483"/>
                    <a:pt x="788" y="492"/>
                    <a:pt x="801" y="506"/>
                  </a:cubicBezTo>
                  <a:cubicBezTo>
                    <a:pt x="812" y="517"/>
                    <a:pt x="815" y="526"/>
                    <a:pt x="823" y="537"/>
                  </a:cubicBezTo>
                  <a:cubicBezTo>
                    <a:pt x="837" y="493"/>
                    <a:pt x="834" y="458"/>
                    <a:pt x="827" y="429"/>
                  </a:cubicBezTo>
                  <a:cubicBezTo>
                    <a:pt x="819" y="397"/>
                    <a:pt x="805" y="364"/>
                    <a:pt x="771" y="334"/>
                  </a:cubicBezTo>
                  <a:cubicBezTo>
                    <a:pt x="733" y="300"/>
                    <a:pt x="724" y="307"/>
                    <a:pt x="701" y="293"/>
                  </a:cubicBezTo>
                  <a:cubicBezTo>
                    <a:pt x="710" y="311"/>
                    <a:pt x="716" y="335"/>
                    <a:pt x="711" y="385"/>
                  </a:cubicBezTo>
                  <a:cubicBezTo>
                    <a:pt x="706" y="436"/>
                    <a:pt x="693" y="465"/>
                    <a:pt x="659" y="511"/>
                  </a:cubicBezTo>
                  <a:cubicBezTo>
                    <a:pt x="627" y="555"/>
                    <a:pt x="562" y="607"/>
                    <a:pt x="523" y="660"/>
                  </a:cubicBezTo>
                  <a:cubicBezTo>
                    <a:pt x="488" y="709"/>
                    <a:pt x="472" y="753"/>
                    <a:pt x="470" y="791"/>
                  </a:cubicBezTo>
                  <a:cubicBezTo>
                    <a:pt x="467" y="849"/>
                    <a:pt x="484" y="871"/>
                    <a:pt x="491" y="911"/>
                  </a:cubicBezTo>
                  <a:cubicBezTo>
                    <a:pt x="468" y="898"/>
                    <a:pt x="441" y="874"/>
                    <a:pt x="424" y="840"/>
                  </a:cubicBezTo>
                  <a:cubicBezTo>
                    <a:pt x="404" y="803"/>
                    <a:pt x="395" y="771"/>
                    <a:pt x="393" y="710"/>
                  </a:cubicBezTo>
                  <a:cubicBezTo>
                    <a:pt x="392" y="656"/>
                    <a:pt x="412" y="579"/>
                    <a:pt x="456" y="526"/>
                  </a:cubicBezTo>
                  <a:cubicBezTo>
                    <a:pt x="486" y="488"/>
                    <a:pt x="559" y="417"/>
                    <a:pt x="586" y="361"/>
                  </a:cubicBezTo>
                  <a:cubicBezTo>
                    <a:pt x="613" y="304"/>
                    <a:pt x="609" y="274"/>
                    <a:pt x="609" y="251"/>
                  </a:cubicBezTo>
                  <a:cubicBezTo>
                    <a:pt x="609" y="228"/>
                    <a:pt x="601" y="212"/>
                    <a:pt x="598" y="193"/>
                  </a:cubicBezTo>
                  <a:cubicBezTo>
                    <a:pt x="614" y="196"/>
                    <a:pt x="635" y="210"/>
                    <a:pt x="642" y="216"/>
                  </a:cubicBezTo>
                  <a:cubicBezTo>
                    <a:pt x="653" y="226"/>
                    <a:pt x="656" y="229"/>
                    <a:pt x="663" y="236"/>
                  </a:cubicBezTo>
                  <a:cubicBezTo>
                    <a:pt x="666" y="219"/>
                    <a:pt x="667" y="190"/>
                    <a:pt x="660" y="151"/>
                  </a:cubicBezTo>
                  <a:cubicBezTo>
                    <a:pt x="648" y="93"/>
                    <a:pt x="621" y="59"/>
                    <a:pt x="584" y="30"/>
                  </a:cubicBezTo>
                  <a:cubicBezTo>
                    <a:pt x="551" y="5"/>
                    <a:pt x="521" y="1"/>
                    <a:pt x="509" y="0"/>
                  </a:cubicBezTo>
                  <a:lnTo>
                    <a:pt x="504" y="0"/>
                  </a:lnTo>
                  <a:cubicBezTo>
                    <a:pt x="521" y="21"/>
                    <a:pt x="533" y="44"/>
                    <a:pt x="539" y="78"/>
                  </a:cubicBezTo>
                  <a:cubicBezTo>
                    <a:pt x="545" y="111"/>
                    <a:pt x="544" y="150"/>
                    <a:pt x="527" y="189"/>
                  </a:cubicBezTo>
                  <a:cubicBezTo>
                    <a:pt x="506" y="237"/>
                    <a:pt x="452" y="279"/>
                    <a:pt x="411" y="320"/>
                  </a:cubicBezTo>
                  <a:cubicBezTo>
                    <a:pt x="369" y="361"/>
                    <a:pt x="331" y="404"/>
                    <a:pt x="303" y="462"/>
                  </a:cubicBezTo>
                  <a:cubicBezTo>
                    <a:pt x="269" y="533"/>
                    <a:pt x="266" y="585"/>
                    <a:pt x="279" y="654"/>
                  </a:cubicBezTo>
                  <a:cubicBezTo>
                    <a:pt x="293" y="735"/>
                    <a:pt x="317" y="742"/>
                    <a:pt x="337" y="787"/>
                  </a:cubicBezTo>
                  <a:cubicBezTo>
                    <a:pt x="305" y="774"/>
                    <a:pt x="276" y="754"/>
                    <a:pt x="257" y="733"/>
                  </a:cubicBezTo>
                  <a:cubicBezTo>
                    <a:pt x="238" y="712"/>
                    <a:pt x="226" y="689"/>
                    <a:pt x="219" y="669"/>
                  </a:cubicBezTo>
                  <a:lnTo>
                    <a:pt x="0" y="818"/>
                  </a:lnTo>
                  <a:lnTo>
                    <a:pt x="0" y="1041"/>
                  </a:lnTo>
                  <a:lnTo>
                    <a:pt x="588" y="1534"/>
                  </a:lnTo>
                  <a:lnTo>
                    <a:pt x="753" y="1396"/>
                  </a:lnTo>
                  <a:cubicBezTo>
                    <a:pt x="777" y="1429"/>
                    <a:pt x="792" y="1470"/>
                    <a:pt x="792" y="1514"/>
                  </a:cubicBezTo>
                  <a:cubicBezTo>
                    <a:pt x="792" y="1626"/>
                    <a:pt x="701" y="1717"/>
                    <a:pt x="590" y="1717"/>
                  </a:cubicBezTo>
                  <a:cubicBezTo>
                    <a:pt x="478" y="1717"/>
                    <a:pt x="387" y="1626"/>
                    <a:pt x="387" y="1514"/>
                  </a:cubicBezTo>
                  <a:cubicBezTo>
                    <a:pt x="387" y="1492"/>
                    <a:pt x="391" y="1471"/>
                    <a:pt x="398" y="1451"/>
                  </a:cubicBezTo>
                  <a:lnTo>
                    <a:pt x="248" y="1325"/>
                  </a:lnTo>
                  <a:cubicBezTo>
                    <a:pt x="218" y="1381"/>
                    <a:pt x="200" y="1445"/>
                    <a:pt x="200" y="1513"/>
                  </a:cubicBezTo>
                  <a:cubicBezTo>
                    <a:pt x="200" y="1728"/>
                    <a:pt x="374" y="1903"/>
                    <a:pt x="590" y="1903"/>
                  </a:cubicBezTo>
                  <a:cubicBezTo>
                    <a:pt x="805" y="1903"/>
                    <a:pt x="980" y="1728"/>
                    <a:pt x="980" y="1513"/>
                  </a:cubicBezTo>
                  <a:cubicBezTo>
                    <a:pt x="980" y="1423"/>
                    <a:pt x="950" y="1340"/>
                    <a:pt x="898" y="1274"/>
                  </a:cubicBezTo>
                  <a:lnTo>
                    <a:pt x="1176" y="1041"/>
                  </a:lnTo>
                  <a:lnTo>
                    <a:pt x="1176" y="964"/>
                  </a:lnTo>
                  <a:lnTo>
                    <a:pt x="592" y="1455"/>
                  </a:lnTo>
                  <a:lnTo>
                    <a:pt x="592" y="1379"/>
                  </a:lnTo>
                  <a:lnTo>
                    <a:pt x="1176" y="889"/>
                  </a:lnTo>
                  <a:close/>
                </a:path>
              </a:pathLst>
            </a:custGeom>
            <a:grpFill/>
            <a:ln w="0">
              <a:noFill/>
            </a:ln>
          </p:spPr>
        </p:sp>
      </p:grpSp>
    </p:spTree>
    <p:extLst>
      <p:ext uri="{BB962C8B-B14F-4D97-AF65-F5344CB8AC3E}">
        <p14:creationId xmlns:p14="http://schemas.microsoft.com/office/powerpoint/2010/main" val="23771635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Hoofdstuk smal">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9C73104D-EAEC-4F4B-BDC8-1CFF2890D138}"/>
              </a:ext>
            </a:extLst>
          </p:cNvPr>
          <p:cNvSpPr/>
          <p:nvPr/>
        </p:nvSpPr>
        <p:spPr>
          <a:xfrm>
            <a:off x="0" y="0"/>
            <a:ext cx="406446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87" b="0" i="0" dirty="0">
              <a:latin typeface="Politie Text" panose="020B0503040000020204" pitchFamily="34" charset="77"/>
            </a:endParaRPr>
          </a:p>
        </p:txBody>
      </p:sp>
      <p:sp>
        <p:nvSpPr>
          <p:cNvPr id="4" name="Titel 3">
            <a:extLst>
              <a:ext uri="{FF2B5EF4-FFF2-40B4-BE49-F238E27FC236}">
                <a16:creationId xmlns:a16="http://schemas.microsoft.com/office/drawing/2014/main" id="{323A7859-972E-0A47-8394-39F263710BBB}"/>
              </a:ext>
            </a:extLst>
          </p:cNvPr>
          <p:cNvSpPr>
            <a:spLocks noGrp="1"/>
          </p:cNvSpPr>
          <p:nvPr>
            <p:ph type="title" hasCustomPrompt="1"/>
          </p:nvPr>
        </p:nvSpPr>
        <p:spPr>
          <a:xfrm>
            <a:off x="635644" y="765987"/>
            <a:ext cx="3174007" cy="678877"/>
          </a:xfrm>
        </p:spPr>
        <p:txBody>
          <a:bodyPr/>
          <a:lstStyle>
            <a:lvl1pPr>
              <a:defRPr sz="4762">
                <a:solidFill>
                  <a:schemeClr val="bg1"/>
                </a:solidFill>
              </a:defRPr>
            </a:lvl1pPr>
          </a:lstStyle>
          <a:p>
            <a:r>
              <a:rPr lang="nl-NL" dirty="0"/>
              <a:t>Nr.</a:t>
            </a:r>
          </a:p>
        </p:txBody>
      </p:sp>
      <p:sp>
        <p:nvSpPr>
          <p:cNvPr id="6" name="Tijdelijke aanduiding voor afbeelding 5">
            <a:extLst>
              <a:ext uri="{FF2B5EF4-FFF2-40B4-BE49-F238E27FC236}">
                <a16:creationId xmlns:a16="http://schemas.microsoft.com/office/drawing/2014/main" id="{7DCE597E-6282-2A41-8595-3FAB5F6732CA}"/>
              </a:ext>
            </a:extLst>
          </p:cNvPr>
          <p:cNvSpPr>
            <a:spLocks noGrp="1"/>
          </p:cNvSpPr>
          <p:nvPr>
            <p:ph type="pic" sz="quarter" idx="12"/>
          </p:nvPr>
        </p:nvSpPr>
        <p:spPr>
          <a:xfrm>
            <a:off x="4063767" y="0"/>
            <a:ext cx="8127533" cy="6858000"/>
          </a:xfrm>
          <a:solidFill>
            <a:schemeClr val="bg2"/>
          </a:solidFill>
        </p:spPr>
        <p:txBody>
          <a:bodyPr/>
          <a:lstStyle>
            <a:lvl1pPr marL="0" indent="0" algn="ctr">
              <a:buNone/>
              <a:defRPr>
                <a:solidFill>
                  <a:schemeClr val="tx1"/>
                </a:solidFill>
              </a:defRPr>
            </a:lvl1pPr>
          </a:lstStyle>
          <a:p>
            <a:r>
              <a:rPr lang="nl-NL"/>
              <a:t>Klik op het pictogram als u een afbeelding wilt toevoegen</a:t>
            </a:r>
            <a:endParaRPr lang="nl-NL" dirty="0"/>
          </a:p>
        </p:txBody>
      </p:sp>
      <p:sp>
        <p:nvSpPr>
          <p:cNvPr id="8" name="Tijdelijke aanduiding voor tekst 6">
            <a:extLst>
              <a:ext uri="{FF2B5EF4-FFF2-40B4-BE49-F238E27FC236}">
                <a16:creationId xmlns:a16="http://schemas.microsoft.com/office/drawing/2014/main" id="{24E5B047-1C14-B642-BB8E-42E531E0711F}"/>
              </a:ext>
            </a:extLst>
          </p:cNvPr>
          <p:cNvSpPr>
            <a:spLocks noGrp="1"/>
          </p:cNvSpPr>
          <p:nvPr>
            <p:ph type="body" sz="quarter" idx="13"/>
          </p:nvPr>
        </p:nvSpPr>
        <p:spPr>
          <a:xfrm>
            <a:off x="635642" y="1269948"/>
            <a:ext cx="3174009" cy="4318104"/>
          </a:xfrm>
        </p:spPr>
        <p:txBody>
          <a:bodyPr/>
          <a:lstStyle>
            <a:lvl1pPr marL="0" indent="0">
              <a:lnSpc>
                <a:spcPct val="100000"/>
              </a:lnSpc>
              <a:spcAft>
                <a:spcPts val="1587"/>
              </a:spcAft>
              <a:buNone/>
              <a:defRPr sz="3175"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pic>
        <p:nvPicPr>
          <p:cNvPr id="9" name="Graphic 8">
            <a:extLst>
              <a:ext uri="{FF2B5EF4-FFF2-40B4-BE49-F238E27FC236}">
                <a16:creationId xmlns:a16="http://schemas.microsoft.com/office/drawing/2014/main" id="{079D5F09-6F8D-C94C-B13B-4A8517494A8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35644" y="6299544"/>
            <a:ext cx="1523296" cy="330065"/>
          </a:xfrm>
          <a:prstGeom prst="rect">
            <a:avLst/>
          </a:prstGeom>
        </p:spPr>
      </p:pic>
      <p:sp>
        <p:nvSpPr>
          <p:cNvPr id="5" name="Tijdelijke aanduiding voor dianummer 4">
            <a:extLst>
              <a:ext uri="{FF2B5EF4-FFF2-40B4-BE49-F238E27FC236}">
                <a16:creationId xmlns:a16="http://schemas.microsoft.com/office/drawing/2014/main" id="{85D1FC8B-D038-D141-8847-FBA3E1D66D92}"/>
              </a:ext>
            </a:extLst>
          </p:cNvPr>
          <p:cNvSpPr>
            <a:spLocks noGrp="1"/>
          </p:cNvSpPr>
          <p:nvPr>
            <p:ph type="sldNum" sz="quarter" idx="14"/>
          </p:nvPr>
        </p:nvSpPr>
        <p:spPr/>
        <p:txBody>
          <a:bodyPr/>
          <a:lstStyle>
            <a:lvl1pPr>
              <a:defRPr>
                <a:solidFill>
                  <a:schemeClr val="bg1"/>
                </a:solidFill>
              </a:defRPr>
            </a:lvl1pPr>
          </a:lstStyle>
          <a:p>
            <a:fld id="{615A2AFC-77DA-4363-80DA-C03B51D1EF67}" type="slidenum">
              <a:rPr lang="nl-NL" smtClean="0"/>
              <a:t>‹nr.›</a:t>
            </a:fld>
            <a:endParaRPr lang="nl-NL"/>
          </a:p>
        </p:txBody>
      </p:sp>
      <p:sp>
        <p:nvSpPr>
          <p:cNvPr id="3" name="Tijdelijke aanduiding voor voettekst 2"/>
          <p:cNvSpPr>
            <a:spLocks noGrp="1"/>
          </p:cNvSpPr>
          <p:nvPr>
            <p:ph type="ftr" sz="quarter" idx="10"/>
          </p:nvPr>
        </p:nvSpPr>
        <p:spPr>
          <a:xfrm>
            <a:off x="634943" y="253430"/>
            <a:ext cx="10921416" cy="127414"/>
          </a:xfrm>
        </p:spPr>
        <p:txBody>
          <a:bodyPr/>
          <a:lstStyle>
            <a:lvl1pPr>
              <a:defRPr b="0">
                <a:solidFill>
                  <a:schemeClr val="bg1"/>
                </a:solidFill>
              </a:defRPr>
            </a:lvl1pPr>
          </a:lstStyle>
          <a:p>
            <a:endParaRPr lang="nl-NL"/>
          </a:p>
        </p:txBody>
      </p:sp>
    </p:spTree>
    <p:extLst>
      <p:ext uri="{BB962C8B-B14F-4D97-AF65-F5344CB8AC3E}">
        <p14:creationId xmlns:p14="http://schemas.microsoft.com/office/powerpoint/2010/main" val="3471566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Hoofdstuk breed">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9C73104D-EAEC-4F4B-BDC8-1CFF2890D138}"/>
              </a:ext>
            </a:extLst>
          </p:cNvPr>
          <p:cNvSpPr/>
          <p:nvPr/>
        </p:nvSpPr>
        <p:spPr>
          <a:xfrm>
            <a:off x="-2" y="0"/>
            <a:ext cx="711246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87" b="0" i="0" dirty="0">
              <a:latin typeface="Politie Text" panose="020B0503040000020204" pitchFamily="34" charset="77"/>
            </a:endParaRPr>
          </a:p>
        </p:txBody>
      </p:sp>
      <p:sp>
        <p:nvSpPr>
          <p:cNvPr id="4" name="Titel 3">
            <a:extLst>
              <a:ext uri="{FF2B5EF4-FFF2-40B4-BE49-F238E27FC236}">
                <a16:creationId xmlns:a16="http://schemas.microsoft.com/office/drawing/2014/main" id="{323A7859-972E-0A47-8394-39F263710BBB}"/>
              </a:ext>
            </a:extLst>
          </p:cNvPr>
          <p:cNvSpPr>
            <a:spLocks noGrp="1"/>
          </p:cNvSpPr>
          <p:nvPr>
            <p:ph type="title" hasCustomPrompt="1"/>
          </p:nvPr>
        </p:nvSpPr>
        <p:spPr>
          <a:xfrm>
            <a:off x="635644" y="765987"/>
            <a:ext cx="3174007" cy="678877"/>
          </a:xfrm>
        </p:spPr>
        <p:txBody>
          <a:bodyPr/>
          <a:lstStyle>
            <a:lvl1pPr>
              <a:defRPr sz="4762">
                <a:solidFill>
                  <a:schemeClr val="bg1"/>
                </a:solidFill>
              </a:defRPr>
            </a:lvl1pPr>
          </a:lstStyle>
          <a:p>
            <a:r>
              <a:rPr lang="nl-NL" dirty="0"/>
              <a:t>Nr.</a:t>
            </a:r>
          </a:p>
        </p:txBody>
      </p:sp>
      <p:sp>
        <p:nvSpPr>
          <p:cNvPr id="6" name="Tijdelijke aanduiding voor afbeelding 5">
            <a:extLst>
              <a:ext uri="{FF2B5EF4-FFF2-40B4-BE49-F238E27FC236}">
                <a16:creationId xmlns:a16="http://schemas.microsoft.com/office/drawing/2014/main" id="{7DCE597E-6282-2A41-8595-3FAB5F6732CA}"/>
              </a:ext>
            </a:extLst>
          </p:cNvPr>
          <p:cNvSpPr>
            <a:spLocks noGrp="1"/>
          </p:cNvSpPr>
          <p:nvPr>
            <p:ph type="pic" sz="quarter" idx="12"/>
          </p:nvPr>
        </p:nvSpPr>
        <p:spPr>
          <a:xfrm>
            <a:off x="7112466" y="0"/>
            <a:ext cx="5079532" cy="6858000"/>
          </a:xfrm>
          <a:solidFill>
            <a:schemeClr val="bg2"/>
          </a:solidFill>
        </p:spPr>
        <p:txBody>
          <a:bodyPr/>
          <a:lstStyle>
            <a:lvl1pPr marL="0" indent="0" algn="ctr">
              <a:buNone/>
              <a:defRPr>
                <a:solidFill>
                  <a:schemeClr val="tx1"/>
                </a:solidFill>
              </a:defRPr>
            </a:lvl1pPr>
          </a:lstStyle>
          <a:p>
            <a:r>
              <a:rPr lang="nl-NL"/>
              <a:t>Klik op het pictogram als u een afbeelding wilt toevoegen</a:t>
            </a:r>
            <a:endParaRPr lang="nl-NL" dirty="0"/>
          </a:p>
        </p:txBody>
      </p:sp>
      <p:sp>
        <p:nvSpPr>
          <p:cNvPr id="7" name="Tijdelijke aanduiding voor tekst 6">
            <a:extLst>
              <a:ext uri="{FF2B5EF4-FFF2-40B4-BE49-F238E27FC236}">
                <a16:creationId xmlns:a16="http://schemas.microsoft.com/office/drawing/2014/main" id="{92833DC6-322F-1849-8388-2088B2E2A558}"/>
              </a:ext>
            </a:extLst>
          </p:cNvPr>
          <p:cNvSpPr>
            <a:spLocks noGrp="1"/>
          </p:cNvSpPr>
          <p:nvPr>
            <p:ph type="body" sz="quarter" idx="13"/>
          </p:nvPr>
        </p:nvSpPr>
        <p:spPr>
          <a:xfrm>
            <a:off x="635642" y="1269948"/>
            <a:ext cx="5079533" cy="4318104"/>
          </a:xfrm>
        </p:spPr>
        <p:txBody>
          <a:bodyPr/>
          <a:lstStyle>
            <a:lvl1pPr marL="0" indent="0">
              <a:lnSpc>
                <a:spcPct val="100000"/>
              </a:lnSpc>
              <a:spcAft>
                <a:spcPts val="1587"/>
              </a:spcAft>
              <a:buNone/>
              <a:defRPr sz="3175" b="1">
                <a:solidFill>
                  <a:schemeClr val="bg1"/>
                </a:solidFill>
              </a:defRPr>
            </a:lvl1pPr>
            <a:lvl2pPr>
              <a:lnSpc>
                <a:spcPct val="100000"/>
              </a:lnSpc>
              <a:defRPr>
                <a:solidFill>
                  <a:schemeClr val="bg1"/>
                </a:solidFill>
              </a:defRPr>
            </a:lvl2pPr>
            <a:lvl3pPr>
              <a:lnSpc>
                <a:spcPct val="100000"/>
              </a:lnSpc>
              <a:defRPr>
                <a:solidFill>
                  <a:schemeClr val="bg1"/>
                </a:solidFill>
              </a:defRPr>
            </a:lvl3pPr>
            <a:lvl4pPr>
              <a:lnSpc>
                <a:spcPct val="100000"/>
              </a:lnSpc>
              <a:defRPr>
                <a:solidFill>
                  <a:schemeClr val="bg1"/>
                </a:solidFill>
              </a:defRPr>
            </a:lvl4pPr>
            <a:lvl5pPr>
              <a:lnSpc>
                <a:spcPct val="100000"/>
              </a:lnSpc>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pic>
        <p:nvPicPr>
          <p:cNvPr id="9" name="Graphic 8">
            <a:extLst>
              <a:ext uri="{FF2B5EF4-FFF2-40B4-BE49-F238E27FC236}">
                <a16:creationId xmlns:a16="http://schemas.microsoft.com/office/drawing/2014/main" id="{C6B22986-740A-0442-A457-C425250A811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35644" y="6299544"/>
            <a:ext cx="1523296" cy="330065"/>
          </a:xfrm>
          <a:prstGeom prst="rect">
            <a:avLst/>
          </a:prstGeom>
        </p:spPr>
      </p:pic>
      <p:sp>
        <p:nvSpPr>
          <p:cNvPr id="5" name="Tijdelijke aanduiding voor dianummer 4">
            <a:extLst>
              <a:ext uri="{FF2B5EF4-FFF2-40B4-BE49-F238E27FC236}">
                <a16:creationId xmlns:a16="http://schemas.microsoft.com/office/drawing/2014/main" id="{AD6934B5-EB41-6A45-84E4-975C02495E56}"/>
              </a:ext>
            </a:extLst>
          </p:cNvPr>
          <p:cNvSpPr>
            <a:spLocks noGrp="1"/>
          </p:cNvSpPr>
          <p:nvPr>
            <p:ph type="sldNum" sz="quarter" idx="14"/>
          </p:nvPr>
        </p:nvSpPr>
        <p:spPr/>
        <p:txBody>
          <a:bodyPr/>
          <a:lstStyle>
            <a:lvl1pPr>
              <a:defRPr>
                <a:solidFill>
                  <a:schemeClr val="bg1"/>
                </a:solidFill>
              </a:defRPr>
            </a:lvl1pPr>
          </a:lstStyle>
          <a:p>
            <a:fld id="{615A2AFC-77DA-4363-80DA-C03B51D1EF67}" type="slidenum">
              <a:rPr lang="nl-NL" smtClean="0"/>
              <a:t>‹nr.›</a:t>
            </a:fld>
            <a:endParaRPr lang="nl-NL"/>
          </a:p>
        </p:txBody>
      </p:sp>
      <p:sp>
        <p:nvSpPr>
          <p:cNvPr id="3" name="Tijdelijke aanduiding voor voettekst 2"/>
          <p:cNvSpPr>
            <a:spLocks noGrp="1"/>
          </p:cNvSpPr>
          <p:nvPr>
            <p:ph type="ftr" sz="quarter" idx="10"/>
          </p:nvPr>
        </p:nvSpPr>
        <p:spPr>
          <a:xfrm>
            <a:off x="634943" y="253430"/>
            <a:ext cx="10921416" cy="127414"/>
          </a:xfrm>
        </p:spPr>
        <p:txBody>
          <a:bodyPr/>
          <a:lstStyle>
            <a:lvl1pPr>
              <a:defRPr b="0">
                <a:solidFill>
                  <a:schemeClr val="bg1"/>
                </a:solidFill>
              </a:defRPr>
            </a:lvl1pPr>
          </a:lstStyle>
          <a:p>
            <a:endParaRPr lang="nl-NL"/>
          </a:p>
        </p:txBody>
      </p:sp>
    </p:spTree>
    <p:extLst>
      <p:ext uri="{BB962C8B-B14F-4D97-AF65-F5344CB8AC3E}">
        <p14:creationId xmlns:p14="http://schemas.microsoft.com/office/powerpoint/2010/main" val="782016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Z-Achterkant">
    <p:bg>
      <p:bgRef idx="1001">
        <a:schemeClr val="bg2"/>
      </p:bgRef>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F9FA9353-9355-6349-8E7B-8A118F2EA1FC}"/>
              </a:ext>
            </a:extLst>
          </p:cNvPr>
          <p:cNvSpPr/>
          <p:nvPr/>
        </p:nvSpPr>
        <p:spPr>
          <a:xfrm>
            <a:off x="635642" y="6096311"/>
            <a:ext cx="2031533" cy="7616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87" b="0" i="0" dirty="0">
              <a:latin typeface="Politie Text" panose="020B0503040000020204" pitchFamily="34" charset="77"/>
            </a:endParaRPr>
          </a:p>
        </p:txBody>
      </p:sp>
      <p:grpSp>
        <p:nvGrpSpPr>
          <p:cNvPr id="5" name="Group 1">
            <a:extLst>
              <a:ext uri="{FF2B5EF4-FFF2-40B4-BE49-F238E27FC236}">
                <a16:creationId xmlns:a16="http://schemas.microsoft.com/office/drawing/2014/main" id="{8BD93599-9782-9241-8AB3-E7D530628AC5}"/>
              </a:ext>
            </a:extLst>
          </p:cNvPr>
          <p:cNvGrpSpPr>
            <a:grpSpLocks noChangeAspect="1"/>
          </p:cNvGrpSpPr>
          <p:nvPr/>
        </p:nvGrpSpPr>
        <p:grpSpPr bwMode="auto">
          <a:xfrm>
            <a:off x="4825987" y="1785067"/>
            <a:ext cx="2540009" cy="3315871"/>
            <a:chOff x="2023" y="227"/>
            <a:chExt cx="2171" cy="2834"/>
          </a:xfrm>
          <a:solidFill>
            <a:schemeClr val="tx1"/>
          </a:solidFill>
        </p:grpSpPr>
        <p:sp>
          <p:nvSpPr>
            <p:cNvPr id="6" name="Freeform 2">
              <a:extLst>
                <a:ext uri="{FF2B5EF4-FFF2-40B4-BE49-F238E27FC236}">
                  <a16:creationId xmlns:a16="http://schemas.microsoft.com/office/drawing/2014/main" id="{C7CB4F50-4829-7E48-91AD-7A651E5C1556}"/>
                </a:ext>
              </a:extLst>
            </p:cNvPr>
            <p:cNvSpPr>
              <a:spLocks noChangeArrowheads="1"/>
            </p:cNvSpPr>
            <p:nvPr/>
          </p:nvSpPr>
          <p:spPr bwMode="auto">
            <a:xfrm>
              <a:off x="2023" y="227"/>
              <a:ext cx="2171" cy="2834"/>
            </a:xfrm>
            <a:custGeom>
              <a:avLst/>
              <a:gdLst>
                <a:gd name="T0" fmla="*/ 4466 w 9578"/>
                <a:gd name="T1" fmla="*/ 7779 h 12501"/>
                <a:gd name="T2" fmla="*/ 4587 w 9578"/>
                <a:gd name="T3" fmla="*/ 7006 h 12501"/>
                <a:gd name="T4" fmla="*/ 5132 w 9578"/>
                <a:gd name="T5" fmla="*/ 6276 h 12501"/>
                <a:gd name="T6" fmla="*/ 5928 w 9578"/>
                <a:gd name="T7" fmla="*/ 5479 h 12501"/>
                <a:gd name="T8" fmla="*/ 6224 w 9578"/>
                <a:gd name="T9" fmla="*/ 4901 h 12501"/>
                <a:gd name="T10" fmla="*/ 6206 w 9578"/>
                <a:gd name="T11" fmla="*/ 4186 h 12501"/>
                <a:gd name="T12" fmla="*/ 6307 w 9578"/>
                <a:gd name="T13" fmla="*/ 3948 h 12501"/>
                <a:gd name="T14" fmla="*/ 6552 w 9578"/>
                <a:gd name="T15" fmla="*/ 4157 h 12501"/>
                <a:gd name="T16" fmla="*/ 6737 w 9578"/>
                <a:gd name="T17" fmla="*/ 4244 h 12501"/>
                <a:gd name="T18" fmla="*/ 6747 w 9578"/>
                <a:gd name="T19" fmla="*/ 3585 h 12501"/>
                <a:gd name="T20" fmla="*/ 6526 w 9578"/>
                <a:gd name="T21" fmla="*/ 3002 h 12501"/>
                <a:gd name="T22" fmla="*/ 5958 w 9578"/>
                <a:gd name="T23" fmla="*/ 2493 h 12501"/>
                <a:gd name="T24" fmla="*/ 5728 w 9578"/>
                <a:gd name="T25" fmla="*/ 2441 h 12501"/>
                <a:gd name="T26" fmla="*/ 5798 w 9578"/>
                <a:gd name="T27" fmla="*/ 2990 h 12501"/>
                <a:gd name="T28" fmla="*/ 5607 w 9578"/>
                <a:gd name="T29" fmla="*/ 3781 h 12501"/>
                <a:gd name="T30" fmla="*/ 4828 w 9578"/>
                <a:gd name="T31" fmla="*/ 4743 h 12501"/>
                <a:gd name="T32" fmla="*/ 3997 w 9578"/>
                <a:gd name="T33" fmla="*/ 5806 h 12501"/>
                <a:gd name="T34" fmla="*/ 3819 w 9578"/>
                <a:gd name="T35" fmla="*/ 6528 h 12501"/>
                <a:gd name="T36" fmla="*/ 3962 w 9578"/>
                <a:gd name="T37" fmla="*/ 7333 h 12501"/>
                <a:gd name="T38" fmla="*/ 3699 w 9578"/>
                <a:gd name="T39" fmla="*/ 7194 h 12501"/>
                <a:gd name="T40" fmla="*/ 3339 w 9578"/>
                <a:gd name="T41" fmla="*/ 6620 h 12501"/>
                <a:gd name="T42" fmla="*/ 3198 w 9578"/>
                <a:gd name="T43" fmla="*/ 5783 h 12501"/>
                <a:gd name="T44" fmla="*/ 3475 w 9578"/>
                <a:gd name="T45" fmla="*/ 4637 h 12501"/>
                <a:gd name="T46" fmla="*/ 4541 w 9578"/>
                <a:gd name="T47" fmla="*/ 3298 h 12501"/>
                <a:gd name="T48" fmla="*/ 4924 w 9578"/>
                <a:gd name="T49" fmla="*/ 2501 h 12501"/>
                <a:gd name="T50" fmla="*/ 4952 w 9578"/>
                <a:gd name="T51" fmla="*/ 1968 h 12501"/>
                <a:gd name="T52" fmla="*/ 4886 w 9578"/>
                <a:gd name="T53" fmla="*/ 1583 h 12501"/>
                <a:gd name="T54" fmla="*/ 5158 w 9578"/>
                <a:gd name="T55" fmla="*/ 1713 h 12501"/>
                <a:gd name="T56" fmla="*/ 5411 w 9578"/>
                <a:gd name="T57" fmla="*/ 1727 h 12501"/>
                <a:gd name="T58" fmla="*/ 5327 w 9578"/>
                <a:gd name="T59" fmla="*/ 1062 h 12501"/>
                <a:gd name="T60" fmla="*/ 5056 w 9578"/>
                <a:gd name="T61" fmla="*/ 534 h 12501"/>
                <a:gd name="T62" fmla="*/ 4463 w 9578"/>
                <a:gd name="T63" fmla="*/ 74 h 12501"/>
                <a:gd name="T64" fmla="*/ 4099 w 9578"/>
                <a:gd name="T65" fmla="*/ 0 h 12501"/>
                <a:gd name="T66" fmla="*/ 4336 w 9578"/>
                <a:gd name="T67" fmla="*/ 448 h 12501"/>
                <a:gd name="T68" fmla="*/ 4405 w 9578"/>
                <a:gd name="T69" fmla="*/ 1070 h 12501"/>
                <a:gd name="T70" fmla="*/ 4211 w 9578"/>
                <a:gd name="T71" fmla="*/ 1684 h 12501"/>
                <a:gd name="T72" fmla="*/ 3088 w 9578"/>
                <a:gd name="T73" fmla="*/ 2860 h 12501"/>
                <a:gd name="T74" fmla="*/ 2462 w 9578"/>
                <a:gd name="T75" fmla="*/ 3769 h 12501"/>
                <a:gd name="T76" fmla="*/ 2210 w 9578"/>
                <a:gd name="T77" fmla="*/ 4926 h 12501"/>
                <a:gd name="T78" fmla="*/ 2544 w 9578"/>
                <a:gd name="T79" fmla="*/ 6115 h 12501"/>
                <a:gd name="T80" fmla="*/ 2546 w 9578"/>
                <a:gd name="T81" fmla="*/ 6320 h 12501"/>
                <a:gd name="T82" fmla="*/ 2089 w 9578"/>
                <a:gd name="T83" fmla="*/ 5970 h 12501"/>
                <a:gd name="T84" fmla="*/ 1822 w 9578"/>
                <a:gd name="T85" fmla="*/ 5577 h 12501"/>
                <a:gd name="T86" fmla="*/ 9577 w 9578"/>
                <a:gd name="T87" fmla="*/ 8481 h 12501"/>
                <a:gd name="T88" fmla="*/ 6961 w 9578"/>
                <a:gd name="T89" fmla="*/ 4963 h 12501"/>
                <a:gd name="T90" fmla="*/ 6974 w 9578"/>
                <a:gd name="T91" fmla="*/ 5558 h 12501"/>
                <a:gd name="T92" fmla="*/ 6580 w 9578"/>
                <a:gd name="T93" fmla="*/ 6454 h 12501"/>
                <a:gd name="T94" fmla="*/ 5452 w 9578"/>
                <a:gd name="T95" fmla="*/ 7447 h 12501"/>
                <a:gd name="T96" fmla="*/ 5025 w 9578"/>
                <a:gd name="T97" fmla="*/ 7824 h 12501"/>
                <a:gd name="T98" fmla="*/ 4924 w 9578"/>
                <a:gd name="T99" fmla="*/ 8061 h 12501"/>
                <a:gd name="T100" fmla="*/ 4904 w 9578"/>
                <a:gd name="T101" fmla="*/ 8304 h 12501"/>
                <a:gd name="T102" fmla="*/ 5087 w 9578"/>
                <a:gd name="T103" fmla="*/ 8417 h 12501"/>
                <a:gd name="T104" fmla="*/ 5354 w 9578"/>
                <a:gd name="T105" fmla="*/ 8644 h 12501"/>
                <a:gd name="T106" fmla="*/ 5476 w 9578"/>
                <a:gd name="T107" fmla="*/ 8990 h 12501"/>
                <a:gd name="T108" fmla="*/ 5391 w 9578"/>
                <a:gd name="T109" fmla="*/ 9405 h 12501"/>
                <a:gd name="T110" fmla="*/ 5098 w 9578"/>
                <a:gd name="T111" fmla="*/ 9699 h 12501"/>
                <a:gd name="T112" fmla="*/ 4674 w 9578"/>
                <a:gd name="T113" fmla="*/ 9783 h 12501"/>
                <a:gd name="T114" fmla="*/ 4284 w 9578"/>
                <a:gd name="T115" fmla="*/ 9620 h 12501"/>
                <a:gd name="T116" fmla="*/ 4051 w 9578"/>
                <a:gd name="T117" fmla="*/ 9274 h 12501"/>
                <a:gd name="T118" fmla="*/ 4043 w 9578"/>
                <a:gd name="T119" fmla="*/ 8866 h 12501"/>
                <a:gd name="T120" fmla="*/ 4223 w 9578"/>
                <a:gd name="T121" fmla="*/ 8548 h 12501"/>
                <a:gd name="T122" fmla="*/ 4533 w 9578"/>
                <a:gd name="T123" fmla="*/ 8358 h 1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78" h="12501">
                  <a:moveTo>
                    <a:pt x="4594" y="8337"/>
                  </a:moveTo>
                  <a:lnTo>
                    <a:pt x="4532" y="8137"/>
                  </a:lnTo>
                  <a:lnTo>
                    <a:pt x="4508" y="8051"/>
                  </a:lnTo>
                  <a:lnTo>
                    <a:pt x="4490" y="7966"/>
                  </a:lnTo>
                  <a:lnTo>
                    <a:pt x="4475" y="7877"/>
                  </a:lnTo>
                  <a:lnTo>
                    <a:pt x="4466" y="7779"/>
                  </a:lnTo>
                  <a:lnTo>
                    <a:pt x="4461" y="7666"/>
                  </a:lnTo>
                  <a:lnTo>
                    <a:pt x="4461" y="7532"/>
                  </a:lnTo>
                  <a:lnTo>
                    <a:pt x="4471" y="7394"/>
                  </a:lnTo>
                  <a:lnTo>
                    <a:pt x="4497" y="7260"/>
                  </a:lnTo>
                  <a:lnTo>
                    <a:pt x="4536" y="7131"/>
                  </a:lnTo>
                  <a:lnTo>
                    <a:pt x="4587" y="7006"/>
                  </a:lnTo>
                  <a:lnTo>
                    <a:pt x="4647" y="6887"/>
                  </a:lnTo>
                  <a:lnTo>
                    <a:pt x="4715" y="6774"/>
                  </a:lnTo>
                  <a:lnTo>
                    <a:pt x="4786" y="6669"/>
                  </a:lnTo>
                  <a:lnTo>
                    <a:pt x="4860" y="6572"/>
                  </a:lnTo>
                  <a:lnTo>
                    <a:pt x="5005" y="6404"/>
                  </a:lnTo>
                  <a:lnTo>
                    <a:pt x="5132" y="6276"/>
                  </a:lnTo>
                  <a:lnTo>
                    <a:pt x="5221" y="6195"/>
                  </a:lnTo>
                  <a:lnTo>
                    <a:pt x="5255" y="6167"/>
                  </a:lnTo>
                  <a:lnTo>
                    <a:pt x="5454" y="5990"/>
                  </a:lnTo>
                  <a:lnTo>
                    <a:pt x="5632" y="5816"/>
                  </a:lnTo>
                  <a:lnTo>
                    <a:pt x="5791" y="5646"/>
                  </a:lnTo>
                  <a:lnTo>
                    <a:pt x="5928" y="5479"/>
                  </a:lnTo>
                  <a:lnTo>
                    <a:pt x="6042" y="5313"/>
                  </a:lnTo>
                  <a:lnTo>
                    <a:pt x="6091" y="5231"/>
                  </a:lnTo>
                  <a:lnTo>
                    <a:pt x="6133" y="5149"/>
                  </a:lnTo>
                  <a:lnTo>
                    <a:pt x="6170" y="5066"/>
                  </a:lnTo>
                  <a:lnTo>
                    <a:pt x="6200" y="4984"/>
                  </a:lnTo>
                  <a:lnTo>
                    <a:pt x="6224" y="4901"/>
                  </a:lnTo>
                  <a:lnTo>
                    <a:pt x="6241" y="4819"/>
                  </a:lnTo>
                  <a:lnTo>
                    <a:pt x="6250" y="4739"/>
                  </a:lnTo>
                  <a:lnTo>
                    <a:pt x="6254" y="4657"/>
                  </a:lnTo>
                  <a:lnTo>
                    <a:pt x="6250" y="4493"/>
                  </a:lnTo>
                  <a:lnTo>
                    <a:pt x="6232" y="4333"/>
                  </a:lnTo>
                  <a:lnTo>
                    <a:pt x="6206" y="4186"/>
                  </a:lnTo>
                  <a:lnTo>
                    <a:pt x="6178" y="4059"/>
                  </a:lnTo>
                  <a:lnTo>
                    <a:pt x="6151" y="3959"/>
                  </a:lnTo>
                  <a:lnTo>
                    <a:pt x="6124" y="3870"/>
                  </a:lnTo>
                  <a:lnTo>
                    <a:pt x="6193" y="3894"/>
                  </a:lnTo>
                  <a:lnTo>
                    <a:pt x="6254" y="3920"/>
                  </a:lnTo>
                  <a:lnTo>
                    <a:pt x="6307" y="3948"/>
                  </a:lnTo>
                  <a:lnTo>
                    <a:pt x="6355" y="3977"/>
                  </a:lnTo>
                  <a:lnTo>
                    <a:pt x="6399" y="4009"/>
                  </a:lnTo>
                  <a:lnTo>
                    <a:pt x="6439" y="4043"/>
                  </a:lnTo>
                  <a:lnTo>
                    <a:pt x="6479" y="4080"/>
                  </a:lnTo>
                  <a:lnTo>
                    <a:pt x="6518" y="4120"/>
                  </a:lnTo>
                  <a:lnTo>
                    <a:pt x="6552" y="4157"/>
                  </a:lnTo>
                  <a:lnTo>
                    <a:pt x="6585" y="4199"/>
                  </a:lnTo>
                  <a:lnTo>
                    <a:pt x="6615" y="4241"/>
                  </a:lnTo>
                  <a:lnTo>
                    <a:pt x="6643" y="4282"/>
                  </a:lnTo>
                  <a:lnTo>
                    <a:pt x="6684" y="4349"/>
                  </a:lnTo>
                  <a:lnTo>
                    <a:pt x="6699" y="4376"/>
                  </a:lnTo>
                  <a:lnTo>
                    <a:pt x="6737" y="4244"/>
                  </a:lnTo>
                  <a:lnTo>
                    <a:pt x="6761" y="4118"/>
                  </a:lnTo>
                  <a:lnTo>
                    <a:pt x="6775" y="3999"/>
                  </a:lnTo>
                  <a:lnTo>
                    <a:pt x="6779" y="3887"/>
                  </a:lnTo>
                  <a:lnTo>
                    <a:pt x="6774" y="3780"/>
                  </a:lnTo>
                  <a:lnTo>
                    <a:pt x="6763" y="3680"/>
                  </a:lnTo>
                  <a:lnTo>
                    <a:pt x="6747" y="3585"/>
                  </a:lnTo>
                  <a:lnTo>
                    <a:pt x="6726" y="3497"/>
                  </a:lnTo>
                  <a:lnTo>
                    <a:pt x="6701" y="3397"/>
                  </a:lnTo>
                  <a:lnTo>
                    <a:pt x="6670" y="3297"/>
                  </a:lnTo>
                  <a:lnTo>
                    <a:pt x="6632" y="3198"/>
                  </a:lnTo>
                  <a:lnTo>
                    <a:pt x="6584" y="3100"/>
                  </a:lnTo>
                  <a:lnTo>
                    <a:pt x="6526" y="3002"/>
                  </a:lnTo>
                  <a:lnTo>
                    <a:pt x="6457" y="2906"/>
                  </a:lnTo>
                  <a:lnTo>
                    <a:pt x="6375" y="2811"/>
                  </a:lnTo>
                  <a:lnTo>
                    <a:pt x="6278" y="2718"/>
                  </a:lnTo>
                  <a:lnTo>
                    <a:pt x="6163" y="2626"/>
                  </a:lnTo>
                  <a:lnTo>
                    <a:pt x="6056" y="2551"/>
                  </a:lnTo>
                  <a:lnTo>
                    <a:pt x="5958" y="2493"/>
                  </a:lnTo>
                  <a:lnTo>
                    <a:pt x="5873" y="2449"/>
                  </a:lnTo>
                  <a:lnTo>
                    <a:pt x="5802" y="2417"/>
                  </a:lnTo>
                  <a:lnTo>
                    <a:pt x="5748" y="2397"/>
                  </a:lnTo>
                  <a:lnTo>
                    <a:pt x="5715" y="2386"/>
                  </a:lnTo>
                  <a:lnTo>
                    <a:pt x="5703" y="2383"/>
                  </a:lnTo>
                  <a:lnTo>
                    <a:pt x="5728" y="2441"/>
                  </a:lnTo>
                  <a:lnTo>
                    <a:pt x="5751" y="2505"/>
                  </a:lnTo>
                  <a:lnTo>
                    <a:pt x="5770" y="2578"/>
                  </a:lnTo>
                  <a:lnTo>
                    <a:pt x="5785" y="2661"/>
                  </a:lnTo>
                  <a:lnTo>
                    <a:pt x="5796" y="2755"/>
                  </a:lnTo>
                  <a:lnTo>
                    <a:pt x="5800" y="2865"/>
                  </a:lnTo>
                  <a:lnTo>
                    <a:pt x="5798" y="2990"/>
                  </a:lnTo>
                  <a:lnTo>
                    <a:pt x="5788" y="3134"/>
                  </a:lnTo>
                  <a:lnTo>
                    <a:pt x="5769" y="3282"/>
                  </a:lnTo>
                  <a:lnTo>
                    <a:pt x="5742" y="3417"/>
                  </a:lnTo>
                  <a:lnTo>
                    <a:pt x="5707" y="3543"/>
                  </a:lnTo>
                  <a:lnTo>
                    <a:pt x="5663" y="3663"/>
                  </a:lnTo>
                  <a:lnTo>
                    <a:pt x="5607" y="3781"/>
                  </a:lnTo>
                  <a:lnTo>
                    <a:pt x="5539" y="3901"/>
                  </a:lnTo>
                  <a:lnTo>
                    <a:pt x="5458" y="4027"/>
                  </a:lnTo>
                  <a:lnTo>
                    <a:pt x="5362" y="4163"/>
                  </a:lnTo>
                  <a:lnTo>
                    <a:pt x="5251" y="4300"/>
                  </a:lnTo>
                  <a:lnTo>
                    <a:pt x="5121" y="4443"/>
                  </a:lnTo>
                  <a:lnTo>
                    <a:pt x="4828" y="4743"/>
                  </a:lnTo>
                  <a:lnTo>
                    <a:pt x="4526" y="5057"/>
                  </a:lnTo>
                  <a:lnTo>
                    <a:pt x="4385" y="5217"/>
                  </a:lnTo>
                  <a:lnTo>
                    <a:pt x="4258" y="5378"/>
                  </a:lnTo>
                  <a:lnTo>
                    <a:pt x="4156" y="5525"/>
                  </a:lnTo>
                  <a:lnTo>
                    <a:pt x="4069" y="5667"/>
                  </a:lnTo>
                  <a:lnTo>
                    <a:pt x="3997" y="5806"/>
                  </a:lnTo>
                  <a:lnTo>
                    <a:pt x="3938" y="5941"/>
                  </a:lnTo>
                  <a:lnTo>
                    <a:pt x="3892" y="6072"/>
                  </a:lnTo>
                  <a:lnTo>
                    <a:pt x="3857" y="6198"/>
                  </a:lnTo>
                  <a:lnTo>
                    <a:pt x="3834" y="6321"/>
                  </a:lnTo>
                  <a:lnTo>
                    <a:pt x="3821" y="6439"/>
                  </a:lnTo>
                  <a:lnTo>
                    <a:pt x="3819" y="6528"/>
                  </a:lnTo>
                  <a:lnTo>
                    <a:pt x="3821" y="6617"/>
                  </a:lnTo>
                  <a:lnTo>
                    <a:pt x="3837" y="6792"/>
                  </a:lnTo>
                  <a:lnTo>
                    <a:pt x="3864" y="6958"/>
                  </a:lnTo>
                  <a:lnTo>
                    <a:pt x="3897" y="7107"/>
                  </a:lnTo>
                  <a:lnTo>
                    <a:pt x="3931" y="7235"/>
                  </a:lnTo>
                  <a:lnTo>
                    <a:pt x="3962" y="7333"/>
                  </a:lnTo>
                  <a:lnTo>
                    <a:pt x="3992" y="7420"/>
                  </a:lnTo>
                  <a:lnTo>
                    <a:pt x="3992" y="7420"/>
                  </a:lnTo>
                  <a:lnTo>
                    <a:pt x="3920" y="7376"/>
                  </a:lnTo>
                  <a:lnTo>
                    <a:pt x="3847" y="7323"/>
                  </a:lnTo>
                  <a:lnTo>
                    <a:pt x="3773" y="7263"/>
                  </a:lnTo>
                  <a:lnTo>
                    <a:pt x="3699" y="7194"/>
                  </a:lnTo>
                  <a:lnTo>
                    <a:pt x="3628" y="7118"/>
                  </a:lnTo>
                  <a:lnTo>
                    <a:pt x="3561" y="7034"/>
                  </a:lnTo>
                  <a:lnTo>
                    <a:pt x="3499" y="6943"/>
                  </a:lnTo>
                  <a:lnTo>
                    <a:pt x="3443" y="6844"/>
                  </a:lnTo>
                  <a:lnTo>
                    <a:pt x="3387" y="6732"/>
                  </a:lnTo>
                  <a:lnTo>
                    <a:pt x="3339" y="6620"/>
                  </a:lnTo>
                  <a:lnTo>
                    <a:pt x="3298" y="6506"/>
                  </a:lnTo>
                  <a:lnTo>
                    <a:pt x="3264" y="6386"/>
                  </a:lnTo>
                  <a:lnTo>
                    <a:pt x="3238" y="6257"/>
                  </a:lnTo>
                  <a:lnTo>
                    <a:pt x="3218" y="6116"/>
                  </a:lnTo>
                  <a:lnTo>
                    <a:pt x="3205" y="5959"/>
                  </a:lnTo>
                  <a:lnTo>
                    <a:pt x="3198" y="5783"/>
                  </a:lnTo>
                  <a:lnTo>
                    <a:pt x="3202" y="5610"/>
                  </a:lnTo>
                  <a:lnTo>
                    <a:pt x="3223" y="5423"/>
                  </a:lnTo>
                  <a:lnTo>
                    <a:pt x="3261" y="5229"/>
                  </a:lnTo>
                  <a:lnTo>
                    <a:pt x="3315" y="5030"/>
                  </a:lnTo>
                  <a:lnTo>
                    <a:pt x="3387" y="4831"/>
                  </a:lnTo>
                  <a:lnTo>
                    <a:pt x="3475" y="4637"/>
                  </a:lnTo>
                  <a:lnTo>
                    <a:pt x="3581" y="4452"/>
                  </a:lnTo>
                  <a:lnTo>
                    <a:pt x="3640" y="4364"/>
                  </a:lnTo>
                  <a:lnTo>
                    <a:pt x="3704" y="4280"/>
                  </a:lnTo>
                  <a:lnTo>
                    <a:pt x="4244" y="3667"/>
                  </a:lnTo>
                  <a:lnTo>
                    <a:pt x="4398" y="3483"/>
                  </a:lnTo>
                  <a:lnTo>
                    <a:pt x="4541" y="3298"/>
                  </a:lnTo>
                  <a:lnTo>
                    <a:pt x="4666" y="3114"/>
                  </a:lnTo>
                  <a:lnTo>
                    <a:pt x="4720" y="3024"/>
                  </a:lnTo>
                  <a:lnTo>
                    <a:pt x="4765" y="2937"/>
                  </a:lnTo>
                  <a:lnTo>
                    <a:pt x="4837" y="2775"/>
                  </a:lnTo>
                  <a:lnTo>
                    <a:pt x="4889" y="2630"/>
                  </a:lnTo>
                  <a:lnTo>
                    <a:pt x="4924" y="2501"/>
                  </a:lnTo>
                  <a:lnTo>
                    <a:pt x="4945" y="2387"/>
                  </a:lnTo>
                  <a:lnTo>
                    <a:pt x="4955" y="2286"/>
                  </a:lnTo>
                  <a:lnTo>
                    <a:pt x="4958" y="2196"/>
                  </a:lnTo>
                  <a:lnTo>
                    <a:pt x="4957" y="2042"/>
                  </a:lnTo>
                  <a:lnTo>
                    <a:pt x="4956" y="2006"/>
                  </a:lnTo>
                  <a:lnTo>
                    <a:pt x="4952" y="1968"/>
                  </a:lnTo>
                  <a:lnTo>
                    <a:pt x="4942" y="1890"/>
                  </a:lnTo>
                  <a:lnTo>
                    <a:pt x="4926" y="1813"/>
                  </a:lnTo>
                  <a:lnTo>
                    <a:pt x="4909" y="1740"/>
                  </a:lnTo>
                  <a:lnTo>
                    <a:pt x="4876" y="1624"/>
                  </a:lnTo>
                  <a:lnTo>
                    <a:pt x="4861" y="1578"/>
                  </a:lnTo>
                  <a:lnTo>
                    <a:pt x="4886" y="1583"/>
                  </a:lnTo>
                  <a:lnTo>
                    <a:pt x="4912" y="1590"/>
                  </a:lnTo>
                  <a:lnTo>
                    <a:pt x="4965" y="1608"/>
                  </a:lnTo>
                  <a:lnTo>
                    <a:pt x="5018" y="1632"/>
                  </a:lnTo>
                  <a:lnTo>
                    <a:pt x="5069" y="1658"/>
                  </a:lnTo>
                  <a:lnTo>
                    <a:pt x="5116" y="1686"/>
                  </a:lnTo>
                  <a:lnTo>
                    <a:pt x="5158" y="1713"/>
                  </a:lnTo>
                  <a:lnTo>
                    <a:pt x="5193" y="1738"/>
                  </a:lnTo>
                  <a:lnTo>
                    <a:pt x="5218" y="1759"/>
                  </a:lnTo>
                  <a:lnTo>
                    <a:pt x="5394" y="1924"/>
                  </a:lnTo>
                  <a:lnTo>
                    <a:pt x="5401" y="1868"/>
                  </a:lnTo>
                  <a:lnTo>
                    <a:pt x="5407" y="1802"/>
                  </a:lnTo>
                  <a:lnTo>
                    <a:pt x="5411" y="1727"/>
                  </a:lnTo>
                  <a:lnTo>
                    <a:pt x="5412" y="1644"/>
                  </a:lnTo>
                  <a:lnTo>
                    <a:pt x="5409" y="1552"/>
                  </a:lnTo>
                  <a:lnTo>
                    <a:pt x="5401" y="1453"/>
                  </a:lnTo>
                  <a:lnTo>
                    <a:pt x="5387" y="1346"/>
                  </a:lnTo>
                  <a:lnTo>
                    <a:pt x="5367" y="1231"/>
                  </a:lnTo>
                  <a:lnTo>
                    <a:pt x="5327" y="1062"/>
                  </a:lnTo>
                  <a:lnTo>
                    <a:pt x="5276" y="910"/>
                  </a:lnTo>
                  <a:lnTo>
                    <a:pt x="5246" y="839"/>
                  </a:lnTo>
                  <a:lnTo>
                    <a:pt x="5213" y="772"/>
                  </a:lnTo>
                  <a:lnTo>
                    <a:pt x="5178" y="709"/>
                  </a:lnTo>
                  <a:lnTo>
                    <a:pt x="5140" y="648"/>
                  </a:lnTo>
                  <a:lnTo>
                    <a:pt x="5056" y="534"/>
                  </a:lnTo>
                  <a:lnTo>
                    <a:pt x="4963" y="429"/>
                  </a:lnTo>
                  <a:lnTo>
                    <a:pt x="4860" y="332"/>
                  </a:lnTo>
                  <a:lnTo>
                    <a:pt x="4749" y="240"/>
                  </a:lnTo>
                  <a:lnTo>
                    <a:pt x="4650" y="170"/>
                  </a:lnTo>
                  <a:lnTo>
                    <a:pt x="4555" y="116"/>
                  </a:lnTo>
                  <a:lnTo>
                    <a:pt x="4463" y="74"/>
                  </a:lnTo>
                  <a:lnTo>
                    <a:pt x="4379" y="44"/>
                  </a:lnTo>
                  <a:lnTo>
                    <a:pt x="4302" y="23"/>
                  </a:lnTo>
                  <a:lnTo>
                    <a:pt x="4235" y="10"/>
                  </a:lnTo>
                  <a:lnTo>
                    <a:pt x="4180" y="3"/>
                  </a:lnTo>
                  <a:lnTo>
                    <a:pt x="4137" y="0"/>
                  </a:lnTo>
                  <a:lnTo>
                    <a:pt x="4099" y="0"/>
                  </a:lnTo>
                  <a:lnTo>
                    <a:pt x="4148" y="67"/>
                  </a:lnTo>
                  <a:lnTo>
                    <a:pt x="4194" y="135"/>
                  </a:lnTo>
                  <a:lnTo>
                    <a:pt x="4236" y="207"/>
                  </a:lnTo>
                  <a:lnTo>
                    <a:pt x="4274" y="282"/>
                  </a:lnTo>
                  <a:lnTo>
                    <a:pt x="4307" y="362"/>
                  </a:lnTo>
                  <a:lnTo>
                    <a:pt x="4336" y="448"/>
                  </a:lnTo>
                  <a:lnTo>
                    <a:pt x="4361" y="540"/>
                  </a:lnTo>
                  <a:lnTo>
                    <a:pt x="4381" y="640"/>
                  </a:lnTo>
                  <a:lnTo>
                    <a:pt x="4397" y="742"/>
                  </a:lnTo>
                  <a:lnTo>
                    <a:pt x="4406" y="848"/>
                  </a:lnTo>
                  <a:lnTo>
                    <a:pt x="4410" y="957"/>
                  </a:lnTo>
                  <a:lnTo>
                    <a:pt x="4405" y="1070"/>
                  </a:lnTo>
                  <a:lnTo>
                    <a:pt x="4391" y="1185"/>
                  </a:lnTo>
                  <a:lnTo>
                    <a:pt x="4368" y="1302"/>
                  </a:lnTo>
                  <a:lnTo>
                    <a:pt x="4332" y="1421"/>
                  </a:lnTo>
                  <a:lnTo>
                    <a:pt x="4285" y="1540"/>
                  </a:lnTo>
                  <a:lnTo>
                    <a:pt x="4251" y="1613"/>
                  </a:lnTo>
                  <a:lnTo>
                    <a:pt x="4211" y="1684"/>
                  </a:lnTo>
                  <a:lnTo>
                    <a:pt x="4165" y="1755"/>
                  </a:lnTo>
                  <a:lnTo>
                    <a:pt x="4114" y="1825"/>
                  </a:lnTo>
                  <a:lnTo>
                    <a:pt x="4001" y="1962"/>
                  </a:lnTo>
                  <a:lnTo>
                    <a:pt x="3875" y="2096"/>
                  </a:lnTo>
                  <a:lnTo>
                    <a:pt x="3336" y="2607"/>
                  </a:lnTo>
                  <a:lnTo>
                    <a:pt x="3088" y="2860"/>
                  </a:lnTo>
                  <a:lnTo>
                    <a:pt x="2970" y="2993"/>
                  </a:lnTo>
                  <a:lnTo>
                    <a:pt x="2857" y="3132"/>
                  </a:lnTo>
                  <a:lnTo>
                    <a:pt x="2750" y="3277"/>
                  </a:lnTo>
                  <a:lnTo>
                    <a:pt x="2648" y="3431"/>
                  </a:lnTo>
                  <a:lnTo>
                    <a:pt x="2552" y="3594"/>
                  </a:lnTo>
                  <a:lnTo>
                    <a:pt x="2462" y="3769"/>
                  </a:lnTo>
                  <a:lnTo>
                    <a:pt x="2370" y="3976"/>
                  </a:lnTo>
                  <a:lnTo>
                    <a:pt x="2300" y="4173"/>
                  </a:lnTo>
                  <a:lnTo>
                    <a:pt x="2250" y="4363"/>
                  </a:lnTo>
                  <a:lnTo>
                    <a:pt x="2219" y="4549"/>
                  </a:lnTo>
                  <a:lnTo>
                    <a:pt x="2206" y="4736"/>
                  </a:lnTo>
                  <a:lnTo>
                    <a:pt x="2210" y="4926"/>
                  </a:lnTo>
                  <a:lnTo>
                    <a:pt x="2228" y="5123"/>
                  </a:lnTo>
                  <a:lnTo>
                    <a:pt x="2260" y="5330"/>
                  </a:lnTo>
                  <a:lnTo>
                    <a:pt x="2314" y="5565"/>
                  </a:lnTo>
                  <a:lnTo>
                    <a:pt x="2384" y="5775"/>
                  </a:lnTo>
                  <a:lnTo>
                    <a:pt x="2463" y="5959"/>
                  </a:lnTo>
                  <a:lnTo>
                    <a:pt x="2544" y="6115"/>
                  </a:lnTo>
                  <a:lnTo>
                    <a:pt x="2619" y="6239"/>
                  </a:lnTo>
                  <a:lnTo>
                    <a:pt x="2681" y="6331"/>
                  </a:lnTo>
                  <a:lnTo>
                    <a:pt x="2724" y="6388"/>
                  </a:lnTo>
                  <a:lnTo>
                    <a:pt x="2739" y="6407"/>
                  </a:lnTo>
                  <a:lnTo>
                    <a:pt x="2641" y="6366"/>
                  </a:lnTo>
                  <a:lnTo>
                    <a:pt x="2546" y="6320"/>
                  </a:lnTo>
                  <a:lnTo>
                    <a:pt x="2456" y="6269"/>
                  </a:lnTo>
                  <a:lnTo>
                    <a:pt x="2370" y="6215"/>
                  </a:lnTo>
                  <a:lnTo>
                    <a:pt x="2290" y="6157"/>
                  </a:lnTo>
                  <a:lnTo>
                    <a:pt x="2216" y="6096"/>
                  </a:lnTo>
                  <a:lnTo>
                    <a:pt x="2149" y="6034"/>
                  </a:lnTo>
                  <a:lnTo>
                    <a:pt x="2089" y="5970"/>
                  </a:lnTo>
                  <a:lnTo>
                    <a:pt x="2034" y="5906"/>
                  </a:lnTo>
                  <a:lnTo>
                    <a:pt x="1982" y="5840"/>
                  </a:lnTo>
                  <a:lnTo>
                    <a:pt x="1936" y="5775"/>
                  </a:lnTo>
                  <a:lnTo>
                    <a:pt x="1893" y="5709"/>
                  </a:lnTo>
                  <a:lnTo>
                    <a:pt x="1856" y="5643"/>
                  </a:lnTo>
                  <a:lnTo>
                    <a:pt x="1822" y="5577"/>
                  </a:lnTo>
                  <a:lnTo>
                    <a:pt x="1794" y="5512"/>
                  </a:lnTo>
                  <a:lnTo>
                    <a:pt x="1769" y="5448"/>
                  </a:lnTo>
                  <a:lnTo>
                    <a:pt x="0" y="6650"/>
                  </a:lnTo>
                  <a:lnTo>
                    <a:pt x="0" y="8490"/>
                  </a:lnTo>
                  <a:lnTo>
                    <a:pt x="4781" y="12500"/>
                  </a:lnTo>
                  <a:lnTo>
                    <a:pt x="9577" y="8481"/>
                  </a:lnTo>
                  <a:lnTo>
                    <a:pt x="9577" y="7862"/>
                  </a:lnTo>
                  <a:lnTo>
                    <a:pt x="4818" y="11855"/>
                  </a:lnTo>
                  <a:lnTo>
                    <a:pt x="4818" y="11236"/>
                  </a:lnTo>
                  <a:lnTo>
                    <a:pt x="9577" y="7244"/>
                  </a:lnTo>
                  <a:lnTo>
                    <a:pt x="9577" y="6695"/>
                  </a:lnTo>
                  <a:lnTo>
                    <a:pt x="6961" y="4963"/>
                  </a:lnTo>
                  <a:lnTo>
                    <a:pt x="6971" y="5001"/>
                  </a:lnTo>
                  <a:lnTo>
                    <a:pt x="6981" y="5045"/>
                  </a:lnTo>
                  <a:lnTo>
                    <a:pt x="6995" y="5147"/>
                  </a:lnTo>
                  <a:lnTo>
                    <a:pt x="7000" y="5268"/>
                  </a:lnTo>
                  <a:lnTo>
                    <a:pt x="6995" y="5406"/>
                  </a:lnTo>
                  <a:lnTo>
                    <a:pt x="6974" y="5558"/>
                  </a:lnTo>
                  <a:lnTo>
                    <a:pt x="6937" y="5725"/>
                  </a:lnTo>
                  <a:lnTo>
                    <a:pt x="6880" y="5903"/>
                  </a:lnTo>
                  <a:lnTo>
                    <a:pt x="6801" y="6093"/>
                  </a:lnTo>
                  <a:lnTo>
                    <a:pt x="6736" y="6217"/>
                  </a:lnTo>
                  <a:lnTo>
                    <a:pt x="6663" y="6337"/>
                  </a:lnTo>
                  <a:lnTo>
                    <a:pt x="6580" y="6454"/>
                  </a:lnTo>
                  <a:lnTo>
                    <a:pt x="6492" y="6566"/>
                  </a:lnTo>
                  <a:lnTo>
                    <a:pt x="6300" y="6775"/>
                  </a:lnTo>
                  <a:lnTo>
                    <a:pt x="6100" y="6963"/>
                  </a:lnTo>
                  <a:lnTo>
                    <a:pt x="5904" y="7127"/>
                  </a:lnTo>
                  <a:lnTo>
                    <a:pt x="5722" y="7264"/>
                  </a:lnTo>
                  <a:lnTo>
                    <a:pt x="5452" y="7447"/>
                  </a:lnTo>
                  <a:lnTo>
                    <a:pt x="5347" y="7516"/>
                  </a:lnTo>
                  <a:lnTo>
                    <a:pt x="5254" y="7586"/>
                  </a:lnTo>
                  <a:lnTo>
                    <a:pt x="5174" y="7655"/>
                  </a:lnTo>
                  <a:lnTo>
                    <a:pt x="5105" y="7724"/>
                  </a:lnTo>
                  <a:lnTo>
                    <a:pt x="5049" y="7791"/>
                  </a:lnTo>
                  <a:lnTo>
                    <a:pt x="5025" y="7824"/>
                  </a:lnTo>
                  <a:lnTo>
                    <a:pt x="5003" y="7857"/>
                  </a:lnTo>
                  <a:lnTo>
                    <a:pt x="4985" y="7890"/>
                  </a:lnTo>
                  <a:lnTo>
                    <a:pt x="4969" y="7922"/>
                  </a:lnTo>
                  <a:lnTo>
                    <a:pt x="4956" y="7954"/>
                  </a:lnTo>
                  <a:lnTo>
                    <a:pt x="4946" y="7985"/>
                  </a:lnTo>
                  <a:lnTo>
                    <a:pt x="4924" y="8061"/>
                  </a:lnTo>
                  <a:lnTo>
                    <a:pt x="4914" y="8105"/>
                  </a:lnTo>
                  <a:lnTo>
                    <a:pt x="4906" y="8151"/>
                  </a:lnTo>
                  <a:lnTo>
                    <a:pt x="4901" y="8201"/>
                  </a:lnTo>
                  <a:lnTo>
                    <a:pt x="4899" y="8252"/>
                  </a:lnTo>
                  <a:lnTo>
                    <a:pt x="4901" y="8278"/>
                  </a:lnTo>
                  <a:lnTo>
                    <a:pt x="4904" y="8304"/>
                  </a:lnTo>
                  <a:lnTo>
                    <a:pt x="4908" y="8331"/>
                  </a:lnTo>
                  <a:lnTo>
                    <a:pt x="4914" y="8358"/>
                  </a:lnTo>
                  <a:lnTo>
                    <a:pt x="4914" y="8358"/>
                  </a:lnTo>
                  <a:lnTo>
                    <a:pt x="4974" y="8373"/>
                  </a:lnTo>
                  <a:lnTo>
                    <a:pt x="5032" y="8393"/>
                  </a:lnTo>
                  <a:lnTo>
                    <a:pt x="5087" y="8417"/>
                  </a:lnTo>
                  <a:lnTo>
                    <a:pt x="5139" y="8445"/>
                  </a:lnTo>
                  <a:lnTo>
                    <a:pt x="5189" y="8478"/>
                  </a:lnTo>
                  <a:lnTo>
                    <a:pt x="5236" y="8514"/>
                  </a:lnTo>
                  <a:lnTo>
                    <a:pt x="5279" y="8554"/>
                  </a:lnTo>
                  <a:lnTo>
                    <a:pt x="5318" y="8597"/>
                  </a:lnTo>
                  <a:lnTo>
                    <a:pt x="5354" y="8644"/>
                  </a:lnTo>
                  <a:lnTo>
                    <a:pt x="5386" y="8694"/>
                  </a:lnTo>
                  <a:lnTo>
                    <a:pt x="5413" y="8748"/>
                  </a:lnTo>
                  <a:lnTo>
                    <a:pt x="5436" y="8804"/>
                  </a:lnTo>
                  <a:lnTo>
                    <a:pt x="5455" y="8863"/>
                  </a:lnTo>
                  <a:lnTo>
                    <a:pt x="5468" y="8925"/>
                  </a:lnTo>
                  <a:lnTo>
                    <a:pt x="5476" y="8990"/>
                  </a:lnTo>
                  <a:lnTo>
                    <a:pt x="5479" y="9056"/>
                  </a:lnTo>
                  <a:lnTo>
                    <a:pt x="5475" y="9131"/>
                  </a:lnTo>
                  <a:lnTo>
                    <a:pt x="5464" y="9204"/>
                  </a:lnTo>
                  <a:lnTo>
                    <a:pt x="5446" y="9274"/>
                  </a:lnTo>
                  <a:lnTo>
                    <a:pt x="5422" y="9341"/>
                  </a:lnTo>
                  <a:lnTo>
                    <a:pt x="5391" y="9405"/>
                  </a:lnTo>
                  <a:lnTo>
                    <a:pt x="5355" y="9465"/>
                  </a:lnTo>
                  <a:lnTo>
                    <a:pt x="5313" y="9522"/>
                  </a:lnTo>
                  <a:lnTo>
                    <a:pt x="5266" y="9573"/>
                  </a:lnTo>
                  <a:lnTo>
                    <a:pt x="5214" y="9620"/>
                  </a:lnTo>
                  <a:lnTo>
                    <a:pt x="5158" y="9662"/>
                  </a:lnTo>
                  <a:lnTo>
                    <a:pt x="5098" y="9699"/>
                  </a:lnTo>
                  <a:lnTo>
                    <a:pt x="5034" y="9729"/>
                  </a:lnTo>
                  <a:lnTo>
                    <a:pt x="4967" y="9754"/>
                  </a:lnTo>
                  <a:lnTo>
                    <a:pt x="4896" y="9772"/>
                  </a:lnTo>
                  <a:lnTo>
                    <a:pt x="4824" y="9783"/>
                  </a:lnTo>
                  <a:lnTo>
                    <a:pt x="4749" y="9787"/>
                  </a:lnTo>
                  <a:lnTo>
                    <a:pt x="4674" y="9783"/>
                  </a:lnTo>
                  <a:lnTo>
                    <a:pt x="4601" y="9772"/>
                  </a:lnTo>
                  <a:lnTo>
                    <a:pt x="4531" y="9754"/>
                  </a:lnTo>
                  <a:lnTo>
                    <a:pt x="4464" y="9729"/>
                  </a:lnTo>
                  <a:lnTo>
                    <a:pt x="4400" y="9699"/>
                  </a:lnTo>
                  <a:lnTo>
                    <a:pt x="4340" y="9662"/>
                  </a:lnTo>
                  <a:lnTo>
                    <a:pt x="4284" y="9620"/>
                  </a:lnTo>
                  <a:lnTo>
                    <a:pt x="4232" y="9573"/>
                  </a:lnTo>
                  <a:lnTo>
                    <a:pt x="4185" y="9522"/>
                  </a:lnTo>
                  <a:lnTo>
                    <a:pt x="4143" y="9465"/>
                  </a:lnTo>
                  <a:lnTo>
                    <a:pt x="4106" y="9405"/>
                  </a:lnTo>
                  <a:lnTo>
                    <a:pt x="4076" y="9341"/>
                  </a:lnTo>
                  <a:lnTo>
                    <a:pt x="4051" y="9274"/>
                  </a:lnTo>
                  <a:lnTo>
                    <a:pt x="4033" y="9204"/>
                  </a:lnTo>
                  <a:lnTo>
                    <a:pt x="4022" y="9131"/>
                  </a:lnTo>
                  <a:lnTo>
                    <a:pt x="4019" y="9056"/>
                  </a:lnTo>
                  <a:lnTo>
                    <a:pt x="4021" y="8991"/>
                  </a:lnTo>
                  <a:lnTo>
                    <a:pt x="4030" y="8927"/>
                  </a:lnTo>
                  <a:lnTo>
                    <a:pt x="4043" y="8866"/>
                  </a:lnTo>
                  <a:lnTo>
                    <a:pt x="4062" y="8806"/>
                  </a:lnTo>
                  <a:lnTo>
                    <a:pt x="4086" y="8749"/>
                  </a:lnTo>
                  <a:lnTo>
                    <a:pt x="4114" y="8694"/>
                  </a:lnTo>
                  <a:lnTo>
                    <a:pt x="4146" y="8642"/>
                  </a:lnTo>
                  <a:lnTo>
                    <a:pt x="4182" y="8593"/>
                  </a:lnTo>
                  <a:lnTo>
                    <a:pt x="4223" y="8548"/>
                  </a:lnTo>
                  <a:lnTo>
                    <a:pt x="4267" y="8506"/>
                  </a:lnTo>
                  <a:lnTo>
                    <a:pt x="4314" y="8468"/>
                  </a:lnTo>
                  <a:lnTo>
                    <a:pt x="4365" y="8433"/>
                  </a:lnTo>
                  <a:lnTo>
                    <a:pt x="4418" y="8404"/>
                  </a:lnTo>
                  <a:lnTo>
                    <a:pt x="4475" y="8378"/>
                  </a:lnTo>
                  <a:lnTo>
                    <a:pt x="4533" y="8358"/>
                  </a:lnTo>
                  <a:lnTo>
                    <a:pt x="4594" y="8342"/>
                  </a:lnTo>
                  <a:lnTo>
                    <a:pt x="4594" y="8337"/>
                  </a:lnTo>
                </a:path>
              </a:pathLst>
            </a:custGeom>
            <a:grpFill/>
            <a:ln>
              <a:noFill/>
            </a:ln>
            <a:effectLst/>
            <a:extLst>
              <a:ext uri="{91240B29-F687-4F45-9708-019B960494DF}">
                <a14:hiddenLine xmlns:a14="http://schemas.microsoft.com/office/drawing/2010/main" w="9525" cap="flat">
                  <a:solidFill>
                    <a:srgbClr val="3465A4"/>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nl-NL" sz="1587" b="0" i="0" dirty="0">
                <a:latin typeface="Politie Text" panose="020B0503040000020204" pitchFamily="34" charset="77"/>
              </a:endParaRPr>
            </a:p>
          </p:txBody>
        </p:sp>
      </p:grpSp>
    </p:spTree>
    <p:extLst>
      <p:ext uri="{BB962C8B-B14F-4D97-AF65-F5344CB8AC3E}">
        <p14:creationId xmlns:p14="http://schemas.microsoft.com/office/powerpoint/2010/main" val="410454683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V-Voorpagina 2">
    <p:bg>
      <p:bgPr>
        <a:solidFill>
          <a:schemeClr val="tx1"/>
        </a:solidFill>
        <a:effectLst/>
      </p:bgPr>
    </p:bg>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5D7E3954-9E5E-B84E-A50A-8114141FC4F5}"/>
              </a:ext>
            </a:extLst>
          </p:cNvPr>
          <p:cNvSpPr/>
          <p:nvPr/>
        </p:nvSpPr>
        <p:spPr>
          <a:xfrm>
            <a:off x="0" y="6096311"/>
            <a:ext cx="2667175" cy="7616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587" b="0" i="0" dirty="0">
              <a:latin typeface="Politie Text" panose="020B0503040000020204" pitchFamily="34" charset="77"/>
            </a:endParaRPr>
          </a:p>
        </p:txBody>
      </p:sp>
      <p:sp>
        <p:nvSpPr>
          <p:cNvPr id="8" name="Rectangle 2"/>
          <p:cNvSpPr>
            <a:spLocks noGrp="1" noChangeArrowheads="1"/>
          </p:cNvSpPr>
          <p:nvPr>
            <p:ph type="ctrTitle" hasCustomPrompt="1"/>
          </p:nvPr>
        </p:nvSpPr>
        <p:spPr>
          <a:xfrm>
            <a:off x="635642" y="627273"/>
            <a:ext cx="8000122" cy="950352"/>
          </a:xfrm>
          <a:noFill/>
          <a:ln>
            <a:noFill/>
            <a:miter lim="800000"/>
            <a:headEnd/>
            <a:tailEnd/>
          </a:ln>
          <a:effectLst/>
        </p:spPr>
        <p:txBody>
          <a:bodyPr wrap="square" lIns="0" tIns="0" rIns="288000" bIns="288000" anchor="t" anchorCtr="0">
            <a:spAutoFit/>
          </a:bodyPr>
          <a:lstStyle>
            <a:lvl1pPr algn="l">
              <a:lnSpc>
                <a:spcPct val="90000"/>
              </a:lnSpc>
              <a:defRPr sz="4762">
                <a:solidFill>
                  <a:schemeClr val="bg2"/>
                </a:solidFill>
                <a:latin typeface="Politie Text" panose="020B0503040000020204" pitchFamily="34" charset="77"/>
              </a:defRPr>
            </a:lvl1pPr>
          </a:lstStyle>
          <a:p>
            <a:pPr lvl="0"/>
            <a:r>
              <a:rPr lang="nl-NL" altLang="nl-NL" noProof="0" dirty="0"/>
              <a:t>Titel</a:t>
            </a:r>
          </a:p>
        </p:txBody>
      </p:sp>
      <p:sp>
        <p:nvSpPr>
          <p:cNvPr id="9" name="Rectangle 3"/>
          <p:cNvSpPr>
            <a:spLocks noGrp="1" noChangeArrowheads="1"/>
          </p:cNvSpPr>
          <p:nvPr>
            <p:ph type="subTitle" idx="1" hasCustomPrompt="1"/>
          </p:nvPr>
        </p:nvSpPr>
        <p:spPr>
          <a:xfrm>
            <a:off x="635642" y="1516377"/>
            <a:ext cx="5332950" cy="1304790"/>
          </a:xfrm>
          <a:prstGeom prst="rect">
            <a:avLst/>
          </a:prstGeom>
          <a:noFill/>
          <a:ln w="12700">
            <a:noFill/>
          </a:ln>
          <a:effectLst/>
        </p:spPr>
        <p:txBody>
          <a:bodyPr wrap="square" lIns="0" tIns="432000" rIns="0" bIns="0" anchor="t" anchorCtr="0">
            <a:spAutoFit/>
          </a:bodyPr>
          <a:lstStyle>
            <a:lvl1pPr marL="0" indent="0">
              <a:spcBef>
                <a:spcPts val="0"/>
              </a:spcBef>
              <a:buFont typeface="Wingdings" pitchFamily="2" charset="2"/>
              <a:buNone/>
              <a:defRPr sz="2822" b="0" i="0">
                <a:solidFill>
                  <a:schemeClr val="accent3"/>
                </a:solidFill>
                <a:latin typeface="Politie Text Medium" panose="020B0503040000020204" pitchFamily="34" charset="77"/>
              </a:defRPr>
            </a:lvl1pPr>
          </a:lstStyle>
          <a:p>
            <a:pPr lvl="0"/>
            <a:r>
              <a:rPr lang="nl-NL" altLang="nl-NL" noProof="0" dirty="0"/>
              <a:t>Klik om de ondertitelstijl te bewerken</a:t>
            </a:r>
          </a:p>
        </p:txBody>
      </p:sp>
      <p:sp>
        <p:nvSpPr>
          <p:cNvPr id="4" name="Tijdelijke aanduiding voor tekst 3">
            <a:extLst>
              <a:ext uri="{FF2B5EF4-FFF2-40B4-BE49-F238E27FC236}">
                <a16:creationId xmlns:a16="http://schemas.microsoft.com/office/drawing/2014/main" id="{65C3EE98-FE8F-D54F-9782-7BDF95FF6074}"/>
              </a:ext>
            </a:extLst>
          </p:cNvPr>
          <p:cNvSpPr>
            <a:spLocks noGrp="1"/>
          </p:cNvSpPr>
          <p:nvPr>
            <p:ph type="body" sz="quarter" idx="10"/>
          </p:nvPr>
        </p:nvSpPr>
        <p:spPr>
          <a:xfrm>
            <a:off x="635642" y="4406726"/>
            <a:ext cx="5332949" cy="912208"/>
          </a:xfrm>
        </p:spPr>
        <p:txBody>
          <a:bodyPr anchor="b" anchorCtr="0"/>
          <a:lstStyle>
            <a:lvl1pPr marL="0" indent="0">
              <a:spcAft>
                <a:spcPts val="0"/>
              </a:spcAft>
              <a:buNone/>
              <a:defRPr sz="1411" b="0">
                <a:solidFill>
                  <a:schemeClr val="bg2"/>
                </a:solidFill>
              </a:defRPr>
            </a:lvl1pPr>
          </a:lstStyle>
          <a:p>
            <a:pPr lvl="0"/>
            <a:r>
              <a:rPr lang="nl-NL"/>
              <a:t>Klikken om de tekststijl van het model te bewerken</a:t>
            </a:r>
          </a:p>
        </p:txBody>
      </p:sp>
      <p:grpSp>
        <p:nvGrpSpPr>
          <p:cNvPr id="18" name="Groep 17">
            <a:extLst>
              <a:ext uri="{FF2B5EF4-FFF2-40B4-BE49-F238E27FC236}">
                <a16:creationId xmlns:a16="http://schemas.microsoft.com/office/drawing/2014/main" id="{C7B5F448-F09F-A441-AA93-8A1508A933AE}"/>
              </a:ext>
            </a:extLst>
          </p:cNvPr>
          <p:cNvGrpSpPr>
            <a:grpSpLocks noChangeAspect="1"/>
          </p:cNvGrpSpPr>
          <p:nvPr/>
        </p:nvGrpSpPr>
        <p:grpSpPr>
          <a:xfrm>
            <a:off x="635642" y="5816918"/>
            <a:ext cx="1778006" cy="644763"/>
            <a:chOff x="658080" y="3561120"/>
            <a:chExt cx="1889280" cy="685080"/>
          </a:xfrm>
          <a:solidFill>
            <a:schemeClr val="bg2"/>
          </a:solidFill>
        </p:grpSpPr>
        <p:sp>
          <p:nvSpPr>
            <p:cNvPr id="19" name="Vrije vorm 18">
              <a:extLst>
                <a:ext uri="{FF2B5EF4-FFF2-40B4-BE49-F238E27FC236}">
                  <a16:creationId xmlns:a16="http://schemas.microsoft.com/office/drawing/2014/main" id="{7B539A79-E8E9-B443-A22E-0408D6483042}"/>
                </a:ext>
              </a:extLst>
            </p:cNvPr>
            <p:cNvSpPr/>
            <p:nvPr/>
          </p:nvSpPr>
          <p:spPr>
            <a:xfrm>
              <a:off x="2379600" y="3850200"/>
              <a:ext cx="167760" cy="252720"/>
            </a:xfrm>
            <a:custGeom>
              <a:avLst/>
              <a:gdLst/>
              <a:ahLst/>
              <a:cxnLst/>
              <a:rect l="0" t="0" r="r" b="b"/>
              <a:pathLst>
                <a:path w="467" h="703">
                  <a:moveTo>
                    <a:pt x="187" y="569"/>
                  </a:moveTo>
                  <a:lnTo>
                    <a:pt x="187" y="410"/>
                  </a:lnTo>
                  <a:lnTo>
                    <a:pt x="443" y="410"/>
                  </a:lnTo>
                  <a:lnTo>
                    <a:pt x="443" y="277"/>
                  </a:lnTo>
                  <a:lnTo>
                    <a:pt x="187" y="277"/>
                  </a:lnTo>
                  <a:lnTo>
                    <a:pt x="187" y="133"/>
                  </a:lnTo>
                  <a:lnTo>
                    <a:pt x="464" y="133"/>
                  </a:lnTo>
                  <a:lnTo>
                    <a:pt x="464" y="0"/>
                  </a:lnTo>
                  <a:lnTo>
                    <a:pt x="0" y="0"/>
                  </a:lnTo>
                  <a:lnTo>
                    <a:pt x="0" y="702"/>
                  </a:lnTo>
                  <a:lnTo>
                    <a:pt x="466" y="702"/>
                  </a:lnTo>
                  <a:lnTo>
                    <a:pt x="466" y="569"/>
                  </a:lnTo>
                  <a:lnTo>
                    <a:pt x="187" y="569"/>
                  </a:lnTo>
                  <a:close/>
                </a:path>
              </a:pathLst>
            </a:custGeom>
            <a:grpFill/>
            <a:ln w="0">
              <a:noFill/>
            </a:ln>
          </p:spPr>
        </p:sp>
        <p:sp>
          <p:nvSpPr>
            <p:cNvPr id="20" name="Vrije vorm 19">
              <a:extLst>
                <a:ext uri="{FF2B5EF4-FFF2-40B4-BE49-F238E27FC236}">
                  <a16:creationId xmlns:a16="http://schemas.microsoft.com/office/drawing/2014/main" id="{3E8761C4-9BB6-EC4E-8B91-33AE2A6D3E93}"/>
                </a:ext>
              </a:extLst>
            </p:cNvPr>
            <p:cNvSpPr/>
            <p:nvPr/>
          </p:nvSpPr>
          <p:spPr>
            <a:xfrm>
              <a:off x="2157120" y="3850200"/>
              <a:ext cx="67320" cy="252720"/>
            </a:xfrm>
            <a:custGeom>
              <a:avLst/>
              <a:gdLst/>
              <a:ahLst/>
              <a:cxnLst/>
              <a:rect l="0" t="0" r="r" b="b"/>
              <a:pathLst>
                <a:path w="188" h="703">
                  <a:moveTo>
                    <a:pt x="0" y="0"/>
                  </a:moveTo>
                  <a:lnTo>
                    <a:pt x="187" y="0"/>
                  </a:lnTo>
                  <a:lnTo>
                    <a:pt x="187" y="702"/>
                  </a:lnTo>
                  <a:lnTo>
                    <a:pt x="0" y="702"/>
                  </a:lnTo>
                  <a:lnTo>
                    <a:pt x="0" y="0"/>
                  </a:lnTo>
                  <a:close/>
                </a:path>
              </a:pathLst>
            </a:custGeom>
            <a:grpFill/>
            <a:ln w="0">
              <a:noFill/>
            </a:ln>
          </p:spPr>
        </p:sp>
        <p:sp>
          <p:nvSpPr>
            <p:cNvPr id="21" name="Vrije vorm 20">
              <a:extLst>
                <a:ext uri="{FF2B5EF4-FFF2-40B4-BE49-F238E27FC236}">
                  <a16:creationId xmlns:a16="http://schemas.microsoft.com/office/drawing/2014/main" id="{DEBDCE69-B5F9-2642-AD95-BB6B1653F4F6}"/>
                </a:ext>
              </a:extLst>
            </p:cNvPr>
            <p:cNvSpPr/>
            <p:nvPr/>
          </p:nvSpPr>
          <p:spPr>
            <a:xfrm>
              <a:off x="1842840" y="3850200"/>
              <a:ext cx="192240" cy="252720"/>
            </a:xfrm>
            <a:custGeom>
              <a:avLst/>
              <a:gdLst/>
              <a:ahLst/>
              <a:cxnLst/>
              <a:rect l="0" t="0" r="r" b="b"/>
              <a:pathLst>
                <a:path w="535" h="703">
                  <a:moveTo>
                    <a:pt x="0" y="139"/>
                  </a:moveTo>
                  <a:lnTo>
                    <a:pt x="173" y="139"/>
                  </a:lnTo>
                  <a:lnTo>
                    <a:pt x="173" y="702"/>
                  </a:lnTo>
                  <a:lnTo>
                    <a:pt x="361" y="702"/>
                  </a:lnTo>
                  <a:lnTo>
                    <a:pt x="361" y="139"/>
                  </a:lnTo>
                  <a:lnTo>
                    <a:pt x="534" y="139"/>
                  </a:lnTo>
                  <a:lnTo>
                    <a:pt x="534" y="0"/>
                  </a:lnTo>
                  <a:lnTo>
                    <a:pt x="0" y="0"/>
                  </a:lnTo>
                  <a:lnTo>
                    <a:pt x="0" y="139"/>
                  </a:lnTo>
                  <a:close/>
                </a:path>
              </a:pathLst>
            </a:custGeom>
            <a:grpFill/>
            <a:ln w="0">
              <a:noFill/>
            </a:ln>
          </p:spPr>
        </p:sp>
        <p:sp>
          <p:nvSpPr>
            <p:cNvPr id="22" name="Vrije vorm 21">
              <a:extLst>
                <a:ext uri="{FF2B5EF4-FFF2-40B4-BE49-F238E27FC236}">
                  <a16:creationId xmlns:a16="http://schemas.microsoft.com/office/drawing/2014/main" id="{66D4D046-1E52-D44F-8C96-EFE32DFBD39E}"/>
                </a:ext>
              </a:extLst>
            </p:cNvPr>
            <p:cNvSpPr/>
            <p:nvPr/>
          </p:nvSpPr>
          <p:spPr>
            <a:xfrm>
              <a:off x="1653480" y="3850200"/>
              <a:ext cx="67320" cy="252720"/>
            </a:xfrm>
            <a:custGeom>
              <a:avLst/>
              <a:gdLst/>
              <a:ahLst/>
              <a:cxnLst/>
              <a:rect l="0" t="0" r="r" b="b"/>
              <a:pathLst>
                <a:path w="188" h="703">
                  <a:moveTo>
                    <a:pt x="0" y="0"/>
                  </a:moveTo>
                  <a:lnTo>
                    <a:pt x="187" y="0"/>
                  </a:lnTo>
                  <a:lnTo>
                    <a:pt x="187" y="702"/>
                  </a:lnTo>
                  <a:lnTo>
                    <a:pt x="0" y="702"/>
                  </a:lnTo>
                  <a:lnTo>
                    <a:pt x="0" y="0"/>
                  </a:lnTo>
                  <a:close/>
                </a:path>
              </a:pathLst>
            </a:custGeom>
            <a:grpFill/>
            <a:ln w="0">
              <a:noFill/>
            </a:ln>
          </p:spPr>
        </p:sp>
        <p:sp>
          <p:nvSpPr>
            <p:cNvPr id="23" name="Vrije vorm 22">
              <a:extLst>
                <a:ext uri="{FF2B5EF4-FFF2-40B4-BE49-F238E27FC236}">
                  <a16:creationId xmlns:a16="http://schemas.microsoft.com/office/drawing/2014/main" id="{7C658489-7E50-A844-BA0E-D1B6415E421A}"/>
                </a:ext>
              </a:extLst>
            </p:cNvPr>
            <p:cNvSpPr/>
            <p:nvPr/>
          </p:nvSpPr>
          <p:spPr>
            <a:xfrm>
              <a:off x="1382400" y="3850200"/>
              <a:ext cx="163080" cy="252720"/>
            </a:xfrm>
            <a:custGeom>
              <a:avLst/>
              <a:gdLst/>
              <a:ahLst/>
              <a:cxnLst/>
              <a:rect l="0" t="0" r="r" b="b"/>
              <a:pathLst>
                <a:path w="454" h="703">
                  <a:moveTo>
                    <a:pt x="188" y="0"/>
                  </a:moveTo>
                  <a:lnTo>
                    <a:pt x="0" y="0"/>
                  </a:lnTo>
                  <a:lnTo>
                    <a:pt x="0" y="702"/>
                  </a:lnTo>
                  <a:lnTo>
                    <a:pt x="453" y="702"/>
                  </a:lnTo>
                  <a:lnTo>
                    <a:pt x="453" y="563"/>
                  </a:lnTo>
                  <a:lnTo>
                    <a:pt x="188" y="563"/>
                  </a:lnTo>
                  <a:lnTo>
                    <a:pt x="188" y="0"/>
                  </a:lnTo>
                  <a:close/>
                </a:path>
              </a:pathLst>
            </a:custGeom>
            <a:grpFill/>
            <a:ln w="0">
              <a:noFill/>
            </a:ln>
          </p:spPr>
        </p:sp>
        <p:sp>
          <p:nvSpPr>
            <p:cNvPr id="24" name="Vrije vorm 23">
              <a:extLst>
                <a:ext uri="{FF2B5EF4-FFF2-40B4-BE49-F238E27FC236}">
                  <a16:creationId xmlns:a16="http://schemas.microsoft.com/office/drawing/2014/main" id="{63AF553F-D2EC-724B-B526-CD7A0DAFE952}"/>
                </a:ext>
              </a:extLst>
            </p:cNvPr>
            <p:cNvSpPr/>
            <p:nvPr/>
          </p:nvSpPr>
          <p:spPr>
            <a:xfrm>
              <a:off x="658080" y="3850200"/>
              <a:ext cx="194040" cy="252720"/>
            </a:xfrm>
            <a:custGeom>
              <a:avLst/>
              <a:gdLst/>
              <a:ahLst/>
              <a:cxnLst/>
              <a:rect l="0" t="0" r="r" b="b"/>
              <a:pathLst>
                <a:path w="543" h="703">
                  <a:moveTo>
                    <a:pt x="224" y="0"/>
                  </a:moveTo>
                  <a:lnTo>
                    <a:pt x="0" y="0"/>
                  </a:lnTo>
                  <a:lnTo>
                    <a:pt x="0" y="702"/>
                  </a:lnTo>
                  <a:lnTo>
                    <a:pt x="187" y="702"/>
                  </a:lnTo>
                  <a:lnTo>
                    <a:pt x="187" y="545"/>
                  </a:lnTo>
                  <a:lnTo>
                    <a:pt x="244" y="545"/>
                  </a:lnTo>
                  <a:cubicBezTo>
                    <a:pt x="432" y="549"/>
                    <a:pt x="542" y="413"/>
                    <a:pt x="539" y="268"/>
                  </a:cubicBezTo>
                  <a:cubicBezTo>
                    <a:pt x="536" y="111"/>
                    <a:pt x="438" y="0"/>
                    <a:pt x="224" y="0"/>
                  </a:cubicBezTo>
                  <a:moveTo>
                    <a:pt x="236" y="402"/>
                  </a:moveTo>
                  <a:lnTo>
                    <a:pt x="187" y="402"/>
                  </a:lnTo>
                  <a:lnTo>
                    <a:pt x="187" y="132"/>
                  </a:lnTo>
                  <a:lnTo>
                    <a:pt x="236" y="132"/>
                  </a:lnTo>
                  <a:cubicBezTo>
                    <a:pt x="301" y="132"/>
                    <a:pt x="358" y="193"/>
                    <a:pt x="358" y="265"/>
                  </a:cubicBezTo>
                  <a:cubicBezTo>
                    <a:pt x="358" y="339"/>
                    <a:pt x="301" y="402"/>
                    <a:pt x="236" y="402"/>
                  </a:cubicBezTo>
                  <a:close/>
                </a:path>
              </a:pathLst>
            </a:custGeom>
            <a:grpFill/>
            <a:ln w="0">
              <a:noFill/>
            </a:ln>
          </p:spPr>
        </p:sp>
        <p:sp>
          <p:nvSpPr>
            <p:cNvPr id="25" name="Vrije vorm 24">
              <a:extLst>
                <a:ext uri="{FF2B5EF4-FFF2-40B4-BE49-F238E27FC236}">
                  <a16:creationId xmlns:a16="http://schemas.microsoft.com/office/drawing/2014/main" id="{004640E3-24F6-8B4A-81CC-91B313B34D9C}"/>
                </a:ext>
              </a:extLst>
            </p:cNvPr>
            <p:cNvSpPr/>
            <p:nvPr/>
          </p:nvSpPr>
          <p:spPr>
            <a:xfrm>
              <a:off x="889200" y="3561120"/>
              <a:ext cx="423360" cy="685080"/>
            </a:xfrm>
            <a:custGeom>
              <a:avLst/>
              <a:gdLst/>
              <a:ahLst/>
              <a:cxnLst/>
              <a:rect l="0" t="0" r="r" b="b"/>
              <a:pathLst>
                <a:path w="1177" h="1904">
                  <a:moveTo>
                    <a:pt x="1176" y="889"/>
                  </a:moveTo>
                  <a:lnTo>
                    <a:pt x="1176" y="822"/>
                  </a:lnTo>
                  <a:lnTo>
                    <a:pt x="855" y="610"/>
                  </a:lnTo>
                  <a:cubicBezTo>
                    <a:pt x="862" y="633"/>
                    <a:pt x="865" y="684"/>
                    <a:pt x="835" y="748"/>
                  </a:cubicBezTo>
                  <a:cubicBezTo>
                    <a:pt x="797" y="830"/>
                    <a:pt x="700" y="895"/>
                    <a:pt x="670" y="914"/>
                  </a:cubicBezTo>
                  <a:cubicBezTo>
                    <a:pt x="633" y="937"/>
                    <a:pt x="614" y="959"/>
                    <a:pt x="608" y="979"/>
                  </a:cubicBezTo>
                  <a:cubicBezTo>
                    <a:pt x="605" y="991"/>
                    <a:pt x="600" y="1008"/>
                    <a:pt x="604" y="1026"/>
                  </a:cubicBezTo>
                  <a:cubicBezTo>
                    <a:pt x="644" y="1034"/>
                    <a:pt x="674" y="1067"/>
                    <a:pt x="674" y="1111"/>
                  </a:cubicBezTo>
                  <a:cubicBezTo>
                    <a:pt x="674" y="1161"/>
                    <a:pt x="633" y="1201"/>
                    <a:pt x="584" y="1201"/>
                  </a:cubicBezTo>
                  <a:cubicBezTo>
                    <a:pt x="534" y="1201"/>
                    <a:pt x="494" y="1161"/>
                    <a:pt x="494" y="1111"/>
                  </a:cubicBezTo>
                  <a:cubicBezTo>
                    <a:pt x="494" y="1068"/>
                    <a:pt x="525" y="1032"/>
                    <a:pt x="565" y="1024"/>
                  </a:cubicBezTo>
                  <a:lnTo>
                    <a:pt x="565" y="1023"/>
                  </a:lnTo>
                  <a:cubicBezTo>
                    <a:pt x="553" y="986"/>
                    <a:pt x="548" y="971"/>
                    <a:pt x="548" y="925"/>
                  </a:cubicBezTo>
                  <a:cubicBezTo>
                    <a:pt x="549" y="834"/>
                    <a:pt x="613" y="813"/>
                    <a:pt x="646" y="757"/>
                  </a:cubicBezTo>
                  <a:cubicBezTo>
                    <a:pt x="714" y="698"/>
                    <a:pt x="758" y="646"/>
                    <a:pt x="767" y="592"/>
                  </a:cubicBezTo>
                  <a:cubicBezTo>
                    <a:pt x="775" y="540"/>
                    <a:pt x="757" y="514"/>
                    <a:pt x="752" y="475"/>
                  </a:cubicBezTo>
                  <a:cubicBezTo>
                    <a:pt x="777" y="483"/>
                    <a:pt x="788" y="492"/>
                    <a:pt x="801" y="506"/>
                  </a:cubicBezTo>
                  <a:cubicBezTo>
                    <a:pt x="812" y="517"/>
                    <a:pt x="815" y="526"/>
                    <a:pt x="823" y="537"/>
                  </a:cubicBezTo>
                  <a:cubicBezTo>
                    <a:pt x="837" y="493"/>
                    <a:pt x="834" y="458"/>
                    <a:pt x="827" y="429"/>
                  </a:cubicBezTo>
                  <a:cubicBezTo>
                    <a:pt x="819" y="397"/>
                    <a:pt x="805" y="364"/>
                    <a:pt x="771" y="334"/>
                  </a:cubicBezTo>
                  <a:cubicBezTo>
                    <a:pt x="733" y="300"/>
                    <a:pt x="724" y="307"/>
                    <a:pt x="701" y="293"/>
                  </a:cubicBezTo>
                  <a:cubicBezTo>
                    <a:pt x="710" y="311"/>
                    <a:pt x="716" y="335"/>
                    <a:pt x="711" y="385"/>
                  </a:cubicBezTo>
                  <a:cubicBezTo>
                    <a:pt x="706" y="436"/>
                    <a:pt x="693" y="465"/>
                    <a:pt x="659" y="511"/>
                  </a:cubicBezTo>
                  <a:cubicBezTo>
                    <a:pt x="627" y="555"/>
                    <a:pt x="562" y="607"/>
                    <a:pt x="523" y="660"/>
                  </a:cubicBezTo>
                  <a:cubicBezTo>
                    <a:pt x="488" y="709"/>
                    <a:pt x="472" y="753"/>
                    <a:pt x="470" y="791"/>
                  </a:cubicBezTo>
                  <a:cubicBezTo>
                    <a:pt x="467" y="849"/>
                    <a:pt x="484" y="871"/>
                    <a:pt x="491" y="911"/>
                  </a:cubicBezTo>
                  <a:cubicBezTo>
                    <a:pt x="468" y="898"/>
                    <a:pt x="441" y="874"/>
                    <a:pt x="424" y="840"/>
                  </a:cubicBezTo>
                  <a:cubicBezTo>
                    <a:pt x="404" y="803"/>
                    <a:pt x="395" y="771"/>
                    <a:pt x="393" y="710"/>
                  </a:cubicBezTo>
                  <a:cubicBezTo>
                    <a:pt x="392" y="656"/>
                    <a:pt x="412" y="579"/>
                    <a:pt x="456" y="526"/>
                  </a:cubicBezTo>
                  <a:cubicBezTo>
                    <a:pt x="486" y="488"/>
                    <a:pt x="559" y="417"/>
                    <a:pt x="586" y="361"/>
                  </a:cubicBezTo>
                  <a:cubicBezTo>
                    <a:pt x="613" y="304"/>
                    <a:pt x="609" y="274"/>
                    <a:pt x="609" y="251"/>
                  </a:cubicBezTo>
                  <a:cubicBezTo>
                    <a:pt x="609" y="228"/>
                    <a:pt x="601" y="212"/>
                    <a:pt x="598" y="193"/>
                  </a:cubicBezTo>
                  <a:cubicBezTo>
                    <a:pt x="614" y="196"/>
                    <a:pt x="635" y="210"/>
                    <a:pt x="642" y="216"/>
                  </a:cubicBezTo>
                  <a:cubicBezTo>
                    <a:pt x="653" y="226"/>
                    <a:pt x="656" y="229"/>
                    <a:pt x="663" y="236"/>
                  </a:cubicBezTo>
                  <a:cubicBezTo>
                    <a:pt x="666" y="219"/>
                    <a:pt x="667" y="190"/>
                    <a:pt x="660" y="151"/>
                  </a:cubicBezTo>
                  <a:cubicBezTo>
                    <a:pt x="648" y="93"/>
                    <a:pt x="621" y="59"/>
                    <a:pt x="584" y="30"/>
                  </a:cubicBezTo>
                  <a:cubicBezTo>
                    <a:pt x="551" y="5"/>
                    <a:pt x="521" y="1"/>
                    <a:pt x="509" y="0"/>
                  </a:cubicBezTo>
                  <a:lnTo>
                    <a:pt x="504" y="0"/>
                  </a:lnTo>
                  <a:cubicBezTo>
                    <a:pt x="521" y="21"/>
                    <a:pt x="533" y="44"/>
                    <a:pt x="539" y="78"/>
                  </a:cubicBezTo>
                  <a:cubicBezTo>
                    <a:pt x="545" y="111"/>
                    <a:pt x="544" y="150"/>
                    <a:pt x="527" y="189"/>
                  </a:cubicBezTo>
                  <a:cubicBezTo>
                    <a:pt x="506" y="237"/>
                    <a:pt x="452" y="279"/>
                    <a:pt x="411" y="320"/>
                  </a:cubicBezTo>
                  <a:cubicBezTo>
                    <a:pt x="369" y="361"/>
                    <a:pt x="331" y="404"/>
                    <a:pt x="303" y="462"/>
                  </a:cubicBezTo>
                  <a:cubicBezTo>
                    <a:pt x="269" y="533"/>
                    <a:pt x="266" y="585"/>
                    <a:pt x="279" y="654"/>
                  </a:cubicBezTo>
                  <a:cubicBezTo>
                    <a:pt x="293" y="735"/>
                    <a:pt x="317" y="742"/>
                    <a:pt x="337" y="787"/>
                  </a:cubicBezTo>
                  <a:cubicBezTo>
                    <a:pt x="305" y="774"/>
                    <a:pt x="276" y="754"/>
                    <a:pt x="257" y="733"/>
                  </a:cubicBezTo>
                  <a:cubicBezTo>
                    <a:pt x="238" y="712"/>
                    <a:pt x="226" y="689"/>
                    <a:pt x="219" y="669"/>
                  </a:cubicBezTo>
                  <a:lnTo>
                    <a:pt x="0" y="818"/>
                  </a:lnTo>
                  <a:lnTo>
                    <a:pt x="0" y="1041"/>
                  </a:lnTo>
                  <a:lnTo>
                    <a:pt x="588" y="1534"/>
                  </a:lnTo>
                  <a:lnTo>
                    <a:pt x="753" y="1396"/>
                  </a:lnTo>
                  <a:cubicBezTo>
                    <a:pt x="777" y="1429"/>
                    <a:pt x="792" y="1470"/>
                    <a:pt x="792" y="1514"/>
                  </a:cubicBezTo>
                  <a:cubicBezTo>
                    <a:pt x="792" y="1626"/>
                    <a:pt x="701" y="1717"/>
                    <a:pt x="590" y="1717"/>
                  </a:cubicBezTo>
                  <a:cubicBezTo>
                    <a:pt x="478" y="1717"/>
                    <a:pt x="387" y="1626"/>
                    <a:pt x="387" y="1514"/>
                  </a:cubicBezTo>
                  <a:cubicBezTo>
                    <a:pt x="387" y="1492"/>
                    <a:pt x="391" y="1471"/>
                    <a:pt x="398" y="1451"/>
                  </a:cubicBezTo>
                  <a:lnTo>
                    <a:pt x="248" y="1325"/>
                  </a:lnTo>
                  <a:cubicBezTo>
                    <a:pt x="218" y="1381"/>
                    <a:pt x="200" y="1445"/>
                    <a:pt x="200" y="1513"/>
                  </a:cubicBezTo>
                  <a:cubicBezTo>
                    <a:pt x="200" y="1728"/>
                    <a:pt x="374" y="1903"/>
                    <a:pt x="590" y="1903"/>
                  </a:cubicBezTo>
                  <a:cubicBezTo>
                    <a:pt x="805" y="1903"/>
                    <a:pt x="980" y="1728"/>
                    <a:pt x="980" y="1513"/>
                  </a:cubicBezTo>
                  <a:cubicBezTo>
                    <a:pt x="980" y="1423"/>
                    <a:pt x="950" y="1340"/>
                    <a:pt x="898" y="1274"/>
                  </a:cubicBezTo>
                  <a:lnTo>
                    <a:pt x="1176" y="1041"/>
                  </a:lnTo>
                  <a:lnTo>
                    <a:pt x="1176" y="964"/>
                  </a:lnTo>
                  <a:lnTo>
                    <a:pt x="592" y="1455"/>
                  </a:lnTo>
                  <a:lnTo>
                    <a:pt x="592" y="1379"/>
                  </a:lnTo>
                  <a:lnTo>
                    <a:pt x="1176" y="889"/>
                  </a:lnTo>
                  <a:close/>
                </a:path>
              </a:pathLst>
            </a:custGeom>
            <a:grpFill/>
            <a:ln w="0">
              <a:noFill/>
            </a:ln>
          </p:spPr>
        </p:sp>
      </p:grpSp>
    </p:spTree>
    <p:extLst>
      <p:ext uri="{BB962C8B-B14F-4D97-AF65-F5344CB8AC3E}">
        <p14:creationId xmlns:p14="http://schemas.microsoft.com/office/powerpoint/2010/main" val="295141059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Basis">
    <p:spTree>
      <p:nvGrpSpPr>
        <p:cNvPr id="1" name=""/>
        <p:cNvGrpSpPr/>
        <p:nvPr/>
      </p:nvGrpSpPr>
      <p:grpSpPr>
        <a:xfrm>
          <a:off x="0" y="0"/>
          <a:ext cx="0" cy="0"/>
          <a:chOff x="0" y="0"/>
          <a:chExt cx="0" cy="0"/>
        </a:xfrm>
      </p:grpSpPr>
      <p:sp>
        <p:nvSpPr>
          <p:cNvPr id="3" name="Tijdelijke aanduiding voor voettekst 2"/>
          <p:cNvSpPr>
            <a:spLocks noGrp="1"/>
          </p:cNvSpPr>
          <p:nvPr>
            <p:ph type="ftr" sz="quarter" idx="10"/>
          </p:nvPr>
        </p:nvSpPr>
        <p:spPr>
          <a:xfrm>
            <a:off x="634943" y="253430"/>
            <a:ext cx="10921416" cy="127414"/>
          </a:xfrm>
        </p:spPr>
        <p:txBody>
          <a:bodyPr/>
          <a:lstStyle>
            <a:lvl1pPr>
              <a:defRPr b="0"/>
            </a:lvl1pPr>
          </a:lstStyle>
          <a:p>
            <a:endParaRPr lang="nl-NL"/>
          </a:p>
        </p:txBody>
      </p:sp>
      <p:sp>
        <p:nvSpPr>
          <p:cNvPr id="4" name="Titel 3">
            <a:extLst>
              <a:ext uri="{FF2B5EF4-FFF2-40B4-BE49-F238E27FC236}">
                <a16:creationId xmlns:a16="http://schemas.microsoft.com/office/drawing/2014/main" id="{323A7859-972E-0A47-8394-39F263710BBB}"/>
              </a:ext>
            </a:extLst>
          </p:cNvPr>
          <p:cNvSpPr>
            <a:spLocks noGrp="1"/>
          </p:cNvSpPr>
          <p:nvPr>
            <p:ph type="title"/>
          </p:nvPr>
        </p:nvSpPr>
        <p:spPr>
          <a:xfrm>
            <a:off x="635643" y="634829"/>
            <a:ext cx="10920716" cy="507859"/>
          </a:xfrm>
        </p:spPr>
        <p:txBody>
          <a:bodyPr/>
          <a:lstStyle>
            <a:lvl1pPr>
              <a:defRPr sz="3528"/>
            </a:lvl1pPr>
          </a:lstStyle>
          <a:p>
            <a:r>
              <a:rPr lang="nl-NL"/>
              <a:t>Klik om stijl te bewerken</a:t>
            </a:r>
            <a:endParaRPr lang="nl-NL" dirty="0"/>
          </a:p>
        </p:txBody>
      </p:sp>
      <p:sp>
        <p:nvSpPr>
          <p:cNvPr id="11" name="Tijdelijke aanduiding voor tekst 10">
            <a:extLst>
              <a:ext uri="{FF2B5EF4-FFF2-40B4-BE49-F238E27FC236}">
                <a16:creationId xmlns:a16="http://schemas.microsoft.com/office/drawing/2014/main" id="{0366127E-80BC-384F-91FF-709C5E0473FF}"/>
              </a:ext>
            </a:extLst>
          </p:cNvPr>
          <p:cNvSpPr>
            <a:spLocks noGrp="1"/>
          </p:cNvSpPr>
          <p:nvPr>
            <p:ph type="body" sz="quarter" idx="11"/>
          </p:nvPr>
        </p:nvSpPr>
        <p:spPr/>
        <p:txBody>
          <a:bodyPr tIns="432000"/>
          <a:lstStyle>
            <a:lvl2pPr>
              <a:spcAft>
                <a:spcPts val="353"/>
              </a:spcAft>
              <a:defRPr>
                <a:solidFill>
                  <a:schemeClr val="tx1"/>
                </a:solidFill>
              </a:defRPr>
            </a:lvl2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jdelijke aanduiding voor dianummer 1">
            <a:extLst>
              <a:ext uri="{FF2B5EF4-FFF2-40B4-BE49-F238E27FC236}">
                <a16:creationId xmlns:a16="http://schemas.microsoft.com/office/drawing/2014/main" id="{ED7B1D4A-FFBE-9945-BC1F-B6F7B85DCAC6}"/>
              </a:ext>
            </a:extLst>
          </p:cNvPr>
          <p:cNvSpPr>
            <a:spLocks noGrp="1"/>
          </p:cNvSpPr>
          <p:nvPr>
            <p:ph type="sldNum" sz="quarter" idx="12"/>
          </p:nvPr>
        </p:nvSpPr>
        <p:spPr/>
        <p:txBody>
          <a:bodyPr/>
          <a:lstStyle/>
          <a:p>
            <a:fld id="{615A2AFC-77DA-4363-80DA-C03B51D1EF67}" type="slidenum">
              <a:rPr lang="nl-NL" smtClean="0"/>
              <a:t>‹nr.›</a:t>
            </a:fld>
            <a:endParaRPr lang="nl-NL"/>
          </a:p>
        </p:txBody>
      </p:sp>
    </p:spTree>
    <p:extLst>
      <p:ext uri="{BB962C8B-B14F-4D97-AF65-F5344CB8AC3E}">
        <p14:creationId xmlns:p14="http://schemas.microsoft.com/office/powerpoint/2010/main" val="4166908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Afbeelding aflopend">
    <p:spTree>
      <p:nvGrpSpPr>
        <p:cNvPr id="1" name=""/>
        <p:cNvGrpSpPr/>
        <p:nvPr/>
      </p:nvGrpSpPr>
      <p:grpSpPr>
        <a:xfrm>
          <a:off x="0" y="0"/>
          <a:ext cx="0" cy="0"/>
          <a:chOff x="0" y="0"/>
          <a:chExt cx="0" cy="0"/>
        </a:xfrm>
      </p:grpSpPr>
      <p:sp>
        <p:nvSpPr>
          <p:cNvPr id="9" name="Tijdelijke aanduiding voor inhoud 8">
            <a:extLst>
              <a:ext uri="{FF2B5EF4-FFF2-40B4-BE49-F238E27FC236}">
                <a16:creationId xmlns:a16="http://schemas.microsoft.com/office/drawing/2014/main" id="{111EAE21-F9BA-C641-BF95-0AA2FE163DD5}"/>
              </a:ext>
            </a:extLst>
          </p:cNvPr>
          <p:cNvSpPr>
            <a:spLocks noGrp="1"/>
          </p:cNvSpPr>
          <p:nvPr>
            <p:ph sz="quarter" idx="14" hasCustomPrompt="1"/>
          </p:nvPr>
        </p:nvSpPr>
        <p:spPr>
          <a:xfrm>
            <a:off x="7112467" y="0"/>
            <a:ext cx="5079533" cy="6858000"/>
          </a:xfrm>
          <a:solidFill>
            <a:schemeClr val="bg2"/>
          </a:solidFill>
        </p:spPr>
        <p:txBody>
          <a:bodyPr vert="horz" lIns="0" tIns="432000" rIns="0" bIns="0" rtlCol="0">
            <a:noAutofit/>
          </a:bodyPr>
          <a:lstStyle>
            <a:lvl1pPr marL="0" marR="0" indent="0" algn="ctr" defTabSz="1219049" rtl="0" eaLnBrk="1" fontAlgn="auto" latinLnBrk="0" hangingPunct="1">
              <a:lnSpc>
                <a:spcPct val="100000"/>
              </a:lnSpc>
              <a:spcBef>
                <a:spcPts val="0"/>
              </a:spcBef>
              <a:spcAft>
                <a:spcPts val="529"/>
              </a:spcAft>
              <a:buClrTx/>
              <a:buSzTx/>
              <a:buFont typeface="Arial" panose="020B0604020202020204" pitchFamily="34" charset="0"/>
              <a:buNone/>
              <a:tabLst/>
              <a:defRPr lang="nl-NL" dirty="0" smtClean="0">
                <a:solidFill>
                  <a:schemeClr val="tx1"/>
                </a:solidFill>
              </a:defRPr>
            </a:lvl1pPr>
            <a:lvl2pPr>
              <a:defRPr lang="nl-NL" dirty="0" smtClean="0"/>
            </a:lvl2pPr>
            <a:lvl3pPr>
              <a:defRPr lang="nl-NL" dirty="0" smtClean="0"/>
            </a:lvl3pPr>
            <a:lvl4pPr>
              <a:defRPr lang="nl-NL" dirty="0" smtClean="0"/>
            </a:lvl4pPr>
            <a:lvl5pPr>
              <a:defRPr lang="nl-NL" dirty="0"/>
            </a:lvl5pPr>
          </a:lstStyle>
          <a:p>
            <a:pPr marL="0" marR="0" lvl="0" indent="0" algn="ctr" defTabSz="1219049" rtl="0" eaLnBrk="1" fontAlgn="auto" latinLnBrk="0" hangingPunct="1">
              <a:lnSpc>
                <a:spcPct val="100000"/>
              </a:lnSpc>
              <a:spcBef>
                <a:spcPts val="0"/>
              </a:spcBef>
              <a:spcAft>
                <a:spcPts val="529"/>
              </a:spcAft>
              <a:buClrTx/>
              <a:buSzTx/>
              <a:buFont typeface="Arial" panose="020B0604020202020204" pitchFamily="34" charset="0"/>
              <a:buNone/>
              <a:tabLst/>
              <a:defRPr/>
            </a:pPr>
            <a:r>
              <a:rPr lang="nl-NL" dirty="0"/>
              <a:t>Klik op het pictogram als u een </a:t>
            </a:r>
            <a:br>
              <a:rPr lang="nl-NL" dirty="0"/>
            </a:br>
            <a:r>
              <a:rPr lang="nl-NL" dirty="0"/>
              <a:t>afbeelding wilt toevoegen</a:t>
            </a:r>
          </a:p>
        </p:txBody>
      </p:sp>
      <p:sp>
        <p:nvSpPr>
          <p:cNvPr id="3" name="Tijdelijke aanduiding voor voettekst 2"/>
          <p:cNvSpPr>
            <a:spLocks noGrp="1"/>
          </p:cNvSpPr>
          <p:nvPr>
            <p:ph type="ftr" sz="quarter" idx="10"/>
          </p:nvPr>
        </p:nvSpPr>
        <p:spPr>
          <a:xfrm>
            <a:off x="634943" y="253430"/>
            <a:ext cx="10921416" cy="127414"/>
          </a:xfrm>
        </p:spPr>
        <p:txBody>
          <a:bodyPr/>
          <a:lstStyle>
            <a:lvl1pPr>
              <a:defRPr b="0"/>
            </a:lvl1pPr>
          </a:lstStyle>
          <a:p>
            <a:endParaRPr lang="nl-NL"/>
          </a:p>
        </p:txBody>
      </p:sp>
      <p:sp>
        <p:nvSpPr>
          <p:cNvPr id="4" name="Titel 3">
            <a:extLst>
              <a:ext uri="{FF2B5EF4-FFF2-40B4-BE49-F238E27FC236}">
                <a16:creationId xmlns:a16="http://schemas.microsoft.com/office/drawing/2014/main" id="{323A7859-972E-0A47-8394-39F263710BBB}"/>
              </a:ext>
            </a:extLst>
          </p:cNvPr>
          <p:cNvSpPr>
            <a:spLocks noGrp="1"/>
          </p:cNvSpPr>
          <p:nvPr>
            <p:ph type="title"/>
          </p:nvPr>
        </p:nvSpPr>
        <p:spPr>
          <a:xfrm>
            <a:off x="635644" y="634829"/>
            <a:ext cx="6095999" cy="507859"/>
          </a:xfrm>
        </p:spPr>
        <p:txBody>
          <a:bodyPr/>
          <a:lstStyle>
            <a:lvl1pPr>
              <a:defRPr sz="3528"/>
            </a:lvl1pPr>
          </a:lstStyle>
          <a:p>
            <a:r>
              <a:rPr lang="nl-NL"/>
              <a:t>Klik om stijl te bewerken</a:t>
            </a:r>
            <a:endParaRPr lang="nl-NL" dirty="0"/>
          </a:p>
        </p:txBody>
      </p:sp>
      <p:sp>
        <p:nvSpPr>
          <p:cNvPr id="11" name="Tijdelijke aanduiding voor tekst 10">
            <a:extLst>
              <a:ext uri="{FF2B5EF4-FFF2-40B4-BE49-F238E27FC236}">
                <a16:creationId xmlns:a16="http://schemas.microsoft.com/office/drawing/2014/main" id="{0366127E-80BC-384F-91FF-709C5E0473FF}"/>
              </a:ext>
            </a:extLst>
          </p:cNvPr>
          <p:cNvSpPr>
            <a:spLocks noGrp="1"/>
          </p:cNvSpPr>
          <p:nvPr>
            <p:ph type="body" sz="quarter" idx="11"/>
          </p:nvPr>
        </p:nvSpPr>
        <p:spPr>
          <a:xfrm>
            <a:off x="635644" y="1523378"/>
            <a:ext cx="6095998" cy="4318103"/>
          </a:xfrm>
        </p:spPr>
        <p:txBody>
          <a:bodyPr tIns="432000"/>
          <a:lstStyle>
            <a:lvl2pPr>
              <a:spcAft>
                <a:spcPts val="529"/>
              </a:spcAft>
              <a:defRPr>
                <a:solidFill>
                  <a:schemeClr val="tx1"/>
                </a:solidFill>
              </a:defRPr>
            </a:lvl2pPr>
            <a:lvl3pPr marL="144202" indent="-144202">
              <a:spcAft>
                <a:spcPts val="529"/>
              </a:spcAft>
              <a:buFont typeface="Arial"/>
              <a:buChar char="-"/>
              <a:defRPr/>
            </a:lvl3pPr>
            <a:lvl4pPr marL="144202" indent="-144202">
              <a:spcAft>
                <a:spcPts val="529"/>
              </a:spcAft>
              <a:buFont typeface="Arial"/>
              <a:buChar char="-"/>
              <a:defRPr/>
            </a:lvl4pPr>
            <a:lvl5pPr marL="144202" indent="-144202">
              <a:spcAft>
                <a:spcPts val="529"/>
              </a:spcAft>
              <a:buFont typeface="Arial"/>
              <a:buChar char="-"/>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jdelijke aanduiding voor dianummer 1">
            <a:extLst>
              <a:ext uri="{FF2B5EF4-FFF2-40B4-BE49-F238E27FC236}">
                <a16:creationId xmlns:a16="http://schemas.microsoft.com/office/drawing/2014/main" id="{002D59AF-DFF3-FB4F-B5E0-64577FA28806}"/>
              </a:ext>
            </a:extLst>
          </p:cNvPr>
          <p:cNvSpPr>
            <a:spLocks noGrp="1"/>
          </p:cNvSpPr>
          <p:nvPr>
            <p:ph type="sldNum" sz="quarter" idx="13"/>
          </p:nvPr>
        </p:nvSpPr>
        <p:spPr/>
        <p:txBody>
          <a:bodyPr/>
          <a:lstStyle>
            <a:lvl1pPr>
              <a:defRPr>
                <a:solidFill>
                  <a:schemeClr val="tx2"/>
                </a:solidFill>
              </a:defRPr>
            </a:lvl1pPr>
          </a:lstStyle>
          <a:p>
            <a:fld id="{615A2AFC-77DA-4363-80DA-C03B51D1EF67}" type="slidenum">
              <a:rPr lang="nl-NL" smtClean="0"/>
              <a:t>‹nr.›</a:t>
            </a:fld>
            <a:endParaRPr lang="nl-NL"/>
          </a:p>
        </p:txBody>
      </p:sp>
    </p:spTree>
    <p:extLst>
      <p:ext uri="{BB962C8B-B14F-4D97-AF65-F5344CB8AC3E}">
        <p14:creationId xmlns:p14="http://schemas.microsoft.com/office/powerpoint/2010/main" val="142680891"/>
      </p:ext>
    </p:extLst>
  </p:cSld>
  <p:clrMapOvr>
    <a:masterClrMapping/>
  </p:clrMapOvr>
  <p:extLst>
    <p:ext uri="{DCECCB84-F9BA-43D5-87BE-67443E8EF086}">
      <p15:sldGuideLst xmlns:p15="http://schemas.microsoft.com/office/powerpoint/2012/main">
        <p15:guide id="1" pos="553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Afbeelding">
    <p:spTree>
      <p:nvGrpSpPr>
        <p:cNvPr id="1" name=""/>
        <p:cNvGrpSpPr/>
        <p:nvPr/>
      </p:nvGrpSpPr>
      <p:grpSpPr>
        <a:xfrm>
          <a:off x="0" y="0"/>
          <a:ext cx="0" cy="0"/>
          <a:chOff x="0" y="0"/>
          <a:chExt cx="0" cy="0"/>
        </a:xfrm>
      </p:grpSpPr>
      <p:sp>
        <p:nvSpPr>
          <p:cNvPr id="3" name="Tijdelijke aanduiding voor voettekst 2"/>
          <p:cNvSpPr>
            <a:spLocks noGrp="1"/>
          </p:cNvSpPr>
          <p:nvPr>
            <p:ph type="ftr" sz="quarter" idx="10"/>
          </p:nvPr>
        </p:nvSpPr>
        <p:spPr>
          <a:xfrm>
            <a:off x="634943" y="253430"/>
            <a:ext cx="10921416" cy="127414"/>
          </a:xfrm>
        </p:spPr>
        <p:txBody>
          <a:bodyPr/>
          <a:lstStyle>
            <a:lvl1pPr>
              <a:defRPr b="0"/>
            </a:lvl1pPr>
          </a:lstStyle>
          <a:p>
            <a:endParaRPr lang="nl-NL"/>
          </a:p>
        </p:txBody>
      </p:sp>
      <p:sp>
        <p:nvSpPr>
          <p:cNvPr id="4" name="Titel 3">
            <a:extLst>
              <a:ext uri="{FF2B5EF4-FFF2-40B4-BE49-F238E27FC236}">
                <a16:creationId xmlns:a16="http://schemas.microsoft.com/office/drawing/2014/main" id="{323A7859-972E-0A47-8394-39F263710BBB}"/>
              </a:ext>
            </a:extLst>
          </p:cNvPr>
          <p:cNvSpPr>
            <a:spLocks noGrp="1"/>
          </p:cNvSpPr>
          <p:nvPr>
            <p:ph type="title"/>
          </p:nvPr>
        </p:nvSpPr>
        <p:spPr>
          <a:xfrm>
            <a:off x="635643" y="634829"/>
            <a:ext cx="6222007" cy="507859"/>
          </a:xfrm>
        </p:spPr>
        <p:txBody>
          <a:bodyPr/>
          <a:lstStyle>
            <a:lvl1pPr>
              <a:defRPr sz="3528"/>
            </a:lvl1pPr>
          </a:lstStyle>
          <a:p>
            <a:r>
              <a:rPr lang="nl-NL"/>
              <a:t>Klik om stijl te bewerken</a:t>
            </a:r>
            <a:endParaRPr lang="nl-NL" dirty="0"/>
          </a:p>
        </p:txBody>
      </p:sp>
      <p:sp>
        <p:nvSpPr>
          <p:cNvPr id="11" name="Tijdelijke aanduiding voor tekst 10">
            <a:extLst>
              <a:ext uri="{FF2B5EF4-FFF2-40B4-BE49-F238E27FC236}">
                <a16:creationId xmlns:a16="http://schemas.microsoft.com/office/drawing/2014/main" id="{0366127E-80BC-384F-91FF-709C5E0473FF}"/>
              </a:ext>
            </a:extLst>
          </p:cNvPr>
          <p:cNvSpPr>
            <a:spLocks noGrp="1"/>
          </p:cNvSpPr>
          <p:nvPr>
            <p:ph type="body" sz="quarter" idx="11"/>
          </p:nvPr>
        </p:nvSpPr>
        <p:spPr>
          <a:xfrm>
            <a:off x="635644" y="1523378"/>
            <a:ext cx="6095998" cy="4318103"/>
          </a:xfrm>
        </p:spPr>
        <p:txBody>
          <a:bodyPr tIns="432000"/>
          <a:lstStyle>
            <a:lvl2pPr>
              <a:spcAft>
                <a:spcPts val="353"/>
              </a:spcAft>
              <a:defRPr>
                <a:solidFill>
                  <a:schemeClr val="tx1"/>
                </a:solidFill>
              </a:defRPr>
            </a:lvl2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5" name="Tijdelijke aanduiding voor afbeelding 5">
            <a:extLst>
              <a:ext uri="{FF2B5EF4-FFF2-40B4-BE49-F238E27FC236}">
                <a16:creationId xmlns:a16="http://schemas.microsoft.com/office/drawing/2014/main" id="{072E54DF-9C86-6C4E-A87B-CB291796B42B}"/>
              </a:ext>
            </a:extLst>
          </p:cNvPr>
          <p:cNvSpPr>
            <a:spLocks noGrp="1"/>
          </p:cNvSpPr>
          <p:nvPr>
            <p:ph type="pic" sz="quarter" idx="12"/>
          </p:nvPr>
        </p:nvSpPr>
        <p:spPr>
          <a:xfrm>
            <a:off x="7112467" y="634274"/>
            <a:ext cx="4443892" cy="5589452"/>
          </a:xfrm>
          <a:solidFill>
            <a:schemeClr val="bg2"/>
          </a:solidFill>
        </p:spPr>
        <p:txBody>
          <a:bodyPr/>
          <a:lstStyle>
            <a:lvl1pPr marL="0" indent="0" algn="ctr">
              <a:buNone/>
              <a:defRPr>
                <a:solidFill>
                  <a:schemeClr val="tx1"/>
                </a:solidFill>
              </a:defRPr>
            </a:lvl1pPr>
          </a:lstStyle>
          <a:p>
            <a:r>
              <a:rPr lang="nl-NL"/>
              <a:t>Klik op het pictogram als u een afbeelding wilt toevoegen</a:t>
            </a:r>
            <a:endParaRPr lang="nl-NL" dirty="0"/>
          </a:p>
        </p:txBody>
      </p:sp>
      <p:sp>
        <p:nvSpPr>
          <p:cNvPr id="7" name="Tijdelijke aanduiding voor dianummer 6">
            <a:extLst>
              <a:ext uri="{FF2B5EF4-FFF2-40B4-BE49-F238E27FC236}">
                <a16:creationId xmlns:a16="http://schemas.microsoft.com/office/drawing/2014/main" id="{4B989834-E473-144D-BA9A-090C18C1F6F7}"/>
              </a:ext>
            </a:extLst>
          </p:cNvPr>
          <p:cNvSpPr>
            <a:spLocks noGrp="1"/>
          </p:cNvSpPr>
          <p:nvPr>
            <p:ph type="sldNum" sz="quarter" idx="13"/>
          </p:nvPr>
        </p:nvSpPr>
        <p:spPr/>
        <p:txBody>
          <a:bodyPr/>
          <a:lstStyle/>
          <a:p>
            <a:fld id="{615A2AFC-77DA-4363-80DA-C03B51D1EF67}" type="slidenum">
              <a:rPr lang="nl-NL" smtClean="0"/>
              <a:t>‹nr.›</a:t>
            </a:fld>
            <a:endParaRPr lang="nl-NL"/>
          </a:p>
        </p:txBody>
      </p:sp>
    </p:spTree>
    <p:extLst>
      <p:ext uri="{BB962C8B-B14F-4D97-AF65-F5344CB8AC3E}">
        <p14:creationId xmlns:p14="http://schemas.microsoft.com/office/powerpoint/2010/main" val="532596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Afbeelding dubbel">
    <p:spTree>
      <p:nvGrpSpPr>
        <p:cNvPr id="1" name=""/>
        <p:cNvGrpSpPr/>
        <p:nvPr/>
      </p:nvGrpSpPr>
      <p:grpSpPr>
        <a:xfrm>
          <a:off x="0" y="0"/>
          <a:ext cx="0" cy="0"/>
          <a:chOff x="0" y="0"/>
          <a:chExt cx="0" cy="0"/>
        </a:xfrm>
      </p:grpSpPr>
      <p:sp>
        <p:nvSpPr>
          <p:cNvPr id="3" name="Tijdelijke aanduiding voor voettekst 2"/>
          <p:cNvSpPr>
            <a:spLocks noGrp="1"/>
          </p:cNvSpPr>
          <p:nvPr>
            <p:ph type="ftr" sz="quarter" idx="10"/>
          </p:nvPr>
        </p:nvSpPr>
        <p:spPr>
          <a:xfrm>
            <a:off x="634943" y="253430"/>
            <a:ext cx="10921416" cy="127414"/>
          </a:xfrm>
        </p:spPr>
        <p:txBody>
          <a:bodyPr/>
          <a:lstStyle>
            <a:lvl1pPr>
              <a:defRPr b="0"/>
            </a:lvl1pPr>
          </a:lstStyle>
          <a:p>
            <a:endParaRPr lang="nl-NL"/>
          </a:p>
        </p:txBody>
      </p:sp>
      <p:sp>
        <p:nvSpPr>
          <p:cNvPr id="4" name="Titel 3">
            <a:extLst>
              <a:ext uri="{FF2B5EF4-FFF2-40B4-BE49-F238E27FC236}">
                <a16:creationId xmlns:a16="http://schemas.microsoft.com/office/drawing/2014/main" id="{323A7859-972E-0A47-8394-39F263710BBB}"/>
              </a:ext>
            </a:extLst>
          </p:cNvPr>
          <p:cNvSpPr>
            <a:spLocks noGrp="1"/>
          </p:cNvSpPr>
          <p:nvPr>
            <p:ph type="title"/>
          </p:nvPr>
        </p:nvSpPr>
        <p:spPr>
          <a:xfrm>
            <a:off x="635644" y="634829"/>
            <a:ext cx="6095999" cy="507859"/>
          </a:xfrm>
        </p:spPr>
        <p:txBody>
          <a:bodyPr/>
          <a:lstStyle>
            <a:lvl1pPr>
              <a:defRPr sz="3528"/>
            </a:lvl1pPr>
          </a:lstStyle>
          <a:p>
            <a:r>
              <a:rPr lang="nl-NL"/>
              <a:t>Klik om stijl te bewerken</a:t>
            </a:r>
            <a:endParaRPr lang="nl-NL" dirty="0"/>
          </a:p>
        </p:txBody>
      </p:sp>
      <p:sp>
        <p:nvSpPr>
          <p:cNvPr id="11" name="Tijdelijke aanduiding voor tekst 10">
            <a:extLst>
              <a:ext uri="{FF2B5EF4-FFF2-40B4-BE49-F238E27FC236}">
                <a16:creationId xmlns:a16="http://schemas.microsoft.com/office/drawing/2014/main" id="{0366127E-80BC-384F-91FF-709C5E0473FF}"/>
              </a:ext>
            </a:extLst>
          </p:cNvPr>
          <p:cNvSpPr>
            <a:spLocks noGrp="1"/>
          </p:cNvSpPr>
          <p:nvPr>
            <p:ph type="body" sz="quarter" idx="11"/>
          </p:nvPr>
        </p:nvSpPr>
        <p:spPr>
          <a:xfrm>
            <a:off x="635644" y="1523378"/>
            <a:ext cx="6095998" cy="4318103"/>
          </a:xfrm>
        </p:spPr>
        <p:txBody>
          <a:bodyPr tIns="432000"/>
          <a:lstStyle>
            <a:lvl2pPr>
              <a:spcAft>
                <a:spcPts val="353"/>
              </a:spcAft>
              <a:defRPr>
                <a:solidFill>
                  <a:schemeClr val="tx1"/>
                </a:solidFill>
              </a:defRPr>
            </a:lvl2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6" name="Tijdelijke aanduiding voor afbeelding 5">
            <a:extLst>
              <a:ext uri="{FF2B5EF4-FFF2-40B4-BE49-F238E27FC236}">
                <a16:creationId xmlns:a16="http://schemas.microsoft.com/office/drawing/2014/main" id="{5E5D88E8-088C-E147-9946-DA3A6966B175}"/>
              </a:ext>
            </a:extLst>
          </p:cNvPr>
          <p:cNvSpPr>
            <a:spLocks noGrp="1"/>
          </p:cNvSpPr>
          <p:nvPr>
            <p:ph type="pic" sz="quarter" idx="13"/>
          </p:nvPr>
        </p:nvSpPr>
        <p:spPr>
          <a:xfrm>
            <a:off x="7112467" y="3556008"/>
            <a:ext cx="4443892" cy="2667719"/>
          </a:xfrm>
          <a:solidFill>
            <a:schemeClr val="bg2"/>
          </a:solidFill>
        </p:spPr>
        <p:txBody>
          <a:bodyPr/>
          <a:lstStyle>
            <a:lvl1pPr marL="0" indent="0" algn="ctr">
              <a:buNone/>
              <a:defRPr>
                <a:solidFill>
                  <a:schemeClr val="tx1"/>
                </a:solidFill>
              </a:defRPr>
            </a:lvl1pPr>
          </a:lstStyle>
          <a:p>
            <a:r>
              <a:rPr lang="nl-NL"/>
              <a:t>Klik op het pictogram als u een afbeelding wilt toevoegen</a:t>
            </a:r>
            <a:endParaRPr lang="nl-NL" dirty="0"/>
          </a:p>
        </p:txBody>
      </p:sp>
      <p:sp>
        <p:nvSpPr>
          <p:cNvPr id="7" name="Tijdelijke aanduiding voor afbeelding 5">
            <a:extLst>
              <a:ext uri="{FF2B5EF4-FFF2-40B4-BE49-F238E27FC236}">
                <a16:creationId xmlns:a16="http://schemas.microsoft.com/office/drawing/2014/main" id="{3E80382F-9F42-3446-A666-F4DC27A6FBD0}"/>
              </a:ext>
            </a:extLst>
          </p:cNvPr>
          <p:cNvSpPr>
            <a:spLocks noGrp="1"/>
          </p:cNvSpPr>
          <p:nvPr>
            <p:ph type="pic" sz="quarter" idx="14"/>
          </p:nvPr>
        </p:nvSpPr>
        <p:spPr>
          <a:xfrm>
            <a:off x="7112467" y="634274"/>
            <a:ext cx="4443892" cy="2667719"/>
          </a:xfrm>
          <a:solidFill>
            <a:schemeClr val="bg2"/>
          </a:solidFill>
        </p:spPr>
        <p:txBody>
          <a:bodyPr/>
          <a:lstStyle>
            <a:lvl1pPr marL="0" indent="0" algn="ctr">
              <a:buNone/>
              <a:defRPr>
                <a:solidFill>
                  <a:schemeClr val="tx1"/>
                </a:solidFill>
              </a:defRPr>
            </a:lvl1pPr>
          </a:lstStyle>
          <a:p>
            <a:r>
              <a:rPr lang="nl-NL"/>
              <a:t>Klik op het pictogram als u een afbeelding wilt toevoegen</a:t>
            </a:r>
            <a:endParaRPr lang="nl-NL" dirty="0"/>
          </a:p>
        </p:txBody>
      </p:sp>
      <p:sp>
        <p:nvSpPr>
          <p:cNvPr id="2" name="Tijdelijke aanduiding voor dianummer 1">
            <a:extLst>
              <a:ext uri="{FF2B5EF4-FFF2-40B4-BE49-F238E27FC236}">
                <a16:creationId xmlns:a16="http://schemas.microsoft.com/office/drawing/2014/main" id="{E9C42B3F-039E-2B44-A01D-7D041BB7D0A2}"/>
              </a:ext>
            </a:extLst>
          </p:cNvPr>
          <p:cNvSpPr>
            <a:spLocks noGrp="1"/>
          </p:cNvSpPr>
          <p:nvPr>
            <p:ph type="sldNum" sz="quarter" idx="15"/>
          </p:nvPr>
        </p:nvSpPr>
        <p:spPr/>
        <p:txBody>
          <a:bodyPr/>
          <a:lstStyle/>
          <a:p>
            <a:fld id="{615A2AFC-77DA-4363-80DA-C03B51D1EF67}" type="slidenum">
              <a:rPr lang="nl-NL" smtClean="0"/>
              <a:t>‹nr.›</a:t>
            </a:fld>
            <a:endParaRPr lang="nl-NL"/>
          </a:p>
        </p:txBody>
      </p:sp>
    </p:spTree>
    <p:extLst>
      <p:ext uri="{BB962C8B-B14F-4D97-AF65-F5344CB8AC3E}">
        <p14:creationId xmlns:p14="http://schemas.microsoft.com/office/powerpoint/2010/main" val="4235666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rafiek 100%">
    <p:spTree>
      <p:nvGrpSpPr>
        <p:cNvPr id="1" name=""/>
        <p:cNvGrpSpPr/>
        <p:nvPr/>
      </p:nvGrpSpPr>
      <p:grpSpPr>
        <a:xfrm>
          <a:off x="0" y="0"/>
          <a:ext cx="0" cy="0"/>
          <a:chOff x="0" y="0"/>
          <a:chExt cx="0" cy="0"/>
        </a:xfrm>
      </p:grpSpPr>
      <p:sp>
        <p:nvSpPr>
          <p:cNvPr id="3" name="Tijdelijke aanduiding voor voettekst 2"/>
          <p:cNvSpPr>
            <a:spLocks noGrp="1"/>
          </p:cNvSpPr>
          <p:nvPr>
            <p:ph type="ftr" sz="quarter" idx="10"/>
          </p:nvPr>
        </p:nvSpPr>
        <p:spPr>
          <a:xfrm>
            <a:off x="634943" y="253430"/>
            <a:ext cx="10921416" cy="127414"/>
          </a:xfrm>
        </p:spPr>
        <p:txBody>
          <a:bodyPr/>
          <a:lstStyle>
            <a:lvl1pPr>
              <a:defRPr b="0"/>
            </a:lvl1pPr>
          </a:lstStyle>
          <a:p>
            <a:endParaRPr lang="nl-NL"/>
          </a:p>
        </p:txBody>
      </p:sp>
      <p:sp>
        <p:nvSpPr>
          <p:cNvPr id="4" name="Titel 3">
            <a:extLst>
              <a:ext uri="{FF2B5EF4-FFF2-40B4-BE49-F238E27FC236}">
                <a16:creationId xmlns:a16="http://schemas.microsoft.com/office/drawing/2014/main" id="{323A7859-972E-0A47-8394-39F263710BBB}"/>
              </a:ext>
            </a:extLst>
          </p:cNvPr>
          <p:cNvSpPr>
            <a:spLocks noGrp="1"/>
          </p:cNvSpPr>
          <p:nvPr>
            <p:ph type="title"/>
          </p:nvPr>
        </p:nvSpPr>
        <p:spPr>
          <a:xfrm>
            <a:off x="635643" y="634829"/>
            <a:ext cx="10920716" cy="507859"/>
          </a:xfrm>
        </p:spPr>
        <p:txBody>
          <a:bodyPr/>
          <a:lstStyle>
            <a:lvl1pPr>
              <a:defRPr sz="3528"/>
            </a:lvl1pPr>
          </a:lstStyle>
          <a:p>
            <a:r>
              <a:rPr lang="nl-NL"/>
              <a:t>Klik om stijl te bewerken</a:t>
            </a:r>
            <a:endParaRPr lang="nl-NL" dirty="0"/>
          </a:p>
        </p:txBody>
      </p:sp>
      <p:sp>
        <p:nvSpPr>
          <p:cNvPr id="11" name="Tijdelijke aanduiding voor tekst 10">
            <a:extLst>
              <a:ext uri="{FF2B5EF4-FFF2-40B4-BE49-F238E27FC236}">
                <a16:creationId xmlns:a16="http://schemas.microsoft.com/office/drawing/2014/main" id="{0366127E-80BC-384F-91FF-709C5E0473FF}"/>
              </a:ext>
            </a:extLst>
          </p:cNvPr>
          <p:cNvSpPr>
            <a:spLocks noGrp="1"/>
          </p:cNvSpPr>
          <p:nvPr>
            <p:ph type="body" sz="quarter" idx="11"/>
          </p:nvPr>
        </p:nvSpPr>
        <p:spPr>
          <a:xfrm>
            <a:off x="635642" y="1269866"/>
            <a:ext cx="10920717" cy="508032"/>
          </a:xfrm>
        </p:spPr>
        <p:txBody>
          <a:bodyPr tIns="0"/>
          <a:lstStyle>
            <a:lvl1pPr marL="0" indent="0">
              <a:buNone/>
              <a:defRPr b="0" i="0">
                <a:latin typeface="Politie Text Medium" panose="020B0503040000020204" pitchFamily="34" charset="77"/>
              </a:defRPr>
            </a:lvl1pPr>
            <a:lvl2pPr marL="0" indent="0">
              <a:spcAft>
                <a:spcPts val="353"/>
              </a:spcAft>
              <a:buNone/>
              <a:defRPr sz="1587" b="0" i="0">
                <a:solidFill>
                  <a:schemeClr val="tx1"/>
                </a:solidFill>
              </a:defRPr>
            </a:lvl2pPr>
            <a:lvl3pPr marL="0" indent="0">
              <a:buNone/>
              <a:defRPr/>
            </a:lvl3pPr>
            <a:lvl4pPr marL="0" indent="0">
              <a:buNone/>
              <a:defRPr/>
            </a:lvl4pPr>
            <a:lvl5pPr marL="0" indent="0">
              <a:buNone/>
              <a:defRPr/>
            </a:lvl5pPr>
          </a:lstStyle>
          <a:p>
            <a:pPr lvl="0"/>
            <a:r>
              <a:rPr lang="nl-NL"/>
              <a:t>Klikken om de tekststijl van het model te bewerken</a:t>
            </a:r>
          </a:p>
          <a:p>
            <a:pPr lvl="1"/>
            <a:r>
              <a:rPr lang="nl-NL"/>
              <a:t>Tweede niveau</a:t>
            </a:r>
          </a:p>
        </p:txBody>
      </p:sp>
      <p:sp>
        <p:nvSpPr>
          <p:cNvPr id="2" name="Tijdelijke aanduiding voor dianummer 1">
            <a:extLst>
              <a:ext uri="{FF2B5EF4-FFF2-40B4-BE49-F238E27FC236}">
                <a16:creationId xmlns:a16="http://schemas.microsoft.com/office/drawing/2014/main" id="{ED7B1D4A-FFBE-9945-BC1F-B6F7B85DCAC6}"/>
              </a:ext>
            </a:extLst>
          </p:cNvPr>
          <p:cNvSpPr>
            <a:spLocks noGrp="1"/>
          </p:cNvSpPr>
          <p:nvPr>
            <p:ph type="sldNum" sz="quarter" idx="12"/>
          </p:nvPr>
        </p:nvSpPr>
        <p:spPr/>
        <p:txBody>
          <a:bodyPr/>
          <a:lstStyle/>
          <a:p>
            <a:fld id="{615A2AFC-77DA-4363-80DA-C03B51D1EF67}" type="slidenum">
              <a:rPr lang="nl-NL" smtClean="0"/>
              <a:t>‹nr.›</a:t>
            </a:fld>
            <a:endParaRPr lang="nl-NL"/>
          </a:p>
        </p:txBody>
      </p:sp>
      <p:sp>
        <p:nvSpPr>
          <p:cNvPr id="6" name="Tijdelijke aanduiding voor grafiek 5">
            <a:extLst>
              <a:ext uri="{FF2B5EF4-FFF2-40B4-BE49-F238E27FC236}">
                <a16:creationId xmlns:a16="http://schemas.microsoft.com/office/drawing/2014/main" id="{DBE90AC3-5E0A-3948-A93C-9B3E4E1EFC40}"/>
              </a:ext>
            </a:extLst>
          </p:cNvPr>
          <p:cNvSpPr>
            <a:spLocks noGrp="1"/>
          </p:cNvSpPr>
          <p:nvPr>
            <p:ph type="chart" sz="quarter" idx="13"/>
          </p:nvPr>
        </p:nvSpPr>
        <p:spPr>
          <a:xfrm>
            <a:off x="635642" y="2031913"/>
            <a:ext cx="10920717" cy="4191813"/>
          </a:xfrm>
          <a:solidFill>
            <a:schemeClr val="bg2"/>
          </a:solidFill>
        </p:spPr>
        <p:txBody>
          <a:bodyPr vert="horz" lIns="0" tIns="432000" rIns="0" bIns="0" rtlCol="0">
            <a:noAutofit/>
          </a:bodyPr>
          <a:lstStyle>
            <a:lvl1pPr>
              <a:defRPr lang="nl-NL" dirty="0">
                <a:solidFill>
                  <a:schemeClr val="tx1"/>
                </a:solidFill>
              </a:defRPr>
            </a:lvl1pPr>
          </a:lstStyle>
          <a:p>
            <a:pPr marL="0" lvl="0" indent="0" algn="ctr">
              <a:buNone/>
            </a:pPr>
            <a:r>
              <a:rPr lang="nl-NL"/>
              <a:t>Klik op het pictogram als u een grafiek wilt toevoegen</a:t>
            </a:r>
            <a:endParaRPr lang="nl-NL" dirty="0"/>
          </a:p>
        </p:txBody>
      </p:sp>
    </p:spTree>
    <p:extLst>
      <p:ext uri="{BB962C8B-B14F-4D97-AF65-F5344CB8AC3E}">
        <p14:creationId xmlns:p14="http://schemas.microsoft.com/office/powerpoint/2010/main" val="3746588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Basis DIAP">
    <p:bg>
      <p:bgPr>
        <a:solidFill>
          <a:schemeClr val="tx2"/>
        </a:solidFill>
        <a:effectLst/>
      </p:bgPr>
    </p:bg>
    <p:spTree>
      <p:nvGrpSpPr>
        <p:cNvPr id="1" name=""/>
        <p:cNvGrpSpPr/>
        <p:nvPr/>
      </p:nvGrpSpPr>
      <p:grpSpPr>
        <a:xfrm>
          <a:off x="0" y="0"/>
          <a:ext cx="0" cy="0"/>
          <a:chOff x="0" y="0"/>
          <a:chExt cx="0" cy="0"/>
        </a:xfrm>
      </p:grpSpPr>
      <p:sp>
        <p:nvSpPr>
          <p:cNvPr id="3" name="Tijdelijke aanduiding voor voettekst 2"/>
          <p:cNvSpPr>
            <a:spLocks noGrp="1"/>
          </p:cNvSpPr>
          <p:nvPr>
            <p:ph type="ftr" sz="quarter" idx="10"/>
          </p:nvPr>
        </p:nvSpPr>
        <p:spPr>
          <a:xfrm>
            <a:off x="634943" y="253430"/>
            <a:ext cx="10921416" cy="127414"/>
          </a:xfrm>
        </p:spPr>
        <p:txBody>
          <a:bodyPr/>
          <a:lstStyle>
            <a:lvl1pPr>
              <a:defRPr b="0">
                <a:solidFill>
                  <a:schemeClr val="bg1"/>
                </a:solidFill>
              </a:defRPr>
            </a:lvl1pPr>
          </a:lstStyle>
          <a:p>
            <a:endParaRPr lang="nl-NL"/>
          </a:p>
        </p:txBody>
      </p:sp>
      <p:sp>
        <p:nvSpPr>
          <p:cNvPr id="4" name="Titel 3">
            <a:extLst>
              <a:ext uri="{FF2B5EF4-FFF2-40B4-BE49-F238E27FC236}">
                <a16:creationId xmlns:a16="http://schemas.microsoft.com/office/drawing/2014/main" id="{323A7859-972E-0A47-8394-39F263710BBB}"/>
              </a:ext>
            </a:extLst>
          </p:cNvPr>
          <p:cNvSpPr>
            <a:spLocks noGrp="1"/>
          </p:cNvSpPr>
          <p:nvPr>
            <p:ph type="title"/>
          </p:nvPr>
        </p:nvSpPr>
        <p:spPr>
          <a:xfrm>
            <a:off x="635643" y="634829"/>
            <a:ext cx="10920716" cy="507859"/>
          </a:xfrm>
        </p:spPr>
        <p:txBody>
          <a:bodyPr/>
          <a:lstStyle>
            <a:lvl1pPr>
              <a:defRPr sz="3528">
                <a:solidFill>
                  <a:schemeClr val="bg1"/>
                </a:solidFill>
              </a:defRPr>
            </a:lvl1pPr>
          </a:lstStyle>
          <a:p>
            <a:r>
              <a:rPr lang="nl-NL"/>
              <a:t>Klik om stijl te bewerken</a:t>
            </a:r>
            <a:endParaRPr lang="nl-NL" dirty="0"/>
          </a:p>
        </p:txBody>
      </p:sp>
      <p:sp>
        <p:nvSpPr>
          <p:cNvPr id="11" name="Tijdelijke aanduiding voor tekst 10">
            <a:extLst>
              <a:ext uri="{FF2B5EF4-FFF2-40B4-BE49-F238E27FC236}">
                <a16:creationId xmlns:a16="http://schemas.microsoft.com/office/drawing/2014/main" id="{0366127E-80BC-384F-91FF-709C5E0473FF}"/>
              </a:ext>
            </a:extLst>
          </p:cNvPr>
          <p:cNvSpPr>
            <a:spLocks noGrp="1"/>
          </p:cNvSpPr>
          <p:nvPr>
            <p:ph type="body" sz="quarter" idx="11"/>
          </p:nvPr>
        </p:nvSpPr>
        <p:spPr/>
        <p:txBody>
          <a:bodyPr tIns="432000"/>
          <a:lstStyle>
            <a:lvl1pPr>
              <a:defRPr>
                <a:solidFill>
                  <a:schemeClr val="bg1"/>
                </a:solidFill>
              </a:defRPr>
            </a:lvl1pPr>
            <a:lvl2pPr>
              <a:spcAft>
                <a:spcPts val="353"/>
              </a:spcAft>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jdelijke aanduiding voor dianummer 1">
            <a:extLst>
              <a:ext uri="{FF2B5EF4-FFF2-40B4-BE49-F238E27FC236}">
                <a16:creationId xmlns:a16="http://schemas.microsoft.com/office/drawing/2014/main" id="{ED7B1D4A-FFBE-9945-BC1F-B6F7B85DCAC6}"/>
              </a:ext>
            </a:extLst>
          </p:cNvPr>
          <p:cNvSpPr>
            <a:spLocks noGrp="1"/>
          </p:cNvSpPr>
          <p:nvPr>
            <p:ph type="sldNum" sz="quarter" idx="12"/>
          </p:nvPr>
        </p:nvSpPr>
        <p:spPr/>
        <p:txBody>
          <a:bodyPr/>
          <a:lstStyle>
            <a:lvl1pPr>
              <a:defRPr>
                <a:solidFill>
                  <a:schemeClr val="bg1"/>
                </a:solidFill>
              </a:defRPr>
            </a:lvl1pPr>
          </a:lstStyle>
          <a:p>
            <a:fld id="{615A2AFC-77DA-4363-80DA-C03B51D1EF67}" type="slidenum">
              <a:rPr lang="nl-NL" smtClean="0"/>
              <a:t>‹nr.›</a:t>
            </a:fld>
            <a:endParaRPr lang="nl-NL"/>
          </a:p>
        </p:txBody>
      </p:sp>
      <p:pic>
        <p:nvPicPr>
          <p:cNvPr id="6" name="Graphic 5">
            <a:extLst>
              <a:ext uri="{FF2B5EF4-FFF2-40B4-BE49-F238E27FC236}">
                <a16:creationId xmlns:a16="http://schemas.microsoft.com/office/drawing/2014/main" id="{71EE6B14-C2BC-BA4F-856F-C7C9F159671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35644" y="6299544"/>
            <a:ext cx="1523296" cy="330065"/>
          </a:xfrm>
          <a:prstGeom prst="rect">
            <a:avLst/>
          </a:prstGeom>
        </p:spPr>
      </p:pic>
    </p:spTree>
    <p:extLst>
      <p:ext uri="{BB962C8B-B14F-4D97-AF65-F5344CB8AC3E}">
        <p14:creationId xmlns:p14="http://schemas.microsoft.com/office/powerpoint/2010/main" val="3198585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Citaat">
    <p:bg>
      <p:bgRef idx="1001">
        <a:schemeClr val="bg2"/>
      </p:bgRef>
    </p:bg>
    <p:spTree>
      <p:nvGrpSpPr>
        <p:cNvPr id="1" name=""/>
        <p:cNvGrpSpPr/>
        <p:nvPr/>
      </p:nvGrpSpPr>
      <p:grpSpPr>
        <a:xfrm>
          <a:off x="0" y="0"/>
          <a:ext cx="0" cy="0"/>
          <a:chOff x="0" y="0"/>
          <a:chExt cx="0" cy="0"/>
        </a:xfrm>
      </p:grpSpPr>
      <p:sp>
        <p:nvSpPr>
          <p:cNvPr id="3" name="Tijdelijke aanduiding voor voettekst 2"/>
          <p:cNvSpPr>
            <a:spLocks noGrp="1"/>
          </p:cNvSpPr>
          <p:nvPr>
            <p:ph type="ftr" sz="quarter" idx="10"/>
          </p:nvPr>
        </p:nvSpPr>
        <p:spPr>
          <a:xfrm>
            <a:off x="634943" y="253430"/>
            <a:ext cx="10921416" cy="127414"/>
          </a:xfrm>
        </p:spPr>
        <p:txBody>
          <a:bodyPr/>
          <a:lstStyle>
            <a:lvl1pPr>
              <a:defRPr b="0">
                <a:solidFill>
                  <a:schemeClr val="tx1"/>
                </a:solidFill>
              </a:defRPr>
            </a:lvl1pPr>
          </a:lstStyle>
          <a:p>
            <a:endParaRPr lang="nl-NL"/>
          </a:p>
        </p:txBody>
      </p:sp>
      <p:sp>
        <p:nvSpPr>
          <p:cNvPr id="4" name="Titel 3">
            <a:extLst>
              <a:ext uri="{FF2B5EF4-FFF2-40B4-BE49-F238E27FC236}">
                <a16:creationId xmlns:a16="http://schemas.microsoft.com/office/drawing/2014/main" id="{323A7859-972E-0A47-8394-39F263710BBB}"/>
              </a:ext>
            </a:extLst>
          </p:cNvPr>
          <p:cNvSpPr>
            <a:spLocks noGrp="1"/>
          </p:cNvSpPr>
          <p:nvPr>
            <p:ph type="title" hasCustomPrompt="1"/>
          </p:nvPr>
        </p:nvSpPr>
        <p:spPr>
          <a:xfrm>
            <a:off x="3809651" y="2158921"/>
            <a:ext cx="5715175" cy="879520"/>
          </a:xfrm>
        </p:spPr>
        <p:txBody>
          <a:bodyPr tIns="0" anchor="b" anchorCtr="0"/>
          <a:lstStyle>
            <a:lvl1pPr>
              <a:defRPr sz="6350">
                <a:solidFill>
                  <a:schemeClr val="tx1"/>
                </a:solidFill>
              </a:defRPr>
            </a:lvl1pPr>
          </a:lstStyle>
          <a:p>
            <a:r>
              <a:rPr lang="nl-NL" dirty="0"/>
              <a:t>“</a:t>
            </a:r>
          </a:p>
        </p:txBody>
      </p:sp>
      <p:sp>
        <p:nvSpPr>
          <p:cNvPr id="11" name="Tijdelijke aanduiding voor tekst 10">
            <a:extLst>
              <a:ext uri="{FF2B5EF4-FFF2-40B4-BE49-F238E27FC236}">
                <a16:creationId xmlns:a16="http://schemas.microsoft.com/office/drawing/2014/main" id="{0366127E-80BC-384F-91FF-709C5E0473FF}"/>
              </a:ext>
            </a:extLst>
          </p:cNvPr>
          <p:cNvSpPr>
            <a:spLocks noGrp="1"/>
          </p:cNvSpPr>
          <p:nvPr>
            <p:ph type="body" sz="quarter" idx="11"/>
          </p:nvPr>
        </p:nvSpPr>
        <p:spPr>
          <a:xfrm>
            <a:off x="3809650" y="2549991"/>
            <a:ext cx="5715176" cy="3047520"/>
          </a:xfrm>
        </p:spPr>
        <p:txBody>
          <a:bodyPr tIns="288000"/>
          <a:lstStyle>
            <a:lvl1pPr marL="0" indent="0">
              <a:lnSpc>
                <a:spcPct val="110000"/>
              </a:lnSpc>
              <a:buNone/>
              <a:defRPr sz="3175" b="1">
                <a:solidFill>
                  <a:schemeClr val="tx1"/>
                </a:solidFill>
              </a:defRPr>
            </a:lvl1pPr>
            <a:lvl2pPr marL="0" indent="0">
              <a:lnSpc>
                <a:spcPct val="110000"/>
              </a:lnSpc>
              <a:spcAft>
                <a:spcPts val="353"/>
              </a:spcAft>
              <a:buNone/>
              <a:defRPr>
                <a:solidFill>
                  <a:schemeClr val="tx1"/>
                </a:solidFill>
              </a:defRPr>
            </a:lvl2pPr>
            <a:lvl3pPr marL="0" indent="0">
              <a:buNone/>
              <a:defRPr>
                <a:solidFill>
                  <a:schemeClr val="tx1"/>
                </a:solidFill>
              </a:defRPr>
            </a:lvl3pPr>
            <a:lvl4pPr>
              <a:defRPr>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pic>
        <p:nvPicPr>
          <p:cNvPr id="6" name="Graphic 5">
            <a:extLst>
              <a:ext uri="{FF2B5EF4-FFF2-40B4-BE49-F238E27FC236}">
                <a16:creationId xmlns:a16="http://schemas.microsoft.com/office/drawing/2014/main" id="{27BE2CF6-CFA4-7744-92E9-3106D4B270E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35644" y="6299544"/>
            <a:ext cx="1523296" cy="330065"/>
          </a:xfrm>
          <a:prstGeom prst="rect">
            <a:avLst/>
          </a:prstGeom>
        </p:spPr>
      </p:pic>
      <p:sp>
        <p:nvSpPr>
          <p:cNvPr id="5" name="Tijdelijke aanduiding voor dianummer 4">
            <a:extLst>
              <a:ext uri="{FF2B5EF4-FFF2-40B4-BE49-F238E27FC236}">
                <a16:creationId xmlns:a16="http://schemas.microsoft.com/office/drawing/2014/main" id="{26244FAF-E534-EC40-A6F8-9DE474FAB6F2}"/>
              </a:ext>
            </a:extLst>
          </p:cNvPr>
          <p:cNvSpPr>
            <a:spLocks noGrp="1"/>
          </p:cNvSpPr>
          <p:nvPr>
            <p:ph type="sldNum" sz="quarter" idx="12"/>
          </p:nvPr>
        </p:nvSpPr>
        <p:spPr/>
        <p:txBody>
          <a:bodyPr/>
          <a:lstStyle>
            <a:lvl1pPr>
              <a:defRPr>
                <a:solidFill>
                  <a:schemeClr val="tx1"/>
                </a:solidFill>
              </a:defRPr>
            </a:lvl1pPr>
          </a:lstStyle>
          <a:p>
            <a:fld id="{615A2AFC-77DA-4363-80DA-C03B51D1EF67}" type="slidenum">
              <a:rPr lang="nl-NL" smtClean="0"/>
              <a:t>‹nr.›</a:t>
            </a:fld>
            <a:endParaRPr lang="nl-NL"/>
          </a:p>
        </p:txBody>
      </p:sp>
    </p:spTree>
    <p:extLst>
      <p:ext uri="{BB962C8B-B14F-4D97-AF65-F5344CB8AC3E}">
        <p14:creationId xmlns:p14="http://schemas.microsoft.com/office/powerpoint/2010/main" val="126496036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C07F0F45-F852-3540-A84F-6BD8B763DFC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635642" y="6299544"/>
            <a:ext cx="1523300" cy="330065"/>
          </a:xfrm>
          <a:prstGeom prst="rect">
            <a:avLst/>
          </a:prstGeom>
        </p:spPr>
      </p:pic>
      <p:sp>
        <p:nvSpPr>
          <p:cNvPr id="2" name="Tijdelijke aanduiding voor titel 1"/>
          <p:cNvSpPr>
            <a:spLocks noGrp="1"/>
          </p:cNvSpPr>
          <p:nvPr>
            <p:ph type="title"/>
          </p:nvPr>
        </p:nvSpPr>
        <p:spPr>
          <a:xfrm>
            <a:off x="635642" y="634829"/>
            <a:ext cx="10920717" cy="507859"/>
          </a:xfrm>
          <a:prstGeom prst="rect">
            <a:avLst/>
          </a:prstGeom>
          <a:effectLst>
            <a:glow rad="228600">
              <a:schemeClr val="accent6">
                <a:satMod val="175000"/>
                <a:alpha val="40000"/>
              </a:schemeClr>
            </a:glow>
          </a:effectLst>
        </p:spPr>
        <p:txBody>
          <a:bodyPr vert="horz" wrap="square" lIns="0" tIns="21600" rIns="0" bIns="0" rtlCol="0" anchor="t" anchorCtr="0">
            <a:spAutoFit/>
          </a:bodyPr>
          <a:lstStyle/>
          <a:p>
            <a:r>
              <a:rPr lang="nl-NL" dirty="0"/>
              <a:t>Klik om de stijl te bewerken</a:t>
            </a:r>
          </a:p>
        </p:txBody>
      </p:sp>
      <p:sp>
        <p:nvSpPr>
          <p:cNvPr id="5" name="Tijdelijke aanduiding voor voettekst 4"/>
          <p:cNvSpPr>
            <a:spLocks noGrp="1"/>
          </p:cNvSpPr>
          <p:nvPr>
            <p:ph type="ftr" sz="quarter" idx="3"/>
          </p:nvPr>
        </p:nvSpPr>
        <p:spPr>
          <a:xfrm>
            <a:off x="634943" y="253430"/>
            <a:ext cx="10921416" cy="127414"/>
          </a:xfrm>
          <a:prstGeom prst="rect">
            <a:avLst/>
          </a:prstGeom>
        </p:spPr>
        <p:txBody>
          <a:bodyPr vert="horz" lIns="0" tIns="0" rIns="0" bIns="0" rtlCol="0" anchor="b" anchorCtr="0"/>
          <a:lstStyle>
            <a:lvl1pPr algn="l">
              <a:defRPr sz="970" b="0" cap="none" baseline="0">
                <a:solidFill>
                  <a:schemeClr val="tx2"/>
                </a:solidFill>
                <a:latin typeface="Politie Text" panose="020B0503040000020204" pitchFamily="34" charset="77"/>
                <a:cs typeface="Arial" panose="020B0604020202020204" pitchFamily="34" charset="0"/>
              </a:defRPr>
            </a:lvl1pPr>
          </a:lstStyle>
          <a:p>
            <a:endParaRPr lang="nl-NL"/>
          </a:p>
        </p:txBody>
      </p:sp>
      <p:sp>
        <p:nvSpPr>
          <p:cNvPr id="4" name="Tijdelijke aanduiding voor tekst 3"/>
          <p:cNvSpPr>
            <a:spLocks noGrp="1"/>
          </p:cNvSpPr>
          <p:nvPr>
            <p:ph type="body" idx="1"/>
          </p:nvPr>
        </p:nvSpPr>
        <p:spPr>
          <a:xfrm>
            <a:off x="635642" y="1523378"/>
            <a:ext cx="10920717" cy="4318103"/>
          </a:xfrm>
          <a:prstGeom prst="rect">
            <a:avLst/>
          </a:prstGeom>
        </p:spPr>
        <p:txBody>
          <a:bodyPr vert="horz" lIns="0" tIns="432000" rIns="0" bIns="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9" name="Tijdelijke aanduiding voor dianummer 8">
            <a:extLst>
              <a:ext uri="{FF2B5EF4-FFF2-40B4-BE49-F238E27FC236}">
                <a16:creationId xmlns:a16="http://schemas.microsoft.com/office/drawing/2014/main" id="{DF635740-32F5-9049-B207-A1820782418D}"/>
              </a:ext>
            </a:extLst>
          </p:cNvPr>
          <p:cNvSpPr>
            <a:spLocks noGrp="1"/>
          </p:cNvSpPr>
          <p:nvPr>
            <p:ph type="sldNum" sz="quarter" idx="4"/>
          </p:nvPr>
        </p:nvSpPr>
        <p:spPr>
          <a:xfrm>
            <a:off x="8813579" y="6223727"/>
            <a:ext cx="2742780" cy="634274"/>
          </a:xfrm>
          <a:prstGeom prst="rect">
            <a:avLst/>
          </a:prstGeom>
        </p:spPr>
        <p:txBody>
          <a:bodyPr vert="horz" lIns="0" tIns="0" rIns="0" bIns="144000" rtlCol="0" anchor="ctr"/>
          <a:lstStyle>
            <a:lvl1pPr algn="r">
              <a:defRPr sz="1235">
                <a:solidFill>
                  <a:schemeClr val="tx2"/>
                </a:solidFill>
                <a:latin typeface="Politie Text" panose="020B0503040000020204" pitchFamily="34" charset="77"/>
              </a:defRPr>
            </a:lvl1pPr>
          </a:lstStyle>
          <a:p>
            <a:fld id="{615A2AFC-77DA-4363-80DA-C03B51D1EF67}" type="slidenum">
              <a:rPr lang="nl-NL" smtClean="0"/>
              <a:t>‹nr.›</a:t>
            </a:fld>
            <a:endParaRPr lang="nl-NL"/>
          </a:p>
        </p:txBody>
      </p:sp>
    </p:spTree>
    <p:extLst>
      <p:ext uri="{BB962C8B-B14F-4D97-AF65-F5344CB8AC3E}">
        <p14:creationId xmlns:p14="http://schemas.microsoft.com/office/powerpoint/2010/main" val="1609806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1219049" rtl="0" eaLnBrk="1" latinLnBrk="0" hangingPunct="1">
        <a:lnSpc>
          <a:spcPct val="90000"/>
        </a:lnSpc>
        <a:spcBef>
          <a:spcPct val="0"/>
        </a:spcBef>
        <a:buNone/>
        <a:defRPr lang="nl-NL" sz="3528" b="1" kern="1200" dirty="0">
          <a:solidFill>
            <a:schemeClr val="tx2"/>
          </a:solidFill>
          <a:effectLst>
            <a:glow>
              <a:schemeClr val="bg1">
                <a:alpha val="99000"/>
              </a:schemeClr>
            </a:glow>
          </a:effectLst>
          <a:latin typeface="Politie Text" panose="020B0503040000020204" pitchFamily="34" charset="77"/>
          <a:ea typeface="+mj-ea"/>
          <a:cs typeface="Arial" panose="020B0604020202020204" pitchFamily="34" charset="0"/>
        </a:defRPr>
      </a:lvl1pPr>
    </p:titleStyle>
    <p:bodyStyle>
      <a:lvl1pPr marL="144202" indent="-144202" algn="l" defTabSz="1219049" rtl="0" eaLnBrk="1" latinLnBrk="0" hangingPunct="1">
        <a:lnSpc>
          <a:spcPct val="100000"/>
        </a:lnSpc>
        <a:spcBef>
          <a:spcPts val="0"/>
        </a:spcBef>
        <a:spcAft>
          <a:spcPts val="529"/>
        </a:spcAft>
        <a:buFont typeface="Arial"/>
        <a:buChar char="-"/>
        <a:defRPr lang="nl-NL" sz="2117" b="0" i="0" kern="1200" dirty="0" smtClean="0">
          <a:solidFill>
            <a:schemeClr val="accent3"/>
          </a:solidFill>
          <a:effectLst>
            <a:glow>
              <a:schemeClr val="bg1">
                <a:alpha val="99000"/>
              </a:schemeClr>
            </a:glow>
          </a:effectLst>
          <a:latin typeface="Politie Text Medium" panose="020B0503040000020204" pitchFamily="34" charset="77"/>
          <a:ea typeface="+mn-ea"/>
          <a:cs typeface="Arial" panose="020B0604020202020204" pitchFamily="34" charset="0"/>
        </a:defRPr>
      </a:lvl1pPr>
      <a:lvl2pPr marL="144202" indent="-144202" algn="l" defTabSz="1219049" rtl="0" eaLnBrk="1" latinLnBrk="0" hangingPunct="1">
        <a:lnSpc>
          <a:spcPct val="100000"/>
        </a:lnSpc>
        <a:spcBef>
          <a:spcPts val="0"/>
        </a:spcBef>
        <a:spcAft>
          <a:spcPts val="529"/>
        </a:spcAft>
        <a:buFont typeface="Arial"/>
        <a:buChar char="-"/>
        <a:defRPr lang="nl-NL" sz="2117" kern="1200" dirty="0" smtClean="0">
          <a:solidFill>
            <a:schemeClr val="tx2"/>
          </a:solidFill>
          <a:effectLst>
            <a:glow>
              <a:schemeClr val="bg1">
                <a:alpha val="99000"/>
              </a:schemeClr>
            </a:glow>
          </a:effectLst>
          <a:latin typeface="Politie Text" panose="020B0503040000020204" pitchFamily="34" charset="77"/>
          <a:ea typeface="+mn-ea"/>
          <a:cs typeface="+mn-cs"/>
        </a:defRPr>
      </a:lvl2pPr>
      <a:lvl3pPr marL="168002" indent="-168002" algn="l" defTabSz="1219049" rtl="0" eaLnBrk="1" latinLnBrk="0" hangingPunct="1">
        <a:lnSpc>
          <a:spcPct val="100000"/>
        </a:lnSpc>
        <a:spcBef>
          <a:spcPts val="0"/>
        </a:spcBef>
        <a:spcAft>
          <a:spcPts val="529"/>
        </a:spcAft>
        <a:buFont typeface="Arial"/>
        <a:buChar char="-"/>
        <a:tabLst/>
        <a:defRPr lang="nl-NL" sz="1587" b="0" kern="1200" dirty="0" smtClean="0">
          <a:solidFill>
            <a:schemeClr val="tx1"/>
          </a:solidFill>
          <a:effectLst>
            <a:glow>
              <a:schemeClr val="bg1">
                <a:alpha val="99000"/>
              </a:schemeClr>
            </a:glow>
          </a:effectLst>
          <a:latin typeface="Politie Text" panose="020B0503040000020204" pitchFamily="34" charset="77"/>
          <a:ea typeface="+mn-ea"/>
          <a:cs typeface="+mn-cs"/>
        </a:defRPr>
      </a:lvl3pPr>
      <a:lvl4pPr marL="168002" indent="-168002" algn="l" defTabSz="1219049" rtl="0" eaLnBrk="1" latinLnBrk="0" hangingPunct="1">
        <a:lnSpc>
          <a:spcPct val="100000"/>
        </a:lnSpc>
        <a:spcBef>
          <a:spcPts val="0"/>
        </a:spcBef>
        <a:spcAft>
          <a:spcPts val="529"/>
        </a:spcAft>
        <a:buFont typeface="Arial"/>
        <a:buChar char="-"/>
        <a:tabLst/>
        <a:defRPr lang="nl-NL" sz="1411" kern="1200" dirty="0" smtClean="0">
          <a:solidFill>
            <a:schemeClr val="tx1"/>
          </a:solidFill>
          <a:effectLst>
            <a:glow>
              <a:schemeClr val="bg1">
                <a:alpha val="99000"/>
              </a:schemeClr>
            </a:glow>
          </a:effectLst>
          <a:latin typeface="Politie Text" panose="020B0503040000020204" pitchFamily="34" charset="77"/>
          <a:ea typeface="+mn-ea"/>
          <a:cs typeface="+mn-cs"/>
        </a:defRPr>
      </a:lvl4pPr>
      <a:lvl5pPr marL="151202" indent="-151202" algn="l" defTabSz="1219049" rtl="0" eaLnBrk="1" latinLnBrk="0" hangingPunct="1">
        <a:lnSpc>
          <a:spcPct val="100000"/>
        </a:lnSpc>
        <a:spcBef>
          <a:spcPts val="0"/>
        </a:spcBef>
        <a:spcAft>
          <a:spcPts val="529"/>
        </a:spcAft>
        <a:buFont typeface="Arial"/>
        <a:buChar char="-"/>
        <a:defRPr lang="nl-NL" sz="1235" kern="1200" dirty="0" smtClean="0">
          <a:solidFill>
            <a:schemeClr val="tx1"/>
          </a:solidFill>
          <a:effectLst>
            <a:glow>
              <a:schemeClr val="bg1">
                <a:alpha val="99000"/>
              </a:schemeClr>
            </a:glow>
          </a:effectLst>
          <a:latin typeface="Politie Text" panose="020B0503040000020204" pitchFamily="34" charset="77"/>
          <a:ea typeface="+mn-ea"/>
          <a:cs typeface="+mn-cs"/>
        </a:defRPr>
      </a:lvl5pPr>
      <a:lvl6pPr marL="3352385" indent="-304763" algn="l" defTabSz="1219049"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6pPr>
      <a:lvl7pPr marL="3961909" indent="-304763" algn="l" defTabSz="1219049"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7pPr>
      <a:lvl8pPr marL="4571434" indent="-304763" algn="l" defTabSz="1219049"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8pPr>
      <a:lvl9pPr marL="5180959" indent="-304763" algn="l" defTabSz="1219049" rtl="0" eaLnBrk="1" latinLnBrk="0" hangingPunct="1">
        <a:spcBef>
          <a:spcPct val="20000"/>
        </a:spcBef>
        <a:buFont typeface="Arial" panose="020B0604020202020204" pitchFamily="34" charset="0"/>
        <a:buChar char="•"/>
        <a:defRPr sz="2666" kern="1200">
          <a:solidFill>
            <a:schemeClr val="tx1"/>
          </a:solidFill>
          <a:latin typeface="+mn-lt"/>
          <a:ea typeface="+mn-ea"/>
          <a:cs typeface="+mn-cs"/>
        </a:defRPr>
      </a:lvl9pPr>
    </p:bodyStyle>
    <p:otherStyle>
      <a:defPPr>
        <a:defRPr lang="nl-NL"/>
      </a:defPPr>
      <a:lvl1pPr marL="0" algn="l" defTabSz="1219049" rtl="0" eaLnBrk="1" latinLnBrk="0" hangingPunct="1">
        <a:defRPr sz="2400" kern="1200">
          <a:solidFill>
            <a:schemeClr val="tx1"/>
          </a:solidFill>
          <a:latin typeface="+mn-lt"/>
          <a:ea typeface="+mn-ea"/>
          <a:cs typeface="+mn-cs"/>
        </a:defRPr>
      </a:lvl1pPr>
      <a:lvl2pPr marL="609524" algn="l" defTabSz="1219049" rtl="0" eaLnBrk="1" latinLnBrk="0" hangingPunct="1">
        <a:defRPr sz="2400" kern="1200">
          <a:solidFill>
            <a:schemeClr val="tx1"/>
          </a:solidFill>
          <a:latin typeface="+mn-lt"/>
          <a:ea typeface="+mn-ea"/>
          <a:cs typeface="+mn-cs"/>
        </a:defRPr>
      </a:lvl2pPr>
      <a:lvl3pPr marL="1219049" algn="l" defTabSz="1219049" rtl="0" eaLnBrk="1" latinLnBrk="0" hangingPunct="1">
        <a:defRPr sz="2400" kern="1200">
          <a:solidFill>
            <a:schemeClr val="tx1"/>
          </a:solidFill>
          <a:latin typeface="+mn-lt"/>
          <a:ea typeface="+mn-ea"/>
          <a:cs typeface="+mn-cs"/>
        </a:defRPr>
      </a:lvl3pPr>
      <a:lvl4pPr marL="1828574" algn="l" defTabSz="1219049" rtl="0" eaLnBrk="1" latinLnBrk="0" hangingPunct="1">
        <a:defRPr sz="2400" kern="1200">
          <a:solidFill>
            <a:schemeClr val="tx1"/>
          </a:solidFill>
          <a:latin typeface="+mn-lt"/>
          <a:ea typeface="+mn-ea"/>
          <a:cs typeface="+mn-cs"/>
        </a:defRPr>
      </a:lvl4pPr>
      <a:lvl5pPr marL="2438098" algn="l" defTabSz="1219049" rtl="0" eaLnBrk="1" latinLnBrk="0" hangingPunct="1">
        <a:defRPr sz="2400" kern="1200">
          <a:solidFill>
            <a:schemeClr val="tx1"/>
          </a:solidFill>
          <a:latin typeface="+mn-lt"/>
          <a:ea typeface="+mn-ea"/>
          <a:cs typeface="+mn-cs"/>
        </a:defRPr>
      </a:lvl5pPr>
      <a:lvl6pPr marL="3047622" algn="l" defTabSz="1219049" rtl="0" eaLnBrk="1" latinLnBrk="0" hangingPunct="1">
        <a:defRPr sz="2400" kern="1200">
          <a:solidFill>
            <a:schemeClr val="tx1"/>
          </a:solidFill>
          <a:latin typeface="+mn-lt"/>
          <a:ea typeface="+mn-ea"/>
          <a:cs typeface="+mn-cs"/>
        </a:defRPr>
      </a:lvl6pPr>
      <a:lvl7pPr marL="3657147" algn="l" defTabSz="1219049" rtl="0" eaLnBrk="1" latinLnBrk="0" hangingPunct="1">
        <a:defRPr sz="2400" kern="1200">
          <a:solidFill>
            <a:schemeClr val="tx1"/>
          </a:solidFill>
          <a:latin typeface="+mn-lt"/>
          <a:ea typeface="+mn-ea"/>
          <a:cs typeface="+mn-cs"/>
        </a:defRPr>
      </a:lvl7pPr>
      <a:lvl8pPr marL="4266672" algn="l" defTabSz="1219049" rtl="0" eaLnBrk="1" latinLnBrk="0" hangingPunct="1">
        <a:defRPr sz="2400" kern="1200">
          <a:solidFill>
            <a:schemeClr val="tx1"/>
          </a:solidFill>
          <a:latin typeface="+mn-lt"/>
          <a:ea typeface="+mn-ea"/>
          <a:cs typeface="+mn-cs"/>
        </a:defRPr>
      </a:lvl8pPr>
      <a:lvl9pPr marL="4876196" algn="l" defTabSz="1219049"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4263">
          <p15:clr>
            <a:srgbClr val="C35EA4"/>
          </p15:clr>
        </p15:guide>
        <p15:guide id="4" pos="6985">
          <p15:clr>
            <a:srgbClr val="C35EA4"/>
          </p15:clr>
        </p15:guide>
        <p15:guide id="5" pos="8254">
          <p15:clr>
            <a:srgbClr val="F26B43"/>
          </p15:clr>
        </p15:guide>
        <p15:guide id="6" pos="7166">
          <p15:clr>
            <a:srgbClr val="C35EA4"/>
          </p15:clr>
        </p15:guide>
        <p15:guide id="7" pos="3084">
          <p15:clr>
            <a:srgbClr val="C35EA4"/>
          </p15:clr>
        </p15:guide>
        <p15:guide id="11" pos="635">
          <p15:clr>
            <a:srgbClr val="9FCC3B"/>
          </p15:clr>
        </p15:guide>
        <p15:guide id="13" pos="1723">
          <p15:clr>
            <a:srgbClr val="C35EA4"/>
          </p15:clr>
        </p15:guide>
        <p15:guide id="18" pos="5624">
          <p15:clr>
            <a:srgbClr val="C35EA4"/>
          </p15:clr>
        </p15:guide>
        <p15:guide id="19" pos="5805">
          <p15:clr>
            <a:srgbClr val="C35EA4"/>
          </p15:clr>
        </p15:guide>
        <p15:guide id="24" pos="1542">
          <p15:clr>
            <a:srgbClr val="C35EA4"/>
          </p15:clr>
        </p15:guide>
        <p15:guide id="29" orient="horz" pos="2358">
          <p15:clr>
            <a:srgbClr val="A4A3A4"/>
          </p15:clr>
        </p15:guide>
        <p15:guide id="30" orient="horz" pos="2540">
          <p15:clr>
            <a:srgbClr val="A4A3A4"/>
          </p15:clr>
        </p15:guide>
        <p15:guide id="31" orient="horz" pos="4172">
          <p15:clr>
            <a:srgbClr val="F26B43"/>
          </p15:clr>
        </p15:guide>
        <p15:guide id="35" pos="2903">
          <p15:clr>
            <a:srgbClr val="C35EA4"/>
          </p15:clr>
        </p15:guide>
        <p15:guide id="40" pos="4454">
          <p15:clr>
            <a:srgbClr val="C35EA4"/>
          </p15:clr>
        </p15:guide>
        <p15:guide id="45" orient="horz" pos="181">
          <p15:clr>
            <a:srgbClr val="A4A3A4"/>
          </p15:clr>
        </p15:guide>
        <p15:guide id="47" orient="horz" pos="272">
          <p15:clr>
            <a:srgbClr val="547EBF"/>
          </p15:clr>
        </p15:guide>
        <p15:guide id="48" orient="horz" pos="1088">
          <p15:clr>
            <a:srgbClr val="547EBF"/>
          </p15:clr>
        </p15:guide>
        <p15:guide id="50" pos="1361">
          <p15:clr>
            <a:srgbClr val="9FCC3B"/>
          </p15:clr>
        </p15:guide>
        <p15:guide id="51" pos="1905">
          <p15:clr>
            <a:srgbClr val="9FCC3B"/>
          </p15:clr>
        </p15:guide>
        <p15:guide id="52" pos="2721">
          <p15:clr>
            <a:srgbClr val="9FCC3B"/>
          </p15:clr>
        </p15:guide>
        <p15:guide id="53" pos="3265">
          <p15:clr>
            <a:srgbClr val="9FCC3B"/>
          </p15:clr>
        </p15:guide>
        <p15:guide id="57" pos="454">
          <p15:clr>
            <a:srgbClr val="F26B43"/>
          </p15:clr>
        </p15:guide>
        <p15:guide id="58" pos="8073">
          <p15:clr>
            <a:srgbClr val="9FCC3B"/>
          </p15:clr>
        </p15:guide>
        <p15:guide id="59" pos="4082">
          <p15:clr>
            <a:srgbClr val="9FCC3B"/>
          </p15:clr>
        </p15:guide>
        <p15:guide id="61" pos="5987">
          <p15:clr>
            <a:srgbClr val="9FCC3B"/>
          </p15:clr>
        </p15:guide>
        <p15:guide id="62" pos="6803">
          <p15:clr>
            <a:srgbClr val="9FCC3B"/>
          </p15:clr>
        </p15:guide>
        <p15:guide id="63" pos="7347">
          <p15:clr>
            <a:srgbClr val="9FCC3B"/>
          </p15:clr>
        </p15:guide>
        <p15:guide id="65" orient="horz" pos="4626">
          <p15:clr>
            <a:srgbClr val="A4A3A4"/>
          </p15:clr>
        </p15:guide>
        <p15:guide id="66" pos="4808">
          <p15:clr>
            <a:srgbClr val="A4A3A4"/>
          </p15:clr>
        </p15:guide>
        <p15:guide id="67" pos="5080">
          <p15:clr>
            <a:srgbClr val="A4A3A4"/>
          </p15:clr>
        </p15:guide>
        <p15:guide id="68" pos="5443">
          <p15:clr>
            <a:srgbClr val="9FCC3B"/>
          </p15:clr>
        </p15:guide>
        <p15:guide id="69" orient="horz" pos="453">
          <p15:clr>
            <a:srgbClr val="F26B43"/>
          </p15:clr>
        </p15:guide>
        <p15:guide id="70" orient="horz" pos="4445">
          <p15:clr>
            <a:srgbClr val="F26B43"/>
          </p15:clr>
        </p15:guide>
        <p15:guide id="71" pos="4626">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file:///\\politie.local\NP\ProcesEnSturing\ZB\Taken\DRR_SPO\FO_2023\PL20-2023061604" TargetMode="External"/><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8.xml"/><Relationship Id="rId7" Type="http://schemas.openxmlformats.org/officeDocument/2006/relationships/image" Target="../media/image62.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jpeg"/><Relationship Id="rId5" Type="http://schemas.openxmlformats.org/officeDocument/2006/relationships/chart" Target="../charts/chart13.xml"/><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hyperlink" Target="file:///\\politie.local\NP\ProcesEnSturing\ZB\Taken\DRR_SPO\FO_2023\PL20-2023061604"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2" Type="http://schemas.openxmlformats.org/officeDocument/2006/relationships/hyperlink" Target="file:///\\politie.local\NP\ProcesEnSturing\ZB\Taken\DRR_SPO\FO_2023\PL20-2023061604"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23.jpeg"/><Relationship Id="rId2" Type="http://schemas.openxmlformats.org/officeDocument/2006/relationships/notesSlide" Target="../notesSlides/notesSlide6.xml"/><Relationship Id="rId16" Type="http://schemas.openxmlformats.org/officeDocument/2006/relationships/image" Target="../media/image26.jpeg"/><Relationship Id="rId1" Type="http://schemas.openxmlformats.org/officeDocument/2006/relationships/slideLayout" Target="../slideLayouts/slideLayout8.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microsoft.com/office/2007/relationships/hdphoto" Target="../media/hdphoto1.wdp"/><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1FA04F-8B3C-2791-DC39-F111EED03C61}"/>
              </a:ext>
            </a:extLst>
          </p:cNvPr>
          <p:cNvSpPr>
            <a:spLocks noGrp="1"/>
          </p:cNvSpPr>
          <p:nvPr>
            <p:ph type="ctrTitle"/>
          </p:nvPr>
        </p:nvSpPr>
        <p:spPr>
          <a:xfrm>
            <a:off x="0" y="0"/>
            <a:ext cx="12192000" cy="1609892"/>
          </a:xfrm>
          <a:gradFill flip="none" rotWithShape="1">
            <a:gsLst>
              <a:gs pos="0">
                <a:schemeClr val="accent1">
                  <a:lumMod val="40000"/>
                  <a:lumOff val="60000"/>
                  <a:alpha val="10000"/>
                </a:schemeClr>
              </a:gs>
              <a:gs pos="46000">
                <a:schemeClr val="accent1">
                  <a:lumMod val="95000"/>
                  <a:lumOff val="5000"/>
                  <a:alpha val="10000"/>
                </a:schemeClr>
              </a:gs>
              <a:gs pos="100000">
                <a:schemeClr val="accent1">
                  <a:lumMod val="60000"/>
                  <a:alpha val="20000"/>
                </a:schemeClr>
              </a:gs>
            </a:gsLst>
            <a:lin ang="13500000" scaled="1"/>
            <a:tileRect/>
          </a:gradFill>
        </p:spPr>
        <p:txBody>
          <a:bodyPr anchor="t"/>
          <a:lstStyle/>
          <a:p>
            <a:br>
              <a:rPr lang="nl-NL" dirty="0"/>
            </a:br>
            <a:r>
              <a:rPr lang="nl-NL" dirty="0"/>
              <a:t>Brand en Elektrische Voertuigen</a:t>
            </a:r>
          </a:p>
        </p:txBody>
      </p:sp>
      <p:sp>
        <p:nvSpPr>
          <p:cNvPr id="3" name="Ondertitel 2">
            <a:extLst>
              <a:ext uri="{FF2B5EF4-FFF2-40B4-BE49-F238E27FC236}">
                <a16:creationId xmlns:a16="http://schemas.microsoft.com/office/drawing/2014/main" id="{B00B967D-5292-D5F5-5488-92DE8D51133D}"/>
              </a:ext>
            </a:extLst>
          </p:cNvPr>
          <p:cNvSpPr>
            <a:spLocks noGrp="1"/>
          </p:cNvSpPr>
          <p:nvPr>
            <p:ph type="subTitle" idx="1"/>
          </p:nvPr>
        </p:nvSpPr>
        <p:spPr>
          <a:xfrm>
            <a:off x="635641" y="1509247"/>
            <a:ext cx="6744214" cy="867106"/>
          </a:xfrm>
        </p:spPr>
        <p:txBody>
          <a:bodyPr/>
          <a:lstStyle/>
          <a:p>
            <a:r>
              <a:rPr lang="nl-NL" sz="2800" b="1" dirty="0">
                <a:solidFill>
                  <a:schemeClr val="tx2"/>
                </a:solidFill>
              </a:rPr>
              <a:t>Protocol eenheid Zeeland West Brabant</a:t>
            </a:r>
          </a:p>
        </p:txBody>
      </p:sp>
      <p:grpSp>
        <p:nvGrpSpPr>
          <p:cNvPr id="5" name="Groep 4">
            <a:extLst>
              <a:ext uri="{FF2B5EF4-FFF2-40B4-BE49-F238E27FC236}">
                <a16:creationId xmlns:a16="http://schemas.microsoft.com/office/drawing/2014/main" id="{26E6A538-E843-07B3-1C10-42962ABAE3F1}"/>
              </a:ext>
            </a:extLst>
          </p:cNvPr>
          <p:cNvGrpSpPr>
            <a:grpSpLocks noChangeAspect="1"/>
          </p:cNvGrpSpPr>
          <p:nvPr/>
        </p:nvGrpSpPr>
        <p:grpSpPr>
          <a:xfrm>
            <a:off x="9970536" y="5984899"/>
            <a:ext cx="2015999" cy="731030"/>
            <a:chOff x="658080" y="3561120"/>
            <a:chExt cx="1889280" cy="685080"/>
          </a:xfrm>
          <a:solidFill>
            <a:schemeClr val="tx1"/>
          </a:solidFill>
        </p:grpSpPr>
        <p:sp>
          <p:nvSpPr>
            <p:cNvPr id="6" name="Vrije vorm 8">
              <a:extLst>
                <a:ext uri="{FF2B5EF4-FFF2-40B4-BE49-F238E27FC236}">
                  <a16:creationId xmlns:a16="http://schemas.microsoft.com/office/drawing/2014/main" id="{9ADBEE4B-8869-C22E-A7BD-DC29E0C80558}"/>
                </a:ext>
              </a:extLst>
            </p:cNvPr>
            <p:cNvSpPr/>
            <p:nvPr/>
          </p:nvSpPr>
          <p:spPr>
            <a:xfrm>
              <a:off x="2379600" y="3850200"/>
              <a:ext cx="167760" cy="252720"/>
            </a:xfrm>
            <a:custGeom>
              <a:avLst/>
              <a:gdLst/>
              <a:ahLst/>
              <a:cxnLst/>
              <a:rect l="0" t="0" r="r" b="b"/>
              <a:pathLst>
                <a:path w="467" h="703">
                  <a:moveTo>
                    <a:pt x="187" y="569"/>
                  </a:moveTo>
                  <a:lnTo>
                    <a:pt x="187" y="410"/>
                  </a:lnTo>
                  <a:lnTo>
                    <a:pt x="443" y="410"/>
                  </a:lnTo>
                  <a:lnTo>
                    <a:pt x="443" y="277"/>
                  </a:lnTo>
                  <a:lnTo>
                    <a:pt x="187" y="277"/>
                  </a:lnTo>
                  <a:lnTo>
                    <a:pt x="187" y="133"/>
                  </a:lnTo>
                  <a:lnTo>
                    <a:pt x="464" y="133"/>
                  </a:lnTo>
                  <a:lnTo>
                    <a:pt x="464" y="0"/>
                  </a:lnTo>
                  <a:lnTo>
                    <a:pt x="0" y="0"/>
                  </a:lnTo>
                  <a:lnTo>
                    <a:pt x="0" y="702"/>
                  </a:lnTo>
                  <a:lnTo>
                    <a:pt x="466" y="702"/>
                  </a:lnTo>
                  <a:lnTo>
                    <a:pt x="466" y="569"/>
                  </a:lnTo>
                  <a:lnTo>
                    <a:pt x="187" y="569"/>
                  </a:lnTo>
                  <a:close/>
                </a:path>
              </a:pathLst>
            </a:custGeom>
            <a:grpFill/>
            <a:ln w="0">
              <a:noFill/>
            </a:ln>
          </p:spPr>
          <p:txBody>
            <a:bodyPr/>
            <a:lstStyle/>
            <a:p>
              <a:endParaRPr lang="nl-NL"/>
            </a:p>
          </p:txBody>
        </p:sp>
        <p:sp>
          <p:nvSpPr>
            <p:cNvPr id="7" name="Vrije vorm 9">
              <a:extLst>
                <a:ext uri="{FF2B5EF4-FFF2-40B4-BE49-F238E27FC236}">
                  <a16:creationId xmlns:a16="http://schemas.microsoft.com/office/drawing/2014/main" id="{DB80E141-45EC-43E3-3600-3A0E9FB9678C}"/>
                </a:ext>
              </a:extLst>
            </p:cNvPr>
            <p:cNvSpPr/>
            <p:nvPr/>
          </p:nvSpPr>
          <p:spPr>
            <a:xfrm>
              <a:off x="2157120" y="3850200"/>
              <a:ext cx="67320" cy="252720"/>
            </a:xfrm>
            <a:custGeom>
              <a:avLst/>
              <a:gdLst/>
              <a:ahLst/>
              <a:cxnLst/>
              <a:rect l="0" t="0" r="r" b="b"/>
              <a:pathLst>
                <a:path w="188" h="703">
                  <a:moveTo>
                    <a:pt x="0" y="0"/>
                  </a:moveTo>
                  <a:lnTo>
                    <a:pt x="187" y="0"/>
                  </a:lnTo>
                  <a:lnTo>
                    <a:pt x="187" y="702"/>
                  </a:lnTo>
                  <a:lnTo>
                    <a:pt x="0" y="702"/>
                  </a:lnTo>
                  <a:lnTo>
                    <a:pt x="0" y="0"/>
                  </a:lnTo>
                  <a:close/>
                </a:path>
              </a:pathLst>
            </a:custGeom>
            <a:grpFill/>
            <a:ln w="0">
              <a:noFill/>
            </a:ln>
          </p:spPr>
          <p:txBody>
            <a:bodyPr/>
            <a:lstStyle/>
            <a:p>
              <a:endParaRPr lang="nl-NL"/>
            </a:p>
          </p:txBody>
        </p:sp>
        <p:sp>
          <p:nvSpPr>
            <p:cNvPr id="8" name="Vrije vorm 10">
              <a:extLst>
                <a:ext uri="{FF2B5EF4-FFF2-40B4-BE49-F238E27FC236}">
                  <a16:creationId xmlns:a16="http://schemas.microsoft.com/office/drawing/2014/main" id="{9A644DDD-0C6E-0E7C-9193-CE58777BFCE3}"/>
                </a:ext>
              </a:extLst>
            </p:cNvPr>
            <p:cNvSpPr/>
            <p:nvPr/>
          </p:nvSpPr>
          <p:spPr>
            <a:xfrm>
              <a:off x="1842840" y="3850200"/>
              <a:ext cx="192240" cy="252720"/>
            </a:xfrm>
            <a:custGeom>
              <a:avLst/>
              <a:gdLst/>
              <a:ahLst/>
              <a:cxnLst/>
              <a:rect l="0" t="0" r="r" b="b"/>
              <a:pathLst>
                <a:path w="535" h="703">
                  <a:moveTo>
                    <a:pt x="0" y="139"/>
                  </a:moveTo>
                  <a:lnTo>
                    <a:pt x="173" y="139"/>
                  </a:lnTo>
                  <a:lnTo>
                    <a:pt x="173" y="702"/>
                  </a:lnTo>
                  <a:lnTo>
                    <a:pt x="361" y="702"/>
                  </a:lnTo>
                  <a:lnTo>
                    <a:pt x="361" y="139"/>
                  </a:lnTo>
                  <a:lnTo>
                    <a:pt x="534" y="139"/>
                  </a:lnTo>
                  <a:lnTo>
                    <a:pt x="534" y="0"/>
                  </a:lnTo>
                  <a:lnTo>
                    <a:pt x="0" y="0"/>
                  </a:lnTo>
                  <a:lnTo>
                    <a:pt x="0" y="139"/>
                  </a:lnTo>
                  <a:close/>
                </a:path>
              </a:pathLst>
            </a:custGeom>
            <a:grpFill/>
            <a:ln w="0">
              <a:noFill/>
            </a:ln>
          </p:spPr>
          <p:txBody>
            <a:bodyPr/>
            <a:lstStyle/>
            <a:p>
              <a:endParaRPr lang="nl-NL"/>
            </a:p>
          </p:txBody>
        </p:sp>
        <p:sp>
          <p:nvSpPr>
            <p:cNvPr id="9" name="Vrije vorm 11">
              <a:extLst>
                <a:ext uri="{FF2B5EF4-FFF2-40B4-BE49-F238E27FC236}">
                  <a16:creationId xmlns:a16="http://schemas.microsoft.com/office/drawing/2014/main" id="{E320FACC-6394-07BA-B857-578EDF59EEAC}"/>
                </a:ext>
              </a:extLst>
            </p:cNvPr>
            <p:cNvSpPr/>
            <p:nvPr/>
          </p:nvSpPr>
          <p:spPr>
            <a:xfrm>
              <a:off x="1653480" y="3850200"/>
              <a:ext cx="67320" cy="252720"/>
            </a:xfrm>
            <a:custGeom>
              <a:avLst/>
              <a:gdLst/>
              <a:ahLst/>
              <a:cxnLst/>
              <a:rect l="0" t="0" r="r" b="b"/>
              <a:pathLst>
                <a:path w="188" h="703">
                  <a:moveTo>
                    <a:pt x="0" y="0"/>
                  </a:moveTo>
                  <a:lnTo>
                    <a:pt x="187" y="0"/>
                  </a:lnTo>
                  <a:lnTo>
                    <a:pt x="187" y="702"/>
                  </a:lnTo>
                  <a:lnTo>
                    <a:pt x="0" y="702"/>
                  </a:lnTo>
                  <a:lnTo>
                    <a:pt x="0" y="0"/>
                  </a:lnTo>
                  <a:close/>
                </a:path>
              </a:pathLst>
            </a:custGeom>
            <a:grpFill/>
            <a:ln w="0">
              <a:noFill/>
            </a:ln>
          </p:spPr>
          <p:txBody>
            <a:bodyPr/>
            <a:lstStyle/>
            <a:p>
              <a:endParaRPr lang="nl-NL"/>
            </a:p>
          </p:txBody>
        </p:sp>
        <p:sp>
          <p:nvSpPr>
            <p:cNvPr id="10" name="Vrije vorm 12">
              <a:extLst>
                <a:ext uri="{FF2B5EF4-FFF2-40B4-BE49-F238E27FC236}">
                  <a16:creationId xmlns:a16="http://schemas.microsoft.com/office/drawing/2014/main" id="{9ED3C7F2-65E8-C367-C508-CE3ED5957863}"/>
                </a:ext>
              </a:extLst>
            </p:cNvPr>
            <p:cNvSpPr/>
            <p:nvPr/>
          </p:nvSpPr>
          <p:spPr>
            <a:xfrm>
              <a:off x="1382400" y="3850200"/>
              <a:ext cx="163080" cy="252720"/>
            </a:xfrm>
            <a:custGeom>
              <a:avLst/>
              <a:gdLst/>
              <a:ahLst/>
              <a:cxnLst/>
              <a:rect l="0" t="0" r="r" b="b"/>
              <a:pathLst>
                <a:path w="454" h="703">
                  <a:moveTo>
                    <a:pt x="188" y="0"/>
                  </a:moveTo>
                  <a:lnTo>
                    <a:pt x="0" y="0"/>
                  </a:lnTo>
                  <a:lnTo>
                    <a:pt x="0" y="702"/>
                  </a:lnTo>
                  <a:lnTo>
                    <a:pt x="453" y="702"/>
                  </a:lnTo>
                  <a:lnTo>
                    <a:pt x="453" y="563"/>
                  </a:lnTo>
                  <a:lnTo>
                    <a:pt x="188" y="563"/>
                  </a:lnTo>
                  <a:lnTo>
                    <a:pt x="188" y="0"/>
                  </a:lnTo>
                  <a:close/>
                </a:path>
              </a:pathLst>
            </a:custGeom>
            <a:grpFill/>
            <a:ln w="0">
              <a:noFill/>
            </a:ln>
          </p:spPr>
          <p:txBody>
            <a:bodyPr/>
            <a:lstStyle/>
            <a:p>
              <a:endParaRPr lang="nl-NL"/>
            </a:p>
          </p:txBody>
        </p:sp>
        <p:sp>
          <p:nvSpPr>
            <p:cNvPr id="11" name="Vrije vorm 13">
              <a:extLst>
                <a:ext uri="{FF2B5EF4-FFF2-40B4-BE49-F238E27FC236}">
                  <a16:creationId xmlns:a16="http://schemas.microsoft.com/office/drawing/2014/main" id="{40FEA5FC-C6C1-3A2B-DAFB-EAD37C962DB7}"/>
                </a:ext>
              </a:extLst>
            </p:cNvPr>
            <p:cNvSpPr/>
            <p:nvPr/>
          </p:nvSpPr>
          <p:spPr>
            <a:xfrm>
              <a:off x="658080" y="3850200"/>
              <a:ext cx="194040" cy="252720"/>
            </a:xfrm>
            <a:custGeom>
              <a:avLst/>
              <a:gdLst/>
              <a:ahLst/>
              <a:cxnLst/>
              <a:rect l="0" t="0" r="r" b="b"/>
              <a:pathLst>
                <a:path w="543" h="703">
                  <a:moveTo>
                    <a:pt x="224" y="0"/>
                  </a:moveTo>
                  <a:lnTo>
                    <a:pt x="0" y="0"/>
                  </a:lnTo>
                  <a:lnTo>
                    <a:pt x="0" y="702"/>
                  </a:lnTo>
                  <a:lnTo>
                    <a:pt x="187" y="702"/>
                  </a:lnTo>
                  <a:lnTo>
                    <a:pt x="187" y="545"/>
                  </a:lnTo>
                  <a:lnTo>
                    <a:pt x="244" y="545"/>
                  </a:lnTo>
                  <a:cubicBezTo>
                    <a:pt x="432" y="549"/>
                    <a:pt x="542" y="413"/>
                    <a:pt x="539" y="268"/>
                  </a:cubicBezTo>
                  <a:cubicBezTo>
                    <a:pt x="536" y="111"/>
                    <a:pt x="438" y="0"/>
                    <a:pt x="224" y="0"/>
                  </a:cubicBezTo>
                  <a:moveTo>
                    <a:pt x="236" y="402"/>
                  </a:moveTo>
                  <a:lnTo>
                    <a:pt x="187" y="402"/>
                  </a:lnTo>
                  <a:lnTo>
                    <a:pt x="187" y="132"/>
                  </a:lnTo>
                  <a:lnTo>
                    <a:pt x="236" y="132"/>
                  </a:lnTo>
                  <a:cubicBezTo>
                    <a:pt x="301" y="132"/>
                    <a:pt x="358" y="193"/>
                    <a:pt x="358" y="265"/>
                  </a:cubicBezTo>
                  <a:cubicBezTo>
                    <a:pt x="358" y="339"/>
                    <a:pt x="301" y="402"/>
                    <a:pt x="236" y="402"/>
                  </a:cubicBezTo>
                  <a:close/>
                </a:path>
              </a:pathLst>
            </a:custGeom>
            <a:grpFill/>
            <a:ln w="0">
              <a:noFill/>
            </a:ln>
          </p:spPr>
          <p:txBody>
            <a:bodyPr/>
            <a:lstStyle/>
            <a:p>
              <a:endParaRPr lang="nl-NL"/>
            </a:p>
          </p:txBody>
        </p:sp>
        <p:sp>
          <p:nvSpPr>
            <p:cNvPr id="12" name="Vrije vorm 14">
              <a:extLst>
                <a:ext uri="{FF2B5EF4-FFF2-40B4-BE49-F238E27FC236}">
                  <a16:creationId xmlns:a16="http://schemas.microsoft.com/office/drawing/2014/main" id="{446FE536-7114-8CDD-0BFE-F58B1959B8FE}"/>
                </a:ext>
              </a:extLst>
            </p:cNvPr>
            <p:cNvSpPr/>
            <p:nvPr/>
          </p:nvSpPr>
          <p:spPr>
            <a:xfrm>
              <a:off x="889200" y="3561120"/>
              <a:ext cx="423360" cy="685080"/>
            </a:xfrm>
            <a:custGeom>
              <a:avLst/>
              <a:gdLst/>
              <a:ahLst/>
              <a:cxnLst/>
              <a:rect l="0" t="0" r="r" b="b"/>
              <a:pathLst>
                <a:path w="1177" h="1904">
                  <a:moveTo>
                    <a:pt x="1176" y="889"/>
                  </a:moveTo>
                  <a:lnTo>
                    <a:pt x="1176" y="822"/>
                  </a:lnTo>
                  <a:lnTo>
                    <a:pt x="855" y="610"/>
                  </a:lnTo>
                  <a:cubicBezTo>
                    <a:pt x="862" y="633"/>
                    <a:pt x="865" y="684"/>
                    <a:pt x="835" y="748"/>
                  </a:cubicBezTo>
                  <a:cubicBezTo>
                    <a:pt x="797" y="830"/>
                    <a:pt x="700" y="895"/>
                    <a:pt x="670" y="914"/>
                  </a:cubicBezTo>
                  <a:cubicBezTo>
                    <a:pt x="633" y="937"/>
                    <a:pt x="614" y="959"/>
                    <a:pt x="608" y="979"/>
                  </a:cubicBezTo>
                  <a:cubicBezTo>
                    <a:pt x="605" y="991"/>
                    <a:pt x="600" y="1008"/>
                    <a:pt x="604" y="1026"/>
                  </a:cubicBezTo>
                  <a:cubicBezTo>
                    <a:pt x="644" y="1034"/>
                    <a:pt x="674" y="1067"/>
                    <a:pt x="674" y="1111"/>
                  </a:cubicBezTo>
                  <a:cubicBezTo>
                    <a:pt x="674" y="1161"/>
                    <a:pt x="633" y="1201"/>
                    <a:pt x="584" y="1201"/>
                  </a:cubicBezTo>
                  <a:cubicBezTo>
                    <a:pt x="534" y="1201"/>
                    <a:pt x="494" y="1161"/>
                    <a:pt x="494" y="1111"/>
                  </a:cubicBezTo>
                  <a:cubicBezTo>
                    <a:pt x="494" y="1068"/>
                    <a:pt x="525" y="1032"/>
                    <a:pt x="565" y="1024"/>
                  </a:cubicBezTo>
                  <a:lnTo>
                    <a:pt x="565" y="1023"/>
                  </a:lnTo>
                  <a:cubicBezTo>
                    <a:pt x="553" y="986"/>
                    <a:pt x="548" y="971"/>
                    <a:pt x="548" y="925"/>
                  </a:cubicBezTo>
                  <a:cubicBezTo>
                    <a:pt x="549" y="834"/>
                    <a:pt x="613" y="813"/>
                    <a:pt x="646" y="757"/>
                  </a:cubicBezTo>
                  <a:cubicBezTo>
                    <a:pt x="714" y="698"/>
                    <a:pt x="758" y="646"/>
                    <a:pt x="767" y="592"/>
                  </a:cubicBezTo>
                  <a:cubicBezTo>
                    <a:pt x="775" y="540"/>
                    <a:pt x="757" y="514"/>
                    <a:pt x="752" y="475"/>
                  </a:cubicBezTo>
                  <a:cubicBezTo>
                    <a:pt x="777" y="483"/>
                    <a:pt x="788" y="492"/>
                    <a:pt x="801" y="506"/>
                  </a:cubicBezTo>
                  <a:cubicBezTo>
                    <a:pt x="812" y="517"/>
                    <a:pt x="815" y="526"/>
                    <a:pt x="823" y="537"/>
                  </a:cubicBezTo>
                  <a:cubicBezTo>
                    <a:pt x="837" y="493"/>
                    <a:pt x="834" y="458"/>
                    <a:pt x="827" y="429"/>
                  </a:cubicBezTo>
                  <a:cubicBezTo>
                    <a:pt x="819" y="397"/>
                    <a:pt x="805" y="364"/>
                    <a:pt x="771" y="334"/>
                  </a:cubicBezTo>
                  <a:cubicBezTo>
                    <a:pt x="733" y="300"/>
                    <a:pt x="724" y="307"/>
                    <a:pt x="701" y="293"/>
                  </a:cubicBezTo>
                  <a:cubicBezTo>
                    <a:pt x="710" y="311"/>
                    <a:pt x="716" y="335"/>
                    <a:pt x="711" y="385"/>
                  </a:cubicBezTo>
                  <a:cubicBezTo>
                    <a:pt x="706" y="436"/>
                    <a:pt x="693" y="465"/>
                    <a:pt x="659" y="511"/>
                  </a:cubicBezTo>
                  <a:cubicBezTo>
                    <a:pt x="627" y="555"/>
                    <a:pt x="562" y="607"/>
                    <a:pt x="523" y="660"/>
                  </a:cubicBezTo>
                  <a:cubicBezTo>
                    <a:pt x="488" y="709"/>
                    <a:pt x="472" y="753"/>
                    <a:pt x="470" y="791"/>
                  </a:cubicBezTo>
                  <a:cubicBezTo>
                    <a:pt x="467" y="849"/>
                    <a:pt x="484" y="871"/>
                    <a:pt x="491" y="911"/>
                  </a:cubicBezTo>
                  <a:cubicBezTo>
                    <a:pt x="468" y="898"/>
                    <a:pt x="441" y="874"/>
                    <a:pt x="424" y="840"/>
                  </a:cubicBezTo>
                  <a:cubicBezTo>
                    <a:pt x="404" y="803"/>
                    <a:pt x="395" y="771"/>
                    <a:pt x="393" y="710"/>
                  </a:cubicBezTo>
                  <a:cubicBezTo>
                    <a:pt x="392" y="656"/>
                    <a:pt x="412" y="579"/>
                    <a:pt x="456" y="526"/>
                  </a:cubicBezTo>
                  <a:cubicBezTo>
                    <a:pt x="486" y="488"/>
                    <a:pt x="559" y="417"/>
                    <a:pt x="586" y="361"/>
                  </a:cubicBezTo>
                  <a:cubicBezTo>
                    <a:pt x="613" y="304"/>
                    <a:pt x="609" y="274"/>
                    <a:pt x="609" y="251"/>
                  </a:cubicBezTo>
                  <a:cubicBezTo>
                    <a:pt x="609" y="228"/>
                    <a:pt x="601" y="212"/>
                    <a:pt x="598" y="193"/>
                  </a:cubicBezTo>
                  <a:cubicBezTo>
                    <a:pt x="614" y="196"/>
                    <a:pt x="635" y="210"/>
                    <a:pt x="642" y="216"/>
                  </a:cubicBezTo>
                  <a:cubicBezTo>
                    <a:pt x="653" y="226"/>
                    <a:pt x="656" y="229"/>
                    <a:pt x="663" y="236"/>
                  </a:cubicBezTo>
                  <a:cubicBezTo>
                    <a:pt x="666" y="219"/>
                    <a:pt x="667" y="190"/>
                    <a:pt x="660" y="151"/>
                  </a:cubicBezTo>
                  <a:cubicBezTo>
                    <a:pt x="648" y="93"/>
                    <a:pt x="621" y="59"/>
                    <a:pt x="584" y="30"/>
                  </a:cubicBezTo>
                  <a:cubicBezTo>
                    <a:pt x="551" y="5"/>
                    <a:pt x="521" y="1"/>
                    <a:pt x="509" y="0"/>
                  </a:cubicBezTo>
                  <a:lnTo>
                    <a:pt x="504" y="0"/>
                  </a:lnTo>
                  <a:cubicBezTo>
                    <a:pt x="521" y="21"/>
                    <a:pt x="533" y="44"/>
                    <a:pt x="539" y="78"/>
                  </a:cubicBezTo>
                  <a:cubicBezTo>
                    <a:pt x="545" y="111"/>
                    <a:pt x="544" y="150"/>
                    <a:pt x="527" y="189"/>
                  </a:cubicBezTo>
                  <a:cubicBezTo>
                    <a:pt x="506" y="237"/>
                    <a:pt x="452" y="279"/>
                    <a:pt x="411" y="320"/>
                  </a:cubicBezTo>
                  <a:cubicBezTo>
                    <a:pt x="369" y="361"/>
                    <a:pt x="331" y="404"/>
                    <a:pt x="303" y="462"/>
                  </a:cubicBezTo>
                  <a:cubicBezTo>
                    <a:pt x="269" y="533"/>
                    <a:pt x="266" y="585"/>
                    <a:pt x="279" y="654"/>
                  </a:cubicBezTo>
                  <a:cubicBezTo>
                    <a:pt x="293" y="735"/>
                    <a:pt x="317" y="742"/>
                    <a:pt x="337" y="787"/>
                  </a:cubicBezTo>
                  <a:cubicBezTo>
                    <a:pt x="305" y="774"/>
                    <a:pt x="276" y="754"/>
                    <a:pt x="257" y="733"/>
                  </a:cubicBezTo>
                  <a:cubicBezTo>
                    <a:pt x="238" y="712"/>
                    <a:pt x="226" y="689"/>
                    <a:pt x="219" y="669"/>
                  </a:cubicBezTo>
                  <a:lnTo>
                    <a:pt x="0" y="818"/>
                  </a:lnTo>
                  <a:lnTo>
                    <a:pt x="0" y="1041"/>
                  </a:lnTo>
                  <a:lnTo>
                    <a:pt x="588" y="1534"/>
                  </a:lnTo>
                  <a:lnTo>
                    <a:pt x="753" y="1396"/>
                  </a:lnTo>
                  <a:cubicBezTo>
                    <a:pt x="777" y="1429"/>
                    <a:pt x="792" y="1470"/>
                    <a:pt x="792" y="1514"/>
                  </a:cubicBezTo>
                  <a:cubicBezTo>
                    <a:pt x="792" y="1626"/>
                    <a:pt x="701" y="1717"/>
                    <a:pt x="590" y="1717"/>
                  </a:cubicBezTo>
                  <a:cubicBezTo>
                    <a:pt x="478" y="1717"/>
                    <a:pt x="387" y="1626"/>
                    <a:pt x="387" y="1514"/>
                  </a:cubicBezTo>
                  <a:cubicBezTo>
                    <a:pt x="387" y="1492"/>
                    <a:pt x="391" y="1471"/>
                    <a:pt x="398" y="1451"/>
                  </a:cubicBezTo>
                  <a:lnTo>
                    <a:pt x="248" y="1325"/>
                  </a:lnTo>
                  <a:cubicBezTo>
                    <a:pt x="218" y="1381"/>
                    <a:pt x="200" y="1445"/>
                    <a:pt x="200" y="1513"/>
                  </a:cubicBezTo>
                  <a:cubicBezTo>
                    <a:pt x="200" y="1728"/>
                    <a:pt x="374" y="1903"/>
                    <a:pt x="590" y="1903"/>
                  </a:cubicBezTo>
                  <a:cubicBezTo>
                    <a:pt x="805" y="1903"/>
                    <a:pt x="980" y="1728"/>
                    <a:pt x="980" y="1513"/>
                  </a:cubicBezTo>
                  <a:cubicBezTo>
                    <a:pt x="980" y="1423"/>
                    <a:pt x="950" y="1340"/>
                    <a:pt x="898" y="1274"/>
                  </a:cubicBezTo>
                  <a:lnTo>
                    <a:pt x="1176" y="1041"/>
                  </a:lnTo>
                  <a:lnTo>
                    <a:pt x="1176" y="964"/>
                  </a:lnTo>
                  <a:lnTo>
                    <a:pt x="592" y="1455"/>
                  </a:lnTo>
                  <a:lnTo>
                    <a:pt x="592" y="1379"/>
                  </a:lnTo>
                  <a:lnTo>
                    <a:pt x="1176" y="889"/>
                  </a:lnTo>
                  <a:close/>
                </a:path>
              </a:pathLst>
            </a:custGeom>
            <a:grpFill/>
            <a:ln w="0">
              <a:noFill/>
            </a:ln>
          </p:spPr>
          <p:txBody>
            <a:bodyPr/>
            <a:lstStyle/>
            <a:p>
              <a:endParaRPr lang="nl-NL"/>
            </a:p>
          </p:txBody>
        </p:sp>
      </p:grpSp>
      <p:sp>
        <p:nvSpPr>
          <p:cNvPr id="15" name="Stroomdiagram: Meerdere documenten 14">
            <a:hlinkClick r:id="rId3" action="ppaction://hlinkfile"/>
            <a:extLst>
              <a:ext uri="{FF2B5EF4-FFF2-40B4-BE49-F238E27FC236}">
                <a16:creationId xmlns:a16="http://schemas.microsoft.com/office/drawing/2014/main" id="{C89687ED-622C-E443-5F94-D29A34F9B02A}"/>
              </a:ext>
            </a:extLst>
          </p:cNvPr>
          <p:cNvSpPr>
            <a:spLocks noChangeAspect="1"/>
          </p:cNvSpPr>
          <p:nvPr/>
        </p:nvSpPr>
        <p:spPr>
          <a:xfrm>
            <a:off x="153803" y="6028431"/>
            <a:ext cx="900000" cy="643965"/>
          </a:xfrm>
          <a:prstGeom prst="flowChartMultidocument">
            <a:avLst/>
          </a:prstGeom>
          <a:solidFill>
            <a:schemeClr val="accent6"/>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solidFill>
                  <a:schemeClr val="bg2"/>
                </a:solidFill>
              </a:rPr>
              <a:t>zaakmap</a:t>
            </a:r>
          </a:p>
        </p:txBody>
      </p:sp>
    </p:spTree>
    <p:extLst>
      <p:ext uri="{BB962C8B-B14F-4D97-AF65-F5344CB8AC3E}">
        <p14:creationId xmlns:p14="http://schemas.microsoft.com/office/powerpoint/2010/main" val="3299960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14"/>
          </p:nvPr>
        </p:nvGraphicFramePr>
        <p:xfrm>
          <a:off x="7112467" y="176"/>
          <a:ext cx="5079533" cy="685765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el 15"/>
          <p:cNvSpPr>
            <a:spLocks noGrp="1"/>
          </p:cNvSpPr>
          <p:nvPr>
            <p:ph type="title"/>
          </p:nvPr>
        </p:nvSpPr>
        <p:spPr>
          <a:xfrm>
            <a:off x="380345" y="253636"/>
            <a:ext cx="6222007" cy="507833"/>
          </a:xfrm>
        </p:spPr>
        <p:txBody>
          <a:bodyPr/>
          <a:lstStyle/>
          <a:p>
            <a:r>
              <a:rPr lang="nl-NL" dirty="0"/>
              <a:t>Probleem!</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9" name="Tekstvak 8">
            <a:extLst>
              <a:ext uri="{FF2B5EF4-FFF2-40B4-BE49-F238E27FC236}">
                <a16:creationId xmlns:a16="http://schemas.microsoft.com/office/drawing/2014/main" id="{61D716DC-DAAD-80C3-B995-09512A2CA265}"/>
              </a:ext>
            </a:extLst>
          </p:cNvPr>
          <p:cNvSpPr txBox="1"/>
          <p:nvPr/>
        </p:nvSpPr>
        <p:spPr bwMode="auto">
          <a:xfrm>
            <a:off x="370302" y="2517726"/>
            <a:ext cx="6742165" cy="1815882"/>
          </a:xfrm>
          <a:prstGeom prst="rect">
            <a:avLst/>
          </a:prstGeom>
          <a:solidFill>
            <a:schemeClr val="bg1"/>
          </a:solidFill>
          <a:ln w="12700">
            <a:noFill/>
            <a:miter lim="800000"/>
            <a:headEnd/>
            <a:tailEnd/>
          </a:ln>
          <a:effectLst/>
        </p:spPr>
        <p:txBody>
          <a:bodyPr wrap="square">
            <a:spAutoFit/>
          </a:bodyPr>
          <a:lstStyle/>
          <a:p>
            <a:pPr marL="342900" indent="-342900" algn="just">
              <a:buFont typeface="+mj-lt"/>
              <a:buAutoNum type="arabicPeriod"/>
            </a:pPr>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Uitgebrand voertuig betreft een Hyundai Ioniq (Elektrisch voertuig)</a:t>
            </a:r>
          </a:p>
          <a:p>
            <a:pPr marL="342900" indent="-342900" algn="just">
              <a:buFont typeface="+mj-lt"/>
              <a:buAutoNum type="arabicPeriod"/>
            </a:pPr>
            <a:endPar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342900" indent="-342900" algn="just">
              <a:buFont typeface="+mj-lt"/>
              <a:buAutoNum type="arabicPeriod"/>
            </a:pPr>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In dit voertuig zitten vier overleden slachtoffers</a:t>
            </a:r>
          </a:p>
          <a:p>
            <a:pPr marL="342900" indent="-342900" algn="just">
              <a:buFont typeface="+mj-lt"/>
              <a:buAutoNum type="arabicPeriod"/>
            </a:pPr>
            <a:endPar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342900" indent="-342900" algn="just">
              <a:buFont typeface="+mj-lt"/>
              <a:buAutoNum type="arabicPeriod"/>
            </a:pPr>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Er is een vermoeden van de identiteit van deze slachtoffers</a:t>
            </a:r>
          </a:p>
          <a:p>
            <a:pPr marL="342900" indent="-342900" algn="just">
              <a:buFont typeface="+mj-lt"/>
              <a:buAutoNum type="arabicPeriod"/>
            </a:pPr>
            <a:endPar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342900" indent="-342900" algn="just">
              <a:buFont typeface="+mj-lt"/>
              <a:buAutoNum type="arabicPeriod"/>
            </a:pPr>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Er is sprake van een Thermal runaway </a:t>
            </a:r>
          </a:p>
        </p:txBody>
      </p:sp>
      <p:pic>
        <p:nvPicPr>
          <p:cNvPr id="2" name="Afbeelding 1">
            <a:extLst>
              <a:ext uri="{FF2B5EF4-FFF2-40B4-BE49-F238E27FC236}">
                <a16:creationId xmlns:a16="http://schemas.microsoft.com/office/drawing/2014/main" id="{65004489-2A97-2476-049C-183C9BBD019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02891" y="76679"/>
            <a:ext cx="4908728" cy="3272485"/>
          </a:xfrm>
          <a:prstGeom prst="rect">
            <a:avLst/>
          </a:prstGeom>
        </p:spPr>
      </p:pic>
      <p:pic>
        <p:nvPicPr>
          <p:cNvPr id="6" name="Tijdelijke aanduiding voor afbeelding 11">
            <a:extLst>
              <a:ext uri="{FF2B5EF4-FFF2-40B4-BE49-F238E27FC236}">
                <a16:creationId xmlns:a16="http://schemas.microsoft.com/office/drawing/2014/main" id="{2C78006E-6681-3808-A7EF-1E23859F487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08" t="3366" r="25052"/>
          <a:stretch/>
        </p:blipFill>
        <p:spPr>
          <a:xfrm>
            <a:off x="7197869" y="3425667"/>
            <a:ext cx="4913558" cy="3390937"/>
          </a:xfrm>
          <a:prstGeom prst="rect">
            <a:avLst/>
          </a:prstGeom>
        </p:spPr>
      </p:pic>
    </p:spTree>
    <p:extLst>
      <p:ext uri="{BB962C8B-B14F-4D97-AF65-F5344CB8AC3E}">
        <p14:creationId xmlns:p14="http://schemas.microsoft.com/office/powerpoint/2010/main" val="422641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14"/>
          </p:nvPr>
        </p:nvGraphicFramePr>
        <p:xfrm>
          <a:off x="7112467" y="176"/>
          <a:ext cx="5079533" cy="685765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el 15"/>
          <p:cNvSpPr>
            <a:spLocks noGrp="1"/>
          </p:cNvSpPr>
          <p:nvPr>
            <p:ph type="title"/>
          </p:nvPr>
        </p:nvSpPr>
        <p:spPr>
          <a:xfrm>
            <a:off x="380345" y="253636"/>
            <a:ext cx="6222007" cy="507833"/>
          </a:xfrm>
        </p:spPr>
        <p:txBody>
          <a:bodyPr/>
          <a:lstStyle/>
          <a:p>
            <a:r>
              <a:rPr lang="nl-NL" dirty="0"/>
              <a:t>Risico’s!</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9" name="Tekstvak 8">
            <a:extLst>
              <a:ext uri="{FF2B5EF4-FFF2-40B4-BE49-F238E27FC236}">
                <a16:creationId xmlns:a16="http://schemas.microsoft.com/office/drawing/2014/main" id="{61D716DC-DAAD-80C3-B995-09512A2CA265}"/>
              </a:ext>
            </a:extLst>
          </p:cNvPr>
          <p:cNvSpPr txBox="1"/>
          <p:nvPr/>
        </p:nvSpPr>
        <p:spPr bwMode="auto">
          <a:xfrm>
            <a:off x="380345" y="761469"/>
            <a:ext cx="6585231" cy="3600986"/>
          </a:xfrm>
          <a:prstGeom prst="rect">
            <a:avLst/>
          </a:prstGeom>
          <a:noFill/>
          <a:ln w="12700">
            <a:noFill/>
            <a:miter lim="800000"/>
            <a:headEnd/>
            <a:tailEnd/>
          </a:ln>
          <a:effectLst/>
        </p:spPr>
        <p:txBody>
          <a:bodyPr wrap="square">
            <a:spAutoFit/>
          </a:bodyPr>
          <a:lstStyle/>
          <a:p>
            <a:pPr algn="just"/>
            <a:endParaRPr lang="nl-NL" sz="20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Thermal Runaway</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Toxische en bijtende rook/gassen (VE, HF, CO, H2)</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Explosiegevaar, zowel van de rook als van wegschietende accucellen</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Elektrocutiegevaar</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Vervuild bluswater en binnenruimten door fluorhoudende stoffen</a:t>
            </a: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p:txBody>
      </p:sp>
      <p:pic>
        <p:nvPicPr>
          <p:cNvPr id="8" name="Afbeelding 7">
            <a:extLst>
              <a:ext uri="{FF2B5EF4-FFF2-40B4-BE49-F238E27FC236}">
                <a16:creationId xmlns:a16="http://schemas.microsoft.com/office/drawing/2014/main" id="{FD862B04-8F34-9D44-9236-3808299A072D}"/>
              </a:ext>
            </a:extLst>
          </p:cNvPr>
          <p:cNvPicPr>
            <a:picLocks noChangeAspect="1"/>
          </p:cNvPicPr>
          <p:nvPr/>
        </p:nvPicPr>
        <p:blipFill>
          <a:blip r:embed="rId4"/>
          <a:stretch>
            <a:fillRect/>
          </a:stretch>
        </p:blipFill>
        <p:spPr>
          <a:xfrm>
            <a:off x="7158647" y="0"/>
            <a:ext cx="4985766" cy="6858000"/>
          </a:xfrm>
          <a:prstGeom prst="rect">
            <a:avLst/>
          </a:prstGeom>
        </p:spPr>
      </p:pic>
      <p:pic>
        <p:nvPicPr>
          <p:cNvPr id="2" name="Afbeelding 1" descr="Afbeelding met tekst, cilinder, aansteker&#10;&#10;Door AI gegenereerde inhoud is mogelijk onjuist.">
            <a:extLst>
              <a:ext uri="{FF2B5EF4-FFF2-40B4-BE49-F238E27FC236}">
                <a16:creationId xmlns:a16="http://schemas.microsoft.com/office/drawing/2014/main" id="{101C005F-EF2F-8317-E341-9A0A2BB3BB3E}"/>
              </a:ext>
            </a:extLst>
          </p:cNvPr>
          <p:cNvPicPr>
            <a:picLocks noChangeAspect="1"/>
          </p:cNvPicPr>
          <p:nvPr/>
        </p:nvPicPr>
        <p:blipFill rotWithShape="1">
          <a:blip r:embed="rId5"/>
          <a:srcRect l="9868" t="10914" r="12964" b="8768"/>
          <a:stretch/>
        </p:blipFill>
        <p:spPr bwMode="auto">
          <a:xfrm>
            <a:off x="2910342" y="3611388"/>
            <a:ext cx="3947067" cy="1941639"/>
          </a:xfrm>
          <a:prstGeom prst="rect">
            <a:avLst/>
          </a:prstGeom>
          <a:ln>
            <a:noFill/>
          </a:ln>
          <a:extLst>
            <a:ext uri="{53640926-AAD7-44D8-BBD7-CCE9431645EC}">
              <a14:shadowObscured xmlns:a14="http://schemas.microsoft.com/office/drawing/2010/main"/>
            </a:ext>
          </a:extLst>
        </p:spPr>
      </p:pic>
      <p:pic>
        <p:nvPicPr>
          <p:cNvPr id="5" name="Afbeelding 4" descr="Afbeelding met tekst, schermopname, batterij&#10;&#10;Door AI gegenereerde inhoud is mogelijk onjuist.">
            <a:extLst>
              <a:ext uri="{FF2B5EF4-FFF2-40B4-BE49-F238E27FC236}">
                <a16:creationId xmlns:a16="http://schemas.microsoft.com/office/drawing/2014/main" id="{A588AA45-993B-AED4-B247-9ED38DDFAD50}"/>
              </a:ext>
            </a:extLst>
          </p:cNvPr>
          <p:cNvPicPr>
            <a:picLocks noChangeAspect="1"/>
          </p:cNvPicPr>
          <p:nvPr/>
        </p:nvPicPr>
        <p:blipFill rotWithShape="1">
          <a:blip r:embed="rId6"/>
          <a:srcRect l="5099" t="10575" r="6922" b="2843"/>
          <a:stretch/>
        </p:blipFill>
        <p:spPr bwMode="auto">
          <a:xfrm>
            <a:off x="356553" y="2416621"/>
            <a:ext cx="2783690" cy="22788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777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A1419-2F89-02BB-8555-592A7DA0EAB9}"/>
            </a:ext>
          </a:extLst>
        </p:cNvPr>
        <p:cNvGrpSpPr/>
        <p:nvPr/>
      </p:nvGrpSpPr>
      <p:grpSpPr>
        <a:xfrm>
          <a:off x="0" y="0"/>
          <a:ext cx="0" cy="0"/>
          <a:chOff x="0" y="0"/>
          <a:chExt cx="0" cy="0"/>
        </a:xfrm>
      </p:grpSpPr>
      <p:graphicFrame>
        <p:nvGraphicFramePr>
          <p:cNvPr id="15" name="Tijdelijke aanduiding voor inhoud 14">
            <a:extLst>
              <a:ext uri="{FF2B5EF4-FFF2-40B4-BE49-F238E27FC236}">
                <a16:creationId xmlns:a16="http://schemas.microsoft.com/office/drawing/2014/main" id="{B9930C05-85AD-8D45-CD23-EC0D61886E5A}"/>
              </a:ext>
            </a:extLst>
          </p:cNvPr>
          <p:cNvGraphicFramePr>
            <a:graphicFrameLocks noGrp="1"/>
          </p:cNvGraphicFramePr>
          <p:nvPr>
            <p:ph sz="quarter" idx="14"/>
          </p:nvPr>
        </p:nvGraphicFramePr>
        <p:xfrm>
          <a:off x="7112467" y="176"/>
          <a:ext cx="5079533" cy="685765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el 15">
            <a:extLst>
              <a:ext uri="{FF2B5EF4-FFF2-40B4-BE49-F238E27FC236}">
                <a16:creationId xmlns:a16="http://schemas.microsoft.com/office/drawing/2014/main" id="{2326F70E-63CD-E8F0-45D8-A8F573B97780}"/>
              </a:ext>
            </a:extLst>
          </p:cNvPr>
          <p:cNvSpPr>
            <a:spLocks noGrp="1"/>
          </p:cNvSpPr>
          <p:nvPr>
            <p:ph type="title"/>
          </p:nvPr>
        </p:nvSpPr>
        <p:spPr>
          <a:xfrm>
            <a:off x="380345" y="253636"/>
            <a:ext cx="6222007" cy="507833"/>
          </a:xfrm>
        </p:spPr>
        <p:txBody>
          <a:bodyPr/>
          <a:lstStyle/>
          <a:p>
            <a:r>
              <a:rPr lang="nl-NL" dirty="0"/>
              <a:t>Risico’s!</a:t>
            </a:r>
          </a:p>
        </p:txBody>
      </p:sp>
      <p:sp>
        <p:nvSpPr>
          <p:cNvPr id="3" name="Vrije vorm 2">
            <a:extLst>
              <a:ext uri="{FF2B5EF4-FFF2-40B4-BE49-F238E27FC236}">
                <a16:creationId xmlns:a16="http://schemas.microsoft.com/office/drawing/2014/main" id="{8E3F25B5-EB1E-DB2F-3282-21EA53D6C630}"/>
              </a:ext>
            </a:extLst>
          </p:cNvPr>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a:extLst>
              <a:ext uri="{FF2B5EF4-FFF2-40B4-BE49-F238E27FC236}">
                <a16:creationId xmlns:a16="http://schemas.microsoft.com/office/drawing/2014/main" id="{04FB6446-0555-56AB-8DFE-B8880554AC6F}"/>
              </a:ext>
            </a:extLst>
          </p:cNvPr>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a:extLst>
              <a:ext uri="{FF2B5EF4-FFF2-40B4-BE49-F238E27FC236}">
                <a16:creationId xmlns:a16="http://schemas.microsoft.com/office/drawing/2014/main" id="{D6B0D1E6-4186-2983-6E96-2E1BBA18F913}"/>
              </a:ext>
            </a:extLst>
          </p:cNvPr>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9" name="Tekstvak 8">
            <a:extLst>
              <a:ext uri="{FF2B5EF4-FFF2-40B4-BE49-F238E27FC236}">
                <a16:creationId xmlns:a16="http://schemas.microsoft.com/office/drawing/2014/main" id="{35A32355-18F3-CD1E-EB84-9C41C7D2DB82}"/>
              </a:ext>
            </a:extLst>
          </p:cNvPr>
          <p:cNvSpPr txBox="1"/>
          <p:nvPr/>
        </p:nvSpPr>
        <p:spPr bwMode="auto">
          <a:xfrm>
            <a:off x="380345" y="761469"/>
            <a:ext cx="6585231" cy="4832092"/>
          </a:xfrm>
          <a:prstGeom prst="rect">
            <a:avLst/>
          </a:prstGeom>
          <a:noFill/>
          <a:ln w="12700">
            <a:noFill/>
            <a:miter lim="800000"/>
            <a:headEnd/>
            <a:tailEnd/>
          </a:ln>
          <a:effectLst/>
        </p:spPr>
        <p:txBody>
          <a:bodyPr wrap="square">
            <a:spAutoFit/>
          </a:bodyPr>
          <a:lstStyle/>
          <a:p>
            <a:pPr algn="just"/>
            <a:endParaRPr lang="nl-NL" sz="20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Waterstoffluoride (HF)</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Waarde vanaf 1ppm lichte irritaties slijmvliezen</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Door het ontbinden van elektrolyt</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Beschermende kleding en ademlucht</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Slaat neer op omgeving, voertuigen, slachtoffers, materieel en kleding.</a:t>
            </a:r>
          </a:p>
          <a:p>
            <a:pPr marL="457200" indent="-457200" algn="just">
              <a:buAutoNum type="arabicPeriod"/>
            </a:pPr>
            <a:endPar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457200" indent="-457200" algn="just">
              <a:buAutoNum type="arabicPeriod"/>
            </a:pPr>
            <a:endPar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457200" indent="-457200" algn="just">
              <a:buAutoNum type="arabicPeriod"/>
            </a:pPr>
            <a:endPar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457200" indent="-457200" algn="just">
              <a:buAutoNum type="arabicPeriod"/>
            </a:pPr>
            <a:endPar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p:txBody>
      </p:sp>
      <p:pic>
        <p:nvPicPr>
          <p:cNvPr id="8" name="Afbeelding 7">
            <a:extLst>
              <a:ext uri="{FF2B5EF4-FFF2-40B4-BE49-F238E27FC236}">
                <a16:creationId xmlns:a16="http://schemas.microsoft.com/office/drawing/2014/main" id="{4F502654-445C-7520-E942-A33AFC466C09}"/>
              </a:ext>
            </a:extLst>
          </p:cNvPr>
          <p:cNvPicPr>
            <a:picLocks noChangeAspect="1"/>
          </p:cNvPicPr>
          <p:nvPr/>
        </p:nvPicPr>
        <p:blipFill>
          <a:blip r:embed="rId4"/>
          <a:stretch>
            <a:fillRect/>
          </a:stretch>
        </p:blipFill>
        <p:spPr>
          <a:xfrm>
            <a:off x="7158647" y="0"/>
            <a:ext cx="4985766" cy="6858000"/>
          </a:xfrm>
          <a:prstGeom prst="rect">
            <a:avLst/>
          </a:prstGeom>
        </p:spPr>
      </p:pic>
      <p:graphicFrame>
        <p:nvGraphicFramePr>
          <p:cNvPr id="6" name="Tabel 5">
            <a:extLst>
              <a:ext uri="{FF2B5EF4-FFF2-40B4-BE49-F238E27FC236}">
                <a16:creationId xmlns:a16="http://schemas.microsoft.com/office/drawing/2014/main" id="{74F99285-F5A8-28CA-A9C6-6D530842311C}"/>
              </a:ext>
            </a:extLst>
          </p:cNvPr>
          <p:cNvGraphicFramePr>
            <a:graphicFrameLocks noGrp="1"/>
          </p:cNvGraphicFramePr>
          <p:nvPr>
            <p:extLst>
              <p:ext uri="{D42A27DB-BD31-4B8C-83A1-F6EECF244321}">
                <p14:modId xmlns:p14="http://schemas.microsoft.com/office/powerpoint/2010/main" val="349225651"/>
              </p:ext>
            </p:extLst>
          </p:nvPr>
        </p:nvGraphicFramePr>
        <p:xfrm>
          <a:off x="332758" y="2860758"/>
          <a:ext cx="6554765" cy="2130903"/>
        </p:xfrm>
        <a:graphic>
          <a:graphicData uri="http://schemas.openxmlformats.org/drawingml/2006/table">
            <a:tbl>
              <a:tblPr firstRow="1" firstCol="1" bandRow="1">
                <a:tableStyleId>{5C22544A-7EE6-4342-B048-85BDC9FD1C3A}</a:tableStyleId>
              </a:tblPr>
              <a:tblGrid>
                <a:gridCol w="2335687">
                  <a:extLst>
                    <a:ext uri="{9D8B030D-6E8A-4147-A177-3AD203B41FA5}">
                      <a16:colId xmlns:a16="http://schemas.microsoft.com/office/drawing/2014/main" val="3157608699"/>
                    </a:ext>
                  </a:extLst>
                </a:gridCol>
                <a:gridCol w="765259">
                  <a:extLst>
                    <a:ext uri="{9D8B030D-6E8A-4147-A177-3AD203B41FA5}">
                      <a16:colId xmlns:a16="http://schemas.microsoft.com/office/drawing/2014/main" val="3457210853"/>
                    </a:ext>
                  </a:extLst>
                </a:gridCol>
                <a:gridCol w="765959">
                  <a:extLst>
                    <a:ext uri="{9D8B030D-6E8A-4147-A177-3AD203B41FA5}">
                      <a16:colId xmlns:a16="http://schemas.microsoft.com/office/drawing/2014/main" val="3081833039"/>
                    </a:ext>
                  </a:extLst>
                </a:gridCol>
                <a:gridCol w="672140">
                  <a:extLst>
                    <a:ext uri="{9D8B030D-6E8A-4147-A177-3AD203B41FA5}">
                      <a16:colId xmlns:a16="http://schemas.microsoft.com/office/drawing/2014/main" val="1443732431"/>
                    </a:ext>
                  </a:extLst>
                </a:gridCol>
                <a:gridCol w="672840">
                  <a:extLst>
                    <a:ext uri="{9D8B030D-6E8A-4147-A177-3AD203B41FA5}">
                      <a16:colId xmlns:a16="http://schemas.microsoft.com/office/drawing/2014/main" val="310881653"/>
                    </a:ext>
                  </a:extLst>
                </a:gridCol>
                <a:gridCol w="671440">
                  <a:extLst>
                    <a:ext uri="{9D8B030D-6E8A-4147-A177-3AD203B41FA5}">
                      <a16:colId xmlns:a16="http://schemas.microsoft.com/office/drawing/2014/main" val="2916598897"/>
                    </a:ext>
                  </a:extLst>
                </a:gridCol>
                <a:gridCol w="671440">
                  <a:extLst>
                    <a:ext uri="{9D8B030D-6E8A-4147-A177-3AD203B41FA5}">
                      <a16:colId xmlns:a16="http://schemas.microsoft.com/office/drawing/2014/main" val="3591207135"/>
                    </a:ext>
                  </a:extLst>
                </a:gridCol>
              </a:tblGrid>
              <a:tr h="321036">
                <a:tc>
                  <a:txBody>
                    <a:bodyPr/>
                    <a:lstStyle/>
                    <a:p>
                      <a:pPr algn="ctr">
                        <a:lnSpc>
                          <a:spcPct val="107000"/>
                        </a:lnSpc>
                        <a:buNone/>
                      </a:pPr>
                      <a:r>
                        <a:rPr lang="nl-NL" sz="1100">
                          <a:effectLst/>
                        </a:rPr>
                        <a:t>Tijd blootgesteld aan HF</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gridSpan="2">
                  <a:txBody>
                    <a:bodyPr/>
                    <a:lstStyle/>
                    <a:p>
                      <a:pPr algn="ctr">
                        <a:lnSpc>
                          <a:spcPct val="107000"/>
                        </a:lnSpc>
                        <a:buNone/>
                      </a:pPr>
                      <a:r>
                        <a:rPr lang="nl-NL" sz="1100">
                          <a:effectLst/>
                        </a:rPr>
                        <a:t>10 minuten</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hMerge="1">
                  <a:txBody>
                    <a:bodyPr/>
                    <a:lstStyle/>
                    <a:p>
                      <a:endParaRPr lang="nl-NL"/>
                    </a:p>
                  </a:txBody>
                  <a:tcPr/>
                </a:tc>
                <a:tc gridSpan="2">
                  <a:txBody>
                    <a:bodyPr/>
                    <a:lstStyle/>
                    <a:p>
                      <a:pPr algn="ctr">
                        <a:lnSpc>
                          <a:spcPct val="107000"/>
                        </a:lnSpc>
                        <a:buNone/>
                      </a:pPr>
                      <a:r>
                        <a:rPr lang="nl-NL" sz="1100">
                          <a:effectLst/>
                        </a:rPr>
                        <a:t>30 minuten</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hMerge="1">
                  <a:txBody>
                    <a:bodyPr/>
                    <a:lstStyle/>
                    <a:p>
                      <a:endParaRPr lang="nl-NL"/>
                    </a:p>
                  </a:txBody>
                  <a:tcPr/>
                </a:tc>
                <a:tc gridSpan="2">
                  <a:txBody>
                    <a:bodyPr/>
                    <a:lstStyle/>
                    <a:p>
                      <a:pPr algn="ctr">
                        <a:lnSpc>
                          <a:spcPct val="107000"/>
                        </a:lnSpc>
                        <a:buNone/>
                      </a:pPr>
                      <a:r>
                        <a:rPr lang="nl-NL" sz="1100">
                          <a:effectLst/>
                        </a:rPr>
                        <a:t>1 uur</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hMerge="1">
                  <a:txBody>
                    <a:bodyPr/>
                    <a:lstStyle/>
                    <a:p>
                      <a:endParaRPr lang="nl-NL"/>
                    </a:p>
                  </a:txBody>
                  <a:tcPr/>
                </a:tc>
                <a:extLst>
                  <a:ext uri="{0D108BD9-81ED-4DB2-BD59-A6C34878D82A}">
                    <a16:rowId xmlns:a16="http://schemas.microsoft.com/office/drawing/2014/main" val="4261952477"/>
                  </a:ext>
                </a:extLst>
              </a:tr>
              <a:tr h="571932">
                <a:tc>
                  <a:txBody>
                    <a:bodyPr/>
                    <a:lstStyle/>
                    <a:p>
                      <a:pPr algn="l">
                        <a:lnSpc>
                          <a:spcPct val="107000"/>
                        </a:lnSpc>
                        <a:buNone/>
                      </a:pPr>
                      <a:r>
                        <a:rPr lang="nl-NL" sz="1100" dirty="0">
                          <a:effectLst/>
                        </a:rPr>
                        <a:t>Waarde</a:t>
                      </a:r>
                      <a:br>
                        <a:rPr lang="nl-NL" sz="1100" dirty="0">
                          <a:effectLst/>
                        </a:rPr>
                      </a:br>
                      <a:endParaRPr lang="nl-NL" sz="1000" dirty="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mg/m</a:t>
                      </a:r>
                      <a:r>
                        <a:rPr lang="nl-NL" sz="1100" baseline="30000">
                          <a:effectLst/>
                        </a:rPr>
                        <a:t>3</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ppm</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mg/m</a:t>
                      </a:r>
                      <a:r>
                        <a:rPr lang="nl-NL" sz="1100" baseline="30000">
                          <a:effectLst/>
                        </a:rPr>
                        <a:t>3</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ppm</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mg/m</a:t>
                      </a:r>
                      <a:r>
                        <a:rPr lang="nl-NL" sz="1100" baseline="30000">
                          <a:effectLst/>
                        </a:rPr>
                        <a:t>3</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ppm</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extLst>
                  <a:ext uri="{0D108BD9-81ED-4DB2-BD59-A6C34878D82A}">
                    <a16:rowId xmlns:a16="http://schemas.microsoft.com/office/drawing/2014/main" val="2945262876"/>
                  </a:ext>
                </a:extLst>
              </a:tr>
              <a:tr h="321036">
                <a:tc>
                  <a:txBody>
                    <a:bodyPr/>
                    <a:lstStyle/>
                    <a:p>
                      <a:pPr algn="l">
                        <a:lnSpc>
                          <a:spcPct val="107000"/>
                        </a:lnSpc>
                        <a:buNone/>
                      </a:pPr>
                      <a:r>
                        <a:rPr lang="nl-NL" sz="1100">
                          <a:effectLst/>
                        </a:rPr>
                        <a:t>VWR (voorlichtingsrichtwaarde)</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0,83</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1</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0,83</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1</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0,83</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1</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extLst>
                  <a:ext uri="{0D108BD9-81ED-4DB2-BD59-A6C34878D82A}">
                    <a16:rowId xmlns:a16="http://schemas.microsoft.com/office/drawing/2014/main" val="285615824"/>
                  </a:ext>
                </a:extLst>
              </a:tr>
              <a:tr h="321036">
                <a:tc>
                  <a:txBody>
                    <a:bodyPr/>
                    <a:lstStyle/>
                    <a:p>
                      <a:pPr algn="l">
                        <a:lnSpc>
                          <a:spcPct val="107000"/>
                        </a:lnSpc>
                        <a:buNone/>
                      </a:pPr>
                      <a:r>
                        <a:rPr lang="nl-NL" sz="1100" dirty="0">
                          <a:effectLst/>
                        </a:rPr>
                        <a:t>AGW (alarmeringsgrenswaarde)</a:t>
                      </a:r>
                      <a:endParaRPr lang="nl-NL" sz="1000" dirty="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dirty="0">
                          <a:effectLst/>
                        </a:rPr>
                        <a:t>79</a:t>
                      </a:r>
                      <a:endParaRPr lang="nl-NL" sz="1000" dirty="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95</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29</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35</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20</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24</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extLst>
                  <a:ext uri="{0D108BD9-81ED-4DB2-BD59-A6C34878D82A}">
                    <a16:rowId xmlns:a16="http://schemas.microsoft.com/office/drawing/2014/main" val="1145339517"/>
                  </a:ext>
                </a:extLst>
              </a:tr>
              <a:tr h="595863">
                <a:tc>
                  <a:txBody>
                    <a:bodyPr/>
                    <a:lstStyle/>
                    <a:p>
                      <a:pPr algn="l">
                        <a:lnSpc>
                          <a:spcPct val="107000"/>
                        </a:lnSpc>
                        <a:buNone/>
                      </a:pPr>
                      <a:r>
                        <a:rPr lang="nl-NL" sz="1100" dirty="0">
                          <a:effectLst/>
                        </a:rPr>
                        <a:t>LBW</a:t>
                      </a:r>
                      <a:endParaRPr lang="nl-NL" sz="1000" dirty="0">
                        <a:effectLst/>
                      </a:endParaRPr>
                    </a:p>
                    <a:p>
                      <a:pPr algn="l">
                        <a:lnSpc>
                          <a:spcPct val="107000"/>
                        </a:lnSpc>
                        <a:buNone/>
                      </a:pPr>
                      <a:r>
                        <a:rPr lang="nl-NL" sz="1100" dirty="0">
                          <a:effectLst/>
                        </a:rPr>
                        <a:t>(levensbedreigende waarde)</a:t>
                      </a:r>
                      <a:endParaRPr lang="nl-NL" sz="1000" dirty="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150</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180</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dirty="0">
                          <a:effectLst/>
                        </a:rPr>
                        <a:t>51</a:t>
                      </a:r>
                      <a:endParaRPr lang="nl-NL" sz="1000" dirty="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61</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a:effectLst/>
                        </a:rPr>
                        <a:t>36</a:t>
                      </a:r>
                      <a:endParaRPr lang="nl-NL" sz="100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tc>
                  <a:txBody>
                    <a:bodyPr/>
                    <a:lstStyle/>
                    <a:p>
                      <a:pPr algn="ctr">
                        <a:lnSpc>
                          <a:spcPct val="107000"/>
                        </a:lnSpc>
                        <a:buNone/>
                      </a:pPr>
                      <a:r>
                        <a:rPr lang="nl-NL" sz="1100" dirty="0">
                          <a:effectLst/>
                        </a:rPr>
                        <a:t>43</a:t>
                      </a:r>
                      <a:endParaRPr lang="nl-NL" sz="1000" dirty="0">
                        <a:effectLst/>
                        <a:latin typeface="Politie Text" panose="020B0503040000020204"/>
                        <a:ea typeface="Calibri" panose="020F0502020204030204" pitchFamily="34" charset="0"/>
                        <a:cs typeface="Times New Roman" panose="02020603050405020304" pitchFamily="18" charset="0"/>
                      </a:endParaRPr>
                    </a:p>
                  </a:txBody>
                  <a:tcPr marL="38100" marR="38100" marT="19050" marB="19050" anchor="ctr"/>
                </a:tc>
                <a:extLst>
                  <a:ext uri="{0D108BD9-81ED-4DB2-BD59-A6C34878D82A}">
                    <a16:rowId xmlns:a16="http://schemas.microsoft.com/office/drawing/2014/main" val="4717868"/>
                  </a:ext>
                </a:extLst>
              </a:tr>
            </a:tbl>
          </a:graphicData>
        </a:graphic>
      </p:graphicFrame>
      <p:sp>
        <p:nvSpPr>
          <p:cNvPr id="10" name="Tekstvak 9">
            <a:extLst>
              <a:ext uri="{FF2B5EF4-FFF2-40B4-BE49-F238E27FC236}">
                <a16:creationId xmlns:a16="http://schemas.microsoft.com/office/drawing/2014/main" id="{A71085DE-E506-1AD0-92FD-D01B3EF70179}"/>
              </a:ext>
            </a:extLst>
          </p:cNvPr>
          <p:cNvSpPr txBox="1"/>
          <p:nvPr/>
        </p:nvSpPr>
        <p:spPr bwMode="auto">
          <a:xfrm>
            <a:off x="272178" y="5003697"/>
            <a:ext cx="6585231" cy="3785652"/>
          </a:xfrm>
          <a:prstGeom prst="rect">
            <a:avLst/>
          </a:prstGeom>
          <a:noFill/>
          <a:ln w="12700">
            <a:noFill/>
            <a:miter lim="800000"/>
            <a:headEnd/>
            <a:tailEnd/>
          </a:ln>
          <a:effectLst/>
        </p:spPr>
        <p:txBody>
          <a:bodyPr wrap="square">
            <a:spAutoFit/>
          </a:bodyPr>
          <a:lstStyle/>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Waarde vanaf 1ppm lichte irritaties slijmvliezen</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Vanaf 35 ppm ademhalingsproblemen en chemische brandwonden</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Boven 95 ppm onherstelbare gezondheidseffecten</a:t>
            </a:r>
          </a:p>
          <a:p>
            <a:pPr marL="457200" indent="-457200" algn="just">
              <a:buAutoNum type="arabicPeriod"/>
            </a:pPr>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Boven de 180 levensbedreigend!</a:t>
            </a:r>
          </a:p>
          <a:p>
            <a:pPr marL="457200" indent="-457200" algn="just">
              <a:buAutoNum type="arabicPeriod"/>
            </a:pPr>
            <a:endPar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457200" indent="-457200" algn="just">
              <a:buAutoNum type="arabicPeriod"/>
            </a:pPr>
            <a:endPar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marL="457200" indent="-457200" algn="just">
              <a:buAutoNum type="arabicPeriod"/>
            </a:pPr>
            <a:endPar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endParaRPr lang="nl-NL" sz="1600" i="1"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p:txBody>
      </p:sp>
      <p:pic>
        <p:nvPicPr>
          <p:cNvPr id="11" name="Afbeelding 10" descr="Afbeelding met tekst, Lettertype, diagram, schermopname&#10;&#10;Door AI gegenereerde inhoud is mogelijk onjuist.">
            <a:extLst>
              <a:ext uri="{FF2B5EF4-FFF2-40B4-BE49-F238E27FC236}">
                <a16:creationId xmlns:a16="http://schemas.microsoft.com/office/drawing/2014/main" id="{876D161B-BCD6-E1DE-E592-418AACBF45D9}"/>
              </a:ext>
            </a:extLst>
          </p:cNvPr>
          <p:cNvPicPr>
            <a:picLocks noChangeAspect="1"/>
          </p:cNvPicPr>
          <p:nvPr/>
        </p:nvPicPr>
        <p:blipFill rotWithShape="1">
          <a:blip r:embed="rId5"/>
          <a:srcRect l="5557" t="5368" r="3410"/>
          <a:stretch/>
        </p:blipFill>
        <p:spPr bwMode="auto">
          <a:xfrm>
            <a:off x="7111060" y="4078188"/>
            <a:ext cx="5079532" cy="27036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875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fade">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fade">
                                      <p:cBhvr>
                                        <p:cTn id="37" dur="5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fade">
                                      <p:cBhvr>
                                        <p:cTn id="42" dur="500"/>
                                        <p:tgtEl>
                                          <p:spTgt spid="1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fade">
                                      <p:cBhvr>
                                        <p:cTn id="4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14"/>
          </p:nvPr>
        </p:nvGraphicFramePr>
        <p:xfrm>
          <a:off x="7112467" y="176"/>
          <a:ext cx="5079533" cy="685765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el 15"/>
          <p:cNvSpPr>
            <a:spLocks noGrp="1"/>
          </p:cNvSpPr>
          <p:nvPr>
            <p:ph type="title"/>
          </p:nvPr>
        </p:nvSpPr>
        <p:spPr>
          <a:xfrm>
            <a:off x="380345" y="253636"/>
            <a:ext cx="6222007" cy="507833"/>
          </a:xfrm>
        </p:spPr>
        <p:txBody>
          <a:bodyPr/>
          <a:lstStyle/>
          <a:p>
            <a:r>
              <a:rPr lang="nl-NL" dirty="0"/>
              <a:t>Probleem!</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5" name="Tekstvak 4">
            <a:extLst>
              <a:ext uri="{FF2B5EF4-FFF2-40B4-BE49-F238E27FC236}">
                <a16:creationId xmlns:a16="http://schemas.microsoft.com/office/drawing/2014/main" id="{CAEB806C-ECF3-BB21-113C-F56EDC6A2111}"/>
              </a:ext>
            </a:extLst>
          </p:cNvPr>
          <p:cNvSpPr txBox="1"/>
          <p:nvPr/>
        </p:nvSpPr>
        <p:spPr bwMode="auto">
          <a:xfrm>
            <a:off x="380345" y="1884392"/>
            <a:ext cx="6325254" cy="4216539"/>
          </a:xfrm>
          <a:prstGeom prst="rect">
            <a:avLst/>
          </a:prstGeom>
          <a:solidFill>
            <a:schemeClr val="bg1"/>
          </a:solidFill>
          <a:ln w="12700">
            <a:noFill/>
            <a:miter lim="800000"/>
            <a:headEnd/>
            <a:tailEnd/>
          </a:ln>
          <a:effectLst/>
        </p:spPr>
        <p:txBody>
          <a:bodyPr wrap="square">
            <a:spAutoFit/>
          </a:bodyPr>
          <a:lstStyle/>
          <a:p>
            <a:pPr algn="just"/>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Alle medewerkers van FO Verkeer in Nederland zijn opgeleid volgens NEN 9140, voor het veilig werken aan een elektrisch voertuig. </a:t>
            </a:r>
          </a:p>
          <a:p>
            <a:pPr algn="just"/>
            <a:endPar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Maar….</a:t>
            </a:r>
          </a:p>
          <a:p>
            <a:pPr algn="just"/>
            <a:endPar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Vaak zijn deze niet uitgebrand en de NEN norm spreekt niet over beschadigde voertuigen.</a:t>
            </a:r>
          </a:p>
          <a:p>
            <a:pPr algn="just"/>
            <a:endPar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Daarnaast bestaat er een protocol voor het bergen van elektrische voertuigen.</a:t>
            </a:r>
          </a:p>
          <a:p>
            <a:pPr algn="just"/>
            <a:endPar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r>
              <a:rPr lang="nl-NL" sz="1600" b="1"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Maar….</a:t>
            </a:r>
          </a:p>
          <a:p>
            <a:pPr algn="just"/>
            <a:endPar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a:p>
            <a:pPr algn="just"/>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Niet voor het bergen van overleden slachtoffers uit een elektrisch voertuig.</a:t>
            </a:r>
          </a:p>
          <a:p>
            <a:pPr algn="just"/>
            <a:endParaRPr lang="nl-NL" sz="12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p:txBody>
      </p:sp>
      <p:pic>
        <p:nvPicPr>
          <p:cNvPr id="10" name="Afbeelding 9">
            <a:extLst>
              <a:ext uri="{FF2B5EF4-FFF2-40B4-BE49-F238E27FC236}">
                <a16:creationId xmlns:a16="http://schemas.microsoft.com/office/drawing/2014/main" id="{50C851AE-6773-5B28-7448-DEF101E572ED}"/>
              </a:ext>
            </a:extLst>
          </p:cNvPr>
          <p:cNvPicPr>
            <a:picLocks noChangeAspect="1"/>
          </p:cNvPicPr>
          <p:nvPr/>
        </p:nvPicPr>
        <p:blipFill>
          <a:blip r:embed="rId4"/>
          <a:stretch>
            <a:fillRect/>
          </a:stretch>
        </p:blipFill>
        <p:spPr>
          <a:xfrm>
            <a:off x="7187257" y="0"/>
            <a:ext cx="4929951" cy="6858000"/>
          </a:xfrm>
          <a:prstGeom prst="rect">
            <a:avLst/>
          </a:prstGeom>
        </p:spPr>
      </p:pic>
    </p:spTree>
    <p:extLst>
      <p:ext uri="{BB962C8B-B14F-4D97-AF65-F5344CB8AC3E}">
        <p14:creationId xmlns:p14="http://schemas.microsoft.com/office/powerpoint/2010/main" val="3638362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14"/>
          </p:nvPr>
        </p:nvGraphicFramePr>
        <p:xfrm>
          <a:off x="7112467" y="176"/>
          <a:ext cx="5079533" cy="685765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el 15"/>
          <p:cNvSpPr>
            <a:spLocks noGrp="1"/>
          </p:cNvSpPr>
          <p:nvPr>
            <p:ph type="title"/>
          </p:nvPr>
        </p:nvSpPr>
        <p:spPr>
          <a:xfrm>
            <a:off x="380345" y="253636"/>
            <a:ext cx="6222007" cy="507833"/>
          </a:xfrm>
        </p:spPr>
        <p:txBody>
          <a:bodyPr/>
          <a:lstStyle/>
          <a:p>
            <a:r>
              <a:rPr lang="nl-NL" dirty="0"/>
              <a:t>Dillema’s!</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5" name="Tekstvak 4">
            <a:extLst>
              <a:ext uri="{FF2B5EF4-FFF2-40B4-BE49-F238E27FC236}">
                <a16:creationId xmlns:a16="http://schemas.microsoft.com/office/drawing/2014/main" id="{CAEB806C-ECF3-BB21-113C-F56EDC6A2111}"/>
              </a:ext>
            </a:extLst>
          </p:cNvPr>
          <p:cNvSpPr txBox="1"/>
          <p:nvPr/>
        </p:nvSpPr>
        <p:spPr bwMode="auto">
          <a:xfrm>
            <a:off x="380345" y="1668438"/>
            <a:ext cx="6325254" cy="3600986"/>
          </a:xfrm>
          <a:prstGeom prst="rect">
            <a:avLst/>
          </a:prstGeom>
          <a:solidFill>
            <a:schemeClr val="bg1"/>
          </a:solidFill>
          <a:ln w="12700">
            <a:noFill/>
            <a:miter lim="800000"/>
            <a:headEnd/>
            <a:tailEnd/>
          </a:ln>
          <a:effectLst/>
        </p:spPr>
        <p:txBody>
          <a:bodyPr wrap="square">
            <a:spAutoFit/>
          </a:bodyPr>
          <a:lstStyle/>
          <a:p>
            <a:pPr marL="342900" indent="-342900" algn="just">
              <a:buFont typeface="+mj-lt"/>
              <a:buAutoNum type="arabicPeriod"/>
            </a:pPr>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Het bergen van de slachtoffers is een taak voor de politie, niet voor de brandweer</a:t>
            </a:r>
          </a:p>
          <a:p>
            <a:pPr lvl="1" algn="just"/>
            <a:r>
              <a:rPr lang="nl-NL" sz="12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De brandweer is voorzien van de juiste PBM’s voor het bergen van de slachtoffers</a:t>
            </a:r>
          </a:p>
          <a:p>
            <a:pPr lvl="1" algn="just"/>
            <a:r>
              <a:rPr lang="nl-NL" sz="12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Bij de politie was op dat moment niemand in dienst die ademlucht getraind was</a:t>
            </a:r>
          </a:p>
          <a:p>
            <a:pPr marL="342900" indent="-342900" algn="just">
              <a:buFont typeface="+mj-lt"/>
              <a:buAutoNum type="arabicPeriod"/>
            </a:pPr>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Er is een economisch belang (doorstroming) dat de autosnelweg, niet minimaal 24 uur wordt afgesloten;</a:t>
            </a:r>
          </a:p>
          <a:p>
            <a:pPr marL="342900" indent="-342900" algn="just">
              <a:buFont typeface="+mj-lt"/>
              <a:buAutoNum type="arabicPeriod"/>
            </a:pPr>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Is het ethisch verantwoord de slachtoffers in het voertuig te laten zitten en deze in het voertuig, in een waterbak te vervoeren naar een opslagplaats en deze pas na minimaal 24 uur te bevrijden en te identificeren?</a:t>
            </a:r>
          </a:p>
          <a:p>
            <a:pPr marL="342900" indent="-342900" algn="just">
              <a:buFont typeface="+mj-lt"/>
              <a:buAutoNum type="arabicPeriod"/>
            </a:pPr>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Is er onderzoeksbelang voor een snelle berging en identificatie van de slachtoffers?</a:t>
            </a:r>
          </a:p>
          <a:p>
            <a:pPr marL="342900" indent="-342900" algn="just">
              <a:buFont typeface="+mj-lt"/>
              <a:buAutoNum type="arabicPeriod"/>
            </a:pPr>
            <a:r>
              <a:rPr lang="nl-NL" sz="1600" dirty="0">
                <a:solidFill>
                  <a:schemeClr val="tx2"/>
                </a:solidFill>
                <a:latin typeface="Politie Text" panose="020B0503040000020204" pitchFamily="34" charset="0"/>
                <a:ea typeface="Calibri" panose="020F0502020204030204" pitchFamily="34" charset="0"/>
                <a:cs typeface="Times New Roman" panose="02020603050405020304" pitchFamily="18" charset="0"/>
              </a:rPr>
              <a:t>Is het mogelijk om de slachtoffers, op een veilige manier, op de plaats delict te bergen?</a:t>
            </a:r>
          </a:p>
          <a:p>
            <a:pPr algn="just"/>
            <a:endParaRPr lang="nl-NL" sz="1200" dirty="0">
              <a:solidFill>
                <a:schemeClr val="tx2"/>
              </a:solidFill>
              <a:latin typeface="Politie Text" panose="020B0503040000020204" pitchFamily="34" charset="0"/>
              <a:ea typeface="Calibri" panose="020F0502020204030204" pitchFamily="34" charset="0"/>
              <a:cs typeface="Times New Roman" panose="02020603050405020304" pitchFamily="18" charset="0"/>
            </a:endParaRPr>
          </a:p>
        </p:txBody>
      </p:sp>
      <p:pic>
        <p:nvPicPr>
          <p:cNvPr id="6" name="Afbeelding 5">
            <a:extLst>
              <a:ext uri="{FF2B5EF4-FFF2-40B4-BE49-F238E27FC236}">
                <a16:creationId xmlns:a16="http://schemas.microsoft.com/office/drawing/2014/main" id="{4793A6EE-8501-4BAE-F6E2-061E0D5BFCE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22233" y="114554"/>
            <a:ext cx="4860000" cy="3240000"/>
          </a:xfrm>
          <a:prstGeom prst="rect">
            <a:avLst/>
          </a:prstGeom>
        </p:spPr>
      </p:pic>
      <p:pic>
        <p:nvPicPr>
          <p:cNvPr id="9" name="Afbeelding 8">
            <a:extLst>
              <a:ext uri="{FF2B5EF4-FFF2-40B4-BE49-F238E27FC236}">
                <a16:creationId xmlns:a16="http://schemas.microsoft.com/office/drawing/2014/main" id="{4EAB178F-C974-7ECF-3DCB-54AF8EBC7A4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22233" y="3468931"/>
            <a:ext cx="4860000" cy="3240000"/>
          </a:xfrm>
          <a:prstGeom prst="rect">
            <a:avLst/>
          </a:prstGeom>
        </p:spPr>
      </p:pic>
      <p:sp>
        <p:nvSpPr>
          <p:cNvPr id="10" name="Rechthoek 9">
            <a:extLst>
              <a:ext uri="{FF2B5EF4-FFF2-40B4-BE49-F238E27FC236}">
                <a16:creationId xmlns:a16="http://schemas.microsoft.com/office/drawing/2014/main" id="{131EB357-9544-363D-09BB-BB87CD447B73}"/>
              </a:ext>
            </a:extLst>
          </p:cNvPr>
          <p:cNvSpPr/>
          <p:nvPr/>
        </p:nvSpPr>
        <p:spPr>
          <a:xfrm rot="18838468">
            <a:off x="6924313" y="2442247"/>
            <a:ext cx="5394425" cy="1938992"/>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nl-NL"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Goed gedaan?</a:t>
            </a:r>
          </a:p>
          <a:p>
            <a:pPr algn="ctr"/>
            <a:r>
              <a:rPr lang="nl-NL" sz="6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Goed gegaan?</a:t>
            </a:r>
            <a:endParaRPr lang="nl-NL"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39917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14"/>
            <p:extLst>
              <p:ext uri="{D42A27DB-BD31-4B8C-83A1-F6EECF244321}">
                <p14:modId xmlns:p14="http://schemas.microsoft.com/office/powerpoint/2010/main" val="3782030074"/>
              </p:ext>
            </p:extLst>
          </p:nvPr>
        </p:nvGraphicFramePr>
        <p:xfrm>
          <a:off x="7112467" y="176"/>
          <a:ext cx="5079533" cy="685765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el 15"/>
          <p:cNvSpPr>
            <a:spLocks noGrp="1"/>
          </p:cNvSpPr>
          <p:nvPr>
            <p:ph type="title"/>
          </p:nvPr>
        </p:nvSpPr>
        <p:spPr>
          <a:xfrm>
            <a:off x="380345" y="253636"/>
            <a:ext cx="6222007" cy="507833"/>
          </a:xfrm>
        </p:spPr>
        <p:txBody>
          <a:bodyPr/>
          <a:lstStyle/>
          <a:p>
            <a:r>
              <a:rPr lang="nl-NL" dirty="0"/>
              <a:t>Bijeenkomst NIPV</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8" name="Afbeelding 7">
            <a:extLst>
              <a:ext uri="{FF2B5EF4-FFF2-40B4-BE49-F238E27FC236}">
                <a16:creationId xmlns:a16="http://schemas.microsoft.com/office/drawing/2014/main" id="{510C50F8-0456-6722-A112-3A8E7EF1627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1487" y="2615955"/>
            <a:ext cx="1626090" cy="1626090"/>
          </a:xfrm>
          <a:prstGeom prst="rect">
            <a:avLst/>
          </a:prstGeom>
        </p:spPr>
      </p:pic>
      <p:sp>
        <p:nvSpPr>
          <p:cNvPr id="13" name="Tekstvak 12">
            <a:extLst>
              <a:ext uri="{FF2B5EF4-FFF2-40B4-BE49-F238E27FC236}">
                <a16:creationId xmlns:a16="http://schemas.microsoft.com/office/drawing/2014/main" id="{6F637187-8BBD-9921-A9F1-477D67B495F8}"/>
              </a:ext>
            </a:extLst>
          </p:cNvPr>
          <p:cNvSpPr txBox="1"/>
          <p:nvPr/>
        </p:nvSpPr>
        <p:spPr bwMode="auto">
          <a:xfrm>
            <a:off x="7448062" y="2216932"/>
            <a:ext cx="4321907" cy="2646878"/>
          </a:xfrm>
          <a:prstGeom prst="rect">
            <a:avLst/>
          </a:prstGeom>
          <a:noFill/>
          <a:ln w="12700">
            <a:noFill/>
            <a:miter lim="800000"/>
            <a:headEnd/>
            <a:tailEnd/>
          </a:ln>
          <a:effectLst/>
        </p:spPr>
        <p:txBody>
          <a:bodyPr wrap="square" lIns="0" tIns="0" rIns="0" bIns="0" rtlCol="0" anchor="ctr">
            <a:spAutoFit/>
          </a:bodyPr>
          <a:lstStyle/>
          <a:p>
            <a:pPr marL="0" indent="0" eaLnBrk="1" hangingPunct="1">
              <a:spcBef>
                <a:spcPct val="50000"/>
              </a:spcBef>
            </a:pPr>
            <a:r>
              <a:rPr lang="nl-NL" sz="2000" b="1" dirty="0">
                <a:solidFill>
                  <a:schemeClr val="bg1"/>
                </a:solidFill>
                <a:latin typeface="Politie Text" panose="020B0503050000000003" pitchFamily="34" charset="0"/>
              </a:rPr>
              <a:t>Probleemstelling:</a:t>
            </a:r>
          </a:p>
          <a:p>
            <a:pPr marL="0" indent="0" algn="just" eaLnBrk="1" hangingPunct="1">
              <a:spcBef>
                <a:spcPct val="50000"/>
              </a:spcBef>
            </a:pPr>
            <a:r>
              <a:rPr lang="nl-NL" sz="1600" dirty="0">
                <a:solidFill>
                  <a:schemeClr val="bg1"/>
                </a:solidFill>
                <a:latin typeface="Politie Text" panose="020B0503050000000003" pitchFamily="34" charset="0"/>
              </a:rPr>
              <a:t>Wat is voor deze omstandigheden, de veiligste manier voor de medewerkers van het team forensische opsporing, om de slachtoffers te bergen, zodat er nog forensisch onderzoek naar de identiteit van deze personen kan plaats vinden?</a:t>
            </a:r>
          </a:p>
          <a:p>
            <a:pPr marL="0" indent="0" algn="just" eaLnBrk="1" hangingPunct="1">
              <a:spcBef>
                <a:spcPct val="50000"/>
              </a:spcBef>
            </a:pPr>
            <a:endParaRPr lang="nl-NL" sz="1600" dirty="0">
              <a:solidFill>
                <a:schemeClr val="bg1"/>
              </a:solidFill>
              <a:latin typeface="Politie Text" panose="020B0503050000000003" pitchFamily="34" charset="0"/>
            </a:endParaRPr>
          </a:p>
          <a:p>
            <a:pPr marL="0" indent="0" algn="just" eaLnBrk="1" hangingPunct="1">
              <a:spcBef>
                <a:spcPct val="50000"/>
              </a:spcBef>
            </a:pPr>
            <a:r>
              <a:rPr lang="nl-NL" sz="1600" b="1" dirty="0">
                <a:solidFill>
                  <a:schemeClr val="bg1"/>
                </a:solidFill>
                <a:latin typeface="Politie Text" panose="020B0503050000000003" pitchFamily="34" charset="0"/>
              </a:rPr>
              <a:t>Bij welk kwaliteitsnetwerk hoort dit thuis?</a:t>
            </a:r>
          </a:p>
        </p:txBody>
      </p:sp>
      <p:grpSp>
        <p:nvGrpSpPr>
          <p:cNvPr id="17" name="Groep 16">
            <a:extLst>
              <a:ext uri="{FF2B5EF4-FFF2-40B4-BE49-F238E27FC236}">
                <a16:creationId xmlns:a16="http://schemas.microsoft.com/office/drawing/2014/main" id="{1830E3AF-05F0-DFAE-320F-4B6FD0E2BA06}"/>
              </a:ext>
            </a:extLst>
          </p:cNvPr>
          <p:cNvGrpSpPr/>
          <p:nvPr/>
        </p:nvGrpSpPr>
        <p:grpSpPr>
          <a:xfrm>
            <a:off x="3120495" y="1275317"/>
            <a:ext cx="846185" cy="953427"/>
            <a:chOff x="3063414" y="1255127"/>
            <a:chExt cx="846185" cy="953427"/>
          </a:xfrm>
        </p:grpSpPr>
        <p:pic>
          <p:nvPicPr>
            <p:cNvPr id="12" name="Afbeelding 11">
              <a:extLst>
                <a:ext uri="{FF2B5EF4-FFF2-40B4-BE49-F238E27FC236}">
                  <a16:creationId xmlns:a16="http://schemas.microsoft.com/office/drawing/2014/main" id="{4A79234A-81FB-EF05-2BB7-72F80AEC21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7363" y="1255127"/>
              <a:ext cx="842236" cy="842236"/>
            </a:xfrm>
            <a:prstGeom prst="rect">
              <a:avLst/>
            </a:prstGeom>
          </p:spPr>
        </p:pic>
        <p:sp>
          <p:nvSpPr>
            <p:cNvPr id="14" name="Tekstvak 13">
              <a:extLst>
                <a:ext uri="{FF2B5EF4-FFF2-40B4-BE49-F238E27FC236}">
                  <a16:creationId xmlns:a16="http://schemas.microsoft.com/office/drawing/2014/main" id="{8E9137B0-C558-2B38-AF2A-68159A7565DE}"/>
                </a:ext>
              </a:extLst>
            </p:cNvPr>
            <p:cNvSpPr txBox="1"/>
            <p:nvPr/>
          </p:nvSpPr>
          <p:spPr bwMode="auto">
            <a:xfrm>
              <a:off x="3063414" y="2023888"/>
              <a:ext cx="842236" cy="184666"/>
            </a:xfrm>
            <a:prstGeom prst="rect">
              <a:avLst/>
            </a:prstGeom>
            <a:solidFill>
              <a:schemeClr val="bg1"/>
            </a:solidFill>
            <a:ln w="12700">
              <a:noFill/>
              <a:miter lim="800000"/>
              <a:headEnd/>
              <a:tailEnd/>
            </a:ln>
            <a:effectLst/>
          </p:spPr>
          <p:txBody>
            <a:bodyPr wrap="square" lIns="0" tIns="0" rIns="0" bIns="0" rtlCol="0" anchor="ctr">
              <a:spAutoFit/>
            </a:bodyPr>
            <a:lstStyle/>
            <a:p>
              <a:pPr marL="0" indent="0" algn="ctr" eaLnBrk="1" hangingPunct="1">
                <a:spcBef>
                  <a:spcPct val="50000"/>
                </a:spcBef>
              </a:pPr>
              <a:r>
                <a:rPr lang="nl-NL" sz="1200" b="0" dirty="0">
                  <a:solidFill>
                    <a:schemeClr val="tx2"/>
                  </a:solidFill>
                  <a:latin typeface="Politie Text" panose="020B0503050000000003" pitchFamily="34" charset="0"/>
                </a:rPr>
                <a:t>KN FoCo</a:t>
              </a:r>
            </a:p>
          </p:txBody>
        </p:sp>
      </p:grpSp>
      <p:grpSp>
        <p:nvGrpSpPr>
          <p:cNvPr id="18" name="Groep 17">
            <a:extLst>
              <a:ext uri="{FF2B5EF4-FFF2-40B4-BE49-F238E27FC236}">
                <a16:creationId xmlns:a16="http://schemas.microsoft.com/office/drawing/2014/main" id="{AE5FCB3E-83CF-B7AD-DC73-66023B2C540E}"/>
              </a:ext>
            </a:extLst>
          </p:cNvPr>
          <p:cNvGrpSpPr/>
          <p:nvPr/>
        </p:nvGrpSpPr>
        <p:grpSpPr>
          <a:xfrm>
            <a:off x="1147152" y="1982847"/>
            <a:ext cx="846185" cy="1045760"/>
            <a:chOff x="3063414" y="1255127"/>
            <a:chExt cx="846185" cy="1045760"/>
          </a:xfrm>
        </p:grpSpPr>
        <p:pic>
          <p:nvPicPr>
            <p:cNvPr id="19" name="Afbeelding 18">
              <a:extLst>
                <a:ext uri="{FF2B5EF4-FFF2-40B4-BE49-F238E27FC236}">
                  <a16:creationId xmlns:a16="http://schemas.microsoft.com/office/drawing/2014/main" id="{AB50B275-9BC2-97AC-4435-65E8D99768B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7363" y="1255127"/>
              <a:ext cx="842236" cy="842236"/>
            </a:xfrm>
            <a:prstGeom prst="rect">
              <a:avLst/>
            </a:prstGeom>
          </p:spPr>
        </p:pic>
        <p:sp>
          <p:nvSpPr>
            <p:cNvPr id="20" name="Tekstvak 19">
              <a:extLst>
                <a:ext uri="{FF2B5EF4-FFF2-40B4-BE49-F238E27FC236}">
                  <a16:creationId xmlns:a16="http://schemas.microsoft.com/office/drawing/2014/main" id="{FE801130-389D-2D5F-26A6-60739EA813E9}"/>
                </a:ext>
              </a:extLst>
            </p:cNvPr>
            <p:cNvSpPr txBox="1"/>
            <p:nvPr/>
          </p:nvSpPr>
          <p:spPr bwMode="auto">
            <a:xfrm>
              <a:off x="3063414" y="1931555"/>
              <a:ext cx="842236" cy="369332"/>
            </a:xfrm>
            <a:prstGeom prst="rect">
              <a:avLst/>
            </a:prstGeom>
            <a:solidFill>
              <a:schemeClr val="bg1"/>
            </a:solidFill>
            <a:ln w="12700">
              <a:noFill/>
              <a:miter lim="800000"/>
              <a:headEnd/>
              <a:tailEnd/>
            </a:ln>
            <a:effectLst/>
          </p:spPr>
          <p:txBody>
            <a:bodyPr wrap="square" lIns="0" tIns="0" rIns="0" bIns="0" rtlCol="0" anchor="ctr">
              <a:spAutoFit/>
            </a:bodyPr>
            <a:lstStyle/>
            <a:p>
              <a:pPr marL="0" indent="0" algn="ctr" eaLnBrk="1" hangingPunct="1">
                <a:spcBef>
                  <a:spcPct val="50000"/>
                </a:spcBef>
              </a:pPr>
              <a:r>
                <a:rPr lang="nl-NL" sz="1200" b="0" dirty="0">
                  <a:solidFill>
                    <a:schemeClr val="tx2"/>
                  </a:solidFill>
                  <a:latin typeface="Politie Text" panose="020B0503050000000003" pitchFamily="34" charset="0"/>
                </a:rPr>
                <a:t>KN Brand &amp; </a:t>
              </a:r>
              <a:r>
                <a:rPr lang="nl-NL" sz="1200" b="0" dirty="0" err="1">
                  <a:solidFill>
                    <a:schemeClr val="tx2"/>
                  </a:solidFill>
                  <a:latin typeface="Politie Text" panose="020B0503050000000003" pitchFamily="34" charset="0"/>
                </a:rPr>
                <a:t>Explo</a:t>
              </a:r>
              <a:endParaRPr lang="nl-NL" sz="1200" b="0" dirty="0">
                <a:solidFill>
                  <a:schemeClr val="tx2"/>
                </a:solidFill>
                <a:latin typeface="Politie Text" panose="020B0503050000000003" pitchFamily="34" charset="0"/>
              </a:endParaRPr>
            </a:p>
          </p:txBody>
        </p:sp>
      </p:grpSp>
      <p:grpSp>
        <p:nvGrpSpPr>
          <p:cNvPr id="21" name="Groep 20">
            <a:extLst>
              <a:ext uri="{FF2B5EF4-FFF2-40B4-BE49-F238E27FC236}">
                <a16:creationId xmlns:a16="http://schemas.microsoft.com/office/drawing/2014/main" id="{EB33D199-363A-CB4E-ADD3-0DEF712EED15}"/>
              </a:ext>
            </a:extLst>
          </p:cNvPr>
          <p:cNvGrpSpPr/>
          <p:nvPr/>
        </p:nvGrpSpPr>
        <p:grpSpPr>
          <a:xfrm>
            <a:off x="824842" y="3403330"/>
            <a:ext cx="846185" cy="953427"/>
            <a:chOff x="3063414" y="1255127"/>
            <a:chExt cx="846185" cy="953427"/>
          </a:xfrm>
        </p:grpSpPr>
        <p:pic>
          <p:nvPicPr>
            <p:cNvPr id="22" name="Afbeelding 21">
              <a:extLst>
                <a:ext uri="{FF2B5EF4-FFF2-40B4-BE49-F238E27FC236}">
                  <a16:creationId xmlns:a16="http://schemas.microsoft.com/office/drawing/2014/main" id="{46D309E0-523D-1A30-CE63-27EFBFA80C4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7363" y="1255127"/>
              <a:ext cx="842236" cy="842236"/>
            </a:xfrm>
            <a:prstGeom prst="rect">
              <a:avLst/>
            </a:prstGeom>
          </p:spPr>
        </p:pic>
        <p:sp>
          <p:nvSpPr>
            <p:cNvPr id="23" name="Tekstvak 22">
              <a:extLst>
                <a:ext uri="{FF2B5EF4-FFF2-40B4-BE49-F238E27FC236}">
                  <a16:creationId xmlns:a16="http://schemas.microsoft.com/office/drawing/2014/main" id="{01122A2F-442F-534A-8F93-14E076865285}"/>
                </a:ext>
              </a:extLst>
            </p:cNvPr>
            <p:cNvSpPr txBox="1"/>
            <p:nvPr/>
          </p:nvSpPr>
          <p:spPr bwMode="auto">
            <a:xfrm>
              <a:off x="3063414" y="2023888"/>
              <a:ext cx="842236" cy="184666"/>
            </a:xfrm>
            <a:prstGeom prst="rect">
              <a:avLst/>
            </a:prstGeom>
            <a:solidFill>
              <a:schemeClr val="bg1"/>
            </a:solidFill>
            <a:ln w="12700">
              <a:noFill/>
              <a:miter lim="800000"/>
              <a:headEnd/>
              <a:tailEnd/>
            </a:ln>
            <a:effectLst/>
          </p:spPr>
          <p:txBody>
            <a:bodyPr wrap="square" lIns="0" tIns="0" rIns="0" bIns="0" rtlCol="0" anchor="ctr">
              <a:spAutoFit/>
            </a:bodyPr>
            <a:lstStyle/>
            <a:p>
              <a:pPr marL="0" indent="0" algn="ctr" eaLnBrk="1" hangingPunct="1">
                <a:spcBef>
                  <a:spcPct val="50000"/>
                </a:spcBef>
              </a:pPr>
              <a:r>
                <a:rPr lang="nl-NL" sz="1200" b="0" dirty="0">
                  <a:solidFill>
                    <a:schemeClr val="tx2"/>
                  </a:solidFill>
                  <a:latin typeface="Politie Text" panose="020B0503050000000003" pitchFamily="34" charset="0"/>
                </a:rPr>
                <a:t>KN OBI</a:t>
              </a:r>
            </a:p>
          </p:txBody>
        </p:sp>
      </p:grpSp>
      <p:grpSp>
        <p:nvGrpSpPr>
          <p:cNvPr id="24" name="Groep 23">
            <a:extLst>
              <a:ext uri="{FF2B5EF4-FFF2-40B4-BE49-F238E27FC236}">
                <a16:creationId xmlns:a16="http://schemas.microsoft.com/office/drawing/2014/main" id="{9B68BFC9-3FEF-4945-9F3A-B78F85CE162B}"/>
              </a:ext>
            </a:extLst>
          </p:cNvPr>
          <p:cNvGrpSpPr/>
          <p:nvPr/>
        </p:nvGrpSpPr>
        <p:grpSpPr>
          <a:xfrm>
            <a:off x="1989388" y="4649446"/>
            <a:ext cx="846185" cy="1045760"/>
            <a:chOff x="3063414" y="1255127"/>
            <a:chExt cx="846185" cy="1045760"/>
          </a:xfrm>
        </p:grpSpPr>
        <p:pic>
          <p:nvPicPr>
            <p:cNvPr id="25" name="Afbeelding 24">
              <a:extLst>
                <a:ext uri="{FF2B5EF4-FFF2-40B4-BE49-F238E27FC236}">
                  <a16:creationId xmlns:a16="http://schemas.microsoft.com/office/drawing/2014/main" id="{46AAC2D6-471B-CFC1-77C1-E9916E357A7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7363" y="1255127"/>
              <a:ext cx="842236" cy="842236"/>
            </a:xfrm>
            <a:prstGeom prst="rect">
              <a:avLst/>
            </a:prstGeom>
          </p:spPr>
        </p:pic>
        <p:sp>
          <p:nvSpPr>
            <p:cNvPr id="26" name="Tekstvak 25">
              <a:extLst>
                <a:ext uri="{FF2B5EF4-FFF2-40B4-BE49-F238E27FC236}">
                  <a16:creationId xmlns:a16="http://schemas.microsoft.com/office/drawing/2014/main" id="{04C7BFD2-11B8-0629-2A08-2F682D1F55D3}"/>
                </a:ext>
              </a:extLst>
            </p:cNvPr>
            <p:cNvSpPr txBox="1"/>
            <p:nvPr/>
          </p:nvSpPr>
          <p:spPr bwMode="auto">
            <a:xfrm>
              <a:off x="3063414" y="1931555"/>
              <a:ext cx="842236" cy="369332"/>
            </a:xfrm>
            <a:prstGeom prst="rect">
              <a:avLst/>
            </a:prstGeom>
            <a:solidFill>
              <a:schemeClr val="bg1"/>
            </a:solidFill>
            <a:ln w="12700">
              <a:noFill/>
              <a:miter lim="800000"/>
              <a:headEnd/>
              <a:tailEnd/>
            </a:ln>
            <a:effectLst/>
          </p:spPr>
          <p:txBody>
            <a:bodyPr wrap="square" lIns="0" tIns="0" rIns="0" bIns="0" rtlCol="0" anchor="ctr">
              <a:spAutoFit/>
            </a:bodyPr>
            <a:lstStyle/>
            <a:p>
              <a:pPr marL="0" indent="0" algn="ctr" eaLnBrk="1" hangingPunct="1">
                <a:spcBef>
                  <a:spcPct val="50000"/>
                </a:spcBef>
              </a:pPr>
              <a:r>
                <a:rPr lang="nl-NL" sz="1200" b="0" dirty="0">
                  <a:solidFill>
                    <a:schemeClr val="tx2"/>
                  </a:solidFill>
                  <a:latin typeface="Politie Text" panose="020B0503050000000003" pitchFamily="34" charset="0"/>
                </a:rPr>
                <a:t>KN PD onderzoek</a:t>
              </a:r>
            </a:p>
          </p:txBody>
        </p:sp>
      </p:grpSp>
      <p:grpSp>
        <p:nvGrpSpPr>
          <p:cNvPr id="27" name="Groep 26">
            <a:extLst>
              <a:ext uri="{FF2B5EF4-FFF2-40B4-BE49-F238E27FC236}">
                <a16:creationId xmlns:a16="http://schemas.microsoft.com/office/drawing/2014/main" id="{9CD4CCA2-7AD0-6DA4-A01D-2CB4F866FA62}"/>
              </a:ext>
            </a:extLst>
          </p:cNvPr>
          <p:cNvGrpSpPr/>
          <p:nvPr/>
        </p:nvGrpSpPr>
        <p:grpSpPr>
          <a:xfrm>
            <a:off x="4172691" y="4649446"/>
            <a:ext cx="846185" cy="1045760"/>
            <a:chOff x="3063414" y="1255127"/>
            <a:chExt cx="846185" cy="1045760"/>
          </a:xfrm>
        </p:grpSpPr>
        <p:pic>
          <p:nvPicPr>
            <p:cNvPr id="28" name="Afbeelding 27">
              <a:extLst>
                <a:ext uri="{FF2B5EF4-FFF2-40B4-BE49-F238E27FC236}">
                  <a16:creationId xmlns:a16="http://schemas.microsoft.com/office/drawing/2014/main" id="{95E6BD5F-66EA-FDFA-EDE5-7D619D7B0B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7363" y="1255127"/>
              <a:ext cx="842236" cy="842236"/>
            </a:xfrm>
            <a:prstGeom prst="rect">
              <a:avLst/>
            </a:prstGeom>
          </p:spPr>
        </p:pic>
        <p:sp>
          <p:nvSpPr>
            <p:cNvPr id="29" name="Tekstvak 28">
              <a:extLst>
                <a:ext uri="{FF2B5EF4-FFF2-40B4-BE49-F238E27FC236}">
                  <a16:creationId xmlns:a16="http://schemas.microsoft.com/office/drawing/2014/main" id="{0D64698F-0E13-4695-9D1F-59A08FCFE8D8}"/>
                </a:ext>
              </a:extLst>
            </p:cNvPr>
            <p:cNvSpPr txBox="1"/>
            <p:nvPr/>
          </p:nvSpPr>
          <p:spPr bwMode="auto">
            <a:xfrm>
              <a:off x="3063414" y="1931555"/>
              <a:ext cx="842236" cy="369332"/>
            </a:xfrm>
            <a:prstGeom prst="rect">
              <a:avLst/>
            </a:prstGeom>
            <a:solidFill>
              <a:schemeClr val="bg1"/>
            </a:solidFill>
            <a:ln w="12700">
              <a:noFill/>
              <a:miter lim="800000"/>
              <a:headEnd/>
              <a:tailEnd/>
            </a:ln>
            <a:effectLst/>
          </p:spPr>
          <p:txBody>
            <a:bodyPr wrap="square" lIns="0" tIns="0" rIns="0" bIns="0" rtlCol="0" anchor="ctr">
              <a:spAutoFit/>
            </a:bodyPr>
            <a:lstStyle/>
            <a:p>
              <a:pPr marL="0" indent="0" algn="ctr" eaLnBrk="1" hangingPunct="1">
                <a:spcBef>
                  <a:spcPct val="50000"/>
                </a:spcBef>
              </a:pPr>
              <a:r>
                <a:rPr lang="nl-NL" sz="1200" b="0" dirty="0">
                  <a:solidFill>
                    <a:schemeClr val="tx2"/>
                  </a:solidFill>
                  <a:latin typeface="Politie Text" panose="020B0503050000000003" pitchFamily="34" charset="0"/>
                </a:rPr>
                <a:t>KN FO Verkeer</a:t>
              </a:r>
            </a:p>
          </p:txBody>
        </p:sp>
      </p:grpSp>
      <p:grpSp>
        <p:nvGrpSpPr>
          <p:cNvPr id="30" name="Groep 29">
            <a:extLst>
              <a:ext uri="{FF2B5EF4-FFF2-40B4-BE49-F238E27FC236}">
                <a16:creationId xmlns:a16="http://schemas.microsoft.com/office/drawing/2014/main" id="{727CBB41-8239-5DA3-AD83-65ED3C866536}"/>
              </a:ext>
            </a:extLst>
          </p:cNvPr>
          <p:cNvGrpSpPr/>
          <p:nvPr/>
        </p:nvGrpSpPr>
        <p:grpSpPr>
          <a:xfrm>
            <a:off x="5105685" y="3403330"/>
            <a:ext cx="846185" cy="953427"/>
            <a:chOff x="3063414" y="1255127"/>
            <a:chExt cx="846185" cy="953427"/>
          </a:xfrm>
        </p:grpSpPr>
        <p:pic>
          <p:nvPicPr>
            <p:cNvPr id="31" name="Afbeelding 30">
              <a:extLst>
                <a:ext uri="{FF2B5EF4-FFF2-40B4-BE49-F238E27FC236}">
                  <a16:creationId xmlns:a16="http://schemas.microsoft.com/office/drawing/2014/main" id="{9C558CC3-7AE5-4F5D-10DC-AAD343437E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67363" y="1255127"/>
              <a:ext cx="842236" cy="842236"/>
            </a:xfrm>
            <a:prstGeom prst="rect">
              <a:avLst/>
            </a:prstGeom>
          </p:spPr>
        </p:pic>
        <p:sp>
          <p:nvSpPr>
            <p:cNvPr id="32" name="Tekstvak 31">
              <a:extLst>
                <a:ext uri="{FF2B5EF4-FFF2-40B4-BE49-F238E27FC236}">
                  <a16:creationId xmlns:a16="http://schemas.microsoft.com/office/drawing/2014/main" id="{C701200E-A447-0BEA-DEAC-BCEC1862AC9F}"/>
                </a:ext>
              </a:extLst>
            </p:cNvPr>
            <p:cNvSpPr txBox="1"/>
            <p:nvPr/>
          </p:nvSpPr>
          <p:spPr bwMode="auto">
            <a:xfrm>
              <a:off x="3063414" y="2023888"/>
              <a:ext cx="842236" cy="184666"/>
            </a:xfrm>
            <a:prstGeom prst="rect">
              <a:avLst/>
            </a:prstGeom>
            <a:solidFill>
              <a:schemeClr val="bg1"/>
            </a:solidFill>
            <a:ln w="12700">
              <a:noFill/>
              <a:miter lim="800000"/>
              <a:headEnd/>
              <a:tailEnd/>
            </a:ln>
            <a:effectLst/>
          </p:spPr>
          <p:txBody>
            <a:bodyPr wrap="square" lIns="0" tIns="0" rIns="0" bIns="0" rtlCol="0" anchor="ctr">
              <a:spAutoFit/>
            </a:bodyPr>
            <a:lstStyle/>
            <a:p>
              <a:pPr marL="0" indent="0" algn="ctr" eaLnBrk="1" hangingPunct="1">
                <a:spcBef>
                  <a:spcPct val="50000"/>
                </a:spcBef>
              </a:pPr>
              <a:r>
                <a:rPr lang="nl-NL" sz="1200" b="0" dirty="0">
                  <a:solidFill>
                    <a:schemeClr val="tx2"/>
                  </a:solidFill>
                  <a:latin typeface="Politie Text" panose="020B0503050000000003" pitchFamily="34" charset="0"/>
                </a:rPr>
                <a:t>Docent PA</a:t>
              </a:r>
            </a:p>
          </p:txBody>
        </p:sp>
      </p:grpSp>
      <p:pic>
        <p:nvPicPr>
          <p:cNvPr id="34" name="Afbeelding 33">
            <a:extLst>
              <a:ext uri="{FF2B5EF4-FFF2-40B4-BE49-F238E27FC236}">
                <a16:creationId xmlns:a16="http://schemas.microsoft.com/office/drawing/2014/main" id="{962DF362-05B7-CE28-7EB5-B4958A427AAD}"/>
              </a:ext>
            </a:extLst>
          </p:cNvPr>
          <p:cNvPicPr>
            <a:picLocks noChangeAspect="1"/>
          </p:cNvPicPr>
          <p:nvPr/>
        </p:nvPicPr>
        <p:blipFill rotWithShape="1">
          <a:blip r:embed="rId6"/>
          <a:srcRect r="30479"/>
          <a:stretch/>
        </p:blipFill>
        <p:spPr>
          <a:xfrm>
            <a:off x="4804278" y="2085561"/>
            <a:ext cx="1449181" cy="739522"/>
          </a:xfrm>
          <a:prstGeom prst="rect">
            <a:avLst/>
          </a:prstGeom>
        </p:spPr>
      </p:pic>
      <p:cxnSp>
        <p:nvCxnSpPr>
          <p:cNvPr id="5" name="Rechte verbindingslijn met pijl 4">
            <a:extLst>
              <a:ext uri="{FF2B5EF4-FFF2-40B4-BE49-F238E27FC236}">
                <a16:creationId xmlns:a16="http://schemas.microsoft.com/office/drawing/2014/main" id="{B6661E56-51B1-A0E4-1084-F44B483E076A}"/>
              </a:ext>
            </a:extLst>
          </p:cNvPr>
          <p:cNvCxnSpPr>
            <a:stCxn id="25" idx="3"/>
          </p:cNvCxnSpPr>
          <p:nvPr/>
        </p:nvCxnSpPr>
        <p:spPr>
          <a:xfrm flipV="1">
            <a:off x="2835573" y="4863810"/>
            <a:ext cx="6805577" cy="206754"/>
          </a:xfrm>
          <a:prstGeom prst="straightConnector1">
            <a:avLst/>
          </a:prstGeom>
          <a:ln w="60325">
            <a:headEnd type="triangle"/>
            <a:tailEnd type="non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6726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a:xfrm>
            <a:off x="380345" y="253636"/>
            <a:ext cx="6222007" cy="507833"/>
          </a:xfrm>
        </p:spPr>
        <p:txBody>
          <a:bodyPr/>
          <a:lstStyle/>
          <a:p>
            <a:r>
              <a:rPr lang="nl-NL" dirty="0"/>
              <a:t>Bijeenkomst NIPV</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0345" y="1003670"/>
            <a:ext cx="6537691"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b="1" dirty="0">
                <a:solidFill>
                  <a:schemeClr val="tx2"/>
                </a:solidFill>
              </a:rPr>
              <a:t>Persoonlijke Beschermingsmiddelen</a:t>
            </a:r>
          </a:p>
          <a:p>
            <a:pPr algn="just"/>
            <a:r>
              <a:rPr lang="nl-NL" sz="1800" b="1" i="1" dirty="0">
                <a:solidFill>
                  <a:schemeClr val="tx2"/>
                </a:solidFill>
              </a:rPr>
              <a:t>TIP: Let op welke beschermingsmiddelen de brandweer gebruikt! Als deze met ademlucht werkt is het verstandig om ook met ademlucht binnen de cirkel (hot-zone) te werken.</a:t>
            </a:r>
          </a:p>
          <a:p>
            <a:pPr algn="just"/>
            <a:endParaRPr lang="nl-NL" sz="1800" i="1" dirty="0">
              <a:solidFill>
                <a:schemeClr val="tx2"/>
              </a:solidFill>
            </a:endParaRPr>
          </a:p>
          <a:p>
            <a:pPr algn="just"/>
            <a:r>
              <a:rPr lang="nl-NL" sz="1800" b="1" dirty="0">
                <a:solidFill>
                  <a:schemeClr val="tx2"/>
                </a:solidFill>
              </a:rPr>
              <a:t>Algemeen advies bij dergelijke onderzoek</a:t>
            </a:r>
          </a:p>
          <a:p>
            <a:pPr algn="just"/>
            <a:r>
              <a:rPr lang="nl-NL" sz="1800" dirty="0">
                <a:solidFill>
                  <a:schemeClr val="tx2"/>
                </a:solidFill>
              </a:rPr>
              <a:t>- </a:t>
            </a:r>
            <a:r>
              <a:rPr lang="nl-NL" sz="1600" dirty="0">
                <a:solidFill>
                  <a:schemeClr val="tx2"/>
                </a:solidFill>
              </a:rPr>
              <a:t>Draag brandoverall met daarover een witte overall</a:t>
            </a:r>
          </a:p>
          <a:p>
            <a:pPr algn="just"/>
            <a:r>
              <a:rPr lang="nl-NL" sz="1600" dirty="0">
                <a:solidFill>
                  <a:schemeClr val="tx2"/>
                </a:solidFill>
              </a:rPr>
              <a:t>- Draag werkhandschoenen met daarover nitrile handschoenen</a:t>
            </a:r>
          </a:p>
          <a:p>
            <a:pPr algn="just"/>
            <a:r>
              <a:rPr lang="nl-NL" sz="1600" dirty="0">
                <a:solidFill>
                  <a:schemeClr val="tx2"/>
                </a:solidFill>
              </a:rPr>
              <a:t>- Draag een Multi gasdetector</a:t>
            </a:r>
          </a:p>
          <a:p>
            <a:pPr algn="just"/>
            <a:r>
              <a:rPr lang="nl-NL" sz="1600" dirty="0">
                <a:solidFill>
                  <a:schemeClr val="tx2"/>
                </a:solidFill>
              </a:rPr>
              <a:t>- Gebruik een volgelaatsmaster met ABEK </a:t>
            </a:r>
            <a:r>
              <a:rPr lang="nl-NL" sz="1600" dirty="0" err="1">
                <a:solidFill>
                  <a:schemeClr val="tx2"/>
                </a:solidFill>
              </a:rPr>
              <a:t>filterbus</a:t>
            </a:r>
            <a:endParaRPr lang="nl-NL" sz="1600" dirty="0">
              <a:solidFill>
                <a:schemeClr val="tx2"/>
              </a:solidFill>
            </a:endParaRPr>
          </a:p>
          <a:p>
            <a:pPr algn="just"/>
            <a:r>
              <a:rPr lang="nl-NL" sz="1600" dirty="0">
                <a:solidFill>
                  <a:schemeClr val="tx2"/>
                </a:solidFill>
              </a:rPr>
              <a:t>- Draag veiligheidslaarzen</a:t>
            </a:r>
          </a:p>
          <a:p>
            <a:pPr algn="just"/>
            <a:endParaRPr lang="nl-NL" sz="1800" i="1" dirty="0">
              <a:solidFill>
                <a:schemeClr val="tx2"/>
              </a:solidFill>
            </a:endParaRPr>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9" name="Tijdelijke aanduiding voor inhoud 8">
            <a:extLst>
              <a:ext uri="{FF2B5EF4-FFF2-40B4-BE49-F238E27FC236}">
                <a16:creationId xmlns:a16="http://schemas.microsoft.com/office/drawing/2014/main" id="{D7630B88-D74F-BA9E-0BA8-33F9E34D110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rot="5400000">
            <a:off x="6191251" y="857252"/>
            <a:ext cx="6858000" cy="5143500"/>
          </a:xfrm>
        </p:spPr>
      </p:pic>
    </p:spTree>
    <p:extLst>
      <p:ext uri="{BB962C8B-B14F-4D97-AF65-F5344CB8AC3E}">
        <p14:creationId xmlns:p14="http://schemas.microsoft.com/office/powerpoint/2010/main" val="2220195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Bijeenkomst NIPV</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0345" y="1003670"/>
            <a:ext cx="6222007"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b="1" dirty="0">
                <a:solidFill>
                  <a:schemeClr val="tx2"/>
                </a:solidFill>
              </a:rPr>
              <a:t>3 scenario’s</a:t>
            </a:r>
          </a:p>
          <a:p>
            <a:endParaRPr lang="nl-NL" sz="2400" b="1" dirty="0">
              <a:solidFill>
                <a:schemeClr val="tx2"/>
              </a:solidFill>
            </a:endParaRPr>
          </a:p>
          <a:p>
            <a:pPr marL="457200" indent="-457200" algn="just">
              <a:buFont typeface="+mj-lt"/>
              <a:buAutoNum type="arabicPeriod"/>
            </a:pPr>
            <a:r>
              <a:rPr lang="nl-NL" sz="1800" dirty="0">
                <a:solidFill>
                  <a:schemeClr val="tx2"/>
                </a:solidFill>
              </a:rPr>
              <a:t>Het voertuig kan niet worden geblust in verband met thermal runaway waardoor het op dat moment </a:t>
            </a:r>
            <a:r>
              <a:rPr lang="nl-NL" sz="1800" b="1" dirty="0">
                <a:solidFill>
                  <a:schemeClr val="tx2"/>
                </a:solidFill>
              </a:rPr>
              <a:t>niet mogelijk is om de slachtoffers </a:t>
            </a:r>
            <a:r>
              <a:rPr lang="nl-NL" sz="1800" b="1" u="sng" dirty="0">
                <a:solidFill>
                  <a:schemeClr val="tx2"/>
                </a:solidFill>
              </a:rPr>
              <a:t>veilig</a:t>
            </a:r>
            <a:r>
              <a:rPr lang="nl-NL" sz="1800" b="1" dirty="0">
                <a:solidFill>
                  <a:schemeClr val="tx2"/>
                </a:solidFill>
              </a:rPr>
              <a:t> te bergen</a:t>
            </a:r>
            <a:r>
              <a:rPr lang="nl-NL" sz="1800" dirty="0">
                <a:solidFill>
                  <a:schemeClr val="tx2"/>
                </a:solidFill>
              </a:rPr>
              <a:t>. </a:t>
            </a:r>
          </a:p>
          <a:p>
            <a:pPr marL="457200" indent="-457200" algn="just">
              <a:buFont typeface="+mj-lt"/>
              <a:buAutoNum type="arabicPeriod"/>
            </a:pPr>
            <a:endParaRPr lang="nl-NL" sz="1800" dirty="0">
              <a:solidFill>
                <a:schemeClr val="tx2"/>
              </a:solidFill>
            </a:endParaRPr>
          </a:p>
          <a:p>
            <a:pPr marL="457200" indent="-457200" algn="just">
              <a:buFont typeface="+mj-lt"/>
              <a:buAutoNum type="arabicPeriod"/>
            </a:pPr>
            <a:r>
              <a:rPr lang="nl-NL" sz="1800" dirty="0">
                <a:solidFill>
                  <a:schemeClr val="tx2"/>
                </a:solidFill>
              </a:rPr>
              <a:t>Het voertuig is geblust, maar er is sprake van een instabiel accupakket waardoor het weer ontbranden van het accupakket een </a:t>
            </a:r>
            <a:r>
              <a:rPr lang="nl-NL" sz="1800" b="1" u="sng" dirty="0">
                <a:solidFill>
                  <a:schemeClr val="tx2"/>
                </a:solidFill>
              </a:rPr>
              <a:t>mogelijk</a:t>
            </a:r>
            <a:r>
              <a:rPr lang="nl-NL" sz="1800" dirty="0">
                <a:solidFill>
                  <a:schemeClr val="tx2"/>
                </a:solidFill>
              </a:rPr>
              <a:t> </a:t>
            </a:r>
            <a:r>
              <a:rPr lang="nl-NL" sz="1800" b="1" dirty="0">
                <a:solidFill>
                  <a:schemeClr val="tx2"/>
                </a:solidFill>
              </a:rPr>
              <a:t>ernstig risico voor de forensisch onderzoekers</a:t>
            </a:r>
            <a:r>
              <a:rPr lang="nl-NL" sz="1800" dirty="0">
                <a:solidFill>
                  <a:schemeClr val="tx2"/>
                </a:solidFill>
              </a:rPr>
              <a:t> tijdens het bergen van de slachtoffers vormt.</a:t>
            </a:r>
          </a:p>
          <a:p>
            <a:pPr marL="457200" indent="-457200" algn="just">
              <a:buFont typeface="+mj-lt"/>
              <a:buAutoNum type="arabicPeriod"/>
            </a:pPr>
            <a:endParaRPr lang="nl-NL" sz="1800" dirty="0">
              <a:solidFill>
                <a:schemeClr val="tx2"/>
              </a:solidFill>
            </a:endParaRPr>
          </a:p>
          <a:p>
            <a:pPr marL="457200" indent="-457200" algn="just">
              <a:buFont typeface="+mj-lt"/>
              <a:buAutoNum type="arabicPeriod"/>
            </a:pPr>
            <a:r>
              <a:rPr lang="nl-NL" sz="1800" dirty="0">
                <a:solidFill>
                  <a:schemeClr val="tx2"/>
                </a:solidFill>
              </a:rPr>
              <a:t>Het voertuig is geblust en er is sprake van een stabiel accupakket waardoor er </a:t>
            </a:r>
            <a:r>
              <a:rPr lang="nl-NL" sz="1800" b="1" dirty="0">
                <a:solidFill>
                  <a:schemeClr val="tx2"/>
                </a:solidFill>
              </a:rPr>
              <a:t>geen risico tijdens het bergen van de slachtoffers</a:t>
            </a:r>
            <a:r>
              <a:rPr lang="nl-NL" sz="1800" dirty="0">
                <a:solidFill>
                  <a:schemeClr val="tx2"/>
                </a:solidFill>
              </a:rPr>
              <a:t> voor de forensisch onderzoekers aanwezig is. </a:t>
            </a:r>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12" name="Afbeelding 11">
            <a:extLst>
              <a:ext uri="{FF2B5EF4-FFF2-40B4-BE49-F238E27FC236}">
                <a16:creationId xmlns:a16="http://schemas.microsoft.com/office/drawing/2014/main" id="{28567098-E69E-DCA0-EBF8-BD1ABAE41C7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4231" b="5181"/>
          <a:stretch/>
        </p:blipFill>
        <p:spPr>
          <a:xfrm>
            <a:off x="6986713" y="3460686"/>
            <a:ext cx="5205287" cy="3428999"/>
          </a:xfrm>
          <a:prstGeom prst="rect">
            <a:avLst/>
          </a:prstGeom>
        </p:spPr>
      </p:pic>
      <p:pic>
        <p:nvPicPr>
          <p:cNvPr id="14" name="Afbeelding 13">
            <a:extLst>
              <a:ext uri="{FF2B5EF4-FFF2-40B4-BE49-F238E27FC236}">
                <a16:creationId xmlns:a16="http://schemas.microsoft.com/office/drawing/2014/main" id="{98322113-0F7B-8A47-C62B-DD6B1514473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r="9936" b="20894"/>
          <a:stretch/>
        </p:blipFill>
        <p:spPr>
          <a:xfrm>
            <a:off x="6986713" y="0"/>
            <a:ext cx="5205287" cy="3429000"/>
          </a:xfrm>
          <a:prstGeom prst="rect">
            <a:avLst/>
          </a:prstGeom>
        </p:spPr>
      </p:pic>
    </p:spTree>
    <p:extLst>
      <p:ext uri="{BB962C8B-B14F-4D97-AF65-F5344CB8AC3E}">
        <p14:creationId xmlns:p14="http://schemas.microsoft.com/office/powerpoint/2010/main" val="378079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11FDF-0A3C-D929-230C-4A750A575418}"/>
            </a:ext>
          </a:extLst>
        </p:cNvPr>
        <p:cNvGrpSpPr/>
        <p:nvPr/>
      </p:nvGrpSpPr>
      <p:grpSpPr>
        <a:xfrm>
          <a:off x="0" y="0"/>
          <a:ext cx="0" cy="0"/>
          <a:chOff x="0" y="0"/>
          <a:chExt cx="0" cy="0"/>
        </a:xfrm>
      </p:grpSpPr>
      <p:sp>
        <p:nvSpPr>
          <p:cNvPr id="16" name="Titel 15">
            <a:extLst>
              <a:ext uri="{FF2B5EF4-FFF2-40B4-BE49-F238E27FC236}">
                <a16:creationId xmlns:a16="http://schemas.microsoft.com/office/drawing/2014/main" id="{424EE77C-92D4-91AE-D518-CC0A1F053B25}"/>
              </a:ext>
            </a:extLst>
          </p:cNvPr>
          <p:cNvSpPr>
            <a:spLocks noGrp="1"/>
          </p:cNvSpPr>
          <p:nvPr>
            <p:ph type="title"/>
          </p:nvPr>
        </p:nvSpPr>
        <p:spPr>
          <a:xfrm>
            <a:off x="380345" y="253636"/>
            <a:ext cx="6222007" cy="507833"/>
          </a:xfrm>
        </p:spPr>
        <p:txBody>
          <a:bodyPr/>
          <a:lstStyle/>
          <a:p>
            <a:r>
              <a:rPr lang="nl-NL" dirty="0"/>
              <a:t>Inzet dompelcontainer</a:t>
            </a:r>
          </a:p>
        </p:txBody>
      </p:sp>
      <p:sp>
        <p:nvSpPr>
          <p:cNvPr id="3" name="Vrije vorm 2">
            <a:extLst>
              <a:ext uri="{FF2B5EF4-FFF2-40B4-BE49-F238E27FC236}">
                <a16:creationId xmlns:a16="http://schemas.microsoft.com/office/drawing/2014/main" id="{57F5A2CE-72DF-60F2-2B96-7EBFD6DC1FCF}"/>
              </a:ext>
            </a:extLst>
          </p:cNvPr>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a:extLst>
              <a:ext uri="{FF2B5EF4-FFF2-40B4-BE49-F238E27FC236}">
                <a16:creationId xmlns:a16="http://schemas.microsoft.com/office/drawing/2014/main" id="{CF1D6D9E-4E06-E930-36B1-3578AD41D208}"/>
              </a:ext>
            </a:extLst>
          </p:cNvPr>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2" name="Vrije vorm 3">
            <a:extLst>
              <a:ext uri="{FF2B5EF4-FFF2-40B4-BE49-F238E27FC236}">
                <a16:creationId xmlns:a16="http://schemas.microsoft.com/office/drawing/2014/main" id="{57098706-F06D-5D9C-3B25-2A6ADB5F387E}"/>
              </a:ext>
            </a:extLst>
          </p:cNvPr>
          <p:cNvSpPr/>
          <p:nvPr/>
        </p:nvSpPr>
        <p:spPr>
          <a:xfrm>
            <a:off x="377127" y="1011769"/>
            <a:ext cx="2579423"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b="1" dirty="0">
                <a:solidFill>
                  <a:schemeClr val="tx2"/>
                </a:solidFill>
              </a:rPr>
              <a:t>Salvagecontainer</a:t>
            </a:r>
          </a:p>
          <a:p>
            <a:endParaRPr lang="nl-NL" sz="2400" b="1" dirty="0">
              <a:solidFill>
                <a:schemeClr val="tx2"/>
              </a:solidFill>
            </a:endParaRPr>
          </a:p>
          <a:p>
            <a:pPr marL="457200" indent="-457200">
              <a:buAutoNum type="arabicPeriod"/>
            </a:pPr>
            <a:r>
              <a:rPr lang="nl-NL" sz="2400" dirty="0">
                <a:solidFill>
                  <a:schemeClr val="tx2"/>
                </a:solidFill>
              </a:rPr>
              <a:t>Open container</a:t>
            </a:r>
          </a:p>
          <a:p>
            <a:pPr marL="457200" indent="-457200">
              <a:buAutoNum type="arabicPeriod"/>
            </a:pPr>
            <a:r>
              <a:rPr lang="nl-NL" sz="2400" dirty="0">
                <a:solidFill>
                  <a:schemeClr val="tx2"/>
                </a:solidFill>
              </a:rPr>
              <a:t>Snel inzetbaar</a:t>
            </a:r>
          </a:p>
          <a:p>
            <a:pPr marL="457200" indent="-457200">
              <a:buAutoNum type="arabicPeriod"/>
            </a:pPr>
            <a:r>
              <a:rPr lang="nl-NL" sz="2400" dirty="0">
                <a:solidFill>
                  <a:schemeClr val="tx2"/>
                </a:solidFill>
              </a:rPr>
              <a:t>Beperkte werkruimte</a:t>
            </a:r>
          </a:p>
          <a:p>
            <a:pPr marL="457200" indent="-457200">
              <a:buAutoNum type="arabicPeriod"/>
            </a:pPr>
            <a:r>
              <a:rPr lang="nl-NL" sz="2400" dirty="0">
                <a:solidFill>
                  <a:schemeClr val="tx2"/>
                </a:solidFill>
              </a:rPr>
              <a:t>Staat op terrein berger</a:t>
            </a:r>
          </a:p>
          <a:p>
            <a:pPr marL="457200" indent="-457200">
              <a:buAutoNum type="arabicPeriod"/>
            </a:pPr>
            <a:r>
              <a:rPr lang="nl-NL" sz="2400" dirty="0">
                <a:solidFill>
                  <a:schemeClr val="tx2"/>
                </a:solidFill>
              </a:rPr>
              <a:t>Kwetsbare sporen kunnen verloren gaan</a:t>
            </a:r>
          </a:p>
          <a:p>
            <a:endParaRPr lang="nl-NL" sz="2400" dirty="0">
              <a:solidFill>
                <a:schemeClr val="tx2"/>
              </a:solidFill>
            </a:endParaRPr>
          </a:p>
          <a:p>
            <a:r>
              <a:rPr lang="nl-NL" sz="2400" dirty="0">
                <a:solidFill>
                  <a:schemeClr val="tx2"/>
                </a:solidFill>
              </a:rPr>
              <a:t>Direct inzetbaar!</a:t>
            </a:r>
          </a:p>
          <a:p>
            <a:pPr marL="342900" indent="-342900">
              <a:buFontTx/>
              <a:buChar char="-"/>
            </a:pPr>
            <a:endParaRPr lang="nl-NL" sz="2400" b="1" dirty="0">
              <a:solidFill>
                <a:schemeClr val="tx2"/>
              </a:solidFill>
            </a:endParaRPr>
          </a:p>
          <a:p>
            <a:endParaRPr lang="nl-NL" sz="2400" b="1" u="sng" dirty="0">
              <a:solidFill>
                <a:schemeClr val="tx2"/>
              </a:solidFill>
            </a:endParaRPr>
          </a:p>
          <a:p>
            <a:endParaRPr lang="nl-NL" sz="2400" b="1" dirty="0">
              <a:solidFill>
                <a:schemeClr val="tx2"/>
              </a:solidFill>
            </a:endParaRPr>
          </a:p>
        </p:txBody>
      </p:sp>
      <p:pic>
        <p:nvPicPr>
          <p:cNvPr id="8" name="Tijdelijke aanduiding voor afbeelding 18">
            <a:extLst>
              <a:ext uri="{FF2B5EF4-FFF2-40B4-BE49-F238E27FC236}">
                <a16:creationId xmlns:a16="http://schemas.microsoft.com/office/drawing/2014/main" id="{3D7DE85D-A738-8420-4A0C-EBDB157FD31B}"/>
              </a:ext>
            </a:extLst>
          </p:cNvPr>
          <p:cNvPicPr>
            <a:picLocks noChangeAspect="1"/>
          </p:cNvPicPr>
          <p:nvPr/>
        </p:nvPicPr>
        <p:blipFill>
          <a:blip r:embed="rId3">
            <a:extLst>
              <a:ext uri="{28A0092B-C50C-407E-A947-70E740481C1C}">
                <a14:useLocalDpi xmlns:a14="http://schemas.microsoft.com/office/drawing/2010/main" val="0"/>
              </a:ext>
            </a:extLst>
          </a:blip>
          <a:srcRect l="12521" t="10000" b="10000"/>
          <a:stretch/>
        </p:blipFill>
        <p:spPr>
          <a:xfrm rot="10800000">
            <a:off x="6722938" y="3109207"/>
            <a:ext cx="5465674" cy="3748792"/>
          </a:xfrm>
          <a:prstGeom prst="rect">
            <a:avLst/>
          </a:prstGeom>
        </p:spPr>
      </p:pic>
      <p:pic>
        <p:nvPicPr>
          <p:cNvPr id="11" name="Afbeelding 10">
            <a:extLst>
              <a:ext uri="{FF2B5EF4-FFF2-40B4-BE49-F238E27FC236}">
                <a16:creationId xmlns:a16="http://schemas.microsoft.com/office/drawing/2014/main" id="{7D4BA074-C5AD-05E5-38D1-665F10C2FF1E}"/>
              </a:ext>
            </a:extLst>
          </p:cNvPr>
          <p:cNvPicPr>
            <a:picLocks noChangeAspect="1"/>
          </p:cNvPicPr>
          <p:nvPr/>
        </p:nvPicPr>
        <p:blipFill>
          <a:blip r:embed="rId4"/>
          <a:srcRect l="10692" r="8537"/>
          <a:stretch/>
        </p:blipFill>
        <p:spPr>
          <a:xfrm>
            <a:off x="6722938" y="0"/>
            <a:ext cx="5465674" cy="3142211"/>
          </a:xfrm>
          <a:prstGeom prst="rect">
            <a:avLst/>
          </a:prstGeom>
        </p:spPr>
      </p:pic>
      <p:sp>
        <p:nvSpPr>
          <p:cNvPr id="12" name="Vrije vorm 3">
            <a:extLst>
              <a:ext uri="{FF2B5EF4-FFF2-40B4-BE49-F238E27FC236}">
                <a16:creationId xmlns:a16="http://schemas.microsoft.com/office/drawing/2014/main" id="{5142DF03-666C-AB8B-7EF4-DFE0F66AFBDE}"/>
              </a:ext>
            </a:extLst>
          </p:cNvPr>
          <p:cNvSpPr/>
          <p:nvPr/>
        </p:nvSpPr>
        <p:spPr>
          <a:xfrm>
            <a:off x="2976611" y="813562"/>
            <a:ext cx="3686034"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b="1" dirty="0">
                <a:solidFill>
                  <a:schemeClr val="tx2"/>
                </a:solidFill>
              </a:rPr>
              <a:t>Dompelcontainer Politie</a:t>
            </a:r>
          </a:p>
          <a:p>
            <a:endParaRPr lang="nl-NL" sz="2400" b="1" dirty="0">
              <a:solidFill>
                <a:schemeClr val="tx2"/>
              </a:solidFill>
            </a:endParaRPr>
          </a:p>
          <a:p>
            <a:r>
              <a:rPr lang="nl-NL" sz="2400" dirty="0">
                <a:solidFill>
                  <a:schemeClr val="tx2"/>
                </a:solidFill>
              </a:rPr>
              <a:t>1. Gesloten container</a:t>
            </a:r>
          </a:p>
          <a:p>
            <a:r>
              <a:rPr lang="nl-NL" sz="2400" dirty="0">
                <a:solidFill>
                  <a:schemeClr val="tx2"/>
                </a:solidFill>
              </a:rPr>
              <a:t>2. Team transsport (3X)</a:t>
            </a:r>
          </a:p>
          <a:p>
            <a:r>
              <a:rPr lang="nl-NL" sz="2400" dirty="0">
                <a:solidFill>
                  <a:schemeClr val="tx2"/>
                </a:solidFill>
              </a:rPr>
              <a:t>3. Werkruimte door uitschuifbare laadklep</a:t>
            </a:r>
          </a:p>
          <a:p>
            <a:r>
              <a:rPr lang="nl-NL" sz="2400" dirty="0">
                <a:solidFill>
                  <a:schemeClr val="tx2"/>
                </a:solidFill>
              </a:rPr>
              <a:t>4. 72 uur bewakingssysteem op accu met alarmering</a:t>
            </a:r>
          </a:p>
          <a:p>
            <a:r>
              <a:rPr lang="nl-NL" sz="2400" dirty="0">
                <a:solidFill>
                  <a:schemeClr val="tx2"/>
                </a:solidFill>
              </a:rPr>
              <a:t>5. Door inrichting kans op behoud kwetsbare sporen </a:t>
            </a:r>
          </a:p>
          <a:p>
            <a:pPr marL="342900" indent="-342900">
              <a:buFontTx/>
              <a:buChar char="-"/>
            </a:pPr>
            <a:endParaRPr lang="nl-NL" sz="2400" dirty="0">
              <a:solidFill>
                <a:schemeClr val="tx2"/>
              </a:solidFill>
            </a:endParaRPr>
          </a:p>
          <a:p>
            <a:r>
              <a:rPr lang="nl-NL" sz="2400" dirty="0">
                <a:solidFill>
                  <a:schemeClr val="tx2"/>
                </a:solidFill>
              </a:rPr>
              <a:t>Niet inzetbaar!</a:t>
            </a:r>
          </a:p>
          <a:p>
            <a:pPr marL="342900" indent="-342900">
              <a:buFontTx/>
              <a:buChar char="-"/>
            </a:pPr>
            <a:endParaRPr lang="nl-NL" sz="2400" b="1" dirty="0">
              <a:solidFill>
                <a:schemeClr val="tx2"/>
              </a:solidFill>
            </a:endParaRPr>
          </a:p>
          <a:p>
            <a:endParaRPr lang="nl-NL" sz="2400" b="1" u="sng" dirty="0">
              <a:solidFill>
                <a:schemeClr val="tx2"/>
              </a:solidFill>
            </a:endParaRPr>
          </a:p>
          <a:p>
            <a:endParaRPr lang="nl-NL" sz="2400" b="1" dirty="0">
              <a:solidFill>
                <a:schemeClr val="tx2"/>
              </a:solidFill>
            </a:endParaRPr>
          </a:p>
        </p:txBody>
      </p:sp>
    </p:spTree>
    <p:extLst>
      <p:ext uri="{BB962C8B-B14F-4D97-AF65-F5344CB8AC3E}">
        <p14:creationId xmlns:p14="http://schemas.microsoft.com/office/powerpoint/2010/main" val="71410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Scenario 1</a:t>
            </a:r>
          </a:p>
        </p:txBody>
      </p:sp>
      <p:pic>
        <p:nvPicPr>
          <p:cNvPr id="19" name="Tijdelijke aanduiding voor afbeelding 18">
            <a:extLst>
              <a:ext uri="{FF2B5EF4-FFF2-40B4-BE49-F238E27FC236}">
                <a16:creationId xmlns:a16="http://schemas.microsoft.com/office/drawing/2014/main" id="{1483FE92-5A94-08AD-BDFE-202F3062E1A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2521" t="10000" b="10000"/>
          <a:stretch/>
        </p:blipFill>
        <p:spPr>
          <a:xfrm rot="10800000">
            <a:off x="7333487" y="3527970"/>
            <a:ext cx="4855125" cy="3330029"/>
          </a:xfrm>
        </p:spPr>
      </p:pic>
      <p:pic>
        <p:nvPicPr>
          <p:cNvPr id="17" name="Tijdelijke aanduiding voor afbeelding 16">
            <a:extLst>
              <a:ext uri="{FF2B5EF4-FFF2-40B4-BE49-F238E27FC236}">
                <a16:creationId xmlns:a16="http://schemas.microsoft.com/office/drawing/2014/main" id="{0F1FC017-AB8B-C088-082C-1E6D6C9B7146}"/>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7426" t="10000" r="8506" b="10000"/>
          <a:stretch/>
        </p:blipFill>
        <p:spPr>
          <a:xfrm rot="10800000">
            <a:off x="7333486" y="-2"/>
            <a:ext cx="4855126" cy="3465104"/>
          </a:xfrm>
        </p:spPr>
      </p:pic>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411480" y="1381007"/>
            <a:ext cx="6793992"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nl-NL" sz="1600" b="1" i="1" dirty="0">
                <a:solidFill>
                  <a:schemeClr val="tx2"/>
                </a:solidFill>
              </a:rPr>
              <a:t>Het voertuig kan </a:t>
            </a:r>
            <a:r>
              <a:rPr lang="nl-NL" sz="1600" b="1" i="1" u="sng" dirty="0">
                <a:solidFill>
                  <a:schemeClr val="tx2"/>
                </a:solidFill>
              </a:rPr>
              <a:t>niet worden geblust</a:t>
            </a:r>
            <a:r>
              <a:rPr lang="nl-NL" sz="1600" b="1" i="1" dirty="0">
                <a:solidFill>
                  <a:schemeClr val="tx2"/>
                </a:solidFill>
              </a:rPr>
              <a:t> in verband met thermal runaway waardoor het op dat moment niet mogelijk is om de slachtoffers veilig te bergen. </a:t>
            </a:r>
          </a:p>
          <a:p>
            <a:pPr algn="just"/>
            <a:endParaRPr lang="nl-NL" sz="1600" i="1" dirty="0">
              <a:solidFill>
                <a:schemeClr val="tx2"/>
              </a:solidFill>
            </a:endParaRPr>
          </a:p>
          <a:p>
            <a:pPr marL="457200" indent="-457200" algn="just">
              <a:buFont typeface="+mj-lt"/>
              <a:buAutoNum type="arabicPeriod"/>
            </a:pPr>
            <a:r>
              <a:rPr lang="nl-NL" sz="1400" dirty="0" err="1">
                <a:solidFill>
                  <a:schemeClr val="tx2"/>
                </a:solidFill>
              </a:rPr>
              <a:t>FoCo</a:t>
            </a:r>
            <a:r>
              <a:rPr lang="nl-NL" sz="1400" dirty="0">
                <a:solidFill>
                  <a:schemeClr val="tx2"/>
                </a:solidFill>
              </a:rPr>
              <a:t> komt zelf ter plaatse</a:t>
            </a:r>
          </a:p>
          <a:p>
            <a:pPr marL="975405" lvl="1" indent="-457200" algn="just">
              <a:buFont typeface="Wingdings" panose="05000000000000000000" pitchFamily="2" charset="2"/>
              <a:buChar char="Ø"/>
            </a:pPr>
            <a:r>
              <a:rPr lang="nl-NL" sz="1400" dirty="0">
                <a:solidFill>
                  <a:schemeClr val="tx2"/>
                </a:solidFill>
              </a:rPr>
              <a:t>FoCo neemt deel aan het COPI overleg</a:t>
            </a:r>
          </a:p>
          <a:p>
            <a:pPr marL="975405" lvl="1" indent="-457200" algn="just">
              <a:buFont typeface="Wingdings" panose="05000000000000000000" pitchFamily="2" charset="2"/>
              <a:buChar char="Ø"/>
            </a:pPr>
            <a:r>
              <a:rPr lang="nl-NL" sz="1400" dirty="0">
                <a:solidFill>
                  <a:schemeClr val="tx2"/>
                </a:solidFill>
              </a:rPr>
              <a:t>FoCo regelt dat AGS ter plaatse komt</a:t>
            </a:r>
          </a:p>
          <a:p>
            <a:pPr marL="975405" lvl="1" indent="-457200" algn="just">
              <a:buFont typeface="Wingdings" panose="05000000000000000000" pitchFamily="2" charset="2"/>
              <a:buChar char="Ø"/>
            </a:pPr>
            <a:r>
              <a:rPr lang="nl-NL" sz="1400" dirty="0">
                <a:solidFill>
                  <a:schemeClr val="tx2"/>
                </a:solidFill>
              </a:rPr>
              <a:t>FoCo regelt dat ademlucht getrainde FO medewerkers ter plaatse komen</a:t>
            </a:r>
          </a:p>
          <a:p>
            <a:pPr marL="1493611" lvl="2" indent="-457200" algn="just">
              <a:buFont typeface="Arial" panose="020B0604020202020204" pitchFamily="34" charset="0"/>
              <a:buChar char="•"/>
            </a:pPr>
            <a:r>
              <a:rPr lang="nl-NL" sz="1400" dirty="0">
                <a:solidFill>
                  <a:schemeClr val="tx2"/>
                </a:solidFill>
              </a:rPr>
              <a:t>Deze fixeren slachtoffer(s) t.b.v. identificatie en vervoer</a:t>
            </a:r>
          </a:p>
          <a:p>
            <a:pPr marL="1493611" lvl="2" indent="-457200" algn="just">
              <a:buFont typeface="Arial" panose="020B0604020202020204" pitchFamily="34" charset="0"/>
              <a:buChar char="•"/>
            </a:pPr>
            <a:r>
              <a:rPr lang="nl-NL" sz="1400" dirty="0">
                <a:solidFill>
                  <a:schemeClr val="tx2"/>
                </a:solidFill>
              </a:rPr>
              <a:t>Maken gebruik van de hen beschikbare PBM’s</a:t>
            </a:r>
          </a:p>
          <a:p>
            <a:pPr marL="1493611" lvl="2" indent="-457200" algn="just">
              <a:buFont typeface="Arial" panose="020B0604020202020204" pitchFamily="34" charset="0"/>
              <a:buChar char="•"/>
            </a:pPr>
            <a:r>
              <a:rPr lang="nl-NL" sz="1400" dirty="0">
                <a:solidFill>
                  <a:schemeClr val="tx2"/>
                </a:solidFill>
              </a:rPr>
              <a:t>AGS of door hem aangewezen persoon, blijft metingen uitvoeren</a:t>
            </a:r>
          </a:p>
          <a:p>
            <a:pPr marL="457200" indent="-457200" algn="just">
              <a:buFont typeface="+mj-lt"/>
              <a:buAutoNum type="arabicPeriod"/>
            </a:pPr>
            <a:r>
              <a:rPr lang="nl-NL" sz="1400" dirty="0">
                <a:solidFill>
                  <a:schemeClr val="tx2"/>
                </a:solidFill>
              </a:rPr>
              <a:t>Slachtoffer(s) blijven in het voertuig en worden in container naar eerst mogelijke veilige en afsluitbare plaats getransporteerd. (Zo min mogelijk transportbewegingen)</a:t>
            </a:r>
          </a:p>
          <a:p>
            <a:pPr marL="457200" indent="-457200" algn="just">
              <a:buFont typeface="+mj-lt"/>
              <a:buAutoNum type="arabicPeriod"/>
            </a:pPr>
            <a:r>
              <a:rPr lang="nl-NL" sz="1400" dirty="0">
                <a:solidFill>
                  <a:schemeClr val="tx2"/>
                </a:solidFill>
              </a:rPr>
              <a:t>Pas als AGS sein veilig heeft gegeven, worden slachtoffer(s) geborgen (door ademlucht getrainde FO medewerkers) en overgebracht naar mortuarium</a:t>
            </a:r>
          </a:p>
          <a:p>
            <a:pPr marL="975405" lvl="1" indent="-457200" algn="just">
              <a:buFont typeface="Wingdings" panose="05000000000000000000" pitchFamily="2" charset="2"/>
              <a:buChar char="Ø"/>
            </a:pPr>
            <a:r>
              <a:rPr lang="nl-NL" sz="1400" dirty="0">
                <a:solidFill>
                  <a:schemeClr val="tx2"/>
                </a:solidFill>
              </a:rPr>
              <a:t>De slachtoffers worden in een vloeistofdichte bak of indien niet genoeg voorradig een dubbele laag transportzakken vervoerd ten behoeve van de lijkschouw:</a:t>
            </a:r>
          </a:p>
          <a:p>
            <a:pPr marL="457200" indent="-457200" algn="just">
              <a:buFont typeface="+mj-lt"/>
              <a:buAutoNum type="arabicPeriod"/>
            </a:pPr>
            <a:r>
              <a:rPr lang="nl-NL" sz="1400" dirty="0">
                <a:solidFill>
                  <a:schemeClr val="tx2"/>
                </a:solidFill>
              </a:rPr>
              <a:t>Het voertuig wordt in container vervoerd naar afgesloten plaats van onderzoek (buiten)</a:t>
            </a:r>
          </a:p>
          <a:p>
            <a:pPr marL="457200" indent="-457200" algn="just">
              <a:buFont typeface="+mj-lt"/>
              <a:buAutoNum type="arabicPeriod"/>
            </a:pPr>
            <a:r>
              <a:rPr lang="nl-NL" sz="1400" dirty="0">
                <a:solidFill>
                  <a:schemeClr val="tx2"/>
                </a:solidFill>
              </a:rPr>
              <a:t>Forensische vervolgonderzoeken pas na minimaal 24 uur</a:t>
            </a:r>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Tree>
    <p:extLst>
      <p:ext uri="{BB962C8B-B14F-4D97-AF65-F5344CB8AC3E}">
        <p14:creationId xmlns:p14="http://schemas.microsoft.com/office/powerpoint/2010/main" val="333505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645C6-CACB-16C7-69A3-997D1D7F5C7D}"/>
            </a:ext>
          </a:extLst>
        </p:cNvPr>
        <p:cNvGrpSpPr/>
        <p:nvPr/>
      </p:nvGrpSpPr>
      <p:grpSpPr>
        <a:xfrm>
          <a:off x="0" y="0"/>
          <a:ext cx="0" cy="0"/>
          <a:chOff x="0" y="0"/>
          <a:chExt cx="0" cy="0"/>
        </a:xfrm>
      </p:grpSpPr>
      <p:sp>
        <p:nvSpPr>
          <p:cNvPr id="16" name="Titel 15">
            <a:extLst>
              <a:ext uri="{FF2B5EF4-FFF2-40B4-BE49-F238E27FC236}">
                <a16:creationId xmlns:a16="http://schemas.microsoft.com/office/drawing/2014/main" id="{67E39CB9-CB0A-4A4A-A15E-76854AC41542}"/>
              </a:ext>
            </a:extLst>
          </p:cNvPr>
          <p:cNvSpPr>
            <a:spLocks noGrp="1"/>
          </p:cNvSpPr>
          <p:nvPr>
            <p:ph type="title"/>
          </p:nvPr>
        </p:nvSpPr>
        <p:spPr>
          <a:xfrm>
            <a:off x="635643" y="634972"/>
            <a:ext cx="6222007" cy="520409"/>
          </a:xfrm>
        </p:spPr>
        <p:txBody>
          <a:bodyPr/>
          <a:lstStyle/>
          <a:p>
            <a:r>
              <a:rPr lang="nl-NL" sz="3600" dirty="0"/>
              <a:t>Melding</a:t>
            </a:r>
          </a:p>
        </p:txBody>
      </p:sp>
      <p:sp>
        <p:nvSpPr>
          <p:cNvPr id="4" name="Tijdelijke aanduiding voor tekst 3">
            <a:extLst>
              <a:ext uri="{FF2B5EF4-FFF2-40B4-BE49-F238E27FC236}">
                <a16:creationId xmlns:a16="http://schemas.microsoft.com/office/drawing/2014/main" id="{CC40E78C-36A3-0C28-B665-E3A26F0D52AE}"/>
              </a:ext>
            </a:extLst>
          </p:cNvPr>
          <p:cNvSpPr>
            <a:spLocks noGrp="1"/>
          </p:cNvSpPr>
          <p:nvPr>
            <p:ph type="body" sz="quarter" idx="11"/>
          </p:nvPr>
        </p:nvSpPr>
        <p:spPr>
          <a:xfrm>
            <a:off x="537360" y="1101507"/>
            <a:ext cx="6095998" cy="4318103"/>
          </a:xfrm>
        </p:spPr>
        <p:txBody>
          <a:bodyPr/>
          <a:lstStyle/>
          <a:p>
            <a:pPr marL="0" indent="0">
              <a:buNone/>
            </a:pPr>
            <a:r>
              <a:rPr lang="nl-NL" sz="2800" dirty="0">
                <a:solidFill>
                  <a:schemeClr val="accent1">
                    <a:lumMod val="50000"/>
                  </a:schemeClr>
                </a:solidFill>
              </a:rPr>
              <a:t>A59 ter hoogte van Waalwijk, aanrijding letsel met meerdere voertuigen. Een daarvan staat in brand. Onbekend of er nog personen in voertuig zijn.</a:t>
            </a:r>
          </a:p>
          <a:p>
            <a:pPr marL="0" indent="0">
              <a:buNone/>
            </a:pPr>
            <a:endParaRPr lang="nl-NL" sz="2800" dirty="0">
              <a:solidFill>
                <a:schemeClr val="accent1">
                  <a:lumMod val="50000"/>
                </a:schemeClr>
              </a:solidFill>
            </a:endParaRPr>
          </a:p>
          <a:p>
            <a:endParaRPr lang="nl-NL" dirty="0">
              <a:solidFill>
                <a:schemeClr val="accent1">
                  <a:lumMod val="50000"/>
                </a:schemeClr>
              </a:solidFill>
            </a:endParaRPr>
          </a:p>
          <a:p>
            <a:endParaRPr lang="nl-NL" dirty="0">
              <a:solidFill>
                <a:schemeClr val="accent1">
                  <a:lumMod val="50000"/>
                </a:schemeClr>
              </a:solidFill>
            </a:endParaRPr>
          </a:p>
          <a:p>
            <a:endParaRPr lang="nl-NL" dirty="0"/>
          </a:p>
        </p:txBody>
      </p:sp>
      <p:pic>
        <p:nvPicPr>
          <p:cNvPr id="6" name="Afbeelding 5">
            <a:extLst>
              <a:ext uri="{FF2B5EF4-FFF2-40B4-BE49-F238E27FC236}">
                <a16:creationId xmlns:a16="http://schemas.microsoft.com/office/drawing/2014/main" id="{83CA0F7A-1864-DE30-F17F-A73526A88D76}"/>
              </a:ext>
            </a:extLst>
          </p:cNvPr>
          <p:cNvPicPr>
            <a:picLocks noChangeAspect="1"/>
          </p:cNvPicPr>
          <p:nvPr/>
        </p:nvPicPr>
        <p:blipFill>
          <a:blip r:embed="rId3"/>
          <a:stretch>
            <a:fillRect/>
          </a:stretch>
        </p:blipFill>
        <p:spPr>
          <a:xfrm>
            <a:off x="5247915" y="3056023"/>
            <a:ext cx="6775641" cy="3465094"/>
          </a:xfrm>
          <a:prstGeom prst="rect">
            <a:avLst/>
          </a:prstGeom>
        </p:spPr>
      </p:pic>
    </p:spTree>
    <p:extLst>
      <p:ext uri="{BB962C8B-B14F-4D97-AF65-F5344CB8AC3E}">
        <p14:creationId xmlns:p14="http://schemas.microsoft.com/office/powerpoint/2010/main" val="505200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a:xfrm>
            <a:off x="380345" y="253636"/>
            <a:ext cx="6222007" cy="507833"/>
          </a:xfrm>
        </p:spPr>
        <p:txBody>
          <a:bodyPr/>
          <a:lstStyle/>
          <a:p>
            <a:r>
              <a:rPr lang="nl-NL"/>
              <a:t>Scenario 2</a:t>
            </a:r>
            <a:endParaRPr lang="nl-NL" dirty="0"/>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0345" y="1003670"/>
            <a:ext cx="6222007"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nl-NL" sz="1600" b="1" i="1">
                <a:solidFill>
                  <a:schemeClr val="tx2"/>
                </a:solidFill>
              </a:rPr>
              <a:t>Het voertuig is geblust, maar er is sprake van een instabiel accupakket waardoor het weer ontbranden van het accupakket een mogelijk ernstig risico voor de forensisch onderzoekers tijdens het bergen van de slachtoffers vormt.</a:t>
            </a:r>
          </a:p>
          <a:p>
            <a:pPr algn="just"/>
            <a:endParaRPr lang="nl-NL" sz="1600" i="1" dirty="0">
              <a:solidFill>
                <a:schemeClr val="tx2"/>
              </a:solidFill>
            </a:endParaRPr>
          </a:p>
          <a:p>
            <a:pPr marL="457200" indent="-457200" algn="just">
              <a:buFont typeface="+mj-lt"/>
              <a:buAutoNum type="arabicPeriod"/>
            </a:pPr>
            <a:r>
              <a:rPr lang="nl-NL" sz="1400" dirty="0">
                <a:solidFill>
                  <a:schemeClr val="tx2"/>
                </a:solidFill>
              </a:rPr>
              <a:t>FoCo/ CPDU komt zelf ter plaatse</a:t>
            </a:r>
          </a:p>
          <a:p>
            <a:pPr marL="975405" lvl="1" indent="-457200" algn="just">
              <a:buFont typeface="Wingdings" panose="05000000000000000000" pitchFamily="2" charset="2"/>
              <a:buChar char="Ø"/>
            </a:pPr>
            <a:r>
              <a:rPr lang="nl-NL" sz="1400" dirty="0">
                <a:solidFill>
                  <a:schemeClr val="tx2"/>
                </a:solidFill>
              </a:rPr>
              <a:t>FoCo/CPDU neemt deel aan het COPI overleg</a:t>
            </a:r>
          </a:p>
          <a:p>
            <a:pPr marL="975405" lvl="1" indent="-457200" algn="just">
              <a:buFont typeface="Wingdings" panose="05000000000000000000" pitchFamily="2" charset="2"/>
              <a:buChar char="Ø"/>
            </a:pPr>
            <a:r>
              <a:rPr lang="nl-NL" sz="1400" dirty="0">
                <a:solidFill>
                  <a:schemeClr val="tx2"/>
                </a:solidFill>
              </a:rPr>
              <a:t>FoCo/CPDU regelt dat AGS ter plaatse komt</a:t>
            </a:r>
          </a:p>
          <a:p>
            <a:pPr marL="975405" lvl="1" indent="-457200" algn="just">
              <a:buFont typeface="Wingdings" panose="05000000000000000000" pitchFamily="2" charset="2"/>
              <a:buChar char="Ø"/>
            </a:pPr>
            <a:r>
              <a:rPr lang="nl-NL" sz="1400" dirty="0">
                <a:solidFill>
                  <a:schemeClr val="tx2"/>
                </a:solidFill>
              </a:rPr>
              <a:t>FoCo/CPDU regelt dat ademlucht getrainde FO medewerkers ter plaatse komen</a:t>
            </a:r>
          </a:p>
          <a:p>
            <a:pPr marL="1493611" lvl="2" indent="-457200" algn="just">
              <a:buFont typeface="Arial" panose="020B0604020202020204" pitchFamily="34" charset="0"/>
              <a:buChar char="•"/>
            </a:pPr>
            <a:r>
              <a:rPr lang="nl-NL" sz="1400" dirty="0">
                <a:solidFill>
                  <a:schemeClr val="tx2"/>
                </a:solidFill>
              </a:rPr>
              <a:t>Maken gebruik van de hen beschikbare PBM’s</a:t>
            </a:r>
          </a:p>
          <a:p>
            <a:pPr marL="1493611" lvl="2" indent="-457200" algn="just">
              <a:buFont typeface="Arial" panose="020B0604020202020204" pitchFamily="34" charset="0"/>
              <a:buChar char="•"/>
            </a:pPr>
            <a:r>
              <a:rPr lang="nl-NL" sz="1400" dirty="0">
                <a:solidFill>
                  <a:schemeClr val="tx2"/>
                </a:solidFill>
              </a:rPr>
              <a:t>AGS of door hem aangewezen persoon, blijft metingen uitvoeren</a:t>
            </a:r>
          </a:p>
          <a:p>
            <a:pPr marL="457200" indent="-457200" algn="just">
              <a:buFont typeface="+mj-lt"/>
              <a:buAutoNum type="arabicPeriod"/>
            </a:pPr>
            <a:r>
              <a:rPr lang="nl-NL" sz="1400" dirty="0">
                <a:solidFill>
                  <a:schemeClr val="tx2"/>
                </a:solidFill>
              </a:rPr>
              <a:t>Pas als AGS sein veilig heeft gegeven, worden slachtoffer(s) op de PD/PI geborgen (door ademlucht getrainde FO medewerkers) en overgebracht naar mortuarium</a:t>
            </a:r>
          </a:p>
          <a:p>
            <a:pPr marL="975405" lvl="1" indent="-457200" algn="just">
              <a:buFont typeface="Wingdings" panose="05000000000000000000" pitchFamily="2" charset="2"/>
              <a:buChar char="Ø"/>
            </a:pPr>
            <a:r>
              <a:rPr lang="nl-NL" sz="1400" dirty="0">
                <a:solidFill>
                  <a:schemeClr val="tx2"/>
                </a:solidFill>
              </a:rPr>
              <a:t>De slachtoffers worden in een vloeistofdichte bak of indien niet genoeg voorradig een dubbele laag transportzakken vervoerd ten behoeve van de lijkschouw:</a:t>
            </a:r>
          </a:p>
          <a:p>
            <a:pPr marL="457200" indent="-457200" algn="just">
              <a:buFont typeface="+mj-lt"/>
              <a:buAutoNum type="arabicPeriod"/>
            </a:pPr>
            <a:r>
              <a:rPr lang="nl-NL" sz="1400" dirty="0">
                <a:solidFill>
                  <a:schemeClr val="tx2"/>
                </a:solidFill>
              </a:rPr>
              <a:t>Het voertuig wordt in container vervoerd naar afgesloten plaats van onderzoek (buiten)</a:t>
            </a:r>
          </a:p>
          <a:p>
            <a:pPr marL="457200" indent="-457200" algn="just">
              <a:buFont typeface="+mj-lt"/>
              <a:buAutoNum type="arabicPeriod"/>
            </a:pPr>
            <a:r>
              <a:rPr lang="nl-NL" sz="1400" dirty="0">
                <a:solidFill>
                  <a:schemeClr val="tx2"/>
                </a:solidFill>
              </a:rPr>
              <a:t>Forensisch voertuigonderzoek pas na minimaal 24 uur</a:t>
            </a:r>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6" name="Afbeelding 5">
            <a:extLst>
              <a:ext uri="{FF2B5EF4-FFF2-40B4-BE49-F238E27FC236}">
                <a16:creationId xmlns:a16="http://schemas.microsoft.com/office/drawing/2014/main" id="{054CAC66-7FA8-0D26-56E5-2113BCC58F98}"/>
              </a:ext>
            </a:extLst>
          </p:cNvPr>
          <p:cNvPicPr>
            <a:picLocks noChangeAspect="1"/>
          </p:cNvPicPr>
          <p:nvPr/>
        </p:nvPicPr>
        <p:blipFill>
          <a:blip r:embed="rId3">
            <a:extLst>
              <a:ext uri="{28A0092B-C50C-407E-A947-70E740481C1C}">
                <a14:useLocalDpi xmlns:a14="http://schemas.microsoft.com/office/drawing/2010/main" val="0"/>
              </a:ext>
            </a:extLst>
          </a:blip>
          <a:srcRect l="9091" r="14635"/>
          <a:stretch/>
        </p:blipFill>
        <p:spPr>
          <a:xfrm rot="5400000">
            <a:off x="7069323" y="43146"/>
            <a:ext cx="5165822" cy="5079534"/>
          </a:xfrm>
          <a:prstGeom prst="rect">
            <a:avLst/>
          </a:prstGeom>
        </p:spPr>
      </p:pic>
      <p:pic>
        <p:nvPicPr>
          <p:cNvPr id="11" name="Tijdelijke aanduiding voor inhoud 10">
            <a:extLst>
              <a:ext uri="{FF2B5EF4-FFF2-40B4-BE49-F238E27FC236}">
                <a16:creationId xmlns:a16="http://schemas.microsoft.com/office/drawing/2014/main" id="{D76FB06C-E480-E383-173C-7B5A1F229C7E}"/>
              </a:ext>
            </a:extLst>
          </p:cNvPr>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rot="5400000">
            <a:off x="6228291" y="894292"/>
            <a:ext cx="6815668" cy="5111751"/>
          </a:xfrm>
        </p:spPr>
      </p:pic>
    </p:spTree>
    <p:extLst>
      <p:ext uri="{BB962C8B-B14F-4D97-AF65-F5344CB8AC3E}">
        <p14:creationId xmlns:p14="http://schemas.microsoft.com/office/powerpoint/2010/main" val="419432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Scenario 3</a:t>
            </a:r>
          </a:p>
        </p:txBody>
      </p:sp>
      <p:pic>
        <p:nvPicPr>
          <p:cNvPr id="22" name="Tijdelijke aanduiding voor afbeelding 21">
            <a:extLst>
              <a:ext uri="{FF2B5EF4-FFF2-40B4-BE49-F238E27FC236}">
                <a16:creationId xmlns:a16="http://schemas.microsoft.com/office/drawing/2014/main" id="{D9BFB15F-BADF-3945-9C3C-833D2EDBABEE}"/>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0000" b="10000"/>
          <a:stretch>
            <a:fillRect/>
          </a:stretch>
        </p:blipFill>
        <p:spPr>
          <a:xfrm>
            <a:off x="6691531" y="3556006"/>
            <a:ext cx="5500469" cy="3301994"/>
          </a:xfrm>
        </p:spPr>
      </p:pic>
      <p:pic>
        <p:nvPicPr>
          <p:cNvPr id="20" name="Tijdelijke aanduiding voor afbeelding 19">
            <a:extLst>
              <a:ext uri="{FF2B5EF4-FFF2-40B4-BE49-F238E27FC236}">
                <a16:creationId xmlns:a16="http://schemas.microsoft.com/office/drawing/2014/main" id="{7F069A05-D9DE-5EC2-1442-8409D6C010EC}"/>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10000" b="10000"/>
          <a:stretch>
            <a:fillRect/>
          </a:stretch>
        </p:blipFill>
        <p:spPr>
          <a:xfrm>
            <a:off x="6691532" y="0"/>
            <a:ext cx="5500468" cy="3301994"/>
          </a:xfrm>
        </p:spPr>
      </p:pic>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0345" y="1003670"/>
            <a:ext cx="6222007"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nl-NL" sz="1600" b="1" i="1" dirty="0">
                <a:solidFill>
                  <a:schemeClr val="tx2"/>
                </a:solidFill>
              </a:rPr>
              <a:t>Het voertuig is geblust en er is sprake van een stabiel accupakket waardoor er geen risico tijdens het bergen van de slachtoffers voor de forensisch onderzoekers aanwezig is. </a:t>
            </a:r>
          </a:p>
          <a:p>
            <a:pPr algn="just"/>
            <a:endParaRPr lang="nl-NL" sz="1600" i="1" dirty="0">
              <a:solidFill>
                <a:schemeClr val="tx2"/>
              </a:solidFill>
            </a:endParaRPr>
          </a:p>
          <a:p>
            <a:pPr marL="457200" indent="-457200" algn="just">
              <a:buFont typeface="+mj-lt"/>
              <a:buAutoNum type="arabicPeriod"/>
            </a:pPr>
            <a:r>
              <a:rPr lang="nl-NL" sz="1400" dirty="0">
                <a:solidFill>
                  <a:schemeClr val="tx2"/>
                </a:solidFill>
              </a:rPr>
              <a:t>FoCo/CPDU komt zelf ter plaatse</a:t>
            </a:r>
          </a:p>
          <a:p>
            <a:pPr marL="975405" lvl="1" indent="-457200" algn="just">
              <a:buFont typeface="Wingdings" panose="05000000000000000000" pitchFamily="2" charset="2"/>
              <a:buChar char="Ø"/>
            </a:pPr>
            <a:r>
              <a:rPr lang="nl-NL" sz="1400" dirty="0">
                <a:solidFill>
                  <a:schemeClr val="tx2"/>
                </a:solidFill>
              </a:rPr>
              <a:t>FoCo/CPDU neemt deel aan het COPI overleg</a:t>
            </a:r>
          </a:p>
          <a:p>
            <a:pPr marL="457200" indent="-457200" algn="just">
              <a:buFont typeface="+mj-lt"/>
              <a:buAutoNum type="arabicPeriod"/>
            </a:pPr>
            <a:r>
              <a:rPr lang="nl-NL" sz="1400" dirty="0">
                <a:solidFill>
                  <a:schemeClr val="tx2"/>
                </a:solidFill>
              </a:rPr>
              <a:t>Brandweer monitort de temperatuur van het accupakket en verwijdert op advies van FO voertuigdelen ten behoeve van de berging van de slachtoffers;</a:t>
            </a:r>
          </a:p>
          <a:p>
            <a:pPr marL="457200" indent="-457200" algn="just">
              <a:buFont typeface="+mj-lt"/>
              <a:buAutoNum type="arabicPeriod"/>
            </a:pPr>
            <a:r>
              <a:rPr lang="nl-NL" sz="1400" dirty="0">
                <a:solidFill>
                  <a:schemeClr val="tx2"/>
                </a:solidFill>
              </a:rPr>
              <a:t>Medewerkers FO bergen de slachtoffers en maken daarbij gebruik van de minimaal voorgeschreven PBM’s (volgelaatsmasker met ABEK </a:t>
            </a:r>
            <a:r>
              <a:rPr lang="nl-NL" sz="1400" dirty="0" err="1">
                <a:solidFill>
                  <a:schemeClr val="tx2"/>
                </a:solidFill>
              </a:rPr>
              <a:t>filterbus</a:t>
            </a:r>
            <a:r>
              <a:rPr lang="nl-NL" sz="1400" dirty="0">
                <a:solidFill>
                  <a:schemeClr val="tx2"/>
                </a:solidFill>
              </a:rPr>
              <a:t>, brandoverall met daarover witte overall, dubbele laag handschoenen, veiligheidshelm en veiligheidslaarzen);</a:t>
            </a:r>
          </a:p>
          <a:p>
            <a:pPr marL="975405" lvl="1" indent="-457200" algn="just">
              <a:buFont typeface="Wingdings" panose="05000000000000000000" pitchFamily="2" charset="2"/>
              <a:buChar char="Ø"/>
            </a:pPr>
            <a:r>
              <a:rPr lang="nl-NL" sz="1400" dirty="0">
                <a:solidFill>
                  <a:schemeClr val="tx2"/>
                </a:solidFill>
              </a:rPr>
              <a:t>De slachtoffers worden in een vloeistofdichte bak of indien niet genoeg voorradig een dubbele laag transportzakken vervoerd ten behoeve van de lijkschouw:</a:t>
            </a:r>
          </a:p>
          <a:p>
            <a:pPr marL="457200" indent="-457200" algn="just">
              <a:buFont typeface="+mj-lt"/>
              <a:buAutoNum type="arabicPeriod"/>
            </a:pPr>
            <a:r>
              <a:rPr lang="nl-NL" sz="1400" dirty="0">
                <a:solidFill>
                  <a:schemeClr val="tx2"/>
                </a:solidFill>
              </a:rPr>
              <a:t>Het voertuig wordt in de watercontainer vervoerd naar een afgesloten plaats van onderzoek (bij voorkeur in de buitenlucht);</a:t>
            </a:r>
          </a:p>
          <a:p>
            <a:pPr marL="457200" indent="-457200" algn="just">
              <a:buFont typeface="+mj-lt"/>
              <a:buAutoNum type="arabicPeriod"/>
            </a:pPr>
            <a:r>
              <a:rPr lang="nl-NL" sz="1400" dirty="0">
                <a:solidFill>
                  <a:schemeClr val="tx2"/>
                </a:solidFill>
              </a:rPr>
              <a:t>Forensisch voertuigonderzoek pas na minimaal 24 uur</a:t>
            </a:r>
          </a:p>
          <a:p>
            <a:pPr algn="just"/>
            <a:endParaRPr lang="nl-NL" sz="1400" dirty="0">
              <a:solidFill>
                <a:schemeClr val="tx2"/>
              </a:solidFill>
            </a:endParaRPr>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Tree>
    <p:extLst>
      <p:ext uri="{BB962C8B-B14F-4D97-AF65-F5344CB8AC3E}">
        <p14:creationId xmlns:p14="http://schemas.microsoft.com/office/powerpoint/2010/main" val="65797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Bijeenkomst NIPV</a:t>
            </a:r>
          </a:p>
        </p:txBody>
      </p:sp>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4294967295"/>
            <p:extLst>
              <p:ext uri="{D42A27DB-BD31-4B8C-83A1-F6EECF244321}">
                <p14:modId xmlns:p14="http://schemas.microsoft.com/office/powerpoint/2010/main" val="332312627"/>
              </p:ext>
            </p:extLst>
          </p:nvPr>
        </p:nvGraphicFramePr>
        <p:xfrm>
          <a:off x="7112000" y="0"/>
          <a:ext cx="5080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0345" y="1003670"/>
            <a:ext cx="11081982"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800" b="1" dirty="0">
                <a:solidFill>
                  <a:schemeClr val="bg1"/>
                </a:solidFill>
              </a:rPr>
              <a:t>Risico’s bij vervolgonderzoeken</a:t>
            </a:r>
          </a:p>
          <a:p>
            <a:endParaRPr lang="nl-NL" sz="2400" b="1" dirty="0">
              <a:solidFill>
                <a:schemeClr val="bg1"/>
              </a:solidFill>
            </a:endParaRPr>
          </a:p>
          <a:p>
            <a:endParaRPr lang="nl-NL" sz="2400" b="1" dirty="0">
              <a:solidFill>
                <a:schemeClr val="bg1"/>
              </a:solidFill>
            </a:endParaRPr>
          </a:p>
          <a:p>
            <a:pPr algn="just"/>
            <a:r>
              <a:rPr lang="nl-NL" sz="2000" dirty="0">
                <a:solidFill>
                  <a:schemeClr val="bg1"/>
                </a:solidFill>
              </a:rPr>
              <a:t>Gelet op het feit dat de sporendragers, voertuigen en stoffelijke overschotten na de brand en de neergedaalde roetdelen als besmet moeten worden gezien, heeft dit ook gevolgen voor de eventuele vervolgonderzoeken. Hierbij moet onder andere worden gedacht aan:</a:t>
            </a:r>
          </a:p>
          <a:p>
            <a:pPr algn="just"/>
            <a:endParaRPr lang="nl-NL" sz="2000" dirty="0">
              <a:solidFill>
                <a:schemeClr val="bg1"/>
              </a:solidFill>
            </a:endParaRPr>
          </a:p>
          <a:p>
            <a:pPr algn="just"/>
            <a:endParaRPr lang="nl-NL" sz="2000" dirty="0">
              <a:solidFill>
                <a:schemeClr val="bg1"/>
              </a:solidFill>
            </a:endParaRPr>
          </a:p>
          <a:p>
            <a:pPr marL="285750" indent="-285750">
              <a:buFont typeface="Wingdings" panose="05000000000000000000" pitchFamily="2" charset="2"/>
              <a:buChar char="Ø"/>
            </a:pPr>
            <a:r>
              <a:rPr lang="nl-NL" sz="2000" b="1" dirty="0">
                <a:solidFill>
                  <a:schemeClr val="bg1"/>
                </a:solidFill>
              </a:rPr>
              <a:t>Vervoer stoffelijk overschot door begrafenisondernemer</a:t>
            </a:r>
          </a:p>
          <a:p>
            <a:pPr marL="285750" indent="-285750">
              <a:buFont typeface="Wingdings" panose="05000000000000000000" pitchFamily="2" charset="2"/>
              <a:buChar char="Ø"/>
            </a:pPr>
            <a:r>
              <a:rPr lang="nl-NL" sz="2000" b="1" dirty="0">
                <a:solidFill>
                  <a:schemeClr val="bg1"/>
                </a:solidFill>
              </a:rPr>
              <a:t>Lijkschouw door forensisch arts bij een mortuarium</a:t>
            </a:r>
          </a:p>
          <a:p>
            <a:pPr marL="285750" indent="-285750">
              <a:buFont typeface="Wingdings" panose="05000000000000000000" pitchFamily="2" charset="2"/>
              <a:buChar char="Ø"/>
            </a:pPr>
            <a:r>
              <a:rPr lang="nl-NL" sz="2000" b="1" dirty="0">
                <a:solidFill>
                  <a:schemeClr val="bg1"/>
                </a:solidFill>
              </a:rPr>
              <a:t>Forensisch voertuigonderzoek</a:t>
            </a:r>
          </a:p>
          <a:p>
            <a:pPr marL="285750" indent="-285750">
              <a:buFont typeface="Wingdings" panose="05000000000000000000" pitchFamily="2" charset="2"/>
              <a:buChar char="Ø"/>
            </a:pPr>
            <a:r>
              <a:rPr lang="nl-NL" sz="2000" b="1" dirty="0">
                <a:solidFill>
                  <a:schemeClr val="bg1"/>
                </a:solidFill>
              </a:rPr>
              <a:t>Forensisch brandonderzoek</a:t>
            </a:r>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Tree>
    <p:extLst>
      <p:ext uri="{BB962C8B-B14F-4D97-AF65-F5344CB8AC3E}">
        <p14:creationId xmlns:p14="http://schemas.microsoft.com/office/powerpoint/2010/main" val="3595817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Bijeenkomst NIPV</a:t>
            </a:r>
          </a:p>
        </p:txBody>
      </p:sp>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4294967295"/>
          </p:nvPr>
        </p:nvGraphicFramePr>
        <p:xfrm>
          <a:off x="7112000" y="0"/>
          <a:ext cx="5080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0345" y="1003670"/>
            <a:ext cx="11081982"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nl-NL" sz="2400" b="1" dirty="0">
                <a:solidFill>
                  <a:schemeClr val="bg1"/>
                </a:solidFill>
              </a:rPr>
              <a:t>Advies naar aanleiding van bijeenkomst</a:t>
            </a:r>
          </a:p>
          <a:p>
            <a:pPr algn="just"/>
            <a:endParaRPr lang="nl-NL" sz="1800" b="1" dirty="0">
              <a:solidFill>
                <a:schemeClr val="bg1"/>
              </a:solidFill>
            </a:endParaRPr>
          </a:p>
          <a:p>
            <a:pPr marL="342900" indent="-342900" algn="just">
              <a:buFont typeface="+mj-lt"/>
              <a:buAutoNum type="arabicPeriod"/>
            </a:pPr>
            <a:r>
              <a:rPr lang="nl-NL" sz="2000" dirty="0">
                <a:solidFill>
                  <a:schemeClr val="bg1"/>
                </a:solidFill>
              </a:rPr>
              <a:t>Creëer algemene awareness bij alle medewerkers van de forensische opsporing</a:t>
            </a:r>
          </a:p>
          <a:p>
            <a:pPr marL="861105" lvl="1" indent="-342900" algn="just">
              <a:buFont typeface="Arial" panose="020B0604020202020204" pitchFamily="34" charset="0"/>
              <a:buChar char="•"/>
            </a:pPr>
            <a:r>
              <a:rPr lang="nl-NL" sz="1800" dirty="0">
                <a:solidFill>
                  <a:schemeClr val="bg1"/>
                </a:solidFill>
              </a:rPr>
              <a:t>Door dit op te nemen in de BPDO (regulier en verkeer)</a:t>
            </a:r>
          </a:p>
          <a:p>
            <a:pPr marL="861105" lvl="1" indent="-342900" algn="just">
              <a:buFont typeface="Arial" panose="020B0604020202020204" pitchFamily="34" charset="0"/>
              <a:buChar char="•"/>
            </a:pPr>
            <a:r>
              <a:rPr lang="nl-NL" sz="1800" dirty="0">
                <a:solidFill>
                  <a:schemeClr val="bg1"/>
                </a:solidFill>
              </a:rPr>
              <a:t>Door dit op te nemen in  een profcheck (jaarlijkse opfrissing)</a:t>
            </a:r>
          </a:p>
          <a:p>
            <a:pPr marL="342900" indent="-342900" algn="just">
              <a:buFont typeface="+mj-lt"/>
              <a:buAutoNum type="arabicPeriod"/>
            </a:pPr>
            <a:r>
              <a:rPr lang="nl-NL" sz="2000" dirty="0">
                <a:solidFill>
                  <a:schemeClr val="bg1"/>
                </a:solidFill>
              </a:rPr>
              <a:t>Laat bij een forensisch onderzoek bij een verkeersongeval met een brandende (elektrisch) voertuig, altijd een AGS ter plaatse komen</a:t>
            </a:r>
          </a:p>
          <a:p>
            <a:pPr marL="342900" indent="-342900" algn="just">
              <a:buFont typeface="+mj-lt"/>
              <a:buAutoNum type="arabicPeriod"/>
            </a:pPr>
            <a:r>
              <a:rPr lang="nl-NL" sz="2000" dirty="0">
                <a:solidFill>
                  <a:schemeClr val="bg1"/>
                </a:solidFill>
              </a:rPr>
              <a:t>Bij een forensisch onderzoek bij een verkeersongeval met een brandend (elektrisch) voertuig, met daarin nog één of meerdere overleden slachtoffer(s), komt de forensisch coördinator ter plaatse</a:t>
            </a:r>
          </a:p>
          <a:p>
            <a:pPr marL="342900" indent="-342900" algn="just">
              <a:buFont typeface="+mj-lt"/>
              <a:buAutoNum type="arabicPeriod"/>
            </a:pPr>
            <a:r>
              <a:rPr lang="nl-NL" sz="2000" dirty="0">
                <a:solidFill>
                  <a:schemeClr val="bg1"/>
                </a:solidFill>
              </a:rPr>
              <a:t>Zorg voor de minimale persoonlijke beschermingsmaatregelen (zie PBM’s)</a:t>
            </a:r>
          </a:p>
          <a:p>
            <a:pPr marL="342900" indent="-342900" algn="just">
              <a:buFont typeface="+mj-lt"/>
              <a:buAutoNum type="arabicPeriod"/>
            </a:pPr>
            <a:r>
              <a:rPr lang="nl-NL" sz="2000" dirty="0">
                <a:solidFill>
                  <a:schemeClr val="bg1"/>
                </a:solidFill>
              </a:rPr>
              <a:t>Werk de drie genoemde scenario’s uit op landelijk niveau (zie bijgevoegd voorbeeld zoals afgesproken voor de eenheid ZWB)</a:t>
            </a:r>
          </a:p>
          <a:p>
            <a:pPr marL="342900" indent="-342900" algn="just">
              <a:buFont typeface="+mj-lt"/>
              <a:buAutoNum type="arabicPeriod"/>
            </a:pPr>
            <a:r>
              <a:rPr lang="nl-NL" sz="2000" dirty="0">
                <a:solidFill>
                  <a:schemeClr val="bg1"/>
                </a:solidFill>
              </a:rPr>
              <a:t>Werk op landelijk niveau de risico’s bij vervolgonderzoek uit (bijvoorbeeld door het creëren van een werkgroep uit de kwaliteitsnetwerken FO Verkeer – Brand &amp; Explosieven en PD onderzoek)</a:t>
            </a:r>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Tree>
    <p:extLst>
      <p:ext uri="{BB962C8B-B14F-4D97-AF65-F5344CB8AC3E}">
        <p14:creationId xmlns:p14="http://schemas.microsoft.com/office/powerpoint/2010/main" val="313171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D6F60-DED7-9F19-EDEC-707346F8E44C}"/>
            </a:ext>
          </a:extLst>
        </p:cNvPr>
        <p:cNvGrpSpPr/>
        <p:nvPr/>
      </p:nvGrpSpPr>
      <p:grpSpPr>
        <a:xfrm>
          <a:off x="0" y="0"/>
          <a:ext cx="0" cy="0"/>
          <a:chOff x="0" y="0"/>
          <a:chExt cx="0" cy="0"/>
        </a:xfrm>
      </p:grpSpPr>
      <p:sp>
        <p:nvSpPr>
          <p:cNvPr id="16" name="Titel 15">
            <a:extLst>
              <a:ext uri="{FF2B5EF4-FFF2-40B4-BE49-F238E27FC236}">
                <a16:creationId xmlns:a16="http://schemas.microsoft.com/office/drawing/2014/main" id="{1ED58307-6716-86DE-D725-81ACDF302FC9}"/>
              </a:ext>
            </a:extLst>
          </p:cNvPr>
          <p:cNvSpPr>
            <a:spLocks noGrp="1"/>
          </p:cNvSpPr>
          <p:nvPr>
            <p:ph type="title"/>
          </p:nvPr>
        </p:nvSpPr>
        <p:spPr>
          <a:xfrm>
            <a:off x="380345" y="253636"/>
            <a:ext cx="6222007" cy="507833"/>
          </a:xfrm>
        </p:spPr>
        <p:txBody>
          <a:bodyPr/>
          <a:lstStyle/>
          <a:p>
            <a:r>
              <a:rPr lang="nl-NL" dirty="0"/>
              <a:t>Protocol Brandweer</a:t>
            </a:r>
          </a:p>
        </p:txBody>
      </p:sp>
      <p:sp>
        <p:nvSpPr>
          <p:cNvPr id="3" name="Vrije vorm 2">
            <a:extLst>
              <a:ext uri="{FF2B5EF4-FFF2-40B4-BE49-F238E27FC236}">
                <a16:creationId xmlns:a16="http://schemas.microsoft.com/office/drawing/2014/main" id="{F4F8405F-1FD3-1467-7A32-CE30D7840B78}"/>
              </a:ext>
            </a:extLst>
          </p:cNvPr>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a:extLst>
              <a:ext uri="{FF2B5EF4-FFF2-40B4-BE49-F238E27FC236}">
                <a16:creationId xmlns:a16="http://schemas.microsoft.com/office/drawing/2014/main" id="{E0A2D9AA-56EF-7863-9E7F-61C10C5DFC6A}"/>
              </a:ext>
            </a:extLst>
          </p:cNvPr>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2" name="Vrije vorm 3">
            <a:extLst>
              <a:ext uri="{FF2B5EF4-FFF2-40B4-BE49-F238E27FC236}">
                <a16:creationId xmlns:a16="http://schemas.microsoft.com/office/drawing/2014/main" id="{8549B940-618C-F15F-5184-054BFDF5D1E5}"/>
              </a:ext>
            </a:extLst>
          </p:cNvPr>
          <p:cNvSpPr/>
          <p:nvPr/>
        </p:nvSpPr>
        <p:spPr>
          <a:xfrm>
            <a:off x="221014" y="813562"/>
            <a:ext cx="8249515"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400" dirty="0">
                <a:solidFill>
                  <a:schemeClr val="accent1">
                    <a:lumMod val="50000"/>
                  </a:schemeClr>
                </a:solidFill>
              </a:rPr>
              <a:t>Aandachtskaart 'Lithium-ion energiedragers’ </a:t>
            </a:r>
          </a:p>
          <a:p>
            <a:pPr marL="457200" indent="-457200">
              <a:buAutoNum type="arabicPeriod"/>
            </a:pPr>
            <a:endParaRPr lang="nl-NL" sz="2400" dirty="0">
              <a:solidFill>
                <a:schemeClr val="accent1">
                  <a:lumMod val="50000"/>
                </a:schemeClr>
              </a:solidFill>
            </a:endParaRPr>
          </a:p>
          <a:p>
            <a:pPr marL="457200" indent="-457200">
              <a:buAutoNum type="arabicPeriod"/>
            </a:pPr>
            <a:r>
              <a:rPr lang="nl-NL" sz="2400" dirty="0">
                <a:solidFill>
                  <a:schemeClr val="accent1">
                    <a:lumMod val="50000"/>
                  </a:schemeClr>
                </a:solidFill>
              </a:rPr>
              <a:t>handelingskader bij incidenten met lithium-ion batterijen</a:t>
            </a:r>
          </a:p>
          <a:p>
            <a:pPr marL="457200" indent="-457200">
              <a:buAutoNum type="arabicPeriod"/>
            </a:pPr>
            <a:r>
              <a:rPr lang="nl-NL" sz="2400" dirty="0">
                <a:solidFill>
                  <a:schemeClr val="accent1">
                    <a:lumMod val="50000"/>
                  </a:schemeClr>
                </a:solidFill>
              </a:rPr>
              <a:t>branden met lithium-ion batterijen is grijs-witte rook met een chemische geur</a:t>
            </a:r>
          </a:p>
          <a:p>
            <a:pPr marL="457200" indent="-457200">
              <a:buAutoNum type="arabicPeriod"/>
            </a:pPr>
            <a:r>
              <a:rPr lang="nl-NL" sz="2400" dirty="0">
                <a:solidFill>
                  <a:schemeClr val="accent1">
                    <a:lumMod val="50000"/>
                  </a:schemeClr>
                </a:solidFill>
              </a:rPr>
              <a:t>Bij twijfel over giftige rook/gassen AGS inschakelen</a:t>
            </a:r>
          </a:p>
          <a:p>
            <a:pPr marL="457200" indent="-457200">
              <a:buAutoNum type="arabicPeriod"/>
            </a:pPr>
            <a:r>
              <a:rPr lang="nl-NL" sz="2400" dirty="0">
                <a:solidFill>
                  <a:schemeClr val="accent1">
                    <a:lumMod val="50000"/>
                  </a:schemeClr>
                </a:solidFill>
              </a:rPr>
              <a:t>Kleine brand 0-3 kWh, middelgroot 3-20 kWh, groot &gt;20kWh</a:t>
            </a:r>
          </a:p>
          <a:p>
            <a:pPr marL="457200" indent="-457200">
              <a:buAutoNum type="arabicPeriod"/>
            </a:pPr>
            <a:r>
              <a:rPr lang="nl-NL" sz="2400" dirty="0">
                <a:solidFill>
                  <a:schemeClr val="accent1">
                    <a:lumMod val="50000"/>
                  </a:schemeClr>
                </a:solidFill>
              </a:rPr>
              <a:t>Veiligheidszones</a:t>
            </a:r>
          </a:p>
          <a:p>
            <a:pPr marL="457200" indent="-457200">
              <a:buAutoNum type="arabicPeriod"/>
            </a:pPr>
            <a:r>
              <a:rPr lang="nl-NL" sz="2400" dirty="0">
                <a:solidFill>
                  <a:schemeClr val="accent1">
                    <a:lumMod val="50000"/>
                  </a:schemeClr>
                </a:solidFill>
              </a:rPr>
              <a:t>Veilige afstand is 50 meter bovenwinds!</a:t>
            </a:r>
          </a:p>
          <a:p>
            <a:endParaRPr lang="nl-NL" sz="2400" dirty="0">
              <a:solidFill>
                <a:schemeClr val="accent1">
                  <a:lumMod val="50000"/>
                </a:schemeClr>
              </a:solidFill>
            </a:endParaRPr>
          </a:p>
          <a:p>
            <a:endParaRPr lang="nl-NL" sz="2400" dirty="0">
              <a:solidFill>
                <a:schemeClr val="accent1">
                  <a:lumMod val="50000"/>
                </a:schemeClr>
              </a:solidFill>
            </a:endParaRPr>
          </a:p>
          <a:p>
            <a:endParaRPr lang="nl-NL" sz="2400" dirty="0">
              <a:solidFill>
                <a:schemeClr val="tx2"/>
              </a:solidFill>
            </a:endParaRPr>
          </a:p>
          <a:p>
            <a:pPr marL="342900" indent="-342900">
              <a:buFontTx/>
              <a:buChar char="-"/>
            </a:pPr>
            <a:endParaRPr lang="nl-NL" sz="2400" b="1" dirty="0">
              <a:solidFill>
                <a:schemeClr val="tx2"/>
              </a:solidFill>
            </a:endParaRPr>
          </a:p>
          <a:p>
            <a:endParaRPr lang="nl-NL" sz="2400" b="1" u="sng" dirty="0">
              <a:solidFill>
                <a:schemeClr val="tx2"/>
              </a:solidFill>
            </a:endParaRPr>
          </a:p>
          <a:p>
            <a:endParaRPr lang="nl-NL" sz="2400" b="1" dirty="0">
              <a:solidFill>
                <a:schemeClr val="tx2"/>
              </a:solidFill>
            </a:endParaRPr>
          </a:p>
        </p:txBody>
      </p:sp>
      <p:pic>
        <p:nvPicPr>
          <p:cNvPr id="4" name="Afbeelding 3" descr="Afbeelding met tekst, schermopname, Lettertype, grafische vormgeving&#10;&#10;Door AI gegenereerde inhoud is mogelijk onjuist.">
            <a:extLst>
              <a:ext uri="{FF2B5EF4-FFF2-40B4-BE49-F238E27FC236}">
                <a16:creationId xmlns:a16="http://schemas.microsoft.com/office/drawing/2014/main" id="{46E82C07-E1E0-4F2E-DEC5-80AD1EE7931E}"/>
              </a:ext>
            </a:extLst>
          </p:cNvPr>
          <p:cNvPicPr>
            <a:picLocks noChangeAspect="1"/>
          </p:cNvPicPr>
          <p:nvPr/>
        </p:nvPicPr>
        <p:blipFill rotWithShape="1">
          <a:blip r:embed="rId3"/>
          <a:srcRect l="1212" r="1345"/>
          <a:stretch/>
        </p:blipFill>
        <p:spPr bwMode="auto">
          <a:xfrm>
            <a:off x="2114666" y="3982380"/>
            <a:ext cx="9856320" cy="26781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520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Voertuigonderzoek Hyundai</a:t>
            </a:r>
          </a:p>
        </p:txBody>
      </p:sp>
      <p:sp>
        <p:nvSpPr>
          <p:cNvPr id="2" name="Tijdelijke aanduiding voor tekst 1">
            <a:extLst>
              <a:ext uri="{FF2B5EF4-FFF2-40B4-BE49-F238E27FC236}">
                <a16:creationId xmlns:a16="http://schemas.microsoft.com/office/drawing/2014/main" id="{A2E1955D-D5F8-B2D1-CA5D-D229B5436721}"/>
              </a:ext>
            </a:extLst>
          </p:cNvPr>
          <p:cNvSpPr>
            <a:spLocks noGrp="1"/>
          </p:cNvSpPr>
          <p:nvPr>
            <p:ph type="body" sz="quarter" idx="11"/>
          </p:nvPr>
        </p:nvSpPr>
        <p:spPr/>
        <p:txBody>
          <a:bodyPr/>
          <a:lstStyle/>
          <a:p>
            <a:endParaRPr lang="nl-NL"/>
          </a:p>
        </p:txBody>
      </p:sp>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4294967295"/>
            <p:extLst>
              <p:ext uri="{D42A27DB-BD31-4B8C-83A1-F6EECF244321}">
                <p14:modId xmlns:p14="http://schemas.microsoft.com/office/powerpoint/2010/main" val="1644123949"/>
              </p:ext>
            </p:extLst>
          </p:nvPr>
        </p:nvGraphicFramePr>
        <p:xfrm>
          <a:off x="7065963" y="0"/>
          <a:ext cx="5126037"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5" name="Vrije vorm 4"/>
          <p:cNvSpPr/>
          <p:nvPr/>
        </p:nvSpPr>
        <p:spPr>
          <a:xfrm>
            <a:off x="3847703" y="3631220"/>
            <a:ext cx="658002" cy="335100"/>
          </a:xfrm>
          <a:custGeom>
            <a:avLst/>
            <a:gdLst>
              <a:gd name="connsiteX0" fmla="*/ 746078 w 746078"/>
              <a:gd name="connsiteY0" fmla="*/ 0 h 379954"/>
              <a:gd name="connsiteX1" fmla="*/ 673290 w 746078"/>
              <a:gd name="connsiteY1" fmla="*/ 191068 h 379954"/>
              <a:gd name="connsiteX2" fmla="*/ 545911 w 746078"/>
              <a:gd name="connsiteY2" fmla="*/ 259307 h 379954"/>
              <a:gd name="connsiteX3" fmla="*/ 322997 w 746078"/>
              <a:gd name="connsiteY3" fmla="*/ 345743 h 379954"/>
              <a:gd name="connsiteX4" fmla="*/ 172872 w 746078"/>
              <a:gd name="connsiteY4" fmla="*/ 377588 h 379954"/>
              <a:gd name="connsiteX5" fmla="*/ 109182 w 746078"/>
              <a:gd name="connsiteY5" fmla="*/ 373038 h 379954"/>
              <a:gd name="connsiteX6" fmla="*/ 72788 w 746078"/>
              <a:gd name="connsiteY6" fmla="*/ 336644 h 379954"/>
              <a:gd name="connsiteX7" fmla="*/ 36394 w 746078"/>
              <a:gd name="connsiteY7" fmla="*/ 259307 h 379954"/>
              <a:gd name="connsiteX8" fmla="*/ 0 w 746078"/>
              <a:gd name="connsiteY8" fmla="*/ 118280 h 379954"/>
              <a:gd name="connsiteX9" fmla="*/ 0 w 746078"/>
              <a:gd name="connsiteY9" fmla="*/ 118280 h 379954"/>
              <a:gd name="connsiteX10" fmla="*/ 0 w 746078"/>
              <a:gd name="connsiteY10" fmla="*/ 118280 h 37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078" h="379954">
                <a:moveTo>
                  <a:pt x="746078" y="0"/>
                </a:moveTo>
                <a:cubicBezTo>
                  <a:pt x="726364" y="73925"/>
                  <a:pt x="706651" y="147850"/>
                  <a:pt x="673290" y="191068"/>
                </a:cubicBezTo>
                <a:cubicBezTo>
                  <a:pt x="639929" y="234286"/>
                  <a:pt x="604293" y="233528"/>
                  <a:pt x="545911" y="259307"/>
                </a:cubicBezTo>
                <a:cubicBezTo>
                  <a:pt x="487529" y="285086"/>
                  <a:pt x="385170" y="326030"/>
                  <a:pt x="322997" y="345743"/>
                </a:cubicBezTo>
                <a:cubicBezTo>
                  <a:pt x="260824" y="365456"/>
                  <a:pt x="208508" y="373039"/>
                  <a:pt x="172872" y="377588"/>
                </a:cubicBezTo>
                <a:cubicBezTo>
                  <a:pt x="137236" y="382137"/>
                  <a:pt x="125863" y="379862"/>
                  <a:pt x="109182" y="373038"/>
                </a:cubicBezTo>
                <a:cubicBezTo>
                  <a:pt x="92501" y="366214"/>
                  <a:pt x="84919" y="355599"/>
                  <a:pt x="72788" y="336644"/>
                </a:cubicBezTo>
                <a:cubicBezTo>
                  <a:pt x="60657" y="317689"/>
                  <a:pt x="48525" y="295701"/>
                  <a:pt x="36394" y="259307"/>
                </a:cubicBezTo>
                <a:cubicBezTo>
                  <a:pt x="24263" y="222913"/>
                  <a:pt x="0" y="118280"/>
                  <a:pt x="0" y="118280"/>
                </a:cubicBezTo>
                <a:lnTo>
                  <a:pt x="0" y="118280"/>
                </a:lnTo>
                <a:lnTo>
                  <a:pt x="0" y="11828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6" name="Afbeelding 5">
            <a:extLst>
              <a:ext uri="{FF2B5EF4-FFF2-40B4-BE49-F238E27FC236}">
                <a16:creationId xmlns:a16="http://schemas.microsoft.com/office/drawing/2014/main" id="{B23BEDDA-4A61-3B14-C95C-265EF634AD5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35641" y="1345821"/>
            <a:ext cx="5715655" cy="4861773"/>
          </a:xfrm>
          <a:prstGeom prst="rect">
            <a:avLst/>
          </a:prstGeom>
          <a:noFill/>
          <a:ln w="6350">
            <a:noFill/>
          </a:ln>
        </p:spPr>
      </p:pic>
      <p:pic>
        <p:nvPicPr>
          <p:cNvPr id="8" name="Afbeelding 7">
            <a:extLst>
              <a:ext uri="{FF2B5EF4-FFF2-40B4-BE49-F238E27FC236}">
                <a16:creationId xmlns:a16="http://schemas.microsoft.com/office/drawing/2014/main" id="{B28C284D-CE02-475E-0E41-499D4C18D22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2890" t="9638" r="22703" b="7932"/>
          <a:stretch/>
        </p:blipFill>
        <p:spPr bwMode="auto">
          <a:xfrm>
            <a:off x="6602370" y="122364"/>
            <a:ext cx="5028779" cy="3504843"/>
          </a:xfrm>
          <a:prstGeom prst="rect">
            <a:avLst/>
          </a:prstGeom>
          <a:ln w="6350">
            <a:noFill/>
          </a:ln>
          <a:extLst>
            <a:ext uri="{53640926-AAD7-44D8-BBD7-CCE9431645EC}">
              <a14:shadowObscured xmlns:a14="http://schemas.microsoft.com/office/drawing/2010/main"/>
            </a:ext>
          </a:extLst>
        </p:spPr>
      </p:pic>
      <p:pic>
        <p:nvPicPr>
          <p:cNvPr id="9" name="Afbeelding 8">
            <a:extLst>
              <a:ext uri="{FF2B5EF4-FFF2-40B4-BE49-F238E27FC236}">
                <a16:creationId xmlns:a16="http://schemas.microsoft.com/office/drawing/2014/main" id="{FC8EBE3A-DE1F-0D1A-F2EE-8EC078B3866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77152" y="2421139"/>
            <a:ext cx="2042800" cy="1714328"/>
          </a:xfrm>
          <a:prstGeom prst="rect">
            <a:avLst/>
          </a:prstGeom>
        </p:spPr>
      </p:pic>
      <p:pic>
        <p:nvPicPr>
          <p:cNvPr id="10" name="Afbeelding 9">
            <a:extLst>
              <a:ext uri="{FF2B5EF4-FFF2-40B4-BE49-F238E27FC236}">
                <a16:creationId xmlns:a16="http://schemas.microsoft.com/office/drawing/2014/main" id="{E115E1DA-C9C9-3B4C-DA18-5EB2BF3E9A67}"/>
              </a:ext>
            </a:extLst>
          </p:cNvPr>
          <p:cNvPicPr>
            <a:picLocks noChangeAspect="1"/>
          </p:cNvPicPr>
          <p:nvPr/>
        </p:nvPicPr>
        <p:blipFill rotWithShape="1">
          <a:blip r:embed="rId7">
            <a:extLst>
              <a:ext uri="{28A0092B-C50C-407E-A947-70E740481C1C}">
                <a14:useLocalDpi xmlns:a14="http://schemas.microsoft.com/office/drawing/2010/main"/>
              </a:ext>
            </a:extLst>
          </a:blip>
          <a:srcRect l="3111" t="6368" r="38383" b="20098"/>
          <a:stretch/>
        </p:blipFill>
        <p:spPr bwMode="auto">
          <a:xfrm>
            <a:off x="5236140" y="1827848"/>
            <a:ext cx="6955860" cy="5030152"/>
          </a:xfrm>
          <a:prstGeom prst="rect">
            <a:avLst/>
          </a:prstGeom>
          <a:ln w="6350">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53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Voertuigonderzoek Hyundai (oorzaak brand)</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2" name="Afbeelding 1">
            <a:extLst>
              <a:ext uri="{FF2B5EF4-FFF2-40B4-BE49-F238E27FC236}">
                <a16:creationId xmlns:a16="http://schemas.microsoft.com/office/drawing/2014/main" id="{A2B56DA6-55ED-AE5D-EAD8-30BEE0F1395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047" t="20292" r="38541" b="6413"/>
          <a:stretch/>
        </p:blipFill>
        <p:spPr>
          <a:xfrm>
            <a:off x="7133898" y="2312396"/>
            <a:ext cx="4489351" cy="3368097"/>
          </a:xfrm>
          <a:prstGeom prst="rect">
            <a:avLst/>
          </a:prstGeom>
          <a:ln w="6350">
            <a:noFill/>
          </a:ln>
        </p:spPr>
      </p:pic>
      <p:pic>
        <p:nvPicPr>
          <p:cNvPr id="5" name="Afbeelding 4">
            <a:extLst>
              <a:ext uri="{FF2B5EF4-FFF2-40B4-BE49-F238E27FC236}">
                <a16:creationId xmlns:a16="http://schemas.microsoft.com/office/drawing/2014/main" id="{8D11CAE2-8E3C-0293-5E63-3A4ADBB86F78}"/>
              </a:ext>
            </a:extLst>
          </p:cNvPr>
          <p:cNvPicPr>
            <a:picLocks noChangeAspect="1"/>
          </p:cNvPicPr>
          <p:nvPr/>
        </p:nvPicPr>
        <p:blipFill rotWithShape="1">
          <a:blip r:embed="rId4">
            <a:extLst>
              <a:ext uri="{28A0092B-C50C-407E-A947-70E740481C1C}">
                <a14:useLocalDpi xmlns:a14="http://schemas.microsoft.com/office/drawing/2010/main"/>
              </a:ext>
            </a:extLst>
          </a:blip>
          <a:srcRect l="30973" t="24801" r="28689" b="39236"/>
          <a:stretch/>
        </p:blipFill>
        <p:spPr bwMode="auto">
          <a:xfrm>
            <a:off x="172407" y="2050474"/>
            <a:ext cx="6633942" cy="3943926"/>
          </a:xfrm>
          <a:prstGeom prst="rect">
            <a:avLst/>
          </a:prstGeom>
          <a:ln w="12700">
            <a:noFill/>
          </a:ln>
          <a:extLst>
            <a:ext uri="{53640926-AAD7-44D8-BBD7-CCE9431645EC}">
              <a14:shadowObscured xmlns:a14="http://schemas.microsoft.com/office/drawing/2010/main"/>
            </a:ext>
          </a:extLst>
        </p:spPr>
      </p:pic>
      <p:sp>
        <p:nvSpPr>
          <p:cNvPr id="6" name="Ovaal 5">
            <a:extLst>
              <a:ext uri="{FF2B5EF4-FFF2-40B4-BE49-F238E27FC236}">
                <a16:creationId xmlns:a16="http://schemas.microsoft.com/office/drawing/2014/main" id="{8CFAE07A-C5F6-EC72-5E27-F89E07F66233}"/>
              </a:ext>
            </a:extLst>
          </p:cNvPr>
          <p:cNvSpPr/>
          <p:nvPr/>
        </p:nvSpPr>
        <p:spPr>
          <a:xfrm>
            <a:off x="10335059" y="4938370"/>
            <a:ext cx="812800" cy="6599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al 8">
            <a:extLst>
              <a:ext uri="{FF2B5EF4-FFF2-40B4-BE49-F238E27FC236}">
                <a16:creationId xmlns:a16="http://schemas.microsoft.com/office/drawing/2014/main" id="{78CEE4E1-FE1E-E91D-C704-212925821E8A}"/>
              </a:ext>
            </a:extLst>
          </p:cNvPr>
          <p:cNvSpPr/>
          <p:nvPr/>
        </p:nvSpPr>
        <p:spPr>
          <a:xfrm>
            <a:off x="10344296" y="2556297"/>
            <a:ext cx="812800" cy="12938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1" name="Rechte verbindingslijn met pijl 10">
            <a:extLst>
              <a:ext uri="{FF2B5EF4-FFF2-40B4-BE49-F238E27FC236}">
                <a16:creationId xmlns:a16="http://schemas.microsoft.com/office/drawing/2014/main" id="{3C624B62-16C9-609E-928C-06DD3BF7E357}"/>
              </a:ext>
            </a:extLst>
          </p:cNvPr>
          <p:cNvCxnSpPr>
            <a:cxnSpLocks/>
            <a:stCxn id="9" idx="2"/>
            <a:endCxn id="5" idx="3"/>
          </p:cNvCxnSpPr>
          <p:nvPr/>
        </p:nvCxnSpPr>
        <p:spPr>
          <a:xfrm flipH="1">
            <a:off x="6806349" y="3203220"/>
            <a:ext cx="3537947" cy="8192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CEB38CF6-3E77-4166-B7EC-2303DFC7BA33}"/>
              </a:ext>
            </a:extLst>
          </p:cNvPr>
          <p:cNvCxnSpPr>
            <a:cxnSpLocks/>
            <a:endCxn id="5" idx="3"/>
          </p:cNvCxnSpPr>
          <p:nvPr/>
        </p:nvCxnSpPr>
        <p:spPr>
          <a:xfrm flipH="1" flipV="1">
            <a:off x="6806349" y="4022437"/>
            <a:ext cx="3528710" cy="12619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460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Voertuigonderzoek Seat</a:t>
            </a:r>
          </a:p>
        </p:txBody>
      </p:sp>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4294967295"/>
            <p:extLst>
              <p:ext uri="{D42A27DB-BD31-4B8C-83A1-F6EECF244321}">
                <p14:modId xmlns:p14="http://schemas.microsoft.com/office/powerpoint/2010/main" val="1060192499"/>
              </p:ext>
            </p:extLst>
          </p:nvPr>
        </p:nvGraphicFramePr>
        <p:xfrm>
          <a:off x="7112000" y="0"/>
          <a:ext cx="5080000" cy="6858000"/>
        </p:xfrm>
        <a:graphic>
          <a:graphicData uri="http://schemas.openxmlformats.org/drawingml/2006/chart">
            <c:chart xmlns:c="http://schemas.openxmlformats.org/drawingml/2006/chart" xmlns:r="http://schemas.openxmlformats.org/officeDocument/2006/relationships" r:id="rId5"/>
          </a:graphicData>
        </a:graphic>
      </p:graphicFrame>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5" name="Vrije vorm 4"/>
          <p:cNvSpPr/>
          <p:nvPr/>
        </p:nvSpPr>
        <p:spPr>
          <a:xfrm>
            <a:off x="3847703" y="3631220"/>
            <a:ext cx="658002" cy="335100"/>
          </a:xfrm>
          <a:custGeom>
            <a:avLst/>
            <a:gdLst>
              <a:gd name="connsiteX0" fmla="*/ 746078 w 746078"/>
              <a:gd name="connsiteY0" fmla="*/ 0 h 379954"/>
              <a:gd name="connsiteX1" fmla="*/ 673290 w 746078"/>
              <a:gd name="connsiteY1" fmla="*/ 191068 h 379954"/>
              <a:gd name="connsiteX2" fmla="*/ 545911 w 746078"/>
              <a:gd name="connsiteY2" fmla="*/ 259307 h 379954"/>
              <a:gd name="connsiteX3" fmla="*/ 322997 w 746078"/>
              <a:gd name="connsiteY3" fmla="*/ 345743 h 379954"/>
              <a:gd name="connsiteX4" fmla="*/ 172872 w 746078"/>
              <a:gd name="connsiteY4" fmla="*/ 377588 h 379954"/>
              <a:gd name="connsiteX5" fmla="*/ 109182 w 746078"/>
              <a:gd name="connsiteY5" fmla="*/ 373038 h 379954"/>
              <a:gd name="connsiteX6" fmla="*/ 72788 w 746078"/>
              <a:gd name="connsiteY6" fmla="*/ 336644 h 379954"/>
              <a:gd name="connsiteX7" fmla="*/ 36394 w 746078"/>
              <a:gd name="connsiteY7" fmla="*/ 259307 h 379954"/>
              <a:gd name="connsiteX8" fmla="*/ 0 w 746078"/>
              <a:gd name="connsiteY8" fmla="*/ 118280 h 379954"/>
              <a:gd name="connsiteX9" fmla="*/ 0 w 746078"/>
              <a:gd name="connsiteY9" fmla="*/ 118280 h 379954"/>
              <a:gd name="connsiteX10" fmla="*/ 0 w 746078"/>
              <a:gd name="connsiteY10" fmla="*/ 118280 h 37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078" h="379954">
                <a:moveTo>
                  <a:pt x="746078" y="0"/>
                </a:moveTo>
                <a:cubicBezTo>
                  <a:pt x="726364" y="73925"/>
                  <a:pt x="706651" y="147850"/>
                  <a:pt x="673290" y="191068"/>
                </a:cubicBezTo>
                <a:cubicBezTo>
                  <a:pt x="639929" y="234286"/>
                  <a:pt x="604293" y="233528"/>
                  <a:pt x="545911" y="259307"/>
                </a:cubicBezTo>
                <a:cubicBezTo>
                  <a:pt x="487529" y="285086"/>
                  <a:pt x="385170" y="326030"/>
                  <a:pt x="322997" y="345743"/>
                </a:cubicBezTo>
                <a:cubicBezTo>
                  <a:pt x="260824" y="365456"/>
                  <a:pt x="208508" y="373039"/>
                  <a:pt x="172872" y="377588"/>
                </a:cubicBezTo>
                <a:cubicBezTo>
                  <a:pt x="137236" y="382137"/>
                  <a:pt x="125863" y="379862"/>
                  <a:pt x="109182" y="373038"/>
                </a:cubicBezTo>
                <a:cubicBezTo>
                  <a:pt x="92501" y="366214"/>
                  <a:pt x="84919" y="355599"/>
                  <a:pt x="72788" y="336644"/>
                </a:cubicBezTo>
                <a:cubicBezTo>
                  <a:pt x="60657" y="317689"/>
                  <a:pt x="48525" y="295701"/>
                  <a:pt x="36394" y="259307"/>
                </a:cubicBezTo>
                <a:cubicBezTo>
                  <a:pt x="24263" y="222913"/>
                  <a:pt x="0" y="118280"/>
                  <a:pt x="0" y="118280"/>
                </a:cubicBezTo>
                <a:lnTo>
                  <a:pt x="0" y="118280"/>
                </a:lnTo>
                <a:lnTo>
                  <a:pt x="0" y="11828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2" name="Afbeelding 1">
            <a:extLst>
              <a:ext uri="{FF2B5EF4-FFF2-40B4-BE49-F238E27FC236}">
                <a16:creationId xmlns:a16="http://schemas.microsoft.com/office/drawing/2014/main" id="{18609439-A546-CBA9-F442-0409B4FEC6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59537" y="122920"/>
            <a:ext cx="4985392" cy="3323595"/>
          </a:xfrm>
          <a:prstGeom prst="rect">
            <a:avLst/>
          </a:prstGeom>
          <a:ln>
            <a:noFill/>
          </a:ln>
        </p:spPr>
      </p:pic>
      <p:pic>
        <p:nvPicPr>
          <p:cNvPr id="6" name="Afbeelding 5">
            <a:extLst>
              <a:ext uri="{FF2B5EF4-FFF2-40B4-BE49-F238E27FC236}">
                <a16:creationId xmlns:a16="http://schemas.microsoft.com/office/drawing/2014/main" id="{D3228103-7B1C-B328-EA66-43F8E6A88C8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59536" y="3492506"/>
            <a:ext cx="4985393" cy="3323596"/>
          </a:xfrm>
          <a:prstGeom prst="rect">
            <a:avLst/>
          </a:prstGeom>
          <a:ln>
            <a:noFill/>
          </a:ln>
        </p:spPr>
      </p:pic>
      <p:pic>
        <p:nvPicPr>
          <p:cNvPr id="10" name="recorded-105812475463695">
            <a:hlinkClick r:id="" action="ppaction://media"/>
            <a:extLst>
              <a:ext uri="{FF2B5EF4-FFF2-40B4-BE49-F238E27FC236}">
                <a16:creationId xmlns:a16="http://schemas.microsoft.com/office/drawing/2014/main" id="{54EE64C5-B624-6AB3-B527-B9C7617C44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b="8561"/>
          <a:stretch/>
        </p:blipFill>
        <p:spPr>
          <a:xfrm>
            <a:off x="1906477" y="1263828"/>
            <a:ext cx="3275610" cy="5324764"/>
          </a:xfrm>
          <a:prstGeom prst="rect">
            <a:avLst/>
          </a:prstGeom>
        </p:spPr>
      </p:pic>
      <p:sp>
        <p:nvSpPr>
          <p:cNvPr id="11" name="Ovaal 10">
            <a:extLst>
              <a:ext uri="{FF2B5EF4-FFF2-40B4-BE49-F238E27FC236}">
                <a16:creationId xmlns:a16="http://schemas.microsoft.com/office/drawing/2014/main" id="{6EDDEF06-AF68-1D65-B9C5-E8301A5C16A5}"/>
              </a:ext>
            </a:extLst>
          </p:cNvPr>
          <p:cNvSpPr/>
          <p:nvPr/>
        </p:nvSpPr>
        <p:spPr>
          <a:xfrm>
            <a:off x="9042400" y="1366982"/>
            <a:ext cx="858982" cy="1089891"/>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3" name="Rechte verbindingslijn met pijl 12">
            <a:extLst>
              <a:ext uri="{FF2B5EF4-FFF2-40B4-BE49-F238E27FC236}">
                <a16:creationId xmlns:a16="http://schemas.microsoft.com/office/drawing/2014/main" id="{28A0A25B-148C-6175-3AF8-5A498D63B168}"/>
              </a:ext>
            </a:extLst>
          </p:cNvPr>
          <p:cNvCxnSpPr>
            <a:endCxn id="11" idx="2"/>
          </p:cNvCxnSpPr>
          <p:nvPr/>
        </p:nvCxnSpPr>
        <p:spPr>
          <a:xfrm flipV="1">
            <a:off x="5182087" y="1911928"/>
            <a:ext cx="3860313" cy="2014282"/>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4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10"/>
                </p:tgtEl>
              </p:cMediaNode>
            </p:video>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29DD70A-5AB8-1301-FA54-4CDB529AC601}"/>
              </a:ext>
            </a:extLst>
          </p:cNvPr>
          <p:cNvSpPr>
            <a:spLocks noGrp="1"/>
          </p:cNvSpPr>
          <p:nvPr>
            <p:ph type="title"/>
          </p:nvPr>
        </p:nvSpPr>
        <p:spPr/>
        <p:txBody>
          <a:bodyPr/>
          <a:lstStyle/>
          <a:p>
            <a:r>
              <a:rPr lang="nl-NL" dirty="0"/>
              <a:t>Toedracht ongeval a.d.h.v. voertuig</a:t>
            </a:r>
          </a:p>
        </p:txBody>
      </p:sp>
      <p:sp>
        <p:nvSpPr>
          <p:cNvPr id="2" name="Tijdelijke aanduiding voor tekst 1">
            <a:extLst>
              <a:ext uri="{FF2B5EF4-FFF2-40B4-BE49-F238E27FC236}">
                <a16:creationId xmlns:a16="http://schemas.microsoft.com/office/drawing/2014/main" id="{20EAF353-5623-B65C-D272-7E5E566BDAD8}"/>
              </a:ext>
            </a:extLst>
          </p:cNvPr>
          <p:cNvSpPr>
            <a:spLocks noGrp="1"/>
          </p:cNvSpPr>
          <p:nvPr>
            <p:ph type="body" sz="quarter" idx="11"/>
          </p:nvPr>
        </p:nvSpPr>
        <p:spPr/>
        <p:txBody>
          <a:bodyPr/>
          <a:lstStyle/>
          <a:p>
            <a:endParaRPr lang="nl-NL"/>
          </a:p>
        </p:txBody>
      </p:sp>
      <p:pic>
        <p:nvPicPr>
          <p:cNvPr id="3" name="Afbeelding 2">
            <a:extLst>
              <a:ext uri="{FF2B5EF4-FFF2-40B4-BE49-F238E27FC236}">
                <a16:creationId xmlns:a16="http://schemas.microsoft.com/office/drawing/2014/main" id="{CCB77428-BAEB-84AB-9598-D64FBB18FF06}"/>
              </a:ext>
            </a:extLst>
          </p:cNvPr>
          <p:cNvPicPr>
            <a:picLocks noChangeAspect="1"/>
          </p:cNvPicPr>
          <p:nvPr/>
        </p:nvPicPr>
        <p:blipFill>
          <a:blip r:embed="rId2"/>
          <a:stretch>
            <a:fillRect/>
          </a:stretch>
        </p:blipFill>
        <p:spPr>
          <a:xfrm>
            <a:off x="51109" y="1470892"/>
            <a:ext cx="12089783" cy="3916217"/>
          </a:xfrm>
          <a:prstGeom prst="rect">
            <a:avLst/>
          </a:prstGeom>
        </p:spPr>
      </p:pic>
    </p:spTree>
    <p:extLst>
      <p:ext uri="{BB962C8B-B14F-4D97-AF65-F5344CB8AC3E}">
        <p14:creationId xmlns:p14="http://schemas.microsoft.com/office/powerpoint/2010/main" val="2176576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29DD70A-5AB8-1301-FA54-4CDB529AC601}"/>
              </a:ext>
            </a:extLst>
          </p:cNvPr>
          <p:cNvSpPr>
            <a:spLocks noGrp="1"/>
          </p:cNvSpPr>
          <p:nvPr>
            <p:ph type="title"/>
          </p:nvPr>
        </p:nvSpPr>
        <p:spPr/>
        <p:txBody>
          <a:bodyPr/>
          <a:lstStyle/>
          <a:p>
            <a:r>
              <a:rPr lang="nl-NL" dirty="0"/>
              <a:t>Toedracht ongeval a.d.h.v. voertuig</a:t>
            </a:r>
          </a:p>
        </p:txBody>
      </p:sp>
      <p:sp>
        <p:nvSpPr>
          <p:cNvPr id="2" name="Tijdelijke aanduiding voor tekst 1">
            <a:extLst>
              <a:ext uri="{FF2B5EF4-FFF2-40B4-BE49-F238E27FC236}">
                <a16:creationId xmlns:a16="http://schemas.microsoft.com/office/drawing/2014/main" id="{2595FCB0-C2F0-0E0A-506F-1EB21290AEBF}"/>
              </a:ext>
            </a:extLst>
          </p:cNvPr>
          <p:cNvSpPr>
            <a:spLocks noGrp="1"/>
          </p:cNvSpPr>
          <p:nvPr>
            <p:ph type="body" sz="quarter" idx="11"/>
          </p:nvPr>
        </p:nvSpPr>
        <p:spPr/>
        <p:txBody>
          <a:bodyPr/>
          <a:lstStyle/>
          <a:p>
            <a:endParaRPr lang="nl-NL"/>
          </a:p>
        </p:txBody>
      </p:sp>
      <p:pic>
        <p:nvPicPr>
          <p:cNvPr id="3" name="Afbeelding 2">
            <a:extLst>
              <a:ext uri="{FF2B5EF4-FFF2-40B4-BE49-F238E27FC236}">
                <a16:creationId xmlns:a16="http://schemas.microsoft.com/office/drawing/2014/main" id="{CCB77428-BAEB-84AB-9598-D64FBB18FF06}"/>
              </a:ext>
            </a:extLst>
          </p:cNvPr>
          <p:cNvPicPr>
            <a:picLocks noChangeAspect="1"/>
          </p:cNvPicPr>
          <p:nvPr/>
        </p:nvPicPr>
        <p:blipFill>
          <a:blip r:embed="rId2"/>
          <a:stretch>
            <a:fillRect/>
          </a:stretch>
        </p:blipFill>
        <p:spPr>
          <a:xfrm>
            <a:off x="51109" y="1470892"/>
            <a:ext cx="12089783" cy="3916217"/>
          </a:xfrm>
          <a:prstGeom prst="rect">
            <a:avLst/>
          </a:prstGeom>
        </p:spPr>
      </p:pic>
      <p:pic>
        <p:nvPicPr>
          <p:cNvPr id="4" name="Afbeelding 3">
            <a:extLst>
              <a:ext uri="{FF2B5EF4-FFF2-40B4-BE49-F238E27FC236}">
                <a16:creationId xmlns:a16="http://schemas.microsoft.com/office/drawing/2014/main" id="{EF1BAF7D-8CF1-21C2-FDC8-2F940230A7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035" y="1374705"/>
            <a:ext cx="6162885" cy="4108590"/>
          </a:xfrm>
          <a:prstGeom prst="rect">
            <a:avLst/>
          </a:prstGeom>
          <a:ln w="25400">
            <a:solidFill>
              <a:srgbClr val="FF0000"/>
            </a:solidFill>
          </a:ln>
        </p:spPr>
      </p:pic>
      <p:sp>
        <p:nvSpPr>
          <p:cNvPr id="6" name="Rechthoek 5">
            <a:extLst>
              <a:ext uri="{FF2B5EF4-FFF2-40B4-BE49-F238E27FC236}">
                <a16:creationId xmlns:a16="http://schemas.microsoft.com/office/drawing/2014/main" id="{2CC36692-8401-7514-B441-B119C989502F}"/>
              </a:ext>
            </a:extLst>
          </p:cNvPr>
          <p:cNvSpPr/>
          <p:nvPr/>
        </p:nvSpPr>
        <p:spPr>
          <a:xfrm>
            <a:off x="10418398" y="3537521"/>
            <a:ext cx="1071364" cy="849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93384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Aanleiding</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5" name="Vrije vorm 4"/>
          <p:cNvSpPr/>
          <p:nvPr/>
        </p:nvSpPr>
        <p:spPr>
          <a:xfrm>
            <a:off x="3847703" y="3631220"/>
            <a:ext cx="658002" cy="335100"/>
          </a:xfrm>
          <a:custGeom>
            <a:avLst/>
            <a:gdLst>
              <a:gd name="connsiteX0" fmla="*/ 746078 w 746078"/>
              <a:gd name="connsiteY0" fmla="*/ 0 h 379954"/>
              <a:gd name="connsiteX1" fmla="*/ 673290 w 746078"/>
              <a:gd name="connsiteY1" fmla="*/ 191068 h 379954"/>
              <a:gd name="connsiteX2" fmla="*/ 545911 w 746078"/>
              <a:gd name="connsiteY2" fmla="*/ 259307 h 379954"/>
              <a:gd name="connsiteX3" fmla="*/ 322997 w 746078"/>
              <a:gd name="connsiteY3" fmla="*/ 345743 h 379954"/>
              <a:gd name="connsiteX4" fmla="*/ 172872 w 746078"/>
              <a:gd name="connsiteY4" fmla="*/ 377588 h 379954"/>
              <a:gd name="connsiteX5" fmla="*/ 109182 w 746078"/>
              <a:gd name="connsiteY5" fmla="*/ 373038 h 379954"/>
              <a:gd name="connsiteX6" fmla="*/ 72788 w 746078"/>
              <a:gd name="connsiteY6" fmla="*/ 336644 h 379954"/>
              <a:gd name="connsiteX7" fmla="*/ 36394 w 746078"/>
              <a:gd name="connsiteY7" fmla="*/ 259307 h 379954"/>
              <a:gd name="connsiteX8" fmla="*/ 0 w 746078"/>
              <a:gd name="connsiteY8" fmla="*/ 118280 h 379954"/>
              <a:gd name="connsiteX9" fmla="*/ 0 w 746078"/>
              <a:gd name="connsiteY9" fmla="*/ 118280 h 379954"/>
              <a:gd name="connsiteX10" fmla="*/ 0 w 746078"/>
              <a:gd name="connsiteY10" fmla="*/ 118280 h 37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078" h="379954">
                <a:moveTo>
                  <a:pt x="746078" y="0"/>
                </a:moveTo>
                <a:cubicBezTo>
                  <a:pt x="726364" y="73925"/>
                  <a:pt x="706651" y="147850"/>
                  <a:pt x="673290" y="191068"/>
                </a:cubicBezTo>
                <a:cubicBezTo>
                  <a:pt x="639929" y="234286"/>
                  <a:pt x="604293" y="233528"/>
                  <a:pt x="545911" y="259307"/>
                </a:cubicBezTo>
                <a:cubicBezTo>
                  <a:pt x="487529" y="285086"/>
                  <a:pt x="385170" y="326030"/>
                  <a:pt x="322997" y="345743"/>
                </a:cubicBezTo>
                <a:cubicBezTo>
                  <a:pt x="260824" y="365456"/>
                  <a:pt x="208508" y="373039"/>
                  <a:pt x="172872" y="377588"/>
                </a:cubicBezTo>
                <a:cubicBezTo>
                  <a:pt x="137236" y="382137"/>
                  <a:pt x="125863" y="379862"/>
                  <a:pt x="109182" y="373038"/>
                </a:cubicBezTo>
                <a:cubicBezTo>
                  <a:pt x="92501" y="366214"/>
                  <a:pt x="84919" y="355599"/>
                  <a:pt x="72788" y="336644"/>
                </a:cubicBezTo>
                <a:cubicBezTo>
                  <a:pt x="60657" y="317689"/>
                  <a:pt x="48525" y="295701"/>
                  <a:pt x="36394" y="259307"/>
                </a:cubicBezTo>
                <a:cubicBezTo>
                  <a:pt x="24263" y="222913"/>
                  <a:pt x="0" y="118280"/>
                  <a:pt x="0" y="118280"/>
                </a:cubicBezTo>
                <a:lnTo>
                  <a:pt x="0" y="118280"/>
                </a:lnTo>
                <a:lnTo>
                  <a:pt x="0" y="11828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10" name="VID-20230311-WA0000">
            <a:hlinkClick r:id="" action="ppaction://media"/>
            <a:extLst>
              <a:ext uri="{FF2B5EF4-FFF2-40B4-BE49-F238E27FC236}">
                <a16:creationId xmlns:a16="http://schemas.microsoft.com/office/drawing/2014/main" id="{9010D9A2-D7E9-2930-B103-8647E62342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7519" y="1310448"/>
            <a:ext cx="8836962" cy="5001170"/>
          </a:xfrm>
          <a:prstGeom prst="rect">
            <a:avLst/>
          </a:prstGeom>
          <a:solidFill>
            <a:schemeClr val="bg2"/>
          </a:solidFill>
        </p:spPr>
      </p:pic>
      <p:sp>
        <p:nvSpPr>
          <p:cNvPr id="11" name="Tekstvak 10">
            <a:extLst>
              <a:ext uri="{FF2B5EF4-FFF2-40B4-BE49-F238E27FC236}">
                <a16:creationId xmlns:a16="http://schemas.microsoft.com/office/drawing/2014/main" id="{B3E45E61-7EE5-0FAF-72BC-CC30C41FA3AB}"/>
              </a:ext>
            </a:extLst>
          </p:cNvPr>
          <p:cNvSpPr txBox="1"/>
          <p:nvPr/>
        </p:nvSpPr>
        <p:spPr bwMode="auto">
          <a:xfrm>
            <a:off x="8058381" y="6384351"/>
            <a:ext cx="2456100" cy="195557"/>
          </a:xfrm>
          <a:prstGeom prst="rect">
            <a:avLst/>
          </a:prstGeom>
          <a:noFill/>
          <a:ln w="12700">
            <a:noFill/>
            <a:miter lim="800000"/>
            <a:headEnd/>
            <a:tailEnd/>
          </a:ln>
          <a:effectLst/>
        </p:spPr>
        <p:txBody>
          <a:bodyPr wrap="square" lIns="0" tIns="0" rIns="0" bIns="0" rtlCol="0" anchor="ctr">
            <a:spAutoFit/>
          </a:bodyPr>
          <a:lstStyle/>
          <a:p>
            <a:pPr>
              <a:spcBef>
                <a:spcPct val="50000"/>
              </a:spcBef>
            </a:pPr>
            <a:r>
              <a:rPr lang="nl-NL" sz="1235" dirty="0">
                <a:solidFill>
                  <a:schemeClr val="bg1"/>
                </a:solidFill>
                <a:latin typeface="Politie Text" panose="020B0503050000000003" pitchFamily="34" charset="0"/>
              </a:rPr>
              <a:t>Bron: bodycam beelden basisteam</a:t>
            </a:r>
          </a:p>
        </p:txBody>
      </p:sp>
    </p:spTree>
    <p:extLst>
      <p:ext uri="{BB962C8B-B14F-4D97-AF65-F5344CB8AC3E}">
        <p14:creationId xmlns:p14="http://schemas.microsoft.com/office/powerpoint/2010/main" val="421691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2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remove"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29DD70A-5AB8-1301-FA54-4CDB529AC601}"/>
              </a:ext>
            </a:extLst>
          </p:cNvPr>
          <p:cNvSpPr>
            <a:spLocks noGrp="1"/>
          </p:cNvSpPr>
          <p:nvPr>
            <p:ph type="title"/>
          </p:nvPr>
        </p:nvSpPr>
        <p:spPr/>
        <p:txBody>
          <a:bodyPr/>
          <a:lstStyle/>
          <a:p>
            <a:r>
              <a:rPr lang="nl-NL" dirty="0"/>
              <a:t>Toedracht ongeval a.d.h.v. voertuig</a:t>
            </a:r>
          </a:p>
        </p:txBody>
      </p:sp>
      <p:sp>
        <p:nvSpPr>
          <p:cNvPr id="2" name="Tijdelijke aanduiding voor tekst 1">
            <a:extLst>
              <a:ext uri="{FF2B5EF4-FFF2-40B4-BE49-F238E27FC236}">
                <a16:creationId xmlns:a16="http://schemas.microsoft.com/office/drawing/2014/main" id="{6698AF04-3B96-A11C-E1AE-561E5852EA1F}"/>
              </a:ext>
            </a:extLst>
          </p:cNvPr>
          <p:cNvSpPr>
            <a:spLocks noGrp="1"/>
          </p:cNvSpPr>
          <p:nvPr>
            <p:ph type="body" sz="quarter" idx="11"/>
          </p:nvPr>
        </p:nvSpPr>
        <p:spPr/>
        <p:txBody>
          <a:bodyPr/>
          <a:lstStyle/>
          <a:p>
            <a:endParaRPr lang="nl-NL"/>
          </a:p>
        </p:txBody>
      </p:sp>
      <p:pic>
        <p:nvPicPr>
          <p:cNvPr id="3" name="Afbeelding 2">
            <a:extLst>
              <a:ext uri="{FF2B5EF4-FFF2-40B4-BE49-F238E27FC236}">
                <a16:creationId xmlns:a16="http://schemas.microsoft.com/office/drawing/2014/main" id="{CCB77428-BAEB-84AB-9598-D64FBB18FF06}"/>
              </a:ext>
            </a:extLst>
          </p:cNvPr>
          <p:cNvPicPr>
            <a:picLocks noChangeAspect="1"/>
          </p:cNvPicPr>
          <p:nvPr/>
        </p:nvPicPr>
        <p:blipFill>
          <a:blip r:embed="rId2"/>
          <a:stretch>
            <a:fillRect/>
          </a:stretch>
        </p:blipFill>
        <p:spPr>
          <a:xfrm>
            <a:off x="51109" y="1470892"/>
            <a:ext cx="12089783" cy="3916217"/>
          </a:xfrm>
          <a:prstGeom prst="rect">
            <a:avLst/>
          </a:prstGeom>
        </p:spPr>
      </p:pic>
      <p:sp>
        <p:nvSpPr>
          <p:cNvPr id="6" name="Rechthoek 5">
            <a:extLst>
              <a:ext uri="{FF2B5EF4-FFF2-40B4-BE49-F238E27FC236}">
                <a16:creationId xmlns:a16="http://schemas.microsoft.com/office/drawing/2014/main" id="{2CC36692-8401-7514-B441-B119C989502F}"/>
              </a:ext>
            </a:extLst>
          </p:cNvPr>
          <p:cNvSpPr/>
          <p:nvPr/>
        </p:nvSpPr>
        <p:spPr>
          <a:xfrm>
            <a:off x="6428491" y="2946429"/>
            <a:ext cx="1994954" cy="8497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a:extLst>
              <a:ext uri="{FF2B5EF4-FFF2-40B4-BE49-F238E27FC236}">
                <a16:creationId xmlns:a16="http://schemas.microsoft.com/office/drawing/2014/main" id="{EC532476-C065-4EFD-B85D-2426BF5696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8358" y="1374704"/>
            <a:ext cx="6162885" cy="4108590"/>
          </a:xfrm>
          <a:prstGeom prst="rect">
            <a:avLst/>
          </a:prstGeom>
          <a:ln w="25400">
            <a:solidFill>
              <a:srgbClr val="FF0000"/>
            </a:solidFill>
          </a:ln>
        </p:spPr>
      </p:pic>
    </p:spTree>
    <p:extLst>
      <p:ext uri="{BB962C8B-B14F-4D97-AF65-F5344CB8AC3E}">
        <p14:creationId xmlns:p14="http://schemas.microsoft.com/office/powerpoint/2010/main" val="382489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29DD70A-5AB8-1301-FA54-4CDB529AC601}"/>
              </a:ext>
            </a:extLst>
          </p:cNvPr>
          <p:cNvSpPr>
            <a:spLocks noGrp="1"/>
          </p:cNvSpPr>
          <p:nvPr>
            <p:ph type="title"/>
          </p:nvPr>
        </p:nvSpPr>
        <p:spPr/>
        <p:txBody>
          <a:bodyPr/>
          <a:lstStyle/>
          <a:p>
            <a:r>
              <a:rPr lang="nl-NL" dirty="0"/>
              <a:t>Toedracht ongeval a.d.h.v. voertuig</a:t>
            </a:r>
          </a:p>
        </p:txBody>
      </p:sp>
      <p:sp>
        <p:nvSpPr>
          <p:cNvPr id="2" name="Tijdelijke aanduiding voor tekst 1">
            <a:extLst>
              <a:ext uri="{FF2B5EF4-FFF2-40B4-BE49-F238E27FC236}">
                <a16:creationId xmlns:a16="http://schemas.microsoft.com/office/drawing/2014/main" id="{6141D614-46E0-FFFC-C183-C79933E53B45}"/>
              </a:ext>
            </a:extLst>
          </p:cNvPr>
          <p:cNvSpPr>
            <a:spLocks noGrp="1"/>
          </p:cNvSpPr>
          <p:nvPr>
            <p:ph type="body" sz="quarter" idx="11"/>
          </p:nvPr>
        </p:nvSpPr>
        <p:spPr/>
        <p:txBody>
          <a:bodyPr/>
          <a:lstStyle/>
          <a:p>
            <a:endParaRPr lang="nl-NL"/>
          </a:p>
        </p:txBody>
      </p:sp>
      <p:pic>
        <p:nvPicPr>
          <p:cNvPr id="3" name="Afbeelding 2">
            <a:extLst>
              <a:ext uri="{FF2B5EF4-FFF2-40B4-BE49-F238E27FC236}">
                <a16:creationId xmlns:a16="http://schemas.microsoft.com/office/drawing/2014/main" id="{CCB77428-BAEB-84AB-9598-D64FBB18FF06}"/>
              </a:ext>
            </a:extLst>
          </p:cNvPr>
          <p:cNvPicPr>
            <a:picLocks noChangeAspect="1"/>
          </p:cNvPicPr>
          <p:nvPr/>
        </p:nvPicPr>
        <p:blipFill>
          <a:blip r:embed="rId2"/>
          <a:stretch>
            <a:fillRect/>
          </a:stretch>
        </p:blipFill>
        <p:spPr>
          <a:xfrm>
            <a:off x="51109" y="1470892"/>
            <a:ext cx="12089783" cy="3916217"/>
          </a:xfrm>
          <a:prstGeom prst="rect">
            <a:avLst/>
          </a:prstGeom>
        </p:spPr>
      </p:pic>
      <p:sp>
        <p:nvSpPr>
          <p:cNvPr id="6" name="Rechthoek 5">
            <a:extLst>
              <a:ext uri="{FF2B5EF4-FFF2-40B4-BE49-F238E27FC236}">
                <a16:creationId xmlns:a16="http://schemas.microsoft.com/office/drawing/2014/main" id="{2CC36692-8401-7514-B441-B119C989502F}"/>
              </a:ext>
            </a:extLst>
          </p:cNvPr>
          <p:cNvSpPr/>
          <p:nvPr/>
        </p:nvSpPr>
        <p:spPr>
          <a:xfrm>
            <a:off x="2965034" y="2734006"/>
            <a:ext cx="757343" cy="5356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8D2193B0-FD48-5788-7C3E-BDDE8B236A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88184" y="1549415"/>
            <a:ext cx="6162885" cy="3235598"/>
          </a:xfrm>
          <a:prstGeom prst="rect">
            <a:avLst/>
          </a:prstGeom>
          <a:ln w="25400">
            <a:solidFill>
              <a:srgbClr val="FF0000"/>
            </a:solidFill>
          </a:ln>
        </p:spPr>
      </p:pic>
    </p:spTree>
    <p:extLst>
      <p:ext uri="{BB962C8B-B14F-4D97-AF65-F5344CB8AC3E}">
        <p14:creationId xmlns:p14="http://schemas.microsoft.com/office/powerpoint/2010/main" val="2999839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a:xfrm>
            <a:off x="380345" y="253636"/>
            <a:ext cx="6222007" cy="507833"/>
          </a:xfrm>
        </p:spPr>
        <p:txBody>
          <a:bodyPr/>
          <a:lstStyle/>
          <a:p>
            <a:r>
              <a:rPr lang="nl-NL" dirty="0"/>
              <a:t>Oorzaak verkeersongeval</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graphicFrame>
        <p:nvGraphicFramePr>
          <p:cNvPr id="5" name="Grafiek 4">
            <a:extLst>
              <a:ext uri="{FF2B5EF4-FFF2-40B4-BE49-F238E27FC236}">
                <a16:creationId xmlns:a16="http://schemas.microsoft.com/office/drawing/2014/main" id="{DA9FE5E8-F299-447C-AD77-D0E9968DD222}"/>
              </a:ext>
            </a:extLst>
          </p:cNvPr>
          <p:cNvGraphicFramePr>
            <a:graphicFrameLocks noGrp="1"/>
          </p:cNvGraphicFramePr>
          <p:nvPr>
            <p:extLst>
              <p:ext uri="{D42A27DB-BD31-4B8C-83A1-F6EECF244321}">
                <p14:modId xmlns:p14="http://schemas.microsoft.com/office/powerpoint/2010/main" val="1759958191"/>
              </p:ext>
            </p:extLst>
          </p:nvPr>
        </p:nvGraphicFramePr>
        <p:xfrm>
          <a:off x="151083" y="1579417"/>
          <a:ext cx="11292772" cy="4581321"/>
        </p:xfrm>
        <a:graphic>
          <a:graphicData uri="http://schemas.openxmlformats.org/drawingml/2006/chart">
            <c:chart xmlns:c="http://schemas.openxmlformats.org/drawingml/2006/chart" xmlns:r="http://schemas.openxmlformats.org/officeDocument/2006/relationships" r:id="rId3"/>
          </a:graphicData>
        </a:graphic>
      </p:graphicFrame>
      <p:sp>
        <p:nvSpPr>
          <p:cNvPr id="6" name="Tekstballon: rechthoek met afgeronde hoeken 5">
            <a:extLst>
              <a:ext uri="{FF2B5EF4-FFF2-40B4-BE49-F238E27FC236}">
                <a16:creationId xmlns:a16="http://schemas.microsoft.com/office/drawing/2014/main" id="{212DC664-1FCD-C9C9-54E0-56B3A1013C83}"/>
              </a:ext>
            </a:extLst>
          </p:cNvPr>
          <p:cNvSpPr/>
          <p:nvPr/>
        </p:nvSpPr>
        <p:spPr>
          <a:xfrm>
            <a:off x="9083527" y="1385454"/>
            <a:ext cx="1150363" cy="612648"/>
          </a:xfrm>
          <a:prstGeom prst="wedgeRoundRectCallout">
            <a:avLst>
              <a:gd name="adj1" fmla="val -20833"/>
              <a:gd name="adj2" fmla="val 7154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1</a:t>
            </a:r>
            <a:r>
              <a:rPr lang="nl-NL" sz="1000" baseline="30000" dirty="0"/>
              <a:t>ste</a:t>
            </a:r>
            <a:r>
              <a:rPr lang="nl-NL" sz="1000" dirty="0"/>
              <a:t> botsing SEAT / Hyundai</a:t>
            </a:r>
          </a:p>
        </p:txBody>
      </p:sp>
      <p:sp>
        <p:nvSpPr>
          <p:cNvPr id="8" name="Tekstballon: rechthoek met afgeronde hoeken 7">
            <a:extLst>
              <a:ext uri="{FF2B5EF4-FFF2-40B4-BE49-F238E27FC236}">
                <a16:creationId xmlns:a16="http://schemas.microsoft.com/office/drawing/2014/main" id="{D83DC8F0-0935-B77D-60FD-750DB13F2E27}"/>
              </a:ext>
            </a:extLst>
          </p:cNvPr>
          <p:cNvSpPr/>
          <p:nvPr/>
        </p:nvSpPr>
        <p:spPr>
          <a:xfrm>
            <a:off x="10890554" y="2927996"/>
            <a:ext cx="1150363" cy="612648"/>
          </a:xfrm>
          <a:prstGeom prst="wedgeRoundRectCallout">
            <a:avLst>
              <a:gd name="adj1" fmla="val -20833"/>
              <a:gd name="adj2" fmla="val 71546"/>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2</a:t>
            </a:r>
            <a:r>
              <a:rPr lang="nl-NL" sz="1000" baseline="30000" dirty="0"/>
              <a:t>de</a:t>
            </a:r>
            <a:r>
              <a:rPr lang="nl-NL" sz="1000" dirty="0"/>
              <a:t> botsing </a:t>
            </a:r>
          </a:p>
          <a:p>
            <a:pPr algn="ctr"/>
            <a:r>
              <a:rPr lang="nl-NL" sz="1000" dirty="0"/>
              <a:t>SEAT / Hyundai</a:t>
            </a:r>
          </a:p>
        </p:txBody>
      </p:sp>
    </p:spTree>
    <p:extLst>
      <p:ext uri="{BB962C8B-B14F-4D97-AF65-F5344CB8AC3E}">
        <p14:creationId xmlns:p14="http://schemas.microsoft.com/office/powerpoint/2010/main" val="116886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14"/>
            <p:extLst>
              <p:ext uri="{D42A27DB-BD31-4B8C-83A1-F6EECF244321}">
                <p14:modId xmlns:p14="http://schemas.microsoft.com/office/powerpoint/2010/main" val="2488919188"/>
              </p:ext>
            </p:extLst>
          </p:nvPr>
        </p:nvGraphicFramePr>
        <p:xfrm>
          <a:off x="7112467" y="176"/>
          <a:ext cx="5079533" cy="685765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el 15"/>
          <p:cNvSpPr>
            <a:spLocks noGrp="1"/>
          </p:cNvSpPr>
          <p:nvPr>
            <p:ph type="title"/>
          </p:nvPr>
        </p:nvSpPr>
        <p:spPr>
          <a:xfrm>
            <a:off x="380345" y="253636"/>
            <a:ext cx="6222007" cy="507833"/>
          </a:xfrm>
        </p:spPr>
        <p:txBody>
          <a:bodyPr/>
          <a:lstStyle/>
          <a:p>
            <a:r>
              <a:rPr lang="nl-NL" dirty="0"/>
              <a:t>De rechtbank</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0345" y="1003670"/>
            <a:ext cx="6665818" cy="5230875"/>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NL" sz="1000" b="1" dirty="0">
              <a:solidFill>
                <a:schemeClr val="tx2"/>
              </a:solidFill>
              <a:latin typeface="+mj-lt"/>
            </a:endParaRPr>
          </a:p>
          <a:p>
            <a:r>
              <a:rPr lang="nl-NL" sz="1800" b="1" dirty="0">
                <a:solidFill>
                  <a:schemeClr val="tx2"/>
                </a:solidFill>
                <a:latin typeface="+mj-lt"/>
              </a:rPr>
              <a:t>Bewezenverklaring</a:t>
            </a:r>
          </a:p>
          <a:p>
            <a:pPr marL="285750" indent="-285750">
              <a:buFont typeface="Arial" panose="020B0604020202020204" pitchFamily="34" charset="0"/>
              <a:buChar char="•"/>
            </a:pPr>
            <a:r>
              <a:rPr lang="nl-NL" sz="1400" dirty="0">
                <a:solidFill>
                  <a:schemeClr val="tx2"/>
                </a:solidFill>
                <a:latin typeface="+mj-lt"/>
              </a:rPr>
              <a:t>verklaart het tenlastegelegde bewezen</a:t>
            </a:r>
          </a:p>
          <a:p>
            <a:pPr marL="285750" indent="-285750">
              <a:buFont typeface="Arial" panose="020B0604020202020204" pitchFamily="34" charset="0"/>
              <a:buChar char="•"/>
            </a:pPr>
            <a:r>
              <a:rPr lang="nl-NL" sz="1400" dirty="0">
                <a:solidFill>
                  <a:schemeClr val="tx2"/>
                </a:solidFill>
                <a:latin typeface="+mj-lt"/>
              </a:rPr>
              <a:t>spreekt verdachte vrij van wat meer of anders is ten laste gelegd</a:t>
            </a:r>
          </a:p>
          <a:p>
            <a:endParaRPr lang="nl-NL" sz="1000" b="1" dirty="0">
              <a:solidFill>
                <a:schemeClr val="tx2"/>
              </a:solidFill>
              <a:latin typeface="+mj-lt"/>
            </a:endParaRPr>
          </a:p>
          <a:p>
            <a:r>
              <a:rPr lang="nl-NL" sz="1800" b="1" dirty="0">
                <a:solidFill>
                  <a:schemeClr val="tx2"/>
                </a:solidFill>
                <a:latin typeface="+mj-lt"/>
              </a:rPr>
              <a:t>Strafbaarheid</a:t>
            </a:r>
          </a:p>
          <a:p>
            <a:pPr marL="285750" indent="-285750">
              <a:buFont typeface="Arial" panose="020B0604020202020204" pitchFamily="34" charset="0"/>
              <a:buChar char="•"/>
            </a:pPr>
            <a:r>
              <a:rPr lang="nl-NL" sz="1400" dirty="0">
                <a:solidFill>
                  <a:schemeClr val="tx2"/>
                </a:solidFill>
                <a:latin typeface="+mj-lt"/>
              </a:rPr>
              <a:t>verklaart dat het bewezenverklaarde de volgende strafbare feiten oplevert:</a:t>
            </a:r>
          </a:p>
          <a:p>
            <a:pPr marL="803955" lvl="1" indent="-285750">
              <a:buFont typeface="Arial" panose="020B0604020202020204" pitchFamily="34" charset="0"/>
              <a:buChar char="•"/>
            </a:pPr>
            <a:r>
              <a:rPr lang="nl-NL" sz="1400" dirty="0">
                <a:solidFill>
                  <a:schemeClr val="tx2"/>
                </a:solidFill>
                <a:latin typeface="+mj-lt"/>
              </a:rPr>
              <a:t>eendaadse samenloop van</a:t>
            </a:r>
          </a:p>
          <a:p>
            <a:pPr marL="803955" lvl="1" indent="-285750">
              <a:buFont typeface="Arial" panose="020B0604020202020204" pitchFamily="34" charset="0"/>
              <a:buChar char="•"/>
            </a:pPr>
            <a:r>
              <a:rPr lang="nl-NL" sz="1400" b="1" dirty="0">
                <a:solidFill>
                  <a:schemeClr val="tx2"/>
                </a:solidFill>
                <a:latin typeface="+mj-lt"/>
              </a:rPr>
              <a:t>feit 1 primair </a:t>
            </a:r>
            <a:r>
              <a:rPr lang="nl-NL" sz="1400" dirty="0">
                <a:solidFill>
                  <a:schemeClr val="tx2"/>
                </a:solidFill>
                <a:latin typeface="+mj-lt"/>
              </a:rPr>
              <a:t>: doodslag, meermalen gepleegd</a:t>
            </a:r>
          </a:p>
          <a:p>
            <a:pPr marL="803955" lvl="1" indent="-285750">
              <a:buFont typeface="Arial" panose="020B0604020202020204" pitchFamily="34" charset="0"/>
              <a:buChar char="•"/>
            </a:pPr>
            <a:r>
              <a:rPr lang="nl-NL" sz="1400" b="1" dirty="0">
                <a:solidFill>
                  <a:schemeClr val="tx2"/>
                </a:solidFill>
                <a:latin typeface="+mj-lt"/>
              </a:rPr>
              <a:t>feit 2</a:t>
            </a:r>
            <a:r>
              <a:rPr lang="nl-NL" sz="1400" dirty="0">
                <a:solidFill>
                  <a:schemeClr val="tx2"/>
                </a:solidFill>
                <a:latin typeface="+mj-lt"/>
              </a:rPr>
              <a:t> : overtreding van artikel 8, tweede lid van de WVW1994</a:t>
            </a:r>
          </a:p>
          <a:p>
            <a:pPr marL="285750" indent="-285750">
              <a:buFont typeface="Arial" panose="020B0604020202020204" pitchFamily="34" charset="0"/>
              <a:buChar char="•"/>
            </a:pPr>
            <a:r>
              <a:rPr lang="nl-NL" sz="1400" dirty="0">
                <a:solidFill>
                  <a:schemeClr val="tx2"/>
                </a:solidFill>
                <a:latin typeface="+mj-lt"/>
              </a:rPr>
              <a:t>verklaart verdachte strafbaar;</a:t>
            </a:r>
          </a:p>
          <a:p>
            <a:endParaRPr lang="nl-NL" sz="1000" b="1" dirty="0">
              <a:solidFill>
                <a:schemeClr val="tx2"/>
              </a:solidFill>
              <a:latin typeface="+mj-lt"/>
            </a:endParaRPr>
          </a:p>
          <a:p>
            <a:r>
              <a:rPr lang="nl-NL" sz="1600" b="1" dirty="0">
                <a:solidFill>
                  <a:schemeClr val="tx2"/>
                </a:solidFill>
                <a:latin typeface="+mj-lt"/>
              </a:rPr>
              <a:t>Strafoplegging</a:t>
            </a:r>
          </a:p>
          <a:p>
            <a:pPr marL="285750" indent="-285750" algn="just">
              <a:buFont typeface="Arial" panose="020B0604020202020204" pitchFamily="34" charset="0"/>
              <a:buChar char="•"/>
            </a:pPr>
            <a:r>
              <a:rPr lang="nl-NL" sz="1400" dirty="0">
                <a:solidFill>
                  <a:schemeClr val="tx2"/>
                </a:solidFill>
                <a:latin typeface="+mj-lt"/>
              </a:rPr>
              <a:t>veroordeelt verdachte tot een </a:t>
            </a:r>
            <a:r>
              <a:rPr lang="nl-NL" sz="1400" b="1" dirty="0">
                <a:solidFill>
                  <a:schemeClr val="tx2"/>
                </a:solidFill>
                <a:latin typeface="+mj-lt"/>
              </a:rPr>
              <a:t>gevangenisstraf van 10 jaren</a:t>
            </a:r>
          </a:p>
          <a:p>
            <a:pPr marL="285750" indent="-285750" algn="just">
              <a:buFont typeface="Arial" panose="020B0604020202020204" pitchFamily="34" charset="0"/>
              <a:buChar char="•"/>
            </a:pPr>
            <a:r>
              <a:rPr lang="nl-NL" sz="1400" dirty="0">
                <a:solidFill>
                  <a:schemeClr val="tx2"/>
                </a:solidFill>
                <a:latin typeface="+mj-lt"/>
              </a:rPr>
              <a:t>bepaalt dat de tijd die verdachte voor de tenuitvoerlegging van deze uitspraak in voorarrest heeft doorgebracht in mindering wordt gebracht bij de tenuitvoerlegging van de opgelegde gevangenisstraf</a:t>
            </a:r>
          </a:p>
          <a:p>
            <a:pPr marL="285750" indent="-285750" algn="just">
              <a:buFont typeface="Arial" panose="020B0604020202020204" pitchFamily="34" charset="0"/>
              <a:buChar char="•"/>
            </a:pPr>
            <a:r>
              <a:rPr lang="nl-NL" sz="1400" dirty="0">
                <a:solidFill>
                  <a:schemeClr val="tx2"/>
                </a:solidFill>
                <a:latin typeface="+mj-lt"/>
              </a:rPr>
              <a:t>veroordeelt verdachte tot een </a:t>
            </a:r>
            <a:r>
              <a:rPr lang="nl-NL" sz="1400" b="1" dirty="0">
                <a:solidFill>
                  <a:schemeClr val="tx2"/>
                </a:solidFill>
                <a:latin typeface="+mj-lt"/>
              </a:rPr>
              <a:t>ontzegging van de bevoegdheid om motorrijtuigen te besturen van 10 jaren</a:t>
            </a:r>
          </a:p>
          <a:p>
            <a:pPr marL="285750" indent="-285750" algn="just">
              <a:buFont typeface="Arial" panose="020B0604020202020204" pitchFamily="34" charset="0"/>
              <a:buChar char="•"/>
            </a:pPr>
            <a:r>
              <a:rPr lang="nl-NL" sz="1400" dirty="0">
                <a:solidFill>
                  <a:schemeClr val="tx2"/>
                </a:solidFill>
                <a:latin typeface="+mj-lt"/>
              </a:rPr>
              <a:t>bepaalt dat de tijd dat verdachte zijn rijbewijs al heeft ingeleverd in mindering wordt gebracht op de rijontzegging;</a:t>
            </a:r>
          </a:p>
          <a:p>
            <a:endParaRPr lang="nl-NL" sz="1000" b="1" dirty="0">
              <a:solidFill>
                <a:schemeClr val="tx2"/>
              </a:solidFill>
              <a:latin typeface="+mj-lt"/>
            </a:endParaRPr>
          </a:p>
          <a:p>
            <a:r>
              <a:rPr lang="nl-NL" sz="1600" b="1" dirty="0">
                <a:solidFill>
                  <a:schemeClr val="tx2"/>
                </a:solidFill>
                <a:latin typeface="+mj-lt"/>
              </a:rPr>
              <a:t>Maatregel</a:t>
            </a:r>
          </a:p>
          <a:p>
            <a:pPr algn="just"/>
            <a:r>
              <a:rPr lang="nl-NL" sz="1400" dirty="0">
                <a:solidFill>
                  <a:schemeClr val="tx2"/>
                </a:solidFill>
                <a:latin typeface="+mj-lt"/>
              </a:rPr>
              <a:t>gelast </a:t>
            </a:r>
            <a:r>
              <a:rPr lang="nl-NL" sz="1400" b="1" dirty="0">
                <a:solidFill>
                  <a:schemeClr val="tx2"/>
                </a:solidFill>
                <a:latin typeface="+mj-lt"/>
              </a:rPr>
              <a:t>de terbeschikkingstelling van verdachte</a:t>
            </a:r>
            <a:r>
              <a:rPr lang="nl-NL" sz="1400" dirty="0">
                <a:solidFill>
                  <a:schemeClr val="tx2"/>
                </a:solidFill>
                <a:latin typeface="+mj-lt"/>
              </a:rPr>
              <a:t>, met verpleging van overheidswege</a:t>
            </a:r>
          </a:p>
          <a:p>
            <a:endParaRPr lang="nl-NL" sz="1000" dirty="0">
              <a:solidFill>
                <a:schemeClr val="tx2"/>
              </a:solidFill>
              <a:latin typeface="+mj-lt"/>
            </a:endParaRPr>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6" name="Afbeelding 5">
            <a:extLst>
              <a:ext uri="{FF2B5EF4-FFF2-40B4-BE49-F238E27FC236}">
                <a16:creationId xmlns:a16="http://schemas.microsoft.com/office/drawing/2014/main" id="{9D0A861A-9A04-3674-D84B-5336BFF76388}"/>
              </a:ext>
            </a:extLst>
          </p:cNvPr>
          <p:cNvPicPr>
            <a:picLocks noChangeAspect="1"/>
          </p:cNvPicPr>
          <p:nvPr/>
        </p:nvPicPr>
        <p:blipFill rotWithShape="1">
          <a:blip r:embed="rId4">
            <a:extLst>
              <a:ext uri="{28A0092B-C50C-407E-A947-70E740481C1C}">
                <a14:useLocalDpi xmlns:a14="http://schemas.microsoft.com/office/drawing/2010/main"/>
              </a:ext>
            </a:extLst>
          </a:blip>
          <a:srcRect l="19035" t="20416" r="24336" b="24735"/>
          <a:stretch/>
        </p:blipFill>
        <p:spPr>
          <a:xfrm>
            <a:off x="7185890" y="2075878"/>
            <a:ext cx="4939807" cy="2990318"/>
          </a:xfrm>
          <a:prstGeom prst="rect">
            <a:avLst/>
          </a:prstGeom>
        </p:spPr>
      </p:pic>
    </p:spTree>
    <p:extLst>
      <p:ext uri="{BB962C8B-B14F-4D97-AF65-F5344CB8AC3E}">
        <p14:creationId xmlns:p14="http://schemas.microsoft.com/office/powerpoint/2010/main" val="1947649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troomdiagram: Meerdere documenten 4">
            <a:hlinkClick r:id="rId2" action="ppaction://hlinkfile"/>
            <a:extLst>
              <a:ext uri="{FF2B5EF4-FFF2-40B4-BE49-F238E27FC236}">
                <a16:creationId xmlns:a16="http://schemas.microsoft.com/office/drawing/2014/main" id="{4B5FC783-2319-382C-E4A9-C06389A4481B}"/>
              </a:ext>
            </a:extLst>
          </p:cNvPr>
          <p:cNvSpPr>
            <a:spLocks noChangeAspect="1"/>
          </p:cNvSpPr>
          <p:nvPr/>
        </p:nvSpPr>
        <p:spPr>
          <a:xfrm>
            <a:off x="153803" y="6028431"/>
            <a:ext cx="900000" cy="643965"/>
          </a:xfrm>
          <a:prstGeom prst="flowChartMultidocument">
            <a:avLst/>
          </a:prstGeom>
          <a:solidFill>
            <a:schemeClr val="accent6"/>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solidFill>
                  <a:schemeClr val="bg2"/>
                </a:solidFill>
              </a:rPr>
              <a:t>zaakmap</a:t>
            </a:r>
          </a:p>
        </p:txBody>
      </p:sp>
      <p:sp>
        <p:nvSpPr>
          <p:cNvPr id="2" name="Titel 15">
            <a:extLst>
              <a:ext uri="{FF2B5EF4-FFF2-40B4-BE49-F238E27FC236}">
                <a16:creationId xmlns:a16="http://schemas.microsoft.com/office/drawing/2014/main" id="{166CDD4B-A975-4E98-2C97-F6186352D66A}"/>
              </a:ext>
            </a:extLst>
          </p:cNvPr>
          <p:cNvSpPr txBox="1">
            <a:spLocks/>
          </p:cNvSpPr>
          <p:nvPr/>
        </p:nvSpPr>
        <p:spPr>
          <a:xfrm>
            <a:off x="380345" y="253636"/>
            <a:ext cx="6222007" cy="507833"/>
          </a:xfrm>
          <a:prstGeom prst="rect">
            <a:avLst/>
          </a:prstGeom>
        </p:spPr>
        <p:txBody>
          <a:bodyPr/>
          <a:lstStyle>
            <a:lvl1pPr algn="l" defTabSz="1219049" rtl="0" eaLnBrk="1" latinLnBrk="0" hangingPunct="1">
              <a:lnSpc>
                <a:spcPct val="90000"/>
              </a:lnSpc>
              <a:spcBef>
                <a:spcPct val="0"/>
              </a:spcBef>
              <a:buNone/>
              <a:defRPr lang="nl-NL" sz="3528" b="1" kern="1200" dirty="0">
                <a:solidFill>
                  <a:schemeClr val="tx2"/>
                </a:solidFill>
                <a:effectLst>
                  <a:glow>
                    <a:schemeClr val="bg1">
                      <a:alpha val="99000"/>
                    </a:schemeClr>
                  </a:glow>
                </a:effectLst>
                <a:latin typeface="Politie Text" panose="020B0503040000020204" pitchFamily="34" charset="77"/>
                <a:ea typeface="+mj-ea"/>
                <a:cs typeface="Arial" panose="020B0604020202020204" pitchFamily="34" charset="0"/>
              </a:defRPr>
            </a:lvl1pPr>
          </a:lstStyle>
          <a:p>
            <a:r>
              <a:rPr lang="nl-NL" dirty="0"/>
              <a:t>Slot</a:t>
            </a:r>
          </a:p>
        </p:txBody>
      </p:sp>
      <p:sp>
        <p:nvSpPr>
          <p:cNvPr id="3" name="Tekstvak 2">
            <a:extLst>
              <a:ext uri="{FF2B5EF4-FFF2-40B4-BE49-F238E27FC236}">
                <a16:creationId xmlns:a16="http://schemas.microsoft.com/office/drawing/2014/main" id="{1558D5BE-C0AB-47B8-D080-0B3E3541319E}"/>
              </a:ext>
            </a:extLst>
          </p:cNvPr>
          <p:cNvSpPr txBox="1"/>
          <p:nvPr/>
        </p:nvSpPr>
        <p:spPr bwMode="auto">
          <a:xfrm>
            <a:off x="380345" y="843766"/>
            <a:ext cx="9319491" cy="4185761"/>
          </a:xfrm>
          <a:prstGeom prst="rect">
            <a:avLst/>
          </a:prstGeom>
          <a:noFill/>
          <a:ln w="12700">
            <a:noFill/>
            <a:miter lim="800000"/>
            <a:headEnd/>
            <a:tailEnd/>
          </a:ln>
          <a:effectLst/>
        </p:spPr>
        <p:txBody>
          <a:bodyPr wrap="square" lIns="0" tIns="0" rIns="0" bIns="0" rtlCol="0" anchor="ctr">
            <a:spAutoFit/>
          </a:bodyPr>
          <a:lstStyle/>
          <a:p>
            <a:pPr marL="514350" indent="-514350" eaLnBrk="1" hangingPunct="1">
              <a:spcBef>
                <a:spcPct val="50000"/>
              </a:spcBef>
              <a:buAutoNum type="arabicPeriod"/>
            </a:pPr>
            <a:r>
              <a:rPr lang="nl-NL" sz="3200" b="1" dirty="0">
                <a:solidFill>
                  <a:schemeClr val="accent6"/>
                </a:solidFill>
                <a:latin typeface="Politie Text" panose="020B0503050000000003" pitchFamily="34" charset="0"/>
              </a:rPr>
              <a:t>Vragen?</a:t>
            </a:r>
          </a:p>
          <a:p>
            <a:pPr marL="514350" indent="-514350" eaLnBrk="1" hangingPunct="1">
              <a:spcBef>
                <a:spcPct val="50000"/>
              </a:spcBef>
              <a:buAutoNum type="arabicPeriod"/>
            </a:pPr>
            <a:r>
              <a:rPr lang="nl-NL" sz="3200" b="1" dirty="0">
                <a:solidFill>
                  <a:schemeClr val="accent6"/>
                </a:solidFill>
                <a:latin typeface="Politie Text" panose="020B0503050000000003" pitchFamily="34" charset="0"/>
              </a:rPr>
              <a:t>Risico’s lithium-ion branden</a:t>
            </a:r>
          </a:p>
          <a:p>
            <a:pPr marL="514350" indent="-514350" eaLnBrk="1" hangingPunct="1">
              <a:spcBef>
                <a:spcPct val="50000"/>
              </a:spcBef>
              <a:buAutoNum type="arabicPeriod"/>
            </a:pPr>
            <a:r>
              <a:rPr lang="nl-NL" sz="3200" b="1" dirty="0">
                <a:solidFill>
                  <a:schemeClr val="accent6"/>
                </a:solidFill>
                <a:latin typeface="Politie Text" panose="020B0503050000000003" pitchFamily="34" charset="0"/>
              </a:rPr>
              <a:t>PBM’s en veiligheidszone</a:t>
            </a:r>
          </a:p>
          <a:p>
            <a:pPr marL="514350" indent="-514350" eaLnBrk="1" hangingPunct="1">
              <a:spcBef>
                <a:spcPct val="50000"/>
              </a:spcBef>
              <a:buAutoNum type="arabicPeriod"/>
            </a:pPr>
            <a:r>
              <a:rPr lang="nl-NL" sz="3200" b="1" dirty="0">
                <a:solidFill>
                  <a:schemeClr val="accent6"/>
                </a:solidFill>
                <a:latin typeface="Politie Text" panose="020B0503050000000003" pitchFamily="34" charset="0"/>
              </a:rPr>
              <a:t>Scenario’s</a:t>
            </a:r>
          </a:p>
          <a:p>
            <a:pPr marL="514350" indent="-514350" eaLnBrk="1" hangingPunct="1">
              <a:spcBef>
                <a:spcPct val="50000"/>
              </a:spcBef>
              <a:buAutoNum type="arabicPeriod"/>
            </a:pPr>
            <a:r>
              <a:rPr lang="nl-NL" sz="3200" b="1" dirty="0">
                <a:solidFill>
                  <a:schemeClr val="accent6"/>
                </a:solidFill>
                <a:latin typeface="Politie Text" panose="020B0503050000000003" pitchFamily="34" charset="0"/>
              </a:rPr>
              <a:t>Vervuiling omgeving</a:t>
            </a:r>
          </a:p>
          <a:p>
            <a:pPr marL="514350" indent="-514350" eaLnBrk="1" hangingPunct="1">
              <a:spcBef>
                <a:spcPct val="50000"/>
              </a:spcBef>
              <a:buAutoNum type="arabicPeriod"/>
            </a:pPr>
            <a:r>
              <a:rPr lang="nl-NL" sz="3200" b="1" dirty="0">
                <a:solidFill>
                  <a:schemeClr val="accent6"/>
                </a:solidFill>
                <a:latin typeface="Politie Text" panose="020B0503050000000003" pitchFamily="34" charset="0"/>
              </a:rPr>
              <a:t>Nog één laatste dingetje…</a:t>
            </a:r>
          </a:p>
        </p:txBody>
      </p:sp>
    </p:spTree>
    <p:extLst>
      <p:ext uri="{BB962C8B-B14F-4D97-AF65-F5344CB8AC3E}">
        <p14:creationId xmlns:p14="http://schemas.microsoft.com/office/powerpoint/2010/main" val="2498321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playback (1)">
            <a:hlinkClick r:id="" action="ppaction://media"/>
            <a:extLst>
              <a:ext uri="{FF2B5EF4-FFF2-40B4-BE49-F238E27FC236}">
                <a16:creationId xmlns:a16="http://schemas.microsoft.com/office/drawing/2014/main" id="{D7D059A0-15F9-D3A0-1A07-74AFE536E6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4675" y="1714500"/>
            <a:ext cx="5962650" cy="3429000"/>
          </a:xfrm>
          <a:prstGeom prst="rect">
            <a:avLst/>
          </a:prstGeom>
        </p:spPr>
      </p:pic>
    </p:spTree>
    <p:extLst>
      <p:ext uri="{BB962C8B-B14F-4D97-AF65-F5344CB8AC3E}">
        <p14:creationId xmlns:p14="http://schemas.microsoft.com/office/powerpoint/2010/main" val="206012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1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60AC9-E282-CDA2-6C7B-6136A08C3681}"/>
            </a:ext>
          </a:extLst>
        </p:cNvPr>
        <p:cNvGrpSpPr/>
        <p:nvPr/>
      </p:nvGrpSpPr>
      <p:grpSpPr>
        <a:xfrm>
          <a:off x="0" y="0"/>
          <a:ext cx="0" cy="0"/>
          <a:chOff x="0" y="0"/>
          <a:chExt cx="0" cy="0"/>
        </a:xfrm>
      </p:grpSpPr>
      <p:sp>
        <p:nvSpPr>
          <p:cNvPr id="5" name="Stroomdiagram: Meerdere documenten 4">
            <a:hlinkClick r:id="rId2" action="ppaction://hlinkfile"/>
            <a:extLst>
              <a:ext uri="{FF2B5EF4-FFF2-40B4-BE49-F238E27FC236}">
                <a16:creationId xmlns:a16="http://schemas.microsoft.com/office/drawing/2014/main" id="{0004A057-0FFD-B707-5816-F63D23EE1F74}"/>
              </a:ext>
            </a:extLst>
          </p:cNvPr>
          <p:cNvSpPr>
            <a:spLocks noChangeAspect="1"/>
          </p:cNvSpPr>
          <p:nvPr/>
        </p:nvSpPr>
        <p:spPr>
          <a:xfrm>
            <a:off x="153803" y="6028431"/>
            <a:ext cx="900000" cy="643965"/>
          </a:xfrm>
          <a:prstGeom prst="flowChartMultidocument">
            <a:avLst/>
          </a:prstGeom>
          <a:solidFill>
            <a:schemeClr val="accent6"/>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solidFill>
                  <a:schemeClr val="bg2"/>
                </a:solidFill>
              </a:rPr>
              <a:t>zaakmap</a:t>
            </a:r>
          </a:p>
        </p:txBody>
      </p:sp>
    </p:spTree>
    <p:extLst>
      <p:ext uri="{BB962C8B-B14F-4D97-AF65-F5344CB8AC3E}">
        <p14:creationId xmlns:p14="http://schemas.microsoft.com/office/powerpoint/2010/main" val="4272429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tekst 8">
            <a:extLst>
              <a:ext uri="{FF2B5EF4-FFF2-40B4-BE49-F238E27FC236}">
                <a16:creationId xmlns:a16="http://schemas.microsoft.com/office/drawing/2014/main" id="{4BA06E3C-983A-714D-B218-5DBF664D02DC}"/>
              </a:ext>
            </a:extLst>
          </p:cNvPr>
          <p:cNvSpPr txBox="1">
            <a:spLocks noGrp="1"/>
          </p:cNvSpPr>
          <p:nvPr>
            <p:ph type="body" sz="quarter" idx="11"/>
          </p:nvPr>
        </p:nvSpPr>
        <p:spPr bwMode="auto">
          <a:prstGeom prst="rect">
            <a:avLst/>
          </a:prstGeom>
          <a:noFill/>
          <a:ln w="12700">
            <a:noFill/>
            <a:miter lim="800000"/>
            <a:headEnd/>
            <a:tailEnd/>
          </a:ln>
          <a:effectLst/>
        </p:spPr>
        <p:txBody>
          <a:bodyPr vert="horz" wrap="square" lIns="0" tIns="0" rIns="0" bIns="0" numCol="1" rtlCol="0" anchor="t" anchorCtr="0">
            <a:noAutofit/>
          </a:bodyPr>
          <a:lstStyle/>
          <a:p>
            <a:pPr marL="0" lvl="3" indent="0">
              <a:spcAft>
                <a:spcPts val="1058"/>
              </a:spcAft>
              <a:buNone/>
              <a:tabLst>
                <a:tab pos="3560242" algn="l"/>
              </a:tabLst>
            </a:pPr>
            <a:endParaRPr lang="nl-NL" sz="1587" dirty="0"/>
          </a:p>
          <a:p>
            <a:pPr marL="0" lvl="3" indent="0">
              <a:spcAft>
                <a:spcPts val="1058"/>
              </a:spcAft>
              <a:buNone/>
              <a:tabLst>
                <a:tab pos="3560242" algn="l"/>
              </a:tabLst>
            </a:pPr>
            <a:endParaRPr lang="nl-NL" sz="1587" dirty="0"/>
          </a:p>
        </p:txBody>
      </p:sp>
      <p:pic>
        <p:nvPicPr>
          <p:cNvPr id="5" name="Afbeelding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30409" y="1252729"/>
            <a:ext cx="8531182" cy="4532190"/>
          </a:xfrm>
          <a:prstGeom prst="rect">
            <a:avLst/>
          </a:prstGeom>
        </p:spPr>
      </p:pic>
      <p:sp>
        <p:nvSpPr>
          <p:cNvPr id="22" name="Rectangle 3"/>
          <p:cNvSpPr>
            <a:spLocks noChangeArrowheads="1"/>
          </p:cNvSpPr>
          <p:nvPr/>
        </p:nvSpPr>
        <p:spPr bwMode="auto">
          <a:xfrm>
            <a:off x="1658901" y="662979"/>
            <a:ext cx="8874224" cy="469830"/>
          </a:xfrm>
          <a:prstGeom prst="rect">
            <a:avLst/>
          </a:prstGeom>
          <a:noFill/>
          <a:ln>
            <a:noFill/>
          </a:ln>
          <a:effectLst/>
        </p:spPr>
        <p:txBody>
          <a:bodyPr vert="horz" wrap="none" lIns="0" tIns="-11197" rIns="0" bIns="-11197" numCol="1" anchor="ctr" anchorCtr="0" compatLnSpc="1">
            <a:prstTxWarp prst="textNoShape">
              <a:avLst/>
            </a:prstTxWarp>
            <a:spAutoFit/>
          </a:bodyPr>
          <a:lstStyle/>
          <a:p>
            <a:pPr algn="ctr" defTabSz="806409" eaLnBrk="0" fontAlgn="base" hangingPunct="0">
              <a:spcBef>
                <a:spcPct val="0"/>
              </a:spcBef>
              <a:spcAft>
                <a:spcPct val="0"/>
              </a:spcAft>
            </a:pPr>
            <a:r>
              <a:rPr lang="nl-NL" altLang="nl-NL" sz="3200" b="1" dirty="0">
                <a:solidFill>
                  <a:schemeClr val="accent6"/>
                </a:solidFill>
                <a:latin typeface="Politie Text" panose="020B0503040000020204" pitchFamily="34" charset="0"/>
              </a:rPr>
              <a:t>Het hoger beroep in deze zaak is 24-04-2025</a:t>
            </a:r>
          </a:p>
        </p:txBody>
      </p:sp>
      <p:sp>
        <p:nvSpPr>
          <p:cNvPr id="6" name="Rectangle 3"/>
          <p:cNvSpPr>
            <a:spLocks noChangeArrowheads="1"/>
          </p:cNvSpPr>
          <p:nvPr/>
        </p:nvSpPr>
        <p:spPr bwMode="auto">
          <a:xfrm>
            <a:off x="1830409" y="5951393"/>
            <a:ext cx="8531182" cy="357363"/>
          </a:xfrm>
          <a:prstGeom prst="rect">
            <a:avLst/>
          </a:prstGeom>
          <a:noFill/>
          <a:ln>
            <a:noFill/>
          </a:ln>
          <a:effectLst/>
        </p:spPr>
        <p:txBody>
          <a:bodyPr vert="horz" wrap="none" lIns="0" tIns="-11197" rIns="0" bIns="-11197" numCol="1" anchor="ctr" anchorCtr="0" compatLnSpc="1">
            <a:prstTxWarp prst="textNoShape">
              <a:avLst/>
            </a:prstTxWarp>
            <a:spAutoFit/>
          </a:bodyPr>
          <a:lstStyle/>
          <a:p>
            <a:pPr algn="ctr" defTabSz="806409" eaLnBrk="0" fontAlgn="base" hangingPunct="0">
              <a:spcBef>
                <a:spcPct val="0"/>
              </a:spcBef>
              <a:spcAft>
                <a:spcPct val="0"/>
              </a:spcAft>
            </a:pPr>
            <a:r>
              <a:rPr lang="nl-NL" altLang="nl-NL" sz="2469" b="1" dirty="0">
                <a:solidFill>
                  <a:schemeClr val="accent6"/>
                </a:solidFill>
                <a:latin typeface="Politie Text" panose="020B0503040000020204" pitchFamily="34" charset="0"/>
              </a:rPr>
              <a:t>Het maken van foto of video opnamen is niet toegestaan!</a:t>
            </a:r>
          </a:p>
        </p:txBody>
      </p:sp>
    </p:spTree>
    <p:extLst>
      <p:ext uri="{BB962C8B-B14F-4D97-AF65-F5344CB8AC3E}">
        <p14:creationId xmlns:p14="http://schemas.microsoft.com/office/powerpoint/2010/main" val="2113512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14"/>
          </p:nvPr>
        </p:nvGraphicFramePr>
        <p:xfrm>
          <a:off x="7112467" y="176"/>
          <a:ext cx="5079533" cy="685765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el 15"/>
          <p:cNvSpPr>
            <a:spLocks noGrp="1"/>
          </p:cNvSpPr>
          <p:nvPr>
            <p:ph type="title"/>
          </p:nvPr>
        </p:nvSpPr>
        <p:spPr>
          <a:xfrm>
            <a:off x="635643" y="634972"/>
            <a:ext cx="6222007" cy="412687"/>
          </a:xfrm>
        </p:spPr>
        <p:txBody>
          <a:bodyPr/>
          <a:lstStyle/>
          <a:p>
            <a:r>
              <a:rPr lang="nl-NL" sz="2822" dirty="0"/>
              <a:t>Even voorstellen</a:t>
            </a:r>
          </a:p>
        </p:txBody>
      </p:sp>
      <p:sp>
        <p:nvSpPr>
          <p:cNvPr id="13" name="Tijdelijke aanduiding voor tekst 12">
            <a:extLst>
              <a:ext uri="{FF2B5EF4-FFF2-40B4-BE49-F238E27FC236}">
                <a16:creationId xmlns:a16="http://schemas.microsoft.com/office/drawing/2014/main" id="{824D3008-C5EB-244E-8A5A-C5938D60BF33}"/>
              </a:ext>
            </a:extLst>
          </p:cNvPr>
          <p:cNvSpPr>
            <a:spLocks noGrp="1"/>
          </p:cNvSpPr>
          <p:nvPr>
            <p:ph type="body" sz="quarter" idx="11"/>
          </p:nvPr>
        </p:nvSpPr>
        <p:spPr>
          <a:xfrm>
            <a:off x="384691" y="3616699"/>
            <a:ext cx="3088092" cy="1398416"/>
          </a:xfrm>
        </p:spPr>
        <p:txBody>
          <a:bodyPr/>
          <a:lstStyle/>
          <a:p>
            <a:pPr marL="0" lvl="1" indent="0">
              <a:buNone/>
            </a:pPr>
            <a:r>
              <a:rPr lang="nl-NL" sz="1235" b="1" dirty="0">
                <a:solidFill>
                  <a:schemeClr val="tx2"/>
                </a:solidFill>
              </a:rPr>
              <a:t>Nikolai Lieshout</a:t>
            </a:r>
          </a:p>
          <a:p>
            <a:pPr marL="0" lvl="1" indent="0">
              <a:buNone/>
            </a:pPr>
            <a:r>
              <a:rPr lang="nl-NL" sz="1058" dirty="0"/>
              <a:t>Operationeel</a:t>
            </a:r>
            <a:r>
              <a:rPr lang="en-US" sz="1058" dirty="0"/>
              <a:t> Specialist B Forensische Opsporing</a:t>
            </a:r>
          </a:p>
          <a:p>
            <a:pPr marL="0" lvl="1" indent="0">
              <a:buNone/>
            </a:pPr>
            <a:r>
              <a:rPr lang="en-US" sz="1058" dirty="0"/>
              <a:t>Eenheid Zeeland – West – Brabant</a:t>
            </a:r>
          </a:p>
          <a:p>
            <a:pPr marL="0" lvl="1" indent="0">
              <a:buNone/>
            </a:pPr>
            <a:r>
              <a:rPr lang="en-US" sz="1058" dirty="0"/>
              <a:t>Forensisch </a:t>
            </a:r>
            <a:r>
              <a:rPr lang="nl-NL" sz="1058" dirty="0"/>
              <a:t>Coördinator</a:t>
            </a:r>
            <a:endParaRPr lang="en-US" sz="1058" dirty="0"/>
          </a:p>
        </p:txBody>
      </p:sp>
      <p:pic>
        <p:nvPicPr>
          <p:cNvPr id="3" name="Afbeelding 2"/>
          <p:cNvPicPr>
            <a:picLocks noChangeAspect="1"/>
          </p:cNvPicPr>
          <p:nvPr/>
        </p:nvPicPr>
        <p:blipFill rotWithShape="1">
          <a:blip r:embed="rId4" cstate="print">
            <a:extLst>
              <a:ext uri="{28A0092B-C50C-407E-A947-70E740481C1C}">
                <a14:useLocalDpi xmlns:a14="http://schemas.microsoft.com/office/drawing/2010/main"/>
              </a:ext>
            </a:extLst>
          </a:blip>
          <a:srcRect r="11270" b="14967"/>
          <a:stretch/>
        </p:blipFill>
        <p:spPr>
          <a:xfrm>
            <a:off x="386608" y="1254918"/>
            <a:ext cx="2294157" cy="2339922"/>
          </a:xfrm>
          <a:prstGeom prst="rect">
            <a:avLst/>
          </a:prstGeom>
        </p:spPr>
      </p:pic>
      <p:grpSp>
        <p:nvGrpSpPr>
          <p:cNvPr id="8" name="Group 136">
            <a:extLst>
              <a:ext uri="{FF2B5EF4-FFF2-40B4-BE49-F238E27FC236}">
                <a16:creationId xmlns:a16="http://schemas.microsoft.com/office/drawing/2014/main" id="{9E8271E1-74A4-1AB9-39B1-B740C6284484}"/>
              </a:ext>
            </a:extLst>
          </p:cNvPr>
          <p:cNvGrpSpPr>
            <a:grpSpLocks noChangeAspect="1"/>
          </p:cNvGrpSpPr>
          <p:nvPr/>
        </p:nvGrpSpPr>
        <p:grpSpPr>
          <a:xfrm>
            <a:off x="7238476" y="761694"/>
            <a:ext cx="4762517" cy="5543446"/>
            <a:chOff x="3812842" y="1114969"/>
            <a:chExt cx="5020559" cy="5937133"/>
          </a:xfrm>
        </p:grpSpPr>
        <p:sp>
          <p:nvSpPr>
            <p:cNvPr id="9" name="Freeform 3">
              <a:extLst>
                <a:ext uri="{FF2B5EF4-FFF2-40B4-BE49-F238E27FC236}">
                  <a16:creationId xmlns:a16="http://schemas.microsoft.com/office/drawing/2014/main" id="{C5843961-29A0-33E5-C713-11708852E7C2}"/>
                </a:ext>
              </a:extLst>
            </p:cNvPr>
            <p:cNvSpPr/>
            <p:nvPr/>
          </p:nvSpPr>
          <p:spPr>
            <a:xfrm>
              <a:off x="8489412" y="3506326"/>
              <a:ext cx="84" cy="168"/>
            </a:xfrm>
            <a:custGeom>
              <a:avLst/>
              <a:gdLst>
                <a:gd name="connsiteX0" fmla="*/ 0 w 84"/>
                <a:gd name="connsiteY0" fmla="*/ 0 h 168"/>
                <a:gd name="connsiteX1" fmla="*/ 0 w 84"/>
                <a:gd name="connsiteY1" fmla="*/ 169 h 168"/>
                <a:gd name="connsiteX2" fmla="*/ 84 w 84"/>
                <a:gd name="connsiteY2" fmla="*/ 169 h 168"/>
                <a:gd name="connsiteX3" fmla="*/ 84 w 84"/>
                <a:gd name="connsiteY3" fmla="*/ 169 h 168"/>
                <a:gd name="connsiteX4" fmla="*/ 0 w 84"/>
                <a:gd name="connsiteY4" fmla="*/ 0 h 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 h="168">
                  <a:moveTo>
                    <a:pt x="0" y="0"/>
                  </a:moveTo>
                  <a:lnTo>
                    <a:pt x="0" y="169"/>
                  </a:lnTo>
                  <a:lnTo>
                    <a:pt x="84" y="169"/>
                  </a:lnTo>
                  <a:lnTo>
                    <a:pt x="84" y="169"/>
                  </a:lnTo>
                  <a:lnTo>
                    <a:pt x="0" y="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10" name="Freeform 4">
              <a:extLst>
                <a:ext uri="{FF2B5EF4-FFF2-40B4-BE49-F238E27FC236}">
                  <a16:creationId xmlns:a16="http://schemas.microsoft.com/office/drawing/2014/main" id="{8F67F97F-372B-A9CE-8595-7CF3E01668F2}"/>
                </a:ext>
              </a:extLst>
            </p:cNvPr>
            <p:cNvSpPr/>
            <p:nvPr/>
          </p:nvSpPr>
          <p:spPr>
            <a:xfrm>
              <a:off x="7764628" y="4790345"/>
              <a:ext cx="506" cy="168"/>
            </a:xfrm>
            <a:custGeom>
              <a:avLst/>
              <a:gdLst>
                <a:gd name="connsiteX0" fmla="*/ 506 w 506"/>
                <a:gd name="connsiteY0" fmla="*/ 169 h 168"/>
                <a:gd name="connsiteX1" fmla="*/ 0 w 506"/>
                <a:gd name="connsiteY1" fmla="*/ 0 h 168"/>
                <a:gd name="connsiteX2" fmla="*/ 0 w 506"/>
                <a:gd name="connsiteY2" fmla="*/ 169 h 168"/>
                <a:gd name="connsiteX3" fmla="*/ 506 w 506"/>
                <a:gd name="connsiteY3" fmla="*/ 169 h 168"/>
              </a:gdLst>
              <a:ahLst/>
              <a:cxnLst>
                <a:cxn ang="0">
                  <a:pos x="connsiteX0" y="connsiteY0"/>
                </a:cxn>
                <a:cxn ang="0">
                  <a:pos x="connsiteX1" y="connsiteY1"/>
                </a:cxn>
                <a:cxn ang="0">
                  <a:pos x="connsiteX2" y="connsiteY2"/>
                </a:cxn>
                <a:cxn ang="0">
                  <a:pos x="connsiteX3" y="connsiteY3"/>
                </a:cxn>
              </a:cxnLst>
              <a:rect l="l" t="t" r="r" b="b"/>
              <a:pathLst>
                <a:path w="506" h="168">
                  <a:moveTo>
                    <a:pt x="506" y="169"/>
                  </a:moveTo>
                  <a:lnTo>
                    <a:pt x="0" y="0"/>
                  </a:lnTo>
                  <a:lnTo>
                    <a:pt x="0" y="169"/>
                  </a:lnTo>
                  <a:lnTo>
                    <a:pt x="506" y="169"/>
                  </a:lnTo>
                  <a:close/>
                </a:path>
              </a:pathLst>
            </a:custGeom>
            <a:solidFill>
              <a:srgbClr val="D3D7D8"/>
            </a:solidFill>
            <a:ln w="8437" cap="flat">
              <a:solidFill>
                <a:srgbClr val="FFFFFF"/>
              </a:solidFill>
              <a:prstDash val="solid"/>
              <a:miter/>
            </a:ln>
          </p:spPr>
          <p:txBody>
            <a:bodyPr rtlCol="0" anchor="ctr"/>
            <a:lstStyle/>
            <a:p>
              <a:endParaRPr lang="aa-ET" sz="1800"/>
            </a:p>
          </p:txBody>
        </p:sp>
        <p:grpSp>
          <p:nvGrpSpPr>
            <p:cNvPr id="11" name="Graphic 49">
              <a:extLst>
                <a:ext uri="{FF2B5EF4-FFF2-40B4-BE49-F238E27FC236}">
                  <a16:creationId xmlns:a16="http://schemas.microsoft.com/office/drawing/2014/main" id="{52D04D2D-C116-3554-979D-4DB8FD206C32}"/>
                </a:ext>
              </a:extLst>
            </p:cNvPr>
            <p:cNvGrpSpPr/>
            <p:nvPr/>
          </p:nvGrpSpPr>
          <p:grpSpPr>
            <a:xfrm>
              <a:off x="5516245" y="3533073"/>
              <a:ext cx="567603" cy="476465"/>
              <a:chOff x="5516245" y="3533073"/>
              <a:chExt cx="567603" cy="476465"/>
            </a:xfrm>
            <a:solidFill>
              <a:srgbClr val="D3D7D8"/>
            </a:solidFill>
          </p:grpSpPr>
          <p:sp>
            <p:nvSpPr>
              <p:cNvPr id="93" name="Freeform 7">
                <a:extLst>
                  <a:ext uri="{FF2B5EF4-FFF2-40B4-BE49-F238E27FC236}">
                    <a16:creationId xmlns:a16="http://schemas.microsoft.com/office/drawing/2014/main" id="{ED2E5430-28FF-F046-284E-BE7407A20A79}"/>
                  </a:ext>
                </a:extLst>
              </p:cNvPr>
              <p:cNvSpPr/>
              <p:nvPr/>
            </p:nvSpPr>
            <p:spPr>
              <a:xfrm>
                <a:off x="5959421" y="3657104"/>
                <a:ext cx="2616" cy="3037"/>
              </a:xfrm>
              <a:custGeom>
                <a:avLst/>
                <a:gdLst>
                  <a:gd name="connsiteX0" fmla="*/ 1942 w 2616"/>
                  <a:gd name="connsiteY0" fmla="*/ 3038 h 3037"/>
                  <a:gd name="connsiteX1" fmla="*/ 2617 w 2616"/>
                  <a:gd name="connsiteY1" fmla="*/ 2362 h 3037"/>
                  <a:gd name="connsiteX2" fmla="*/ 2617 w 2616"/>
                  <a:gd name="connsiteY2" fmla="*/ 84 h 3037"/>
                  <a:gd name="connsiteX3" fmla="*/ 844 w 2616"/>
                  <a:gd name="connsiteY3" fmla="*/ 0 h 3037"/>
                  <a:gd name="connsiteX4" fmla="*/ 0 w 2616"/>
                  <a:gd name="connsiteY4" fmla="*/ 1266 h 3037"/>
                  <a:gd name="connsiteX5" fmla="*/ 844 w 2616"/>
                  <a:gd name="connsiteY5" fmla="*/ 3038 h 3037"/>
                  <a:gd name="connsiteX6" fmla="*/ 1942 w 2616"/>
                  <a:gd name="connsiteY6" fmla="*/ 3038 h 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6" h="3037">
                    <a:moveTo>
                      <a:pt x="1942" y="3038"/>
                    </a:moveTo>
                    <a:lnTo>
                      <a:pt x="2617" y="2362"/>
                    </a:lnTo>
                    <a:lnTo>
                      <a:pt x="2617" y="84"/>
                    </a:lnTo>
                    <a:lnTo>
                      <a:pt x="844" y="0"/>
                    </a:lnTo>
                    <a:lnTo>
                      <a:pt x="0" y="1266"/>
                    </a:lnTo>
                    <a:lnTo>
                      <a:pt x="844" y="3038"/>
                    </a:lnTo>
                    <a:lnTo>
                      <a:pt x="1942" y="303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94" name="Freeform 8">
                <a:extLst>
                  <a:ext uri="{FF2B5EF4-FFF2-40B4-BE49-F238E27FC236}">
                    <a16:creationId xmlns:a16="http://schemas.microsoft.com/office/drawing/2014/main" id="{83166BBC-2E92-9C0F-A955-7B6EE4BF52F9}"/>
                  </a:ext>
                </a:extLst>
              </p:cNvPr>
              <p:cNvSpPr/>
              <p:nvPr/>
            </p:nvSpPr>
            <p:spPr>
              <a:xfrm>
                <a:off x="5960266" y="3679380"/>
                <a:ext cx="32415" cy="19743"/>
              </a:xfrm>
              <a:custGeom>
                <a:avLst/>
                <a:gdLst>
                  <a:gd name="connsiteX0" fmla="*/ 0 w 32415"/>
                  <a:gd name="connsiteY0" fmla="*/ 1434 h 19743"/>
                  <a:gd name="connsiteX1" fmla="*/ 84 w 32415"/>
                  <a:gd name="connsiteY1" fmla="*/ 2278 h 19743"/>
                  <a:gd name="connsiteX2" fmla="*/ 1857 w 32415"/>
                  <a:gd name="connsiteY2" fmla="*/ 2278 h 19743"/>
                  <a:gd name="connsiteX3" fmla="*/ 5149 w 32415"/>
                  <a:gd name="connsiteY3" fmla="*/ 13331 h 19743"/>
                  <a:gd name="connsiteX4" fmla="*/ 2448 w 32415"/>
                  <a:gd name="connsiteY4" fmla="*/ 14344 h 19743"/>
                  <a:gd name="connsiteX5" fmla="*/ 3967 w 32415"/>
                  <a:gd name="connsiteY5" fmla="*/ 17297 h 19743"/>
                  <a:gd name="connsiteX6" fmla="*/ 5149 w 32415"/>
                  <a:gd name="connsiteY6" fmla="*/ 19744 h 19743"/>
                  <a:gd name="connsiteX7" fmla="*/ 11902 w 32415"/>
                  <a:gd name="connsiteY7" fmla="*/ 16369 h 19743"/>
                  <a:gd name="connsiteX8" fmla="*/ 21188 w 32415"/>
                  <a:gd name="connsiteY8" fmla="*/ 11559 h 19743"/>
                  <a:gd name="connsiteX9" fmla="*/ 23299 w 32415"/>
                  <a:gd name="connsiteY9" fmla="*/ 10462 h 19743"/>
                  <a:gd name="connsiteX10" fmla="*/ 24565 w 32415"/>
                  <a:gd name="connsiteY10" fmla="*/ 10462 h 19743"/>
                  <a:gd name="connsiteX11" fmla="*/ 27013 w 32415"/>
                  <a:gd name="connsiteY11" fmla="*/ 9534 h 19743"/>
                  <a:gd name="connsiteX12" fmla="*/ 27772 w 32415"/>
                  <a:gd name="connsiteY12" fmla="*/ 8859 h 19743"/>
                  <a:gd name="connsiteX13" fmla="*/ 32331 w 32415"/>
                  <a:gd name="connsiteY13" fmla="*/ 7256 h 19743"/>
                  <a:gd name="connsiteX14" fmla="*/ 32415 w 32415"/>
                  <a:gd name="connsiteY14" fmla="*/ 0 h 19743"/>
                  <a:gd name="connsiteX15" fmla="*/ 7429 w 32415"/>
                  <a:gd name="connsiteY15" fmla="*/ 1097 h 19743"/>
                  <a:gd name="connsiteX16" fmla="*/ 0 w 32415"/>
                  <a:gd name="connsiteY16" fmla="*/ 1434 h 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415" h="19743">
                    <a:moveTo>
                      <a:pt x="0" y="1434"/>
                    </a:moveTo>
                    <a:lnTo>
                      <a:pt x="84" y="2278"/>
                    </a:lnTo>
                    <a:lnTo>
                      <a:pt x="1857" y="2278"/>
                    </a:lnTo>
                    <a:lnTo>
                      <a:pt x="5149" y="13331"/>
                    </a:lnTo>
                    <a:lnTo>
                      <a:pt x="2448" y="14344"/>
                    </a:lnTo>
                    <a:lnTo>
                      <a:pt x="3967" y="17297"/>
                    </a:lnTo>
                    <a:lnTo>
                      <a:pt x="5149" y="19744"/>
                    </a:lnTo>
                    <a:lnTo>
                      <a:pt x="11902" y="16369"/>
                    </a:lnTo>
                    <a:lnTo>
                      <a:pt x="21188" y="11559"/>
                    </a:lnTo>
                    <a:lnTo>
                      <a:pt x="23299" y="10462"/>
                    </a:lnTo>
                    <a:lnTo>
                      <a:pt x="24565" y="10462"/>
                    </a:lnTo>
                    <a:lnTo>
                      <a:pt x="27013" y="9534"/>
                    </a:lnTo>
                    <a:lnTo>
                      <a:pt x="27772" y="8859"/>
                    </a:lnTo>
                    <a:lnTo>
                      <a:pt x="32331" y="7256"/>
                    </a:lnTo>
                    <a:lnTo>
                      <a:pt x="32415" y="0"/>
                    </a:lnTo>
                    <a:lnTo>
                      <a:pt x="7429" y="1097"/>
                    </a:lnTo>
                    <a:lnTo>
                      <a:pt x="0" y="1434"/>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95" name="Freeform 9">
                <a:extLst>
                  <a:ext uri="{FF2B5EF4-FFF2-40B4-BE49-F238E27FC236}">
                    <a16:creationId xmlns:a16="http://schemas.microsoft.com/office/drawing/2014/main" id="{0C67B122-0C55-6491-3193-AFE58A686B80}"/>
                  </a:ext>
                </a:extLst>
              </p:cNvPr>
              <p:cNvSpPr/>
              <p:nvPr/>
            </p:nvSpPr>
            <p:spPr>
              <a:xfrm>
                <a:off x="5966006" y="3689083"/>
                <a:ext cx="27687" cy="17212"/>
              </a:xfrm>
              <a:custGeom>
                <a:avLst/>
                <a:gdLst>
                  <a:gd name="connsiteX0" fmla="*/ 15701 w 27687"/>
                  <a:gd name="connsiteY0" fmla="*/ 2700 h 17212"/>
                  <a:gd name="connsiteX1" fmla="*/ 14942 w 27687"/>
                  <a:gd name="connsiteY1" fmla="*/ 3037 h 17212"/>
                  <a:gd name="connsiteX2" fmla="*/ 6331 w 27687"/>
                  <a:gd name="connsiteY2" fmla="*/ 7509 h 17212"/>
                  <a:gd name="connsiteX3" fmla="*/ 5909 w 27687"/>
                  <a:gd name="connsiteY3" fmla="*/ 7678 h 17212"/>
                  <a:gd name="connsiteX4" fmla="*/ 0 w 27687"/>
                  <a:gd name="connsiteY4" fmla="*/ 11559 h 17212"/>
                  <a:gd name="connsiteX5" fmla="*/ 675 w 27687"/>
                  <a:gd name="connsiteY5" fmla="*/ 12319 h 17212"/>
                  <a:gd name="connsiteX6" fmla="*/ 929 w 27687"/>
                  <a:gd name="connsiteY6" fmla="*/ 12825 h 17212"/>
                  <a:gd name="connsiteX7" fmla="*/ 4643 w 27687"/>
                  <a:gd name="connsiteY7" fmla="*/ 17213 h 17212"/>
                  <a:gd name="connsiteX8" fmla="*/ 7260 w 27687"/>
                  <a:gd name="connsiteY8" fmla="*/ 15103 h 17212"/>
                  <a:gd name="connsiteX9" fmla="*/ 9708 w 27687"/>
                  <a:gd name="connsiteY9" fmla="*/ 13247 h 17212"/>
                  <a:gd name="connsiteX10" fmla="*/ 12409 w 27687"/>
                  <a:gd name="connsiteY10" fmla="*/ 11728 h 17212"/>
                  <a:gd name="connsiteX11" fmla="*/ 15195 w 27687"/>
                  <a:gd name="connsiteY11" fmla="*/ 10462 h 17212"/>
                  <a:gd name="connsiteX12" fmla="*/ 18403 w 27687"/>
                  <a:gd name="connsiteY12" fmla="*/ 9197 h 17212"/>
                  <a:gd name="connsiteX13" fmla="*/ 21863 w 27687"/>
                  <a:gd name="connsiteY13" fmla="*/ 8100 h 17212"/>
                  <a:gd name="connsiteX14" fmla="*/ 23383 w 27687"/>
                  <a:gd name="connsiteY14" fmla="*/ 7762 h 17212"/>
                  <a:gd name="connsiteX15" fmla="*/ 25409 w 27687"/>
                  <a:gd name="connsiteY15" fmla="*/ 7425 h 17212"/>
                  <a:gd name="connsiteX16" fmla="*/ 27688 w 27687"/>
                  <a:gd name="connsiteY16" fmla="*/ 7256 h 17212"/>
                  <a:gd name="connsiteX17" fmla="*/ 27351 w 27687"/>
                  <a:gd name="connsiteY17" fmla="*/ 0 h 17212"/>
                  <a:gd name="connsiteX18" fmla="*/ 16545 w 27687"/>
                  <a:gd name="connsiteY18" fmla="*/ 2362 h 17212"/>
                  <a:gd name="connsiteX19" fmla="*/ 15701 w 27687"/>
                  <a:gd name="connsiteY19" fmla="*/ 2700 h 1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687" h="17212">
                    <a:moveTo>
                      <a:pt x="15701" y="2700"/>
                    </a:moveTo>
                    <a:lnTo>
                      <a:pt x="14942" y="3037"/>
                    </a:lnTo>
                    <a:lnTo>
                      <a:pt x="6331" y="7509"/>
                    </a:lnTo>
                    <a:lnTo>
                      <a:pt x="5909" y="7678"/>
                    </a:lnTo>
                    <a:lnTo>
                      <a:pt x="0" y="11559"/>
                    </a:lnTo>
                    <a:lnTo>
                      <a:pt x="675" y="12319"/>
                    </a:lnTo>
                    <a:lnTo>
                      <a:pt x="929" y="12825"/>
                    </a:lnTo>
                    <a:lnTo>
                      <a:pt x="4643" y="17213"/>
                    </a:lnTo>
                    <a:lnTo>
                      <a:pt x="7260" y="15103"/>
                    </a:lnTo>
                    <a:lnTo>
                      <a:pt x="9708" y="13247"/>
                    </a:lnTo>
                    <a:lnTo>
                      <a:pt x="12409" y="11728"/>
                    </a:lnTo>
                    <a:lnTo>
                      <a:pt x="15195" y="10462"/>
                    </a:lnTo>
                    <a:lnTo>
                      <a:pt x="18403" y="9197"/>
                    </a:lnTo>
                    <a:lnTo>
                      <a:pt x="21863" y="8100"/>
                    </a:lnTo>
                    <a:lnTo>
                      <a:pt x="23383" y="7762"/>
                    </a:lnTo>
                    <a:lnTo>
                      <a:pt x="25409" y="7425"/>
                    </a:lnTo>
                    <a:lnTo>
                      <a:pt x="27688" y="7256"/>
                    </a:lnTo>
                    <a:lnTo>
                      <a:pt x="27351" y="0"/>
                    </a:lnTo>
                    <a:lnTo>
                      <a:pt x="16545" y="2362"/>
                    </a:lnTo>
                    <a:lnTo>
                      <a:pt x="15701" y="270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96" name="Freeform 10">
                <a:extLst>
                  <a:ext uri="{FF2B5EF4-FFF2-40B4-BE49-F238E27FC236}">
                    <a16:creationId xmlns:a16="http://schemas.microsoft.com/office/drawing/2014/main" id="{3437DE56-A56B-6ECE-18AF-1A807C1BB416}"/>
                  </a:ext>
                </a:extLst>
              </p:cNvPr>
              <p:cNvSpPr/>
              <p:nvPr/>
            </p:nvSpPr>
            <p:spPr>
              <a:xfrm>
                <a:off x="5910039" y="3672882"/>
                <a:ext cx="20681" cy="15187"/>
              </a:xfrm>
              <a:custGeom>
                <a:avLst/>
                <a:gdLst>
                  <a:gd name="connsiteX0" fmla="*/ 14688 w 20681"/>
                  <a:gd name="connsiteY0" fmla="*/ 9450 h 15187"/>
                  <a:gd name="connsiteX1" fmla="*/ 15785 w 20681"/>
                  <a:gd name="connsiteY1" fmla="*/ 10378 h 15187"/>
                  <a:gd name="connsiteX2" fmla="*/ 17811 w 20681"/>
                  <a:gd name="connsiteY2" fmla="*/ 7763 h 15187"/>
                  <a:gd name="connsiteX3" fmla="*/ 19078 w 20681"/>
                  <a:gd name="connsiteY3" fmla="*/ 6159 h 15187"/>
                  <a:gd name="connsiteX4" fmla="*/ 18824 w 20681"/>
                  <a:gd name="connsiteY4" fmla="*/ 5991 h 15187"/>
                  <a:gd name="connsiteX5" fmla="*/ 20681 w 20681"/>
                  <a:gd name="connsiteY5" fmla="*/ 3628 h 15187"/>
                  <a:gd name="connsiteX6" fmla="*/ 13084 w 20681"/>
                  <a:gd name="connsiteY6" fmla="*/ 0 h 15187"/>
                  <a:gd name="connsiteX7" fmla="*/ 12324 w 20681"/>
                  <a:gd name="connsiteY7" fmla="*/ 1097 h 15187"/>
                  <a:gd name="connsiteX8" fmla="*/ 13169 w 20681"/>
                  <a:gd name="connsiteY8" fmla="*/ 1688 h 15187"/>
                  <a:gd name="connsiteX9" fmla="*/ 8357 w 20681"/>
                  <a:gd name="connsiteY9" fmla="*/ 5147 h 15187"/>
                  <a:gd name="connsiteX10" fmla="*/ 4980 w 20681"/>
                  <a:gd name="connsiteY10" fmla="*/ 2194 h 15187"/>
                  <a:gd name="connsiteX11" fmla="*/ 4558 w 20681"/>
                  <a:gd name="connsiteY11" fmla="*/ 2616 h 15187"/>
                  <a:gd name="connsiteX12" fmla="*/ 4474 w 20681"/>
                  <a:gd name="connsiteY12" fmla="*/ 2785 h 15187"/>
                  <a:gd name="connsiteX13" fmla="*/ 4221 w 20681"/>
                  <a:gd name="connsiteY13" fmla="*/ 3122 h 15187"/>
                  <a:gd name="connsiteX14" fmla="*/ 844 w 20681"/>
                  <a:gd name="connsiteY14" fmla="*/ 6834 h 15187"/>
                  <a:gd name="connsiteX15" fmla="*/ 0 w 20681"/>
                  <a:gd name="connsiteY15" fmla="*/ 7847 h 15187"/>
                  <a:gd name="connsiteX16" fmla="*/ 422 w 20681"/>
                  <a:gd name="connsiteY16" fmla="*/ 8438 h 15187"/>
                  <a:gd name="connsiteX17" fmla="*/ 84 w 20681"/>
                  <a:gd name="connsiteY17" fmla="*/ 8775 h 15187"/>
                  <a:gd name="connsiteX18" fmla="*/ 1097 w 20681"/>
                  <a:gd name="connsiteY18" fmla="*/ 10294 h 15187"/>
                  <a:gd name="connsiteX19" fmla="*/ 1266 w 20681"/>
                  <a:gd name="connsiteY19" fmla="*/ 10463 h 15187"/>
                  <a:gd name="connsiteX20" fmla="*/ 2195 w 20681"/>
                  <a:gd name="connsiteY20" fmla="*/ 9788 h 15187"/>
                  <a:gd name="connsiteX21" fmla="*/ 3461 w 20681"/>
                  <a:gd name="connsiteY21" fmla="*/ 11559 h 15187"/>
                  <a:gd name="connsiteX22" fmla="*/ 5065 w 20681"/>
                  <a:gd name="connsiteY22" fmla="*/ 10463 h 15187"/>
                  <a:gd name="connsiteX23" fmla="*/ 6753 w 20681"/>
                  <a:gd name="connsiteY23" fmla="*/ 12825 h 15187"/>
                  <a:gd name="connsiteX24" fmla="*/ 6331 w 20681"/>
                  <a:gd name="connsiteY24" fmla="*/ 13162 h 15187"/>
                  <a:gd name="connsiteX25" fmla="*/ 7766 w 20681"/>
                  <a:gd name="connsiteY25" fmla="*/ 15188 h 15187"/>
                  <a:gd name="connsiteX26" fmla="*/ 13253 w 20681"/>
                  <a:gd name="connsiteY26" fmla="*/ 11475 h 15187"/>
                  <a:gd name="connsiteX27" fmla="*/ 13675 w 20681"/>
                  <a:gd name="connsiteY27" fmla="*/ 11812 h 15187"/>
                  <a:gd name="connsiteX28" fmla="*/ 14182 w 20681"/>
                  <a:gd name="connsiteY28" fmla="*/ 12066 h 15187"/>
                  <a:gd name="connsiteX29" fmla="*/ 14435 w 20681"/>
                  <a:gd name="connsiteY29" fmla="*/ 11897 h 15187"/>
                  <a:gd name="connsiteX30" fmla="*/ 14604 w 20681"/>
                  <a:gd name="connsiteY30" fmla="*/ 11728 h 15187"/>
                  <a:gd name="connsiteX31" fmla="*/ 14773 w 20681"/>
                  <a:gd name="connsiteY31" fmla="*/ 11644 h 15187"/>
                  <a:gd name="connsiteX32" fmla="*/ 14941 w 20681"/>
                  <a:gd name="connsiteY32" fmla="*/ 11559 h 15187"/>
                  <a:gd name="connsiteX33" fmla="*/ 15363 w 20681"/>
                  <a:gd name="connsiteY33" fmla="*/ 11222 h 15187"/>
                  <a:gd name="connsiteX34" fmla="*/ 14182 w 20681"/>
                  <a:gd name="connsiteY34" fmla="*/ 10041 h 15187"/>
                  <a:gd name="connsiteX35" fmla="*/ 14688 w 20681"/>
                  <a:gd name="connsiteY35" fmla="*/ 9450 h 1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681" h="15187">
                    <a:moveTo>
                      <a:pt x="14688" y="9450"/>
                    </a:moveTo>
                    <a:lnTo>
                      <a:pt x="15785" y="10378"/>
                    </a:lnTo>
                    <a:lnTo>
                      <a:pt x="17811" y="7763"/>
                    </a:lnTo>
                    <a:lnTo>
                      <a:pt x="19078" y="6159"/>
                    </a:lnTo>
                    <a:lnTo>
                      <a:pt x="18824" y="5991"/>
                    </a:lnTo>
                    <a:lnTo>
                      <a:pt x="20681" y="3628"/>
                    </a:lnTo>
                    <a:lnTo>
                      <a:pt x="13084" y="0"/>
                    </a:lnTo>
                    <a:lnTo>
                      <a:pt x="12324" y="1097"/>
                    </a:lnTo>
                    <a:lnTo>
                      <a:pt x="13169" y="1688"/>
                    </a:lnTo>
                    <a:lnTo>
                      <a:pt x="8357" y="5147"/>
                    </a:lnTo>
                    <a:lnTo>
                      <a:pt x="4980" y="2194"/>
                    </a:lnTo>
                    <a:lnTo>
                      <a:pt x="4558" y="2616"/>
                    </a:lnTo>
                    <a:lnTo>
                      <a:pt x="4474" y="2785"/>
                    </a:lnTo>
                    <a:lnTo>
                      <a:pt x="4221" y="3122"/>
                    </a:lnTo>
                    <a:lnTo>
                      <a:pt x="844" y="6834"/>
                    </a:lnTo>
                    <a:lnTo>
                      <a:pt x="0" y="7847"/>
                    </a:lnTo>
                    <a:lnTo>
                      <a:pt x="422" y="8438"/>
                    </a:lnTo>
                    <a:lnTo>
                      <a:pt x="84" y="8775"/>
                    </a:lnTo>
                    <a:lnTo>
                      <a:pt x="1097" y="10294"/>
                    </a:lnTo>
                    <a:lnTo>
                      <a:pt x="1266" y="10463"/>
                    </a:lnTo>
                    <a:lnTo>
                      <a:pt x="2195" y="9788"/>
                    </a:lnTo>
                    <a:lnTo>
                      <a:pt x="3461" y="11559"/>
                    </a:lnTo>
                    <a:lnTo>
                      <a:pt x="5065" y="10463"/>
                    </a:lnTo>
                    <a:lnTo>
                      <a:pt x="6753" y="12825"/>
                    </a:lnTo>
                    <a:lnTo>
                      <a:pt x="6331" y="13162"/>
                    </a:lnTo>
                    <a:lnTo>
                      <a:pt x="7766" y="15188"/>
                    </a:lnTo>
                    <a:lnTo>
                      <a:pt x="13253" y="11475"/>
                    </a:lnTo>
                    <a:lnTo>
                      <a:pt x="13675" y="11812"/>
                    </a:lnTo>
                    <a:lnTo>
                      <a:pt x="14182" y="12066"/>
                    </a:lnTo>
                    <a:lnTo>
                      <a:pt x="14435" y="11897"/>
                    </a:lnTo>
                    <a:lnTo>
                      <a:pt x="14604" y="11728"/>
                    </a:lnTo>
                    <a:lnTo>
                      <a:pt x="14773" y="11644"/>
                    </a:lnTo>
                    <a:lnTo>
                      <a:pt x="14941" y="11559"/>
                    </a:lnTo>
                    <a:lnTo>
                      <a:pt x="15363" y="11222"/>
                    </a:lnTo>
                    <a:lnTo>
                      <a:pt x="14182" y="10041"/>
                    </a:lnTo>
                    <a:lnTo>
                      <a:pt x="14688" y="945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97" name="Freeform 11">
                <a:extLst>
                  <a:ext uri="{FF2B5EF4-FFF2-40B4-BE49-F238E27FC236}">
                    <a16:creationId xmlns:a16="http://schemas.microsoft.com/office/drawing/2014/main" id="{63AD045D-8004-DAFC-C671-E5556924DFD1}"/>
                  </a:ext>
                </a:extLst>
              </p:cNvPr>
              <p:cNvSpPr/>
              <p:nvPr/>
            </p:nvSpPr>
            <p:spPr>
              <a:xfrm>
                <a:off x="5925487" y="3676679"/>
                <a:ext cx="41532" cy="40078"/>
              </a:xfrm>
              <a:custGeom>
                <a:avLst/>
                <a:gdLst>
                  <a:gd name="connsiteX0" fmla="*/ 36974 w 41532"/>
                  <a:gd name="connsiteY0" fmla="*/ 20588 h 40078"/>
                  <a:gd name="connsiteX1" fmla="*/ 36383 w 41532"/>
                  <a:gd name="connsiteY1" fmla="*/ 19322 h 40078"/>
                  <a:gd name="connsiteX2" fmla="*/ 35201 w 41532"/>
                  <a:gd name="connsiteY2" fmla="*/ 17128 h 40078"/>
                  <a:gd name="connsiteX3" fmla="*/ 28616 w 41532"/>
                  <a:gd name="connsiteY3" fmla="*/ 16875 h 40078"/>
                  <a:gd name="connsiteX4" fmla="*/ 27266 w 41532"/>
                  <a:gd name="connsiteY4" fmla="*/ 15356 h 40078"/>
                  <a:gd name="connsiteX5" fmla="*/ 13844 w 41532"/>
                  <a:gd name="connsiteY5" fmla="*/ 0 h 40078"/>
                  <a:gd name="connsiteX6" fmla="*/ 7513 w 41532"/>
                  <a:gd name="connsiteY6" fmla="*/ 4809 h 40078"/>
                  <a:gd name="connsiteX7" fmla="*/ 1351 w 41532"/>
                  <a:gd name="connsiteY7" fmla="*/ 9112 h 40078"/>
                  <a:gd name="connsiteX8" fmla="*/ 928 w 41532"/>
                  <a:gd name="connsiteY8" fmla="*/ 8775 h 40078"/>
                  <a:gd name="connsiteX9" fmla="*/ 675 w 41532"/>
                  <a:gd name="connsiteY9" fmla="*/ 8944 h 40078"/>
                  <a:gd name="connsiteX10" fmla="*/ 506 w 41532"/>
                  <a:gd name="connsiteY10" fmla="*/ 8944 h 40078"/>
                  <a:gd name="connsiteX11" fmla="*/ 338 w 41532"/>
                  <a:gd name="connsiteY11" fmla="*/ 9112 h 40078"/>
                  <a:gd name="connsiteX12" fmla="*/ 169 w 41532"/>
                  <a:gd name="connsiteY12" fmla="*/ 9112 h 40078"/>
                  <a:gd name="connsiteX13" fmla="*/ 0 w 41532"/>
                  <a:gd name="connsiteY13" fmla="*/ 9281 h 40078"/>
                  <a:gd name="connsiteX14" fmla="*/ 338 w 41532"/>
                  <a:gd name="connsiteY14" fmla="*/ 9534 h 40078"/>
                  <a:gd name="connsiteX15" fmla="*/ 2279 w 41532"/>
                  <a:gd name="connsiteY15" fmla="*/ 11222 h 40078"/>
                  <a:gd name="connsiteX16" fmla="*/ 2279 w 41532"/>
                  <a:gd name="connsiteY16" fmla="*/ 12234 h 40078"/>
                  <a:gd name="connsiteX17" fmla="*/ 4389 w 41532"/>
                  <a:gd name="connsiteY17" fmla="*/ 14006 h 40078"/>
                  <a:gd name="connsiteX18" fmla="*/ 4052 w 41532"/>
                  <a:gd name="connsiteY18" fmla="*/ 14006 h 40078"/>
                  <a:gd name="connsiteX19" fmla="*/ 3546 w 41532"/>
                  <a:gd name="connsiteY19" fmla="*/ 14428 h 40078"/>
                  <a:gd name="connsiteX20" fmla="*/ 1266 w 41532"/>
                  <a:gd name="connsiteY20" fmla="*/ 12319 h 40078"/>
                  <a:gd name="connsiteX21" fmla="*/ 253 w 41532"/>
                  <a:gd name="connsiteY21" fmla="*/ 12741 h 40078"/>
                  <a:gd name="connsiteX22" fmla="*/ 253 w 41532"/>
                  <a:gd name="connsiteY22" fmla="*/ 13247 h 40078"/>
                  <a:gd name="connsiteX23" fmla="*/ 422 w 41532"/>
                  <a:gd name="connsiteY23" fmla="*/ 15525 h 40078"/>
                  <a:gd name="connsiteX24" fmla="*/ 4052 w 41532"/>
                  <a:gd name="connsiteY24" fmla="*/ 18647 h 40078"/>
                  <a:gd name="connsiteX25" fmla="*/ 5234 w 41532"/>
                  <a:gd name="connsiteY25" fmla="*/ 18141 h 40078"/>
                  <a:gd name="connsiteX26" fmla="*/ 9201 w 41532"/>
                  <a:gd name="connsiteY26" fmla="*/ 21431 h 40078"/>
                  <a:gd name="connsiteX27" fmla="*/ 14941 w 41532"/>
                  <a:gd name="connsiteY27" fmla="*/ 26409 h 40078"/>
                  <a:gd name="connsiteX28" fmla="*/ 15364 w 41532"/>
                  <a:gd name="connsiteY28" fmla="*/ 26831 h 40078"/>
                  <a:gd name="connsiteX29" fmla="*/ 16123 w 41532"/>
                  <a:gd name="connsiteY29" fmla="*/ 27759 h 40078"/>
                  <a:gd name="connsiteX30" fmla="*/ 16123 w 41532"/>
                  <a:gd name="connsiteY30" fmla="*/ 28097 h 40078"/>
                  <a:gd name="connsiteX31" fmla="*/ 19415 w 41532"/>
                  <a:gd name="connsiteY31" fmla="*/ 31219 h 40078"/>
                  <a:gd name="connsiteX32" fmla="*/ 21019 w 41532"/>
                  <a:gd name="connsiteY32" fmla="*/ 32738 h 40078"/>
                  <a:gd name="connsiteX33" fmla="*/ 22539 w 41532"/>
                  <a:gd name="connsiteY33" fmla="*/ 34425 h 40078"/>
                  <a:gd name="connsiteX34" fmla="*/ 25578 w 41532"/>
                  <a:gd name="connsiteY34" fmla="*/ 36872 h 40078"/>
                  <a:gd name="connsiteX35" fmla="*/ 29545 w 41532"/>
                  <a:gd name="connsiteY35" fmla="*/ 40078 h 40078"/>
                  <a:gd name="connsiteX36" fmla="*/ 31571 w 41532"/>
                  <a:gd name="connsiteY36" fmla="*/ 38981 h 40078"/>
                  <a:gd name="connsiteX37" fmla="*/ 32331 w 41532"/>
                  <a:gd name="connsiteY37" fmla="*/ 38475 h 40078"/>
                  <a:gd name="connsiteX38" fmla="*/ 33006 w 41532"/>
                  <a:gd name="connsiteY38" fmla="*/ 38053 h 40078"/>
                  <a:gd name="connsiteX39" fmla="*/ 36636 w 41532"/>
                  <a:gd name="connsiteY39" fmla="*/ 35690 h 40078"/>
                  <a:gd name="connsiteX40" fmla="*/ 35961 w 41532"/>
                  <a:gd name="connsiteY40" fmla="*/ 34425 h 40078"/>
                  <a:gd name="connsiteX41" fmla="*/ 36129 w 41532"/>
                  <a:gd name="connsiteY41" fmla="*/ 34256 h 40078"/>
                  <a:gd name="connsiteX42" fmla="*/ 36383 w 41532"/>
                  <a:gd name="connsiteY42" fmla="*/ 34256 h 40078"/>
                  <a:gd name="connsiteX43" fmla="*/ 36551 w 41532"/>
                  <a:gd name="connsiteY43" fmla="*/ 34003 h 40078"/>
                  <a:gd name="connsiteX44" fmla="*/ 36889 w 41532"/>
                  <a:gd name="connsiteY44" fmla="*/ 34003 h 40078"/>
                  <a:gd name="connsiteX45" fmla="*/ 37058 w 41532"/>
                  <a:gd name="connsiteY45" fmla="*/ 33834 h 40078"/>
                  <a:gd name="connsiteX46" fmla="*/ 37396 w 41532"/>
                  <a:gd name="connsiteY46" fmla="*/ 33834 h 40078"/>
                  <a:gd name="connsiteX47" fmla="*/ 37818 w 41532"/>
                  <a:gd name="connsiteY47" fmla="*/ 33666 h 40078"/>
                  <a:gd name="connsiteX48" fmla="*/ 37311 w 41532"/>
                  <a:gd name="connsiteY48" fmla="*/ 32569 h 40078"/>
                  <a:gd name="connsiteX49" fmla="*/ 37480 w 41532"/>
                  <a:gd name="connsiteY49" fmla="*/ 32316 h 40078"/>
                  <a:gd name="connsiteX50" fmla="*/ 41532 w 41532"/>
                  <a:gd name="connsiteY50" fmla="*/ 29194 h 40078"/>
                  <a:gd name="connsiteX51" fmla="*/ 39675 w 41532"/>
                  <a:gd name="connsiteY51" fmla="*/ 25987 h 40078"/>
                  <a:gd name="connsiteX52" fmla="*/ 37058 w 41532"/>
                  <a:gd name="connsiteY52" fmla="*/ 20756 h 40078"/>
                  <a:gd name="connsiteX53" fmla="*/ 31487 w 41532"/>
                  <a:gd name="connsiteY53" fmla="*/ 37884 h 40078"/>
                  <a:gd name="connsiteX54" fmla="*/ 30305 w 41532"/>
                  <a:gd name="connsiteY54" fmla="*/ 36956 h 40078"/>
                  <a:gd name="connsiteX55" fmla="*/ 28701 w 41532"/>
                  <a:gd name="connsiteY55" fmla="*/ 35522 h 40078"/>
                  <a:gd name="connsiteX56" fmla="*/ 27519 w 41532"/>
                  <a:gd name="connsiteY56" fmla="*/ 34509 h 40078"/>
                  <a:gd name="connsiteX57" fmla="*/ 24733 w 41532"/>
                  <a:gd name="connsiteY57" fmla="*/ 31978 h 40078"/>
                  <a:gd name="connsiteX58" fmla="*/ 19078 w 41532"/>
                  <a:gd name="connsiteY58" fmla="*/ 27169 h 40078"/>
                  <a:gd name="connsiteX59" fmla="*/ 17474 w 41532"/>
                  <a:gd name="connsiteY59" fmla="*/ 25734 h 40078"/>
                  <a:gd name="connsiteX60" fmla="*/ 17727 w 41532"/>
                  <a:gd name="connsiteY60" fmla="*/ 25481 h 40078"/>
                  <a:gd name="connsiteX61" fmla="*/ 17896 w 41532"/>
                  <a:gd name="connsiteY61" fmla="*/ 25228 h 40078"/>
                  <a:gd name="connsiteX62" fmla="*/ 18065 w 41532"/>
                  <a:gd name="connsiteY62" fmla="*/ 25397 h 40078"/>
                  <a:gd name="connsiteX63" fmla="*/ 19500 w 41532"/>
                  <a:gd name="connsiteY63" fmla="*/ 26578 h 40078"/>
                  <a:gd name="connsiteX64" fmla="*/ 25156 w 41532"/>
                  <a:gd name="connsiteY64" fmla="*/ 31556 h 40078"/>
                  <a:gd name="connsiteX65" fmla="*/ 28026 w 41532"/>
                  <a:gd name="connsiteY65" fmla="*/ 34003 h 40078"/>
                  <a:gd name="connsiteX66" fmla="*/ 29207 w 41532"/>
                  <a:gd name="connsiteY66" fmla="*/ 34931 h 40078"/>
                  <a:gd name="connsiteX67" fmla="*/ 28954 w 41532"/>
                  <a:gd name="connsiteY67" fmla="*/ 35269 h 40078"/>
                  <a:gd name="connsiteX68" fmla="*/ 30558 w 41532"/>
                  <a:gd name="connsiteY68" fmla="*/ 36787 h 40078"/>
                  <a:gd name="connsiteX69" fmla="*/ 31655 w 41532"/>
                  <a:gd name="connsiteY69" fmla="*/ 37716 h 40078"/>
                  <a:gd name="connsiteX70" fmla="*/ 31655 w 41532"/>
                  <a:gd name="connsiteY70" fmla="*/ 37969 h 40078"/>
                  <a:gd name="connsiteX71" fmla="*/ 31487 w 41532"/>
                  <a:gd name="connsiteY71" fmla="*/ 37969 h 40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1532" h="40078">
                    <a:moveTo>
                      <a:pt x="36974" y="20588"/>
                    </a:moveTo>
                    <a:lnTo>
                      <a:pt x="36383" y="19322"/>
                    </a:lnTo>
                    <a:lnTo>
                      <a:pt x="35201" y="17128"/>
                    </a:lnTo>
                    <a:lnTo>
                      <a:pt x="28616" y="16875"/>
                    </a:lnTo>
                    <a:lnTo>
                      <a:pt x="27266" y="15356"/>
                    </a:lnTo>
                    <a:lnTo>
                      <a:pt x="13844" y="0"/>
                    </a:lnTo>
                    <a:lnTo>
                      <a:pt x="7513" y="4809"/>
                    </a:lnTo>
                    <a:lnTo>
                      <a:pt x="1351" y="9112"/>
                    </a:lnTo>
                    <a:lnTo>
                      <a:pt x="928" y="8775"/>
                    </a:lnTo>
                    <a:lnTo>
                      <a:pt x="675" y="8944"/>
                    </a:lnTo>
                    <a:lnTo>
                      <a:pt x="506" y="8944"/>
                    </a:lnTo>
                    <a:lnTo>
                      <a:pt x="338" y="9112"/>
                    </a:lnTo>
                    <a:lnTo>
                      <a:pt x="169" y="9112"/>
                    </a:lnTo>
                    <a:lnTo>
                      <a:pt x="0" y="9281"/>
                    </a:lnTo>
                    <a:lnTo>
                      <a:pt x="338" y="9534"/>
                    </a:lnTo>
                    <a:lnTo>
                      <a:pt x="2279" y="11222"/>
                    </a:lnTo>
                    <a:lnTo>
                      <a:pt x="2279" y="12234"/>
                    </a:lnTo>
                    <a:lnTo>
                      <a:pt x="4389" y="14006"/>
                    </a:lnTo>
                    <a:lnTo>
                      <a:pt x="4052" y="14006"/>
                    </a:lnTo>
                    <a:lnTo>
                      <a:pt x="3546" y="14428"/>
                    </a:lnTo>
                    <a:lnTo>
                      <a:pt x="1266" y="12319"/>
                    </a:lnTo>
                    <a:lnTo>
                      <a:pt x="253" y="12741"/>
                    </a:lnTo>
                    <a:lnTo>
                      <a:pt x="253" y="13247"/>
                    </a:lnTo>
                    <a:lnTo>
                      <a:pt x="422" y="15525"/>
                    </a:lnTo>
                    <a:lnTo>
                      <a:pt x="4052" y="18647"/>
                    </a:lnTo>
                    <a:lnTo>
                      <a:pt x="5234" y="18141"/>
                    </a:lnTo>
                    <a:lnTo>
                      <a:pt x="9201" y="21431"/>
                    </a:lnTo>
                    <a:lnTo>
                      <a:pt x="14941" y="26409"/>
                    </a:lnTo>
                    <a:lnTo>
                      <a:pt x="15364" y="26831"/>
                    </a:lnTo>
                    <a:lnTo>
                      <a:pt x="16123" y="27759"/>
                    </a:lnTo>
                    <a:lnTo>
                      <a:pt x="16123" y="28097"/>
                    </a:lnTo>
                    <a:lnTo>
                      <a:pt x="19415" y="31219"/>
                    </a:lnTo>
                    <a:lnTo>
                      <a:pt x="21019" y="32738"/>
                    </a:lnTo>
                    <a:lnTo>
                      <a:pt x="22539" y="34425"/>
                    </a:lnTo>
                    <a:lnTo>
                      <a:pt x="25578" y="36872"/>
                    </a:lnTo>
                    <a:lnTo>
                      <a:pt x="29545" y="40078"/>
                    </a:lnTo>
                    <a:lnTo>
                      <a:pt x="31571" y="38981"/>
                    </a:lnTo>
                    <a:lnTo>
                      <a:pt x="32331" y="38475"/>
                    </a:lnTo>
                    <a:lnTo>
                      <a:pt x="33006" y="38053"/>
                    </a:lnTo>
                    <a:lnTo>
                      <a:pt x="36636" y="35690"/>
                    </a:lnTo>
                    <a:lnTo>
                      <a:pt x="35961" y="34425"/>
                    </a:lnTo>
                    <a:lnTo>
                      <a:pt x="36129" y="34256"/>
                    </a:lnTo>
                    <a:lnTo>
                      <a:pt x="36383" y="34256"/>
                    </a:lnTo>
                    <a:lnTo>
                      <a:pt x="36551" y="34003"/>
                    </a:lnTo>
                    <a:lnTo>
                      <a:pt x="36889" y="34003"/>
                    </a:lnTo>
                    <a:lnTo>
                      <a:pt x="37058" y="33834"/>
                    </a:lnTo>
                    <a:lnTo>
                      <a:pt x="37396" y="33834"/>
                    </a:lnTo>
                    <a:lnTo>
                      <a:pt x="37818" y="33666"/>
                    </a:lnTo>
                    <a:lnTo>
                      <a:pt x="37311" y="32569"/>
                    </a:lnTo>
                    <a:lnTo>
                      <a:pt x="37480" y="32316"/>
                    </a:lnTo>
                    <a:lnTo>
                      <a:pt x="41532" y="29194"/>
                    </a:lnTo>
                    <a:lnTo>
                      <a:pt x="39675" y="25987"/>
                    </a:lnTo>
                    <a:lnTo>
                      <a:pt x="37058" y="20756"/>
                    </a:lnTo>
                    <a:close/>
                    <a:moveTo>
                      <a:pt x="31487" y="37884"/>
                    </a:moveTo>
                    <a:lnTo>
                      <a:pt x="30305" y="36956"/>
                    </a:lnTo>
                    <a:lnTo>
                      <a:pt x="28701" y="35522"/>
                    </a:lnTo>
                    <a:lnTo>
                      <a:pt x="27519" y="34509"/>
                    </a:lnTo>
                    <a:lnTo>
                      <a:pt x="24733" y="31978"/>
                    </a:lnTo>
                    <a:lnTo>
                      <a:pt x="19078" y="27169"/>
                    </a:lnTo>
                    <a:lnTo>
                      <a:pt x="17474" y="25734"/>
                    </a:lnTo>
                    <a:lnTo>
                      <a:pt x="17727" y="25481"/>
                    </a:lnTo>
                    <a:lnTo>
                      <a:pt x="17896" y="25228"/>
                    </a:lnTo>
                    <a:lnTo>
                      <a:pt x="18065" y="25397"/>
                    </a:lnTo>
                    <a:lnTo>
                      <a:pt x="19500" y="26578"/>
                    </a:lnTo>
                    <a:lnTo>
                      <a:pt x="25156" y="31556"/>
                    </a:lnTo>
                    <a:lnTo>
                      <a:pt x="28026" y="34003"/>
                    </a:lnTo>
                    <a:lnTo>
                      <a:pt x="29207" y="34931"/>
                    </a:lnTo>
                    <a:lnTo>
                      <a:pt x="28954" y="35269"/>
                    </a:lnTo>
                    <a:lnTo>
                      <a:pt x="30558" y="36787"/>
                    </a:lnTo>
                    <a:lnTo>
                      <a:pt x="31655" y="37716"/>
                    </a:lnTo>
                    <a:lnTo>
                      <a:pt x="31655" y="37969"/>
                    </a:lnTo>
                    <a:lnTo>
                      <a:pt x="31487" y="3796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98" name="Freeform 12">
                <a:extLst>
                  <a:ext uri="{FF2B5EF4-FFF2-40B4-BE49-F238E27FC236}">
                    <a16:creationId xmlns:a16="http://schemas.microsoft.com/office/drawing/2014/main" id="{CC4BFC50-6ABF-6A9A-B74A-2E4B3EC101A9}"/>
                  </a:ext>
                </a:extLst>
              </p:cNvPr>
              <p:cNvSpPr/>
              <p:nvPr/>
            </p:nvSpPr>
            <p:spPr>
              <a:xfrm>
                <a:off x="5929201" y="3695748"/>
                <a:ext cx="11227" cy="9871"/>
              </a:xfrm>
              <a:custGeom>
                <a:avLst/>
                <a:gdLst>
                  <a:gd name="connsiteX0" fmla="*/ 5740 w 11227"/>
                  <a:gd name="connsiteY0" fmla="*/ 3290 h 9871"/>
                  <a:gd name="connsiteX1" fmla="*/ 4896 w 11227"/>
                  <a:gd name="connsiteY1" fmla="*/ 2700 h 9871"/>
                  <a:gd name="connsiteX2" fmla="*/ 1351 w 11227"/>
                  <a:gd name="connsiteY2" fmla="*/ 0 h 9871"/>
                  <a:gd name="connsiteX3" fmla="*/ 0 w 11227"/>
                  <a:gd name="connsiteY3" fmla="*/ 590 h 9871"/>
                  <a:gd name="connsiteX4" fmla="*/ 3545 w 11227"/>
                  <a:gd name="connsiteY4" fmla="*/ 4303 h 9871"/>
                  <a:gd name="connsiteX5" fmla="*/ 5740 w 11227"/>
                  <a:gd name="connsiteY5" fmla="*/ 6075 h 9871"/>
                  <a:gd name="connsiteX6" fmla="*/ 9792 w 11227"/>
                  <a:gd name="connsiteY6" fmla="*/ 9112 h 9871"/>
                  <a:gd name="connsiteX7" fmla="*/ 10890 w 11227"/>
                  <a:gd name="connsiteY7" fmla="*/ 9872 h 9871"/>
                  <a:gd name="connsiteX8" fmla="*/ 11227 w 11227"/>
                  <a:gd name="connsiteY8" fmla="*/ 8691 h 9871"/>
                  <a:gd name="connsiteX9" fmla="*/ 10383 w 11227"/>
                  <a:gd name="connsiteY9" fmla="*/ 7931 h 9871"/>
                  <a:gd name="connsiteX10" fmla="*/ 5740 w 11227"/>
                  <a:gd name="connsiteY10" fmla="*/ 3290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27" h="9871">
                    <a:moveTo>
                      <a:pt x="5740" y="3290"/>
                    </a:moveTo>
                    <a:lnTo>
                      <a:pt x="4896" y="2700"/>
                    </a:lnTo>
                    <a:lnTo>
                      <a:pt x="1351" y="0"/>
                    </a:lnTo>
                    <a:lnTo>
                      <a:pt x="0" y="590"/>
                    </a:lnTo>
                    <a:lnTo>
                      <a:pt x="3545" y="4303"/>
                    </a:lnTo>
                    <a:lnTo>
                      <a:pt x="5740" y="6075"/>
                    </a:lnTo>
                    <a:lnTo>
                      <a:pt x="9792" y="9112"/>
                    </a:lnTo>
                    <a:lnTo>
                      <a:pt x="10890" y="9872"/>
                    </a:lnTo>
                    <a:lnTo>
                      <a:pt x="11227" y="8691"/>
                    </a:lnTo>
                    <a:lnTo>
                      <a:pt x="10383" y="7931"/>
                    </a:lnTo>
                    <a:lnTo>
                      <a:pt x="5740" y="329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99" name="Freeform 13">
                <a:extLst>
                  <a:ext uri="{FF2B5EF4-FFF2-40B4-BE49-F238E27FC236}">
                    <a16:creationId xmlns:a16="http://schemas.microsoft.com/office/drawing/2014/main" id="{2143AF1E-65D0-EE26-9EFF-A6849D31EC93}"/>
                  </a:ext>
                </a:extLst>
              </p:cNvPr>
              <p:cNvSpPr/>
              <p:nvPr/>
            </p:nvSpPr>
            <p:spPr>
              <a:xfrm>
                <a:off x="5941103" y="3709586"/>
                <a:ext cx="11817" cy="9028"/>
              </a:xfrm>
              <a:custGeom>
                <a:avLst/>
                <a:gdLst>
                  <a:gd name="connsiteX0" fmla="*/ 8779 w 11817"/>
                  <a:gd name="connsiteY0" fmla="*/ 5063 h 9028"/>
                  <a:gd name="connsiteX1" fmla="*/ 84 w 11817"/>
                  <a:gd name="connsiteY1" fmla="*/ 0 h 9028"/>
                  <a:gd name="connsiteX2" fmla="*/ 0 w 11817"/>
                  <a:gd name="connsiteY2" fmla="*/ 84 h 9028"/>
                  <a:gd name="connsiteX3" fmla="*/ 675 w 11817"/>
                  <a:gd name="connsiteY3" fmla="*/ 2447 h 9028"/>
                  <a:gd name="connsiteX4" fmla="*/ 1351 w 11817"/>
                  <a:gd name="connsiteY4" fmla="*/ 4725 h 9028"/>
                  <a:gd name="connsiteX5" fmla="*/ 6669 w 11817"/>
                  <a:gd name="connsiteY5" fmla="*/ 7510 h 9028"/>
                  <a:gd name="connsiteX6" fmla="*/ 8695 w 11817"/>
                  <a:gd name="connsiteY6" fmla="*/ 9028 h 9028"/>
                  <a:gd name="connsiteX7" fmla="*/ 10214 w 11817"/>
                  <a:gd name="connsiteY7" fmla="*/ 8775 h 9028"/>
                  <a:gd name="connsiteX8" fmla="*/ 11818 w 11817"/>
                  <a:gd name="connsiteY8" fmla="*/ 8438 h 9028"/>
                  <a:gd name="connsiteX9" fmla="*/ 9032 w 11817"/>
                  <a:gd name="connsiteY9" fmla="*/ 5231 h 9028"/>
                  <a:gd name="connsiteX10" fmla="*/ 8779 w 11817"/>
                  <a:gd name="connsiteY10" fmla="*/ 5063 h 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17" h="9028">
                    <a:moveTo>
                      <a:pt x="8779" y="5063"/>
                    </a:moveTo>
                    <a:lnTo>
                      <a:pt x="84" y="0"/>
                    </a:lnTo>
                    <a:lnTo>
                      <a:pt x="0" y="84"/>
                    </a:lnTo>
                    <a:lnTo>
                      <a:pt x="675" y="2447"/>
                    </a:lnTo>
                    <a:lnTo>
                      <a:pt x="1351" y="4725"/>
                    </a:lnTo>
                    <a:lnTo>
                      <a:pt x="6669" y="7510"/>
                    </a:lnTo>
                    <a:lnTo>
                      <a:pt x="8695" y="9028"/>
                    </a:lnTo>
                    <a:lnTo>
                      <a:pt x="10214" y="8775"/>
                    </a:lnTo>
                    <a:lnTo>
                      <a:pt x="11818" y="8438"/>
                    </a:lnTo>
                    <a:lnTo>
                      <a:pt x="9032" y="5231"/>
                    </a:lnTo>
                    <a:lnTo>
                      <a:pt x="8779" y="5063"/>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100" name="Freeform 14">
                <a:extLst>
                  <a:ext uri="{FF2B5EF4-FFF2-40B4-BE49-F238E27FC236}">
                    <a16:creationId xmlns:a16="http://schemas.microsoft.com/office/drawing/2014/main" id="{FFC9647D-52C8-92C8-F1EE-D9C0D2BE087A}"/>
                  </a:ext>
                </a:extLst>
              </p:cNvPr>
              <p:cNvSpPr/>
              <p:nvPr/>
            </p:nvSpPr>
            <p:spPr>
              <a:xfrm>
                <a:off x="5949292" y="3666301"/>
                <a:ext cx="32752" cy="11728"/>
              </a:xfrm>
              <a:custGeom>
                <a:avLst/>
                <a:gdLst>
                  <a:gd name="connsiteX0" fmla="*/ 16883 w 32752"/>
                  <a:gd name="connsiteY0" fmla="*/ 11728 h 11728"/>
                  <a:gd name="connsiteX1" fmla="*/ 17727 w 32752"/>
                  <a:gd name="connsiteY1" fmla="*/ 11728 h 11728"/>
                  <a:gd name="connsiteX2" fmla="*/ 21863 w 32752"/>
                  <a:gd name="connsiteY2" fmla="*/ 11559 h 11728"/>
                  <a:gd name="connsiteX3" fmla="*/ 21863 w 32752"/>
                  <a:gd name="connsiteY3" fmla="*/ 7425 h 11728"/>
                  <a:gd name="connsiteX4" fmla="*/ 25071 w 32752"/>
                  <a:gd name="connsiteY4" fmla="*/ 6159 h 11728"/>
                  <a:gd name="connsiteX5" fmla="*/ 26084 w 32752"/>
                  <a:gd name="connsiteY5" fmla="*/ 9366 h 11728"/>
                  <a:gd name="connsiteX6" fmla="*/ 29292 w 32752"/>
                  <a:gd name="connsiteY6" fmla="*/ 8606 h 11728"/>
                  <a:gd name="connsiteX7" fmla="*/ 32753 w 32752"/>
                  <a:gd name="connsiteY7" fmla="*/ 0 h 11728"/>
                  <a:gd name="connsiteX8" fmla="*/ 15195 w 32752"/>
                  <a:gd name="connsiteY8" fmla="*/ 5316 h 11728"/>
                  <a:gd name="connsiteX9" fmla="*/ 0 w 32752"/>
                  <a:gd name="connsiteY9" fmla="*/ 7510 h 11728"/>
                  <a:gd name="connsiteX10" fmla="*/ 1941 w 32752"/>
                  <a:gd name="connsiteY10" fmla="*/ 10041 h 11728"/>
                  <a:gd name="connsiteX11" fmla="*/ 16883 w 32752"/>
                  <a:gd name="connsiteY11" fmla="*/ 11728 h 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52" h="11728">
                    <a:moveTo>
                      <a:pt x="16883" y="11728"/>
                    </a:moveTo>
                    <a:lnTo>
                      <a:pt x="17727" y="11728"/>
                    </a:lnTo>
                    <a:lnTo>
                      <a:pt x="21863" y="11559"/>
                    </a:lnTo>
                    <a:lnTo>
                      <a:pt x="21863" y="7425"/>
                    </a:lnTo>
                    <a:lnTo>
                      <a:pt x="25071" y="6159"/>
                    </a:lnTo>
                    <a:lnTo>
                      <a:pt x="26084" y="9366"/>
                    </a:lnTo>
                    <a:lnTo>
                      <a:pt x="29292" y="8606"/>
                    </a:lnTo>
                    <a:lnTo>
                      <a:pt x="32753" y="0"/>
                    </a:lnTo>
                    <a:lnTo>
                      <a:pt x="15195" y="5316"/>
                    </a:lnTo>
                    <a:lnTo>
                      <a:pt x="0" y="7510"/>
                    </a:lnTo>
                    <a:lnTo>
                      <a:pt x="1941" y="10041"/>
                    </a:lnTo>
                    <a:lnTo>
                      <a:pt x="16883" y="1172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101" name="Freeform 15">
                <a:extLst>
                  <a:ext uri="{FF2B5EF4-FFF2-40B4-BE49-F238E27FC236}">
                    <a16:creationId xmlns:a16="http://schemas.microsoft.com/office/drawing/2014/main" id="{C719B0C6-2176-E373-2B5B-7F07D7170F1D}"/>
                  </a:ext>
                </a:extLst>
              </p:cNvPr>
              <p:cNvSpPr/>
              <p:nvPr/>
            </p:nvSpPr>
            <p:spPr>
              <a:xfrm>
                <a:off x="5980778" y="3702498"/>
                <a:ext cx="6584" cy="4471"/>
              </a:xfrm>
              <a:custGeom>
                <a:avLst/>
                <a:gdLst>
                  <a:gd name="connsiteX0" fmla="*/ 2364 w 6584"/>
                  <a:gd name="connsiteY0" fmla="*/ 84 h 4471"/>
                  <a:gd name="connsiteX1" fmla="*/ 1942 w 6584"/>
                  <a:gd name="connsiteY1" fmla="*/ 338 h 4471"/>
                  <a:gd name="connsiteX2" fmla="*/ 0 w 6584"/>
                  <a:gd name="connsiteY2" fmla="*/ 3966 h 4471"/>
                  <a:gd name="connsiteX3" fmla="*/ 338 w 6584"/>
                  <a:gd name="connsiteY3" fmla="*/ 4134 h 4471"/>
                  <a:gd name="connsiteX4" fmla="*/ 422 w 6584"/>
                  <a:gd name="connsiteY4" fmla="*/ 3966 h 4471"/>
                  <a:gd name="connsiteX5" fmla="*/ 1266 w 6584"/>
                  <a:gd name="connsiteY5" fmla="*/ 4472 h 4471"/>
                  <a:gd name="connsiteX6" fmla="*/ 2364 w 6584"/>
                  <a:gd name="connsiteY6" fmla="*/ 3290 h 4471"/>
                  <a:gd name="connsiteX7" fmla="*/ 3883 w 6584"/>
                  <a:gd name="connsiteY7" fmla="*/ 2616 h 4471"/>
                  <a:gd name="connsiteX8" fmla="*/ 6584 w 6584"/>
                  <a:gd name="connsiteY8" fmla="*/ 2109 h 4471"/>
                  <a:gd name="connsiteX9" fmla="*/ 6584 w 6584"/>
                  <a:gd name="connsiteY9" fmla="*/ 422 h 4471"/>
                  <a:gd name="connsiteX10" fmla="*/ 2955 w 6584"/>
                  <a:gd name="connsiteY10" fmla="*/ 0 h 4471"/>
                  <a:gd name="connsiteX11" fmla="*/ 2364 w 6584"/>
                  <a:gd name="connsiteY11" fmla="*/ 84 h 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84" h="4471">
                    <a:moveTo>
                      <a:pt x="2364" y="84"/>
                    </a:moveTo>
                    <a:lnTo>
                      <a:pt x="1942" y="338"/>
                    </a:lnTo>
                    <a:lnTo>
                      <a:pt x="0" y="3966"/>
                    </a:lnTo>
                    <a:lnTo>
                      <a:pt x="338" y="4134"/>
                    </a:lnTo>
                    <a:lnTo>
                      <a:pt x="422" y="3966"/>
                    </a:lnTo>
                    <a:lnTo>
                      <a:pt x="1266" y="4472"/>
                    </a:lnTo>
                    <a:lnTo>
                      <a:pt x="2364" y="3290"/>
                    </a:lnTo>
                    <a:lnTo>
                      <a:pt x="3883" y="2616"/>
                    </a:lnTo>
                    <a:lnTo>
                      <a:pt x="6584" y="2109"/>
                    </a:lnTo>
                    <a:lnTo>
                      <a:pt x="6584" y="422"/>
                    </a:lnTo>
                    <a:lnTo>
                      <a:pt x="2955" y="0"/>
                    </a:lnTo>
                    <a:lnTo>
                      <a:pt x="2364" y="84"/>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102" name="Freeform 16">
                <a:extLst>
                  <a:ext uri="{FF2B5EF4-FFF2-40B4-BE49-F238E27FC236}">
                    <a16:creationId xmlns:a16="http://schemas.microsoft.com/office/drawing/2014/main" id="{59292060-2BE7-028E-0BF4-C50C0B3887A1}"/>
                  </a:ext>
                </a:extLst>
              </p:cNvPr>
              <p:cNvSpPr/>
              <p:nvPr/>
            </p:nvSpPr>
            <p:spPr>
              <a:xfrm>
                <a:off x="5516245" y="3533073"/>
                <a:ext cx="567603" cy="476465"/>
              </a:xfrm>
              <a:custGeom>
                <a:avLst/>
                <a:gdLst>
                  <a:gd name="connsiteX0" fmla="*/ 460735 w 567603"/>
                  <a:gd name="connsiteY0" fmla="*/ 198535 h 476465"/>
                  <a:gd name="connsiteX1" fmla="*/ 460397 w 567603"/>
                  <a:gd name="connsiteY1" fmla="*/ 197691 h 476465"/>
                  <a:gd name="connsiteX2" fmla="*/ 465462 w 567603"/>
                  <a:gd name="connsiteY2" fmla="*/ 195328 h 476465"/>
                  <a:gd name="connsiteX3" fmla="*/ 471034 w 567603"/>
                  <a:gd name="connsiteY3" fmla="*/ 192797 h 476465"/>
                  <a:gd name="connsiteX4" fmla="*/ 471878 w 567603"/>
                  <a:gd name="connsiteY4" fmla="*/ 187144 h 476465"/>
                  <a:gd name="connsiteX5" fmla="*/ 472553 w 567603"/>
                  <a:gd name="connsiteY5" fmla="*/ 182672 h 476465"/>
                  <a:gd name="connsiteX6" fmla="*/ 467235 w 567603"/>
                  <a:gd name="connsiteY6" fmla="*/ 180647 h 476465"/>
                  <a:gd name="connsiteX7" fmla="*/ 465631 w 567603"/>
                  <a:gd name="connsiteY7" fmla="*/ 179381 h 476465"/>
                  <a:gd name="connsiteX8" fmla="*/ 462592 w 567603"/>
                  <a:gd name="connsiteY8" fmla="*/ 176175 h 476465"/>
                  <a:gd name="connsiteX9" fmla="*/ 462086 w 567603"/>
                  <a:gd name="connsiteY9" fmla="*/ 175922 h 476465"/>
                  <a:gd name="connsiteX10" fmla="*/ 461579 w 567603"/>
                  <a:gd name="connsiteY10" fmla="*/ 175922 h 476465"/>
                  <a:gd name="connsiteX11" fmla="*/ 458878 w 567603"/>
                  <a:gd name="connsiteY11" fmla="*/ 177019 h 476465"/>
                  <a:gd name="connsiteX12" fmla="*/ 456936 w 567603"/>
                  <a:gd name="connsiteY12" fmla="*/ 177356 h 476465"/>
                  <a:gd name="connsiteX13" fmla="*/ 455586 w 567603"/>
                  <a:gd name="connsiteY13" fmla="*/ 177525 h 476465"/>
                  <a:gd name="connsiteX14" fmla="*/ 453391 w 567603"/>
                  <a:gd name="connsiteY14" fmla="*/ 177525 h 476465"/>
                  <a:gd name="connsiteX15" fmla="*/ 452124 w 567603"/>
                  <a:gd name="connsiteY15" fmla="*/ 177525 h 476465"/>
                  <a:gd name="connsiteX16" fmla="*/ 451703 w 567603"/>
                  <a:gd name="connsiteY16" fmla="*/ 177694 h 476465"/>
                  <a:gd name="connsiteX17" fmla="*/ 451365 w 567603"/>
                  <a:gd name="connsiteY17" fmla="*/ 178031 h 476465"/>
                  <a:gd name="connsiteX18" fmla="*/ 448664 w 567603"/>
                  <a:gd name="connsiteY18" fmla="*/ 182250 h 476465"/>
                  <a:gd name="connsiteX19" fmla="*/ 448579 w 567603"/>
                  <a:gd name="connsiteY19" fmla="*/ 182419 h 476465"/>
                  <a:gd name="connsiteX20" fmla="*/ 447735 w 567603"/>
                  <a:gd name="connsiteY20" fmla="*/ 183685 h 476465"/>
                  <a:gd name="connsiteX21" fmla="*/ 447904 w 567603"/>
                  <a:gd name="connsiteY21" fmla="*/ 186385 h 476465"/>
                  <a:gd name="connsiteX22" fmla="*/ 447482 w 567603"/>
                  <a:gd name="connsiteY22" fmla="*/ 187228 h 476465"/>
                  <a:gd name="connsiteX23" fmla="*/ 446722 w 567603"/>
                  <a:gd name="connsiteY23" fmla="*/ 187144 h 476465"/>
                  <a:gd name="connsiteX24" fmla="*/ 446807 w 567603"/>
                  <a:gd name="connsiteY24" fmla="*/ 185710 h 476465"/>
                  <a:gd name="connsiteX25" fmla="*/ 446131 w 567603"/>
                  <a:gd name="connsiteY25" fmla="*/ 184697 h 476465"/>
                  <a:gd name="connsiteX26" fmla="*/ 444443 w 567603"/>
                  <a:gd name="connsiteY26" fmla="*/ 186469 h 476465"/>
                  <a:gd name="connsiteX27" fmla="*/ 442839 w 567603"/>
                  <a:gd name="connsiteY27" fmla="*/ 185625 h 476465"/>
                  <a:gd name="connsiteX28" fmla="*/ 440053 w 567603"/>
                  <a:gd name="connsiteY28" fmla="*/ 185541 h 476465"/>
                  <a:gd name="connsiteX29" fmla="*/ 438281 w 567603"/>
                  <a:gd name="connsiteY29" fmla="*/ 186047 h 476465"/>
                  <a:gd name="connsiteX30" fmla="*/ 437943 w 567603"/>
                  <a:gd name="connsiteY30" fmla="*/ 186300 h 476465"/>
                  <a:gd name="connsiteX31" fmla="*/ 437183 w 567603"/>
                  <a:gd name="connsiteY31" fmla="*/ 186553 h 476465"/>
                  <a:gd name="connsiteX32" fmla="*/ 434904 w 567603"/>
                  <a:gd name="connsiteY32" fmla="*/ 186806 h 476465"/>
                  <a:gd name="connsiteX33" fmla="*/ 433975 w 567603"/>
                  <a:gd name="connsiteY33" fmla="*/ 186722 h 476465"/>
                  <a:gd name="connsiteX34" fmla="*/ 432794 w 567603"/>
                  <a:gd name="connsiteY34" fmla="*/ 186216 h 476465"/>
                  <a:gd name="connsiteX35" fmla="*/ 432540 w 567603"/>
                  <a:gd name="connsiteY35" fmla="*/ 186216 h 476465"/>
                  <a:gd name="connsiteX36" fmla="*/ 427898 w 567603"/>
                  <a:gd name="connsiteY36" fmla="*/ 184275 h 476465"/>
                  <a:gd name="connsiteX37" fmla="*/ 424521 w 567603"/>
                  <a:gd name="connsiteY37" fmla="*/ 180731 h 476465"/>
                  <a:gd name="connsiteX38" fmla="*/ 424605 w 567603"/>
                  <a:gd name="connsiteY38" fmla="*/ 179550 h 476465"/>
                  <a:gd name="connsiteX39" fmla="*/ 424436 w 567603"/>
                  <a:gd name="connsiteY39" fmla="*/ 179297 h 476465"/>
                  <a:gd name="connsiteX40" fmla="*/ 423086 w 567603"/>
                  <a:gd name="connsiteY40" fmla="*/ 176260 h 476465"/>
                  <a:gd name="connsiteX41" fmla="*/ 423086 w 567603"/>
                  <a:gd name="connsiteY41" fmla="*/ 175753 h 476465"/>
                  <a:gd name="connsiteX42" fmla="*/ 421060 w 567603"/>
                  <a:gd name="connsiteY42" fmla="*/ 173306 h 476465"/>
                  <a:gd name="connsiteX43" fmla="*/ 419625 w 567603"/>
                  <a:gd name="connsiteY43" fmla="*/ 173138 h 476465"/>
                  <a:gd name="connsiteX44" fmla="*/ 415573 w 567603"/>
                  <a:gd name="connsiteY44" fmla="*/ 167907 h 476465"/>
                  <a:gd name="connsiteX45" fmla="*/ 414898 w 567603"/>
                  <a:gd name="connsiteY45" fmla="*/ 167400 h 476465"/>
                  <a:gd name="connsiteX46" fmla="*/ 413716 w 567603"/>
                  <a:gd name="connsiteY46" fmla="*/ 166978 h 476465"/>
                  <a:gd name="connsiteX47" fmla="*/ 412197 w 567603"/>
                  <a:gd name="connsiteY47" fmla="*/ 165122 h 476465"/>
                  <a:gd name="connsiteX48" fmla="*/ 410677 w 567603"/>
                  <a:gd name="connsiteY48" fmla="*/ 164700 h 476465"/>
                  <a:gd name="connsiteX49" fmla="*/ 410086 w 567603"/>
                  <a:gd name="connsiteY49" fmla="*/ 163688 h 476465"/>
                  <a:gd name="connsiteX50" fmla="*/ 408313 w 567603"/>
                  <a:gd name="connsiteY50" fmla="*/ 162928 h 476465"/>
                  <a:gd name="connsiteX51" fmla="*/ 407554 w 567603"/>
                  <a:gd name="connsiteY51" fmla="*/ 162085 h 476465"/>
                  <a:gd name="connsiteX52" fmla="*/ 407300 w 567603"/>
                  <a:gd name="connsiteY52" fmla="*/ 160566 h 476465"/>
                  <a:gd name="connsiteX53" fmla="*/ 408229 w 567603"/>
                  <a:gd name="connsiteY53" fmla="*/ 159385 h 476465"/>
                  <a:gd name="connsiteX54" fmla="*/ 408651 w 567603"/>
                  <a:gd name="connsiteY54" fmla="*/ 158710 h 476465"/>
                  <a:gd name="connsiteX55" fmla="*/ 408482 w 567603"/>
                  <a:gd name="connsiteY55" fmla="*/ 157022 h 476465"/>
                  <a:gd name="connsiteX56" fmla="*/ 408229 w 567603"/>
                  <a:gd name="connsiteY56" fmla="*/ 156853 h 476465"/>
                  <a:gd name="connsiteX57" fmla="*/ 406963 w 567603"/>
                  <a:gd name="connsiteY57" fmla="*/ 156010 h 476465"/>
                  <a:gd name="connsiteX58" fmla="*/ 404937 w 567603"/>
                  <a:gd name="connsiteY58" fmla="*/ 156094 h 476465"/>
                  <a:gd name="connsiteX59" fmla="*/ 395651 w 567603"/>
                  <a:gd name="connsiteY59" fmla="*/ 157866 h 476465"/>
                  <a:gd name="connsiteX60" fmla="*/ 394723 w 567603"/>
                  <a:gd name="connsiteY60" fmla="*/ 157866 h 476465"/>
                  <a:gd name="connsiteX61" fmla="*/ 394216 w 567603"/>
                  <a:gd name="connsiteY61" fmla="*/ 156938 h 476465"/>
                  <a:gd name="connsiteX62" fmla="*/ 393456 w 567603"/>
                  <a:gd name="connsiteY62" fmla="*/ 156600 h 476465"/>
                  <a:gd name="connsiteX63" fmla="*/ 393372 w 567603"/>
                  <a:gd name="connsiteY63" fmla="*/ 151538 h 476465"/>
                  <a:gd name="connsiteX64" fmla="*/ 393287 w 567603"/>
                  <a:gd name="connsiteY64" fmla="*/ 151200 h 476465"/>
                  <a:gd name="connsiteX65" fmla="*/ 393119 w 567603"/>
                  <a:gd name="connsiteY65" fmla="*/ 150947 h 476465"/>
                  <a:gd name="connsiteX66" fmla="*/ 392697 w 567603"/>
                  <a:gd name="connsiteY66" fmla="*/ 150609 h 476465"/>
                  <a:gd name="connsiteX67" fmla="*/ 392275 w 567603"/>
                  <a:gd name="connsiteY67" fmla="*/ 150356 h 476465"/>
                  <a:gd name="connsiteX68" fmla="*/ 387125 w 567603"/>
                  <a:gd name="connsiteY68" fmla="*/ 150188 h 476465"/>
                  <a:gd name="connsiteX69" fmla="*/ 387041 w 567603"/>
                  <a:gd name="connsiteY69" fmla="*/ 150441 h 476465"/>
                  <a:gd name="connsiteX70" fmla="*/ 386872 w 567603"/>
                  <a:gd name="connsiteY70" fmla="*/ 150356 h 476465"/>
                  <a:gd name="connsiteX71" fmla="*/ 386788 w 567603"/>
                  <a:gd name="connsiteY71" fmla="*/ 150188 h 476465"/>
                  <a:gd name="connsiteX72" fmla="*/ 386450 w 567603"/>
                  <a:gd name="connsiteY72" fmla="*/ 150019 h 476465"/>
                  <a:gd name="connsiteX73" fmla="*/ 386112 w 567603"/>
                  <a:gd name="connsiteY73" fmla="*/ 149850 h 476465"/>
                  <a:gd name="connsiteX74" fmla="*/ 381132 w 567603"/>
                  <a:gd name="connsiteY74" fmla="*/ 147572 h 476465"/>
                  <a:gd name="connsiteX75" fmla="*/ 378431 w 567603"/>
                  <a:gd name="connsiteY75" fmla="*/ 145294 h 476465"/>
                  <a:gd name="connsiteX76" fmla="*/ 377080 w 567603"/>
                  <a:gd name="connsiteY76" fmla="*/ 144197 h 476465"/>
                  <a:gd name="connsiteX77" fmla="*/ 377164 w 567603"/>
                  <a:gd name="connsiteY77" fmla="*/ 143438 h 476465"/>
                  <a:gd name="connsiteX78" fmla="*/ 377755 w 567603"/>
                  <a:gd name="connsiteY78" fmla="*/ 143184 h 476465"/>
                  <a:gd name="connsiteX79" fmla="*/ 378262 w 567603"/>
                  <a:gd name="connsiteY79" fmla="*/ 142425 h 476465"/>
                  <a:gd name="connsiteX80" fmla="*/ 376996 w 567603"/>
                  <a:gd name="connsiteY80" fmla="*/ 139809 h 476465"/>
                  <a:gd name="connsiteX81" fmla="*/ 376827 w 567603"/>
                  <a:gd name="connsiteY81" fmla="*/ 139641 h 476465"/>
                  <a:gd name="connsiteX82" fmla="*/ 376151 w 567603"/>
                  <a:gd name="connsiteY82" fmla="*/ 139135 h 476465"/>
                  <a:gd name="connsiteX83" fmla="*/ 373281 w 567603"/>
                  <a:gd name="connsiteY83" fmla="*/ 139894 h 476465"/>
                  <a:gd name="connsiteX84" fmla="*/ 373028 w 567603"/>
                  <a:gd name="connsiteY84" fmla="*/ 139135 h 476465"/>
                  <a:gd name="connsiteX85" fmla="*/ 372859 w 567603"/>
                  <a:gd name="connsiteY85" fmla="*/ 138628 h 476465"/>
                  <a:gd name="connsiteX86" fmla="*/ 374210 w 567603"/>
                  <a:gd name="connsiteY86" fmla="*/ 137869 h 476465"/>
                  <a:gd name="connsiteX87" fmla="*/ 374294 w 567603"/>
                  <a:gd name="connsiteY87" fmla="*/ 137025 h 476465"/>
                  <a:gd name="connsiteX88" fmla="*/ 372690 w 567603"/>
                  <a:gd name="connsiteY88" fmla="*/ 137109 h 476465"/>
                  <a:gd name="connsiteX89" fmla="*/ 372437 w 567603"/>
                  <a:gd name="connsiteY89" fmla="*/ 135591 h 476465"/>
                  <a:gd name="connsiteX90" fmla="*/ 372268 w 567603"/>
                  <a:gd name="connsiteY90" fmla="*/ 134494 h 476465"/>
                  <a:gd name="connsiteX91" fmla="*/ 372437 w 567603"/>
                  <a:gd name="connsiteY91" fmla="*/ 134072 h 476465"/>
                  <a:gd name="connsiteX92" fmla="*/ 372606 w 567603"/>
                  <a:gd name="connsiteY92" fmla="*/ 133819 h 476465"/>
                  <a:gd name="connsiteX93" fmla="*/ 376827 w 567603"/>
                  <a:gd name="connsiteY93" fmla="*/ 133650 h 476465"/>
                  <a:gd name="connsiteX94" fmla="*/ 378009 w 567603"/>
                  <a:gd name="connsiteY94" fmla="*/ 133650 h 476465"/>
                  <a:gd name="connsiteX95" fmla="*/ 386872 w 567603"/>
                  <a:gd name="connsiteY95" fmla="*/ 133566 h 476465"/>
                  <a:gd name="connsiteX96" fmla="*/ 387885 w 567603"/>
                  <a:gd name="connsiteY96" fmla="*/ 134578 h 476465"/>
                  <a:gd name="connsiteX97" fmla="*/ 386534 w 567603"/>
                  <a:gd name="connsiteY97" fmla="*/ 136350 h 476465"/>
                  <a:gd name="connsiteX98" fmla="*/ 386366 w 567603"/>
                  <a:gd name="connsiteY98" fmla="*/ 137194 h 476465"/>
                  <a:gd name="connsiteX99" fmla="*/ 386366 w 567603"/>
                  <a:gd name="connsiteY99" fmla="*/ 137869 h 476465"/>
                  <a:gd name="connsiteX100" fmla="*/ 386619 w 567603"/>
                  <a:gd name="connsiteY100" fmla="*/ 138881 h 476465"/>
                  <a:gd name="connsiteX101" fmla="*/ 387041 w 567603"/>
                  <a:gd name="connsiteY101" fmla="*/ 139725 h 476465"/>
                  <a:gd name="connsiteX102" fmla="*/ 387210 w 567603"/>
                  <a:gd name="connsiteY102" fmla="*/ 139894 h 476465"/>
                  <a:gd name="connsiteX103" fmla="*/ 387885 w 567603"/>
                  <a:gd name="connsiteY103" fmla="*/ 139641 h 476465"/>
                  <a:gd name="connsiteX104" fmla="*/ 388138 w 567603"/>
                  <a:gd name="connsiteY104" fmla="*/ 139556 h 476465"/>
                  <a:gd name="connsiteX105" fmla="*/ 388560 w 567603"/>
                  <a:gd name="connsiteY105" fmla="*/ 139641 h 476465"/>
                  <a:gd name="connsiteX106" fmla="*/ 388983 w 567603"/>
                  <a:gd name="connsiteY106" fmla="*/ 139978 h 476465"/>
                  <a:gd name="connsiteX107" fmla="*/ 389404 w 567603"/>
                  <a:gd name="connsiteY107" fmla="*/ 140063 h 476465"/>
                  <a:gd name="connsiteX108" fmla="*/ 389742 w 567603"/>
                  <a:gd name="connsiteY108" fmla="*/ 140147 h 476465"/>
                  <a:gd name="connsiteX109" fmla="*/ 390840 w 567603"/>
                  <a:gd name="connsiteY109" fmla="*/ 140400 h 476465"/>
                  <a:gd name="connsiteX110" fmla="*/ 391093 w 567603"/>
                  <a:gd name="connsiteY110" fmla="*/ 140569 h 476465"/>
                  <a:gd name="connsiteX111" fmla="*/ 391262 w 567603"/>
                  <a:gd name="connsiteY111" fmla="*/ 140991 h 476465"/>
                  <a:gd name="connsiteX112" fmla="*/ 391515 w 567603"/>
                  <a:gd name="connsiteY112" fmla="*/ 140991 h 476465"/>
                  <a:gd name="connsiteX113" fmla="*/ 391853 w 567603"/>
                  <a:gd name="connsiteY113" fmla="*/ 140822 h 476465"/>
                  <a:gd name="connsiteX114" fmla="*/ 392950 w 567603"/>
                  <a:gd name="connsiteY114" fmla="*/ 140316 h 476465"/>
                  <a:gd name="connsiteX115" fmla="*/ 393625 w 567603"/>
                  <a:gd name="connsiteY115" fmla="*/ 139556 h 476465"/>
                  <a:gd name="connsiteX116" fmla="*/ 394385 w 567603"/>
                  <a:gd name="connsiteY116" fmla="*/ 140147 h 476465"/>
                  <a:gd name="connsiteX117" fmla="*/ 394638 w 567603"/>
                  <a:gd name="connsiteY117" fmla="*/ 140232 h 476465"/>
                  <a:gd name="connsiteX118" fmla="*/ 394976 w 567603"/>
                  <a:gd name="connsiteY118" fmla="*/ 139809 h 476465"/>
                  <a:gd name="connsiteX119" fmla="*/ 395145 w 567603"/>
                  <a:gd name="connsiteY119" fmla="*/ 139556 h 476465"/>
                  <a:gd name="connsiteX120" fmla="*/ 395482 w 567603"/>
                  <a:gd name="connsiteY120" fmla="*/ 139303 h 476465"/>
                  <a:gd name="connsiteX121" fmla="*/ 395567 w 567603"/>
                  <a:gd name="connsiteY121" fmla="*/ 138966 h 476465"/>
                  <a:gd name="connsiteX122" fmla="*/ 392528 w 567603"/>
                  <a:gd name="connsiteY122" fmla="*/ 136350 h 476465"/>
                  <a:gd name="connsiteX123" fmla="*/ 392190 w 567603"/>
                  <a:gd name="connsiteY123" fmla="*/ 135928 h 476465"/>
                  <a:gd name="connsiteX124" fmla="*/ 392190 w 567603"/>
                  <a:gd name="connsiteY124" fmla="*/ 135338 h 476465"/>
                  <a:gd name="connsiteX125" fmla="*/ 392612 w 567603"/>
                  <a:gd name="connsiteY125" fmla="*/ 133988 h 476465"/>
                  <a:gd name="connsiteX126" fmla="*/ 393034 w 567603"/>
                  <a:gd name="connsiteY126" fmla="*/ 133481 h 476465"/>
                  <a:gd name="connsiteX127" fmla="*/ 399197 w 567603"/>
                  <a:gd name="connsiteY127" fmla="*/ 133397 h 476465"/>
                  <a:gd name="connsiteX128" fmla="*/ 399450 w 567603"/>
                  <a:gd name="connsiteY128" fmla="*/ 133144 h 476465"/>
                  <a:gd name="connsiteX129" fmla="*/ 400632 w 567603"/>
                  <a:gd name="connsiteY129" fmla="*/ 132553 h 476465"/>
                  <a:gd name="connsiteX130" fmla="*/ 400379 w 567603"/>
                  <a:gd name="connsiteY130" fmla="*/ 132216 h 476465"/>
                  <a:gd name="connsiteX131" fmla="*/ 396580 w 567603"/>
                  <a:gd name="connsiteY131" fmla="*/ 129516 h 476465"/>
                  <a:gd name="connsiteX132" fmla="*/ 394301 w 567603"/>
                  <a:gd name="connsiteY132" fmla="*/ 127575 h 476465"/>
                  <a:gd name="connsiteX133" fmla="*/ 394047 w 567603"/>
                  <a:gd name="connsiteY133" fmla="*/ 127153 h 476465"/>
                  <a:gd name="connsiteX134" fmla="*/ 392950 w 567603"/>
                  <a:gd name="connsiteY134" fmla="*/ 126309 h 476465"/>
                  <a:gd name="connsiteX135" fmla="*/ 392781 w 567603"/>
                  <a:gd name="connsiteY135" fmla="*/ 126141 h 476465"/>
                  <a:gd name="connsiteX136" fmla="*/ 381216 w 567603"/>
                  <a:gd name="connsiteY136" fmla="*/ 116100 h 476465"/>
                  <a:gd name="connsiteX137" fmla="*/ 376658 w 567603"/>
                  <a:gd name="connsiteY137" fmla="*/ 112134 h 476465"/>
                  <a:gd name="connsiteX138" fmla="*/ 375729 w 567603"/>
                  <a:gd name="connsiteY138" fmla="*/ 111291 h 476465"/>
                  <a:gd name="connsiteX139" fmla="*/ 374885 w 567603"/>
                  <a:gd name="connsiteY139" fmla="*/ 110531 h 476465"/>
                  <a:gd name="connsiteX140" fmla="*/ 374970 w 567603"/>
                  <a:gd name="connsiteY140" fmla="*/ 110194 h 476465"/>
                  <a:gd name="connsiteX141" fmla="*/ 376574 w 567603"/>
                  <a:gd name="connsiteY141" fmla="*/ 110869 h 476465"/>
                  <a:gd name="connsiteX142" fmla="*/ 376489 w 567603"/>
                  <a:gd name="connsiteY142" fmla="*/ 111291 h 476465"/>
                  <a:gd name="connsiteX143" fmla="*/ 376574 w 567603"/>
                  <a:gd name="connsiteY143" fmla="*/ 111291 h 476465"/>
                  <a:gd name="connsiteX144" fmla="*/ 376658 w 567603"/>
                  <a:gd name="connsiteY144" fmla="*/ 111375 h 476465"/>
                  <a:gd name="connsiteX145" fmla="*/ 376827 w 567603"/>
                  <a:gd name="connsiteY145" fmla="*/ 111375 h 476465"/>
                  <a:gd name="connsiteX146" fmla="*/ 376827 w 567603"/>
                  <a:gd name="connsiteY146" fmla="*/ 111291 h 476465"/>
                  <a:gd name="connsiteX147" fmla="*/ 377164 w 567603"/>
                  <a:gd name="connsiteY147" fmla="*/ 110700 h 476465"/>
                  <a:gd name="connsiteX148" fmla="*/ 376658 w 567603"/>
                  <a:gd name="connsiteY148" fmla="*/ 110531 h 476465"/>
                  <a:gd name="connsiteX149" fmla="*/ 373366 w 567603"/>
                  <a:gd name="connsiteY149" fmla="*/ 109097 h 476465"/>
                  <a:gd name="connsiteX150" fmla="*/ 373535 w 567603"/>
                  <a:gd name="connsiteY150" fmla="*/ 108675 h 476465"/>
                  <a:gd name="connsiteX151" fmla="*/ 376658 w 567603"/>
                  <a:gd name="connsiteY151" fmla="*/ 109941 h 476465"/>
                  <a:gd name="connsiteX152" fmla="*/ 377333 w 567603"/>
                  <a:gd name="connsiteY152" fmla="*/ 110278 h 476465"/>
                  <a:gd name="connsiteX153" fmla="*/ 377502 w 567603"/>
                  <a:gd name="connsiteY153" fmla="*/ 109856 h 476465"/>
                  <a:gd name="connsiteX154" fmla="*/ 376658 w 567603"/>
                  <a:gd name="connsiteY154" fmla="*/ 109519 h 476465"/>
                  <a:gd name="connsiteX155" fmla="*/ 374125 w 567603"/>
                  <a:gd name="connsiteY155" fmla="*/ 108338 h 476465"/>
                  <a:gd name="connsiteX156" fmla="*/ 373450 w 567603"/>
                  <a:gd name="connsiteY156" fmla="*/ 108085 h 476465"/>
                  <a:gd name="connsiteX157" fmla="*/ 373872 w 567603"/>
                  <a:gd name="connsiteY157" fmla="*/ 107494 h 476465"/>
                  <a:gd name="connsiteX158" fmla="*/ 374125 w 567603"/>
                  <a:gd name="connsiteY158" fmla="*/ 107325 h 476465"/>
                  <a:gd name="connsiteX159" fmla="*/ 374632 w 567603"/>
                  <a:gd name="connsiteY159" fmla="*/ 107494 h 476465"/>
                  <a:gd name="connsiteX160" fmla="*/ 375138 w 567603"/>
                  <a:gd name="connsiteY160" fmla="*/ 107325 h 476465"/>
                  <a:gd name="connsiteX161" fmla="*/ 375561 w 567603"/>
                  <a:gd name="connsiteY161" fmla="*/ 106735 h 476465"/>
                  <a:gd name="connsiteX162" fmla="*/ 375307 w 567603"/>
                  <a:gd name="connsiteY162" fmla="*/ 106566 h 476465"/>
                  <a:gd name="connsiteX163" fmla="*/ 375645 w 567603"/>
                  <a:gd name="connsiteY163" fmla="*/ 106144 h 476465"/>
                  <a:gd name="connsiteX164" fmla="*/ 376151 w 567603"/>
                  <a:gd name="connsiteY164" fmla="*/ 105385 h 476465"/>
                  <a:gd name="connsiteX165" fmla="*/ 376489 w 567603"/>
                  <a:gd name="connsiteY165" fmla="*/ 105638 h 476465"/>
                  <a:gd name="connsiteX166" fmla="*/ 376658 w 567603"/>
                  <a:gd name="connsiteY166" fmla="*/ 105469 h 476465"/>
                  <a:gd name="connsiteX167" fmla="*/ 377164 w 567603"/>
                  <a:gd name="connsiteY167" fmla="*/ 104541 h 476465"/>
                  <a:gd name="connsiteX168" fmla="*/ 379190 w 567603"/>
                  <a:gd name="connsiteY168" fmla="*/ 101841 h 476465"/>
                  <a:gd name="connsiteX169" fmla="*/ 379359 w 567603"/>
                  <a:gd name="connsiteY169" fmla="*/ 101841 h 476465"/>
                  <a:gd name="connsiteX170" fmla="*/ 382567 w 567603"/>
                  <a:gd name="connsiteY170" fmla="*/ 105722 h 476465"/>
                  <a:gd name="connsiteX171" fmla="*/ 385775 w 567603"/>
                  <a:gd name="connsiteY171" fmla="*/ 110531 h 476465"/>
                  <a:gd name="connsiteX172" fmla="*/ 386028 w 567603"/>
                  <a:gd name="connsiteY172" fmla="*/ 110869 h 476465"/>
                  <a:gd name="connsiteX173" fmla="*/ 387210 w 567603"/>
                  <a:gd name="connsiteY173" fmla="*/ 111038 h 476465"/>
                  <a:gd name="connsiteX174" fmla="*/ 391853 w 567603"/>
                  <a:gd name="connsiteY174" fmla="*/ 109941 h 476465"/>
                  <a:gd name="connsiteX175" fmla="*/ 392106 w 567603"/>
                  <a:gd name="connsiteY175" fmla="*/ 111206 h 476465"/>
                  <a:gd name="connsiteX176" fmla="*/ 392950 w 567603"/>
                  <a:gd name="connsiteY176" fmla="*/ 116944 h 476465"/>
                  <a:gd name="connsiteX177" fmla="*/ 393119 w 567603"/>
                  <a:gd name="connsiteY177" fmla="*/ 117028 h 476465"/>
                  <a:gd name="connsiteX178" fmla="*/ 393203 w 567603"/>
                  <a:gd name="connsiteY178" fmla="*/ 117113 h 476465"/>
                  <a:gd name="connsiteX179" fmla="*/ 393456 w 567603"/>
                  <a:gd name="connsiteY179" fmla="*/ 117113 h 476465"/>
                  <a:gd name="connsiteX180" fmla="*/ 393541 w 567603"/>
                  <a:gd name="connsiteY180" fmla="*/ 116859 h 476465"/>
                  <a:gd name="connsiteX181" fmla="*/ 393625 w 567603"/>
                  <a:gd name="connsiteY181" fmla="*/ 116691 h 476465"/>
                  <a:gd name="connsiteX182" fmla="*/ 393203 w 567603"/>
                  <a:gd name="connsiteY182" fmla="*/ 111206 h 476465"/>
                  <a:gd name="connsiteX183" fmla="*/ 393119 w 567603"/>
                  <a:gd name="connsiteY183" fmla="*/ 110531 h 476465"/>
                  <a:gd name="connsiteX184" fmla="*/ 393287 w 567603"/>
                  <a:gd name="connsiteY184" fmla="*/ 110531 h 476465"/>
                  <a:gd name="connsiteX185" fmla="*/ 393794 w 567603"/>
                  <a:gd name="connsiteY185" fmla="*/ 111206 h 476465"/>
                  <a:gd name="connsiteX186" fmla="*/ 397086 w 567603"/>
                  <a:gd name="connsiteY186" fmla="*/ 116016 h 476465"/>
                  <a:gd name="connsiteX187" fmla="*/ 398775 w 567603"/>
                  <a:gd name="connsiteY187" fmla="*/ 118041 h 476465"/>
                  <a:gd name="connsiteX188" fmla="*/ 400210 w 567603"/>
                  <a:gd name="connsiteY188" fmla="*/ 120741 h 476465"/>
                  <a:gd name="connsiteX189" fmla="*/ 401222 w 567603"/>
                  <a:gd name="connsiteY189" fmla="*/ 122934 h 476465"/>
                  <a:gd name="connsiteX190" fmla="*/ 402320 w 567603"/>
                  <a:gd name="connsiteY190" fmla="*/ 122681 h 476465"/>
                  <a:gd name="connsiteX191" fmla="*/ 403080 w 567603"/>
                  <a:gd name="connsiteY191" fmla="*/ 123188 h 476465"/>
                  <a:gd name="connsiteX192" fmla="*/ 403671 w 567603"/>
                  <a:gd name="connsiteY192" fmla="*/ 122428 h 476465"/>
                  <a:gd name="connsiteX193" fmla="*/ 405781 w 567603"/>
                  <a:gd name="connsiteY193" fmla="*/ 122091 h 476465"/>
                  <a:gd name="connsiteX194" fmla="*/ 406625 w 567603"/>
                  <a:gd name="connsiteY194" fmla="*/ 120656 h 476465"/>
                  <a:gd name="connsiteX195" fmla="*/ 407132 w 567603"/>
                  <a:gd name="connsiteY195" fmla="*/ 120234 h 476465"/>
                  <a:gd name="connsiteX196" fmla="*/ 408313 w 567603"/>
                  <a:gd name="connsiteY196" fmla="*/ 119391 h 476465"/>
                  <a:gd name="connsiteX197" fmla="*/ 409073 w 567603"/>
                  <a:gd name="connsiteY197" fmla="*/ 118463 h 476465"/>
                  <a:gd name="connsiteX198" fmla="*/ 410677 w 567603"/>
                  <a:gd name="connsiteY198" fmla="*/ 117113 h 476465"/>
                  <a:gd name="connsiteX199" fmla="*/ 411606 w 567603"/>
                  <a:gd name="connsiteY199" fmla="*/ 115931 h 476465"/>
                  <a:gd name="connsiteX200" fmla="*/ 413209 w 567603"/>
                  <a:gd name="connsiteY200" fmla="*/ 114581 h 476465"/>
                  <a:gd name="connsiteX201" fmla="*/ 413885 w 567603"/>
                  <a:gd name="connsiteY201" fmla="*/ 114413 h 476465"/>
                  <a:gd name="connsiteX202" fmla="*/ 415742 w 567603"/>
                  <a:gd name="connsiteY202" fmla="*/ 115341 h 476465"/>
                  <a:gd name="connsiteX203" fmla="*/ 417261 w 567603"/>
                  <a:gd name="connsiteY203" fmla="*/ 115425 h 476465"/>
                  <a:gd name="connsiteX204" fmla="*/ 417683 w 567603"/>
                  <a:gd name="connsiteY204" fmla="*/ 115003 h 476465"/>
                  <a:gd name="connsiteX205" fmla="*/ 419034 w 567603"/>
                  <a:gd name="connsiteY205" fmla="*/ 114160 h 476465"/>
                  <a:gd name="connsiteX206" fmla="*/ 420469 w 567603"/>
                  <a:gd name="connsiteY206" fmla="*/ 114160 h 476465"/>
                  <a:gd name="connsiteX207" fmla="*/ 424099 w 567603"/>
                  <a:gd name="connsiteY207" fmla="*/ 113063 h 476465"/>
                  <a:gd name="connsiteX208" fmla="*/ 424943 w 567603"/>
                  <a:gd name="connsiteY208" fmla="*/ 111881 h 476465"/>
                  <a:gd name="connsiteX209" fmla="*/ 426800 w 567603"/>
                  <a:gd name="connsiteY209" fmla="*/ 112978 h 476465"/>
                  <a:gd name="connsiteX210" fmla="*/ 428067 w 567603"/>
                  <a:gd name="connsiteY210" fmla="*/ 115425 h 476465"/>
                  <a:gd name="connsiteX211" fmla="*/ 428067 w 567603"/>
                  <a:gd name="connsiteY211" fmla="*/ 116100 h 476465"/>
                  <a:gd name="connsiteX212" fmla="*/ 428657 w 567603"/>
                  <a:gd name="connsiteY212" fmla="*/ 119391 h 476465"/>
                  <a:gd name="connsiteX213" fmla="*/ 429248 w 567603"/>
                  <a:gd name="connsiteY213" fmla="*/ 120066 h 476465"/>
                  <a:gd name="connsiteX214" fmla="*/ 435664 w 567603"/>
                  <a:gd name="connsiteY214" fmla="*/ 123357 h 476465"/>
                  <a:gd name="connsiteX215" fmla="*/ 436845 w 567603"/>
                  <a:gd name="connsiteY215" fmla="*/ 124791 h 476465"/>
                  <a:gd name="connsiteX216" fmla="*/ 437858 w 567603"/>
                  <a:gd name="connsiteY216" fmla="*/ 125044 h 476465"/>
                  <a:gd name="connsiteX217" fmla="*/ 438703 w 567603"/>
                  <a:gd name="connsiteY217" fmla="*/ 124285 h 476465"/>
                  <a:gd name="connsiteX218" fmla="*/ 439125 w 567603"/>
                  <a:gd name="connsiteY218" fmla="*/ 124369 h 476465"/>
                  <a:gd name="connsiteX219" fmla="*/ 441995 w 567603"/>
                  <a:gd name="connsiteY219" fmla="*/ 122934 h 476465"/>
                  <a:gd name="connsiteX220" fmla="*/ 442670 w 567603"/>
                  <a:gd name="connsiteY220" fmla="*/ 122766 h 476465"/>
                  <a:gd name="connsiteX221" fmla="*/ 441995 w 567603"/>
                  <a:gd name="connsiteY221" fmla="*/ 122006 h 476465"/>
                  <a:gd name="connsiteX222" fmla="*/ 442586 w 567603"/>
                  <a:gd name="connsiteY222" fmla="*/ 120994 h 476465"/>
                  <a:gd name="connsiteX223" fmla="*/ 442501 w 567603"/>
                  <a:gd name="connsiteY223" fmla="*/ 120488 h 476465"/>
                  <a:gd name="connsiteX224" fmla="*/ 442079 w 567603"/>
                  <a:gd name="connsiteY224" fmla="*/ 118294 h 476465"/>
                  <a:gd name="connsiteX225" fmla="*/ 443936 w 567603"/>
                  <a:gd name="connsiteY225" fmla="*/ 115847 h 476465"/>
                  <a:gd name="connsiteX226" fmla="*/ 443008 w 567603"/>
                  <a:gd name="connsiteY226" fmla="*/ 114581 h 476465"/>
                  <a:gd name="connsiteX227" fmla="*/ 444527 w 567603"/>
                  <a:gd name="connsiteY227" fmla="*/ 112388 h 476465"/>
                  <a:gd name="connsiteX228" fmla="*/ 444612 w 567603"/>
                  <a:gd name="connsiteY228" fmla="*/ 110953 h 476465"/>
                  <a:gd name="connsiteX229" fmla="*/ 444780 w 567603"/>
                  <a:gd name="connsiteY229" fmla="*/ 108253 h 476465"/>
                  <a:gd name="connsiteX230" fmla="*/ 443683 w 567603"/>
                  <a:gd name="connsiteY230" fmla="*/ 104541 h 476465"/>
                  <a:gd name="connsiteX231" fmla="*/ 441488 w 567603"/>
                  <a:gd name="connsiteY231" fmla="*/ 104878 h 476465"/>
                  <a:gd name="connsiteX232" fmla="*/ 441066 w 567603"/>
                  <a:gd name="connsiteY232" fmla="*/ 102853 h 476465"/>
                  <a:gd name="connsiteX233" fmla="*/ 444021 w 567603"/>
                  <a:gd name="connsiteY233" fmla="*/ 102094 h 476465"/>
                  <a:gd name="connsiteX234" fmla="*/ 444021 w 567603"/>
                  <a:gd name="connsiteY234" fmla="*/ 100238 h 476465"/>
                  <a:gd name="connsiteX235" fmla="*/ 445371 w 567603"/>
                  <a:gd name="connsiteY235" fmla="*/ 99647 h 476465"/>
                  <a:gd name="connsiteX236" fmla="*/ 447566 w 567603"/>
                  <a:gd name="connsiteY236" fmla="*/ 100406 h 476465"/>
                  <a:gd name="connsiteX237" fmla="*/ 449170 w 567603"/>
                  <a:gd name="connsiteY237" fmla="*/ 100153 h 476465"/>
                  <a:gd name="connsiteX238" fmla="*/ 450267 w 567603"/>
                  <a:gd name="connsiteY238" fmla="*/ 99056 h 476465"/>
                  <a:gd name="connsiteX239" fmla="*/ 451449 w 567603"/>
                  <a:gd name="connsiteY239" fmla="*/ 95513 h 476465"/>
                  <a:gd name="connsiteX240" fmla="*/ 452800 w 567603"/>
                  <a:gd name="connsiteY240" fmla="*/ 94753 h 476465"/>
                  <a:gd name="connsiteX241" fmla="*/ 459553 w 567603"/>
                  <a:gd name="connsiteY241" fmla="*/ 92222 h 476465"/>
                  <a:gd name="connsiteX242" fmla="*/ 459891 w 567603"/>
                  <a:gd name="connsiteY242" fmla="*/ 90957 h 476465"/>
                  <a:gd name="connsiteX243" fmla="*/ 463774 w 567603"/>
                  <a:gd name="connsiteY243" fmla="*/ 75938 h 476465"/>
                  <a:gd name="connsiteX244" fmla="*/ 464871 w 567603"/>
                  <a:gd name="connsiteY244" fmla="*/ 70875 h 476465"/>
                  <a:gd name="connsiteX245" fmla="*/ 464871 w 567603"/>
                  <a:gd name="connsiteY245" fmla="*/ 70369 h 476465"/>
                  <a:gd name="connsiteX246" fmla="*/ 468163 w 567603"/>
                  <a:gd name="connsiteY246" fmla="*/ 64800 h 476465"/>
                  <a:gd name="connsiteX247" fmla="*/ 469598 w 567603"/>
                  <a:gd name="connsiteY247" fmla="*/ 64041 h 476465"/>
                  <a:gd name="connsiteX248" fmla="*/ 471202 w 567603"/>
                  <a:gd name="connsiteY248" fmla="*/ 61425 h 476465"/>
                  <a:gd name="connsiteX249" fmla="*/ 473988 w 567603"/>
                  <a:gd name="connsiteY249" fmla="*/ 59653 h 476465"/>
                  <a:gd name="connsiteX250" fmla="*/ 476689 w 567603"/>
                  <a:gd name="connsiteY250" fmla="*/ 56784 h 476465"/>
                  <a:gd name="connsiteX251" fmla="*/ 480319 w 567603"/>
                  <a:gd name="connsiteY251" fmla="*/ 55603 h 476465"/>
                  <a:gd name="connsiteX252" fmla="*/ 486988 w 567603"/>
                  <a:gd name="connsiteY252" fmla="*/ 52566 h 476465"/>
                  <a:gd name="connsiteX253" fmla="*/ 490702 w 567603"/>
                  <a:gd name="connsiteY253" fmla="*/ 45478 h 476465"/>
                  <a:gd name="connsiteX254" fmla="*/ 493741 w 567603"/>
                  <a:gd name="connsiteY254" fmla="*/ 39825 h 476465"/>
                  <a:gd name="connsiteX255" fmla="*/ 497202 w 567603"/>
                  <a:gd name="connsiteY255" fmla="*/ 37463 h 476465"/>
                  <a:gd name="connsiteX256" fmla="*/ 501592 w 567603"/>
                  <a:gd name="connsiteY256" fmla="*/ 35353 h 476465"/>
                  <a:gd name="connsiteX257" fmla="*/ 514254 w 567603"/>
                  <a:gd name="connsiteY257" fmla="*/ 38391 h 476465"/>
                  <a:gd name="connsiteX258" fmla="*/ 515520 w 567603"/>
                  <a:gd name="connsiteY258" fmla="*/ 34594 h 476465"/>
                  <a:gd name="connsiteX259" fmla="*/ 515520 w 567603"/>
                  <a:gd name="connsiteY259" fmla="*/ 31725 h 476465"/>
                  <a:gd name="connsiteX260" fmla="*/ 515520 w 567603"/>
                  <a:gd name="connsiteY260" fmla="*/ 31641 h 476465"/>
                  <a:gd name="connsiteX261" fmla="*/ 515604 w 567603"/>
                  <a:gd name="connsiteY261" fmla="*/ 30966 h 476465"/>
                  <a:gd name="connsiteX262" fmla="*/ 514929 w 567603"/>
                  <a:gd name="connsiteY262" fmla="*/ 30206 h 476465"/>
                  <a:gd name="connsiteX263" fmla="*/ 514085 w 567603"/>
                  <a:gd name="connsiteY263" fmla="*/ 30206 h 476465"/>
                  <a:gd name="connsiteX264" fmla="*/ 513241 w 567603"/>
                  <a:gd name="connsiteY264" fmla="*/ 29363 h 476465"/>
                  <a:gd name="connsiteX265" fmla="*/ 512397 w 567603"/>
                  <a:gd name="connsiteY265" fmla="*/ 29447 h 476465"/>
                  <a:gd name="connsiteX266" fmla="*/ 511552 w 567603"/>
                  <a:gd name="connsiteY266" fmla="*/ 30291 h 476465"/>
                  <a:gd name="connsiteX267" fmla="*/ 510708 w 567603"/>
                  <a:gd name="connsiteY267" fmla="*/ 31134 h 476465"/>
                  <a:gd name="connsiteX268" fmla="*/ 509864 w 567603"/>
                  <a:gd name="connsiteY268" fmla="*/ 31978 h 476465"/>
                  <a:gd name="connsiteX269" fmla="*/ 509020 w 567603"/>
                  <a:gd name="connsiteY269" fmla="*/ 31978 h 476465"/>
                  <a:gd name="connsiteX270" fmla="*/ 508176 w 567603"/>
                  <a:gd name="connsiteY270" fmla="*/ 31978 h 476465"/>
                  <a:gd name="connsiteX271" fmla="*/ 503026 w 567603"/>
                  <a:gd name="connsiteY271" fmla="*/ 31134 h 476465"/>
                  <a:gd name="connsiteX272" fmla="*/ 498806 w 567603"/>
                  <a:gd name="connsiteY272" fmla="*/ 31978 h 476465"/>
                  <a:gd name="connsiteX273" fmla="*/ 495429 w 567603"/>
                  <a:gd name="connsiteY273" fmla="*/ 32906 h 476465"/>
                  <a:gd name="connsiteX274" fmla="*/ 493741 w 567603"/>
                  <a:gd name="connsiteY274" fmla="*/ 33750 h 476465"/>
                  <a:gd name="connsiteX275" fmla="*/ 491208 w 567603"/>
                  <a:gd name="connsiteY275" fmla="*/ 33750 h 476465"/>
                  <a:gd name="connsiteX276" fmla="*/ 488676 w 567603"/>
                  <a:gd name="connsiteY276" fmla="*/ 32906 h 476465"/>
                  <a:gd name="connsiteX277" fmla="*/ 484371 w 567603"/>
                  <a:gd name="connsiteY277" fmla="*/ 31219 h 476465"/>
                  <a:gd name="connsiteX278" fmla="*/ 484371 w 567603"/>
                  <a:gd name="connsiteY278" fmla="*/ 30375 h 476465"/>
                  <a:gd name="connsiteX279" fmla="*/ 482683 w 567603"/>
                  <a:gd name="connsiteY279" fmla="*/ 30375 h 476465"/>
                  <a:gd name="connsiteX280" fmla="*/ 480150 w 567603"/>
                  <a:gd name="connsiteY280" fmla="*/ 29531 h 476465"/>
                  <a:gd name="connsiteX281" fmla="*/ 478462 w 567603"/>
                  <a:gd name="connsiteY281" fmla="*/ 29531 h 476465"/>
                  <a:gd name="connsiteX282" fmla="*/ 477618 w 567603"/>
                  <a:gd name="connsiteY282" fmla="*/ 28688 h 476465"/>
                  <a:gd name="connsiteX283" fmla="*/ 475929 w 567603"/>
                  <a:gd name="connsiteY283" fmla="*/ 27844 h 476465"/>
                  <a:gd name="connsiteX284" fmla="*/ 475085 w 567603"/>
                  <a:gd name="connsiteY284" fmla="*/ 27844 h 476465"/>
                  <a:gd name="connsiteX285" fmla="*/ 474241 w 567603"/>
                  <a:gd name="connsiteY285" fmla="*/ 27000 h 476465"/>
                  <a:gd name="connsiteX286" fmla="*/ 473397 w 567603"/>
                  <a:gd name="connsiteY286" fmla="*/ 27000 h 476465"/>
                  <a:gd name="connsiteX287" fmla="*/ 473397 w 567603"/>
                  <a:gd name="connsiteY287" fmla="*/ 27928 h 476465"/>
                  <a:gd name="connsiteX288" fmla="*/ 472553 w 567603"/>
                  <a:gd name="connsiteY288" fmla="*/ 27928 h 476465"/>
                  <a:gd name="connsiteX289" fmla="*/ 472553 w 567603"/>
                  <a:gd name="connsiteY289" fmla="*/ 28772 h 476465"/>
                  <a:gd name="connsiteX290" fmla="*/ 471709 w 567603"/>
                  <a:gd name="connsiteY290" fmla="*/ 29616 h 476465"/>
                  <a:gd name="connsiteX291" fmla="*/ 470865 w 567603"/>
                  <a:gd name="connsiteY291" fmla="*/ 30460 h 476465"/>
                  <a:gd name="connsiteX292" fmla="*/ 470021 w 567603"/>
                  <a:gd name="connsiteY292" fmla="*/ 31303 h 476465"/>
                  <a:gd name="connsiteX293" fmla="*/ 466644 w 567603"/>
                  <a:gd name="connsiteY293" fmla="*/ 32991 h 476465"/>
                  <a:gd name="connsiteX294" fmla="*/ 466560 w 567603"/>
                  <a:gd name="connsiteY294" fmla="*/ 32147 h 476465"/>
                  <a:gd name="connsiteX295" fmla="*/ 466560 w 567603"/>
                  <a:gd name="connsiteY295" fmla="*/ 31303 h 476465"/>
                  <a:gd name="connsiteX296" fmla="*/ 466560 w 567603"/>
                  <a:gd name="connsiteY296" fmla="*/ 30460 h 476465"/>
                  <a:gd name="connsiteX297" fmla="*/ 466560 w 567603"/>
                  <a:gd name="connsiteY297" fmla="*/ 29616 h 476465"/>
                  <a:gd name="connsiteX298" fmla="*/ 466560 w 567603"/>
                  <a:gd name="connsiteY298" fmla="*/ 28772 h 476465"/>
                  <a:gd name="connsiteX299" fmla="*/ 465715 w 567603"/>
                  <a:gd name="connsiteY299" fmla="*/ 27928 h 476465"/>
                  <a:gd name="connsiteX300" fmla="*/ 465715 w 567603"/>
                  <a:gd name="connsiteY300" fmla="*/ 27085 h 476465"/>
                  <a:gd name="connsiteX301" fmla="*/ 464871 w 567603"/>
                  <a:gd name="connsiteY301" fmla="*/ 26241 h 476465"/>
                  <a:gd name="connsiteX302" fmla="*/ 464871 w 567603"/>
                  <a:gd name="connsiteY302" fmla="*/ 25397 h 476465"/>
                  <a:gd name="connsiteX303" fmla="*/ 463183 w 567603"/>
                  <a:gd name="connsiteY303" fmla="*/ 23710 h 476465"/>
                  <a:gd name="connsiteX304" fmla="*/ 462339 w 567603"/>
                  <a:gd name="connsiteY304" fmla="*/ 23710 h 476465"/>
                  <a:gd name="connsiteX305" fmla="*/ 461495 w 567603"/>
                  <a:gd name="connsiteY305" fmla="*/ 23710 h 476465"/>
                  <a:gd name="connsiteX306" fmla="*/ 460650 w 567603"/>
                  <a:gd name="connsiteY306" fmla="*/ 23710 h 476465"/>
                  <a:gd name="connsiteX307" fmla="*/ 459806 w 567603"/>
                  <a:gd name="connsiteY307" fmla="*/ 23710 h 476465"/>
                  <a:gd name="connsiteX308" fmla="*/ 458962 w 567603"/>
                  <a:gd name="connsiteY308" fmla="*/ 23710 h 476465"/>
                  <a:gd name="connsiteX309" fmla="*/ 458962 w 567603"/>
                  <a:gd name="connsiteY309" fmla="*/ 22866 h 476465"/>
                  <a:gd name="connsiteX310" fmla="*/ 458034 w 567603"/>
                  <a:gd name="connsiteY310" fmla="*/ 22866 h 476465"/>
                  <a:gd name="connsiteX311" fmla="*/ 456345 w 567603"/>
                  <a:gd name="connsiteY311" fmla="*/ 22022 h 476465"/>
                  <a:gd name="connsiteX312" fmla="*/ 456345 w 567603"/>
                  <a:gd name="connsiteY312" fmla="*/ 21178 h 476465"/>
                  <a:gd name="connsiteX313" fmla="*/ 455501 w 567603"/>
                  <a:gd name="connsiteY313" fmla="*/ 21178 h 476465"/>
                  <a:gd name="connsiteX314" fmla="*/ 454657 w 567603"/>
                  <a:gd name="connsiteY314" fmla="*/ 21178 h 476465"/>
                  <a:gd name="connsiteX315" fmla="*/ 454657 w 567603"/>
                  <a:gd name="connsiteY315" fmla="*/ 22022 h 476465"/>
                  <a:gd name="connsiteX316" fmla="*/ 454657 w 567603"/>
                  <a:gd name="connsiteY316" fmla="*/ 22866 h 476465"/>
                  <a:gd name="connsiteX317" fmla="*/ 453813 w 567603"/>
                  <a:gd name="connsiteY317" fmla="*/ 23710 h 476465"/>
                  <a:gd name="connsiteX318" fmla="*/ 453813 w 567603"/>
                  <a:gd name="connsiteY318" fmla="*/ 24553 h 476465"/>
                  <a:gd name="connsiteX319" fmla="*/ 452969 w 567603"/>
                  <a:gd name="connsiteY319" fmla="*/ 24553 h 476465"/>
                  <a:gd name="connsiteX320" fmla="*/ 452124 w 567603"/>
                  <a:gd name="connsiteY320" fmla="*/ 25481 h 476465"/>
                  <a:gd name="connsiteX321" fmla="*/ 451281 w 567603"/>
                  <a:gd name="connsiteY321" fmla="*/ 25481 h 476465"/>
                  <a:gd name="connsiteX322" fmla="*/ 450436 w 567603"/>
                  <a:gd name="connsiteY322" fmla="*/ 25481 h 476465"/>
                  <a:gd name="connsiteX323" fmla="*/ 449592 w 567603"/>
                  <a:gd name="connsiteY323" fmla="*/ 24638 h 476465"/>
                  <a:gd name="connsiteX324" fmla="*/ 448748 w 567603"/>
                  <a:gd name="connsiteY324" fmla="*/ 24638 h 476465"/>
                  <a:gd name="connsiteX325" fmla="*/ 448748 w 567603"/>
                  <a:gd name="connsiteY325" fmla="*/ 23794 h 476465"/>
                  <a:gd name="connsiteX326" fmla="*/ 447904 w 567603"/>
                  <a:gd name="connsiteY326" fmla="*/ 23794 h 476465"/>
                  <a:gd name="connsiteX327" fmla="*/ 447060 w 567603"/>
                  <a:gd name="connsiteY327" fmla="*/ 23794 h 476465"/>
                  <a:gd name="connsiteX328" fmla="*/ 447060 w 567603"/>
                  <a:gd name="connsiteY328" fmla="*/ 22950 h 476465"/>
                  <a:gd name="connsiteX329" fmla="*/ 446216 w 567603"/>
                  <a:gd name="connsiteY329" fmla="*/ 22950 h 476465"/>
                  <a:gd name="connsiteX330" fmla="*/ 445371 w 567603"/>
                  <a:gd name="connsiteY330" fmla="*/ 22106 h 476465"/>
                  <a:gd name="connsiteX331" fmla="*/ 444527 w 567603"/>
                  <a:gd name="connsiteY331" fmla="*/ 22106 h 476465"/>
                  <a:gd name="connsiteX332" fmla="*/ 444527 w 567603"/>
                  <a:gd name="connsiteY332" fmla="*/ 21263 h 476465"/>
                  <a:gd name="connsiteX333" fmla="*/ 443683 w 567603"/>
                  <a:gd name="connsiteY333" fmla="*/ 21263 h 476465"/>
                  <a:gd name="connsiteX334" fmla="*/ 442839 w 567603"/>
                  <a:gd name="connsiteY334" fmla="*/ 21263 h 476465"/>
                  <a:gd name="connsiteX335" fmla="*/ 442839 w 567603"/>
                  <a:gd name="connsiteY335" fmla="*/ 20419 h 476465"/>
                  <a:gd name="connsiteX336" fmla="*/ 441995 w 567603"/>
                  <a:gd name="connsiteY336" fmla="*/ 20419 h 476465"/>
                  <a:gd name="connsiteX337" fmla="*/ 441066 w 567603"/>
                  <a:gd name="connsiteY337" fmla="*/ 20419 h 476465"/>
                  <a:gd name="connsiteX338" fmla="*/ 441066 w 567603"/>
                  <a:gd name="connsiteY338" fmla="*/ 19575 h 476465"/>
                  <a:gd name="connsiteX339" fmla="*/ 440222 w 567603"/>
                  <a:gd name="connsiteY339" fmla="*/ 19575 h 476465"/>
                  <a:gd name="connsiteX340" fmla="*/ 440222 w 567603"/>
                  <a:gd name="connsiteY340" fmla="*/ 18731 h 476465"/>
                  <a:gd name="connsiteX341" fmla="*/ 439378 w 567603"/>
                  <a:gd name="connsiteY341" fmla="*/ 18731 h 476465"/>
                  <a:gd name="connsiteX342" fmla="*/ 438534 w 567603"/>
                  <a:gd name="connsiteY342" fmla="*/ 18731 h 476465"/>
                  <a:gd name="connsiteX343" fmla="*/ 438534 w 567603"/>
                  <a:gd name="connsiteY343" fmla="*/ 17888 h 476465"/>
                  <a:gd name="connsiteX344" fmla="*/ 437690 w 567603"/>
                  <a:gd name="connsiteY344" fmla="*/ 17888 h 476465"/>
                  <a:gd name="connsiteX345" fmla="*/ 436845 w 567603"/>
                  <a:gd name="connsiteY345" fmla="*/ 17888 h 476465"/>
                  <a:gd name="connsiteX346" fmla="*/ 436845 w 567603"/>
                  <a:gd name="connsiteY346" fmla="*/ 17044 h 476465"/>
                  <a:gd name="connsiteX347" fmla="*/ 436002 w 567603"/>
                  <a:gd name="connsiteY347" fmla="*/ 17044 h 476465"/>
                  <a:gd name="connsiteX348" fmla="*/ 435157 w 567603"/>
                  <a:gd name="connsiteY348" fmla="*/ 16200 h 476465"/>
                  <a:gd name="connsiteX349" fmla="*/ 434313 w 567603"/>
                  <a:gd name="connsiteY349" fmla="*/ 16200 h 476465"/>
                  <a:gd name="connsiteX350" fmla="*/ 434313 w 567603"/>
                  <a:gd name="connsiteY350" fmla="*/ 15356 h 476465"/>
                  <a:gd name="connsiteX351" fmla="*/ 433469 w 567603"/>
                  <a:gd name="connsiteY351" fmla="*/ 15356 h 476465"/>
                  <a:gd name="connsiteX352" fmla="*/ 432625 w 567603"/>
                  <a:gd name="connsiteY352" fmla="*/ 15356 h 476465"/>
                  <a:gd name="connsiteX353" fmla="*/ 432625 w 567603"/>
                  <a:gd name="connsiteY353" fmla="*/ 14513 h 476465"/>
                  <a:gd name="connsiteX354" fmla="*/ 431781 w 567603"/>
                  <a:gd name="connsiteY354" fmla="*/ 14513 h 476465"/>
                  <a:gd name="connsiteX355" fmla="*/ 431781 w 567603"/>
                  <a:gd name="connsiteY355" fmla="*/ 13669 h 476465"/>
                  <a:gd name="connsiteX356" fmla="*/ 430937 w 567603"/>
                  <a:gd name="connsiteY356" fmla="*/ 13669 h 476465"/>
                  <a:gd name="connsiteX357" fmla="*/ 430008 w 567603"/>
                  <a:gd name="connsiteY357" fmla="*/ 13669 h 476465"/>
                  <a:gd name="connsiteX358" fmla="*/ 430008 w 567603"/>
                  <a:gd name="connsiteY358" fmla="*/ 12825 h 476465"/>
                  <a:gd name="connsiteX359" fmla="*/ 429164 w 567603"/>
                  <a:gd name="connsiteY359" fmla="*/ 12825 h 476465"/>
                  <a:gd name="connsiteX360" fmla="*/ 428320 w 567603"/>
                  <a:gd name="connsiteY360" fmla="*/ 12825 h 476465"/>
                  <a:gd name="connsiteX361" fmla="*/ 428320 w 567603"/>
                  <a:gd name="connsiteY361" fmla="*/ 11981 h 476465"/>
                  <a:gd name="connsiteX362" fmla="*/ 427476 w 567603"/>
                  <a:gd name="connsiteY362" fmla="*/ 11981 h 476465"/>
                  <a:gd name="connsiteX363" fmla="*/ 426631 w 567603"/>
                  <a:gd name="connsiteY363" fmla="*/ 11981 h 476465"/>
                  <a:gd name="connsiteX364" fmla="*/ 425787 w 567603"/>
                  <a:gd name="connsiteY364" fmla="*/ 11981 h 476465"/>
                  <a:gd name="connsiteX365" fmla="*/ 424099 w 567603"/>
                  <a:gd name="connsiteY365" fmla="*/ 11981 h 476465"/>
                  <a:gd name="connsiteX366" fmla="*/ 422411 w 567603"/>
                  <a:gd name="connsiteY366" fmla="*/ 11981 h 476465"/>
                  <a:gd name="connsiteX367" fmla="*/ 421566 w 567603"/>
                  <a:gd name="connsiteY367" fmla="*/ 11981 h 476465"/>
                  <a:gd name="connsiteX368" fmla="*/ 420722 w 567603"/>
                  <a:gd name="connsiteY368" fmla="*/ 11981 h 476465"/>
                  <a:gd name="connsiteX369" fmla="*/ 419878 w 567603"/>
                  <a:gd name="connsiteY369" fmla="*/ 11981 h 476465"/>
                  <a:gd name="connsiteX370" fmla="*/ 419034 w 567603"/>
                  <a:gd name="connsiteY370" fmla="*/ 12066 h 476465"/>
                  <a:gd name="connsiteX371" fmla="*/ 418190 w 567603"/>
                  <a:gd name="connsiteY371" fmla="*/ 12066 h 476465"/>
                  <a:gd name="connsiteX372" fmla="*/ 417346 w 567603"/>
                  <a:gd name="connsiteY372" fmla="*/ 12066 h 476465"/>
                  <a:gd name="connsiteX373" fmla="*/ 416502 w 567603"/>
                  <a:gd name="connsiteY373" fmla="*/ 12066 h 476465"/>
                  <a:gd name="connsiteX374" fmla="*/ 415658 w 567603"/>
                  <a:gd name="connsiteY374" fmla="*/ 12066 h 476465"/>
                  <a:gd name="connsiteX375" fmla="*/ 414813 w 567603"/>
                  <a:gd name="connsiteY375" fmla="*/ 12910 h 476465"/>
                  <a:gd name="connsiteX376" fmla="*/ 414813 w 567603"/>
                  <a:gd name="connsiteY376" fmla="*/ 13753 h 476465"/>
                  <a:gd name="connsiteX377" fmla="*/ 415658 w 567603"/>
                  <a:gd name="connsiteY377" fmla="*/ 13753 h 476465"/>
                  <a:gd name="connsiteX378" fmla="*/ 414813 w 567603"/>
                  <a:gd name="connsiteY378" fmla="*/ 14597 h 476465"/>
                  <a:gd name="connsiteX379" fmla="*/ 414813 w 567603"/>
                  <a:gd name="connsiteY379" fmla="*/ 15441 h 476465"/>
                  <a:gd name="connsiteX380" fmla="*/ 413969 w 567603"/>
                  <a:gd name="connsiteY380" fmla="*/ 15441 h 476465"/>
                  <a:gd name="connsiteX381" fmla="*/ 413969 w 567603"/>
                  <a:gd name="connsiteY381" fmla="*/ 16285 h 476465"/>
                  <a:gd name="connsiteX382" fmla="*/ 413125 w 567603"/>
                  <a:gd name="connsiteY382" fmla="*/ 16285 h 476465"/>
                  <a:gd name="connsiteX383" fmla="*/ 413125 w 567603"/>
                  <a:gd name="connsiteY383" fmla="*/ 17128 h 476465"/>
                  <a:gd name="connsiteX384" fmla="*/ 412281 w 567603"/>
                  <a:gd name="connsiteY384" fmla="*/ 17128 h 476465"/>
                  <a:gd name="connsiteX385" fmla="*/ 411437 w 567603"/>
                  <a:gd name="connsiteY385" fmla="*/ 17128 h 476465"/>
                  <a:gd name="connsiteX386" fmla="*/ 410593 w 567603"/>
                  <a:gd name="connsiteY386" fmla="*/ 18056 h 476465"/>
                  <a:gd name="connsiteX387" fmla="*/ 410593 w 567603"/>
                  <a:gd name="connsiteY387" fmla="*/ 17128 h 476465"/>
                  <a:gd name="connsiteX388" fmla="*/ 410593 w 567603"/>
                  <a:gd name="connsiteY388" fmla="*/ 16285 h 476465"/>
                  <a:gd name="connsiteX389" fmla="*/ 408820 w 567603"/>
                  <a:gd name="connsiteY389" fmla="*/ 15441 h 476465"/>
                  <a:gd name="connsiteX390" fmla="*/ 408820 w 567603"/>
                  <a:gd name="connsiteY390" fmla="*/ 14597 h 476465"/>
                  <a:gd name="connsiteX391" fmla="*/ 407976 w 567603"/>
                  <a:gd name="connsiteY391" fmla="*/ 12910 h 476465"/>
                  <a:gd name="connsiteX392" fmla="*/ 407132 w 567603"/>
                  <a:gd name="connsiteY392" fmla="*/ 12910 h 476465"/>
                  <a:gd name="connsiteX393" fmla="*/ 406287 w 567603"/>
                  <a:gd name="connsiteY393" fmla="*/ 11222 h 476465"/>
                  <a:gd name="connsiteX394" fmla="*/ 405443 w 567603"/>
                  <a:gd name="connsiteY394" fmla="*/ 9534 h 476465"/>
                  <a:gd name="connsiteX395" fmla="*/ 404599 w 567603"/>
                  <a:gd name="connsiteY395" fmla="*/ 9534 h 476465"/>
                  <a:gd name="connsiteX396" fmla="*/ 403755 w 567603"/>
                  <a:gd name="connsiteY396" fmla="*/ 10378 h 476465"/>
                  <a:gd name="connsiteX397" fmla="*/ 402911 w 567603"/>
                  <a:gd name="connsiteY397" fmla="*/ 10378 h 476465"/>
                  <a:gd name="connsiteX398" fmla="*/ 402911 w 567603"/>
                  <a:gd name="connsiteY398" fmla="*/ 11306 h 476465"/>
                  <a:gd name="connsiteX399" fmla="*/ 402067 w 567603"/>
                  <a:gd name="connsiteY399" fmla="*/ 11306 h 476465"/>
                  <a:gd name="connsiteX400" fmla="*/ 401222 w 567603"/>
                  <a:gd name="connsiteY400" fmla="*/ 12150 h 476465"/>
                  <a:gd name="connsiteX401" fmla="*/ 400379 w 567603"/>
                  <a:gd name="connsiteY401" fmla="*/ 12150 h 476465"/>
                  <a:gd name="connsiteX402" fmla="*/ 400379 w 567603"/>
                  <a:gd name="connsiteY402" fmla="*/ 12994 h 476465"/>
                  <a:gd name="connsiteX403" fmla="*/ 399534 w 567603"/>
                  <a:gd name="connsiteY403" fmla="*/ 12994 h 476465"/>
                  <a:gd name="connsiteX404" fmla="*/ 399534 w 567603"/>
                  <a:gd name="connsiteY404" fmla="*/ 13838 h 476465"/>
                  <a:gd name="connsiteX405" fmla="*/ 398690 w 567603"/>
                  <a:gd name="connsiteY405" fmla="*/ 13838 h 476465"/>
                  <a:gd name="connsiteX406" fmla="*/ 397846 w 567603"/>
                  <a:gd name="connsiteY406" fmla="*/ 13838 h 476465"/>
                  <a:gd name="connsiteX407" fmla="*/ 397846 w 567603"/>
                  <a:gd name="connsiteY407" fmla="*/ 14681 h 476465"/>
                  <a:gd name="connsiteX408" fmla="*/ 397002 w 567603"/>
                  <a:gd name="connsiteY408" fmla="*/ 14681 h 476465"/>
                  <a:gd name="connsiteX409" fmla="*/ 397002 w 567603"/>
                  <a:gd name="connsiteY409" fmla="*/ 15525 h 476465"/>
                  <a:gd name="connsiteX410" fmla="*/ 396158 w 567603"/>
                  <a:gd name="connsiteY410" fmla="*/ 15525 h 476465"/>
                  <a:gd name="connsiteX411" fmla="*/ 395314 w 567603"/>
                  <a:gd name="connsiteY411" fmla="*/ 16369 h 476465"/>
                  <a:gd name="connsiteX412" fmla="*/ 394469 w 567603"/>
                  <a:gd name="connsiteY412" fmla="*/ 16453 h 476465"/>
                  <a:gd name="connsiteX413" fmla="*/ 394469 w 567603"/>
                  <a:gd name="connsiteY413" fmla="*/ 17297 h 476465"/>
                  <a:gd name="connsiteX414" fmla="*/ 393625 w 567603"/>
                  <a:gd name="connsiteY414" fmla="*/ 17297 h 476465"/>
                  <a:gd name="connsiteX415" fmla="*/ 392781 w 567603"/>
                  <a:gd name="connsiteY415" fmla="*/ 18141 h 476465"/>
                  <a:gd name="connsiteX416" fmla="*/ 391937 w 567603"/>
                  <a:gd name="connsiteY416" fmla="*/ 18141 h 476465"/>
                  <a:gd name="connsiteX417" fmla="*/ 391093 w 567603"/>
                  <a:gd name="connsiteY417" fmla="*/ 18141 h 476465"/>
                  <a:gd name="connsiteX418" fmla="*/ 390249 w 567603"/>
                  <a:gd name="connsiteY418" fmla="*/ 18141 h 476465"/>
                  <a:gd name="connsiteX419" fmla="*/ 389404 w 567603"/>
                  <a:gd name="connsiteY419" fmla="*/ 18141 h 476465"/>
                  <a:gd name="connsiteX420" fmla="*/ 388560 w 567603"/>
                  <a:gd name="connsiteY420" fmla="*/ 18141 h 476465"/>
                  <a:gd name="connsiteX421" fmla="*/ 387716 w 567603"/>
                  <a:gd name="connsiteY421" fmla="*/ 18141 h 476465"/>
                  <a:gd name="connsiteX422" fmla="*/ 386788 w 567603"/>
                  <a:gd name="connsiteY422" fmla="*/ 18141 h 476465"/>
                  <a:gd name="connsiteX423" fmla="*/ 385944 w 567603"/>
                  <a:gd name="connsiteY423" fmla="*/ 18141 h 476465"/>
                  <a:gd name="connsiteX424" fmla="*/ 385099 w 567603"/>
                  <a:gd name="connsiteY424" fmla="*/ 18141 h 476465"/>
                  <a:gd name="connsiteX425" fmla="*/ 384255 w 567603"/>
                  <a:gd name="connsiteY425" fmla="*/ 18141 h 476465"/>
                  <a:gd name="connsiteX426" fmla="*/ 383411 w 567603"/>
                  <a:gd name="connsiteY426" fmla="*/ 18141 h 476465"/>
                  <a:gd name="connsiteX427" fmla="*/ 382567 w 567603"/>
                  <a:gd name="connsiteY427" fmla="*/ 18141 h 476465"/>
                  <a:gd name="connsiteX428" fmla="*/ 381723 w 567603"/>
                  <a:gd name="connsiteY428" fmla="*/ 19069 h 476465"/>
                  <a:gd name="connsiteX429" fmla="*/ 380879 w 567603"/>
                  <a:gd name="connsiteY429" fmla="*/ 19069 h 476465"/>
                  <a:gd name="connsiteX430" fmla="*/ 380034 w 567603"/>
                  <a:gd name="connsiteY430" fmla="*/ 19069 h 476465"/>
                  <a:gd name="connsiteX431" fmla="*/ 379190 w 567603"/>
                  <a:gd name="connsiteY431" fmla="*/ 19069 h 476465"/>
                  <a:gd name="connsiteX432" fmla="*/ 378346 w 567603"/>
                  <a:gd name="connsiteY432" fmla="*/ 19069 h 476465"/>
                  <a:gd name="connsiteX433" fmla="*/ 377502 w 567603"/>
                  <a:gd name="connsiteY433" fmla="*/ 19069 h 476465"/>
                  <a:gd name="connsiteX434" fmla="*/ 376658 w 567603"/>
                  <a:gd name="connsiteY434" fmla="*/ 19069 h 476465"/>
                  <a:gd name="connsiteX435" fmla="*/ 375814 w 567603"/>
                  <a:gd name="connsiteY435" fmla="*/ 19069 h 476465"/>
                  <a:gd name="connsiteX436" fmla="*/ 374970 w 567603"/>
                  <a:gd name="connsiteY436" fmla="*/ 19069 h 476465"/>
                  <a:gd name="connsiteX437" fmla="*/ 374125 w 567603"/>
                  <a:gd name="connsiteY437" fmla="*/ 19069 h 476465"/>
                  <a:gd name="connsiteX438" fmla="*/ 373281 w 567603"/>
                  <a:gd name="connsiteY438" fmla="*/ 19069 h 476465"/>
                  <a:gd name="connsiteX439" fmla="*/ 372437 w 567603"/>
                  <a:gd name="connsiteY439" fmla="*/ 19069 h 476465"/>
                  <a:gd name="connsiteX440" fmla="*/ 371593 w 567603"/>
                  <a:gd name="connsiteY440" fmla="*/ 19069 h 476465"/>
                  <a:gd name="connsiteX441" fmla="*/ 370749 w 567603"/>
                  <a:gd name="connsiteY441" fmla="*/ 19069 h 476465"/>
                  <a:gd name="connsiteX442" fmla="*/ 370749 w 567603"/>
                  <a:gd name="connsiteY442" fmla="*/ 18225 h 476465"/>
                  <a:gd name="connsiteX443" fmla="*/ 369905 w 567603"/>
                  <a:gd name="connsiteY443" fmla="*/ 18225 h 476465"/>
                  <a:gd name="connsiteX444" fmla="*/ 369061 w 567603"/>
                  <a:gd name="connsiteY444" fmla="*/ 18225 h 476465"/>
                  <a:gd name="connsiteX445" fmla="*/ 369061 w 567603"/>
                  <a:gd name="connsiteY445" fmla="*/ 19069 h 476465"/>
                  <a:gd name="connsiteX446" fmla="*/ 368216 w 567603"/>
                  <a:gd name="connsiteY446" fmla="*/ 19153 h 476465"/>
                  <a:gd name="connsiteX447" fmla="*/ 367372 w 567603"/>
                  <a:gd name="connsiteY447" fmla="*/ 19153 h 476465"/>
                  <a:gd name="connsiteX448" fmla="*/ 367288 w 567603"/>
                  <a:gd name="connsiteY448" fmla="*/ 18309 h 476465"/>
                  <a:gd name="connsiteX449" fmla="*/ 366444 w 567603"/>
                  <a:gd name="connsiteY449" fmla="*/ 18309 h 476465"/>
                  <a:gd name="connsiteX450" fmla="*/ 366444 w 567603"/>
                  <a:gd name="connsiteY450" fmla="*/ 17466 h 476465"/>
                  <a:gd name="connsiteX451" fmla="*/ 366444 w 567603"/>
                  <a:gd name="connsiteY451" fmla="*/ 16538 h 476465"/>
                  <a:gd name="connsiteX452" fmla="*/ 366444 w 567603"/>
                  <a:gd name="connsiteY452" fmla="*/ 15694 h 476465"/>
                  <a:gd name="connsiteX453" fmla="*/ 365600 w 567603"/>
                  <a:gd name="connsiteY453" fmla="*/ 15694 h 476465"/>
                  <a:gd name="connsiteX454" fmla="*/ 365600 w 567603"/>
                  <a:gd name="connsiteY454" fmla="*/ 16622 h 476465"/>
                  <a:gd name="connsiteX455" fmla="*/ 364755 w 567603"/>
                  <a:gd name="connsiteY455" fmla="*/ 16622 h 476465"/>
                  <a:gd name="connsiteX456" fmla="*/ 364755 w 567603"/>
                  <a:gd name="connsiteY456" fmla="*/ 17466 h 476465"/>
                  <a:gd name="connsiteX457" fmla="*/ 364755 w 567603"/>
                  <a:gd name="connsiteY457" fmla="*/ 18309 h 476465"/>
                  <a:gd name="connsiteX458" fmla="*/ 364755 w 567603"/>
                  <a:gd name="connsiteY458" fmla="*/ 19153 h 476465"/>
                  <a:gd name="connsiteX459" fmla="*/ 364755 w 567603"/>
                  <a:gd name="connsiteY459" fmla="*/ 19997 h 476465"/>
                  <a:gd name="connsiteX460" fmla="*/ 363911 w 567603"/>
                  <a:gd name="connsiteY460" fmla="*/ 19997 h 476465"/>
                  <a:gd name="connsiteX461" fmla="*/ 363067 w 567603"/>
                  <a:gd name="connsiteY461" fmla="*/ 19997 h 476465"/>
                  <a:gd name="connsiteX462" fmla="*/ 362223 w 567603"/>
                  <a:gd name="connsiteY462" fmla="*/ 19997 h 476465"/>
                  <a:gd name="connsiteX463" fmla="*/ 361379 w 567603"/>
                  <a:gd name="connsiteY463" fmla="*/ 19997 h 476465"/>
                  <a:gd name="connsiteX464" fmla="*/ 361379 w 567603"/>
                  <a:gd name="connsiteY464" fmla="*/ 20841 h 476465"/>
                  <a:gd name="connsiteX465" fmla="*/ 360535 w 567603"/>
                  <a:gd name="connsiteY465" fmla="*/ 20841 h 476465"/>
                  <a:gd name="connsiteX466" fmla="*/ 359691 w 567603"/>
                  <a:gd name="connsiteY466" fmla="*/ 19997 h 476465"/>
                  <a:gd name="connsiteX467" fmla="*/ 359691 w 567603"/>
                  <a:gd name="connsiteY467" fmla="*/ 20841 h 476465"/>
                  <a:gd name="connsiteX468" fmla="*/ 359691 w 567603"/>
                  <a:gd name="connsiteY468" fmla="*/ 21684 h 476465"/>
                  <a:gd name="connsiteX469" fmla="*/ 358846 w 567603"/>
                  <a:gd name="connsiteY469" fmla="*/ 22528 h 476465"/>
                  <a:gd name="connsiteX470" fmla="*/ 358846 w 567603"/>
                  <a:gd name="connsiteY470" fmla="*/ 23457 h 476465"/>
                  <a:gd name="connsiteX471" fmla="*/ 358846 w 567603"/>
                  <a:gd name="connsiteY471" fmla="*/ 24300 h 476465"/>
                  <a:gd name="connsiteX472" fmla="*/ 358846 w 567603"/>
                  <a:gd name="connsiteY472" fmla="*/ 25144 h 476465"/>
                  <a:gd name="connsiteX473" fmla="*/ 358087 w 567603"/>
                  <a:gd name="connsiteY473" fmla="*/ 25988 h 476465"/>
                  <a:gd name="connsiteX474" fmla="*/ 358087 w 567603"/>
                  <a:gd name="connsiteY474" fmla="*/ 26831 h 476465"/>
                  <a:gd name="connsiteX475" fmla="*/ 358087 w 567603"/>
                  <a:gd name="connsiteY475" fmla="*/ 27675 h 476465"/>
                  <a:gd name="connsiteX476" fmla="*/ 358087 w 567603"/>
                  <a:gd name="connsiteY476" fmla="*/ 28519 h 476465"/>
                  <a:gd name="connsiteX477" fmla="*/ 357243 w 567603"/>
                  <a:gd name="connsiteY477" fmla="*/ 28519 h 476465"/>
                  <a:gd name="connsiteX478" fmla="*/ 357243 w 567603"/>
                  <a:gd name="connsiteY478" fmla="*/ 29363 h 476465"/>
                  <a:gd name="connsiteX479" fmla="*/ 357243 w 567603"/>
                  <a:gd name="connsiteY479" fmla="*/ 30206 h 476465"/>
                  <a:gd name="connsiteX480" fmla="*/ 356398 w 567603"/>
                  <a:gd name="connsiteY480" fmla="*/ 32738 h 476465"/>
                  <a:gd name="connsiteX481" fmla="*/ 356398 w 567603"/>
                  <a:gd name="connsiteY481" fmla="*/ 33666 h 476465"/>
                  <a:gd name="connsiteX482" fmla="*/ 356398 w 567603"/>
                  <a:gd name="connsiteY482" fmla="*/ 34510 h 476465"/>
                  <a:gd name="connsiteX483" fmla="*/ 355554 w 567603"/>
                  <a:gd name="connsiteY483" fmla="*/ 34510 h 476465"/>
                  <a:gd name="connsiteX484" fmla="*/ 355554 w 567603"/>
                  <a:gd name="connsiteY484" fmla="*/ 35353 h 476465"/>
                  <a:gd name="connsiteX485" fmla="*/ 354710 w 567603"/>
                  <a:gd name="connsiteY485" fmla="*/ 35353 h 476465"/>
                  <a:gd name="connsiteX486" fmla="*/ 354710 w 567603"/>
                  <a:gd name="connsiteY486" fmla="*/ 36197 h 476465"/>
                  <a:gd name="connsiteX487" fmla="*/ 353866 w 567603"/>
                  <a:gd name="connsiteY487" fmla="*/ 36197 h 476465"/>
                  <a:gd name="connsiteX488" fmla="*/ 353022 w 567603"/>
                  <a:gd name="connsiteY488" fmla="*/ 37041 h 476465"/>
                  <a:gd name="connsiteX489" fmla="*/ 352178 w 567603"/>
                  <a:gd name="connsiteY489" fmla="*/ 37041 h 476465"/>
                  <a:gd name="connsiteX490" fmla="*/ 351334 w 567603"/>
                  <a:gd name="connsiteY490" fmla="*/ 37041 h 476465"/>
                  <a:gd name="connsiteX491" fmla="*/ 350489 w 567603"/>
                  <a:gd name="connsiteY491" fmla="*/ 37885 h 476465"/>
                  <a:gd name="connsiteX492" fmla="*/ 349645 w 567603"/>
                  <a:gd name="connsiteY492" fmla="*/ 37885 h 476465"/>
                  <a:gd name="connsiteX493" fmla="*/ 348801 w 567603"/>
                  <a:gd name="connsiteY493" fmla="*/ 37885 h 476465"/>
                  <a:gd name="connsiteX494" fmla="*/ 347957 w 567603"/>
                  <a:gd name="connsiteY494" fmla="*/ 38813 h 476465"/>
                  <a:gd name="connsiteX495" fmla="*/ 347113 w 567603"/>
                  <a:gd name="connsiteY495" fmla="*/ 38813 h 476465"/>
                  <a:gd name="connsiteX496" fmla="*/ 346269 w 567603"/>
                  <a:gd name="connsiteY496" fmla="*/ 39656 h 476465"/>
                  <a:gd name="connsiteX497" fmla="*/ 345425 w 567603"/>
                  <a:gd name="connsiteY497" fmla="*/ 39656 h 476465"/>
                  <a:gd name="connsiteX498" fmla="*/ 344580 w 567603"/>
                  <a:gd name="connsiteY498" fmla="*/ 40500 h 476465"/>
                  <a:gd name="connsiteX499" fmla="*/ 343736 w 567603"/>
                  <a:gd name="connsiteY499" fmla="*/ 40500 h 476465"/>
                  <a:gd name="connsiteX500" fmla="*/ 342892 w 567603"/>
                  <a:gd name="connsiteY500" fmla="*/ 40500 h 476465"/>
                  <a:gd name="connsiteX501" fmla="*/ 342048 w 567603"/>
                  <a:gd name="connsiteY501" fmla="*/ 40500 h 476465"/>
                  <a:gd name="connsiteX502" fmla="*/ 342048 w 567603"/>
                  <a:gd name="connsiteY502" fmla="*/ 41344 h 476465"/>
                  <a:gd name="connsiteX503" fmla="*/ 341204 w 567603"/>
                  <a:gd name="connsiteY503" fmla="*/ 41344 h 476465"/>
                  <a:gd name="connsiteX504" fmla="*/ 340360 w 567603"/>
                  <a:gd name="connsiteY504" fmla="*/ 41344 h 476465"/>
                  <a:gd name="connsiteX505" fmla="*/ 339516 w 567603"/>
                  <a:gd name="connsiteY505" fmla="*/ 41344 h 476465"/>
                  <a:gd name="connsiteX506" fmla="*/ 338671 w 567603"/>
                  <a:gd name="connsiteY506" fmla="*/ 41344 h 476465"/>
                  <a:gd name="connsiteX507" fmla="*/ 337827 w 567603"/>
                  <a:gd name="connsiteY507" fmla="*/ 41428 h 476465"/>
                  <a:gd name="connsiteX508" fmla="*/ 336899 w 567603"/>
                  <a:gd name="connsiteY508" fmla="*/ 40585 h 476465"/>
                  <a:gd name="connsiteX509" fmla="*/ 336899 w 567603"/>
                  <a:gd name="connsiteY509" fmla="*/ 39656 h 476465"/>
                  <a:gd name="connsiteX510" fmla="*/ 336055 w 567603"/>
                  <a:gd name="connsiteY510" fmla="*/ 39741 h 476465"/>
                  <a:gd name="connsiteX511" fmla="*/ 335210 w 567603"/>
                  <a:gd name="connsiteY511" fmla="*/ 39741 h 476465"/>
                  <a:gd name="connsiteX512" fmla="*/ 335210 w 567603"/>
                  <a:gd name="connsiteY512" fmla="*/ 38897 h 476465"/>
                  <a:gd name="connsiteX513" fmla="*/ 334366 w 567603"/>
                  <a:gd name="connsiteY513" fmla="*/ 38897 h 476465"/>
                  <a:gd name="connsiteX514" fmla="*/ 334366 w 567603"/>
                  <a:gd name="connsiteY514" fmla="*/ 38053 h 476465"/>
                  <a:gd name="connsiteX515" fmla="*/ 333522 w 567603"/>
                  <a:gd name="connsiteY515" fmla="*/ 38053 h 476465"/>
                  <a:gd name="connsiteX516" fmla="*/ 332678 w 567603"/>
                  <a:gd name="connsiteY516" fmla="*/ 37209 h 476465"/>
                  <a:gd name="connsiteX517" fmla="*/ 331834 w 567603"/>
                  <a:gd name="connsiteY517" fmla="*/ 37209 h 476465"/>
                  <a:gd name="connsiteX518" fmla="*/ 331834 w 567603"/>
                  <a:gd name="connsiteY518" fmla="*/ 36366 h 476465"/>
                  <a:gd name="connsiteX519" fmla="*/ 330990 w 567603"/>
                  <a:gd name="connsiteY519" fmla="*/ 36366 h 476465"/>
                  <a:gd name="connsiteX520" fmla="*/ 330990 w 567603"/>
                  <a:gd name="connsiteY520" fmla="*/ 35522 h 476465"/>
                  <a:gd name="connsiteX521" fmla="*/ 330146 w 567603"/>
                  <a:gd name="connsiteY521" fmla="*/ 35522 h 476465"/>
                  <a:gd name="connsiteX522" fmla="*/ 329301 w 567603"/>
                  <a:gd name="connsiteY522" fmla="*/ 34678 h 476465"/>
                  <a:gd name="connsiteX523" fmla="*/ 328457 w 567603"/>
                  <a:gd name="connsiteY523" fmla="*/ 33834 h 476465"/>
                  <a:gd name="connsiteX524" fmla="*/ 326685 w 567603"/>
                  <a:gd name="connsiteY524" fmla="*/ 32991 h 476465"/>
                  <a:gd name="connsiteX525" fmla="*/ 326685 w 567603"/>
                  <a:gd name="connsiteY525" fmla="*/ 32147 h 476465"/>
                  <a:gd name="connsiteX526" fmla="*/ 325840 w 567603"/>
                  <a:gd name="connsiteY526" fmla="*/ 32147 h 476465"/>
                  <a:gd name="connsiteX527" fmla="*/ 324996 w 567603"/>
                  <a:gd name="connsiteY527" fmla="*/ 32147 h 476465"/>
                  <a:gd name="connsiteX528" fmla="*/ 324996 w 567603"/>
                  <a:gd name="connsiteY528" fmla="*/ 31303 h 476465"/>
                  <a:gd name="connsiteX529" fmla="*/ 324152 w 567603"/>
                  <a:gd name="connsiteY529" fmla="*/ 31303 h 476465"/>
                  <a:gd name="connsiteX530" fmla="*/ 324152 w 567603"/>
                  <a:gd name="connsiteY530" fmla="*/ 30460 h 476465"/>
                  <a:gd name="connsiteX531" fmla="*/ 323308 w 567603"/>
                  <a:gd name="connsiteY531" fmla="*/ 30460 h 476465"/>
                  <a:gd name="connsiteX532" fmla="*/ 322464 w 567603"/>
                  <a:gd name="connsiteY532" fmla="*/ 29616 h 476465"/>
                  <a:gd name="connsiteX533" fmla="*/ 321620 w 567603"/>
                  <a:gd name="connsiteY533" fmla="*/ 29616 h 476465"/>
                  <a:gd name="connsiteX534" fmla="*/ 321620 w 567603"/>
                  <a:gd name="connsiteY534" fmla="*/ 28772 h 476465"/>
                  <a:gd name="connsiteX535" fmla="*/ 320776 w 567603"/>
                  <a:gd name="connsiteY535" fmla="*/ 28772 h 476465"/>
                  <a:gd name="connsiteX536" fmla="*/ 320776 w 567603"/>
                  <a:gd name="connsiteY536" fmla="*/ 27928 h 476465"/>
                  <a:gd name="connsiteX537" fmla="*/ 319931 w 567603"/>
                  <a:gd name="connsiteY537" fmla="*/ 27928 h 476465"/>
                  <a:gd name="connsiteX538" fmla="*/ 319087 w 567603"/>
                  <a:gd name="connsiteY538" fmla="*/ 27928 h 476465"/>
                  <a:gd name="connsiteX539" fmla="*/ 319087 w 567603"/>
                  <a:gd name="connsiteY539" fmla="*/ 27085 h 476465"/>
                  <a:gd name="connsiteX540" fmla="*/ 318243 w 567603"/>
                  <a:gd name="connsiteY540" fmla="*/ 27085 h 476465"/>
                  <a:gd name="connsiteX541" fmla="*/ 317314 w 567603"/>
                  <a:gd name="connsiteY541" fmla="*/ 26241 h 476465"/>
                  <a:gd name="connsiteX542" fmla="*/ 316470 w 567603"/>
                  <a:gd name="connsiteY542" fmla="*/ 27085 h 476465"/>
                  <a:gd name="connsiteX543" fmla="*/ 315626 w 567603"/>
                  <a:gd name="connsiteY543" fmla="*/ 27085 h 476465"/>
                  <a:gd name="connsiteX544" fmla="*/ 315626 w 567603"/>
                  <a:gd name="connsiteY544" fmla="*/ 26241 h 476465"/>
                  <a:gd name="connsiteX545" fmla="*/ 314782 w 567603"/>
                  <a:gd name="connsiteY545" fmla="*/ 26241 h 476465"/>
                  <a:gd name="connsiteX546" fmla="*/ 313938 w 567603"/>
                  <a:gd name="connsiteY546" fmla="*/ 25397 h 476465"/>
                  <a:gd name="connsiteX547" fmla="*/ 313094 w 567603"/>
                  <a:gd name="connsiteY547" fmla="*/ 25397 h 476465"/>
                  <a:gd name="connsiteX548" fmla="*/ 313094 w 567603"/>
                  <a:gd name="connsiteY548" fmla="*/ 24553 h 476465"/>
                  <a:gd name="connsiteX549" fmla="*/ 312250 w 567603"/>
                  <a:gd name="connsiteY549" fmla="*/ 24553 h 476465"/>
                  <a:gd name="connsiteX550" fmla="*/ 311405 w 567603"/>
                  <a:gd name="connsiteY550" fmla="*/ 24553 h 476465"/>
                  <a:gd name="connsiteX551" fmla="*/ 311405 w 567603"/>
                  <a:gd name="connsiteY551" fmla="*/ 23710 h 476465"/>
                  <a:gd name="connsiteX552" fmla="*/ 310561 w 567603"/>
                  <a:gd name="connsiteY552" fmla="*/ 22866 h 476465"/>
                  <a:gd name="connsiteX553" fmla="*/ 309717 w 567603"/>
                  <a:gd name="connsiteY553" fmla="*/ 22866 h 476465"/>
                  <a:gd name="connsiteX554" fmla="*/ 309717 w 567603"/>
                  <a:gd name="connsiteY554" fmla="*/ 22022 h 476465"/>
                  <a:gd name="connsiteX555" fmla="*/ 308873 w 567603"/>
                  <a:gd name="connsiteY555" fmla="*/ 22022 h 476465"/>
                  <a:gd name="connsiteX556" fmla="*/ 308029 w 567603"/>
                  <a:gd name="connsiteY556" fmla="*/ 22022 h 476465"/>
                  <a:gd name="connsiteX557" fmla="*/ 308029 w 567603"/>
                  <a:gd name="connsiteY557" fmla="*/ 21178 h 476465"/>
                  <a:gd name="connsiteX558" fmla="*/ 307185 w 567603"/>
                  <a:gd name="connsiteY558" fmla="*/ 21178 h 476465"/>
                  <a:gd name="connsiteX559" fmla="*/ 307100 w 567603"/>
                  <a:gd name="connsiteY559" fmla="*/ 20334 h 476465"/>
                  <a:gd name="connsiteX560" fmla="*/ 306256 w 567603"/>
                  <a:gd name="connsiteY560" fmla="*/ 20334 h 476465"/>
                  <a:gd name="connsiteX561" fmla="*/ 306256 w 567603"/>
                  <a:gd name="connsiteY561" fmla="*/ 19491 h 476465"/>
                  <a:gd name="connsiteX562" fmla="*/ 305412 w 567603"/>
                  <a:gd name="connsiteY562" fmla="*/ 19491 h 476465"/>
                  <a:gd name="connsiteX563" fmla="*/ 305412 w 567603"/>
                  <a:gd name="connsiteY563" fmla="*/ 18647 h 476465"/>
                  <a:gd name="connsiteX564" fmla="*/ 304568 w 567603"/>
                  <a:gd name="connsiteY564" fmla="*/ 18647 h 476465"/>
                  <a:gd name="connsiteX565" fmla="*/ 303724 w 567603"/>
                  <a:gd name="connsiteY565" fmla="*/ 18647 h 476465"/>
                  <a:gd name="connsiteX566" fmla="*/ 303724 w 567603"/>
                  <a:gd name="connsiteY566" fmla="*/ 17803 h 476465"/>
                  <a:gd name="connsiteX567" fmla="*/ 302880 w 567603"/>
                  <a:gd name="connsiteY567" fmla="*/ 17803 h 476465"/>
                  <a:gd name="connsiteX568" fmla="*/ 302880 w 567603"/>
                  <a:gd name="connsiteY568" fmla="*/ 16959 h 476465"/>
                  <a:gd name="connsiteX569" fmla="*/ 302035 w 567603"/>
                  <a:gd name="connsiteY569" fmla="*/ 16959 h 476465"/>
                  <a:gd name="connsiteX570" fmla="*/ 301191 w 567603"/>
                  <a:gd name="connsiteY570" fmla="*/ 16959 h 476465"/>
                  <a:gd name="connsiteX571" fmla="*/ 301191 w 567603"/>
                  <a:gd name="connsiteY571" fmla="*/ 16116 h 476465"/>
                  <a:gd name="connsiteX572" fmla="*/ 300347 w 567603"/>
                  <a:gd name="connsiteY572" fmla="*/ 16116 h 476465"/>
                  <a:gd name="connsiteX573" fmla="*/ 299503 w 567603"/>
                  <a:gd name="connsiteY573" fmla="*/ 16116 h 476465"/>
                  <a:gd name="connsiteX574" fmla="*/ 299503 w 567603"/>
                  <a:gd name="connsiteY574" fmla="*/ 15272 h 476465"/>
                  <a:gd name="connsiteX575" fmla="*/ 298659 w 567603"/>
                  <a:gd name="connsiteY575" fmla="*/ 15272 h 476465"/>
                  <a:gd name="connsiteX576" fmla="*/ 297815 w 567603"/>
                  <a:gd name="connsiteY576" fmla="*/ 15272 h 476465"/>
                  <a:gd name="connsiteX577" fmla="*/ 297730 w 567603"/>
                  <a:gd name="connsiteY577" fmla="*/ 14428 h 476465"/>
                  <a:gd name="connsiteX578" fmla="*/ 296886 w 567603"/>
                  <a:gd name="connsiteY578" fmla="*/ 14428 h 476465"/>
                  <a:gd name="connsiteX579" fmla="*/ 296042 w 567603"/>
                  <a:gd name="connsiteY579" fmla="*/ 14513 h 476465"/>
                  <a:gd name="connsiteX580" fmla="*/ 296042 w 567603"/>
                  <a:gd name="connsiteY580" fmla="*/ 13585 h 476465"/>
                  <a:gd name="connsiteX581" fmla="*/ 295198 w 567603"/>
                  <a:gd name="connsiteY581" fmla="*/ 13669 h 476465"/>
                  <a:gd name="connsiteX582" fmla="*/ 294354 w 567603"/>
                  <a:gd name="connsiteY582" fmla="*/ 13669 h 476465"/>
                  <a:gd name="connsiteX583" fmla="*/ 293509 w 567603"/>
                  <a:gd name="connsiteY583" fmla="*/ 13669 h 476465"/>
                  <a:gd name="connsiteX584" fmla="*/ 293509 w 567603"/>
                  <a:gd name="connsiteY584" fmla="*/ 12825 h 476465"/>
                  <a:gd name="connsiteX585" fmla="*/ 292665 w 567603"/>
                  <a:gd name="connsiteY585" fmla="*/ 12825 h 476465"/>
                  <a:gd name="connsiteX586" fmla="*/ 291821 w 567603"/>
                  <a:gd name="connsiteY586" fmla="*/ 12825 h 476465"/>
                  <a:gd name="connsiteX587" fmla="*/ 290977 w 567603"/>
                  <a:gd name="connsiteY587" fmla="*/ 12825 h 476465"/>
                  <a:gd name="connsiteX588" fmla="*/ 290133 w 567603"/>
                  <a:gd name="connsiteY588" fmla="*/ 12825 h 476465"/>
                  <a:gd name="connsiteX589" fmla="*/ 289289 w 567603"/>
                  <a:gd name="connsiteY589" fmla="*/ 12825 h 476465"/>
                  <a:gd name="connsiteX590" fmla="*/ 289289 w 567603"/>
                  <a:gd name="connsiteY590" fmla="*/ 11981 h 476465"/>
                  <a:gd name="connsiteX591" fmla="*/ 288445 w 567603"/>
                  <a:gd name="connsiteY591" fmla="*/ 11981 h 476465"/>
                  <a:gd name="connsiteX592" fmla="*/ 287600 w 567603"/>
                  <a:gd name="connsiteY592" fmla="*/ 11981 h 476465"/>
                  <a:gd name="connsiteX593" fmla="*/ 286756 w 567603"/>
                  <a:gd name="connsiteY593" fmla="*/ 11981 h 476465"/>
                  <a:gd name="connsiteX594" fmla="*/ 285912 w 567603"/>
                  <a:gd name="connsiteY594" fmla="*/ 11981 h 476465"/>
                  <a:gd name="connsiteX595" fmla="*/ 285068 w 567603"/>
                  <a:gd name="connsiteY595" fmla="*/ 11981 h 476465"/>
                  <a:gd name="connsiteX596" fmla="*/ 284224 w 567603"/>
                  <a:gd name="connsiteY596" fmla="*/ 11981 h 476465"/>
                  <a:gd name="connsiteX597" fmla="*/ 283380 w 567603"/>
                  <a:gd name="connsiteY597" fmla="*/ 11981 h 476465"/>
                  <a:gd name="connsiteX598" fmla="*/ 282451 w 567603"/>
                  <a:gd name="connsiteY598" fmla="*/ 11981 h 476465"/>
                  <a:gd name="connsiteX599" fmla="*/ 281607 w 567603"/>
                  <a:gd name="connsiteY599" fmla="*/ 12066 h 476465"/>
                  <a:gd name="connsiteX600" fmla="*/ 280763 w 567603"/>
                  <a:gd name="connsiteY600" fmla="*/ 12066 h 476465"/>
                  <a:gd name="connsiteX601" fmla="*/ 279919 w 567603"/>
                  <a:gd name="connsiteY601" fmla="*/ 12066 h 476465"/>
                  <a:gd name="connsiteX602" fmla="*/ 279075 w 567603"/>
                  <a:gd name="connsiteY602" fmla="*/ 12066 h 476465"/>
                  <a:gd name="connsiteX603" fmla="*/ 278230 w 567603"/>
                  <a:gd name="connsiteY603" fmla="*/ 12066 h 476465"/>
                  <a:gd name="connsiteX604" fmla="*/ 277386 w 567603"/>
                  <a:gd name="connsiteY604" fmla="*/ 12066 h 476465"/>
                  <a:gd name="connsiteX605" fmla="*/ 276542 w 567603"/>
                  <a:gd name="connsiteY605" fmla="*/ 12066 h 476465"/>
                  <a:gd name="connsiteX606" fmla="*/ 275698 w 567603"/>
                  <a:gd name="connsiteY606" fmla="*/ 12066 h 476465"/>
                  <a:gd name="connsiteX607" fmla="*/ 275698 w 567603"/>
                  <a:gd name="connsiteY607" fmla="*/ 11222 h 476465"/>
                  <a:gd name="connsiteX608" fmla="*/ 274854 w 567603"/>
                  <a:gd name="connsiteY608" fmla="*/ 11222 h 476465"/>
                  <a:gd name="connsiteX609" fmla="*/ 274010 w 567603"/>
                  <a:gd name="connsiteY609" fmla="*/ 11222 h 476465"/>
                  <a:gd name="connsiteX610" fmla="*/ 273166 w 567603"/>
                  <a:gd name="connsiteY610" fmla="*/ 11222 h 476465"/>
                  <a:gd name="connsiteX611" fmla="*/ 272321 w 567603"/>
                  <a:gd name="connsiteY611" fmla="*/ 11222 h 476465"/>
                  <a:gd name="connsiteX612" fmla="*/ 271477 w 567603"/>
                  <a:gd name="connsiteY612" fmla="*/ 11222 h 476465"/>
                  <a:gd name="connsiteX613" fmla="*/ 270633 w 567603"/>
                  <a:gd name="connsiteY613" fmla="*/ 11222 h 476465"/>
                  <a:gd name="connsiteX614" fmla="*/ 269789 w 567603"/>
                  <a:gd name="connsiteY614" fmla="*/ 11222 h 476465"/>
                  <a:gd name="connsiteX615" fmla="*/ 268945 w 567603"/>
                  <a:gd name="connsiteY615" fmla="*/ 11306 h 476465"/>
                  <a:gd name="connsiteX616" fmla="*/ 268101 w 567603"/>
                  <a:gd name="connsiteY616" fmla="*/ 11306 h 476465"/>
                  <a:gd name="connsiteX617" fmla="*/ 268101 w 567603"/>
                  <a:gd name="connsiteY617" fmla="*/ 10378 h 476465"/>
                  <a:gd name="connsiteX618" fmla="*/ 267257 w 567603"/>
                  <a:gd name="connsiteY618" fmla="*/ 10463 h 476465"/>
                  <a:gd name="connsiteX619" fmla="*/ 267172 w 567603"/>
                  <a:gd name="connsiteY619" fmla="*/ 9619 h 476465"/>
                  <a:gd name="connsiteX620" fmla="*/ 266328 w 567603"/>
                  <a:gd name="connsiteY620" fmla="*/ 9619 h 476465"/>
                  <a:gd name="connsiteX621" fmla="*/ 266328 w 567603"/>
                  <a:gd name="connsiteY621" fmla="*/ 8775 h 476465"/>
                  <a:gd name="connsiteX622" fmla="*/ 265484 w 567603"/>
                  <a:gd name="connsiteY622" fmla="*/ 8775 h 476465"/>
                  <a:gd name="connsiteX623" fmla="*/ 265484 w 567603"/>
                  <a:gd name="connsiteY623" fmla="*/ 7931 h 476465"/>
                  <a:gd name="connsiteX624" fmla="*/ 264640 w 567603"/>
                  <a:gd name="connsiteY624" fmla="*/ 7931 h 476465"/>
                  <a:gd name="connsiteX625" fmla="*/ 264640 w 567603"/>
                  <a:gd name="connsiteY625" fmla="*/ 7088 h 476465"/>
                  <a:gd name="connsiteX626" fmla="*/ 263796 w 567603"/>
                  <a:gd name="connsiteY626" fmla="*/ 6244 h 476465"/>
                  <a:gd name="connsiteX627" fmla="*/ 263796 w 567603"/>
                  <a:gd name="connsiteY627" fmla="*/ 5316 h 476465"/>
                  <a:gd name="connsiteX628" fmla="*/ 263796 w 567603"/>
                  <a:gd name="connsiteY628" fmla="*/ 4472 h 476465"/>
                  <a:gd name="connsiteX629" fmla="*/ 263796 w 567603"/>
                  <a:gd name="connsiteY629" fmla="*/ 3628 h 476465"/>
                  <a:gd name="connsiteX630" fmla="*/ 262951 w 567603"/>
                  <a:gd name="connsiteY630" fmla="*/ 3628 h 476465"/>
                  <a:gd name="connsiteX631" fmla="*/ 262107 w 567603"/>
                  <a:gd name="connsiteY631" fmla="*/ 3628 h 476465"/>
                  <a:gd name="connsiteX632" fmla="*/ 262107 w 567603"/>
                  <a:gd name="connsiteY632" fmla="*/ 2785 h 476465"/>
                  <a:gd name="connsiteX633" fmla="*/ 261263 w 567603"/>
                  <a:gd name="connsiteY633" fmla="*/ 2785 h 476465"/>
                  <a:gd name="connsiteX634" fmla="*/ 261179 w 567603"/>
                  <a:gd name="connsiteY634" fmla="*/ 1941 h 476465"/>
                  <a:gd name="connsiteX635" fmla="*/ 260335 w 567603"/>
                  <a:gd name="connsiteY635" fmla="*/ 1941 h 476465"/>
                  <a:gd name="connsiteX636" fmla="*/ 259490 w 567603"/>
                  <a:gd name="connsiteY636" fmla="*/ 2025 h 476465"/>
                  <a:gd name="connsiteX637" fmla="*/ 258646 w 567603"/>
                  <a:gd name="connsiteY637" fmla="*/ 2025 h 476465"/>
                  <a:gd name="connsiteX638" fmla="*/ 258646 w 567603"/>
                  <a:gd name="connsiteY638" fmla="*/ 2869 h 476465"/>
                  <a:gd name="connsiteX639" fmla="*/ 257802 w 567603"/>
                  <a:gd name="connsiteY639" fmla="*/ 2869 h 476465"/>
                  <a:gd name="connsiteX640" fmla="*/ 257802 w 567603"/>
                  <a:gd name="connsiteY640" fmla="*/ 2025 h 476465"/>
                  <a:gd name="connsiteX641" fmla="*/ 256958 w 567603"/>
                  <a:gd name="connsiteY641" fmla="*/ 2025 h 476465"/>
                  <a:gd name="connsiteX642" fmla="*/ 256958 w 567603"/>
                  <a:gd name="connsiteY642" fmla="*/ 1181 h 476465"/>
                  <a:gd name="connsiteX643" fmla="*/ 256114 w 567603"/>
                  <a:gd name="connsiteY643" fmla="*/ 1181 h 476465"/>
                  <a:gd name="connsiteX644" fmla="*/ 255270 w 567603"/>
                  <a:gd name="connsiteY644" fmla="*/ 1181 h 476465"/>
                  <a:gd name="connsiteX645" fmla="*/ 254426 w 567603"/>
                  <a:gd name="connsiteY645" fmla="*/ 1181 h 476465"/>
                  <a:gd name="connsiteX646" fmla="*/ 253581 w 567603"/>
                  <a:gd name="connsiteY646" fmla="*/ 1181 h 476465"/>
                  <a:gd name="connsiteX647" fmla="*/ 252737 w 567603"/>
                  <a:gd name="connsiteY647" fmla="*/ 1181 h 476465"/>
                  <a:gd name="connsiteX648" fmla="*/ 251893 w 567603"/>
                  <a:gd name="connsiteY648" fmla="*/ 1181 h 476465"/>
                  <a:gd name="connsiteX649" fmla="*/ 251049 w 567603"/>
                  <a:gd name="connsiteY649" fmla="*/ 2025 h 476465"/>
                  <a:gd name="connsiteX650" fmla="*/ 250205 w 567603"/>
                  <a:gd name="connsiteY650" fmla="*/ 2025 h 476465"/>
                  <a:gd name="connsiteX651" fmla="*/ 249361 w 567603"/>
                  <a:gd name="connsiteY651" fmla="*/ 2869 h 476465"/>
                  <a:gd name="connsiteX652" fmla="*/ 249361 w 567603"/>
                  <a:gd name="connsiteY652" fmla="*/ 3797 h 476465"/>
                  <a:gd name="connsiteX653" fmla="*/ 249361 w 567603"/>
                  <a:gd name="connsiteY653" fmla="*/ 4641 h 476465"/>
                  <a:gd name="connsiteX654" fmla="*/ 249361 w 567603"/>
                  <a:gd name="connsiteY654" fmla="*/ 5485 h 476465"/>
                  <a:gd name="connsiteX655" fmla="*/ 248516 w 567603"/>
                  <a:gd name="connsiteY655" fmla="*/ 5485 h 476465"/>
                  <a:gd name="connsiteX656" fmla="*/ 248516 w 567603"/>
                  <a:gd name="connsiteY656" fmla="*/ 6328 h 476465"/>
                  <a:gd name="connsiteX657" fmla="*/ 247672 w 567603"/>
                  <a:gd name="connsiteY657" fmla="*/ 7172 h 476465"/>
                  <a:gd name="connsiteX658" fmla="*/ 246828 w 567603"/>
                  <a:gd name="connsiteY658" fmla="*/ 8016 h 476465"/>
                  <a:gd name="connsiteX659" fmla="*/ 246828 w 567603"/>
                  <a:gd name="connsiteY659" fmla="*/ 8860 h 476465"/>
                  <a:gd name="connsiteX660" fmla="*/ 243452 w 567603"/>
                  <a:gd name="connsiteY660" fmla="*/ 12319 h 476465"/>
                  <a:gd name="connsiteX661" fmla="*/ 243452 w 567603"/>
                  <a:gd name="connsiteY661" fmla="*/ 13163 h 476465"/>
                  <a:gd name="connsiteX662" fmla="*/ 243536 w 567603"/>
                  <a:gd name="connsiteY662" fmla="*/ 14006 h 476465"/>
                  <a:gd name="connsiteX663" fmla="*/ 243536 w 567603"/>
                  <a:gd name="connsiteY663" fmla="*/ 14850 h 476465"/>
                  <a:gd name="connsiteX664" fmla="*/ 243536 w 567603"/>
                  <a:gd name="connsiteY664" fmla="*/ 15694 h 476465"/>
                  <a:gd name="connsiteX665" fmla="*/ 243536 w 567603"/>
                  <a:gd name="connsiteY665" fmla="*/ 16538 h 476465"/>
                  <a:gd name="connsiteX666" fmla="*/ 243536 w 567603"/>
                  <a:gd name="connsiteY666" fmla="*/ 17381 h 476465"/>
                  <a:gd name="connsiteX667" fmla="*/ 244380 w 567603"/>
                  <a:gd name="connsiteY667" fmla="*/ 17381 h 476465"/>
                  <a:gd name="connsiteX668" fmla="*/ 245224 w 567603"/>
                  <a:gd name="connsiteY668" fmla="*/ 19913 h 476465"/>
                  <a:gd name="connsiteX669" fmla="*/ 245224 w 567603"/>
                  <a:gd name="connsiteY669" fmla="*/ 20756 h 476465"/>
                  <a:gd name="connsiteX670" fmla="*/ 246069 w 567603"/>
                  <a:gd name="connsiteY670" fmla="*/ 21600 h 476465"/>
                  <a:gd name="connsiteX671" fmla="*/ 246069 w 567603"/>
                  <a:gd name="connsiteY671" fmla="*/ 22444 h 476465"/>
                  <a:gd name="connsiteX672" fmla="*/ 246069 w 567603"/>
                  <a:gd name="connsiteY672" fmla="*/ 23288 h 476465"/>
                  <a:gd name="connsiteX673" fmla="*/ 245224 w 567603"/>
                  <a:gd name="connsiteY673" fmla="*/ 23288 h 476465"/>
                  <a:gd name="connsiteX674" fmla="*/ 245309 w 567603"/>
                  <a:gd name="connsiteY674" fmla="*/ 24216 h 476465"/>
                  <a:gd name="connsiteX675" fmla="*/ 244465 w 567603"/>
                  <a:gd name="connsiteY675" fmla="*/ 25059 h 476465"/>
                  <a:gd name="connsiteX676" fmla="*/ 244465 w 567603"/>
                  <a:gd name="connsiteY676" fmla="*/ 25903 h 476465"/>
                  <a:gd name="connsiteX677" fmla="*/ 243621 w 567603"/>
                  <a:gd name="connsiteY677" fmla="*/ 26747 h 476465"/>
                  <a:gd name="connsiteX678" fmla="*/ 241088 w 567603"/>
                  <a:gd name="connsiteY678" fmla="*/ 30122 h 476465"/>
                  <a:gd name="connsiteX679" fmla="*/ 241088 w 567603"/>
                  <a:gd name="connsiteY679" fmla="*/ 30966 h 476465"/>
                  <a:gd name="connsiteX680" fmla="*/ 240244 w 567603"/>
                  <a:gd name="connsiteY680" fmla="*/ 31050 h 476465"/>
                  <a:gd name="connsiteX681" fmla="*/ 235095 w 567603"/>
                  <a:gd name="connsiteY681" fmla="*/ 29363 h 476465"/>
                  <a:gd name="connsiteX682" fmla="*/ 234251 w 567603"/>
                  <a:gd name="connsiteY682" fmla="*/ 28519 h 476465"/>
                  <a:gd name="connsiteX683" fmla="*/ 232562 w 567603"/>
                  <a:gd name="connsiteY683" fmla="*/ 28519 h 476465"/>
                  <a:gd name="connsiteX684" fmla="*/ 231718 w 567603"/>
                  <a:gd name="connsiteY684" fmla="*/ 28519 h 476465"/>
                  <a:gd name="connsiteX685" fmla="*/ 231718 w 567603"/>
                  <a:gd name="connsiteY685" fmla="*/ 27675 h 476465"/>
                  <a:gd name="connsiteX686" fmla="*/ 230030 w 567603"/>
                  <a:gd name="connsiteY686" fmla="*/ 27675 h 476465"/>
                  <a:gd name="connsiteX687" fmla="*/ 229186 w 567603"/>
                  <a:gd name="connsiteY687" fmla="*/ 27675 h 476465"/>
                  <a:gd name="connsiteX688" fmla="*/ 228341 w 567603"/>
                  <a:gd name="connsiteY688" fmla="*/ 27675 h 476465"/>
                  <a:gd name="connsiteX689" fmla="*/ 228341 w 567603"/>
                  <a:gd name="connsiteY689" fmla="*/ 26831 h 476465"/>
                  <a:gd name="connsiteX690" fmla="*/ 226653 w 567603"/>
                  <a:gd name="connsiteY690" fmla="*/ 26831 h 476465"/>
                  <a:gd name="connsiteX691" fmla="*/ 224965 w 567603"/>
                  <a:gd name="connsiteY691" fmla="*/ 26916 h 476465"/>
                  <a:gd name="connsiteX692" fmla="*/ 215595 w 567603"/>
                  <a:gd name="connsiteY692" fmla="*/ 24385 h 476465"/>
                  <a:gd name="connsiteX693" fmla="*/ 213062 w 567603"/>
                  <a:gd name="connsiteY693" fmla="*/ 24385 h 476465"/>
                  <a:gd name="connsiteX694" fmla="*/ 212218 w 567603"/>
                  <a:gd name="connsiteY694" fmla="*/ 23541 h 476465"/>
                  <a:gd name="connsiteX695" fmla="*/ 210530 w 567603"/>
                  <a:gd name="connsiteY695" fmla="*/ 23625 h 476465"/>
                  <a:gd name="connsiteX696" fmla="*/ 209686 w 567603"/>
                  <a:gd name="connsiteY696" fmla="*/ 23625 h 476465"/>
                  <a:gd name="connsiteX697" fmla="*/ 207913 w 567603"/>
                  <a:gd name="connsiteY697" fmla="*/ 22781 h 476465"/>
                  <a:gd name="connsiteX698" fmla="*/ 207069 w 567603"/>
                  <a:gd name="connsiteY698" fmla="*/ 22781 h 476465"/>
                  <a:gd name="connsiteX699" fmla="*/ 206225 w 567603"/>
                  <a:gd name="connsiteY699" fmla="*/ 22781 h 476465"/>
                  <a:gd name="connsiteX700" fmla="*/ 205381 w 567603"/>
                  <a:gd name="connsiteY700" fmla="*/ 22781 h 476465"/>
                  <a:gd name="connsiteX701" fmla="*/ 205381 w 567603"/>
                  <a:gd name="connsiteY701" fmla="*/ 21938 h 476465"/>
                  <a:gd name="connsiteX702" fmla="*/ 204537 w 567603"/>
                  <a:gd name="connsiteY702" fmla="*/ 21938 h 476465"/>
                  <a:gd name="connsiteX703" fmla="*/ 203692 w 567603"/>
                  <a:gd name="connsiteY703" fmla="*/ 21938 h 476465"/>
                  <a:gd name="connsiteX704" fmla="*/ 202848 w 567603"/>
                  <a:gd name="connsiteY704" fmla="*/ 21938 h 476465"/>
                  <a:gd name="connsiteX705" fmla="*/ 202004 w 567603"/>
                  <a:gd name="connsiteY705" fmla="*/ 21938 h 476465"/>
                  <a:gd name="connsiteX706" fmla="*/ 201160 w 567603"/>
                  <a:gd name="connsiteY706" fmla="*/ 21938 h 476465"/>
                  <a:gd name="connsiteX707" fmla="*/ 201160 w 567603"/>
                  <a:gd name="connsiteY707" fmla="*/ 21094 h 476465"/>
                  <a:gd name="connsiteX708" fmla="*/ 200316 w 567603"/>
                  <a:gd name="connsiteY708" fmla="*/ 21094 h 476465"/>
                  <a:gd name="connsiteX709" fmla="*/ 199472 w 567603"/>
                  <a:gd name="connsiteY709" fmla="*/ 21094 h 476465"/>
                  <a:gd name="connsiteX710" fmla="*/ 198628 w 567603"/>
                  <a:gd name="connsiteY710" fmla="*/ 21094 h 476465"/>
                  <a:gd name="connsiteX711" fmla="*/ 196095 w 567603"/>
                  <a:gd name="connsiteY711" fmla="*/ 20334 h 476465"/>
                  <a:gd name="connsiteX712" fmla="*/ 194407 w 567603"/>
                  <a:gd name="connsiteY712" fmla="*/ 20334 h 476465"/>
                  <a:gd name="connsiteX713" fmla="*/ 191790 w 567603"/>
                  <a:gd name="connsiteY713" fmla="*/ 19491 h 476465"/>
                  <a:gd name="connsiteX714" fmla="*/ 188413 w 567603"/>
                  <a:gd name="connsiteY714" fmla="*/ 18647 h 476465"/>
                  <a:gd name="connsiteX715" fmla="*/ 185881 w 567603"/>
                  <a:gd name="connsiteY715" fmla="*/ 18647 h 476465"/>
                  <a:gd name="connsiteX716" fmla="*/ 184193 w 567603"/>
                  <a:gd name="connsiteY716" fmla="*/ 17888 h 476465"/>
                  <a:gd name="connsiteX717" fmla="*/ 181660 w 567603"/>
                  <a:gd name="connsiteY717" fmla="*/ 17044 h 476465"/>
                  <a:gd name="connsiteX718" fmla="*/ 177355 w 567603"/>
                  <a:gd name="connsiteY718" fmla="*/ 16200 h 476465"/>
                  <a:gd name="connsiteX719" fmla="*/ 176511 w 567603"/>
                  <a:gd name="connsiteY719" fmla="*/ 16200 h 476465"/>
                  <a:gd name="connsiteX720" fmla="*/ 173979 w 567603"/>
                  <a:gd name="connsiteY720" fmla="*/ 16200 h 476465"/>
                  <a:gd name="connsiteX721" fmla="*/ 170602 w 567603"/>
                  <a:gd name="connsiteY721" fmla="*/ 15441 h 476465"/>
                  <a:gd name="connsiteX722" fmla="*/ 166297 w 567603"/>
                  <a:gd name="connsiteY722" fmla="*/ 13753 h 476465"/>
                  <a:gd name="connsiteX723" fmla="*/ 162076 w 567603"/>
                  <a:gd name="connsiteY723" fmla="*/ 12910 h 476465"/>
                  <a:gd name="connsiteX724" fmla="*/ 157855 w 567603"/>
                  <a:gd name="connsiteY724" fmla="*/ 12150 h 476465"/>
                  <a:gd name="connsiteX725" fmla="*/ 153550 w 567603"/>
                  <a:gd name="connsiteY725" fmla="*/ 11306 h 476465"/>
                  <a:gd name="connsiteX726" fmla="*/ 152706 w 567603"/>
                  <a:gd name="connsiteY726" fmla="*/ 11306 h 476465"/>
                  <a:gd name="connsiteX727" fmla="*/ 149329 w 567603"/>
                  <a:gd name="connsiteY727" fmla="*/ 10463 h 476465"/>
                  <a:gd name="connsiteX728" fmla="*/ 147641 w 567603"/>
                  <a:gd name="connsiteY728" fmla="*/ 10463 h 476465"/>
                  <a:gd name="connsiteX729" fmla="*/ 146797 w 567603"/>
                  <a:gd name="connsiteY729" fmla="*/ 9619 h 476465"/>
                  <a:gd name="connsiteX730" fmla="*/ 132362 w 567603"/>
                  <a:gd name="connsiteY730" fmla="*/ 7256 h 476465"/>
                  <a:gd name="connsiteX731" fmla="*/ 129830 w 567603"/>
                  <a:gd name="connsiteY731" fmla="*/ 6413 h 476465"/>
                  <a:gd name="connsiteX732" fmla="*/ 128986 w 567603"/>
                  <a:gd name="connsiteY732" fmla="*/ 6413 h 476465"/>
                  <a:gd name="connsiteX733" fmla="*/ 125524 w 567603"/>
                  <a:gd name="connsiteY733" fmla="*/ 5569 h 476465"/>
                  <a:gd name="connsiteX734" fmla="*/ 125609 w 567603"/>
                  <a:gd name="connsiteY734" fmla="*/ 8100 h 476465"/>
                  <a:gd name="connsiteX735" fmla="*/ 124765 w 567603"/>
                  <a:gd name="connsiteY735" fmla="*/ 7256 h 476465"/>
                  <a:gd name="connsiteX736" fmla="*/ 122148 w 567603"/>
                  <a:gd name="connsiteY736" fmla="*/ 7341 h 476465"/>
                  <a:gd name="connsiteX737" fmla="*/ 104336 w 567603"/>
                  <a:gd name="connsiteY737" fmla="*/ 3206 h 476465"/>
                  <a:gd name="connsiteX738" fmla="*/ 103492 w 567603"/>
                  <a:gd name="connsiteY738" fmla="*/ 3206 h 476465"/>
                  <a:gd name="connsiteX739" fmla="*/ 89057 w 567603"/>
                  <a:gd name="connsiteY739" fmla="*/ 0 h 476465"/>
                  <a:gd name="connsiteX740" fmla="*/ 88213 w 567603"/>
                  <a:gd name="connsiteY740" fmla="*/ 2531 h 476465"/>
                  <a:gd name="connsiteX741" fmla="*/ 88213 w 567603"/>
                  <a:gd name="connsiteY741" fmla="*/ 3375 h 476465"/>
                  <a:gd name="connsiteX742" fmla="*/ 88213 w 567603"/>
                  <a:gd name="connsiteY742" fmla="*/ 4219 h 476465"/>
                  <a:gd name="connsiteX743" fmla="*/ 88213 w 567603"/>
                  <a:gd name="connsiteY743" fmla="*/ 5063 h 476465"/>
                  <a:gd name="connsiteX744" fmla="*/ 88213 w 567603"/>
                  <a:gd name="connsiteY744" fmla="*/ 5906 h 476465"/>
                  <a:gd name="connsiteX745" fmla="*/ 87369 w 567603"/>
                  <a:gd name="connsiteY745" fmla="*/ 6750 h 476465"/>
                  <a:gd name="connsiteX746" fmla="*/ 87454 w 567603"/>
                  <a:gd name="connsiteY746" fmla="*/ 8438 h 476465"/>
                  <a:gd name="connsiteX747" fmla="*/ 87454 w 567603"/>
                  <a:gd name="connsiteY747" fmla="*/ 9281 h 476465"/>
                  <a:gd name="connsiteX748" fmla="*/ 87454 w 567603"/>
                  <a:gd name="connsiteY748" fmla="*/ 10210 h 476465"/>
                  <a:gd name="connsiteX749" fmla="*/ 86609 w 567603"/>
                  <a:gd name="connsiteY749" fmla="*/ 11053 h 476465"/>
                  <a:gd name="connsiteX750" fmla="*/ 86609 w 567603"/>
                  <a:gd name="connsiteY750" fmla="*/ 11897 h 476465"/>
                  <a:gd name="connsiteX751" fmla="*/ 86609 w 567603"/>
                  <a:gd name="connsiteY751" fmla="*/ 13585 h 476465"/>
                  <a:gd name="connsiteX752" fmla="*/ 85850 w 567603"/>
                  <a:gd name="connsiteY752" fmla="*/ 18647 h 476465"/>
                  <a:gd name="connsiteX753" fmla="*/ 85005 w 567603"/>
                  <a:gd name="connsiteY753" fmla="*/ 18647 h 476465"/>
                  <a:gd name="connsiteX754" fmla="*/ 85005 w 567603"/>
                  <a:gd name="connsiteY754" fmla="*/ 20419 h 476465"/>
                  <a:gd name="connsiteX755" fmla="*/ 85005 w 567603"/>
                  <a:gd name="connsiteY755" fmla="*/ 21263 h 476465"/>
                  <a:gd name="connsiteX756" fmla="*/ 85005 w 567603"/>
                  <a:gd name="connsiteY756" fmla="*/ 22106 h 476465"/>
                  <a:gd name="connsiteX757" fmla="*/ 84161 w 567603"/>
                  <a:gd name="connsiteY757" fmla="*/ 22950 h 476465"/>
                  <a:gd name="connsiteX758" fmla="*/ 84161 w 567603"/>
                  <a:gd name="connsiteY758" fmla="*/ 23794 h 476465"/>
                  <a:gd name="connsiteX759" fmla="*/ 84161 w 567603"/>
                  <a:gd name="connsiteY759" fmla="*/ 25481 h 476465"/>
                  <a:gd name="connsiteX760" fmla="*/ 83317 w 567603"/>
                  <a:gd name="connsiteY760" fmla="*/ 26325 h 476465"/>
                  <a:gd name="connsiteX761" fmla="*/ 83317 w 567603"/>
                  <a:gd name="connsiteY761" fmla="*/ 27169 h 476465"/>
                  <a:gd name="connsiteX762" fmla="*/ 83402 w 567603"/>
                  <a:gd name="connsiteY762" fmla="*/ 28013 h 476465"/>
                  <a:gd name="connsiteX763" fmla="*/ 83402 w 567603"/>
                  <a:gd name="connsiteY763" fmla="*/ 29785 h 476465"/>
                  <a:gd name="connsiteX764" fmla="*/ 82557 w 567603"/>
                  <a:gd name="connsiteY764" fmla="*/ 32316 h 476465"/>
                  <a:gd name="connsiteX765" fmla="*/ 81713 w 567603"/>
                  <a:gd name="connsiteY765" fmla="*/ 34003 h 476465"/>
                  <a:gd name="connsiteX766" fmla="*/ 81713 w 567603"/>
                  <a:gd name="connsiteY766" fmla="*/ 34847 h 476465"/>
                  <a:gd name="connsiteX767" fmla="*/ 81713 w 567603"/>
                  <a:gd name="connsiteY767" fmla="*/ 35691 h 476465"/>
                  <a:gd name="connsiteX768" fmla="*/ 80954 w 567603"/>
                  <a:gd name="connsiteY768" fmla="*/ 39150 h 476465"/>
                  <a:gd name="connsiteX769" fmla="*/ 80954 w 567603"/>
                  <a:gd name="connsiteY769" fmla="*/ 41681 h 476465"/>
                  <a:gd name="connsiteX770" fmla="*/ 80109 w 567603"/>
                  <a:gd name="connsiteY770" fmla="*/ 41681 h 476465"/>
                  <a:gd name="connsiteX771" fmla="*/ 80109 w 567603"/>
                  <a:gd name="connsiteY771" fmla="*/ 42525 h 476465"/>
                  <a:gd name="connsiteX772" fmla="*/ 80109 w 567603"/>
                  <a:gd name="connsiteY772" fmla="*/ 43369 h 476465"/>
                  <a:gd name="connsiteX773" fmla="*/ 79265 w 567603"/>
                  <a:gd name="connsiteY773" fmla="*/ 45900 h 476465"/>
                  <a:gd name="connsiteX774" fmla="*/ 79265 w 567603"/>
                  <a:gd name="connsiteY774" fmla="*/ 48431 h 476465"/>
                  <a:gd name="connsiteX775" fmla="*/ 79350 w 567603"/>
                  <a:gd name="connsiteY775" fmla="*/ 49359 h 476465"/>
                  <a:gd name="connsiteX776" fmla="*/ 78505 w 567603"/>
                  <a:gd name="connsiteY776" fmla="*/ 50203 h 476465"/>
                  <a:gd name="connsiteX777" fmla="*/ 78505 w 567603"/>
                  <a:gd name="connsiteY777" fmla="*/ 51047 h 476465"/>
                  <a:gd name="connsiteX778" fmla="*/ 78505 w 567603"/>
                  <a:gd name="connsiteY778" fmla="*/ 51891 h 476465"/>
                  <a:gd name="connsiteX779" fmla="*/ 77661 w 567603"/>
                  <a:gd name="connsiteY779" fmla="*/ 53578 h 476465"/>
                  <a:gd name="connsiteX780" fmla="*/ 77661 w 567603"/>
                  <a:gd name="connsiteY780" fmla="*/ 56110 h 476465"/>
                  <a:gd name="connsiteX781" fmla="*/ 77661 w 567603"/>
                  <a:gd name="connsiteY781" fmla="*/ 56953 h 476465"/>
                  <a:gd name="connsiteX782" fmla="*/ 76817 w 567603"/>
                  <a:gd name="connsiteY782" fmla="*/ 56953 h 476465"/>
                  <a:gd name="connsiteX783" fmla="*/ 76817 w 567603"/>
                  <a:gd name="connsiteY783" fmla="*/ 57797 h 476465"/>
                  <a:gd name="connsiteX784" fmla="*/ 76817 w 567603"/>
                  <a:gd name="connsiteY784" fmla="*/ 58725 h 476465"/>
                  <a:gd name="connsiteX785" fmla="*/ 76902 w 567603"/>
                  <a:gd name="connsiteY785" fmla="*/ 59569 h 476465"/>
                  <a:gd name="connsiteX786" fmla="*/ 76902 w 567603"/>
                  <a:gd name="connsiteY786" fmla="*/ 60413 h 476465"/>
                  <a:gd name="connsiteX787" fmla="*/ 76058 w 567603"/>
                  <a:gd name="connsiteY787" fmla="*/ 61256 h 476465"/>
                  <a:gd name="connsiteX788" fmla="*/ 76058 w 567603"/>
                  <a:gd name="connsiteY788" fmla="*/ 62100 h 476465"/>
                  <a:gd name="connsiteX789" fmla="*/ 76058 w 567603"/>
                  <a:gd name="connsiteY789" fmla="*/ 62944 h 476465"/>
                  <a:gd name="connsiteX790" fmla="*/ 76058 w 567603"/>
                  <a:gd name="connsiteY790" fmla="*/ 63788 h 476465"/>
                  <a:gd name="connsiteX791" fmla="*/ 76058 w 567603"/>
                  <a:gd name="connsiteY791" fmla="*/ 64631 h 476465"/>
                  <a:gd name="connsiteX792" fmla="*/ 81122 w 567603"/>
                  <a:gd name="connsiteY792" fmla="*/ 66319 h 476465"/>
                  <a:gd name="connsiteX793" fmla="*/ 89648 w 567603"/>
                  <a:gd name="connsiteY793" fmla="*/ 67922 h 476465"/>
                  <a:gd name="connsiteX794" fmla="*/ 96401 w 567603"/>
                  <a:gd name="connsiteY794" fmla="*/ 68681 h 476465"/>
                  <a:gd name="connsiteX795" fmla="*/ 98174 w 567603"/>
                  <a:gd name="connsiteY795" fmla="*/ 69525 h 476465"/>
                  <a:gd name="connsiteX796" fmla="*/ 101551 w 567603"/>
                  <a:gd name="connsiteY796" fmla="*/ 70369 h 476465"/>
                  <a:gd name="connsiteX797" fmla="*/ 104083 w 567603"/>
                  <a:gd name="connsiteY797" fmla="*/ 70369 h 476465"/>
                  <a:gd name="connsiteX798" fmla="*/ 106616 w 567603"/>
                  <a:gd name="connsiteY798" fmla="*/ 71128 h 476465"/>
                  <a:gd name="connsiteX799" fmla="*/ 109992 w 567603"/>
                  <a:gd name="connsiteY799" fmla="*/ 71972 h 476465"/>
                  <a:gd name="connsiteX800" fmla="*/ 110836 w 567603"/>
                  <a:gd name="connsiteY800" fmla="*/ 71972 h 476465"/>
                  <a:gd name="connsiteX801" fmla="*/ 110921 w 567603"/>
                  <a:gd name="connsiteY801" fmla="*/ 72816 h 476465"/>
                  <a:gd name="connsiteX802" fmla="*/ 111765 w 567603"/>
                  <a:gd name="connsiteY802" fmla="*/ 72816 h 476465"/>
                  <a:gd name="connsiteX803" fmla="*/ 112609 w 567603"/>
                  <a:gd name="connsiteY803" fmla="*/ 72816 h 476465"/>
                  <a:gd name="connsiteX804" fmla="*/ 113453 w 567603"/>
                  <a:gd name="connsiteY804" fmla="*/ 72816 h 476465"/>
                  <a:gd name="connsiteX805" fmla="*/ 113453 w 567603"/>
                  <a:gd name="connsiteY805" fmla="*/ 73659 h 476465"/>
                  <a:gd name="connsiteX806" fmla="*/ 113453 w 567603"/>
                  <a:gd name="connsiteY806" fmla="*/ 74503 h 476465"/>
                  <a:gd name="connsiteX807" fmla="*/ 113453 w 567603"/>
                  <a:gd name="connsiteY807" fmla="*/ 75347 h 476465"/>
                  <a:gd name="connsiteX808" fmla="*/ 113453 w 567603"/>
                  <a:gd name="connsiteY808" fmla="*/ 76191 h 476465"/>
                  <a:gd name="connsiteX809" fmla="*/ 113453 w 567603"/>
                  <a:gd name="connsiteY809" fmla="*/ 77034 h 476465"/>
                  <a:gd name="connsiteX810" fmla="*/ 113453 w 567603"/>
                  <a:gd name="connsiteY810" fmla="*/ 77878 h 476465"/>
                  <a:gd name="connsiteX811" fmla="*/ 113453 w 567603"/>
                  <a:gd name="connsiteY811" fmla="*/ 78722 h 476465"/>
                  <a:gd name="connsiteX812" fmla="*/ 113453 w 567603"/>
                  <a:gd name="connsiteY812" fmla="*/ 79566 h 476465"/>
                  <a:gd name="connsiteX813" fmla="*/ 113453 w 567603"/>
                  <a:gd name="connsiteY813" fmla="*/ 80410 h 476465"/>
                  <a:gd name="connsiteX814" fmla="*/ 113538 w 567603"/>
                  <a:gd name="connsiteY814" fmla="*/ 81253 h 476465"/>
                  <a:gd name="connsiteX815" fmla="*/ 113538 w 567603"/>
                  <a:gd name="connsiteY815" fmla="*/ 82097 h 476465"/>
                  <a:gd name="connsiteX816" fmla="*/ 113538 w 567603"/>
                  <a:gd name="connsiteY816" fmla="*/ 83025 h 476465"/>
                  <a:gd name="connsiteX817" fmla="*/ 113538 w 567603"/>
                  <a:gd name="connsiteY817" fmla="*/ 83869 h 476465"/>
                  <a:gd name="connsiteX818" fmla="*/ 113538 w 567603"/>
                  <a:gd name="connsiteY818" fmla="*/ 85556 h 476465"/>
                  <a:gd name="connsiteX819" fmla="*/ 113538 w 567603"/>
                  <a:gd name="connsiteY819" fmla="*/ 87244 h 476465"/>
                  <a:gd name="connsiteX820" fmla="*/ 113538 w 567603"/>
                  <a:gd name="connsiteY820" fmla="*/ 88088 h 476465"/>
                  <a:gd name="connsiteX821" fmla="*/ 113538 w 567603"/>
                  <a:gd name="connsiteY821" fmla="*/ 89775 h 476465"/>
                  <a:gd name="connsiteX822" fmla="*/ 113538 w 567603"/>
                  <a:gd name="connsiteY822" fmla="*/ 90619 h 476465"/>
                  <a:gd name="connsiteX823" fmla="*/ 113622 w 567603"/>
                  <a:gd name="connsiteY823" fmla="*/ 91463 h 476465"/>
                  <a:gd name="connsiteX824" fmla="*/ 113622 w 567603"/>
                  <a:gd name="connsiteY824" fmla="*/ 92306 h 476465"/>
                  <a:gd name="connsiteX825" fmla="*/ 114466 w 567603"/>
                  <a:gd name="connsiteY825" fmla="*/ 92306 h 476465"/>
                  <a:gd name="connsiteX826" fmla="*/ 114466 w 567603"/>
                  <a:gd name="connsiteY826" fmla="*/ 93150 h 476465"/>
                  <a:gd name="connsiteX827" fmla="*/ 114466 w 567603"/>
                  <a:gd name="connsiteY827" fmla="*/ 99141 h 476465"/>
                  <a:gd name="connsiteX828" fmla="*/ 114466 w 567603"/>
                  <a:gd name="connsiteY828" fmla="*/ 99984 h 476465"/>
                  <a:gd name="connsiteX829" fmla="*/ 114551 w 567603"/>
                  <a:gd name="connsiteY829" fmla="*/ 100828 h 476465"/>
                  <a:gd name="connsiteX830" fmla="*/ 114551 w 567603"/>
                  <a:gd name="connsiteY830" fmla="*/ 101672 h 476465"/>
                  <a:gd name="connsiteX831" fmla="*/ 114551 w 567603"/>
                  <a:gd name="connsiteY831" fmla="*/ 102516 h 476465"/>
                  <a:gd name="connsiteX832" fmla="*/ 114551 w 567603"/>
                  <a:gd name="connsiteY832" fmla="*/ 104203 h 476465"/>
                  <a:gd name="connsiteX833" fmla="*/ 114551 w 567603"/>
                  <a:gd name="connsiteY833" fmla="*/ 105047 h 476465"/>
                  <a:gd name="connsiteX834" fmla="*/ 114551 w 567603"/>
                  <a:gd name="connsiteY834" fmla="*/ 105891 h 476465"/>
                  <a:gd name="connsiteX835" fmla="*/ 114551 w 567603"/>
                  <a:gd name="connsiteY835" fmla="*/ 106735 h 476465"/>
                  <a:gd name="connsiteX836" fmla="*/ 114551 w 567603"/>
                  <a:gd name="connsiteY836" fmla="*/ 107578 h 476465"/>
                  <a:gd name="connsiteX837" fmla="*/ 115395 w 567603"/>
                  <a:gd name="connsiteY837" fmla="*/ 107578 h 476465"/>
                  <a:gd name="connsiteX838" fmla="*/ 115395 w 567603"/>
                  <a:gd name="connsiteY838" fmla="*/ 108422 h 476465"/>
                  <a:gd name="connsiteX839" fmla="*/ 115479 w 567603"/>
                  <a:gd name="connsiteY839" fmla="*/ 110110 h 476465"/>
                  <a:gd name="connsiteX840" fmla="*/ 114635 w 567603"/>
                  <a:gd name="connsiteY840" fmla="*/ 110953 h 476465"/>
                  <a:gd name="connsiteX841" fmla="*/ 113791 w 567603"/>
                  <a:gd name="connsiteY841" fmla="*/ 111881 h 476465"/>
                  <a:gd name="connsiteX842" fmla="*/ 112947 w 567603"/>
                  <a:gd name="connsiteY842" fmla="*/ 112725 h 476465"/>
                  <a:gd name="connsiteX843" fmla="*/ 112103 w 567603"/>
                  <a:gd name="connsiteY843" fmla="*/ 113569 h 476465"/>
                  <a:gd name="connsiteX844" fmla="*/ 111258 w 567603"/>
                  <a:gd name="connsiteY844" fmla="*/ 113569 h 476465"/>
                  <a:gd name="connsiteX845" fmla="*/ 112103 w 567603"/>
                  <a:gd name="connsiteY845" fmla="*/ 115256 h 476465"/>
                  <a:gd name="connsiteX846" fmla="*/ 112947 w 567603"/>
                  <a:gd name="connsiteY846" fmla="*/ 116944 h 476465"/>
                  <a:gd name="connsiteX847" fmla="*/ 113791 w 567603"/>
                  <a:gd name="connsiteY847" fmla="*/ 119475 h 476465"/>
                  <a:gd name="connsiteX848" fmla="*/ 113875 w 567603"/>
                  <a:gd name="connsiteY848" fmla="*/ 121163 h 476465"/>
                  <a:gd name="connsiteX849" fmla="*/ 113875 w 567603"/>
                  <a:gd name="connsiteY849" fmla="*/ 122850 h 476465"/>
                  <a:gd name="connsiteX850" fmla="*/ 114719 w 567603"/>
                  <a:gd name="connsiteY850" fmla="*/ 124538 h 476465"/>
                  <a:gd name="connsiteX851" fmla="*/ 114719 w 567603"/>
                  <a:gd name="connsiteY851" fmla="*/ 125381 h 476465"/>
                  <a:gd name="connsiteX852" fmla="*/ 114719 w 567603"/>
                  <a:gd name="connsiteY852" fmla="*/ 126309 h 476465"/>
                  <a:gd name="connsiteX853" fmla="*/ 113875 w 567603"/>
                  <a:gd name="connsiteY853" fmla="*/ 127153 h 476465"/>
                  <a:gd name="connsiteX854" fmla="*/ 113875 w 567603"/>
                  <a:gd name="connsiteY854" fmla="*/ 127997 h 476465"/>
                  <a:gd name="connsiteX855" fmla="*/ 113875 w 567603"/>
                  <a:gd name="connsiteY855" fmla="*/ 128841 h 476465"/>
                  <a:gd name="connsiteX856" fmla="*/ 113960 w 567603"/>
                  <a:gd name="connsiteY856" fmla="*/ 131372 h 476465"/>
                  <a:gd name="connsiteX857" fmla="*/ 113116 w 567603"/>
                  <a:gd name="connsiteY857" fmla="*/ 132216 h 476465"/>
                  <a:gd name="connsiteX858" fmla="*/ 113116 w 567603"/>
                  <a:gd name="connsiteY858" fmla="*/ 133060 h 476465"/>
                  <a:gd name="connsiteX859" fmla="*/ 111512 w 567603"/>
                  <a:gd name="connsiteY859" fmla="*/ 141582 h 476465"/>
                  <a:gd name="connsiteX860" fmla="*/ 111512 w 567603"/>
                  <a:gd name="connsiteY860" fmla="*/ 143269 h 476465"/>
                  <a:gd name="connsiteX861" fmla="*/ 110668 w 567603"/>
                  <a:gd name="connsiteY861" fmla="*/ 150103 h 476465"/>
                  <a:gd name="connsiteX862" fmla="*/ 109908 w 567603"/>
                  <a:gd name="connsiteY862" fmla="*/ 153478 h 476465"/>
                  <a:gd name="connsiteX863" fmla="*/ 109908 w 567603"/>
                  <a:gd name="connsiteY863" fmla="*/ 154322 h 476465"/>
                  <a:gd name="connsiteX864" fmla="*/ 109064 w 567603"/>
                  <a:gd name="connsiteY864" fmla="*/ 156010 h 476465"/>
                  <a:gd name="connsiteX865" fmla="*/ 109908 w 567603"/>
                  <a:gd name="connsiteY865" fmla="*/ 156853 h 476465"/>
                  <a:gd name="connsiteX866" fmla="*/ 109908 w 567603"/>
                  <a:gd name="connsiteY866" fmla="*/ 157697 h 476465"/>
                  <a:gd name="connsiteX867" fmla="*/ 109908 w 567603"/>
                  <a:gd name="connsiteY867" fmla="*/ 158541 h 476465"/>
                  <a:gd name="connsiteX868" fmla="*/ 110752 w 567603"/>
                  <a:gd name="connsiteY868" fmla="*/ 159385 h 476465"/>
                  <a:gd name="connsiteX869" fmla="*/ 110752 w 567603"/>
                  <a:gd name="connsiteY869" fmla="*/ 160228 h 476465"/>
                  <a:gd name="connsiteX870" fmla="*/ 111680 w 567603"/>
                  <a:gd name="connsiteY870" fmla="*/ 161072 h 476465"/>
                  <a:gd name="connsiteX871" fmla="*/ 112525 w 567603"/>
                  <a:gd name="connsiteY871" fmla="*/ 161072 h 476465"/>
                  <a:gd name="connsiteX872" fmla="*/ 113369 w 567603"/>
                  <a:gd name="connsiteY872" fmla="*/ 161916 h 476465"/>
                  <a:gd name="connsiteX873" fmla="*/ 118434 w 567603"/>
                  <a:gd name="connsiteY873" fmla="*/ 165291 h 476465"/>
                  <a:gd name="connsiteX874" fmla="*/ 119278 w 567603"/>
                  <a:gd name="connsiteY874" fmla="*/ 165291 h 476465"/>
                  <a:gd name="connsiteX875" fmla="*/ 122739 w 567603"/>
                  <a:gd name="connsiteY875" fmla="*/ 167738 h 476465"/>
                  <a:gd name="connsiteX876" fmla="*/ 127804 w 567603"/>
                  <a:gd name="connsiteY876" fmla="*/ 171113 h 476465"/>
                  <a:gd name="connsiteX877" fmla="*/ 131265 w 567603"/>
                  <a:gd name="connsiteY877" fmla="*/ 173644 h 476465"/>
                  <a:gd name="connsiteX878" fmla="*/ 135485 w 567603"/>
                  <a:gd name="connsiteY878" fmla="*/ 176175 h 476465"/>
                  <a:gd name="connsiteX879" fmla="*/ 138018 w 567603"/>
                  <a:gd name="connsiteY879" fmla="*/ 177863 h 476465"/>
                  <a:gd name="connsiteX880" fmla="*/ 140550 w 567603"/>
                  <a:gd name="connsiteY880" fmla="*/ 179466 h 476465"/>
                  <a:gd name="connsiteX881" fmla="*/ 144011 w 567603"/>
                  <a:gd name="connsiteY881" fmla="*/ 181997 h 476465"/>
                  <a:gd name="connsiteX882" fmla="*/ 146544 w 567603"/>
                  <a:gd name="connsiteY882" fmla="*/ 183685 h 476465"/>
                  <a:gd name="connsiteX883" fmla="*/ 149920 w 567603"/>
                  <a:gd name="connsiteY883" fmla="*/ 186216 h 476465"/>
                  <a:gd name="connsiteX884" fmla="*/ 150764 w 567603"/>
                  <a:gd name="connsiteY884" fmla="*/ 186216 h 476465"/>
                  <a:gd name="connsiteX885" fmla="*/ 152537 w 567603"/>
                  <a:gd name="connsiteY885" fmla="*/ 187903 h 476465"/>
                  <a:gd name="connsiteX886" fmla="*/ 155070 w 567603"/>
                  <a:gd name="connsiteY886" fmla="*/ 189591 h 476465"/>
                  <a:gd name="connsiteX887" fmla="*/ 155914 w 567603"/>
                  <a:gd name="connsiteY887" fmla="*/ 189591 h 476465"/>
                  <a:gd name="connsiteX888" fmla="*/ 156758 w 567603"/>
                  <a:gd name="connsiteY888" fmla="*/ 190434 h 476465"/>
                  <a:gd name="connsiteX889" fmla="*/ 156758 w 567603"/>
                  <a:gd name="connsiteY889" fmla="*/ 191278 h 476465"/>
                  <a:gd name="connsiteX890" fmla="*/ 157602 w 567603"/>
                  <a:gd name="connsiteY890" fmla="*/ 191194 h 476465"/>
                  <a:gd name="connsiteX891" fmla="*/ 158446 w 567603"/>
                  <a:gd name="connsiteY891" fmla="*/ 192881 h 476465"/>
                  <a:gd name="connsiteX892" fmla="*/ 161907 w 567603"/>
                  <a:gd name="connsiteY892" fmla="*/ 197944 h 476465"/>
                  <a:gd name="connsiteX893" fmla="*/ 162751 w 567603"/>
                  <a:gd name="connsiteY893" fmla="*/ 200560 h 476465"/>
                  <a:gd name="connsiteX894" fmla="*/ 164440 w 567603"/>
                  <a:gd name="connsiteY894" fmla="*/ 203091 h 476465"/>
                  <a:gd name="connsiteX895" fmla="*/ 165368 w 567603"/>
                  <a:gd name="connsiteY895" fmla="*/ 203850 h 476465"/>
                  <a:gd name="connsiteX896" fmla="*/ 166212 w 567603"/>
                  <a:gd name="connsiteY896" fmla="*/ 203850 h 476465"/>
                  <a:gd name="connsiteX897" fmla="*/ 167901 w 567603"/>
                  <a:gd name="connsiteY897" fmla="*/ 205538 h 476465"/>
                  <a:gd name="connsiteX898" fmla="*/ 171277 w 567603"/>
                  <a:gd name="connsiteY898" fmla="*/ 208069 h 476465"/>
                  <a:gd name="connsiteX899" fmla="*/ 172121 w 567603"/>
                  <a:gd name="connsiteY899" fmla="*/ 208069 h 476465"/>
                  <a:gd name="connsiteX900" fmla="*/ 172121 w 567603"/>
                  <a:gd name="connsiteY900" fmla="*/ 208913 h 476465"/>
                  <a:gd name="connsiteX901" fmla="*/ 172965 w 567603"/>
                  <a:gd name="connsiteY901" fmla="*/ 208913 h 476465"/>
                  <a:gd name="connsiteX902" fmla="*/ 173810 w 567603"/>
                  <a:gd name="connsiteY902" fmla="*/ 209756 h 476465"/>
                  <a:gd name="connsiteX903" fmla="*/ 176426 w 567603"/>
                  <a:gd name="connsiteY903" fmla="*/ 211444 h 476465"/>
                  <a:gd name="connsiteX904" fmla="*/ 178115 w 567603"/>
                  <a:gd name="connsiteY904" fmla="*/ 212288 h 476465"/>
                  <a:gd name="connsiteX905" fmla="*/ 183180 w 567603"/>
                  <a:gd name="connsiteY905" fmla="*/ 216506 h 476465"/>
                  <a:gd name="connsiteX906" fmla="*/ 184868 w 567603"/>
                  <a:gd name="connsiteY906" fmla="*/ 217266 h 476465"/>
                  <a:gd name="connsiteX907" fmla="*/ 188329 w 567603"/>
                  <a:gd name="connsiteY907" fmla="*/ 219797 h 476465"/>
                  <a:gd name="connsiteX908" fmla="*/ 189173 w 567603"/>
                  <a:gd name="connsiteY908" fmla="*/ 220641 h 476465"/>
                  <a:gd name="connsiteX909" fmla="*/ 190017 w 567603"/>
                  <a:gd name="connsiteY909" fmla="*/ 221484 h 476465"/>
                  <a:gd name="connsiteX910" fmla="*/ 190861 w 567603"/>
                  <a:gd name="connsiteY910" fmla="*/ 222328 h 476465"/>
                  <a:gd name="connsiteX911" fmla="*/ 191705 w 567603"/>
                  <a:gd name="connsiteY911" fmla="*/ 223172 h 476465"/>
                  <a:gd name="connsiteX912" fmla="*/ 191705 w 567603"/>
                  <a:gd name="connsiteY912" fmla="*/ 224016 h 476465"/>
                  <a:gd name="connsiteX913" fmla="*/ 192550 w 567603"/>
                  <a:gd name="connsiteY913" fmla="*/ 224016 h 476465"/>
                  <a:gd name="connsiteX914" fmla="*/ 192550 w 567603"/>
                  <a:gd name="connsiteY914" fmla="*/ 224860 h 476465"/>
                  <a:gd name="connsiteX915" fmla="*/ 192550 w 567603"/>
                  <a:gd name="connsiteY915" fmla="*/ 225703 h 476465"/>
                  <a:gd name="connsiteX916" fmla="*/ 192550 w 567603"/>
                  <a:gd name="connsiteY916" fmla="*/ 226547 h 476465"/>
                  <a:gd name="connsiteX917" fmla="*/ 192634 w 567603"/>
                  <a:gd name="connsiteY917" fmla="*/ 227391 h 476465"/>
                  <a:gd name="connsiteX918" fmla="*/ 192634 w 567603"/>
                  <a:gd name="connsiteY918" fmla="*/ 228235 h 476465"/>
                  <a:gd name="connsiteX919" fmla="*/ 192634 w 567603"/>
                  <a:gd name="connsiteY919" fmla="*/ 229078 h 476465"/>
                  <a:gd name="connsiteX920" fmla="*/ 192634 w 567603"/>
                  <a:gd name="connsiteY920" fmla="*/ 229922 h 476465"/>
                  <a:gd name="connsiteX921" fmla="*/ 192634 w 567603"/>
                  <a:gd name="connsiteY921" fmla="*/ 230766 h 476465"/>
                  <a:gd name="connsiteX922" fmla="*/ 191790 w 567603"/>
                  <a:gd name="connsiteY922" fmla="*/ 233381 h 476465"/>
                  <a:gd name="connsiteX923" fmla="*/ 191790 w 567603"/>
                  <a:gd name="connsiteY923" fmla="*/ 236757 h 476465"/>
                  <a:gd name="connsiteX924" fmla="*/ 190186 w 567603"/>
                  <a:gd name="connsiteY924" fmla="*/ 241819 h 476465"/>
                  <a:gd name="connsiteX925" fmla="*/ 189342 w 567603"/>
                  <a:gd name="connsiteY925" fmla="*/ 246966 h 476465"/>
                  <a:gd name="connsiteX926" fmla="*/ 189342 w 567603"/>
                  <a:gd name="connsiteY926" fmla="*/ 247810 h 476465"/>
                  <a:gd name="connsiteX927" fmla="*/ 189426 w 567603"/>
                  <a:gd name="connsiteY927" fmla="*/ 250341 h 476465"/>
                  <a:gd name="connsiteX928" fmla="*/ 189426 w 567603"/>
                  <a:gd name="connsiteY928" fmla="*/ 251185 h 476465"/>
                  <a:gd name="connsiteX929" fmla="*/ 190270 w 567603"/>
                  <a:gd name="connsiteY929" fmla="*/ 252028 h 476465"/>
                  <a:gd name="connsiteX930" fmla="*/ 190270 w 567603"/>
                  <a:gd name="connsiteY930" fmla="*/ 252872 h 476465"/>
                  <a:gd name="connsiteX931" fmla="*/ 190270 w 567603"/>
                  <a:gd name="connsiteY931" fmla="*/ 253716 h 476465"/>
                  <a:gd name="connsiteX932" fmla="*/ 190270 w 567603"/>
                  <a:gd name="connsiteY932" fmla="*/ 254560 h 476465"/>
                  <a:gd name="connsiteX933" fmla="*/ 190270 w 567603"/>
                  <a:gd name="connsiteY933" fmla="*/ 255403 h 476465"/>
                  <a:gd name="connsiteX934" fmla="*/ 189426 w 567603"/>
                  <a:gd name="connsiteY934" fmla="*/ 255403 h 476465"/>
                  <a:gd name="connsiteX935" fmla="*/ 188582 w 567603"/>
                  <a:gd name="connsiteY935" fmla="*/ 256247 h 476465"/>
                  <a:gd name="connsiteX936" fmla="*/ 187738 w 567603"/>
                  <a:gd name="connsiteY936" fmla="*/ 256247 h 476465"/>
                  <a:gd name="connsiteX937" fmla="*/ 187738 w 567603"/>
                  <a:gd name="connsiteY937" fmla="*/ 257091 h 476465"/>
                  <a:gd name="connsiteX938" fmla="*/ 186894 w 567603"/>
                  <a:gd name="connsiteY938" fmla="*/ 257091 h 476465"/>
                  <a:gd name="connsiteX939" fmla="*/ 186894 w 567603"/>
                  <a:gd name="connsiteY939" fmla="*/ 257935 h 476465"/>
                  <a:gd name="connsiteX940" fmla="*/ 186050 w 567603"/>
                  <a:gd name="connsiteY940" fmla="*/ 258863 h 476465"/>
                  <a:gd name="connsiteX941" fmla="*/ 186050 w 567603"/>
                  <a:gd name="connsiteY941" fmla="*/ 259707 h 476465"/>
                  <a:gd name="connsiteX942" fmla="*/ 186050 w 567603"/>
                  <a:gd name="connsiteY942" fmla="*/ 260550 h 476465"/>
                  <a:gd name="connsiteX943" fmla="*/ 185206 w 567603"/>
                  <a:gd name="connsiteY943" fmla="*/ 260550 h 476465"/>
                  <a:gd name="connsiteX944" fmla="*/ 185290 w 567603"/>
                  <a:gd name="connsiteY944" fmla="*/ 261394 h 476465"/>
                  <a:gd name="connsiteX945" fmla="*/ 184446 w 567603"/>
                  <a:gd name="connsiteY945" fmla="*/ 261394 h 476465"/>
                  <a:gd name="connsiteX946" fmla="*/ 184446 w 567603"/>
                  <a:gd name="connsiteY946" fmla="*/ 262238 h 476465"/>
                  <a:gd name="connsiteX947" fmla="*/ 183602 w 567603"/>
                  <a:gd name="connsiteY947" fmla="*/ 263082 h 476465"/>
                  <a:gd name="connsiteX948" fmla="*/ 183602 w 567603"/>
                  <a:gd name="connsiteY948" fmla="*/ 263925 h 476465"/>
                  <a:gd name="connsiteX949" fmla="*/ 182758 w 567603"/>
                  <a:gd name="connsiteY949" fmla="*/ 263925 h 476465"/>
                  <a:gd name="connsiteX950" fmla="*/ 182758 w 567603"/>
                  <a:gd name="connsiteY950" fmla="*/ 264769 h 476465"/>
                  <a:gd name="connsiteX951" fmla="*/ 181913 w 567603"/>
                  <a:gd name="connsiteY951" fmla="*/ 264769 h 476465"/>
                  <a:gd name="connsiteX952" fmla="*/ 181913 w 567603"/>
                  <a:gd name="connsiteY952" fmla="*/ 265613 h 476465"/>
                  <a:gd name="connsiteX953" fmla="*/ 181069 w 567603"/>
                  <a:gd name="connsiteY953" fmla="*/ 265613 h 476465"/>
                  <a:gd name="connsiteX954" fmla="*/ 181069 w 567603"/>
                  <a:gd name="connsiteY954" fmla="*/ 266456 h 476465"/>
                  <a:gd name="connsiteX955" fmla="*/ 180225 w 567603"/>
                  <a:gd name="connsiteY955" fmla="*/ 266541 h 476465"/>
                  <a:gd name="connsiteX956" fmla="*/ 180225 w 567603"/>
                  <a:gd name="connsiteY956" fmla="*/ 267384 h 476465"/>
                  <a:gd name="connsiteX957" fmla="*/ 179381 w 567603"/>
                  <a:gd name="connsiteY957" fmla="*/ 267384 h 476465"/>
                  <a:gd name="connsiteX958" fmla="*/ 178537 w 567603"/>
                  <a:gd name="connsiteY958" fmla="*/ 267384 h 476465"/>
                  <a:gd name="connsiteX959" fmla="*/ 178537 w 567603"/>
                  <a:gd name="connsiteY959" fmla="*/ 268228 h 476465"/>
                  <a:gd name="connsiteX960" fmla="*/ 177693 w 567603"/>
                  <a:gd name="connsiteY960" fmla="*/ 268228 h 476465"/>
                  <a:gd name="connsiteX961" fmla="*/ 176849 w 567603"/>
                  <a:gd name="connsiteY961" fmla="*/ 269072 h 476465"/>
                  <a:gd name="connsiteX962" fmla="*/ 176004 w 567603"/>
                  <a:gd name="connsiteY962" fmla="*/ 269072 h 476465"/>
                  <a:gd name="connsiteX963" fmla="*/ 175160 w 567603"/>
                  <a:gd name="connsiteY963" fmla="*/ 269916 h 476465"/>
                  <a:gd name="connsiteX964" fmla="*/ 174316 w 567603"/>
                  <a:gd name="connsiteY964" fmla="*/ 269916 h 476465"/>
                  <a:gd name="connsiteX965" fmla="*/ 174316 w 567603"/>
                  <a:gd name="connsiteY965" fmla="*/ 270760 h 476465"/>
                  <a:gd name="connsiteX966" fmla="*/ 173472 w 567603"/>
                  <a:gd name="connsiteY966" fmla="*/ 270760 h 476465"/>
                  <a:gd name="connsiteX967" fmla="*/ 172628 w 567603"/>
                  <a:gd name="connsiteY967" fmla="*/ 270760 h 476465"/>
                  <a:gd name="connsiteX968" fmla="*/ 172628 w 567603"/>
                  <a:gd name="connsiteY968" fmla="*/ 271688 h 476465"/>
                  <a:gd name="connsiteX969" fmla="*/ 171784 w 567603"/>
                  <a:gd name="connsiteY969" fmla="*/ 271688 h 476465"/>
                  <a:gd name="connsiteX970" fmla="*/ 170940 w 567603"/>
                  <a:gd name="connsiteY970" fmla="*/ 272531 h 476465"/>
                  <a:gd name="connsiteX971" fmla="*/ 170095 w 567603"/>
                  <a:gd name="connsiteY971" fmla="*/ 272531 h 476465"/>
                  <a:gd name="connsiteX972" fmla="*/ 170095 w 567603"/>
                  <a:gd name="connsiteY972" fmla="*/ 273375 h 476465"/>
                  <a:gd name="connsiteX973" fmla="*/ 168407 w 567603"/>
                  <a:gd name="connsiteY973" fmla="*/ 274219 h 476465"/>
                  <a:gd name="connsiteX974" fmla="*/ 167563 w 567603"/>
                  <a:gd name="connsiteY974" fmla="*/ 275063 h 476465"/>
                  <a:gd name="connsiteX975" fmla="*/ 166719 w 567603"/>
                  <a:gd name="connsiteY975" fmla="*/ 275063 h 476465"/>
                  <a:gd name="connsiteX976" fmla="*/ 166803 w 567603"/>
                  <a:gd name="connsiteY976" fmla="*/ 275906 h 476465"/>
                  <a:gd name="connsiteX977" fmla="*/ 165115 w 567603"/>
                  <a:gd name="connsiteY977" fmla="*/ 276750 h 476465"/>
                  <a:gd name="connsiteX978" fmla="*/ 163427 w 567603"/>
                  <a:gd name="connsiteY978" fmla="*/ 278522 h 476465"/>
                  <a:gd name="connsiteX979" fmla="*/ 162582 w 567603"/>
                  <a:gd name="connsiteY979" fmla="*/ 279366 h 476465"/>
                  <a:gd name="connsiteX980" fmla="*/ 162582 w 567603"/>
                  <a:gd name="connsiteY980" fmla="*/ 280210 h 476465"/>
                  <a:gd name="connsiteX981" fmla="*/ 161738 w 567603"/>
                  <a:gd name="connsiteY981" fmla="*/ 281053 h 476465"/>
                  <a:gd name="connsiteX982" fmla="*/ 161738 w 567603"/>
                  <a:gd name="connsiteY982" fmla="*/ 283585 h 476465"/>
                  <a:gd name="connsiteX983" fmla="*/ 160894 w 567603"/>
                  <a:gd name="connsiteY983" fmla="*/ 285272 h 476465"/>
                  <a:gd name="connsiteX984" fmla="*/ 160894 w 567603"/>
                  <a:gd name="connsiteY984" fmla="*/ 286116 h 476465"/>
                  <a:gd name="connsiteX985" fmla="*/ 160894 w 567603"/>
                  <a:gd name="connsiteY985" fmla="*/ 286960 h 476465"/>
                  <a:gd name="connsiteX986" fmla="*/ 160135 w 567603"/>
                  <a:gd name="connsiteY986" fmla="*/ 287888 h 476465"/>
                  <a:gd name="connsiteX987" fmla="*/ 160135 w 567603"/>
                  <a:gd name="connsiteY987" fmla="*/ 288731 h 476465"/>
                  <a:gd name="connsiteX988" fmla="*/ 160135 w 567603"/>
                  <a:gd name="connsiteY988" fmla="*/ 289575 h 476465"/>
                  <a:gd name="connsiteX989" fmla="*/ 159290 w 567603"/>
                  <a:gd name="connsiteY989" fmla="*/ 291263 h 476465"/>
                  <a:gd name="connsiteX990" fmla="*/ 159290 w 567603"/>
                  <a:gd name="connsiteY990" fmla="*/ 292107 h 476465"/>
                  <a:gd name="connsiteX991" fmla="*/ 158446 w 567603"/>
                  <a:gd name="connsiteY991" fmla="*/ 292950 h 476465"/>
                  <a:gd name="connsiteX992" fmla="*/ 158446 w 567603"/>
                  <a:gd name="connsiteY992" fmla="*/ 293794 h 476465"/>
                  <a:gd name="connsiteX993" fmla="*/ 158446 w 567603"/>
                  <a:gd name="connsiteY993" fmla="*/ 294638 h 476465"/>
                  <a:gd name="connsiteX994" fmla="*/ 156758 w 567603"/>
                  <a:gd name="connsiteY994" fmla="*/ 297169 h 476465"/>
                  <a:gd name="connsiteX995" fmla="*/ 155154 w 567603"/>
                  <a:gd name="connsiteY995" fmla="*/ 298941 h 476465"/>
                  <a:gd name="connsiteX996" fmla="*/ 155154 w 567603"/>
                  <a:gd name="connsiteY996" fmla="*/ 299785 h 476465"/>
                  <a:gd name="connsiteX997" fmla="*/ 154310 w 567603"/>
                  <a:gd name="connsiteY997" fmla="*/ 300628 h 476465"/>
                  <a:gd name="connsiteX998" fmla="*/ 154310 w 567603"/>
                  <a:gd name="connsiteY998" fmla="*/ 301472 h 476465"/>
                  <a:gd name="connsiteX999" fmla="*/ 153466 w 567603"/>
                  <a:gd name="connsiteY999" fmla="*/ 302316 h 476465"/>
                  <a:gd name="connsiteX1000" fmla="*/ 153466 w 567603"/>
                  <a:gd name="connsiteY1000" fmla="*/ 303160 h 476465"/>
                  <a:gd name="connsiteX1001" fmla="*/ 152622 w 567603"/>
                  <a:gd name="connsiteY1001" fmla="*/ 303160 h 476465"/>
                  <a:gd name="connsiteX1002" fmla="*/ 150933 w 567603"/>
                  <a:gd name="connsiteY1002" fmla="*/ 304847 h 476465"/>
                  <a:gd name="connsiteX1003" fmla="*/ 150089 w 567603"/>
                  <a:gd name="connsiteY1003" fmla="*/ 305691 h 476465"/>
                  <a:gd name="connsiteX1004" fmla="*/ 150089 w 567603"/>
                  <a:gd name="connsiteY1004" fmla="*/ 306535 h 476465"/>
                  <a:gd name="connsiteX1005" fmla="*/ 149245 w 567603"/>
                  <a:gd name="connsiteY1005" fmla="*/ 306535 h 476465"/>
                  <a:gd name="connsiteX1006" fmla="*/ 149245 w 567603"/>
                  <a:gd name="connsiteY1006" fmla="*/ 307463 h 476465"/>
                  <a:gd name="connsiteX1007" fmla="*/ 148401 w 567603"/>
                  <a:gd name="connsiteY1007" fmla="*/ 307463 h 476465"/>
                  <a:gd name="connsiteX1008" fmla="*/ 148401 w 567603"/>
                  <a:gd name="connsiteY1008" fmla="*/ 308306 h 476465"/>
                  <a:gd name="connsiteX1009" fmla="*/ 147557 w 567603"/>
                  <a:gd name="connsiteY1009" fmla="*/ 308306 h 476465"/>
                  <a:gd name="connsiteX1010" fmla="*/ 147557 w 567603"/>
                  <a:gd name="connsiteY1010" fmla="*/ 309150 h 476465"/>
                  <a:gd name="connsiteX1011" fmla="*/ 146712 w 567603"/>
                  <a:gd name="connsiteY1011" fmla="*/ 309150 h 476465"/>
                  <a:gd name="connsiteX1012" fmla="*/ 146712 w 567603"/>
                  <a:gd name="connsiteY1012" fmla="*/ 309994 h 476465"/>
                  <a:gd name="connsiteX1013" fmla="*/ 145868 w 567603"/>
                  <a:gd name="connsiteY1013" fmla="*/ 309994 h 476465"/>
                  <a:gd name="connsiteX1014" fmla="*/ 145953 w 567603"/>
                  <a:gd name="connsiteY1014" fmla="*/ 310838 h 476465"/>
                  <a:gd name="connsiteX1015" fmla="*/ 145109 w 567603"/>
                  <a:gd name="connsiteY1015" fmla="*/ 310838 h 476465"/>
                  <a:gd name="connsiteX1016" fmla="*/ 145109 w 567603"/>
                  <a:gd name="connsiteY1016" fmla="*/ 311681 h 476465"/>
                  <a:gd name="connsiteX1017" fmla="*/ 144265 w 567603"/>
                  <a:gd name="connsiteY1017" fmla="*/ 311681 h 476465"/>
                  <a:gd name="connsiteX1018" fmla="*/ 144265 w 567603"/>
                  <a:gd name="connsiteY1018" fmla="*/ 312525 h 476465"/>
                  <a:gd name="connsiteX1019" fmla="*/ 143420 w 567603"/>
                  <a:gd name="connsiteY1019" fmla="*/ 312525 h 476465"/>
                  <a:gd name="connsiteX1020" fmla="*/ 143420 w 567603"/>
                  <a:gd name="connsiteY1020" fmla="*/ 313369 h 476465"/>
                  <a:gd name="connsiteX1021" fmla="*/ 142576 w 567603"/>
                  <a:gd name="connsiteY1021" fmla="*/ 313369 h 476465"/>
                  <a:gd name="connsiteX1022" fmla="*/ 142576 w 567603"/>
                  <a:gd name="connsiteY1022" fmla="*/ 314213 h 476465"/>
                  <a:gd name="connsiteX1023" fmla="*/ 141732 w 567603"/>
                  <a:gd name="connsiteY1023" fmla="*/ 314297 h 476465"/>
                  <a:gd name="connsiteX1024" fmla="*/ 141732 w 567603"/>
                  <a:gd name="connsiteY1024" fmla="*/ 315141 h 476465"/>
                  <a:gd name="connsiteX1025" fmla="*/ 140888 w 567603"/>
                  <a:gd name="connsiteY1025" fmla="*/ 315141 h 476465"/>
                  <a:gd name="connsiteX1026" fmla="*/ 140044 w 567603"/>
                  <a:gd name="connsiteY1026" fmla="*/ 315985 h 476465"/>
                  <a:gd name="connsiteX1027" fmla="*/ 139200 w 567603"/>
                  <a:gd name="connsiteY1027" fmla="*/ 315985 h 476465"/>
                  <a:gd name="connsiteX1028" fmla="*/ 139200 w 567603"/>
                  <a:gd name="connsiteY1028" fmla="*/ 316828 h 476465"/>
                  <a:gd name="connsiteX1029" fmla="*/ 138356 w 567603"/>
                  <a:gd name="connsiteY1029" fmla="*/ 316828 h 476465"/>
                  <a:gd name="connsiteX1030" fmla="*/ 137511 w 567603"/>
                  <a:gd name="connsiteY1030" fmla="*/ 317672 h 476465"/>
                  <a:gd name="connsiteX1031" fmla="*/ 136667 w 567603"/>
                  <a:gd name="connsiteY1031" fmla="*/ 317672 h 476465"/>
                  <a:gd name="connsiteX1032" fmla="*/ 135823 w 567603"/>
                  <a:gd name="connsiteY1032" fmla="*/ 318516 h 476465"/>
                  <a:gd name="connsiteX1033" fmla="*/ 134979 w 567603"/>
                  <a:gd name="connsiteY1033" fmla="*/ 318516 h 476465"/>
                  <a:gd name="connsiteX1034" fmla="*/ 134979 w 567603"/>
                  <a:gd name="connsiteY1034" fmla="*/ 319360 h 476465"/>
                  <a:gd name="connsiteX1035" fmla="*/ 134135 w 567603"/>
                  <a:gd name="connsiteY1035" fmla="*/ 319444 h 476465"/>
                  <a:gd name="connsiteX1036" fmla="*/ 133291 w 567603"/>
                  <a:gd name="connsiteY1036" fmla="*/ 320288 h 476465"/>
                  <a:gd name="connsiteX1037" fmla="*/ 132446 w 567603"/>
                  <a:gd name="connsiteY1037" fmla="*/ 321132 h 476465"/>
                  <a:gd name="connsiteX1038" fmla="*/ 131602 w 567603"/>
                  <a:gd name="connsiteY1038" fmla="*/ 321975 h 476465"/>
                  <a:gd name="connsiteX1039" fmla="*/ 130758 w 567603"/>
                  <a:gd name="connsiteY1039" fmla="*/ 321975 h 476465"/>
                  <a:gd name="connsiteX1040" fmla="*/ 129914 w 567603"/>
                  <a:gd name="connsiteY1040" fmla="*/ 322819 h 476465"/>
                  <a:gd name="connsiteX1041" fmla="*/ 129070 w 567603"/>
                  <a:gd name="connsiteY1041" fmla="*/ 322819 h 476465"/>
                  <a:gd name="connsiteX1042" fmla="*/ 128310 w 567603"/>
                  <a:gd name="connsiteY1042" fmla="*/ 323663 h 476465"/>
                  <a:gd name="connsiteX1043" fmla="*/ 127466 w 567603"/>
                  <a:gd name="connsiteY1043" fmla="*/ 324507 h 476465"/>
                  <a:gd name="connsiteX1044" fmla="*/ 126622 w 567603"/>
                  <a:gd name="connsiteY1044" fmla="*/ 325435 h 476465"/>
                  <a:gd name="connsiteX1045" fmla="*/ 125778 w 567603"/>
                  <a:gd name="connsiteY1045" fmla="*/ 325435 h 476465"/>
                  <a:gd name="connsiteX1046" fmla="*/ 125778 w 567603"/>
                  <a:gd name="connsiteY1046" fmla="*/ 326278 h 476465"/>
                  <a:gd name="connsiteX1047" fmla="*/ 124934 w 567603"/>
                  <a:gd name="connsiteY1047" fmla="*/ 326278 h 476465"/>
                  <a:gd name="connsiteX1048" fmla="*/ 124089 w 567603"/>
                  <a:gd name="connsiteY1048" fmla="*/ 327122 h 476465"/>
                  <a:gd name="connsiteX1049" fmla="*/ 123245 w 567603"/>
                  <a:gd name="connsiteY1049" fmla="*/ 327966 h 476465"/>
                  <a:gd name="connsiteX1050" fmla="*/ 122401 w 567603"/>
                  <a:gd name="connsiteY1050" fmla="*/ 327966 h 476465"/>
                  <a:gd name="connsiteX1051" fmla="*/ 121557 w 567603"/>
                  <a:gd name="connsiteY1051" fmla="*/ 327966 h 476465"/>
                  <a:gd name="connsiteX1052" fmla="*/ 121557 w 567603"/>
                  <a:gd name="connsiteY1052" fmla="*/ 328809 h 476465"/>
                  <a:gd name="connsiteX1053" fmla="*/ 120713 w 567603"/>
                  <a:gd name="connsiteY1053" fmla="*/ 328809 h 476465"/>
                  <a:gd name="connsiteX1054" fmla="*/ 119869 w 567603"/>
                  <a:gd name="connsiteY1054" fmla="*/ 329653 h 476465"/>
                  <a:gd name="connsiteX1055" fmla="*/ 119025 w 567603"/>
                  <a:gd name="connsiteY1055" fmla="*/ 329738 h 476465"/>
                  <a:gd name="connsiteX1056" fmla="*/ 118180 w 567603"/>
                  <a:gd name="connsiteY1056" fmla="*/ 330582 h 476465"/>
                  <a:gd name="connsiteX1057" fmla="*/ 117336 w 567603"/>
                  <a:gd name="connsiteY1057" fmla="*/ 330582 h 476465"/>
                  <a:gd name="connsiteX1058" fmla="*/ 116492 w 567603"/>
                  <a:gd name="connsiteY1058" fmla="*/ 330582 h 476465"/>
                  <a:gd name="connsiteX1059" fmla="*/ 116492 w 567603"/>
                  <a:gd name="connsiteY1059" fmla="*/ 331425 h 476465"/>
                  <a:gd name="connsiteX1060" fmla="*/ 115648 w 567603"/>
                  <a:gd name="connsiteY1060" fmla="*/ 331425 h 476465"/>
                  <a:gd name="connsiteX1061" fmla="*/ 114804 w 567603"/>
                  <a:gd name="connsiteY1061" fmla="*/ 331425 h 476465"/>
                  <a:gd name="connsiteX1062" fmla="*/ 114804 w 567603"/>
                  <a:gd name="connsiteY1062" fmla="*/ 332269 h 476465"/>
                  <a:gd name="connsiteX1063" fmla="*/ 113960 w 567603"/>
                  <a:gd name="connsiteY1063" fmla="*/ 332269 h 476465"/>
                  <a:gd name="connsiteX1064" fmla="*/ 113116 w 567603"/>
                  <a:gd name="connsiteY1064" fmla="*/ 332269 h 476465"/>
                  <a:gd name="connsiteX1065" fmla="*/ 112271 w 567603"/>
                  <a:gd name="connsiteY1065" fmla="*/ 333113 h 476465"/>
                  <a:gd name="connsiteX1066" fmla="*/ 111427 w 567603"/>
                  <a:gd name="connsiteY1066" fmla="*/ 333113 h 476465"/>
                  <a:gd name="connsiteX1067" fmla="*/ 110583 w 567603"/>
                  <a:gd name="connsiteY1067" fmla="*/ 333197 h 476465"/>
                  <a:gd name="connsiteX1068" fmla="*/ 110583 w 567603"/>
                  <a:gd name="connsiteY1068" fmla="*/ 334041 h 476465"/>
                  <a:gd name="connsiteX1069" fmla="*/ 109739 w 567603"/>
                  <a:gd name="connsiteY1069" fmla="*/ 334041 h 476465"/>
                  <a:gd name="connsiteX1070" fmla="*/ 108895 w 567603"/>
                  <a:gd name="connsiteY1070" fmla="*/ 334041 h 476465"/>
                  <a:gd name="connsiteX1071" fmla="*/ 108051 w 567603"/>
                  <a:gd name="connsiteY1071" fmla="*/ 334041 h 476465"/>
                  <a:gd name="connsiteX1072" fmla="*/ 107207 w 567603"/>
                  <a:gd name="connsiteY1072" fmla="*/ 334041 h 476465"/>
                  <a:gd name="connsiteX1073" fmla="*/ 106362 w 567603"/>
                  <a:gd name="connsiteY1073" fmla="*/ 334041 h 476465"/>
                  <a:gd name="connsiteX1074" fmla="*/ 105518 w 567603"/>
                  <a:gd name="connsiteY1074" fmla="*/ 334041 h 476465"/>
                  <a:gd name="connsiteX1075" fmla="*/ 105518 w 567603"/>
                  <a:gd name="connsiteY1075" fmla="*/ 334884 h 476465"/>
                  <a:gd name="connsiteX1076" fmla="*/ 104674 w 567603"/>
                  <a:gd name="connsiteY1076" fmla="*/ 334884 h 476465"/>
                  <a:gd name="connsiteX1077" fmla="*/ 103830 w 567603"/>
                  <a:gd name="connsiteY1077" fmla="*/ 334884 h 476465"/>
                  <a:gd name="connsiteX1078" fmla="*/ 102986 w 567603"/>
                  <a:gd name="connsiteY1078" fmla="*/ 334884 h 476465"/>
                  <a:gd name="connsiteX1079" fmla="*/ 102986 w 567603"/>
                  <a:gd name="connsiteY1079" fmla="*/ 335728 h 476465"/>
                  <a:gd name="connsiteX1080" fmla="*/ 102142 w 567603"/>
                  <a:gd name="connsiteY1080" fmla="*/ 335813 h 476465"/>
                  <a:gd name="connsiteX1081" fmla="*/ 101298 w 567603"/>
                  <a:gd name="connsiteY1081" fmla="*/ 335813 h 476465"/>
                  <a:gd name="connsiteX1082" fmla="*/ 101298 w 567603"/>
                  <a:gd name="connsiteY1082" fmla="*/ 336657 h 476465"/>
                  <a:gd name="connsiteX1083" fmla="*/ 100453 w 567603"/>
                  <a:gd name="connsiteY1083" fmla="*/ 336657 h 476465"/>
                  <a:gd name="connsiteX1084" fmla="*/ 99609 w 567603"/>
                  <a:gd name="connsiteY1084" fmla="*/ 336657 h 476465"/>
                  <a:gd name="connsiteX1085" fmla="*/ 99694 w 567603"/>
                  <a:gd name="connsiteY1085" fmla="*/ 337500 h 476465"/>
                  <a:gd name="connsiteX1086" fmla="*/ 98849 w 567603"/>
                  <a:gd name="connsiteY1086" fmla="*/ 337500 h 476465"/>
                  <a:gd name="connsiteX1087" fmla="*/ 98005 w 567603"/>
                  <a:gd name="connsiteY1087" fmla="*/ 338344 h 476465"/>
                  <a:gd name="connsiteX1088" fmla="*/ 97161 w 567603"/>
                  <a:gd name="connsiteY1088" fmla="*/ 339188 h 476465"/>
                  <a:gd name="connsiteX1089" fmla="*/ 96317 w 567603"/>
                  <a:gd name="connsiteY1089" fmla="*/ 340032 h 476465"/>
                  <a:gd name="connsiteX1090" fmla="*/ 96317 w 567603"/>
                  <a:gd name="connsiteY1090" fmla="*/ 340875 h 476465"/>
                  <a:gd name="connsiteX1091" fmla="*/ 96317 w 567603"/>
                  <a:gd name="connsiteY1091" fmla="*/ 341719 h 476465"/>
                  <a:gd name="connsiteX1092" fmla="*/ 95473 w 567603"/>
                  <a:gd name="connsiteY1092" fmla="*/ 341719 h 476465"/>
                  <a:gd name="connsiteX1093" fmla="*/ 95473 w 567603"/>
                  <a:gd name="connsiteY1093" fmla="*/ 342647 h 476465"/>
                  <a:gd name="connsiteX1094" fmla="*/ 94629 w 567603"/>
                  <a:gd name="connsiteY1094" fmla="*/ 342647 h 476465"/>
                  <a:gd name="connsiteX1095" fmla="*/ 94629 w 567603"/>
                  <a:gd name="connsiteY1095" fmla="*/ 343491 h 476465"/>
                  <a:gd name="connsiteX1096" fmla="*/ 93785 w 567603"/>
                  <a:gd name="connsiteY1096" fmla="*/ 343491 h 476465"/>
                  <a:gd name="connsiteX1097" fmla="*/ 93785 w 567603"/>
                  <a:gd name="connsiteY1097" fmla="*/ 344335 h 476465"/>
                  <a:gd name="connsiteX1098" fmla="*/ 92940 w 567603"/>
                  <a:gd name="connsiteY1098" fmla="*/ 344335 h 476465"/>
                  <a:gd name="connsiteX1099" fmla="*/ 92096 w 567603"/>
                  <a:gd name="connsiteY1099" fmla="*/ 345178 h 476465"/>
                  <a:gd name="connsiteX1100" fmla="*/ 91252 w 567603"/>
                  <a:gd name="connsiteY1100" fmla="*/ 345178 h 476465"/>
                  <a:gd name="connsiteX1101" fmla="*/ 91252 w 567603"/>
                  <a:gd name="connsiteY1101" fmla="*/ 346022 h 476465"/>
                  <a:gd name="connsiteX1102" fmla="*/ 90408 w 567603"/>
                  <a:gd name="connsiteY1102" fmla="*/ 346022 h 476465"/>
                  <a:gd name="connsiteX1103" fmla="*/ 90408 w 567603"/>
                  <a:gd name="connsiteY1103" fmla="*/ 346866 h 476465"/>
                  <a:gd name="connsiteX1104" fmla="*/ 89564 w 567603"/>
                  <a:gd name="connsiteY1104" fmla="*/ 346866 h 476465"/>
                  <a:gd name="connsiteX1105" fmla="*/ 88720 w 567603"/>
                  <a:gd name="connsiteY1105" fmla="*/ 347710 h 476465"/>
                  <a:gd name="connsiteX1106" fmla="*/ 87876 w 567603"/>
                  <a:gd name="connsiteY1106" fmla="*/ 347794 h 476465"/>
                  <a:gd name="connsiteX1107" fmla="*/ 87031 w 567603"/>
                  <a:gd name="connsiteY1107" fmla="*/ 347794 h 476465"/>
                  <a:gd name="connsiteX1108" fmla="*/ 86272 w 567603"/>
                  <a:gd name="connsiteY1108" fmla="*/ 348638 h 476465"/>
                  <a:gd name="connsiteX1109" fmla="*/ 85428 w 567603"/>
                  <a:gd name="connsiteY1109" fmla="*/ 348638 h 476465"/>
                  <a:gd name="connsiteX1110" fmla="*/ 84583 w 567603"/>
                  <a:gd name="connsiteY1110" fmla="*/ 348638 h 476465"/>
                  <a:gd name="connsiteX1111" fmla="*/ 84583 w 567603"/>
                  <a:gd name="connsiteY1111" fmla="*/ 349481 h 476465"/>
                  <a:gd name="connsiteX1112" fmla="*/ 83739 w 567603"/>
                  <a:gd name="connsiteY1112" fmla="*/ 349481 h 476465"/>
                  <a:gd name="connsiteX1113" fmla="*/ 82895 w 567603"/>
                  <a:gd name="connsiteY1113" fmla="*/ 349481 h 476465"/>
                  <a:gd name="connsiteX1114" fmla="*/ 82051 w 567603"/>
                  <a:gd name="connsiteY1114" fmla="*/ 350325 h 476465"/>
                  <a:gd name="connsiteX1115" fmla="*/ 81207 w 567603"/>
                  <a:gd name="connsiteY1115" fmla="*/ 350325 h 476465"/>
                  <a:gd name="connsiteX1116" fmla="*/ 80363 w 567603"/>
                  <a:gd name="connsiteY1116" fmla="*/ 350325 h 476465"/>
                  <a:gd name="connsiteX1117" fmla="*/ 79519 w 567603"/>
                  <a:gd name="connsiteY1117" fmla="*/ 351253 h 476465"/>
                  <a:gd name="connsiteX1118" fmla="*/ 78674 w 567603"/>
                  <a:gd name="connsiteY1118" fmla="*/ 352097 h 476465"/>
                  <a:gd name="connsiteX1119" fmla="*/ 77830 w 567603"/>
                  <a:gd name="connsiteY1119" fmla="*/ 352097 h 476465"/>
                  <a:gd name="connsiteX1120" fmla="*/ 76986 w 567603"/>
                  <a:gd name="connsiteY1120" fmla="*/ 352097 h 476465"/>
                  <a:gd name="connsiteX1121" fmla="*/ 76986 w 567603"/>
                  <a:gd name="connsiteY1121" fmla="*/ 352941 h 476465"/>
                  <a:gd name="connsiteX1122" fmla="*/ 76142 w 567603"/>
                  <a:gd name="connsiteY1122" fmla="*/ 352941 h 476465"/>
                  <a:gd name="connsiteX1123" fmla="*/ 75298 w 567603"/>
                  <a:gd name="connsiteY1123" fmla="*/ 353785 h 476465"/>
                  <a:gd name="connsiteX1124" fmla="*/ 74454 w 567603"/>
                  <a:gd name="connsiteY1124" fmla="*/ 354628 h 476465"/>
                  <a:gd name="connsiteX1125" fmla="*/ 73610 w 567603"/>
                  <a:gd name="connsiteY1125" fmla="*/ 354628 h 476465"/>
                  <a:gd name="connsiteX1126" fmla="*/ 73610 w 567603"/>
                  <a:gd name="connsiteY1126" fmla="*/ 355472 h 476465"/>
                  <a:gd name="connsiteX1127" fmla="*/ 72765 w 567603"/>
                  <a:gd name="connsiteY1127" fmla="*/ 355472 h 476465"/>
                  <a:gd name="connsiteX1128" fmla="*/ 71921 w 567603"/>
                  <a:gd name="connsiteY1128" fmla="*/ 356400 h 476465"/>
                  <a:gd name="connsiteX1129" fmla="*/ 71077 w 567603"/>
                  <a:gd name="connsiteY1129" fmla="*/ 356400 h 476465"/>
                  <a:gd name="connsiteX1130" fmla="*/ 71077 w 567603"/>
                  <a:gd name="connsiteY1130" fmla="*/ 357244 h 476465"/>
                  <a:gd name="connsiteX1131" fmla="*/ 70233 w 567603"/>
                  <a:gd name="connsiteY1131" fmla="*/ 358088 h 476465"/>
                  <a:gd name="connsiteX1132" fmla="*/ 70233 w 567603"/>
                  <a:gd name="connsiteY1132" fmla="*/ 358931 h 476465"/>
                  <a:gd name="connsiteX1133" fmla="*/ 70317 w 567603"/>
                  <a:gd name="connsiteY1133" fmla="*/ 359775 h 476465"/>
                  <a:gd name="connsiteX1134" fmla="*/ 69473 w 567603"/>
                  <a:gd name="connsiteY1134" fmla="*/ 359775 h 476465"/>
                  <a:gd name="connsiteX1135" fmla="*/ 69473 w 567603"/>
                  <a:gd name="connsiteY1135" fmla="*/ 360619 h 476465"/>
                  <a:gd name="connsiteX1136" fmla="*/ 68629 w 567603"/>
                  <a:gd name="connsiteY1136" fmla="*/ 361463 h 476465"/>
                  <a:gd name="connsiteX1137" fmla="*/ 68629 w 567603"/>
                  <a:gd name="connsiteY1137" fmla="*/ 362306 h 476465"/>
                  <a:gd name="connsiteX1138" fmla="*/ 67785 w 567603"/>
                  <a:gd name="connsiteY1138" fmla="*/ 362306 h 476465"/>
                  <a:gd name="connsiteX1139" fmla="*/ 67785 w 567603"/>
                  <a:gd name="connsiteY1139" fmla="*/ 363150 h 476465"/>
                  <a:gd name="connsiteX1140" fmla="*/ 66941 w 567603"/>
                  <a:gd name="connsiteY1140" fmla="*/ 363150 h 476465"/>
                  <a:gd name="connsiteX1141" fmla="*/ 66941 w 567603"/>
                  <a:gd name="connsiteY1141" fmla="*/ 363994 h 476465"/>
                  <a:gd name="connsiteX1142" fmla="*/ 66097 w 567603"/>
                  <a:gd name="connsiteY1142" fmla="*/ 364922 h 476465"/>
                  <a:gd name="connsiteX1143" fmla="*/ 66097 w 567603"/>
                  <a:gd name="connsiteY1143" fmla="*/ 365766 h 476465"/>
                  <a:gd name="connsiteX1144" fmla="*/ 65252 w 567603"/>
                  <a:gd name="connsiteY1144" fmla="*/ 365766 h 476465"/>
                  <a:gd name="connsiteX1145" fmla="*/ 65252 w 567603"/>
                  <a:gd name="connsiteY1145" fmla="*/ 366610 h 476465"/>
                  <a:gd name="connsiteX1146" fmla="*/ 64408 w 567603"/>
                  <a:gd name="connsiteY1146" fmla="*/ 366610 h 476465"/>
                  <a:gd name="connsiteX1147" fmla="*/ 63564 w 567603"/>
                  <a:gd name="connsiteY1147" fmla="*/ 367453 h 476465"/>
                  <a:gd name="connsiteX1148" fmla="*/ 62720 w 567603"/>
                  <a:gd name="connsiteY1148" fmla="*/ 367453 h 476465"/>
                  <a:gd name="connsiteX1149" fmla="*/ 62720 w 567603"/>
                  <a:gd name="connsiteY1149" fmla="*/ 368297 h 476465"/>
                  <a:gd name="connsiteX1150" fmla="*/ 61876 w 567603"/>
                  <a:gd name="connsiteY1150" fmla="*/ 368297 h 476465"/>
                  <a:gd name="connsiteX1151" fmla="*/ 61116 w 567603"/>
                  <a:gd name="connsiteY1151" fmla="*/ 369141 h 476465"/>
                  <a:gd name="connsiteX1152" fmla="*/ 60272 w 567603"/>
                  <a:gd name="connsiteY1152" fmla="*/ 369985 h 476465"/>
                  <a:gd name="connsiteX1153" fmla="*/ 59428 w 567603"/>
                  <a:gd name="connsiteY1153" fmla="*/ 370069 h 476465"/>
                  <a:gd name="connsiteX1154" fmla="*/ 59428 w 567603"/>
                  <a:gd name="connsiteY1154" fmla="*/ 370913 h 476465"/>
                  <a:gd name="connsiteX1155" fmla="*/ 58584 w 567603"/>
                  <a:gd name="connsiteY1155" fmla="*/ 370913 h 476465"/>
                  <a:gd name="connsiteX1156" fmla="*/ 57740 w 567603"/>
                  <a:gd name="connsiteY1156" fmla="*/ 370913 h 476465"/>
                  <a:gd name="connsiteX1157" fmla="*/ 57740 w 567603"/>
                  <a:gd name="connsiteY1157" fmla="*/ 371757 h 476465"/>
                  <a:gd name="connsiteX1158" fmla="*/ 56895 w 567603"/>
                  <a:gd name="connsiteY1158" fmla="*/ 371757 h 476465"/>
                  <a:gd name="connsiteX1159" fmla="*/ 56895 w 567603"/>
                  <a:gd name="connsiteY1159" fmla="*/ 372600 h 476465"/>
                  <a:gd name="connsiteX1160" fmla="*/ 56051 w 567603"/>
                  <a:gd name="connsiteY1160" fmla="*/ 372600 h 476465"/>
                  <a:gd name="connsiteX1161" fmla="*/ 55207 w 567603"/>
                  <a:gd name="connsiteY1161" fmla="*/ 373444 h 476465"/>
                  <a:gd name="connsiteX1162" fmla="*/ 54363 w 567603"/>
                  <a:gd name="connsiteY1162" fmla="*/ 374288 h 476465"/>
                  <a:gd name="connsiteX1163" fmla="*/ 54363 w 567603"/>
                  <a:gd name="connsiteY1163" fmla="*/ 375132 h 476465"/>
                  <a:gd name="connsiteX1164" fmla="*/ 53519 w 567603"/>
                  <a:gd name="connsiteY1164" fmla="*/ 375975 h 476465"/>
                  <a:gd name="connsiteX1165" fmla="*/ 52675 w 567603"/>
                  <a:gd name="connsiteY1165" fmla="*/ 377747 h 476465"/>
                  <a:gd name="connsiteX1166" fmla="*/ 51831 w 567603"/>
                  <a:gd name="connsiteY1166" fmla="*/ 378591 h 476465"/>
                  <a:gd name="connsiteX1167" fmla="*/ 51915 w 567603"/>
                  <a:gd name="connsiteY1167" fmla="*/ 379434 h 476465"/>
                  <a:gd name="connsiteX1168" fmla="*/ 50227 w 567603"/>
                  <a:gd name="connsiteY1168" fmla="*/ 381122 h 476465"/>
                  <a:gd name="connsiteX1169" fmla="*/ 50227 w 567603"/>
                  <a:gd name="connsiteY1169" fmla="*/ 381966 h 476465"/>
                  <a:gd name="connsiteX1170" fmla="*/ 50227 w 567603"/>
                  <a:gd name="connsiteY1170" fmla="*/ 382810 h 476465"/>
                  <a:gd name="connsiteX1171" fmla="*/ 49382 w 567603"/>
                  <a:gd name="connsiteY1171" fmla="*/ 382810 h 476465"/>
                  <a:gd name="connsiteX1172" fmla="*/ 49382 w 567603"/>
                  <a:gd name="connsiteY1172" fmla="*/ 383653 h 476465"/>
                  <a:gd name="connsiteX1173" fmla="*/ 48538 w 567603"/>
                  <a:gd name="connsiteY1173" fmla="*/ 384497 h 476465"/>
                  <a:gd name="connsiteX1174" fmla="*/ 48538 w 567603"/>
                  <a:gd name="connsiteY1174" fmla="*/ 385341 h 476465"/>
                  <a:gd name="connsiteX1175" fmla="*/ 47694 w 567603"/>
                  <a:gd name="connsiteY1175" fmla="*/ 385341 h 476465"/>
                  <a:gd name="connsiteX1176" fmla="*/ 47694 w 567603"/>
                  <a:gd name="connsiteY1176" fmla="*/ 386185 h 476465"/>
                  <a:gd name="connsiteX1177" fmla="*/ 47694 w 567603"/>
                  <a:gd name="connsiteY1177" fmla="*/ 387028 h 476465"/>
                  <a:gd name="connsiteX1178" fmla="*/ 46850 w 567603"/>
                  <a:gd name="connsiteY1178" fmla="*/ 387113 h 476465"/>
                  <a:gd name="connsiteX1179" fmla="*/ 46850 w 567603"/>
                  <a:gd name="connsiteY1179" fmla="*/ 387956 h 476465"/>
                  <a:gd name="connsiteX1180" fmla="*/ 46090 w 567603"/>
                  <a:gd name="connsiteY1180" fmla="*/ 388800 h 476465"/>
                  <a:gd name="connsiteX1181" fmla="*/ 46090 w 567603"/>
                  <a:gd name="connsiteY1181" fmla="*/ 389644 h 476465"/>
                  <a:gd name="connsiteX1182" fmla="*/ 46090 w 567603"/>
                  <a:gd name="connsiteY1182" fmla="*/ 390488 h 476465"/>
                  <a:gd name="connsiteX1183" fmla="*/ 45246 w 567603"/>
                  <a:gd name="connsiteY1183" fmla="*/ 390488 h 476465"/>
                  <a:gd name="connsiteX1184" fmla="*/ 45246 w 567603"/>
                  <a:gd name="connsiteY1184" fmla="*/ 391331 h 476465"/>
                  <a:gd name="connsiteX1185" fmla="*/ 44402 w 567603"/>
                  <a:gd name="connsiteY1185" fmla="*/ 392175 h 476465"/>
                  <a:gd name="connsiteX1186" fmla="*/ 44402 w 567603"/>
                  <a:gd name="connsiteY1186" fmla="*/ 393019 h 476465"/>
                  <a:gd name="connsiteX1187" fmla="*/ 43558 w 567603"/>
                  <a:gd name="connsiteY1187" fmla="*/ 393019 h 476465"/>
                  <a:gd name="connsiteX1188" fmla="*/ 43558 w 567603"/>
                  <a:gd name="connsiteY1188" fmla="*/ 393863 h 476465"/>
                  <a:gd name="connsiteX1189" fmla="*/ 42714 w 567603"/>
                  <a:gd name="connsiteY1189" fmla="*/ 393863 h 476465"/>
                  <a:gd name="connsiteX1190" fmla="*/ 42714 w 567603"/>
                  <a:gd name="connsiteY1190" fmla="*/ 394707 h 476465"/>
                  <a:gd name="connsiteX1191" fmla="*/ 41870 w 567603"/>
                  <a:gd name="connsiteY1191" fmla="*/ 394707 h 476465"/>
                  <a:gd name="connsiteX1192" fmla="*/ 41870 w 567603"/>
                  <a:gd name="connsiteY1192" fmla="*/ 395550 h 476465"/>
                  <a:gd name="connsiteX1193" fmla="*/ 41026 w 567603"/>
                  <a:gd name="connsiteY1193" fmla="*/ 395550 h 476465"/>
                  <a:gd name="connsiteX1194" fmla="*/ 41026 w 567603"/>
                  <a:gd name="connsiteY1194" fmla="*/ 396478 h 476465"/>
                  <a:gd name="connsiteX1195" fmla="*/ 40181 w 567603"/>
                  <a:gd name="connsiteY1195" fmla="*/ 396478 h 476465"/>
                  <a:gd name="connsiteX1196" fmla="*/ 40181 w 567603"/>
                  <a:gd name="connsiteY1196" fmla="*/ 397322 h 476465"/>
                  <a:gd name="connsiteX1197" fmla="*/ 39337 w 567603"/>
                  <a:gd name="connsiteY1197" fmla="*/ 397322 h 476465"/>
                  <a:gd name="connsiteX1198" fmla="*/ 38493 w 567603"/>
                  <a:gd name="connsiteY1198" fmla="*/ 397322 h 476465"/>
                  <a:gd name="connsiteX1199" fmla="*/ 37649 w 567603"/>
                  <a:gd name="connsiteY1199" fmla="*/ 397322 h 476465"/>
                  <a:gd name="connsiteX1200" fmla="*/ 36889 w 567603"/>
                  <a:gd name="connsiteY1200" fmla="*/ 398166 h 476465"/>
                  <a:gd name="connsiteX1201" fmla="*/ 36045 w 567603"/>
                  <a:gd name="connsiteY1201" fmla="*/ 398166 h 476465"/>
                  <a:gd name="connsiteX1202" fmla="*/ 35201 w 567603"/>
                  <a:gd name="connsiteY1202" fmla="*/ 398166 h 476465"/>
                  <a:gd name="connsiteX1203" fmla="*/ 34357 w 567603"/>
                  <a:gd name="connsiteY1203" fmla="*/ 398166 h 476465"/>
                  <a:gd name="connsiteX1204" fmla="*/ 33513 w 567603"/>
                  <a:gd name="connsiteY1204" fmla="*/ 399010 h 476465"/>
                  <a:gd name="connsiteX1205" fmla="*/ 32668 w 567603"/>
                  <a:gd name="connsiteY1205" fmla="*/ 399094 h 476465"/>
                  <a:gd name="connsiteX1206" fmla="*/ 31824 w 567603"/>
                  <a:gd name="connsiteY1206" fmla="*/ 399094 h 476465"/>
                  <a:gd name="connsiteX1207" fmla="*/ 30980 w 567603"/>
                  <a:gd name="connsiteY1207" fmla="*/ 399094 h 476465"/>
                  <a:gd name="connsiteX1208" fmla="*/ 30980 w 567603"/>
                  <a:gd name="connsiteY1208" fmla="*/ 399938 h 476465"/>
                  <a:gd name="connsiteX1209" fmla="*/ 30136 w 567603"/>
                  <a:gd name="connsiteY1209" fmla="*/ 399938 h 476465"/>
                  <a:gd name="connsiteX1210" fmla="*/ 29292 w 567603"/>
                  <a:gd name="connsiteY1210" fmla="*/ 399938 h 476465"/>
                  <a:gd name="connsiteX1211" fmla="*/ 28448 w 567603"/>
                  <a:gd name="connsiteY1211" fmla="*/ 399938 h 476465"/>
                  <a:gd name="connsiteX1212" fmla="*/ 27603 w 567603"/>
                  <a:gd name="connsiteY1212" fmla="*/ 400781 h 476465"/>
                  <a:gd name="connsiteX1213" fmla="*/ 26759 w 567603"/>
                  <a:gd name="connsiteY1213" fmla="*/ 400781 h 476465"/>
                  <a:gd name="connsiteX1214" fmla="*/ 25915 w 567603"/>
                  <a:gd name="connsiteY1214" fmla="*/ 401625 h 476465"/>
                  <a:gd name="connsiteX1215" fmla="*/ 25071 w 567603"/>
                  <a:gd name="connsiteY1215" fmla="*/ 401625 h 476465"/>
                  <a:gd name="connsiteX1216" fmla="*/ 24227 w 567603"/>
                  <a:gd name="connsiteY1216" fmla="*/ 402553 h 476465"/>
                  <a:gd name="connsiteX1217" fmla="*/ 23383 w 567603"/>
                  <a:gd name="connsiteY1217" fmla="*/ 403397 h 476465"/>
                  <a:gd name="connsiteX1218" fmla="*/ 21694 w 567603"/>
                  <a:gd name="connsiteY1218" fmla="*/ 404241 h 476465"/>
                  <a:gd name="connsiteX1219" fmla="*/ 20850 w 567603"/>
                  <a:gd name="connsiteY1219" fmla="*/ 405085 h 476465"/>
                  <a:gd name="connsiteX1220" fmla="*/ 20006 w 567603"/>
                  <a:gd name="connsiteY1220" fmla="*/ 405085 h 476465"/>
                  <a:gd name="connsiteX1221" fmla="*/ 19162 w 567603"/>
                  <a:gd name="connsiteY1221" fmla="*/ 405085 h 476465"/>
                  <a:gd name="connsiteX1222" fmla="*/ 18318 w 567603"/>
                  <a:gd name="connsiteY1222" fmla="*/ 405928 h 476465"/>
                  <a:gd name="connsiteX1223" fmla="*/ 17474 w 567603"/>
                  <a:gd name="connsiteY1223" fmla="*/ 406013 h 476465"/>
                  <a:gd name="connsiteX1224" fmla="*/ 16630 w 567603"/>
                  <a:gd name="connsiteY1224" fmla="*/ 406013 h 476465"/>
                  <a:gd name="connsiteX1225" fmla="*/ 15785 w 567603"/>
                  <a:gd name="connsiteY1225" fmla="*/ 406856 h 476465"/>
                  <a:gd name="connsiteX1226" fmla="*/ 14941 w 567603"/>
                  <a:gd name="connsiteY1226" fmla="*/ 406856 h 476465"/>
                  <a:gd name="connsiteX1227" fmla="*/ 15026 w 567603"/>
                  <a:gd name="connsiteY1227" fmla="*/ 407700 h 476465"/>
                  <a:gd name="connsiteX1228" fmla="*/ 14182 w 567603"/>
                  <a:gd name="connsiteY1228" fmla="*/ 407700 h 476465"/>
                  <a:gd name="connsiteX1229" fmla="*/ 13338 w 567603"/>
                  <a:gd name="connsiteY1229" fmla="*/ 407700 h 476465"/>
                  <a:gd name="connsiteX1230" fmla="*/ 13338 w 567603"/>
                  <a:gd name="connsiteY1230" fmla="*/ 408544 h 476465"/>
                  <a:gd name="connsiteX1231" fmla="*/ 12493 w 567603"/>
                  <a:gd name="connsiteY1231" fmla="*/ 409388 h 476465"/>
                  <a:gd name="connsiteX1232" fmla="*/ 12493 w 567603"/>
                  <a:gd name="connsiteY1232" fmla="*/ 410232 h 476465"/>
                  <a:gd name="connsiteX1233" fmla="*/ 12493 w 567603"/>
                  <a:gd name="connsiteY1233" fmla="*/ 411075 h 476465"/>
                  <a:gd name="connsiteX1234" fmla="*/ 11649 w 567603"/>
                  <a:gd name="connsiteY1234" fmla="*/ 411075 h 476465"/>
                  <a:gd name="connsiteX1235" fmla="*/ 11649 w 567603"/>
                  <a:gd name="connsiteY1235" fmla="*/ 411919 h 476465"/>
                  <a:gd name="connsiteX1236" fmla="*/ 10805 w 567603"/>
                  <a:gd name="connsiteY1236" fmla="*/ 413691 h 476465"/>
                  <a:gd name="connsiteX1237" fmla="*/ 10805 w 567603"/>
                  <a:gd name="connsiteY1237" fmla="*/ 414535 h 476465"/>
                  <a:gd name="connsiteX1238" fmla="*/ 9961 w 567603"/>
                  <a:gd name="connsiteY1238" fmla="*/ 415378 h 476465"/>
                  <a:gd name="connsiteX1239" fmla="*/ 9961 w 567603"/>
                  <a:gd name="connsiteY1239" fmla="*/ 416222 h 476465"/>
                  <a:gd name="connsiteX1240" fmla="*/ 9117 w 567603"/>
                  <a:gd name="connsiteY1240" fmla="*/ 416222 h 476465"/>
                  <a:gd name="connsiteX1241" fmla="*/ 9201 w 567603"/>
                  <a:gd name="connsiteY1241" fmla="*/ 417066 h 476465"/>
                  <a:gd name="connsiteX1242" fmla="*/ 8357 w 567603"/>
                  <a:gd name="connsiteY1242" fmla="*/ 417910 h 476465"/>
                  <a:gd name="connsiteX1243" fmla="*/ 7513 w 567603"/>
                  <a:gd name="connsiteY1243" fmla="*/ 418753 h 476465"/>
                  <a:gd name="connsiteX1244" fmla="*/ 6669 w 567603"/>
                  <a:gd name="connsiteY1244" fmla="*/ 419597 h 476465"/>
                  <a:gd name="connsiteX1245" fmla="*/ 5824 w 567603"/>
                  <a:gd name="connsiteY1245" fmla="*/ 420441 h 476465"/>
                  <a:gd name="connsiteX1246" fmla="*/ 4980 w 567603"/>
                  <a:gd name="connsiteY1246" fmla="*/ 421285 h 476465"/>
                  <a:gd name="connsiteX1247" fmla="*/ 4136 w 567603"/>
                  <a:gd name="connsiteY1247" fmla="*/ 421369 h 476465"/>
                  <a:gd name="connsiteX1248" fmla="*/ 4136 w 567603"/>
                  <a:gd name="connsiteY1248" fmla="*/ 422213 h 476465"/>
                  <a:gd name="connsiteX1249" fmla="*/ 3292 w 567603"/>
                  <a:gd name="connsiteY1249" fmla="*/ 422213 h 476465"/>
                  <a:gd name="connsiteX1250" fmla="*/ 1604 w 567603"/>
                  <a:gd name="connsiteY1250" fmla="*/ 423900 h 476465"/>
                  <a:gd name="connsiteX1251" fmla="*/ 0 w 567603"/>
                  <a:gd name="connsiteY1251" fmla="*/ 425588 h 476465"/>
                  <a:gd name="connsiteX1252" fmla="*/ 844 w 567603"/>
                  <a:gd name="connsiteY1252" fmla="*/ 426431 h 476465"/>
                  <a:gd name="connsiteX1253" fmla="*/ 1688 w 567603"/>
                  <a:gd name="connsiteY1253" fmla="*/ 427275 h 476465"/>
                  <a:gd name="connsiteX1254" fmla="*/ 1688 w 567603"/>
                  <a:gd name="connsiteY1254" fmla="*/ 428119 h 476465"/>
                  <a:gd name="connsiteX1255" fmla="*/ 2532 w 567603"/>
                  <a:gd name="connsiteY1255" fmla="*/ 428119 h 476465"/>
                  <a:gd name="connsiteX1256" fmla="*/ 2532 w 567603"/>
                  <a:gd name="connsiteY1256" fmla="*/ 428963 h 476465"/>
                  <a:gd name="connsiteX1257" fmla="*/ 3377 w 567603"/>
                  <a:gd name="connsiteY1257" fmla="*/ 429806 h 476465"/>
                  <a:gd name="connsiteX1258" fmla="*/ 4221 w 567603"/>
                  <a:gd name="connsiteY1258" fmla="*/ 429806 h 476465"/>
                  <a:gd name="connsiteX1259" fmla="*/ 4221 w 567603"/>
                  <a:gd name="connsiteY1259" fmla="*/ 430650 h 476465"/>
                  <a:gd name="connsiteX1260" fmla="*/ 5065 w 567603"/>
                  <a:gd name="connsiteY1260" fmla="*/ 431494 h 476465"/>
                  <a:gd name="connsiteX1261" fmla="*/ 5065 w 567603"/>
                  <a:gd name="connsiteY1261" fmla="*/ 432338 h 476465"/>
                  <a:gd name="connsiteX1262" fmla="*/ 5909 w 567603"/>
                  <a:gd name="connsiteY1262" fmla="*/ 433182 h 476465"/>
                  <a:gd name="connsiteX1263" fmla="*/ 6838 w 567603"/>
                  <a:gd name="connsiteY1263" fmla="*/ 434025 h 476465"/>
                  <a:gd name="connsiteX1264" fmla="*/ 7682 w 567603"/>
                  <a:gd name="connsiteY1264" fmla="*/ 434869 h 476465"/>
                  <a:gd name="connsiteX1265" fmla="*/ 7682 w 567603"/>
                  <a:gd name="connsiteY1265" fmla="*/ 435713 h 476465"/>
                  <a:gd name="connsiteX1266" fmla="*/ 8526 w 567603"/>
                  <a:gd name="connsiteY1266" fmla="*/ 435713 h 476465"/>
                  <a:gd name="connsiteX1267" fmla="*/ 8526 w 567603"/>
                  <a:gd name="connsiteY1267" fmla="*/ 434785 h 476465"/>
                  <a:gd name="connsiteX1268" fmla="*/ 9370 w 567603"/>
                  <a:gd name="connsiteY1268" fmla="*/ 434785 h 476465"/>
                  <a:gd name="connsiteX1269" fmla="*/ 10214 w 567603"/>
                  <a:gd name="connsiteY1269" fmla="*/ 434785 h 476465"/>
                  <a:gd name="connsiteX1270" fmla="*/ 11902 w 567603"/>
                  <a:gd name="connsiteY1270" fmla="*/ 433941 h 476465"/>
                  <a:gd name="connsiteX1271" fmla="*/ 12747 w 567603"/>
                  <a:gd name="connsiteY1271" fmla="*/ 433941 h 476465"/>
                  <a:gd name="connsiteX1272" fmla="*/ 14435 w 567603"/>
                  <a:gd name="connsiteY1272" fmla="*/ 433941 h 476465"/>
                  <a:gd name="connsiteX1273" fmla="*/ 15279 w 567603"/>
                  <a:gd name="connsiteY1273" fmla="*/ 433941 h 476465"/>
                  <a:gd name="connsiteX1274" fmla="*/ 15279 w 567603"/>
                  <a:gd name="connsiteY1274" fmla="*/ 434785 h 476465"/>
                  <a:gd name="connsiteX1275" fmla="*/ 16123 w 567603"/>
                  <a:gd name="connsiteY1275" fmla="*/ 434785 h 476465"/>
                  <a:gd name="connsiteX1276" fmla="*/ 16967 w 567603"/>
                  <a:gd name="connsiteY1276" fmla="*/ 434785 h 476465"/>
                  <a:gd name="connsiteX1277" fmla="*/ 17811 w 567603"/>
                  <a:gd name="connsiteY1277" fmla="*/ 434700 h 476465"/>
                  <a:gd name="connsiteX1278" fmla="*/ 18656 w 567603"/>
                  <a:gd name="connsiteY1278" fmla="*/ 434700 h 476465"/>
                  <a:gd name="connsiteX1279" fmla="*/ 19500 w 567603"/>
                  <a:gd name="connsiteY1279" fmla="*/ 434700 h 476465"/>
                  <a:gd name="connsiteX1280" fmla="*/ 20344 w 567603"/>
                  <a:gd name="connsiteY1280" fmla="*/ 434700 h 476465"/>
                  <a:gd name="connsiteX1281" fmla="*/ 20344 w 567603"/>
                  <a:gd name="connsiteY1281" fmla="*/ 433856 h 476465"/>
                  <a:gd name="connsiteX1282" fmla="*/ 21188 w 567603"/>
                  <a:gd name="connsiteY1282" fmla="*/ 433856 h 476465"/>
                  <a:gd name="connsiteX1283" fmla="*/ 21104 w 567603"/>
                  <a:gd name="connsiteY1283" fmla="*/ 433013 h 476465"/>
                  <a:gd name="connsiteX1284" fmla="*/ 21948 w 567603"/>
                  <a:gd name="connsiteY1284" fmla="*/ 433013 h 476465"/>
                  <a:gd name="connsiteX1285" fmla="*/ 22792 w 567603"/>
                  <a:gd name="connsiteY1285" fmla="*/ 432169 h 476465"/>
                  <a:gd name="connsiteX1286" fmla="*/ 23636 w 567603"/>
                  <a:gd name="connsiteY1286" fmla="*/ 431325 h 476465"/>
                  <a:gd name="connsiteX1287" fmla="*/ 24480 w 567603"/>
                  <a:gd name="connsiteY1287" fmla="*/ 430482 h 476465"/>
                  <a:gd name="connsiteX1288" fmla="*/ 26168 w 567603"/>
                  <a:gd name="connsiteY1288" fmla="*/ 429553 h 476465"/>
                  <a:gd name="connsiteX1289" fmla="*/ 26168 w 567603"/>
                  <a:gd name="connsiteY1289" fmla="*/ 428710 h 476465"/>
                  <a:gd name="connsiteX1290" fmla="*/ 27013 w 567603"/>
                  <a:gd name="connsiteY1290" fmla="*/ 427866 h 476465"/>
                  <a:gd name="connsiteX1291" fmla="*/ 27857 w 567603"/>
                  <a:gd name="connsiteY1291" fmla="*/ 427866 h 476465"/>
                  <a:gd name="connsiteX1292" fmla="*/ 28701 w 567603"/>
                  <a:gd name="connsiteY1292" fmla="*/ 427022 h 476465"/>
                  <a:gd name="connsiteX1293" fmla="*/ 29545 w 567603"/>
                  <a:gd name="connsiteY1293" fmla="*/ 426178 h 476465"/>
                  <a:gd name="connsiteX1294" fmla="*/ 30389 w 567603"/>
                  <a:gd name="connsiteY1294" fmla="*/ 425335 h 476465"/>
                  <a:gd name="connsiteX1295" fmla="*/ 31149 w 567603"/>
                  <a:gd name="connsiteY1295" fmla="*/ 424491 h 476465"/>
                  <a:gd name="connsiteX1296" fmla="*/ 31993 w 567603"/>
                  <a:gd name="connsiteY1296" fmla="*/ 424407 h 476465"/>
                  <a:gd name="connsiteX1297" fmla="*/ 31993 w 567603"/>
                  <a:gd name="connsiteY1297" fmla="*/ 423563 h 476465"/>
                  <a:gd name="connsiteX1298" fmla="*/ 32837 w 567603"/>
                  <a:gd name="connsiteY1298" fmla="*/ 423563 h 476465"/>
                  <a:gd name="connsiteX1299" fmla="*/ 32837 w 567603"/>
                  <a:gd name="connsiteY1299" fmla="*/ 422719 h 476465"/>
                  <a:gd name="connsiteX1300" fmla="*/ 33681 w 567603"/>
                  <a:gd name="connsiteY1300" fmla="*/ 422719 h 476465"/>
                  <a:gd name="connsiteX1301" fmla="*/ 34526 w 567603"/>
                  <a:gd name="connsiteY1301" fmla="*/ 421875 h 476465"/>
                  <a:gd name="connsiteX1302" fmla="*/ 36214 w 567603"/>
                  <a:gd name="connsiteY1302" fmla="*/ 421032 h 476465"/>
                  <a:gd name="connsiteX1303" fmla="*/ 37058 w 567603"/>
                  <a:gd name="connsiteY1303" fmla="*/ 421032 h 476465"/>
                  <a:gd name="connsiteX1304" fmla="*/ 38746 w 567603"/>
                  <a:gd name="connsiteY1304" fmla="*/ 420188 h 476465"/>
                  <a:gd name="connsiteX1305" fmla="*/ 39590 w 567603"/>
                  <a:gd name="connsiteY1305" fmla="*/ 420103 h 476465"/>
                  <a:gd name="connsiteX1306" fmla="*/ 40435 w 567603"/>
                  <a:gd name="connsiteY1306" fmla="*/ 420103 h 476465"/>
                  <a:gd name="connsiteX1307" fmla="*/ 41279 w 567603"/>
                  <a:gd name="connsiteY1307" fmla="*/ 420103 h 476465"/>
                  <a:gd name="connsiteX1308" fmla="*/ 42123 w 567603"/>
                  <a:gd name="connsiteY1308" fmla="*/ 419260 h 476465"/>
                  <a:gd name="connsiteX1309" fmla="*/ 42967 w 567603"/>
                  <a:gd name="connsiteY1309" fmla="*/ 419260 h 476465"/>
                  <a:gd name="connsiteX1310" fmla="*/ 43811 w 567603"/>
                  <a:gd name="connsiteY1310" fmla="*/ 419260 h 476465"/>
                  <a:gd name="connsiteX1311" fmla="*/ 44655 w 567603"/>
                  <a:gd name="connsiteY1311" fmla="*/ 419260 h 476465"/>
                  <a:gd name="connsiteX1312" fmla="*/ 45499 w 567603"/>
                  <a:gd name="connsiteY1312" fmla="*/ 419260 h 476465"/>
                  <a:gd name="connsiteX1313" fmla="*/ 46344 w 567603"/>
                  <a:gd name="connsiteY1313" fmla="*/ 419260 h 476465"/>
                  <a:gd name="connsiteX1314" fmla="*/ 47188 w 567603"/>
                  <a:gd name="connsiteY1314" fmla="*/ 419260 h 476465"/>
                  <a:gd name="connsiteX1315" fmla="*/ 48876 w 567603"/>
                  <a:gd name="connsiteY1315" fmla="*/ 419175 h 476465"/>
                  <a:gd name="connsiteX1316" fmla="*/ 49720 w 567603"/>
                  <a:gd name="connsiteY1316" fmla="*/ 419175 h 476465"/>
                  <a:gd name="connsiteX1317" fmla="*/ 49720 w 567603"/>
                  <a:gd name="connsiteY1317" fmla="*/ 420019 h 476465"/>
                  <a:gd name="connsiteX1318" fmla="*/ 50564 w 567603"/>
                  <a:gd name="connsiteY1318" fmla="*/ 420019 h 476465"/>
                  <a:gd name="connsiteX1319" fmla="*/ 52253 w 567603"/>
                  <a:gd name="connsiteY1319" fmla="*/ 420019 h 476465"/>
                  <a:gd name="connsiteX1320" fmla="*/ 53097 w 567603"/>
                  <a:gd name="connsiteY1320" fmla="*/ 420019 h 476465"/>
                  <a:gd name="connsiteX1321" fmla="*/ 54785 w 567603"/>
                  <a:gd name="connsiteY1321" fmla="*/ 420019 h 476465"/>
                  <a:gd name="connsiteX1322" fmla="*/ 57317 w 567603"/>
                  <a:gd name="connsiteY1322" fmla="*/ 420863 h 476465"/>
                  <a:gd name="connsiteX1323" fmla="*/ 58162 w 567603"/>
                  <a:gd name="connsiteY1323" fmla="*/ 420778 h 476465"/>
                  <a:gd name="connsiteX1324" fmla="*/ 59850 w 567603"/>
                  <a:gd name="connsiteY1324" fmla="*/ 420778 h 476465"/>
                  <a:gd name="connsiteX1325" fmla="*/ 61538 w 567603"/>
                  <a:gd name="connsiteY1325" fmla="*/ 420778 h 476465"/>
                  <a:gd name="connsiteX1326" fmla="*/ 62382 w 567603"/>
                  <a:gd name="connsiteY1326" fmla="*/ 421622 h 476465"/>
                  <a:gd name="connsiteX1327" fmla="*/ 63226 w 567603"/>
                  <a:gd name="connsiteY1327" fmla="*/ 421622 h 476465"/>
                  <a:gd name="connsiteX1328" fmla="*/ 64915 w 567603"/>
                  <a:gd name="connsiteY1328" fmla="*/ 421622 h 476465"/>
                  <a:gd name="connsiteX1329" fmla="*/ 65759 w 567603"/>
                  <a:gd name="connsiteY1329" fmla="*/ 421622 h 476465"/>
                  <a:gd name="connsiteX1330" fmla="*/ 67447 w 567603"/>
                  <a:gd name="connsiteY1330" fmla="*/ 421538 h 476465"/>
                  <a:gd name="connsiteX1331" fmla="*/ 68291 w 567603"/>
                  <a:gd name="connsiteY1331" fmla="*/ 422382 h 476465"/>
                  <a:gd name="connsiteX1332" fmla="*/ 69135 w 567603"/>
                  <a:gd name="connsiteY1332" fmla="*/ 422382 h 476465"/>
                  <a:gd name="connsiteX1333" fmla="*/ 69980 w 567603"/>
                  <a:gd name="connsiteY1333" fmla="*/ 422382 h 476465"/>
                  <a:gd name="connsiteX1334" fmla="*/ 69980 w 567603"/>
                  <a:gd name="connsiteY1334" fmla="*/ 423225 h 476465"/>
                  <a:gd name="connsiteX1335" fmla="*/ 69304 w 567603"/>
                  <a:gd name="connsiteY1335" fmla="*/ 433435 h 476465"/>
                  <a:gd name="connsiteX1336" fmla="*/ 68460 w 567603"/>
                  <a:gd name="connsiteY1336" fmla="*/ 440185 h 476465"/>
                  <a:gd name="connsiteX1337" fmla="*/ 68545 w 567603"/>
                  <a:gd name="connsiteY1337" fmla="*/ 442716 h 476465"/>
                  <a:gd name="connsiteX1338" fmla="*/ 68545 w 567603"/>
                  <a:gd name="connsiteY1338" fmla="*/ 443560 h 476465"/>
                  <a:gd name="connsiteX1339" fmla="*/ 67700 w 567603"/>
                  <a:gd name="connsiteY1339" fmla="*/ 446091 h 476465"/>
                  <a:gd name="connsiteX1340" fmla="*/ 67700 w 567603"/>
                  <a:gd name="connsiteY1340" fmla="*/ 447778 h 476465"/>
                  <a:gd name="connsiteX1341" fmla="*/ 67700 w 567603"/>
                  <a:gd name="connsiteY1341" fmla="*/ 448622 h 476465"/>
                  <a:gd name="connsiteX1342" fmla="*/ 67700 w 567603"/>
                  <a:gd name="connsiteY1342" fmla="*/ 449466 h 476465"/>
                  <a:gd name="connsiteX1343" fmla="*/ 68545 w 567603"/>
                  <a:gd name="connsiteY1343" fmla="*/ 449466 h 476465"/>
                  <a:gd name="connsiteX1344" fmla="*/ 68545 w 567603"/>
                  <a:gd name="connsiteY1344" fmla="*/ 450310 h 476465"/>
                  <a:gd name="connsiteX1345" fmla="*/ 68545 w 567603"/>
                  <a:gd name="connsiteY1345" fmla="*/ 451153 h 476465"/>
                  <a:gd name="connsiteX1346" fmla="*/ 68629 w 567603"/>
                  <a:gd name="connsiteY1346" fmla="*/ 451997 h 476465"/>
                  <a:gd name="connsiteX1347" fmla="*/ 69473 w 567603"/>
                  <a:gd name="connsiteY1347" fmla="*/ 451997 h 476465"/>
                  <a:gd name="connsiteX1348" fmla="*/ 68629 w 567603"/>
                  <a:gd name="connsiteY1348" fmla="*/ 452841 h 476465"/>
                  <a:gd name="connsiteX1349" fmla="*/ 68629 w 567603"/>
                  <a:gd name="connsiteY1349" fmla="*/ 454528 h 476465"/>
                  <a:gd name="connsiteX1350" fmla="*/ 68629 w 567603"/>
                  <a:gd name="connsiteY1350" fmla="*/ 455372 h 476465"/>
                  <a:gd name="connsiteX1351" fmla="*/ 68629 w 567603"/>
                  <a:gd name="connsiteY1351" fmla="*/ 456216 h 476465"/>
                  <a:gd name="connsiteX1352" fmla="*/ 69473 w 567603"/>
                  <a:gd name="connsiteY1352" fmla="*/ 455372 h 476465"/>
                  <a:gd name="connsiteX1353" fmla="*/ 69473 w 567603"/>
                  <a:gd name="connsiteY1353" fmla="*/ 456216 h 476465"/>
                  <a:gd name="connsiteX1354" fmla="*/ 69473 w 567603"/>
                  <a:gd name="connsiteY1354" fmla="*/ 457060 h 476465"/>
                  <a:gd name="connsiteX1355" fmla="*/ 68629 w 567603"/>
                  <a:gd name="connsiteY1355" fmla="*/ 457060 h 476465"/>
                  <a:gd name="connsiteX1356" fmla="*/ 68629 w 567603"/>
                  <a:gd name="connsiteY1356" fmla="*/ 457903 h 476465"/>
                  <a:gd name="connsiteX1357" fmla="*/ 68629 w 567603"/>
                  <a:gd name="connsiteY1357" fmla="*/ 458747 h 476465"/>
                  <a:gd name="connsiteX1358" fmla="*/ 69473 w 567603"/>
                  <a:gd name="connsiteY1358" fmla="*/ 458747 h 476465"/>
                  <a:gd name="connsiteX1359" fmla="*/ 69473 w 567603"/>
                  <a:gd name="connsiteY1359" fmla="*/ 459591 h 476465"/>
                  <a:gd name="connsiteX1360" fmla="*/ 70317 w 567603"/>
                  <a:gd name="connsiteY1360" fmla="*/ 459591 h 476465"/>
                  <a:gd name="connsiteX1361" fmla="*/ 70317 w 567603"/>
                  <a:gd name="connsiteY1361" fmla="*/ 460435 h 476465"/>
                  <a:gd name="connsiteX1362" fmla="*/ 70402 w 567603"/>
                  <a:gd name="connsiteY1362" fmla="*/ 461278 h 476465"/>
                  <a:gd name="connsiteX1363" fmla="*/ 69558 w 567603"/>
                  <a:gd name="connsiteY1363" fmla="*/ 461278 h 476465"/>
                  <a:gd name="connsiteX1364" fmla="*/ 69558 w 567603"/>
                  <a:gd name="connsiteY1364" fmla="*/ 462122 h 476465"/>
                  <a:gd name="connsiteX1365" fmla="*/ 70402 w 567603"/>
                  <a:gd name="connsiteY1365" fmla="*/ 462122 h 476465"/>
                  <a:gd name="connsiteX1366" fmla="*/ 69558 w 567603"/>
                  <a:gd name="connsiteY1366" fmla="*/ 462966 h 476465"/>
                  <a:gd name="connsiteX1367" fmla="*/ 70402 w 567603"/>
                  <a:gd name="connsiteY1367" fmla="*/ 462966 h 476465"/>
                  <a:gd name="connsiteX1368" fmla="*/ 70402 w 567603"/>
                  <a:gd name="connsiteY1368" fmla="*/ 463810 h 476465"/>
                  <a:gd name="connsiteX1369" fmla="*/ 71246 w 567603"/>
                  <a:gd name="connsiteY1369" fmla="*/ 464653 h 476465"/>
                  <a:gd name="connsiteX1370" fmla="*/ 72090 w 567603"/>
                  <a:gd name="connsiteY1370" fmla="*/ 465497 h 476465"/>
                  <a:gd name="connsiteX1371" fmla="*/ 73778 w 567603"/>
                  <a:gd name="connsiteY1371" fmla="*/ 467185 h 476465"/>
                  <a:gd name="connsiteX1372" fmla="*/ 74622 w 567603"/>
                  <a:gd name="connsiteY1372" fmla="*/ 467185 h 476465"/>
                  <a:gd name="connsiteX1373" fmla="*/ 75467 w 567603"/>
                  <a:gd name="connsiteY1373" fmla="*/ 468028 h 476465"/>
                  <a:gd name="connsiteX1374" fmla="*/ 76311 w 567603"/>
                  <a:gd name="connsiteY1374" fmla="*/ 468872 h 476465"/>
                  <a:gd name="connsiteX1375" fmla="*/ 75467 w 567603"/>
                  <a:gd name="connsiteY1375" fmla="*/ 468872 h 476465"/>
                  <a:gd name="connsiteX1376" fmla="*/ 75467 w 567603"/>
                  <a:gd name="connsiteY1376" fmla="*/ 469716 h 476465"/>
                  <a:gd name="connsiteX1377" fmla="*/ 76395 w 567603"/>
                  <a:gd name="connsiteY1377" fmla="*/ 470560 h 476465"/>
                  <a:gd name="connsiteX1378" fmla="*/ 78084 w 567603"/>
                  <a:gd name="connsiteY1378" fmla="*/ 472247 h 476465"/>
                  <a:gd name="connsiteX1379" fmla="*/ 78928 w 567603"/>
                  <a:gd name="connsiteY1379" fmla="*/ 473935 h 476465"/>
                  <a:gd name="connsiteX1380" fmla="*/ 79772 w 567603"/>
                  <a:gd name="connsiteY1380" fmla="*/ 474778 h 476465"/>
                  <a:gd name="connsiteX1381" fmla="*/ 80616 w 567603"/>
                  <a:gd name="connsiteY1381" fmla="*/ 475622 h 476465"/>
                  <a:gd name="connsiteX1382" fmla="*/ 81460 w 567603"/>
                  <a:gd name="connsiteY1382" fmla="*/ 476466 h 476465"/>
                  <a:gd name="connsiteX1383" fmla="*/ 82304 w 567603"/>
                  <a:gd name="connsiteY1383" fmla="*/ 476382 h 476465"/>
                  <a:gd name="connsiteX1384" fmla="*/ 83148 w 567603"/>
                  <a:gd name="connsiteY1384" fmla="*/ 476382 h 476465"/>
                  <a:gd name="connsiteX1385" fmla="*/ 83993 w 567603"/>
                  <a:gd name="connsiteY1385" fmla="*/ 476382 h 476465"/>
                  <a:gd name="connsiteX1386" fmla="*/ 84837 w 567603"/>
                  <a:gd name="connsiteY1386" fmla="*/ 474694 h 476465"/>
                  <a:gd name="connsiteX1387" fmla="*/ 83993 w 567603"/>
                  <a:gd name="connsiteY1387" fmla="*/ 474694 h 476465"/>
                  <a:gd name="connsiteX1388" fmla="*/ 84837 w 567603"/>
                  <a:gd name="connsiteY1388" fmla="*/ 473850 h 476465"/>
                  <a:gd name="connsiteX1389" fmla="*/ 85681 w 567603"/>
                  <a:gd name="connsiteY1389" fmla="*/ 473007 h 476465"/>
                  <a:gd name="connsiteX1390" fmla="*/ 86440 w 567603"/>
                  <a:gd name="connsiteY1390" fmla="*/ 470475 h 476465"/>
                  <a:gd name="connsiteX1391" fmla="*/ 87285 w 567603"/>
                  <a:gd name="connsiteY1391" fmla="*/ 469631 h 476465"/>
                  <a:gd name="connsiteX1392" fmla="*/ 88129 w 567603"/>
                  <a:gd name="connsiteY1392" fmla="*/ 469631 h 476465"/>
                  <a:gd name="connsiteX1393" fmla="*/ 88129 w 567603"/>
                  <a:gd name="connsiteY1393" fmla="*/ 468788 h 476465"/>
                  <a:gd name="connsiteX1394" fmla="*/ 88973 w 567603"/>
                  <a:gd name="connsiteY1394" fmla="*/ 467860 h 476465"/>
                  <a:gd name="connsiteX1395" fmla="*/ 88973 w 567603"/>
                  <a:gd name="connsiteY1395" fmla="*/ 467016 h 476465"/>
                  <a:gd name="connsiteX1396" fmla="*/ 89817 w 567603"/>
                  <a:gd name="connsiteY1396" fmla="*/ 467016 h 476465"/>
                  <a:gd name="connsiteX1397" fmla="*/ 89817 w 567603"/>
                  <a:gd name="connsiteY1397" fmla="*/ 466172 h 476465"/>
                  <a:gd name="connsiteX1398" fmla="*/ 90661 w 567603"/>
                  <a:gd name="connsiteY1398" fmla="*/ 465328 h 476465"/>
                  <a:gd name="connsiteX1399" fmla="*/ 91505 w 567603"/>
                  <a:gd name="connsiteY1399" fmla="*/ 465328 h 476465"/>
                  <a:gd name="connsiteX1400" fmla="*/ 91505 w 567603"/>
                  <a:gd name="connsiteY1400" fmla="*/ 464485 h 476465"/>
                  <a:gd name="connsiteX1401" fmla="*/ 92349 w 567603"/>
                  <a:gd name="connsiteY1401" fmla="*/ 464485 h 476465"/>
                  <a:gd name="connsiteX1402" fmla="*/ 92349 w 567603"/>
                  <a:gd name="connsiteY1402" fmla="*/ 463641 h 476465"/>
                  <a:gd name="connsiteX1403" fmla="*/ 93194 w 567603"/>
                  <a:gd name="connsiteY1403" fmla="*/ 462797 h 476465"/>
                  <a:gd name="connsiteX1404" fmla="*/ 93194 w 567603"/>
                  <a:gd name="connsiteY1404" fmla="*/ 461953 h 476465"/>
                  <a:gd name="connsiteX1405" fmla="*/ 93953 w 567603"/>
                  <a:gd name="connsiteY1405" fmla="*/ 461110 h 476465"/>
                  <a:gd name="connsiteX1406" fmla="*/ 93953 w 567603"/>
                  <a:gd name="connsiteY1406" fmla="*/ 460266 h 476465"/>
                  <a:gd name="connsiteX1407" fmla="*/ 94798 w 567603"/>
                  <a:gd name="connsiteY1407" fmla="*/ 459422 h 476465"/>
                  <a:gd name="connsiteX1408" fmla="*/ 95642 w 567603"/>
                  <a:gd name="connsiteY1408" fmla="*/ 459422 h 476465"/>
                  <a:gd name="connsiteX1409" fmla="*/ 96486 w 567603"/>
                  <a:gd name="connsiteY1409" fmla="*/ 459338 h 476465"/>
                  <a:gd name="connsiteX1410" fmla="*/ 97330 w 567603"/>
                  <a:gd name="connsiteY1410" fmla="*/ 459338 h 476465"/>
                  <a:gd name="connsiteX1411" fmla="*/ 98174 w 567603"/>
                  <a:gd name="connsiteY1411" fmla="*/ 459338 h 476465"/>
                  <a:gd name="connsiteX1412" fmla="*/ 99018 w 567603"/>
                  <a:gd name="connsiteY1412" fmla="*/ 459338 h 476465"/>
                  <a:gd name="connsiteX1413" fmla="*/ 99862 w 567603"/>
                  <a:gd name="connsiteY1413" fmla="*/ 459338 h 476465"/>
                  <a:gd name="connsiteX1414" fmla="*/ 100707 w 567603"/>
                  <a:gd name="connsiteY1414" fmla="*/ 459338 h 476465"/>
                  <a:gd name="connsiteX1415" fmla="*/ 100707 w 567603"/>
                  <a:gd name="connsiteY1415" fmla="*/ 458494 h 476465"/>
                  <a:gd name="connsiteX1416" fmla="*/ 101551 w 567603"/>
                  <a:gd name="connsiteY1416" fmla="*/ 458494 h 476465"/>
                  <a:gd name="connsiteX1417" fmla="*/ 102395 w 567603"/>
                  <a:gd name="connsiteY1417" fmla="*/ 458494 h 476465"/>
                  <a:gd name="connsiteX1418" fmla="*/ 103239 w 567603"/>
                  <a:gd name="connsiteY1418" fmla="*/ 457650 h 476465"/>
                  <a:gd name="connsiteX1419" fmla="*/ 104083 w 567603"/>
                  <a:gd name="connsiteY1419" fmla="*/ 457650 h 476465"/>
                  <a:gd name="connsiteX1420" fmla="*/ 104927 w 567603"/>
                  <a:gd name="connsiteY1420" fmla="*/ 456807 h 476465"/>
                  <a:gd name="connsiteX1421" fmla="*/ 104927 w 567603"/>
                  <a:gd name="connsiteY1421" fmla="*/ 455879 h 476465"/>
                  <a:gd name="connsiteX1422" fmla="*/ 105771 w 567603"/>
                  <a:gd name="connsiteY1422" fmla="*/ 455035 h 476465"/>
                  <a:gd name="connsiteX1423" fmla="*/ 106616 w 567603"/>
                  <a:gd name="connsiteY1423" fmla="*/ 454191 h 476465"/>
                  <a:gd name="connsiteX1424" fmla="*/ 107460 w 567603"/>
                  <a:gd name="connsiteY1424" fmla="*/ 453347 h 476465"/>
                  <a:gd name="connsiteX1425" fmla="*/ 108304 w 567603"/>
                  <a:gd name="connsiteY1425" fmla="*/ 453347 h 476465"/>
                  <a:gd name="connsiteX1426" fmla="*/ 109148 w 567603"/>
                  <a:gd name="connsiteY1426" fmla="*/ 453347 h 476465"/>
                  <a:gd name="connsiteX1427" fmla="*/ 109992 w 567603"/>
                  <a:gd name="connsiteY1427" fmla="*/ 453347 h 476465"/>
                  <a:gd name="connsiteX1428" fmla="*/ 110836 w 567603"/>
                  <a:gd name="connsiteY1428" fmla="*/ 453347 h 476465"/>
                  <a:gd name="connsiteX1429" fmla="*/ 111680 w 567603"/>
                  <a:gd name="connsiteY1429" fmla="*/ 453347 h 476465"/>
                  <a:gd name="connsiteX1430" fmla="*/ 113369 w 567603"/>
                  <a:gd name="connsiteY1430" fmla="*/ 453347 h 476465"/>
                  <a:gd name="connsiteX1431" fmla="*/ 114213 w 567603"/>
                  <a:gd name="connsiteY1431" fmla="*/ 453263 h 476465"/>
                  <a:gd name="connsiteX1432" fmla="*/ 115057 w 567603"/>
                  <a:gd name="connsiteY1432" fmla="*/ 453263 h 476465"/>
                  <a:gd name="connsiteX1433" fmla="*/ 115901 w 567603"/>
                  <a:gd name="connsiteY1433" fmla="*/ 453263 h 476465"/>
                  <a:gd name="connsiteX1434" fmla="*/ 117589 w 567603"/>
                  <a:gd name="connsiteY1434" fmla="*/ 452419 h 476465"/>
                  <a:gd name="connsiteX1435" fmla="*/ 118434 w 567603"/>
                  <a:gd name="connsiteY1435" fmla="*/ 452419 h 476465"/>
                  <a:gd name="connsiteX1436" fmla="*/ 119278 w 567603"/>
                  <a:gd name="connsiteY1436" fmla="*/ 452419 h 476465"/>
                  <a:gd name="connsiteX1437" fmla="*/ 119193 w 567603"/>
                  <a:gd name="connsiteY1437" fmla="*/ 451575 h 476465"/>
                  <a:gd name="connsiteX1438" fmla="*/ 120038 w 567603"/>
                  <a:gd name="connsiteY1438" fmla="*/ 451575 h 476465"/>
                  <a:gd name="connsiteX1439" fmla="*/ 121726 w 567603"/>
                  <a:gd name="connsiteY1439" fmla="*/ 449888 h 476465"/>
                  <a:gd name="connsiteX1440" fmla="*/ 122570 w 567603"/>
                  <a:gd name="connsiteY1440" fmla="*/ 448116 h 476465"/>
                  <a:gd name="connsiteX1441" fmla="*/ 124258 w 567603"/>
                  <a:gd name="connsiteY1441" fmla="*/ 447272 h 476465"/>
                  <a:gd name="connsiteX1442" fmla="*/ 124258 w 567603"/>
                  <a:gd name="connsiteY1442" fmla="*/ 446428 h 476465"/>
                  <a:gd name="connsiteX1443" fmla="*/ 125102 w 567603"/>
                  <a:gd name="connsiteY1443" fmla="*/ 446428 h 476465"/>
                  <a:gd name="connsiteX1444" fmla="*/ 125947 w 567603"/>
                  <a:gd name="connsiteY1444" fmla="*/ 445585 h 476465"/>
                  <a:gd name="connsiteX1445" fmla="*/ 126791 w 567603"/>
                  <a:gd name="connsiteY1445" fmla="*/ 444741 h 476465"/>
                  <a:gd name="connsiteX1446" fmla="*/ 129323 w 567603"/>
                  <a:gd name="connsiteY1446" fmla="*/ 443053 h 476465"/>
                  <a:gd name="connsiteX1447" fmla="*/ 130167 w 567603"/>
                  <a:gd name="connsiteY1447" fmla="*/ 443053 h 476465"/>
                  <a:gd name="connsiteX1448" fmla="*/ 130927 w 567603"/>
                  <a:gd name="connsiteY1448" fmla="*/ 442125 h 476465"/>
                  <a:gd name="connsiteX1449" fmla="*/ 131771 w 567603"/>
                  <a:gd name="connsiteY1449" fmla="*/ 442125 h 476465"/>
                  <a:gd name="connsiteX1450" fmla="*/ 131771 w 567603"/>
                  <a:gd name="connsiteY1450" fmla="*/ 441282 h 476465"/>
                  <a:gd name="connsiteX1451" fmla="*/ 132615 w 567603"/>
                  <a:gd name="connsiteY1451" fmla="*/ 441282 h 476465"/>
                  <a:gd name="connsiteX1452" fmla="*/ 132615 w 567603"/>
                  <a:gd name="connsiteY1452" fmla="*/ 440438 h 476465"/>
                  <a:gd name="connsiteX1453" fmla="*/ 133459 w 567603"/>
                  <a:gd name="connsiteY1453" fmla="*/ 440438 h 476465"/>
                  <a:gd name="connsiteX1454" fmla="*/ 133459 w 567603"/>
                  <a:gd name="connsiteY1454" fmla="*/ 439594 h 476465"/>
                  <a:gd name="connsiteX1455" fmla="*/ 134304 w 567603"/>
                  <a:gd name="connsiteY1455" fmla="*/ 439594 h 476465"/>
                  <a:gd name="connsiteX1456" fmla="*/ 134304 w 567603"/>
                  <a:gd name="connsiteY1456" fmla="*/ 438750 h 476465"/>
                  <a:gd name="connsiteX1457" fmla="*/ 135148 w 567603"/>
                  <a:gd name="connsiteY1457" fmla="*/ 438750 h 476465"/>
                  <a:gd name="connsiteX1458" fmla="*/ 135148 w 567603"/>
                  <a:gd name="connsiteY1458" fmla="*/ 437907 h 476465"/>
                  <a:gd name="connsiteX1459" fmla="*/ 135992 w 567603"/>
                  <a:gd name="connsiteY1459" fmla="*/ 437063 h 476465"/>
                  <a:gd name="connsiteX1460" fmla="*/ 135992 w 567603"/>
                  <a:gd name="connsiteY1460" fmla="*/ 436219 h 476465"/>
                  <a:gd name="connsiteX1461" fmla="*/ 136836 w 567603"/>
                  <a:gd name="connsiteY1461" fmla="*/ 436219 h 476465"/>
                  <a:gd name="connsiteX1462" fmla="*/ 136836 w 567603"/>
                  <a:gd name="connsiteY1462" fmla="*/ 435375 h 476465"/>
                  <a:gd name="connsiteX1463" fmla="*/ 136836 w 567603"/>
                  <a:gd name="connsiteY1463" fmla="*/ 434531 h 476465"/>
                  <a:gd name="connsiteX1464" fmla="*/ 136836 w 567603"/>
                  <a:gd name="connsiteY1464" fmla="*/ 433688 h 476465"/>
                  <a:gd name="connsiteX1465" fmla="*/ 136836 w 567603"/>
                  <a:gd name="connsiteY1465" fmla="*/ 432844 h 476465"/>
                  <a:gd name="connsiteX1466" fmla="*/ 137680 w 567603"/>
                  <a:gd name="connsiteY1466" fmla="*/ 432760 h 476465"/>
                  <a:gd name="connsiteX1467" fmla="*/ 137596 w 567603"/>
                  <a:gd name="connsiteY1467" fmla="*/ 431916 h 476465"/>
                  <a:gd name="connsiteX1468" fmla="*/ 138440 w 567603"/>
                  <a:gd name="connsiteY1468" fmla="*/ 431916 h 476465"/>
                  <a:gd name="connsiteX1469" fmla="*/ 139284 w 567603"/>
                  <a:gd name="connsiteY1469" fmla="*/ 431916 h 476465"/>
                  <a:gd name="connsiteX1470" fmla="*/ 140128 w 567603"/>
                  <a:gd name="connsiteY1470" fmla="*/ 431916 h 476465"/>
                  <a:gd name="connsiteX1471" fmla="*/ 140972 w 567603"/>
                  <a:gd name="connsiteY1471" fmla="*/ 431072 h 476465"/>
                  <a:gd name="connsiteX1472" fmla="*/ 141816 w 567603"/>
                  <a:gd name="connsiteY1472" fmla="*/ 431072 h 476465"/>
                  <a:gd name="connsiteX1473" fmla="*/ 141816 w 567603"/>
                  <a:gd name="connsiteY1473" fmla="*/ 430228 h 476465"/>
                  <a:gd name="connsiteX1474" fmla="*/ 142661 w 567603"/>
                  <a:gd name="connsiteY1474" fmla="*/ 430228 h 476465"/>
                  <a:gd name="connsiteX1475" fmla="*/ 143505 w 567603"/>
                  <a:gd name="connsiteY1475" fmla="*/ 430228 h 476465"/>
                  <a:gd name="connsiteX1476" fmla="*/ 143505 w 567603"/>
                  <a:gd name="connsiteY1476" fmla="*/ 429385 h 476465"/>
                  <a:gd name="connsiteX1477" fmla="*/ 144349 w 567603"/>
                  <a:gd name="connsiteY1477" fmla="*/ 429385 h 476465"/>
                  <a:gd name="connsiteX1478" fmla="*/ 145193 w 567603"/>
                  <a:gd name="connsiteY1478" fmla="*/ 429385 h 476465"/>
                  <a:gd name="connsiteX1479" fmla="*/ 146037 w 567603"/>
                  <a:gd name="connsiteY1479" fmla="*/ 429385 h 476465"/>
                  <a:gd name="connsiteX1480" fmla="*/ 146881 w 567603"/>
                  <a:gd name="connsiteY1480" fmla="*/ 429300 h 476465"/>
                  <a:gd name="connsiteX1481" fmla="*/ 147726 w 567603"/>
                  <a:gd name="connsiteY1481" fmla="*/ 429300 h 476465"/>
                  <a:gd name="connsiteX1482" fmla="*/ 148570 w 567603"/>
                  <a:gd name="connsiteY1482" fmla="*/ 430144 h 476465"/>
                  <a:gd name="connsiteX1483" fmla="*/ 149414 w 567603"/>
                  <a:gd name="connsiteY1483" fmla="*/ 430144 h 476465"/>
                  <a:gd name="connsiteX1484" fmla="*/ 150258 w 567603"/>
                  <a:gd name="connsiteY1484" fmla="*/ 430988 h 476465"/>
                  <a:gd name="connsiteX1485" fmla="*/ 151102 w 567603"/>
                  <a:gd name="connsiteY1485" fmla="*/ 430988 h 476465"/>
                  <a:gd name="connsiteX1486" fmla="*/ 151102 w 567603"/>
                  <a:gd name="connsiteY1486" fmla="*/ 431832 h 476465"/>
                  <a:gd name="connsiteX1487" fmla="*/ 151946 w 567603"/>
                  <a:gd name="connsiteY1487" fmla="*/ 431832 h 476465"/>
                  <a:gd name="connsiteX1488" fmla="*/ 152790 w 567603"/>
                  <a:gd name="connsiteY1488" fmla="*/ 431832 h 476465"/>
                  <a:gd name="connsiteX1489" fmla="*/ 153635 w 567603"/>
                  <a:gd name="connsiteY1489" fmla="*/ 431832 h 476465"/>
                  <a:gd name="connsiteX1490" fmla="*/ 154479 w 567603"/>
                  <a:gd name="connsiteY1490" fmla="*/ 431832 h 476465"/>
                  <a:gd name="connsiteX1491" fmla="*/ 155323 w 567603"/>
                  <a:gd name="connsiteY1491" fmla="*/ 431832 h 476465"/>
                  <a:gd name="connsiteX1492" fmla="*/ 156251 w 567603"/>
                  <a:gd name="connsiteY1492" fmla="*/ 432675 h 476465"/>
                  <a:gd name="connsiteX1493" fmla="*/ 157096 w 567603"/>
                  <a:gd name="connsiteY1493" fmla="*/ 432675 h 476465"/>
                  <a:gd name="connsiteX1494" fmla="*/ 157940 w 567603"/>
                  <a:gd name="connsiteY1494" fmla="*/ 432591 h 476465"/>
                  <a:gd name="connsiteX1495" fmla="*/ 158784 w 567603"/>
                  <a:gd name="connsiteY1495" fmla="*/ 433435 h 476465"/>
                  <a:gd name="connsiteX1496" fmla="*/ 159628 w 567603"/>
                  <a:gd name="connsiteY1496" fmla="*/ 433435 h 476465"/>
                  <a:gd name="connsiteX1497" fmla="*/ 160472 w 567603"/>
                  <a:gd name="connsiteY1497" fmla="*/ 433435 h 476465"/>
                  <a:gd name="connsiteX1498" fmla="*/ 161316 w 567603"/>
                  <a:gd name="connsiteY1498" fmla="*/ 434278 h 476465"/>
                  <a:gd name="connsiteX1499" fmla="*/ 162160 w 567603"/>
                  <a:gd name="connsiteY1499" fmla="*/ 434278 h 476465"/>
                  <a:gd name="connsiteX1500" fmla="*/ 163005 w 567603"/>
                  <a:gd name="connsiteY1500" fmla="*/ 434278 h 476465"/>
                  <a:gd name="connsiteX1501" fmla="*/ 163849 w 567603"/>
                  <a:gd name="connsiteY1501" fmla="*/ 434278 h 476465"/>
                  <a:gd name="connsiteX1502" fmla="*/ 164693 w 567603"/>
                  <a:gd name="connsiteY1502" fmla="*/ 434278 h 476465"/>
                  <a:gd name="connsiteX1503" fmla="*/ 165537 w 567603"/>
                  <a:gd name="connsiteY1503" fmla="*/ 434278 h 476465"/>
                  <a:gd name="connsiteX1504" fmla="*/ 166381 w 567603"/>
                  <a:gd name="connsiteY1504" fmla="*/ 434278 h 476465"/>
                  <a:gd name="connsiteX1505" fmla="*/ 167225 w 567603"/>
                  <a:gd name="connsiteY1505" fmla="*/ 434278 h 476465"/>
                  <a:gd name="connsiteX1506" fmla="*/ 168069 w 567603"/>
                  <a:gd name="connsiteY1506" fmla="*/ 433435 h 476465"/>
                  <a:gd name="connsiteX1507" fmla="*/ 168914 w 567603"/>
                  <a:gd name="connsiteY1507" fmla="*/ 433350 h 476465"/>
                  <a:gd name="connsiteX1508" fmla="*/ 169758 w 567603"/>
                  <a:gd name="connsiteY1508" fmla="*/ 433350 h 476465"/>
                  <a:gd name="connsiteX1509" fmla="*/ 170602 w 567603"/>
                  <a:gd name="connsiteY1509" fmla="*/ 433350 h 476465"/>
                  <a:gd name="connsiteX1510" fmla="*/ 171446 w 567603"/>
                  <a:gd name="connsiteY1510" fmla="*/ 433350 h 476465"/>
                  <a:gd name="connsiteX1511" fmla="*/ 171446 w 567603"/>
                  <a:gd name="connsiteY1511" fmla="*/ 432506 h 476465"/>
                  <a:gd name="connsiteX1512" fmla="*/ 172290 w 567603"/>
                  <a:gd name="connsiteY1512" fmla="*/ 432506 h 476465"/>
                  <a:gd name="connsiteX1513" fmla="*/ 173134 w 567603"/>
                  <a:gd name="connsiteY1513" fmla="*/ 432506 h 476465"/>
                  <a:gd name="connsiteX1514" fmla="*/ 173050 w 567603"/>
                  <a:gd name="connsiteY1514" fmla="*/ 431663 h 476465"/>
                  <a:gd name="connsiteX1515" fmla="*/ 173894 w 567603"/>
                  <a:gd name="connsiteY1515" fmla="*/ 431663 h 476465"/>
                  <a:gd name="connsiteX1516" fmla="*/ 174738 w 567603"/>
                  <a:gd name="connsiteY1516" fmla="*/ 431663 h 476465"/>
                  <a:gd name="connsiteX1517" fmla="*/ 175582 w 567603"/>
                  <a:gd name="connsiteY1517" fmla="*/ 431663 h 476465"/>
                  <a:gd name="connsiteX1518" fmla="*/ 176426 w 567603"/>
                  <a:gd name="connsiteY1518" fmla="*/ 431663 h 476465"/>
                  <a:gd name="connsiteX1519" fmla="*/ 177355 w 567603"/>
                  <a:gd name="connsiteY1519" fmla="*/ 432506 h 476465"/>
                  <a:gd name="connsiteX1520" fmla="*/ 178199 w 567603"/>
                  <a:gd name="connsiteY1520" fmla="*/ 432506 h 476465"/>
                  <a:gd name="connsiteX1521" fmla="*/ 178199 w 567603"/>
                  <a:gd name="connsiteY1521" fmla="*/ 433350 h 476465"/>
                  <a:gd name="connsiteX1522" fmla="*/ 179043 w 567603"/>
                  <a:gd name="connsiteY1522" fmla="*/ 433266 h 476465"/>
                  <a:gd name="connsiteX1523" fmla="*/ 179888 w 567603"/>
                  <a:gd name="connsiteY1523" fmla="*/ 433266 h 476465"/>
                  <a:gd name="connsiteX1524" fmla="*/ 180732 w 567603"/>
                  <a:gd name="connsiteY1524" fmla="*/ 433266 h 476465"/>
                  <a:gd name="connsiteX1525" fmla="*/ 181576 w 567603"/>
                  <a:gd name="connsiteY1525" fmla="*/ 433266 h 476465"/>
                  <a:gd name="connsiteX1526" fmla="*/ 182420 w 567603"/>
                  <a:gd name="connsiteY1526" fmla="*/ 433266 h 476465"/>
                  <a:gd name="connsiteX1527" fmla="*/ 185797 w 567603"/>
                  <a:gd name="connsiteY1527" fmla="*/ 433266 h 476465"/>
                  <a:gd name="connsiteX1528" fmla="*/ 186641 w 567603"/>
                  <a:gd name="connsiteY1528" fmla="*/ 433266 h 476465"/>
                  <a:gd name="connsiteX1529" fmla="*/ 187485 w 567603"/>
                  <a:gd name="connsiteY1529" fmla="*/ 432422 h 476465"/>
                  <a:gd name="connsiteX1530" fmla="*/ 188329 w 567603"/>
                  <a:gd name="connsiteY1530" fmla="*/ 432422 h 476465"/>
                  <a:gd name="connsiteX1531" fmla="*/ 189089 w 567603"/>
                  <a:gd name="connsiteY1531" fmla="*/ 431494 h 476465"/>
                  <a:gd name="connsiteX1532" fmla="*/ 189933 w 567603"/>
                  <a:gd name="connsiteY1532" fmla="*/ 431494 h 476465"/>
                  <a:gd name="connsiteX1533" fmla="*/ 189933 w 567603"/>
                  <a:gd name="connsiteY1533" fmla="*/ 430650 h 476465"/>
                  <a:gd name="connsiteX1534" fmla="*/ 190777 w 567603"/>
                  <a:gd name="connsiteY1534" fmla="*/ 430650 h 476465"/>
                  <a:gd name="connsiteX1535" fmla="*/ 191621 w 567603"/>
                  <a:gd name="connsiteY1535" fmla="*/ 429806 h 476465"/>
                  <a:gd name="connsiteX1536" fmla="*/ 193309 w 567603"/>
                  <a:gd name="connsiteY1536" fmla="*/ 428963 h 476465"/>
                  <a:gd name="connsiteX1537" fmla="*/ 194154 w 567603"/>
                  <a:gd name="connsiteY1537" fmla="*/ 429806 h 476465"/>
                  <a:gd name="connsiteX1538" fmla="*/ 194998 w 567603"/>
                  <a:gd name="connsiteY1538" fmla="*/ 429806 h 476465"/>
                  <a:gd name="connsiteX1539" fmla="*/ 194998 w 567603"/>
                  <a:gd name="connsiteY1539" fmla="*/ 428963 h 476465"/>
                  <a:gd name="connsiteX1540" fmla="*/ 195842 w 567603"/>
                  <a:gd name="connsiteY1540" fmla="*/ 428963 h 476465"/>
                  <a:gd name="connsiteX1541" fmla="*/ 196686 w 567603"/>
                  <a:gd name="connsiteY1541" fmla="*/ 428963 h 476465"/>
                  <a:gd name="connsiteX1542" fmla="*/ 197530 w 567603"/>
                  <a:gd name="connsiteY1542" fmla="*/ 428119 h 476465"/>
                  <a:gd name="connsiteX1543" fmla="*/ 198374 w 567603"/>
                  <a:gd name="connsiteY1543" fmla="*/ 428119 h 476465"/>
                  <a:gd name="connsiteX1544" fmla="*/ 198374 w 567603"/>
                  <a:gd name="connsiteY1544" fmla="*/ 427191 h 476465"/>
                  <a:gd name="connsiteX1545" fmla="*/ 199218 w 567603"/>
                  <a:gd name="connsiteY1545" fmla="*/ 427191 h 476465"/>
                  <a:gd name="connsiteX1546" fmla="*/ 200063 w 567603"/>
                  <a:gd name="connsiteY1546" fmla="*/ 427191 h 476465"/>
                  <a:gd name="connsiteX1547" fmla="*/ 200907 w 567603"/>
                  <a:gd name="connsiteY1547" fmla="*/ 427191 h 476465"/>
                  <a:gd name="connsiteX1548" fmla="*/ 201751 w 567603"/>
                  <a:gd name="connsiteY1548" fmla="*/ 427191 h 476465"/>
                  <a:gd name="connsiteX1549" fmla="*/ 202595 w 567603"/>
                  <a:gd name="connsiteY1549" fmla="*/ 427191 h 476465"/>
                  <a:gd name="connsiteX1550" fmla="*/ 202595 w 567603"/>
                  <a:gd name="connsiteY1550" fmla="*/ 426347 h 476465"/>
                  <a:gd name="connsiteX1551" fmla="*/ 203439 w 567603"/>
                  <a:gd name="connsiteY1551" fmla="*/ 426347 h 476465"/>
                  <a:gd name="connsiteX1552" fmla="*/ 204283 w 567603"/>
                  <a:gd name="connsiteY1552" fmla="*/ 426347 h 476465"/>
                  <a:gd name="connsiteX1553" fmla="*/ 205127 w 567603"/>
                  <a:gd name="connsiteY1553" fmla="*/ 425503 h 476465"/>
                  <a:gd name="connsiteX1554" fmla="*/ 205972 w 567603"/>
                  <a:gd name="connsiteY1554" fmla="*/ 425503 h 476465"/>
                  <a:gd name="connsiteX1555" fmla="*/ 206816 w 567603"/>
                  <a:gd name="connsiteY1555" fmla="*/ 425503 h 476465"/>
                  <a:gd name="connsiteX1556" fmla="*/ 207660 w 567603"/>
                  <a:gd name="connsiteY1556" fmla="*/ 424660 h 476465"/>
                  <a:gd name="connsiteX1557" fmla="*/ 208504 w 567603"/>
                  <a:gd name="connsiteY1557" fmla="*/ 424575 h 476465"/>
                  <a:gd name="connsiteX1558" fmla="*/ 208504 w 567603"/>
                  <a:gd name="connsiteY1558" fmla="*/ 423731 h 476465"/>
                  <a:gd name="connsiteX1559" fmla="*/ 209348 w 567603"/>
                  <a:gd name="connsiteY1559" fmla="*/ 423731 h 476465"/>
                  <a:gd name="connsiteX1560" fmla="*/ 209348 w 567603"/>
                  <a:gd name="connsiteY1560" fmla="*/ 422888 h 476465"/>
                  <a:gd name="connsiteX1561" fmla="*/ 209348 w 567603"/>
                  <a:gd name="connsiteY1561" fmla="*/ 422044 h 476465"/>
                  <a:gd name="connsiteX1562" fmla="*/ 210192 w 567603"/>
                  <a:gd name="connsiteY1562" fmla="*/ 422044 h 476465"/>
                  <a:gd name="connsiteX1563" fmla="*/ 211037 w 567603"/>
                  <a:gd name="connsiteY1563" fmla="*/ 421200 h 476465"/>
                  <a:gd name="connsiteX1564" fmla="*/ 211881 w 567603"/>
                  <a:gd name="connsiteY1564" fmla="*/ 421200 h 476465"/>
                  <a:gd name="connsiteX1565" fmla="*/ 212725 w 567603"/>
                  <a:gd name="connsiteY1565" fmla="*/ 421200 h 476465"/>
                  <a:gd name="connsiteX1566" fmla="*/ 213569 w 567603"/>
                  <a:gd name="connsiteY1566" fmla="*/ 421200 h 476465"/>
                  <a:gd name="connsiteX1567" fmla="*/ 213484 w 567603"/>
                  <a:gd name="connsiteY1567" fmla="*/ 420356 h 476465"/>
                  <a:gd name="connsiteX1568" fmla="*/ 214329 w 567603"/>
                  <a:gd name="connsiteY1568" fmla="*/ 420356 h 476465"/>
                  <a:gd name="connsiteX1569" fmla="*/ 214329 w 567603"/>
                  <a:gd name="connsiteY1569" fmla="*/ 419513 h 476465"/>
                  <a:gd name="connsiteX1570" fmla="*/ 215173 w 567603"/>
                  <a:gd name="connsiteY1570" fmla="*/ 418669 h 476465"/>
                  <a:gd name="connsiteX1571" fmla="*/ 215173 w 567603"/>
                  <a:gd name="connsiteY1571" fmla="*/ 417825 h 476465"/>
                  <a:gd name="connsiteX1572" fmla="*/ 216017 w 567603"/>
                  <a:gd name="connsiteY1572" fmla="*/ 417825 h 476465"/>
                  <a:gd name="connsiteX1573" fmla="*/ 216017 w 567603"/>
                  <a:gd name="connsiteY1573" fmla="*/ 416981 h 476465"/>
                  <a:gd name="connsiteX1574" fmla="*/ 216861 w 567603"/>
                  <a:gd name="connsiteY1574" fmla="*/ 416897 h 476465"/>
                  <a:gd name="connsiteX1575" fmla="*/ 216861 w 567603"/>
                  <a:gd name="connsiteY1575" fmla="*/ 416053 h 476465"/>
                  <a:gd name="connsiteX1576" fmla="*/ 217705 w 567603"/>
                  <a:gd name="connsiteY1576" fmla="*/ 416053 h 476465"/>
                  <a:gd name="connsiteX1577" fmla="*/ 218549 w 567603"/>
                  <a:gd name="connsiteY1577" fmla="*/ 415210 h 476465"/>
                  <a:gd name="connsiteX1578" fmla="*/ 219393 w 567603"/>
                  <a:gd name="connsiteY1578" fmla="*/ 415210 h 476465"/>
                  <a:gd name="connsiteX1579" fmla="*/ 220238 w 567603"/>
                  <a:gd name="connsiteY1579" fmla="*/ 416053 h 476465"/>
                  <a:gd name="connsiteX1580" fmla="*/ 221082 w 567603"/>
                  <a:gd name="connsiteY1580" fmla="*/ 416053 h 476465"/>
                  <a:gd name="connsiteX1581" fmla="*/ 221926 w 567603"/>
                  <a:gd name="connsiteY1581" fmla="*/ 416053 h 476465"/>
                  <a:gd name="connsiteX1582" fmla="*/ 222770 w 567603"/>
                  <a:gd name="connsiteY1582" fmla="*/ 416053 h 476465"/>
                  <a:gd name="connsiteX1583" fmla="*/ 223614 w 567603"/>
                  <a:gd name="connsiteY1583" fmla="*/ 416053 h 476465"/>
                  <a:gd name="connsiteX1584" fmla="*/ 223614 w 567603"/>
                  <a:gd name="connsiteY1584" fmla="*/ 415210 h 476465"/>
                  <a:gd name="connsiteX1585" fmla="*/ 223614 w 567603"/>
                  <a:gd name="connsiteY1585" fmla="*/ 414366 h 476465"/>
                  <a:gd name="connsiteX1586" fmla="*/ 223614 w 567603"/>
                  <a:gd name="connsiteY1586" fmla="*/ 413522 h 476465"/>
                  <a:gd name="connsiteX1587" fmla="*/ 223614 w 567603"/>
                  <a:gd name="connsiteY1587" fmla="*/ 412678 h 476465"/>
                  <a:gd name="connsiteX1588" fmla="*/ 224458 w 567603"/>
                  <a:gd name="connsiteY1588" fmla="*/ 412678 h 476465"/>
                  <a:gd name="connsiteX1589" fmla="*/ 224458 w 567603"/>
                  <a:gd name="connsiteY1589" fmla="*/ 411835 h 476465"/>
                  <a:gd name="connsiteX1590" fmla="*/ 225302 w 567603"/>
                  <a:gd name="connsiteY1590" fmla="*/ 411835 h 476465"/>
                  <a:gd name="connsiteX1591" fmla="*/ 226147 w 567603"/>
                  <a:gd name="connsiteY1591" fmla="*/ 411750 h 476465"/>
                  <a:gd name="connsiteX1592" fmla="*/ 226991 w 567603"/>
                  <a:gd name="connsiteY1592" fmla="*/ 411750 h 476465"/>
                  <a:gd name="connsiteX1593" fmla="*/ 226991 w 567603"/>
                  <a:gd name="connsiteY1593" fmla="*/ 410906 h 476465"/>
                  <a:gd name="connsiteX1594" fmla="*/ 227835 w 567603"/>
                  <a:gd name="connsiteY1594" fmla="*/ 410906 h 476465"/>
                  <a:gd name="connsiteX1595" fmla="*/ 227835 w 567603"/>
                  <a:gd name="connsiteY1595" fmla="*/ 410063 h 476465"/>
                  <a:gd name="connsiteX1596" fmla="*/ 228679 w 567603"/>
                  <a:gd name="connsiteY1596" fmla="*/ 410063 h 476465"/>
                  <a:gd name="connsiteX1597" fmla="*/ 228679 w 567603"/>
                  <a:gd name="connsiteY1597" fmla="*/ 409219 h 476465"/>
                  <a:gd name="connsiteX1598" fmla="*/ 228595 w 567603"/>
                  <a:gd name="connsiteY1598" fmla="*/ 408375 h 476465"/>
                  <a:gd name="connsiteX1599" fmla="*/ 228595 w 567603"/>
                  <a:gd name="connsiteY1599" fmla="*/ 407532 h 476465"/>
                  <a:gd name="connsiteX1600" fmla="*/ 228595 w 567603"/>
                  <a:gd name="connsiteY1600" fmla="*/ 406688 h 476465"/>
                  <a:gd name="connsiteX1601" fmla="*/ 229439 w 567603"/>
                  <a:gd name="connsiteY1601" fmla="*/ 406688 h 476465"/>
                  <a:gd name="connsiteX1602" fmla="*/ 229439 w 567603"/>
                  <a:gd name="connsiteY1602" fmla="*/ 405844 h 476465"/>
                  <a:gd name="connsiteX1603" fmla="*/ 230283 w 567603"/>
                  <a:gd name="connsiteY1603" fmla="*/ 405844 h 476465"/>
                  <a:gd name="connsiteX1604" fmla="*/ 230283 w 567603"/>
                  <a:gd name="connsiteY1604" fmla="*/ 406688 h 476465"/>
                  <a:gd name="connsiteX1605" fmla="*/ 231127 w 567603"/>
                  <a:gd name="connsiteY1605" fmla="*/ 406688 h 476465"/>
                  <a:gd name="connsiteX1606" fmla="*/ 231971 w 567603"/>
                  <a:gd name="connsiteY1606" fmla="*/ 407532 h 476465"/>
                  <a:gd name="connsiteX1607" fmla="*/ 232815 w 567603"/>
                  <a:gd name="connsiteY1607" fmla="*/ 408375 h 476465"/>
                  <a:gd name="connsiteX1608" fmla="*/ 233660 w 567603"/>
                  <a:gd name="connsiteY1608" fmla="*/ 408375 h 476465"/>
                  <a:gd name="connsiteX1609" fmla="*/ 233744 w 567603"/>
                  <a:gd name="connsiteY1609" fmla="*/ 409219 h 476465"/>
                  <a:gd name="connsiteX1610" fmla="*/ 234588 w 567603"/>
                  <a:gd name="connsiteY1610" fmla="*/ 409219 h 476465"/>
                  <a:gd name="connsiteX1611" fmla="*/ 234504 w 567603"/>
                  <a:gd name="connsiteY1611" fmla="*/ 408375 h 476465"/>
                  <a:gd name="connsiteX1612" fmla="*/ 235348 w 567603"/>
                  <a:gd name="connsiteY1612" fmla="*/ 408375 h 476465"/>
                  <a:gd name="connsiteX1613" fmla="*/ 235348 w 567603"/>
                  <a:gd name="connsiteY1613" fmla="*/ 407532 h 476465"/>
                  <a:gd name="connsiteX1614" fmla="*/ 235348 w 567603"/>
                  <a:gd name="connsiteY1614" fmla="*/ 406688 h 476465"/>
                  <a:gd name="connsiteX1615" fmla="*/ 236192 w 567603"/>
                  <a:gd name="connsiteY1615" fmla="*/ 405760 h 476465"/>
                  <a:gd name="connsiteX1616" fmla="*/ 235348 w 567603"/>
                  <a:gd name="connsiteY1616" fmla="*/ 405760 h 476465"/>
                  <a:gd name="connsiteX1617" fmla="*/ 235348 w 567603"/>
                  <a:gd name="connsiteY1617" fmla="*/ 404916 h 476465"/>
                  <a:gd name="connsiteX1618" fmla="*/ 235348 w 567603"/>
                  <a:gd name="connsiteY1618" fmla="*/ 404072 h 476465"/>
                  <a:gd name="connsiteX1619" fmla="*/ 234504 w 567603"/>
                  <a:gd name="connsiteY1619" fmla="*/ 404072 h 476465"/>
                  <a:gd name="connsiteX1620" fmla="*/ 234504 w 567603"/>
                  <a:gd name="connsiteY1620" fmla="*/ 403228 h 476465"/>
                  <a:gd name="connsiteX1621" fmla="*/ 234504 w 567603"/>
                  <a:gd name="connsiteY1621" fmla="*/ 402385 h 476465"/>
                  <a:gd name="connsiteX1622" fmla="*/ 234504 w 567603"/>
                  <a:gd name="connsiteY1622" fmla="*/ 401541 h 476465"/>
                  <a:gd name="connsiteX1623" fmla="*/ 235348 w 567603"/>
                  <a:gd name="connsiteY1623" fmla="*/ 401541 h 476465"/>
                  <a:gd name="connsiteX1624" fmla="*/ 236192 w 567603"/>
                  <a:gd name="connsiteY1624" fmla="*/ 401541 h 476465"/>
                  <a:gd name="connsiteX1625" fmla="*/ 237036 w 567603"/>
                  <a:gd name="connsiteY1625" fmla="*/ 401541 h 476465"/>
                  <a:gd name="connsiteX1626" fmla="*/ 237880 w 567603"/>
                  <a:gd name="connsiteY1626" fmla="*/ 401541 h 476465"/>
                  <a:gd name="connsiteX1627" fmla="*/ 238724 w 567603"/>
                  <a:gd name="connsiteY1627" fmla="*/ 401541 h 476465"/>
                  <a:gd name="connsiteX1628" fmla="*/ 239569 w 567603"/>
                  <a:gd name="connsiteY1628" fmla="*/ 401541 h 476465"/>
                  <a:gd name="connsiteX1629" fmla="*/ 239569 w 567603"/>
                  <a:gd name="connsiteY1629" fmla="*/ 400697 h 476465"/>
                  <a:gd name="connsiteX1630" fmla="*/ 239569 w 567603"/>
                  <a:gd name="connsiteY1630" fmla="*/ 399853 h 476465"/>
                  <a:gd name="connsiteX1631" fmla="*/ 239569 w 567603"/>
                  <a:gd name="connsiteY1631" fmla="*/ 399010 h 476465"/>
                  <a:gd name="connsiteX1632" fmla="*/ 239569 w 567603"/>
                  <a:gd name="connsiteY1632" fmla="*/ 398166 h 476465"/>
                  <a:gd name="connsiteX1633" fmla="*/ 239569 w 567603"/>
                  <a:gd name="connsiteY1633" fmla="*/ 397322 h 476465"/>
                  <a:gd name="connsiteX1634" fmla="*/ 239484 w 567603"/>
                  <a:gd name="connsiteY1634" fmla="*/ 396478 h 476465"/>
                  <a:gd name="connsiteX1635" fmla="*/ 239484 w 567603"/>
                  <a:gd name="connsiteY1635" fmla="*/ 395635 h 476465"/>
                  <a:gd name="connsiteX1636" fmla="*/ 239484 w 567603"/>
                  <a:gd name="connsiteY1636" fmla="*/ 394791 h 476465"/>
                  <a:gd name="connsiteX1637" fmla="*/ 239484 w 567603"/>
                  <a:gd name="connsiteY1637" fmla="*/ 393947 h 476465"/>
                  <a:gd name="connsiteX1638" fmla="*/ 240328 w 567603"/>
                  <a:gd name="connsiteY1638" fmla="*/ 393947 h 476465"/>
                  <a:gd name="connsiteX1639" fmla="*/ 240328 w 567603"/>
                  <a:gd name="connsiteY1639" fmla="*/ 393103 h 476465"/>
                  <a:gd name="connsiteX1640" fmla="*/ 241172 w 567603"/>
                  <a:gd name="connsiteY1640" fmla="*/ 393103 h 476465"/>
                  <a:gd name="connsiteX1641" fmla="*/ 241172 w 567603"/>
                  <a:gd name="connsiteY1641" fmla="*/ 392175 h 476465"/>
                  <a:gd name="connsiteX1642" fmla="*/ 242017 w 567603"/>
                  <a:gd name="connsiteY1642" fmla="*/ 392175 h 476465"/>
                  <a:gd name="connsiteX1643" fmla="*/ 242017 w 567603"/>
                  <a:gd name="connsiteY1643" fmla="*/ 391331 h 476465"/>
                  <a:gd name="connsiteX1644" fmla="*/ 242017 w 567603"/>
                  <a:gd name="connsiteY1644" fmla="*/ 390488 h 476465"/>
                  <a:gd name="connsiteX1645" fmla="*/ 242017 w 567603"/>
                  <a:gd name="connsiteY1645" fmla="*/ 389644 h 476465"/>
                  <a:gd name="connsiteX1646" fmla="*/ 242861 w 567603"/>
                  <a:gd name="connsiteY1646" fmla="*/ 389644 h 476465"/>
                  <a:gd name="connsiteX1647" fmla="*/ 243705 w 567603"/>
                  <a:gd name="connsiteY1647" fmla="*/ 389644 h 476465"/>
                  <a:gd name="connsiteX1648" fmla="*/ 244549 w 567603"/>
                  <a:gd name="connsiteY1648" fmla="*/ 389644 h 476465"/>
                  <a:gd name="connsiteX1649" fmla="*/ 245393 w 567603"/>
                  <a:gd name="connsiteY1649" fmla="*/ 389644 h 476465"/>
                  <a:gd name="connsiteX1650" fmla="*/ 245393 w 567603"/>
                  <a:gd name="connsiteY1650" fmla="*/ 388800 h 476465"/>
                  <a:gd name="connsiteX1651" fmla="*/ 246237 w 567603"/>
                  <a:gd name="connsiteY1651" fmla="*/ 388800 h 476465"/>
                  <a:gd name="connsiteX1652" fmla="*/ 247081 w 567603"/>
                  <a:gd name="connsiteY1652" fmla="*/ 388800 h 476465"/>
                  <a:gd name="connsiteX1653" fmla="*/ 247081 w 567603"/>
                  <a:gd name="connsiteY1653" fmla="*/ 387956 h 476465"/>
                  <a:gd name="connsiteX1654" fmla="*/ 247926 w 567603"/>
                  <a:gd name="connsiteY1654" fmla="*/ 387956 h 476465"/>
                  <a:gd name="connsiteX1655" fmla="*/ 247926 w 567603"/>
                  <a:gd name="connsiteY1655" fmla="*/ 387113 h 476465"/>
                  <a:gd name="connsiteX1656" fmla="*/ 248770 w 567603"/>
                  <a:gd name="connsiteY1656" fmla="*/ 387113 h 476465"/>
                  <a:gd name="connsiteX1657" fmla="*/ 249614 w 567603"/>
                  <a:gd name="connsiteY1657" fmla="*/ 387113 h 476465"/>
                  <a:gd name="connsiteX1658" fmla="*/ 249614 w 567603"/>
                  <a:gd name="connsiteY1658" fmla="*/ 386269 h 476465"/>
                  <a:gd name="connsiteX1659" fmla="*/ 250458 w 567603"/>
                  <a:gd name="connsiteY1659" fmla="*/ 386185 h 476465"/>
                  <a:gd name="connsiteX1660" fmla="*/ 251302 w 567603"/>
                  <a:gd name="connsiteY1660" fmla="*/ 385341 h 476465"/>
                  <a:gd name="connsiteX1661" fmla="*/ 252146 w 567603"/>
                  <a:gd name="connsiteY1661" fmla="*/ 384497 h 476465"/>
                  <a:gd name="connsiteX1662" fmla="*/ 252906 w 567603"/>
                  <a:gd name="connsiteY1662" fmla="*/ 383653 h 476465"/>
                  <a:gd name="connsiteX1663" fmla="*/ 253750 w 567603"/>
                  <a:gd name="connsiteY1663" fmla="*/ 382810 h 476465"/>
                  <a:gd name="connsiteX1664" fmla="*/ 254594 w 567603"/>
                  <a:gd name="connsiteY1664" fmla="*/ 381966 h 476465"/>
                  <a:gd name="connsiteX1665" fmla="*/ 255439 w 567603"/>
                  <a:gd name="connsiteY1665" fmla="*/ 381966 h 476465"/>
                  <a:gd name="connsiteX1666" fmla="*/ 256283 w 567603"/>
                  <a:gd name="connsiteY1666" fmla="*/ 381966 h 476465"/>
                  <a:gd name="connsiteX1667" fmla="*/ 257127 w 567603"/>
                  <a:gd name="connsiteY1667" fmla="*/ 381122 h 476465"/>
                  <a:gd name="connsiteX1668" fmla="*/ 257971 w 567603"/>
                  <a:gd name="connsiteY1668" fmla="*/ 380278 h 476465"/>
                  <a:gd name="connsiteX1669" fmla="*/ 257971 w 567603"/>
                  <a:gd name="connsiteY1669" fmla="*/ 379434 h 476465"/>
                  <a:gd name="connsiteX1670" fmla="*/ 257971 w 567603"/>
                  <a:gd name="connsiteY1670" fmla="*/ 378591 h 476465"/>
                  <a:gd name="connsiteX1671" fmla="*/ 258815 w 567603"/>
                  <a:gd name="connsiteY1671" fmla="*/ 378506 h 476465"/>
                  <a:gd name="connsiteX1672" fmla="*/ 258815 w 567603"/>
                  <a:gd name="connsiteY1672" fmla="*/ 377663 h 476465"/>
                  <a:gd name="connsiteX1673" fmla="*/ 259659 w 567603"/>
                  <a:gd name="connsiteY1673" fmla="*/ 377663 h 476465"/>
                  <a:gd name="connsiteX1674" fmla="*/ 259659 w 567603"/>
                  <a:gd name="connsiteY1674" fmla="*/ 378506 h 476465"/>
                  <a:gd name="connsiteX1675" fmla="*/ 260503 w 567603"/>
                  <a:gd name="connsiteY1675" fmla="*/ 379350 h 476465"/>
                  <a:gd name="connsiteX1676" fmla="*/ 260503 w 567603"/>
                  <a:gd name="connsiteY1676" fmla="*/ 380194 h 476465"/>
                  <a:gd name="connsiteX1677" fmla="*/ 261348 w 567603"/>
                  <a:gd name="connsiteY1677" fmla="*/ 381038 h 476465"/>
                  <a:gd name="connsiteX1678" fmla="*/ 261348 w 567603"/>
                  <a:gd name="connsiteY1678" fmla="*/ 381881 h 476465"/>
                  <a:gd name="connsiteX1679" fmla="*/ 262192 w 567603"/>
                  <a:gd name="connsiteY1679" fmla="*/ 381881 h 476465"/>
                  <a:gd name="connsiteX1680" fmla="*/ 262192 w 567603"/>
                  <a:gd name="connsiteY1680" fmla="*/ 382725 h 476465"/>
                  <a:gd name="connsiteX1681" fmla="*/ 263036 w 567603"/>
                  <a:gd name="connsiteY1681" fmla="*/ 382725 h 476465"/>
                  <a:gd name="connsiteX1682" fmla="*/ 263880 w 567603"/>
                  <a:gd name="connsiteY1682" fmla="*/ 382725 h 476465"/>
                  <a:gd name="connsiteX1683" fmla="*/ 264724 w 567603"/>
                  <a:gd name="connsiteY1683" fmla="*/ 382725 h 476465"/>
                  <a:gd name="connsiteX1684" fmla="*/ 265568 w 567603"/>
                  <a:gd name="connsiteY1684" fmla="*/ 381881 h 476465"/>
                  <a:gd name="connsiteX1685" fmla="*/ 265568 w 567603"/>
                  <a:gd name="connsiteY1685" fmla="*/ 381038 h 476465"/>
                  <a:gd name="connsiteX1686" fmla="*/ 266412 w 567603"/>
                  <a:gd name="connsiteY1686" fmla="*/ 381038 h 476465"/>
                  <a:gd name="connsiteX1687" fmla="*/ 267257 w 567603"/>
                  <a:gd name="connsiteY1687" fmla="*/ 380194 h 476465"/>
                  <a:gd name="connsiteX1688" fmla="*/ 268101 w 567603"/>
                  <a:gd name="connsiteY1688" fmla="*/ 379350 h 476465"/>
                  <a:gd name="connsiteX1689" fmla="*/ 268945 w 567603"/>
                  <a:gd name="connsiteY1689" fmla="*/ 379350 h 476465"/>
                  <a:gd name="connsiteX1690" fmla="*/ 268945 w 567603"/>
                  <a:gd name="connsiteY1690" fmla="*/ 378506 h 476465"/>
                  <a:gd name="connsiteX1691" fmla="*/ 269789 w 567603"/>
                  <a:gd name="connsiteY1691" fmla="*/ 378506 h 476465"/>
                  <a:gd name="connsiteX1692" fmla="*/ 270633 w 567603"/>
                  <a:gd name="connsiteY1692" fmla="*/ 378422 h 476465"/>
                  <a:gd name="connsiteX1693" fmla="*/ 271477 w 567603"/>
                  <a:gd name="connsiteY1693" fmla="*/ 377578 h 476465"/>
                  <a:gd name="connsiteX1694" fmla="*/ 272321 w 567603"/>
                  <a:gd name="connsiteY1694" fmla="*/ 377578 h 476465"/>
                  <a:gd name="connsiteX1695" fmla="*/ 273166 w 567603"/>
                  <a:gd name="connsiteY1695" fmla="*/ 377578 h 476465"/>
                  <a:gd name="connsiteX1696" fmla="*/ 274010 w 567603"/>
                  <a:gd name="connsiteY1696" fmla="*/ 377578 h 476465"/>
                  <a:gd name="connsiteX1697" fmla="*/ 274010 w 567603"/>
                  <a:gd name="connsiteY1697" fmla="*/ 376735 h 476465"/>
                  <a:gd name="connsiteX1698" fmla="*/ 274854 w 567603"/>
                  <a:gd name="connsiteY1698" fmla="*/ 376735 h 476465"/>
                  <a:gd name="connsiteX1699" fmla="*/ 275698 w 567603"/>
                  <a:gd name="connsiteY1699" fmla="*/ 376735 h 476465"/>
                  <a:gd name="connsiteX1700" fmla="*/ 276542 w 567603"/>
                  <a:gd name="connsiteY1700" fmla="*/ 376735 h 476465"/>
                  <a:gd name="connsiteX1701" fmla="*/ 276542 w 567603"/>
                  <a:gd name="connsiteY1701" fmla="*/ 377578 h 476465"/>
                  <a:gd name="connsiteX1702" fmla="*/ 277386 w 567603"/>
                  <a:gd name="connsiteY1702" fmla="*/ 377578 h 476465"/>
                  <a:gd name="connsiteX1703" fmla="*/ 277386 w 567603"/>
                  <a:gd name="connsiteY1703" fmla="*/ 378422 h 476465"/>
                  <a:gd name="connsiteX1704" fmla="*/ 278230 w 567603"/>
                  <a:gd name="connsiteY1704" fmla="*/ 378422 h 476465"/>
                  <a:gd name="connsiteX1705" fmla="*/ 278230 w 567603"/>
                  <a:gd name="connsiteY1705" fmla="*/ 379266 h 476465"/>
                  <a:gd name="connsiteX1706" fmla="*/ 278230 w 567603"/>
                  <a:gd name="connsiteY1706" fmla="*/ 380110 h 476465"/>
                  <a:gd name="connsiteX1707" fmla="*/ 279075 w 567603"/>
                  <a:gd name="connsiteY1707" fmla="*/ 380110 h 476465"/>
                  <a:gd name="connsiteX1708" fmla="*/ 279075 w 567603"/>
                  <a:gd name="connsiteY1708" fmla="*/ 380953 h 476465"/>
                  <a:gd name="connsiteX1709" fmla="*/ 279075 w 567603"/>
                  <a:gd name="connsiteY1709" fmla="*/ 381797 h 476465"/>
                  <a:gd name="connsiteX1710" fmla="*/ 279919 w 567603"/>
                  <a:gd name="connsiteY1710" fmla="*/ 381797 h 476465"/>
                  <a:gd name="connsiteX1711" fmla="*/ 280003 w 567603"/>
                  <a:gd name="connsiteY1711" fmla="*/ 382641 h 476465"/>
                  <a:gd name="connsiteX1712" fmla="*/ 280847 w 567603"/>
                  <a:gd name="connsiteY1712" fmla="*/ 382641 h 476465"/>
                  <a:gd name="connsiteX1713" fmla="*/ 281692 w 567603"/>
                  <a:gd name="connsiteY1713" fmla="*/ 382641 h 476465"/>
                  <a:gd name="connsiteX1714" fmla="*/ 282536 w 567603"/>
                  <a:gd name="connsiteY1714" fmla="*/ 382641 h 476465"/>
                  <a:gd name="connsiteX1715" fmla="*/ 282451 w 567603"/>
                  <a:gd name="connsiteY1715" fmla="*/ 381797 h 476465"/>
                  <a:gd name="connsiteX1716" fmla="*/ 283295 w 567603"/>
                  <a:gd name="connsiteY1716" fmla="*/ 381797 h 476465"/>
                  <a:gd name="connsiteX1717" fmla="*/ 283295 w 567603"/>
                  <a:gd name="connsiteY1717" fmla="*/ 380953 h 476465"/>
                  <a:gd name="connsiteX1718" fmla="*/ 284139 w 567603"/>
                  <a:gd name="connsiteY1718" fmla="*/ 380869 h 476465"/>
                  <a:gd name="connsiteX1719" fmla="*/ 284139 w 567603"/>
                  <a:gd name="connsiteY1719" fmla="*/ 380025 h 476465"/>
                  <a:gd name="connsiteX1720" fmla="*/ 284984 w 567603"/>
                  <a:gd name="connsiteY1720" fmla="*/ 379181 h 476465"/>
                  <a:gd name="connsiteX1721" fmla="*/ 284984 w 567603"/>
                  <a:gd name="connsiteY1721" fmla="*/ 378338 h 476465"/>
                  <a:gd name="connsiteX1722" fmla="*/ 285828 w 567603"/>
                  <a:gd name="connsiteY1722" fmla="*/ 378338 h 476465"/>
                  <a:gd name="connsiteX1723" fmla="*/ 285828 w 567603"/>
                  <a:gd name="connsiteY1723" fmla="*/ 377494 h 476465"/>
                  <a:gd name="connsiteX1724" fmla="*/ 286672 w 567603"/>
                  <a:gd name="connsiteY1724" fmla="*/ 377494 h 476465"/>
                  <a:gd name="connsiteX1725" fmla="*/ 287516 w 567603"/>
                  <a:gd name="connsiteY1725" fmla="*/ 377494 h 476465"/>
                  <a:gd name="connsiteX1726" fmla="*/ 288360 w 567603"/>
                  <a:gd name="connsiteY1726" fmla="*/ 378338 h 476465"/>
                  <a:gd name="connsiteX1727" fmla="*/ 289204 w 567603"/>
                  <a:gd name="connsiteY1727" fmla="*/ 378338 h 476465"/>
                  <a:gd name="connsiteX1728" fmla="*/ 289204 w 567603"/>
                  <a:gd name="connsiteY1728" fmla="*/ 379181 h 476465"/>
                  <a:gd name="connsiteX1729" fmla="*/ 290049 w 567603"/>
                  <a:gd name="connsiteY1729" fmla="*/ 379181 h 476465"/>
                  <a:gd name="connsiteX1730" fmla="*/ 290893 w 567603"/>
                  <a:gd name="connsiteY1730" fmla="*/ 379181 h 476465"/>
                  <a:gd name="connsiteX1731" fmla="*/ 290893 w 567603"/>
                  <a:gd name="connsiteY1731" fmla="*/ 380025 h 476465"/>
                  <a:gd name="connsiteX1732" fmla="*/ 291737 w 567603"/>
                  <a:gd name="connsiteY1732" fmla="*/ 380025 h 476465"/>
                  <a:gd name="connsiteX1733" fmla="*/ 291737 w 567603"/>
                  <a:gd name="connsiteY1733" fmla="*/ 380869 h 476465"/>
                  <a:gd name="connsiteX1734" fmla="*/ 292581 w 567603"/>
                  <a:gd name="connsiteY1734" fmla="*/ 380869 h 476465"/>
                  <a:gd name="connsiteX1735" fmla="*/ 292665 w 567603"/>
                  <a:gd name="connsiteY1735" fmla="*/ 381713 h 476465"/>
                  <a:gd name="connsiteX1736" fmla="*/ 293509 w 567603"/>
                  <a:gd name="connsiteY1736" fmla="*/ 381713 h 476465"/>
                  <a:gd name="connsiteX1737" fmla="*/ 294354 w 567603"/>
                  <a:gd name="connsiteY1737" fmla="*/ 381713 h 476465"/>
                  <a:gd name="connsiteX1738" fmla="*/ 294354 w 567603"/>
                  <a:gd name="connsiteY1738" fmla="*/ 382557 h 476465"/>
                  <a:gd name="connsiteX1739" fmla="*/ 295198 w 567603"/>
                  <a:gd name="connsiteY1739" fmla="*/ 382557 h 476465"/>
                  <a:gd name="connsiteX1740" fmla="*/ 296042 w 567603"/>
                  <a:gd name="connsiteY1740" fmla="*/ 382557 h 476465"/>
                  <a:gd name="connsiteX1741" fmla="*/ 296886 w 567603"/>
                  <a:gd name="connsiteY1741" fmla="*/ 382557 h 476465"/>
                  <a:gd name="connsiteX1742" fmla="*/ 297730 w 567603"/>
                  <a:gd name="connsiteY1742" fmla="*/ 382472 h 476465"/>
                  <a:gd name="connsiteX1743" fmla="*/ 297730 w 567603"/>
                  <a:gd name="connsiteY1743" fmla="*/ 381628 h 476465"/>
                  <a:gd name="connsiteX1744" fmla="*/ 298574 w 567603"/>
                  <a:gd name="connsiteY1744" fmla="*/ 380785 h 476465"/>
                  <a:gd name="connsiteX1745" fmla="*/ 299334 w 567603"/>
                  <a:gd name="connsiteY1745" fmla="*/ 379941 h 476465"/>
                  <a:gd name="connsiteX1746" fmla="*/ 299334 w 567603"/>
                  <a:gd name="connsiteY1746" fmla="*/ 379097 h 476465"/>
                  <a:gd name="connsiteX1747" fmla="*/ 300178 w 567603"/>
                  <a:gd name="connsiteY1747" fmla="*/ 379097 h 476465"/>
                  <a:gd name="connsiteX1748" fmla="*/ 300178 w 567603"/>
                  <a:gd name="connsiteY1748" fmla="*/ 378253 h 476465"/>
                  <a:gd name="connsiteX1749" fmla="*/ 301022 w 567603"/>
                  <a:gd name="connsiteY1749" fmla="*/ 378253 h 476465"/>
                  <a:gd name="connsiteX1750" fmla="*/ 301867 w 567603"/>
                  <a:gd name="connsiteY1750" fmla="*/ 378253 h 476465"/>
                  <a:gd name="connsiteX1751" fmla="*/ 301867 w 567603"/>
                  <a:gd name="connsiteY1751" fmla="*/ 377410 h 476465"/>
                  <a:gd name="connsiteX1752" fmla="*/ 302711 w 567603"/>
                  <a:gd name="connsiteY1752" fmla="*/ 377410 h 476465"/>
                  <a:gd name="connsiteX1753" fmla="*/ 303555 w 567603"/>
                  <a:gd name="connsiteY1753" fmla="*/ 377410 h 476465"/>
                  <a:gd name="connsiteX1754" fmla="*/ 304399 w 567603"/>
                  <a:gd name="connsiteY1754" fmla="*/ 377410 h 476465"/>
                  <a:gd name="connsiteX1755" fmla="*/ 304399 w 567603"/>
                  <a:gd name="connsiteY1755" fmla="*/ 378253 h 476465"/>
                  <a:gd name="connsiteX1756" fmla="*/ 305243 w 567603"/>
                  <a:gd name="connsiteY1756" fmla="*/ 378253 h 476465"/>
                  <a:gd name="connsiteX1757" fmla="*/ 306087 w 567603"/>
                  <a:gd name="connsiteY1757" fmla="*/ 378253 h 476465"/>
                  <a:gd name="connsiteX1758" fmla="*/ 306932 w 567603"/>
                  <a:gd name="connsiteY1758" fmla="*/ 378253 h 476465"/>
                  <a:gd name="connsiteX1759" fmla="*/ 307776 w 567603"/>
                  <a:gd name="connsiteY1759" fmla="*/ 378169 h 476465"/>
                  <a:gd name="connsiteX1760" fmla="*/ 308620 w 567603"/>
                  <a:gd name="connsiteY1760" fmla="*/ 379013 h 476465"/>
                  <a:gd name="connsiteX1761" fmla="*/ 309464 w 567603"/>
                  <a:gd name="connsiteY1761" fmla="*/ 379013 h 476465"/>
                  <a:gd name="connsiteX1762" fmla="*/ 310308 w 567603"/>
                  <a:gd name="connsiteY1762" fmla="*/ 379013 h 476465"/>
                  <a:gd name="connsiteX1763" fmla="*/ 311237 w 567603"/>
                  <a:gd name="connsiteY1763" fmla="*/ 379857 h 476465"/>
                  <a:gd name="connsiteX1764" fmla="*/ 311152 w 567603"/>
                  <a:gd name="connsiteY1764" fmla="*/ 379013 h 476465"/>
                  <a:gd name="connsiteX1765" fmla="*/ 311996 w 567603"/>
                  <a:gd name="connsiteY1765" fmla="*/ 379013 h 476465"/>
                  <a:gd name="connsiteX1766" fmla="*/ 312841 w 567603"/>
                  <a:gd name="connsiteY1766" fmla="*/ 378169 h 476465"/>
                  <a:gd name="connsiteX1767" fmla="*/ 312841 w 567603"/>
                  <a:gd name="connsiteY1767" fmla="*/ 377325 h 476465"/>
                  <a:gd name="connsiteX1768" fmla="*/ 313685 w 567603"/>
                  <a:gd name="connsiteY1768" fmla="*/ 377325 h 476465"/>
                  <a:gd name="connsiteX1769" fmla="*/ 313685 w 567603"/>
                  <a:gd name="connsiteY1769" fmla="*/ 376482 h 476465"/>
                  <a:gd name="connsiteX1770" fmla="*/ 314529 w 567603"/>
                  <a:gd name="connsiteY1770" fmla="*/ 376482 h 476465"/>
                  <a:gd name="connsiteX1771" fmla="*/ 314529 w 567603"/>
                  <a:gd name="connsiteY1771" fmla="*/ 375638 h 476465"/>
                  <a:gd name="connsiteX1772" fmla="*/ 314529 w 567603"/>
                  <a:gd name="connsiteY1772" fmla="*/ 374794 h 476465"/>
                  <a:gd name="connsiteX1773" fmla="*/ 315373 w 567603"/>
                  <a:gd name="connsiteY1773" fmla="*/ 374794 h 476465"/>
                  <a:gd name="connsiteX1774" fmla="*/ 315373 w 567603"/>
                  <a:gd name="connsiteY1774" fmla="*/ 373950 h 476465"/>
                  <a:gd name="connsiteX1775" fmla="*/ 316217 w 567603"/>
                  <a:gd name="connsiteY1775" fmla="*/ 373950 h 476465"/>
                  <a:gd name="connsiteX1776" fmla="*/ 316217 w 567603"/>
                  <a:gd name="connsiteY1776" fmla="*/ 373106 h 476465"/>
                  <a:gd name="connsiteX1777" fmla="*/ 317061 w 567603"/>
                  <a:gd name="connsiteY1777" fmla="*/ 373106 h 476465"/>
                  <a:gd name="connsiteX1778" fmla="*/ 317061 w 567603"/>
                  <a:gd name="connsiteY1778" fmla="*/ 372263 h 476465"/>
                  <a:gd name="connsiteX1779" fmla="*/ 317905 w 567603"/>
                  <a:gd name="connsiteY1779" fmla="*/ 372178 h 476465"/>
                  <a:gd name="connsiteX1780" fmla="*/ 318750 w 567603"/>
                  <a:gd name="connsiteY1780" fmla="*/ 371335 h 476465"/>
                  <a:gd name="connsiteX1781" fmla="*/ 319594 w 567603"/>
                  <a:gd name="connsiteY1781" fmla="*/ 371335 h 476465"/>
                  <a:gd name="connsiteX1782" fmla="*/ 319594 w 567603"/>
                  <a:gd name="connsiteY1782" fmla="*/ 370491 h 476465"/>
                  <a:gd name="connsiteX1783" fmla="*/ 320438 w 567603"/>
                  <a:gd name="connsiteY1783" fmla="*/ 370491 h 476465"/>
                  <a:gd name="connsiteX1784" fmla="*/ 320438 w 567603"/>
                  <a:gd name="connsiteY1784" fmla="*/ 369647 h 476465"/>
                  <a:gd name="connsiteX1785" fmla="*/ 321282 w 567603"/>
                  <a:gd name="connsiteY1785" fmla="*/ 369647 h 476465"/>
                  <a:gd name="connsiteX1786" fmla="*/ 321282 w 567603"/>
                  <a:gd name="connsiteY1786" fmla="*/ 368803 h 476465"/>
                  <a:gd name="connsiteX1787" fmla="*/ 321282 w 567603"/>
                  <a:gd name="connsiteY1787" fmla="*/ 367960 h 476465"/>
                  <a:gd name="connsiteX1788" fmla="*/ 321282 w 567603"/>
                  <a:gd name="connsiteY1788" fmla="*/ 367116 h 476465"/>
                  <a:gd name="connsiteX1789" fmla="*/ 322126 w 567603"/>
                  <a:gd name="connsiteY1789" fmla="*/ 367116 h 476465"/>
                  <a:gd name="connsiteX1790" fmla="*/ 322126 w 567603"/>
                  <a:gd name="connsiteY1790" fmla="*/ 366272 h 476465"/>
                  <a:gd name="connsiteX1791" fmla="*/ 322126 w 567603"/>
                  <a:gd name="connsiteY1791" fmla="*/ 365428 h 476465"/>
                  <a:gd name="connsiteX1792" fmla="*/ 322042 w 567603"/>
                  <a:gd name="connsiteY1792" fmla="*/ 364585 h 476465"/>
                  <a:gd name="connsiteX1793" fmla="*/ 322042 w 567603"/>
                  <a:gd name="connsiteY1793" fmla="*/ 363741 h 476465"/>
                  <a:gd name="connsiteX1794" fmla="*/ 322042 w 567603"/>
                  <a:gd name="connsiteY1794" fmla="*/ 362897 h 476465"/>
                  <a:gd name="connsiteX1795" fmla="*/ 321197 w 567603"/>
                  <a:gd name="connsiteY1795" fmla="*/ 362897 h 476465"/>
                  <a:gd name="connsiteX1796" fmla="*/ 321197 w 567603"/>
                  <a:gd name="connsiteY1796" fmla="*/ 362053 h 476465"/>
                  <a:gd name="connsiteX1797" fmla="*/ 321197 w 567603"/>
                  <a:gd name="connsiteY1797" fmla="*/ 361210 h 476465"/>
                  <a:gd name="connsiteX1798" fmla="*/ 321197 w 567603"/>
                  <a:gd name="connsiteY1798" fmla="*/ 360366 h 476465"/>
                  <a:gd name="connsiteX1799" fmla="*/ 321197 w 567603"/>
                  <a:gd name="connsiteY1799" fmla="*/ 359522 h 476465"/>
                  <a:gd name="connsiteX1800" fmla="*/ 322042 w 567603"/>
                  <a:gd name="connsiteY1800" fmla="*/ 359522 h 476465"/>
                  <a:gd name="connsiteX1801" fmla="*/ 322886 w 567603"/>
                  <a:gd name="connsiteY1801" fmla="*/ 358678 h 476465"/>
                  <a:gd name="connsiteX1802" fmla="*/ 323730 w 567603"/>
                  <a:gd name="connsiteY1802" fmla="*/ 358678 h 476465"/>
                  <a:gd name="connsiteX1803" fmla="*/ 324574 w 567603"/>
                  <a:gd name="connsiteY1803" fmla="*/ 358594 h 476465"/>
                  <a:gd name="connsiteX1804" fmla="*/ 325418 w 567603"/>
                  <a:gd name="connsiteY1804" fmla="*/ 358594 h 476465"/>
                  <a:gd name="connsiteX1805" fmla="*/ 325418 w 567603"/>
                  <a:gd name="connsiteY1805" fmla="*/ 357750 h 476465"/>
                  <a:gd name="connsiteX1806" fmla="*/ 326262 w 567603"/>
                  <a:gd name="connsiteY1806" fmla="*/ 357750 h 476465"/>
                  <a:gd name="connsiteX1807" fmla="*/ 327107 w 567603"/>
                  <a:gd name="connsiteY1807" fmla="*/ 357750 h 476465"/>
                  <a:gd name="connsiteX1808" fmla="*/ 327951 w 567603"/>
                  <a:gd name="connsiteY1808" fmla="*/ 356907 h 476465"/>
                  <a:gd name="connsiteX1809" fmla="*/ 328795 w 567603"/>
                  <a:gd name="connsiteY1809" fmla="*/ 356907 h 476465"/>
                  <a:gd name="connsiteX1810" fmla="*/ 328795 w 567603"/>
                  <a:gd name="connsiteY1810" fmla="*/ 356063 h 476465"/>
                  <a:gd name="connsiteX1811" fmla="*/ 328795 w 567603"/>
                  <a:gd name="connsiteY1811" fmla="*/ 355219 h 476465"/>
                  <a:gd name="connsiteX1812" fmla="*/ 328795 w 567603"/>
                  <a:gd name="connsiteY1812" fmla="*/ 354375 h 476465"/>
                  <a:gd name="connsiteX1813" fmla="*/ 328795 w 567603"/>
                  <a:gd name="connsiteY1813" fmla="*/ 353532 h 476465"/>
                  <a:gd name="connsiteX1814" fmla="*/ 328795 w 567603"/>
                  <a:gd name="connsiteY1814" fmla="*/ 352688 h 476465"/>
                  <a:gd name="connsiteX1815" fmla="*/ 328795 w 567603"/>
                  <a:gd name="connsiteY1815" fmla="*/ 351844 h 476465"/>
                  <a:gd name="connsiteX1816" fmla="*/ 329639 w 567603"/>
                  <a:gd name="connsiteY1816" fmla="*/ 351844 h 476465"/>
                  <a:gd name="connsiteX1817" fmla="*/ 329639 w 567603"/>
                  <a:gd name="connsiteY1817" fmla="*/ 351000 h 476465"/>
                  <a:gd name="connsiteX1818" fmla="*/ 329555 w 567603"/>
                  <a:gd name="connsiteY1818" fmla="*/ 350156 h 476465"/>
                  <a:gd name="connsiteX1819" fmla="*/ 329555 w 567603"/>
                  <a:gd name="connsiteY1819" fmla="*/ 349313 h 476465"/>
                  <a:gd name="connsiteX1820" fmla="*/ 329555 w 567603"/>
                  <a:gd name="connsiteY1820" fmla="*/ 348469 h 476465"/>
                  <a:gd name="connsiteX1821" fmla="*/ 330399 w 567603"/>
                  <a:gd name="connsiteY1821" fmla="*/ 348469 h 476465"/>
                  <a:gd name="connsiteX1822" fmla="*/ 330399 w 567603"/>
                  <a:gd name="connsiteY1822" fmla="*/ 347625 h 476465"/>
                  <a:gd name="connsiteX1823" fmla="*/ 331243 w 567603"/>
                  <a:gd name="connsiteY1823" fmla="*/ 347541 h 476465"/>
                  <a:gd name="connsiteX1824" fmla="*/ 332087 w 567603"/>
                  <a:gd name="connsiteY1824" fmla="*/ 347541 h 476465"/>
                  <a:gd name="connsiteX1825" fmla="*/ 332087 w 567603"/>
                  <a:gd name="connsiteY1825" fmla="*/ 346697 h 476465"/>
                  <a:gd name="connsiteX1826" fmla="*/ 332931 w 567603"/>
                  <a:gd name="connsiteY1826" fmla="*/ 346697 h 476465"/>
                  <a:gd name="connsiteX1827" fmla="*/ 333775 w 567603"/>
                  <a:gd name="connsiteY1827" fmla="*/ 346697 h 476465"/>
                  <a:gd name="connsiteX1828" fmla="*/ 334619 w 567603"/>
                  <a:gd name="connsiteY1828" fmla="*/ 346697 h 476465"/>
                  <a:gd name="connsiteX1829" fmla="*/ 335464 w 567603"/>
                  <a:gd name="connsiteY1829" fmla="*/ 345853 h 476465"/>
                  <a:gd name="connsiteX1830" fmla="*/ 336308 w 567603"/>
                  <a:gd name="connsiteY1830" fmla="*/ 345853 h 476465"/>
                  <a:gd name="connsiteX1831" fmla="*/ 336308 w 567603"/>
                  <a:gd name="connsiteY1831" fmla="*/ 345010 h 476465"/>
                  <a:gd name="connsiteX1832" fmla="*/ 336308 w 567603"/>
                  <a:gd name="connsiteY1832" fmla="*/ 344166 h 476465"/>
                  <a:gd name="connsiteX1833" fmla="*/ 336308 w 567603"/>
                  <a:gd name="connsiteY1833" fmla="*/ 343322 h 476465"/>
                  <a:gd name="connsiteX1834" fmla="*/ 336308 w 567603"/>
                  <a:gd name="connsiteY1834" fmla="*/ 342478 h 476465"/>
                  <a:gd name="connsiteX1835" fmla="*/ 335464 w 567603"/>
                  <a:gd name="connsiteY1835" fmla="*/ 342478 h 476465"/>
                  <a:gd name="connsiteX1836" fmla="*/ 335464 w 567603"/>
                  <a:gd name="connsiteY1836" fmla="*/ 341635 h 476465"/>
                  <a:gd name="connsiteX1837" fmla="*/ 334619 w 567603"/>
                  <a:gd name="connsiteY1837" fmla="*/ 341635 h 476465"/>
                  <a:gd name="connsiteX1838" fmla="*/ 334619 w 567603"/>
                  <a:gd name="connsiteY1838" fmla="*/ 340791 h 476465"/>
                  <a:gd name="connsiteX1839" fmla="*/ 334619 w 567603"/>
                  <a:gd name="connsiteY1839" fmla="*/ 339947 h 476465"/>
                  <a:gd name="connsiteX1840" fmla="*/ 334619 w 567603"/>
                  <a:gd name="connsiteY1840" fmla="*/ 339103 h 476465"/>
                  <a:gd name="connsiteX1841" fmla="*/ 334619 w 567603"/>
                  <a:gd name="connsiteY1841" fmla="*/ 338260 h 476465"/>
                  <a:gd name="connsiteX1842" fmla="*/ 333775 w 567603"/>
                  <a:gd name="connsiteY1842" fmla="*/ 338260 h 476465"/>
                  <a:gd name="connsiteX1843" fmla="*/ 332931 w 567603"/>
                  <a:gd name="connsiteY1843" fmla="*/ 337416 h 476465"/>
                  <a:gd name="connsiteX1844" fmla="*/ 332003 w 567603"/>
                  <a:gd name="connsiteY1844" fmla="*/ 336572 h 476465"/>
                  <a:gd name="connsiteX1845" fmla="*/ 332847 w 567603"/>
                  <a:gd name="connsiteY1845" fmla="*/ 336572 h 476465"/>
                  <a:gd name="connsiteX1846" fmla="*/ 332847 w 567603"/>
                  <a:gd name="connsiteY1846" fmla="*/ 335728 h 476465"/>
                  <a:gd name="connsiteX1847" fmla="*/ 333691 w 567603"/>
                  <a:gd name="connsiteY1847" fmla="*/ 334884 h 476465"/>
                  <a:gd name="connsiteX1848" fmla="*/ 333691 w 567603"/>
                  <a:gd name="connsiteY1848" fmla="*/ 334041 h 476465"/>
                  <a:gd name="connsiteX1849" fmla="*/ 333691 w 567603"/>
                  <a:gd name="connsiteY1849" fmla="*/ 333197 h 476465"/>
                  <a:gd name="connsiteX1850" fmla="*/ 333691 w 567603"/>
                  <a:gd name="connsiteY1850" fmla="*/ 332353 h 476465"/>
                  <a:gd name="connsiteX1851" fmla="*/ 332847 w 567603"/>
                  <a:gd name="connsiteY1851" fmla="*/ 332353 h 476465"/>
                  <a:gd name="connsiteX1852" fmla="*/ 332847 w 567603"/>
                  <a:gd name="connsiteY1852" fmla="*/ 331510 h 476465"/>
                  <a:gd name="connsiteX1853" fmla="*/ 332847 w 567603"/>
                  <a:gd name="connsiteY1853" fmla="*/ 330666 h 476465"/>
                  <a:gd name="connsiteX1854" fmla="*/ 332847 w 567603"/>
                  <a:gd name="connsiteY1854" fmla="*/ 329822 h 476465"/>
                  <a:gd name="connsiteX1855" fmla="*/ 332847 w 567603"/>
                  <a:gd name="connsiteY1855" fmla="*/ 328978 h 476465"/>
                  <a:gd name="connsiteX1856" fmla="*/ 332847 w 567603"/>
                  <a:gd name="connsiteY1856" fmla="*/ 328135 h 476465"/>
                  <a:gd name="connsiteX1857" fmla="*/ 332847 w 567603"/>
                  <a:gd name="connsiteY1857" fmla="*/ 327207 h 476465"/>
                  <a:gd name="connsiteX1858" fmla="*/ 332003 w 567603"/>
                  <a:gd name="connsiteY1858" fmla="*/ 326447 h 476465"/>
                  <a:gd name="connsiteX1859" fmla="*/ 332003 w 567603"/>
                  <a:gd name="connsiteY1859" fmla="*/ 325519 h 476465"/>
                  <a:gd name="connsiteX1860" fmla="*/ 332003 w 567603"/>
                  <a:gd name="connsiteY1860" fmla="*/ 324675 h 476465"/>
                  <a:gd name="connsiteX1861" fmla="*/ 331918 w 567603"/>
                  <a:gd name="connsiteY1861" fmla="*/ 323831 h 476465"/>
                  <a:gd name="connsiteX1862" fmla="*/ 331918 w 567603"/>
                  <a:gd name="connsiteY1862" fmla="*/ 322988 h 476465"/>
                  <a:gd name="connsiteX1863" fmla="*/ 331918 w 567603"/>
                  <a:gd name="connsiteY1863" fmla="*/ 322144 h 476465"/>
                  <a:gd name="connsiteX1864" fmla="*/ 331918 w 567603"/>
                  <a:gd name="connsiteY1864" fmla="*/ 321300 h 476465"/>
                  <a:gd name="connsiteX1865" fmla="*/ 332762 w 567603"/>
                  <a:gd name="connsiteY1865" fmla="*/ 321300 h 476465"/>
                  <a:gd name="connsiteX1866" fmla="*/ 332762 w 567603"/>
                  <a:gd name="connsiteY1866" fmla="*/ 322144 h 476465"/>
                  <a:gd name="connsiteX1867" fmla="*/ 333606 w 567603"/>
                  <a:gd name="connsiteY1867" fmla="*/ 322144 h 476465"/>
                  <a:gd name="connsiteX1868" fmla="*/ 334451 w 567603"/>
                  <a:gd name="connsiteY1868" fmla="*/ 322144 h 476465"/>
                  <a:gd name="connsiteX1869" fmla="*/ 335295 w 567603"/>
                  <a:gd name="connsiteY1869" fmla="*/ 322144 h 476465"/>
                  <a:gd name="connsiteX1870" fmla="*/ 335295 w 567603"/>
                  <a:gd name="connsiteY1870" fmla="*/ 321300 h 476465"/>
                  <a:gd name="connsiteX1871" fmla="*/ 336139 w 567603"/>
                  <a:gd name="connsiteY1871" fmla="*/ 321300 h 476465"/>
                  <a:gd name="connsiteX1872" fmla="*/ 336983 w 567603"/>
                  <a:gd name="connsiteY1872" fmla="*/ 321300 h 476465"/>
                  <a:gd name="connsiteX1873" fmla="*/ 336983 w 567603"/>
                  <a:gd name="connsiteY1873" fmla="*/ 320456 h 476465"/>
                  <a:gd name="connsiteX1874" fmla="*/ 337827 w 567603"/>
                  <a:gd name="connsiteY1874" fmla="*/ 320456 h 476465"/>
                  <a:gd name="connsiteX1875" fmla="*/ 338671 w 567603"/>
                  <a:gd name="connsiteY1875" fmla="*/ 320456 h 476465"/>
                  <a:gd name="connsiteX1876" fmla="*/ 338671 w 567603"/>
                  <a:gd name="connsiteY1876" fmla="*/ 319613 h 476465"/>
                  <a:gd name="connsiteX1877" fmla="*/ 339516 w 567603"/>
                  <a:gd name="connsiteY1877" fmla="*/ 319613 h 476465"/>
                  <a:gd name="connsiteX1878" fmla="*/ 340360 w 567603"/>
                  <a:gd name="connsiteY1878" fmla="*/ 319613 h 476465"/>
                  <a:gd name="connsiteX1879" fmla="*/ 341204 w 567603"/>
                  <a:gd name="connsiteY1879" fmla="*/ 319613 h 476465"/>
                  <a:gd name="connsiteX1880" fmla="*/ 342048 w 567603"/>
                  <a:gd name="connsiteY1880" fmla="*/ 319528 h 476465"/>
                  <a:gd name="connsiteX1881" fmla="*/ 342892 w 567603"/>
                  <a:gd name="connsiteY1881" fmla="*/ 319528 h 476465"/>
                  <a:gd name="connsiteX1882" fmla="*/ 343736 w 567603"/>
                  <a:gd name="connsiteY1882" fmla="*/ 320372 h 476465"/>
                  <a:gd name="connsiteX1883" fmla="*/ 344580 w 567603"/>
                  <a:gd name="connsiteY1883" fmla="*/ 320372 h 476465"/>
                  <a:gd name="connsiteX1884" fmla="*/ 345425 w 567603"/>
                  <a:gd name="connsiteY1884" fmla="*/ 320372 h 476465"/>
                  <a:gd name="connsiteX1885" fmla="*/ 345425 w 567603"/>
                  <a:gd name="connsiteY1885" fmla="*/ 321216 h 476465"/>
                  <a:gd name="connsiteX1886" fmla="*/ 346353 w 567603"/>
                  <a:gd name="connsiteY1886" fmla="*/ 321216 h 476465"/>
                  <a:gd name="connsiteX1887" fmla="*/ 346353 w 567603"/>
                  <a:gd name="connsiteY1887" fmla="*/ 322060 h 476465"/>
                  <a:gd name="connsiteX1888" fmla="*/ 347197 w 567603"/>
                  <a:gd name="connsiteY1888" fmla="*/ 322060 h 476465"/>
                  <a:gd name="connsiteX1889" fmla="*/ 348041 w 567603"/>
                  <a:gd name="connsiteY1889" fmla="*/ 322060 h 476465"/>
                  <a:gd name="connsiteX1890" fmla="*/ 348886 w 567603"/>
                  <a:gd name="connsiteY1890" fmla="*/ 322903 h 476465"/>
                  <a:gd name="connsiteX1891" fmla="*/ 349730 w 567603"/>
                  <a:gd name="connsiteY1891" fmla="*/ 322903 h 476465"/>
                  <a:gd name="connsiteX1892" fmla="*/ 350574 w 567603"/>
                  <a:gd name="connsiteY1892" fmla="*/ 322903 h 476465"/>
                  <a:gd name="connsiteX1893" fmla="*/ 351418 w 567603"/>
                  <a:gd name="connsiteY1893" fmla="*/ 322903 h 476465"/>
                  <a:gd name="connsiteX1894" fmla="*/ 351418 w 567603"/>
                  <a:gd name="connsiteY1894" fmla="*/ 323747 h 476465"/>
                  <a:gd name="connsiteX1895" fmla="*/ 352262 w 567603"/>
                  <a:gd name="connsiteY1895" fmla="*/ 323747 h 476465"/>
                  <a:gd name="connsiteX1896" fmla="*/ 352262 w 567603"/>
                  <a:gd name="connsiteY1896" fmla="*/ 324591 h 476465"/>
                  <a:gd name="connsiteX1897" fmla="*/ 353106 w 567603"/>
                  <a:gd name="connsiteY1897" fmla="*/ 324591 h 476465"/>
                  <a:gd name="connsiteX1898" fmla="*/ 353950 w 567603"/>
                  <a:gd name="connsiteY1898" fmla="*/ 324591 h 476465"/>
                  <a:gd name="connsiteX1899" fmla="*/ 354795 w 567603"/>
                  <a:gd name="connsiteY1899" fmla="*/ 324591 h 476465"/>
                  <a:gd name="connsiteX1900" fmla="*/ 355639 w 567603"/>
                  <a:gd name="connsiteY1900" fmla="*/ 324591 h 476465"/>
                  <a:gd name="connsiteX1901" fmla="*/ 355639 w 567603"/>
                  <a:gd name="connsiteY1901" fmla="*/ 323747 h 476465"/>
                  <a:gd name="connsiteX1902" fmla="*/ 356483 w 567603"/>
                  <a:gd name="connsiteY1902" fmla="*/ 323747 h 476465"/>
                  <a:gd name="connsiteX1903" fmla="*/ 357327 w 567603"/>
                  <a:gd name="connsiteY1903" fmla="*/ 323747 h 476465"/>
                  <a:gd name="connsiteX1904" fmla="*/ 358171 w 567603"/>
                  <a:gd name="connsiteY1904" fmla="*/ 322819 h 476465"/>
                  <a:gd name="connsiteX1905" fmla="*/ 359015 w 567603"/>
                  <a:gd name="connsiteY1905" fmla="*/ 322819 h 476465"/>
                  <a:gd name="connsiteX1906" fmla="*/ 359859 w 567603"/>
                  <a:gd name="connsiteY1906" fmla="*/ 322819 h 476465"/>
                  <a:gd name="connsiteX1907" fmla="*/ 359859 w 567603"/>
                  <a:gd name="connsiteY1907" fmla="*/ 323663 h 476465"/>
                  <a:gd name="connsiteX1908" fmla="*/ 360704 w 567603"/>
                  <a:gd name="connsiteY1908" fmla="*/ 323663 h 476465"/>
                  <a:gd name="connsiteX1909" fmla="*/ 361548 w 567603"/>
                  <a:gd name="connsiteY1909" fmla="*/ 323663 h 476465"/>
                  <a:gd name="connsiteX1910" fmla="*/ 361548 w 567603"/>
                  <a:gd name="connsiteY1910" fmla="*/ 324507 h 476465"/>
                  <a:gd name="connsiteX1911" fmla="*/ 362392 w 567603"/>
                  <a:gd name="connsiteY1911" fmla="*/ 324507 h 476465"/>
                  <a:gd name="connsiteX1912" fmla="*/ 363236 w 567603"/>
                  <a:gd name="connsiteY1912" fmla="*/ 324507 h 476465"/>
                  <a:gd name="connsiteX1913" fmla="*/ 364080 w 567603"/>
                  <a:gd name="connsiteY1913" fmla="*/ 324507 h 476465"/>
                  <a:gd name="connsiteX1914" fmla="*/ 364924 w 567603"/>
                  <a:gd name="connsiteY1914" fmla="*/ 324507 h 476465"/>
                  <a:gd name="connsiteX1915" fmla="*/ 365769 w 567603"/>
                  <a:gd name="connsiteY1915" fmla="*/ 324507 h 476465"/>
                  <a:gd name="connsiteX1916" fmla="*/ 366613 w 567603"/>
                  <a:gd name="connsiteY1916" fmla="*/ 324507 h 476465"/>
                  <a:gd name="connsiteX1917" fmla="*/ 366613 w 567603"/>
                  <a:gd name="connsiteY1917" fmla="*/ 325350 h 476465"/>
                  <a:gd name="connsiteX1918" fmla="*/ 367457 w 567603"/>
                  <a:gd name="connsiteY1918" fmla="*/ 325350 h 476465"/>
                  <a:gd name="connsiteX1919" fmla="*/ 368301 w 567603"/>
                  <a:gd name="connsiteY1919" fmla="*/ 325350 h 476465"/>
                  <a:gd name="connsiteX1920" fmla="*/ 369145 w 567603"/>
                  <a:gd name="connsiteY1920" fmla="*/ 324507 h 476465"/>
                  <a:gd name="connsiteX1921" fmla="*/ 369989 w 567603"/>
                  <a:gd name="connsiteY1921" fmla="*/ 324507 h 476465"/>
                  <a:gd name="connsiteX1922" fmla="*/ 370833 w 567603"/>
                  <a:gd name="connsiteY1922" fmla="*/ 324507 h 476465"/>
                  <a:gd name="connsiteX1923" fmla="*/ 370833 w 567603"/>
                  <a:gd name="connsiteY1923" fmla="*/ 323663 h 476465"/>
                  <a:gd name="connsiteX1924" fmla="*/ 371678 w 567603"/>
                  <a:gd name="connsiteY1924" fmla="*/ 323663 h 476465"/>
                  <a:gd name="connsiteX1925" fmla="*/ 372522 w 567603"/>
                  <a:gd name="connsiteY1925" fmla="*/ 323578 h 476465"/>
                  <a:gd name="connsiteX1926" fmla="*/ 373366 w 567603"/>
                  <a:gd name="connsiteY1926" fmla="*/ 323578 h 476465"/>
                  <a:gd name="connsiteX1927" fmla="*/ 373366 w 567603"/>
                  <a:gd name="connsiteY1927" fmla="*/ 324422 h 476465"/>
                  <a:gd name="connsiteX1928" fmla="*/ 374210 w 567603"/>
                  <a:gd name="connsiteY1928" fmla="*/ 324422 h 476465"/>
                  <a:gd name="connsiteX1929" fmla="*/ 375054 w 567603"/>
                  <a:gd name="connsiteY1929" fmla="*/ 324422 h 476465"/>
                  <a:gd name="connsiteX1930" fmla="*/ 375898 w 567603"/>
                  <a:gd name="connsiteY1930" fmla="*/ 324422 h 476465"/>
                  <a:gd name="connsiteX1931" fmla="*/ 376742 w 567603"/>
                  <a:gd name="connsiteY1931" fmla="*/ 324422 h 476465"/>
                  <a:gd name="connsiteX1932" fmla="*/ 376742 w 567603"/>
                  <a:gd name="connsiteY1932" fmla="*/ 325266 h 476465"/>
                  <a:gd name="connsiteX1933" fmla="*/ 377586 w 567603"/>
                  <a:gd name="connsiteY1933" fmla="*/ 324422 h 476465"/>
                  <a:gd name="connsiteX1934" fmla="*/ 377586 w 567603"/>
                  <a:gd name="connsiteY1934" fmla="*/ 323578 h 476465"/>
                  <a:gd name="connsiteX1935" fmla="*/ 377586 w 567603"/>
                  <a:gd name="connsiteY1935" fmla="*/ 322734 h 476465"/>
                  <a:gd name="connsiteX1936" fmla="*/ 378431 w 567603"/>
                  <a:gd name="connsiteY1936" fmla="*/ 321891 h 476465"/>
                  <a:gd name="connsiteX1937" fmla="*/ 378431 w 567603"/>
                  <a:gd name="connsiteY1937" fmla="*/ 321047 h 476465"/>
                  <a:gd name="connsiteX1938" fmla="*/ 378431 w 567603"/>
                  <a:gd name="connsiteY1938" fmla="*/ 320203 h 476465"/>
                  <a:gd name="connsiteX1939" fmla="*/ 379275 w 567603"/>
                  <a:gd name="connsiteY1939" fmla="*/ 320203 h 476465"/>
                  <a:gd name="connsiteX1940" fmla="*/ 380119 w 567603"/>
                  <a:gd name="connsiteY1940" fmla="*/ 320203 h 476465"/>
                  <a:gd name="connsiteX1941" fmla="*/ 380963 w 567603"/>
                  <a:gd name="connsiteY1941" fmla="*/ 320203 h 476465"/>
                  <a:gd name="connsiteX1942" fmla="*/ 381807 w 567603"/>
                  <a:gd name="connsiteY1942" fmla="*/ 320203 h 476465"/>
                  <a:gd name="connsiteX1943" fmla="*/ 382651 w 567603"/>
                  <a:gd name="connsiteY1943" fmla="*/ 320203 h 476465"/>
                  <a:gd name="connsiteX1944" fmla="*/ 383495 w 567603"/>
                  <a:gd name="connsiteY1944" fmla="*/ 320203 h 476465"/>
                  <a:gd name="connsiteX1945" fmla="*/ 383495 w 567603"/>
                  <a:gd name="connsiteY1945" fmla="*/ 319360 h 476465"/>
                  <a:gd name="connsiteX1946" fmla="*/ 384340 w 567603"/>
                  <a:gd name="connsiteY1946" fmla="*/ 320119 h 476465"/>
                  <a:gd name="connsiteX1947" fmla="*/ 384340 w 567603"/>
                  <a:gd name="connsiteY1947" fmla="*/ 321047 h 476465"/>
                  <a:gd name="connsiteX1948" fmla="*/ 385184 w 567603"/>
                  <a:gd name="connsiteY1948" fmla="*/ 320963 h 476465"/>
                  <a:gd name="connsiteX1949" fmla="*/ 385184 w 567603"/>
                  <a:gd name="connsiteY1949" fmla="*/ 321891 h 476465"/>
                  <a:gd name="connsiteX1950" fmla="*/ 386028 w 567603"/>
                  <a:gd name="connsiteY1950" fmla="*/ 321806 h 476465"/>
                  <a:gd name="connsiteX1951" fmla="*/ 386028 w 567603"/>
                  <a:gd name="connsiteY1951" fmla="*/ 320963 h 476465"/>
                  <a:gd name="connsiteX1952" fmla="*/ 386028 w 567603"/>
                  <a:gd name="connsiteY1952" fmla="*/ 320119 h 476465"/>
                  <a:gd name="connsiteX1953" fmla="*/ 386872 w 567603"/>
                  <a:gd name="connsiteY1953" fmla="*/ 320119 h 476465"/>
                  <a:gd name="connsiteX1954" fmla="*/ 386872 w 567603"/>
                  <a:gd name="connsiteY1954" fmla="*/ 319275 h 476465"/>
                  <a:gd name="connsiteX1955" fmla="*/ 386872 w 567603"/>
                  <a:gd name="connsiteY1955" fmla="*/ 318432 h 476465"/>
                  <a:gd name="connsiteX1956" fmla="*/ 387716 w 567603"/>
                  <a:gd name="connsiteY1956" fmla="*/ 318432 h 476465"/>
                  <a:gd name="connsiteX1957" fmla="*/ 387716 w 567603"/>
                  <a:gd name="connsiteY1957" fmla="*/ 317588 h 476465"/>
                  <a:gd name="connsiteX1958" fmla="*/ 387716 w 567603"/>
                  <a:gd name="connsiteY1958" fmla="*/ 316744 h 476465"/>
                  <a:gd name="connsiteX1959" fmla="*/ 387716 w 567603"/>
                  <a:gd name="connsiteY1959" fmla="*/ 315900 h 476465"/>
                  <a:gd name="connsiteX1960" fmla="*/ 388560 w 567603"/>
                  <a:gd name="connsiteY1960" fmla="*/ 315900 h 476465"/>
                  <a:gd name="connsiteX1961" fmla="*/ 388560 w 567603"/>
                  <a:gd name="connsiteY1961" fmla="*/ 315057 h 476465"/>
                  <a:gd name="connsiteX1962" fmla="*/ 388560 w 567603"/>
                  <a:gd name="connsiteY1962" fmla="*/ 314213 h 476465"/>
                  <a:gd name="connsiteX1963" fmla="*/ 389404 w 567603"/>
                  <a:gd name="connsiteY1963" fmla="*/ 314213 h 476465"/>
                  <a:gd name="connsiteX1964" fmla="*/ 389404 w 567603"/>
                  <a:gd name="connsiteY1964" fmla="*/ 313369 h 476465"/>
                  <a:gd name="connsiteX1965" fmla="*/ 390249 w 567603"/>
                  <a:gd name="connsiteY1965" fmla="*/ 313369 h 476465"/>
                  <a:gd name="connsiteX1966" fmla="*/ 390249 w 567603"/>
                  <a:gd name="connsiteY1966" fmla="*/ 312525 h 476465"/>
                  <a:gd name="connsiteX1967" fmla="*/ 391093 w 567603"/>
                  <a:gd name="connsiteY1967" fmla="*/ 312525 h 476465"/>
                  <a:gd name="connsiteX1968" fmla="*/ 391093 w 567603"/>
                  <a:gd name="connsiteY1968" fmla="*/ 311681 h 476465"/>
                  <a:gd name="connsiteX1969" fmla="*/ 391937 w 567603"/>
                  <a:gd name="connsiteY1969" fmla="*/ 311681 h 476465"/>
                  <a:gd name="connsiteX1970" fmla="*/ 391853 w 567603"/>
                  <a:gd name="connsiteY1970" fmla="*/ 310838 h 476465"/>
                  <a:gd name="connsiteX1971" fmla="*/ 392697 w 567603"/>
                  <a:gd name="connsiteY1971" fmla="*/ 310753 h 476465"/>
                  <a:gd name="connsiteX1972" fmla="*/ 392697 w 567603"/>
                  <a:gd name="connsiteY1972" fmla="*/ 309910 h 476465"/>
                  <a:gd name="connsiteX1973" fmla="*/ 393541 w 567603"/>
                  <a:gd name="connsiteY1973" fmla="*/ 309910 h 476465"/>
                  <a:gd name="connsiteX1974" fmla="*/ 393541 w 567603"/>
                  <a:gd name="connsiteY1974" fmla="*/ 309066 h 476465"/>
                  <a:gd name="connsiteX1975" fmla="*/ 394385 w 567603"/>
                  <a:gd name="connsiteY1975" fmla="*/ 309066 h 476465"/>
                  <a:gd name="connsiteX1976" fmla="*/ 394385 w 567603"/>
                  <a:gd name="connsiteY1976" fmla="*/ 308222 h 476465"/>
                  <a:gd name="connsiteX1977" fmla="*/ 395229 w 567603"/>
                  <a:gd name="connsiteY1977" fmla="*/ 308222 h 476465"/>
                  <a:gd name="connsiteX1978" fmla="*/ 395229 w 567603"/>
                  <a:gd name="connsiteY1978" fmla="*/ 307378 h 476465"/>
                  <a:gd name="connsiteX1979" fmla="*/ 396073 w 567603"/>
                  <a:gd name="connsiteY1979" fmla="*/ 307378 h 476465"/>
                  <a:gd name="connsiteX1980" fmla="*/ 396073 w 567603"/>
                  <a:gd name="connsiteY1980" fmla="*/ 306535 h 476465"/>
                  <a:gd name="connsiteX1981" fmla="*/ 396918 w 567603"/>
                  <a:gd name="connsiteY1981" fmla="*/ 306535 h 476465"/>
                  <a:gd name="connsiteX1982" fmla="*/ 397761 w 567603"/>
                  <a:gd name="connsiteY1982" fmla="*/ 306535 h 476465"/>
                  <a:gd name="connsiteX1983" fmla="*/ 397761 w 567603"/>
                  <a:gd name="connsiteY1983" fmla="*/ 305691 h 476465"/>
                  <a:gd name="connsiteX1984" fmla="*/ 398606 w 567603"/>
                  <a:gd name="connsiteY1984" fmla="*/ 305691 h 476465"/>
                  <a:gd name="connsiteX1985" fmla="*/ 398606 w 567603"/>
                  <a:gd name="connsiteY1985" fmla="*/ 304847 h 476465"/>
                  <a:gd name="connsiteX1986" fmla="*/ 399450 w 567603"/>
                  <a:gd name="connsiteY1986" fmla="*/ 304847 h 476465"/>
                  <a:gd name="connsiteX1987" fmla="*/ 400294 w 567603"/>
                  <a:gd name="connsiteY1987" fmla="*/ 304003 h 476465"/>
                  <a:gd name="connsiteX1988" fmla="*/ 401138 w 567603"/>
                  <a:gd name="connsiteY1988" fmla="*/ 304003 h 476465"/>
                  <a:gd name="connsiteX1989" fmla="*/ 401138 w 567603"/>
                  <a:gd name="connsiteY1989" fmla="*/ 303160 h 476465"/>
                  <a:gd name="connsiteX1990" fmla="*/ 401982 w 567603"/>
                  <a:gd name="connsiteY1990" fmla="*/ 303160 h 476465"/>
                  <a:gd name="connsiteX1991" fmla="*/ 401982 w 567603"/>
                  <a:gd name="connsiteY1991" fmla="*/ 302231 h 476465"/>
                  <a:gd name="connsiteX1992" fmla="*/ 402826 w 567603"/>
                  <a:gd name="connsiteY1992" fmla="*/ 302231 h 476465"/>
                  <a:gd name="connsiteX1993" fmla="*/ 403671 w 567603"/>
                  <a:gd name="connsiteY1993" fmla="*/ 302231 h 476465"/>
                  <a:gd name="connsiteX1994" fmla="*/ 403671 w 567603"/>
                  <a:gd name="connsiteY1994" fmla="*/ 301388 h 476465"/>
                  <a:gd name="connsiteX1995" fmla="*/ 404515 w 567603"/>
                  <a:gd name="connsiteY1995" fmla="*/ 301388 h 476465"/>
                  <a:gd name="connsiteX1996" fmla="*/ 404515 w 567603"/>
                  <a:gd name="connsiteY1996" fmla="*/ 300544 h 476465"/>
                  <a:gd name="connsiteX1997" fmla="*/ 405359 w 567603"/>
                  <a:gd name="connsiteY1997" fmla="*/ 300544 h 476465"/>
                  <a:gd name="connsiteX1998" fmla="*/ 405359 w 567603"/>
                  <a:gd name="connsiteY1998" fmla="*/ 299700 h 476465"/>
                  <a:gd name="connsiteX1999" fmla="*/ 406203 w 567603"/>
                  <a:gd name="connsiteY1999" fmla="*/ 299700 h 476465"/>
                  <a:gd name="connsiteX2000" fmla="*/ 406203 w 567603"/>
                  <a:gd name="connsiteY2000" fmla="*/ 298856 h 476465"/>
                  <a:gd name="connsiteX2001" fmla="*/ 407047 w 567603"/>
                  <a:gd name="connsiteY2001" fmla="*/ 298856 h 476465"/>
                  <a:gd name="connsiteX2002" fmla="*/ 407891 w 567603"/>
                  <a:gd name="connsiteY2002" fmla="*/ 299700 h 476465"/>
                  <a:gd name="connsiteX2003" fmla="*/ 408736 w 567603"/>
                  <a:gd name="connsiteY2003" fmla="*/ 299700 h 476465"/>
                  <a:gd name="connsiteX2004" fmla="*/ 409580 w 567603"/>
                  <a:gd name="connsiteY2004" fmla="*/ 299700 h 476465"/>
                  <a:gd name="connsiteX2005" fmla="*/ 410424 w 567603"/>
                  <a:gd name="connsiteY2005" fmla="*/ 299700 h 476465"/>
                  <a:gd name="connsiteX2006" fmla="*/ 411268 w 567603"/>
                  <a:gd name="connsiteY2006" fmla="*/ 299700 h 476465"/>
                  <a:gd name="connsiteX2007" fmla="*/ 412112 w 567603"/>
                  <a:gd name="connsiteY2007" fmla="*/ 300544 h 476465"/>
                  <a:gd name="connsiteX2008" fmla="*/ 412956 w 567603"/>
                  <a:gd name="connsiteY2008" fmla="*/ 300544 h 476465"/>
                  <a:gd name="connsiteX2009" fmla="*/ 413800 w 567603"/>
                  <a:gd name="connsiteY2009" fmla="*/ 300544 h 476465"/>
                  <a:gd name="connsiteX2010" fmla="*/ 414644 w 567603"/>
                  <a:gd name="connsiteY2010" fmla="*/ 300544 h 476465"/>
                  <a:gd name="connsiteX2011" fmla="*/ 415489 w 567603"/>
                  <a:gd name="connsiteY2011" fmla="*/ 300544 h 476465"/>
                  <a:gd name="connsiteX2012" fmla="*/ 416333 w 567603"/>
                  <a:gd name="connsiteY2012" fmla="*/ 300460 h 476465"/>
                  <a:gd name="connsiteX2013" fmla="*/ 418021 w 567603"/>
                  <a:gd name="connsiteY2013" fmla="*/ 301303 h 476465"/>
                  <a:gd name="connsiteX2014" fmla="*/ 418865 w 567603"/>
                  <a:gd name="connsiteY2014" fmla="*/ 301303 h 476465"/>
                  <a:gd name="connsiteX2015" fmla="*/ 419709 w 567603"/>
                  <a:gd name="connsiteY2015" fmla="*/ 301303 h 476465"/>
                  <a:gd name="connsiteX2016" fmla="*/ 421398 w 567603"/>
                  <a:gd name="connsiteY2016" fmla="*/ 301303 h 476465"/>
                  <a:gd name="connsiteX2017" fmla="*/ 422242 w 567603"/>
                  <a:gd name="connsiteY2017" fmla="*/ 301303 h 476465"/>
                  <a:gd name="connsiteX2018" fmla="*/ 423086 w 567603"/>
                  <a:gd name="connsiteY2018" fmla="*/ 301303 h 476465"/>
                  <a:gd name="connsiteX2019" fmla="*/ 423930 w 567603"/>
                  <a:gd name="connsiteY2019" fmla="*/ 301303 h 476465"/>
                  <a:gd name="connsiteX2020" fmla="*/ 424774 w 567603"/>
                  <a:gd name="connsiteY2020" fmla="*/ 301303 h 476465"/>
                  <a:gd name="connsiteX2021" fmla="*/ 424774 w 567603"/>
                  <a:gd name="connsiteY2021" fmla="*/ 300460 h 476465"/>
                  <a:gd name="connsiteX2022" fmla="*/ 425618 w 567603"/>
                  <a:gd name="connsiteY2022" fmla="*/ 300460 h 476465"/>
                  <a:gd name="connsiteX2023" fmla="*/ 425618 w 567603"/>
                  <a:gd name="connsiteY2023" fmla="*/ 299616 h 476465"/>
                  <a:gd name="connsiteX2024" fmla="*/ 426463 w 567603"/>
                  <a:gd name="connsiteY2024" fmla="*/ 299616 h 476465"/>
                  <a:gd name="connsiteX2025" fmla="*/ 426463 w 567603"/>
                  <a:gd name="connsiteY2025" fmla="*/ 298772 h 476465"/>
                  <a:gd name="connsiteX2026" fmla="*/ 427307 w 567603"/>
                  <a:gd name="connsiteY2026" fmla="*/ 297928 h 476465"/>
                  <a:gd name="connsiteX2027" fmla="*/ 427307 w 567603"/>
                  <a:gd name="connsiteY2027" fmla="*/ 297085 h 476465"/>
                  <a:gd name="connsiteX2028" fmla="*/ 428151 w 567603"/>
                  <a:gd name="connsiteY2028" fmla="*/ 297085 h 476465"/>
                  <a:gd name="connsiteX2029" fmla="*/ 428151 w 567603"/>
                  <a:gd name="connsiteY2029" fmla="*/ 296156 h 476465"/>
                  <a:gd name="connsiteX2030" fmla="*/ 428995 w 567603"/>
                  <a:gd name="connsiteY2030" fmla="*/ 296156 h 476465"/>
                  <a:gd name="connsiteX2031" fmla="*/ 428995 w 567603"/>
                  <a:gd name="connsiteY2031" fmla="*/ 295313 h 476465"/>
                  <a:gd name="connsiteX2032" fmla="*/ 428995 w 567603"/>
                  <a:gd name="connsiteY2032" fmla="*/ 294469 h 476465"/>
                  <a:gd name="connsiteX2033" fmla="*/ 429839 w 567603"/>
                  <a:gd name="connsiteY2033" fmla="*/ 294469 h 476465"/>
                  <a:gd name="connsiteX2034" fmla="*/ 429839 w 567603"/>
                  <a:gd name="connsiteY2034" fmla="*/ 293625 h 476465"/>
                  <a:gd name="connsiteX2035" fmla="*/ 429839 w 567603"/>
                  <a:gd name="connsiteY2035" fmla="*/ 292781 h 476465"/>
                  <a:gd name="connsiteX2036" fmla="*/ 429839 w 567603"/>
                  <a:gd name="connsiteY2036" fmla="*/ 291938 h 476465"/>
                  <a:gd name="connsiteX2037" fmla="*/ 429839 w 567603"/>
                  <a:gd name="connsiteY2037" fmla="*/ 291094 h 476465"/>
                  <a:gd name="connsiteX2038" fmla="*/ 429839 w 567603"/>
                  <a:gd name="connsiteY2038" fmla="*/ 290250 h 476465"/>
                  <a:gd name="connsiteX2039" fmla="*/ 429839 w 567603"/>
                  <a:gd name="connsiteY2039" fmla="*/ 289406 h 476465"/>
                  <a:gd name="connsiteX2040" fmla="*/ 429839 w 567603"/>
                  <a:gd name="connsiteY2040" fmla="*/ 288563 h 476465"/>
                  <a:gd name="connsiteX2041" fmla="*/ 429839 w 567603"/>
                  <a:gd name="connsiteY2041" fmla="*/ 287719 h 476465"/>
                  <a:gd name="connsiteX2042" fmla="*/ 430683 w 567603"/>
                  <a:gd name="connsiteY2042" fmla="*/ 287719 h 476465"/>
                  <a:gd name="connsiteX2043" fmla="*/ 430683 w 567603"/>
                  <a:gd name="connsiteY2043" fmla="*/ 286875 h 476465"/>
                  <a:gd name="connsiteX2044" fmla="*/ 431527 w 567603"/>
                  <a:gd name="connsiteY2044" fmla="*/ 286875 h 476465"/>
                  <a:gd name="connsiteX2045" fmla="*/ 431527 w 567603"/>
                  <a:gd name="connsiteY2045" fmla="*/ 286032 h 476465"/>
                  <a:gd name="connsiteX2046" fmla="*/ 431527 w 567603"/>
                  <a:gd name="connsiteY2046" fmla="*/ 285188 h 476465"/>
                  <a:gd name="connsiteX2047" fmla="*/ 431443 w 567603"/>
                  <a:gd name="connsiteY2047" fmla="*/ 284344 h 476465"/>
                  <a:gd name="connsiteX2048" fmla="*/ 432287 w 567603"/>
                  <a:gd name="connsiteY2048" fmla="*/ 284344 h 476465"/>
                  <a:gd name="connsiteX2049" fmla="*/ 432287 w 567603"/>
                  <a:gd name="connsiteY2049" fmla="*/ 283500 h 476465"/>
                  <a:gd name="connsiteX2050" fmla="*/ 432287 w 567603"/>
                  <a:gd name="connsiteY2050" fmla="*/ 282656 h 476465"/>
                  <a:gd name="connsiteX2051" fmla="*/ 432287 w 567603"/>
                  <a:gd name="connsiteY2051" fmla="*/ 281813 h 476465"/>
                  <a:gd name="connsiteX2052" fmla="*/ 433131 w 567603"/>
                  <a:gd name="connsiteY2052" fmla="*/ 281728 h 476465"/>
                  <a:gd name="connsiteX2053" fmla="*/ 433975 w 567603"/>
                  <a:gd name="connsiteY2053" fmla="*/ 281728 h 476465"/>
                  <a:gd name="connsiteX2054" fmla="*/ 434820 w 567603"/>
                  <a:gd name="connsiteY2054" fmla="*/ 281728 h 476465"/>
                  <a:gd name="connsiteX2055" fmla="*/ 434820 w 567603"/>
                  <a:gd name="connsiteY2055" fmla="*/ 280885 h 476465"/>
                  <a:gd name="connsiteX2056" fmla="*/ 435664 w 567603"/>
                  <a:gd name="connsiteY2056" fmla="*/ 280041 h 476465"/>
                  <a:gd name="connsiteX2057" fmla="*/ 436508 w 567603"/>
                  <a:gd name="connsiteY2057" fmla="*/ 279197 h 476465"/>
                  <a:gd name="connsiteX2058" fmla="*/ 436508 w 567603"/>
                  <a:gd name="connsiteY2058" fmla="*/ 278353 h 476465"/>
                  <a:gd name="connsiteX2059" fmla="*/ 436508 w 567603"/>
                  <a:gd name="connsiteY2059" fmla="*/ 277510 h 476465"/>
                  <a:gd name="connsiteX2060" fmla="*/ 437352 w 567603"/>
                  <a:gd name="connsiteY2060" fmla="*/ 277510 h 476465"/>
                  <a:gd name="connsiteX2061" fmla="*/ 437352 w 567603"/>
                  <a:gd name="connsiteY2061" fmla="*/ 276666 h 476465"/>
                  <a:gd name="connsiteX2062" fmla="*/ 437352 w 567603"/>
                  <a:gd name="connsiteY2062" fmla="*/ 275822 h 476465"/>
                  <a:gd name="connsiteX2063" fmla="*/ 438196 w 567603"/>
                  <a:gd name="connsiteY2063" fmla="*/ 275822 h 476465"/>
                  <a:gd name="connsiteX2064" fmla="*/ 438196 w 567603"/>
                  <a:gd name="connsiteY2064" fmla="*/ 274978 h 476465"/>
                  <a:gd name="connsiteX2065" fmla="*/ 439040 w 567603"/>
                  <a:gd name="connsiteY2065" fmla="*/ 274978 h 476465"/>
                  <a:gd name="connsiteX2066" fmla="*/ 439885 w 567603"/>
                  <a:gd name="connsiteY2066" fmla="*/ 274978 h 476465"/>
                  <a:gd name="connsiteX2067" fmla="*/ 439885 w 567603"/>
                  <a:gd name="connsiteY2067" fmla="*/ 274135 h 476465"/>
                  <a:gd name="connsiteX2068" fmla="*/ 440729 w 567603"/>
                  <a:gd name="connsiteY2068" fmla="*/ 274135 h 476465"/>
                  <a:gd name="connsiteX2069" fmla="*/ 441573 w 567603"/>
                  <a:gd name="connsiteY2069" fmla="*/ 273291 h 476465"/>
                  <a:gd name="connsiteX2070" fmla="*/ 441573 w 567603"/>
                  <a:gd name="connsiteY2070" fmla="*/ 272363 h 476465"/>
                  <a:gd name="connsiteX2071" fmla="*/ 442417 w 567603"/>
                  <a:gd name="connsiteY2071" fmla="*/ 272363 h 476465"/>
                  <a:gd name="connsiteX2072" fmla="*/ 442417 w 567603"/>
                  <a:gd name="connsiteY2072" fmla="*/ 271519 h 476465"/>
                  <a:gd name="connsiteX2073" fmla="*/ 443261 w 567603"/>
                  <a:gd name="connsiteY2073" fmla="*/ 271519 h 476465"/>
                  <a:gd name="connsiteX2074" fmla="*/ 444105 w 567603"/>
                  <a:gd name="connsiteY2074" fmla="*/ 271519 h 476465"/>
                  <a:gd name="connsiteX2075" fmla="*/ 444105 w 567603"/>
                  <a:gd name="connsiteY2075" fmla="*/ 270675 h 476465"/>
                  <a:gd name="connsiteX2076" fmla="*/ 444949 w 567603"/>
                  <a:gd name="connsiteY2076" fmla="*/ 270675 h 476465"/>
                  <a:gd name="connsiteX2077" fmla="*/ 445793 w 567603"/>
                  <a:gd name="connsiteY2077" fmla="*/ 270675 h 476465"/>
                  <a:gd name="connsiteX2078" fmla="*/ 446638 w 567603"/>
                  <a:gd name="connsiteY2078" fmla="*/ 270675 h 476465"/>
                  <a:gd name="connsiteX2079" fmla="*/ 447482 w 567603"/>
                  <a:gd name="connsiteY2079" fmla="*/ 271519 h 476465"/>
                  <a:gd name="connsiteX2080" fmla="*/ 448326 w 567603"/>
                  <a:gd name="connsiteY2080" fmla="*/ 271519 h 476465"/>
                  <a:gd name="connsiteX2081" fmla="*/ 448326 w 567603"/>
                  <a:gd name="connsiteY2081" fmla="*/ 272363 h 476465"/>
                  <a:gd name="connsiteX2082" fmla="*/ 449170 w 567603"/>
                  <a:gd name="connsiteY2082" fmla="*/ 272363 h 476465"/>
                  <a:gd name="connsiteX2083" fmla="*/ 450014 w 567603"/>
                  <a:gd name="connsiteY2083" fmla="*/ 272363 h 476465"/>
                  <a:gd name="connsiteX2084" fmla="*/ 450014 w 567603"/>
                  <a:gd name="connsiteY2084" fmla="*/ 273206 h 476465"/>
                  <a:gd name="connsiteX2085" fmla="*/ 450858 w 567603"/>
                  <a:gd name="connsiteY2085" fmla="*/ 273206 h 476465"/>
                  <a:gd name="connsiteX2086" fmla="*/ 451703 w 567603"/>
                  <a:gd name="connsiteY2086" fmla="*/ 273206 h 476465"/>
                  <a:gd name="connsiteX2087" fmla="*/ 452547 w 567603"/>
                  <a:gd name="connsiteY2087" fmla="*/ 273206 h 476465"/>
                  <a:gd name="connsiteX2088" fmla="*/ 453391 w 567603"/>
                  <a:gd name="connsiteY2088" fmla="*/ 273206 h 476465"/>
                  <a:gd name="connsiteX2089" fmla="*/ 454235 w 567603"/>
                  <a:gd name="connsiteY2089" fmla="*/ 273206 h 476465"/>
                  <a:gd name="connsiteX2090" fmla="*/ 455923 w 567603"/>
                  <a:gd name="connsiteY2090" fmla="*/ 273206 h 476465"/>
                  <a:gd name="connsiteX2091" fmla="*/ 455923 w 567603"/>
                  <a:gd name="connsiteY2091" fmla="*/ 274894 h 476465"/>
                  <a:gd name="connsiteX2092" fmla="*/ 455923 w 567603"/>
                  <a:gd name="connsiteY2092" fmla="*/ 275738 h 476465"/>
                  <a:gd name="connsiteX2093" fmla="*/ 456008 w 567603"/>
                  <a:gd name="connsiteY2093" fmla="*/ 281644 h 476465"/>
                  <a:gd name="connsiteX2094" fmla="*/ 456008 w 567603"/>
                  <a:gd name="connsiteY2094" fmla="*/ 285863 h 476465"/>
                  <a:gd name="connsiteX2095" fmla="*/ 456008 w 567603"/>
                  <a:gd name="connsiteY2095" fmla="*/ 287550 h 476465"/>
                  <a:gd name="connsiteX2096" fmla="*/ 456008 w 567603"/>
                  <a:gd name="connsiteY2096" fmla="*/ 291853 h 476465"/>
                  <a:gd name="connsiteX2097" fmla="*/ 456092 w 567603"/>
                  <a:gd name="connsiteY2097" fmla="*/ 300291 h 476465"/>
                  <a:gd name="connsiteX2098" fmla="*/ 456092 w 567603"/>
                  <a:gd name="connsiteY2098" fmla="*/ 301134 h 476465"/>
                  <a:gd name="connsiteX2099" fmla="*/ 456092 w 567603"/>
                  <a:gd name="connsiteY2099" fmla="*/ 310416 h 476465"/>
                  <a:gd name="connsiteX2100" fmla="*/ 456176 w 567603"/>
                  <a:gd name="connsiteY2100" fmla="*/ 315563 h 476465"/>
                  <a:gd name="connsiteX2101" fmla="*/ 457021 w 567603"/>
                  <a:gd name="connsiteY2101" fmla="*/ 316406 h 476465"/>
                  <a:gd name="connsiteX2102" fmla="*/ 457865 w 567603"/>
                  <a:gd name="connsiteY2102" fmla="*/ 316406 h 476465"/>
                  <a:gd name="connsiteX2103" fmla="*/ 457865 w 567603"/>
                  <a:gd name="connsiteY2103" fmla="*/ 317250 h 476465"/>
                  <a:gd name="connsiteX2104" fmla="*/ 458709 w 567603"/>
                  <a:gd name="connsiteY2104" fmla="*/ 317250 h 476465"/>
                  <a:gd name="connsiteX2105" fmla="*/ 458709 w 567603"/>
                  <a:gd name="connsiteY2105" fmla="*/ 318094 h 476465"/>
                  <a:gd name="connsiteX2106" fmla="*/ 459553 w 567603"/>
                  <a:gd name="connsiteY2106" fmla="*/ 318094 h 476465"/>
                  <a:gd name="connsiteX2107" fmla="*/ 459553 w 567603"/>
                  <a:gd name="connsiteY2107" fmla="*/ 317250 h 476465"/>
                  <a:gd name="connsiteX2108" fmla="*/ 460397 w 567603"/>
                  <a:gd name="connsiteY2108" fmla="*/ 317166 h 476465"/>
                  <a:gd name="connsiteX2109" fmla="*/ 460397 w 567603"/>
                  <a:gd name="connsiteY2109" fmla="*/ 316322 h 476465"/>
                  <a:gd name="connsiteX2110" fmla="*/ 460397 w 567603"/>
                  <a:gd name="connsiteY2110" fmla="*/ 315478 h 476465"/>
                  <a:gd name="connsiteX2111" fmla="*/ 461241 w 567603"/>
                  <a:gd name="connsiteY2111" fmla="*/ 315478 h 476465"/>
                  <a:gd name="connsiteX2112" fmla="*/ 461241 w 567603"/>
                  <a:gd name="connsiteY2112" fmla="*/ 314635 h 476465"/>
                  <a:gd name="connsiteX2113" fmla="*/ 461241 w 567603"/>
                  <a:gd name="connsiteY2113" fmla="*/ 313791 h 476465"/>
                  <a:gd name="connsiteX2114" fmla="*/ 462086 w 567603"/>
                  <a:gd name="connsiteY2114" fmla="*/ 313791 h 476465"/>
                  <a:gd name="connsiteX2115" fmla="*/ 462086 w 567603"/>
                  <a:gd name="connsiteY2115" fmla="*/ 312947 h 476465"/>
                  <a:gd name="connsiteX2116" fmla="*/ 462086 w 567603"/>
                  <a:gd name="connsiteY2116" fmla="*/ 312103 h 476465"/>
                  <a:gd name="connsiteX2117" fmla="*/ 462930 w 567603"/>
                  <a:gd name="connsiteY2117" fmla="*/ 312103 h 476465"/>
                  <a:gd name="connsiteX2118" fmla="*/ 462930 w 567603"/>
                  <a:gd name="connsiteY2118" fmla="*/ 311260 h 476465"/>
                  <a:gd name="connsiteX2119" fmla="*/ 463774 w 567603"/>
                  <a:gd name="connsiteY2119" fmla="*/ 310416 h 476465"/>
                  <a:gd name="connsiteX2120" fmla="*/ 463774 w 567603"/>
                  <a:gd name="connsiteY2120" fmla="*/ 309572 h 476465"/>
                  <a:gd name="connsiteX2121" fmla="*/ 463774 w 567603"/>
                  <a:gd name="connsiteY2121" fmla="*/ 308728 h 476465"/>
                  <a:gd name="connsiteX2122" fmla="*/ 464618 w 567603"/>
                  <a:gd name="connsiteY2122" fmla="*/ 308728 h 476465"/>
                  <a:gd name="connsiteX2123" fmla="*/ 464533 w 567603"/>
                  <a:gd name="connsiteY2123" fmla="*/ 307885 h 476465"/>
                  <a:gd name="connsiteX2124" fmla="*/ 465378 w 567603"/>
                  <a:gd name="connsiteY2124" fmla="*/ 307041 h 476465"/>
                  <a:gd name="connsiteX2125" fmla="*/ 465378 w 567603"/>
                  <a:gd name="connsiteY2125" fmla="*/ 306197 h 476465"/>
                  <a:gd name="connsiteX2126" fmla="*/ 466222 w 567603"/>
                  <a:gd name="connsiteY2126" fmla="*/ 305353 h 476465"/>
                  <a:gd name="connsiteX2127" fmla="*/ 466222 w 567603"/>
                  <a:gd name="connsiteY2127" fmla="*/ 304510 h 476465"/>
                  <a:gd name="connsiteX2128" fmla="*/ 467066 w 567603"/>
                  <a:gd name="connsiteY2128" fmla="*/ 304510 h 476465"/>
                  <a:gd name="connsiteX2129" fmla="*/ 467066 w 567603"/>
                  <a:gd name="connsiteY2129" fmla="*/ 303581 h 476465"/>
                  <a:gd name="connsiteX2130" fmla="*/ 467066 w 567603"/>
                  <a:gd name="connsiteY2130" fmla="*/ 302738 h 476465"/>
                  <a:gd name="connsiteX2131" fmla="*/ 467910 w 567603"/>
                  <a:gd name="connsiteY2131" fmla="*/ 303581 h 476465"/>
                  <a:gd name="connsiteX2132" fmla="*/ 467910 w 567603"/>
                  <a:gd name="connsiteY2132" fmla="*/ 304425 h 476465"/>
                  <a:gd name="connsiteX2133" fmla="*/ 468754 w 567603"/>
                  <a:gd name="connsiteY2133" fmla="*/ 304425 h 476465"/>
                  <a:gd name="connsiteX2134" fmla="*/ 468754 w 567603"/>
                  <a:gd name="connsiteY2134" fmla="*/ 305269 h 476465"/>
                  <a:gd name="connsiteX2135" fmla="*/ 469598 w 567603"/>
                  <a:gd name="connsiteY2135" fmla="*/ 306113 h 476465"/>
                  <a:gd name="connsiteX2136" fmla="*/ 469598 w 567603"/>
                  <a:gd name="connsiteY2136" fmla="*/ 306956 h 476465"/>
                  <a:gd name="connsiteX2137" fmla="*/ 470527 w 567603"/>
                  <a:gd name="connsiteY2137" fmla="*/ 306956 h 476465"/>
                  <a:gd name="connsiteX2138" fmla="*/ 470527 w 567603"/>
                  <a:gd name="connsiteY2138" fmla="*/ 307800 h 476465"/>
                  <a:gd name="connsiteX2139" fmla="*/ 471371 w 567603"/>
                  <a:gd name="connsiteY2139" fmla="*/ 307800 h 476465"/>
                  <a:gd name="connsiteX2140" fmla="*/ 472215 w 567603"/>
                  <a:gd name="connsiteY2140" fmla="*/ 307800 h 476465"/>
                  <a:gd name="connsiteX2141" fmla="*/ 472215 w 567603"/>
                  <a:gd name="connsiteY2141" fmla="*/ 308644 h 476465"/>
                  <a:gd name="connsiteX2142" fmla="*/ 473059 w 567603"/>
                  <a:gd name="connsiteY2142" fmla="*/ 308644 h 476465"/>
                  <a:gd name="connsiteX2143" fmla="*/ 473059 w 567603"/>
                  <a:gd name="connsiteY2143" fmla="*/ 309488 h 476465"/>
                  <a:gd name="connsiteX2144" fmla="*/ 473904 w 567603"/>
                  <a:gd name="connsiteY2144" fmla="*/ 309488 h 476465"/>
                  <a:gd name="connsiteX2145" fmla="*/ 473904 w 567603"/>
                  <a:gd name="connsiteY2145" fmla="*/ 310332 h 476465"/>
                  <a:gd name="connsiteX2146" fmla="*/ 474748 w 567603"/>
                  <a:gd name="connsiteY2146" fmla="*/ 310332 h 476465"/>
                  <a:gd name="connsiteX2147" fmla="*/ 474748 w 567603"/>
                  <a:gd name="connsiteY2147" fmla="*/ 311175 h 476465"/>
                  <a:gd name="connsiteX2148" fmla="*/ 475592 w 567603"/>
                  <a:gd name="connsiteY2148" fmla="*/ 311175 h 476465"/>
                  <a:gd name="connsiteX2149" fmla="*/ 476436 w 567603"/>
                  <a:gd name="connsiteY2149" fmla="*/ 312019 h 476465"/>
                  <a:gd name="connsiteX2150" fmla="*/ 477280 w 567603"/>
                  <a:gd name="connsiteY2150" fmla="*/ 312863 h 476465"/>
                  <a:gd name="connsiteX2151" fmla="*/ 478124 w 567603"/>
                  <a:gd name="connsiteY2151" fmla="*/ 313707 h 476465"/>
                  <a:gd name="connsiteX2152" fmla="*/ 478969 w 567603"/>
                  <a:gd name="connsiteY2152" fmla="*/ 314550 h 476465"/>
                  <a:gd name="connsiteX2153" fmla="*/ 478969 w 567603"/>
                  <a:gd name="connsiteY2153" fmla="*/ 313707 h 476465"/>
                  <a:gd name="connsiteX2154" fmla="*/ 479812 w 567603"/>
                  <a:gd name="connsiteY2154" fmla="*/ 313707 h 476465"/>
                  <a:gd name="connsiteX2155" fmla="*/ 479812 w 567603"/>
                  <a:gd name="connsiteY2155" fmla="*/ 312863 h 476465"/>
                  <a:gd name="connsiteX2156" fmla="*/ 480657 w 567603"/>
                  <a:gd name="connsiteY2156" fmla="*/ 312863 h 476465"/>
                  <a:gd name="connsiteX2157" fmla="*/ 481501 w 567603"/>
                  <a:gd name="connsiteY2157" fmla="*/ 313707 h 476465"/>
                  <a:gd name="connsiteX2158" fmla="*/ 482345 w 567603"/>
                  <a:gd name="connsiteY2158" fmla="*/ 314550 h 476465"/>
                  <a:gd name="connsiteX2159" fmla="*/ 483189 w 567603"/>
                  <a:gd name="connsiteY2159" fmla="*/ 315394 h 476465"/>
                  <a:gd name="connsiteX2160" fmla="*/ 484033 w 567603"/>
                  <a:gd name="connsiteY2160" fmla="*/ 315394 h 476465"/>
                  <a:gd name="connsiteX2161" fmla="*/ 484877 w 567603"/>
                  <a:gd name="connsiteY2161" fmla="*/ 314550 h 476465"/>
                  <a:gd name="connsiteX2162" fmla="*/ 484877 w 567603"/>
                  <a:gd name="connsiteY2162" fmla="*/ 313707 h 476465"/>
                  <a:gd name="connsiteX2163" fmla="*/ 485722 w 567603"/>
                  <a:gd name="connsiteY2163" fmla="*/ 313707 h 476465"/>
                  <a:gd name="connsiteX2164" fmla="*/ 486566 w 567603"/>
                  <a:gd name="connsiteY2164" fmla="*/ 313707 h 476465"/>
                  <a:gd name="connsiteX2165" fmla="*/ 486566 w 567603"/>
                  <a:gd name="connsiteY2165" fmla="*/ 312863 h 476465"/>
                  <a:gd name="connsiteX2166" fmla="*/ 487410 w 567603"/>
                  <a:gd name="connsiteY2166" fmla="*/ 312019 h 476465"/>
                  <a:gd name="connsiteX2167" fmla="*/ 488254 w 567603"/>
                  <a:gd name="connsiteY2167" fmla="*/ 311175 h 476465"/>
                  <a:gd name="connsiteX2168" fmla="*/ 489098 w 567603"/>
                  <a:gd name="connsiteY2168" fmla="*/ 311175 h 476465"/>
                  <a:gd name="connsiteX2169" fmla="*/ 489098 w 567603"/>
                  <a:gd name="connsiteY2169" fmla="*/ 310332 h 476465"/>
                  <a:gd name="connsiteX2170" fmla="*/ 489942 w 567603"/>
                  <a:gd name="connsiteY2170" fmla="*/ 309403 h 476465"/>
                  <a:gd name="connsiteX2171" fmla="*/ 489942 w 567603"/>
                  <a:gd name="connsiteY2171" fmla="*/ 308560 h 476465"/>
                  <a:gd name="connsiteX2172" fmla="*/ 490787 w 567603"/>
                  <a:gd name="connsiteY2172" fmla="*/ 308560 h 476465"/>
                  <a:gd name="connsiteX2173" fmla="*/ 490787 w 567603"/>
                  <a:gd name="connsiteY2173" fmla="*/ 307716 h 476465"/>
                  <a:gd name="connsiteX2174" fmla="*/ 491631 w 567603"/>
                  <a:gd name="connsiteY2174" fmla="*/ 306872 h 476465"/>
                  <a:gd name="connsiteX2175" fmla="*/ 491631 w 567603"/>
                  <a:gd name="connsiteY2175" fmla="*/ 306028 h 476465"/>
                  <a:gd name="connsiteX2176" fmla="*/ 492475 w 567603"/>
                  <a:gd name="connsiteY2176" fmla="*/ 306028 h 476465"/>
                  <a:gd name="connsiteX2177" fmla="*/ 492475 w 567603"/>
                  <a:gd name="connsiteY2177" fmla="*/ 305185 h 476465"/>
                  <a:gd name="connsiteX2178" fmla="*/ 493319 w 567603"/>
                  <a:gd name="connsiteY2178" fmla="*/ 304341 h 476465"/>
                  <a:gd name="connsiteX2179" fmla="*/ 494163 w 567603"/>
                  <a:gd name="connsiteY2179" fmla="*/ 305185 h 476465"/>
                  <a:gd name="connsiteX2180" fmla="*/ 495007 w 567603"/>
                  <a:gd name="connsiteY2180" fmla="*/ 305185 h 476465"/>
                  <a:gd name="connsiteX2181" fmla="*/ 495007 w 567603"/>
                  <a:gd name="connsiteY2181" fmla="*/ 306028 h 476465"/>
                  <a:gd name="connsiteX2182" fmla="*/ 495851 w 567603"/>
                  <a:gd name="connsiteY2182" fmla="*/ 306872 h 476465"/>
                  <a:gd name="connsiteX2183" fmla="*/ 495851 w 567603"/>
                  <a:gd name="connsiteY2183" fmla="*/ 307716 h 476465"/>
                  <a:gd name="connsiteX2184" fmla="*/ 496695 w 567603"/>
                  <a:gd name="connsiteY2184" fmla="*/ 306872 h 476465"/>
                  <a:gd name="connsiteX2185" fmla="*/ 497540 w 567603"/>
                  <a:gd name="connsiteY2185" fmla="*/ 306028 h 476465"/>
                  <a:gd name="connsiteX2186" fmla="*/ 498384 w 567603"/>
                  <a:gd name="connsiteY2186" fmla="*/ 305185 h 476465"/>
                  <a:gd name="connsiteX2187" fmla="*/ 499228 w 567603"/>
                  <a:gd name="connsiteY2187" fmla="*/ 305185 h 476465"/>
                  <a:gd name="connsiteX2188" fmla="*/ 499228 w 567603"/>
                  <a:gd name="connsiteY2188" fmla="*/ 304341 h 476465"/>
                  <a:gd name="connsiteX2189" fmla="*/ 500072 w 567603"/>
                  <a:gd name="connsiteY2189" fmla="*/ 304341 h 476465"/>
                  <a:gd name="connsiteX2190" fmla="*/ 500916 w 567603"/>
                  <a:gd name="connsiteY2190" fmla="*/ 304341 h 476465"/>
                  <a:gd name="connsiteX2191" fmla="*/ 500916 w 567603"/>
                  <a:gd name="connsiteY2191" fmla="*/ 303497 h 476465"/>
                  <a:gd name="connsiteX2192" fmla="*/ 501760 w 567603"/>
                  <a:gd name="connsiteY2192" fmla="*/ 303497 h 476465"/>
                  <a:gd name="connsiteX2193" fmla="*/ 501760 w 567603"/>
                  <a:gd name="connsiteY2193" fmla="*/ 302569 h 476465"/>
                  <a:gd name="connsiteX2194" fmla="*/ 502605 w 567603"/>
                  <a:gd name="connsiteY2194" fmla="*/ 302569 h 476465"/>
                  <a:gd name="connsiteX2195" fmla="*/ 503449 w 567603"/>
                  <a:gd name="connsiteY2195" fmla="*/ 302569 h 476465"/>
                  <a:gd name="connsiteX2196" fmla="*/ 503449 w 567603"/>
                  <a:gd name="connsiteY2196" fmla="*/ 301725 h 476465"/>
                  <a:gd name="connsiteX2197" fmla="*/ 504293 w 567603"/>
                  <a:gd name="connsiteY2197" fmla="*/ 301725 h 476465"/>
                  <a:gd name="connsiteX2198" fmla="*/ 505137 w 567603"/>
                  <a:gd name="connsiteY2198" fmla="*/ 301725 h 476465"/>
                  <a:gd name="connsiteX2199" fmla="*/ 505981 w 567603"/>
                  <a:gd name="connsiteY2199" fmla="*/ 301725 h 476465"/>
                  <a:gd name="connsiteX2200" fmla="*/ 505981 w 567603"/>
                  <a:gd name="connsiteY2200" fmla="*/ 302569 h 476465"/>
                  <a:gd name="connsiteX2201" fmla="*/ 506825 w 567603"/>
                  <a:gd name="connsiteY2201" fmla="*/ 302569 h 476465"/>
                  <a:gd name="connsiteX2202" fmla="*/ 507669 w 567603"/>
                  <a:gd name="connsiteY2202" fmla="*/ 303413 h 476465"/>
                  <a:gd name="connsiteX2203" fmla="*/ 508514 w 567603"/>
                  <a:gd name="connsiteY2203" fmla="*/ 304257 h 476465"/>
                  <a:gd name="connsiteX2204" fmla="*/ 508514 w 567603"/>
                  <a:gd name="connsiteY2204" fmla="*/ 305100 h 476465"/>
                  <a:gd name="connsiteX2205" fmla="*/ 509358 w 567603"/>
                  <a:gd name="connsiteY2205" fmla="*/ 305100 h 476465"/>
                  <a:gd name="connsiteX2206" fmla="*/ 509358 w 567603"/>
                  <a:gd name="connsiteY2206" fmla="*/ 305944 h 476465"/>
                  <a:gd name="connsiteX2207" fmla="*/ 510202 w 567603"/>
                  <a:gd name="connsiteY2207" fmla="*/ 305944 h 476465"/>
                  <a:gd name="connsiteX2208" fmla="*/ 510202 w 567603"/>
                  <a:gd name="connsiteY2208" fmla="*/ 306788 h 476465"/>
                  <a:gd name="connsiteX2209" fmla="*/ 511046 w 567603"/>
                  <a:gd name="connsiteY2209" fmla="*/ 307632 h 476465"/>
                  <a:gd name="connsiteX2210" fmla="*/ 511046 w 567603"/>
                  <a:gd name="connsiteY2210" fmla="*/ 308475 h 476465"/>
                  <a:gd name="connsiteX2211" fmla="*/ 511046 w 567603"/>
                  <a:gd name="connsiteY2211" fmla="*/ 309319 h 476465"/>
                  <a:gd name="connsiteX2212" fmla="*/ 511890 w 567603"/>
                  <a:gd name="connsiteY2212" fmla="*/ 310163 h 476465"/>
                  <a:gd name="connsiteX2213" fmla="*/ 512734 w 567603"/>
                  <a:gd name="connsiteY2213" fmla="*/ 310163 h 476465"/>
                  <a:gd name="connsiteX2214" fmla="*/ 512734 w 567603"/>
                  <a:gd name="connsiteY2214" fmla="*/ 311006 h 476465"/>
                  <a:gd name="connsiteX2215" fmla="*/ 512734 w 567603"/>
                  <a:gd name="connsiteY2215" fmla="*/ 311850 h 476465"/>
                  <a:gd name="connsiteX2216" fmla="*/ 512819 w 567603"/>
                  <a:gd name="connsiteY2216" fmla="*/ 312694 h 476465"/>
                  <a:gd name="connsiteX2217" fmla="*/ 512819 w 567603"/>
                  <a:gd name="connsiteY2217" fmla="*/ 314381 h 476465"/>
                  <a:gd name="connsiteX2218" fmla="*/ 512819 w 567603"/>
                  <a:gd name="connsiteY2218" fmla="*/ 315225 h 476465"/>
                  <a:gd name="connsiteX2219" fmla="*/ 512819 w 567603"/>
                  <a:gd name="connsiteY2219" fmla="*/ 316153 h 476465"/>
                  <a:gd name="connsiteX2220" fmla="*/ 512819 w 567603"/>
                  <a:gd name="connsiteY2220" fmla="*/ 316997 h 476465"/>
                  <a:gd name="connsiteX2221" fmla="*/ 512819 w 567603"/>
                  <a:gd name="connsiteY2221" fmla="*/ 317841 h 476465"/>
                  <a:gd name="connsiteX2222" fmla="*/ 512819 w 567603"/>
                  <a:gd name="connsiteY2222" fmla="*/ 318685 h 476465"/>
                  <a:gd name="connsiteX2223" fmla="*/ 512819 w 567603"/>
                  <a:gd name="connsiteY2223" fmla="*/ 319528 h 476465"/>
                  <a:gd name="connsiteX2224" fmla="*/ 512819 w 567603"/>
                  <a:gd name="connsiteY2224" fmla="*/ 320372 h 476465"/>
                  <a:gd name="connsiteX2225" fmla="*/ 511975 w 567603"/>
                  <a:gd name="connsiteY2225" fmla="*/ 319528 h 476465"/>
                  <a:gd name="connsiteX2226" fmla="*/ 511130 w 567603"/>
                  <a:gd name="connsiteY2226" fmla="*/ 319528 h 476465"/>
                  <a:gd name="connsiteX2227" fmla="*/ 511130 w 567603"/>
                  <a:gd name="connsiteY2227" fmla="*/ 320372 h 476465"/>
                  <a:gd name="connsiteX2228" fmla="*/ 510286 w 567603"/>
                  <a:gd name="connsiteY2228" fmla="*/ 321216 h 476465"/>
                  <a:gd name="connsiteX2229" fmla="*/ 511130 w 567603"/>
                  <a:gd name="connsiteY2229" fmla="*/ 321216 h 476465"/>
                  <a:gd name="connsiteX2230" fmla="*/ 511975 w 567603"/>
                  <a:gd name="connsiteY2230" fmla="*/ 321216 h 476465"/>
                  <a:gd name="connsiteX2231" fmla="*/ 512819 w 567603"/>
                  <a:gd name="connsiteY2231" fmla="*/ 322060 h 476465"/>
                  <a:gd name="connsiteX2232" fmla="*/ 511975 w 567603"/>
                  <a:gd name="connsiteY2232" fmla="*/ 322060 h 476465"/>
                  <a:gd name="connsiteX2233" fmla="*/ 511130 w 567603"/>
                  <a:gd name="connsiteY2233" fmla="*/ 322060 h 476465"/>
                  <a:gd name="connsiteX2234" fmla="*/ 511130 w 567603"/>
                  <a:gd name="connsiteY2234" fmla="*/ 322903 h 476465"/>
                  <a:gd name="connsiteX2235" fmla="*/ 511130 w 567603"/>
                  <a:gd name="connsiteY2235" fmla="*/ 323747 h 476465"/>
                  <a:gd name="connsiteX2236" fmla="*/ 510286 w 567603"/>
                  <a:gd name="connsiteY2236" fmla="*/ 323747 h 476465"/>
                  <a:gd name="connsiteX2237" fmla="*/ 510286 w 567603"/>
                  <a:gd name="connsiteY2237" fmla="*/ 324591 h 476465"/>
                  <a:gd name="connsiteX2238" fmla="*/ 511130 w 567603"/>
                  <a:gd name="connsiteY2238" fmla="*/ 324591 h 476465"/>
                  <a:gd name="connsiteX2239" fmla="*/ 511975 w 567603"/>
                  <a:gd name="connsiteY2239" fmla="*/ 324591 h 476465"/>
                  <a:gd name="connsiteX2240" fmla="*/ 513663 w 567603"/>
                  <a:gd name="connsiteY2240" fmla="*/ 324591 h 476465"/>
                  <a:gd name="connsiteX2241" fmla="*/ 514507 w 567603"/>
                  <a:gd name="connsiteY2241" fmla="*/ 324591 h 476465"/>
                  <a:gd name="connsiteX2242" fmla="*/ 515351 w 567603"/>
                  <a:gd name="connsiteY2242" fmla="*/ 324591 h 476465"/>
                  <a:gd name="connsiteX2243" fmla="*/ 516195 w 567603"/>
                  <a:gd name="connsiteY2243" fmla="*/ 324591 h 476465"/>
                  <a:gd name="connsiteX2244" fmla="*/ 517039 w 567603"/>
                  <a:gd name="connsiteY2244" fmla="*/ 324591 h 476465"/>
                  <a:gd name="connsiteX2245" fmla="*/ 517884 w 567603"/>
                  <a:gd name="connsiteY2245" fmla="*/ 324591 h 476465"/>
                  <a:gd name="connsiteX2246" fmla="*/ 518728 w 567603"/>
                  <a:gd name="connsiteY2246" fmla="*/ 325435 h 476465"/>
                  <a:gd name="connsiteX2247" fmla="*/ 519572 w 567603"/>
                  <a:gd name="connsiteY2247" fmla="*/ 325435 h 476465"/>
                  <a:gd name="connsiteX2248" fmla="*/ 520416 w 567603"/>
                  <a:gd name="connsiteY2248" fmla="*/ 325435 h 476465"/>
                  <a:gd name="connsiteX2249" fmla="*/ 521260 w 567603"/>
                  <a:gd name="connsiteY2249" fmla="*/ 325435 h 476465"/>
                  <a:gd name="connsiteX2250" fmla="*/ 522104 w 567603"/>
                  <a:gd name="connsiteY2250" fmla="*/ 325350 h 476465"/>
                  <a:gd name="connsiteX2251" fmla="*/ 522948 w 567603"/>
                  <a:gd name="connsiteY2251" fmla="*/ 325350 h 476465"/>
                  <a:gd name="connsiteX2252" fmla="*/ 523793 w 567603"/>
                  <a:gd name="connsiteY2252" fmla="*/ 325350 h 476465"/>
                  <a:gd name="connsiteX2253" fmla="*/ 524637 w 567603"/>
                  <a:gd name="connsiteY2253" fmla="*/ 325350 h 476465"/>
                  <a:gd name="connsiteX2254" fmla="*/ 525481 w 567603"/>
                  <a:gd name="connsiteY2254" fmla="*/ 325350 h 476465"/>
                  <a:gd name="connsiteX2255" fmla="*/ 526325 w 567603"/>
                  <a:gd name="connsiteY2255" fmla="*/ 325350 h 476465"/>
                  <a:gd name="connsiteX2256" fmla="*/ 527169 w 567603"/>
                  <a:gd name="connsiteY2256" fmla="*/ 325350 h 476465"/>
                  <a:gd name="connsiteX2257" fmla="*/ 528013 w 567603"/>
                  <a:gd name="connsiteY2257" fmla="*/ 325350 h 476465"/>
                  <a:gd name="connsiteX2258" fmla="*/ 528858 w 567603"/>
                  <a:gd name="connsiteY2258" fmla="*/ 325350 h 476465"/>
                  <a:gd name="connsiteX2259" fmla="*/ 529702 w 567603"/>
                  <a:gd name="connsiteY2259" fmla="*/ 324507 h 476465"/>
                  <a:gd name="connsiteX2260" fmla="*/ 530546 w 567603"/>
                  <a:gd name="connsiteY2260" fmla="*/ 324507 h 476465"/>
                  <a:gd name="connsiteX2261" fmla="*/ 531390 w 567603"/>
                  <a:gd name="connsiteY2261" fmla="*/ 324507 h 476465"/>
                  <a:gd name="connsiteX2262" fmla="*/ 532234 w 567603"/>
                  <a:gd name="connsiteY2262" fmla="*/ 323663 h 476465"/>
                  <a:gd name="connsiteX2263" fmla="*/ 533078 w 567603"/>
                  <a:gd name="connsiteY2263" fmla="*/ 323663 h 476465"/>
                  <a:gd name="connsiteX2264" fmla="*/ 533922 w 567603"/>
                  <a:gd name="connsiteY2264" fmla="*/ 323663 h 476465"/>
                  <a:gd name="connsiteX2265" fmla="*/ 534766 w 567603"/>
                  <a:gd name="connsiteY2265" fmla="*/ 322819 h 476465"/>
                  <a:gd name="connsiteX2266" fmla="*/ 535611 w 567603"/>
                  <a:gd name="connsiteY2266" fmla="*/ 322819 h 476465"/>
                  <a:gd name="connsiteX2267" fmla="*/ 536455 w 567603"/>
                  <a:gd name="connsiteY2267" fmla="*/ 322819 h 476465"/>
                  <a:gd name="connsiteX2268" fmla="*/ 537299 w 567603"/>
                  <a:gd name="connsiteY2268" fmla="*/ 322819 h 476465"/>
                  <a:gd name="connsiteX2269" fmla="*/ 537299 w 567603"/>
                  <a:gd name="connsiteY2269" fmla="*/ 321975 h 476465"/>
                  <a:gd name="connsiteX2270" fmla="*/ 538143 w 567603"/>
                  <a:gd name="connsiteY2270" fmla="*/ 321891 h 476465"/>
                  <a:gd name="connsiteX2271" fmla="*/ 538143 w 567603"/>
                  <a:gd name="connsiteY2271" fmla="*/ 321047 h 476465"/>
                  <a:gd name="connsiteX2272" fmla="*/ 538987 w 567603"/>
                  <a:gd name="connsiteY2272" fmla="*/ 321047 h 476465"/>
                  <a:gd name="connsiteX2273" fmla="*/ 538987 w 567603"/>
                  <a:gd name="connsiteY2273" fmla="*/ 320203 h 476465"/>
                  <a:gd name="connsiteX2274" fmla="*/ 539831 w 567603"/>
                  <a:gd name="connsiteY2274" fmla="*/ 320203 h 476465"/>
                  <a:gd name="connsiteX2275" fmla="*/ 539831 w 567603"/>
                  <a:gd name="connsiteY2275" fmla="*/ 319360 h 476465"/>
                  <a:gd name="connsiteX2276" fmla="*/ 540676 w 567603"/>
                  <a:gd name="connsiteY2276" fmla="*/ 318516 h 476465"/>
                  <a:gd name="connsiteX2277" fmla="*/ 541520 w 567603"/>
                  <a:gd name="connsiteY2277" fmla="*/ 317672 h 476465"/>
                  <a:gd name="connsiteX2278" fmla="*/ 542364 w 567603"/>
                  <a:gd name="connsiteY2278" fmla="*/ 317672 h 476465"/>
                  <a:gd name="connsiteX2279" fmla="*/ 543208 w 567603"/>
                  <a:gd name="connsiteY2279" fmla="*/ 317672 h 476465"/>
                  <a:gd name="connsiteX2280" fmla="*/ 544052 w 567603"/>
                  <a:gd name="connsiteY2280" fmla="*/ 317672 h 476465"/>
                  <a:gd name="connsiteX2281" fmla="*/ 544896 w 567603"/>
                  <a:gd name="connsiteY2281" fmla="*/ 318516 h 476465"/>
                  <a:gd name="connsiteX2282" fmla="*/ 545741 w 567603"/>
                  <a:gd name="connsiteY2282" fmla="*/ 318516 h 476465"/>
                  <a:gd name="connsiteX2283" fmla="*/ 546584 w 567603"/>
                  <a:gd name="connsiteY2283" fmla="*/ 318516 h 476465"/>
                  <a:gd name="connsiteX2284" fmla="*/ 547429 w 567603"/>
                  <a:gd name="connsiteY2284" fmla="*/ 318516 h 476465"/>
                  <a:gd name="connsiteX2285" fmla="*/ 548273 w 567603"/>
                  <a:gd name="connsiteY2285" fmla="*/ 318516 h 476465"/>
                  <a:gd name="connsiteX2286" fmla="*/ 548273 w 567603"/>
                  <a:gd name="connsiteY2286" fmla="*/ 319360 h 476465"/>
                  <a:gd name="connsiteX2287" fmla="*/ 549117 w 567603"/>
                  <a:gd name="connsiteY2287" fmla="*/ 319360 h 476465"/>
                  <a:gd name="connsiteX2288" fmla="*/ 549961 w 567603"/>
                  <a:gd name="connsiteY2288" fmla="*/ 319360 h 476465"/>
                  <a:gd name="connsiteX2289" fmla="*/ 550805 w 567603"/>
                  <a:gd name="connsiteY2289" fmla="*/ 319360 h 476465"/>
                  <a:gd name="connsiteX2290" fmla="*/ 551649 w 567603"/>
                  <a:gd name="connsiteY2290" fmla="*/ 319360 h 476465"/>
                  <a:gd name="connsiteX2291" fmla="*/ 552494 w 567603"/>
                  <a:gd name="connsiteY2291" fmla="*/ 319360 h 476465"/>
                  <a:gd name="connsiteX2292" fmla="*/ 552494 w 567603"/>
                  <a:gd name="connsiteY2292" fmla="*/ 320203 h 476465"/>
                  <a:gd name="connsiteX2293" fmla="*/ 553338 w 567603"/>
                  <a:gd name="connsiteY2293" fmla="*/ 320203 h 476465"/>
                  <a:gd name="connsiteX2294" fmla="*/ 554266 w 567603"/>
                  <a:gd name="connsiteY2294" fmla="*/ 320203 h 476465"/>
                  <a:gd name="connsiteX2295" fmla="*/ 555110 w 567603"/>
                  <a:gd name="connsiteY2295" fmla="*/ 320203 h 476465"/>
                  <a:gd name="connsiteX2296" fmla="*/ 555955 w 567603"/>
                  <a:gd name="connsiteY2296" fmla="*/ 320203 h 476465"/>
                  <a:gd name="connsiteX2297" fmla="*/ 556799 w 567603"/>
                  <a:gd name="connsiteY2297" fmla="*/ 320203 h 476465"/>
                  <a:gd name="connsiteX2298" fmla="*/ 556799 w 567603"/>
                  <a:gd name="connsiteY2298" fmla="*/ 321047 h 476465"/>
                  <a:gd name="connsiteX2299" fmla="*/ 557643 w 567603"/>
                  <a:gd name="connsiteY2299" fmla="*/ 321047 h 476465"/>
                  <a:gd name="connsiteX2300" fmla="*/ 558487 w 567603"/>
                  <a:gd name="connsiteY2300" fmla="*/ 320963 h 476465"/>
                  <a:gd name="connsiteX2301" fmla="*/ 559331 w 567603"/>
                  <a:gd name="connsiteY2301" fmla="*/ 320963 h 476465"/>
                  <a:gd name="connsiteX2302" fmla="*/ 560175 w 567603"/>
                  <a:gd name="connsiteY2302" fmla="*/ 320963 h 476465"/>
                  <a:gd name="connsiteX2303" fmla="*/ 560175 w 567603"/>
                  <a:gd name="connsiteY2303" fmla="*/ 320119 h 476465"/>
                  <a:gd name="connsiteX2304" fmla="*/ 560175 w 567603"/>
                  <a:gd name="connsiteY2304" fmla="*/ 319275 h 476465"/>
                  <a:gd name="connsiteX2305" fmla="*/ 560175 w 567603"/>
                  <a:gd name="connsiteY2305" fmla="*/ 318432 h 476465"/>
                  <a:gd name="connsiteX2306" fmla="*/ 560091 w 567603"/>
                  <a:gd name="connsiteY2306" fmla="*/ 317588 h 476465"/>
                  <a:gd name="connsiteX2307" fmla="*/ 560091 w 567603"/>
                  <a:gd name="connsiteY2307" fmla="*/ 316744 h 476465"/>
                  <a:gd name="connsiteX2308" fmla="*/ 560935 w 567603"/>
                  <a:gd name="connsiteY2308" fmla="*/ 316744 h 476465"/>
                  <a:gd name="connsiteX2309" fmla="*/ 560935 w 567603"/>
                  <a:gd name="connsiteY2309" fmla="*/ 315900 h 476465"/>
                  <a:gd name="connsiteX2310" fmla="*/ 561779 w 567603"/>
                  <a:gd name="connsiteY2310" fmla="*/ 315900 h 476465"/>
                  <a:gd name="connsiteX2311" fmla="*/ 561779 w 567603"/>
                  <a:gd name="connsiteY2311" fmla="*/ 315057 h 476465"/>
                  <a:gd name="connsiteX2312" fmla="*/ 562623 w 567603"/>
                  <a:gd name="connsiteY2312" fmla="*/ 315057 h 476465"/>
                  <a:gd name="connsiteX2313" fmla="*/ 562623 w 567603"/>
                  <a:gd name="connsiteY2313" fmla="*/ 314213 h 476465"/>
                  <a:gd name="connsiteX2314" fmla="*/ 562623 w 567603"/>
                  <a:gd name="connsiteY2314" fmla="*/ 313369 h 476465"/>
                  <a:gd name="connsiteX2315" fmla="*/ 562623 w 567603"/>
                  <a:gd name="connsiteY2315" fmla="*/ 312525 h 476465"/>
                  <a:gd name="connsiteX2316" fmla="*/ 563467 w 567603"/>
                  <a:gd name="connsiteY2316" fmla="*/ 312525 h 476465"/>
                  <a:gd name="connsiteX2317" fmla="*/ 563467 w 567603"/>
                  <a:gd name="connsiteY2317" fmla="*/ 311681 h 476465"/>
                  <a:gd name="connsiteX2318" fmla="*/ 563467 w 567603"/>
                  <a:gd name="connsiteY2318" fmla="*/ 310838 h 476465"/>
                  <a:gd name="connsiteX2319" fmla="*/ 563467 w 567603"/>
                  <a:gd name="connsiteY2319" fmla="*/ 309994 h 476465"/>
                  <a:gd name="connsiteX2320" fmla="*/ 563467 w 567603"/>
                  <a:gd name="connsiteY2320" fmla="*/ 309150 h 476465"/>
                  <a:gd name="connsiteX2321" fmla="*/ 562623 w 567603"/>
                  <a:gd name="connsiteY2321" fmla="*/ 308306 h 476465"/>
                  <a:gd name="connsiteX2322" fmla="*/ 561779 w 567603"/>
                  <a:gd name="connsiteY2322" fmla="*/ 307463 h 476465"/>
                  <a:gd name="connsiteX2323" fmla="*/ 561779 w 567603"/>
                  <a:gd name="connsiteY2323" fmla="*/ 306619 h 476465"/>
                  <a:gd name="connsiteX2324" fmla="*/ 560935 w 567603"/>
                  <a:gd name="connsiteY2324" fmla="*/ 306619 h 476465"/>
                  <a:gd name="connsiteX2325" fmla="*/ 560935 w 567603"/>
                  <a:gd name="connsiteY2325" fmla="*/ 305775 h 476465"/>
                  <a:gd name="connsiteX2326" fmla="*/ 560091 w 567603"/>
                  <a:gd name="connsiteY2326" fmla="*/ 305775 h 476465"/>
                  <a:gd name="connsiteX2327" fmla="*/ 560091 w 567603"/>
                  <a:gd name="connsiteY2327" fmla="*/ 304931 h 476465"/>
                  <a:gd name="connsiteX2328" fmla="*/ 560091 w 567603"/>
                  <a:gd name="connsiteY2328" fmla="*/ 304088 h 476465"/>
                  <a:gd name="connsiteX2329" fmla="*/ 559247 w 567603"/>
                  <a:gd name="connsiteY2329" fmla="*/ 304088 h 476465"/>
                  <a:gd name="connsiteX2330" fmla="*/ 559247 w 567603"/>
                  <a:gd name="connsiteY2330" fmla="*/ 303244 h 476465"/>
                  <a:gd name="connsiteX2331" fmla="*/ 558403 w 567603"/>
                  <a:gd name="connsiteY2331" fmla="*/ 302400 h 476465"/>
                  <a:gd name="connsiteX2332" fmla="*/ 558403 w 567603"/>
                  <a:gd name="connsiteY2332" fmla="*/ 301557 h 476465"/>
                  <a:gd name="connsiteX2333" fmla="*/ 557559 w 567603"/>
                  <a:gd name="connsiteY2333" fmla="*/ 301557 h 476465"/>
                  <a:gd name="connsiteX2334" fmla="*/ 557559 w 567603"/>
                  <a:gd name="connsiteY2334" fmla="*/ 300713 h 476465"/>
                  <a:gd name="connsiteX2335" fmla="*/ 557559 w 567603"/>
                  <a:gd name="connsiteY2335" fmla="*/ 299869 h 476465"/>
                  <a:gd name="connsiteX2336" fmla="*/ 556714 w 567603"/>
                  <a:gd name="connsiteY2336" fmla="*/ 299869 h 476465"/>
                  <a:gd name="connsiteX2337" fmla="*/ 555786 w 567603"/>
                  <a:gd name="connsiteY2337" fmla="*/ 298182 h 476465"/>
                  <a:gd name="connsiteX2338" fmla="*/ 555786 w 567603"/>
                  <a:gd name="connsiteY2338" fmla="*/ 297338 h 476465"/>
                  <a:gd name="connsiteX2339" fmla="*/ 555786 w 567603"/>
                  <a:gd name="connsiteY2339" fmla="*/ 296410 h 476465"/>
                  <a:gd name="connsiteX2340" fmla="*/ 555786 w 567603"/>
                  <a:gd name="connsiteY2340" fmla="*/ 295566 h 476465"/>
                  <a:gd name="connsiteX2341" fmla="*/ 555786 w 567603"/>
                  <a:gd name="connsiteY2341" fmla="*/ 294722 h 476465"/>
                  <a:gd name="connsiteX2342" fmla="*/ 556630 w 567603"/>
                  <a:gd name="connsiteY2342" fmla="*/ 294722 h 476465"/>
                  <a:gd name="connsiteX2343" fmla="*/ 556630 w 567603"/>
                  <a:gd name="connsiteY2343" fmla="*/ 293878 h 476465"/>
                  <a:gd name="connsiteX2344" fmla="*/ 557474 w 567603"/>
                  <a:gd name="connsiteY2344" fmla="*/ 293035 h 476465"/>
                  <a:gd name="connsiteX2345" fmla="*/ 558318 w 567603"/>
                  <a:gd name="connsiteY2345" fmla="*/ 293035 h 476465"/>
                  <a:gd name="connsiteX2346" fmla="*/ 558318 w 567603"/>
                  <a:gd name="connsiteY2346" fmla="*/ 292191 h 476465"/>
                  <a:gd name="connsiteX2347" fmla="*/ 559162 w 567603"/>
                  <a:gd name="connsiteY2347" fmla="*/ 292191 h 476465"/>
                  <a:gd name="connsiteX2348" fmla="*/ 560006 w 567603"/>
                  <a:gd name="connsiteY2348" fmla="*/ 291347 h 476465"/>
                  <a:gd name="connsiteX2349" fmla="*/ 560851 w 567603"/>
                  <a:gd name="connsiteY2349" fmla="*/ 291347 h 476465"/>
                  <a:gd name="connsiteX2350" fmla="*/ 560851 w 567603"/>
                  <a:gd name="connsiteY2350" fmla="*/ 290503 h 476465"/>
                  <a:gd name="connsiteX2351" fmla="*/ 561695 w 567603"/>
                  <a:gd name="connsiteY2351" fmla="*/ 290503 h 476465"/>
                  <a:gd name="connsiteX2352" fmla="*/ 562539 w 567603"/>
                  <a:gd name="connsiteY2352" fmla="*/ 290503 h 476465"/>
                  <a:gd name="connsiteX2353" fmla="*/ 563383 w 567603"/>
                  <a:gd name="connsiteY2353" fmla="*/ 290503 h 476465"/>
                  <a:gd name="connsiteX2354" fmla="*/ 564227 w 567603"/>
                  <a:gd name="connsiteY2354" fmla="*/ 290503 h 476465"/>
                  <a:gd name="connsiteX2355" fmla="*/ 564227 w 567603"/>
                  <a:gd name="connsiteY2355" fmla="*/ 289660 h 476465"/>
                  <a:gd name="connsiteX2356" fmla="*/ 565071 w 567603"/>
                  <a:gd name="connsiteY2356" fmla="*/ 289660 h 476465"/>
                  <a:gd name="connsiteX2357" fmla="*/ 565915 w 567603"/>
                  <a:gd name="connsiteY2357" fmla="*/ 289660 h 476465"/>
                  <a:gd name="connsiteX2358" fmla="*/ 565915 w 567603"/>
                  <a:gd name="connsiteY2358" fmla="*/ 288816 h 476465"/>
                  <a:gd name="connsiteX2359" fmla="*/ 565915 w 567603"/>
                  <a:gd name="connsiteY2359" fmla="*/ 287972 h 476465"/>
                  <a:gd name="connsiteX2360" fmla="*/ 566760 w 567603"/>
                  <a:gd name="connsiteY2360" fmla="*/ 287972 h 476465"/>
                  <a:gd name="connsiteX2361" fmla="*/ 566760 w 567603"/>
                  <a:gd name="connsiteY2361" fmla="*/ 287128 h 476465"/>
                  <a:gd name="connsiteX2362" fmla="*/ 566760 w 567603"/>
                  <a:gd name="connsiteY2362" fmla="*/ 286200 h 476465"/>
                  <a:gd name="connsiteX2363" fmla="*/ 567604 w 567603"/>
                  <a:gd name="connsiteY2363" fmla="*/ 286200 h 476465"/>
                  <a:gd name="connsiteX2364" fmla="*/ 567604 w 567603"/>
                  <a:gd name="connsiteY2364" fmla="*/ 285356 h 476465"/>
                  <a:gd name="connsiteX2365" fmla="*/ 567604 w 567603"/>
                  <a:gd name="connsiteY2365" fmla="*/ 284513 h 476465"/>
                  <a:gd name="connsiteX2366" fmla="*/ 566760 w 567603"/>
                  <a:gd name="connsiteY2366" fmla="*/ 283669 h 476465"/>
                  <a:gd name="connsiteX2367" fmla="*/ 566760 w 567603"/>
                  <a:gd name="connsiteY2367" fmla="*/ 282825 h 476465"/>
                  <a:gd name="connsiteX2368" fmla="*/ 565915 w 567603"/>
                  <a:gd name="connsiteY2368" fmla="*/ 282825 h 476465"/>
                  <a:gd name="connsiteX2369" fmla="*/ 565915 w 567603"/>
                  <a:gd name="connsiteY2369" fmla="*/ 281981 h 476465"/>
                  <a:gd name="connsiteX2370" fmla="*/ 565071 w 567603"/>
                  <a:gd name="connsiteY2370" fmla="*/ 281981 h 476465"/>
                  <a:gd name="connsiteX2371" fmla="*/ 564227 w 567603"/>
                  <a:gd name="connsiteY2371" fmla="*/ 281981 h 476465"/>
                  <a:gd name="connsiteX2372" fmla="*/ 563383 w 567603"/>
                  <a:gd name="connsiteY2372" fmla="*/ 281981 h 476465"/>
                  <a:gd name="connsiteX2373" fmla="*/ 562539 w 567603"/>
                  <a:gd name="connsiteY2373" fmla="*/ 281981 h 476465"/>
                  <a:gd name="connsiteX2374" fmla="*/ 562539 w 567603"/>
                  <a:gd name="connsiteY2374" fmla="*/ 282910 h 476465"/>
                  <a:gd name="connsiteX2375" fmla="*/ 561695 w 567603"/>
                  <a:gd name="connsiteY2375" fmla="*/ 282910 h 476465"/>
                  <a:gd name="connsiteX2376" fmla="*/ 560851 w 567603"/>
                  <a:gd name="connsiteY2376" fmla="*/ 282910 h 476465"/>
                  <a:gd name="connsiteX2377" fmla="*/ 560006 w 567603"/>
                  <a:gd name="connsiteY2377" fmla="*/ 282910 h 476465"/>
                  <a:gd name="connsiteX2378" fmla="*/ 559162 w 567603"/>
                  <a:gd name="connsiteY2378" fmla="*/ 282910 h 476465"/>
                  <a:gd name="connsiteX2379" fmla="*/ 558318 w 567603"/>
                  <a:gd name="connsiteY2379" fmla="*/ 282910 h 476465"/>
                  <a:gd name="connsiteX2380" fmla="*/ 557474 w 567603"/>
                  <a:gd name="connsiteY2380" fmla="*/ 282066 h 476465"/>
                  <a:gd name="connsiteX2381" fmla="*/ 556630 w 567603"/>
                  <a:gd name="connsiteY2381" fmla="*/ 282066 h 476465"/>
                  <a:gd name="connsiteX2382" fmla="*/ 556630 w 567603"/>
                  <a:gd name="connsiteY2382" fmla="*/ 281222 h 476465"/>
                  <a:gd name="connsiteX2383" fmla="*/ 555786 w 567603"/>
                  <a:gd name="connsiteY2383" fmla="*/ 281222 h 476465"/>
                  <a:gd name="connsiteX2384" fmla="*/ 554942 w 567603"/>
                  <a:gd name="connsiteY2384" fmla="*/ 280378 h 476465"/>
                  <a:gd name="connsiteX2385" fmla="*/ 554097 w 567603"/>
                  <a:gd name="connsiteY2385" fmla="*/ 279535 h 476465"/>
                  <a:gd name="connsiteX2386" fmla="*/ 554097 w 567603"/>
                  <a:gd name="connsiteY2386" fmla="*/ 278691 h 476465"/>
                  <a:gd name="connsiteX2387" fmla="*/ 553253 w 567603"/>
                  <a:gd name="connsiteY2387" fmla="*/ 278691 h 476465"/>
                  <a:gd name="connsiteX2388" fmla="*/ 553169 w 567603"/>
                  <a:gd name="connsiteY2388" fmla="*/ 277847 h 476465"/>
                  <a:gd name="connsiteX2389" fmla="*/ 553169 w 567603"/>
                  <a:gd name="connsiteY2389" fmla="*/ 277003 h 476465"/>
                  <a:gd name="connsiteX2390" fmla="*/ 553169 w 567603"/>
                  <a:gd name="connsiteY2390" fmla="*/ 276160 h 476465"/>
                  <a:gd name="connsiteX2391" fmla="*/ 553169 w 567603"/>
                  <a:gd name="connsiteY2391" fmla="*/ 275316 h 476465"/>
                  <a:gd name="connsiteX2392" fmla="*/ 552325 w 567603"/>
                  <a:gd name="connsiteY2392" fmla="*/ 275316 h 476465"/>
                  <a:gd name="connsiteX2393" fmla="*/ 552325 w 567603"/>
                  <a:gd name="connsiteY2393" fmla="*/ 274472 h 476465"/>
                  <a:gd name="connsiteX2394" fmla="*/ 552325 w 567603"/>
                  <a:gd name="connsiteY2394" fmla="*/ 273628 h 476465"/>
                  <a:gd name="connsiteX2395" fmla="*/ 552325 w 567603"/>
                  <a:gd name="connsiteY2395" fmla="*/ 272700 h 476465"/>
                  <a:gd name="connsiteX2396" fmla="*/ 552325 w 567603"/>
                  <a:gd name="connsiteY2396" fmla="*/ 271856 h 476465"/>
                  <a:gd name="connsiteX2397" fmla="*/ 552325 w 567603"/>
                  <a:gd name="connsiteY2397" fmla="*/ 271013 h 476465"/>
                  <a:gd name="connsiteX2398" fmla="*/ 552325 w 567603"/>
                  <a:gd name="connsiteY2398" fmla="*/ 270169 h 476465"/>
                  <a:gd name="connsiteX2399" fmla="*/ 552325 w 567603"/>
                  <a:gd name="connsiteY2399" fmla="*/ 269325 h 476465"/>
                  <a:gd name="connsiteX2400" fmla="*/ 552325 w 567603"/>
                  <a:gd name="connsiteY2400" fmla="*/ 268481 h 476465"/>
                  <a:gd name="connsiteX2401" fmla="*/ 552325 w 567603"/>
                  <a:gd name="connsiteY2401" fmla="*/ 267638 h 476465"/>
                  <a:gd name="connsiteX2402" fmla="*/ 552325 w 567603"/>
                  <a:gd name="connsiteY2402" fmla="*/ 266794 h 476465"/>
                  <a:gd name="connsiteX2403" fmla="*/ 552325 w 567603"/>
                  <a:gd name="connsiteY2403" fmla="*/ 265950 h 476465"/>
                  <a:gd name="connsiteX2404" fmla="*/ 552325 w 567603"/>
                  <a:gd name="connsiteY2404" fmla="*/ 265106 h 476465"/>
                  <a:gd name="connsiteX2405" fmla="*/ 552325 w 567603"/>
                  <a:gd name="connsiteY2405" fmla="*/ 264263 h 476465"/>
                  <a:gd name="connsiteX2406" fmla="*/ 552325 w 567603"/>
                  <a:gd name="connsiteY2406" fmla="*/ 263419 h 476465"/>
                  <a:gd name="connsiteX2407" fmla="*/ 553169 w 567603"/>
                  <a:gd name="connsiteY2407" fmla="*/ 263419 h 476465"/>
                  <a:gd name="connsiteX2408" fmla="*/ 553169 w 567603"/>
                  <a:gd name="connsiteY2408" fmla="*/ 262575 h 476465"/>
                  <a:gd name="connsiteX2409" fmla="*/ 554013 w 567603"/>
                  <a:gd name="connsiteY2409" fmla="*/ 262575 h 476465"/>
                  <a:gd name="connsiteX2410" fmla="*/ 554013 w 567603"/>
                  <a:gd name="connsiteY2410" fmla="*/ 261731 h 476465"/>
                  <a:gd name="connsiteX2411" fmla="*/ 554857 w 567603"/>
                  <a:gd name="connsiteY2411" fmla="*/ 260888 h 476465"/>
                  <a:gd name="connsiteX2412" fmla="*/ 555701 w 567603"/>
                  <a:gd name="connsiteY2412" fmla="*/ 260888 h 476465"/>
                  <a:gd name="connsiteX2413" fmla="*/ 555701 w 567603"/>
                  <a:gd name="connsiteY2413" fmla="*/ 260044 h 476465"/>
                  <a:gd name="connsiteX2414" fmla="*/ 556546 w 567603"/>
                  <a:gd name="connsiteY2414" fmla="*/ 259200 h 476465"/>
                  <a:gd name="connsiteX2415" fmla="*/ 556546 w 567603"/>
                  <a:gd name="connsiteY2415" fmla="*/ 258357 h 476465"/>
                  <a:gd name="connsiteX2416" fmla="*/ 557390 w 567603"/>
                  <a:gd name="connsiteY2416" fmla="*/ 258357 h 476465"/>
                  <a:gd name="connsiteX2417" fmla="*/ 557390 w 567603"/>
                  <a:gd name="connsiteY2417" fmla="*/ 257428 h 476465"/>
                  <a:gd name="connsiteX2418" fmla="*/ 557390 w 567603"/>
                  <a:gd name="connsiteY2418" fmla="*/ 256584 h 476465"/>
                  <a:gd name="connsiteX2419" fmla="*/ 557390 w 567603"/>
                  <a:gd name="connsiteY2419" fmla="*/ 255741 h 476465"/>
                  <a:gd name="connsiteX2420" fmla="*/ 556546 w 567603"/>
                  <a:gd name="connsiteY2420" fmla="*/ 255741 h 476465"/>
                  <a:gd name="connsiteX2421" fmla="*/ 555617 w 567603"/>
                  <a:gd name="connsiteY2421" fmla="*/ 254897 h 476465"/>
                  <a:gd name="connsiteX2422" fmla="*/ 554773 w 567603"/>
                  <a:gd name="connsiteY2422" fmla="*/ 254053 h 476465"/>
                  <a:gd name="connsiteX2423" fmla="*/ 553928 w 567603"/>
                  <a:gd name="connsiteY2423" fmla="*/ 254053 h 476465"/>
                  <a:gd name="connsiteX2424" fmla="*/ 553085 w 567603"/>
                  <a:gd name="connsiteY2424" fmla="*/ 253210 h 476465"/>
                  <a:gd name="connsiteX2425" fmla="*/ 552240 w 567603"/>
                  <a:gd name="connsiteY2425" fmla="*/ 253210 h 476465"/>
                  <a:gd name="connsiteX2426" fmla="*/ 551396 w 567603"/>
                  <a:gd name="connsiteY2426" fmla="*/ 253294 h 476465"/>
                  <a:gd name="connsiteX2427" fmla="*/ 550552 w 567603"/>
                  <a:gd name="connsiteY2427" fmla="*/ 252450 h 476465"/>
                  <a:gd name="connsiteX2428" fmla="*/ 549708 w 567603"/>
                  <a:gd name="connsiteY2428" fmla="*/ 251606 h 476465"/>
                  <a:gd name="connsiteX2429" fmla="*/ 548864 w 567603"/>
                  <a:gd name="connsiteY2429" fmla="*/ 251606 h 476465"/>
                  <a:gd name="connsiteX2430" fmla="*/ 548020 w 567603"/>
                  <a:gd name="connsiteY2430" fmla="*/ 251606 h 476465"/>
                  <a:gd name="connsiteX2431" fmla="*/ 547175 w 567603"/>
                  <a:gd name="connsiteY2431" fmla="*/ 250763 h 476465"/>
                  <a:gd name="connsiteX2432" fmla="*/ 548020 w 567603"/>
                  <a:gd name="connsiteY2432" fmla="*/ 249919 h 476465"/>
                  <a:gd name="connsiteX2433" fmla="*/ 548020 w 567603"/>
                  <a:gd name="connsiteY2433" fmla="*/ 248991 h 476465"/>
                  <a:gd name="connsiteX2434" fmla="*/ 548864 w 567603"/>
                  <a:gd name="connsiteY2434" fmla="*/ 248991 h 476465"/>
                  <a:gd name="connsiteX2435" fmla="*/ 548020 w 567603"/>
                  <a:gd name="connsiteY2435" fmla="*/ 248147 h 476465"/>
                  <a:gd name="connsiteX2436" fmla="*/ 547175 w 567603"/>
                  <a:gd name="connsiteY2436" fmla="*/ 248147 h 476465"/>
                  <a:gd name="connsiteX2437" fmla="*/ 546331 w 567603"/>
                  <a:gd name="connsiteY2437" fmla="*/ 247303 h 476465"/>
                  <a:gd name="connsiteX2438" fmla="*/ 545487 w 567603"/>
                  <a:gd name="connsiteY2438" fmla="*/ 246460 h 476465"/>
                  <a:gd name="connsiteX2439" fmla="*/ 543799 w 567603"/>
                  <a:gd name="connsiteY2439" fmla="*/ 246544 h 476465"/>
                  <a:gd name="connsiteX2440" fmla="*/ 542955 w 567603"/>
                  <a:gd name="connsiteY2440" fmla="*/ 246544 h 476465"/>
                  <a:gd name="connsiteX2441" fmla="*/ 542110 w 567603"/>
                  <a:gd name="connsiteY2441" fmla="*/ 245700 h 476465"/>
                  <a:gd name="connsiteX2442" fmla="*/ 541266 w 567603"/>
                  <a:gd name="connsiteY2442" fmla="*/ 245700 h 476465"/>
                  <a:gd name="connsiteX2443" fmla="*/ 540422 w 567603"/>
                  <a:gd name="connsiteY2443" fmla="*/ 245700 h 476465"/>
                  <a:gd name="connsiteX2444" fmla="*/ 540422 w 567603"/>
                  <a:gd name="connsiteY2444" fmla="*/ 244856 h 476465"/>
                  <a:gd name="connsiteX2445" fmla="*/ 539578 w 567603"/>
                  <a:gd name="connsiteY2445" fmla="*/ 244856 h 476465"/>
                  <a:gd name="connsiteX2446" fmla="*/ 538734 w 567603"/>
                  <a:gd name="connsiteY2446" fmla="*/ 244856 h 476465"/>
                  <a:gd name="connsiteX2447" fmla="*/ 538734 w 567603"/>
                  <a:gd name="connsiteY2447" fmla="*/ 244013 h 476465"/>
                  <a:gd name="connsiteX2448" fmla="*/ 537890 w 567603"/>
                  <a:gd name="connsiteY2448" fmla="*/ 244013 h 476465"/>
                  <a:gd name="connsiteX2449" fmla="*/ 537806 w 567603"/>
                  <a:gd name="connsiteY2449" fmla="*/ 243169 h 476465"/>
                  <a:gd name="connsiteX2450" fmla="*/ 536961 w 567603"/>
                  <a:gd name="connsiteY2450" fmla="*/ 243169 h 476465"/>
                  <a:gd name="connsiteX2451" fmla="*/ 536961 w 567603"/>
                  <a:gd name="connsiteY2451" fmla="*/ 242325 h 476465"/>
                  <a:gd name="connsiteX2452" fmla="*/ 536117 w 567603"/>
                  <a:gd name="connsiteY2452" fmla="*/ 242325 h 476465"/>
                  <a:gd name="connsiteX2453" fmla="*/ 535273 w 567603"/>
                  <a:gd name="connsiteY2453" fmla="*/ 242325 h 476465"/>
                  <a:gd name="connsiteX2454" fmla="*/ 534429 w 567603"/>
                  <a:gd name="connsiteY2454" fmla="*/ 242325 h 476465"/>
                  <a:gd name="connsiteX2455" fmla="*/ 533585 w 567603"/>
                  <a:gd name="connsiteY2455" fmla="*/ 242325 h 476465"/>
                  <a:gd name="connsiteX2456" fmla="*/ 532741 w 567603"/>
                  <a:gd name="connsiteY2456" fmla="*/ 241482 h 476465"/>
                  <a:gd name="connsiteX2457" fmla="*/ 531896 w 567603"/>
                  <a:gd name="connsiteY2457" fmla="*/ 241482 h 476465"/>
                  <a:gd name="connsiteX2458" fmla="*/ 531052 w 567603"/>
                  <a:gd name="connsiteY2458" fmla="*/ 241482 h 476465"/>
                  <a:gd name="connsiteX2459" fmla="*/ 530208 w 567603"/>
                  <a:gd name="connsiteY2459" fmla="*/ 240638 h 476465"/>
                  <a:gd name="connsiteX2460" fmla="*/ 529364 w 567603"/>
                  <a:gd name="connsiteY2460" fmla="*/ 240638 h 476465"/>
                  <a:gd name="connsiteX2461" fmla="*/ 528520 w 567603"/>
                  <a:gd name="connsiteY2461" fmla="*/ 240638 h 476465"/>
                  <a:gd name="connsiteX2462" fmla="*/ 528520 w 567603"/>
                  <a:gd name="connsiteY2462" fmla="*/ 239794 h 476465"/>
                  <a:gd name="connsiteX2463" fmla="*/ 527676 w 567603"/>
                  <a:gd name="connsiteY2463" fmla="*/ 239794 h 476465"/>
                  <a:gd name="connsiteX2464" fmla="*/ 526831 w 567603"/>
                  <a:gd name="connsiteY2464" fmla="*/ 238950 h 476465"/>
                  <a:gd name="connsiteX2465" fmla="*/ 525987 w 567603"/>
                  <a:gd name="connsiteY2465" fmla="*/ 238950 h 476465"/>
                  <a:gd name="connsiteX2466" fmla="*/ 525987 w 567603"/>
                  <a:gd name="connsiteY2466" fmla="*/ 238106 h 476465"/>
                  <a:gd name="connsiteX2467" fmla="*/ 525143 w 567603"/>
                  <a:gd name="connsiteY2467" fmla="*/ 238106 h 476465"/>
                  <a:gd name="connsiteX2468" fmla="*/ 525143 w 567603"/>
                  <a:gd name="connsiteY2468" fmla="*/ 237263 h 476465"/>
                  <a:gd name="connsiteX2469" fmla="*/ 524299 w 567603"/>
                  <a:gd name="connsiteY2469" fmla="*/ 237263 h 476465"/>
                  <a:gd name="connsiteX2470" fmla="*/ 523455 w 567603"/>
                  <a:gd name="connsiteY2470" fmla="*/ 236419 h 476465"/>
                  <a:gd name="connsiteX2471" fmla="*/ 522611 w 567603"/>
                  <a:gd name="connsiteY2471" fmla="*/ 235575 h 476465"/>
                  <a:gd name="connsiteX2472" fmla="*/ 522611 w 567603"/>
                  <a:gd name="connsiteY2472" fmla="*/ 236419 h 476465"/>
                  <a:gd name="connsiteX2473" fmla="*/ 521767 w 567603"/>
                  <a:gd name="connsiteY2473" fmla="*/ 236419 h 476465"/>
                  <a:gd name="connsiteX2474" fmla="*/ 521767 w 567603"/>
                  <a:gd name="connsiteY2474" fmla="*/ 235575 h 476465"/>
                  <a:gd name="connsiteX2475" fmla="*/ 520923 w 567603"/>
                  <a:gd name="connsiteY2475" fmla="*/ 235575 h 476465"/>
                  <a:gd name="connsiteX2476" fmla="*/ 520923 w 567603"/>
                  <a:gd name="connsiteY2476" fmla="*/ 234731 h 476465"/>
                  <a:gd name="connsiteX2477" fmla="*/ 520078 w 567603"/>
                  <a:gd name="connsiteY2477" fmla="*/ 234731 h 476465"/>
                  <a:gd name="connsiteX2478" fmla="*/ 520078 w 567603"/>
                  <a:gd name="connsiteY2478" fmla="*/ 233888 h 476465"/>
                  <a:gd name="connsiteX2479" fmla="*/ 519234 w 567603"/>
                  <a:gd name="connsiteY2479" fmla="*/ 233888 h 476465"/>
                  <a:gd name="connsiteX2480" fmla="*/ 519234 w 567603"/>
                  <a:gd name="connsiteY2480" fmla="*/ 233044 h 476465"/>
                  <a:gd name="connsiteX2481" fmla="*/ 518306 w 567603"/>
                  <a:gd name="connsiteY2481" fmla="*/ 233044 h 476465"/>
                  <a:gd name="connsiteX2482" fmla="*/ 518306 w 567603"/>
                  <a:gd name="connsiteY2482" fmla="*/ 232200 h 476465"/>
                  <a:gd name="connsiteX2483" fmla="*/ 517462 w 567603"/>
                  <a:gd name="connsiteY2483" fmla="*/ 232200 h 476465"/>
                  <a:gd name="connsiteX2484" fmla="*/ 517462 w 567603"/>
                  <a:gd name="connsiteY2484" fmla="*/ 233044 h 476465"/>
                  <a:gd name="connsiteX2485" fmla="*/ 516617 w 567603"/>
                  <a:gd name="connsiteY2485" fmla="*/ 232200 h 476465"/>
                  <a:gd name="connsiteX2486" fmla="*/ 515773 w 567603"/>
                  <a:gd name="connsiteY2486" fmla="*/ 232200 h 476465"/>
                  <a:gd name="connsiteX2487" fmla="*/ 514929 w 567603"/>
                  <a:gd name="connsiteY2487" fmla="*/ 232200 h 476465"/>
                  <a:gd name="connsiteX2488" fmla="*/ 514085 w 567603"/>
                  <a:gd name="connsiteY2488" fmla="*/ 231356 h 476465"/>
                  <a:gd name="connsiteX2489" fmla="*/ 513241 w 567603"/>
                  <a:gd name="connsiteY2489" fmla="*/ 231356 h 476465"/>
                  <a:gd name="connsiteX2490" fmla="*/ 512397 w 567603"/>
                  <a:gd name="connsiteY2490" fmla="*/ 231356 h 476465"/>
                  <a:gd name="connsiteX2491" fmla="*/ 511552 w 567603"/>
                  <a:gd name="connsiteY2491" fmla="*/ 231356 h 476465"/>
                  <a:gd name="connsiteX2492" fmla="*/ 511552 w 567603"/>
                  <a:gd name="connsiteY2492" fmla="*/ 232200 h 476465"/>
                  <a:gd name="connsiteX2493" fmla="*/ 512397 w 567603"/>
                  <a:gd name="connsiteY2493" fmla="*/ 232200 h 476465"/>
                  <a:gd name="connsiteX2494" fmla="*/ 512397 w 567603"/>
                  <a:gd name="connsiteY2494" fmla="*/ 233044 h 476465"/>
                  <a:gd name="connsiteX2495" fmla="*/ 512397 w 567603"/>
                  <a:gd name="connsiteY2495" fmla="*/ 233888 h 476465"/>
                  <a:gd name="connsiteX2496" fmla="*/ 512397 w 567603"/>
                  <a:gd name="connsiteY2496" fmla="*/ 234731 h 476465"/>
                  <a:gd name="connsiteX2497" fmla="*/ 513241 w 567603"/>
                  <a:gd name="connsiteY2497" fmla="*/ 234731 h 476465"/>
                  <a:gd name="connsiteX2498" fmla="*/ 513241 w 567603"/>
                  <a:gd name="connsiteY2498" fmla="*/ 235575 h 476465"/>
                  <a:gd name="connsiteX2499" fmla="*/ 512397 w 567603"/>
                  <a:gd name="connsiteY2499" fmla="*/ 235660 h 476465"/>
                  <a:gd name="connsiteX2500" fmla="*/ 512481 w 567603"/>
                  <a:gd name="connsiteY2500" fmla="*/ 236503 h 476465"/>
                  <a:gd name="connsiteX2501" fmla="*/ 512481 w 567603"/>
                  <a:gd name="connsiteY2501" fmla="*/ 237347 h 476465"/>
                  <a:gd name="connsiteX2502" fmla="*/ 512481 w 567603"/>
                  <a:gd name="connsiteY2502" fmla="*/ 238191 h 476465"/>
                  <a:gd name="connsiteX2503" fmla="*/ 511637 w 567603"/>
                  <a:gd name="connsiteY2503" fmla="*/ 238191 h 476465"/>
                  <a:gd name="connsiteX2504" fmla="*/ 511637 w 567603"/>
                  <a:gd name="connsiteY2504" fmla="*/ 239035 h 476465"/>
                  <a:gd name="connsiteX2505" fmla="*/ 510793 w 567603"/>
                  <a:gd name="connsiteY2505" fmla="*/ 239035 h 476465"/>
                  <a:gd name="connsiteX2506" fmla="*/ 510793 w 567603"/>
                  <a:gd name="connsiteY2506" fmla="*/ 239878 h 476465"/>
                  <a:gd name="connsiteX2507" fmla="*/ 509949 w 567603"/>
                  <a:gd name="connsiteY2507" fmla="*/ 239878 h 476465"/>
                  <a:gd name="connsiteX2508" fmla="*/ 509949 w 567603"/>
                  <a:gd name="connsiteY2508" fmla="*/ 240722 h 476465"/>
                  <a:gd name="connsiteX2509" fmla="*/ 509104 w 567603"/>
                  <a:gd name="connsiteY2509" fmla="*/ 240722 h 476465"/>
                  <a:gd name="connsiteX2510" fmla="*/ 509104 w 567603"/>
                  <a:gd name="connsiteY2510" fmla="*/ 241566 h 476465"/>
                  <a:gd name="connsiteX2511" fmla="*/ 508260 w 567603"/>
                  <a:gd name="connsiteY2511" fmla="*/ 241566 h 476465"/>
                  <a:gd name="connsiteX2512" fmla="*/ 507416 w 567603"/>
                  <a:gd name="connsiteY2512" fmla="*/ 241566 h 476465"/>
                  <a:gd name="connsiteX2513" fmla="*/ 507416 w 567603"/>
                  <a:gd name="connsiteY2513" fmla="*/ 242410 h 476465"/>
                  <a:gd name="connsiteX2514" fmla="*/ 506572 w 567603"/>
                  <a:gd name="connsiteY2514" fmla="*/ 242410 h 476465"/>
                  <a:gd name="connsiteX2515" fmla="*/ 505728 w 567603"/>
                  <a:gd name="connsiteY2515" fmla="*/ 242410 h 476465"/>
                  <a:gd name="connsiteX2516" fmla="*/ 505728 w 567603"/>
                  <a:gd name="connsiteY2516" fmla="*/ 243253 h 476465"/>
                  <a:gd name="connsiteX2517" fmla="*/ 504884 w 567603"/>
                  <a:gd name="connsiteY2517" fmla="*/ 243253 h 476465"/>
                  <a:gd name="connsiteX2518" fmla="*/ 504040 w 567603"/>
                  <a:gd name="connsiteY2518" fmla="*/ 243253 h 476465"/>
                  <a:gd name="connsiteX2519" fmla="*/ 504040 w 567603"/>
                  <a:gd name="connsiteY2519" fmla="*/ 244097 h 476465"/>
                  <a:gd name="connsiteX2520" fmla="*/ 503195 w 567603"/>
                  <a:gd name="connsiteY2520" fmla="*/ 244097 h 476465"/>
                  <a:gd name="connsiteX2521" fmla="*/ 503195 w 567603"/>
                  <a:gd name="connsiteY2521" fmla="*/ 243253 h 476465"/>
                  <a:gd name="connsiteX2522" fmla="*/ 504040 w 567603"/>
                  <a:gd name="connsiteY2522" fmla="*/ 242410 h 476465"/>
                  <a:gd name="connsiteX2523" fmla="*/ 504040 w 567603"/>
                  <a:gd name="connsiteY2523" fmla="*/ 241566 h 476465"/>
                  <a:gd name="connsiteX2524" fmla="*/ 503111 w 567603"/>
                  <a:gd name="connsiteY2524" fmla="*/ 240722 h 476465"/>
                  <a:gd name="connsiteX2525" fmla="*/ 503111 w 567603"/>
                  <a:gd name="connsiteY2525" fmla="*/ 239878 h 476465"/>
                  <a:gd name="connsiteX2526" fmla="*/ 501423 w 567603"/>
                  <a:gd name="connsiteY2526" fmla="*/ 237347 h 476465"/>
                  <a:gd name="connsiteX2527" fmla="*/ 501423 w 567603"/>
                  <a:gd name="connsiteY2527" fmla="*/ 236503 h 476465"/>
                  <a:gd name="connsiteX2528" fmla="*/ 502267 w 567603"/>
                  <a:gd name="connsiteY2528" fmla="*/ 236503 h 476465"/>
                  <a:gd name="connsiteX2529" fmla="*/ 502267 w 567603"/>
                  <a:gd name="connsiteY2529" fmla="*/ 235660 h 476465"/>
                  <a:gd name="connsiteX2530" fmla="*/ 503111 w 567603"/>
                  <a:gd name="connsiteY2530" fmla="*/ 235660 h 476465"/>
                  <a:gd name="connsiteX2531" fmla="*/ 503111 w 567603"/>
                  <a:gd name="connsiteY2531" fmla="*/ 234816 h 476465"/>
                  <a:gd name="connsiteX2532" fmla="*/ 503955 w 567603"/>
                  <a:gd name="connsiteY2532" fmla="*/ 234816 h 476465"/>
                  <a:gd name="connsiteX2533" fmla="*/ 504799 w 567603"/>
                  <a:gd name="connsiteY2533" fmla="*/ 233972 h 476465"/>
                  <a:gd name="connsiteX2534" fmla="*/ 505644 w 567603"/>
                  <a:gd name="connsiteY2534" fmla="*/ 233972 h 476465"/>
                  <a:gd name="connsiteX2535" fmla="*/ 506488 w 567603"/>
                  <a:gd name="connsiteY2535" fmla="*/ 233972 h 476465"/>
                  <a:gd name="connsiteX2536" fmla="*/ 506488 w 567603"/>
                  <a:gd name="connsiteY2536" fmla="*/ 233128 h 476465"/>
                  <a:gd name="connsiteX2537" fmla="*/ 507332 w 567603"/>
                  <a:gd name="connsiteY2537" fmla="*/ 233128 h 476465"/>
                  <a:gd name="connsiteX2538" fmla="*/ 507332 w 567603"/>
                  <a:gd name="connsiteY2538" fmla="*/ 232285 h 476465"/>
                  <a:gd name="connsiteX2539" fmla="*/ 507332 w 567603"/>
                  <a:gd name="connsiteY2539" fmla="*/ 231441 h 476465"/>
                  <a:gd name="connsiteX2540" fmla="*/ 507332 w 567603"/>
                  <a:gd name="connsiteY2540" fmla="*/ 230597 h 476465"/>
                  <a:gd name="connsiteX2541" fmla="*/ 507332 w 567603"/>
                  <a:gd name="connsiteY2541" fmla="*/ 229669 h 476465"/>
                  <a:gd name="connsiteX2542" fmla="*/ 507332 w 567603"/>
                  <a:gd name="connsiteY2542" fmla="*/ 228825 h 476465"/>
                  <a:gd name="connsiteX2543" fmla="*/ 507332 w 567603"/>
                  <a:gd name="connsiteY2543" fmla="*/ 227981 h 476465"/>
                  <a:gd name="connsiteX2544" fmla="*/ 506488 w 567603"/>
                  <a:gd name="connsiteY2544" fmla="*/ 227981 h 476465"/>
                  <a:gd name="connsiteX2545" fmla="*/ 505644 w 567603"/>
                  <a:gd name="connsiteY2545" fmla="*/ 227981 h 476465"/>
                  <a:gd name="connsiteX2546" fmla="*/ 505644 w 567603"/>
                  <a:gd name="connsiteY2546" fmla="*/ 227138 h 476465"/>
                  <a:gd name="connsiteX2547" fmla="*/ 504799 w 567603"/>
                  <a:gd name="connsiteY2547" fmla="*/ 227138 h 476465"/>
                  <a:gd name="connsiteX2548" fmla="*/ 504799 w 567603"/>
                  <a:gd name="connsiteY2548" fmla="*/ 226294 h 476465"/>
                  <a:gd name="connsiteX2549" fmla="*/ 503955 w 567603"/>
                  <a:gd name="connsiteY2549" fmla="*/ 226294 h 476465"/>
                  <a:gd name="connsiteX2550" fmla="*/ 503111 w 567603"/>
                  <a:gd name="connsiteY2550" fmla="*/ 226294 h 476465"/>
                  <a:gd name="connsiteX2551" fmla="*/ 503111 w 567603"/>
                  <a:gd name="connsiteY2551" fmla="*/ 225450 h 476465"/>
                  <a:gd name="connsiteX2552" fmla="*/ 502267 w 567603"/>
                  <a:gd name="connsiteY2552" fmla="*/ 225450 h 476465"/>
                  <a:gd name="connsiteX2553" fmla="*/ 501423 w 567603"/>
                  <a:gd name="connsiteY2553" fmla="*/ 225535 h 476465"/>
                  <a:gd name="connsiteX2554" fmla="*/ 501423 w 567603"/>
                  <a:gd name="connsiteY2554" fmla="*/ 224607 h 476465"/>
                  <a:gd name="connsiteX2555" fmla="*/ 500579 w 567603"/>
                  <a:gd name="connsiteY2555" fmla="*/ 224691 h 476465"/>
                  <a:gd name="connsiteX2556" fmla="*/ 499734 w 567603"/>
                  <a:gd name="connsiteY2556" fmla="*/ 224691 h 476465"/>
                  <a:gd name="connsiteX2557" fmla="*/ 498806 w 567603"/>
                  <a:gd name="connsiteY2557" fmla="*/ 223847 h 476465"/>
                  <a:gd name="connsiteX2558" fmla="*/ 497962 w 567603"/>
                  <a:gd name="connsiteY2558" fmla="*/ 223847 h 476465"/>
                  <a:gd name="connsiteX2559" fmla="*/ 497118 w 567603"/>
                  <a:gd name="connsiteY2559" fmla="*/ 223847 h 476465"/>
                  <a:gd name="connsiteX2560" fmla="*/ 496273 w 567603"/>
                  <a:gd name="connsiteY2560" fmla="*/ 223003 h 476465"/>
                  <a:gd name="connsiteX2561" fmla="*/ 495429 w 567603"/>
                  <a:gd name="connsiteY2561" fmla="*/ 223003 h 476465"/>
                  <a:gd name="connsiteX2562" fmla="*/ 494585 w 567603"/>
                  <a:gd name="connsiteY2562" fmla="*/ 223003 h 476465"/>
                  <a:gd name="connsiteX2563" fmla="*/ 494585 w 567603"/>
                  <a:gd name="connsiteY2563" fmla="*/ 222160 h 476465"/>
                  <a:gd name="connsiteX2564" fmla="*/ 493741 w 567603"/>
                  <a:gd name="connsiteY2564" fmla="*/ 222160 h 476465"/>
                  <a:gd name="connsiteX2565" fmla="*/ 492897 w 567603"/>
                  <a:gd name="connsiteY2565" fmla="*/ 222160 h 476465"/>
                  <a:gd name="connsiteX2566" fmla="*/ 492053 w 567603"/>
                  <a:gd name="connsiteY2566" fmla="*/ 221316 h 476465"/>
                  <a:gd name="connsiteX2567" fmla="*/ 491208 w 567603"/>
                  <a:gd name="connsiteY2567" fmla="*/ 221316 h 476465"/>
                  <a:gd name="connsiteX2568" fmla="*/ 490364 w 567603"/>
                  <a:gd name="connsiteY2568" fmla="*/ 221316 h 476465"/>
                  <a:gd name="connsiteX2569" fmla="*/ 489520 w 567603"/>
                  <a:gd name="connsiteY2569" fmla="*/ 221316 h 476465"/>
                  <a:gd name="connsiteX2570" fmla="*/ 488676 w 567603"/>
                  <a:gd name="connsiteY2570" fmla="*/ 221316 h 476465"/>
                  <a:gd name="connsiteX2571" fmla="*/ 488676 w 567603"/>
                  <a:gd name="connsiteY2571" fmla="*/ 222160 h 476465"/>
                  <a:gd name="connsiteX2572" fmla="*/ 487832 w 567603"/>
                  <a:gd name="connsiteY2572" fmla="*/ 222160 h 476465"/>
                  <a:gd name="connsiteX2573" fmla="*/ 486988 w 567603"/>
                  <a:gd name="connsiteY2573" fmla="*/ 222160 h 476465"/>
                  <a:gd name="connsiteX2574" fmla="*/ 486144 w 567603"/>
                  <a:gd name="connsiteY2574" fmla="*/ 221316 h 476465"/>
                  <a:gd name="connsiteX2575" fmla="*/ 485300 w 567603"/>
                  <a:gd name="connsiteY2575" fmla="*/ 221316 h 476465"/>
                  <a:gd name="connsiteX2576" fmla="*/ 486144 w 567603"/>
                  <a:gd name="connsiteY2576" fmla="*/ 220472 h 476465"/>
                  <a:gd name="connsiteX2577" fmla="*/ 485300 w 567603"/>
                  <a:gd name="connsiteY2577" fmla="*/ 220472 h 476465"/>
                  <a:gd name="connsiteX2578" fmla="*/ 485300 w 567603"/>
                  <a:gd name="connsiteY2578" fmla="*/ 219628 h 476465"/>
                  <a:gd name="connsiteX2579" fmla="*/ 484455 w 567603"/>
                  <a:gd name="connsiteY2579" fmla="*/ 219628 h 476465"/>
                  <a:gd name="connsiteX2580" fmla="*/ 483611 w 567603"/>
                  <a:gd name="connsiteY2580" fmla="*/ 219628 h 476465"/>
                  <a:gd name="connsiteX2581" fmla="*/ 483611 w 567603"/>
                  <a:gd name="connsiteY2581" fmla="*/ 218785 h 476465"/>
                  <a:gd name="connsiteX2582" fmla="*/ 482767 w 567603"/>
                  <a:gd name="connsiteY2582" fmla="*/ 218785 h 476465"/>
                  <a:gd name="connsiteX2583" fmla="*/ 482767 w 567603"/>
                  <a:gd name="connsiteY2583" fmla="*/ 217941 h 476465"/>
                  <a:gd name="connsiteX2584" fmla="*/ 481923 w 567603"/>
                  <a:gd name="connsiteY2584" fmla="*/ 217941 h 476465"/>
                  <a:gd name="connsiteX2585" fmla="*/ 481079 w 567603"/>
                  <a:gd name="connsiteY2585" fmla="*/ 217941 h 476465"/>
                  <a:gd name="connsiteX2586" fmla="*/ 481079 w 567603"/>
                  <a:gd name="connsiteY2586" fmla="*/ 217097 h 476465"/>
                  <a:gd name="connsiteX2587" fmla="*/ 480235 w 567603"/>
                  <a:gd name="connsiteY2587" fmla="*/ 217097 h 476465"/>
                  <a:gd name="connsiteX2588" fmla="*/ 479390 w 567603"/>
                  <a:gd name="connsiteY2588" fmla="*/ 217097 h 476465"/>
                  <a:gd name="connsiteX2589" fmla="*/ 478546 w 567603"/>
                  <a:gd name="connsiteY2589" fmla="*/ 217097 h 476465"/>
                  <a:gd name="connsiteX2590" fmla="*/ 478546 w 567603"/>
                  <a:gd name="connsiteY2590" fmla="*/ 216253 h 476465"/>
                  <a:gd name="connsiteX2591" fmla="*/ 477618 w 567603"/>
                  <a:gd name="connsiteY2591" fmla="*/ 216253 h 476465"/>
                  <a:gd name="connsiteX2592" fmla="*/ 476774 w 567603"/>
                  <a:gd name="connsiteY2592" fmla="*/ 216253 h 476465"/>
                  <a:gd name="connsiteX2593" fmla="*/ 475929 w 567603"/>
                  <a:gd name="connsiteY2593" fmla="*/ 216253 h 476465"/>
                  <a:gd name="connsiteX2594" fmla="*/ 475085 w 567603"/>
                  <a:gd name="connsiteY2594" fmla="*/ 216253 h 476465"/>
                  <a:gd name="connsiteX2595" fmla="*/ 475085 w 567603"/>
                  <a:gd name="connsiteY2595" fmla="*/ 215410 h 476465"/>
                  <a:gd name="connsiteX2596" fmla="*/ 474241 w 567603"/>
                  <a:gd name="connsiteY2596" fmla="*/ 215410 h 476465"/>
                  <a:gd name="connsiteX2597" fmla="*/ 473397 w 567603"/>
                  <a:gd name="connsiteY2597" fmla="*/ 215494 h 476465"/>
                  <a:gd name="connsiteX2598" fmla="*/ 472553 w 567603"/>
                  <a:gd name="connsiteY2598" fmla="*/ 215494 h 476465"/>
                  <a:gd name="connsiteX2599" fmla="*/ 472553 w 567603"/>
                  <a:gd name="connsiteY2599" fmla="*/ 214650 h 476465"/>
                  <a:gd name="connsiteX2600" fmla="*/ 471709 w 567603"/>
                  <a:gd name="connsiteY2600" fmla="*/ 214650 h 476465"/>
                  <a:gd name="connsiteX2601" fmla="*/ 470865 w 567603"/>
                  <a:gd name="connsiteY2601" fmla="*/ 214650 h 476465"/>
                  <a:gd name="connsiteX2602" fmla="*/ 470021 w 567603"/>
                  <a:gd name="connsiteY2602" fmla="*/ 214650 h 476465"/>
                  <a:gd name="connsiteX2603" fmla="*/ 469176 w 567603"/>
                  <a:gd name="connsiteY2603" fmla="*/ 214650 h 476465"/>
                  <a:gd name="connsiteX2604" fmla="*/ 469176 w 567603"/>
                  <a:gd name="connsiteY2604" fmla="*/ 213807 h 476465"/>
                  <a:gd name="connsiteX2605" fmla="*/ 468332 w 567603"/>
                  <a:gd name="connsiteY2605" fmla="*/ 213807 h 476465"/>
                  <a:gd name="connsiteX2606" fmla="*/ 467488 w 567603"/>
                  <a:gd name="connsiteY2606" fmla="*/ 213807 h 476465"/>
                  <a:gd name="connsiteX2607" fmla="*/ 466644 w 567603"/>
                  <a:gd name="connsiteY2607" fmla="*/ 213807 h 476465"/>
                  <a:gd name="connsiteX2608" fmla="*/ 465800 w 567603"/>
                  <a:gd name="connsiteY2608" fmla="*/ 213807 h 476465"/>
                  <a:gd name="connsiteX2609" fmla="*/ 465800 w 567603"/>
                  <a:gd name="connsiteY2609" fmla="*/ 212963 h 476465"/>
                  <a:gd name="connsiteX2610" fmla="*/ 464956 w 567603"/>
                  <a:gd name="connsiteY2610" fmla="*/ 212963 h 476465"/>
                  <a:gd name="connsiteX2611" fmla="*/ 464111 w 567603"/>
                  <a:gd name="connsiteY2611" fmla="*/ 212963 h 476465"/>
                  <a:gd name="connsiteX2612" fmla="*/ 463267 w 567603"/>
                  <a:gd name="connsiteY2612" fmla="*/ 212963 h 476465"/>
                  <a:gd name="connsiteX2613" fmla="*/ 462423 w 567603"/>
                  <a:gd name="connsiteY2613" fmla="*/ 212963 h 476465"/>
                  <a:gd name="connsiteX2614" fmla="*/ 462423 w 567603"/>
                  <a:gd name="connsiteY2614" fmla="*/ 213807 h 476465"/>
                  <a:gd name="connsiteX2615" fmla="*/ 461579 w 567603"/>
                  <a:gd name="connsiteY2615" fmla="*/ 213807 h 476465"/>
                  <a:gd name="connsiteX2616" fmla="*/ 460735 w 567603"/>
                  <a:gd name="connsiteY2616" fmla="*/ 213807 h 476465"/>
                  <a:gd name="connsiteX2617" fmla="*/ 459891 w 567603"/>
                  <a:gd name="connsiteY2617" fmla="*/ 213807 h 476465"/>
                  <a:gd name="connsiteX2618" fmla="*/ 459047 w 567603"/>
                  <a:gd name="connsiteY2618" fmla="*/ 213807 h 476465"/>
                  <a:gd name="connsiteX2619" fmla="*/ 458202 w 567603"/>
                  <a:gd name="connsiteY2619" fmla="*/ 213807 h 476465"/>
                  <a:gd name="connsiteX2620" fmla="*/ 458202 w 567603"/>
                  <a:gd name="connsiteY2620" fmla="*/ 212963 h 476465"/>
                  <a:gd name="connsiteX2621" fmla="*/ 457358 w 567603"/>
                  <a:gd name="connsiteY2621" fmla="*/ 212963 h 476465"/>
                  <a:gd name="connsiteX2622" fmla="*/ 456514 w 567603"/>
                  <a:gd name="connsiteY2622" fmla="*/ 212963 h 476465"/>
                  <a:gd name="connsiteX2623" fmla="*/ 455670 w 567603"/>
                  <a:gd name="connsiteY2623" fmla="*/ 212963 h 476465"/>
                  <a:gd name="connsiteX2624" fmla="*/ 454826 w 567603"/>
                  <a:gd name="connsiteY2624" fmla="*/ 212963 h 476465"/>
                  <a:gd name="connsiteX2625" fmla="*/ 453982 w 567603"/>
                  <a:gd name="connsiteY2625" fmla="*/ 213047 h 476465"/>
                  <a:gd name="connsiteX2626" fmla="*/ 453982 w 567603"/>
                  <a:gd name="connsiteY2626" fmla="*/ 213891 h 476465"/>
                  <a:gd name="connsiteX2627" fmla="*/ 453138 w 567603"/>
                  <a:gd name="connsiteY2627" fmla="*/ 213891 h 476465"/>
                  <a:gd name="connsiteX2628" fmla="*/ 452293 w 567603"/>
                  <a:gd name="connsiteY2628" fmla="*/ 213891 h 476465"/>
                  <a:gd name="connsiteX2629" fmla="*/ 451449 w 567603"/>
                  <a:gd name="connsiteY2629" fmla="*/ 213891 h 476465"/>
                  <a:gd name="connsiteX2630" fmla="*/ 450605 w 567603"/>
                  <a:gd name="connsiteY2630" fmla="*/ 213891 h 476465"/>
                  <a:gd name="connsiteX2631" fmla="*/ 450605 w 567603"/>
                  <a:gd name="connsiteY2631" fmla="*/ 214735 h 476465"/>
                  <a:gd name="connsiteX2632" fmla="*/ 449761 w 567603"/>
                  <a:gd name="connsiteY2632" fmla="*/ 214735 h 476465"/>
                  <a:gd name="connsiteX2633" fmla="*/ 450605 w 567603"/>
                  <a:gd name="connsiteY2633" fmla="*/ 215578 h 476465"/>
                  <a:gd name="connsiteX2634" fmla="*/ 450605 w 567603"/>
                  <a:gd name="connsiteY2634" fmla="*/ 216422 h 476465"/>
                  <a:gd name="connsiteX2635" fmla="*/ 450605 w 567603"/>
                  <a:gd name="connsiteY2635" fmla="*/ 218109 h 476465"/>
                  <a:gd name="connsiteX2636" fmla="*/ 451449 w 567603"/>
                  <a:gd name="connsiteY2636" fmla="*/ 219797 h 476465"/>
                  <a:gd name="connsiteX2637" fmla="*/ 451449 w 567603"/>
                  <a:gd name="connsiteY2637" fmla="*/ 221484 h 476465"/>
                  <a:gd name="connsiteX2638" fmla="*/ 451449 w 567603"/>
                  <a:gd name="connsiteY2638" fmla="*/ 222328 h 476465"/>
                  <a:gd name="connsiteX2639" fmla="*/ 451449 w 567603"/>
                  <a:gd name="connsiteY2639" fmla="*/ 223172 h 476465"/>
                  <a:gd name="connsiteX2640" fmla="*/ 451449 w 567603"/>
                  <a:gd name="connsiteY2640" fmla="*/ 224016 h 476465"/>
                  <a:gd name="connsiteX2641" fmla="*/ 451449 w 567603"/>
                  <a:gd name="connsiteY2641" fmla="*/ 225703 h 476465"/>
                  <a:gd name="connsiteX2642" fmla="*/ 451449 w 567603"/>
                  <a:gd name="connsiteY2642" fmla="*/ 226547 h 476465"/>
                  <a:gd name="connsiteX2643" fmla="*/ 451449 w 567603"/>
                  <a:gd name="connsiteY2643" fmla="*/ 227391 h 476465"/>
                  <a:gd name="connsiteX2644" fmla="*/ 451449 w 567603"/>
                  <a:gd name="connsiteY2644" fmla="*/ 228319 h 476465"/>
                  <a:gd name="connsiteX2645" fmla="*/ 451534 w 567603"/>
                  <a:gd name="connsiteY2645" fmla="*/ 229163 h 476465"/>
                  <a:gd name="connsiteX2646" fmla="*/ 450690 w 567603"/>
                  <a:gd name="connsiteY2646" fmla="*/ 229163 h 476465"/>
                  <a:gd name="connsiteX2647" fmla="*/ 449845 w 567603"/>
                  <a:gd name="connsiteY2647" fmla="*/ 230006 h 476465"/>
                  <a:gd name="connsiteX2648" fmla="*/ 449001 w 567603"/>
                  <a:gd name="connsiteY2648" fmla="*/ 230006 h 476465"/>
                  <a:gd name="connsiteX2649" fmla="*/ 448917 w 567603"/>
                  <a:gd name="connsiteY2649" fmla="*/ 229163 h 476465"/>
                  <a:gd name="connsiteX2650" fmla="*/ 448917 w 567603"/>
                  <a:gd name="connsiteY2650" fmla="*/ 228319 h 476465"/>
                  <a:gd name="connsiteX2651" fmla="*/ 448917 w 567603"/>
                  <a:gd name="connsiteY2651" fmla="*/ 227475 h 476465"/>
                  <a:gd name="connsiteX2652" fmla="*/ 448917 w 567603"/>
                  <a:gd name="connsiteY2652" fmla="*/ 226631 h 476465"/>
                  <a:gd name="connsiteX2653" fmla="*/ 448073 w 567603"/>
                  <a:gd name="connsiteY2653" fmla="*/ 225788 h 476465"/>
                  <a:gd name="connsiteX2654" fmla="*/ 448073 w 567603"/>
                  <a:gd name="connsiteY2654" fmla="*/ 224944 h 476465"/>
                  <a:gd name="connsiteX2655" fmla="*/ 448073 w 567603"/>
                  <a:gd name="connsiteY2655" fmla="*/ 224100 h 476465"/>
                  <a:gd name="connsiteX2656" fmla="*/ 447229 w 567603"/>
                  <a:gd name="connsiteY2656" fmla="*/ 224100 h 476465"/>
                  <a:gd name="connsiteX2657" fmla="*/ 447229 w 567603"/>
                  <a:gd name="connsiteY2657" fmla="*/ 223256 h 476465"/>
                  <a:gd name="connsiteX2658" fmla="*/ 447229 w 567603"/>
                  <a:gd name="connsiteY2658" fmla="*/ 222328 h 476465"/>
                  <a:gd name="connsiteX2659" fmla="*/ 447229 w 567603"/>
                  <a:gd name="connsiteY2659" fmla="*/ 221484 h 476465"/>
                  <a:gd name="connsiteX2660" fmla="*/ 447229 w 567603"/>
                  <a:gd name="connsiteY2660" fmla="*/ 220641 h 476465"/>
                  <a:gd name="connsiteX2661" fmla="*/ 446384 w 567603"/>
                  <a:gd name="connsiteY2661" fmla="*/ 220641 h 476465"/>
                  <a:gd name="connsiteX2662" fmla="*/ 446384 w 567603"/>
                  <a:gd name="connsiteY2662" fmla="*/ 219797 h 476465"/>
                  <a:gd name="connsiteX2663" fmla="*/ 446384 w 567603"/>
                  <a:gd name="connsiteY2663" fmla="*/ 218953 h 476465"/>
                  <a:gd name="connsiteX2664" fmla="*/ 445540 w 567603"/>
                  <a:gd name="connsiteY2664" fmla="*/ 218953 h 476465"/>
                  <a:gd name="connsiteX2665" fmla="*/ 445540 w 567603"/>
                  <a:gd name="connsiteY2665" fmla="*/ 218109 h 476465"/>
                  <a:gd name="connsiteX2666" fmla="*/ 445540 w 567603"/>
                  <a:gd name="connsiteY2666" fmla="*/ 217266 h 476465"/>
                  <a:gd name="connsiteX2667" fmla="*/ 444696 w 567603"/>
                  <a:gd name="connsiteY2667" fmla="*/ 217266 h 476465"/>
                  <a:gd name="connsiteX2668" fmla="*/ 444696 w 567603"/>
                  <a:gd name="connsiteY2668" fmla="*/ 216422 h 476465"/>
                  <a:gd name="connsiteX2669" fmla="*/ 444696 w 567603"/>
                  <a:gd name="connsiteY2669" fmla="*/ 215578 h 476465"/>
                  <a:gd name="connsiteX2670" fmla="*/ 444612 w 567603"/>
                  <a:gd name="connsiteY2670" fmla="*/ 214735 h 476465"/>
                  <a:gd name="connsiteX2671" fmla="*/ 444612 w 567603"/>
                  <a:gd name="connsiteY2671" fmla="*/ 213891 h 476465"/>
                  <a:gd name="connsiteX2672" fmla="*/ 445456 w 567603"/>
                  <a:gd name="connsiteY2672" fmla="*/ 213047 h 476465"/>
                  <a:gd name="connsiteX2673" fmla="*/ 445456 w 567603"/>
                  <a:gd name="connsiteY2673" fmla="*/ 212203 h 476465"/>
                  <a:gd name="connsiteX2674" fmla="*/ 446300 w 567603"/>
                  <a:gd name="connsiteY2674" fmla="*/ 212203 h 476465"/>
                  <a:gd name="connsiteX2675" fmla="*/ 446300 w 567603"/>
                  <a:gd name="connsiteY2675" fmla="*/ 211360 h 476465"/>
                  <a:gd name="connsiteX2676" fmla="*/ 447144 w 567603"/>
                  <a:gd name="connsiteY2676" fmla="*/ 211360 h 476465"/>
                  <a:gd name="connsiteX2677" fmla="*/ 447988 w 567603"/>
                  <a:gd name="connsiteY2677" fmla="*/ 209672 h 476465"/>
                  <a:gd name="connsiteX2678" fmla="*/ 448832 w 567603"/>
                  <a:gd name="connsiteY2678" fmla="*/ 209672 h 476465"/>
                  <a:gd name="connsiteX2679" fmla="*/ 448832 w 567603"/>
                  <a:gd name="connsiteY2679" fmla="*/ 208828 h 476465"/>
                  <a:gd name="connsiteX2680" fmla="*/ 449677 w 567603"/>
                  <a:gd name="connsiteY2680" fmla="*/ 208828 h 476465"/>
                  <a:gd name="connsiteX2681" fmla="*/ 449677 w 567603"/>
                  <a:gd name="connsiteY2681" fmla="*/ 207900 h 476465"/>
                  <a:gd name="connsiteX2682" fmla="*/ 450521 w 567603"/>
                  <a:gd name="connsiteY2682" fmla="*/ 207900 h 476465"/>
                  <a:gd name="connsiteX2683" fmla="*/ 450521 w 567603"/>
                  <a:gd name="connsiteY2683" fmla="*/ 207056 h 476465"/>
                  <a:gd name="connsiteX2684" fmla="*/ 451365 w 567603"/>
                  <a:gd name="connsiteY2684" fmla="*/ 207056 h 476465"/>
                  <a:gd name="connsiteX2685" fmla="*/ 451365 w 567603"/>
                  <a:gd name="connsiteY2685" fmla="*/ 206213 h 476465"/>
                  <a:gd name="connsiteX2686" fmla="*/ 452209 w 567603"/>
                  <a:gd name="connsiteY2686" fmla="*/ 205369 h 476465"/>
                  <a:gd name="connsiteX2687" fmla="*/ 453053 w 567603"/>
                  <a:gd name="connsiteY2687" fmla="*/ 205369 h 476465"/>
                  <a:gd name="connsiteX2688" fmla="*/ 453897 w 567603"/>
                  <a:gd name="connsiteY2688" fmla="*/ 204525 h 476465"/>
                  <a:gd name="connsiteX2689" fmla="*/ 454741 w 567603"/>
                  <a:gd name="connsiteY2689" fmla="*/ 204525 h 476465"/>
                  <a:gd name="connsiteX2690" fmla="*/ 454741 w 567603"/>
                  <a:gd name="connsiteY2690" fmla="*/ 203681 h 476465"/>
                  <a:gd name="connsiteX2691" fmla="*/ 455586 w 567603"/>
                  <a:gd name="connsiteY2691" fmla="*/ 203681 h 476465"/>
                  <a:gd name="connsiteX2692" fmla="*/ 455586 w 567603"/>
                  <a:gd name="connsiteY2692" fmla="*/ 202838 h 476465"/>
                  <a:gd name="connsiteX2693" fmla="*/ 456430 w 567603"/>
                  <a:gd name="connsiteY2693" fmla="*/ 202838 h 476465"/>
                  <a:gd name="connsiteX2694" fmla="*/ 457274 w 567603"/>
                  <a:gd name="connsiteY2694" fmla="*/ 201994 h 476465"/>
                  <a:gd name="connsiteX2695" fmla="*/ 458118 w 567603"/>
                  <a:gd name="connsiteY2695" fmla="*/ 201150 h 476465"/>
                  <a:gd name="connsiteX2696" fmla="*/ 458962 w 567603"/>
                  <a:gd name="connsiteY2696" fmla="*/ 201150 h 476465"/>
                  <a:gd name="connsiteX2697" fmla="*/ 459806 w 567603"/>
                  <a:gd name="connsiteY2697" fmla="*/ 200222 h 476465"/>
                  <a:gd name="connsiteX2698" fmla="*/ 460650 w 567603"/>
                  <a:gd name="connsiteY2698" fmla="*/ 200222 h 476465"/>
                  <a:gd name="connsiteX2699" fmla="*/ 460650 w 567603"/>
                  <a:gd name="connsiteY2699" fmla="*/ 199716 h 476465"/>
                  <a:gd name="connsiteX2700" fmla="*/ 459891 w 567603"/>
                  <a:gd name="connsiteY2700" fmla="*/ 199547 h 476465"/>
                  <a:gd name="connsiteX2701" fmla="*/ 460735 w 567603"/>
                  <a:gd name="connsiteY2701" fmla="*/ 198535 h 47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Lst>
                <a:rect l="l" t="t" r="r" b="b"/>
                <a:pathLst>
                  <a:path w="567603" h="476465">
                    <a:moveTo>
                      <a:pt x="460735" y="198535"/>
                    </a:moveTo>
                    <a:lnTo>
                      <a:pt x="460397" y="197691"/>
                    </a:lnTo>
                    <a:lnTo>
                      <a:pt x="465462" y="195328"/>
                    </a:lnTo>
                    <a:lnTo>
                      <a:pt x="471034" y="192797"/>
                    </a:lnTo>
                    <a:lnTo>
                      <a:pt x="471878" y="187144"/>
                    </a:lnTo>
                    <a:lnTo>
                      <a:pt x="472553" y="182672"/>
                    </a:lnTo>
                    <a:lnTo>
                      <a:pt x="467235" y="180647"/>
                    </a:lnTo>
                    <a:lnTo>
                      <a:pt x="465631" y="179381"/>
                    </a:lnTo>
                    <a:lnTo>
                      <a:pt x="462592" y="176175"/>
                    </a:lnTo>
                    <a:lnTo>
                      <a:pt x="462086" y="175922"/>
                    </a:lnTo>
                    <a:lnTo>
                      <a:pt x="461579" y="175922"/>
                    </a:lnTo>
                    <a:lnTo>
                      <a:pt x="458878" y="177019"/>
                    </a:lnTo>
                    <a:lnTo>
                      <a:pt x="456936" y="177356"/>
                    </a:lnTo>
                    <a:lnTo>
                      <a:pt x="455586" y="177525"/>
                    </a:lnTo>
                    <a:lnTo>
                      <a:pt x="453391" y="177525"/>
                    </a:lnTo>
                    <a:lnTo>
                      <a:pt x="452124" y="177525"/>
                    </a:lnTo>
                    <a:lnTo>
                      <a:pt x="451703" y="177694"/>
                    </a:lnTo>
                    <a:lnTo>
                      <a:pt x="451365" y="178031"/>
                    </a:lnTo>
                    <a:lnTo>
                      <a:pt x="448664" y="182250"/>
                    </a:lnTo>
                    <a:lnTo>
                      <a:pt x="448579" y="182419"/>
                    </a:lnTo>
                    <a:lnTo>
                      <a:pt x="447735" y="183685"/>
                    </a:lnTo>
                    <a:lnTo>
                      <a:pt x="447904" y="186385"/>
                    </a:lnTo>
                    <a:lnTo>
                      <a:pt x="447482" y="187228"/>
                    </a:lnTo>
                    <a:lnTo>
                      <a:pt x="446722" y="187144"/>
                    </a:lnTo>
                    <a:lnTo>
                      <a:pt x="446807" y="185710"/>
                    </a:lnTo>
                    <a:lnTo>
                      <a:pt x="446131" y="184697"/>
                    </a:lnTo>
                    <a:lnTo>
                      <a:pt x="444443" y="186469"/>
                    </a:lnTo>
                    <a:lnTo>
                      <a:pt x="442839" y="185625"/>
                    </a:lnTo>
                    <a:lnTo>
                      <a:pt x="440053" y="185541"/>
                    </a:lnTo>
                    <a:lnTo>
                      <a:pt x="438281" y="186047"/>
                    </a:lnTo>
                    <a:lnTo>
                      <a:pt x="437943" y="186300"/>
                    </a:lnTo>
                    <a:lnTo>
                      <a:pt x="437183" y="186553"/>
                    </a:lnTo>
                    <a:lnTo>
                      <a:pt x="434904" y="186806"/>
                    </a:lnTo>
                    <a:lnTo>
                      <a:pt x="433975" y="186722"/>
                    </a:lnTo>
                    <a:lnTo>
                      <a:pt x="432794" y="186216"/>
                    </a:lnTo>
                    <a:lnTo>
                      <a:pt x="432540" y="186216"/>
                    </a:lnTo>
                    <a:lnTo>
                      <a:pt x="427898" y="184275"/>
                    </a:lnTo>
                    <a:lnTo>
                      <a:pt x="424521" y="180731"/>
                    </a:lnTo>
                    <a:lnTo>
                      <a:pt x="424605" y="179550"/>
                    </a:lnTo>
                    <a:lnTo>
                      <a:pt x="424436" y="179297"/>
                    </a:lnTo>
                    <a:lnTo>
                      <a:pt x="423086" y="176260"/>
                    </a:lnTo>
                    <a:lnTo>
                      <a:pt x="423086" y="175753"/>
                    </a:lnTo>
                    <a:lnTo>
                      <a:pt x="421060" y="173306"/>
                    </a:lnTo>
                    <a:lnTo>
                      <a:pt x="419625" y="173138"/>
                    </a:lnTo>
                    <a:lnTo>
                      <a:pt x="415573" y="167907"/>
                    </a:lnTo>
                    <a:lnTo>
                      <a:pt x="414898" y="167400"/>
                    </a:lnTo>
                    <a:lnTo>
                      <a:pt x="413716" y="166978"/>
                    </a:lnTo>
                    <a:lnTo>
                      <a:pt x="412197" y="165122"/>
                    </a:lnTo>
                    <a:lnTo>
                      <a:pt x="410677" y="164700"/>
                    </a:lnTo>
                    <a:lnTo>
                      <a:pt x="410086" y="163688"/>
                    </a:lnTo>
                    <a:lnTo>
                      <a:pt x="408313" y="162928"/>
                    </a:lnTo>
                    <a:lnTo>
                      <a:pt x="407554" y="162085"/>
                    </a:lnTo>
                    <a:lnTo>
                      <a:pt x="407300" y="160566"/>
                    </a:lnTo>
                    <a:lnTo>
                      <a:pt x="408229" y="159385"/>
                    </a:lnTo>
                    <a:lnTo>
                      <a:pt x="408651" y="158710"/>
                    </a:lnTo>
                    <a:lnTo>
                      <a:pt x="408482" y="157022"/>
                    </a:lnTo>
                    <a:lnTo>
                      <a:pt x="408229" y="156853"/>
                    </a:lnTo>
                    <a:lnTo>
                      <a:pt x="406963" y="156010"/>
                    </a:lnTo>
                    <a:lnTo>
                      <a:pt x="404937" y="156094"/>
                    </a:lnTo>
                    <a:lnTo>
                      <a:pt x="395651" y="157866"/>
                    </a:lnTo>
                    <a:lnTo>
                      <a:pt x="394723" y="157866"/>
                    </a:lnTo>
                    <a:lnTo>
                      <a:pt x="394216" y="156938"/>
                    </a:lnTo>
                    <a:lnTo>
                      <a:pt x="393456" y="156600"/>
                    </a:lnTo>
                    <a:lnTo>
                      <a:pt x="393372" y="151538"/>
                    </a:lnTo>
                    <a:lnTo>
                      <a:pt x="393287" y="151200"/>
                    </a:lnTo>
                    <a:lnTo>
                      <a:pt x="393119" y="150947"/>
                    </a:lnTo>
                    <a:lnTo>
                      <a:pt x="392697" y="150609"/>
                    </a:lnTo>
                    <a:lnTo>
                      <a:pt x="392275" y="150356"/>
                    </a:lnTo>
                    <a:lnTo>
                      <a:pt x="387125" y="150188"/>
                    </a:lnTo>
                    <a:lnTo>
                      <a:pt x="387041" y="150441"/>
                    </a:lnTo>
                    <a:lnTo>
                      <a:pt x="386872" y="150356"/>
                    </a:lnTo>
                    <a:lnTo>
                      <a:pt x="386788" y="150188"/>
                    </a:lnTo>
                    <a:lnTo>
                      <a:pt x="386450" y="150019"/>
                    </a:lnTo>
                    <a:lnTo>
                      <a:pt x="386112" y="149850"/>
                    </a:lnTo>
                    <a:lnTo>
                      <a:pt x="381132" y="147572"/>
                    </a:lnTo>
                    <a:lnTo>
                      <a:pt x="378431" y="145294"/>
                    </a:lnTo>
                    <a:lnTo>
                      <a:pt x="377080" y="144197"/>
                    </a:lnTo>
                    <a:lnTo>
                      <a:pt x="377164" y="143438"/>
                    </a:lnTo>
                    <a:lnTo>
                      <a:pt x="377755" y="143184"/>
                    </a:lnTo>
                    <a:lnTo>
                      <a:pt x="378262" y="142425"/>
                    </a:lnTo>
                    <a:lnTo>
                      <a:pt x="376996" y="139809"/>
                    </a:lnTo>
                    <a:lnTo>
                      <a:pt x="376827" y="139641"/>
                    </a:lnTo>
                    <a:lnTo>
                      <a:pt x="376151" y="139135"/>
                    </a:lnTo>
                    <a:lnTo>
                      <a:pt x="373281" y="139894"/>
                    </a:lnTo>
                    <a:lnTo>
                      <a:pt x="373028" y="139135"/>
                    </a:lnTo>
                    <a:lnTo>
                      <a:pt x="372859" y="138628"/>
                    </a:lnTo>
                    <a:lnTo>
                      <a:pt x="374210" y="137869"/>
                    </a:lnTo>
                    <a:lnTo>
                      <a:pt x="374294" y="137025"/>
                    </a:lnTo>
                    <a:lnTo>
                      <a:pt x="372690" y="137109"/>
                    </a:lnTo>
                    <a:lnTo>
                      <a:pt x="372437" y="135591"/>
                    </a:lnTo>
                    <a:lnTo>
                      <a:pt x="372268" y="134494"/>
                    </a:lnTo>
                    <a:lnTo>
                      <a:pt x="372437" y="134072"/>
                    </a:lnTo>
                    <a:lnTo>
                      <a:pt x="372606" y="133819"/>
                    </a:lnTo>
                    <a:lnTo>
                      <a:pt x="376827" y="133650"/>
                    </a:lnTo>
                    <a:lnTo>
                      <a:pt x="378009" y="133650"/>
                    </a:lnTo>
                    <a:lnTo>
                      <a:pt x="386872" y="133566"/>
                    </a:lnTo>
                    <a:lnTo>
                      <a:pt x="387885" y="134578"/>
                    </a:lnTo>
                    <a:lnTo>
                      <a:pt x="386534" y="136350"/>
                    </a:lnTo>
                    <a:lnTo>
                      <a:pt x="386366" y="137194"/>
                    </a:lnTo>
                    <a:lnTo>
                      <a:pt x="386366" y="137869"/>
                    </a:lnTo>
                    <a:lnTo>
                      <a:pt x="386619" y="138881"/>
                    </a:lnTo>
                    <a:lnTo>
                      <a:pt x="387041" y="139725"/>
                    </a:lnTo>
                    <a:lnTo>
                      <a:pt x="387210" y="139894"/>
                    </a:lnTo>
                    <a:lnTo>
                      <a:pt x="387885" y="139641"/>
                    </a:lnTo>
                    <a:lnTo>
                      <a:pt x="388138" y="139556"/>
                    </a:lnTo>
                    <a:lnTo>
                      <a:pt x="388560" y="139641"/>
                    </a:lnTo>
                    <a:lnTo>
                      <a:pt x="388983" y="139978"/>
                    </a:lnTo>
                    <a:lnTo>
                      <a:pt x="389404" y="140063"/>
                    </a:lnTo>
                    <a:lnTo>
                      <a:pt x="389742" y="140147"/>
                    </a:lnTo>
                    <a:lnTo>
                      <a:pt x="390840" y="140400"/>
                    </a:lnTo>
                    <a:lnTo>
                      <a:pt x="391093" y="140569"/>
                    </a:lnTo>
                    <a:lnTo>
                      <a:pt x="391262" y="140991"/>
                    </a:lnTo>
                    <a:lnTo>
                      <a:pt x="391515" y="140991"/>
                    </a:lnTo>
                    <a:lnTo>
                      <a:pt x="391853" y="140822"/>
                    </a:lnTo>
                    <a:lnTo>
                      <a:pt x="392950" y="140316"/>
                    </a:lnTo>
                    <a:lnTo>
                      <a:pt x="393625" y="139556"/>
                    </a:lnTo>
                    <a:lnTo>
                      <a:pt x="394385" y="140147"/>
                    </a:lnTo>
                    <a:lnTo>
                      <a:pt x="394638" y="140232"/>
                    </a:lnTo>
                    <a:lnTo>
                      <a:pt x="394976" y="139809"/>
                    </a:lnTo>
                    <a:lnTo>
                      <a:pt x="395145" y="139556"/>
                    </a:lnTo>
                    <a:lnTo>
                      <a:pt x="395482" y="139303"/>
                    </a:lnTo>
                    <a:lnTo>
                      <a:pt x="395567" y="138966"/>
                    </a:lnTo>
                    <a:lnTo>
                      <a:pt x="392528" y="136350"/>
                    </a:lnTo>
                    <a:lnTo>
                      <a:pt x="392190" y="135928"/>
                    </a:lnTo>
                    <a:lnTo>
                      <a:pt x="392190" y="135338"/>
                    </a:lnTo>
                    <a:lnTo>
                      <a:pt x="392612" y="133988"/>
                    </a:lnTo>
                    <a:lnTo>
                      <a:pt x="393034" y="133481"/>
                    </a:lnTo>
                    <a:lnTo>
                      <a:pt x="399197" y="133397"/>
                    </a:lnTo>
                    <a:lnTo>
                      <a:pt x="399450" y="133144"/>
                    </a:lnTo>
                    <a:lnTo>
                      <a:pt x="400632" y="132553"/>
                    </a:lnTo>
                    <a:lnTo>
                      <a:pt x="400379" y="132216"/>
                    </a:lnTo>
                    <a:lnTo>
                      <a:pt x="396580" y="129516"/>
                    </a:lnTo>
                    <a:lnTo>
                      <a:pt x="394301" y="127575"/>
                    </a:lnTo>
                    <a:lnTo>
                      <a:pt x="394047" y="127153"/>
                    </a:lnTo>
                    <a:lnTo>
                      <a:pt x="392950" y="126309"/>
                    </a:lnTo>
                    <a:lnTo>
                      <a:pt x="392781" y="126141"/>
                    </a:lnTo>
                    <a:lnTo>
                      <a:pt x="381216" y="116100"/>
                    </a:lnTo>
                    <a:lnTo>
                      <a:pt x="376658" y="112134"/>
                    </a:lnTo>
                    <a:lnTo>
                      <a:pt x="375729" y="111291"/>
                    </a:lnTo>
                    <a:lnTo>
                      <a:pt x="374885" y="110531"/>
                    </a:lnTo>
                    <a:lnTo>
                      <a:pt x="374970" y="110194"/>
                    </a:lnTo>
                    <a:lnTo>
                      <a:pt x="376574" y="110869"/>
                    </a:lnTo>
                    <a:lnTo>
                      <a:pt x="376489" y="111291"/>
                    </a:lnTo>
                    <a:lnTo>
                      <a:pt x="376574" y="111291"/>
                    </a:lnTo>
                    <a:lnTo>
                      <a:pt x="376658" y="111375"/>
                    </a:lnTo>
                    <a:lnTo>
                      <a:pt x="376827" y="111375"/>
                    </a:lnTo>
                    <a:lnTo>
                      <a:pt x="376827" y="111291"/>
                    </a:lnTo>
                    <a:lnTo>
                      <a:pt x="377164" y="110700"/>
                    </a:lnTo>
                    <a:lnTo>
                      <a:pt x="376658" y="110531"/>
                    </a:lnTo>
                    <a:lnTo>
                      <a:pt x="373366" y="109097"/>
                    </a:lnTo>
                    <a:lnTo>
                      <a:pt x="373535" y="108675"/>
                    </a:lnTo>
                    <a:lnTo>
                      <a:pt x="376658" y="109941"/>
                    </a:lnTo>
                    <a:lnTo>
                      <a:pt x="377333" y="110278"/>
                    </a:lnTo>
                    <a:lnTo>
                      <a:pt x="377502" y="109856"/>
                    </a:lnTo>
                    <a:lnTo>
                      <a:pt x="376658" y="109519"/>
                    </a:lnTo>
                    <a:lnTo>
                      <a:pt x="374125" y="108338"/>
                    </a:lnTo>
                    <a:lnTo>
                      <a:pt x="373450" y="108085"/>
                    </a:lnTo>
                    <a:lnTo>
                      <a:pt x="373872" y="107494"/>
                    </a:lnTo>
                    <a:lnTo>
                      <a:pt x="374125" y="107325"/>
                    </a:lnTo>
                    <a:lnTo>
                      <a:pt x="374632" y="107494"/>
                    </a:lnTo>
                    <a:lnTo>
                      <a:pt x="375138" y="107325"/>
                    </a:lnTo>
                    <a:lnTo>
                      <a:pt x="375561" y="106735"/>
                    </a:lnTo>
                    <a:lnTo>
                      <a:pt x="375307" y="106566"/>
                    </a:lnTo>
                    <a:lnTo>
                      <a:pt x="375645" y="106144"/>
                    </a:lnTo>
                    <a:lnTo>
                      <a:pt x="376151" y="105385"/>
                    </a:lnTo>
                    <a:lnTo>
                      <a:pt x="376489" y="105638"/>
                    </a:lnTo>
                    <a:lnTo>
                      <a:pt x="376658" y="105469"/>
                    </a:lnTo>
                    <a:lnTo>
                      <a:pt x="377164" y="104541"/>
                    </a:lnTo>
                    <a:lnTo>
                      <a:pt x="379190" y="101841"/>
                    </a:lnTo>
                    <a:lnTo>
                      <a:pt x="379359" y="101841"/>
                    </a:lnTo>
                    <a:lnTo>
                      <a:pt x="382567" y="105722"/>
                    </a:lnTo>
                    <a:lnTo>
                      <a:pt x="385775" y="110531"/>
                    </a:lnTo>
                    <a:lnTo>
                      <a:pt x="386028" y="110869"/>
                    </a:lnTo>
                    <a:lnTo>
                      <a:pt x="387210" y="111038"/>
                    </a:lnTo>
                    <a:lnTo>
                      <a:pt x="391853" y="109941"/>
                    </a:lnTo>
                    <a:lnTo>
                      <a:pt x="392106" y="111206"/>
                    </a:lnTo>
                    <a:lnTo>
                      <a:pt x="392950" y="116944"/>
                    </a:lnTo>
                    <a:lnTo>
                      <a:pt x="393119" y="117028"/>
                    </a:lnTo>
                    <a:lnTo>
                      <a:pt x="393203" y="117113"/>
                    </a:lnTo>
                    <a:lnTo>
                      <a:pt x="393456" y="117113"/>
                    </a:lnTo>
                    <a:lnTo>
                      <a:pt x="393541" y="116859"/>
                    </a:lnTo>
                    <a:lnTo>
                      <a:pt x="393625" y="116691"/>
                    </a:lnTo>
                    <a:lnTo>
                      <a:pt x="393203" y="111206"/>
                    </a:lnTo>
                    <a:lnTo>
                      <a:pt x="393119" y="110531"/>
                    </a:lnTo>
                    <a:lnTo>
                      <a:pt x="393287" y="110531"/>
                    </a:lnTo>
                    <a:lnTo>
                      <a:pt x="393794" y="111206"/>
                    </a:lnTo>
                    <a:lnTo>
                      <a:pt x="397086" y="116016"/>
                    </a:lnTo>
                    <a:lnTo>
                      <a:pt x="398775" y="118041"/>
                    </a:lnTo>
                    <a:lnTo>
                      <a:pt x="400210" y="120741"/>
                    </a:lnTo>
                    <a:lnTo>
                      <a:pt x="401222" y="122934"/>
                    </a:lnTo>
                    <a:lnTo>
                      <a:pt x="402320" y="122681"/>
                    </a:lnTo>
                    <a:lnTo>
                      <a:pt x="403080" y="123188"/>
                    </a:lnTo>
                    <a:lnTo>
                      <a:pt x="403671" y="122428"/>
                    </a:lnTo>
                    <a:lnTo>
                      <a:pt x="405781" y="122091"/>
                    </a:lnTo>
                    <a:lnTo>
                      <a:pt x="406625" y="120656"/>
                    </a:lnTo>
                    <a:lnTo>
                      <a:pt x="407132" y="120234"/>
                    </a:lnTo>
                    <a:lnTo>
                      <a:pt x="408313" y="119391"/>
                    </a:lnTo>
                    <a:lnTo>
                      <a:pt x="409073" y="118463"/>
                    </a:lnTo>
                    <a:lnTo>
                      <a:pt x="410677" y="117113"/>
                    </a:lnTo>
                    <a:lnTo>
                      <a:pt x="411606" y="115931"/>
                    </a:lnTo>
                    <a:lnTo>
                      <a:pt x="413209" y="114581"/>
                    </a:lnTo>
                    <a:lnTo>
                      <a:pt x="413885" y="114413"/>
                    </a:lnTo>
                    <a:lnTo>
                      <a:pt x="415742" y="115341"/>
                    </a:lnTo>
                    <a:lnTo>
                      <a:pt x="417261" y="115425"/>
                    </a:lnTo>
                    <a:lnTo>
                      <a:pt x="417683" y="115003"/>
                    </a:lnTo>
                    <a:lnTo>
                      <a:pt x="419034" y="114160"/>
                    </a:lnTo>
                    <a:lnTo>
                      <a:pt x="420469" y="114160"/>
                    </a:lnTo>
                    <a:lnTo>
                      <a:pt x="424099" y="113063"/>
                    </a:lnTo>
                    <a:lnTo>
                      <a:pt x="424943" y="111881"/>
                    </a:lnTo>
                    <a:lnTo>
                      <a:pt x="426800" y="112978"/>
                    </a:lnTo>
                    <a:lnTo>
                      <a:pt x="428067" y="115425"/>
                    </a:lnTo>
                    <a:lnTo>
                      <a:pt x="428067" y="116100"/>
                    </a:lnTo>
                    <a:lnTo>
                      <a:pt x="428657" y="119391"/>
                    </a:lnTo>
                    <a:lnTo>
                      <a:pt x="429248" y="120066"/>
                    </a:lnTo>
                    <a:lnTo>
                      <a:pt x="435664" y="123357"/>
                    </a:lnTo>
                    <a:lnTo>
                      <a:pt x="436845" y="124791"/>
                    </a:lnTo>
                    <a:lnTo>
                      <a:pt x="437858" y="125044"/>
                    </a:lnTo>
                    <a:lnTo>
                      <a:pt x="438703" y="124285"/>
                    </a:lnTo>
                    <a:lnTo>
                      <a:pt x="439125" y="124369"/>
                    </a:lnTo>
                    <a:lnTo>
                      <a:pt x="441995" y="122934"/>
                    </a:lnTo>
                    <a:lnTo>
                      <a:pt x="442670" y="122766"/>
                    </a:lnTo>
                    <a:lnTo>
                      <a:pt x="441995" y="122006"/>
                    </a:lnTo>
                    <a:lnTo>
                      <a:pt x="442586" y="120994"/>
                    </a:lnTo>
                    <a:lnTo>
                      <a:pt x="442501" y="120488"/>
                    </a:lnTo>
                    <a:lnTo>
                      <a:pt x="442079" y="118294"/>
                    </a:lnTo>
                    <a:lnTo>
                      <a:pt x="443936" y="115847"/>
                    </a:lnTo>
                    <a:lnTo>
                      <a:pt x="443008" y="114581"/>
                    </a:lnTo>
                    <a:lnTo>
                      <a:pt x="444527" y="112388"/>
                    </a:lnTo>
                    <a:lnTo>
                      <a:pt x="444612" y="110953"/>
                    </a:lnTo>
                    <a:lnTo>
                      <a:pt x="444780" y="108253"/>
                    </a:lnTo>
                    <a:lnTo>
                      <a:pt x="443683" y="104541"/>
                    </a:lnTo>
                    <a:lnTo>
                      <a:pt x="441488" y="104878"/>
                    </a:lnTo>
                    <a:lnTo>
                      <a:pt x="441066" y="102853"/>
                    </a:lnTo>
                    <a:lnTo>
                      <a:pt x="444021" y="102094"/>
                    </a:lnTo>
                    <a:lnTo>
                      <a:pt x="444021" y="100238"/>
                    </a:lnTo>
                    <a:lnTo>
                      <a:pt x="445371" y="99647"/>
                    </a:lnTo>
                    <a:lnTo>
                      <a:pt x="447566" y="100406"/>
                    </a:lnTo>
                    <a:lnTo>
                      <a:pt x="449170" y="100153"/>
                    </a:lnTo>
                    <a:lnTo>
                      <a:pt x="450267" y="99056"/>
                    </a:lnTo>
                    <a:lnTo>
                      <a:pt x="451449" y="95513"/>
                    </a:lnTo>
                    <a:lnTo>
                      <a:pt x="452800" y="94753"/>
                    </a:lnTo>
                    <a:lnTo>
                      <a:pt x="459553" y="92222"/>
                    </a:lnTo>
                    <a:lnTo>
                      <a:pt x="459891" y="90957"/>
                    </a:lnTo>
                    <a:lnTo>
                      <a:pt x="463774" y="75938"/>
                    </a:lnTo>
                    <a:lnTo>
                      <a:pt x="464871" y="70875"/>
                    </a:lnTo>
                    <a:lnTo>
                      <a:pt x="464871" y="70369"/>
                    </a:lnTo>
                    <a:lnTo>
                      <a:pt x="468163" y="64800"/>
                    </a:lnTo>
                    <a:lnTo>
                      <a:pt x="469598" y="64041"/>
                    </a:lnTo>
                    <a:lnTo>
                      <a:pt x="471202" y="61425"/>
                    </a:lnTo>
                    <a:lnTo>
                      <a:pt x="473988" y="59653"/>
                    </a:lnTo>
                    <a:lnTo>
                      <a:pt x="476689" y="56784"/>
                    </a:lnTo>
                    <a:lnTo>
                      <a:pt x="480319" y="55603"/>
                    </a:lnTo>
                    <a:lnTo>
                      <a:pt x="486988" y="52566"/>
                    </a:lnTo>
                    <a:lnTo>
                      <a:pt x="490702" y="45478"/>
                    </a:lnTo>
                    <a:lnTo>
                      <a:pt x="493741" y="39825"/>
                    </a:lnTo>
                    <a:lnTo>
                      <a:pt x="497202" y="37463"/>
                    </a:lnTo>
                    <a:lnTo>
                      <a:pt x="501592" y="35353"/>
                    </a:lnTo>
                    <a:lnTo>
                      <a:pt x="514254" y="38391"/>
                    </a:lnTo>
                    <a:lnTo>
                      <a:pt x="515520" y="34594"/>
                    </a:lnTo>
                    <a:lnTo>
                      <a:pt x="515520" y="31725"/>
                    </a:lnTo>
                    <a:lnTo>
                      <a:pt x="515520" y="31641"/>
                    </a:lnTo>
                    <a:lnTo>
                      <a:pt x="515604" y="30966"/>
                    </a:lnTo>
                    <a:lnTo>
                      <a:pt x="514929" y="30206"/>
                    </a:lnTo>
                    <a:lnTo>
                      <a:pt x="514085" y="30206"/>
                    </a:lnTo>
                    <a:lnTo>
                      <a:pt x="513241" y="29363"/>
                    </a:lnTo>
                    <a:lnTo>
                      <a:pt x="512397" y="29447"/>
                    </a:lnTo>
                    <a:lnTo>
                      <a:pt x="511552" y="30291"/>
                    </a:lnTo>
                    <a:lnTo>
                      <a:pt x="510708" y="31134"/>
                    </a:lnTo>
                    <a:lnTo>
                      <a:pt x="509864" y="31978"/>
                    </a:lnTo>
                    <a:lnTo>
                      <a:pt x="509020" y="31978"/>
                    </a:lnTo>
                    <a:lnTo>
                      <a:pt x="508176" y="31978"/>
                    </a:lnTo>
                    <a:lnTo>
                      <a:pt x="503026" y="31134"/>
                    </a:lnTo>
                    <a:lnTo>
                      <a:pt x="498806" y="31978"/>
                    </a:lnTo>
                    <a:lnTo>
                      <a:pt x="495429" y="32906"/>
                    </a:lnTo>
                    <a:lnTo>
                      <a:pt x="493741" y="33750"/>
                    </a:lnTo>
                    <a:lnTo>
                      <a:pt x="491208" y="33750"/>
                    </a:lnTo>
                    <a:lnTo>
                      <a:pt x="488676" y="32906"/>
                    </a:lnTo>
                    <a:lnTo>
                      <a:pt x="484371" y="31219"/>
                    </a:lnTo>
                    <a:lnTo>
                      <a:pt x="484371" y="30375"/>
                    </a:lnTo>
                    <a:lnTo>
                      <a:pt x="482683" y="30375"/>
                    </a:lnTo>
                    <a:lnTo>
                      <a:pt x="480150" y="29531"/>
                    </a:lnTo>
                    <a:lnTo>
                      <a:pt x="478462" y="29531"/>
                    </a:lnTo>
                    <a:lnTo>
                      <a:pt x="477618" y="28688"/>
                    </a:lnTo>
                    <a:lnTo>
                      <a:pt x="475929" y="27844"/>
                    </a:lnTo>
                    <a:lnTo>
                      <a:pt x="475085" y="27844"/>
                    </a:lnTo>
                    <a:lnTo>
                      <a:pt x="474241" y="27000"/>
                    </a:lnTo>
                    <a:lnTo>
                      <a:pt x="473397" y="27000"/>
                    </a:lnTo>
                    <a:lnTo>
                      <a:pt x="473397" y="27928"/>
                    </a:lnTo>
                    <a:lnTo>
                      <a:pt x="472553" y="27928"/>
                    </a:lnTo>
                    <a:lnTo>
                      <a:pt x="472553" y="28772"/>
                    </a:lnTo>
                    <a:lnTo>
                      <a:pt x="471709" y="29616"/>
                    </a:lnTo>
                    <a:lnTo>
                      <a:pt x="470865" y="30460"/>
                    </a:lnTo>
                    <a:lnTo>
                      <a:pt x="470021" y="31303"/>
                    </a:lnTo>
                    <a:lnTo>
                      <a:pt x="466644" y="32991"/>
                    </a:lnTo>
                    <a:lnTo>
                      <a:pt x="466560" y="32147"/>
                    </a:lnTo>
                    <a:lnTo>
                      <a:pt x="466560" y="31303"/>
                    </a:lnTo>
                    <a:lnTo>
                      <a:pt x="466560" y="30460"/>
                    </a:lnTo>
                    <a:lnTo>
                      <a:pt x="466560" y="29616"/>
                    </a:lnTo>
                    <a:lnTo>
                      <a:pt x="466560" y="28772"/>
                    </a:lnTo>
                    <a:lnTo>
                      <a:pt x="465715" y="27928"/>
                    </a:lnTo>
                    <a:lnTo>
                      <a:pt x="465715" y="27085"/>
                    </a:lnTo>
                    <a:lnTo>
                      <a:pt x="464871" y="26241"/>
                    </a:lnTo>
                    <a:lnTo>
                      <a:pt x="464871" y="25397"/>
                    </a:lnTo>
                    <a:lnTo>
                      <a:pt x="463183" y="23710"/>
                    </a:lnTo>
                    <a:lnTo>
                      <a:pt x="462339" y="23710"/>
                    </a:lnTo>
                    <a:lnTo>
                      <a:pt x="461495" y="23710"/>
                    </a:lnTo>
                    <a:lnTo>
                      <a:pt x="460650" y="23710"/>
                    </a:lnTo>
                    <a:lnTo>
                      <a:pt x="459806" y="23710"/>
                    </a:lnTo>
                    <a:lnTo>
                      <a:pt x="458962" y="23710"/>
                    </a:lnTo>
                    <a:lnTo>
                      <a:pt x="458962" y="22866"/>
                    </a:lnTo>
                    <a:lnTo>
                      <a:pt x="458034" y="22866"/>
                    </a:lnTo>
                    <a:lnTo>
                      <a:pt x="456345" y="22022"/>
                    </a:lnTo>
                    <a:lnTo>
                      <a:pt x="456345" y="21178"/>
                    </a:lnTo>
                    <a:lnTo>
                      <a:pt x="455501" y="21178"/>
                    </a:lnTo>
                    <a:lnTo>
                      <a:pt x="454657" y="21178"/>
                    </a:lnTo>
                    <a:lnTo>
                      <a:pt x="454657" y="22022"/>
                    </a:lnTo>
                    <a:lnTo>
                      <a:pt x="454657" y="22866"/>
                    </a:lnTo>
                    <a:lnTo>
                      <a:pt x="453813" y="23710"/>
                    </a:lnTo>
                    <a:lnTo>
                      <a:pt x="453813" y="24553"/>
                    </a:lnTo>
                    <a:lnTo>
                      <a:pt x="452969" y="24553"/>
                    </a:lnTo>
                    <a:lnTo>
                      <a:pt x="452124" y="25481"/>
                    </a:lnTo>
                    <a:lnTo>
                      <a:pt x="451281" y="25481"/>
                    </a:lnTo>
                    <a:lnTo>
                      <a:pt x="450436" y="25481"/>
                    </a:lnTo>
                    <a:lnTo>
                      <a:pt x="449592" y="24638"/>
                    </a:lnTo>
                    <a:lnTo>
                      <a:pt x="448748" y="24638"/>
                    </a:lnTo>
                    <a:lnTo>
                      <a:pt x="448748" y="23794"/>
                    </a:lnTo>
                    <a:lnTo>
                      <a:pt x="447904" y="23794"/>
                    </a:lnTo>
                    <a:lnTo>
                      <a:pt x="447060" y="23794"/>
                    </a:lnTo>
                    <a:lnTo>
                      <a:pt x="447060" y="22950"/>
                    </a:lnTo>
                    <a:lnTo>
                      <a:pt x="446216" y="22950"/>
                    </a:lnTo>
                    <a:lnTo>
                      <a:pt x="445371" y="22106"/>
                    </a:lnTo>
                    <a:lnTo>
                      <a:pt x="444527" y="22106"/>
                    </a:lnTo>
                    <a:lnTo>
                      <a:pt x="444527" y="21263"/>
                    </a:lnTo>
                    <a:lnTo>
                      <a:pt x="443683" y="21263"/>
                    </a:lnTo>
                    <a:lnTo>
                      <a:pt x="442839" y="21263"/>
                    </a:lnTo>
                    <a:lnTo>
                      <a:pt x="442839" y="20419"/>
                    </a:lnTo>
                    <a:lnTo>
                      <a:pt x="441995" y="20419"/>
                    </a:lnTo>
                    <a:lnTo>
                      <a:pt x="441066" y="20419"/>
                    </a:lnTo>
                    <a:lnTo>
                      <a:pt x="441066" y="19575"/>
                    </a:lnTo>
                    <a:lnTo>
                      <a:pt x="440222" y="19575"/>
                    </a:lnTo>
                    <a:lnTo>
                      <a:pt x="440222" y="18731"/>
                    </a:lnTo>
                    <a:lnTo>
                      <a:pt x="439378" y="18731"/>
                    </a:lnTo>
                    <a:lnTo>
                      <a:pt x="438534" y="18731"/>
                    </a:lnTo>
                    <a:lnTo>
                      <a:pt x="438534" y="17888"/>
                    </a:lnTo>
                    <a:lnTo>
                      <a:pt x="437690" y="17888"/>
                    </a:lnTo>
                    <a:lnTo>
                      <a:pt x="436845" y="17888"/>
                    </a:lnTo>
                    <a:lnTo>
                      <a:pt x="436845" y="17044"/>
                    </a:lnTo>
                    <a:lnTo>
                      <a:pt x="436002" y="17044"/>
                    </a:lnTo>
                    <a:lnTo>
                      <a:pt x="435157" y="16200"/>
                    </a:lnTo>
                    <a:lnTo>
                      <a:pt x="434313" y="16200"/>
                    </a:lnTo>
                    <a:lnTo>
                      <a:pt x="434313" y="15356"/>
                    </a:lnTo>
                    <a:lnTo>
                      <a:pt x="433469" y="15356"/>
                    </a:lnTo>
                    <a:lnTo>
                      <a:pt x="432625" y="15356"/>
                    </a:lnTo>
                    <a:lnTo>
                      <a:pt x="432625" y="14513"/>
                    </a:lnTo>
                    <a:lnTo>
                      <a:pt x="431781" y="14513"/>
                    </a:lnTo>
                    <a:lnTo>
                      <a:pt x="431781" y="13669"/>
                    </a:lnTo>
                    <a:lnTo>
                      <a:pt x="430937" y="13669"/>
                    </a:lnTo>
                    <a:lnTo>
                      <a:pt x="430008" y="13669"/>
                    </a:lnTo>
                    <a:lnTo>
                      <a:pt x="430008" y="12825"/>
                    </a:lnTo>
                    <a:lnTo>
                      <a:pt x="429164" y="12825"/>
                    </a:lnTo>
                    <a:lnTo>
                      <a:pt x="428320" y="12825"/>
                    </a:lnTo>
                    <a:lnTo>
                      <a:pt x="428320" y="11981"/>
                    </a:lnTo>
                    <a:lnTo>
                      <a:pt x="427476" y="11981"/>
                    </a:lnTo>
                    <a:lnTo>
                      <a:pt x="426631" y="11981"/>
                    </a:lnTo>
                    <a:lnTo>
                      <a:pt x="425787" y="11981"/>
                    </a:lnTo>
                    <a:lnTo>
                      <a:pt x="424099" y="11981"/>
                    </a:lnTo>
                    <a:lnTo>
                      <a:pt x="422411" y="11981"/>
                    </a:lnTo>
                    <a:lnTo>
                      <a:pt x="421566" y="11981"/>
                    </a:lnTo>
                    <a:lnTo>
                      <a:pt x="420722" y="11981"/>
                    </a:lnTo>
                    <a:lnTo>
                      <a:pt x="419878" y="11981"/>
                    </a:lnTo>
                    <a:lnTo>
                      <a:pt x="419034" y="12066"/>
                    </a:lnTo>
                    <a:lnTo>
                      <a:pt x="418190" y="12066"/>
                    </a:lnTo>
                    <a:lnTo>
                      <a:pt x="417346" y="12066"/>
                    </a:lnTo>
                    <a:lnTo>
                      <a:pt x="416502" y="12066"/>
                    </a:lnTo>
                    <a:lnTo>
                      <a:pt x="415658" y="12066"/>
                    </a:lnTo>
                    <a:lnTo>
                      <a:pt x="414813" y="12910"/>
                    </a:lnTo>
                    <a:lnTo>
                      <a:pt x="414813" y="13753"/>
                    </a:lnTo>
                    <a:lnTo>
                      <a:pt x="415658" y="13753"/>
                    </a:lnTo>
                    <a:lnTo>
                      <a:pt x="414813" y="14597"/>
                    </a:lnTo>
                    <a:lnTo>
                      <a:pt x="414813" y="15441"/>
                    </a:lnTo>
                    <a:lnTo>
                      <a:pt x="413969" y="15441"/>
                    </a:lnTo>
                    <a:lnTo>
                      <a:pt x="413969" y="16285"/>
                    </a:lnTo>
                    <a:lnTo>
                      <a:pt x="413125" y="16285"/>
                    </a:lnTo>
                    <a:lnTo>
                      <a:pt x="413125" y="17128"/>
                    </a:lnTo>
                    <a:lnTo>
                      <a:pt x="412281" y="17128"/>
                    </a:lnTo>
                    <a:lnTo>
                      <a:pt x="411437" y="17128"/>
                    </a:lnTo>
                    <a:lnTo>
                      <a:pt x="410593" y="18056"/>
                    </a:lnTo>
                    <a:lnTo>
                      <a:pt x="410593" y="17128"/>
                    </a:lnTo>
                    <a:lnTo>
                      <a:pt x="410593" y="16285"/>
                    </a:lnTo>
                    <a:lnTo>
                      <a:pt x="408820" y="15441"/>
                    </a:lnTo>
                    <a:lnTo>
                      <a:pt x="408820" y="14597"/>
                    </a:lnTo>
                    <a:lnTo>
                      <a:pt x="407976" y="12910"/>
                    </a:lnTo>
                    <a:lnTo>
                      <a:pt x="407132" y="12910"/>
                    </a:lnTo>
                    <a:lnTo>
                      <a:pt x="406287" y="11222"/>
                    </a:lnTo>
                    <a:lnTo>
                      <a:pt x="405443" y="9534"/>
                    </a:lnTo>
                    <a:lnTo>
                      <a:pt x="404599" y="9534"/>
                    </a:lnTo>
                    <a:lnTo>
                      <a:pt x="403755" y="10378"/>
                    </a:lnTo>
                    <a:lnTo>
                      <a:pt x="402911" y="10378"/>
                    </a:lnTo>
                    <a:lnTo>
                      <a:pt x="402911" y="11306"/>
                    </a:lnTo>
                    <a:lnTo>
                      <a:pt x="402067" y="11306"/>
                    </a:lnTo>
                    <a:lnTo>
                      <a:pt x="401222" y="12150"/>
                    </a:lnTo>
                    <a:lnTo>
                      <a:pt x="400379" y="12150"/>
                    </a:lnTo>
                    <a:lnTo>
                      <a:pt x="400379" y="12994"/>
                    </a:lnTo>
                    <a:lnTo>
                      <a:pt x="399534" y="12994"/>
                    </a:lnTo>
                    <a:lnTo>
                      <a:pt x="399534" y="13838"/>
                    </a:lnTo>
                    <a:lnTo>
                      <a:pt x="398690" y="13838"/>
                    </a:lnTo>
                    <a:lnTo>
                      <a:pt x="397846" y="13838"/>
                    </a:lnTo>
                    <a:lnTo>
                      <a:pt x="397846" y="14681"/>
                    </a:lnTo>
                    <a:lnTo>
                      <a:pt x="397002" y="14681"/>
                    </a:lnTo>
                    <a:lnTo>
                      <a:pt x="397002" y="15525"/>
                    </a:lnTo>
                    <a:lnTo>
                      <a:pt x="396158" y="15525"/>
                    </a:lnTo>
                    <a:lnTo>
                      <a:pt x="395314" y="16369"/>
                    </a:lnTo>
                    <a:lnTo>
                      <a:pt x="394469" y="16453"/>
                    </a:lnTo>
                    <a:lnTo>
                      <a:pt x="394469" y="17297"/>
                    </a:lnTo>
                    <a:lnTo>
                      <a:pt x="393625" y="17297"/>
                    </a:lnTo>
                    <a:lnTo>
                      <a:pt x="392781" y="18141"/>
                    </a:lnTo>
                    <a:lnTo>
                      <a:pt x="391937" y="18141"/>
                    </a:lnTo>
                    <a:lnTo>
                      <a:pt x="391093" y="18141"/>
                    </a:lnTo>
                    <a:lnTo>
                      <a:pt x="390249" y="18141"/>
                    </a:lnTo>
                    <a:lnTo>
                      <a:pt x="389404" y="18141"/>
                    </a:lnTo>
                    <a:lnTo>
                      <a:pt x="388560" y="18141"/>
                    </a:lnTo>
                    <a:lnTo>
                      <a:pt x="387716" y="18141"/>
                    </a:lnTo>
                    <a:lnTo>
                      <a:pt x="386788" y="18141"/>
                    </a:lnTo>
                    <a:lnTo>
                      <a:pt x="385944" y="18141"/>
                    </a:lnTo>
                    <a:lnTo>
                      <a:pt x="385099" y="18141"/>
                    </a:lnTo>
                    <a:lnTo>
                      <a:pt x="384255" y="18141"/>
                    </a:lnTo>
                    <a:lnTo>
                      <a:pt x="383411" y="18141"/>
                    </a:lnTo>
                    <a:lnTo>
                      <a:pt x="382567" y="18141"/>
                    </a:lnTo>
                    <a:lnTo>
                      <a:pt x="381723" y="19069"/>
                    </a:lnTo>
                    <a:lnTo>
                      <a:pt x="380879" y="19069"/>
                    </a:lnTo>
                    <a:lnTo>
                      <a:pt x="380034" y="19069"/>
                    </a:lnTo>
                    <a:lnTo>
                      <a:pt x="379190" y="19069"/>
                    </a:lnTo>
                    <a:lnTo>
                      <a:pt x="378346" y="19069"/>
                    </a:lnTo>
                    <a:lnTo>
                      <a:pt x="377502" y="19069"/>
                    </a:lnTo>
                    <a:lnTo>
                      <a:pt x="376658" y="19069"/>
                    </a:lnTo>
                    <a:lnTo>
                      <a:pt x="375814" y="19069"/>
                    </a:lnTo>
                    <a:lnTo>
                      <a:pt x="374970" y="19069"/>
                    </a:lnTo>
                    <a:lnTo>
                      <a:pt x="374125" y="19069"/>
                    </a:lnTo>
                    <a:lnTo>
                      <a:pt x="373281" y="19069"/>
                    </a:lnTo>
                    <a:lnTo>
                      <a:pt x="372437" y="19069"/>
                    </a:lnTo>
                    <a:lnTo>
                      <a:pt x="371593" y="19069"/>
                    </a:lnTo>
                    <a:lnTo>
                      <a:pt x="370749" y="19069"/>
                    </a:lnTo>
                    <a:lnTo>
                      <a:pt x="370749" y="18225"/>
                    </a:lnTo>
                    <a:lnTo>
                      <a:pt x="369905" y="18225"/>
                    </a:lnTo>
                    <a:lnTo>
                      <a:pt x="369061" y="18225"/>
                    </a:lnTo>
                    <a:lnTo>
                      <a:pt x="369061" y="19069"/>
                    </a:lnTo>
                    <a:lnTo>
                      <a:pt x="368216" y="19153"/>
                    </a:lnTo>
                    <a:lnTo>
                      <a:pt x="367372" y="19153"/>
                    </a:lnTo>
                    <a:lnTo>
                      <a:pt x="367288" y="18309"/>
                    </a:lnTo>
                    <a:lnTo>
                      <a:pt x="366444" y="18309"/>
                    </a:lnTo>
                    <a:lnTo>
                      <a:pt x="366444" y="17466"/>
                    </a:lnTo>
                    <a:lnTo>
                      <a:pt x="366444" y="16538"/>
                    </a:lnTo>
                    <a:lnTo>
                      <a:pt x="366444" y="15694"/>
                    </a:lnTo>
                    <a:lnTo>
                      <a:pt x="365600" y="15694"/>
                    </a:lnTo>
                    <a:lnTo>
                      <a:pt x="365600" y="16622"/>
                    </a:lnTo>
                    <a:lnTo>
                      <a:pt x="364755" y="16622"/>
                    </a:lnTo>
                    <a:lnTo>
                      <a:pt x="364755" y="17466"/>
                    </a:lnTo>
                    <a:lnTo>
                      <a:pt x="364755" y="18309"/>
                    </a:lnTo>
                    <a:lnTo>
                      <a:pt x="364755" y="19153"/>
                    </a:lnTo>
                    <a:lnTo>
                      <a:pt x="364755" y="19997"/>
                    </a:lnTo>
                    <a:lnTo>
                      <a:pt x="363911" y="19997"/>
                    </a:lnTo>
                    <a:lnTo>
                      <a:pt x="363067" y="19997"/>
                    </a:lnTo>
                    <a:lnTo>
                      <a:pt x="362223" y="19997"/>
                    </a:lnTo>
                    <a:lnTo>
                      <a:pt x="361379" y="19997"/>
                    </a:lnTo>
                    <a:lnTo>
                      <a:pt x="361379" y="20841"/>
                    </a:lnTo>
                    <a:lnTo>
                      <a:pt x="360535" y="20841"/>
                    </a:lnTo>
                    <a:lnTo>
                      <a:pt x="359691" y="19997"/>
                    </a:lnTo>
                    <a:lnTo>
                      <a:pt x="359691" y="20841"/>
                    </a:lnTo>
                    <a:lnTo>
                      <a:pt x="359691" y="21684"/>
                    </a:lnTo>
                    <a:lnTo>
                      <a:pt x="358846" y="22528"/>
                    </a:lnTo>
                    <a:lnTo>
                      <a:pt x="358846" y="23457"/>
                    </a:lnTo>
                    <a:lnTo>
                      <a:pt x="358846" y="24300"/>
                    </a:lnTo>
                    <a:lnTo>
                      <a:pt x="358846" y="25144"/>
                    </a:lnTo>
                    <a:lnTo>
                      <a:pt x="358087" y="25988"/>
                    </a:lnTo>
                    <a:lnTo>
                      <a:pt x="358087" y="26831"/>
                    </a:lnTo>
                    <a:lnTo>
                      <a:pt x="358087" y="27675"/>
                    </a:lnTo>
                    <a:lnTo>
                      <a:pt x="358087" y="28519"/>
                    </a:lnTo>
                    <a:lnTo>
                      <a:pt x="357243" y="28519"/>
                    </a:lnTo>
                    <a:lnTo>
                      <a:pt x="357243" y="29363"/>
                    </a:lnTo>
                    <a:lnTo>
                      <a:pt x="357243" y="30206"/>
                    </a:lnTo>
                    <a:lnTo>
                      <a:pt x="356398" y="32738"/>
                    </a:lnTo>
                    <a:lnTo>
                      <a:pt x="356398" y="33666"/>
                    </a:lnTo>
                    <a:lnTo>
                      <a:pt x="356398" y="34510"/>
                    </a:lnTo>
                    <a:lnTo>
                      <a:pt x="355554" y="34510"/>
                    </a:lnTo>
                    <a:lnTo>
                      <a:pt x="355554" y="35353"/>
                    </a:lnTo>
                    <a:lnTo>
                      <a:pt x="354710" y="35353"/>
                    </a:lnTo>
                    <a:lnTo>
                      <a:pt x="354710" y="36197"/>
                    </a:lnTo>
                    <a:lnTo>
                      <a:pt x="353866" y="36197"/>
                    </a:lnTo>
                    <a:lnTo>
                      <a:pt x="353022" y="37041"/>
                    </a:lnTo>
                    <a:lnTo>
                      <a:pt x="352178" y="37041"/>
                    </a:lnTo>
                    <a:lnTo>
                      <a:pt x="351334" y="37041"/>
                    </a:lnTo>
                    <a:lnTo>
                      <a:pt x="350489" y="37885"/>
                    </a:lnTo>
                    <a:lnTo>
                      <a:pt x="349645" y="37885"/>
                    </a:lnTo>
                    <a:lnTo>
                      <a:pt x="348801" y="37885"/>
                    </a:lnTo>
                    <a:lnTo>
                      <a:pt x="347957" y="38813"/>
                    </a:lnTo>
                    <a:lnTo>
                      <a:pt x="347113" y="38813"/>
                    </a:lnTo>
                    <a:lnTo>
                      <a:pt x="346269" y="39656"/>
                    </a:lnTo>
                    <a:lnTo>
                      <a:pt x="345425" y="39656"/>
                    </a:lnTo>
                    <a:lnTo>
                      <a:pt x="344580" y="40500"/>
                    </a:lnTo>
                    <a:lnTo>
                      <a:pt x="343736" y="40500"/>
                    </a:lnTo>
                    <a:lnTo>
                      <a:pt x="342892" y="40500"/>
                    </a:lnTo>
                    <a:lnTo>
                      <a:pt x="342048" y="40500"/>
                    </a:lnTo>
                    <a:lnTo>
                      <a:pt x="342048" y="41344"/>
                    </a:lnTo>
                    <a:lnTo>
                      <a:pt x="341204" y="41344"/>
                    </a:lnTo>
                    <a:lnTo>
                      <a:pt x="340360" y="41344"/>
                    </a:lnTo>
                    <a:lnTo>
                      <a:pt x="339516" y="41344"/>
                    </a:lnTo>
                    <a:lnTo>
                      <a:pt x="338671" y="41344"/>
                    </a:lnTo>
                    <a:lnTo>
                      <a:pt x="337827" y="41428"/>
                    </a:lnTo>
                    <a:lnTo>
                      <a:pt x="336899" y="40585"/>
                    </a:lnTo>
                    <a:lnTo>
                      <a:pt x="336899" y="39656"/>
                    </a:lnTo>
                    <a:lnTo>
                      <a:pt x="336055" y="39741"/>
                    </a:lnTo>
                    <a:lnTo>
                      <a:pt x="335210" y="39741"/>
                    </a:lnTo>
                    <a:lnTo>
                      <a:pt x="335210" y="38897"/>
                    </a:lnTo>
                    <a:lnTo>
                      <a:pt x="334366" y="38897"/>
                    </a:lnTo>
                    <a:lnTo>
                      <a:pt x="334366" y="38053"/>
                    </a:lnTo>
                    <a:lnTo>
                      <a:pt x="333522" y="38053"/>
                    </a:lnTo>
                    <a:lnTo>
                      <a:pt x="332678" y="37209"/>
                    </a:lnTo>
                    <a:lnTo>
                      <a:pt x="331834" y="37209"/>
                    </a:lnTo>
                    <a:lnTo>
                      <a:pt x="331834" y="36366"/>
                    </a:lnTo>
                    <a:lnTo>
                      <a:pt x="330990" y="36366"/>
                    </a:lnTo>
                    <a:lnTo>
                      <a:pt x="330990" y="35522"/>
                    </a:lnTo>
                    <a:lnTo>
                      <a:pt x="330146" y="35522"/>
                    </a:lnTo>
                    <a:lnTo>
                      <a:pt x="329301" y="34678"/>
                    </a:lnTo>
                    <a:lnTo>
                      <a:pt x="328457" y="33834"/>
                    </a:lnTo>
                    <a:lnTo>
                      <a:pt x="326685" y="32991"/>
                    </a:lnTo>
                    <a:lnTo>
                      <a:pt x="326685" y="32147"/>
                    </a:lnTo>
                    <a:lnTo>
                      <a:pt x="325840" y="32147"/>
                    </a:lnTo>
                    <a:lnTo>
                      <a:pt x="324996" y="32147"/>
                    </a:lnTo>
                    <a:lnTo>
                      <a:pt x="324996" y="31303"/>
                    </a:lnTo>
                    <a:lnTo>
                      <a:pt x="324152" y="31303"/>
                    </a:lnTo>
                    <a:lnTo>
                      <a:pt x="324152" y="30460"/>
                    </a:lnTo>
                    <a:lnTo>
                      <a:pt x="323308" y="30460"/>
                    </a:lnTo>
                    <a:lnTo>
                      <a:pt x="322464" y="29616"/>
                    </a:lnTo>
                    <a:lnTo>
                      <a:pt x="321620" y="29616"/>
                    </a:lnTo>
                    <a:lnTo>
                      <a:pt x="321620" y="28772"/>
                    </a:lnTo>
                    <a:lnTo>
                      <a:pt x="320776" y="28772"/>
                    </a:lnTo>
                    <a:lnTo>
                      <a:pt x="320776" y="27928"/>
                    </a:lnTo>
                    <a:lnTo>
                      <a:pt x="319931" y="27928"/>
                    </a:lnTo>
                    <a:lnTo>
                      <a:pt x="319087" y="27928"/>
                    </a:lnTo>
                    <a:lnTo>
                      <a:pt x="319087" y="27085"/>
                    </a:lnTo>
                    <a:lnTo>
                      <a:pt x="318243" y="27085"/>
                    </a:lnTo>
                    <a:lnTo>
                      <a:pt x="317314" y="26241"/>
                    </a:lnTo>
                    <a:lnTo>
                      <a:pt x="316470" y="27085"/>
                    </a:lnTo>
                    <a:lnTo>
                      <a:pt x="315626" y="27085"/>
                    </a:lnTo>
                    <a:lnTo>
                      <a:pt x="315626" y="26241"/>
                    </a:lnTo>
                    <a:lnTo>
                      <a:pt x="314782" y="26241"/>
                    </a:lnTo>
                    <a:lnTo>
                      <a:pt x="313938" y="25397"/>
                    </a:lnTo>
                    <a:lnTo>
                      <a:pt x="313094" y="25397"/>
                    </a:lnTo>
                    <a:lnTo>
                      <a:pt x="313094" y="24553"/>
                    </a:lnTo>
                    <a:lnTo>
                      <a:pt x="312250" y="24553"/>
                    </a:lnTo>
                    <a:lnTo>
                      <a:pt x="311405" y="24553"/>
                    </a:lnTo>
                    <a:lnTo>
                      <a:pt x="311405" y="23710"/>
                    </a:lnTo>
                    <a:lnTo>
                      <a:pt x="310561" y="22866"/>
                    </a:lnTo>
                    <a:lnTo>
                      <a:pt x="309717" y="22866"/>
                    </a:lnTo>
                    <a:lnTo>
                      <a:pt x="309717" y="22022"/>
                    </a:lnTo>
                    <a:lnTo>
                      <a:pt x="308873" y="22022"/>
                    </a:lnTo>
                    <a:lnTo>
                      <a:pt x="308029" y="22022"/>
                    </a:lnTo>
                    <a:lnTo>
                      <a:pt x="308029" y="21178"/>
                    </a:lnTo>
                    <a:lnTo>
                      <a:pt x="307185" y="21178"/>
                    </a:lnTo>
                    <a:lnTo>
                      <a:pt x="307100" y="20334"/>
                    </a:lnTo>
                    <a:lnTo>
                      <a:pt x="306256" y="20334"/>
                    </a:lnTo>
                    <a:lnTo>
                      <a:pt x="306256" y="19491"/>
                    </a:lnTo>
                    <a:lnTo>
                      <a:pt x="305412" y="19491"/>
                    </a:lnTo>
                    <a:lnTo>
                      <a:pt x="305412" y="18647"/>
                    </a:lnTo>
                    <a:lnTo>
                      <a:pt x="304568" y="18647"/>
                    </a:lnTo>
                    <a:lnTo>
                      <a:pt x="303724" y="18647"/>
                    </a:lnTo>
                    <a:lnTo>
                      <a:pt x="303724" y="17803"/>
                    </a:lnTo>
                    <a:lnTo>
                      <a:pt x="302880" y="17803"/>
                    </a:lnTo>
                    <a:lnTo>
                      <a:pt x="302880" y="16959"/>
                    </a:lnTo>
                    <a:lnTo>
                      <a:pt x="302035" y="16959"/>
                    </a:lnTo>
                    <a:lnTo>
                      <a:pt x="301191" y="16959"/>
                    </a:lnTo>
                    <a:lnTo>
                      <a:pt x="301191" y="16116"/>
                    </a:lnTo>
                    <a:lnTo>
                      <a:pt x="300347" y="16116"/>
                    </a:lnTo>
                    <a:lnTo>
                      <a:pt x="299503" y="16116"/>
                    </a:lnTo>
                    <a:lnTo>
                      <a:pt x="299503" y="15272"/>
                    </a:lnTo>
                    <a:lnTo>
                      <a:pt x="298659" y="15272"/>
                    </a:lnTo>
                    <a:lnTo>
                      <a:pt x="297815" y="15272"/>
                    </a:lnTo>
                    <a:lnTo>
                      <a:pt x="297730" y="14428"/>
                    </a:lnTo>
                    <a:lnTo>
                      <a:pt x="296886" y="14428"/>
                    </a:lnTo>
                    <a:lnTo>
                      <a:pt x="296042" y="14513"/>
                    </a:lnTo>
                    <a:lnTo>
                      <a:pt x="296042" y="13585"/>
                    </a:lnTo>
                    <a:lnTo>
                      <a:pt x="295198" y="13669"/>
                    </a:lnTo>
                    <a:lnTo>
                      <a:pt x="294354" y="13669"/>
                    </a:lnTo>
                    <a:lnTo>
                      <a:pt x="293509" y="13669"/>
                    </a:lnTo>
                    <a:lnTo>
                      <a:pt x="293509" y="12825"/>
                    </a:lnTo>
                    <a:lnTo>
                      <a:pt x="292665" y="12825"/>
                    </a:lnTo>
                    <a:lnTo>
                      <a:pt x="291821" y="12825"/>
                    </a:lnTo>
                    <a:lnTo>
                      <a:pt x="290977" y="12825"/>
                    </a:lnTo>
                    <a:lnTo>
                      <a:pt x="290133" y="12825"/>
                    </a:lnTo>
                    <a:lnTo>
                      <a:pt x="289289" y="12825"/>
                    </a:lnTo>
                    <a:lnTo>
                      <a:pt x="289289" y="11981"/>
                    </a:lnTo>
                    <a:lnTo>
                      <a:pt x="288445" y="11981"/>
                    </a:lnTo>
                    <a:lnTo>
                      <a:pt x="287600" y="11981"/>
                    </a:lnTo>
                    <a:lnTo>
                      <a:pt x="286756" y="11981"/>
                    </a:lnTo>
                    <a:lnTo>
                      <a:pt x="285912" y="11981"/>
                    </a:lnTo>
                    <a:lnTo>
                      <a:pt x="285068" y="11981"/>
                    </a:lnTo>
                    <a:lnTo>
                      <a:pt x="284224" y="11981"/>
                    </a:lnTo>
                    <a:lnTo>
                      <a:pt x="283380" y="11981"/>
                    </a:lnTo>
                    <a:lnTo>
                      <a:pt x="282451" y="11981"/>
                    </a:lnTo>
                    <a:lnTo>
                      <a:pt x="281607" y="12066"/>
                    </a:lnTo>
                    <a:lnTo>
                      <a:pt x="280763" y="12066"/>
                    </a:lnTo>
                    <a:lnTo>
                      <a:pt x="279919" y="12066"/>
                    </a:lnTo>
                    <a:lnTo>
                      <a:pt x="279075" y="12066"/>
                    </a:lnTo>
                    <a:lnTo>
                      <a:pt x="278230" y="12066"/>
                    </a:lnTo>
                    <a:lnTo>
                      <a:pt x="277386" y="12066"/>
                    </a:lnTo>
                    <a:lnTo>
                      <a:pt x="276542" y="12066"/>
                    </a:lnTo>
                    <a:lnTo>
                      <a:pt x="275698" y="12066"/>
                    </a:lnTo>
                    <a:lnTo>
                      <a:pt x="275698" y="11222"/>
                    </a:lnTo>
                    <a:lnTo>
                      <a:pt x="274854" y="11222"/>
                    </a:lnTo>
                    <a:lnTo>
                      <a:pt x="274010" y="11222"/>
                    </a:lnTo>
                    <a:lnTo>
                      <a:pt x="273166" y="11222"/>
                    </a:lnTo>
                    <a:lnTo>
                      <a:pt x="272321" y="11222"/>
                    </a:lnTo>
                    <a:lnTo>
                      <a:pt x="271477" y="11222"/>
                    </a:lnTo>
                    <a:lnTo>
                      <a:pt x="270633" y="11222"/>
                    </a:lnTo>
                    <a:lnTo>
                      <a:pt x="269789" y="11222"/>
                    </a:lnTo>
                    <a:lnTo>
                      <a:pt x="268945" y="11306"/>
                    </a:lnTo>
                    <a:lnTo>
                      <a:pt x="268101" y="11306"/>
                    </a:lnTo>
                    <a:lnTo>
                      <a:pt x="268101" y="10378"/>
                    </a:lnTo>
                    <a:lnTo>
                      <a:pt x="267257" y="10463"/>
                    </a:lnTo>
                    <a:lnTo>
                      <a:pt x="267172" y="9619"/>
                    </a:lnTo>
                    <a:lnTo>
                      <a:pt x="266328" y="9619"/>
                    </a:lnTo>
                    <a:lnTo>
                      <a:pt x="266328" y="8775"/>
                    </a:lnTo>
                    <a:lnTo>
                      <a:pt x="265484" y="8775"/>
                    </a:lnTo>
                    <a:lnTo>
                      <a:pt x="265484" y="7931"/>
                    </a:lnTo>
                    <a:lnTo>
                      <a:pt x="264640" y="7931"/>
                    </a:lnTo>
                    <a:lnTo>
                      <a:pt x="264640" y="7088"/>
                    </a:lnTo>
                    <a:lnTo>
                      <a:pt x="263796" y="6244"/>
                    </a:lnTo>
                    <a:lnTo>
                      <a:pt x="263796" y="5316"/>
                    </a:lnTo>
                    <a:lnTo>
                      <a:pt x="263796" y="4472"/>
                    </a:lnTo>
                    <a:lnTo>
                      <a:pt x="263796" y="3628"/>
                    </a:lnTo>
                    <a:lnTo>
                      <a:pt x="262951" y="3628"/>
                    </a:lnTo>
                    <a:lnTo>
                      <a:pt x="262107" y="3628"/>
                    </a:lnTo>
                    <a:lnTo>
                      <a:pt x="262107" y="2785"/>
                    </a:lnTo>
                    <a:lnTo>
                      <a:pt x="261263" y="2785"/>
                    </a:lnTo>
                    <a:lnTo>
                      <a:pt x="261179" y="1941"/>
                    </a:lnTo>
                    <a:lnTo>
                      <a:pt x="260335" y="1941"/>
                    </a:lnTo>
                    <a:lnTo>
                      <a:pt x="259490" y="2025"/>
                    </a:lnTo>
                    <a:lnTo>
                      <a:pt x="258646" y="2025"/>
                    </a:lnTo>
                    <a:lnTo>
                      <a:pt x="258646" y="2869"/>
                    </a:lnTo>
                    <a:lnTo>
                      <a:pt x="257802" y="2869"/>
                    </a:lnTo>
                    <a:lnTo>
                      <a:pt x="257802" y="2025"/>
                    </a:lnTo>
                    <a:lnTo>
                      <a:pt x="256958" y="2025"/>
                    </a:lnTo>
                    <a:lnTo>
                      <a:pt x="256958" y="1181"/>
                    </a:lnTo>
                    <a:lnTo>
                      <a:pt x="256114" y="1181"/>
                    </a:lnTo>
                    <a:lnTo>
                      <a:pt x="255270" y="1181"/>
                    </a:lnTo>
                    <a:lnTo>
                      <a:pt x="254426" y="1181"/>
                    </a:lnTo>
                    <a:lnTo>
                      <a:pt x="253581" y="1181"/>
                    </a:lnTo>
                    <a:lnTo>
                      <a:pt x="252737" y="1181"/>
                    </a:lnTo>
                    <a:lnTo>
                      <a:pt x="251893" y="1181"/>
                    </a:lnTo>
                    <a:lnTo>
                      <a:pt x="251049" y="2025"/>
                    </a:lnTo>
                    <a:lnTo>
                      <a:pt x="250205" y="2025"/>
                    </a:lnTo>
                    <a:lnTo>
                      <a:pt x="249361" y="2869"/>
                    </a:lnTo>
                    <a:lnTo>
                      <a:pt x="249361" y="3797"/>
                    </a:lnTo>
                    <a:lnTo>
                      <a:pt x="249361" y="4641"/>
                    </a:lnTo>
                    <a:lnTo>
                      <a:pt x="249361" y="5485"/>
                    </a:lnTo>
                    <a:lnTo>
                      <a:pt x="248516" y="5485"/>
                    </a:lnTo>
                    <a:lnTo>
                      <a:pt x="248516" y="6328"/>
                    </a:lnTo>
                    <a:lnTo>
                      <a:pt x="247672" y="7172"/>
                    </a:lnTo>
                    <a:lnTo>
                      <a:pt x="246828" y="8016"/>
                    </a:lnTo>
                    <a:lnTo>
                      <a:pt x="246828" y="8860"/>
                    </a:lnTo>
                    <a:lnTo>
                      <a:pt x="243452" y="12319"/>
                    </a:lnTo>
                    <a:lnTo>
                      <a:pt x="243452" y="13163"/>
                    </a:lnTo>
                    <a:lnTo>
                      <a:pt x="243536" y="14006"/>
                    </a:lnTo>
                    <a:lnTo>
                      <a:pt x="243536" y="14850"/>
                    </a:lnTo>
                    <a:lnTo>
                      <a:pt x="243536" y="15694"/>
                    </a:lnTo>
                    <a:lnTo>
                      <a:pt x="243536" y="16538"/>
                    </a:lnTo>
                    <a:lnTo>
                      <a:pt x="243536" y="17381"/>
                    </a:lnTo>
                    <a:lnTo>
                      <a:pt x="244380" y="17381"/>
                    </a:lnTo>
                    <a:lnTo>
                      <a:pt x="245224" y="19913"/>
                    </a:lnTo>
                    <a:lnTo>
                      <a:pt x="245224" y="20756"/>
                    </a:lnTo>
                    <a:lnTo>
                      <a:pt x="246069" y="21600"/>
                    </a:lnTo>
                    <a:lnTo>
                      <a:pt x="246069" y="22444"/>
                    </a:lnTo>
                    <a:lnTo>
                      <a:pt x="246069" y="23288"/>
                    </a:lnTo>
                    <a:lnTo>
                      <a:pt x="245224" y="23288"/>
                    </a:lnTo>
                    <a:lnTo>
                      <a:pt x="245309" y="24216"/>
                    </a:lnTo>
                    <a:lnTo>
                      <a:pt x="244465" y="25059"/>
                    </a:lnTo>
                    <a:lnTo>
                      <a:pt x="244465" y="25903"/>
                    </a:lnTo>
                    <a:lnTo>
                      <a:pt x="243621" y="26747"/>
                    </a:lnTo>
                    <a:lnTo>
                      <a:pt x="241088" y="30122"/>
                    </a:lnTo>
                    <a:lnTo>
                      <a:pt x="241088" y="30966"/>
                    </a:lnTo>
                    <a:lnTo>
                      <a:pt x="240244" y="31050"/>
                    </a:lnTo>
                    <a:lnTo>
                      <a:pt x="235095" y="29363"/>
                    </a:lnTo>
                    <a:lnTo>
                      <a:pt x="234251" y="28519"/>
                    </a:lnTo>
                    <a:lnTo>
                      <a:pt x="232562" y="28519"/>
                    </a:lnTo>
                    <a:lnTo>
                      <a:pt x="231718" y="28519"/>
                    </a:lnTo>
                    <a:lnTo>
                      <a:pt x="231718" y="27675"/>
                    </a:lnTo>
                    <a:lnTo>
                      <a:pt x="230030" y="27675"/>
                    </a:lnTo>
                    <a:lnTo>
                      <a:pt x="229186" y="27675"/>
                    </a:lnTo>
                    <a:lnTo>
                      <a:pt x="228341" y="27675"/>
                    </a:lnTo>
                    <a:lnTo>
                      <a:pt x="228341" y="26831"/>
                    </a:lnTo>
                    <a:lnTo>
                      <a:pt x="226653" y="26831"/>
                    </a:lnTo>
                    <a:lnTo>
                      <a:pt x="224965" y="26916"/>
                    </a:lnTo>
                    <a:lnTo>
                      <a:pt x="215595" y="24385"/>
                    </a:lnTo>
                    <a:lnTo>
                      <a:pt x="213062" y="24385"/>
                    </a:lnTo>
                    <a:lnTo>
                      <a:pt x="212218" y="23541"/>
                    </a:lnTo>
                    <a:lnTo>
                      <a:pt x="210530" y="23625"/>
                    </a:lnTo>
                    <a:lnTo>
                      <a:pt x="209686" y="23625"/>
                    </a:lnTo>
                    <a:lnTo>
                      <a:pt x="207913" y="22781"/>
                    </a:lnTo>
                    <a:lnTo>
                      <a:pt x="207069" y="22781"/>
                    </a:lnTo>
                    <a:lnTo>
                      <a:pt x="206225" y="22781"/>
                    </a:lnTo>
                    <a:lnTo>
                      <a:pt x="205381" y="22781"/>
                    </a:lnTo>
                    <a:lnTo>
                      <a:pt x="205381" y="21938"/>
                    </a:lnTo>
                    <a:lnTo>
                      <a:pt x="204537" y="21938"/>
                    </a:lnTo>
                    <a:lnTo>
                      <a:pt x="203692" y="21938"/>
                    </a:lnTo>
                    <a:lnTo>
                      <a:pt x="202848" y="21938"/>
                    </a:lnTo>
                    <a:lnTo>
                      <a:pt x="202004" y="21938"/>
                    </a:lnTo>
                    <a:lnTo>
                      <a:pt x="201160" y="21938"/>
                    </a:lnTo>
                    <a:lnTo>
                      <a:pt x="201160" y="21094"/>
                    </a:lnTo>
                    <a:lnTo>
                      <a:pt x="200316" y="21094"/>
                    </a:lnTo>
                    <a:lnTo>
                      <a:pt x="199472" y="21094"/>
                    </a:lnTo>
                    <a:lnTo>
                      <a:pt x="198628" y="21094"/>
                    </a:lnTo>
                    <a:lnTo>
                      <a:pt x="196095" y="20334"/>
                    </a:lnTo>
                    <a:lnTo>
                      <a:pt x="194407" y="20334"/>
                    </a:lnTo>
                    <a:lnTo>
                      <a:pt x="191790" y="19491"/>
                    </a:lnTo>
                    <a:lnTo>
                      <a:pt x="188413" y="18647"/>
                    </a:lnTo>
                    <a:lnTo>
                      <a:pt x="185881" y="18647"/>
                    </a:lnTo>
                    <a:lnTo>
                      <a:pt x="184193" y="17888"/>
                    </a:lnTo>
                    <a:lnTo>
                      <a:pt x="181660" y="17044"/>
                    </a:lnTo>
                    <a:lnTo>
                      <a:pt x="177355" y="16200"/>
                    </a:lnTo>
                    <a:lnTo>
                      <a:pt x="176511" y="16200"/>
                    </a:lnTo>
                    <a:lnTo>
                      <a:pt x="173979" y="16200"/>
                    </a:lnTo>
                    <a:lnTo>
                      <a:pt x="170602" y="15441"/>
                    </a:lnTo>
                    <a:lnTo>
                      <a:pt x="166297" y="13753"/>
                    </a:lnTo>
                    <a:lnTo>
                      <a:pt x="162076" y="12910"/>
                    </a:lnTo>
                    <a:lnTo>
                      <a:pt x="157855" y="12150"/>
                    </a:lnTo>
                    <a:lnTo>
                      <a:pt x="153550" y="11306"/>
                    </a:lnTo>
                    <a:lnTo>
                      <a:pt x="152706" y="11306"/>
                    </a:lnTo>
                    <a:lnTo>
                      <a:pt x="149329" y="10463"/>
                    </a:lnTo>
                    <a:lnTo>
                      <a:pt x="147641" y="10463"/>
                    </a:lnTo>
                    <a:lnTo>
                      <a:pt x="146797" y="9619"/>
                    </a:lnTo>
                    <a:lnTo>
                      <a:pt x="132362" y="7256"/>
                    </a:lnTo>
                    <a:lnTo>
                      <a:pt x="129830" y="6413"/>
                    </a:lnTo>
                    <a:lnTo>
                      <a:pt x="128986" y="6413"/>
                    </a:lnTo>
                    <a:lnTo>
                      <a:pt x="125524" y="5569"/>
                    </a:lnTo>
                    <a:lnTo>
                      <a:pt x="125609" y="8100"/>
                    </a:lnTo>
                    <a:lnTo>
                      <a:pt x="124765" y="7256"/>
                    </a:lnTo>
                    <a:lnTo>
                      <a:pt x="122148" y="7341"/>
                    </a:lnTo>
                    <a:lnTo>
                      <a:pt x="104336" y="3206"/>
                    </a:lnTo>
                    <a:lnTo>
                      <a:pt x="103492" y="3206"/>
                    </a:lnTo>
                    <a:lnTo>
                      <a:pt x="89057" y="0"/>
                    </a:lnTo>
                    <a:lnTo>
                      <a:pt x="88213" y="2531"/>
                    </a:lnTo>
                    <a:lnTo>
                      <a:pt x="88213" y="3375"/>
                    </a:lnTo>
                    <a:lnTo>
                      <a:pt x="88213" y="4219"/>
                    </a:lnTo>
                    <a:lnTo>
                      <a:pt x="88213" y="5063"/>
                    </a:lnTo>
                    <a:lnTo>
                      <a:pt x="88213" y="5906"/>
                    </a:lnTo>
                    <a:lnTo>
                      <a:pt x="87369" y="6750"/>
                    </a:lnTo>
                    <a:lnTo>
                      <a:pt x="87454" y="8438"/>
                    </a:lnTo>
                    <a:lnTo>
                      <a:pt x="87454" y="9281"/>
                    </a:lnTo>
                    <a:lnTo>
                      <a:pt x="87454" y="10210"/>
                    </a:lnTo>
                    <a:lnTo>
                      <a:pt x="86609" y="11053"/>
                    </a:lnTo>
                    <a:lnTo>
                      <a:pt x="86609" y="11897"/>
                    </a:lnTo>
                    <a:lnTo>
                      <a:pt x="86609" y="13585"/>
                    </a:lnTo>
                    <a:lnTo>
                      <a:pt x="85850" y="18647"/>
                    </a:lnTo>
                    <a:lnTo>
                      <a:pt x="85005" y="18647"/>
                    </a:lnTo>
                    <a:lnTo>
                      <a:pt x="85005" y="20419"/>
                    </a:lnTo>
                    <a:lnTo>
                      <a:pt x="85005" y="21263"/>
                    </a:lnTo>
                    <a:lnTo>
                      <a:pt x="85005" y="22106"/>
                    </a:lnTo>
                    <a:lnTo>
                      <a:pt x="84161" y="22950"/>
                    </a:lnTo>
                    <a:lnTo>
                      <a:pt x="84161" y="23794"/>
                    </a:lnTo>
                    <a:lnTo>
                      <a:pt x="84161" y="25481"/>
                    </a:lnTo>
                    <a:lnTo>
                      <a:pt x="83317" y="26325"/>
                    </a:lnTo>
                    <a:lnTo>
                      <a:pt x="83317" y="27169"/>
                    </a:lnTo>
                    <a:lnTo>
                      <a:pt x="83402" y="28013"/>
                    </a:lnTo>
                    <a:lnTo>
                      <a:pt x="83402" y="29785"/>
                    </a:lnTo>
                    <a:lnTo>
                      <a:pt x="82557" y="32316"/>
                    </a:lnTo>
                    <a:lnTo>
                      <a:pt x="81713" y="34003"/>
                    </a:lnTo>
                    <a:lnTo>
                      <a:pt x="81713" y="34847"/>
                    </a:lnTo>
                    <a:lnTo>
                      <a:pt x="81713" y="35691"/>
                    </a:lnTo>
                    <a:lnTo>
                      <a:pt x="80954" y="39150"/>
                    </a:lnTo>
                    <a:lnTo>
                      <a:pt x="80954" y="41681"/>
                    </a:lnTo>
                    <a:lnTo>
                      <a:pt x="80109" y="41681"/>
                    </a:lnTo>
                    <a:lnTo>
                      <a:pt x="80109" y="42525"/>
                    </a:lnTo>
                    <a:lnTo>
                      <a:pt x="80109" y="43369"/>
                    </a:lnTo>
                    <a:lnTo>
                      <a:pt x="79265" y="45900"/>
                    </a:lnTo>
                    <a:lnTo>
                      <a:pt x="79265" y="48431"/>
                    </a:lnTo>
                    <a:lnTo>
                      <a:pt x="79350" y="49359"/>
                    </a:lnTo>
                    <a:lnTo>
                      <a:pt x="78505" y="50203"/>
                    </a:lnTo>
                    <a:lnTo>
                      <a:pt x="78505" y="51047"/>
                    </a:lnTo>
                    <a:lnTo>
                      <a:pt x="78505" y="51891"/>
                    </a:lnTo>
                    <a:lnTo>
                      <a:pt x="77661" y="53578"/>
                    </a:lnTo>
                    <a:lnTo>
                      <a:pt x="77661" y="56110"/>
                    </a:lnTo>
                    <a:lnTo>
                      <a:pt x="77661" y="56953"/>
                    </a:lnTo>
                    <a:lnTo>
                      <a:pt x="76817" y="56953"/>
                    </a:lnTo>
                    <a:lnTo>
                      <a:pt x="76817" y="57797"/>
                    </a:lnTo>
                    <a:lnTo>
                      <a:pt x="76817" y="58725"/>
                    </a:lnTo>
                    <a:lnTo>
                      <a:pt x="76902" y="59569"/>
                    </a:lnTo>
                    <a:lnTo>
                      <a:pt x="76902" y="60413"/>
                    </a:lnTo>
                    <a:lnTo>
                      <a:pt x="76058" y="61256"/>
                    </a:lnTo>
                    <a:lnTo>
                      <a:pt x="76058" y="62100"/>
                    </a:lnTo>
                    <a:lnTo>
                      <a:pt x="76058" y="62944"/>
                    </a:lnTo>
                    <a:lnTo>
                      <a:pt x="76058" y="63788"/>
                    </a:lnTo>
                    <a:lnTo>
                      <a:pt x="76058" y="64631"/>
                    </a:lnTo>
                    <a:lnTo>
                      <a:pt x="81122" y="66319"/>
                    </a:lnTo>
                    <a:lnTo>
                      <a:pt x="89648" y="67922"/>
                    </a:lnTo>
                    <a:lnTo>
                      <a:pt x="96401" y="68681"/>
                    </a:lnTo>
                    <a:lnTo>
                      <a:pt x="98174" y="69525"/>
                    </a:lnTo>
                    <a:lnTo>
                      <a:pt x="101551" y="70369"/>
                    </a:lnTo>
                    <a:lnTo>
                      <a:pt x="104083" y="70369"/>
                    </a:lnTo>
                    <a:lnTo>
                      <a:pt x="106616" y="71128"/>
                    </a:lnTo>
                    <a:lnTo>
                      <a:pt x="109992" y="71972"/>
                    </a:lnTo>
                    <a:lnTo>
                      <a:pt x="110836" y="71972"/>
                    </a:lnTo>
                    <a:lnTo>
                      <a:pt x="110921" y="72816"/>
                    </a:lnTo>
                    <a:lnTo>
                      <a:pt x="111765" y="72816"/>
                    </a:lnTo>
                    <a:lnTo>
                      <a:pt x="112609" y="72816"/>
                    </a:lnTo>
                    <a:lnTo>
                      <a:pt x="113453" y="72816"/>
                    </a:lnTo>
                    <a:lnTo>
                      <a:pt x="113453" y="73659"/>
                    </a:lnTo>
                    <a:lnTo>
                      <a:pt x="113453" y="74503"/>
                    </a:lnTo>
                    <a:lnTo>
                      <a:pt x="113453" y="75347"/>
                    </a:lnTo>
                    <a:lnTo>
                      <a:pt x="113453" y="76191"/>
                    </a:lnTo>
                    <a:lnTo>
                      <a:pt x="113453" y="77034"/>
                    </a:lnTo>
                    <a:lnTo>
                      <a:pt x="113453" y="77878"/>
                    </a:lnTo>
                    <a:lnTo>
                      <a:pt x="113453" y="78722"/>
                    </a:lnTo>
                    <a:lnTo>
                      <a:pt x="113453" y="79566"/>
                    </a:lnTo>
                    <a:lnTo>
                      <a:pt x="113453" y="80410"/>
                    </a:lnTo>
                    <a:lnTo>
                      <a:pt x="113538" y="81253"/>
                    </a:lnTo>
                    <a:lnTo>
                      <a:pt x="113538" y="82097"/>
                    </a:lnTo>
                    <a:lnTo>
                      <a:pt x="113538" y="83025"/>
                    </a:lnTo>
                    <a:lnTo>
                      <a:pt x="113538" y="83869"/>
                    </a:lnTo>
                    <a:lnTo>
                      <a:pt x="113538" y="85556"/>
                    </a:lnTo>
                    <a:lnTo>
                      <a:pt x="113538" y="87244"/>
                    </a:lnTo>
                    <a:lnTo>
                      <a:pt x="113538" y="88088"/>
                    </a:lnTo>
                    <a:lnTo>
                      <a:pt x="113538" y="89775"/>
                    </a:lnTo>
                    <a:lnTo>
                      <a:pt x="113538" y="90619"/>
                    </a:lnTo>
                    <a:lnTo>
                      <a:pt x="113622" y="91463"/>
                    </a:lnTo>
                    <a:lnTo>
                      <a:pt x="113622" y="92306"/>
                    </a:lnTo>
                    <a:lnTo>
                      <a:pt x="114466" y="92306"/>
                    </a:lnTo>
                    <a:lnTo>
                      <a:pt x="114466" y="93150"/>
                    </a:lnTo>
                    <a:lnTo>
                      <a:pt x="114466" y="99141"/>
                    </a:lnTo>
                    <a:lnTo>
                      <a:pt x="114466" y="99984"/>
                    </a:lnTo>
                    <a:lnTo>
                      <a:pt x="114551" y="100828"/>
                    </a:lnTo>
                    <a:lnTo>
                      <a:pt x="114551" y="101672"/>
                    </a:lnTo>
                    <a:lnTo>
                      <a:pt x="114551" y="102516"/>
                    </a:lnTo>
                    <a:lnTo>
                      <a:pt x="114551" y="104203"/>
                    </a:lnTo>
                    <a:lnTo>
                      <a:pt x="114551" y="105047"/>
                    </a:lnTo>
                    <a:lnTo>
                      <a:pt x="114551" y="105891"/>
                    </a:lnTo>
                    <a:lnTo>
                      <a:pt x="114551" y="106735"/>
                    </a:lnTo>
                    <a:lnTo>
                      <a:pt x="114551" y="107578"/>
                    </a:lnTo>
                    <a:lnTo>
                      <a:pt x="115395" y="107578"/>
                    </a:lnTo>
                    <a:lnTo>
                      <a:pt x="115395" y="108422"/>
                    </a:lnTo>
                    <a:lnTo>
                      <a:pt x="115479" y="110110"/>
                    </a:lnTo>
                    <a:lnTo>
                      <a:pt x="114635" y="110953"/>
                    </a:lnTo>
                    <a:lnTo>
                      <a:pt x="113791" y="111881"/>
                    </a:lnTo>
                    <a:lnTo>
                      <a:pt x="112947" y="112725"/>
                    </a:lnTo>
                    <a:lnTo>
                      <a:pt x="112103" y="113569"/>
                    </a:lnTo>
                    <a:lnTo>
                      <a:pt x="111258" y="113569"/>
                    </a:lnTo>
                    <a:lnTo>
                      <a:pt x="112103" y="115256"/>
                    </a:lnTo>
                    <a:lnTo>
                      <a:pt x="112947" y="116944"/>
                    </a:lnTo>
                    <a:lnTo>
                      <a:pt x="113791" y="119475"/>
                    </a:lnTo>
                    <a:lnTo>
                      <a:pt x="113875" y="121163"/>
                    </a:lnTo>
                    <a:lnTo>
                      <a:pt x="113875" y="122850"/>
                    </a:lnTo>
                    <a:lnTo>
                      <a:pt x="114719" y="124538"/>
                    </a:lnTo>
                    <a:lnTo>
                      <a:pt x="114719" y="125381"/>
                    </a:lnTo>
                    <a:lnTo>
                      <a:pt x="114719" y="126309"/>
                    </a:lnTo>
                    <a:lnTo>
                      <a:pt x="113875" y="127153"/>
                    </a:lnTo>
                    <a:lnTo>
                      <a:pt x="113875" y="127997"/>
                    </a:lnTo>
                    <a:lnTo>
                      <a:pt x="113875" y="128841"/>
                    </a:lnTo>
                    <a:lnTo>
                      <a:pt x="113960" y="131372"/>
                    </a:lnTo>
                    <a:lnTo>
                      <a:pt x="113116" y="132216"/>
                    </a:lnTo>
                    <a:lnTo>
                      <a:pt x="113116" y="133060"/>
                    </a:lnTo>
                    <a:lnTo>
                      <a:pt x="111512" y="141582"/>
                    </a:lnTo>
                    <a:lnTo>
                      <a:pt x="111512" y="143269"/>
                    </a:lnTo>
                    <a:lnTo>
                      <a:pt x="110668" y="150103"/>
                    </a:lnTo>
                    <a:lnTo>
                      <a:pt x="109908" y="153478"/>
                    </a:lnTo>
                    <a:lnTo>
                      <a:pt x="109908" y="154322"/>
                    </a:lnTo>
                    <a:lnTo>
                      <a:pt x="109064" y="156010"/>
                    </a:lnTo>
                    <a:lnTo>
                      <a:pt x="109908" y="156853"/>
                    </a:lnTo>
                    <a:lnTo>
                      <a:pt x="109908" y="157697"/>
                    </a:lnTo>
                    <a:lnTo>
                      <a:pt x="109908" y="158541"/>
                    </a:lnTo>
                    <a:lnTo>
                      <a:pt x="110752" y="159385"/>
                    </a:lnTo>
                    <a:lnTo>
                      <a:pt x="110752" y="160228"/>
                    </a:lnTo>
                    <a:lnTo>
                      <a:pt x="111680" y="161072"/>
                    </a:lnTo>
                    <a:lnTo>
                      <a:pt x="112525" y="161072"/>
                    </a:lnTo>
                    <a:lnTo>
                      <a:pt x="113369" y="161916"/>
                    </a:lnTo>
                    <a:lnTo>
                      <a:pt x="118434" y="165291"/>
                    </a:lnTo>
                    <a:lnTo>
                      <a:pt x="119278" y="165291"/>
                    </a:lnTo>
                    <a:lnTo>
                      <a:pt x="122739" y="167738"/>
                    </a:lnTo>
                    <a:lnTo>
                      <a:pt x="127804" y="171113"/>
                    </a:lnTo>
                    <a:lnTo>
                      <a:pt x="131265" y="173644"/>
                    </a:lnTo>
                    <a:lnTo>
                      <a:pt x="135485" y="176175"/>
                    </a:lnTo>
                    <a:lnTo>
                      <a:pt x="138018" y="177863"/>
                    </a:lnTo>
                    <a:lnTo>
                      <a:pt x="140550" y="179466"/>
                    </a:lnTo>
                    <a:lnTo>
                      <a:pt x="144011" y="181997"/>
                    </a:lnTo>
                    <a:lnTo>
                      <a:pt x="146544" y="183685"/>
                    </a:lnTo>
                    <a:lnTo>
                      <a:pt x="149920" y="186216"/>
                    </a:lnTo>
                    <a:lnTo>
                      <a:pt x="150764" y="186216"/>
                    </a:lnTo>
                    <a:lnTo>
                      <a:pt x="152537" y="187903"/>
                    </a:lnTo>
                    <a:lnTo>
                      <a:pt x="155070" y="189591"/>
                    </a:lnTo>
                    <a:lnTo>
                      <a:pt x="155914" y="189591"/>
                    </a:lnTo>
                    <a:lnTo>
                      <a:pt x="156758" y="190434"/>
                    </a:lnTo>
                    <a:lnTo>
                      <a:pt x="156758" y="191278"/>
                    </a:lnTo>
                    <a:lnTo>
                      <a:pt x="157602" y="191194"/>
                    </a:lnTo>
                    <a:lnTo>
                      <a:pt x="158446" y="192881"/>
                    </a:lnTo>
                    <a:lnTo>
                      <a:pt x="161907" y="197944"/>
                    </a:lnTo>
                    <a:lnTo>
                      <a:pt x="162751" y="200560"/>
                    </a:lnTo>
                    <a:lnTo>
                      <a:pt x="164440" y="203091"/>
                    </a:lnTo>
                    <a:lnTo>
                      <a:pt x="165368" y="203850"/>
                    </a:lnTo>
                    <a:lnTo>
                      <a:pt x="166212" y="203850"/>
                    </a:lnTo>
                    <a:lnTo>
                      <a:pt x="167901" y="205538"/>
                    </a:lnTo>
                    <a:lnTo>
                      <a:pt x="171277" y="208069"/>
                    </a:lnTo>
                    <a:lnTo>
                      <a:pt x="172121" y="208069"/>
                    </a:lnTo>
                    <a:lnTo>
                      <a:pt x="172121" y="208913"/>
                    </a:lnTo>
                    <a:lnTo>
                      <a:pt x="172965" y="208913"/>
                    </a:lnTo>
                    <a:lnTo>
                      <a:pt x="173810" y="209756"/>
                    </a:lnTo>
                    <a:lnTo>
                      <a:pt x="176426" y="211444"/>
                    </a:lnTo>
                    <a:lnTo>
                      <a:pt x="178115" y="212288"/>
                    </a:lnTo>
                    <a:lnTo>
                      <a:pt x="183180" y="216506"/>
                    </a:lnTo>
                    <a:lnTo>
                      <a:pt x="184868" y="217266"/>
                    </a:lnTo>
                    <a:lnTo>
                      <a:pt x="188329" y="219797"/>
                    </a:lnTo>
                    <a:lnTo>
                      <a:pt x="189173" y="220641"/>
                    </a:lnTo>
                    <a:lnTo>
                      <a:pt x="190017" y="221484"/>
                    </a:lnTo>
                    <a:lnTo>
                      <a:pt x="190861" y="222328"/>
                    </a:lnTo>
                    <a:lnTo>
                      <a:pt x="191705" y="223172"/>
                    </a:lnTo>
                    <a:lnTo>
                      <a:pt x="191705" y="224016"/>
                    </a:lnTo>
                    <a:lnTo>
                      <a:pt x="192550" y="224016"/>
                    </a:lnTo>
                    <a:lnTo>
                      <a:pt x="192550" y="224860"/>
                    </a:lnTo>
                    <a:lnTo>
                      <a:pt x="192550" y="225703"/>
                    </a:lnTo>
                    <a:lnTo>
                      <a:pt x="192550" y="226547"/>
                    </a:lnTo>
                    <a:lnTo>
                      <a:pt x="192634" y="227391"/>
                    </a:lnTo>
                    <a:lnTo>
                      <a:pt x="192634" y="228235"/>
                    </a:lnTo>
                    <a:lnTo>
                      <a:pt x="192634" y="229078"/>
                    </a:lnTo>
                    <a:lnTo>
                      <a:pt x="192634" y="229922"/>
                    </a:lnTo>
                    <a:lnTo>
                      <a:pt x="192634" y="230766"/>
                    </a:lnTo>
                    <a:lnTo>
                      <a:pt x="191790" y="233381"/>
                    </a:lnTo>
                    <a:lnTo>
                      <a:pt x="191790" y="236757"/>
                    </a:lnTo>
                    <a:lnTo>
                      <a:pt x="190186" y="241819"/>
                    </a:lnTo>
                    <a:lnTo>
                      <a:pt x="189342" y="246966"/>
                    </a:lnTo>
                    <a:lnTo>
                      <a:pt x="189342" y="247810"/>
                    </a:lnTo>
                    <a:lnTo>
                      <a:pt x="189426" y="250341"/>
                    </a:lnTo>
                    <a:lnTo>
                      <a:pt x="189426" y="251185"/>
                    </a:lnTo>
                    <a:lnTo>
                      <a:pt x="190270" y="252028"/>
                    </a:lnTo>
                    <a:lnTo>
                      <a:pt x="190270" y="252872"/>
                    </a:lnTo>
                    <a:lnTo>
                      <a:pt x="190270" y="253716"/>
                    </a:lnTo>
                    <a:lnTo>
                      <a:pt x="190270" y="254560"/>
                    </a:lnTo>
                    <a:lnTo>
                      <a:pt x="190270" y="255403"/>
                    </a:lnTo>
                    <a:lnTo>
                      <a:pt x="189426" y="255403"/>
                    </a:lnTo>
                    <a:lnTo>
                      <a:pt x="188582" y="256247"/>
                    </a:lnTo>
                    <a:lnTo>
                      <a:pt x="187738" y="256247"/>
                    </a:lnTo>
                    <a:lnTo>
                      <a:pt x="187738" y="257091"/>
                    </a:lnTo>
                    <a:lnTo>
                      <a:pt x="186894" y="257091"/>
                    </a:lnTo>
                    <a:lnTo>
                      <a:pt x="186894" y="257935"/>
                    </a:lnTo>
                    <a:lnTo>
                      <a:pt x="186050" y="258863"/>
                    </a:lnTo>
                    <a:lnTo>
                      <a:pt x="186050" y="259707"/>
                    </a:lnTo>
                    <a:lnTo>
                      <a:pt x="186050" y="260550"/>
                    </a:lnTo>
                    <a:lnTo>
                      <a:pt x="185206" y="260550"/>
                    </a:lnTo>
                    <a:lnTo>
                      <a:pt x="185290" y="261394"/>
                    </a:lnTo>
                    <a:lnTo>
                      <a:pt x="184446" y="261394"/>
                    </a:lnTo>
                    <a:lnTo>
                      <a:pt x="184446" y="262238"/>
                    </a:lnTo>
                    <a:lnTo>
                      <a:pt x="183602" y="263082"/>
                    </a:lnTo>
                    <a:lnTo>
                      <a:pt x="183602" y="263925"/>
                    </a:lnTo>
                    <a:lnTo>
                      <a:pt x="182758" y="263925"/>
                    </a:lnTo>
                    <a:lnTo>
                      <a:pt x="182758" y="264769"/>
                    </a:lnTo>
                    <a:lnTo>
                      <a:pt x="181913" y="264769"/>
                    </a:lnTo>
                    <a:lnTo>
                      <a:pt x="181913" y="265613"/>
                    </a:lnTo>
                    <a:lnTo>
                      <a:pt x="181069" y="265613"/>
                    </a:lnTo>
                    <a:lnTo>
                      <a:pt x="181069" y="266456"/>
                    </a:lnTo>
                    <a:lnTo>
                      <a:pt x="180225" y="266541"/>
                    </a:lnTo>
                    <a:lnTo>
                      <a:pt x="180225" y="267384"/>
                    </a:lnTo>
                    <a:lnTo>
                      <a:pt x="179381" y="267384"/>
                    </a:lnTo>
                    <a:lnTo>
                      <a:pt x="178537" y="267384"/>
                    </a:lnTo>
                    <a:lnTo>
                      <a:pt x="178537" y="268228"/>
                    </a:lnTo>
                    <a:lnTo>
                      <a:pt x="177693" y="268228"/>
                    </a:lnTo>
                    <a:lnTo>
                      <a:pt x="176849" y="269072"/>
                    </a:lnTo>
                    <a:lnTo>
                      <a:pt x="176004" y="269072"/>
                    </a:lnTo>
                    <a:lnTo>
                      <a:pt x="175160" y="269916"/>
                    </a:lnTo>
                    <a:lnTo>
                      <a:pt x="174316" y="269916"/>
                    </a:lnTo>
                    <a:lnTo>
                      <a:pt x="174316" y="270760"/>
                    </a:lnTo>
                    <a:lnTo>
                      <a:pt x="173472" y="270760"/>
                    </a:lnTo>
                    <a:lnTo>
                      <a:pt x="172628" y="270760"/>
                    </a:lnTo>
                    <a:lnTo>
                      <a:pt x="172628" y="271688"/>
                    </a:lnTo>
                    <a:lnTo>
                      <a:pt x="171784" y="271688"/>
                    </a:lnTo>
                    <a:lnTo>
                      <a:pt x="170940" y="272531"/>
                    </a:lnTo>
                    <a:lnTo>
                      <a:pt x="170095" y="272531"/>
                    </a:lnTo>
                    <a:lnTo>
                      <a:pt x="170095" y="273375"/>
                    </a:lnTo>
                    <a:lnTo>
                      <a:pt x="168407" y="274219"/>
                    </a:lnTo>
                    <a:lnTo>
                      <a:pt x="167563" y="275063"/>
                    </a:lnTo>
                    <a:lnTo>
                      <a:pt x="166719" y="275063"/>
                    </a:lnTo>
                    <a:lnTo>
                      <a:pt x="166803" y="275906"/>
                    </a:lnTo>
                    <a:lnTo>
                      <a:pt x="165115" y="276750"/>
                    </a:lnTo>
                    <a:lnTo>
                      <a:pt x="163427" y="278522"/>
                    </a:lnTo>
                    <a:lnTo>
                      <a:pt x="162582" y="279366"/>
                    </a:lnTo>
                    <a:lnTo>
                      <a:pt x="162582" y="280210"/>
                    </a:lnTo>
                    <a:lnTo>
                      <a:pt x="161738" y="281053"/>
                    </a:lnTo>
                    <a:lnTo>
                      <a:pt x="161738" y="283585"/>
                    </a:lnTo>
                    <a:lnTo>
                      <a:pt x="160894" y="285272"/>
                    </a:lnTo>
                    <a:lnTo>
                      <a:pt x="160894" y="286116"/>
                    </a:lnTo>
                    <a:lnTo>
                      <a:pt x="160894" y="286960"/>
                    </a:lnTo>
                    <a:lnTo>
                      <a:pt x="160135" y="287888"/>
                    </a:lnTo>
                    <a:lnTo>
                      <a:pt x="160135" y="288731"/>
                    </a:lnTo>
                    <a:lnTo>
                      <a:pt x="160135" y="289575"/>
                    </a:lnTo>
                    <a:lnTo>
                      <a:pt x="159290" y="291263"/>
                    </a:lnTo>
                    <a:lnTo>
                      <a:pt x="159290" y="292107"/>
                    </a:lnTo>
                    <a:lnTo>
                      <a:pt x="158446" y="292950"/>
                    </a:lnTo>
                    <a:lnTo>
                      <a:pt x="158446" y="293794"/>
                    </a:lnTo>
                    <a:lnTo>
                      <a:pt x="158446" y="294638"/>
                    </a:lnTo>
                    <a:lnTo>
                      <a:pt x="156758" y="297169"/>
                    </a:lnTo>
                    <a:lnTo>
                      <a:pt x="155154" y="298941"/>
                    </a:lnTo>
                    <a:lnTo>
                      <a:pt x="155154" y="299785"/>
                    </a:lnTo>
                    <a:lnTo>
                      <a:pt x="154310" y="300628"/>
                    </a:lnTo>
                    <a:lnTo>
                      <a:pt x="154310" y="301472"/>
                    </a:lnTo>
                    <a:lnTo>
                      <a:pt x="153466" y="302316"/>
                    </a:lnTo>
                    <a:lnTo>
                      <a:pt x="153466" y="303160"/>
                    </a:lnTo>
                    <a:lnTo>
                      <a:pt x="152622" y="303160"/>
                    </a:lnTo>
                    <a:lnTo>
                      <a:pt x="150933" y="304847"/>
                    </a:lnTo>
                    <a:lnTo>
                      <a:pt x="150089" y="305691"/>
                    </a:lnTo>
                    <a:lnTo>
                      <a:pt x="150089" y="306535"/>
                    </a:lnTo>
                    <a:lnTo>
                      <a:pt x="149245" y="306535"/>
                    </a:lnTo>
                    <a:lnTo>
                      <a:pt x="149245" y="307463"/>
                    </a:lnTo>
                    <a:lnTo>
                      <a:pt x="148401" y="307463"/>
                    </a:lnTo>
                    <a:lnTo>
                      <a:pt x="148401" y="308306"/>
                    </a:lnTo>
                    <a:lnTo>
                      <a:pt x="147557" y="308306"/>
                    </a:lnTo>
                    <a:lnTo>
                      <a:pt x="147557" y="309150"/>
                    </a:lnTo>
                    <a:lnTo>
                      <a:pt x="146712" y="309150"/>
                    </a:lnTo>
                    <a:lnTo>
                      <a:pt x="146712" y="309994"/>
                    </a:lnTo>
                    <a:lnTo>
                      <a:pt x="145868" y="309994"/>
                    </a:lnTo>
                    <a:lnTo>
                      <a:pt x="145953" y="310838"/>
                    </a:lnTo>
                    <a:lnTo>
                      <a:pt x="145109" y="310838"/>
                    </a:lnTo>
                    <a:lnTo>
                      <a:pt x="145109" y="311681"/>
                    </a:lnTo>
                    <a:lnTo>
                      <a:pt x="144265" y="311681"/>
                    </a:lnTo>
                    <a:lnTo>
                      <a:pt x="144265" y="312525"/>
                    </a:lnTo>
                    <a:lnTo>
                      <a:pt x="143420" y="312525"/>
                    </a:lnTo>
                    <a:lnTo>
                      <a:pt x="143420" y="313369"/>
                    </a:lnTo>
                    <a:lnTo>
                      <a:pt x="142576" y="313369"/>
                    </a:lnTo>
                    <a:lnTo>
                      <a:pt x="142576" y="314213"/>
                    </a:lnTo>
                    <a:lnTo>
                      <a:pt x="141732" y="314297"/>
                    </a:lnTo>
                    <a:lnTo>
                      <a:pt x="141732" y="315141"/>
                    </a:lnTo>
                    <a:lnTo>
                      <a:pt x="140888" y="315141"/>
                    </a:lnTo>
                    <a:lnTo>
                      <a:pt x="140044" y="315985"/>
                    </a:lnTo>
                    <a:lnTo>
                      <a:pt x="139200" y="315985"/>
                    </a:lnTo>
                    <a:lnTo>
                      <a:pt x="139200" y="316828"/>
                    </a:lnTo>
                    <a:lnTo>
                      <a:pt x="138356" y="316828"/>
                    </a:lnTo>
                    <a:lnTo>
                      <a:pt x="137511" y="317672"/>
                    </a:lnTo>
                    <a:lnTo>
                      <a:pt x="136667" y="317672"/>
                    </a:lnTo>
                    <a:lnTo>
                      <a:pt x="135823" y="318516"/>
                    </a:lnTo>
                    <a:lnTo>
                      <a:pt x="134979" y="318516"/>
                    </a:lnTo>
                    <a:lnTo>
                      <a:pt x="134979" y="319360"/>
                    </a:lnTo>
                    <a:lnTo>
                      <a:pt x="134135" y="319444"/>
                    </a:lnTo>
                    <a:lnTo>
                      <a:pt x="133291" y="320288"/>
                    </a:lnTo>
                    <a:lnTo>
                      <a:pt x="132446" y="321132"/>
                    </a:lnTo>
                    <a:lnTo>
                      <a:pt x="131602" y="321975"/>
                    </a:lnTo>
                    <a:lnTo>
                      <a:pt x="130758" y="321975"/>
                    </a:lnTo>
                    <a:lnTo>
                      <a:pt x="129914" y="322819"/>
                    </a:lnTo>
                    <a:lnTo>
                      <a:pt x="129070" y="322819"/>
                    </a:lnTo>
                    <a:lnTo>
                      <a:pt x="128310" y="323663"/>
                    </a:lnTo>
                    <a:lnTo>
                      <a:pt x="127466" y="324507"/>
                    </a:lnTo>
                    <a:lnTo>
                      <a:pt x="126622" y="325435"/>
                    </a:lnTo>
                    <a:lnTo>
                      <a:pt x="125778" y="325435"/>
                    </a:lnTo>
                    <a:lnTo>
                      <a:pt x="125778" y="326278"/>
                    </a:lnTo>
                    <a:lnTo>
                      <a:pt x="124934" y="326278"/>
                    </a:lnTo>
                    <a:lnTo>
                      <a:pt x="124089" y="327122"/>
                    </a:lnTo>
                    <a:lnTo>
                      <a:pt x="123245" y="327966"/>
                    </a:lnTo>
                    <a:lnTo>
                      <a:pt x="122401" y="327966"/>
                    </a:lnTo>
                    <a:lnTo>
                      <a:pt x="121557" y="327966"/>
                    </a:lnTo>
                    <a:lnTo>
                      <a:pt x="121557" y="328809"/>
                    </a:lnTo>
                    <a:lnTo>
                      <a:pt x="120713" y="328809"/>
                    </a:lnTo>
                    <a:lnTo>
                      <a:pt x="119869" y="329653"/>
                    </a:lnTo>
                    <a:lnTo>
                      <a:pt x="119025" y="329738"/>
                    </a:lnTo>
                    <a:lnTo>
                      <a:pt x="118180" y="330582"/>
                    </a:lnTo>
                    <a:lnTo>
                      <a:pt x="117336" y="330582"/>
                    </a:lnTo>
                    <a:lnTo>
                      <a:pt x="116492" y="330582"/>
                    </a:lnTo>
                    <a:lnTo>
                      <a:pt x="116492" y="331425"/>
                    </a:lnTo>
                    <a:lnTo>
                      <a:pt x="115648" y="331425"/>
                    </a:lnTo>
                    <a:lnTo>
                      <a:pt x="114804" y="331425"/>
                    </a:lnTo>
                    <a:lnTo>
                      <a:pt x="114804" y="332269"/>
                    </a:lnTo>
                    <a:lnTo>
                      <a:pt x="113960" y="332269"/>
                    </a:lnTo>
                    <a:lnTo>
                      <a:pt x="113116" y="332269"/>
                    </a:lnTo>
                    <a:lnTo>
                      <a:pt x="112271" y="333113"/>
                    </a:lnTo>
                    <a:lnTo>
                      <a:pt x="111427" y="333113"/>
                    </a:lnTo>
                    <a:lnTo>
                      <a:pt x="110583" y="333197"/>
                    </a:lnTo>
                    <a:lnTo>
                      <a:pt x="110583" y="334041"/>
                    </a:lnTo>
                    <a:lnTo>
                      <a:pt x="109739" y="334041"/>
                    </a:lnTo>
                    <a:lnTo>
                      <a:pt x="108895" y="334041"/>
                    </a:lnTo>
                    <a:lnTo>
                      <a:pt x="108051" y="334041"/>
                    </a:lnTo>
                    <a:lnTo>
                      <a:pt x="107207" y="334041"/>
                    </a:lnTo>
                    <a:lnTo>
                      <a:pt x="106362" y="334041"/>
                    </a:lnTo>
                    <a:lnTo>
                      <a:pt x="105518" y="334041"/>
                    </a:lnTo>
                    <a:lnTo>
                      <a:pt x="105518" y="334884"/>
                    </a:lnTo>
                    <a:lnTo>
                      <a:pt x="104674" y="334884"/>
                    </a:lnTo>
                    <a:lnTo>
                      <a:pt x="103830" y="334884"/>
                    </a:lnTo>
                    <a:lnTo>
                      <a:pt x="102986" y="334884"/>
                    </a:lnTo>
                    <a:lnTo>
                      <a:pt x="102986" y="335728"/>
                    </a:lnTo>
                    <a:lnTo>
                      <a:pt x="102142" y="335813"/>
                    </a:lnTo>
                    <a:lnTo>
                      <a:pt x="101298" y="335813"/>
                    </a:lnTo>
                    <a:lnTo>
                      <a:pt x="101298" y="336657"/>
                    </a:lnTo>
                    <a:lnTo>
                      <a:pt x="100453" y="336657"/>
                    </a:lnTo>
                    <a:lnTo>
                      <a:pt x="99609" y="336657"/>
                    </a:lnTo>
                    <a:lnTo>
                      <a:pt x="99694" y="337500"/>
                    </a:lnTo>
                    <a:lnTo>
                      <a:pt x="98849" y="337500"/>
                    </a:lnTo>
                    <a:lnTo>
                      <a:pt x="98005" y="338344"/>
                    </a:lnTo>
                    <a:lnTo>
                      <a:pt x="97161" y="339188"/>
                    </a:lnTo>
                    <a:lnTo>
                      <a:pt x="96317" y="340032"/>
                    </a:lnTo>
                    <a:lnTo>
                      <a:pt x="96317" y="340875"/>
                    </a:lnTo>
                    <a:lnTo>
                      <a:pt x="96317" y="341719"/>
                    </a:lnTo>
                    <a:lnTo>
                      <a:pt x="95473" y="341719"/>
                    </a:lnTo>
                    <a:lnTo>
                      <a:pt x="95473" y="342647"/>
                    </a:lnTo>
                    <a:lnTo>
                      <a:pt x="94629" y="342647"/>
                    </a:lnTo>
                    <a:lnTo>
                      <a:pt x="94629" y="343491"/>
                    </a:lnTo>
                    <a:lnTo>
                      <a:pt x="93785" y="343491"/>
                    </a:lnTo>
                    <a:lnTo>
                      <a:pt x="93785" y="344335"/>
                    </a:lnTo>
                    <a:lnTo>
                      <a:pt x="92940" y="344335"/>
                    </a:lnTo>
                    <a:lnTo>
                      <a:pt x="92096" y="345178"/>
                    </a:lnTo>
                    <a:lnTo>
                      <a:pt x="91252" y="345178"/>
                    </a:lnTo>
                    <a:lnTo>
                      <a:pt x="91252" y="346022"/>
                    </a:lnTo>
                    <a:lnTo>
                      <a:pt x="90408" y="346022"/>
                    </a:lnTo>
                    <a:lnTo>
                      <a:pt x="90408" y="346866"/>
                    </a:lnTo>
                    <a:lnTo>
                      <a:pt x="89564" y="346866"/>
                    </a:lnTo>
                    <a:lnTo>
                      <a:pt x="88720" y="347710"/>
                    </a:lnTo>
                    <a:lnTo>
                      <a:pt x="87876" y="347794"/>
                    </a:lnTo>
                    <a:lnTo>
                      <a:pt x="87031" y="347794"/>
                    </a:lnTo>
                    <a:lnTo>
                      <a:pt x="86272" y="348638"/>
                    </a:lnTo>
                    <a:lnTo>
                      <a:pt x="85428" y="348638"/>
                    </a:lnTo>
                    <a:lnTo>
                      <a:pt x="84583" y="348638"/>
                    </a:lnTo>
                    <a:lnTo>
                      <a:pt x="84583" y="349481"/>
                    </a:lnTo>
                    <a:lnTo>
                      <a:pt x="83739" y="349481"/>
                    </a:lnTo>
                    <a:lnTo>
                      <a:pt x="82895" y="349481"/>
                    </a:lnTo>
                    <a:lnTo>
                      <a:pt x="82051" y="350325"/>
                    </a:lnTo>
                    <a:lnTo>
                      <a:pt x="81207" y="350325"/>
                    </a:lnTo>
                    <a:lnTo>
                      <a:pt x="80363" y="350325"/>
                    </a:lnTo>
                    <a:lnTo>
                      <a:pt x="79519" y="351253"/>
                    </a:lnTo>
                    <a:lnTo>
                      <a:pt x="78674" y="352097"/>
                    </a:lnTo>
                    <a:lnTo>
                      <a:pt x="77830" y="352097"/>
                    </a:lnTo>
                    <a:lnTo>
                      <a:pt x="76986" y="352097"/>
                    </a:lnTo>
                    <a:lnTo>
                      <a:pt x="76986" y="352941"/>
                    </a:lnTo>
                    <a:lnTo>
                      <a:pt x="76142" y="352941"/>
                    </a:lnTo>
                    <a:lnTo>
                      <a:pt x="75298" y="353785"/>
                    </a:lnTo>
                    <a:lnTo>
                      <a:pt x="74454" y="354628"/>
                    </a:lnTo>
                    <a:lnTo>
                      <a:pt x="73610" y="354628"/>
                    </a:lnTo>
                    <a:lnTo>
                      <a:pt x="73610" y="355472"/>
                    </a:lnTo>
                    <a:lnTo>
                      <a:pt x="72765" y="355472"/>
                    </a:lnTo>
                    <a:lnTo>
                      <a:pt x="71921" y="356400"/>
                    </a:lnTo>
                    <a:lnTo>
                      <a:pt x="71077" y="356400"/>
                    </a:lnTo>
                    <a:lnTo>
                      <a:pt x="71077" y="357244"/>
                    </a:lnTo>
                    <a:lnTo>
                      <a:pt x="70233" y="358088"/>
                    </a:lnTo>
                    <a:lnTo>
                      <a:pt x="70233" y="358931"/>
                    </a:lnTo>
                    <a:lnTo>
                      <a:pt x="70317" y="359775"/>
                    </a:lnTo>
                    <a:lnTo>
                      <a:pt x="69473" y="359775"/>
                    </a:lnTo>
                    <a:lnTo>
                      <a:pt x="69473" y="360619"/>
                    </a:lnTo>
                    <a:lnTo>
                      <a:pt x="68629" y="361463"/>
                    </a:lnTo>
                    <a:lnTo>
                      <a:pt x="68629" y="362306"/>
                    </a:lnTo>
                    <a:lnTo>
                      <a:pt x="67785" y="362306"/>
                    </a:lnTo>
                    <a:lnTo>
                      <a:pt x="67785" y="363150"/>
                    </a:lnTo>
                    <a:lnTo>
                      <a:pt x="66941" y="363150"/>
                    </a:lnTo>
                    <a:lnTo>
                      <a:pt x="66941" y="363994"/>
                    </a:lnTo>
                    <a:lnTo>
                      <a:pt x="66097" y="364922"/>
                    </a:lnTo>
                    <a:lnTo>
                      <a:pt x="66097" y="365766"/>
                    </a:lnTo>
                    <a:lnTo>
                      <a:pt x="65252" y="365766"/>
                    </a:lnTo>
                    <a:lnTo>
                      <a:pt x="65252" y="366610"/>
                    </a:lnTo>
                    <a:lnTo>
                      <a:pt x="64408" y="366610"/>
                    </a:lnTo>
                    <a:lnTo>
                      <a:pt x="63564" y="367453"/>
                    </a:lnTo>
                    <a:lnTo>
                      <a:pt x="62720" y="367453"/>
                    </a:lnTo>
                    <a:lnTo>
                      <a:pt x="62720" y="368297"/>
                    </a:lnTo>
                    <a:lnTo>
                      <a:pt x="61876" y="368297"/>
                    </a:lnTo>
                    <a:lnTo>
                      <a:pt x="61116" y="369141"/>
                    </a:lnTo>
                    <a:lnTo>
                      <a:pt x="60272" y="369985"/>
                    </a:lnTo>
                    <a:lnTo>
                      <a:pt x="59428" y="370069"/>
                    </a:lnTo>
                    <a:lnTo>
                      <a:pt x="59428" y="370913"/>
                    </a:lnTo>
                    <a:lnTo>
                      <a:pt x="58584" y="370913"/>
                    </a:lnTo>
                    <a:lnTo>
                      <a:pt x="57740" y="370913"/>
                    </a:lnTo>
                    <a:lnTo>
                      <a:pt x="57740" y="371757"/>
                    </a:lnTo>
                    <a:lnTo>
                      <a:pt x="56895" y="371757"/>
                    </a:lnTo>
                    <a:lnTo>
                      <a:pt x="56895" y="372600"/>
                    </a:lnTo>
                    <a:lnTo>
                      <a:pt x="56051" y="372600"/>
                    </a:lnTo>
                    <a:lnTo>
                      <a:pt x="55207" y="373444"/>
                    </a:lnTo>
                    <a:lnTo>
                      <a:pt x="54363" y="374288"/>
                    </a:lnTo>
                    <a:lnTo>
                      <a:pt x="54363" y="375132"/>
                    </a:lnTo>
                    <a:lnTo>
                      <a:pt x="53519" y="375975"/>
                    </a:lnTo>
                    <a:lnTo>
                      <a:pt x="52675" y="377747"/>
                    </a:lnTo>
                    <a:lnTo>
                      <a:pt x="51831" y="378591"/>
                    </a:lnTo>
                    <a:lnTo>
                      <a:pt x="51915" y="379434"/>
                    </a:lnTo>
                    <a:lnTo>
                      <a:pt x="50227" y="381122"/>
                    </a:lnTo>
                    <a:lnTo>
                      <a:pt x="50227" y="381966"/>
                    </a:lnTo>
                    <a:lnTo>
                      <a:pt x="50227" y="382810"/>
                    </a:lnTo>
                    <a:lnTo>
                      <a:pt x="49382" y="382810"/>
                    </a:lnTo>
                    <a:lnTo>
                      <a:pt x="49382" y="383653"/>
                    </a:lnTo>
                    <a:lnTo>
                      <a:pt x="48538" y="384497"/>
                    </a:lnTo>
                    <a:lnTo>
                      <a:pt x="48538" y="385341"/>
                    </a:lnTo>
                    <a:lnTo>
                      <a:pt x="47694" y="385341"/>
                    </a:lnTo>
                    <a:lnTo>
                      <a:pt x="47694" y="386185"/>
                    </a:lnTo>
                    <a:lnTo>
                      <a:pt x="47694" y="387028"/>
                    </a:lnTo>
                    <a:lnTo>
                      <a:pt x="46850" y="387113"/>
                    </a:lnTo>
                    <a:lnTo>
                      <a:pt x="46850" y="387956"/>
                    </a:lnTo>
                    <a:lnTo>
                      <a:pt x="46090" y="388800"/>
                    </a:lnTo>
                    <a:lnTo>
                      <a:pt x="46090" y="389644"/>
                    </a:lnTo>
                    <a:lnTo>
                      <a:pt x="46090" y="390488"/>
                    </a:lnTo>
                    <a:lnTo>
                      <a:pt x="45246" y="390488"/>
                    </a:lnTo>
                    <a:lnTo>
                      <a:pt x="45246" y="391331"/>
                    </a:lnTo>
                    <a:lnTo>
                      <a:pt x="44402" y="392175"/>
                    </a:lnTo>
                    <a:lnTo>
                      <a:pt x="44402" y="393019"/>
                    </a:lnTo>
                    <a:lnTo>
                      <a:pt x="43558" y="393019"/>
                    </a:lnTo>
                    <a:lnTo>
                      <a:pt x="43558" y="393863"/>
                    </a:lnTo>
                    <a:lnTo>
                      <a:pt x="42714" y="393863"/>
                    </a:lnTo>
                    <a:lnTo>
                      <a:pt x="42714" y="394707"/>
                    </a:lnTo>
                    <a:lnTo>
                      <a:pt x="41870" y="394707"/>
                    </a:lnTo>
                    <a:lnTo>
                      <a:pt x="41870" y="395550"/>
                    </a:lnTo>
                    <a:lnTo>
                      <a:pt x="41026" y="395550"/>
                    </a:lnTo>
                    <a:lnTo>
                      <a:pt x="41026" y="396478"/>
                    </a:lnTo>
                    <a:lnTo>
                      <a:pt x="40181" y="396478"/>
                    </a:lnTo>
                    <a:lnTo>
                      <a:pt x="40181" y="397322"/>
                    </a:lnTo>
                    <a:lnTo>
                      <a:pt x="39337" y="397322"/>
                    </a:lnTo>
                    <a:lnTo>
                      <a:pt x="38493" y="397322"/>
                    </a:lnTo>
                    <a:lnTo>
                      <a:pt x="37649" y="397322"/>
                    </a:lnTo>
                    <a:lnTo>
                      <a:pt x="36889" y="398166"/>
                    </a:lnTo>
                    <a:lnTo>
                      <a:pt x="36045" y="398166"/>
                    </a:lnTo>
                    <a:lnTo>
                      <a:pt x="35201" y="398166"/>
                    </a:lnTo>
                    <a:lnTo>
                      <a:pt x="34357" y="398166"/>
                    </a:lnTo>
                    <a:lnTo>
                      <a:pt x="33513" y="399010"/>
                    </a:lnTo>
                    <a:lnTo>
                      <a:pt x="32668" y="399094"/>
                    </a:lnTo>
                    <a:lnTo>
                      <a:pt x="31824" y="399094"/>
                    </a:lnTo>
                    <a:lnTo>
                      <a:pt x="30980" y="399094"/>
                    </a:lnTo>
                    <a:lnTo>
                      <a:pt x="30980" y="399938"/>
                    </a:lnTo>
                    <a:lnTo>
                      <a:pt x="30136" y="399938"/>
                    </a:lnTo>
                    <a:lnTo>
                      <a:pt x="29292" y="399938"/>
                    </a:lnTo>
                    <a:lnTo>
                      <a:pt x="28448" y="399938"/>
                    </a:lnTo>
                    <a:lnTo>
                      <a:pt x="27603" y="400781"/>
                    </a:lnTo>
                    <a:lnTo>
                      <a:pt x="26759" y="400781"/>
                    </a:lnTo>
                    <a:lnTo>
                      <a:pt x="25915" y="401625"/>
                    </a:lnTo>
                    <a:lnTo>
                      <a:pt x="25071" y="401625"/>
                    </a:lnTo>
                    <a:lnTo>
                      <a:pt x="24227" y="402553"/>
                    </a:lnTo>
                    <a:lnTo>
                      <a:pt x="23383" y="403397"/>
                    </a:lnTo>
                    <a:lnTo>
                      <a:pt x="21694" y="404241"/>
                    </a:lnTo>
                    <a:lnTo>
                      <a:pt x="20850" y="405085"/>
                    </a:lnTo>
                    <a:lnTo>
                      <a:pt x="20006" y="405085"/>
                    </a:lnTo>
                    <a:lnTo>
                      <a:pt x="19162" y="405085"/>
                    </a:lnTo>
                    <a:lnTo>
                      <a:pt x="18318" y="405928"/>
                    </a:lnTo>
                    <a:lnTo>
                      <a:pt x="17474" y="406013"/>
                    </a:lnTo>
                    <a:lnTo>
                      <a:pt x="16630" y="406013"/>
                    </a:lnTo>
                    <a:lnTo>
                      <a:pt x="15785" y="406856"/>
                    </a:lnTo>
                    <a:lnTo>
                      <a:pt x="14941" y="406856"/>
                    </a:lnTo>
                    <a:lnTo>
                      <a:pt x="15026" y="407700"/>
                    </a:lnTo>
                    <a:lnTo>
                      <a:pt x="14182" y="407700"/>
                    </a:lnTo>
                    <a:lnTo>
                      <a:pt x="13338" y="407700"/>
                    </a:lnTo>
                    <a:lnTo>
                      <a:pt x="13338" y="408544"/>
                    </a:lnTo>
                    <a:lnTo>
                      <a:pt x="12493" y="409388"/>
                    </a:lnTo>
                    <a:lnTo>
                      <a:pt x="12493" y="410232"/>
                    </a:lnTo>
                    <a:lnTo>
                      <a:pt x="12493" y="411075"/>
                    </a:lnTo>
                    <a:lnTo>
                      <a:pt x="11649" y="411075"/>
                    </a:lnTo>
                    <a:lnTo>
                      <a:pt x="11649" y="411919"/>
                    </a:lnTo>
                    <a:lnTo>
                      <a:pt x="10805" y="413691"/>
                    </a:lnTo>
                    <a:lnTo>
                      <a:pt x="10805" y="414535"/>
                    </a:lnTo>
                    <a:lnTo>
                      <a:pt x="9961" y="415378"/>
                    </a:lnTo>
                    <a:lnTo>
                      <a:pt x="9961" y="416222"/>
                    </a:lnTo>
                    <a:lnTo>
                      <a:pt x="9117" y="416222"/>
                    </a:lnTo>
                    <a:lnTo>
                      <a:pt x="9201" y="417066"/>
                    </a:lnTo>
                    <a:lnTo>
                      <a:pt x="8357" y="417910"/>
                    </a:lnTo>
                    <a:lnTo>
                      <a:pt x="7513" y="418753"/>
                    </a:lnTo>
                    <a:lnTo>
                      <a:pt x="6669" y="419597"/>
                    </a:lnTo>
                    <a:lnTo>
                      <a:pt x="5824" y="420441"/>
                    </a:lnTo>
                    <a:lnTo>
                      <a:pt x="4980" y="421285"/>
                    </a:lnTo>
                    <a:lnTo>
                      <a:pt x="4136" y="421369"/>
                    </a:lnTo>
                    <a:lnTo>
                      <a:pt x="4136" y="422213"/>
                    </a:lnTo>
                    <a:lnTo>
                      <a:pt x="3292" y="422213"/>
                    </a:lnTo>
                    <a:lnTo>
                      <a:pt x="1604" y="423900"/>
                    </a:lnTo>
                    <a:lnTo>
                      <a:pt x="0" y="425588"/>
                    </a:lnTo>
                    <a:lnTo>
                      <a:pt x="844" y="426431"/>
                    </a:lnTo>
                    <a:lnTo>
                      <a:pt x="1688" y="427275"/>
                    </a:lnTo>
                    <a:lnTo>
                      <a:pt x="1688" y="428119"/>
                    </a:lnTo>
                    <a:lnTo>
                      <a:pt x="2532" y="428119"/>
                    </a:lnTo>
                    <a:lnTo>
                      <a:pt x="2532" y="428963"/>
                    </a:lnTo>
                    <a:lnTo>
                      <a:pt x="3377" y="429806"/>
                    </a:lnTo>
                    <a:lnTo>
                      <a:pt x="4221" y="429806"/>
                    </a:lnTo>
                    <a:lnTo>
                      <a:pt x="4221" y="430650"/>
                    </a:lnTo>
                    <a:lnTo>
                      <a:pt x="5065" y="431494"/>
                    </a:lnTo>
                    <a:lnTo>
                      <a:pt x="5065" y="432338"/>
                    </a:lnTo>
                    <a:lnTo>
                      <a:pt x="5909" y="433182"/>
                    </a:lnTo>
                    <a:lnTo>
                      <a:pt x="6838" y="434025"/>
                    </a:lnTo>
                    <a:lnTo>
                      <a:pt x="7682" y="434869"/>
                    </a:lnTo>
                    <a:lnTo>
                      <a:pt x="7682" y="435713"/>
                    </a:lnTo>
                    <a:lnTo>
                      <a:pt x="8526" y="435713"/>
                    </a:lnTo>
                    <a:lnTo>
                      <a:pt x="8526" y="434785"/>
                    </a:lnTo>
                    <a:lnTo>
                      <a:pt x="9370" y="434785"/>
                    </a:lnTo>
                    <a:lnTo>
                      <a:pt x="10214" y="434785"/>
                    </a:lnTo>
                    <a:lnTo>
                      <a:pt x="11902" y="433941"/>
                    </a:lnTo>
                    <a:lnTo>
                      <a:pt x="12747" y="433941"/>
                    </a:lnTo>
                    <a:lnTo>
                      <a:pt x="14435" y="433941"/>
                    </a:lnTo>
                    <a:lnTo>
                      <a:pt x="15279" y="433941"/>
                    </a:lnTo>
                    <a:lnTo>
                      <a:pt x="15279" y="434785"/>
                    </a:lnTo>
                    <a:lnTo>
                      <a:pt x="16123" y="434785"/>
                    </a:lnTo>
                    <a:lnTo>
                      <a:pt x="16967" y="434785"/>
                    </a:lnTo>
                    <a:lnTo>
                      <a:pt x="17811" y="434700"/>
                    </a:lnTo>
                    <a:lnTo>
                      <a:pt x="18656" y="434700"/>
                    </a:lnTo>
                    <a:lnTo>
                      <a:pt x="19500" y="434700"/>
                    </a:lnTo>
                    <a:lnTo>
                      <a:pt x="20344" y="434700"/>
                    </a:lnTo>
                    <a:lnTo>
                      <a:pt x="20344" y="433856"/>
                    </a:lnTo>
                    <a:lnTo>
                      <a:pt x="21188" y="433856"/>
                    </a:lnTo>
                    <a:lnTo>
                      <a:pt x="21104" y="433013"/>
                    </a:lnTo>
                    <a:lnTo>
                      <a:pt x="21948" y="433013"/>
                    </a:lnTo>
                    <a:lnTo>
                      <a:pt x="22792" y="432169"/>
                    </a:lnTo>
                    <a:lnTo>
                      <a:pt x="23636" y="431325"/>
                    </a:lnTo>
                    <a:lnTo>
                      <a:pt x="24480" y="430482"/>
                    </a:lnTo>
                    <a:lnTo>
                      <a:pt x="26168" y="429553"/>
                    </a:lnTo>
                    <a:lnTo>
                      <a:pt x="26168" y="428710"/>
                    </a:lnTo>
                    <a:lnTo>
                      <a:pt x="27013" y="427866"/>
                    </a:lnTo>
                    <a:lnTo>
                      <a:pt x="27857" y="427866"/>
                    </a:lnTo>
                    <a:lnTo>
                      <a:pt x="28701" y="427022"/>
                    </a:lnTo>
                    <a:lnTo>
                      <a:pt x="29545" y="426178"/>
                    </a:lnTo>
                    <a:lnTo>
                      <a:pt x="30389" y="425335"/>
                    </a:lnTo>
                    <a:lnTo>
                      <a:pt x="31149" y="424491"/>
                    </a:lnTo>
                    <a:lnTo>
                      <a:pt x="31993" y="424407"/>
                    </a:lnTo>
                    <a:lnTo>
                      <a:pt x="31993" y="423563"/>
                    </a:lnTo>
                    <a:lnTo>
                      <a:pt x="32837" y="423563"/>
                    </a:lnTo>
                    <a:lnTo>
                      <a:pt x="32837" y="422719"/>
                    </a:lnTo>
                    <a:lnTo>
                      <a:pt x="33681" y="422719"/>
                    </a:lnTo>
                    <a:lnTo>
                      <a:pt x="34526" y="421875"/>
                    </a:lnTo>
                    <a:lnTo>
                      <a:pt x="36214" y="421032"/>
                    </a:lnTo>
                    <a:lnTo>
                      <a:pt x="37058" y="421032"/>
                    </a:lnTo>
                    <a:lnTo>
                      <a:pt x="38746" y="420188"/>
                    </a:lnTo>
                    <a:lnTo>
                      <a:pt x="39590" y="420103"/>
                    </a:lnTo>
                    <a:lnTo>
                      <a:pt x="40435" y="420103"/>
                    </a:lnTo>
                    <a:lnTo>
                      <a:pt x="41279" y="420103"/>
                    </a:lnTo>
                    <a:lnTo>
                      <a:pt x="42123" y="419260"/>
                    </a:lnTo>
                    <a:lnTo>
                      <a:pt x="42967" y="419260"/>
                    </a:lnTo>
                    <a:lnTo>
                      <a:pt x="43811" y="419260"/>
                    </a:lnTo>
                    <a:lnTo>
                      <a:pt x="44655" y="419260"/>
                    </a:lnTo>
                    <a:lnTo>
                      <a:pt x="45499" y="419260"/>
                    </a:lnTo>
                    <a:lnTo>
                      <a:pt x="46344" y="419260"/>
                    </a:lnTo>
                    <a:lnTo>
                      <a:pt x="47188" y="419260"/>
                    </a:lnTo>
                    <a:lnTo>
                      <a:pt x="48876" y="419175"/>
                    </a:lnTo>
                    <a:lnTo>
                      <a:pt x="49720" y="419175"/>
                    </a:lnTo>
                    <a:lnTo>
                      <a:pt x="49720" y="420019"/>
                    </a:lnTo>
                    <a:lnTo>
                      <a:pt x="50564" y="420019"/>
                    </a:lnTo>
                    <a:lnTo>
                      <a:pt x="52253" y="420019"/>
                    </a:lnTo>
                    <a:lnTo>
                      <a:pt x="53097" y="420019"/>
                    </a:lnTo>
                    <a:lnTo>
                      <a:pt x="54785" y="420019"/>
                    </a:lnTo>
                    <a:lnTo>
                      <a:pt x="57317" y="420863"/>
                    </a:lnTo>
                    <a:lnTo>
                      <a:pt x="58162" y="420778"/>
                    </a:lnTo>
                    <a:lnTo>
                      <a:pt x="59850" y="420778"/>
                    </a:lnTo>
                    <a:lnTo>
                      <a:pt x="61538" y="420778"/>
                    </a:lnTo>
                    <a:lnTo>
                      <a:pt x="62382" y="421622"/>
                    </a:lnTo>
                    <a:lnTo>
                      <a:pt x="63226" y="421622"/>
                    </a:lnTo>
                    <a:lnTo>
                      <a:pt x="64915" y="421622"/>
                    </a:lnTo>
                    <a:lnTo>
                      <a:pt x="65759" y="421622"/>
                    </a:lnTo>
                    <a:lnTo>
                      <a:pt x="67447" y="421538"/>
                    </a:lnTo>
                    <a:lnTo>
                      <a:pt x="68291" y="422382"/>
                    </a:lnTo>
                    <a:lnTo>
                      <a:pt x="69135" y="422382"/>
                    </a:lnTo>
                    <a:lnTo>
                      <a:pt x="69980" y="422382"/>
                    </a:lnTo>
                    <a:lnTo>
                      <a:pt x="69980" y="423225"/>
                    </a:lnTo>
                    <a:lnTo>
                      <a:pt x="69304" y="433435"/>
                    </a:lnTo>
                    <a:lnTo>
                      <a:pt x="68460" y="440185"/>
                    </a:lnTo>
                    <a:lnTo>
                      <a:pt x="68545" y="442716"/>
                    </a:lnTo>
                    <a:lnTo>
                      <a:pt x="68545" y="443560"/>
                    </a:lnTo>
                    <a:lnTo>
                      <a:pt x="67700" y="446091"/>
                    </a:lnTo>
                    <a:lnTo>
                      <a:pt x="67700" y="447778"/>
                    </a:lnTo>
                    <a:lnTo>
                      <a:pt x="67700" y="448622"/>
                    </a:lnTo>
                    <a:lnTo>
                      <a:pt x="67700" y="449466"/>
                    </a:lnTo>
                    <a:lnTo>
                      <a:pt x="68545" y="449466"/>
                    </a:lnTo>
                    <a:lnTo>
                      <a:pt x="68545" y="450310"/>
                    </a:lnTo>
                    <a:lnTo>
                      <a:pt x="68545" y="451153"/>
                    </a:lnTo>
                    <a:lnTo>
                      <a:pt x="68629" y="451997"/>
                    </a:lnTo>
                    <a:lnTo>
                      <a:pt x="69473" y="451997"/>
                    </a:lnTo>
                    <a:lnTo>
                      <a:pt x="68629" y="452841"/>
                    </a:lnTo>
                    <a:lnTo>
                      <a:pt x="68629" y="454528"/>
                    </a:lnTo>
                    <a:lnTo>
                      <a:pt x="68629" y="455372"/>
                    </a:lnTo>
                    <a:lnTo>
                      <a:pt x="68629" y="456216"/>
                    </a:lnTo>
                    <a:lnTo>
                      <a:pt x="69473" y="455372"/>
                    </a:lnTo>
                    <a:lnTo>
                      <a:pt x="69473" y="456216"/>
                    </a:lnTo>
                    <a:lnTo>
                      <a:pt x="69473" y="457060"/>
                    </a:lnTo>
                    <a:lnTo>
                      <a:pt x="68629" y="457060"/>
                    </a:lnTo>
                    <a:lnTo>
                      <a:pt x="68629" y="457903"/>
                    </a:lnTo>
                    <a:lnTo>
                      <a:pt x="68629" y="458747"/>
                    </a:lnTo>
                    <a:lnTo>
                      <a:pt x="69473" y="458747"/>
                    </a:lnTo>
                    <a:lnTo>
                      <a:pt x="69473" y="459591"/>
                    </a:lnTo>
                    <a:lnTo>
                      <a:pt x="70317" y="459591"/>
                    </a:lnTo>
                    <a:lnTo>
                      <a:pt x="70317" y="460435"/>
                    </a:lnTo>
                    <a:lnTo>
                      <a:pt x="70402" y="461278"/>
                    </a:lnTo>
                    <a:lnTo>
                      <a:pt x="69558" y="461278"/>
                    </a:lnTo>
                    <a:lnTo>
                      <a:pt x="69558" y="462122"/>
                    </a:lnTo>
                    <a:lnTo>
                      <a:pt x="70402" y="462122"/>
                    </a:lnTo>
                    <a:lnTo>
                      <a:pt x="69558" y="462966"/>
                    </a:lnTo>
                    <a:lnTo>
                      <a:pt x="70402" y="462966"/>
                    </a:lnTo>
                    <a:lnTo>
                      <a:pt x="70402" y="463810"/>
                    </a:lnTo>
                    <a:lnTo>
                      <a:pt x="71246" y="464653"/>
                    </a:lnTo>
                    <a:lnTo>
                      <a:pt x="72090" y="465497"/>
                    </a:lnTo>
                    <a:lnTo>
                      <a:pt x="73778" y="467185"/>
                    </a:lnTo>
                    <a:lnTo>
                      <a:pt x="74622" y="467185"/>
                    </a:lnTo>
                    <a:lnTo>
                      <a:pt x="75467" y="468028"/>
                    </a:lnTo>
                    <a:lnTo>
                      <a:pt x="76311" y="468872"/>
                    </a:lnTo>
                    <a:lnTo>
                      <a:pt x="75467" y="468872"/>
                    </a:lnTo>
                    <a:lnTo>
                      <a:pt x="75467" y="469716"/>
                    </a:lnTo>
                    <a:lnTo>
                      <a:pt x="76395" y="470560"/>
                    </a:lnTo>
                    <a:lnTo>
                      <a:pt x="78084" y="472247"/>
                    </a:lnTo>
                    <a:lnTo>
                      <a:pt x="78928" y="473935"/>
                    </a:lnTo>
                    <a:lnTo>
                      <a:pt x="79772" y="474778"/>
                    </a:lnTo>
                    <a:lnTo>
                      <a:pt x="80616" y="475622"/>
                    </a:lnTo>
                    <a:lnTo>
                      <a:pt x="81460" y="476466"/>
                    </a:lnTo>
                    <a:lnTo>
                      <a:pt x="82304" y="476382"/>
                    </a:lnTo>
                    <a:lnTo>
                      <a:pt x="83148" y="476382"/>
                    </a:lnTo>
                    <a:lnTo>
                      <a:pt x="83993" y="476382"/>
                    </a:lnTo>
                    <a:lnTo>
                      <a:pt x="84837" y="474694"/>
                    </a:lnTo>
                    <a:lnTo>
                      <a:pt x="83993" y="474694"/>
                    </a:lnTo>
                    <a:lnTo>
                      <a:pt x="84837" y="473850"/>
                    </a:lnTo>
                    <a:lnTo>
                      <a:pt x="85681" y="473007"/>
                    </a:lnTo>
                    <a:lnTo>
                      <a:pt x="86440" y="470475"/>
                    </a:lnTo>
                    <a:lnTo>
                      <a:pt x="87285" y="469631"/>
                    </a:lnTo>
                    <a:lnTo>
                      <a:pt x="88129" y="469631"/>
                    </a:lnTo>
                    <a:lnTo>
                      <a:pt x="88129" y="468788"/>
                    </a:lnTo>
                    <a:lnTo>
                      <a:pt x="88973" y="467860"/>
                    </a:lnTo>
                    <a:lnTo>
                      <a:pt x="88973" y="467016"/>
                    </a:lnTo>
                    <a:lnTo>
                      <a:pt x="89817" y="467016"/>
                    </a:lnTo>
                    <a:lnTo>
                      <a:pt x="89817" y="466172"/>
                    </a:lnTo>
                    <a:lnTo>
                      <a:pt x="90661" y="465328"/>
                    </a:lnTo>
                    <a:lnTo>
                      <a:pt x="91505" y="465328"/>
                    </a:lnTo>
                    <a:lnTo>
                      <a:pt x="91505" y="464485"/>
                    </a:lnTo>
                    <a:lnTo>
                      <a:pt x="92349" y="464485"/>
                    </a:lnTo>
                    <a:lnTo>
                      <a:pt x="92349" y="463641"/>
                    </a:lnTo>
                    <a:lnTo>
                      <a:pt x="93194" y="462797"/>
                    </a:lnTo>
                    <a:lnTo>
                      <a:pt x="93194" y="461953"/>
                    </a:lnTo>
                    <a:lnTo>
                      <a:pt x="93953" y="461110"/>
                    </a:lnTo>
                    <a:lnTo>
                      <a:pt x="93953" y="460266"/>
                    </a:lnTo>
                    <a:lnTo>
                      <a:pt x="94798" y="459422"/>
                    </a:lnTo>
                    <a:lnTo>
                      <a:pt x="95642" y="459422"/>
                    </a:lnTo>
                    <a:lnTo>
                      <a:pt x="96486" y="459338"/>
                    </a:lnTo>
                    <a:lnTo>
                      <a:pt x="97330" y="459338"/>
                    </a:lnTo>
                    <a:lnTo>
                      <a:pt x="98174" y="459338"/>
                    </a:lnTo>
                    <a:lnTo>
                      <a:pt x="99018" y="459338"/>
                    </a:lnTo>
                    <a:lnTo>
                      <a:pt x="99862" y="459338"/>
                    </a:lnTo>
                    <a:lnTo>
                      <a:pt x="100707" y="459338"/>
                    </a:lnTo>
                    <a:lnTo>
                      <a:pt x="100707" y="458494"/>
                    </a:lnTo>
                    <a:lnTo>
                      <a:pt x="101551" y="458494"/>
                    </a:lnTo>
                    <a:lnTo>
                      <a:pt x="102395" y="458494"/>
                    </a:lnTo>
                    <a:lnTo>
                      <a:pt x="103239" y="457650"/>
                    </a:lnTo>
                    <a:lnTo>
                      <a:pt x="104083" y="457650"/>
                    </a:lnTo>
                    <a:lnTo>
                      <a:pt x="104927" y="456807"/>
                    </a:lnTo>
                    <a:lnTo>
                      <a:pt x="104927" y="455879"/>
                    </a:lnTo>
                    <a:lnTo>
                      <a:pt x="105771" y="455035"/>
                    </a:lnTo>
                    <a:lnTo>
                      <a:pt x="106616" y="454191"/>
                    </a:lnTo>
                    <a:lnTo>
                      <a:pt x="107460" y="453347"/>
                    </a:lnTo>
                    <a:lnTo>
                      <a:pt x="108304" y="453347"/>
                    </a:lnTo>
                    <a:lnTo>
                      <a:pt x="109148" y="453347"/>
                    </a:lnTo>
                    <a:lnTo>
                      <a:pt x="109992" y="453347"/>
                    </a:lnTo>
                    <a:lnTo>
                      <a:pt x="110836" y="453347"/>
                    </a:lnTo>
                    <a:lnTo>
                      <a:pt x="111680" y="453347"/>
                    </a:lnTo>
                    <a:lnTo>
                      <a:pt x="113369" y="453347"/>
                    </a:lnTo>
                    <a:lnTo>
                      <a:pt x="114213" y="453263"/>
                    </a:lnTo>
                    <a:lnTo>
                      <a:pt x="115057" y="453263"/>
                    </a:lnTo>
                    <a:lnTo>
                      <a:pt x="115901" y="453263"/>
                    </a:lnTo>
                    <a:lnTo>
                      <a:pt x="117589" y="452419"/>
                    </a:lnTo>
                    <a:lnTo>
                      <a:pt x="118434" y="452419"/>
                    </a:lnTo>
                    <a:lnTo>
                      <a:pt x="119278" y="452419"/>
                    </a:lnTo>
                    <a:lnTo>
                      <a:pt x="119193" y="451575"/>
                    </a:lnTo>
                    <a:lnTo>
                      <a:pt x="120038" y="451575"/>
                    </a:lnTo>
                    <a:lnTo>
                      <a:pt x="121726" y="449888"/>
                    </a:lnTo>
                    <a:lnTo>
                      <a:pt x="122570" y="448116"/>
                    </a:lnTo>
                    <a:lnTo>
                      <a:pt x="124258" y="447272"/>
                    </a:lnTo>
                    <a:lnTo>
                      <a:pt x="124258" y="446428"/>
                    </a:lnTo>
                    <a:lnTo>
                      <a:pt x="125102" y="446428"/>
                    </a:lnTo>
                    <a:lnTo>
                      <a:pt x="125947" y="445585"/>
                    </a:lnTo>
                    <a:lnTo>
                      <a:pt x="126791" y="444741"/>
                    </a:lnTo>
                    <a:lnTo>
                      <a:pt x="129323" y="443053"/>
                    </a:lnTo>
                    <a:lnTo>
                      <a:pt x="130167" y="443053"/>
                    </a:lnTo>
                    <a:lnTo>
                      <a:pt x="130927" y="442125"/>
                    </a:lnTo>
                    <a:lnTo>
                      <a:pt x="131771" y="442125"/>
                    </a:lnTo>
                    <a:lnTo>
                      <a:pt x="131771" y="441282"/>
                    </a:lnTo>
                    <a:lnTo>
                      <a:pt x="132615" y="441282"/>
                    </a:lnTo>
                    <a:lnTo>
                      <a:pt x="132615" y="440438"/>
                    </a:lnTo>
                    <a:lnTo>
                      <a:pt x="133459" y="440438"/>
                    </a:lnTo>
                    <a:lnTo>
                      <a:pt x="133459" y="439594"/>
                    </a:lnTo>
                    <a:lnTo>
                      <a:pt x="134304" y="439594"/>
                    </a:lnTo>
                    <a:lnTo>
                      <a:pt x="134304" y="438750"/>
                    </a:lnTo>
                    <a:lnTo>
                      <a:pt x="135148" y="438750"/>
                    </a:lnTo>
                    <a:lnTo>
                      <a:pt x="135148" y="437907"/>
                    </a:lnTo>
                    <a:lnTo>
                      <a:pt x="135992" y="437063"/>
                    </a:lnTo>
                    <a:lnTo>
                      <a:pt x="135992" y="436219"/>
                    </a:lnTo>
                    <a:lnTo>
                      <a:pt x="136836" y="436219"/>
                    </a:lnTo>
                    <a:lnTo>
                      <a:pt x="136836" y="435375"/>
                    </a:lnTo>
                    <a:lnTo>
                      <a:pt x="136836" y="434531"/>
                    </a:lnTo>
                    <a:lnTo>
                      <a:pt x="136836" y="433688"/>
                    </a:lnTo>
                    <a:lnTo>
                      <a:pt x="136836" y="432844"/>
                    </a:lnTo>
                    <a:lnTo>
                      <a:pt x="137680" y="432760"/>
                    </a:lnTo>
                    <a:lnTo>
                      <a:pt x="137596" y="431916"/>
                    </a:lnTo>
                    <a:lnTo>
                      <a:pt x="138440" y="431916"/>
                    </a:lnTo>
                    <a:lnTo>
                      <a:pt x="139284" y="431916"/>
                    </a:lnTo>
                    <a:lnTo>
                      <a:pt x="140128" y="431916"/>
                    </a:lnTo>
                    <a:lnTo>
                      <a:pt x="140972" y="431072"/>
                    </a:lnTo>
                    <a:lnTo>
                      <a:pt x="141816" y="431072"/>
                    </a:lnTo>
                    <a:lnTo>
                      <a:pt x="141816" y="430228"/>
                    </a:lnTo>
                    <a:lnTo>
                      <a:pt x="142661" y="430228"/>
                    </a:lnTo>
                    <a:lnTo>
                      <a:pt x="143505" y="430228"/>
                    </a:lnTo>
                    <a:lnTo>
                      <a:pt x="143505" y="429385"/>
                    </a:lnTo>
                    <a:lnTo>
                      <a:pt x="144349" y="429385"/>
                    </a:lnTo>
                    <a:lnTo>
                      <a:pt x="145193" y="429385"/>
                    </a:lnTo>
                    <a:lnTo>
                      <a:pt x="146037" y="429385"/>
                    </a:lnTo>
                    <a:lnTo>
                      <a:pt x="146881" y="429300"/>
                    </a:lnTo>
                    <a:lnTo>
                      <a:pt x="147726" y="429300"/>
                    </a:lnTo>
                    <a:lnTo>
                      <a:pt x="148570" y="430144"/>
                    </a:lnTo>
                    <a:lnTo>
                      <a:pt x="149414" y="430144"/>
                    </a:lnTo>
                    <a:lnTo>
                      <a:pt x="150258" y="430988"/>
                    </a:lnTo>
                    <a:lnTo>
                      <a:pt x="151102" y="430988"/>
                    </a:lnTo>
                    <a:lnTo>
                      <a:pt x="151102" y="431832"/>
                    </a:lnTo>
                    <a:lnTo>
                      <a:pt x="151946" y="431832"/>
                    </a:lnTo>
                    <a:lnTo>
                      <a:pt x="152790" y="431832"/>
                    </a:lnTo>
                    <a:lnTo>
                      <a:pt x="153635" y="431832"/>
                    </a:lnTo>
                    <a:lnTo>
                      <a:pt x="154479" y="431832"/>
                    </a:lnTo>
                    <a:lnTo>
                      <a:pt x="155323" y="431832"/>
                    </a:lnTo>
                    <a:lnTo>
                      <a:pt x="156251" y="432675"/>
                    </a:lnTo>
                    <a:lnTo>
                      <a:pt x="157096" y="432675"/>
                    </a:lnTo>
                    <a:lnTo>
                      <a:pt x="157940" y="432591"/>
                    </a:lnTo>
                    <a:lnTo>
                      <a:pt x="158784" y="433435"/>
                    </a:lnTo>
                    <a:lnTo>
                      <a:pt x="159628" y="433435"/>
                    </a:lnTo>
                    <a:lnTo>
                      <a:pt x="160472" y="433435"/>
                    </a:lnTo>
                    <a:lnTo>
                      <a:pt x="161316" y="434278"/>
                    </a:lnTo>
                    <a:lnTo>
                      <a:pt x="162160" y="434278"/>
                    </a:lnTo>
                    <a:lnTo>
                      <a:pt x="163005" y="434278"/>
                    </a:lnTo>
                    <a:lnTo>
                      <a:pt x="163849" y="434278"/>
                    </a:lnTo>
                    <a:lnTo>
                      <a:pt x="164693" y="434278"/>
                    </a:lnTo>
                    <a:lnTo>
                      <a:pt x="165537" y="434278"/>
                    </a:lnTo>
                    <a:lnTo>
                      <a:pt x="166381" y="434278"/>
                    </a:lnTo>
                    <a:lnTo>
                      <a:pt x="167225" y="434278"/>
                    </a:lnTo>
                    <a:lnTo>
                      <a:pt x="168069" y="433435"/>
                    </a:lnTo>
                    <a:lnTo>
                      <a:pt x="168914" y="433350"/>
                    </a:lnTo>
                    <a:lnTo>
                      <a:pt x="169758" y="433350"/>
                    </a:lnTo>
                    <a:lnTo>
                      <a:pt x="170602" y="433350"/>
                    </a:lnTo>
                    <a:lnTo>
                      <a:pt x="171446" y="433350"/>
                    </a:lnTo>
                    <a:lnTo>
                      <a:pt x="171446" y="432506"/>
                    </a:lnTo>
                    <a:lnTo>
                      <a:pt x="172290" y="432506"/>
                    </a:lnTo>
                    <a:lnTo>
                      <a:pt x="173134" y="432506"/>
                    </a:lnTo>
                    <a:lnTo>
                      <a:pt x="173050" y="431663"/>
                    </a:lnTo>
                    <a:lnTo>
                      <a:pt x="173894" y="431663"/>
                    </a:lnTo>
                    <a:lnTo>
                      <a:pt x="174738" y="431663"/>
                    </a:lnTo>
                    <a:lnTo>
                      <a:pt x="175582" y="431663"/>
                    </a:lnTo>
                    <a:lnTo>
                      <a:pt x="176426" y="431663"/>
                    </a:lnTo>
                    <a:lnTo>
                      <a:pt x="177355" y="432506"/>
                    </a:lnTo>
                    <a:lnTo>
                      <a:pt x="178199" y="432506"/>
                    </a:lnTo>
                    <a:lnTo>
                      <a:pt x="178199" y="433350"/>
                    </a:lnTo>
                    <a:lnTo>
                      <a:pt x="179043" y="433266"/>
                    </a:lnTo>
                    <a:lnTo>
                      <a:pt x="179888" y="433266"/>
                    </a:lnTo>
                    <a:lnTo>
                      <a:pt x="180732" y="433266"/>
                    </a:lnTo>
                    <a:lnTo>
                      <a:pt x="181576" y="433266"/>
                    </a:lnTo>
                    <a:lnTo>
                      <a:pt x="182420" y="433266"/>
                    </a:lnTo>
                    <a:lnTo>
                      <a:pt x="185797" y="433266"/>
                    </a:lnTo>
                    <a:lnTo>
                      <a:pt x="186641" y="433266"/>
                    </a:lnTo>
                    <a:lnTo>
                      <a:pt x="187485" y="432422"/>
                    </a:lnTo>
                    <a:lnTo>
                      <a:pt x="188329" y="432422"/>
                    </a:lnTo>
                    <a:lnTo>
                      <a:pt x="189089" y="431494"/>
                    </a:lnTo>
                    <a:lnTo>
                      <a:pt x="189933" y="431494"/>
                    </a:lnTo>
                    <a:lnTo>
                      <a:pt x="189933" y="430650"/>
                    </a:lnTo>
                    <a:lnTo>
                      <a:pt x="190777" y="430650"/>
                    </a:lnTo>
                    <a:lnTo>
                      <a:pt x="191621" y="429806"/>
                    </a:lnTo>
                    <a:lnTo>
                      <a:pt x="193309" y="428963"/>
                    </a:lnTo>
                    <a:lnTo>
                      <a:pt x="194154" y="429806"/>
                    </a:lnTo>
                    <a:lnTo>
                      <a:pt x="194998" y="429806"/>
                    </a:lnTo>
                    <a:lnTo>
                      <a:pt x="194998" y="428963"/>
                    </a:lnTo>
                    <a:lnTo>
                      <a:pt x="195842" y="428963"/>
                    </a:lnTo>
                    <a:lnTo>
                      <a:pt x="196686" y="428963"/>
                    </a:lnTo>
                    <a:lnTo>
                      <a:pt x="197530" y="428119"/>
                    </a:lnTo>
                    <a:lnTo>
                      <a:pt x="198374" y="428119"/>
                    </a:lnTo>
                    <a:lnTo>
                      <a:pt x="198374" y="427191"/>
                    </a:lnTo>
                    <a:lnTo>
                      <a:pt x="199218" y="427191"/>
                    </a:lnTo>
                    <a:lnTo>
                      <a:pt x="200063" y="427191"/>
                    </a:lnTo>
                    <a:lnTo>
                      <a:pt x="200907" y="427191"/>
                    </a:lnTo>
                    <a:lnTo>
                      <a:pt x="201751" y="427191"/>
                    </a:lnTo>
                    <a:lnTo>
                      <a:pt x="202595" y="427191"/>
                    </a:lnTo>
                    <a:lnTo>
                      <a:pt x="202595" y="426347"/>
                    </a:lnTo>
                    <a:lnTo>
                      <a:pt x="203439" y="426347"/>
                    </a:lnTo>
                    <a:lnTo>
                      <a:pt x="204283" y="426347"/>
                    </a:lnTo>
                    <a:lnTo>
                      <a:pt x="205127" y="425503"/>
                    </a:lnTo>
                    <a:lnTo>
                      <a:pt x="205972" y="425503"/>
                    </a:lnTo>
                    <a:lnTo>
                      <a:pt x="206816" y="425503"/>
                    </a:lnTo>
                    <a:lnTo>
                      <a:pt x="207660" y="424660"/>
                    </a:lnTo>
                    <a:lnTo>
                      <a:pt x="208504" y="424575"/>
                    </a:lnTo>
                    <a:lnTo>
                      <a:pt x="208504" y="423731"/>
                    </a:lnTo>
                    <a:lnTo>
                      <a:pt x="209348" y="423731"/>
                    </a:lnTo>
                    <a:lnTo>
                      <a:pt x="209348" y="422888"/>
                    </a:lnTo>
                    <a:lnTo>
                      <a:pt x="209348" y="422044"/>
                    </a:lnTo>
                    <a:lnTo>
                      <a:pt x="210192" y="422044"/>
                    </a:lnTo>
                    <a:lnTo>
                      <a:pt x="211037" y="421200"/>
                    </a:lnTo>
                    <a:lnTo>
                      <a:pt x="211881" y="421200"/>
                    </a:lnTo>
                    <a:lnTo>
                      <a:pt x="212725" y="421200"/>
                    </a:lnTo>
                    <a:lnTo>
                      <a:pt x="213569" y="421200"/>
                    </a:lnTo>
                    <a:lnTo>
                      <a:pt x="213484" y="420356"/>
                    </a:lnTo>
                    <a:lnTo>
                      <a:pt x="214329" y="420356"/>
                    </a:lnTo>
                    <a:lnTo>
                      <a:pt x="214329" y="419513"/>
                    </a:lnTo>
                    <a:lnTo>
                      <a:pt x="215173" y="418669"/>
                    </a:lnTo>
                    <a:lnTo>
                      <a:pt x="215173" y="417825"/>
                    </a:lnTo>
                    <a:lnTo>
                      <a:pt x="216017" y="417825"/>
                    </a:lnTo>
                    <a:lnTo>
                      <a:pt x="216017" y="416981"/>
                    </a:lnTo>
                    <a:lnTo>
                      <a:pt x="216861" y="416897"/>
                    </a:lnTo>
                    <a:lnTo>
                      <a:pt x="216861" y="416053"/>
                    </a:lnTo>
                    <a:lnTo>
                      <a:pt x="217705" y="416053"/>
                    </a:lnTo>
                    <a:lnTo>
                      <a:pt x="218549" y="415210"/>
                    </a:lnTo>
                    <a:lnTo>
                      <a:pt x="219393" y="415210"/>
                    </a:lnTo>
                    <a:lnTo>
                      <a:pt x="220238" y="416053"/>
                    </a:lnTo>
                    <a:lnTo>
                      <a:pt x="221082" y="416053"/>
                    </a:lnTo>
                    <a:lnTo>
                      <a:pt x="221926" y="416053"/>
                    </a:lnTo>
                    <a:lnTo>
                      <a:pt x="222770" y="416053"/>
                    </a:lnTo>
                    <a:lnTo>
                      <a:pt x="223614" y="416053"/>
                    </a:lnTo>
                    <a:lnTo>
                      <a:pt x="223614" y="415210"/>
                    </a:lnTo>
                    <a:lnTo>
                      <a:pt x="223614" y="414366"/>
                    </a:lnTo>
                    <a:lnTo>
                      <a:pt x="223614" y="413522"/>
                    </a:lnTo>
                    <a:lnTo>
                      <a:pt x="223614" y="412678"/>
                    </a:lnTo>
                    <a:lnTo>
                      <a:pt x="224458" y="412678"/>
                    </a:lnTo>
                    <a:lnTo>
                      <a:pt x="224458" y="411835"/>
                    </a:lnTo>
                    <a:lnTo>
                      <a:pt x="225302" y="411835"/>
                    </a:lnTo>
                    <a:lnTo>
                      <a:pt x="226147" y="411750"/>
                    </a:lnTo>
                    <a:lnTo>
                      <a:pt x="226991" y="411750"/>
                    </a:lnTo>
                    <a:lnTo>
                      <a:pt x="226991" y="410906"/>
                    </a:lnTo>
                    <a:lnTo>
                      <a:pt x="227835" y="410906"/>
                    </a:lnTo>
                    <a:lnTo>
                      <a:pt x="227835" y="410063"/>
                    </a:lnTo>
                    <a:lnTo>
                      <a:pt x="228679" y="410063"/>
                    </a:lnTo>
                    <a:lnTo>
                      <a:pt x="228679" y="409219"/>
                    </a:lnTo>
                    <a:lnTo>
                      <a:pt x="228595" y="408375"/>
                    </a:lnTo>
                    <a:lnTo>
                      <a:pt x="228595" y="407532"/>
                    </a:lnTo>
                    <a:lnTo>
                      <a:pt x="228595" y="406688"/>
                    </a:lnTo>
                    <a:lnTo>
                      <a:pt x="229439" y="406688"/>
                    </a:lnTo>
                    <a:lnTo>
                      <a:pt x="229439" y="405844"/>
                    </a:lnTo>
                    <a:lnTo>
                      <a:pt x="230283" y="405844"/>
                    </a:lnTo>
                    <a:lnTo>
                      <a:pt x="230283" y="406688"/>
                    </a:lnTo>
                    <a:lnTo>
                      <a:pt x="231127" y="406688"/>
                    </a:lnTo>
                    <a:lnTo>
                      <a:pt x="231971" y="407532"/>
                    </a:lnTo>
                    <a:lnTo>
                      <a:pt x="232815" y="408375"/>
                    </a:lnTo>
                    <a:lnTo>
                      <a:pt x="233660" y="408375"/>
                    </a:lnTo>
                    <a:lnTo>
                      <a:pt x="233744" y="409219"/>
                    </a:lnTo>
                    <a:lnTo>
                      <a:pt x="234588" y="409219"/>
                    </a:lnTo>
                    <a:lnTo>
                      <a:pt x="234504" y="408375"/>
                    </a:lnTo>
                    <a:lnTo>
                      <a:pt x="235348" y="408375"/>
                    </a:lnTo>
                    <a:lnTo>
                      <a:pt x="235348" y="407532"/>
                    </a:lnTo>
                    <a:lnTo>
                      <a:pt x="235348" y="406688"/>
                    </a:lnTo>
                    <a:lnTo>
                      <a:pt x="236192" y="405760"/>
                    </a:lnTo>
                    <a:lnTo>
                      <a:pt x="235348" y="405760"/>
                    </a:lnTo>
                    <a:lnTo>
                      <a:pt x="235348" y="404916"/>
                    </a:lnTo>
                    <a:lnTo>
                      <a:pt x="235348" y="404072"/>
                    </a:lnTo>
                    <a:lnTo>
                      <a:pt x="234504" y="404072"/>
                    </a:lnTo>
                    <a:lnTo>
                      <a:pt x="234504" y="403228"/>
                    </a:lnTo>
                    <a:lnTo>
                      <a:pt x="234504" y="402385"/>
                    </a:lnTo>
                    <a:lnTo>
                      <a:pt x="234504" y="401541"/>
                    </a:lnTo>
                    <a:lnTo>
                      <a:pt x="235348" y="401541"/>
                    </a:lnTo>
                    <a:lnTo>
                      <a:pt x="236192" y="401541"/>
                    </a:lnTo>
                    <a:lnTo>
                      <a:pt x="237036" y="401541"/>
                    </a:lnTo>
                    <a:lnTo>
                      <a:pt x="237880" y="401541"/>
                    </a:lnTo>
                    <a:lnTo>
                      <a:pt x="238724" y="401541"/>
                    </a:lnTo>
                    <a:lnTo>
                      <a:pt x="239569" y="401541"/>
                    </a:lnTo>
                    <a:lnTo>
                      <a:pt x="239569" y="400697"/>
                    </a:lnTo>
                    <a:lnTo>
                      <a:pt x="239569" y="399853"/>
                    </a:lnTo>
                    <a:lnTo>
                      <a:pt x="239569" y="399010"/>
                    </a:lnTo>
                    <a:lnTo>
                      <a:pt x="239569" y="398166"/>
                    </a:lnTo>
                    <a:lnTo>
                      <a:pt x="239569" y="397322"/>
                    </a:lnTo>
                    <a:lnTo>
                      <a:pt x="239484" y="396478"/>
                    </a:lnTo>
                    <a:lnTo>
                      <a:pt x="239484" y="395635"/>
                    </a:lnTo>
                    <a:lnTo>
                      <a:pt x="239484" y="394791"/>
                    </a:lnTo>
                    <a:lnTo>
                      <a:pt x="239484" y="393947"/>
                    </a:lnTo>
                    <a:lnTo>
                      <a:pt x="240328" y="393947"/>
                    </a:lnTo>
                    <a:lnTo>
                      <a:pt x="240328" y="393103"/>
                    </a:lnTo>
                    <a:lnTo>
                      <a:pt x="241172" y="393103"/>
                    </a:lnTo>
                    <a:lnTo>
                      <a:pt x="241172" y="392175"/>
                    </a:lnTo>
                    <a:lnTo>
                      <a:pt x="242017" y="392175"/>
                    </a:lnTo>
                    <a:lnTo>
                      <a:pt x="242017" y="391331"/>
                    </a:lnTo>
                    <a:lnTo>
                      <a:pt x="242017" y="390488"/>
                    </a:lnTo>
                    <a:lnTo>
                      <a:pt x="242017" y="389644"/>
                    </a:lnTo>
                    <a:lnTo>
                      <a:pt x="242861" y="389644"/>
                    </a:lnTo>
                    <a:lnTo>
                      <a:pt x="243705" y="389644"/>
                    </a:lnTo>
                    <a:lnTo>
                      <a:pt x="244549" y="389644"/>
                    </a:lnTo>
                    <a:lnTo>
                      <a:pt x="245393" y="389644"/>
                    </a:lnTo>
                    <a:lnTo>
                      <a:pt x="245393" y="388800"/>
                    </a:lnTo>
                    <a:lnTo>
                      <a:pt x="246237" y="388800"/>
                    </a:lnTo>
                    <a:lnTo>
                      <a:pt x="247081" y="388800"/>
                    </a:lnTo>
                    <a:lnTo>
                      <a:pt x="247081" y="387956"/>
                    </a:lnTo>
                    <a:lnTo>
                      <a:pt x="247926" y="387956"/>
                    </a:lnTo>
                    <a:lnTo>
                      <a:pt x="247926" y="387113"/>
                    </a:lnTo>
                    <a:lnTo>
                      <a:pt x="248770" y="387113"/>
                    </a:lnTo>
                    <a:lnTo>
                      <a:pt x="249614" y="387113"/>
                    </a:lnTo>
                    <a:lnTo>
                      <a:pt x="249614" y="386269"/>
                    </a:lnTo>
                    <a:lnTo>
                      <a:pt x="250458" y="386185"/>
                    </a:lnTo>
                    <a:lnTo>
                      <a:pt x="251302" y="385341"/>
                    </a:lnTo>
                    <a:lnTo>
                      <a:pt x="252146" y="384497"/>
                    </a:lnTo>
                    <a:lnTo>
                      <a:pt x="252906" y="383653"/>
                    </a:lnTo>
                    <a:lnTo>
                      <a:pt x="253750" y="382810"/>
                    </a:lnTo>
                    <a:lnTo>
                      <a:pt x="254594" y="381966"/>
                    </a:lnTo>
                    <a:lnTo>
                      <a:pt x="255439" y="381966"/>
                    </a:lnTo>
                    <a:lnTo>
                      <a:pt x="256283" y="381966"/>
                    </a:lnTo>
                    <a:lnTo>
                      <a:pt x="257127" y="381122"/>
                    </a:lnTo>
                    <a:lnTo>
                      <a:pt x="257971" y="380278"/>
                    </a:lnTo>
                    <a:lnTo>
                      <a:pt x="257971" y="379434"/>
                    </a:lnTo>
                    <a:lnTo>
                      <a:pt x="257971" y="378591"/>
                    </a:lnTo>
                    <a:lnTo>
                      <a:pt x="258815" y="378506"/>
                    </a:lnTo>
                    <a:lnTo>
                      <a:pt x="258815" y="377663"/>
                    </a:lnTo>
                    <a:lnTo>
                      <a:pt x="259659" y="377663"/>
                    </a:lnTo>
                    <a:lnTo>
                      <a:pt x="259659" y="378506"/>
                    </a:lnTo>
                    <a:lnTo>
                      <a:pt x="260503" y="379350"/>
                    </a:lnTo>
                    <a:lnTo>
                      <a:pt x="260503" y="380194"/>
                    </a:lnTo>
                    <a:lnTo>
                      <a:pt x="261348" y="381038"/>
                    </a:lnTo>
                    <a:lnTo>
                      <a:pt x="261348" y="381881"/>
                    </a:lnTo>
                    <a:lnTo>
                      <a:pt x="262192" y="381881"/>
                    </a:lnTo>
                    <a:lnTo>
                      <a:pt x="262192" y="382725"/>
                    </a:lnTo>
                    <a:lnTo>
                      <a:pt x="263036" y="382725"/>
                    </a:lnTo>
                    <a:lnTo>
                      <a:pt x="263880" y="382725"/>
                    </a:lnTo>
                    <a:lnTo>
                      <a:pt x="264724" y="382725"/>
                    </a:lnTo>
                    <a:lnTo>
                      <a:pt x="265568" y="381881"/>
                    </a:lnTo>
                    <a:lnTo>
                      <a:pt x="265568" y="381038"/>
                    </a:lnTo>
                    <a:lnTo>
                      <a:pt x="266412" y="381038"/>
                    </a:lnTo>
                    <a:lnTo>
                      <a:pt x="267257" y="380194"/>
                    </a:lnTo>
                    <a:lnTo>
                      <a:pt x="268101" y="379350"/>
                    </a:lnTo>
                    <a:lnTo>
                      <a:pt x="268945" y="379350"/>
                    </a:lnTo>
                    <a:lnTo>
                      <a:pt x="268945" y="378506"/>
                    </a:lnTo>
                    <a:lnTo>
                      <a:pt x="269789" y="378506"/>
                    </a:lnTo>
                    <a:lnTo>
                      <a:pt x="270633" y="378422"/>
                    </a:lnTo>
                    <a:lnTo>
                      <a:pt x="271477" y="377578"/>
                    </a:lnTo>
                    <a:lnTo>
                      <a:pt x="272321" y="377578"/>
                    </a:lnTo>
                    <a:lnTo>
                      <a:pt x="273166" y="377578"/>
                    </a:lnTo>
                    <a:lnTo>
                      <a:pt x="274010" y="377578"/>
                    </a:lnTo>
                    <a:lnTo>
                      <a:pt x="274010" y="376735"/>
                    </a:lnTo>
                    <a:lnTo>
                      <a:pt x="274854" y="376735"/>
                    </a:lnTo>
                    <a:lnTo>
                      <a:pt x="275698" y="376735"/>
                    </a:lnTo>
                    <a:lnTo>
                      <a:pt x="276542" y="376735"/>
                    </a:lnTo>
                    <a:lnTo>
                      <a:pt x="276542" y="377578"/>
                    </a:lnTo>
                    <a:lnTo>
                      <a:pt x="277386" y="377578"/>
                    </a:lnTo>
                    <a:lnTo>
                      <a:pt x="277386" y="378422"/>
                    </a:lnTo>
                    <a:lnTo>
                      <a:pt x="278230" y="378422"/>
                    </a:lnTo>
                    <a:lnTo>
                      <a:pt x="278230" y="379266"/>
                    </a:lnTo>
                    <a:lnTo>
                      <a:pt x="278230" y="380110"/>
                    </a:lnTo>
                    <a:lnTo>
                      <a:pt x="279075" y="380110"/>
                    </a:lnTo>
                    <a:lnTo>
                      <a:pt x="279075" y="380953"/>
                    </a:lnTo>
                    <a:lnTo>
                      <a:pt x="279075" y="381797"/>
                    </a:lnTo>
                    <a:lnTo>
                      <a:pt x="279919" y="381797"/>
                    </a:lnTo>
                    <a:lnTo>
                      <a:pt x="280003" y="382641"/>
                    </a:lnTo>
                    <a:lnTo>
                      <a:pt x="280847" y="382641"/>
                    </a:lnTo>
                    <a:lnTo>
                      <a:pt x="281692" y="382641"/>
                    </a:lnTo>
                    <a:lnTo>
                      <a:pt x="282536" y="382641"/>
                    </a:lnTo>
                    <a:lnTo>
                      <a:pt x="282451" y="381797"/>
                    </a:lnTo>
                    <a:lnTo>
                      <a:pt x="283295" y="381797"/>
                    </a:lnTo>
                    <a:lnTo>
                      <a:pt x="283295" y="380953"/>
                    </a:lnTo>
                    <a:lnTo>
                      <a:pt x="284139" y="380869"/>
                    </a:lnTo>
                    <a:lnTo>
                      <a:pt x="284139" y="380025"/>
                    </a:lnTo>
                    <a:lnTo>
                      <a:pt x="284984" y="379181"/>
                    </a:lnTo>
                    <a:lnTo>
                      <a:pt x="284984" y="378338"/>
                    </a:lnTo>
                    <a:lnTo>
                      <a:pt x="285828" y="378338"/>
                    </a:lnTo>
                    <a:lnTo>
                      <a:pt x="285828" y="377494"/>
                    </a:lnTo>
                    <a:lnTo>
                      <a:pt x="286672" y="377494"/>
                    </a:lnTo>
                    <a:lnTo>
                      <a:pt x="287516" y="377494"/>
                    </a:lnTo>
                    <a:lnTo>
                      <a:pt x="288360" y="378338"/>
                    </a:lnTo>
                    <a:lnTo>
                      <a:pt x="289204" y="378338"/>
                    </a:lnTo>
                    <a:lnTo>
                      <a:pt x="289204" y="379181"/>
                    </a:lnTo>
                    <a:lnTo>
                      <a:pt x="290049" y="379181"/>
                    </a:lnTo>
                    <a:lnTo>
                      <a:pt x="290893" y="379181"/>
                    </a:lnTo>
                    <a:lnTo>
                      <a:pt x="290893" y="380025"/>
                    </a:lnTo>
                    <a:lnTo>
                      <a:pt x="291737" y="380025"/>
                    </a:lnTo>
                    <a:lnTo>
                      <a:pt x="291737" y="380869"/>
                    </a:lnTo>
                    <a:lnTo>
                      <a:pt x="292581" y="380869"/>
                    </a:lnTo>
                    <a:lnTo>
                      <a:pt x="292665" y="381713"/>
                    </a:lnTo>
                    <a:lnTo>
                      <a:pt x="293509" y="381713"/>
                    </a:lnTo>
                    <a:lnTo>
                      <a:pt x="294354" y="381713"/>
                    </a:lnTo>
                    <a:lnTo>
                      <a:pt x="294354" y="382557"/>
                    </a:lnTo>
                    <a:lnTo>
                      <a:pt x="295198" y="382557"/>
                    </a:lnTo>
                    <a:lnTo>
                      <a:pt x="296042" y="382557"/>
                    </a:lnTo>
                    <a:lnTo>
                      <a:pt x="296886" y="382557"/>
                    </a:lnTo>
                    <a:lnTo>
                      <a:pt x="297730" y="382472"/>
                    </a:lnTo>
                    <a:lnTo>
                      <a:pt x="297730" y="381628"/>
                    </a:lnTo>
                    <a:lnTo>
                      <a:pt x="298574" y="380785"/>
                    </a:lnTo>
                    <a:lnTo>
                      <a:pt x="299334" y="379941"/>
                    </a:lnTo>
                    <a:lnTo>
                      <a:pt x="299334" y="379097"/>
                    </a:lnTo>
                    <a:lnTo>
                      <a:pt x="300178" y="379097"/>
                    </a:lnTo>
                    <a:lnTo>
                      <a:pt x="300178" y="378253"/>
                    </a:lnTo>
                    <a:lnTo>
                      <a:pt x="301022" y="378253"/>
                    </a:lnTo>
                    <a:lnTo>
                      <a:pt x="301867" y="378253"/>
                    </a:lnTo>
                    <a:lnTo>
                      <a:pt x="301867" y="377410"/>
                    </a:lnTo>
                    <a:lnTo>
                      <a:pt x="302711" y="377410"/>
                    </a:lnTo>
                    <a:lnTo>
                      <a:pt x="303555" y="377410"/>
                    </a:lnTo>
                    <a:lnTo>
                      <a:pt x="304399" y="377410"/>
                    </a:lnTo>
                    <a:lnTo>
                      <a:pt x="304399" y="378253"/>
                    </a:lnTo>
                    <a:lnTo>
                      <a:pt x="305243" y="378253"/>
                    </a:lnTo>
                    <a:lnTo>
                      <a:pt x="306087" y="378253"/>
                    </a:lnTo>
                    <a:lnTo>
                      <a:pt x="306932" y="378253"/>
                    </a:lnTo>
                    <a:lnTo>
                      <a:pt x="307776" y="378169"/>
                    </a:lnTo>
                    <a:lnTo>
                      <a:pt x="308620" y="379013"/>
                    </a:lnTo>
                    <a:lnTo>
                      <a:pt x="309464" y="379013"/>
                    </a:lnTo>
                    <a:lnTo>
                      <a:pt x="310308" y="379013"/>
                    </a:lnTo>
                    <a:lnTo>
                      <a:pt x="311237" y="379857"/>
                    </a:lnTo>
                    <a:lnTo>
                      <a:pt x="311152" y="379013"/>
                    </a:lnTo>
                    <a:lnTo>
                      <a:pt x="311996" y="379013"/>
                    </a:lnTo>
                    <a:lnTo>
                      <a:pt x="312841" y="378169"/>
                    </a:lnTo>
                    <a:lnTo>
                      <a:pt x="312841" y="377325"/>
                    </a:lnTo>
                    <a:lnTo>
                      <a:pt x="313685" y="377325"/>
                    </a:lnTo>
                    <a:lnTo>
                      <a:pt x="313685" y="376482"/>
                    </a:lnTo>
                    <a:lnTo>
                      <a:pt x="314529" y="376482"/>
                    </a:lnTo>
                    <a:lnTo>
                      <a:pt x="314529" y="375638"/>
                    </a:lnTo>
                    <a:lnTo>
                      <a:pt x="314529" y="374794"/>
                    </a:lnTo>
                    <a:lnTo>
                      <a:pt x="315373" y="374794"/>
                    </a:lnTo>
                    <a:lnTo>
                      <a:pt x="315373" y="373950"/>
                    </a:lnTo>
                    <a:lnTo>
                      <a:pt x="316217" y="373950"/>
                    </a:lnTo>
                    <a:lnTo>
                      <a:pt x="316217" y="373106"/>
                    </a:lnTo>
                    <a:lnTo>
                      <a:pt x="317061" y="373106"/>
                    </a:lnTo>
                    <a:lnTo>
                      <a:pt x="317061" y="372263"/>
                    </a:lnTo>
                    <a:lnTo>
                      <a:pt x="317905" y="372178"/>
                    </a:lnTo>
                    <a:lnTo>
                      <a:pt x="318750" y="371335"/>
                    </a:lnTo>
                    <a:lnTo>
                      <a:pt x="319594" y="371335"/>
                    </a:lnTo>
                    <a:lnTo>
                      <a:pt x="319594" y="370491"/>
                    </a:lnTo>
                    <a:lnTo>
                      <a:pt x="320438" y="370491"/>
                    </a:lnTo>
                    <a:lnTo>
                      <a:pt x="320438" y="369647"/>
                    </a:lnTo>
                    <a:lnTo>
                      <a:pt x="321282" y="369647"/>
                    </a:lnTo>
                    <a:lnTo>
                      <a:pt x="321282" y="368803"/>
                    </a:lnTo>
                    <a:lnTo>
                      <a:pt x="321282" y="367960"/>
                    </a:lnTo>
                    <a:lnTo>
                      <a:pt x="321282" y="367116"/>
                    </a:lnTo>
                    <a:lnTo>
                      <a:pt x="322126" y="367116"/>
                    </a:lnTo>
                    <a:lnTo>
                      <a:pt x="322126" y="366272"/>
                    </a:lnTo>
                    <a:lnTo>
                      <a:pt x="322126" y="365428"/>
                    </a:lnTo>
                    <a:lnTo>
                      <a:pt x="322042" y="364585"/>
                    </a:lnTo>
                    <a:lnTo>
                      <a:pt x="322042" y="363741"/>
                    </a:lnTo>
                    <a:lnTo>
                      <a:pt x="322042" y="362897"/>
                    </a:lnTo>
                    <a:lnTo>
                      <a:pt x="321197" y="362897"/>
                    </a:lnTo>
                    <a:lnTo>
                      <a:pt x="321197" y="362053"/>
                    </a:lnTo>
                    <a:lnTo>
                      <a:pt x="321197" y="361210"/>
                    </a:lnTo>
                    <a:lnTo>
                      <a:pt x="321197" y="360366"/>
                    </a:lnTo>
                    <a:lnTo>
                      <a:pt x="321197" y="359522"/>
                    </a:lnTo>
                    <a:lnTo>
                      <a:pt x="322042" y="359522"/>
                    </a:lnTo>
                    <a:lnTo>
                      <a:pt x="322886" y="358678"/>
                    </a:lnTo>
                    <a:lnTo>
                      <a:pt x="323730" y="358678"/>
                    </a:lnTo>
                    <a:lnTo>
                      <a:pt x="324574" y="358594"/>
                    </a:lnTo>
                    <a:lnTo>
                      <a:pt x="325418" y="358594"/>
                    </a:lnTo>
                    <a:lnTo>
                      <a:pt x="325418" y="357750"/>
                    </a:lnTo>
                    <a:lnTo>
                      <a:pt x="326262" y="357750"/>
                    </a:lnTo>
                    <a:lnTo>
                      <a:pt x="327107" y="357750"/>
                    </a:lnTo>
                    <a:lnTo>
                      <a:pt x="327951" y="356907"/>
                    </a:lnTo>
                    <a:lnTo>
                      <a:pt x="328795" y="356907"/>
                    </a:lnTo>
                    <a:lnTo>
                      <a:pt x="328795" y="356063"/>
                    </a:lnTo>
                    <a:lnTo>
                      <a:pt x="328795" y="355219"/>
                    </a:lnTo>
                    <a:lnTo>
                      <a:pt x="328795" y="354375"/>
                    </a:lnTo>
                    <a:lnTo>
                      <a:pt x="328795" y="353532"/>
                    </a:lnTo>
                    <a:lnTo>
                      <a:pt x="328795" y="352688"/>
                    </a:lnTo>
                    <a:lnTo>
                      <a:pt x="328795" y="351844"/>
                    </a:lnTo>
                    <a:lnTo>
                      <a:pt x="329639" y="351844"/>
                    </a:lnTo>
                    <a:lnTo>
                      <a:pt x="329639" y="351000"/>
                    </a:lnTo>
                    <a:lnTo>
                      <a:pt x="329555" y="350156"/>
                    </a:lnTo>
                    <a:lnTo>
                      <a:pt x="329555" y="349313"/>
                    </a:lnTo>
                    <a:lnTo>
                      <a:pt x="329555" y="348469"/>
                    </a:lnTo>
                    <a:lnTo>
                      <a:pt x="330399" y="348469"/>
                    </a:lnTo>
                    <a:lnTo>
                      <a:pt x="330399" y="347625"/>
                    </a:lnTo>
                    <a:lnTo>
                      <a:pt x="331243" y="347541"/>
                    </a:lnTo>
                    <a:lnTo>
                      <a:pt x="332087" y="347541"/>
                    </a:lnTo>
                    <a:lnTo>
                      <a:pt x="332087" y="346697"/>
                    </a:lnTo>
                    <a:lnTo>
                      <a:pt x="332931" y="346697"/>
                    </a:lnTo>
                    <a:lnTo>
                      <a:pt x="333775" y="346697"/>
                    </a:lnTo>
                    <a:lnTo>
                      <a:pt x="334619" y="346697"/>
                    </a:lnTo>
                    <a:lnTo>
                      <a:pt x="335464" y="345853"/>
                    </a:lnTo>
                    <a:lnTo>
                      <a:pt x="336308" y="345853"/>
                    </a:lnTo>
                    <a:lnTo>
                      <a:pt x="336308" y="345010"/>
                    </a:lnTo>
                    <a:lnTo>
                      <a:pt x="336308" y="344166"/>
                    </a:lnTo>
                    <a:lnTo>
                      <a:pt x="336308" y="343322"/>
                    </a:lnTo>
                    <a:lnTo>
                      <a:pt x="336308" y="342478"/>
                    </a:lnTo>
                    <a:lnTo>
                      <a:pt x="335464" y="342478"/>
                    </a:lnTo>
                    <a:lnTo>
                      <a:pt x="335464" y="341635"/>
                    </a:lnTo>
                    <a:lnTo>
                      <a:pt x="334619" y="341635"/>
                    </a:lnTo>
                    <a:lnTo>
                      <a:pt x="334619" y="340791"/>
                    </a:lnTo>
                    <a:lnTo>
                      <a:pt x="334619" y="339947"/>
                    </a:lnTo>
                    <a:lnTo>
                      <a:pt x="334619" y="339103"/>
                    </a:lnTo>
                    <a:lnTo>
                      <a:pt x="334619" y="338260"/>
                    </a:lnTo>
                    <a:lnTo>
                      <a:pt x="333775" y="338260"/>
                    </a:lnTo>
                    <a:lnTo>
                      <a:pt x="332931" y="337416"/>
                    </a:lnTo>
                    <a:lnTo>
                      <a:pt x="332003" y="336572"/>
                    </a:lnTo>
                    <a:lnTo>
                      <a:pt x="332847" y="336572"/>
                    </a:lnTo>
                    <a:lnTo>
                      <a:pt x="332847" y="335728"/>
                    </a:lnTo>
                    <a:lnTo>
                      <a:pt x="333691" y="334884"/>
                    </a:lnTo>
                    <a:lnTo>
                      <a:pt x="333691" y="334041"/>
                    </a:lnTo>
                    <a:lnTo>
                      <a:pt x="333691" y="333197"/>
                    </a:lnTo>
                    <a:lnTo>
                      <a:pt x="333691" y="332353"/>
                    </a:lnTo>
                    <a:lnTo>
                      <a:pt x="332847" y="332353"/>
                    </a:lnTo>
                    <a:lnTo>
                      <a:pt x="332847" y="331510"/>
                    </a:lnTo>
                    <a:lnTo>
                      <a:pt x="332847" y="330666"/>
                    </a:lnTo>
                    <a:lnTo>
                      <a:pt x="332847" y="329822"/>
                    </a:lnTo>
                    <a:lnTo>
                      <a:pt x="332847" y="328978"/>
                    </a:lnTo>
                    <a:lnTo>
                      <a:pt x="332847" y="328135"/>
                    </a:lnTo>
                    <a:lnTo>
                      <a:pt x="332847" y="327207"/>
                    </a:lnTo>
                    <a:lnTo>
                      <a:pt x="332003" y="326447"/>
                    </a:lnTo>
                    <a:lnTo>
                      <a:pt x="332003" y="325519"/>
                    </a:lnTo>
                    <a:lnTo>
                      <a:pt x="332003" y="324675"/>
                    </a:lnTo>
                    <a:lnTo>
                      <a:pt x="331918" y="323831"/>
                    </a:lnTo>
                    <a:lnTo>
                      <a:pt x="331918" y="322988"/>
                    </a:lnTo>
                    <a:lnTo>
                      <a:pt x="331918" y="322144"/>
                    </a:lnTo>
                    <a:lnTo>
                      <a:pt x="331918" y="321300"/>
                    </a:lnTo>
                    <a:lnTo>
                      <a:pt x="332762" y="321300"/>
                    </a:lnTo>
                    <a:lnTo>
                      <a:pt x="332762" y="322144"/>
                    </a:lnTo>
                    <a:lnTo>
                      <a:pt x="333606" y="322144"/>
                    </a:lnTo>
                    <a:lnTo>
                      <a:pt x="334451" y="322144"/>
                    </a:lnTo>
                    <a:lnTo>
                      <a:pt x="335295" y="322144"/>
                    </a:lnTo>
                    <a:lnTo>
                      <a:pt x="335295" y="321300"/>
                    </a:lnTo>
                    <a:lnTo>
                      <a:pt x="336139" y="321300"/>
                    </a:lnTo>
                    <a:lnTo>
                      <a:pt x="336983" y="321300"/>
                    </a:lnTo>
                    <a:lnTo>
                      <a:pt x="336983" y="320456"/>
                    </a:lnTo>
                    <a:lnTo>
                      <a:pt x="337827" y="320456"/>
                    </a:lnTo>
                    <a:lnTo>
                      <a:pt x="338671" y="320456"/>
                    </a:lnTo>
                    <a:lnTo>
                      <a:pt x="338671" y="319613"/>
                    </a:lnTo>
                    <a:lnTo>
                      <a:pt x="339516" y="319613"/>
                    </a:lnTo>
                    <a:lnTo>
                      <a:pt x="340360" y="319613"/>
                    </a:lnTo>
                    <a:lnTo>
                      <a:pt x="341204" y="319613"/>
                    </a:lnTo>
                    <a:lnTo>
                      <a:pt x="342048" y="319528"/>
                    </a:lnTo>
                    <a:lnTo>
                      <a:pt x="342892" y="319528"/>
                    </a:lnTo>
                    <a:lnTo>
                      <a:pt x="343736" y="320372"/>
                    </a:lnTo>
                    <a:lnTo>
                      <a:pt x="344580" y="320372"/>
                    </a:lnTo>
                    <a:lnTo>
                      <a:pt x="345425" y="320372"/>
                    </a:lnTo>
                    <a:lnTo>
                      <a:pt x="345425" y="321216"/>
                    </a:lnTo>
                    <a:lnTo>
                      <a:pt x="346353" y="321216"/>
                    </a:lnTo>
                    <a:lnTo>
                      <a:pt x="346353" y="322060"/>
                    </a:lnTo>
                    <a:lnTo>
                      <a:pt x="347197" y="322060"/>
                    </a:lnTo>
                    <a:lnTo>
                      <a:pt x="348041" y="322060"/>
                    </a:lnTo>
                    <a:lnTo>
                      <a:pt x="348886" y="322903"/>
                    </a:lnTo>
                    <a:lnTo>
                      <a:pt x="349730" y="322903"/>
                    </a:lnTo>
                    <a:lnTo>
                      <a:pt x="350574" y="322903"/>
                    </a:lnTo>
                    <a:lnTo>
                      <a:pt x="351418" y="322903"/>
                    </a:lnTo>
                    <a:lnTo>
                      <a:pt x="351418" y="323747"/>
                    </a:lnTo>
                    <a:lnTo>
                      <a:pt x="352262" y="323747"/>
                    </a:lnTo>
                    <a:lnTo>
                      <a:pt x="352262" y="324591"/>
                    </a:lnTo>
                    <a:lnTo>
                      <a:pt x="353106" y="324591"/>
                    </a:lnTo>
                    <a:lnTo>
                      <a:pt x="353950" y="324591"/>
                    </a:lnTo>
                    <a:lnTo>
                      <a:pt x="354795" y="324591"/>
                    </a:lnTo>
                    <a:lnTo>
                      <a:pt x="355639" y="324591"/>
                    </a:lnTo>
                    <a:lnTo>
                      <a:pt x="355639" y="323747"/>
                    </a:lnTo>
                    <a:lnTo>
                      <a:pt x="356483" y="323747"/>
                    </a:lnTo>
                    <a:lnTo>
                      <a:pt x="357327" y="323747"/>
                    </a:lnTo>
                    <a:lnTo>
                      <a:pt x="358171" y="322819"/>
                    </a:lnTo>
                    <a:lnTo>
                      <a:pt x="359015" y="322819"/>
                    </a:lnTo>
                    <a:lnTo>
                      <a:pt x="359859" y="322819"/>
                    </a:lnTo>
                    <a:lnTo>
                      <a:pt x="359859" y="323663"/>
                    </a:lnTo>
                    <a:lnTo>
                      <a:pt x="360704" y="323663"/>
                    </a:lnTo>
                    <a:lnTo>
                      <a:pt x="361548" y="323663"/>
                    </a:lnTo>
                    <a:lnTo>
                      <a:pt x="361548" y="324507"/>
                    </a:lnTo>
                    <a:lnTo>
                      <a:pt x="362392" y="324507"/>
                    </a:lnTo>
                    <a:lnTo>
                      <a:pt x="363236" y="324507"/>
                    </a:lnTo>
                    <a:lnTo>
                      <a:pt x="364080" y="324507"/>
                    </a:lnTo>
                    <a:lnTo>
                      <a:pt x="364924" y="324507"/>
                    </a:lnTo>
                    <a:lnTo>
                      <a:pt x="365769" y="324507"/>
                    </a:lnTo>
                    <a:lnTo>
                      <a:pt x="366613" y="324507"/>
                    </a:lnTo>
                    <a:lnTo>
                      <a:pt x="366613" y="325350"/>
                    </a:lnTo>
                    <a:lnTo>
                      <a:pt x="367457" y="325350"/>
                    </a:lnTo>
                    <a:lnTo>
                      <a:pt x="368301" y="325350"/>
                    </a:lnTo>
                    <a:lnTo>
                      <a:pt x="369145" y="324507"/>
                    </a:lnTo>
                    <a:lnTo>
                      <a:pt x="369989" y="324507"/>
                    </a:lnTo>
                    <a:lnTo>
                      <a:pt x="370833" y="324507"/>
                    </a:lnTo>
                    <a:lnTo>
                      <a:pt x="370833" y="323663"/>
                    </a:lnTo>
                    <a:lnTo>
                      <a:pt x="371678" y="323663"/>
                    </a:lnTo>
                    <a:lnTo>
                      <a:pt x="372522" y="323578"/>
                    </a:lnTo>
                    <a:lnTo>
                      <a:pt x="373366" y="323578"/>
                    </a:lnTo>
                    <a:lnTo>
                      <a:pt x="373366" y="324422"/>
                    </a:lnTo>
                    <a:lnTo>
                      <a:pt x="374210" y="324422"/>
                    </a:lnTo>
                    <a:lnTo>
                      <a:pt x="375054" y="324422"/>
                    </a:lnTo>
                    <a:lnTo>
                      <a:pt x="375898" y="324422"/>
                    </a:lnTo>
                    <a:lnTo>
                      <a:pt x="376742" y="324422"/>
                    </a:lnTo>
                    <a:lnTo>
                      <a:pt x="376742" y="325266"/>
                    </a:lnTo>
                    <a:lnTo>
                      <a:pt x="377586" y="324422"/>
                    </a:lnTo>
                    <a:lnTo>
                      <a:pt x="377586" y="323578"/>
                    </a:lnTo>
                    <a:lnTo>
                      <a:pt x="377586" y="322734"/>
                    </a:lnTo>
                    <a:lnTo>
                      <a:pt x="378431" y="321891"/>
                    </a:lnTo>
                    <a:lnTo>
                      <a:pt x="378431" y="321047"/>
                    </a:lnTo>
                    <a:lnTo>
                      <a:pt x="378431" y="320203"/>
                    </a:lnTo>
                    <a:lnTo>
                      <a:pt x="379275" y="320203"/>
                    </a:lnTo>
                    <a:lnTo>
                      <a:pt x="380119" y="320203"/>
                    </a:lnTo>
                    <a:lnTo>
                      <a:pt x="380963" y="320203"/>
                    </a:lnTo>
                    <a:lnTo>
                      <a:pt x="381807" y="320203"/>
                    </a:lnTo>
                    <a:lnTo>
                      <a:pt x="382651" y="320203"/>
                    </a:lnTo>
                    <a:lnTo>
                      <a:pt x="383495" y="320203"/>
                    </a:lnTo>
                    <a:lnTo>
                      <a:pt x="383495" y="319360"/>
                    </a:lnTo>
                    <a:lnTo>
                      <a:pt x="384340" y="320119"/>
                    </a:lnTo>
                    <a:lnTo>
                      <a:pt x="384340" y="321047"/>
                    </a:lnTo>
                    <a:lnTo>
                      <a:pt x="385184" y="320963"/>
                    </a:lnTo>
                    <a:lnTo>
                      <a:pt x="385184" y="321891"/>
                    </a:lnTo>
                    <a:lnTo>
                      <a:pt x="386028" y="321806"/>
                    </a:lnTo>
                    <a:lnTo>
                      <a:pt x="386028" y="320963"/>
                    </a:lnTo>
                    <a:lnTo>
                      <a:pt x="386028" y="320119"/>
                    </a:lnTo>
                    <a:lnTo>
                      <a:pt x="386872" y="320119"/>
                    </a:lnTo>
                    <a:lnTo>
                      <a:pt x="386872" y="319275"/>
                    </a:lnTo>
                    <a:lnTo>
                      <a:pt x="386872" y="318432"/>
                    </a:lnTo>
                    <a:lnTo>
                      <a:pt x="387716" y="318432"/>
                    </a:lnTo>
                    <a:lnTo>
                      <a:pt x="387716" y="317588"/>
                    </a:lnTo>
                    <a:lnTo>
                      <a:pt x="387716" y="316744"/>
                    </a:lnTo>
                    <a:lnTo>
                      <a:pt x="387716" y="315900"/>
                    </a:lnTo>
                    <a:lnTo>
                      <a:pt x="388560" y="315900"/>
                    </a:lnTo>
                    <a:lnTo>
                      <a:pt x="388560" y="315057"/>
                    </a:lnTo>
                    <a:lnTo>
                      <a:pt x="388560" y="314213"/>
                    </a:lnTo>
                    <a:lnTo>
                      <a:pt x="389404" y="314213"/>
                    </a:lnTo>
                    <a:lnTo>
                      <a:pt x="389404" y="313369"/>
                    </a:lnTo>
                    <a:lnTo>
                      <a:pt x="390249" y="313369"/>
                    </a:lnTo>
                    <a:lnTo>
                      <a:pt x="390249" y="312525"/>
                    </a:lnTo>
                    <a:lnTo>
                      <a:pt x="391093" y="312525"/>
                    </a:lnTo>
                    <a:lnTo>
                      <a:pt x="391093" y="311681"/>
                    </a:lnTo>
                    <a:lnTo>
                      <a:pt x="391937" y="311681"/>
                    </a:lnTo>
                    <a:lnTo>
                      <a:pt x="391853" y="310838"/>
                    </a:lnTo>
                    <a:lnTo>
                      <a:pt x="392697" y="310753"/>
                    </a:lnTo>
                    <a:lnTo>
                      <a:pt x="392697" y="309910"/>
                    </a:lnTo>
                    <a:lnTo>
                      <a:pt x="393541" y="309910"/>
                    </a:lnTo>
                    <a:lnTo>
                      <a:pt x="393541" y="309066"/>
                    </a:lnTo>
                    <a:lnTo>
                      <a:pt x="394385" y="309066"/>
                    </a:lnTo>
                    <a:lnTo>
                      <a:pt x="394385" y="308222"/>
                    </a:lnTo>
                    <a:lnTo>
                      <a:pt x="395229" y="308222"/>
                    </a:lnTo>
                    <a:lnTo>
                      <a:pt x="395229" y="307378"/>
                    </a:lnTo>
                    <a:lnTo>
                      <a:pt x="396073" y="307378"/>
                    </a:lnTo>
                    <a:lnTo>
                      <a:pt x="396073" y="306535"/>
                    </a:lnTo>
                    <a:lnTo>
                      <a:pt x="396918" y="306535"/>
                    </a:lnTo>
                    <a:lnTo>
                      <a:pt x="397761" y="306535"/>
                    </a:lnTo>
                    <a:lnTo>
                      <a:pt x="397761" y="305691"/>
                    </a:lnTo>
                    <a:lnTo>
                      <a:pt x="398606" y="305691"/>
                    </a:lnTo>
                    <a:lnTo>
                      <a:pt x="398606" y="304847"/>
                    </a:lnTo>
                    <a:lnTo>
                      <a:pt x="399450" y="304847"/>
                    </a:lnTo>
                    <a:lnTo>
                      <a:pt x="400294" y="304003"/>
                    </a:lnTo>
                    <a:lnTo>
                      <a:pt x="401138" y="304003"/>
                    </a:lnTo>
                    <a:lnTo>
                      <a:pt x="401138" y="303160"/>
                    </a:lnTo>
                    <a:lnTo>
                      <a:pt x="401982" y="303160"/>
                    </a:lnTo>
                    <a:lnTo>
                      <a:pt x="401982" y="302231"/>
                    </a:lnTo>
                    <a:lnTo>
                      <a:pt x="402826" y="302231"/>
                    </a:lnTo>
                    <a:lnTo>
                      <a:pt x="403671" y="302231"/>
                    </a:lnTo>
                    <a:lnTo>
                      <a:pt x="403671" y="301388"/>
                    </a:lnTo>
                    <a:lnTo>
                      <a:pt x="404515" y="301388"/>
                    </a:lnTo>
                    <a:lnTo>
                      <a:pt x="404515" y="300544"/>
                    </a:lnTo>
                    <a:lnTo>
                      <a:pt x="405359" y="300544"/>
                    </a:lnTo>
                    <a:lnTo>
                      <a:pt x="405359" y="299700"/>
                    </a:lnTo>
                    <a:lnTo>
                      <a:pt x="406203" y="299700"/>
                    </a:lnTo>
                    <a:lnTo>
                      <a:pt x="406203" y="298856"/>
                    </a:lnTo>
                    <a:lnTo>
                      <a:pt x="407047" y="298856"/>
                    </a:lnTo>
                    <a:lnTo>
                      <a:pt x="407891" y="299700"/>
                    </a:lnTo>
                    <a:lnTo>
                      <a:pt x="408736" y="299700"/>
                    </a:lnTo>
                    <a:lnTo>
                      <a:pt x="409580" y="299700"/>
                    </a:lnTo>
                    <a:lnTo>
                      <a:pt x="410424" y="299700"/>
                    </a:lnTo>
                    <a:lnTo>
                      <a:pt x="411268" y="299700"/>
                    </a:lnTo>
                    <a:lnTo>
                      <a:pt x="412112" y="300544"/>
                    </a:lnTo>
                    <a:lnTo>
                      <a:pt x="412956" y="300544"/>
                    </a:lnTo>
                    <a:lnTo>
                      <a:pt x="413800" y="300544"/>
                    </a:lnTo>
                    <a:lnTo>
                      <a:pt x="414644" y="300544"/>
                    </a:lnTo>
                    <a:lnTo>
                      <a:pt x="415489" y="300544"/>
                    </a:lnTo>
                    <a:lnTo>
                      <a:pt x="416333" y="300460"/>
                    </a:lnTo>
                    <a:lnTo>
                      <a:pt x="418021" y="301303"/>
                    </a:lnTo>
                    <a:lnTo>
                      <a:pt x="418865" y="301303"/>
                    </a:lnTo>
                    <a:lnTo>
                      <a:pt x="419709" y="301303"/>
                    </a:lnTo>
                    <a:lnTo>
                      <a:pt x="421398" y="301303"/>
                    </a:lnTo>
                    <a:lnTo>
                      <a:pt x="422242" y="301303"/>
                    </a:lnTo>
                    <a:lnTo>
                      <a:pt x="423086" y="301303"/>
                    </a:lnTo>
                    <a:lnTo>
                      <a:pt x="423930" y="301303"/>
                    </a:lnTo>
                    <a:lnTo>
                      <a:pt x="424774" y="301303"/>
                    </a:lnTo>
                    <a:lnTo>
                      <a:pt x="424774" y="300460"/>
                    </a:lnTo>
                    <a:lnTo>
                      <a:pt x="425618" y="300460"/>
                    </a:lnTo>
                    <a:lnTo>
                      <a:pt x="425618" y="299616"/>
                    </a:lnTo>
                    <a:lnTo>
                      <a:pt x="426463" y="299616"/>
                    </a:lnTo>
                    <a:lnTo>
                      <a:pt x="426463" y="298772"/>
                    </a:lnTo>
                    <a:lnTo>
                      <a:pt x="427307" y="297928"/>
                    </a:lnTo>
                    <a:lnTo>
                      <a:pt x="427307" y="297085"/>
                    </a:lnTo>
                    <a:lnTo>
                      <a:pt x="428151" y="297085"/>
                    </a:lnTo>
                    <a:lnTo>
                      <a:pt x="428151" y="296156"/>
                    </a:lnTo>
                    <a:lnTo>
                      <a:pt x="428995" y="296156"/>
                    </a:lnTo>
                    <a:lnTo>
                      <a:pt x="428995" y="295313"/>
                    </a:lnTo>
                    <a:lnTo>
                      <a:pt x="428995" y="294469"/>
                    </a:lnTo>
                    <a:lnTo>
                      <a:pt x="429839" y="294469"/>
                    </a:lnTo>
                    <a:lnTo>
                      <a:pt x="429839" y="293625"/>
                    </a:lnTo>
                    <a:lnTo>
                      <a:pt x="429839" y="292781"/>
                    </a:lnTo>
                    <a:lnTo>
                      <a:pt x="429839" y="291938"/>
                    </a:lnTo>
                    <a:lnTo>
                      <a:pt x="429839" y="291094"/>
                    </a:lnTo>
                    <a:lnTo>
                      <a:pt x="429839" y="290250"/>
                    </a:lnTo>
                    <a:lnTo>
                      <a:pt x="429839" y="289406"/>
                    </a:lnTo>
                    <a:lnTo>
                      <a:pt x="429839" y="288563"/>
                    </a:lnTo>
                    <a:lnTo>
                      <a:pt x="429839" y="287719"/>
                    </a:lnTo>
                    <a:lnTo>
                      <a:pt x="430683" y="287719"/>
                    </a:lnTo>
                    <a:lnTo>
                      <a:pt x="430683" y="286875"/>
                    </a:lnTo>
                    <a:lnTo>
                      <a:pt x="431527" y="286875"/>
                    </a:lnTo>
                    <a:lnTo>
                      <a:pt x="431527" y="286032"/>
                    </a:lnTo>
                    <a:lnTo>
                      <a:pt x="431527" y="285188"/>
                    </a:lnTo>
                    <a:lnTo>
                      <a:pt x="431443" y="284344"/>
                    </a:lnTo>
                    <a:lnTo>
                      <a:pt x="432287" y="284344"/>
                    </a:lnTo>
                    <a:lnTo>
                      <a:pt x="432287" y="283500"/>
                    </a:lnTo>
                    <a:lnTo>
                      <a:pt x="432287" y="282656"/>
                    </a:lnTo>
                    <a:lnTo>
                      <a:pt x="432287" y="281813"/>
                    </a:lnTo>
                    <a:lnTo>
                      <a:pt x="433131" y="281728"/>
                    </a:lnTo>
                    <a:lnTo>
                      <a:pt x="433975" y="281728"/>
                    </a:lnTo>
                    <a:lnTo>
                      <a:pt x="434820" y="281728"/>
                    </a:lnTo>
                    <a:lnTo>
                      <a:pt x="434820" y="280885"/>
                    </a:lnTo>
                    <a:lnTo>
                      <a:pt x="435664" y="280041"/>
                    </a:lnTo>
                    <a:lnTo>
                      <a:pt x="436508" y="279197"/>
                    </a:lnTo>
                    <a:lnTo>
                      <a:pt x="436508" y="278353"/>
                    </a:lnTo>
                    <a:lnTo>
                      <a:pt x="436508" y="277510"/>
                    </a:lnTo>
                    <a:lnTo>
                      <a:pt x="437352" y="277510"/>
                    </a:lnTo>
                    <a:lnTo>
                      <a:pt x="437352" y="276666"/>
                    </a:lnTo>
                    <a:lnTo>
                      <a:pt x="437352" y="275822"/>
                    </a:lnTo>
                    <a:lnTo>
                      <a:pt x="438196" y="275822"/>
                    </a:lnTo>
                    <a:lnTo>
                      <a:pt x="438196" y="274978"/>
                    </a:lnTo>
                    <a:lnTo>
                      <a:pt x="439040" y="274978"/>
                    </a:lnTo>
                    <a:lnTo>
                      <a:pt x="439885" y="274978"/>
                    </a:lnTo>
                    <a:lnTo>
                      <a:pt x="439885" y="274135"/>
                    </a:lnTo>
                    <a:lnTo>
                      <a:pt x="440729" y="274135"/>
                    </a:lnTo>
                    <a:lnTo>
                      <a:pt x="441573" y="273291"/>
                    </a:lnTo>
                    <a:lnTo>
                      <a:pt x="441573" y="272363"/>
                    </a:lnTo>
                    <a:lnTo>
                      <a:pt x="442417" y="272363"/>
                    </a:lnTo>
                    <a:lnTo>
                      <a:pt x="442417" y="271519"/>
                    </a:lnTo>
                    <a:lnTo>
                      <a:pt x="443261" y="271519"/>
                    </a:lnTo>
                    <a:lnTo>
                      <a:pt x="444105" y="271519"/>
                    </a:lnTo>
                    <a:lnTo>
                      <a:pt x="444105" y="270675"/>
                    </a:lnTo>
                    <a:lnTo>
                      <a:pt x="444949" y="270675"/>
                    </a:lnTo>
                    <a:lnTo>
                      <a:pt x="445793" y="270675"/>
                    </a:lnTo>
                    <a:lnTo>
                      <a:pt x="446638" y="270675"/>
                    </a:lnTo>
                    <a:lnTo>
                      <a:pt x="447482" y="271519"/>
                    </a:lnTo>
                    <a:lnTo>
                      <a:pt x="448326" y="271519"/>
                    </a:lnTo>
                    <a:lnTo>
                      <a:pt x="448326" y="272363"/>
                    </a:lnTo>
                    <a:lnTo>
                      <a:pt x="449170" y="272363"/>
                    </a:lnTo>
                    <a:lnTo>
                      <a:pt x="450014" y="272363"/>
                    </a:lnTo>
                    <a:lnTo>
                      <a:pt x="450014" y="273206"/>
                    </a:lnTo>
                    <a:lnTo>
                      <a:pt x="450858" y="273206"/>
                    </a:lnTo>
                    <a:lnTo>
                      <a:pt x="451703" y="273206"/>
                    </a:lnTo>
                    <a:lnTo>
                      <a:pt x="452547" y="273206"/>
                    </a:lnTo>
                    <a:lnTo>
                      <a:pt x="453391" y="273206"/>
                    </a:lnTo>
                    <a:lnTo>
                      <a:pt x="454235" y="273206"/>
                    </a:lnTo>
                    <a:lnTo>
                      <a:pt x="455923" y="273206"/>
                    </a:lnTo>
                    <a:lnTo>
                      <a:pt x="455923" y="274894"/>
                    </a:lnTo>
                    <a:lnTo>
                      <a:pt x="455923" y="275738"/>
                    </a:lnTo>
                    <a:lnTo>
                      <a:pt x="456008" y="281644"/>
                    </a:lnTo>
                    <a:lnTo>
                      <a:pt x="456008" y="285863"/>
                    </a:lnTo>
                    <a:lnTo>
                      <a:pt x="456008" y="287550"/>
                    </a:lnTo>
                    <a:lnTo>
                      <a:pt x="456008" y="291853"/>
                    </a:lnTo>
                    <a:lnTo>
                      <a:pt x="456092" y="300291"/>
                    </a:lnTo>
                    <a:lnTo>
                      <a:pt x="456092" y="301134"/>
                    </a:lnTo>
                    <a:lnTo>
                      <a:pt x="456092" y="310416"/>
                    </a:lnTo>
                    <a:lnTo>
                      <a:pt x="456176" y="315563"/>
                    </a:lnTo>
                    <a:lnTo>
                      <a:pt x="457021" y="316406"/>
                    </a:lnTo>
                    <a:lnTo>
                      <a:pt x="457865" y="316406"/>
                    </a:lnTo>
                    <a:lnTo>
                      <a:pt x="457865" y="317250"/>
                    </a:lnTo>
                    <a:lnTo>
                      <a:pt x="458709" y="317250"/>
                    </a:lnTo>
                    <a:lnTo>
                      <a:pt x="458709" y="318094"/>
                    </a:lnTo>
                    <a:lnTo>
                      <a:pt x="459553" y="318094"/>
                    </a:lnTo>
                    <a:lnTo>
                      <a:pt x="459553" y="317250"/>
                    </a:lnTo>
                    <a:lnTo>
                      <a:pt x="460397" y="317166"/>
                    </a:lnTo>
                    <a:lnTo>
                      <a:pt x="460397" y="316322"/>
                    </a:lnTo>
                    <a:lnTo>
                      <a:pt x="460397" y="315478"/>
                    </a:lnTo>
                    <a:lnTo>
                      <a:pt x="461241" y="315478"/>
                    </a:lnTo>
                    <a:lnTo>
                      <a:pt x="461241" y="314635"/>
                    </a:lnTo>
                    <a:lnTo>
                      <a:pt x="461241" y="313791"/>
                    </a:lnTo>
                    <a:lnTo>
                      <a:pt x="462086" y="313791"/>
                    </a:lnTo>
                    <a:lnTo>
                      <a:pt x="462086" y="312947"/>
                    </a:lnTo>
                    <a:lnTo>
                      <a:pt x="462086" y="312103"/>
                    </a:lnTo>
                    <a:lnTo>
                      <a:pt x="462930" y="312103"/>
                    </a:lnTo>
                    <a:lnTo>
                      <a:pt x="462930" y="311260"/>
                    </a:lnTo>
                    <a:lnTo>
                      <a:pt x="463774" y="310416"/>
                    </a:lnTo>
                    <a:lnTo>
                      <a:pt x="463774" y="309572"/>
                    </a:lnTo>
                    <a:lnTo>
                      <a:pt x="463774" y="308728"/>
                    </a:lnTo>
                    <a:lnTo>
                      <a:pt x="464618" y="308728"/>
                    </a:lnTo>
                    <a:lnTo>
                      <a:pt x="464533" y="307885"/>
                    </a:lnTo>
                    <a:lnTo>
                      <a:pt x="465378" y="307041"/>
                    </a:lnTo>
                    <a:lnTo>
                      <a:pt x="465378" y="306197"/>
                    </a:lnTo>
                    <a:lnTo>
                      <a:pt x="466222" y="305353"/>
                    </a:lnTo>
                    <a:lnTo>
                      <a:pt x="466222" y="304510"/>
                    </a:lnTo>
                    <a:lnTo>
                      <a:pt x="467066" y="304510"/>
                    </a:lnTo>
                    <a:lnTo>
                      <a:pt x="467066" y="303581"/>
                    </a:lnTo>
                    <a:lnTo>
                      <a:pt x="467066" y="302738"/>
                    </a:lnTo>
                    <a:lnTo>
                      <a:pt x="467910" y="303581"/>
                    </a:lnTo>
                    <a:lnTo>
                      <a:pt x="467910" y="304425"/>
                    </a:lnTo>
                    <a:lnTo>
                      <a:pt x="468754" y="304425"/>
                    </a:lnTo>
                    <a:lnTo>
                      <a:pt x="468754" y="305269"/>
                    </a:lnTo>
                    <a:lnTo>
                      <a:pt x="469598" y="306113"/>
                    </a:lnTo>
                    <a:lnTo>
                      <a:pt x="469598" y="306956"/>
                    </a:lnTo>
                    <a:lnTo>
                      <a:pt x="470527" y="306956"/>
                    </a:lnTo>
                    <a:lnTo>
                      <a:pt x="470527" y="307800"/>
                    </a:lnTo>
                    <a:lnTo>
                      <a:pt x="471371" y="307800"/>
                    </a:lnTo>
                    <a:lnTo>
                      <a:pt x="472215" y="307800"/>
                    </a:lnTo>
                    <a:lnTo>
                      <a:pt x="472215" y="308644"/>
                    </a:lnTo>
                    <a:lnTo>
                      <a:pt x="473059" y="308644"/>
                    </a:lnTo>
                    <a:lnTo>
                      <a:pt x="473059" y="309488"/>
                    </a:lnTo>
                    <a:lnTo>
                      <a:pt x="473904" y="309488"/>
                    </a:lnTo>
                    <a:lnTo>
                      <a:pt x="473904" y="310332"/>
                    </a:lnTo>
                    <a:lnTo>
                      <a:pt x="474748" y="310332"/>
                    </a:lnTo>
                    <a:lnTo>
                      <a:pt x="474748" y="311175"/>
                    </a:lnTo>
                    <a:lnTo>
                      <a:pt x="475592" y="311175"/>
                    </a:lnTo>
                    <a:lnTo>
                      <a:pt x="476436" y="312019"/>
                    </a:lnTo>
                    <a:lnTo>
                      <a:pt x="477280" y="312863"/>
                    </a:lnTo>
                    <a:lnTo>
                      <a:pt x="478124" y="313707"/>
                    </a:lnTo>
                    <a:lnTo>
                      <a:pt x="478969" y="314550"/>
                    </a:lnTo>
                    <a:lnTo>
                      <a:pt x="478969" y="313707"/>
                    </a:lnTo>
                    <a:lnTo>
                      <a:pt x="479812" y="313707"/>
                    </a:lnTo>
                    <a:lnTo>
                      <a:pt x="479812" y="312863"/>
                    </a:lnTo>
                    <a:lnTo>
                      <a:pt x="480657" y="312863"/>
                    </a:lnTo>
                    <a:lnTo>
                      <a:pt x="481501" y="313707"/>
                    </a:lnTo>
                    <a:lnTo>
                      <a:pt x="482345" y="314550"/>
                    </a:lnTo>
                    <a:lnTo>
                      <a:pt x="483189" y="315394"/>
                    </a:lnTo>
                    <a:lnTo>
                      <a:pt x="484033" y="315394"/>
                    </a:lnTo>
                    <a:lnTo>
                      <a:pt x="484877" y="314550"/>
                    </a:lnTo>
                    <a:lnTo>
                      <a:pt x="484877" y="313707"/>
                    </a:lnTo>
                    <a:lnTo>
                      <a:pt x="485722" y="313707"/>
                    </a:lnTo>
                    <a:lnTo>
                      <a:pt x="486566" y="313707"/>
                    </a:lnTo>
                    <a:lnTo>
                      <a:pt x="486566" y="312863"/>
                    </a:lnTo>
                    <a:lnTo>
                      <a:pt x="487410" y="312019"/>
                    </a:lnTo>
                    <a:lnTo>
                      <a:pt x="488254" y="311175"/>
                    </a:lnTo>
                    <a:lnTo>
                      <a:pt x="489098" y="311175"/>
                    </a:lnTo>
                    <a:lnTo>
                      <a:pt x="489098" y="310332"/>
                    </a:lnTo>
                    <a:lnTo>
                      <a:pt x="489942" y="309403"/>
                    </a:lnTo>
                    <a:lnTo>
                      <a:pt x="489942" y="308560"/>
                    </a:lnTo>
                    <a:lnTo>
                      <a:pt x="490787" y="308560"/>
                    </a:lnTo>
                    <a:lnTo>
                      <a:pt x="490787" y="307716"/>
                    </a:lnTo>
                    <a:lnTo>
                      <a:pt x="491631" y="306872"/>
                    </a:lnTo>
                    <a:lnTo>
                      <a:pt x="491631" y="306028"/>
                    </a:lnTo>
                    <a:lnTo>
                      <a:pt x="492475" y="306028"/>
                    </a:lnTo>
                    <a:lnTo>
                      <a:pt x="492475" y="305185"/>
                    </a:lnTo>
                    <a:lnTo>
                      <a:pt x="493319" y="304341"/>
                    </a:lnTo>
                    <a:lnTo>
                      <a:pt x="494163" y="305185"/>
                    </a:lnTo>
                    <a:lnTo>
                      <a:pt x="495007" y="305185"/>
                    </a:lnTo>
                    <a:lnTo>
                      <a:pt x="495007" y="306028"/>
                    </a:lnTo>
                    <a:lnTo>
                      <a:pt x="495851" y="306872"/>
                    </a:lnTo>
                    <a:lnTo>
                      <a:pt x="495851" y="307716"/>
                    </a:lnTo>
                    <a:lnTo>
                      <a:pt x="496695" y="306872"/>
                    </a:lnTo>
                    <a:lnTo>
                      <a:pt x="497540" y="306028"/>
                    </a:lnTo>
                    <a:lnTo>
                      <a:pt x="498384" y="305185"/>
                    </a:lnTo>
                    <a:lnTo>
                      <a:pt x="499228" y="305185"/>
                    </a:lnTo>
                    <a:lnTo>
                      <a:pt x="499228" y="304341"/>
                    </a:lnTo>
                    <a:lnTo>
                      <a:pt x="500072" y="304341"/>
                    </a:lnTo>
                    <a:lnTo>
                      <a:pt x="500916" y="304341"/>
                    </a:lnTo>
                    <a:lnTo>
                      <a:pt x="500916" y="303497"/>
                    </a:lnTo>
                    <a:lnTo>
                      <a:pt x="501760" y="303497"/>
                    </a:lnTo>
                    <a:lnTo>
                      <a:pt x="501760" y="302569"/>
                    </a:lnTo>
                    <a:lnTo>
                      <a:pt x="502605" y="302569"/>
                    </a:lnTo>
                    <a:lnTo>
                      <a:pt x="503449" y="302569"/>
                    </a:lnTo>
                    <a:lnTo>
                      <a:pt x="503449" y="301725"/>
                    </a:lnTo>
                    <a:lnTo>
                      <a:pt x="504293" y="301725"/>
                    </a:lnTo>
                    <a:lnTo>
                      <a:pt x="505137" y="301725"/>
                    </a:lnTo>
                    <a:lnTo>
                      <a:pt x="505981" y="301725"/>
                    </a:lnTo>
                    <a:lnTo>
                      <a:pt x="505981" y="302569"/>
                    </a:lnTo>
                    <a:lnTo>
                      <a:pt x="506825" y="302569"/>
                    </a:lnTo>
                    <a:lnTo>
                      <a:pt x="507669" y="303413"/>
                    </a:lnTo>
                    <a:lnTo>
                      <a:pt x="508514" y="304257"/>
                    </a:lnTo>
                    <a:lnTo>
                      <a:pt x="508514" y="305100"/>
                    </a:lnTo>
                    <a:lnTo>
                      <a:pt x="509358" y="305100"/>
                    </a:lnTo>
                    <a:lnTo>
                      <a:pt x="509358" y="305944"/>
                    </a:lnTo>
                    <a:lnTo>
                      <a:pt x="510202" y="305944"/>
                    </a:lnTo>
                    <a:lnTo>
                      <a:pt x="510202" y="306788"/>
                    </a:lnTo>
                    <a:lnTo>
                      <a:pt x="511046" y="307632"/>
                    </a:lnTo>
                    <a:lnTo>
                      <a:pt x="511046" y="308475"/>
                    </a:lnTo>
                    <a:lnTo>
                      <a:pt x="511046" y="309319"/>
                    </a:lnTo>
                    <a:lnTo>
                      <a:pt x="511890" y="310163"/>
                    </a:lnTo>
                    <a:lnTo>
                      <a:pt x="512734" y="310163"/>
                    </a:lnTo>
                    <a:lnTo>
                      <a:pt x="512734" y="311006"/>
                    </a:lnTo>
                    <a:lnTo>
                      <a:pt x="512734" y="311850"/>
                    </a:lnTo>
                    <a:lnTo>
                      <a:pt x="512819" y="312694"/>
                    </a:lnTo>
                    <a:lnTo>
                      <a:pt x="512819" y="314381"/>
                    </a:lnTo>
                    <a:lnTo>
                      <a:pt x="512819" y="315225"/>
                    </a:lnTo>
                    <a:lnTo>
                      <a:pt x="512819" y="316153"/>
                    </a:lnTo>
                    <a:lnTo>
                      <a:pt x="512819" y="316997"/>
                    </a:lnTo>
                    <a:lnTo>
                      <a:pt x="512819" y="317841"/>
                    </a:lnTo>
                    <a:lnTo>
                      <a:pt x="512819" y="318685"/>
                    </a:lnTo>
                    <a:lnTo>
                      <a:pt x="512819" y="319528"/>
                    </a:lnTo>
                    <a:lnTo>
                      <a:pt x="512819" y="320372"/>
                    </a:lnTo>
                    <a:lnTo>
                      <a:pt x="511975" y="319528"/>
                    </a:lnTo>
                    <a:lnTo>
                      <a:pt x="511130" y="319528"/>
                    </a:lnTo>
                    <a:lnTo>
                      <a:pt x="511130" y="320372"/>
                    </a:lnTo>
                    <a:lnTo>
                      <a:pt x="510286" y="321216"/>
                    </a:lnTo>
                    <a:lnTo>
                      <a:pt x="511130" y="321216"/>
                    </a:lnTo>
                    <a:lnTo>
                      <a:pt x="511975" y="321216"/>
                    </a:lnTo>
                    <a:lnTo>
                      <a:pt x="512819" y="322060"/>
                    </a:lnTo>
                    <a:lnTo>
                      <a:pt x="511975" y="322060"/>
                    </a:lnTo>
                    <a:lnTo>
                      <a:pt x="511130" y="322060"/>
                    </a:lnTo>
                    <a:lnTo>
                      <a:pt x="511130" y="322903"/>
                    </a:lnTo>
                    <a:lnTo>
                      <a:pt x="511130" y="323747"/>
                    </a:lnTo>
                    <a:lnTo>
                      <a:pt x="510286" y="323747"/>
                    </a:lnTo>
                    <a:lnTo>
                      <a:pt x="510286" y="324591"/>
                    </a:lnTo>
                    <a:lnTo>
                      <a:pt x="511130" y="324591"/>
                    </a:lnTo>
                    <a:lnTo>
                      <a:pt x="511975" y="324591"/>
                    </a:lnTo>
                    <a:lnTo>
                      <a:pt x="513663" y="324591"/>
                    </a:lnTo>
                    <a:lnTo>
                      <a:pt x="514507" y="324591"/>
                    </a:lnTo>
                    <a:lnTo>
                      <a:pt x="515351" y="324591"/>
                    </a:lnTo>
                    <a:lnTo>
                      <a:pt x="516195" y="324591"/>
                    </a:lnTo>
                    <a:lnTo>
                      <a:pt x="517039" y="324591"/>
                    </a:lnTo>
                    <a:lnTo>
                      <a:pt x="517884" y="324591"/>
                    </a:lnTo>
                    <a:lnTo>
                      <a:pt x="518728" y="325435"/>
                    </a:lnTo>
                    <a:lnTo>
                      <a:pt x="519572" y="325435"/>
                    </a:lnTo>
                    <a:lnTo>
                      <a:pt x="520416" y="325435"/>
                    </a:lnTo>
                    <a:lnTo>
                      <a:pt x="521260" y="325435"/>
                    </a:lnTo>
                    <a:lnTo>
                      <a:pt x="522104" y="325350"/>
                    </a:lnTo>
                    <a:lnTo>
                      <a:pt x="522948" y="325350"/>
                    </a:lnTo>
                    <a:lnTo>
                      <a:pt x="523793" y="325350"/>
                    </a:lnTo>
                    <a:lnTo>
                      <a:pt x="524637" y="325350"/>
                    </a:lnTo>
                    <a:lnTo>
                      <a:pt x="525481" y="325350"/>
                    </a:lnTo>
                    <a:lnTo>
                      <a:pt x="526325" y="325350"/>
                    </a:lnTo>
                    <a:lnTo>
                      <a:pt x="527169" y="325350"/>
                    </a:lnTo>
                    <a:lnTo>
                      <a:pt x="528013" y="325350"/>
                    </a:lnTo>
                    <a:lnTo>
                      <a:pt x="528858" y="325350"/>
                    </a:lnTo>
                    <a:lnTo>
                      <a:pt x="529702" y="324507"/>
                    </a:lnTo>
                    <a:lnTo>
                      <a:pt x="530546" y="324507"/>
                    </a:lnTo>
                    <a:lnTo>
                      <a:pt x="531390" y="324507"/>
                    </a:lnTo>
                    <a:lnTo>
                      <a:pt x="532234" y="323663"/>
                    </a:lnTo>
                    <a:lnTo>
                      <a:pt x="533078" y="323663"/>
                    </a:lnTo>
                    <a:lnTo>
                      <a:pt x="533922" y="323663"/>
                    </a:lnTo>
                    <a:lnTo>
                      <a:pt x="534766" y="322819"/>
                    </a:lnTo>
                    <a:lnTo>
                      <a:pt x="535611" y="322819"/>
                    </a:lnTo>
                    <a:lnTo>
                      <a:pt x="536455" y="322819"/>
                    </a:lnTo>
                    <a:lnTo>
                      <a:pt x="537299" y="322819"/>
                    </a:lnTo>
                    <a:lnTo>
                      <a:pt x="537299" y="321975"/>
                    </a:lnTo>
                    <a:lnTo>
                      <a:pt x="538143" y="321891"/>
                    </a:lnTo>
                    <a:lnTo>
                      <a:pt x="538143" y="321047"/>
                    </a:lnTo>
                    <a:lnTo>
                      <a:pt x="538987" y="321047"/>
                    </a:lnTo>
                    <a:lnTo>
                      <a:pt x="538987" y="320203"/>
                    </a:lnTo>
                    <a:lnTo>
                      <a:pt x="539831" y="320203"/>
                    </a:lnTo>
                    <a:lnTo>
                      <a:pt x="539831" y="319360"/>
                    </a:lnTo>
                    <a:lnTo>
                      <a:pt x="540676" y="318516"/>
                    </a:lnTo>
                    <a:lnTo>
                      <a:pt x="541520" y="317672"/>
                    </a:lnTo>
                    <a:lnTo>
                      <a:pt x="542364" y="317672"/>
                    </a:lnTo>
                    <a:lnTo>
                      <a:pt x="543208" y="317672"/>
                    </a:lnTo>
                    <a:lnTo>
                      <a:pt x="544052" y="317672"/>
                    </a:lnTo>
                    <a:lnTo>
                      <a:pt x="544896" y="318516"/>
                    </a:lnTo>
                    <a:lnTo>
                      <a:pt x="545741" y="318516"/>
                    </a:lnTo>
                    <a:lnTo>
                      <a:pt x="546584" y="318516"/>
                    </a:lnTo>
                    <a:lnTo>
                      <a:pt x="547429" y="318516"/>
                    </a:lnTo>
                    <a:lnTo>
                      <a:pt x="548273" y="318516"/>
                    </a:lnTo>
                    <a:lnTo>
                      <a:pt x="548273" y="319360"/>
                    </a:lnTo>
                    <a:lnTo>
                      <a:pt x="549117" y="319360"/>
                    </a:lnTo>
                    <a:lnTo>
                      <a:pt x="549961" y="319360"/>
                    </a:lnTo>
                    <a:lnTo>
                      <a:pt x="550805" y="319360"/>
                    </a:lnTo>
                    <a:lnTo>
                      <a:pt x="551649" y="319360"/>
                    </a:lnTo>
                    <a:lnTo>
                      <a:pt x="552494" y="319360"/>
                    </a:lnTo>
                    <a:lnTo>
                      <a:pt x="552494" y="320203"/>
                    </a:lnTo>
                    <a:lnTo>
                      <a:pt x="553338" y="320203"/>
                    </a:lnTo>
                    <a:lnTo>
                      <a:pt x="554266" y="320203"/>
                    </a:lnTo>
                    <a:lnTo>
                      <a:pt x="555110" y="320203"/>
                    </a:lnTo>
                    <a:lnTo>
                      <a:pt x="555955" y="320203"/>
                    </a:lnTo>
                    <a:lnTo>
                      <a:pt x="556799" y="320203"/>
                    </a:lnTo>
                    <a:lnTo>
                      <a:pt x="556799" y="321047"/>
                    </a:lnTo>
                    <a:lnTo>
                      <a:pt x="557643" y="321047"/>
                    </a:lnTo>
                    <a:lnTo>
                      <a:pt x="558487" y="320963"/>
                    </a:lnTo>
                    <a:lnTo>
                      <a:pt x="559331" y="320963"/>
                    </a:lnTo>
                    <a:lnTo>
                      <a:pt x="560175" y="320963"/>
                    </a:lnTo>
                    <a:lnTo>
                      <a:pt x="560175" y="320119"/>
                    </a:lnTo>
                    <a:lnTo>
                      <a:pt x="560175" y="319275"/>
                    </a:lnTo>
                    <a:lnTo>
                      <a:pt x="560175" y="318432"/>
                    </a:lnTo>
                    <a:lnTo>
                      <a:pt x="560091" y="317588"/>
                    </a:lnTo>
                    <a:lnTo>
                      <a:pt x="560091" y="316744"/>
                    </a:lnTo>
                    <a:lnTo>
                      <a:pt x="560935" y="316744"/>
                    </a:lnTo>
                    <a:lnTo>
                      <a:pt x="560935" y="315900"/>
                    </a:lnTo>
                    <a:lnTo>
                      <a:pt x="561779" y="315900"/>
                    </a:lnTo>
                    <a:lnTo>
                      <a:pt x="561779" y="315057"/>
                    </a:lnTo>
                    <a:lnTo>
                      <a:pt x="562623" y="315057"/>
                    </a:lnTo>
                    <a:lnTo>
                      <a:pt x="562623" y="314213"/>
                    </a:lnTo>
                    <a:lnTo>
                      <a:pt x="562623" y="313369"/>
                    </a:lnTo>
                    <a:lnTo>
                      <a:pt x="562623" y="312525"/>
                    </a:lnTo>
                    <a:lnTo>
                      <a:pt x="563467" y="312525"/>
                    </a:lnTo>
                    <a:lnTo>
                      <a:pt x="563467" y="311681"/>
                    </a:lnTo>
                    <a:lnTo>
                      <a:pt x="563467" y="310838"/>
                    </a:lnTo>
                    <a:lnTo>
                      <a:pt x="563467" y="309994"/>
                    </a:lnTo>
                    <a:lnTo>
                      <a:pt x="563467" y="309150"/>
                    </a:lnTo>
                    <a:lnTo>
                      <a:pt x="562623" y="308306"/>
                    </a:lnTo>
                    <a:lnTo>
                      <a:pt x="561779" y="307463"/>
                    </a:lnTo>
                    <a:lnTo>
                      <a:pt x="561779" y="306619"/>
                    </a:lnTo>
                    <a:lnTo>
                      <a:pt x="560935" y="306619"/>
                    </a:lnTo>
                    <a:lnTo>
                      <a:pt x="560935" y="305775"/>
                    </a:lnTo>
                    <a:lnTo>
                      <a:pt x="560091" y="305775"/>
                    </a:lnTo>
                    <a:lnTo>
                      <a:pt x="560091" y="304931"/>
                    </a:lnTo>
                    <a:lnTo>
                      <a:pt x="560091" y="304088"/>
                    </a:lnTo>
                    <a:lnTo>
                      <a:pt x="559247" y="304088"/>
                    </a:lnTo>
                    <a:lnTo>
                      <a:pt x="559247" y="303244"/>
                    </a:lnTo>
                    <a:lnTo>
                      <a:pt x="558403" y="302400"/>
                    </a:lnTo>
                    <a:lnTo>
                      <a:pt x="558403" y="301557"/>
                    </a:lnTo>
                    <a:lnTo>
                      <a:pt x="557559" y="301557"/>
                    </a:lnTo>
                    <a:lnTo>
                      <a:pt x="557559" y="300713"/>
                    </a:lnTo>
                    <a:lnTo>
                      <a:pt x="557559" y="299869"/>
                    </a:lnTo>
                    <a:lnTo>
                      <a:pt x="556714" y="299869"/>
                    </a:lnTo>
                    <a:lnTo>
                      <a:pt x="555786" y="298182"/>
                    </a:lnTo>
                    <a:lnTo>
                      <a:pt x="555786" y="297338"/>
                    </a:lnTo>
                    <a:lnTo>
                      <a:pt x="555786" y="296410"/>
                    </a:lnTo>
                    <a:lnTo>
                      <a:pt x="555786" y="295566"/>
                    </a:lnTo>
                    <a:lnTo>
                      <a:pt x="555786" y="294722"/>
                    </a:lnTo>
                    <a:lnTo>
                      <a:pt x="556630" y="294722"/>
                    </a:lnTo>
                    <a:lnTo>
                      <a:pt x="556630" y="293878"/>
                    </a:lnTo>
                    <a:lnTo>
                      <a:pt x="557474" y="293035"/>
                    </a:lnTo>
                    <a:lnTo>
                      <a:pt x="558318" y="293035"/>
                    </a:lnTo>
                    <a:lnTo>
                      <a:pt x="558318" y="292191"/>
                    </a:lnTo>
                    <a:lnTo>
                      <a:pt x="559162" y="292191"/>
                    </a:lnTo>
                    <a:lnTo>
                      <a:pt x="560006" y="291347"/>
                    </a:lnTo>
                    <a:lnTo>
                      <a:pt x="560851" y="291347"/>
                    </a:lnTo>
                    <a:lnTo>
                      <a:pt x="560851" y="290503"/>
                    </a:lnTo>
                    <a:lnTo>
                      <a:pt x="561695" y="290503"/>
                    </a:lnTo>
                    <a:lnTo>
                      <a:pt x="562539" y="290503"/>
                    </a:lnTo>
                    <a:lnTo>
                      <a:pt x="563383" y="290503"/>
                    </a:lnTo>
                    <a:lnTo>
                      <a:pt x="564227" y="290503"/>
                    </a:lnTo>
                    <a:lnTo>
                      <a:pt x="564227" y="289660"/>
                    </a:lnTo>
                    <a:lnTo>
                      <a:pt x="565071" y="289660"/>
                    </a:lnTo>
                    <a:lnTo>
                      <a:pt x="565915" y="289660"/>
                    </a:lnTo>
                    <a:lnTo>
                      <a:pt x="565915" y="288816"/>
                    </a:lnTo>
                    <a:lnTo>
                      <a:pt x="565915" y="287972"/>
                    </a:lnTo>
                    <a:lnTo>
                      <a:pt x="566760" y="287972"/>
                    </a:lnTo>
                    <a:lnTo>
                      <a:pt x="566760" y="287128"/>
                    </a:lnTo>
                    <a:lnTo>
                      <a:pt x="566760" y="286200"/>
                    </a:lnTo>
                    <a:lnTo>
                      <a:pt x="567604" y="286200"/>
                    </a:lnTo>
                    <a:lnTo>
                      <a:pt x="567604" y="285356"/>
                    </a:lnTo>
                    <a:lnTo>
                      <a:pt x="567604" y="284513"/>
                    </a:lnTo>
                    <a:lnTo>
                      <a:pt x="566760" y="283669"/>
                    </a:lnTo>
                    <a:lnTo>
                      <a:pt x="566760" y="282825"/>
                    </a:lnTo>
                    <a:lnTo>
                      <a:pt x="565915" y="282825"/>
                    </a:lnTo>
                    <a:lnTo>
                      <a:pt x="565915" y="281981"/>
                    </a:lnTo>
                    <a:lnTo>
                      <a:pt x="565071" y="281981"/>
                    </a:lnTo>
                    <a:lnTo>
                      <a:pt x="564227" y="281981"/>
                    </a:lnTo>
                    <a:lnTo>
                      <a:pt x="563383" y="281981"/>
                    </a:lnTo>
                    <a:lnTo>
                      <a:pt x="562539" y="281981"/>
                    </a:lnTo>
                    <a:lnTo>
                      <a:pt x="562539" y="282910"/>
                    </a:lnTo>
                    <a:lnTo>
                      <a:pt x="561695" y="282910"/>
                    </a:lnTo>
                    <a:lnTo>
                      <a:pt x="560851" y="282910"/>
                    </a:lnTo>
                    <a:lnTo>
                      <a:pt x="560006" y="282910"/>
                    </a:lnTo>
                    <a:lnTo>
                      <a:pt x="559162" y="282910"/>
                    </a:lnTo>
                    <a:lnTo>
                      <a:pt x="558318" y="282910"/>
                    </a:lnTo>
                    <a:lnTo>
                      <a:pt x="557474" y="282066"/>
                    </a:lnTo>
                    <a:lnTo>
                      <a:pt x="556630" y="282066"/>
                    </a:lnTo>
                    <a:lnTo>
                      <a:pt x="556630" y="281222"/>
                    </a:lnTo>
                    <a:lnTo>
                      <a:pt x="555786" y="281222"/>
                    </a:lnTo>
                    <a:lnTo>
                      <a:pt x="554942" y="280378"/>
                    </a:lnTo>
                    <a:lnTo>
                      <a:pt x="554097" y="279535"/>
                    </a:lnTo>
                    <a:lnTo>
                      <a:pt x="554097" y="278691"/>
                    </a:lnTo>
                    <a:lnTo>
                      <a:pt x="553253" y="278691"/>
                    </a:lnTo>
                    <a:lnTo>
                      <a:pt x="553169" y="277847"/>
                    </a:lnTo>
                    <a:lnTo>
                      <a:pt x="553169" y="277003"/>
                    </a:lnTo>
                    <a:lnTo>
                      <a:pt x="553169" y="276160"/>
                    </a:lnTo>
                    <a:lnTo>
                      <a:pt x="553169" y="275316"/>
                    </a:lnTo>
                    <a:lnTo>
                      <a:pt x="552325" y="275316"/>
                    </a:lnTo>
                    <a:lnTo>
                      <a:pt x="552325" y="274472"/>
                    </a:lnTo>
                    <a:lnTo>
                      <a:pt x="552325" y="273628"/>
                    </a:lnTo>
                    <a:lnTo>
                      <a:pt x="552325" y="272700"/>
                    </a:lnTo>
                    <a:lnTo>
                      <a:pt x="552325" y="271856"/>
                    </a:lnTo>
                    <a:lnTo>
                      <a:pt x="552325" y="271013"/>
                    </a:lnTo>
                    <a:lnTo>
                      <a:pt x="552325" y="270169"/>
                    </a:lnTo>
                    <a:lnTo>
                      <a:pt x="552325" y="269325"/>
                    </a:lnTo>
                    <a:lnTo>
                      <a:pt x="552325" y="268481"/>
                    </a:lnTo>
                    <a:lnTo>
                      <a:pt x="552325" y="267638"/>
                    </a:lnTo>
                    <a:lnTo>
                      <a:pt x="552325" y="266794"/>
                    </a:lnTo>
                    <a:lnTo>
                      <a:pt x="552325" y="265950"/>
                    </a:lnTo>
                    <a:lnTo>
                      <a:pt x="552325" y="265106"/>
                    </a:lnTo>
                    <a:lnTo>
                      <a:pt x="552325" y="264263"/>
                    </a:lnTo>
                    <a:lnTo>
                      <a:pt x="552325" y="263419"/>
                    </a:lnTo>
                    <a:lnTo>
                      <a:pt x="553169" y="263419"/>
                    </a:lnTo>
                    <a:lnTo>
                      <a:pt x="553169" y="262575"/>
                    </a:lnTo>
                    <a:lnTo>
                      <a:pt x="554013" y="262575"/>
                    </a:lnTo>
                    <a:lnTo>
                      <a:pt x="554013" y="261731"/>
                    </a:lnTo>
                    <a:lnTo>
                      <a:pt x="554857" y="260888"/>
                    </a:lnTo>
                    <a:lnTo>
                      <a:pt x="555701" y="260888"/>
                    </a:lnTo>
                    <a:lnTo>
                      <a:pt x="555701" y="260044"/>
                    </a:lnTo>
                    <a:lnTo>
                      <a:pt x="556546" y="259200"/>
                    </a:lnTo>
                    <a:lnTo>
                      <a:pt x="556546" y="258357"/>
                    </a:lnTo>
                    <a:lnTo>
                      <a:pt x="557390" y="258357"/>
                    </a:lnTo>
                    <a:lnTo>
                      <a:pt x="557390" y="257428"/>
                    </a:lnTo>
                    <a:lnTo>
                      <a:pt x="557390" y="256584"/>
                    </a:lnTo>
                    <a:lnTo>
                      <a:pt x="557390" y="255741"/>
                    </a:lnTo>
                    <a:lnTo>
                      <a:pt x="556546" y="255741"/>
                    </a:lnTo>
                    <a:lnTo>
                      <a:pt x="555617" y="254897"/>
                    </a:lnTo>
                    <a:lnTo>
                      <a:pt x="554773" y="254053"/>
                    </a:lnTo>
                    <a:lnTo>
                      <a:pt x="553928" y="254053"/>
                    </a:lnTo>
                    <a:lnTo>
                      <a:pt x="553085" y="253210"/>
                    </a:lnTo>
                    <a:lnTo>
                      <a:pt x="552240" y="253210"/>
                    </a:lnTo>
                    <a:lnTo>
                      <a:pt x="551396" y="253294"/>
                    </a:lnTo>
                    <a:lnTo>
                      <a:pt x="550552" y="252450"/>
                    </a:lnTo>
                    <a:lnTo>
                      <a:pt x="549708" y="251606"/>
                    </a:lnTo>
                    <a:lnTo>
                      <a:pt x="548864" y="251606"/>
                    </a:lnTo>
                    <a:lnTo>
                      <a:pt x="548020" y="251606"/>
                    </a:lnTo>
                    <a:lnTo>
                      <a:pt x="547175" y="250763"/>
                    </a:lnTo>
                    <a:lnTo>
                      <a:pt x="548020" y="249919"/>
                    </a:lnTo>
                    <a:lnTo>
                      <a:pt x="548020" y="248991"/>
                    </a:lnTo>
                    <a:lnTo>
                      <a:pt x="548864" y="248991"/>
                    </a:lnTo>
                    <a:lnTo>
                      <a:pt x="548020" y="248147"/>
                    </a:lnTo>
                    <a:lnTo>
                      <a:pt x="547175" y="248147"/>
                    </a:lnTo>
                    <a:lnTo>
                      <a:pt x="546331" y="247303"/>
                    </a:lnTo>
                    <a:lnTo>
                      <a:pt x="545487" y="246460"/>
                    </a:lnTo>
                    <a:lnTo>
                      <a:pt x="543799" y="246544"/>
                    </a:lnTo>
                    <a:lnTo>
                      <a:pt x="542955" y="246544"/>
                    </a:lnTo>
                    <a:lnTo>
                      <a:pt x="542110" y="245700"/>
                    </a:lnTo>
                    <a:lnTo>
                      <a:pt x="541266" y="245700"/>
                    </a:lnTo>
                    <a:lnTo>
                      <a:pt x="540422" y="245700"/>
                    </a:lnTo>
                    <a:lnTo>
                      <a:pt x="540422" y="244856"/>
                    </a:lnTo>
                    <a:lnTo>
                      <a:pt x="539578" y="244856"/>
                    </a:lnTo>
                    <a:lnTo>
                      <a:pt x="538734" y="244856"/>
                    </a:lnTo>
                    <a:lnTo>
                      <a:pt x="538734" y="244013"/>
                    </a:lnTo>
                    <a:lnTo>
                      <a:pt x="537890" y="244013"/>
                    </a:lnTo>
                    <a:lnTo>
                      <a:pt x="537806" y="243169"/>
                    </a:lnTo>
                    <a:lnTo>
                      <a:pt x="536961" y="243169"/>
                    </a:lnTo>
                    <a:lnTo>
                      <a:pt x="536961" y="242325"/>
                    </a:lnTo>
                    <a:lnTo>
                      <a:pt x="536117" y="242325"/>
                    </a:lnTo>
                    <a:lnTo>
                      <a:pt x="535273" y="242325"/>
                    </a:lnTo>
                    <a:lnTo>
                      <a:pt x="534429" y="242325"/>
                    </a:lnTo>
                    <a:lnTo>
                      <a:pt x="533585" y="242325"/>
                    </a:lnTo>
                    <a:lnTo>
                      <a:pt x="532741" y="241482"/>
                    </a:lnTo>
                    <a:lnTo>
                      <a:pt x="531896" y="241482"/>
                    </a:lnTo>
                    <a:lnTo>
                      <a:pt x="531052" y="241482"/>
                    </a:lnTo>
                    <a:lnTo>
                      <a:pt x="530208" y="240638"/>
                    </a:lnTo>
                    <a:lnTo>
                      <a:pt x="529364" y="240638"/>
                    </a:lnTo>
                    <a:lnTo>
                      <a:pt x="528520" y="240638"/>
                    </a:lnTo>
                    <a:lnTo>
                      <a:pt x="528520" y="239794"/>
                    </a:lnTo>
                    <a:lnTo>
                      <a:pt x="527676" y="239794"/>
                    </a:lnTo>
                    <a:lnTo>
                      <a:pt x="526831" y="238950"/>
                    </a:lnTo>
                    <a:lnTo>
                      <a:pt x="525987" y="238950"/>
                    </a:lnTo>
                    <a:lnTo>
                      <a:pt x="525987" y="238106"/>
                    </a:lnTo>
                    <a:lnTo>
                      <a:pt x="525143" y="238106"/>
                    </a:lnTo>
                    <a:lnTo>
                      <a:pt x="525143" y="237263"/>
                    </a:lnTo>
                    <a:lnTo>
                      <a:pt x="524299" y="237263"/>
                    </a:lnTo>
                    <a:lnTo>
                      <a:pt x="523455" y="236419"/>
                    </a:lnTo>
                    <a:lnTo>
                      <a:pt x="522611" y="235575"/>
                    </a:lnTo>
                    <a:lnTo>
                      <a:pt x="522611" y="236419"/>
                    </a:lnTo>
                    <a:lnTo>
                      <a:pt x="521767" y="236419"/>
                    </a:lnTo>
                    <a:lnTo>
                      <a:pt x="521767" y="235575"/>
                    </a:lnTo>
                    <a:lnTo>
                      <a:pt x="520923" y="235575"/>
                    </a:lnTo>
                    <a:lnTo>
                      <a:pt x="520923" y="234731"/>
                    </a:lnTo>
                    <a:lnTo>
                      <a:pt x="520078" y="234731"/>
                    </a:lnTo>
                    <a:lnTo>
                      <a:pt x="520078" y="233888"/>
                    </a:lnTo>
                    <a:lnTo>
                      <a:pt x="519234" y="233888"/>
                    </a:lnTo>
                    <a:lnTo>
                      <a:pt x="519234" y="233044"/>
                    </a:lnTo>
                    <a:lnTo>
                      <a:pt x="518306" y="233044"/>
                    </a:lnTo>
                    <a:lnTo>
                      <a:pt x="518306" y="232200"/>
                    </a:lnTo>
                    <a:lnTo>
                      <a:pt x="517462" y="232200"/>
                    </a:lnTo>
                    <a:lnTo>
                      <a:pt x="517462" y="233044"/>
                    </a:lnTo>
                    <a:lnTo>
                      <a:pt x="516617" y="232200"/>
                    </a:lnTo>
                    <a:lnTo>
                      <a:pt x="515773" y="232200"/>
                    </a:lnTo>
                    <a:lnTo>
                      <a:pt x="514929" y="232200"/>
                    </a:lnTo>
                    <a:lnTo>
                      <a:pt x="514085" y="231356"/>
                    </a:lnTo>
                    <a:lnTo>
                      <a:pt x="513241" y="231356"/>
                    </a:lnTo>
                    <a:lnTo>
                      <a:pt x="512397" y="231356"/>
                    </a:lnTo>
                    <a:lnTo>
                      <a:pt x="511552" y="231356"/>
                    </a:lnTo>
                    <a:lnTo>
                      <a:pt x="511552" y="232200"/>
                    </a:lnTo>
                    <a:lnTo>
                      <a:pt x="512397" y="232200"/>
                    </a:lnTo>
                    <a:lnTo>
                      <a:pt x="512397" y="233044"/>
                    </a:lnTo>
                    <a:lnTo>
                      <a:pt x="512397" y="233888"/>
                    </a:lnTo>
                    <a:lnTo>
                      <a:pt x="512397" y="234731"/>
                    </a:lnTo>
                    <a:lnTo>
                      <a:pt x="513241" y="234731"/>
                    </a:lnTo>
                    <a:lnTo>
                      <a:pt x="513241" y="235575"/>
                    </a:lnTo>
                    <a:lnTo>
                      <a:pt x="512397" y="235660"/>
                    </a:lnTo>
                    <a:lnTo>
                      <a:pt x="512481" y="236503"/>
                    </a:lnTo>
                    <a:lnTo>
                      <a:pt x="512481" y="237347"/>
                    </a:lnTo>
                    <a:lnTo>
                      <a:pt x="512481" y="238191"/>
                    </a:lnTo>
                    <a:lnTo>
                      <a:pt x="511637" y="238191"/>
                    </a:lnTo>
                    <a:lnTo>
                      <a:pt x="511637" y="239035"/>
                    </a:lnTo>
                    <a:lnTo>
                      <a:pt x="510793" y="239035"/>
                    </a:lnTo>
                    <a:lnTo>
                      <a:pt x="510793" y="239878"/>
                    </a:lnTo>
                    <a:lnTo>
                      <a:pt x="509949" y="239878"/>
                    </a:lnTo>
                    <a:lnTo>
                      <a:pt x="509949" y="240722"/>
                    </a:lnTo>
                    <a:lnTo>
                      <a:pt x="509104" y="240722"/>
                    </a:lnTo>
                    <a:lnTo>
                      <a:pt x="509104" y="241566"/>
                    </a:lnTo>
                    <a:lnTo>
                      <a:pt x="508260" y="241566"/>
                    </a:lnTo>
                    <a:lnTo>
                      <a:pt x="507416" y="241566"/>
                    </a:lnTo>
                    <a:lnTo>
                      <a:pt x="507416" y="242410"/>
                    </a:lnTo>
                    <a:lnTo>
                      <a:pt x="506572" y="242410"/>
                    </a:lnTo>
                    <a:lnTo>
                      <a:pt x="505728" y="242410"/>
                    </a:lnTo>
                    <a:lnTo>
                      <a:pt x="505728" y="243253"/>
                    </a:lnTo>
                    <a:lnTo>
                      <a:pt x="504884" y="243253"/>
                    </a:lnTo>
                    <a:lnTo>
                      <a:pt x="504040" y="243253"/>
                    </a:lnTo>
                    <a:lnTo>
                      <a:pt x="504040" y="244097"/>
                    </a:lnTo>
                    <a:lnTo>
                      <a:pt x="503195" y="244097"/>
                    </a:lnTo>
                    <a:lnTo>
                      <a:pt x="503195" y="243253"/>
                    </a:lnTo>
                    <a:lnTo>
                      <a:pt x="504040" y="242410"/>
                    </a:lnTo>
                    <a:lnTo>
                      <a:pt x="504040" y="241566"/>
                    </a:lnTo>
                    <a:lnTo>
                      <a:pt x="503111" y="240722"/>
                    </a:lnTo>
                    <a:lnTo>
                      <a:pt x="503111" y="239878"/>
                    </a:lnTo>
                    <a:lnTo>
                      <a:pt x="501423" y="237347"/>
                    </a:lnTo>
                    <a:lnTo>
                      <a:pt x="501423" y="236503"/>
                    </a:lnTo>
                    <a:lnTo>
                      <a:pt x="502267" y="236503"/>
                    </a:lnTo>
                    <a:lnTo>
                      <a:pt x="502267" y="235660"/>
                    </a:lnTo>
                    <a:lnTo>
                      <a:pt x="503111" y="235660"/>
                    </a:lnTo>
                    <a:lnTo>
                      <a:pt x="503111" y="234816"/>
                    </a:lnTo>
                    <a:lnTo>
                      <a:pt x="503955" y="234816"/>
                    </a:lnTo>
                    <a:lnTo>
                      <a:pt x="504799" y="233972"/>
                    </a:lnTo>
                    <a:lnTo>
                      <a:pt x="505644" y="233972"/>
                    </a:lnTo>
                    <a:lnTo>
                      <a:pt x="506488" y="233972"/>
                    </a:lnTo>
                    <a:lnTo>
                      <a:pt x="506488" y="233128"/>
                    </a:lnTo>
                    <a:lnTo>
                      <a:pt x="507332" y="233128"/>
                    </a:lnTo>
                    <a:lnTo>
                      <a:pt x="507332" y="232285"/>
                    </a:lnTo>
                    <a:lnTo>
                      <a:pt x="507332" y="231441"/>
                    </a:lnTo>
                    <a:lnTo>
                      <a:pt x="507332" y="230597"/>
                    </a:lnTo>
                    <a:lnTo>
                      <a:pt x="507332" y="229669"/>
                    </a:lnTo>
                    <a:lnTo>
                      <a:pt x="507332" y="228825"/>
                    </a:lnTo>
                    <a:lnTo>
                      <a:pt x="507332" y="227981"/>
                    </a:lnTo>
                    <a:lnTo>
                      <a:pt x="506488" y="227981"/>
                    </a:lnTo>
                    <a:lnTo>
                      <a:pt x="505644" y="227981"/>
                    </a:lnTo>
                    <a:lnTo>
                      <a:pt x="505644" y="227138"/>
                    </a:lnTo>
                    <a:lnTo>
                      <a:pt x="504799" y="227138"/>
                    </a:lnTo>
                    <a:lnTo>
                      <a:pt x="504799" y="226294"/>
                    </a:lnTo>
                    <a:lnTo>
                      <a:pt x="503955" y="226294"/>
                    </a:lnTo>
                    <a:lnTo>
                      <a:pt x="503111" y="226294"/>
                    </a:lnTo>
                    <a:lnTo>
                      <a:pt x="503111" y="225450"/>
                    </a:lnTo>
                    <a:lnTo>
                      <a:pt x="502267" y="225450"/>
                    </a:lnTo>
                    <a:lnTo>
                      <a:pt x="501423" y="225535"/>
                    </a:lnTo>
                    <a:lnTo>
                      <a:pt x="501423" y="224607"/>
                    </a:lnTo>
                    <a:lnTo>
                      <a:pt x="500579" y="224691"/>
                    </a:lnTo>
                    <a:lnTo>
                      <a:pt x="499734" y="224691"/>
                    </a:lnTo>
                    <a:lnTo>
                      <a:pt x="498806" y="223847"/>
                    </a:lnTo>
                    <a:lnTo>
                      <a:pt x="497962" y="223847"/>
                    </a:lnTo>
                    <a:lnTo>
                      <a:pt x="497118" y="223847"/>
                    </a:lnTo>
                    <a:lnTo>
                      <a:pt x="496273" y="223003"/>
                    </a:lnTo>
                    <a:lnTo>
                      <a:pt x="495429" y="223003"/>
                    </a:lnTo>
                    <a:lnTo>
                      <a:pt x="494585" y="223003"/>
                    </a:lnTo>
                    <a:lnTo>
                      <a:pt x="494585" y="222160"/>
                    </a:lnTo>
                    <a:lnTo>
                      <a:pt x="493741" y="222160"/>
                    </a:lnTo>
                    <a:lnTo>
                      <a:pt x="492897" y="222160"/>
                    </a:lnTo>
                    <a:lnTo>
                      <a:pt x="492053" y="221316"/>
                    </a:lnTo>
                    <a:lnTo>
                      <a:pt x="491208" y="221316"/>
                    </a:lnTo>
                    <a:lnTo>
                      <a:pt x="490364" y="221316"/>
                    </a:lnTo>
                    <a:lnTo>
                      <a:pt x="489520" y="221316"/>
                    </a:lnTo>
                    <a:lnTo>
                      <a:pt x="488676" y="221316"/>
                    </a:lnTo>
                    <a:lnTo>
                      <a:pt x="488676" y="222160"/>
                    </a:lnTo>
                    <a:lnTo>
                      <a:pt x="487832" y="222160"/>
                    </a:lnTo>
                    <a:lnTo>
                      <a:pt x="486988" y="222160"/>
                    </a:lnTo>
                    <a:lnTo>
                      <a:pt x="486144" y="221316"/>
                    </a:lnTo>
                    <a:lnTo>
                      <a:pt x="485300" y="221316"/>
                    </a:lnTo>
                    <a:lnTo>
                      <a:pt x="486144" y="220472"/>
                    </a:lnTo>
                    <a:lnTo>
                      <a:pt x="485300" y="220472"/>
                    </a:lnTo>
                    <a:lnTo>
                      <a:pt x="485300" y="219628"/>
                    </a:lnTo>
                    <a:lnTo>
                      <a:pt x="484455" y="219628"/>
                    </a:lnTo>
                    <a:lnTo>
                      <a:pt x="483611" y="219628"/>
                    </a:lnTo>
                    <a:lnTo>
                      <a:pt x="483611" y="218785"/>
                    </a:lnTo>
                    <a:lnTo>
                      <a:pt x="482767" y="218785"/>
                    </a:lnTo>
                    <a:lnTo>
                      <a:pt x="482767" y="217941"/>
                    </a:lnTo>
                    <a:lnTo>
                      <a:pt x="481923" y="217941"/>
                    </a:lnTo>
                    <a:lnTo>
                      <a:pt x="481079" y="217941"/>
                    </a:lnTo>
                    <a:lnTo>
                      <a:pt x="481079" y="217097"/>
                    </a:lnTo>
                    <a:lnTo>
                      <a:pt x="480235" y="217097"/>
                    </a:lnTo>
                    <a:lnTo>
                      <a:pt x="479390" y="217097"/>
                    </a:lnTo>
                    <a:lnTo>
                      <a:pt x="478546" y="217097"/>
                    </a:lnTo>
                    <a:lnTo>
                      <a:pt x="478546" y="216253"/>
                    </a:lnTo>
                    <a:lnTo>
                      <a:pt x="477618" y="216253"/>
                    </a:lnTo>
                    <a:lnTo>
                      <a:pt x="476774" y="216253"/>
                    </a:lnTo>
                    <a:lnTo>
                      <a:pt x="475929" y="216253"/>
                    </a:lnTo>
                    <a:lnTo>
                      <a:pt x="475085" y="216253"/>
                    </a:lnTo>
                    <a:lnTo>
                      <a:pt x="475085" y="215410"/>
                    </a:lnTo>
                    <a:lnTo>
                      <a:pt x="474241" y="215410"/>
                    </a:lnTo>
                    <a:lnTo>
                      <a:pt x="473397" y="215494"/>
                    </a:lnTo>
                    <a:lnTo>
                      <a:pt x="472553" y="215494"/>
                    </a:lnTo>
                    <a:lnTo>
                      <a:pt x="472553" y="214650"/>
                    </a:lnTo>
                    <a:lnTo>
                      <a:pt x="471709" y="214650"/>
                    </a:lnTo>
                    <a:lnTo>
                      <a:pt x="470865" y="214650"/>
                    </a:lnTo>
                    <a:lnTo>
                      <a:pt x="470021" y="214650"/>
                    </a:lnTo>
                    <a:lnTo>
                      <a:pt x="469176" y="214650"/>
                    </a:lnTo>
                    <a:lnTo>
                      <a:pt x="469176" y="213807"/>
                    </a:lnTo>
                    <a:lnTo>
                      <a:pt x="468332" y="213807"/>
                    </a:lnTo>
                    <a:lnTo>
                      <a:pt x="467488" y="213807"/>
                    </a:lnTo>
                    <a:lnTo>
                      <a:pt x="466644" y="213807"/>
                    </a:lnTo>
                    <a:lnTo>
                      <a:pt x="465800" y="213807"/>
                    </a:lnTo>
                    <a:lnTo>
                      <a:pt x="465800" y="212963"/>
                    </a:lnTo>
                    <a:lnTo>
                      <a:pt x="464956" y="212963"/>
                    </a:lnTo>
                    <a:lnTo>
                      <a:pt x="464111" y="212963"/>
                    </a:lnTo>
                    <a:lnTo>
                      <a:pt x="463267" y="212963"/>
                    </a:lnTo>
                    <a:lnTo>
                      <a:pt x="462423" y="212963"/>
                    </a:lnTo>
                    <a:lnTo>
                      <a:pt x="462423" y="213807"/>
                    </a:lnTo>
                    <a:lnTo>
                      <a:pt x="461579" y="213807"/>
                    </a:lnTo>
                    <a:lnTo>
                      <a:pt x="460735" y="213807"/>
                    </a:lnTo>
                    <a:lnTo>
                      <a:pt x="459891" y="213807"/>
                    </a:lnTo>
                    <a:lnTo>
                      <a:pt x="459047" y="213807"/>
                    </a:lnTo>
                    <a:lnTo>
                      <a:pt x="458202" y="213807"/>
                    </a:lnTo>
                    <a:lnTo>
                      <a:pt x="458202" y="212963"/>
                    </a:lnTo>
                    <a:lnTo>
                      <a:pt x="457358" y="212963"/>
                    </a:lnTo>
                    <a:lnTo>
                      <a:pt x="456514" y="212963"/>
                    </a:lnTo>
                    <a:lnTo>
                      <a:pt x="455670" y="212963"/>
                    </a:lnTo>
                    <a:lnTo>
                      <a:pt x="454826" y="212963"/>
                    </a:lnTo>
                    <a:lnTo>
                      <a:pt x="453982" y="213047"/>
                    </a:lnTo>
                    <a:lnTo>
                      <a:pt x="453982" y="213891"/>
                    </a:lnTo>
                    <a:lnTo>
                      <a:pt x="453138" y="213891"/>
                    </a:lnTo>
                    <a:lnTo>
                      <a:pt x="452293" y="213891"/>
                    </a:lnTo>
                    <a:lnTo>
                      <a:pt x="451449" y="213891"/>
                    </a:lnTo>
                    <a:lnTo>
                      <a:pt x="450605" y="213891"/>
                    </a:lnTo>
                    <a:lnTo>
                      <a:pt x="450605" y="214735"/>
                    </a:lnTo>
                    <a:lnTo>
                      <a:pt x="449761" y="214735"/>
                    </a:lnTo>
                    <a:lnTo>
                      <a:pt x="450605" y="215578"/>
                    </a:lnTo>
                    <a:lnTo>
                      <a:pt x="450605" y="216422"/>
                    </a:lnTo>
                    <a:lnTo>
                      <a:pt x="450605" y="218109"/>
                    </a:lnTo>
                    <a:lnTo>
                      <a:pt x="451449" y="219797"/>
                    </a:lnTo>
                    <a:lnTo>
                      <a:pt x="451449" y="221484"/>
                    </a:lnTo>
                    <a:lnTo>
                      <a:pt x="451449" y="222328"/>
                    </a:lnTo>
                    <a:lnTo>
                      <a:pt x="451449" y="223172"/>
                    </a:lnTo>
                    <a:lnTo>
                      <a:pt x="451449" y="224016"/>
                    </a:lnTo>
                    <a:lnTo>
                      <a:pt x="451449" y="225703"/>
                    </a:lnTo>
                    <a:lnTo>
                      <a:pt x="451449" y="226547"/>
                    </a:lnTo>
                    <a:lnTo>
                      <a:pt x="451449" y="227391"/>
                    </a:lnTo>
                    <a:lnTo>
                      <a:pt x="451449" y="228319"/>
                    </a:lnTo>
                    <a:lnTo>
                      <a:pt x="451534" y="229163"/>
                    </a:lnTo>
                    <a:lnTo>
                      <a:pt x="450690" y="229163"/>
                    </a:lnTo>
                    <a:lnTo>
                      <a:pt x="449845" y="230006"/>
                    </a:lnTo>
                    <a:lnTo>
                      <a:pt x="449001" y="230006"/>
                    </a:lnTo>
                    <a:lnTo>
                      <a:pt x="448917" y="229163"/>
                    </a:lnTo>
                    <a:lnTo>
                      <a:pt x="448917" y="228319"/>
                    </a:lnTo>
                    <a:lnTo>
                      <a:pt x="448917" y="227475"/>
                    </a:lnTo>
                    <a:lnTo>
                      <a:pt x="448917" y="226631"/>
                    </a:lnTo>
                    <a:lnTo>
                      <a:pt x="448073" y="225788"/>
                    </a:lnTo>
                    <a:lnTo>
                      <a:pt x="448073" y="224944"/>
                    </a:lnTo>
                    <a:lnTo>
                      <a:pt x="448073" y="224100"/>
                    </a:lnTo>
                    <a:lnTo>
                      <a:pt x="447229" y="224100"/>
                    </a:lnTo>
                    <a:lnTo>
                      <a:pt x="447229" y="223256"/>
                    </a:lnTo>
                    <a:lnTo>
                      <a:pt x="447229" y="222328"/>
                    </a:lnTo>
                    <a:lnTo>
                      <a:pt x="447229" y="221484"/>
                    </a:lnTo>
                    <a:lnTo>
                      <a:pt x="447229" y="220641"/>
                    </a:lnTo>
                    <a:lnTo>
                      <a:pt x="446384" y="220641"/>
                    </a:lnTo>
                    <a:lnTo>
                      <a:pt x="446384" y="219797"/>
                    </a:lnTo>
                    <a:lnTo>
                      <a:pt x="446384" y="218953"/>
                    </a:lnTo>
                    <a:lnTo>
                      <a:pt x="445540" y="218953"/>
                    </a:lnTo>
                    <a:lnTo>
                      <a:pt x="445540" y="218109"/>
                    </a:lnTo>
                    <a:lnTo>
                      <a:pt x="445540" y="217266"/>
                    </a:lnTo>
                    <a:lnTo>
                      <a:pt x="444696" y="217266"/>
                    </a:lnTo>
                    <a:lnTo>
                      <a:pt x="444696" y="216422"/>
                    </a:lnTo>
                    <a:lnTo>
                      <a:pt x="444696" y="215578"/>
                    </a:lnTo>
                    <a:lnTo>
                      <a:pt x="444612" y="214735"/>
                    </a:lnTo>
                    <a:lnTo>
                      <a:pt x="444612" y="213891"/>
                    </a:lnTo>
                    <a:lnTo>
                      <a:pt x="445456" y="213047"/>
                    </a:lnTo>
                    <a:lnTo>
                      <a:pt x="445456" y="212203"/>
                    </a:lnTo>
                    <a:lnTo>
                      <a:pt x="446300" y="212203"/>
                    </a:lnTo>
                    <a:lnTo>
                      <a:pt x="446300" y="211360"/>
                    </a:lnTo>
                    <a:lnTo>
                      <a:pt x="447144" y="211360"/>
                    </a:lnTo>
                    <a:lnTo>
                      <a:pt x="447988" y="209672"/>
                    </a:lnTo>
                    <a:lnTo>
                      <a:pt x="448832" y="209672"/>
                    </a:lnTo>
                    <a:lnTo>
                      <a:pt x="448832" y="208828"/>
                    </a:lnTo>
                    <a:lnTo>
                      <a:pt x="449677" y="208828"/>
                    </a:lnTo>
                    <a:lnTo>
                      <a:pt x="449677" y="207900"/>
                    </a:lnTo>
                    <a:lnTo>
                      <a:pt x="450521" y="207900"/>
                    </a:lnTo>
                    <a:lnTo>
                      <a:pt x="450521" y="207056"/>
                    </a:lnTo>
                    <a:lnTo>
                      <a:pt x="451365" y="207056"/>
                    </a:lnTo>
                    <a:lnTo>
                      <a:pt x="451365" y="206213"/>
                    </a:lnTo>
                    <a:lnTo>
                      <a:pt x="452209" y="205369"/>
                    </a:lnTo>
                    <a:lnTo>
                      <a:pt x="453053" y="205369"/>
                    </a:lnTo>
                    <a:lnTo>
                      <a:pt x="453897" y="204525"/>
                    </a:lnTo>
                    <a:lnTo>
                      <a:pt x="454741" y="204525"/>
                    </a:lnTo>
                    <a:lnTo>
                      <a:pt x="454741" y="203681"/>
                    </a:lnTo>
                    <a:lnTo>
                      <a:pt x="455586" y="203681"/>
                    </a:lnTo>
                    <a:lnTo>
                      <a:pt x="455586" y="202838"/>
                    </a:lnTo>
                    <a:lnTo>
                      <a:pt x="456430" y="202838"/>
                    </a:lnTo>
                    <a:lnTo>
                      <a:pt x="457274" y="201994"/>
                    </a:lnTo>
                    <a:lnTo>
                      <a:pt x="458118" y="201150"/>
                    </a:lnTo>
                    <a:lnTo>
                      <a:pt x="458962" y="201150"/>
                    </a:lnTo>
                    <a:lnTo>
                      <a:pt x="459806" y="200222"/>
                    </a:lnTo>
                    <a:lnTo>
                      <a:pt x="460650" y="200222"/>
                    </a:lnTo>
                    <a:lnTo>
                      <a:pt x="460650" y="199716"/>
                    </a:lnTo>
                    <a:lnTo>
                      <a:pt x="459891" y="199547"/>
                    </a:lnTo>
                    <a:lnTo>
                      <a:pt x="460735" y="198535"/>
                    </a:lnTo>
                    <a:close/>
                  </a:path>
                </a:pathLst>
              </a:custGeom>
              <a:solidFill>
                <a:srgbClr val="D3D7D8"/>
              </a:solidFill>
              <a:ln w="8437" cap="flat">
                <a:solidFill>
                  <a:srgbClr val="FFFFFF"/>
                </a:solidFill>
                <a:prstDash val="solid"/>
                <a:miter/>
              </a:ln>
            </p:spPr>
            <p:txBody>
              <a:bodyPr rtlCol="0" anchor="ctr"/>
              <a:lstStyle/>
              <a:p>
                <a:endParaRPr lang="aa-ET" sz="1800"/>
              </a:p>
            </p:txBody>
          </p:sp>
        </p:grpSp>
        <p:grpSp>
          <p:nvGrpSpPr>
            <p:cNvPr id="12" name="Graphic 49">
              <a:extLst>
                <a:ext uri="{FF2B5EF4-FFF2-40B4-BE49-F238E27FC236}">
                  <a16:creationId xmlns:a16="http://schemas.microsoft.com/office/drawing/2014/main" id="{8A26989D-7654-7D87-3B4A-3C2030A45B6D}"/>
                </a:ext>
              </a:extLst>
            </p:cNvPr>
            <p:cNvGrpSpPr/>
            <p:nvPr/>
          </p:nvGrpSpPr>
          <p:grpSpPr>
            <a:xfrm>
              <a:off x="3812842" y="4801314"/>
              <a:ext cx="2494873" cy="1315237"/>
              <a:chOff x="3812842" y="4801314"/>
              <a:chExt cx="2494873" cy="1315237"/>
            </a:xfrm>
            <a:solidFill>
              <a:srgbClr val="D3D7D8"/>
            </a:solidFill>
          </p:grpSpPr>
          <p:sp>
            <p:nvSpPr>
              <p:cNvPr id="74" name="Freeform 18">
                <a:extLst>
                  <a:ext uri="{FF2B5EF4-FFF2-40B4-BE49-F238E27FC236}">
                    <a16:creationId xmlns:a16="http://schemas.microsoft.com/office/drawing/2014/main" id="{0926BD1C-F19A-6720-C882-5AC02F7FA14A}"/>
                  </a:ext>
                </a:extLst>
              </p:cNvPr>
              <p:cNvSpPr/>
              <p:nvPr/>
            </p:nvSpPr>
            <p:spPr>
              <a:xfrm>
                <a:off x="4966368" y="5573683"/>
                <a:ext cx="22707" cy="15946"/>
              </a:xfrm>
              <a:custGeom>
                <a:avLst/>
                <a:gdLst>
                  <a:gd name="connsiteX0" fmla="*/ 18149 w 22707"/>
                  <a:gd name="connsiteY0" fmla="*/ 84 h 15946"/>
                  <a:gd name="connsiteX1" fmla="*/ 13759 w 22707"/>
                  <a:gd name="connsiteY1" fmla="*/ 0 h 15946"/>
                  <a:gd name="connsiteX2" fmla="*/ 10805 w 22707"/>
                  <a:gd name="connsiteY2" fmla="*/ 422 h 15946"/>
                  <a:gd name="connsiteX3" fmla="*/ 7006 w 22707"/>
                  <a:gd name="connsiteY3" fmla="*/ 759 h 15946"/>
                  <a:gd name="connsiteX4" fmla="*/ 4305 w 22707"/>
                  <a:gd name="connsiteY4" fmla="*/ 2700 h 15946"/>
                  <a:gd name="connsiteX5" fmla="*/ 3039 w 22707"/>
                  <a:gd name="connsiteY5" fmla="*/ 3796 h 15946"/>
                  <a:gd name="connsiteX6" fmla="*/ 2701 w 22707"/>
                  <a:gd name="connsiteY6" fmla="*/ 5147 h 15946"/>
                  <a:gd name="connsiteX7" fmla="*/ 2279 w 22707"/>
                  <a:gd name="connsiteY7" fmla="*/ 7003 h 15946"/>
                  <a:gd name="connsiteX8" fmla="*/ 3545 w 22707"/>
                  <a:gd name="connsiteY8" fmla="*/ 9534 h 15946"/>
                  <a:gd name="connsiteX9" fmla="*/ 4052 w 22707"/>
                  <a:gd name="connsiteY9" fmla="*/ 10294 h 15946"/>
                  <a:gd name="connsiteX10" fmla="*/ 5065 w 22707"/>
                  <a:gd name="connsiteY10" fmla="*/ 11475 h 15946"/>
                  <a:gd name="connsiteX11" fmla="*/ 4896 w 22707"/>
                  <a:gd name="connsiteY11" fmla="*/ 11644 h 15946"/>
                  <a:gd name="connsiteX12" fmla="*/ 4389 w 22707"/>
                  <a:gd name="connsiteY12" fmla="*/ 11306 h 15946"/>
                  <a:gd name="connsiteX13" fmla="*/ 3714 w 22707"/>
                  <a:gd name="connsiteY13" fmla="*/ 10462 h 15946"/>
                  <a:gd name="connsiteX14" fmla="*/ 1941 w 22707"/>
                  <a:gd name="connsiteY14" fmla="*/ 9450 h 15946"/>
                  <a:gd name="connsiteX15" fmla="*/ 169 w 22707"/>
                  <a:gd name="connsiteY15" fmla="*/ 7931 h 15946"/>
                  <a:gd name="connsiteX16" fmla="*/ 0 w 22707"/>
                  <a:gd name="connsiteY16" fmla="*/ 8184 h 15946"/>
                  <a:gd name="connsiteX17" fmla="*/ 1519 w 22707"/>
                  <a:gd name="connsiteY17" fmla="*/ 10884 h 15946"/>
                  <a:gd name="connsiteX18" fmla="*/ 1941 w 22707"/>
                  <a:gd name="connsiteY18" fmla="*/ 14175 h 15946"/>
                  <a:gd name="connsiteX19" fmla="*/ 3714 w 22707"/>
                  <a:gd name="connsiteY19" fmla="*/ 15946 h 15946"/>
                  <a:gd name="connsiteX20" fmla="*/ 7344 w 22707"/>
                  <a:gd name="connsiteY20" fmla="*/ 13584 h 15946"/>
                  <a:gd name="connsiteX21" fmla="*/ 8948 w 22707"/>
                  <a:gd name="connsiteY21" fmla="*/ 12825 h 15946"/>
                  <a:gd name="connsiteX22" fmla="*/ 12240 w 22707"/>
                  <a:gd name="connsiteY22" fmla="*/ 11222 h 15946"/>
                  <a:gd name="connsiteX23" fmla="*/ 13000 w 22707"/>
                  <a:gd name="connsiteY23" fmla="*/ 10884 h 15946"/>
                  <a:gd name="connsiteX24" fmla="*/ 15363 w 22707"/>
                  <a:gd name="connsiteY24" fmla="*/ 8775 h 15946"/>
                  <a:gd name="connsiteX25" fmla="*/ 14013 w 22707"/>
                  <a:gd name="connsiteY25" fmla="*/ 7762 h 15946"/>
                  <a:gd name="connsiteX26" fmla="*/ 14604 w 22707"/>
                  <a:gd name="connsiteY26" fmla="*/ 6919 h 15946"/>
                  <a:gd name="connsiteX27" fmla="*/ 14941 w 22707"/>
                  <a:gd name="connsiteY27" fmla="*/ 6075 h 15946"/>
                  <a:gd name="connsiteX28" fmla="*/ 16208 w 22707"/>
                  <a:gd name="connsiteY28" fmla="*/ 5147 h 15946"/>
                  <a:gd name="connsiteX29" fmla="*/ 22201 w 22707"/>
                  <a:gd name="connsiteY29" fmla="*/ 2278 h 15946"/>
                  <a:gd name="connsiteX30" fmla="*/ 22707 w 22707"/>
                  <a:gd name="connsiteY30" fmla="*/ 1772 h 15946"/>
                  <a:gd name="connsiteX31" fmla="*/ 22117 w 22707"/>
                  <a:gd name="connsiteY31" fmla="*/ 1012 h 15946"/>
                  <a:gd name="connsiteX32" fmla="*/ 18149 w 22707"/>
                  <a:gd name="connsiteY32" fmla="*/ 84 h 15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707" h="15946">
                    <a:moveTo>
                      <a:pt x="18149" y="84"/>
                    </a:moveTo>
                    <a:lnTo>
                      <a:pt x="13759" y="0"/>
                    </a:lnTo>
                    <a:lnTo>
                      <a:pt x="10805" y="422"/>
                    </a:lnTo>
                    <a:lnTo>
                      <a:pt x="7006" y="759"/>
                    </a:lnTo>
                    <a:lnTo>
                      <a:pt x="4305" y="2700"/>
                    </a:lnTo>
                    <a:lnTo>
                      <a:pt x="3039" y="3796"/>
                    </a:lnTo>
                    <a:lnTo>
                      <a:pt x="2701" y="5147"/>
                    </a:lnTo>
                    <a:lnTo>
                      <a:pt x="2279" y="7003"/>
                    </a:lnTo>
                    <a:lnTo>
                      <a:pt x="3545" y="9534"/>
                    </a:lnTo>
                    <a:lnTo>
                      <a:pt x="4052" y="10294"/>
                    </a:lnTo>
                    <a:lnTo>
                      <a:pt x="5065" y="11475"/>
                    </a:lnTo>
                    <a:lnTo>
                      <a:pt x="4896" y="11644"/>
                    </a:lnTo>
                    <a:lnTo>
                      <a:pt x="4389" y="11306"/>
                    </a:lnTo>
                    <a:lnTo>
                      <a:pt x="3714" y="10462"/>
                    </a:lnTo>
                    <a:lnTo>
                      <a:pt x="1941" y="9450"/>
                    </a:lnTo>
                    <a:lnTo>
                      <a:pt x="169" y="7931"/>
                    </a:lnTo>
                    <a:lnTo>
                      <a:pt x="0" y="8184"/>
                    </a:lnTo>
                    <a:lnTo>
                      <a:pt x="1519" y="10884"/>
                    </a:lnTo>
                    <a:lnTo>
                      <a:pt x="1941" y="14175"/>
                    </a:lnTo>
                    <a:lnTo>
                      <a:pt x="3714" y="15946"/>
                    </a:lnTo>
                    <a:lnTo>
                      <a:pt x="7344" y="13584"/>
                    </a:lnTo>
                    <a:lnTo>
                      <a:pt x="8948" y="12825"/>
                    </a:lnTo>
                    <a:lnTo>
                      <a:pt x="12240" y="11222"/>
                    </a:lnTo>
                    <a:lnTo>
                      <a:pt x="13000" y="10884"/>
                    </a:lnTo>
                    <a:lnTo>
                      <a:pt x="15363" y="8775"/>
                    </a:lnTo>
                    <a:lnTo>
                      <a:pt x="14013" y="7762"/>
                    </a:lnTo>
                    <a:lnTo>
                      <a:pt x="14604" y="6919"/>
                    </a:lnTo>
                    <a:lnTo>
                      <a:pt x="14941" y="6075"/>
                    </a:lnTo>
                    <a:lnTo>
                      <a:pt x="16208" y="5147"/>
                    </a:lnTo>
                    <a:lnTo>
                      <a:pt x="22201" y="2278"/>
                    </a:lnTo>
                    <a:lnTo>
                      <a:pt x="22707" y="1772"/>
                    </a:lnTo>
                    <a:lnTo>
                      <a:pt x="22117" y="1012"/>
                    </a:lnTo>
                    <a:lnTo>
                      <a:pt x="18149" y="84"/>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75" name="Freeform 19">
                <a:extLst>
                  <a:ext uri="{FF2B5EF4-FFF2-40B4-BE49-F238E27FC236}">
                    <a16:creationId xmlns:a16="http://schemas.microsoft.com/office/drawing/2014/main" id="{2361043F-2975-14DD-E4EF-C08B29411FB7}"/>
                  </a:ext>
                </a:extLst>
              </p:cNvPr>
              <p:cNvSpPr/>
              <p:nvPr/>
            </p:nvSpPr>
            <p:spPr>
              <a:xfrm>
                <a:off x="4938596" y="5473108"/>
                <a:ext cx="4305" cy="1518"/>
              </a:xfrm>
              <a:custGeom>
                <a:avLst/>
                <a:gdLst>
                  <a:gd name="connsiteX0" fmla="*/ 169 w 4305"/>
                  <a:gd name="connsiteY0" fmla="*/ 591 h 1518"/>
                  <a:gd name="connsiteX1" fmla="*/ 253 w 4305"/>
                  <a:gd name="connsiteY1" fmla="*/ 760 h 1518"/>
                  <a:gd name="connsiteX2" fmla="*/ 760 w 4305"/>
                  <a:gd name="connsiteY2" fmla="*/ 844 h 1518"/>
                  <a:gd name="connsiteX3" fmla="*/ 1351 w 4305"/>
                  <a:gd name="connsiteY3" fmla="*/ 675 h 1518"/>
                  <a:gd name="connsiteX4" fmla="*/ 1688 w 4305"/>
                  <a:gd name="connsiteY4" fmla="*/ 591 h 1518"/>
                  <a:gd name="connsiteX5" fmla="*/ 1857 w 4305"/>
                  <a:gd name="connsiteY5" fmla="*/ 760 h 1518"/>
                  <a:gd name="connsiteX6" fmla="*/ 2026 w 4305"/>
                  <a:gd name="connsiteY6" fmla="*/ 844 h 1518"/>
                  <a:gd name="connsiteX7" fmla="*/ 2364 w 4305"/>
                  <a:gd name="connsiteY7" fmla="*/ 929 h 1518"/>
                  <a:gd name="connsiteX8" fmla="*/ 2617 w 4305"/>
                  <a:gd name="connsiteY8" fmla="*/ 1097 h 1518"/>
                  <a:gd name="connsiteX9" fmla="*/ 2701 w 4305"/>
                  <a:gd name="connsiteY9" fmla="*/ 1181 h 1518"/>
                  <a:gd name="connsiteX10" fmla="*/ 3208 w 4305"/>
                  <a:gd name="connsiteY10" fmla="*/ 1435 h 1518"/>
                  <a:gd name="connsiteX11" fmla="*/ 3630 w 4305"/>
                  <a:gd name="connsiteY11" fmla="*/ 1519 h 1518"/>
                  <a:gd name="connsiteX12" fmla="*/ 3883 w 4305"/>
                  <a:gd name="connsiteY12" fmla="*/ 1435 h 1518"/>
                  <a:gd name="connsiteX13" fmla="*/ 4052 w 4305"/>
                  <a:gd name="connsiteY13" fmla="*/ 1519 h 1518"/>
                  <a:gd name="connsiteX14" fmla="*/ 4221 w 4305"/>
                  <a:gd name="connsiteY14" fmla="*/ 1519 h 1518"/>
                  <a:gd name="connsiteX15" fmla="*/ 4305 w 4305"/>
                  <a:gd name="connsiteY15" fmla="*/ 1350 h 1518"/>
                  <a:gd name="connsiteX16" fmla="*/ 4221 w 4305"/>
                  <a:gd name="connsiteY16" fmla="*/ 1266 h 1518"/>
                  <a:gd name="connsiteX17" fmla="*/ 591 w 4305"/>
                  <a:gd name="connsiteY17" fmla="*/ 0 h 1518"/>
                  <a:gd name="connsiteX18" fmla="*/ 0 w 4305"/>
                  <a:gd name="connsiteY18" fmla="*/ 338 h 1518"/>
                  <a:gd name="connsiteX19" fmla="*/ 84 w 4305"/>
                  <a:gd name="connsiteY19" fmla="*/ 422 h 1518"/>
                  <a:gd name="connsiteX20" fmla="*/ 169 w 4305"/>
                  <a:gd name="connsiteY20" fmla="*/ 591 h 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5" h="1518">
                    <a:moveTo>
                      <a:pt x="169" y="591"/>
                    </a:moveTo>
                    <a:lnTo>
                      <a:pt x="253" y="760"/>
                    </a:lnTo>
                    <a:lnTo>
                      <a:pt x="760" y="844"/>
                    </a:lnTo>
                    <a:lnTo>
                      <a:pt x="1351" y="675"/>
                    </a:lnTo>
                    <a:lnTo>
                      <a:pt x="1688" y="591"/>
                    </a:lnTo>
                    <a:lnTo>
                      <a:pt x="1857" y="760"/>
                    </a:lnTo>
                    <a:lnTo>
                      <a:pt x="2026" y="844"/>
                    </a:lnTo>
                    <a:lnTo>
                      <a:pt x="2364" y="929"/>
                    </a:lnTo>
                    <a:lnTo>
                      <a:pt x="2617" y="1097"/>
                    </a:lnTo>
                    <a:lnTo>
                      <a:pt x="2701" y="1181"/>
                    </a:lnTo>
                    <a:lnTo>
                      <a:pt x="3208" y="1435"/>
                    </a:lnTo>
                    <a:lnTo>
                      <a:pt x="3630" y="1519"/>
                    </a:lnTo>
                    <a:lnTo>
                      <a:pt x="3883" y="1435"/>
                    </a:lnTo>
                    <a:lnTo>
                      <a:pt x="4052" y="1519"/>
                    </a:lnTo>
                    <a:lnTo>
                      <a:pt x="4221" y="1519"/>
                    </a:lnTo>
                    <a:lnTo>
                      <a:pt x="4305" y="1350"/>
                    </a:lnTo>
                    <a:lnTo>
                      <a:pt x="4221" y="1266"/>
                    </a:lnTo>
                    <a:lnTo>
                      <a:pt x="591" y="0"/>
                    </a:lnTo>
                    <a:lnTo>
                      <a:pt x="0" y="338"/>
                    </a:lnTo>
                    <a:lnTo>
                      <a:pt x="84" y="422"/>
                    </a:lnTo>
                    <a:lnTo>
                      <a:pt x="169" y="591"/>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76" name="Freeform 20">
                <a:extLst>
                  <a:ext uri="{FF2B5EF4-FFF2-40B4-BE49-F238E27FC236}">
                    <a16:creationId xmlns:a16="http://schemas.microsoft.com/office/drawing/2014/main" id="{C8AE4C66-AA1F-885E-9E62-7BB0AE1251EB}"/>
                  </a:ext>
                </a:extLst>
              </p:cNvPr>
              <p:cNvSpPr/>
              <p:nvPr/>
            </p:nvSpPr>
            <p:spPr>
              <a:xfrm>
                <a:off x="4944505" y="5475217"/>
                <a:ext cx="4642" cy="2700"/>
              </a:xfrm>
              <a:custGeom>
                <a:avLst/>
                <a:gdLst>
                  <a:gd name="connsiteX0" fmla="*/ 675 w 4642"/>
                  <a:gd name="connsiteY0" fmla="*/ 675 h 2700"/>
                  <a:gd name="connsiteX1" fmla="*/ 1013 w 4642"/>
                  <a:gd name="connsiteY1" fmla="*/ 1097 h 2700"/>
                  <a:gd name="connsiteX2" fmla="*/ 1351 w 4642"/>
                  <a:gd name="connsiteY2" fmla="*/ 1688 h 2700"/>
                  <a:gd name="connsiteX3" fmla="*/ 1773 w 4642"/>
                  <a:gd name="connsiteY3" fmla="*/ 2109 h 2700"/>
                  <a:gd name="connsiteX4" fmla="*/ 3377 w 4642"/>
                  <a:gd name="connsiteY4" fmla="*/ 2616 h 2700"/>
                  <a:gd name="connsiteX5" fmla="*/ 4305 w 4642"/>
                  <a:gd name="connsiteY5" fmla="*/ 2700 h 2700"/>
                  <a:gd name="connsiteX6" fmla="*/ 4643 w 4642"/>
                  <a:gd name="connsiteY6" fmla="*/ 2700 h 2700"/>
                  <a:gd name="connsiteX7" fmla="*/ 4643 w 4642"/>
                  <a:gd name="connsiteY7" fmla="*/ 2447 h 2700"/>
                  <a:gd name="connsiteX8" fmla="*/ 4474 w 4642"/>
                  <a:gd name="connsiteY8" fmla="*/ 2278 h 2700"/>
                  <a:gd name="connsiteX9" fmla="*/ 4558 w 4642"/>
                  <a:gd name="connsiteY9" fmla="*/ 2025 h 2700"/>
                  <a:gd name="connsiteX10" fmla="*/ 4474 w 4642"/>
                  <a:gd name="connsiteY10" fmla="*/ 1772 h 2700"/>
                  <a:gd name="connsiteX11" fmla="*/ 1182 w 4642"/>
                  <a:gd name="connsiteY11" fmla="*/ 84 h 2700"/>
                  <a:gd name="connsiteX12" fmla="*/ 675 w 4642"/>
                  <a:gd name="connsiteY12" fmla="*/ 84 h 2700"/>
                  <a:gd name="connsiteX13" fmla="*/ 422 w 4642"/>
                  <a:gd name="connsiteY13" fmla="*/ 0 h 2700"/>
                  <a:gd name="connsiteX14" fmla="*/ 169 w 4642"/>
                  <a:gd name="connsiteY14" fmla="*/ 0 h 2700"/>
                  <a:gd name="connsiteX15" fmla="*/ 0 w 4642"/>
                  <a:gd name="connsiteY15" fmla="*/ 169 h 2700"/>
                  <a:gd name="connsiteX16" fmla="*/ 169 w 4642"/>
                  <a:gd name="connsiteY16" fmla="*/ 422 h 2700"/>
                  <a:gd name="connsiteX17" fmla="*/ 675 w 4642"/>
                  <a:gd name="connsiteY17" fmla="*/ 675 h 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42" h="2700">
                    <a:moveTo>
                      <a:pt x="675" y="675"/>
                    </a:moveTo>
                    <a:lnTo>
                      <a:pt x="1013" y="1097"/>
                    </a:lnTo>
                    <a:lnTo>
                      <a:pt x="1351" y="1688"/>
                    </a:lnTo>
                    <a:lnTo>
                      <a:pt x="1773" y="2109"/>
                    </a:lnTo>
                    <a:lnTo>
                      <a:pt x="3377" y="2616"/>
                    </a:lnTo>
                    <a:lnTo>
                      <a:pt x="4305" y="2700"/>
                    </a:lnTo>
                    <a:lnTo>
                      <a:pt x="4643" y="2700"/>
                    </a:lnTo>
                    <a:lnTo>
                      <a:pt x="4643" y="2447"/>
                    </a:lnTo>
                    <a:lnTo>
                      <a:pt x="4474" y="2278"/>
                    </a:lnTo>
                    <a:lnTo>
                      <a:pt x="4558" y="2025"/>
                    </a:lnTo>
                    <a:lnTo>
                      <a:pt x="4474" y="1772"/>
                    </a:lnTo>
                    <a:lnTo>
                      <a:pt x="1182" y="84"/>
                    </a:lnTo>
                    <a:lnTo>
                      <a:pt x="675" y="84"/>
                    </a:lnTo>
                    <a:lnTo>
                      <a:pt x="422" y="0"/>
                    </a:lnTo>
                    <a:lnTo>
                      <a:pt x="169" y="0"/>
                    </a:lnTo>
                    <a:lnTo>
                      <a:pt x="0" y="169"/>
                    </a:lnTo>
                    <a:lnTo>
                      <a:pt x="169" y="422"/>
                    </a:lnTo>
                    <a:lnTo>
                      <a:pt x="675" y="675"/>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77" name="Freeform 21">
                <a:extLst>
                  <a:ext uri="{FF2B5EF4-FFF2-40B4-BE49-F238E27FC236}">
                    <a16:creationId xmlns:a16="http://schemas.microsoft.com/office/drawing/2014/main" id="{8BB8734E-4310-6AB4-FB8B-F397650D3378}"/>
                  </a:ext>
                </a:extLst>
              </p:cNvPr>
              <p:cNvSpPr/>
              <p:nvPr/>
            </p:nvSpPr>
            <p:spPr>
              <a:xfrm>
                <a:off x="4951258" y="5480448"/>
                <a:ext cx="1772" cy="2025"/>
              </a:xfrm>
              <a:custGeom>
                <a:avLst/>
                <a:gdLst>
                  <a:gd name="connsiteX0" fmla="*/ 1182 w 1772"/>
                  <a:gd name="connsiteY0" fmla="*/ 1688 h 2025"/>
                  <a:gd name="connsiteX1" fmla="*/ 1435 w 1772"/>
                  <a:gd name="connsiteY1" fmla="*/ 1941 h 2025"/>
                  <a:gd name="connsiteX2" fmla="*/ 1604 w 1772"/>
                  <a:gd name="connsiteY2" fmla="*/ 2025 h 2025"/>
                  <a:gd name="connsiteX3" fmla="*/ 1773 w 1772"/>
                  <a:gd name="connsiteY3" fmla="*/ 1941 h 2025"/>
                  <a:gd name="connsiteX4" fmla="*/ 1773 w 1772"/>
                  <a:gd name="connsiteY4" fmla="*/ 1688 h 2025"/>
                  <a:gd name="connsiteX5" fmla="*/ 1688 w 1772"/>
                  <a:gd name="connsiteY5" fmla="*/ 1181 h 2025"/>
                  <a:gd name="connsiteX6" fmla="*/ 1266 w 1772"/>
                  <a:gd name="connsiteY6" fmla="*/ 1013 h 2025"/>
                  <a:gd name="connsiteX7" fmla="*/ 760 w 1772"/>
                  <a:gd name="connsiteY7" fmla="*/ 591 h 2025"/>
                  <a:gd name="connsiteX8" fmla="*/ 422 w 1772"/>
                  <a:gd name="connsiteY8" fmla="*/ 169 h 2025"/>
                  <a:gd name="connsiteX9" fmla="*/ 84 w 1772"/>
                  <a:gd name="connsiteY9" fmla="*/ 0 h 2025"/>
                  <a:gd name="connsiteX10" fmla="*/ 0 w 1772"/>
                  <a:gd name="connsiteY10" fmla="*/ 506 h 2025"/>
                  <a:gd name="connsiteX11" fmla="*/ 84 w 1772"/>
                  <a:gd name="connsiteY11" fmla="*/ 760 h 2025"/>
                  <a:gd name="connsiteX12" fmla="*/ 1182 w 1772"/>
                  <a:gd name="connsiteY12" fmla="*/ 1688 h 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2" h="2025">
                    <a:moveTo>
                      <a:pt x="1182" y="1688"/>
                    </a:moveTo>
                    <a:lnTo>
                      <a:pt x="1435" y="1941"/>
                    </a:lnTo>
                    <a:lnTo>
                      <a:pt x="1604" y="2025"/>
                    </a:lnTo>
                    <a:lnTo>
                      <a:pt x="1773" y="1941"/>
                    </a:lnTo>
                    <a:lnTo>
                      <a:pt x="1773" y="1688"/>
                    </a:lnTo>
                    <a:lnTo>
                      <a:pt x="1688" y="1181"/>
                    </a:lnTo>
                    <a:lnTo>
                      <a:pt x="1266" y="1013"/>
                    </a:lnTo>
                    <a:lnTo>
                      <a:pt x="760" y="591"/>
                    </a:lnTo>
                    <a:lnTo>
                      <a:pt x="422" y="169"/>
                    </a:lnTo>
                    <a:lnTo>
                      <a:pt x="84" y="0"/>
                    </a:lnTo>
                    <a:lnTo>
                      <a:pt x="0" y="506"/>
                    </a:lnTo>
                    <a:lnTo>
                      <a:pt x="84" y="760"/>
                    </a:lnTo>
                    <a:lnTo>
                      <a:pt x="1182" y="168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78" name="Freeform 22">
                <a:extLst>
                  <a:ext uri="{FF2B5EF4-FFF2-40B4-BE49-F238E27FC236}">
                    <a16:creationId xmlns:a16="http://schemas.microsoft.com/office/drawing/2014/main" id="{ED93A081-99D9-7B8C-9BAE-92802C3F087D}"/>
                  </a:ext>
                </a:extLst>
              </p:cNvPr>
              <p:cNvSpPr/>
              <p:nvPr/>
            </p:nvSpPr>
            <p:spPr>
              <a:xfrm>
                <a:off x="4946953" y="5479014"/>
                <a:ext cx="3882" cy="1856"/>
              </a:xfrm>
              <a:custGeom>
                <a:avLst/>
                <a:gdLst>
                  <a:gd name="connsiteX0" fmla="*/ 253 w 3882"/>
                  <a:gd name="connsiteY0" fmla="*/ 0 h 1856"/>
                  <a:gd name="connsiteX1" fmla="*/ 0 w 3882"/>
                  <a:gd name="connsiteY1" fmla="*/ 84 h 1856"/>
                  <a:gd name="connsiteX2" fmla="*/ 0 w 3882"/>
                  <a:gd name="connsiteY2" fmla="*/ 253 h 1856"/>
                  <a:gd name="connsiteX3" fmla="*/ 253 w 3882"/>
                  <a:gd name="connsiteY3" fmla="*/ 591 h 1856"/>
                  <a:gd name="connsiteX4" fmla="*/ 2364 w 3882"/>
                  <a:gd name="connsiteY4" fmla="*/ 1434 h 1856"/>
                  <a:gd name="connsiteX5" fmla="*/ 2617 w 3882"/>
                  <a:gd name="connsiteY5" fmla="*/ 1688 h 1856"/>
                  <a:gd name="connsiteX6" fmla="*/ 3039 w 3882"/>
                  <a:gd name="connsiteY6" fmla="*/ 1772 h 1856"/>
                  <a:gd name="connsiteX7" fmla="*/ 3292 w 3882"/>
                  <a:gd name="connsiteY7" fmla="*/ 1772 h 1856"/>
                  <a:gd name="connsiteX8" fmla="*/ 3714 w 3882"/>
                  <a:gd name="connsiteY8" fmla="*/ 1857 h 1856"/>
                  <a:gd name="connsiteX9" fmla="*/ 3799 w 3882"/>
                  <a:gd name="connsiteY9" fmla="*/ 1857 h 1856"/>
                  <a:gd name="connsiteX10" fmla="*/ 3883 w 3882"/>
                  <a:gd name="connsiteY10" fmla="*/ 1181 h 1856"/>
                  <a:gd name="connsiteX11" fmla="*/ 929 w 3882"/>
                  <a:gd name="connsiteY11" fmla="*/ 84 h 1856"/>
                  <a:gd name="connsiteX12" fmla="*/ 253 w 3882"/>
                  <a:gd name="connsiteY12" fmla="*/ 0 h 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82" h="1856">
                    <a:moveTo>
                      <a:pt x="253" y="0"/>
                    </a:moveTo>
                    <a:lnTo>
                      <a:pt x="0" y="84"/>
                    </a:lnTo>
                    <a:lnTo>
                      <a:pt x="0" y="253"/>
                    </a:lnTo>
                    <a:lnTo>
                      <a:pt x="253" y="591"/>
                    </a:lnTo>
                    <a:lnTo>
                      <a:pt x="2364" y="1434"/>
                    </a:lnTo>
                    <a:lnTo>
                      <a:pt x="2617" y="1688"/>
                    </a:lnTo>
                    <a:lnTo>
                      <a:pt x="3039" y="1772"/>
                    </a:lnTo>
                    <a:lnTo>
                      <a:pt x="3292" y="1772"/>
                    </a:lnTo>
                    <a:lnTo>
                      <a:pt x="3714" y="1857"/>
                    </a:lnTo>
                    <a:lnTo>
                      <a:pt x="3799" y="1857"/>
                    </a:lnTo>
                    <a:lnTo>
                      <a:pt x="3883" y="1181"/>
                    </a:lnTo>
                    <a:lnTo>
                      <a:pt x="929" y="84"/>
                    </a:lnTo>
                    <a:lnTo>
                      <a:pt x="253" y="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79" name="Freeform 23">
                <a:extLst>
                  <a:ext uri="{FF2B5EF4-FFF2-40B4-BE49-F238E27FC236}">
                    <a16:creationId xmlns:a16="http://schemas.microsoft.com/office/drawing/2014/main" id="{F61BD240-1AD4-B8F6-DB69-7D82B61ADC7C}"/>
                  </a:ext>
                </a:extLst>
              </p:cNvPr>
              <p:cNvSpPr/>
              <p:nvPr/>
            </p:nvSpPr>
            <p:spPr>
              <a:xfrm>
                <a:off x="4950836" y="5483739"/>
                <a:ext cx="4136" cy="4387"/>
              </a:xfrm>
              <a:custGeom>
                <a:avLst/>
                <a:gdLst>
                  <a:gd name="connsiteX0" fmla="*/ 253 w 4136"/>
                  <a:gd name="connsiteY0" fmla="*/ 2278 h 4387"/>
                  <a:gd name="connsiteX1" fmla="*/ 675 w 4136"/>
                  <a:gd name="connsiteY1" fmla="*/ 2700 h 4387"/>
                  <a:gd name="connsiteX2" fmla="*/ 1435 w 4136"/>
                  <a:gd name="connsiteY2" fmla="*/ 3544 h 4387"/>
                  <a:gd name="connsiteX3" fmla="*/ 1520 w 4136"/>
                  <a:gd name="connsiteY3" fmla="*/ 3544 h 4387"/>
                  <a:gd name="connsiteX4" fmla="*/ 844 w 4136"/>
                  <a:gd name="connsiteY4" fmla="*/ 2531 h 4387"/>
                  <a:gd name="connsiteX5" fmla="*/ 760 w 4136"/>
                  <a:gd name="connsiteY5" fmla="*/ 2109 h 4387"/>
                  <a:gd name="connsiteX6" fmla="*/ 929 w 4136"/>
                  <a:gd name="connsiteY6" fmla="*/ 1857 h 4387"/>
                  <a:gd name="connsiteX7" fmla="*/ 2786 w 4136"/>
                  <a:gd name="connsiteY7" fmla="*/ 1181 h 4387"/>
                  <a:gd name="connsiteX8" fmla="*/ 3039 w 4136"/>
                  <a:gd name="connsiteY8" fmla="*/ 1181 h 4387"/>
                  <a:gd name="connsiteX9" fmla="*/ 3208 w 4136"/>
                  <a:gd name="connsiteY9" fmla="*/ 1350 h 4387"/>
                  <a:gd name="connsiteX10" fmla="*/ 3292 w 4136"/>
                  <a:gd name="connsiteY10" fmla="*/ 1857 h 4387"/>
                  <a:gd name="connsiteX11" fmla="*/ 3208 w 4136"/>
                  <a:gd name="connsiteY11" fmla="*/ 2363 h 4387"/>
                  <a:gd name="connsiteX12" fmla="*/ 2955 w 4136"/>
                  <a:gd name="connsiteY12" fmla="*/ 2869 h 4387"/>
                  <a:gd name="connsiteX13" fmla="*/ 2786 w 4136"/>
                  <a:gd name="connsiteY13" fmla="*/ 3460 h 4387"/>
                  <a:gd name="connsiteX14" fmla="*/ 2448 w 4136"/>
                  <a:gd name="connsiteY14" fmla="*/ 3966 h 4387"/>
                  <a:gd name="connsiteX15" fmla="*/ 2448 w 4136"/>
                  <a:gd name="connsiteY15" fmla="*/ 4303 h 4387"/>
                  <a:gd name="connsiteX16" fmla="*/ 2870 w 4136"/>
                  <a:gd name="connsiteY16" fmla="*/ 4388 h 4387"/>
                  <a:gd name="connsiteX17" fmla="*/ 3123 w 4136"/>
                  <a:gd name="connsiteY17" fmla="*/ 3966 h 4387"/>
                  <a:gd name="connsiteX18" fmla="*/ 3967 w 4136"/>
                  <a:gd name="connsiteY18" fmla="*/ 1941 h 4387"/>
                  <a:gd name="connsiteX19" fmla="*/ 4136 w 4136"/>
                  <a:gd name="connsiteY19" fmla="*/ 760 h 4387"/>
                  <a:gd name="connsiteX20" fmla="*/ 4052 w 4136"/>
                  <a:gd name="connsiteY20" fmla="*/ 338 h 4387"/>
                  <a:gd name="connsiteX21" fmla="*/ 3883 w 4136"/>
                  <a:gd name="connsiteY21" fmla="*/ 84 h 4387"/>
                  <a:gd name="connsiteX22" fmla="*/ 3630 w 4136"/>
                  <a:gd name="connsiteY22" fmla="*/ 0 h 4387"/>
                  <a:gd name="connsiteX23" fmla="*/ 3208 w 4136"/>
                  <a:gd name="connsiteY23" fmla="*/ 84 h 4387"/>
                  <a:gd name="connsiteX24" fmla="*/ 591 w 4136"/>
                  <a:gd name="connsiteY24" fmla="*/ 1266 h 4387"/>
                  <a:gd name="connsiteX25" fmla="*/ 84 w 4136"/>
                  <a:gd name="connsiteY25" fmla="*/ 1603 h 4387"/>
                  <a:gd name="connsiteX26" fmla="*/ 0 w 4136"/>
                  <a:gd name="connsiteY26" fmla="*/ 2025 h 4387"/>
                  <a:gd name="connsiteX27" fmla="*/ 253 w 4136"/>
                  <a:gd name="connsiteY27" fmla="*/ 2278 h 4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36" h="4387">
                    <a:moveTo>
                      <a:pt x="253" y="2278"/>
                    </a:moveTo>
                    <a:lnTo>
                      <a:pt x="675" y="2700"/>
                    </a:lnTo>
                    <a:lnTo>
                      <a:pt x="1435" y="3544"/>
                    </a:lnTo>
                    <a:lnTo>
                      <a:pt x="1520" y="3544"/>
                    </a:lnTo>
                    <a:lnTo>
                      <a:pt x="844" y="2531"/>
                    </a:lnTo>
                    <a:lnTo>
                      <a:pt x="760" y="2109"/>
                    </a:lnTo>
                    <a:lnTo>
                      <a:pt x="929" y="1857"/>
                    </a:lnTo>
                    <a:lnTo>
                      <a:pt x="2786" y="1181"/>
                    </a:lnTo>
                    <a:lnTo>
                      <a:pt x="3039" y="1181"/>
                    </a:lnTo>
                    <a:lnTo>
                      <a:pt x="3208" y="1350"/>
                    </a:lnTo>
                    <a:lnTo>
                      <a:pt x="3292" y="1857"/>
                    </a:lnTo>
                    <a:lnTo>
                      <a:pt x="3208" y="2363"/>
                    </a:lnTo>
                    <a:lnTo>
                      <a:pt x="2955" y="2869"/>
                    </a:lnTo>
                    <a:lnTo>
                      <a:pt x="2786" y="3460"/>
                    </a:lnTo>
                    <a:lnTo>
                      <a:pt x="2448" y="3966"/>
                    </a:lnTo>
                    <a:lnTo>
                      <a:pt x="2448" y="4303"/>
                    </a:lnTo>
                    <a:lnTo>
                      <a:pt x="2870" y="4388"/>
                    </a:lnTo>
                    <a:lnTo>
                      <a:pt x="3123" y="3966"/>
                    </a:lnTo>
                    <a:lnTo>
                      <a:pt x="3967" y="1941"/>
                    </a:lnTo>
                    <a:lnTo>
                      <a:pt x="4136" y="760"/>
                    </a:lnTo>
                    <a:lnTo>
                      <a:pt x="4052" y="338"/>
                    </a:lnTo>
                    <a:lnTo>
                      <a:pt x="3883" y="84"/>
                    </a:lnTo>
                    <a:lnTo>
                      <a:pt x="3630" y="0"/>
                    </a:lnTo>
                    <a:lnTo>
                      <a:pt x="3208" y="84"/>
                    </a:lnTo>
                    <a:lnTo>
                      <a:pt x="591" y="1266"/>
                    </a:lnTo>
                    <a:lnTo>
                      <a:pt x="84" y="1603"/>
                    </a:lnTo>
                    <a:lnTo>
                      <a:pt x="0" y="2025"/>
                    </a:lnTo>
                    <a:lnTo>
                      <a:pt x="253" y="227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0" name="Freeform 24">
                <a:extLst>
                  <a:ext uri="{FF2B5EF4-FFF2-40B4-BE49-F238E27FC236}">
                    <a16:creationId xmlns:a16="http://schemas.microsoft.com/office/drawing/2014/main" id="{FA55E91B-7E04-ADB3-EC74-6C949D3ACC9D}"/>
                  </a:ext>
                </a:extLst>
              </p:cNvPr>
              <p:cNvSpPr/>
              <p:nvPr/>
            </p:nvSpPr>
            <p:spPr>
              <a:xfrm>
                <a:off x="4934881" y="5477833"/>
                <a:ext cx="16545" cy="19912"/>
              </a:xfrm>
              <a:custGeom>
                <a:avLst/>
                <a:gdLst>
                  <a:gd name="connsiteX0" fmla="*/ 8273 w 16545"/>
                  <a:gd name="connsiteY0" fmla="*/ 19069 h 19912"/>
                  <a:gd name="connsiteX1" fmla="*/ 9792 w 16545"/>
                  <a:gd name="connsiteY1" fmla="*/ 19913 h 19912"/>
                  <a:gd name="connsiteX2" fmla="*/ 10552 w 16545"/>
                  <a:gd name="connsiteY2" fmla="*/ 19069 h 19912"/>
                  <a:gd name="connsiteX3" fmla="*/ 16292 w 16545"/>
                  <a:gd name="connsiteY3" fmla="*/ 16200 h 19912"/>
                  <a:gd name="connsiteX4" fmla="*/ 16545 w 16545"/>
                  <a:gd name="connsiteY4" fmla="*/ 12994 h 19912"/>
                  <a:gd name="connsiteX5" fmla="*/ 16376 w 16545"/>
                  <a:gd name="connsiteY5" fmla="*/ 10885 h 19912"/>
                  <a:gd name="connsiteX6" fmla="*/ 16208 w 16545"/>
                  <a:gd name="connsiteY6" fmla="*/ 10041 h 19912"/>
                  <a:gd name="connsiteX7" fmla="*/ 15701 w 16545"/>
                  <a:gd name="connsiteY7" fmla="*/ 9366 h 19912"/>
                  <a:gd name="connsiteX8" fmla="*/ 15026 w 16545"/>
                  <a:gd name="connsiteY8" fmla="*/ 9703 h 19912"/>
                  <a:gd name="connsiteX9" fmla="*/ 13844 w 16545"/>
                  <a:gd name="connsiteY9" fmla="*/ 11982 h 19912"/>
                  <a:gd name="connsiteX10" fmla="*/ 13844 w 16545"/>
                  <a:gd name="connsiteY10" fmla="*/ 12572 h 19912"/>
                  <a:gd name="connsiteX11" fmla="*/ 14351 w 16545"/>
                  <a:gd name="connsiteY11" fmla="*/ 12825 h 19912"/>
                  <a:gd name="connsiteX12" fmla="*/ 15279 w 16545"/>
                  <a:gd name="connsiteY12" fmla="*/ 12994 h 19912"/>
                  <a:gd name="connsiteX13" fmla="*/ 15026 w 16545"/>
                  <a:gd name="connsiteY13" fmla="*/ 15103 h 19912"/>
                  <a:gd name="connsiteX14" fmla="*/ 14351 w 16545"/>
                  <a:gd name="connsiteY14" fmla="*/ 15610 h 19912"/>
                  <a:gd name="connsiteX15" fmla="*/ 14182 w 16545"/>
                  <a:gd name="connsiteY15" fmla="*/ 16200 h 19912"/>
                  <a:gd name="connsiteX16" fmla="*/ 12662 w 16545"/>
                  <a:gd name="connsiteY16" fmla="*/ 16453 h 19912"/>
                  <a:gd name="connsiteX17" fmla="*/ 12071 w 16545"/>
                  <a:gd name="connsiteY17" fmla="*/ 16200 h 19912"/>
                  <a:gd name="connsiteX18" fmla="*/ 11649 w 16545"/>
                  <a:gd name="connsiteY18" fmla="*/ 15863 h 19912"/>
                  <a:gd name="connsiteX19" fmla="*/ 11734 w 16545"/>
                  <a:gd name="connsiteY19" fmla="*/ 15441 h 19912"/>
                  <a:gd name="connsiteX20" fmla="*/ 12325 w 16545"/>
                  <a:gd name="connsiteY20" fmla="*/ 14175 h 19912"/>
                  <a:gd name="connsiteX21" fmla="*/ 12747 w 16545"/>
                  <a:gd name="connsiteY21" fmla="*/ 13162 h 19912"/>
                  <a:gd name="connsiteX22" fmla="*/ 13084 w 16545"/>
                  <a:gd name="connsiteY22" fmla="*/ 11644 h 19912"/>
                  <a:gd name="connsiteX23" fmla="*/ 13084 w 16545"/>
                  <a:gd name="connsiteY23" fmla="*/ 9619 h 19912"/>
                  <a:gd name="connsiteX24" fmla="*/ 12409 w 16545"/>
                  <a:gd name="connsiteY24" fmla="*/ 9534 h 19912"/>
                  <a:gd name="connsiteX25" fmla="*/ 12578 w 16545"/>
                  <a:gd name="connsiteY25" fmla="*/ 8522 h 19912"/>
                  <a:gd name="connsiteX26" fmla="*/ 13000 w 16545"/>
                  <a:gd name="connsiteY26" fmla="*/ 7341 h 19912"/>
                  <a:gd name="connsiteX27" fmla="*/ 14182 w 16545"/>
                  <a:gd name="connsiteY27" fmla="*/ 5569 h 19912"/>
                  <a:gd name="connsiteX28" fmla="*/ 14351 w 16545"/>
                  <a:gd name="connsiteY28" fmla="*/ 4725 h 19912"/>
                  <a:gd name="connsiteX29" fmla="*/ 14097 w 16545"/>
                  <a:gd name="connsiteY29" fmla="*/ 4135 h 19912"/>
                  <a:gd name="connsiteX30" fmla="*/ 13169 w 16545"/>
                  <a:gd name="connsiteY30" fmla="*/ 3629 h 19912"/>
                  <a:gd name="connsiteX31" fmla="*/ 11396 w 16545"/>
                  <a:gd name="connsiteY31" fmla="*/ 3460 h 19912"/>
                  <a:gd name="connsiteX32" fmla="*/ 9623 w 16545"/>
                  <a:gd name="connsiteY32" fmla="*/ 3460 h 19912"/>
                  <a:gd name="connsiteX33" fmla="*/ 7851 w 16545"/>
                  <a:gd name="connsiteY33" fmla="*/ 3797 h 19912"/>
                  <a:gd name="connsiteX34" fmla="*/ 7766 w 16545"/>
                  <a:gd name="connsiteY34" fmla="*/ 3291 h 19912"/>
                  <a:gd name="connsiteX35" fmla="*/ 7597 w 16545"/>
                  <a:gd name="connsiteY35" fmla="*/ 2953 h 19912"/>
                  <a:gd name="connsiteX36" fmla="*/ 5993 w 16545"/>
                  <a:gd name="connsiteY36" fmla="*/ 3291 h 19912"/>
                  <a:gd name="connsiteX37" fmla="*/ 5740 w 16545"/>
                  <a:gd name="connsiteY37" fmla="*/ 3122 h 19912"/>
                  <a:gd name="connsiteX38" fmla="*/ 5740 w 16545"/>
                  <a:gd name="connsiteY38" fmla="*/ 2616 h 19912"/>
                  <a:gd name="connsiteX39" fmla="*/ 6922 w 16545"/>
                  <a:gd name="connsiteY39" fmla="*/ 760 h 19912"/>
                  <a:gd name="connsiteX40" fmla="*/ 7260 w 16545"/>
                  <a:gd name="connsiteY40" fmla="*/ 338 h 19912"/>
                  <a:gd name="connsiteX41" fmla="*/ 7175 w 16545"/>
                  <a:gd name="connsiteY41" fmla="*/ 84 h 19912"/>
                  <a:gd name="connsiteX42" fmla="*/ 6922 w 16545"/>
                  <a:gd name="connsiteY42" fmla="*/ 0 h 19912"/>
                  <a:gd name="connsiteX43" fmla="*/ 6669 w 16545"/>
                  <a:gd name="connsiteY43" fmla="*/ 169 h 19912"/>
                  <a:gd name="connsiteX44" fmla="*/ 6584 w 16545"/>
                  <a:gd name="connsiteY44" fmla="*/ 591 h 19912"/>
                  <a:gd name="connsiteX45" fmla="*/ 5825 w 16545"/>
                  <a:gd name="connsiteY45" fmla="*/ 1603 h 19912"/>
                  <a:gd name="connsiteX46" fmla="*/ 5487 w 16545"/>
                  <a:gd name="connsiteY46" fmla="*/ 2447 h 19912"/>
                  <a:gd name="connsiteX47" fmla="*/ 5318 w 16545"/>
                  <a:gd name="connsiteY47" fmla="*/ 3291 h 19912"/>
                  <a:gd name="connsiteX48" fmla="*/ 5234 w 16545"/>
                  <a:gd name="connsiteY48" fmla="*/ 3797 h 19912"/>
                  <a:gd name="connsiteX49" fmla="*/ 3799 w 16545"/>
                  <a:gd name="connsiteY49" fmla="*/ 4978 h 19912"/>
                  <a:gd name="connsiteX50" fmla="*/ 3123 w 16545"/>
                  <a:gd name="connsiteY50" fmla="*/ 6413 h 19912"/>
                  <a:gd name="connsiteX51" fmla="*/ 1688 w 16545"/>
                  <a:gd name="connsiteY51" fmla="*/ 6666 h 19912"/>
                  <a:gd name="connsiteX52" fmla="*/ 675 w 16545"/>
                  <a:gd name="connsiteY52" fmla="*/ 6413 h 19912"/>
                  <a:gd name="connsiteX53" fmla="*/ 506 w 16545"/>
                  <a:gd name="connsiteY53" fmla="*/ 6666 h 19912"/>
                  <a:gd name="connsiteX54" fmla="*/ 675 w 16545"/>
                  <a:gd name="connsiteY54" fmla="*/ 6919 h 19912"/>
                  <a:gd name="connsiteX55" fmla="*/ 2617 w 16545"/>
                  <a:gd name="connsiteY55" fmla="*/ 7594 h 19912"/>
                  <a:gd name="connsiteX56" fmla="*/ 2532 w 16545"/>
                  <a:gd name="connsiteY56" fmla="*/ 9282 h 19912"/>
                  <a:gd name="connsiteX57" fmla="*/ 2870 w 16545"/>
                  <a:gd name="connsiteY57" fmla="*/ 10969 h 19912"/>
                  <a:gd name="connsiteX58" fmla="*/ 2279 w 16545"/>
                  <a:gd name="connsiteY58" fmla="*/ 11391 h 19912"/>
                  <a:gd name="connsiteX59" fmla="*/ 1688 w 16545"/>
                  <a:gd name="connsiteY59" fmla="*/ 11306 h 19912"/>
                  <a:gd name="connsiteX60" fmla="*/ 760 w 16545"/>
                  <a:gd name="connsiteY60" fmla="*/ 10041 h 19912"/>
                  <a:gd name="connsiteX61" fmla="*/ 591 w 16545"/>
                  <a:gd name="connsiteY61" fmla="*/ 8944 h 19912"/>
                  <a:gd name="connsiteX62" fmla="*/ 591 w 16545"/>
                  <a:gd name="connsiteY62" fmla="*/ 8522 h 19912"/>
                  <a:gd name="connsiteX63" fmla="*/ 506 w 16545"/>
                  <a:gd name="connsiteY63" fmla="*/ 8354 h 19912"/>
                  <a:gd name="connsiteX64" fmla="*/ 253 w 16545"/>
                  <a:gd name="connsiteY64" fmla="*/ 8522 h 19912"/>
                  <a:gd name="connsiteX65" fmla="*/ 0 w 16545"/>
                  <a:gd name="connsiteY65" fmla="*/ 9282 h 19912"/>
                  <a:gd name="connsiteX66" fmla="*/ 169 w 16545"/>
                  <a:gd name="connsiteY66" fmla="*/ 10547 h 19912"/>
                  <a:gd name="connsiteX67" fmla="*/ 591 w 16545"/>
                  <a:gd name="connsiteY67" fmla="*/ 11897 h 19912"/>
                  <a:gd name="connsiteX68" fmla="*/ 1520 w 16545"/>
                  <a:gd name="connsiteY68" fmla="*/ 13669 h 19912"/>
                  <a:gd name="connsiteX69" fmla="*/ 1604 w 16545"/>
                  <a:gd name="connsiteY69" fmla="*/ 13922 h 19912"/>
                  <a:gd name="connsiteX70" fmla="*/ 1520 w 16545"/>
                  <a:gd name="connsiteY70" fmla="*/ 14091 h 19912"/>
                  <a:gd name="connsiteX71" fmla="*/ 1857 w 16545"/>
                  <a:gd name="connsiteY71" fmla="*/ 14091 h 19912"/>
                  <a:gd name="connsiteX72" fmla="*/ 2026 w 16545"/>
                  <a:gd name="connsiteY72" fmla="*/ 13753 h 19912"/>
                  <a:gd name="connsiteX73" fmla="*/ 1942 w 16545"/>
                  <a:gd name="connsiteY73" fmla="*/ 13585 h 19912"/>
                  <a:gd name="connsiteX74" fmla="*/ 1520 w 16545"/>
                  <a:gd name="connsiteY74" fmla="*/ 13162 h 19912"/>
                  <a:gd name="connsiteX75" fmla="*/ 1351 w 16545"/>
                  <a:gd name="connsiteY75" fmla="*/ 12825 h 19912"/>
                  <a:gd name="connsiteX76" fmla="*/ 1604 w 16545"/>
                  <a:gd name="connsiteY76" fmla="*/ 12572 h 19912"/>
                  <a:gd name="connsiteX77" fmla="*/ 1857 w 16545"/>
                  <a:gd name="connsiteY77" fmla="*/ 12403 h 19912"/>
                  <a:gd name="connsiteX78" fmla="*/ 2279 w 16545"/>
                  <a:gd name="connsiteY78" fmla="*/ 12150 h 19912"/>
                  <a:gd name="connsiteX79" fmla="*/ 2870 w 16545"/>
                  <a:gd name="connsiteY79" fmla="*/ 12066 h 19912"/>
                  <a:gd name="connsiteX80" fmla="*/ 3630 w 16545"/>
                  <a:gd name="connsiteY80" fmla="*/ 12319 h 19912"/>
                  <a:gd name="connsiteX81" fmla="*/ 4896 w 16545"/>
                  <a:gd name="connsiteY81" fmla="*/ 14597 h 19912"/>
                  <a:gd name="connsiteX82" fmla="*/ 5065 w 16545"/>
                  <a:gd name="connsiteY82" fmla="*/ 15525 h 19912"/>
                  <a:gd name="connsiteX83" fmla="*/ 5487 w 16545"/>
                  <a:gd name="connsiteY83" fmla="*/ 16707 h 19912"/>
                  <a:gd name="connsiteX84" fmla="*/ 5487 w 16545"/>
                  <a:gd name="connsiteY84" fmla="*/ 16959 h 19912"/>
                  <a:gd name="connsiteX85" fmla="*/ 4896 w 16545"/>
                  <a:gd name="connsiteY85" fmla="*/ 17128 h 19912"/>
                  <a:gd name="connsiteX86" fmla="*/ 4390 w 16545"/>
                  <a:gd name="connsiteY86" fmla="*/ 16875 h 19912"/>
                  <a:gd name="connsiteX87" fmla="*/ 2364 w 16545"/>
                  <a:gd name="connsiteY87" fmla="*/ 14766 h 19912"/>
                  <a:gd name="connsiteX88" fmla="*/ 2110 w 16545"/>
                  <a:gd name="connsiteY88" fmla="*/ 14682 h 19912"/>
                  <a:gd name="connsiteX89" fmla="*/ 1857 w 16545"/>
                  <a:gd name="connsiteY89" fmla="*/ 14935 h 19912"/>
                  <a:gd name="connsiteX90" fmla="*/ 2195 w 16545"/>
                  <a:gd name="connsiteY90" fmla="*/ 15188 h 19912"/>
                  <a:gd name="connsiteX91" fmla="*/ 5825 w 16545"/>
                  <a:gd name="connsiteY91" fmla="*/ 19069 h 19912"/>
                  <a:gd name="connsiteX92" fmla="*/ 7513 w 16545"/>
                  <a:gd name="connsiteY92" fmla="*/ 19238 h 19912"/>
                  <a:gd name="connsiteX93" fmla="*/ 8273 w 16545"/>
                  <a:gd name="connsiteY93" fmla="*/ 19069 h 1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6545" h="19912">
                    <a:moveTo>
                      <a:pt x="8273" y="19069"/>
                    </a:moveTo>
                    <a:lnTo>
                      <a:pt x="9792" y="19913"/>
                    </a:lnTo>
                    <a:lnTo>
                      <a:pt x="10552" y="19069"/>
                    </a:lnTo>
                    <a:lnTo>
                      <a:pt x="16292" y="16200"/>
                    </a:lnTo>
                    <a:lnTo>
                      <a:pt x="16545" y="12994"/>
                    </a:lnTo>
                    <a:lnTo>
                      <a:pt x="16376" y="10885"/>
                    </a:lnTo>
                    <a:lnTo>
                      <a:pt x="16208" y="10041"/>
                    </a:lnTo>
                    <a:lnTo>
                      <a:pt x="15701" y="9366"/>
                    </a:lnTo>
                    <a:lnTo>
                      <a:pt x="15026" y="9703"/>
                    </a:lnTo>
                    <a:lnTo>
                      <a:pt x="13844" y="11982"/>
                    </a:lnTo>
                    <a:lnTo>
                      <a:pt x="13844" y="12572"/>
                    </a:lnTo>
                    <a:lnTo>
                      <a:pt x="14351" y="12825"/>
                    </a:lnTo>
                    <a:lnTo>
                      <a:pt x="15279" y="12994"/>
                    </a:lnTo>
                    <a:lnTo>
                      <a:pt x="15026" y="15103"/>
                    </a:lnTo>
                    <a:lnTo>
                      <a:pt x="14351" y="15610"/>
                    </a:lnTo>
                    <a:lnTo>
                      <a:pt x="14182" y="16200"/>
                    </a:lnTo>
                    <a:lnTo>
                      <a:pt x="12662" y="16453"/>
                    </a:lnTo>
                    <a:lnTo>
                      <a:pt x="12071" y="16200"/>
                    </a:lnTo>
                    <a:lnTo>
                      <a:pt x="11649" y="15863"/>
                    </a:lnTo>
                    <a:lnTo>
                      <a:pt x="11734" y="15441"/>
                    </a:lnTo>
                    <a:lnTo>
                      <a:pt x="12325" y="14175"/>
                    </a:lnTo>
                    <a:lnTo>
                      <a:pt x="12747" y="13162"/>
                    </a:lnTo>
                    <a:lnTo>
                      <a:pt x="13084" y="11644"/>
                    </a:lnTo>
                    <a:lnTo>
                      <a:pt x="13084" y="9619"/>
                    </a:lnTo>
                    <a:lnTo>
                      <a:pt x="12409" y="9534"/>
                    </a:lnTo>
                    <a:lnTo>
                      <a:pt x="12578" y="8522"/>
                    </a:lnTo>
                    <a:lnTo>
                      <a:pt x="13000" y="7341"/>
                    </a:lnTo>
                    <a:lnTo>
                      <a:pt x="14182" y="5569"/>
                    </a:lnTo>
                    <a:lnTo>
                      <a:pt x="14351" y="4725"/>
                    </a:lnTo>
                    <a:lnTo>
                      <a:pt x="14097" y="4135"/>
                    </a:lnTo>
                    <a:lnTo>
                      <a:pt x="13169" y="3629"/>
                    </a:lnTo>
                    <a:lnTo>
                      <a:pt x="11396" y="3460"/>
                    </a:lnTo>
                    <a:lnTo>
                      <a:pt x="9623" y="3460"/>
                    </a:lnTo>
                    <a:lnTo>
                      <a:pt x="7851" y="3797"/>
                    </a:lnTo>
                    <a:lnTo>
                      <a:pt x="7766" y="3291"/>
                    </a:lnTo>
                    <a:lnTo>
                      <a:pt x="7597" y="2953"/>
                    </a:lnTo>
                    <a:lnTo>
                      <a:pt x="5993" y="3291"/>
                    </a:lnTo>
                    <a:lnTo>
                      <a:pt x="5740" y="3122"/>
                    </a:lnTo>
                    <a:lnTo>
                      <a:pt x="5740" y="2616"/>
                    </a:lnTo>
                    <a:lnTo>
                      <a:pt x="6922" y="760"/>
                    </a:lnTo>
                    <a:lnTo>
                      <a:pt x="7260" y="338"/>
                    </a:lnTo>
                    <a:lnTo>
                      <a:pt x="7175" y="84"/>
                    </a:lnTo>
                    <a:lnTo>
                      <a:pt x="6922" y="0"/>
                    </a:lnTo>
                    <a:lnTo>
                      <a:pt x="6669" y="169"/>
                    </a:lnTo>
                    <a:lnTo>
                      <a:pt x="6584" y="591"/>
                    </a:lnTo>
                    <a:lnTo>
                      <a:pt x="5825" y="1603"/>
                    </a:lnTo>
                    <a:lnTo>
                      <a:pt x="5487" y="2447"/>
                    </a:lnTo>
                    <a:lnTo>
                      <a:pt x="5318" y="3291"/>
                    </a:lnTo>
                    <a:lnTo>
                      <a:pt x="5234" y="3797"/>
                    </a:lnTo>
                    <a:lnTo>
                      <a:pt x="3799" y="4978"/>
                    </a:lnTo>
                    <a:lnTo>
                      <a:pt x="3123" y="6413"/>
                    </a:lnTo>
                    <a:lnTo>
                      <a:pt x="1688" y="6666"/>
                    </a:lnTo>
                    <a:lnTo>
                      <a:pt x="675" y="6413"/>
                    </a:lnTo>
                    <a:lnTo>
                      <a:pt x="506" y="6666"/>
                    </a:lnTo>
                    <a:lnTo>
                      <a:pt x="675" y="6919"/>
                    </a:lnTo>
                    <a:lnTo>
                      <a:pt x="2617" y="7594"/>
                    </a:lnTo>
                    <a:lnTo>
                      <a:pt x="2532" y="9282"/>
                    </a:lnTo>
                    <a:lnTo>
                      <a:pt x="2870" y="10969"/>
                    </a:lnTo>
                    <a:lnTo>
                      <a:pt x="2279" y="11391"/>
                    </a:lnTo>
                    <a:lnTo>
                      <a:pt x="1688" y="11306"/>
                    </a:lnTo>
                    <a:lnTo>
                      <a:pt x="760" y="10041"/>
                    </a:lnTo>
                    <a:lnTo>
                      <a:pt x="591" y="8944"/>
                    </a:lnTo>
                    <a:lnTo>
                      <a:pt x="591" y="8522"/>
                    </a:lnTo>
                    <a:lnTo>
                      <a:pt x="506" y="8354"/>
                    </a:lnTo>
                    <a:lnTo>
                      <a:pt x="253" y="8522"/>
                    </a:lnTo>
                    <a:lnTo>
                      <a:pt x="0" y="9282"/>
                    </a:lnTo>
                    <a:lnTo>
                      <a:pt x="169" y="10547"/>
                    </a:lnTo>
                    <a:lnTo>
                      <a:pt x="591" y="11897"/>
                    </a:lnTo>
                    <a:lnTo>
                      <a:pt x="1520" y="13669"/>
                    </a:lnTo>
                    <a:lnTo>
                      <a:pt x="1604" y="13922"/>
                    </a:lnTo>
                    <a:lnTo>
                      <a:pt x="1520" y="14091"/>
                    </a:lnTo>
                    <a:lnTo>
                      <a:pt x="1857" y="14091"/>
                    </a:lnTo>
                    <a:lnTo>
                      <a:pt x="2026" y="13753"/>
                    </a:lnTo>
                    <a:lnTo>
                      <a:pt x="1942" y="13585"/>
                    </a:lnTo>
                    <a:lnTo>
                      <a:pt x="1520" y="13162"/>
                    </a:lnTo>
                    <a:lnTo>
                      <a:pt x="1351" y="12825"/>
                    </a:lnTo>
                    <a:lnTo>
                      <a:pt x="1604" y="12572"/>
                    </a:lnTo>
                    <a:lnTo>
                      <a:pt x="1857" y="12403"/>
                    </a:lnTo>
                    <a:lnTo>
                      <a:pt x="2279" y="12150"/>
                    </a:lnTo>
                    <a:lnTo>
                      <a:pt x="2870" y="12066"/>
                    </a:lnTo>
                    <a:lnTo>
                      <a:pt x="3630" y="12319"/>
                    </a:lnTo>
                    <a:lnTo>
                      <a:pt x="4896" y="14597"/>
                    </a:lnTo>
                    <a:lnTo>
                      <a:pt x="5065" y="15525"/>
                    </a:lnTo>
                    <a:lnTo>
                      <a:pt x="5487" y="16707"/>
                    </a:lnTo>
                    <a:lnTo>
                      <a:pt x="5487" y="16959"/>
                    </a:lnTo>
                    <a:lnTo>
                      <a:pt x="4896" y="17128"/>
                    </a:lnTo>
                    <a:lnTo>
                      <a:pt x="4390" y="16875"/>
                    </a:lnTo>
                    <a:lnTo>
                      <a:pt x="2364" y="14766"/>
                    </a:lnTo>
                    <a:lnTo>
                      <a:pt x="2110" y="14682"/>
                    </a:lnTo>
                    <a:lnTo>
                      <a:pt x="1857" y="14935"/>
                    </a:lnTo>
                    <a:lnTo>
                      <a:pt x="2195" y="15188"/>
                    </a:lnTo>
                    <a:lnTo>
                      <a:pt x="5825" y="19069"/>
                    </a:lnTo>
                    <a:lnTo>
                      <a:pt x="7513" y="19238"/>
                    </a:lnTo>
                    <a:lnTo>
                      <a:pt x="8273" y="1906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1" name="Freeform 25">
                <a:extLst>
                  <a:ext uri="{FF2B5EF4-FFF2-40B4-BE49-F238E27FC236}">
                    <a16:creationId xmlns:a16="http://schemas.microsoft.com/office/drawing/2014/main" id="{7EF1D86B-4A6F-3DA5-09C9-6A381F3F8A91}"/>
                  </a:ext>
                </a:extLst>
              </p:cNvPr>
              <p:cNvSpPr/>
              <p:nvPr/>
            </p:nvSpPr>
            <p:spPr>
              <a:xfrm>
                <a:off x="4586756" y="4987699"/>
                <a:ext cx="13253" cy="5484"/>
              </a:xfrm>
              <a:custGeom>
                <a:avLst/>
                <a:gdLst>
                  <a:gd name="connsiteX0" fmla="*/ 11312 w 13253"/>
                  <a:gd name="connsiteY0" fmla="*/ 1012 h 5484"/>
                  <a:gd name="connsiteX1" fmla="*/ 10130 w 13253"/>
                  <a:gd name="connsiteY1" fmla="*/ 1772 h 5484"/>
                  <a:gd name="connsiteX2" fmla="*/ 9117 w 13253"/>
                  <a:gd name="connsiteY2" fmla="*/ 2362 h 5484"/>
                  <a:gd name="connsiteX3" fmla="*/ 7851 w 13253"/>
                  <a:gd name="connsiteY3" fmla="*/ 3037 h 5484"/>
                  <a:gd name="connsiteX4" fmla="*/ 6753 w 13253"/>
                  <a:gd name="connsiteY4" fmla="*/ 3459 h 5484"/>
                  <a:gd name="connsiteX5" fmla="*/ 6416 w 13253"/>
                  <a:gd name="connsiteY5" fmla="*/ 3628 h 5484"/>
                  <a:gd name="connsiteX6" fmla="*/ 5487 w 13253"/>
                  <a:gd name="connsiteY6" fmla="*/ 3797 h 5484"/>
                  <a:gd name="connsiteX7" fmla="*/ 3799 w 13253"/>
                  <a:gd name="connsiteY7" fmla="*/ 4219 h 5484"/>
                  <a:gd name="connsiteX8" fmla="*/ 3039 w 13253"/>
                  <a:gd name="connsiteY8" fmla="*/ 4134 h 5484"/>
                  <a:gd name="connsiteX9" fmla="*/ 2955 w 13253"/>
                  <a:gd name="connsiteY9" fmla="*/ 3966 h 5484"/>
                  <a:gd name="connsiteX10" fmla="*/ 2364 w 13253"/>
                  <a:gd name="connsiteY10" fmla="*/ 3966 h 5484"/>
                  <a:gd name="connsiteX11" fmla="*/ 1773 w 13253"/>
                  <a:gd name="connsiteY11" fmla="*/ 3797 h 5484"/>
                  <a:gd name="connsiteX12" fmla="*/ 84 w 13253"/>
                  <a:gd name="connsiteY12" fmla="*/ 4134 h 5484"/>
                  <a:gd name="connsiteX13" fmla="*/ 0 w 13253"/>
                  <a:gd name="connsiteY13" fmla="*/ 4303 h 5484"/>
                  <a:gd name="connsiteX14" fmla="*/ 169 w 13253"/>
                  <a:gd name="connsiteY14" fmla="*/ 4556 h 5484"/>
                  <a:gd name="connsiteX15" fmla="*/ 591 w 13253"/>
                  <a:gd name="connsiteY15" fmla="*/ 4809 h 5484"/>
                  <a:gd name="connsiteX16" fmla="*/ 844 w 13253"/>
                  <a:gd name="connsiteY16" fmla="*/ 5147 h 5484"/>
                  <a:gd name="connsiteX17" fmla="*/ 2195 w 13253"/>
                  <a:gd name="connsiteY17" fmla="*/ 5484 h 5484"/>
                  <a:gd name="connsiteX18" fmla="*/ 2448 w 13253"/>
                  <a:gd name="connsiteY18" fmla="*/ 5400 h 5484"/>
                  <a:gd name="connsiteX19" fmla="*/ 2617 w 13253"/>
                  <a:gd name="connsiteY19" fmla="*/ 5484 h 5484"/>
                  <a:gd name="connsiteX20" fmla="*/ 3208 w 13253"/>
                  <a:gd name="connsiteY20" fmla="*/ 5147 h 5484"/>
                  <a:gd name="connsiteX21" fmla="*/ 3545 w 13253"/>
                  <a:gd name="connsiteY21" fmla="*/ 5231 h 5484"/>
                  <a:gd name="connsiteX22" fmla="*/ 3799 w 13253"/>
                  <a:gd name="connsiteY22" fmla="*/ 4978 h 5484"/>
                  <a:gd name="connsiteX23" fmla="*/ 4474 w 13253"/>
                  <a:gd name="connsiteY23" fmla="*/ 4978 h 5484"/>
                  <a:gd name="connsiteX24" fmla="*/ 5487 w 13253"/>
                  <a:gd name="connsiteY24" fmla="*/ 4387 h 5484"/>
                  <a:gd name="connsiteX25" fmla="*/ 6078 w 13253"/>
                  <a:gd name="connsiteY25" fmla="*/ 3966 h 5484"/>
                  <a:gd name="connsiteX26" fmla="*/ 7344 w 13253"/>
                  <a:gd name="connsiteY26" fmla="*/ 3713 h 5484"/>
                  <a:gd name="connsiteX27" fmla="*/ 8357 w 13253"/>
                  <a:gd name="connsiteY27" fmla="*/ 3290 h 5484"/>
                  <a:gd name="connsiteX28" fmla="*/ 9370 w 13253"/>
                  <a:gd name="connsiteY28" fmla="*/ 2616 h 5484"/>
                  <a:gd name="connsiteX29" fmla="*/ 10299 w 13253"/>
                  <a:gd name="connsiteY29" fmla="*/ 2447 h 5484"/>
                  <a:gd name="connsiteX30" fmla="*/ 11902 w 13253"/>
                  <a:gd name="connsiteY30" fmla="*/ 1097 h 5484"/>
                  <a:gd name="connsiteX31" fmla="*/ 12747 w 13253"/>
                  <a:gd name="connsiteY31" fmla="*/ 590 h 5484"/>
                  <a:gd name="connsiteX32" fmla="*/ 13253 w 13253"/>
                  <a:gd name="connsiteY32" fmla="*/ 0 h 5484"/>
                  <a:gd name="connsiteX33" fmla="*/ 12578 w 13253"/>
                  <a:gd name="connsiteY33" fmla="*/ 169 h 5484"/>
                  <a:gd name="connsiteX34" fmla="*/ 11312 w 13253"/>
                  <a:gd name="connsiteY34" fmla="*/ 1012 h 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253" h="5484">
                    <a:moveTo>
                      <a:pt x="11312" y="1012"/>
                    </a:moveTo>
                    <a:lnTo>
                      <a:pt x="10130" y="1772"/>
                    </a:lnTo>
                    <a:lnTo>
                      <a:pt x="9117" y="2362"/>
                    </a:lnTo>
                    <a:lnTo>
                      <a:pt x="7851" y="3037"/>
                    </a:lnTo>
                    <a:lnTo>
                      <a:pt x="6753" y="3459"/>
                    </a:lnTo>
                    <a:lnTo>
                      <a:pt x="6416" y="3628"/>
                    </a:lnTo>
                    <a:lnTo>
                      <a:pt x="5487" y="3797"/>
                    </a:lnTo>
                    <a:lnTo>
                      <a:pt x="3799" y="4219"/>
                    </a:lnTo>
                    <a:lnTo>
                      <a:pt x="3039" y="4134"/>
                    </a:lnTo>
                    <a:lnTo>
                      <a:pt x="2955" y="3966"/>
                    </a:lnTo>
                    <a:lnTo>
                      <a:pt x="2364" y="3966"/>
                    </a:lnTo>
                    <a:lnTo>
                      <a:pt x="1773" y="3797"/>
                    </a:lnTo>
                    <a:lnTo>
                      <a:pt x="84" y="4134"/>
                    </a:lnTo>
                    <a:lnTo>
                      <a:pt x="0" y="4303"/>
                    </a:lnTo>
                    <a:lnTo>
                      <a:pt x="169" y="4556"/>
                    </a:lnTo>
                    <a:lnTo>
                      <a:pt x="591" y="4809"/>
                    </a:lnTo>
                    <a:lnTo>
                      <a:pt x="844" y="5147"/>
                    </a:lnTo>
                    <a:lnTo>
                      <a:pt x="2195" y="5484"/>
                    </a:lnTo>
                    <a:lnTo>
                      <a:pt x="2448" y="5400"/>
                    </a:lnTo>
                    <a:lnTo>
                      <a:pt x="2617" y="5484"/>
                    </a:lnTo>
                    <a:lnTo>
                      <a:pt x="3208" y="5147"/>
                    </a:lnTo>
                    <a:lnTo>
                      <a:pt x="3545" y="5231"/>
                    </a:lnTo>
                    <a:lnTo>
                      <a:pt x="3799" y="4978"/>
                    </a:lnTo>
                    <a:lnTo>
                      <a:pt x="4474" y="4978"/>
                    </a:lnTo>
                    <a:lnTo>
                      <a:pt x="5487" y="4387"/>
                    </a:lnTo>
                    <a:lnTo>
                      <a:pt x="6078" y="3966"/>
                    </a:lnTo>
                    <a:lnTo>
                      <a:pt x="7344" y="3713"/>
                    </a:lnTo>
                    <a:lnTo>
                      <a:pt x="8357" y="3290"/>
                    </a:lnTo>
                    <a:lnTo>
                      <a:pt x="9370" y="2616"/>
                    </a:lnTo>
                    <a:lnTo>
                      <a:pt x="10299" y="2447"/>
                    </a:lnTo>
                    <a:lnTo>
                      <a:pt x="11902" y="1097"/>
                    </a:lnTo>
                    <a:lnTo>
                      <a:pt x="12747" y="590"/>
                    </a:lnTo>
                    <a:lnTo>
                      <a:pt x="13253" y="0"/>
                    </a:lnTo>
                    <a:lnTo>
                      <a:pt x="12578" y="169"/>
                    </a:lnTo>
                    <a:lnTo>
                      <a:pt x="11312" y="1012"/>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2" name="Freeform 26">
                <a:extLst>
                  <a:ext uri="{FF2B5EF4-FFF2-40B4-BE49-F238E27FC236}">
                    <a16:creationId xmlns:a16="http://schemas.microsoft.com/office/drawing/2014/main" id="{89B61CBB-55A2-4443-99AD-7941090C62EF}"/>
                  </a:ext>
                </a:extLst>
              </p:cNvPr>
              <p:cNvSpPr/>
              <p:nvPr/>
            </p:nvSpPr>
            <p:spPr>
              <a:xfrm>
                <a:off x="4563542" y="4978164"/>
                <a:ext cx="32921" cy="15524"/>
              </a:xfrm>
              <a:custGeom>
                <a:avLst/>
                <a:gdLst>
                  <a:gd name="connsiteX0" fmla="*/ 31402 w 32921"/>
                  <a:gd name="connsiteY0" fmla="*/ 3966 h 15524"/>
                  <a:gd name="connsiteX1" fmla="*/ 31909 w 32921"/>
                  <a:gd name="connsiteY1" fmla="*/ 2700 h 15524"/>
                  <a:gd name="connsiteX2" fmla="*/ 32922 w 32921"/>
                  <a:gd name="connsiteY2" fmla="*/ 1603 h 15524"/>
                  <a:gd name="connsiteX3" fmla="*/ 32753 w 32921"/>
                  <a:gd name="connsiteY3" fmla="*/ 1181 h 15524"/>
                  <a:gd name="connsiteX4" fmla="*/ 31824 w 32921"/>
                  <a:gd name="connsiteY4" fmla="*/ 928 h 15524"/>
                  <a:gd name="connsiteX5" fmla="*/ 31149 w 32921"/>
                  <a:gd name="connsiteY5" fmla="*/ 1350 h 15524"/>
                  <a:gd name="connsiteX6" fmla="*/ 29461 w 32921"/>
                  <a:gd name="connsiteY6" fmla="*/ 675 h 15524"/>
                  <a:gd name="connsiteX7" fmla="*/ 28110 w 32921"/>
                  <a:gd name="connsiteY7" fmla="*/ 1434 h 15524"/>
                  <a:gd name="connsiteX8" fmla="*/ 24227 w 32921"/>
                  <a:gd name="connsiteY8" fmla="*/ 1772 h 15524"/>
                  <a:gd name="connsiteX9" fmla="*/ 23636 w 32921"/>
                  <a:gd name="connsiteY9" fmla="*/ 2025 h 15524"/>
                  <a:gd name="connsiteX10" fmla="*/ 23045 w 32921"/>
                  <a:gd name="connsiteY10" fmla="*/ 1856 h 15524"/>
                  <a:gd name="connsiteX11" fmla="*/ 19753 w 32921"/>
                  <a:gd name="connsiteY11" fmla="*/ 84 h 15524"/>
                  <a:gd name="connsiteX12" fmla="*/ 15870 w 32921"/>
                  <a:gd name="connsiteY12" fmla="*/ 253 h 15524"/>
                  <a:gd name="connsiteX13" fmla="*/ 8104 w 32921"/>
                  <a:gd name="connsiteY13" fmla="*/ 0 h 15524"/>
                  <a:gd name="connsiteX14" fmla="*/ 5825 w 32921"/>
                  <a:gd name="connsiteY14" fmla="*/ 338 h 15524"/>
                  <a:gd name="connsiteX15" fmla="*/ 3799 w 32921"/>
                  <a:gd name="connsiteY15" fmla="*/ 844 h 15524"/>
                  <a:gd name="connsiteX16" fmla="*/ 3123 w 32921"/>
                  <a:gd name="connsiteY16" fmla="*/ 1097 h 15524"/>
                  <a:gd name="connsiteX17" fmla="*/ 1435 w 32921"/>
                  <a:gd name="connsiteY17" fmla="*/ 1519 h 15524"/>
                  <a:gd name="connsiteX18" fmla="*/ 844 w 32921"/>
                  <a:gd name="connsiteY18" fmla="*/ 2194 h 15524"/>
                  <a:gd name="connsiteX19" fmla="*/ 0 w 32921"/>
                  <a:gd name="connsiteY19" fmla="*/ 2616 h 15524"/>
                  <a:gd name="connsiteX20" fmla="*/ 338 w 32921"/>
                  <a:gd name="connsiteY20" fmla="*/ 3037 h 15524"/>
                  <a:gd name="connsiteX21" fmla="*/ 169 w 32921"/>
                  <a:gd name="connsiteY21" fmla="*/ 4641 h 15524"/>
                  <a:gd name="connsiteX22" fmla="*/ 84 w 32921"/>
                  <a:gd name="connsiteY22" fmla="*/ 5400 h 15524"/>
                  <a:gd name="connsiteX23" fmla="*/ 422 w 32921"/>
                  <a:gd name="connsiteY23" fmla="*/ 6834 h 15524"/>
                  <a:gd name="connsiteX24" fmla="*/ 84 w 32921"/>
                  <a:gd name="connsiteY24" fmla="*/ 7341 h 15524"/>
                  <a:gd name="connsiteX25" fmla="*/ 253 w 32921"/>
                  <a:gd name="connsiteY25" fmla="*/ 9197 h 15524"/>
                  <a:gd name="connsiteX26" fmla="*/ 591 w 32921"/>
                  <a:gd name="connsiteY26" fmla="*/ 9619 h 15524"/>
                  <a:gd name="connsiteX27" fmla="*/ 675 w 32921"/>
                  <a:gd name="connsiteY27" fmla="*/ 10462 h 15524"/>
                  <a:gd name="connsiteX28" fmla="*/ 1182 w 32921"/>
                  <a:gd name="connsiteY28" fmla="*/ 12150 h 15524"/>
                  <a:gd name="connsiteX29" fmla="*/ 1182 w 32921"/>
                  <a:gd name="connsiteY29" fmla="*/ 13247 h 15524"/>
                  <a:gd name="connsiteX30" fmla="*/ 2701 w 32921"/>
                  <a:gd name="connsiteY30" fmla="*/ 14513 h 15524"/>
                  <a:gd name="connsiteX31" fmla="*/ 4221 w 32921"/>
                  <a:gd name="connsiteY31" fmla="*/ 14766 h 15524"/>
                  <a:gd name="connsiteX32" fmla="*/ 4305 w 32921"/>
                  <a:gd name="connsiteY32" fmla="*/ 13584 h 15524"/>
                  <a:gd name="connsiteX33" fmla="*/ 4727 w 32921"/>
                  <a:gd name="connsiteY33" fmla="*/ 14681 h 15524"/>
                  <a:gd name="connsiteX34" fmla="*/ 5571 w 32921"/>
                  <a:gd name="connsiteY34" fmla="*/ 14850 h 15524"/>
                  <a:gd name="connsiteX35" fmla="*/ 6416 w 32921"/>
                  <a:gd name="connsiteY35" fmla="*/ 15525 h 15524"/>
                  <a:gd name="connsiteX36" fmla="*/ 6753 w 32921"/>
                  <a:gd name="connsiteY36" fmla="*/ 15103 h 15524"/>
                  <a:gd name="connsiteX37" fmla="*/ 6416 w 32921"/>
                  <a:gd name="connsiteY37" fmla="*/ 14934 h 15524"/>
                  <a:gd name="connsiteX38" fmla="*/ 6838 w 32921"/>
                  <a:gd name="connsiteY38" fmla="*/ 14428 h 15524"/>
                  <a:gd name="connsiteX39" fmla="*/ 7513 w 32921"/>
                  <a:gd name="connsiteY39" fmla="*/ 14681 h 15524"/>
                  <a:gd name="connsiteX40" fmla="*/ 10552 w 32921"/>
                  <a:gd name="connsiteY40" fmla="*/ 14006 h 15524"/>
                  <a:gd name="connsiteX41" fmla="*/ 14266 w 32921"/>
                  <a:gd name="connsiteY41" fmla="*/ 13584 h 15524"/>
                  <a:gd name="connsiteX42" fmla="*/ 14604 w 32921"/>
                  <a:gd name="connsiteY42" fmla="*/ 13584 h 15524"/>
                  <a:gd name="connsiteX43" fmla="*/ 14773 w 32921"/>
                  <a:gd name="connsiteY43" fmla="*/ 14006 h 15524"/>
                  <a:gd name="connsiteX44" fmla="*/ 14351 w 32921"/>
                  <a:gd name="connsiteY44" fmla="*/ 14597 h 15524"/>
                  <a:gd name="connsiteX45" fmla="*/ 15110 w 32921"/>
                  <a:gd name="connsiteY45" fmla="*/ 14597 h 15524"/>
                  <a:gd name="connsiteX46" fmla="*/ 15954 w 32921"/>
                  <a:gd name="connsiteY46" fmla="*/ 14428 h 15524"/>
                  <a:gd name="connsiteX47" fmla="*/ 17474 w 32921"/>
                  <a:gd name="connsiteY47" fmla="*/ 13753 h 15524"/>
                  <a:gd name="connsiteX48" fmla="*/ 17389 w 32921"/>
                  <a:gd name="connsiteY48" fmla="*/ 12403 h 15524"/>
                  <a:gd name="connsiteX49" fmla="*/ 17896 w 32921"/>
                  <a:gd name="connsiteY49" fmla="*/ 11728 h 15524"/>
                  <a:gd name="connsiteX50" fmla="*/ 22117 w 32921"/>
                  <a:gd name="connsiteY50" fmla="*/ 9534 h 15524"/>
                  <a:gd name="connsiteX51" fmla="*/ 29967 w 32921"/>
                  <a:gd name="connsiteY51" fmla="*/ 5653 h 15524"/>
                  <a:gd name="connsiteX52" fmla="*/ 31402 w 32921"/>
                  <a:gd name="connsiteY52" fmla="*/ 3966 h 1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2921" h="15524">
                    <a:moveTo>
                      <a:pt x="31402" y="3966"/>
                    </a:moveTo>
                    <a:lnTo>
                      <a:pt x="31909" y="2700"/>
                    </a:lnTo>
                    <a:lnTo>
                      <a:pt x="32922" y="1603"/>
                    </a:lnTo>
                    <a:lnTo>
                      <a:pt x="32753" y="1181"/>
                    </a:lnTo>
                    <a:lnTo>
                      <a:pt x="31824" y="928"/>
                    </a:lnTo>
                    <a:lnTo>
                      <a:pt x="31149" y="1350"/>
                    </a:lnTo>
                    <a:lnTo>
                      <a:pt x="29461" y="675"/>
                    </a:lnTo>
                    <a:lnTo>
                      <a:pt x="28110" y="1434"/>
                    </a:lnTo>
                    <a:lnTo>
                      <a:pt x="24227" y="1772"/>
                    </a:lnTo>
                    <a:lnTo>
                      <a:pt x="23636" y="2025"/>
                    </a:lnTo>
                    <a:lnTo>
                      <a:pt x="23045" y="1856"/>
                    </a:lnTo>
                    <a:lnTo>
                      <a:pt x="19753" y="84"/>
                    </a:lnTo>
                    <a:lnTo>
                      <a:pt x="15870" y="253"/>
                    </a:lnTo>
                    <a:lnTo>
                      <a:pt x="8104" y="0"/>
                    </a:lnTo>
                    <a:lnTo>
                      <a:pt x="5825" y="338"/>
                    </a:lnTo>
                    <a:lnTo>
                      <a:pt x="3799" y="844"/>
                    </a:lnTo>
                    <a:lnTo>
                      <a:pt x="3123" y="1097"/>
                    </a:lnTo>
                    <a:lnTo>
                      <a:pt x="1435" y="1519"/>
                    </a:lnTo>
                    <a:lnTo>
                      <a:pt x="844" y="2194"/>
                    </a:lnTo>
                    <a:lnTo>
                      <a:pt x="0" y="2616"/>
                    </a:lnTo>
                    <a:lnTo>
                      <a:pt x="338" y="3037"/>
                    </a:lnTo>
                    <a:lnTo>
                      <a:pt x="169" y="4641"/>
                    </a:lnTo>
                    <a:lnTo>
                      <a:pt x="84" y="5400"/>
                    </a:lnTo>
                    <a:lnTo>
                      <a:pt x="422" y="6834"/>
                    </a:lnTo>
                    <a:lnTo>
                      <a:pt x="84" y="7341"/>
                    </a:lnTo>
                    <a:lnTo>
                      <a:pt x="253" y="9197"/>
                    </a:lnTo>
                    <a:lnTo>
                      <a:pt x="591" y="9619"/>
                    </a:lnTo>
                    <a:lnTo>
                      <a:pt x="675" y="10462"/>
                    </a:lnTo>
                    <a:lnTo>
                      <a:pt x="1182" y="12150"/>
                    </a:lnTo>
                    <a:lnTo>
                      <a:pt x="1182" y="13247"/>
                    </a:lnTo>
                    <a:lnTo>
                      <a:pt x="2701" y="14513"/>
                    </a:lnTo>
                    <a:lnTo>
                      <a:pt x="4221" y="14766"/>
                    </a:lnTo>
                    <a:lnTo>
                      <a:pt x="4305" y="13584"/>
                    </a:lnTo>
                    <a:lnTo>
                      <a:pt x="4727" y="14681"/>
                    </a:lnTo>
                    <a:lnTo>
                      <a:pt x="5571" y="14850"/>
                    </a:lnTo>
                    <a:lnTo>
                      <a:pt x="6416" y="15525"/>
                    </a:lnTo>
                    <a:lnTo>
                      <a:pt x="6753" y="15103"/>
                    </a:lnTo>
                    <a:lnTo>
                      <a:pt x="6416" y="14934"/>
                    </a:lnTo>
                    <a:lnTo>
                      <a:pt x="6838" y="14428"/>
                    </a:lnTo>
                    <a:lnTo>
                      <a:pt x="7513" y="14681"/>
                    </a:lnTo>
                    <a:lnTo>
                      <a:pt x="10552" y="14006"/>
                    </a:lnTo>
                    <a:lnTo>
                      <a:pt x="14266" y="13584"/>
                    </a:lnTo>
                    <a:lnTo>
                      <a:pt x="14604" y="13584"/>
                    </a:lnTo>
                    <a:lnTo>
                      <a:pt x="14773" y="14006"/>
                    </a:lnTo>
                    <a:lnTo>
                      <a:pt x="14351" y="14597"/>
                    </a:lnTo>
                    <a:lnTo>
                      <a:pt x="15110" y="14597"/>
                    </a:lnTo>
                    <a:lnTo>
                      <a:pt x="15954" y="14428"/>
                    </a:lnTo>
                    <a:lnTo>
                      <a:pt x="17474" y="13753"/>
                    </a:lnTo>
                    <a:lnTo>
                      <a:pt x="17389" y="12403"/>
                    </a:lnTo>
                    <a:lnTo>
                      <a:pt x="17896" y="11728"/>
                    </a:lnTo>
                    <a:lnTo>
                      <a:pt x="22117" y="9534"/>
                    </a:lnTo>
                    <a:lnTo>
                      <a:pt x="29967" y="5653"/>
                    </a:lnTo>
                    <a:lnTo>
                      <a:pt x="31402" y="3966"/>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3" name="Freeform 27">
                <a:extLst>
                  <a:ext uri="{FF2B5EF4-FFF2-40B4-BE49-F238E27FC236}">
                    <a16:creationId xmlns:a16="http://schemas.microsoft.com/office/drawing/2014/main" id="{380FE1FE-3AA1-C952-591C-DC632C77F1B5}"/>
                  </a:ext>
                </a:extLst>
              </p:cNvPr>
              <p:cNvSpPr/>
              <p:nvPr/>
            </p:nvSpPr>
            <p:spPr>
              <a:xfrm>
                <a:off x="4529776" y="4993689"/>
                <a:ext cx="30051" cy="11306"/>
              </a:xfrm>
              <a:custGeom>
                <a:avLst/>
                <a:gdLst>
                  <a:gd name="connsiteX0" fmla="*/ 29883 w 30051"/>
                  <a:gd name="connsiteY0" fmla="*/ 7256 h 11306"/>
                  <a:gd name="connsiteX1" fmla="*/ 29798 w 30051"/>
                  <a:gd name="connsiteY1" fmla="*/ 6919 h 11306"/>
                  <a:gd name="connsiteX2" fmla="*/ 29039 w 30051"/>
                  <a:gd name="connsiteY2" fmla="*/ 6666 h 11306"/>
                  <a:gd name="connsiteX3" fmla="*/ 28701 w 30051"/>
                  <a:gd name="connsiteY3" fmla="*/ 6834 h 11306"/>
                  <a:gd name="connsiteX4" fmla="*/ 28448 w 30051"/>
                  <a:gd name="connsiteY4" fmla="*/ 6750 h 11306"/>
                  <a:gd name="connsiteX5" fmla="*/ 28110 w 30051"/>
                  <a:gd name="connsiteY5" fmla="*/ 6581 h 11306"/>
                  <a:gd name="connsiteX6" fmla="*/ 27941 w 30051"/>
                  <a:gd name="connsiteY6" fmla="*/ 6413 h 11306"/>
                  <a:gd name="connsiteX7" fmla="*/ 27266 w 30051"/>
                  <a:gd name="connsiteY7" fmla="*/ 5906 h 11306"/>
                  <a:gd name="connsiteX8" fmla="*/ 27013 w 30051"/>
                  <a:gd name="connsiteY8" fmla="*/ 5737 h 11306"/>
                  <a:gd name="connsiteX9" fmla="*/ 26928 w 30051"/>
                  <a:gd name="connsiteY9" fmla="*/ 5400 h 11306"/>
                  <a:gd name="connsiteX10" fmla="*/ 26422 w 30051"/>
                  <a:gd name="connsiteY10" fmla="*/ 5484 h 11306"/>
                  <a:gd name="connsiteX11" fmla="*/ 24987 w 30051"/>
                  <a:gd name="connsiteY11" fmla="*/ 5316 h 11306"/>
                  <a:gd name="connsiteX12" fmla="*/ 23721 w 30051"/>
                  <a:gd name="connsiteY12" fmla="*/ 4809 h 11306"/>
                  <a:gd name="connsiteX13" fmla="*/ 22539 w 30051"/>
                  <a:gd name="connsiteY13" fmla="*/ 3881 h 11306"/>
                  <a:gd name="connsiteX14" fmla="*/ 22032 w 30051"/>
                  <a:gd name="connsiteY14" fmla="*/ 3881 h 11306"/>
                  <a:gd name="connsiteX15" fmla="*/ 21357 w 30051"/>
                  <a:gd name="connsiteY15" fmla="*/ 3628 h 11306"/>
                  <a:gd name="connsiteX16" fmla="*/ 21019 w 30051"/>
                  <a:gd name="connsiteY16" fmla="*/ 3290 h 11306"/>
                  <a:gd name="connsiteX17" fmla="*/ 20766 w 30051"/>
                  <a:gd name="connsiteY17" fmla="*/ 2869 h 11306"/>
                  <a:gd name="connsiteX18" fmla="*/ 20513 w 30051"/>
                  <a:gd name="connsiteY18" fmla="*/ 2531 h 11306"/>
                  <a:gd name="connsiteX19" fmla="*/ 19584 w 30051"/>
                  <a:gd name="connsiteY19" fmla="*/ 2278 h 11306"/>
                  <a:gd name="connsiteX20" fmla="*/ 18656 w 30051"/>
                  <a:gd name="connsiteY20" fmla="*/ 2531 h 11306"/>
                  <a:gd name="connsiteX21" fmla="*/ 18402 w 30051"/>
                  <a:gd name="connsiteY21" fmla="*/ 2362 h 11306"/>
                  <a:gd name="connsiteX22" fmla="*/ 18065 w 30051"/>
                  <a:gd name="connsiteY22" fmla="*/ 2278 h 11306"/>
                  <a:gd name="connsiteX23" fmla="*/ 17643 w 30051"/>
                  <a:gd name="connsiteY23" fmla="*/ 2109 h 11306"/>
                  <a:gd name="connsiteX24" fmla="*/ 17052 w 30051"/>
                  <a:gd name="connsiteY24" fmla="*/ 1519 h 11306"/>
                  <a:gd name="connsiteX25" fmla="*/ 16714 w 30051"/>
                  <a:gd name="connsiteY25" fmla="*/ 1181 h 11306"/>
                  <a:gd name="connsiteX26" fmla="*/ 16292 w 30051"/>
                  <a:gd name="connsiteY26" fmla="*/ 1266 h 11306"/>
                  <a:gd name="connsiteX27" fmla="*/ 15701 w 30051"/>
                  <a:gd name="connsiteY27" fmla="*/ 1266 h 11306"/>
                  <a:gd name="connsiteX28" fmla="*/ 15026 w 30051"/>
                  <a:gd name="connsiteY28" fmla="*/ 1181 h 11306"/>
                  <a:gd name="connsiteX29" fmla="*/ 14604 w 30051"/>
                  <a:gd name="connsiteY29" fmla="*/ 1012 h 11306"/>
                  <a:gd name="connsiteX30" fmla="*/ 14182 w 30051"/>
                  <a:gd name="connsiteY30" fmla="*/ 675 h 11306"/>
                  <a:gd name="connsiteX31" fmla="*/ 13844 w 30051"/>
                  <a:gd name="connsiteY31" fmla="*/ 253 h 11306"/>
                  <a:gd name="connsiteX32" fmla="*/ 12662 w 30051"/>
                  <a:gd name="connsiteY32" fmla="*/ 338 h 11306"/>
                  <a:gd name="connsiteX33" fmla="*/ 11480 w 30051"/>
                  <a:gd name="connsiteY33" fmla="*/ 506 h 11306"/>
                  <a:gd name="connsiteX34" fmla="*/ 10552 w 30051"/>
                  <a:gd name="connsiteY34" fmla="*/ 253 h 11306"/>
                  <a:gd name="connsiteX35" fmla="*/ 10130 w 30051"/>
                  <a:gd name="connsiteY35" fmla="*/ 0 h 11306"/>
                  <a:gd name="connsiteX36" fmla="*/ 10045 w 30051"/>
                  <a:gd name="connsiteY36" fmla="*/ 0 h 11306"/>
                  <a:gd name="connsiteX37" fmla="*/ 8864 w 30051"/>
                  <a:gd name="connsiteY37" fmla="*/ 253 h 11306"/>
                  <a:gd name="connsiteX38" fmla="*/ 8104 w 30051"/>
                  <a:gd name="connsiteY38" fmla="*/ 338 h 11306"/>
                  <a:gd name="connsiteX39" fmla="*/ 7597 w 30051"/>
                  <a:gd name="connsiteY39" fmla="*/ 338 h 11306"/>
                  <a:gd name="connsiteX40" fmla="*/ 6922 w 30051"/>
                  <a:gd name="connsiteY40" fmla="*/ 253 h 11306"/>
                  <a:gd name="connsiteX41" fmla="*/ 6838 w 30051"/>
                  <a:gd name="connsiteY41" fmla="*/ 84 h 11306"/>
                  <a:gd name="connsiteX42" fmla="*/ 6416 w 30051"/>
                  <a:gd name="connsiteY42" fmla="*/ 0 h 11306"/>
                  <a:gd name="connsiteX43" fmla="*/ 6247 w 30051"/>
                  <a:gd name="connsiteY43" fmla="*/ 0 h 11306"/>
                  <a:gd name="connsiteX44" fmla="*/ 5318 w 30051"/>
                  <a:gd name="connsiteY44" fmla="*/ 84 h 11306"/>
                  <a:gd name="connsiteX45" fmla="*/ 4474 w 30051"/>
                  <a:gd name="connsiteY45" fmla="*/ 338 h 11306"/>
                  <a:gd name="connsiteX46" fmla="*/ 4474 w 30051"/>
                  <a:gd name="connsiteY46" fmla="*/ 759 h 11306"/>
                  <a:gd name="connsiteX47" fmla="*/ 4221 w 30051"/>
                  <a:gd name="connsiteY47" fmla="*/ 1434 h 11306"/>
                  <a:gd name="connsiteX48" fmla="*/ 3461 w 30051"/>
                  <a:gd name="connsiteY48" fmla="*/ 2109 h 11306"/>
                  <a:gd name="connsiteX49" fmla="*/ 2955 w 30051"/>
                  <a:gd name="connsiteY49" fmla="*/ 2362 h 11306"/>
                  <a:gd name="connsiteX50" fmla="*/ 2448 w 30051"/>
                  <a:gd name="connsiteY50" fmla="*/ 2447 h 11306"/>
                  <a:gd name="connsiteX51" fmla="*/ 2279 w 30051"/>
                  <a:gd name="connsiteY51" fmla="*/ 2869 h 11306"/>
                  <a:gd name="connsiteX52" fmla="*/ 1942 w 30051"/>
                  <a:gd name="connsiteY52" fmla="*/ 3122 h 11306"/>
                  <a:gd name="connsiteX53" fmla="*/ 1519 w 30051"/>
                  <a:gd name="connsiteY53" fmla="*/ 3544 h 11306"/>
                  <a:gd name="connsiteX54" fmla="*/ 0 w 30051"/>
                  <a:gd name="connsiteY54" fmla="*/ 5400 h 11306"/>
                  <a:gd name="connsiteX55" fmla="*/ 0 w 30051"/>
                  <a:gd name="connsiteY55" fmla="*/ 6159 h 11306"/>
                  <a:gd name="connsiteX56" fmla="*/ 84 w 30051"/>
                  <a:gd name="connsiteY56" fmla="*/ 6666 h 11306"/>
                  <a:gd name="connsiteX57" fmla="*/ 338 w 30051"/>
                  <a:gd name="connsiteY57" fmla="*/ 7087 h 11306"/>
                  <a:gd name="connsiteX58" fmla="*/ 507 w 30051"/>
                  <a:gd name="connsiteY58" fmla="*/ 7256 h 11306"/>
                  <a:gd name="connsiteX59" fmla="*/ 591 w 30051"/>
                  <a:gd name="connsiteY59" fmla="*/ 7678 h 11306"/>
                  <a:gd name="connsiteX60" fmla="*/ 591 w 30051"/>
                  <a:gd name="connsiteY60" fmla="*/ 8184 h 11306"/>
                  <a:gd name="connsiteX61" fmla="*/ 422 w 30051"/>
                  <a:gd name="connsiteY61" fmla="*/ 8353 h 11306"/>
                  <a:gd name="connsiteX62" fmla="*/ 422 w 30051"/>
                  <a:gd name="connsiteY62" fmla="*/ 8691 h 11306"/>
                  <a:gd name="connsiteX63" fmla="*/ 507 w 30051"/>
                  <a:gd name="connsiteY63" fmla="*/ 9028 h 11306"/>
                  <a:gd name="connsiteX64" fmla="*/ 1182 w 30051"/>
                  <a:gd name="connsiteY64" fmla="*/ 9788 h 11306"/>
                  <a:gd name="connsiteX65" fmla="*/ 1266 w 30051"/>
                  <a:gd name="connsiteY65" fmla="*/ 10209 h 11306"/>
                  <a:gd name="connsiteX66" fmla="*/ 1519 w 30051"/>
                  <a:gd name="connsiteY66" fmla="*/ 10462 h 11306"/>
                  <a:gd name="connsiteX67" fmla="*/ 2110 w 30051"/>
                  <a:gd name="connsiteY67" fmla="*/ 10884 h 11306"/>
                  <a:gd name="connsiteX68" fmla="*/ 2279 w 30051"/>
                  <a:gd name="connsiteY68" fmla="*/ 11306 h 11306"/>
                  <a:gd name="connsiteX69" fmla="*/ 2448 w 30051"/>
                  <a:gd name="connsiteY69" fmla="*/ 11222 h 11306"/>
                  <a:gd name="connsiteX70" fmla="*/ 2955 w 30051"/>
                  <a:gd name="connsiteY70" fmla="*/ 11222 h 11306"/>
                  <a:gd name="connsiteX71" fmla="*/ 3123 w 30051"/>
                  <a:gd name="connsiteY71" fmla="*/ 11053 h 11306"/>
                  <a:gd name="connsiteX72" fmla="*/ 3292 w 30051"/>
                  <a:gd name="connsiteY72" fmla="*/ 10800 h 11306"/>
                  <a:gd name="connsiteX73" fmla="*/ 3039 w 30051"/>
                  <a:gd name="connsiteY73" fmla="*/ 10716 h 11306"/>
                  <a:gd name="connsiteX74" fmla="*/ 2870 w 30051"/>
                  <a:gd name="connsiteY74" fmla="*/ 10631 h 11306"/>
                  <a:gd name="connsiteX75" fmla="*/ 2955 w 30051"/>
                  <a:gd name="connsiteY75" fmla="*/ 10462 h 11306"/>
                  <a:gd name="connsiteX76" fmla="*/ 3292 w 30051"/>
                  <a:gd name="connsiteY76" fmla="*/ 10378 h 11306"/>
                  <a:gd name="connsiteX77" fmla="*/ 3714 w 30051"/>
                  <a:gd name="connsiteY77" fmla="*/ 10209 h 11306"/>
                  <a:gd name="connsiteX78" fmla="*/ 3883 w 30051"/>
                  <a:gd name="connsiteY78" fmla="*/ 10209 h 11306"/>
                  <a:gd name="connsiteX79" fmla="*/ 4136 w 30051"/>
                  <a:gd name="connsiteY79" fmla="*/ 10041 h 11306"/>
                  <a:gd name="connsiteX80" fmla="*/ 4558 w 30051"/>
                  <a:gd name="connsiteY80" fmla="*/ 9956 h 11306"/>
                  <a:gd name="connsiteX81" fmla="*/ 4896 w 30051"/>
                  <a:gd name="connsiteY81" fmla="*/ 9872 h 11306"/>
                  <a:gd name="connsiteX82" fmla="*/ 5234 w 30051"/>
                  <a:gd name="connsiteY82" fmla="*/ 9872 h 11306"/>
                  <a:gd name="connsiteX83" fmla="*/ 5909 w 30051"/>
                  <a:gd name="connsiteY83" fmla="*/ 9788 h 11306"/>
                  <a:gd name="connsiteX84" fmla="*/ 6162 w 30051"/>
                  <a:gd name="connsiteY84" fmla="*/ 9619 h 11306"/>
                  <a:gd name="connsiteX85" fmla="*/ 6331 w 30051"/>
                  <a:gd name="connsiteY85" fmla="*/ 9788 h 11306"/>
                  <a:gd name="connsiteX86" fmla="*/ 6584 w 30051"/>
                  <a:gd name="connsiteY86" fmla="*/ 9872 h 11306"/>
                  <a:gd name="connsiteX87" fmla="*/ 7344 w 30051"/>
                  <a:gd name="connsiteY87" fmla="*/ 9872 h 11306"/>
                  <a:gd name="connsiteX88" fmla="*/ 8188 w 30051"/>
                  <a:gd name="connsiteY88" fmla="*/ 9619 h 11306"/>
                  <a:gd name="connsiteX89" fmla="*/ 8610 w 30051"/>
                  <a:gd name="connsiteY89" fmla="*/ 9534 h 11306"/>
                  <a:gd name="connsiteX90" fmla="*/ 9032 w 30051"/>
                  <a:gd name="connsiteY90" fmla="*/ 9534 h 11306"/>
                  <a:gd name="connsiteX91" fmla="*/ 9117 w 30051"/>
                  <a:gd name="connsiteY91" fmla="*/ 9450 h 11306"/>
                  <a:gd name="connsiteX92" fmla="*/ 9370 w 30051"/>
                  <a:gd name="connsiteY92" fmla="*/ 9534 h 11306"/>
                  <a:gd name="connsiteX93" fmla="*/ 9708 w 30051"/>
                  <a:gd name="connsiteY93" fmla="*/ 9703 h 11306"/>
                  <a:gd name="connsiteX94" fmla="*/ 10214 w 30051"/>
                  <a:gd name="connsiteY94" fmla="*/ 9703 h 11306"/>
                  <a:gd name="connsiteX95" fmla="*/ 10552 w 30051"/>
                  <a:gd name="connsiteY95" fmla="*/ 9703 h 11306"/>
                  <a:gd name="connsiteX96" fmla="*/ 12325 w 30051"/>
                  <a:gd name="connsiteY96" fmla="*/ 9197 h 11306"/>
                  <a:gd name="connsiteX97" fmla="*/ 13000 w 30051"/>
                  <a:gd name="connsiteY97" fmla="*/ 9112 h 11306"/>
                  <a:gd name="connsiteX98" fmla="*/ 13422 w 30051"/>
                  <a:gd name="connsiteY98" fmla="*/ 9112 h 11306"/>
                  <a:gd name="connsiteX99" fmla="*/ 13591 w 30051"/>
                  <a:gd name="connsiteY99" fmla="*/ 9281 h 11306"/>
                  <a:gd name="connsiteX100" fmla="*/ 14097 w 30051"/>
                  <a:gd name="connsiteY100" fmla="*/ 9366 h 11306"/>
                  <a:gd name="connsiteX101" fmla="*/ 15026 w 30051"/>
                  <a:gd name="connsiteY101" fmla="*/ 9366 h 11306"/>
                  <a:gd name="connsiteX102" fmla="*/ 15701 w 30051"/>
                  <a:gd name="connsiteY102" fmla="*/ 9619 h 11306"/>
                  <a:gd name="connsiteX103" fmla="*/ 16630 w 30051"/>
                  <a:gd name="connsiteY103" fmla="*/ 9703 h 11306"/>
                  <a:gd name="connsiteX104" fmla="*/ 17643 w 30051"/>
                  <a:gd name="connsiteY104" fmla="*/ 9788 h 11306"/>
                  <a:gd name="connsiteX105" fmla="*/ 18571 w 30051"/>
                  <a:gd name="connsiteY105" fmla="*/ 9956 h 11306"/>
                  <a:gd name="connsiteX106" fmla="*/ 18824 w 30051"/>
                  <a:gd name="connsiteY106" fmla="*/ 9788 h 11306"/>
                  <a:gd name="connsiteX107" fmla="*/ 19162 w 30051"/>
                  <a:gd name="connsiteY107" fmla="*/ 9788 h 11306"/>
                  <a:gd name="connsiteX108" fmla="*/ 19584 w 30051"/>
                  <a:gd name="connsiteY108" fmla="*/ 9872 h 11306"/>
                  <a:gd name="connsiteX109" fmla="*/ 19922 w 30051"/>
                  <a:gd name="connsiteY109" fmla="*/ 10041 h 11306"/>
                  <a:gd name="connsiteX110" fmla="*/ 20006 w 30051"/>
                  <a:gd name="connsiteY110" fmla="*/ 9956 h 11306"/>
                  <a:gd name="connsiteX111" fmla="*/ 20513 w 30051"/>
                  <a:gd name="connsiteY111" fmla="*/ 9872 h 11306"/>
                  <a:gd name="connsiteX112" fmla="*/ 21610 w 30051"/>
                  <a:gd name="connsiteY112" fmla="*/ 9956 h 11306"/>
                  <a:gd name="connsiteX113" fmla="*/ 22370 w 30051"/>
                  <a:gd name="connsiteY113" fmla="*/ 9619 h 11306"/>
                  <a:gd name="connsiteX114" fmla="*/ 22454 w 30051"/>
                  <a:gd name="connsiteY114" fmla="*/ 9703 h 11306"/>
                  <a:gd name="connsiteX115" fmla="*/ 22623 w 30051"/>
                  <a:gd name="connsiteY115" fmla="*/ 9872 h 11306"/>
                  <a:gd name="connsiteX116" fmla="*/ 24058 w 30051"/>
                  <a:gd name="connsiteY116" fmla="*/ 9619 h 11306"/>
                  <a:gd name="connsiteX117" fmla="*/ 25746 w 30051"/>
                  <a:gd name="connsiteY117" fmla="*/ 9450 h 11306"/>
                  <a:gd name="connsiteX118" fmla="*/ 25915 w 30051"/>
                  <a:gd name="connsiteY118" fmla="*/ 9534 h 11306"/>
                  <a:gd name="connsiteX119" fmla="*/ 25915 w 30051"/>
                  <a:gd name="connsiteY119" fmla="*/ 9703 h 11306"/>
                  <a:gd name="connsiteX120" fmla="*/ 26169 w 30051"/>
                  <a:gd name="connsiteY120" fmla="*/ 9872 h 11306"/>
                  <a:gd name="connsiteX121" fmla="*/ 26506 w 30051"/>
                  <a:gd name="connsiteY121" fmla="*/ 9703 h 11306"/>
                  <a:gd name="connsiteX122" fmla="*/ 27013 w 30051"/>
                  <a:gd name="connsiteY122" fmla="*/ 9112 h 11306"/>
                  <a:gd name="connsiteX123" fmla="*/ 27604 w 30051"/>
                  <a:gd name="connsiteY123" fmla="*/ 9028 h 11306"/>
                  <a:gd name="connsiteX124" fmla="*/ 28110 w 30051"/>
                  <a:gd name="connsiteY124" fmla="*/ 8944 h 11306"/>
                  <a:gd name="connsiteX125" fmla="*/ 28617 w 30051"/>
                  <a:gd name="connsiteY125" fmla="*/ 8606 h 11306"/>
                  <a:gd name="connsiteX126" fmla="*/ 28954 w 30051"/>
                  <a:gd name="connsiteY126" fmla="*/ 8691 h 11306"/>
                  <a:gd name="connsiteX127" fmla="*/ 29207 w 30051"/>
                  <a:gd name="connsiteY127" fmla="*/ 8606 h 11306"/>
                  <a:gd name="connsiteX128" fmla="*/ 29714 w 30051"/>
                  <a:gd name="connsiteY128" fmla="*/ 8353 h 11306"/>
                  <a:gd name="connsiteX129" fmla="*/ 30052 w 30051"/>
                  <a:gd name="connsiteY129" fmla="*/ 7763 h 11306"/>
                  <a:gd name="connsiteX130" fmla="*/ 30052 w 30051"/>
                  <a:gd name="connsiteY130" fmla="*/ 7509 h 11306"/>
                  <a:gd name="connsiteX131" fmla="*/ 29883 w 30051"/>
                  <a:gd name="connsiteY131" fmla="*/ 7256 h 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0051" h="11306">
                    <a:moveTo>
                      <a:pt x="29883" y="7256"/>
                    </a:moveTo>
                    <a:lnTo>
                      <a:pt x="29798" y="6919"/>
                    </a:lnTo>
                    <a:lnTo>
                      <a:pt x="29039" y="6666"/>
                    </a:lnTo>
                    <a:lnTo>
                      <a:pt x="28701" y="6834"/>
                    </a:lnTo>
                    <a:lnTo>
                      <a:pt x="28448" y="6750"/>
                    </a:lnTo>
                    <a:lnTo>
                      <a:pt x="28110" y="6581"/>
                    </a:lnTo>
                    <a:lnTo>
                      <a:pt x="27941" y="6413"/>
                    </a:lnTo>
                    <a:lnTo>
                      <a:pt x="27266" y="5906"/>
                    </a:lnTo>
                    <a:lnTo>
                      <a:pt x="27013" y="5737"/>
                    </a:lnTo>
                    <a:lnTo>
                      <a:pt x="26928" y="5400"/>
                    </a:lnTo>
                    <a:lnTo>
                      <a:pt x="26422" y="5484"/>
                    </a:lnTo>
                    <a:lnTo>
                      <a:pt x="24987" y="5316"/>
                    </a:lnTo>
                    <a:lnTo>
                      <a:pt x="23721" y="4809"/>
                    </a:lnTo>
                    <a:lnTo>
                      <a:pt x="22539" y="3881"/>
                    </a:lnTo>
                    <a:lnTo>
                      <a:pt x="22032" y="3881"/>
                    </a:lnTo>
                    <a:lnTo>
                      <a:pt x="21357" y="3628"/>
                    </a:lnTo>
                    <a:lnTo>
                      <a:pt x="21019" y="3290"/>
                    </a:lnTo>
                    <a:lnTo>
                      <a:pt x="20766" y="2869"/>
                    </a:lnTo>
                    <a:lnTo>
                      <a:pt x="20513" y="2531"/>
                    </a:lnTo>
                    <a:lnTo>
                      <a:pt x="19584" y="2278"/>
                    </a:lnTo>
                    <a:lnTo>
                      <a:pt x="18656" y="2531"/>
                    </a:lnTo>
                    <a:lnTo>
                      <a:pt x="18402" y="2362"/>
                    </a:lnTo>
                    <a:lnTo>
                      <a:pt x="18065" y="2278"/>
                    </a:lnTo>
                    <a:lnTo>
                      <a:pt x="17643" y="2109"/>
                    </a:lnTo>
                    <a:lnTo>
                      <a:pt x="17052" y="1519"/>
                    </a:lnTo>
                    <a:lnTo>
                      <a:pt x="16714" y="1181"/>
                    </a:lnTo>
                    <a:lnTo>
                      <a:pt x="16292" y="1266"/>
                    </a:lnTo>
                    <a:lnTo>
                      <a:pt x="15701" y="1266"/>
                    </a:lnTo>
                    <a:lnTo>
                      <a:pt x="15026" y="1181"/>
                    </a:lnTo>
                    <a:lnTo>
                      <a:pt x="14604" y="1012"/>
                    </a:lnTo>
                    <a:lnTo>
                      <a:pt x="14182" y="675"/>
                    </a:lnTo>
                    <a:lnTo>
                      <a:pt x="13844" y="253"/>
                    </a:lnTo>
                    <a:lnTo>
                      <a:pt x="12662" y="338"/>
                    </a:lnTo>
                    <a:lnTo>
                      <a:pt x="11480" y="506"/>
                    </a:lnTo>
                    <a:lnTo>
                      <a:pt x="10552" y="253"/>
                    </a:lnTo>
                    <a:lnTo>
                      <a:pt x="10130" y="0"/>
                    </a:lnTo>
                    <a:lnTo>
                      <a:pt x="10045" y="0"/>
                    </a:lnTo>
                    <a:lnTo>
                      <a:pt x="8864" y="253"/>
                    </a:lnTo>
                    <a:lnTo>
                      <a:pt x="8104" y="338"/>
                    </a:lnTo>
                    <a:lnTo>
                      <a:pt x="7597" y="338"/>
                    </a:lnTo>
                    <a:lnTo>
                      <a:pt x="6922" y="253"/>
                    </a:lnTo>
                    <a:lnTo>
                      <a:pt x="6838" y="84"/>
                    </a:lnTo>
                    <a:lnTo>
                      <a:pt x="6416" y="0"/>
                    </a:lnTo>
                    <a:lnTo>
                      <a:pt x="6247" y="0"/>
                    </a:lnTo>
                    <a:lnTo>
                      <a:pt x="5318" y="84"/>
                    </a:lnTo>
                    <a:lnTo>
                      <a:pt x="4474" y="338"/>
                    </a:lnTo>
                    <a:lnTo>
                      <a:pt x="4474" y="759"/>
                    </a:lnTo>
                    <a:lnTo>
                      <a:pt x="4221" y="1434"/>
                    </a:lnTo>
                    <a:lnTo>
                      <a:pt x="3461" y="2109"/>
                    </a:lnTo>
                    <a:lnTo>
                      <a:pt x="2955" y="2362"/>
                    </a:lnTo>
                    <a:lnTo>
                      <a:pt x="2448" y="2447"/>
                    </a:lnTo>
                    <a:lnTo>
                      <a:pt x="2279" y="2869"/>
                    </a:lnTo>
                    <a:lnTo>
                      <a:pt x="1942" y="3122"/>
                    </a:lnTo>
                    <a:lnTo>
                      <a:pt x="1519" y="3544"/>
                    </a:lnTo>
                    <a:lnTo>
                      <a:pt x="0" y="5400"/>
                    </a:lnTo>
                    <a:lnTo>
                      <a:pt x="0" y="6159"/>
                    </a:lnTo>
                    <a:lnTo>
                      <a:pt x="84" y="6666"/>
                    </a:lnTo>
                    <a:lnTo>
                      <a:pt x="338" y="7087"/>
                    </a:lnTo>
                    <a:lnTo>
                      <a:pt x="507" y="7256"/>
                    </a:lnTo>
                    <a:lnTo>
                      <a:pt x="591" y="7678"/>
                    </a:lnTo>
                    <a:lnTo>
                      <a:pt x="591" y="8184"/>
                    </a:lnTo>
                    <a:lnTo>
                      <a:pt x="422" y="8353"/>
                    </a:lnTo>
                    <a:lnTo>
                      <a:pt x="422" y="8691"/>
                    </a:lnTo>
                    <a:lnTo>
                      <a:pt x="507" y="9028"/>
                    </a:lnTo>
                    <a:lnTo>
                      <a:pt x="1182" y="9788"/>
                    </a:lnTo>
                    <a:lnTo>
                      <a:pt x="1266" y="10209"/>
                    </a:lnTo>
                    <a:lnTo>
                      <a:pt x="1519" y="10462"/>
                    </a:lnTo>
                    <a:lnTo>
                      <a:pt x="2110" y="10884"/>
                    </a:lnTo>
                    <a:lnTo>
                      <a:pt x="2279" y="11306"/>
                    </a:lnTo>
                    <a:lnTo>
                      <a:pt x="2448" y="11222"/>
                    </a:lnTo>
                    <a:lnTo>
                      <a:pt x="2955" y="11222"/>
                    </a:lnTo>
                    <a:lnTo>
                      <a:pt x="3123" y="11053"/>
                    </a:lnTo>
                    <a:lnTo>
                      <a:pt x="3292" y="10800"/>
                    </a:lnTo>
                    <a:lnTo>
                      <a:pt x="3039" y="10716"/>
                    </a:lnTo>
                    <a:lnTo>
                      <a:pt x="2870" y="10631"/>
                    </a:lnTo>
                    <a:lnTo>
                      <a:pt x="2955" y="10462"/>
                    </a:lnTo>
                    <a:lnTo>
                      <a:pt x="3292" y="10378"/>
                    </a:lnTo>
                    <a:lnTo>
                      <a:pt x="3714" y="10209"/>
                    </a:lnTo>
                    <a:lnTo>
                      <a:pt x="3883" y="10209"/>
                    </a:lnTo>
                    <a:lnTo>
                      <a:pt x="4136" y="10041"/>
                    </a:lnTo>
                    <a:lnTo>
                      <a:pt x="4558" y="9956"/>
                    </a:lnTo>
                    <a:lnTo>
                      <a:pt x="4896" y="9872"/>
                    </a:lnTo>
                    <a:lnTo>
                      <a:pt x="5234" y="9872"/>
                    </a:lnTo>
                    <a:lnTo>
                      <a:pt x="5909" y="9788"/>
                    </a:lnTo>
                    <a:lnTo>
                      <a:pt x="6162" y="9619"/>
                    </a:lnTo>
                    <a:lnTo>
                      <a:pt x="6331" y="9788"/>
                    </a:lnTo>
                    <a:lnTo>
                      <a:pt x="6584" y="9872"/>
                    </a:lnTo>
                    <a:lnTo>
                      <a:pt x="7344" y="9872"/>
                    </a:lnTo>
                    <a:lnTo>
                      <a:pt x="8188" y="9619"/>
                    </a:lnTo>
                    <a:lnTo>
                      <a:pt x="8610" y="9534"/>
                    </a:lnTo>
                    <a:lnTo>
                      <a:pt x="9032" y="9534"/>
                    </a:lnTo>
                    <a:lnTo>
                      <a:pt x="9117" y="9450"/>
                    </a:lnTo>
                    <a:lnTo>
                      <a:pt x="9370" y="9534"/>
                    </a:lnTo>
                    <a:lnTo>
                      <a:pt x="9708" y="9703"/>
                    </a:lnTo>
                    <a:lnTo>
                      <a:pt x="10214" y="9703"/>
                    </a:lnTo>
                    <a:lnTo>
                      <a:pt x="10552" y="9703"/>
                    </a:lnTo>
                    <a:lnTo>
                      <a:pt x="12325" y="9197"/>
                    </a:lnTo>
                    <a:lnTo>
                      <a:pt x="13000" y="9112"/>
                    </a:lnTo>
                    <a:lnTo>
                      <a:pt x="13422" y="9112"/>
                    </a:lnTo>
                    <a:lnTo>
                      <a:pt x="13591" y="9281"/>
                    </a:lnTo>
                    <a:lnTo>
                      <a:pt x="14097" y="9366"/>
                    </a:lnTo>
                    <a:lnTo>
                      <a:pt x="15026" y="9366"/>
                    </a:lnTo>
                    <a:lnTo>
                      <a:pt x="15701" y="9619"/>
                    </a:lnTo>
                    <a:lnTo>
                      <a:pt x="16630" y="9703"/>
                    </a:lnTo>
                    <a:lnTo>
                      <a:pt x="17643" y="9788"/>
                    </a:lnTo>
                    <a:lnTo>
                      <a:pt x="18571" y="9956"/>
                    </a:lnTo>
                    <a:lnTo>
                      <a:pt x="18824" y="9788"/>
                    </a:lnTo>
                    <a:lnTo>
                      <a:pt x="19162" y="9788"/>
                    </a:lnTo>
                    <a:lnTo>
                      <a:pt x="19584" y="9872"/>
                    </a:lnTo>
                    <a:lnTo>
                      <a:pt x="19922" y="10041"/>
                    </a:lnTo>
                    <a:lnTo>
                      <a:pt x="20006" y="9956"/>
                    </a:lnTo>
                    <a:lnTo>
                      <a:pt x="20513" y="9872"/>
                    </a:lnTo>
                    <a:lnTo>
                      <a:pt x="21610" y="9956"/>
                    </a:lnTo>
                    <a:lnTo>
                      <a:pt x="22370" y="9619"/>
                    </a:lnTo>
                    <a:lnTo>
                      <a:pt x="22454" y="9703"/>
                    </a:lnTo>
                    <a:lnTo>
                      <a:pt x="22623" y="9872"/>
                    </a:lnTo>
                    <a:lnTo>
                      <a:pt x="24058" y="9619"/>
                    </a:lnTo>
                    <a:lnTo>
                      <a:pt x="25746" y="9450"/>
                    </a:lnTo>
                    <a:lnTo>
                      <a:pt x="25915" y="9534"/>
                    </a:lnTo>
                    <a:lnTo>
                      <a:pt x="25915" y="9703"/>
                    </a:lnTo>
                    <a:lnTo>
                      <a:pt x="26169" y="9872"/>
                    </a:lnTo>
                    <a:lnTo>
                      <a:pt x="26506" y="9703"/>
                    </a:lnTo>
                    <a:lnTo>
                      <a:pt x="27013" y="9112"/>
                    </a:lnTo>
                    <a:lnTo>
                      <a:pt x="27604" y="9028"/>
                    </a:lnTo>
                    <a:lnTo>
                      <a:pt x="28110" y="8944"/>
                    </a:lnTo>
                    <a:lnTo>
                      <a:pt x="28617" y="8606"/>
                    </a:lnTo>
                    <a:lnTo>
                      <a:pt x="28954" y="8691"/>
                    </a:lnTo>
                    <a:lnTo>
                      <a:pt x="29207" y="8606"/>
                    </a:lnTo>
                    <a:lnTo>
                      <a:pt x="29714" y="8353"/>
                    </a:lnTo>
                    <a:lnTo>
                      <a:pt x="30052" y="7763"/>
                    </a:lnTo>
                    <a:lnTo>
                      <a:pt x="30052" y="7509"/>
                    </a:lnTo>
                    <a:lnTo>
                      <a:pt x="29883" y="7256"/>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4" name="Freeform 28">
                <a:extLst>
                  <a:ext uri="{FF2B5EF4-FFF2-40B4-BE49-F238E27FC236}">
                    <a16:creationId xmlns:a16="http://schemas.microsoft.com/office/drawing/2014/main" id="{7097A96D-DC01-3013-2CC2-43AF508150AD}"/>
                  </a:ext>
                </a:extLst>
              </p:cNvPr>
              <p:cNvSpPr/>
              <p:nvPr/>
            </p:nvSpPr>
            <p:spPr>
              <a:xfrm>
                <a:off x="4645086" y="4955130"/>
                <a:ext cx="9707" cy="6412"/>
              </a:xfrm>
              <a:custGeom>
                <a:avLst/>
                <a:gdLst>
                  <a:gd name="connsiteX0" fmla="*/ 1688 w 9707"/>
                  <a:gd name="connsiteY0" fmla="*/ 4303 h 6412"/>
                  <a:gd name="connsiteX1" fmla="*/ 2026 w 9707"/>
                  <a:gd name="connsiteY1" fmla="*/ 4219 h 6412"/>
                  <a:gd name="connsiteX2" fmla="*/ 2532 w 9707"/>
                  <a:gd name="connsiteY2" fmla="*/ 4472 h 6412"/>
                  <a:gd name="connsiteX3" fmla="*/ 2617 w 9707"/>
                  <a:gd name="connsiteY3" fmla="*/ 4725 h 6412"/>
                  <a:gd name="connsiteX4" fmla="*/ 4221 w 9707"/>
                  <a:gd name="connsiteY4" fmla="*/ 5316 h 6412"/>
                  <a:gd name="connsiteX5" fmla="*/ 4136 w 9707"/>
                  <a:gd name="connsiteY5" fmla="*/ 6413 h 6412"/>
                  <a:gd name="connsiteX6" fmla="*/ 6331 w 9707"/>
                  <a:gd name="connsiteY6" fmla="*/ 5147 h 6412"/>
                  <a:gd name="connsiteX7" fmla="*/ 8695 w 9707"/>
                  <a:gd name="connsiteY7" fmla="*/ 1350 h 6412"/>
                  <a:gd name="connsiteX8" fmla="*/ 9708 w 9707"/>
                  <a:gd name="connsiteY8" fmla="*/ 675 h 6412"/>
                  <a:gd name="connsiteX9" fmla="*/ 9708 w 9707"/>
                  <a:gd name="connsiteY9" fmla="*/ 338 h 6412"/>
                  <a:gd name="connsiteX10" fmla="*/ 5149 w 9707"/>
                  <a:gd name="connsiteY10" fmla="*/ 0 h 6412"/>
                  <a:gd name="connsiteX11" fmla="*/ 2110 w 9707"/>
                  <a:gd name="connsiteY11" fmla="*/ 506 h 6412"/>
                  <a:gd name="connsiteX12" fmla="*/ 929 w 9707"/>
                  <a:gd name="connsiteY12" fmla="*/ 506 h 6412"/>
                  <a:gd name="connsiteX13" fmla="*/ 338 w 9707"/>
                  <a:gd name="connsiteY13" fmla="*/ 675 h 6412"/>
                  <a:gd name="connsiteX14" fmla="*/ 0 w 9707"/>
                  <a:gd name="connsiteY14" fmla="*/ 1181 h 6412"/>
                  <a:gd name="connsiteX15" fmla="*/ 169 w 9707"/>
                  <a:gd name="connsiteY15" fmla="*/ 2362 h 6412"/>
                  <a:gd name="connsiteX16" fmla="*/ 1688 w 9707"/>
                  <a:gd name="connsiteY16" fmla="*/ 4303 h 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07" h="6412">
                    <a:moveTo>
                      <a:pt x="1688" y="4303"/>
                    </a:moveTo>
                    <a:lnTo>
                      <a:pt x="2026" y="4219"/>
                    </a:lnTo>
                    <a:lnTo>
                      <a:pt x="2532" y="4472"/>
                    </a:lnTo>
                    <a:lnTo>
                      <a:pt x="2617" y="4725"/>
                    </a:lnTo>
                    <a:lnTo>
                      <a:pt x="4221" y="5316"/>
                    </a:lnTo>
                    <a:lnTo>
                      <a:pt x="4136" y="6413"/>
                    </a:lnTo>
                    <a:lnTo>
                      <a:pt x="6331" y="5147"/>
                    </a:lnTo>
                    <a:lnTo>
                      <a:pt x="8695" y="1350"/>
                    </a:lnTo>
                    <a:lnTo>
                      <a:pt x="9708" y="675"/>
                    </a:lnTo>
                    <a:lnTo>
                      <a:pt x="9708" y="338"/>
                    </a:lnTo>
                    <a:lnTo>
                      <a:pt x="5149" y="0"/>
                    </a:lnTo>
                    <a:lnTo>
                      <a:pt x="2110" y="506"/>
                    </a:lnTo>
                    <a:lnTo>
                      <a:pt x="929" y="506"/>
                    </a:lnTo>
                    <a:lnTo>
                      <a:pt x="338" y="675"/>
                    </a:lnTo>
                    <a:lnTo>
                      <a:pt x="0" y="1181"/>
                    </a:lnTo>
                    <a:lnTo>
                      <a:pt x="169" y="2362"/>
                    </a:lnTo>
                    <a:lnTo>
                      <a:pt x="1688" y="4303"/>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5" name="Freeform 29">
                <a:extLst>
                  <a:ext uri="{FF2B5EF4-FFF2-40B4-BE49-F238E27FC236}">
                    <a16:creationId xmlns:a16="http://schemas.microsoft.com/office/drawing/2014/main" id="{EB74E966-BFD4-132D-FC71-E0A47C895A0A}"/>
                  </a:ext>
                </a:extLst>
              </p:cNvPr>
              <p:cNvSpPr/>
              <p:nvPr/>
            </p:nvSpPr>
            <p:spPr>
              <a:xfrm>
                <a:off x="4616470" y="4953864"/>
                <a:ext cx="49635" cy="69946"/>
              </a:xfrm>
              <a:custGeom>
                <a:avLst/>
                <a:gdLst>
                  <a:gd name="connsiteX0" fmla="*/ 48876 w 49635"/>
                  <a:gd name="connsiteY0" fmla="*/ 63787 h 69946"/>
                  <a:gd name="connsiteX1" fmla="*/ 47779 w 49635"/>
                  <a:gd name="connsiteY1" fmla="*/ 60413 h 69946"/>
                  <a:gd name="connsiteX2" fmla="*/ 47188 w 49635"/>
                  <a:gd name="connsiteY2" fmla="*/ 59822 h 69946"/>
                  <a:gd name="connsiteX3" fmla="*/ 46175 w 49635"/>
                  <a:gd name="connsiteY3" fmla="*/ 58472 h 69946"/>
                  <a:gd name="connsiteX4" fmla="*/ 45331 w 49635"/>
                  <a:gd name="connsiteY4" fmla="*/ 57544 h 69946"/>
                  <a:gd name="connsiteX5" fmla="*/ 45077 w 49635"/>
                  <a:gd name="connsiteY5" fmla="*/ 57122 h 69946"/>
                  <a:gd name="connsiteX6" fmla="*/ 44740 w 49635"/>
                  <a:gd name="connsiteY6" fmla="*/ 56531 h 69946"/>
                  <a:gd name="connsiteX7" fmla="*/ 44486 w 49635"/>
                  <a:gd name="connsiteY7" fmla="*/ 55941 h 69946"/>
                  <a:gd name="connsiteX8" fmla="*/ 43220 w 49635"/>
                  <a:gd name="connsiteY8" fmla="*/ 55688 h 69946"/>
                  <a:gd name="connsiteX9" fmla="*/ 42461 w 49635"/>
                  <a:gd name="connsiteY9" fmla="*/ 55519 h 69946"/>
                  <a:gd name="connsiteX10" fmla="*/ 42207 w 49635"/>
                  <a:gd name="connsiteY10" fmla="*/ 55012 h 69946"/>
                  <a:gd name="connsiteX11" fmla="*/ 41616 w 49635"/>
                  <a:gd name="connsiteY11" fmla="*/ 54844 h 69946"/>
                  <a:gd name="connsiteX12" fmla="*/ 38071 w 49635"/>
                  <a:gd name="connsiteY12" fmla="*/ 50963 h 69946"/>
                  <a:gd name="connsiteX13" fmla="*/ 33513 w 49635"/>
                  <a:gd name="connsiteY13" fmla="*/ 42188 h 69946"/>
                  <a:gd name="connsiteX14" fmla="*/ 30980 w 49635"/>
                  <a:gd name="connsiteY14" fmla="*/ 36028 h 69946"/>
                  <a:gd name="connsiteX15" fmla="*/ 26422 w 49635"/>
                  <a:gd name="connsiteY15" fmla="*/ 22697 h 69946"/>
                  <a:gd name="connsiteX16" fmla="*/ 26591 w 49635"/>
                  <a:gd name="connsiteY16" fmla="*/ 21262 h 69946"/>
                  <a:gd name="connsiteX17" fmla="*/ 25662 w 49635"/>
                  <a:gd name="connsiteY17" fmla="*/ 20588 h 69946"/>
                  <a:gd name="connsiteX18" fmla="*/ 25324 w 49635"/>
                  <a:gd name="connsiteY18" fmla="*/ 19575 h 69946"/>
                  <a:gd name="connsiteX19" fmla="*/ 24396 w 49635"/>
                  <a:gd name="connsiteY19" fmla="*/ 17719 h 69946"/>
                  <a:gd name="connsiteX20" fmla="*/ 24058 w 49635"/>
                  <a:gd name="connsiteY20" fmla="*/ 15441 h 69946"/>
                  <a:gd name="connsiteX21" fmla="*/ 23805 w 49635"/>
                  <a:gd name="connsiteY21" fmla="*/ 15187 h 69946"/>
                  <a:gd name="connsiteX22" fmla="*/ 23552 w 49635"/>
                  <a:gd name="connsiteY22" fmla="*/ 12066 h 69946"/>
                  <a:gd name="connsiteX23" fmla="*/ 23720 w 49635"/>
                  <a:gd name="connsiteY23" fmla="*/ 7425 h 69946"/>
                  <a:gd name="connsiteX24" fmla="*/ 25071 w 49635"/>
                  <a:gd name="connsiteY24" fmla="*/ 2109 h 69946"/>
                  <a:gd name="connsiteX25" fmla="*/ 25409 w 49635"/>
                  <a:gd name="connsiteY25" fmla="*/ 1603 h 69946"/>
                  <a:gd name="connsiteX26" fmla="*/ 25240 w 49635"/>
                  <a:gd name="connsiteY26" fmla="*/ 1097 h 69946"/>
                  <a:gd name="connsiteX27" fmla="*/ 25071 w 49635"/>
                  <a:gd name="connsiteY27" fmla="*/ 759 h 69946"/>
                  <a:gd name="connsiteX28" fmla="*/ 23552 w 49635"/>
                  <a:gd name="connsiteY28" fmla="*/ 253 h 69946"/>
                  <a:gd name="connsiteX29" fmla="*/ 21863 w 49635"/>
                  <a:gd name="connsiteY29" fmla="*/ 169 h 69946"/>
                  <a:gd name="connsiteX30" fmla="*/ 20597 w 49635"/>
                  <a:gd name="connsiteY30" fmla="*/ 0 h 69946"/>
                  <a:gd name="connsiteX31" fmla="*/ 20260 w 49635"/>
                  <a:gd name="connsiteY31" fmla="*/ 338 h 69946"/>
                  <a:gd name="connsiteX32" fmla="*/ 18571 w 49635"/>
                  <a:gd name="connsiteY32" fmla="*/ 591 h 69946"/>
                  <a:gd name="connsiteX33" fmla="*/ 14350 w 49635"/>
                  <a:gd name="connsiteY33" fmla="*/ 2025 h 69946"/>
                  <a:gd name="connsiteX34" fmla="*/ 10214 w 49635"/>
                  <a:gd name="connsiteY34" fmla="*/ 2362 h 69946"/>
                  <a:gd name="connsiteX35" fmla="*/ 6331 w 49635"/>
                  <a:gd name="connsiteY35" fmla="*/ 4050 h 69946"/>
                  <a:gd name="connsiteX36" fmla="*/ 5318 w 49635"/>
                  <a:gd name="connsiteY36" fmla="*/ 3966 h 69946"/>
                  <a:gd name="connsiteX37" fmla="*/ 3039 w 49635"/>
                  <a:gd name="connsiteY37" fmla="*/ 7847 h 69946"/>
                  <a:gd name="connsiteX38" fmla="*/ 1519 w 49635"/>
                  <a:gd name="connsiteY38" fmla="*/ 7425 h 69946"/>
                  <a:gd name="connsiteX39" fmla="*/ 2026 w 49635"/>
                  <a:gd name="connsiteY39" fmla="*/ 9956 h 69946"/>
                  <a:gd name="connsiteX40" fmla="*/ 1604 w 49635"/>
                  <a:gd name="connsiteY40" fmla="*/ 10294 h 69946"/>
                  <a:gd name="connsiteX41" fmla="*/ 1182 w 49635"/>
                  <a:gd name="connsiteY41" fmla="*/ 10631 h 69946"/>
                  <a:gd name="connsiteX42" fmla="*/ 1097 w 49635"/>
                  <a:gd name="connsiteY42" fmla="*/ 10969 h 69946"/>
                  <a:gd name="connsiteX43" fmla="*/ 1097 w 49635"/>
                  <a:gd name="connsiteY43" fmla="*/ 11644 h 69946"/>
                  <a:gd name="connsiteX44" fmla="*/ 844 w 49635"/>
                  <a:gd name="connsiteY44" fmla="*/ 11897 h 69946"/>
                  <a:gd name="connsiteX45" fmla="*/ 506 w 49635"/>
                  <a:gd name="connsiteY45" fmla="*/ 12150 h 69946"/>
                  <a:gd name="connsiteX46" fmla="*/ 0 w 49635"/>
                  <a:gd name="connsiteY46" fmla="*/ 12150 h 69946"/>
                  <a:gd name="connsiteX47" fmla="*/ 84 w 49635"/>
                  <a:gd name="connsiteY47" fmla="*/ 12319 h 69946"/>
                  <a:gd name="connsiteX48" fmla="*/ 338 w 49635"/>
                  <a:gd name="connsiteY48" fmla="*/ 12319 h 69946"/>
                  <a:gd name="connsiteX49" fmla="*/ 338 w 49635"/>
                  <a:gd name="connsiteY49" fmla="*/ 12572 h 69946"/>
                  <a:gd name="connsiteX50" fmla="*/ 591 w 49635"/>
                  <a:gd name="connsiteY50" fmla="*/ 12825 h 69946"/>
                  <a:gd name="connsiteX51" fmla="*/ 1013 w 49635"/>
                  <a:gd name="connsiteY51" fmla="*/ 12656 h 69946"/>
                  <a:gd name="connsiteX52" fmla="*/ 1182 w 49635"/>
                  <a:gd name="connsiteY52" fmla="*/ 12403 h 69946"/>
                  <a:gd name="connsiteX53" fmla="*/ 1688 w 49635"/>
                  <a:gd name="connsiteY53" fmla="*/ 12656 h 69946"/>
                  <a:gd name="connsiteX54" fmla="*/ 3123 w 49635"/>
                  <a:gd name="connsiteY54" fmla="*/ 13838 h 69946"/>
                  <a:gd name="connsiteX55" fmla="*/ 3967 w 49635"/>
                  <a:gd name="connsiteY55" fmla="*/ 14175 h 69946"/>
                  <a:gd name="connsiteX56" fmla="*/ 4474 w 49635"/>
                  <a:gd name="connsiteY56" fmla="*/ 14428 h 69946"/>
                  <a:gd name="connsiteX57" fmla="*/ 4896 w 49635"/>
                  <a:gd name="connsiteY57" fmla="*/ 14344 h 69946"/>
                  <a:gd name="connsiteX58" fmla="*/ 5487 w 49635"/>
                  <a:gd name="connsiteY58" fmla="*/ 14681 h 69946"/>
                  <a:gd name="connsiteX59" fmla="*/ 9201 w 49635"/>
                  <a:gd name="connsiteY59" fmla="*/ 18900 h 69946"/>
                  <a:gd name="connsiteX60" fmla="*/ 11565 w 49635"/>
                  <a:gd name="connsiteY60" fmla="*/ 22022 h 69946"/>
                  <a:gd name="connsiteX61" fmla="*/ 12156 w 49635"/>
                  <a:gd name="connsiteY61" fmla="*/ 22612 h 69946"/>
                  <a:gd name="connsiteX62" fmla="*/ 12831 w 49635"/>
                  <a:gd name="connsiteY62" fmla="*/ 23456 h 69946"/>
                  <a:gd name="connsiteX63" fmla="*/ 15026 w 49635"/>
                  <a:gd name="connsiteY63" fmla="*/ 25397 h 69946"/>
                  <a:gd name="connsiteX64" fmla="*/ 16461 w 49635"/>
                  <a:gd name="connsiteY64" fmla="*/ 27337 h 69946"/>
                  <a:gd name="connsiteX65" fmla="*/ 17811 w 49635"/>
                  <a:gd name="connsiteY65" fmla="*/ 29700 h 69946"/>
                  <a:gd name="connsiteX66" fmla="*/ 19415 w 49635"/>
                  <a:gd name="connsiteY66" fmla="*/ 33244 h 69946"/>
                  <a:gd name="connsiteX67" fmla="*/ 21019 w 49635"/>
                  <a:gd name="connsiteY67" fmla="*/ 36956 h 69946"/>
                  <a:gd name="connsiteX68" fmla="*/ 22876 w 49635"/>
                  <a:gd name="connsiteY68" fmla="*/ 42609 h 69946"/>
                  <a:gd name="connsiteX69" fmla="*/ 25746 w 49635"/>
                  <a:gd name="connsiteY69" fmla="*/ 55012 h 69946"/>
                  <a:gd name="connsiteX70" fmla="*/ 26759 w 49635"/>
                  <a:gd name="connsiteY70" fmla="*/ 55772 h 69946"/>
                  <a:gd name="connsiteX71" fmla="*/ 29714 w 49635"/>
                  <a:gd name="connsiteY71" fmla="*/ 62100 h 69946"/>
                  <a:gd name="connsiteX72" fmla="*/ 33006 w 49635"/>
                  <a:gd name="connsiteY72" fmla="*/ 66909 h 69946"/>
                  <a:gd name="connsiteX73" fmla="*/ 34863 w 49635"/>
                  <a:gd name="connsiteY73" fmla="*/ 68344 h 69946"/>
                  <a:gd name="connsiteX74" fmla="*/ 37396 w 49635"/>
                  <a:gd name="connsiteY74" fmla="*/ 69441 h 69946"/>
                  <a:gd name="connsiteX75" fmla="*/ 37987 w 49635"/>
                  <a:gd name="connsiteY75" fmla="*/ 69525 h 69946"/>
                  <a:gd name="connsiteX76" fmla="*/ 38409 w 49635"/>
                  <a:gd name="connsiteY76" fmla="*/ 69272 h 69946"/>
                  <a:gd name="connsiteX77" fmla="*/ 38746 w 49635"/>
                  <a:gd name="connsiteY77" fmla="*/ 68935 h 69946"/>
                  <a:gd name="connsiteX78" fmla="*/ 39506 w 49635"/>
                  <a:gd name="connsiteY78" fmla="*/ 69103 h 69946"/>
                  <a:gd name="connsiteX79" fmla="*/ 40181 w 49635"/>
                  <a:gd name="connsiteY79" fmla="*/ 69272 h 69946"/>
                  <a:gd name="connsiteX80" fmla="*/ 40688 w 49635"/>
                  <a:gd name="connsiteY80" fmla="*/ 69356 h 69946"/>
                  <a:gd name="connsiteX81" fmla="*/ 41532 w 49635"/>
                  <a:gd name="connsiteY81" fmla="*/ 69947 h 69946"/>
                  <a:gd name="connsiteX82" fmla="*/ 41954 w 49635"/>
                  <a:gd name="connsiteY82" fmla="*/ 69778 h 69946"/>
                  <a:gd name="connsiteX83" fmla="*/ 42376 w 49635"/>
                  <a:gd name="connsiteY83" fmla="*/ 69778 h 69946"/>
                  <a:gd name="connsiteX84" fmla="*/ 42714 w 49635"/>
                  <a:gd name="connsiteY84" fmla="*/ 69863 h 69946"/>
                  <a:gd name="connsiteX85" fmla="*/ 43558 w 49635"/>
                  <a:gd name="connsiteY85" fmla="*/ 69863 h 69946"/>
                  <a:gd name="connsiteX86" fmla="*/ 44740 w 49635"/>
                  <a:gd name="connsiteY86" fmla="*/ 69525 h 69946"/>
                  <a:gd name="connsiteX87" fmla="*/ 45668 w 49635"/>
                  <a:gd name="connsiteY87" fmla="*/ 69441 h 69946"/>
                  <a:gd name="connsiteX88" fmla="*/ 46512 w 49635"/>
                  <a:gd name="connsiteY88" fmla="*/ 68428 h 69946"/>
                  <a:gd name="connsiteX89" fmla="*/ 48116 w 49635"/>
                  <a:gd name="connsiteY89" fmla="*/ 67584 h 69946"/>
                  <a:gd name="connsiteX90" fmla="*/ 49383 w 49635"/>
                  <a:gd name="connsiteY90" fmla="*/ 66825 h 69946"/>
                  <a:gd name="connsiteX91" fmla="*/ 49636 w 49635"/>
                  <a:gd name="connsiteY91" fmla="*/ 65897 h 69946"/>
                  <a:gd name="connsiteX92" fmla="*/ 49298 w 49635"/>
                  <a:gd name="connsiteY92" fmla="*/ 64800 h 69946"/>
                  <a:gd name="connsiteX93" fmla="*/ 48876 w 49635"/>
                  <a:gd name="connsiteY93" fmla="*/ 63787 h 6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9635" h="69946">
                    <a:moveTo>
                      <a:pt x="48876" y="63787"/>
                    </a:moveTo>
                    <a:lnTo>
                      <a:pt x="47779" y="60413"/>
                    </a:lnTo>
                    <a:lnTo>
                      <a:pt x="47188" y="59822"/>
                    </a:lnTo>
                    <a:lnTo>
                      <a:pt x="46175" y="58472"/>
                    </a:lnTo>
                    <a:lnTo>
                      <a:pt x="45331" y="57544"/>
                    </a:lnTo>
                    <a:lnTo>
                      <a:pt x="45077" y="57122"/>
                    </a:lnTo>
                    <a:lnTo>
                      <a:pt x="44740" y="56531"/>
                    </a:lnTo>
                    <a:lnTo>
                      <a:pt x="44486" y="55941"/>
                    </a:lnTo>
                    <a:lnTo>
                      <a:pt x="43220" y="55688"/>
                    </a:lnTo>
                    <a:lnTo>
                      <a:pt x="42461" y="55519"/>
                    </a:lnTo>
                    <a:lnTo>
                      <a:pt x="42207" y="55012"/>
                    </a:lnTo>
                    <a:lnTo>
                      <a:pt x="41616" y="54844"/>
                    </a:lnTo>
                    <a:lnTo>
                      <a:pt x="38071" y="50963"/>
                    </a:lnTo>
                    <a:lnTo>
                      <a:pt x="33513" y="42188"/>
                    </a:lnTo>
                    <a:lnTo>
                      <a:pt x="30980" y="36028"/>
                    </a:lnTo>
                    <a:lnTo>
                      <a:pt x="26422" y="22697"/>
                    </a:lnTo>
                    <a:lnTo>
                      <a:pt x="26591" y="21262"/>
                    </a:lnTo>
                    <a:lnTo>
                      <a:pt x="25662" y="20588"/>
                    </a:lnTo>
                    <a:lnTo>
                      <a:pt x="25324" y="19575"/>
                    </a:lnTo>
                    <a:lnTo>
                      <a:pt x="24396" y="17719"/>
                    </a:lnTo>
                    <a:lnTo>
                      <a:pt x="24058" y="15441"/>
                    </a:lnTo>
                    <a:lnTo>
                      <a:pt x="23805" y="15187"/>
                    </a:lnTo>
                    <a:lnTo>
                      <a:pt x="23552" y="12066"/>
                    </a:lnTo>
                    <a:lnTo>
                      <a:pt x="23720" y="7425"/>
                    </a:lnTo>
                    <a:lnTo>
                      <a:pt x="25071" y="2109"/>
                    </a:lnTo>
                    <a:lnTo>
                      <a:pt x="25409" y="1603"/>
                    </a:lnTo>
                    <a:lnTo>
                      <a:pt x="25240" y="1097"/>
                    </a:lnTo>
                    <a:lnTo>
                      <a:pt x="25071" y="759"/>
                    </a:lnTo>
                    <a:lnTo>
                      <a:pt x="23552" y="253"/>
                    </a:lnTo>
                    <a:lnTo>
                      <a:pt x="21863" y="169"/>
                    </a:lnTo>
                    <a:lnTo>
                      <a:pt x="20597" y="0"/>
                    </a:lnTo>
                    <a:lnTo>
                      <a:pt x="20260" y="338"/>
                    </a:lnTo>
                    <a:lnTo>
                      <a:pt x="18571" y="591"/>
                    </a:lnTo>
                    <a:lnTo>
                      <a:pt x="14350" y="2025"/>
                    </a:lnTo>
                    <a:lnTo>
                      <a:pt x="10214" y="2362"/>
                    </a:lnTo>
                    <a:lnTo>
                      <a:pt x="6331" y="4050"/>
                    </a:lnTo>
                    <a:lnTo>
                      <a:pt x="5318" y="3966"/>
                    </a:lnTo>
                    <a:lnTo>
                      <a:pt x="3039" y="7847"/>
                    </a:lnTo>
                    <a:lnTo>
                      <a:pt x="1519" y="7425"/>
                    </a:lnTo>
                    <a:lnTo>
                      <a:pt x="2026" y="9956"/>
                    </a:lnTo>
                    <a:lnTo>
                      <a:pt x="1604" y="10294"/>
                    </a:lnTo>
                    <a:lnTo>
                      <a:pt x="1182" y="10631"/>
                    </a:lnTo>
                    <a:lnTo>
                      <a:pt x="1097" y="10969"/>
                    </a:lnTo>
                    <a:lnTo>
                      <a:pt x="1097" y="11644"/>
                    </a:lnTo>
                    <a:lnTo>
                      <a:pt x="844" y="11897"/>
                    </a:lnTo>
                    <a:lnTo>
                      <a:pt x="506" y="12150"/>
                    </a:lnTo>
                    <a:lnTo>
                      <a:pt x="0" y="12150"/>
                    </a:lnTo>
                    <a:lnTo>
                      <a:pt x="84" y="12319"/>
                    </a:lnTo>
                    <a:lnTo>
                      <a:pt x="338" y="12319"/>
                    </a:lnTo>
                    <a:lnTo>
                      <a:pt x="338" y="12572"/>
                    </a:lnTo>
                    <a:lnTo>
                      <a:pt x="591" y="12825"/>
                    </a:lnTo>
                    <a:lnTo>
                      <a:pt x="1013" y="12656"/>
                    </a:lnTo>
                    <a:lnTo>
                      <a:pt x="1182" y="12403"/>
                    </a:lnTo>
                    <a:lnTo>
                      <a:pt x="1688" y="12656"/>
                    </a:lnTo>
                    <a:lnTo>
                      <a:pt x="3123" y="13838"/>
                    </a:lnTo>
                    <a:lnTo>
                      <a:pt x="3967" y="14175"/>
                    </a:lnTo>
                    <a:lnTo>
                      <a:pt x="4474" y="14428"/>
                    </a:lnTo>
                    <a:lnTo>
                      <a:pt x="4896" y="14344"/>
                    </a:lnTo>
                    <a:lnTo>
                      <a:pt x="5487" y="14681"/>
                    </a:lnTo>
                    <a:lnTo>
                      <a:pt x="9201" y="18900"/>
                    </a:lnTo>
                    <a:lnTo>
                      <a:pt x="11565" y="22022"/>
                    </a:lnTo>
                    <a:lnTo>
                      <a:pt x="12156" y="22612"/>
                    </a:lnTo>
                    <a:lnTo>
                      <a:pt x="12831" y="23456"/>
                    </a:lnTo>
                    <a:lnTo>
                      <a:pt x="15026" y="25397"/>
                    </a:lnTo>
                    <a:lnTo>
                      <a:pt x="16461" y="27337"/>
                    </a:lnTo>
                    <a:lnTo>
                      <a:pt x="17811" y="29700"/>
                    </a:lnTo>
                    <a:lnTo>
                      <a:pt x="19415" y="33244"/>
                    </a:lnTo>
                    <a:lnTo>
                      <a:pt x="21019" y="36956"/>
                    </a:lnTo>
                    <a:lnTo>
                      <a:pt x="22876" y="42609"/>
                    </a:lnTo>
                    <a:lnTo>
                      <a:pt x="25746" y="55012"/>
                    </a:lnTo>
                    <a:lnTo>
                      <a:pt x="26759" y="55772"/>
                    </a:lnTo>
                    <a:lnTo>
                      <a:pt x="29714" y="62100"/>
                    </a:lnTo>
                    <a:lnTo>
                      <a:pt x="33006" y="66909"/>
                    </a:lnTo>
                    <a:lnTo>
                      <a:pt x="34863" y="68344"/>
                    </a:lnTo>
                    <a:lnTo>
                      <a:pt x="37396" y="69441"/>
                    </a:lnTo>
                    <a:lnTo>
                      <a:pt x="37987" y="69525"/>
                    </a:lnTo>
                    <a:lnTo>
                      <a:pt x="38409" y="69272"/>
                    </a:lnTo>
                    <a:lnTo>
                      <a:pt x="38746" y="68935"/>
                    </a:lnTo>
                    <a:lnTo>
                      <a:pt x="39506" y="69103"/>
                    </a:lnTo>
                    <a:lnTo>
                      <a:pt x="40181" y="69272"/>
                    </a:lnTo>
                    <a:lnTo>
                      <a:pt x="40688" y="69356"/>
                    </a:lnTo>
                    <a:lnTo>
                      <a:pt x="41532" y="69947"/>
                    </a:lnTo>
                    <a:lnTo>
                      <a:pt x="41954" y="69778"/>
                    </a:lnTo>
                    <a:lnTo>
                      <a:pt x="42376" y="69778"/>
                    </a:lnTo>
                    <a:lnTo>
                      <a:pt x="42714" y="69863"/>
                    </a:lnTo>
                    <a:lnTo>
                      <a:pt x="43558" y="69863"/>
                    </a:lnTo>
                    <a:lnTo>
                      <a:pt x="44740" y="69525"/>
                    </a:lnTo>
                    <a:lnTo>
                      <a:pt x="45668" y="69441"/>
                    </a:lnTo>
                    <a:lnTo>
                      <a:pt x="46512" y="68428"/>
                    </a:lnTo>
                    <a:lnTo>
                      <a:pt x="48116" y="67584"/>
                    </a:lnTo>
                    <a:lnTo>
                      <a:pt x="49383" y="66825"/>
                    </a:lnTo>
                    <a:lnTo>
                      <a:pt x="49636" y="65897"/>
                    </a:lnTo>
                    <a:lnTo>
                      <a:pt x="49298" y="64800"/>
                    </a:lnTo>
                    <a:lnTo>
                      <a:pt x="48876" y="63787"/>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6" name="Freeform 30">
                <a:extLst>
                  <a:ext uri="{FF2B5EF4-FFF2-40B4-BE49-F238E27FC236}">
                    <a16:creationId xmlns:a16="http://schemas.microsoft.com/office/drawing/2014/main" id="{CEA5AACE-14CA-BED0-DF9E-8F700DF4F50D}"/>
                  </a:ext>
                </a:extLst>
              </p:cNvPr>
              <p:cNvSpPr/>
              <p:nvPr/>
            </p:nvSpPr>
            <p:spPr>
              <a:xfrm>
                <a:off x="4823707" y="5148011"/>
                <a:ext cx="59343" cy="8521"/>
              </a:xfrm>
              <a:custGeom>
                <a:avLst/>
                <a:gdLst>
                  <a:gd name="connsiteX0" fmla="*/ 55038 w 59343"/>
                  <a:gd name="connsiteY0" fmla="*/ 2953 h 8521"/>
                  <a:gd name="connsiteX1" fmla="*/ 52759 w 59343"/>
                  <a:gd name="connsiteY1" fmla="*/ 2109 h 8521"/>
                  <a:gd name="connsiteX2" fmla="*/ 51155 w 59343"/>
                  <a:gd name="connsiteY2" fmla="*/ 1856 h 8521"/>
                  <a:gd name="connsiteX3" fmla="*/ 48623 w 59343"/>
                  <a:gd name="connsiteY3" fmla="*/ 590 h 8521"/>
                  <a:gd name="connsiteX4" fmla="*/ 38831 w 59343"/>
                  <a:gd name="connsiteY4" fmla="*/ 1181 h 8521"/>
                  <a:gd name="connsiteX5" fmla="*/ 37227 w 59343"/>
                  <a:gd name="connsiteY5" fmla="*/ 2109 h 8521"/>
                  <a:gd name="connsiteX6" fmla="*/ 36298 w 59343"/>
                  <a:gd name="connsiteY6" fmla="*/ 2362 h 8521"/>
                  <a:gd name="connsiteX7" fmla="*/ 33428 w 59343"/>
                  <a:gd name="connsiteY7" fmla="*/ 2531 h 8521"/>
                  <a:gd name="connsiteX8" fmla="*/ 32246 w 59343"/>
                  <a:gd name="connsiteY8" fmla="*/ 2278 h 8521"/>
                  <a:gd name="connsiteX9" fmla="*/ 31655 w 59343"/>
                  <a:gd name="connsiteY9" fmla="*/ 2194 h 8521"/>
                  <a:gd name="connsiteX10" fmla="*/ 31571 w 59343"/>
                  <a:gd name="connsiteY10" fmla="*/ 2194 h 8521"/>
                  <a:gd name="connsiteX11" fmla="*/ 31402 w 59343"/>
                  <a:gd name="connsiteY11" fmla="*/ 2025 h 8521"/>
                  <a:gd name="connsiteX12" fmla="*/ 29376 w 59343"/>
                  <a:gd name="connsiteY12" fmla="*/ 1940 h 8521"/>
                  <a:gd name="connsiteX13" fmla="*/ 27604 w 59343"/>
                  <a:gd name="connsiteY13" fmla="*/ 2447 h 8521"/>
                  <a:gd name="connsiteX14" fmla="*/ 23299 w 59343"/>
                  <a:gd name="connsiteY14" fmla="*/ 3122 h 8521"/>
                  <a:gd name="connsiteX15" fmla="*/ 22454 w 59343"/>
                  <a:gd name="connsiteY15" fmla="*/ 3037 h 8521"/>
                  <a:gd name="connsiteX16" fmla="*/ 22117 w 59343"/>
                  <a:gd name="connsiteY16" fmla="*/ 2531 h 8521"/>
                  <a:gd name="connsiteX17" fmla="*/ 21863 w 59343"/>
                  <a:gd name="connsiteY17" fmla="*/ 169 h 8521"/>
                  <a:gd name="connsiteX18" fmla="*/ 21526 w 59343"/>
                  <a:gd name="connsiteY18" fmla="*/ 0 h 8521"/>
                  <a:gd name="connsiteX19" fmla="*/ 21357 w 59343"/>
                  <a:gd name="connsiteY19" fmla="*/ 169 h 8521"/>
                  <a:gd name="connsiteX20" fmla="*/ 21441 w 59343"/>
                  <a:gd name="connsiteY20" fmla="*/ 2278 h 8521"/>
                  <a:gd name="connsiteX21" fmla="*/ 21188 w 59343"/>
                  <a:gd name="connsiteY21" fmla="*/ 2953 h 8521"/>
                  <a:gd name="connsiteX22" fmla="*/ 20513 w 59343"/>
                  <a:gd name="connsiteY22" fmla="*/ 3290 h 8521"/>
                  <a:gd name="connsiteX23" fmla="*/ 7344 w 59343"/>
                  <a:gd name="connsiteY23" fmla="*/ 3966 h 8521"/>
                  <a:gd name="connsiteX24" fmla="*/ 6584 w 59343"/>
                  <a:gd name="connsiteY24" fmla="*/ 4219 h 8521"/>
                  <a:gd name="connsiteX25" fmla="*/ 0 w 59343"/>
                  <a:gd name="connsiteY25" fmla="*/ 8100 h 8521"/>
                  <a:gd name="connsiteX26" fmla="*/ 338 w 59343"/>
                  <a:gd name="connsiteY26" fmla="*/ 8522 h 8521"/>
                  <a:gd name="connsiteX27" fmla="*/ 6753 w 59343"/>
                  <a:gd name="connsiteY27" fmla="*/ 4725 h 8521"/>
                  <a:gd name="connsiteX28" fmla="*/ 7429 w 59343"/>
                  <a:gd name="connsiteY28" fmla="*/ 4556 h 8521"/>
                  <a:gd name="connsiteX29" fmla="*/ 18993 w 59343"/>
                  <a:gd name="connsiteY29" fmla="*/ 3966 h 8521"/>
                  <a:gd name="connsiteX30" fmla="*/ 22792 w 59343"/>
                  <a:gd name="connsiteY30" fmla="*/ 4303 h 8521"/>
                  <a:gd name="connsiteX31" fmla="*/ 23130 w 59343"/>
                  <a:gd name="connsiteY31" fmla="*/ 4641 h 8521"/>
                  <a:gd name="connsiteX32" fmla="*/ 23214 w 59343"/>
                  <a:gd name="connsiteY32" fmla="*/ 6328 h 8521"/>
                  <a:gd name="connsiteX33" fmla="*/ 23467 w 59343"/>
                  <a:gd name="connsiteY33" fmla="*/ 7087 h 8521"/>
                  <a:gd name="connsiteX34" fmla="*/ 23974 w 59343"/>
                  <a:gd name="connsiteY34" fmla="*/ 7425 h 8521"/>
                  <a:gd name="connsiteX35" fmla="*/ 26084 w 59343"/>
                  <a:gd name="connsiteY35" fmla="*/ 7341 h 8521"/>
                  <a:gd name="connsiteX36" fmla="*/ 27604 w 59343"/>
                  <a:gd name="connsiteY36" fmla="*/ 7256 h 8521"/>
                  <a:gd name="connsiteX37" fmla="*/ 29545 w 59343"/>
                  <a:gd name="connsiteY37" fmla="*/ 7172 h 8521"/>
                  <a:gd name="connsiteX38" fmla="*/ 31233 w 59343"/>
                  <a:gd name="connsiteY38" fmla="*/ 6412 h 8521"/>
                  <a:gd name="connsiteX39" fmla="*/ 31740 w 59343"/>
                  <a:gd name="connsiteY39" fmla="*/ 6412 h 8521"/>
                  <a:gd name="connsiteX40" fmla="*/ 31909 w 59343"/>
                  <a:gd name="connsiteY40" fmla="*/ 6328 h 8521"/>
                  <a:gd name="connsiteX41" fmla="*/ 34019 w 59343"/>
                  <a:gd name="connsiteY41" fmla="*/ 5822 h 8521"/>
                  <a:gd name="connsiteX42" fmla="*/ 34272 w 59343"/>
                  <a:gd name="connsiteY42" fmla="*/ 5231 h 8521"/>
                  <a:gd name="connsiteX43" fmla="*/ 34441 w 59343"/>
                  <a:gd name="connsiteY43" fmla="*/ 3628 h 8521"/>
                  <a:gd name="connsiteX44" fmla="*/ 34863 w 59343"/>
                  <a:gd name="connsiteY44" fmla="*/ 3290 h 8521"/>
                  <a:gd name="connsiteX45" fmla="*/ 49973 w 59343"/>
                  <a:gd name="connsiteY45" fmla="*/ 2616 h 8521"/>
                  <a:gd name="connsiteX46" fmla="*/ 52675 w 59343"/>
                  <a:gd name="connsiteY46" fmla="*/ 2784 h 8521"/>
                  <a:gd name="connsiteX47" fmla="*/ 55038 w 59343"/>
                  <a:gd name="connsiteY47" fmla="*/ 3544 h 8521"/>
                  <a:gd name="connsiteX48" fmla="*/ 56980 w 59343"/>
                  <a:gd name="connsiteY48" fmla="*/ 4725 h 8521"/>
                  <a:gd name="connsiteX49" fmla="*/ 59175 w 59343"/>
                  <a:gd name="connsiteY49" fmla="*/ 6328 h 8521"/>
                  <a:gd name="connsiteX50" fmla="*/ 59343 w 59343"/>
                  <a:gd name="connsiteY50" fmla="*/ 5906 h 8521"/>
                  <a:gd name="connsiteX51" fmla="*/ 57149 w 59343"/>
                  <a:gd name="connsiteY51" fmla="*/ 4134 h 8521"/>
                  <a:gd name="connsiteX52" fmla="*/ 55038 w 59343"/>
                  <a:gd name="connsiteY52" fmla="*/ 2953 h 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9343" h="8521">
                    <a:moveTo>
                      <a:pt x="55038" y="2953"/>
                    </a:moveTo>
                    <a:lnTo>
                      <a:pt x="52759" y="2109"/>
                    </a:lnTo>
                    <a:lnTo>
                      <a:pt x="51155" y="1856"/>
                    </a:lnTo>
                    <a:lnTo>
                      <a:pt x="48623" y="590"/>
                    </a:lnTo>
                    <a:lnTo>
                      <a:pt x="38831" y="1181"/>
                    </a:lnTo>
                    <a:lnTo>
                      <a:pt x="37227" y="2109"/>
                    </a:lnTo>
                    <a:lnTo>
                      <a:pt x="36298" y="2362"/>
                    </a:lnTo>
                    <a:lnTo>
                      <a:pt x="33428" y="2531"/>
                    </a:lnTo>
                    <a:lnTo>
                      <a:pt x="32246" y="2278"/>
                    </a:lnTo>
                    <a:lnTo>
                      <a:pt x="31655" y="2194"/>
                    </a:lnTo>
                    <a:lnTo>
                      <a:pt x="31571" y="2194"/>
                    </a:lnTo>
                    <a:lnTo>
                      <a:pt x="31402" y="2025"/>
                    </a:lnTo>
                    <a:lnTo>
                      <a:pt x="29376" y="1940"/>
                    </a:lnTo>
                    <a:lnTo>
                      <a:pt x="27604" y="2447"/>
                    </a:lnTo>
                    <a:lnTo>
                      <a:pt x="23299" y="3122"/>
                    </a:lnTo>
                    <a:lnTo>
                      <a:pt x="22454" y="3037"/>
                    </a:lnTo>
                    <a:lnTo>
                      <a:pt x="22117" y="2531"/>
                    </a:lnTo>
                    <a:lnTo>
                      <a:pt x="21863" y="169"/>
                    </a:lnTo>
                    <a:lnTo>
                      <a:pt x="21526" y="0"/>
                    </a:lnTo>
                    <a:lnTo>
                      <a:pt x="21357" y="169"/>
                    </a:lnTo>
                    <a:lnTo>
                      <a:pt x="21441" y="2278"/>
                    </a:lnTo>
                    <a:lnTo>
                      <a:pt x="21188" y="2953"/>
                    </a:lnTo>
                    <a:lnTo>
                      <a:pt x="20513" y="3290"/>
                    </a:lnTo>
                    <a:lnTo>
                      <a:pt x="7344" y="3966"/>
                    </a:lnTo>
                    <a:lnTo>
                      <a:pt x="6584" y="4219"/>
                    </a:lnTo>
                    <a:lnTo>
                      <a:pt x="0" y="8100"/>
                    </a:lnTo>
                    <a:lnTo>
                      <a:pt x="338" y="8522"/>
                    </a:lnTo>
                    <a:lnTo>
                      <a:pt x="6753" y="4725"/>
                    </a:lnTo>
                    <a:lnTo>
                      <a:pt x="7429" y="4556"/>
                    </a:lnTo>
                    <a:lnTo>
                      <a:pt x="18993" y="3966"/>
                    </a:lnTo>
                    <a:lnTo>
                      <a:pt x="22792" y="4303"/>
                    </a:lnTo>
                    <a:lnTo>
                      <a:pt x="23130" y="4641"/>
                    </a:lnTo>
                    <a:lnTo>
                      <a:pt x="23214" y="6328"/>
                    </a:lnTo>
                    <a:lnTo>
                      <a:pt x="23467" y="7087"/>
                    </a:lnTo>
                    <a:lnTo>
                      <a:pt x="23974" y="7425"/>
                    </a:lnTo>
                    <a:lnTo>
                      <a:pt x="26084" y="7341"/>
                    </a:lnTo>
                    <a:lnTo>
                      <a:pt x="27604" y="7256"/>
                    </a:lnTo>
                    <a:lnTo>
                      <a:pt x="29545" y="7172"/>
                    </a:lnTo>
                    <a:lnTo>
                      <a:pt x="31233" y="6412"/>
                    </a:lnTo>
                    <a:lnTo>
                      <a:pt x="31740" y="6412"/>
                    </a:lnTo>
                    <a:lnTo>
                      <a:pt x="31909" y="6328"/>
                    </a:lnTo>
                    <a:lnTo>
                      <a:pt x="34019" y="5822"/>
                    </a:lnTo>
                    <a:lnTo>
                      <a:pt x="34272" y="5231"/>
                    </a:lnTo>
                    <a:lnTo>
                      <a:pt x="34441" y="3628"/>
                    </a:lnTo>
                    <a:lnTo>
                      <a:pt x="34863" y="3290"/>
                    </a:lnTo>
                    <a:lnTo>
                      <a:pt x="49973" y="2616"/>
                    </a:lnTo>
                    <a:lnTo>
                      <a:pt x="52675" y="2784"/>
                    </a:lnTo>
                    <a:lnTo>
                      <a:pt x="55038" y="3544"/>
                    </a:lnTo>
                    <a:lnTo>
                      <a:pt x="56980" y="4725"/>
                    </a:lnTo>
                    <a:lnTo>
                      <a:pt x="59175" y="6328"/>
                    </a:lnTo>
                    <a:lnTo>
                      <a:pt x="59343" y="5906"/>
                    </a:lnTo>
                    <a:lnTo>
                      <a:pt x="57149" y="4134"/>
                    </a:lnTo>
                    <a:lnTo>
                      <a:pt x="55038" y="2953"/>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7" name="Freeform 31">
                <a:extLst>
                  <a:ext uri="{FF2B5EF4-FFF2-40B4-BE49-F238E27FC236}">
                    <a16:creationId xmlns:a16="http://schemas.microsoft.com/office/drawing/2014/main" id="{6F40760F-C08D-7789-6C3B-30A09C9F2D6D}"/>
                  </a:ext>
                </a:extLst>
              </p:cNvPr>
              <p:cNvSpPr/>
              <p:nvPr/>
            </p:nvSpPr>
            <p:spPr>
              <a:xfrm>
                <a:off x="4923232" y="5472011"/>
                <a:ext cx="3629" cy="4218"/>
              </a:xfrm>
              <a:custGeom>
                <a:avLst/>
                <a:gdLst>
                  <a:gd name="connsiteX0" fmla="*/ 3292 w 3629"/>
                  <a:gd name="connsiteY0" fmla="*/ 3797 h 4218"/>
                  <a:gd name="connsiteX1" fmla="*/ 3630 w 3629"/>
                  <a:gd name="connsiteY1" fmla="*/ 3122 h 4218"/>
                  <a:gd name="connsiteX2" fmla="*/ 3545 w 3629"/>
                  <a:gd name="connsiteY2" fmla="*/ 2616 h 4218"/>
                  <a:gd name="connsiteX3" fmla="*/ 3123 w 3629"/>
                  <a:gd name="connsiteY3" fmla="*/ 2447 h 4218"/>
                  <a:gd name="connsiteX4" fmla="*/ 2870 w 3629"/>
                  <a:gd name="connsiteY4" fmla="*/ 2616 h 4218"/>
                  <a:gd name="connsiteX5" fmla="*/ 2448 w 3629"/>
                  <a:gd name="connsiteY5" fmla="*/ 2532 h 4218"/>
                  <a:gd name="connsiteX6" fmla="*/ 1773 w 3629"/>
                  <a:gd name="connsiteY6" fmla="*/ 2700 h 4218"/>
                  <a:gd name="connsiteX7" fmla="*/ 1351 w 3629"/>
                  <a:gd name="connsiteY7" fmla="*/ 2785 h 4218"/>
                  <a:gd name="connsiteX8" fmla="*/ 1013 w 3629"/>
                  <a:gd name="connsiteY8" fmla="*/ 2616 h 4218"/>
                  <a:gd name="connsiteX9" fmla="*/ 1013 w 3629"/>
                  <a:gd name="connsiteY9" fmla="*/ 2025 h 4218"/>
                  <a:gd name="connsiteX10" fmla="*/ 1435 w 3629"/>
                  <a:gd name="connsiteY10" fmla="*/ 1266 h 4218"/>
                  <a:gd name="connsiteX11" fmla="*/ 1941 w 3629"/>
                  <a:gd name="connsiteY11" fmla="*/ 675 h 4218"/>
                  <a:gd name="connsiteX12" fmla="*/ 1941 w 3629"/>
                  <a:gd name="connsiteY12" fmla="*/ 169 h 4218"/>
                  <a:gd name="connsiteX13" fmla="*/ 1604 w 3629"/>
                  <a:gd name="connsiteY13" fmla="*/ 0 h 4218"/>
                  <a:gd name="connsiteX14" fmla="*/ 1097 w 3629"/>
                  <a:gd name="connsiteY14" fmla="*/ 0 h 4218"/>
                  <a:gd name="connsiteX15" fmla="*/ 675 w 3629"/>
                  <a:gd name="connsiteY15" fmla="*/ 338 h 4218"/>
                  <a:gd name="connsiteX16" fmla="*/ 253 w 3629"/>
                  <a:gd name="connsiteY16" fmla="*/ 1688 h 4218"/>
                  <a:gd name="connsiteX17" fmla="*/ 0 w 3629"/>
                  <a:gd name="connsiteY17" fmla="*/ 2869 h 4218"/>
                  <a:gd name="connsiteX18" fmla="*/ 253 w 3629"/>
                  <a:gd name="connsiteY18" fmla="*/ 3629 h 4218"/>
                  <a:gd name="connsiteX19" fmla="*/ 844 w 3629"/>
                  <a:gd name="connsiteY19" fmla="*/ 4219 h 4218"/>
                  <a:gd name="connsiteX20" fmla="*/ 2195 w 3629"/>
                  <a:gd name="connsiteY20" fmla="*/ 4219 h 4218"/>
                  <a:gd name="connsiteX21" fmla="*/ 3292 w 3629"/>
                  <a:gd name="connsiteY21" fmla="*/ 3797 h 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29" h="4218">
                    <a:moveTo>
                      <a:pt x="3292" y="3797"/>
                    </a:moveTo>
                    <a:lnTo>
                      <a:pt x="3630" y="3122"/>
                    </a:lnTo>
                    <a:lnTo>
                      <a:pt x="3545" y="2616"/>
                    </a:lnTo>
                    <a:lnTo>
                      <a:pt x="3123" y="2447"/>
                    </a:lnTo>
                    <a:lnTo>
                      <a:pt x="2870" y="2616"/>
                    </a:lnTo>
                    <a:lnTo>
                      <a:pt x="2448" y="2532"/>
                    </a:lnTo>
                    <a:lnTo>
                      <a:pt x="1773" y="2700"/>
                    </a:lnTo>
                    <a:lnTo>
                      <a:pt x="1351" y="2785"/>
                    </a:lnTo>
                    <a:lnTo>
                      <a:pt x="1013" y="2616"/>
                    </a:lnTo>
                    <a:lnTo>
                      <a:pt x="1013" y="2025"/>
                    </a:lnTo>
                    <a:lnTo>
                      <a:pt x="1435" y="1266"/>
                    </a:lnTo>
                    <a:lnTo>
                      <a:pt x="1941" y="675"/>
                    </a:lnTo>
                    <a:lnTo>
                      <a:pt x="1941" y="169"/>
                    </a:lnTo>
                    <a:lnTo>
                      <a:pt x="1604" y="0"/>
                    </a:lnTo>
                    <a:lnTo>
                      <a:pt x="1097" y="0"/>
                    </a:lnTo>
                    <a:lnTo>
                      <a:pt x="675" y="338"/>
                    </a:lnTo>
                    <a:lnTo>
                      <a:pt x="253" y="1688"/>
                    </a:lnTo>
                    <a:lnTo>
                      <a:pt x="0" y="2869"/>
                    </a:lnTo>
                    <a:lnTo>
                      <a:pt x="253" y="3629"/>
                    </a:lnTo>
                    <a:lnTo>
                      <a:pt x="844" y="4219"/>
                    </a:lnTo>
                    <a:lnTo>
                      <a:pt x="2195" y="4219"/>
                    </a:lnTo>
                    <a:lnTo>
                      <a:pt x="3292" y="3797"/>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8" name="Freeform 32">
                <a:extLst>
                  <a:ext uri="{FF2B5EF4-FFF2-40B4-BE49-F238E27FC236}">
                    <a16:creationId xmlns:a16="http://schemas.microsoft.com/office/drawing/2014/main" id="{6D5C8B0C-205A-F2CE-1845-C4FB93EE84A8}"/>
                  </a:ext>
                </a:extLst>
              </p:cNvPr>
              <p:cNvSpPr/>
              <p:nvPr/>
            </p:nvSpPr>
            <p:spPr>
              <a:xfrm>
                <a:off x="4925089" y="5478255"/>
                <a:ext cx="1941" cy="5062"/>
              </a:xfrm>
              <a:custGeom>
                <a:avLst/>
                <a:gdLst>
                  <a:gd name="connsiteX0" fmla="*/ 1857 w 1941"/>
                  <a:gd name="connsiteY0" fmla="*/ 0 h 5062"/>
                  <a:gd name="connsiteX1" fmla="*/ 1435 w 1941"/>
                  <a:gd name="connsiteY1" fmla="*/ 422 h 5062"/>
                  <a:gd name="connsiteX2" fmla="*/ 929 w 1941"/>
                  <a:gd name="connsiteY2" fmla="*/ 422 h 5062"/>
                  <a:gd name="connsiteX3" fmla="*/ 338 w 1941"/>
                  <a:gd name="connsiteY3" fmla="*/ 422 h 5062"/>
                  <a:gd name="connsiteX4" fmla="*/ 84 w 1941"/>
                  <a:gd name="connsiteY4" fmla="*/ 2784 h 5062"/>
                  <a:gd name="connsiteX5" fmla="*/ 0 w 1941"/>
                  <a:gd name="connsiteY5" fmla="*/ 3459 h 5062"/>
                  <a:gd name="connsiteX6" fmla="*/ 338 w 1941"/>
                  <a:gd name="connsiteY6" fmla="*/ 3965 h 5062"/>
                  <a:gd name="connsiteX7" fmla="*/ 1604 w 1941"/>
                  <a:gd name="connsiteY7" fmla="*/ 5062 h 5062"/>
                  <a:gd name="connsiteX8" fmla="*/ 1857 w 1941"/>
                  <a:gd name="connsiteY8" fmla="*/ 5062 h 5062"/>
                  <a:gd name="connsiteX9" fmla="*/ 1941 w 1941"/>
                  <a:gd name="connsiteY9" fmla="*/ 4641 h 5062"/>
                  <a:gd name="connsiteX10" fmla="*/ 1773 w 1941"/>
                  <a:gd name="connsiteY10" fmla="*/ 1687 h 5062"/>
                  <a:gd name="connsiteX11" fmla="*/ 1857 w 1941"/>
                  <a:gd name="connsiteY11" fmla="*/ 0 h 5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1" h="5062">
                    <a:moveTo>
                      <a:pt x="1857" y="0"/>
                    </a:moveTo>
                    <a:lnTo>
                      <a:pt x="1435" y="422"/>
                    </a:lnTo>
                    <a:lnTo>
                      <a:pt x="929" y="422"/>
                    </a:lnTo>
                    <a:lnTo>
                      <a:pt x="338" y="422"/>
                    </a:lnTo>
                    <a:lnTo>
                      <a:pt x="84" y="2784"/>
                    </a:lnTo>
                    <a:lnTo>
                      <a:pt x="0" y="3459"/>
                    </a:lnTo>
                    <a:lnTo>
                      <a:pt x="338" y="3965"/>
                    </a:lnTo>
                    <a:lnTo>
                      <a:pt x="1604" y="5062"/>
                    </a:lnTo>
                    <a:lnTo>
                      <a:pt x="1857" y="5062"/>
                    </a:lnTo>
                    <a:lnTo>
                      <a:pt x="1941" y="4641"/>
                    </a:lnTo>
                    <a:lnTo>
                      <a:pt x="1773" y="1687"/>
                    </a:lnTo>
                    <a:lnTo>
                      <a:pt x="1857" y="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89" name="Freeform 33">
                <a:extLst>
                  <a:ext uri="{FF2B5EF4-FFF2-40B4-BE49-F238E27FC236}">
                    <a16:creationId xmlns:a16="http://schemas.microsoft.com/office/drawing/2014/main" id="{0E5BCA50-A1B7-8BE1-CC9A-66C842DF88A9}"/>
                  </a:ext>
                </a:extLst>
              </p:cNvPr>
              <p:cNvSpPr/>
              <p:nvPr/>
            </p:nvSpPr>
            <p:spPr>
              <a:xfrm>
                <a:off x="4924836" y="5466442"/>
                <a:ext cx="3714" cy="3712"/>
              </a:xfrm>
              <a:custGeom>
                <a:avLst/>
                <a:gdLst>
                  <a:gd name="connsiteX0" fmla="*/ 1604 w 3714"/>
                  <a:gd name="connsiteY0" fmla="*/ 1856 h 3712"/>
                  <a:gd name="connsiteX1" fmla="*/ 169 w 3714"/>
                  <a:gd name="connsiteY1" fmla="*/ 3037 h 3712"/>
                  <a:gd name="connsiteX2" fmla="*/ 0 w 3714"/>
                  <a:gd name="connsiteY2" fmla="*/ 3291 h 3712"/>
                  <a:gd name="connsiteX3" fmla="*/ 591 w 3714"/>
                  <a:gd name="connsiteY3" fmla="*/ 3628 h 3712"/>
                  <a:gd name="connsiteX4" fmla="*/ 1351 w 3714"/>
                  <a:gd name="connsiteY4" fmla="*/ 3037 h 3712"/>
                  <a:gd name="connsiteX5" fmla="*/ 2110 w 3714"/>
                  <a:gd name="connsiteY5" fmla="*/ 2869 h 3712"/>
                  <a:gd name="connsiteX6" fmla="*/ 2448 w 3714"/>
                  <a:gd name="connsiteY6" fmla="*/ 2953 h 3712"/>
                  <a:gd name="connsiteX7" fmla="*/ 2364 w 3714"/>
                  <a:gd name="connsiteY7" fmla="*/ 3459 h 3712"/>
                  <a:gd name="connsiteX8" fmla="*/ 2532 w 3714"/>
                  <a:gd name="connsiteY8" fmla="*/ 3713 h 3712"/>
                  <a:gd name="connsiteX9" fmla="*/ 2955 w 3714"/>
                  <a:gd name="connsiteY9" fmla="*/ 3628 h 3712"/>
                  <a:gd name="connsiteX10" fmla="*/ 3123 w 3714"/>
                  <a:gd name="connsiteY10" fmla="*/ 1940 h 3712"/>
                  <a:gd name="connsiteX11" fmla="*/ 3546 w 3714"/>
                  <a:gd name="connsiteY11" fmla="*/ 1012 h 3712"/>
                  <a:gd name="connsiteX12" fmla="*/ 3714 w 3714"/>
                  <a:gd name="connsiteY12" fmla="*/ 506 h 3712"/>
                  <a:gd name="connsiteX13" fmla="*/ 3377 w 3714"/>
                  <a:gd name="connsiteY13" fmla="*/ 0 h 3712"/>
                  <a:gd name="connsiteX14" fmla="*/ 1604 w 3714"/>
                  <a:gd name="connsiteY14" fmla="*/ 1856 h 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4" h="3712">
                    <a:moveTo>
                      <a:pt x="1604" y="1856"/>
                    </a:moveTo>
                    <a:lnTo>
                      <a:pt x="169" y="3037"/>
                    </a:lnTo>
                    <a:lnTo>
                      <a:pt x="0" y="3291"/>
                    </a:lnTo>
                    <a:lnTo>
                      <a:pt x="591" y="3628"/>
                    </a:lnTo>
                    <a:lnTo>
                      <a:pt x="1351" y="3037"/>
                    </a:lnTo>
                    <a:lnTo>
                      <a:pt x="2110" y="2869"/>
                    </a:lnTo>
                    <a:lnTo>
                      <a:pt x="2448" y="2953"/>
                    </a:lnTo>
                    <a:lnTo>
                      <a:pt x="2364" y="3459"/>
                    </a:lnTo>
                    <a:lnTo>
                      <a:pt x="2532" y="3713"/>
                    </a:lnTo>
                    <a:lnTo>
                      <a:pt x="2955" y="3628"/>
                    </a:lnTo>
                    <a:lnTo>
                      <a:pt x="3123" y="1940"/>
                    </a:lnTo>
                    <a:lnTo>
                      <a:pt x="3546" y="1012"/>
                    </a:lnTo>
                    <a:lnTo>
                      <a:pt x="3714" y="506"/>
                    </a:lnTo>
                    <a:lnTo>
                      <a:pt x="3377" y="0"/>
                    </a:lnTo>
                    <a:lnTo>
                      <a:pt x="1604" y="1856"/>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90" name="Freeform 34">
                <a:extLst>
                  <a:ext uri="{FF2B5EF4-FFF2-40B4-BE49-F238E27FC236}">
                    <a16:creationId xmlns:a16="http://schemas.microsoft.com/office/drawing/2014/main" id="{A262F47B-9D47-64A6-B2D9-55602AE914B7}"/>
                  </a:ext>
                </a:extLst>
              </p:cNvPr>
              <p:cNvSpPr/>
              <p:nvPr/>
            </p:nvSpPr>
            <p:spPr>
              <a:xfrm>
                <a:off x="3812842" y="5685311"/>
                <a:ext cx="1138330" cy="431240"/>
              </a:xfrm>
              <a:custGeom>
                <a:avLst/>
                <a:gdLst>
                  <a:gd name="connsiteX0" fmla="*/ 1130565 w 1138330"/>
                  <a:gd name="connsiteY0" fmla="*/ 118547 h 431240"/>
                  <a:gd name="connsiteX1" fmla="*/ 1127357 w 1138330"/>
                  <a:gd name="connsiteY1" fmla="*/ 120825 h 431240"/>
                  <a:gd name="connsiteX2" fmla="*/ 1127104 w 1138330"/>
                  <a:gd name="connsiteY2" fmla="*/ 120234 h 431240"/>
                  <a:gd name="connsiteX3" fmla="*/ 1127948 w 1138330"/>
                  <a:gd name="connsiteY3" fmla="*/ 119644 h 431240"/>
                  <a:gd name="connsiteX4" fmla="*/ 1128201 w 1138330"/>
                  <a:gd name="connsiteY4" fmla="*/ 119644 h 431240"/>
                  <a:gd name="connsiteX5" fmla="*/ 1129552 w 1138330"/>
                  <a:gd name="connsiteY5" fmla="*/ 118125 h 431240"/>
                  <a:gd name="connsiteX6" fmla="*/ 1128117 w 1138330"/>
                  <a:gd name="connsiteY6" fmla="*/ 116437 h 431240"/>
                  <a:gd name="connsiteX7" fmla="*/ 1127610 w 1138330"/>
                  <a:gd name="connsiteY7" fmla="*/ 115003 h 431240"/>
                  <a:gd name="connsiteX8" fmla="*/ 1126682 w 1138330"/>
                  <a:gd name="connsiteY8" fmla="*/ 114413 h 431240"/>
                  <a:gd name="connsiteX9" fmla="*/ 1126260 w 1138330"/>
                  <a:gd name="connsiteY9" fmla="*/ 112640 h 431240"/>
                  <a:gd name="connsiteX10" fmla="*/ 1125162 w 1138330"/>
                  <a:gd name="connsiteY10" fmla="*/ 110869 h 431240"/>
                  <a:gd name="connsiteX11" fmla="*/ 1123981 w 1138330"/>
                  <a:gd name="connsiteY11" fmla="*/ 110531 h 431240"/>
                  <a:gd name="connsiteX12" fmla="*/ 1123474 w 1138330"/>
                  <a:gd name="connsiteY12" fmla="*/ 109603 h 431240"/>
                  <a:gd name="connsiteX13" fmla="*/ 1122545 w 1138330"/>
                  <a:gd name="connsiteY13" fmla="*/ 109603 h 431240"/>
                  <a:gd name="connsiteX14" fmla="*/ 1121364 w 1138330"/>
                  <a:gd name="connsiteY14" fmla="*/ 108591 h 431240"/>
                  <a:gd name="connsiteX15" fmla="*/ 1121701 w 1138330"/>
                  <a:gd name="connsiteY15" fmla="*/ 107409 h 431240"/>
                  <a:gd name="connsiteX16" fmla="*/ 1121701 w 1138330"/>
                  <a:gd name="connsiteY16" fmla="*/ 106650 h 431240"/>
                  <a:gd name="connsiteX17" fmla="*/ 1121870 w 1138330"/>
                  <a:gd name="connsiteY17" fmla="*/ 106059 h 431240"/>
                  <a:gd name="connsiteX18" fmla="*/ 1120520 w 1138330"/>
                  <a:gd name="connsiteY18" fmla="*/ 104035 h 431240"/>
                  <a:gd name="connsiteX19" fmla="*/ 1119422 w 1138330"/>
                  <a:gd name="connsiteY19" fmla="*/ 103528 h 431240"/>
                  <a:gd name="connsiteX20" fmla="*/ 1117903 w 1138330"/>
                  <a:gd name="connsiteY20" fmla="*/ 101841 h 431240"/>
                  <a:gd name="connsiteX21" fmla="*/ 1116974 w 1138330"/>
                  <a:gd name="connsiteY21" fmla="*/ 99478 h 431240"/>
                  <a:gd name="connsiteX22" fmla="*/ 1117396 w 1138330"/>
                  <a:gd name="connsiteY22" fmla="*/ 98128 h 431240"/>
                  <a:gd name="connsiteX23" fmla="*/ 1116974 w 1138330"/>
                  <a:gd name="connsiteY23" fmla="*/ 97875 h 431240"/>
                  <a:gd name="connsiteX24" fmla="*/ 1114442 w 1138330"/>
                  <a:gd name="connsiteY24" fmla="*/ 98550 h 431240"/>
                  <a:gd name="connsiteX25" fmla="*/ 1113851 w 1138330"/>
                  <a:gd name="connsiteY25" fmla="*/ 97959 h 431240"/>
                  <a:gd name="connsiteX26" fmla="*/ 1112500 w 1138330"/>
                  <a:gd name="connsiteY26" fmla="*/ 91631 h 431240"/>
                  <a:gd name="connsiteX27" fmla="*/ 1111318 w 1138330"/>
                  <a:gd name="connsiteY27" fmla="*/ 89437 h 431240"/>
                  <a:gd name="connsiteX28" fmla="*/ 1111318 w 1138330"/>
                  <a:gd name="connsiteY28" fmla="*/ 88425 h 431240"/>
                  <a:gd name="connsiteX29" fmla="*/ 1110474 w 1138330"/>
                  <a:gd name="connsiteY29" fmla="*/ 88256 h 431240"/>
                  <a:gd name="connsiteX30" fmla="*/ 1110474 w 1138330"/>
                  <a:gd name="connsiteY30" fmla="*/ 86231 h 431240"/>
                  <a:gd name="connsiteX31" fmla="*/ 1110052 w 1138330"/>
                  <a:gd name="connsiteY31" fmla="*/ 84966 h 431240"/>
                  <a:gd name="connsiteX32" fmla="*/ 1108617 w 1138330"/>
                  <a:gd name="connsiteY32" fmla="*/ 80578 h 431240"/>
                  <a:gd name="connsiteX33" fmla="*/ 1109039 w 1138330"/>
                  <a:gd name="connsiteY33" fmla="*/ 79735 h 431240"/>
                  <a:gd name="connsiteX34" fmla="*/ 1108364 w 1138330"/>
                  <a:gd name="connsiteY34" fmla="*/ 79397 h 431240"/>
                  <a:gd name="connsiteX35" fmla="*/ 1107351 w 1138330"/>
                  <a:gd name="connsiteY35" fmla="*/ 79228 h 431240"/>
                  <a:gd name="connsiteX36" fmla="*/ 1107098 w 1138330"/>
                  <a:gd name="connsiteY36" fmla="*/ 77456 h 431240"/>
                  <a:gd name="connsiteX37" fmla="*/ 1104903 w 1138330"/>
                  <a:gd name="connsiteY37" fmla="*/ 74503 h 431240"/>
                  <a:gd name="connsiteX38" fmla="*/ 1100598 w 1138330"/>
                  <a:gd name="connsiteY38" fmla="*/ 69778 h 431240"/>
                  <a:gd name="connsiteX39" fmla="*/ 1098909 w 1138330"/>
                  <a:gd name="connsiteY39" fmla="*/ 68934 h 431240"/>
                  <a:gd name="connsiteX40" fmla="*/ 1095195 w 1138330"/>
                  <a:gd name="connsiteY40" fmla="*/ 68597 h 431240"/>
                  <a:gd name="connsiteX41" fmla="*/ 1092325 w 1138330"/>
                  <a:gd name="connsiteY41" fmla="*/ 67837 h 431240"/>
                  <a:gd name="connsiteX42" fmla="*/ 1088442 w 1138330"/>
                  <a:gd name="connsiteY42" fmla="*/ 66150 h 431240"/>
                  <a:gd name="connsiteX43" fmla="*/ 1085741 w 1138330"/>
                  <a:gd name="connsiteY43" fmla="*/ 65981 h 431240"/>
                  <a:gd name="connsiteX44" fmla="*/ 1079578 w 1138330"/>
                  <a:gd name="connsiteY44" fmla="*/ 65560 h 431240"/>
                  <a:gd name="connsiteX45" fmla="*/ 1074176 w 1138330"/>
                  <a:gd name="connsiteY45" fmla="*/ 67331 h 431240"/>
                  <a:gd name="connsiteX46" fmla="*/ 1072403 w 1138330"/>
                  <a:gd name="connsiteY46" fmla="*/ 68344 h 431240"/>
                  <a:gd name="connsiteX47" fmla="*/ 1071559 w 1138330"/>
                  <a:gd name="connsiteY47" fmla="*/ 71297 h 431240"/>
                  <a:gd name="connsiteX48" fmla="*/ 1070293 w 1138330"/>
                  <a:gd name="connsiteY48" fmla="*/ 73491 h 431240"/>
                  <a:gd name="connsiteX49" fmla="*/ 1070293 w 1138330"/>
                  <a:gd name="connsiteY49" fmla="*/ 76444 h 431240"/>
                  <a:gd name="connsiteX50" fmla="*/ 1068604 w 1138330"/>
                  <a:gd name="connsiteY50" fmla="*/ 77034 h 431240"/>
                  <a:gd name="connsiteX51" fmla="*/ 1067592 w 1138330"/>
                  <a:gd name="connsiteY51" fmla="*/ 77541 h 431240"/>
                  <a:gd name="connsiteX52" fmla="*/ 1066325 w 1138330"/>
                  <a:gd name="connsiteY52" fmla="*/ 77541 h 431240"/>
                  <a:gd name="connsiteX53" fmla="*/ 1064637 w 1138330"/>
                  <a:gd name="connsiteY53" fmla="*/ 79313 h 431240"/>
                  <a:gd name="connsiteX54" fmla="*/ 1062442 w 1138330"/>
                  <a:gd name="connsiteY54" fmla="*/ 83025 h 431240"/>
                  <a:gd name="connsiteX55" fmla="*/ 1061767 w 1138330"/>
                  <a:gd name="connsiteY55" fmla="*/ 85725 h 431240"/>
                  <a:gd name="connsiteX56" fmla="*/ 1060838 w 1138330"/>
                  <a:gd name="connsiteY56" fmla="*/ 89606 h 431240"/>
                  <a:gd name="connsiteX57" fmla="*/ 1061092 w 1138330"/>
                  <a:gd name="connsiteY57" fmla="*/ 94416 h 431240"/>
                  <a:gd name="connsiteX58" fmla="*/ 1061514 w 1138330"/>
                  <a:gd name="connsiteY58" fmla="*/ 95344 h 431240"/>
                  <a:gd name="connsiteX59" fmla="*/ 1063033 w 1138330"/>
                  <a:gd name="connsiteY59" fmla="*/ 96525 h 431240"/>
                  <a:gd name="connsiteX60" fmla="*/ 1066494 w 1138330"/>
                  <a:gd name="connsiteY60" fmla="*/ 100406 h 431240"/>
                  <a:gd name="connsiteX61" fmla="*/ 1068351 w 1138330"/>
                  <a:gd name="connsiteY61" fmla="*/ 101672 h 431240"/>
                  <a:gd name="connsiteX62" fmla="*/ 1071643 w 1138330"/>
                  <a:gd name="connsiteY62" fmla="*/ 102684 h 431240"/>
                  <a:gd name="connsiteX63" fmla="*/ 1073163 w 1138330"/>
                  <a:gd name="connsiteY63" fmla="*/ 103866 h 431240"/>
                  <a:gd name="connsiteX64" fmla="*/ 1074598 w 1138330"/>
                  <a:gd name="connsiteY64" fmla="*/ 104372 h 431240"/>
                  <a:gd name="connsiteX65" fmla="*/ 1075273 w 1138330"/>
                  <a:gd name="connsiteY65" fmla="*/ 104963 h 431240"/>
                  <a:gd name="connsiteX66" fmla="*/ 1076371 w 1138330"/>
                  <a:gd name="connsiteY66" fmla="*/ 106566 h 431240"/>
                  <a:gd name="connsiteX67" fmla="*/ 1076962 w 1138330"/>
                  <a:gd name="connsiteY67" fmla="*/ 106312 h 431240"/>
                  <a:gd name="connsiteX68" fmla="*/ 1077890 w 1138330"/>
                  <a:gd name="connsiteY68" fmla="*/ 105722 h 431240"/>
                  <a:gd name="connsiteX69" fmla="*/ 1078312 w 1138330"/>
                  <a:gd name="connsiteY69" fmla="*/ 104709 h 431240"/>
                  <a:gd name="connsiteX70" fmla="*/ 1079325 w 1138330"/>
                  <a:gd name="connsiteY70" fmla="*/ 104372 h 431240"/>
                  <a:gd name="connsiteX71" fmla="*/ 1081182 w 1138330"/>
                  <a:gd name="connsiteY71" fmla="*/ 104372 h 431240"/>
                  <a:gd name="connsiteX72" fmla="*/ 1082448 w 1138330"/>
                  <a:gd name="connsiteY72" fmla="*/ 104625 h 431240"/>
                  <a:gd name="connsiteX73" fmla="*/ 1083293 w 1138330"/>
                  <a:gd name="connsiteY73" fmla="*/ 104456 h 431240"/>
                  <a:gd name="connsiteX74" fmla="*/ 1083968 w 1138330"/>
                  <a:gd name="connsiteY74" fmla="*/ 104203 h 431240"/>
                  <a:gd name="connsiteX75" fmla="*/ 1084474 w 1138330"/>
                  <a:gd name="connsiteY75" fmla="*/ 103866 h 431240"/>
                  <a:gd name="connsiteX76" fmla="*/ 1084643 w 1138330"/>
                  <a:gd name="connsiteY76" fmla="*/ 104203 h 431240"/>
                  <a:gd name="connsiteX77" fmla="*/ 1083968 w 1138330"/>
                  <a:gd name="connsiteY77" fmla="*/ 104625 h 431240"/>
                  <a:gd name="connsiteX78" fmla="*/ 1082955 w 1138330"/>
                  <a:gd name="connsiteY78" fmla="*/ 104963 h 431240"/>
                  <a:gd name="connsiteX79" fmla="*/ 1081436 w 1138330"/>
                  <a:gd name="connsiteY79" fmla="*/ 104794 h 431240"/>
                  <a:gd name="connsiteX80" fmla="*/ 1079156 w 1138330"/>
                  <a:gd name="connsiteY80" fmla="*/ 104963 h 431240"/>
                  <a:gd name="connsiteX81" fmla="*/ 1078565 w 1138330"/>
                  <a:gd name="connsiteY81" fmla="*/ 105553 h 431240"/>
                  <a:gd name="connsiteX82" fmla="*/ 1078565 w 1138330"/>
                  <a:gd name="connsiteY82" fmla="*/ 106987 h 431240"/>
                  <a:gd name="connsiteX83" fmla="*/ 1078228 w 1138330"/>
                  <a:gd name="connsiteY83" fmla="*/ 107409 h 431240"/>
                  <a:gd name="connsiteX84" fmla="*/ 1078481 w 1138330"/>
                  <a:gd name="connsiteY84" fmla="*/ 108169 h 431240"/>
                  <a:gd name="connsiteX85" fmla="*/ 1079325 w 1138330"/>
                  <a:gd name="connsiteY85" fmla="*/ 108506 h 431240"/>
                  <a:gd name="connsiteX86" fmla="*/ 1080507 w 1138330"/>
                  <a:gd name="connsiteY86" fmla="*/ 109603 h 431240"/>
                  <a:gd name="connsiteX87" fmla="*/ 1081267 w 1138330"/>
                  <a:gd name="connsiteY87" fmla="*/ 109856 h 431240"/>
                  <a:gd name="connsiteX88" fmla="*/ 1084812 w 1138330"/>
                  <a:gd name="connsiteY88" fmla="*/ 111712 h 431240"/>
                  <a:gd name="connsiteX89" fmla="*/ 1085741 w 1138330"/>
                  <a:gd name="connsiteY89" fmla="*/ 111544 h 431240"/>
                  <a:gd name="connsiteX90" fmla="*/ 1086247 w 1138330"/>
                  <a:gd name="connsiteY90" fmla="*/ 111291 h 431240"/>
                  <a:gd name="connsiteX91" fmla="*/ 1088526 w 1138330"/>
                  <a:gd name="connsiteY91" fmla="*/ 110194 h 431240"/>
                  <a:gd name="connsiteX92" fmla="*/ 1090890 w 1138330"/>
                  <a:gd name="connsiteY92" fmla="*/ 108338 h 431240"/>
                  <a:gd name="connsiteX93" fmla="*/ 1092325 w 1138330"/>
                  <a:gd name="connsiteY93" fmla="*/ 110025 h 431240"/>
                  <a:gd name="connsiteX94" fmla="*/ 1094267 w 1138330"/>
                  <a:gd name="connsiteY94" fmla="*/ 110194 h 431240"/>
                  <a:gd name="connsiteX95" fmla="*/ 1096039 w 1138330"/>
                  <a:gd name="connsiteY95" fmla="*/ 109856 h 431240"/>
                  <a:gd name="connsiteX96" fmla="*/ 1099500 w 1138330"/>
                  <a:gd name="connsiteY96" fmla="*/ 109856 h 431240"/>
                  <a:gd name="connsiteX97" fmla="*/ 1101864 w 1138330"/>
                  <a:gd name="connsiteY97" fmla="*/ 109603 h 431240"/>
                  <a:gd name="connsiteX98" fmla="*/ 1102539 w 1138330"/>
                  <a:gd name="connsiteY98" fmla="*/ 109266 h 431240"/>
                  <a:gd name="connsiteX99" fmla="*/ 1102286 w 1138330"/>
                  <a:gd name="connsiteY99" fmla="*/ 109772 h 431240"/>
                  <a:gd name="connsiteX100" fmla="*/ 1101189 w 1138330"/>
                  <a:gd name="connsiteY100" fmla="*/ 110109 h 431240"/>
                  <a:gd name="connsiteX101" fmla="*/ 1098487 w 1138330"/>
                  <a:gd name="connsiteY101" fmla="*/ 110447 h 431240"/>
                  <a:gd name="connsiteX102" fmla="*/ 1096546 w 1138330"/>
                  <a:gd name="connsiteY102" fmla="*/ 110278 h 431240"/>
                  <a:gd name="connsiteX103" fmla="*/ 1095364 w 1138330"/>
                  <a:gd name="connsiteY103" fmla="*/ 110447 h 431240"/>
                  <a:gd name="connsiteX104" fmla="*/ 1093085 w 1138330"/>
                  <a:gd name="connsiteY104" fmla="*/ 111037 h 431240"/>
                  <a:gd name="connsiteX105" fmla="*/ 1089877 w 1138330"/>
                  <a:gd name="connsiteY105" fmla="*/ 110700 h 431240"/>
                  <a:gd name="connsiteX106" fmla="*/ 1086669 w 1138330"/>
                  <a:gd name="connsiteY106" fmla="*/ 112978 h 431240"/>
                  <a:gd name="connsiteX107" fmla="*/ 1086332 w 1138330"/>
                  <a:gd name="connsiteY107" fmla="*/ 113147 h 431240"/>
                  <a:gd name="connsiteX108" fmla="*/ 1085656 w 1138330"/>
                  <a:gd name="connsiteY108" fmla="*/ 113485 h 431240"/>
                  <a:gd name="connsiteX109" fmla="*/ 1084306 w 1138330"/>
                  <a:gd name="connsiteY109" fmla="*/ 113485 h 431240"/>
                  <a:gd name="connsiteX110" fmla="*/ 1082280 w 1138330"/>
                  <a:gd name="connsiteY110" fmla="*/ 112809 h 431240"/>
                  <a:gd name="connsiteX111" fmla="*/ 1080254 w 1138330"/>
                  <a:gd name="connsiteY111" fmla="*/ 111206 h 431240"/>
                  <a:gd name="connsiteX112" fmla="*/ 1078819 w 1138330"/>
                  <a:gd name="connsiteY112" fmla="*/ 110953 h 431240"/>
                  <a:gd name="connsiteX113" fmla="*/ 1077806 w 1138330"/>
                  <a:gd name="connsiteY113" fmla="*/ 110447 h 431240"/>
                  <a:gd name="connsiteX114" fmla="*/ 1075358 w 1138330"/>
                  <a:gd name="connsiteY114" fmla="*/ 108338 h 431240"/>
                  <a:gd name="connsiteX115" fmla="*/ 1070293 w 1138330"/>
                  <a:gd name="connsiteY115" fmla="*/ 105131 h 431240"/>
                  <a:gd name="connsiteX116" fmla="*/ 1068351 w 1138330"/>
                  <a:gd name="connsiteY116" fmla="*/ 104035 h 431240"/>
                  <a:gd name="connsiteX117" fmla="*/ 1065819 w 1138330"/>
                  <a:gd name="connsiteY117" fmla="*/ 103866 h 431240"/>
                  <a:gd name="connsiteX118" fmla="*/ 1063793 w 1138330"/>
                  <a:gd name="connsiteY118" fmla="*/ 103106 h 431240"/>
                  <a:gd name="connsiteX119" fmla="*/ 1060838 w 1138330"/>
                  <a:gd name="connsiteY119" fmla="*/ 99816 h 431240"/>
                  <a:gd name="connsiteX120" fmla="*/ 1058390 w 1138330"/>
                  <a:gd name="connsiteY120" fmla="*/ 97706 h 431240"/>
                  <a:gd name="connsiteX121" fmla="*/ 1057124 w 1138330"/>
                  <a:gd name="connsiteY121" fmla="*/ 95934 h 431240"/>
                  <a:gd name="connsiteX122" fmla="*/ 1056364 w 1138330"/>
                  <a:gd name="connsiteY122" fmla="*/ 92137 h 431240"/>
                  <a:gd name="connsiteX123" fmla="*/ 1056196 w 1138330"/>
                  <a:gd name="connsiteY123" fmla="*/ 86147 h 431240"/>
                  <a:gd name="connsiteX124" fmla="*/ 1056196 w 1138330"/>
                  <a:gd name="connsiteY124" fmla="*/ 81084 h 431240"/>
                  <a:gd name="connsiteX125" fmla="*/ 1056955 w 1138330"/>
                  <a:gd name="connsiteY125" fmla="*/ 79228 h 431240"/>
                  <a:gd name="connsiteX126" fmla="*/ 1056618 w 1138330"/>
                  <a:gd name="connsiteY126" fmla="*/ 74165 h 431240"/>
                  <a:gd name="connsiteX127" fmla="*/ 1055858 w 1138330"/>
                  <a:gd name="connsiteY127" fmla="*/ 73406 h 431240"/>
                  <a:gd name="connsiteX128" fmla="*/ 1051300 w 1138330"/>
                  <a:gd name="connsiteY128" fmla="*/ 74250 h 431240"/>
                  <a:gd name="connsiteX129" fmla="*/ 1050540 w 1138330"/>
                  <a:gd name="connsiteY129" fmla="*/ 74925 h 431240"/>
                  <a:gd name="connsiteX130" fmla="*/ 1050540 w 1138330"/>
                  <a:gd name="connsiteY130" fmla="*/ 75938 h 431240"/>
                  <a:gd name="connsiteX131" fmla="*/ 1049696 w 1138330"/>
                  <a:gd name="connsiteY131" fmla="*/ 76275 h 431240"/>
                  <a:gd name="connsiteX132" fmla="*/ 1048514 w 1138330"/>
                  <a:gd name="connsiteY132" fmla="*/ 76106 h 431240"/>
                  <a:gd name="connsiteX133" fmla="*/ 1046657 w 1138330"/>
                  <a:gd name="connsiteY133" fmla="*/ 76106 h 431240"/>
                  <a:gd name="connsiteX134" fmla="*/ 1046403 w 1138330"/>
                  <a:gd name="connsiteY134" fmla="*/ 76781 h 431240"/>
                  <a:gd name="connsiteX135" fmla="*/ 1048261 w 1138330"/>
                  <a:gd name="connsiteY135" fmla="*/ 78722 h 431240"/>
                  <a:gd name="connsiteX136" fmla="*/ 1048261 w 1138330"/>
                  <a:gd name="connsiteY136" fmla="*/ 79313 h 431240"/>
                  <a:gd name="connsiteX137" fmla="*/ 1045644 w 1138330"/>
                  <a:gd name="connsiteY137" fmla="*/ 78553 h 431240"/>
                  <a:gd name="connsiteX138" fmla="*/ 1044800 w 1138330"/>
                  <a:gd name="connsiteY138" fmla="*/ 80325 h 431240"/>
                  <a:gd name="connsiteX139" fmla="*/ 1045559 w 1138330"/>
                  <a:gd name="connsiteY139" fmla="*/ 81928 h 431240"/>
                  <a:gd name="connsiteX140" fmla="*/ 1045559 w 1138330"/>
                  <a:gd name="connsiteY140" fmla="*/ 83869 h 431240"/>
                  <a:gd name="connsiteX141" fmla="*/ 1044631 w 1138330"/>
                  <a:gd name="connsiteY141" fmla="*/ 84038 h 431240"/>
                  <a:gd name="connsiteX142" fmla="*/ 1040832 w 1138330"/>
                  <a:gd name="connsiteY142" fmla="*/ 82012 h 431240"/>
                  <a:gd name="connsiteX143" fmla="*/ 1039313 w 1138330"/>
                  <a:gd name="connsiteY143" fmla="*/ 82012 h 431240"/>
                  <a:gd name="connsiteX144" fmla="*/ 1038891 w 1138330"/>
                  <a:gd name="connsiteY144" fmla="*/ 82603 h 431240"/>
                  <a:gd name="connsiteX145" fmla="*/ 1037878 w 1138330"/>
                  <a:gd name="connsiteY145" fmla="*/ 83194 h 431240"/>
                  <a:gd name="connsiteX146" fmla="*/ 1035514 w 1138330"/>
                  <a:gd name="connsiteY146" fmla="*/ 81338 h 431240"/>
                  <a:gd name="connsiteX147" fmla="*/ 1033488 w 1138330"/>
                  <a:gd name="connsiteY147" fmla="*/ 81000 h 431240"/>
                  <a:gd name="connsiteX148" fmla="*/ 1032391 w 1138330"/>
                  <a:gd name="connsiteY148" fmla="*/ 81928 h 431240"/>
                  <a:gd name="connsiteX149" fmla="*/ 1028423 w 1138330"/>
                  <a:gd name="connsiteY149" fmla="*/ 82941 h 431240"/>
                  <a:gd name="connsiteX150" fmla="*/ 1028086 w 1138330"/>
                  <a:gd name="connsiteY150" fmla="*/ 84038 h 431240"/>
                  <a:gd name="connsiteX151" fmla="*/ 1028507 w 1138330"/>
                  <a:gd name="connsiteY151" fmla="*/ 86737 h 431240"/>
                  <a:gd name="connsiteX152" fmla="*/ 1028761 w 1138330"/>
                  <a:gd name="connsiteY152" fmla="*/ 87919 h 431240"/>
                  <a:gd name="connsiteX153" fmla="*/ 1029098 w 1138330"/>
                  <a:gd name="connsiteY153" fmla="*/ 89100 h 431240"/>
                  <a:gd name="connsiteX154" fmla="*/ 1027832 w 1138330"/>
                  <a:gd name="connsiteY154" fmla="*/ 89606 h 431240"/>
                  <a:gd name="connsiteX155" fmla="*/ 1028254 w 1138330"/>
                  <a:gd name="connsiteY155" fmla="*/ 91800 h 431240"/>
                  <a:gd name="connsiteX156" fmla="*/ 1030196 w 1138330"/>
                  <a:gd name="connsiteY156" fmla="*/ 96441 h 431240"/>
                  <a:gd name="connsiteX157" fmla="*/ 1031462 w 1138330"/>
                  <a:gd name="connsiteY157" fmla="*/ 97369 h 431240"/>
                  <a:gd name="connsiteX158" fmla="*/ 1031884 w 1138330"/>
                  <a:gd name="connsiteY158" fmla="*/ 100322 h 431240"/>
                  <a:gd name="connsiteX159" fmla="*/ 1033572 w 1138330"/>
                  <a:gd name="connsiteY159" fmla="*/ 102684 h 431240"/>
                  <a:gd name="connsiteX160" fmla="*/ 1034839 w 1138330"/>
                  <a:gd name="connsiteY160" fmla="*/ 103106 h 431240"/>
                  <a:gd name="connsiteX161" fmla="*/ 1034332 w 1138330"/>
                  <a:gd name="connsiteY161" fmla="*/ 103866 h 431240"/>
                  <a:gd name="connsiteX162" fmla="*/ 1035176 w 1138330"/>
                  <a:gd name="connsiteY162" fmla="*/ 104625 h 431240"/>
                  <a:gd name="connsiteX163" fmla="*/ 1036949 w 1138330"/>
                  <a:gd name="connsiteY163" fmla="*/ 104878 h 431240"/>
                  <a:gd name="connsiteX164" fmla="*/ 1038300 w 1138330"/>
                  <a:gd name="connsiteY164" fmla="*/ 106312 h 431240"/>
                  <a:gd name="connsiteX165" fmla="*/ 1038553 w 1138330"/>
                  <a:gd name="connsiteY165" fmla="*/ 107578 h 431240"/>
                  <a:gd name="connsiteX166" fmla="*/ 1039988 w 1138330"/>
                  <a:gd name="connsiteY166" fmla="*/ 111628 h 431240"/>
                  <a:gd name="connsiteX167" fmla="*/ 1039397 w 1138330"/>
                  <a:gd name="connsiteY167" fmla="*/ 118041 h 431240"/>
                  <a:gd name="connsiteX168" fmla="*/ 1039566 w 1138330"/>
                  <a:gd name="connsiteY168" fmla="*/ 118969 h 431240"/>
                  <a:gd name="connsiteX169" fmla="*/ 1043449 w 1138330"/>
                  <a:gd name="connsiteY169" fmla="*/ 122766 h 431240"/>
                  <a:gd name="connsiteX170" fmla="*/ 1043449 w 1138330"/>
                  <a:gd name="connsiteY170" fmla="*/ 123441 h 431240"/>
                  <a:gd name="connsiteX171" fmla="*/ 1045053 w 1138330"/>
                  <a:gd name="connsiteY171" fmla="*/ 127322 h 431240"/>
                  <a:gd name="connsiteX172" fmla="*/ 1046572 w 1138330"/>
                  <a:gd name="connsiteY172" fmla="*/ 130781 h 431240"/>
                  <a:gd name="connsiteX173" fmla="*/ 1047079 w 1138330"/>
                  <a:gd name="connsiteY173" fmla="*/ 132216 h 431240"/>
                  <a:gd name="connsiteX174" fmla="*/ 1046826 w 1138330"/>
                  <a:gd name="connsiteY174" fmla="*/ 134156 h 431240"/>
                  <a:gd name="connsiteX175" fmla="*/ 1048261 w 1138330"/>
                  <a:gd name="connsiteY175" fmla="*/ 136350 h 431240"/>
                  <a:gd name="connsiteX176" fmla="*/ 1049611 w 1138330"/>
                  <a:gd name="connsiteY176" fmla="*/ 137109 h 431240"/>
                  <a:gd name="connsiteX177" fmla="*/ 1050202 w 1138330"/>
                  <a:gd name="connsiteY177" fmla="*/ 137953 h 431240"/>
                  <a:gd name="connsiteX178" fmla="*/ 1051131 w 1138330"/>
                  <a:gd name="connsiteY178" fmla="*/ 138628 h 431240"/>
                  <a:gd name="connsiteX179" fmla="*/ 1052313 w 1138330"/>
                  <a:gd name="connsiteY179" fmla="*/ 138797 h 431240"/>
                  <a:gd name="connsiteX180" fmla="*/ 1054001 w 1138330"/>
                  <a:gd name="connsiteY180" fmla="*/ 138291 h 431240"/>
                  <a:gd name="connsiteX181" fmla="*/ 1054845 w 1138330"/>
                  <a:gd name="connsiteY181" fmla="*/ 138291 h 431240"/>
                  <a:gd name="connsiteX182" fmla="*/ 1055689 w 1138330"/>
                  <a:gd name="connsiteY182" fmla="*/ 138797 h 431240"/>
                  <a:gd name="connsiteX183" fmla="*/ 1056280 w 1138330"/>
                  <a:gd name="connsiteY183" fmla="*/ 139725 h 431240"/>
                  <a:gd name="connsiteX184" fmla="*/ 1055183 w 1138330"/>
                  <a:gd name="connsiteY184" fmla="*/ 139725 h 431240"/>
                  <a:gd name="connsiteX185" fmla="*/ 1054339 w 1138330"/>
                  <a:gd name="connsiteY185" fmla="*/ 139050 h 431240"/>
                  <a:gd name="connsiteX186" fmla="*/ 1053663 w 1138330"/>
                  <a:gd name="connsiteY186" fmla="*/ 139050 h 431240"/>
                  <a:gd name="connsiteX187" fmla="*/ 1053325 w 1138330"/>
                  <a:gd name="connsiteY187" fmla="*/ 139472 h 431240"/>
                  <a:gd name="connsiteX188" fmla="*/ 1052650 w 1138330"/>
                  <a:gd name="connsiteY188" fmla="*/ 140906 h 431240"/>
                  <a:gd name="connsiteX189" fmla="*/ 1050624 w 1138330"/>
                  <a:gd name="connsiteY189" fmla="*/ 142762 h 431240"/>
                  <a:gd name="connsiteX190" fmla="*/ 1050118 w 1138330"/>
                  <a:gd name="connsiteY190" fmla="*/ 143944 h 431240"/>
                  <a:gd name="connsiteX191" fmla="*/ 1049780 w 1138330"/>
                  <a:gd name="connsiteY191" fmla="*/ 143944 h 431240"/>
                  <a:gd name="connsiteX192" fmla="*/ 1049274 w 1138330"/>
                  <a:gd name="connsiteY192" fmla="*/ 143775 h 431240"/>
                  <a:gd name="connsiteX193" fmla="*/ 1048767 w 1138330"/>
                  <a:gd name="connsiteY193" fmla="*/ 144113 h 431240"/>
                  <a:gd name="connsiteX194" fmla="*/ 1048345 w 1138330"/>
                  <a:gd name="connsiteY194" fmla="*/ 144703 h 431240"/>
                  <a:gd name="connsiteX195" fmla="*/ 1048345 w 1138330"/>
                  <a:gd name="connsiteY195" fmla="*/ 145210 h 431240"/>
                  <a:gd name="connsiteX196" fmla="*/ 1048767 w 1138330"/>
                  <a:gd name="connsiteY196" fmla="*/ 145631 h 431240"/>
                  <a:gd name="connsiteX197" fmla="*/ 1049105 w 1138330"/>
                  <a:gd name="connsiteY197" fmla="*/ 145884 h 431240"/>
                  <a:gd name="connsiteX198" fmla="*/ 1049780 w 1138330"/>
                  <a:gd name="connsiteY198" fmla="*/ 146307 h 431240"/>
                  <a:gd name="connsiteX199" fmla="*/ 1050962 w 1138330"/>
                  <a:gd name="connsiteY199" fmla="*/ 146644 h 431240"/>
                  <a:gd name="connsiteX200" fmla="*/ 1052566 w 1138330"/>
                  <a:gd name="connsiteY200" fmla="*/ 146644 h 431240"/>
                  <a:gd name="connsiteX201" fmla="*/ 1053579 w 1138330"/>
                  <a:gd name="connsiteY201" fmla="*/ 146813 h 431240"/>
                  <a:gd name="connsiteX202" fmla="*/ 1054170 w 1138330"/>
                  <a:gd name="connsiteY202" fmla="*/ 147656 h 431240"/>
                  <a:gd name="connsiteX203" fmla="*/ 1054760 w 1138330"/>
                  <a:gd name="connsiteY203" fmla="*/ 151875 h 431240"/>
                  <a:gd name="connsiteX204" fmla="*/ 1054254 w 1138330"/>
                  <a:gd name="connsiteY204" fmla="*/ 150947 h 431240"/>
                  <a:gd name="connsiteX205" fmla="*/ 1053748 w 1138330"/>
                  <a:gd name="connsiteY205" fmla="*/ 148584 h 431240"/>
                  <a:gd name="connsiteX206" fmla="*/ 1053748 w 1138330"/>
                  <a:gd name="connsiteY206" fmla="*/ 147487 h 431240"/>
                  <a:gd name="connsiteX207" fmla="*/ 1053241 w 1138330"/>
                  <a:gd name="connsiteY207" fmla="*/ 146981 h 431240"/>
                  <a:gd name="connsiteX208" fmla="*/ 1051890 w 1138330"/>
                  <a:gd name="connsiteY208" fmla="*/ 147150 h 431240"/>
                  <a:gd name="connsiteX209" fmla="*/ 1050624 w 1138330"/>
                  <a:gd name="connsiteY209" fmla="*/ 147994 h 431240"/>
                  <a:gd name="connsiteX210" fmla="*/ 1050877 w 1138330"/>
                  <a:gd name="connsiteY210" fmla="*/ 148584 h 431240"/>
                  <a:gd name="connsiteX211" fmla="*/ 1049865 w 1138330"/>
                  <a:gd name="connsiteY211" fmla="*/ 149175 h 431240"/>
                  <a:gd name="connsiteX212" fmla="*/ 1049696 w 1138330"/>
                  <a:gd name="connsiteY212" fmla="*/ 149344 h 431240"/>
                  <a:gd name="connsiteX213" fmla="*/ 1049696 w 1138330"/>
                  <a:gd name="connsiteY213" fmla="*/ 150863 h 431240"/>
                  <a:gd name="connsiteX214" fmla="*/ 1049949 w 1138330"/>
                  <a:gd name="connsiteY214" fmla="*/ 151875 h 431240"/>
                  <a:gd name="connsiteX215" fmla="*/ 1050202 w 1138330"/>
                  <a:gd name="connsiteY215" fmla="*/ 152466 h 431240"/>
                  <a:gd name="connsiteX216" fmla="*/ 1050202 w 1138330"/>
                  <a:gd name="connsiteY216" fmla="*/ 153563 h 431240"/>
                  <a:gd name="connsiteX217" fmla="*/ 1050624 w 1138330"/>
                  <a:gd name="connsiteY217" fmla="*/ 154406 h 431240"/>
                  <a:gd name="connsiteX218" fmla="*/ 1050624 w 1138330"/>
                  <a:gd name="connsiteY218" fmla="*/ 155672 h 431240"/>
                  <a:gd name="connsiteX219" fmla="*/ 1050033 w 1138330"/>
                  <a:gd name="connsiteY219" fmla="*/ 156178 h 431240"/>
                  <a:gd name="connsiteX220" fmla="*/ 1048345 w 1138330"/>
                  <a:gd name="connsiteY220" fmla="*/ 156178 h 431240"/>
                  <a:gd name="connsiteX221" fmla="*/ 1048345 w 1138330"/>
                  <a:gd name="connsiteY221" fmla="*/ 155925 h 431240"/>
                  <a:gd name="connsiteX222" fmla="*/ 1048598 w 1138330"/>
                  <a:gd name="connsiteY222" fmla="*/ 155756 h 431240"/>
                  <a:gd name="connsiteX223" fmla="*/ 1049527 w 1138330"/>
                  <a:gd name="connsiteY223" fmla="*/ 155925 h 431240"/>
                  <a:gd name="connsiteX224" fmla="*/ 1050118 w 1138330"/>
                  <a:gd name="connsiteY224" fmla="*/ 155925 h 431240"/>
                  <a:gd name="connsiteX225" fmla="*/ 1050540 w 1138330"/>
                  <a:gd name="connsiteY225" fmla="*/ 155503 h 431240"/>
                  <a:gd name="connsiteX226" fmla="*/ 1050540 w 1138330"/>
                  <a:gd name="connsiteY226" fmla="*/ 154997 h 431240"/>
                  <a:gd name="connsiteX227" fmla="*/ 1050118 w 1138330"/>
                  <a:gd name="connsiteY227" fmla="*/ 153984 h 431240"/>
                  <a:gd name="connsiteX228" fmla="*/ 1050118 w 1138330"/>
                  <a:gd name="connsiteY228" fmla="*/ 153731 h 431240"/>
                  <a:gd name="connsiteX229" fmla="*/ 1049949 w 1138330"/>
                  <a:gd name="connsiteY229" fmla="*/ 152550 h 431240"/>
                  <a:gd name="connsiteX230" fmla="*/ 1049442 w 1138330"/>
                  <a:gd name="connsiteY230" fmla="*/ 150947 h 431240"/>
                  <a:gd name="connsiteX231" fmla="*/ 1049442 w 1138330"/>
                  <a:gd name="connsiteY231" fmla="*/ 148838 h 431240"/>
                  <a:gd name="connsiteX232" fmla="*/ 1049865 w 1138330"/>
                  <a:gd name="connsiteY232" fmla="*/ 147403 h 431240"/>
                  <a:gd name="connsiteX233" fmla="*/ 1049189 w 1138330"/>
                  <a:gd name="connsiteY233" fmla="*/ 146981 h 431240"/>
                  <a:gd name="connsiteX234" fmla="*/ 1048176 w 1138330"/>
                  <a:gd name="connsiteY234" fmla="*/ 146222 h 431240"/>
                  <a:gd name="connsiteX235" fmla="*/ 1047670 w 1138330"/>
                  <a:gd name="connsiteY235" fmla="*/ 145378 h 431240"/>
                  <a:gd name="connsiteX236" fmla="*/ 1047501 w 1138330"/>
                  <a:gd name="connsiteY236" fmla="*/ 144534 h 431240"/>
                  <a:gd name="connsiteX237" fmla="*/ 1047670 w 1138330"/>
                  <a:gd name="connsiteY237" fmla="*/ 143522 h 431240"/>
                  <a:gd name="connsiteX238" fmla="*/ 1048007 w 1138330"/>
                  <a:gd name="connsiteY238" fmla="*/ 142678 h 431240"/>
                  <a:gd name="connsiteX239" fmla="*/ 1048007 w 1138330"/>
                  <a:gd name="connsiteY239" fmla="*/ 142172 h 431240"/>
                  <a:gd name="connsiteX240" fmla="*/ 1049105 w 1138330"/>
                  <a:gd name="connsiteY240" fmla="*/ 140400 h 431240"/>
                  <a:gd name="connsiteX241" fmla="*/ 1049527 w 1138330"/>
                  <a:gd name="connsiteY241" fmla="*/ 139388 h 431240"/>
                  <a:gd name="connsiteX242" fmla="*/ 1050118 w 1138330"/>
                  <a:gd name="connsiteY242" fmla="*/ 138713 h 431240"/>
                  <a:gd name="connsiteX243" fmla="*/ 1049949 w 1138330"/>
                  <a:gd name="connsiteY243" fmla="*/ 138459 h 431240"/>
                  <a:gd name="connsiteX244" fmla="*/ 1048261 w 1138330"/>
                  <a:gd name="connsiteY244" fmla="*/ 138206 h 431240"/>
                  <a:gd name="connsiteX245" fmla="*/ 1046657 w 1138330"/>
                  <a:gd name="connsiteY245" fmla="*/ 137447 h 431240"/>
                  <a:gd name="connsiteX246" fmla="*/ 1045222 w 1138330"/>
                  <a:gd name="connsiteY246" fmla="*/ 135337 h 431240"/>
                  <a:gd name="connsiteX247" fmla="*/ 1044209 w 1138330"/>
                  <a:gd name="connsiteY247" fmla="*/ 134156 h 431240"/>
                  <a:gd name="connsiteX248" fmla="*/ 1043618 w 1138330"/>
                  <a:gd name="connsiteY248" fmla="*/ 132553 h 431240"/>
                  <a:gd name="connsiteX249" fmla="*/ 1043618 w 1138330"/>
                  <a:gd name="connsiteY249" fmla="*/ 131119 h 431240"/>
                  <a:gd name="connsiteX250" fmla="*/ 1043280 w 1138330"/>
                  <a:gd name="connsiteY250" fmla="*/ 130444 h 431240"/>
                  <a:gd name="connsiteX251" fmla="*/ 1042858 w 1138330"/>
                  <a:gd name="connsiteY251" fmla="*/ 128503 h 431240"/>
                  <a:gd name="connsiteX252" fmla="*/ 1041423 w 1138330"/>
                  <a:gd name="connsiteY252" fmla="*/ 127744 h 431240"/>
                  <a:gd name="connsiteX253" fmla="*/ 1035767 w 1138330"/>
                  <a:gd name="connsiteY253" fmla="*/ 125719 h 431240"/>
                  <a:gd name="connsiteX254" fmla="*/ 1033066 w 1138330"/>
                  <a:gd name="connsiteY254" fmla="*/ 124706 h 431240"/>
                  <a:gd name="connsiteX255" fmla="*/ 1031462 w 1138330"/>
                  <a:gd name="connsiteY255" fmla="*/ 124200 h 431240"/>
                  <a:gd name="connsiteX256" fmla="*/ 1029183 w 1138330"/>
                  <a:gd name="connsiteY256" fmla="*/ 122597 h 431240"/>
                  <a:gd name="connsiteX257" fmla="*/ 1028845 w 1138330"/>
                  <a:gd name="connsiteY257" fmla="*/ 121922 h 431240"/>
                  <a:gd name="connsiteX258" fmla="*/ 1028592 w 1138330"/>
                  <a:gd name="connsiteY258" fmla="*/ 121331 h 431240"/>
                  <a:gd name="connsiteX259" fmla="*/ 1025806 w 1138330"/>
                  <a:gd name="connsiteY259" fmla="*/ 118800 h 431240"/>
                  <a:gd name="connsiteX260" fmla="*/ 1022176 w 1138330"/>
                  <a:gd name="connsiteY260" fmla="*/ 113991 h 431240"/>
                  <a:gd name="connsiteX261" fmla="*/ 1019897 w 1138330"/>
                  <a:gd name="connsiteY261" fmla="*/ 113316 h 431240"/>
                  <a:gd name="connsiteX262" fmla="*/ 1013144 w 1138330"/>
                  <a:gd name="connsiteY262" fmla="*/ 113991 h 431240"/>
                  <a:gd name="connsiteX263" fmla="*/ 1010021 w 1138330"/>
                  <a:gd name="connsiteY263" fmla="*/ 115341 h 431240"/>
                  <a:gd name="connsiteX264" fmla="*/ 1008164 w 1138330"/>
                  <a:gd name="connsiteY264" fmla="*/ 116606 h 431240"/>
                  <a:gd name="connsiteX265" fmla="*/ 1007657 w 1138330"/>
                  <a:gd name="connsiteY265" fmla="*/ 118462 h 431240"/>
                  <a:gd name="connsiteX266" fmla="*/ 1007488 w 1138330"/>
                  <a:gd name="connsiteY266" fmla="*/ 119813 h 431240"/>
                  <a:gd name="connsiteX267" fmla="*/ 1006813 w 1138330"/>
                  <a:gd name="connsiteY267" fmla="*/ 119813 h 431240"/>
                  <a:gd name="connsiteX268" fmla="*/ 1006138 w 1138330"/>
                  <a:gd name="connsiteY268" fmla="*/ 118969 h 431240"/>
                  <a:gd name="connsiteX269" fmla="*/ 1005125 w 1138330"/>
                  <a:gd name="connsiteY269" fmla="*/ 118800 h 431240"/>
                  <a:gd name="connsiteX270" fmla="*/ 997696 w 1138330"/>
                  <a:gd name="connsiteY270" fmla="*/ 120572 h 431240"/>
                  <a:gd name="connsiteX271" fmla="*/ 998794 w 1138330"/>
                  <a:gd name="connsiteY271" fmla="*/ 122934 h 431240"/>
                  <a:gd name="connsiteX272" fmla="*/ 999384 w 1138330"/>
                  <a:gd name="connsiteY272" fmla="*/ 124875 h 431240"/>
                  <a:gd name="connsiteX273" fmla="*/ 1000735 w 1138330"/>
                  <a:gd name="connsiteY273" fmla="*/ 126984 h 431240"/>
                  <a:gd name="connsiteX274" fmla="*/ 1001917 w 1138330"/>
                  <a:gd name="connsiteY274" fmla="*/ 128166 h 431240"/>
                  <a:gd name="connsiteX275" fmla="*/ 1002761 w 1138330"/>
                  <a:gd name="connsiteY275" fmla="*/ 129009 h 431240"/>
                  <a:gd name="connsiteX276" fmla="*/ 1004534 w 1138330"/>
                  <a:gd name="connsiteY276" fmla="*/ 131456 h 431240"/>
                  <a:gd name="connsiteX277" fmla="*/ 1005040 w 1138330"/>
                  <a:gd name="connsiteY277" fmla="*/ 132300 h 431240"/>
                  <a:gd name="connsiteX278" fmla="*/ 1006307 w 1138330"/>
                  <a:gd name="connsiteY278" fmla="*/ 136097 h 431240"/>
                  <a:gd name="connsiteX279" fmla="*/ 1006982 w 1138330"/>
                  <a:gd name="connsiteY279" fmla="*/ 137109 h 431240"/>
                  <a:gd name="connsiteX280" fmla="*/ 1007151 w 1138330"/>
                  <a:gd name="connsiteY280" fmla="*/ 138628 h 431240"/>
                  <a:gd name="connsiteX281" fmla="*/ 1007657 w 1138330"/>
                  <a:gd name="connsiteY281" fmla="*/ 140569 h 431240"/>
                  <a:gd name="connsiteX282" fmla="*/ 1010021 w 1138330"/>
                  <a:gd name="connsiteY282" fmla="*/ 144703 h 431240"/>
                  <a:gd name="connsiteX283" fmla="*/ 1011540 w 1138330"/>
                  <a:gd name="connsiteY283" fmla="*/ 146307 h 431240"/>
                  <a:gd name="connsiteX284" fmla="*/ 1013228 w 1138330"/>
                  <a:gd name="connsiteY284" fmla="*/ 148416 h 431240"/>
                  <a:gd name="connsiteX285" fmla="*/ 1012638 w 1138330"/>
                  <a:gd name="connsiteY285" fmla="*/ 149006 h 431240"/>
                  <a:gd name="connsiteX286" fmla="*/ 1011118 w 1138330"/>
                  <a:gd name="connsiteY286" fmla="*/ 148163 h 431240"/>
                  <a:gd name="connsiteX287" fmla="*/ 1010865 w 1138330"/>
                  <a:gd name="connsiteY287" fmla="*/ 148416 h 431240"/>
                  <a:gd name="connsiteX288" fmla="*/ 1013566 w 1138330"/>
                  <a:gd name="connsiteY288" fmla="*/ 150441 h 431240"/>
                  <a:gd name="connsiteX289" fmla="*/ 1013988 w 1138330"/>
                  <a:gd name="connsiteY289" fmla="*/ 150694 h 431240"/>
                  <a:gd name="connsiteX290" fmla="*/ 1014832 w 1138330"/>
                  <a:gd name="connsiteY290" fmla="*/ 151284 h 431240"/>
                  <a:gd name="connsiteX291" fmla="*/ 1017027 w 1138330"/>
                  <a:gd name="connsiteY291" fmla="*/ 152888 h 431240"/>
                  <a:gd name="connsiteX292" fmla="*/ 1019728 w 1138330"/>
                  <a:gd name="connsiteY292" fmla="*/ 153394 h 431240"/>
                  <a:gd name="connsiteX293" fmla="*/ 1020910 w 1138330"/>
                  <a:gd name="connsiteY293" fmla="*/ 153056 h 431240"/>
                  <a:gd name="connsiteX294" fmla="*/ 1022345 w 1138330"/>
                  <a:gd name="connsiteY294" fmla="*/ 153056 h 431240"/>
                  <a:gd name="connsiteX295" fmla="*/ 1023696 w 1138330"/>
                  <a:gd name="connsiteY295" fmla="*/ 153647 h 431240"/>
                  <a:gd name="connsiteX296" fmla="*/ 1024540 w 1138330"/>
                  <a:gd name="connsiteY296" fmla="*/ 154744 h 431240"/>
                  <a:gd name="connsiteX297" fmla="*/ 1026060 w 1138330"/>
                  <a:gd name="connsiteY297" fmla="*/ 154997 h 431240"/>
                  <a:gd name="connsiteX298" fmla="*/ 1028086 w 1138330"/>
                  <a:gd name="connsiteY298" fmla="*/ 155166 h 431240"/>
                  <a:gd name="connsiteX299" fmla="*/ 1032813 w 1138330"/>
                  <a:gd name="connsiteY299" fmla="*/ 154828 h 431240"/>
                  <a:gd name="connsiteX300" fmla="*/ 1033488 w 1138330"/>
                  <a:gd name="connsiteY300" fmla="*/ 154828 h 431240"/>
                  <a:gd name="connsiteX301" fmla="*/ 1036274 w 1138330"/>
                  <a:gd name="connsiteY301" fmla="*/ 156516 h 431240"/>
                  <a:gd name="connsiteX302" fmla="*/ 1036780 w 1138330"/>
                  <a:gd name="connsiteY302" fmla="*/ 157191 h 431240"/>
                  <a:gd name="connsiteX303" fmla="*/ 1033910 w 1138330"/>
                  <a:gd name="connsiteY303" fmla="*/ 155925 h 431240"/>
                  <a:gd name="connsiteX304" fmla="*/ 1032728 w 1138330"/>
                  <a:gd name="connsiteY304" fmla="*/ 155756 h 431240"/>
                  <a:gd name="connsiteX305" fmla="*/ 1031631 w 1138330"/>
                  <a:gd name="connsiteY305" fmla="*/ 156009 h 431240"/>
                  <a:gd name="connsiteX306" fmla="*/ 1030702 w 1138330"/>
                  <a:gd name="connsiteY306" fmla="*/ 156178 h 431240"/>
                  <a:gd name="connsiteX307" fmla="*/ 1028339 w 1138330"/>
                  <a:gd name="connsiteY307" fmla="*/ 156009 h 431240"/>
                  <a:gd name="connsiteX308" fmla="*/ 1025975 w 1138330"/>
                  <a:gd name="connsiteY308" fmla="*/ 156263 h 431240"/>
                  <a:gd name="connsiteX309" fmla="*/ 1024371 w 1138330"/>
                  <a:gd name="connsiteY309" fmla="*/ 155840 h 431240"/>
                  <a:gd name="connsiteX310" fmla="*/ 1023189 w 1138330"/>
                  <a:gd name="connsiteY310" fmla="*/ 154912 h 431240"/>
                  <a:gd name="connsiteX311" fmla="*/ 1021670 w 1138330"/>
                  <a:gd name="connsiteY311" fmla="*/ 154322 h 431240"/>
                  <a:gd name="connsiteX312" fmla="*/ 1020741 w 1138330"/>
                  <a:gd name="connsiteY312" fmla="*/ 154575 h 431240"/>
                  <a:gd name="connsiteX313" fmla="*/ 1019813 w 1138330"/>
                  <a:gd name="connsiteY313" fmla="*/ 155925 h 431240"/>
                  <a:gd name="connsiteX314" fmla="*/ 1018631 w 1138330"/>
                  <a:gd name="connsiteY314" fmla="*/ 155081 h 431240"/>
                  <a:gd name="connsiteX315" fmla="*/ 1017534 w 1138330"/>
                  <a:gd name="connsiteY315" fmla="*/ 154575 h 431240"/>
                  <a:gd name="connsiteX316" fmla="*/ 1014917 w 1138330"/>
                  <a:gd name="connsiteY316" fmla="*/ 154912 h 431240"/>
                  <a:gd name="connsiteX317" fmla="*/ 1013735 w 1138330"/>
                  <a:gd name="connsiteY317" fmla="*/ 154660 h 431240"/>
                  <a:gd name="connsiteX318" fmla="*/ 1012469 w 1138330"/>
                  <a:gd name="connsiteY318" fmla="*/ 154069 h 431240"/>
                  <a:gd name="connsiteX319" fmla="*/ 1011456 w 1138330"/>
                  <a:gd name="connsiteY319" fmla="*/ 153056 h 431240"/>
                  <a:gd name="connsiteX320" fmla="*/ 1009852 w 1138330"/>
                  <a:gd name="connsiteY320" fmla="*/ 150778 h 431240"/>
                  <a:gd name="connsiteX321" fmla="*/ 1008755 w 1138330"/>
                  <a:gd name="connsiteY321" fmla="*/ 149850 h 431240"/>
                  <a:gd name="connsiteX322" fmla="*/ 1002508 w 1138330"/>
                  <a:gd name="connsiteY322" fmla="*/ 142678 h 431240"/>
                  <a:gd name="connsiteX323" fmla="*/ 1001326 w 1138330"/>
                  <a:gd name="connsiteY323" fmla="*/ 140231 h 431240"/>
                  <a:gd name="connsiteX324" fmla="*/ 1000735 w 1138330"/>
                  <a:gd name="connsiteY324" fmla="*/ 138206 h 431240"/>
                  <a:gd name="connsiteX325" fmla="*/ 999553 w 1138330"/>
                  <a:gd name="connsiteY325" fmla="*/ 136266 h 431240"/>
                  <a:gd name="connsiteX326" fmla="*/ 998540 w 1138330"/>
                  <a:gd name="connsiteY326" fmla="*/ 133988 h 431240"/>
                  <a:gd name="connsiteX327" fmla="*/ 995924 w 1138330"/>
                  <a:gd name="connsiteY327" fmla="*/ 131625 h 431240"/>
                  <a:gd name="connsiteX328" fmla="*/ 994151 w 1138330"/>
                  <a:gd name="connsiteY328" fmla="*/ 129938 h 431240"/>
                  <a:gd name="connsiteX329" fmla="*/ 993138 w 1138330"/>
                  <a:gd name="connsiteY329" fmla="*/ 129938 h 431240"/>
                  <a:gd name="connsiteX330" fmla="*/ 985963 w 1138330"/>
                  <a:gd name="connsiteY330" fmla="*/ 119391 h 431240"/>
                  <a:gd name="connsiteX331" fmla="*/ 983937 w 1138330"/>
                  <a:gd name="connsiteY331" fmla="*/ 117113 h 431240"/>
                  <a:gd name="connsiteX332" fmla="*/ 977774 w 1138330"/>
                  <a:gd name="connsiteY332" fmla="*/ 112050 h 431240"/>
                  <a:gd name="connsiteX333" fmla="*/ 976761 w 1138330"/>
                  <a:gd name="connsiteY333" fmla="*/ 111797 h 431240"/>
                  <a:gd name="connsiteX334" fmla="*/ 976170 w 1138330"/>
                  <a:gd name="connsiteY334" fmla="*/ 111375 h 431240"/>
                  <a:gd name="connsiteX335" fmla="*/ 969164 w 1138330"/>
                  <a:gd name="connsiteY335" fmla="*/ 106903 h 431240"/>
                  <a:gd name="connsiteX336" fmla="*/ 967307 w 1138330"/>
                  <a:gd name="connsiteY336" fmla="*/ 106059 h 431240"/>
                  <a:gd name="connsiteX337" fmla="*/ 966547 w 1138330"/>
                  <a:gd name="connsiteY337" fmla="*/ 105215 h 431240"/>
                  <a:gd name="connsiteX338" fmla="*/ 966547 w 1138330"/>
                  <a:gd name="connsiteY338" fmla="*/ 104878 h 431240"/>
                  <a:gd name="connsiteX339" fmla="*/ 965619 w 1138330"/>
                  <a:gd name="connsiteY339" fmla="*/ 105047 h 431240"/>
                  <a:gd name="connsiteX340" fmla="*/ 963930 w 1138330"/>
                  <a:gd name="connsiteY340" fmla="*/ 103781 h 431240"/>
                  <a:gd name="connsiteX341" fmla="*/ 959879 w 1138330"/>
                  <a:gd name="connsiteY341" fmla="*/ 101503 h 431240"/>
                  <a:gd name="connsiteX342" fmla="*/ 959541 w 1138330"/>
                  <a:gd name="connsiteY342" fmla="*/ 100744 h 431240"/>
                  <a:gd name="connsiteX343" fmla="*/ 959541 w 1138330"/>
                  <a:gd name="connsiteY343" fmla="*/ 99394 h 431240"/>
                  <a:gd name="connsiteX344" fmla="*/ 959203 w 1138330"/>
                  <a:gd name="connsiteY344" fmla="*/ 99141 h 431240"/>
                  <a:gd name="connsiteX345" fmla="*/ 958190 w 1138330"/>
                  <a:gd name="connsiteY345" fmla="*/ 99731 h 431240"/>
                  <a:gd name="connsiteX346" fmla="*/ 956840 w 1138330"/>
                  <a:gd name="connsiteY346" fmla="*/ 99900 h 431240"/>
                  <a:gd name="connsiteX347" fmla="*/ 956502 w 1138330"/>
                  <a:gd name="connsiteY347" fmla="*/ 99731 h 431240"/>
                  <a:gd name="connsiteX348" fmla="*/ 949242 w 1138330"/>
                  <a:gd name="connsiteY348" fmla="*/ 94669 h 431240"/>
                  <a:gd name="connsiteX349" fmla="*/ 948736 w 1138330"/>
                  <a:gd name="connsiteY349" fmla="*/ 94078 h 431240"/>
                  <a:gd name="connsiteX350" fmla="*/ 947892 w 1138330"/>
                  <a:gd name="connsiteY350" fmla="*/ 94078 h 431240"/>
                  <a:gd name="connsiteX351" fmla="*/ 945528 w 1138330"/>
                  <a:gd name="connsiteY351" fmla="*/ 92813 h 431240"/>
                  <a:gd name="connsiteX352" fmla="*/ 944515 w 1138330"/>
                  <a:gd name="connsiteY352" fmla="*/ 91885 h 431240"/>
                  <a:gd name="connsiteX353" fmla="*/ 919106 w 1138330"/>
                  <a:gd name="connsiteY353" fmla="*/ 89353 h 431240"/>
                  <a:gd name="connsiteX354" fmla="*/ 907626 w 1138330"/>
                  <a:gd name="connsiteY354" fmla="*/ 88509 h 431240"/>
                  <a:gd name="connsiteX355" fmla="*/ 901295 w 1138330"/>
                  <a:gd name="connsiteY355" fmla="*/ 88003 h 431240"/>
                  <a:gd name="connsiteX356" fmla="*/ 898678 w 1138330"/>
                  <a:gd name="connsiteY356" fmla="*/ 86906 h 431240"/>
                  <a:gd name="connsiteX357" fmla="*/ 897158 w 1138330"/>
                  <a:gd name="connsiteY357" fmla="*/ 85556 h 431240"/>
                  <a:gd name="connsiteX358" fmla="*/ 896990 w 1138330"/>
                  <a:gd name="connsiteY358" fmla="*/ 85387 h 431240"/>
                  <a:gd name="connsiteX359" fmla="*/ 895977 w 1138330"/>
                  <a:gd name="connsiteY359" fmla="*/ 84038 h 431240"/>
                  <a:gd name="connsiteX360" fmla="*/ 895723 w 1138330"/>
                  <a:gd name="connsiteY360" fmla="*/ 83363 h 431240"/>
                  <a:gd name="connsiteX361" fmla="*/ 894795 w 1138330"/>
                  <a:gd name="connsiteY361" fmla="*/ 82856 h 431240"/>
                  <a:gd name="connsiteX362" fmla="*/ 892516 w 1138330"/>
                  <a:gd name="connsiteY362" fmla="*/ 80156 h 431240"/>
                  <a:gd name="connsiteX363" fmla="*/ 890068 w 1138330"/>
                  <a:gd name="connsiteY363" fmla="*/ 77287 h 431240"/>
                  <a:gd name="connsiteX364" fmla="*/ 884074 w 1138330"/>
                  <a:gd name="connsiteY364" fmla="*/ 64041 h 431240"/>
                  <a:gd name="connsiteX365" fmla="*/ 883652 w 1138330"/>
                  <a:gd name="connsiteY365" fmla="*/ 63366 h 431240"/>
                  <a:gd name="connsiteX366" fmla="*/ 880951 w 1138330"/>
                  <a:gd name="connsiteY366" fmla="*/ 59991 h 431240"/>
                  <a:gd name="connsiteX367" fmla="*/ 880191 w 1138330"/>
                  <a:gd name="connsiteY367" fmla="*/ 59063 h 431240"/>
                  <a:gd name="connsiteX368" fmla="*/ 880698 w 1138330"/>
                  <a:gd name="connsiteY368" fmla="*/ 58387 h 431240"/>
                  <a:gd name="connsiteX369" fmla="*/ 880698 w 1138330"/>
                  <a:gd name="connsiteY369" fmla="*/ 57881 h 431240"/>
                  <a:gd name="connsiteX370" fmla="*/ 879094 w 1138330"/>
                  <a:gd name="connsiteY370" fmla="*/ 54506 h 431240"/>
                  <a:gd name="connsiteX371" fmla="*/ 878334 w 1138330"/>
                  <a:gd name="connsiteY371" fmla="*/ 53241 h 431240"/>
                  <a:gd name="connsiteX372" fmla="*/ 876477 w 1138330"/>
                  <a:gd name="connsiteY372" fmla="*/ 50625 h 431240"/>
                  <a:gd name="connsiteX373" fmla="*/ 876477 w 1138330"/>
                  <a:gd name="connsiteY373" fmla="*/ 50119 h 431240"/>
                  <a:gd name="connsiteX374" fmla="*/ 875633 w 1138330"/>
                  <a:gd name="connsiteY374" fmla="*/ 48937 h 431240"/>
                  <a:gd name="connsiteX375" fmla="*/ 876224 w 1138330"/>
                  <a:gd name="connsiteY375" fmla="*/ 48516 h 431240"/>
                  <a:gd name="connsiteX376" fmla="*/ 875970 w 1138330"/>
                  <a:gd name="connsiteY376" fmla="*/ 48009 h 431240"/>
                  <a:gd name="connsiteX377" fmla="*/ 875548 w 1138330"/>
                  <a:gd name="connsiteY377" fmla="*/ 48347 h 431240"/>
                  <a:gd name="connsiteX378" fmla="*/ 875295 w 1138330"/>
                  <a:gd name="connsiteY378" fmla="*/ 48347 h 431240"/>
                  <a:gd name="connsiteX379" fmla="*/ 875295 w 1138330"/>
                  <a:gd name="connsiteY379" fmla="*/ 48178 h 431240"/>
                  <a:gd name="connsiteX380" fmla="*/ 874789 w 1138330"/>
                  <a:gd name="connsiteY380" fmla="*/ 47250 h 431240"/>
                  <a:gd name="connsiteX381" fmla="*/ 873100 w 1138330"/>
                  <a:gd name="connsiteY381" fmla="*/ 41681 h 431240"/>
                  <a:gd name="connsiteX382" fmla="*/ 872425 w 1138330"/>
                  <a:gd name="connsiteY382" fmla="*/ 37378 h 431240"/>
                  <a:gd name="connsiteX383" fmla="*/ 871159 w 1138330"/>
                  <a:gd name="connsiteY383" fmla="*/ 31387 h 431240"/>
                  <a:gd name="connsiteX384" fmla="*/ 873185 w 1138330"/>
                  <a:gd name="connsiteY384" fmla="*/ 31387 h 431240"/>
                  <a:gd name="connsiteX385" fmla="*/ 873860 w 1138330"/>
                  <a:gd name="connsiteY385" fmla="*/ 30965 h 431240"/>
                  <a:gd name="connsiteX386" fmla="*/ 873860 w 1138330"/>
                  <a:gd name="connsiteY386" fmla="*/ 30628 h 431240"/>
                  <a:gd name="connsiteX387" fmla="*/ 872509 w 1138330"/>
                  <a:gd name="connsiteY387" fmla="*/ 30797 h 431240"/>
                  <a:gd name="connsiteX388" fmla="*/ 870652 w 1138330"/>
                  <a:gd name="connsiteY388" fmla="*/ 30459 h 431240"/>
                  <a:gd name="connsiteX389" fmla="*/ 870399 w 1138330"/>
                  <a:gd name="connsiteY389" fmla="*/ 30206 h 431240"/>
                  <a:gd name="connsiteX390" fmla="*/ 866431 w 1138330"/>
                  <a:gd name="connsiteY390" fmla="*/ 30037 h 431240"/>
                  <a:gd name="connsiteX391" fmla="*/ 864828 w 1138330"/>
                  <a:gd name="connsiteY391" fmla="*/ 28688 h 431240"/>
                  <a:gd name="connsiteX392" fmla="*/ 864321 w 1138330"/>
                  <a:gd name="connsiteY392" fmla="*/ 27337 h 431240"/>
                  <a:gd name="connsiteX393" fmla="*/ 864743 w 1138330"/>
                  <a:gd name="connsiteY393" fmla="*/ 26409 h 431240"/>
                  <a:gd name="connsiteX394" fmla="*/ 864743 w 1138330"/>
                  <a:gd name="connsiteY394" fmla="*/ 25734 h 431240"/>
                  <a:gd name="connsiteX395" fmla="*/ 863561 w 1138330"/>
                  <a:gd name="connsiteY395" fmla="*/ 24806 h 431240"/>
                  <a:gd name="connsiteX396" fmla="*/ 861789 w 1138330"/>
                  <a:gd name="connsiteY396" fmla="*/ 20334 h 431240"/>
                  <a:gd name="connsiteX397" fmla="*/ 861789 w 1138330"/>
                  <a:gd name="connsiteY397" fmla="*/ 19069 h 431240"/>
                  <a:gd name="connsiteX398" fmla="*/ 862042 w 1138330"/>
                  <a:gd name="connsiteY398" fmla="*/ 17297 h 431240"/>
                  <a:gd name="connsiteX399" fmla="*/ 861873 w 1138330"/>
                  <a:gd name="connsiteY399" fmla="*/ 16115 h 431240"/>
                  <a:gd name="connsiteX400" fmla="*/ 861367 w 1138330"/>
                  <a:gd name="connsiteY400" fmla="*/ 15694 h 431240"/>
                  <a:gd name="connsiteX401" fmla="*/ 861198 w 1138330"/>
                  <a:gd name="connsiteY401" fmla="*/ 15694 h 431240"/>
                  <a:gd name="connsiteX402" fmla="*/ 859087 w 1138330"/>
                  <a:gd name="connsiteY402" fmla="*/ 14766 h 431240"/>
                  <a:gd name="connsiteX403" fmla="*/ 858159 w 1138330"/>
                  <a:gd name="connsiteY403" fmla="*/ 14428 h 431240"/>
                  <a:gd name="connsiteX404" fmla="*/ 857737 w 1138330"/>
                  <a:gd name="connsiteY404" fmla="*/ 14175 h 431240"/>
                  <a:gd name="connsiteX405" fmla="*/ 856808 w 1138330"/>
                  <a:gd name="connsiteY405" fmla="*/ 14681 h 431240"/>
                  <a:gd name="connsiteX406" fmla="*/ 856133 w 1138330"/>
                  <a:gd name="connsiteY406" fmla="*/ 14681 h 431240"/>
                  <a:gd name="connsiteX407" fmla="*/ 834270 w 1138330"/>
                  <a:gd name="connsiteY407" fmla="*/ 11475 h 431240"/>
                  <a:gd name="connsiteX408" fmla="*/ 830302 w 1138330"/>
                  <a:gd name="connsiteY408" fmla="*/ 10125 h 431240"/>
                  <a:gd name="connsiteX409" fmla="*/ 824900 w 1138330"/>
                  <a:gd name="connsiteY409" fmla="*/ 9281 h 431240"/>
                  <a:gd name="connsiteX410" fmla="*/ 824393 w 1138330"/>
                  <a:gd name="connsiteY410" fmla="*/ 8944 h 431240"/>
                  <a:gd name="connsiteX411" fmla="*/ 824055 w 1138330"/>
                  <a:gd name="connsiteY411" fmla="*/ 8438 h 431240"/>
                  <a:gd name="connsiteX412" fmla="*/ 823887 w 1138330"/>
                  <a:gd name="connsiteY412" fmla="*/ 6413 h 431240"/>
                  <a:gd name="connsiteX413" fmla="*/ 823718 w 1138330"/>
                  <a:gd name="connsiteY413" fmla="*/ 5737 h 431240"/>
                  <a:gd name="connsiteX414" fmla="*/ 823211 w 1138330"/>
                  <a:gd name="connsiteY414" fmla="*/ 5400 h 431240"/>
                  <a:gd name="connsiteX415" fmla="*/ 818568 w 1138330"/>
                  <a:gd name="connsiteY415" fmla="*/ 4219 h 431240"/>
                  <a:gd name="connsiteX416" fmla="*/ 805569 w 1138330"/>
                  <a:gd name="connsiteY416" fmla="*/ 3713 h 431240"/>
                  <a:gd name="connsiteX417" fmla="*/ 801263 w 1138330"/>
                  <a:gd name="connsiteY417" fmla="*/ 3459 h 431240"/>
                  <a:gd name="connsiteX418" fmla="*/ 800588 w 1138330"/>
                  <a:gd name="connsiteY418" fmla="*/ 3459 h 431240"/>
                  <a:gd name="connsiteX419" fmla="*/ 799069 w 1138330"/>
                  <a:gd name="connsiteY419" fmla="*/ 4725 h 431240"/>
                  <a:gd name="connsiteX420" fmla="*/ 798731 w 1138330"/>
                  <a:gd name="connsiteY420" fmla="*/ 5316 h 431240"/>
                  <a:gd name="connsiteX421" fmla="*/ 793666 w 1138330"/>
                  <a:gd name="connsiteY421" fmla="*/ 13500 h 431240"/>
                  <a:gd name="connsiteX422" fmla="*/ 788517 w 1138330"/>
                  <a:gd name="connsiteY422" fmla="*/ 21769 h 431240"/>
                  <a:gd name="connsiteX423" fmla="*/ 787842 w 1138330"/>
                  <a:gd name="connsiteY423" fmla="*/ 23203 h 431240"/>
                  <a:gd name="connsiteX424" fmla="*/ 787673 w 1138330"/>
                  <a:gd name="connsiteY424" fmla="*/ 24300 h 431240"/>
                  <a:gd name="connsiteX425" fmla="*/ 788348 w 1138330"/>
                  <a:gd name="connsiteY425" fmla="*/ 40078 h 431240"/>
                  <a:gd name="connsiteX426" fmla="*/ 791809 w 1138330"/>
                  <a:gd name="connsiteY426" fmla="*/ 47334 h 431240"/>
                  <a:gd name="connsiteX427" fmla="*/ 791809 w 1138330"/>
                  <a:gd name="connsiteY427" fmla="*/ 48009 h 431240"/>
                  <a:gd name="connsiteX428" fmla="*/ 784971 w 1138330"/>
                  <a:gd name="connsiteY428" fmla="*/ 55687 h 431240"/>
                  <a:gd name="connsiteX429" fmla="*/ 784465 w 1138330"/>
                  <a:gd name="connsiteY429" fmla="*/ 68006 h 431240"/>
                  <a:gd name="connsiteX430" fmla="*/ 783030 w 1138330"/>
                  <a:gd name="connsiteY430" fmla="*/ 69778 h 431240"/>
                  <a:gd name="connsiteX431" fmla="*/ 779822 w 1138330"/>
                  <a:gd name="connsiteY431" fmla="*/ 76528 h 431240"/>
                  <a:gd name="connsiteX432" fmla="*/ 780413 w 1138330"/>
                  <a:gd name="connsiteY432" fmla="*/ 81169 h 431240"/>
                  <a:gd name="connsiteX433" fmla="*/ 778725 w 1138330"/>
                  <a:gd name="connsiteY433" fmla="*/ 88425 h 431240"/>
                  <a:gd name="connsiteX434" fmla="*/ 778387 w 1138330"/>
                  <a:gd name="connsiteY434" fmla="*/ 89016 h 431240"/>
                  <a:gd name="connsiteX435" fmla="*/ 778049 w 1138330"/>
                  <a:gd name="connsiteY435" fmla="*/ 89016 h 431240"/>
                  <a:gd name="connsiteX436" fmla="*/ 777036 w 1138330"/>
                  <a:gd name="connsiteY436" fmla="*/ 88003 h 431240"/>
                  <a:gd name="connsiteX437" fmla="*/ 774842 w 1138330"/>
                  <a:gd name="connsiteY437" fmla="*/ 87497 h 431240"/>
                  <a:gd name="connsiteX438" fmla="*/ 774504 w 1138330"/>
                  <a:gd name="connsiteY438" fmla="*/ 86737 h 431240"/>
                  <a:gd name="connsiteX439" fmla="*/ 773913 w 1138330"/>
                  <a:gd name="connsiteY439" fmla="*/ 85387 h 431240"/>
                  <a:gd name="connsiteX440" fmla="*/ 773238 w 1138330"/>
                  <a:gd name="connsiteY440" fmla="*/ 83194 h 431240"/>
                  <a:gd name="connsiteX441" fmla="*/ 772225 w 1138330"/>
                  <a:gd name="connsiteY441" fmla="*/ 83025 h 431240"/>
                  <a:gd name="connsiteX442" fmla="*/ 770537 w 1138330"/>
                  <a:gd name="connsiteY442" fmla="*/ 84544 h 431240"/>
                  <a:gd name="connsiteX443" fmla="*/ 768679 w 1138330"/>
                  <a:gd name="connsiteY443" fmla="*/ 84797 h 431240"/>
                  <a:gd name="connsiteX444" fmla="*/ 766653 w 1138330"/>
                  <a:gd name="connsiteY444" fmla="*/ 84206 h 431240"/>
                  <a:gd name="connsiteX445" fmla="*/ 764543 w 1138330"/>
                  <a:gd name="connsiteY445" fmla="*/ 84375 h 431240"/>
                  <a:gd name="connsiteX446" fmla="*/ 760998 w 1138330"/>
                  <a:gd name="connsiteY446" fmla="*/ 85978 h 431240"/>
                  <a:gd name="connsiteX447" fmla="*/ 757283 w 1138330"/>
                  <a:gd name="connsiteY447" fmla="*/ 88340 h 431240"/>
                  <a:gd name="connsiteX448" fmla="*/ 755933 w 1138330"/>
                  <a:gd name="connsiteY448" fmla="*/ 89353 h 431240"/>
                  <a:gd name="connsiteX449" fmla="*/ 753316 w 1138330"/>
                  <a:gd name="connsiteY449" fmla="*/ 90703 h 431240"/>
                  <a:gd name="connsiteX450" fmla="*/ 752725 w 1138330"/>
                  <a:gd name="connsiteY450" fmla="*/ 91040 h 431240"/>
                  <a:gd name="connsiteX451" fmla="*/ 750530 w 1138330"/>
                  <a:gd name="connsiteY451" fmla="*/ 92391 h 431240"/>
                  <a:gd name="connsiteX452" fmla="*/ 749517 w 1138330"/>
                  <a:gd name="connsiteY452" fmla="*/ 92137 h 431240"/>
                  <a:gd name="connsiteX453" fmla="*/ 737868 w 1138330"/>
                  <a:gd name="connsiteY453" fmla="*/ 93994 h 431240"/>
                  <a:gd name="connsiteX454" fmla="*/ 726219 w 1138330"/>
                  <a:gd name="connsiteY454" fmla="*/ 96862 h 431240"/>
                  <a:gd name="connsiteX455" fmla="*/ 710264 w 1138330"/>
                  <a:gd name="connsiteY455" fmla="*/ 104963 h 431240"/>
                  <a:gd name="connsiteX456" fmla="*/ 709167 w 1138330"/>
                  <a:gd name="connsiteY456" fmla="*/ 105891 h 431240"/>
                  <a:gd name="connsiteX457" fmla="*/ 708070 w 1138330"/>
                  <a:gd name="connsiteY457" fmla="*/ 107156 h 431240"/>
                  <a:gd name="connsiteX458" fmla="*/ 707226 w 1138330"/>
                  <a:gd name="connsiteY458" fmla="*/ 109097 h 431240"/>
                  <a:gd name="connsiteX459" fmla="*/ 706635 w 1138330"/>
                  <a:gd name="connsiteY459" fmla="*/ 109856 h 431240"/>
                  <a:gd name="connsiteX460" fmla="*/ 705622 w 1138330"/>
                  <a:gd name="connsiteY460" fmla="*/ 110616 h 431240"/>
                  <a:gd name="connsiteX461" fmla="*/ 698024 w 1138330"/>
                  <a:gd name="connsiteY461" fmla="*/ 114497 h 431240"/>
                  <a:gd name="connsiteX462" fmla="*/ 697011 w 1138330"/>
                  <a:gd name="connsiteY462" fmla="*/ 115172 h 431240"/>
                  <a:gd name="connsiteX463" fmla="*/ 696167 w 1138330"/>
                  <a:gd name="connsiteY463" fmla="*/ 116269 h 431240"/>
                  <a:gd name="connsiteX464" fmla="*/ 692791 w 1138330"/>
                  <a:gd name="connsiteY464" fmla="*/ 121922 h 431240"/>
                  <a:gd name="connsiteX465" fmla="*/ 691356 w 1138330"/>
                  <a:gd name="connsiteY465" fmla="*/ 123187 h 431240"/>
                  <a:gd name="connsiteX466" fmla="*/ 689330 w 1138330"/>
                  <a:gd name="connsiteY466" fmla="*/ 124031 h 431240"/>
                  <a:gd name="connsiteX467" fmla="*/ 684096 w 1138330"/>
                  <a:gd name="connsiteY467" fmla="*/ 125128 h 431240"/>
                  <a:gd name="connsiteX468" fmla="*/ 684096 w 1138330"/>
                  <a:gd name="connsiteY468" fmla="*/ 122934 h 431240"/>
                  <a:gd name="connsiteX469" fmla="*/ 684940 w 1138330"/>
                  <a:gd name="connsiteY469" fmla="*/ 122934 h 431240"/>
                  <a:gd name="connsiteX470" fmla="*/ 685109 w 1138330"/>
                  <a:gd name="connsiteY470" fmla="*/ 122766 h 431240"/>
                  <a:gd name="connsiteX471" fmla="*/ 684940 w 1138330"/>
                  <a:gd name="connsiteY471" fmla="*/ 122597 h 431240"/>
                  <a:gd name="connsiteX472" fmla="*/ 684265 w 1138330"/>
                  <a:gd name="connsiteY472" fmla="*/ 122597 h 431240"/>
                  <a:gd name="connsiteX473" fmla="*/ 684012 w 1138330"/>
                  <a:gd name="connsiteY473" fmla="*/ 122006 h 431240"/>
                  <a:gd name="connsiteX474" fmla="*/ 683674 w 1138330"/>
                  <a:gd name="connsiteY474" fmla="*/ 122006 h 431240"/>
                  <a:gd name="connsiteX475" fmla="*/ 683421 w 1138330"/>
                  <a:gd name="connsiteY475" fmla="*/ 122344 h 431240"/>
                  <a:gd name="connsiteX476" fmla="*/ 683421 w 1138330"/>
                  <a:gd name="connsiteY476" fmla="*/ 124790 h 431240"/>
                  <a:gd name="connsiteX477" fmla="*/ 683083 w 1138330"/>
                  <a:gd name="connsiteY477" fmla="*/ 125635 h 431240"/>
                  <a:gd name="connsiteX478" fmla="*/ 682408 w 1138330"/>
                  <a:gd name="connsiteY478" fmla="*/ 125635 h 431240"/>
                  <a:gd name="connsiteX479" fmla="*/ 677174 w 1138330"/>
                  <a:gd name="connsiteY479" fmla="*/ 126731 h 431240"/>
                  <a:gd name="connsiteX480" fmla="*/ 671265 w 1138330"/>
                  <a:gd name="connsiteY480" fmla="*/ 128166 h 431240"/>
                  <a:gd name="connsiteX481" fmla="*/ 670505 w 1138330"/>
                  <a:gd name="connsiteY481" fmla="*/ 129347 h 431240"/>
                  <a:gd name="connsiteX482" fmla="*/ 669323 w 1138330"/>
                  <a:gd name="connsiteY482" fmla="*/ 137278 h 431240"/>
                  <a:gd name="connsiteX483" fmla="*/ 668986 w 1138330"/>
                  <a:gd name="connsiteY483" fmla="*/ 137616 h 431240"/>
                  <a:gd name="connsiteX484" fmla="*/ 664681 w 1138330"/>
                  <a:gd name="connsiteY484" fmla="*/ 139809 h 431240"/>
                  <a:gd name="connsiteX485" fmla="*/ 662992 w 1138330"/>
                  <a:gd name="connsiteY485" fmla="*/ 143690 h 431240"/>
                  <a:gd name="connsiteX486" fmla="*/ 662401 w 1138330"/>
                  <a:gd name="connsiteY486" fmla="*/ 144281 h 431240"/>
                  <a:gd name="connsiteX487" fmla="*/ 661473 w 1138330"/>
                  <a:gd name="connsiteY487" fmla="*/ 146138 h 431240"/>
                  <a:gd name="connsiteX488" fmla="*/ 660882 w 1138330"/>
                  <a:gd name="connsiteY488" fmla="*/ 147741 h 431240"/>
                  <a:gd name="connsiteX489" fmla="*/ 660882 w 1138330"/>
                  <a:gd name="connsiteY489" fmla="*/ 148078 h 431240"/>
                  <a:gd name="connsiteX490" fmla="*/ 659785 w 1138330"/>
                  <a:gd name="connsiteY490" fmla="*/ 149006 h 431240"/>
                  <a:gd name="connsiteX491" fmla="*/ 648811 w 1138330"/>
                  <a:gd name="connsiteY491" fmla="*/ 149597 h 431240"/>
                  <a:gd name="connsiteX492" fmla="*/ 648051 w 1138330"/>
                  <a:gd name="connsiteY492" fmla="*/ 150441 h 431240"/>
                  <a:gd name="connsiteX493" fmla="*/ 647122 w 1138330"/>
                  <a:gd name="connsiteY493" fmla="*/ 150441 h 431240"/>
                  <a:gd name="connsiteX494" fmla="*/ 646363 w 1138330"/>
                  <a:gd name="connsiteY494" fmla="*/ 149766 h 431240"/>
                  <a:gd name="connsiteX495" fmla="*/ 640454 w 1138330"/>
                  <a:gd name="connsiteY495" fmla="*/ 150019 h 431240"/>
                  <a:gd name="connsiteX496" fmla="*/ 635726 w 1138330"/>
                  <a:gd name="connsiteY496" fmla="*/ 150272 h 431240"/>
                  <a:gd name="connsiteX497" fmla="*/ 627960 w 1138330"/>
                  <a:gd name="connsiteY497" fmla="*/ 149935 h 431240"/>
                  <a:gd name="connsiteX498" fmla="*/ 625850 w 1138330"/>
                  <a:gd name="connsiteY498" fmla="*/ 148669 h 431240"/>
                  <a:gd name="connsiteX499" fmla="*/ 624584 w 1138330"/>
                  <a:gd name="connsiteY499" fmla="*/ 148163 h 431240"/>
                  <a:gd name="connsiteX500" fmla="*/ 620447 w 1138330"/>
                  <a:gd name="connsiteY500" fmla="*/ 147235 h 431240"/>
                  <a:gd name="connsiteX501" fmla="*/ 619941 w 1138330"/>
                  <a:gd name="connsiteY501" fmla="*/ 147235 h 431240"/>
                  <a:gd name="connsiteX502" fmla="*/ 619603 w 1138330"/>
                  <a:gd name="connsiteY502" fmla="*/ 147066 h 431240"/>
                  <a:gd name="connsiteX503" fmla="*/ 619350 w 1138330"/>
                  <a:gd name="connsiteY503" fmla="*/ 146559 h 431240"/>
                  <a:gd name="connsiteX504" fmla="*/ 619350 w 1138330"/>
                  <a:gd name="connsiteY504" fmla="*/ 145800 h 431240"/>
                  <a:gd name="connsiteX505" fmla="*/ 619181 w 1138330"/>
                  <a:gd name="connsiteY505" fmla="*/ 144787 h 431240"/>
                  <a:gd name="connsiteX506" fmla="*/ 618928 w 1138330"/>
                  <a:gd name="connsiteY506" fmla="*/ 144197 h 431240"/>
                  <a:gd name="connsiteX507" fmla="*/ 617915 w 1138330"/>
                  <a:gd name="connsiteY507" fmla="*/ 143353 h 431240"/>
                  <a:gd name="connsiteX508" fmla="*/ 617155 w 1138330"/>
                  <a:gd name="connsiteY508" fmla="*/ 143100 h 431240"/>
                  <a:gd name="connsiteX509" fmla="*/ 614454 w 1138330"/>
                  <a:gd name="connsiteY509" fmla="*/ 143353 h 431240"/>
                  <a:gd name="connsiteX510" fmla="*/ 612512 w 1138330"/>
                  <a:gd name="connsiteY510" fmla="*/ 142594 h 431240"/>
                  <a:gd name="connsiteX511" fmla="*/ 611077 w 1138330"/>
                  <a:gd name="connsiteY511" fmla="*/ 137194 h 431240"/>
                  <a:gd name="connsiteX512" fmla="*/ 611077 w 1138330"/>
                  <a:gd name="connsiteY512" fmla="*/ 136013 h 431240"/>
                  <a:gd name="connsiteX513" fmla="*/ 610655 w 1138330"/>
                  <a:gd name="connsiteY513" fmla="*/ 135591 h 431240"/>
                  <a:gd name="connsiteX514" fmla="*/ 609389 w 1138330"/>
                  <a:gd name="connsiteY514" fmla="*/ 134663 h 431240"/>
                  <a:gd name="connsiteX515" fmla="*/ 608798 w 1138330"/>
                  <a:gd name="connsiteY515" fmla="*/ 134240 h 431240"/>
                  <a:gd name="connsiteX516" fmla="*/ 608376 w 1138330"/>
                  <a:gd name="connsiteY516" fmla="*/ 134240 h 431240"/>
                  <a:gd name="connsiteX517" fmla="*/ 603142 w 1138330"/>
                  <a:gd name="connsiteY517" fmla="*/ 139978 h 431240"/>
                  <a:gd name="connsiteX518" fmla="*/ 600863 w 1138330"/>
                  <a:gd name="connsiteY518" fmla="*/ 138375 h 431240"/>
                  <a:gd name="connsiteX519" fmla="*/ 600188 w 1138330"/>
                  <a:gd name="connsiteY519" fmla="*/ 136013 h 431240"/>
                  <a:gd name="connsiteX520" fmla="*/ 599850 w 1138330"/>
                  <a:gd name="connsiteY520" fmla="*/ 135591 h 431240"/>
                  <a:gd name="connsiteX521" fmla="*/ 599259 w 1138330"/>
                  <a:gd name="connsiteY521" fmla="*/ 135422 h 431240"/>
                  <a:gd name="connsiteX522" fmla="*/ 597740 w 1138330"/>
                  <a:gd name="connsiteY522" fmla="*/ 135169 h 431240"/>
                  <a:gd name="connsiteX523" fmla="*/ 596220 w 1138330"/>
                  <a:gd name="connsiteY523" fmla="*/ 135169 h 431240"/>
                  <a:gd name="connsiteX524" fmla="*/ 596052 w 1138330"/>
                  <a:gd name="connsiteY524" fmla="*/ 134916 h 431240"/>
                  <a:gd name="connsiteX525" fmla="*/ 591746 w 1138330"/>
                  <a:gd name="connsiteY525" fmla="*/ 135084 h 431240"/>
                  <a:gd name="connsiteX526" fmla="*/ 588876 w 1138330"/>
                  <a:gd name="connsiteY526" fmla="*/ 134240 h 431240"/>
                  <a:gd name="connsiteX527" fmla="*/ 586259 w 1138330"/>
                  <a:gd name="connsiteY527" fmla="*/ 133819 h 431240"/>
                  <a:gd name="connsiteX528" fmla="*/ 585922 w 1138330"/>
                  <a:gd name="connsiteY528" fmla="*/ 133397 h 431240"/>
                  <a:gd name="connsiteX529" fmla="*/ 584318 w 1138330"/>
                  <a:gd name="connsiteY529" fmla="*/ 133397 h 431240"/>
                  <a:gd name="connsiteX530" fmla="*/ 573597 w 1138330"/>
                  <a:gd name="connsiteY530" fmla="*/ 131963 h 431240"/>
                  <a:gd name="connsiteX531" fmla="*/ 572500 w 1138330"/>
                  <a:gd name="connsiteY531" fmla="*/ 131456 h 431240"/>
                  <a:gd name="connsiteX532" fmla="*/ 571571 w 1138330"/>
                  <a:gd name="connsiteY532" fmla="*/ 130697 h 431240"/>
                  <a:gd name="connsiteX533" fmla="*/ 571149 w 1138330"/>
                  <a:gd name="connsiteY533" fmla="*/ 130022 h 431240"/>
                  <a:gd name="connsiteX534" fmla="*/ 570558 w 1138330"/>
                  <a:gd name="connsiteY534" fmla="*/ 129009 h 431240"/>
                  <a:gd name="connsiteX535" fmla="*/ 570221 w 1138330"/>
                  <a:gd name="connsiteY535" fmla="*/ 128756 h 431240"/>
                  <a:gd name="connsiteX536" fmla="*/ 569883 w 1138330"/>
                  <a:gd name="connsiteY536" fmla="*/ 129009 h 431240"/>
                  <a:gd name="connsiteX537" fmla="*/ 569883 w 1138330"/>
                  <a:gd name="connsiteY537" fmla="*/ 129515 h 431240"/>
                  <a:gd name="connsiteX538" fmla="*/ 569630 w 1138330"/>
                  <a:gd name="connsiteY538" fmla="*/ 129853 h 431240"/>
                  <a:gd name="connsiteX539" fmla="*/ 566253 w 1138330"/>
                  <a:gd name="connsiteY539" fmla="*/ 128250 h 431240"/>
                  <a:gd name="connsiteX540" fmla="*/ 563467 w 1138330"/>
                  <a:gd name="connsiteY540" fmla="*/ 126394 h 431240"/>
                  <a:gd name="connsiteX541" fmla="*/ 562539 w 1138330"/>
                  <a:gd name="connsiteY541" fmla="*/ 125550 h 431240"/>
                  <a:gd name="connsiteX542" fmla="*/ 561864 w 1138330"/>
                  <a:gd name="connsiteY542" fmla="*/ 124031 h 431240"/>
                  <a:gd name="connsiteX543" fmla="*/ 559500 w 1138330"/>
                  <a:gd name="connsiteY543" fmla="*/ 121331 h 431240"/>
                  <a:gd name="connsiteX544" fmla="*/ 558656 w 1138330"/>
                  <a:gd name="connsiteY544" fmla="*/ 120910 h 431240"/>
                  <a:gd name="connsiteX545" fmla="*/ 553675 w 1138330"/>
                  <a:gd name="connsiteY545" fmla="*/ 120741 h 431240"/>
                  <a:gd name="connsiteX546" fmla="*/ 552662 w 1138330"/>
                  <a:gd name="connsiteY546" fmla="*/ 120319 h 431240"/>
                  <a:gd name="connsiteX547" fmla="*/ 548188 w 1138330"/>
                  <a:gd name="connsiteY547" fmla="*/ 120065 h 431240"/>
                  <a:gd name="connsiteX548" fmla="*/ 546838 w 1138330"/>
                  <a:gd name="connsiteY548" fmla="*/ 119644 h 431240"/>
                  <a:gd name="connsiteX549" fmla="*/ 545656 w 1138330"/>
                  <a:gd name="connsiteY549" fmla="*/ 119981 h 431240"/>
                  <a:gd name="connsiteX550" fmla="*/ 536117 w 1138330"/>
                  <a:gd name="connsiteY550" fmla="*/ 119644 h 431240"/>
                  <a:gd name="connsiteX551" fmla="*/ 535020 w 1138330"/>
                  <a:gd name="connsiteY551" fmla="*/ 120234 h 431240"/>
                  <a:gd name="connsiteX552" fmla="*/ 534176 w 1138330"/>
                  <a:gd name="connsiteY552" fmla="*/ 121162 h 431240"/>
                  <a:gd name="connsiteX553" fmla="*/ 528013 w 1138330"/>
                  <a:gd name="connsiteY553" fmla="*/ 122513 h 431240"/>
                  <a:gd name="connsiteX554" fmla="*/ 519150 w 1138330"/>
                  <a:gd name="connsiteY554" fmla="*/ 124538 h 431240"/>
                  <a:gd name="connsiteX555" fmla="*/ 518559 w 1138330"/>
                  <a:gd name="connsiteY555" fmla="*/ 124284 h 431240"/>
                  <a:gd name="connsiteX556" fmla="*/ 490786 w 1138330"/>
                  <a:gd name="connsiteY556" fmla="*/ 122513 h 431240"/>
                  <a:gd name="connsiteX557" fmla="*/ 483442 w 1138330"/>
                  <a:gd name="connsiteY557" fmla="*/ 122513 h 431240"/>
                  <a:gd name="connsiteX558" fmla="*/ 482092 w 1138330"/>
                  <a:gd name="connsiteY558" fmla="*/ 122766 h 431240"/>
                  <a:gd name="connsiteX559" fmla="*/ 478968 w 1138330"/>
                  <a:gd name="connsiteY559" fmla="*/ 122597 h 431240"/>
                  <a:gd name="connsiteX560" fmla="*/ 478715 w 1138330"/>
                  <a:gd name="connsiteY560" fmla="*/ 122259 h 431240"/>
                  <a:gd name="connsiteX561" fmla="*/ 478209 w 1138330"/>
                  <a:gd name="connsiteY561" fmla="*/ 122259 h 431240"/>
                  <a:gd name="connsiteX562" fmla="*/ 477196 w 1138330"/>
                  <a:gd name="connsiteY562" fmla="*/ 122090 h 431240"/>
                  <a:gd name="connsiteX563" fmla="*/ 476436 w 1138330"/>
                  <a:gd name="connsiteY563" fmla="*/ 121584 h 431240"/>
                  <a:gd name="connsiteX564" fmla="*/ 475592 w 1138330"/>
                  <a:gd name="connsiteY564" fmla="*/ 121584 h 431240"/>
                  <a:gd name="connsiteX565" fmla="*/ 474748 w 1138330"/>
                  <a:gd name="connsiteY565" fmla="*/ 121416 h 431240"/>
                  <a:gd name="connsiteX566" fmla="*/ 471118 w 1138330"/>
                  <a:gd name="connsiteY566" fmla="*/ 119813 h 431240"/>
                  <a:gd name="connsiteX567" fmla="*/ 468670 w 1138330"/>
                  <a:gd name="connsiteY567" fmla="*/ 117703 h 431240"/>
                  <a:gd name="connsiteX568" fmla="*/ 468332 w 1138330"/>
                  <a:gd name="connsiteY568" fmla="*/ 117703 h 431240"/>
                  <a:gd name="connsiteX569" fmla="*/ 465884 w 1138330"/>
                  <a:gd name="connsiteY569" fmla="*/ 115341 h 431240"/>
                  <a:gd name="connsiteX570" fmla="*/ 464956 w 1138330"/>
                  <a:gd name="connsiteY570" fmla="*/ 114919 h 431240"/>
                  <a:gd name="connsiteX571" fmla="*/ 464956 w 1138330"/>
                  <a:gd name="connsiteY571" fmla="*/ 114413 h 431240"/>
                  <a:gd name="connsiteX572" fmla="*/ 464449 w 1138330"/>
                  <a:gd name="connsiteY572" fmla="*/ 114075 h 431240"/>
                  <a:gd name="connsiteX573" fmla="*/ 463774 w 1138330"/>
                  <a:gd name="connsiteY573" fmla="*/ 114497 h 431240"/>
                  <a:gd name="connsiteX574" fmla="*/ 463774 w 1138330"/>
                  <a:gd name="connsiteY574" fmla="*/ 115762 h 431240"/>
                  <a:gd name="connsiteX575" fmla="*/ 463267 w 1138330"/>
                  <a:gd name="connsiteY575" fmla="*/ 115762 h 431240"/>
                  <a:gd name="connsiteX576" fmla="*/ 463267 w 1138330"/>
                  <a:gd name="connsiteY576" fmla="*/ 114244 h 431240"/>
                  <a:gd name="connsiteX577" fmla="*/ 461326 w 1138330"/>
                  <a:gd name="connsiteY577" fmla="*/ 113653 h 431240"/>
                  <a:gd name="connsiteX578" fmla="*/ 461579 w 1138330"/>
                  <a:gd name="connsiteY578" fmla="*/ 113147 h 431240"/>
                  <a:gd name="connsiteX579" fmla="*/ 460313 w 1138330"/>
                  <a:gd name="connsiteY579" fmla="*/ 112303 h 431240"/>
                  <a:gd name="connsiteX580" fmla="*/ 459469 w 1138330"/>
                  <a:gd name="connsiteY580" fmla="*/ 111037 h 431240"/>
                  <a:gd name="connsiteX581" fmla="*/ 459469 w 1138330"/>
                  <a:gd name="connsiteY581" fmla="*/ 109181 h 431240"/>
                  <a:gd name="connsiteX582" fmla="*/ 458878 w 1138330"/>
                  <a:gd name="connsiteY582" fmla="*/ 108675 h 431240"/>
                  <a:gd name="connsiteX583" fmla="*/ 458371 w 1138330"/>
                  <a:gd name="connsiteY583" fmla="*/ 109350 h 431240"/>
                  <a:gd name="connsiteX584" fmla="*/ 458118 w 1138330"/>
                  <a:gd name="connsiteY584" fmla="*/ 109012 h 431240"/>
                  <a:gd name="connsiteX585" fmla="*/ 458118 w 1138330"/>
                  <a:gd name="connsiteY585" fmla="*/ 108506 h 431240"/>
                  <a:gd name="connsiteX586" fmla="*/ 457865 w 1138330"/>
                  <a:gd name="connsiteY586" fmla="*/ 107747 h 431240"/>
                  <a:gd name="connsiteX587" fmla="*/ 460060 w 1138330"/>
                  <a:gd name="connsiteY587" fmla="*/ 105384 h 431240"/>
                  <a:gd name="connsiteX588" fmla="*/ 461157 w 1138330"/>
                  <a:gd name="connsiteY588" fmla="*/ 102938 h 431240"/>
                  <a:gd name="connsiteX589" fmla="*/ 460988 w 1138330"/>
                  <a:gd name="connsiteY589" fmla="*/ 102938 h 431240"/>
                  <a:gd name="connsiteX590" fmla="*/ 459891 w 1138330"/>
                  <a:gd name="connsiteY590" fmla="*/ 105300 h 431240"/>
                  <a:gd name="connsiteX591" fmla="*/ 457780 w 1138330"/>
                  <a:gd name="connsiteY591" fmla="*/ 107663 h 431240"/>
                  <a:gd name="connsiteX592" fmla="*/ 457443 w 1138330"/>
                  <a:gd name="connsiteY592" fmla="*/ 107072 h 431240"/>
                  <a:gd name="connsiteX593" fmla="*/ 456767 w 1138330"/>
                  <a:gd name="connsiteY593" fmla="*/ 106228 h 431240"/>
                  <a:gd name="connsiteX594" fmla="*/ 456092 w 1138330"/>
                  <a:gd name="connsiteY594" fmla="*/ 106059 h 431240"/>
                  <a:gd name="connsiteX595" fmla="*/ 455923 w 1138330"/>
                  <a:gd name="connsiteY595" fmla="*/ 105469 h 431240"/>
                  <a:gd name="connsiteX596" fmla="*/ 455332 w 1138330"/>
                  <a:gd name="connsiteY596" fmla="*/ 105722 h 431240"/>
                  <a:gd name="connsiteX597" fmla="*/ 455332 w 1138330"/>
                  <a:gd name="connsiteY597" fmla="*/ 105047 h 431240"/>
                  <a:gd name="connsiteX598" fmla="*/ 455079 w 1138330"/>
                  <a:gd name="connsiteY598" fmla="*/ 104794 h 431240"/>
                  <a:gd name="connsiteX599" fmla="*/ 454573 w 1138330"/>
                  <a:gd name="connsiteY599" fmla="*/ 105047 h 431240"/>
                  <a:gd name="connsiteX600" fmla="*/ 454066 w 1138330"/>
                  <a:gd name="connsiteY600" fmla="*/ 105047 h 431240"/>
                  <a:gd name="connsiteX601" fmla="*/ 452969 w 1138330"/>
                  <a:gd name="connsiteY601" fmla="*/ 103190 h 431240"/>
                  <a:gd name="connsiteX602" fmla="*/ 452040 w 1138330"/>
                  <a:gd name="connsiteY602" fmla="*/ 102938 h 431240"/>
                  <a:gd name="connsiteX603" fmla="*/ 451027 w 1138330"/>
                  <a:gd name="connsiteY603" fmla="*/ 101925 h 431240"/>
                  <a:gd name="connsiteX604" fmla="*/ 450268 w 1138330"/>
                  <a:gd name="connsiteY604" fmla="*/ 101925 h 431240"/>
                  <a:gd name="connsiteX605" fmla="*/ 449592 w 1138330"/>
                  <a:gd name="connsiteY605" fmla="*/ 101419 h 431240"/>
                  <a:gd name="connsiteX606" fmla="*/ 448748 w 1138330"/>
                  <a:gd name="connsiteY606" fmla="*/ 101250 h 431240"/>
                  <a:gd name="connsiteX607" fmla="*/ 448495 w 1138330"/>
                  <a:gd name="connsiteY607" fmla="*/ 101841 h 431240"/>
                  <a:gd name="connsiteX608" fmla="*/ 448157 w 1138330"/>
                  <a:gd name="connsiteY608" fmla="*/ 101672 h 431240"/>
                  <a:gd name="connsiteX609" fmla="*/ 448157 w 1138330"/>
                  <a:gd name="connsiteY609" fmla="*/ 100406 h 431240"/>
                  <a:gd name="connsiteX610" fmla="*/ 446553 w 1138330"/>
                  <a:gd name="connsiteY610" fmla="*/ 99731 h 431240"/>
                  <a:gd name="connsiteX611" fmla="*/ 446384 w 1138330"/>
                  <a:gd name="connsiteY611" fmla="*/ 99478 h 431240"/>
                  <a:gd name="connsiteX612" fmla="*/ 446384 w 1138330"/>
                  <a:gd name="connsiteY612" fmla="*/ 99056 h 431240"/>
                  <a:gd name="connsiteX613" fmla="*/ 445456 w 1138330"/>
                  <a:gd name="connsiteY613" fmla="*/ 98213 h 431240"/>
                  <a:gd name="connsiteX614" fmla="*/ 445034 w 1138330"/>
                  <a:gd name="connsiteY614" fmla="*/ 98634 h 431240"/>
                  <a:gd name="connsiteX615" fmla="*/ 443936 w 1138330"/>
                  <a:gd name="connsiteY615" fmla="*/ 98297 h 431240"/>
                  <a:gd name="connsiteX616" fmla="*/ 442923 w 1138330"/>
                  <a:gd name="connsiteY616" fmla="*/ 97369 h 431240"/>
                  <a:gd name="connsiteX617" fmla="*/ 442670 w 1138330"/>
                  <a:gd name="connsiteY617" fmla="*/ 97116 h 431240"/>
                  <a:gd name="connsiteX618" fmla="*/ 441488 w 1138330"/>
                  <a:gd name="connsiteY618" fmla="*/ 96441 h 431240"/>
                  <a:gd name="connsiteX619" fmla="*/ 441066 w 1138330"/>
                  <a:gd name="connsiteY619" fmla="*/ 95682 h 431240"/>
                  <a:gd name="connsiteX620" fmla="*/ 440475 w 1138330"/>
                  <a:gd name="connsiteY620" fmla="*/ 95344 h 431240"/>
                  <a:gd name="connsiteX621" fmla="*/ 440138 w 1138330"/>
                  <a:gd name="connsiteY621" fmla="*/ 94922 h 431240"/>
                  <a:gd name="connsiteX622" fmla="*/ 439209 w 1138330"/>
                  <a:gd name="connsiteY622" fmla="*/ 94669 h 431240"/>
                  <a:gd name="connsiteX623" fmla="*/ 435326 w 1138330"/>
                  <a:gd name="connsiteY623" fmla="*/ 91209 h 431240"/>
                  <a:gd name="connsiteX624" fmla="*/ 434904 w 1138330"/>
                  <a:gd name="connsiteY624" fmla="*/ 90703 h 431240"/>
                  <a:gd name="connsiteX625" fmla="*/ 434566 w 1138330"/>
                  <a:gd name="connsiteY625" fmla="*/ 89775 h 431240"/>
                  <a:gd name="connsiteX626" fmla="*/ 434566 w 1138330"/>
                  <a:gd name="connsiteY626" fmla="*/ 88340 h 431240"/>
                  <a:gd name="connsiteX627" fmla="*/ 434229 w 1138330"/>
                  <a:gd name="connsiteY627" fmla="*/ 87919 h 431240"/>
                  <a:gd name="connsiteX628" fmla="*/ 433722 w 1138330"/>
                  <a:gd name="connsiteY628" fmla="*/ 87581 h 431240"/>
                  <a:gd name="connsiteX629" fmla="*/ 432878 w 1138330"/>
                  <a:gd name="connsiteY629" fmla="*/ 87412 h 431240"/>
                  <a:gd name="connsiteX630" fmla="*/ 433553 w 1138330"/>
                  <a:gd name="connsiteY630" fmla="*/ 83278 h 431240"/>
                  <a:gd name="connsiteX631" fmla="*/ 433385 w 1138330"/>
                  <a:gd name="connsiteY631" fmla="*/ 83278 h 431240"/>
                  <a:gd name="connsiteX632" fmla="*/ 432625 w 1138330"/>
                  <a:gd name="connsiteY632" fmla="*/ 87412 h 431240"/>
                  <a:gd name="connsiteX633" fmla="*/ 432203 w 1138330"/>
                  <a:gd name="connsiteY633" fmla="*/ 87412 h 431240"/>
                  <a:gd name="connsiteX634" fmla="*/ 433131 w 1138330"/>
                  <a:gd name="connsiteY634" fmla="*/ 83278 h 431240"/>
                  <a:gd name="connsiteX635" fmla="*/ 432963 w 1138330"/>
                  <a:gd name="connsiteY635" fmla="*/ 83278 h 431240"/>
                  <a:gd name="connsiteX636" fmla="*/ 431950 w 1138330"/>
                  <a:gd name="connsiteY636" fmla="*/ 87244 h 431240"/>
                  <a:gd name="connsiteX637" fmla="*/ 431781 w 1138330"/>
                  <a:gd name="connsiteY637" fmla="*/ 87244 h 431240"/>
                  <a:gd name="connsiteX638" fmla="*/ 431950 w 1138330"/>
                  <a:gd name="connsiteY638" fmla="*/ 83700 h 431240"/>
                  <a:gd name="connsiteX639" fmla="*/ 427391 w 1138330"/>
                  <a:gd name="connsiteY639" fmla="*/ 76106 h 431240"/>
                  <a:gd name="connsiteX640" fmla="*/ 426969 w 1138330"/>
                  <a:gd name="connsiteY640" fmla="*/ 75853 h 431240"/>
                  <a:gd name="connsiteX641" fmla="*/ 424605 w 1138330"/>
                  <a:gd name="connsiteY641" fmla="*/ 72141 h 431240"/>
                  <a:gd name="connsiteX642" fmla="*/ 424437 w 1138330"/>
                  <a:gd name="connsiteY642" fmla="*/ 72141 h 431240"/>
                  <a:gd name="connsiteX643" fmla="*/ 426716 w 1138330"/>
                  <a:gd name="connsiteY643" fmla="*/ 75938 h 431240"/>
                  <a:gd name="connsiteX644" fmla="*/ 415151 w 1138330"/>
                  <a:gd name="connsiteY644" fmla="*/ 74081 h 431240"/>
                  <a:gd name="connsiteX645" fmla="*/ 396833 w 1138330"/>
                  <a:gd name="connsiteY645" fmla="*/ 71128 h 431240"/>
                  <a:gd name="connsiteX646" fmla="*/ 397677 w 1138330"/>
                  <a:gd name="connsiteY646" fmla="*/ 68006 h 431240"/>
                  <a:gd name="connsiteX647" fmla="*/ 397677 w 1138330"/>
                  <a:gd name="connsiteY647" fmla="*/ 67837 h 431240"/>
                  <a:gd name="connsiteX648" fmla="*/ 397340 w 1138330"/>
                  <a:gd name="connsiteY648" fmla="*/ 67837 h 431240"/>
                  <a:gd name="connsiteX649" fmla="*/ 396411 w 1138330"/>
                  <a:gd name="connsiteY649" fmla="*/ 71128 h 431240"/>
                  <a:gd name="connsiteX650" fmla="*/ 376489 w 1138330"/>
                  <a:gd name="connsiteY650" fmla="*/ 68175 h 431240"/>
                  <a:gd name="connsiteX651" fmla="*/ 374210 w 1138330"/>
                  <a:gd name="connsiteY651" fmla="*/ 67500 h 431240"/>
                  <a:gd name="connsiteX652" fmla="*/ 366781 w 1138330"/>
                  <a:gd name="connsiteY652" fmla="*/ 66319 h 431240"/>
                  <a:gd name="connsiteX653" fmla="*/ 351756 w 1138330"/>
                  <a:gd name="connsiteY653" fmla="*/ 62100 h 431240"/>
                  <a:gd name="connsiteX654" fmla="*/ 337236 w 1138330"/>
                  <a:gd name="connsiteY654" fmla="*/ 57713 h 431240"/>
                  <a:gd name="connsiteX655" fmla="*/ 333944 w 1138330"/>
                  <a:gd name="connsiteY655" fmla="*/ 56447 h 431240"/>
                  <a:gd name="connsiteX656" fmla="*/ 332171 w 1138330"/>
                  <a:gd name="connsiteY656" fmla="*/ 52565 h 431240"/>
                  <a:gd name="connsiteX657" fmla="*/ 323646 w 1138330"/>
                  <a:gd name="connsiteY657" fmla="*/ 49950 h 431240"/>
                  <a:gd name="connsiteX658" fmla="*/ 322886 w 1138330"/>
                  <a:gd name="connsiteY658" fmla="*/ 47672 h 431240"/>
                  <a:gd name="connsiteX659" fmla="*/ 323139 w 1138330"/>
                  <a:gd name="connsiteY659" fmla="*/ 47672 h 431240"/>
                  <a:gd name="connsiteX660" fmla="*/ 323139 w 1138330"/>
                  <a:gd name="connsiteY660" fmla="*/ 47334 h 431240"/>
                  <a:gd name="connsiteX661" fmla="*/ 323899 w 1138330"/>
                  <a:gd name="connsiteY661" fmla="*/ 47503 h 431240"/>
                  <a:gd name="connsiteX662" fmla="*/ 323899 w 1138330"/>
                  <a:gd name="connsiteY662" fmla="*/ 47334 h 431240"/>
                  <a:gd name="connsiteX663" fmla="*/ 322886 w 1138330"/>
                  <a:gd name="connsiteY663" fmla="*/ 47166 h 431240"/>
                  <a:gd name="connsiteX664" fmla="*/ 319763 w 1138330"/>
                  <a:gd name="connsiteY664" fmla="*/ 46237 h 431240"/>
                  <a:gd name="connsiteX665" fmla="*/ 316977 w 1138330"/>
                  <a:gd name="connsiteY665" fmla="*/ 45816 h 431240"/>
                  <a:gd name="connsiteX666" fmla="*/ 314866 w 1138330"/>
                  <a:gd name="connsiteY666" fmla="*/ 45140 h 431240"/>
                  <a:gd name="connsiteX667" fmla="*/ 314107 w 1138330"/>
                  <a:gd name="connsiteY667" fmla="*/ 46744 h 431240"/>
                  <a:gd name="connsiteX668" fmla="*/ 313685 w 1138330"/>
                  <a:gd name="connsiteY668" fmla="*/ 46575 h 431240"/>
                  <a:gd name="connsiteX669" fmla="*/ 314360 w 1138330"/>
                  <a:gd name="connsiteY669" fmla="*/ 45140 h 431240"/>
                  <a:gd name="connsiteX670" fmla="*/ 313854 w 1138330"/>
                  <a:gd name="connsiteY670" fmla="*/ 44972 h 431240"/>
                  <a:gd name="connsiteX671" fmla="*/ 314276 w 1138330"/>
                  <a:gd name="connsiteY671" fmla="*/ 42694 h 431240"/>
                  <a:gd name="connsiteX672" fmla="*/ 314107 w 1138330"/>
                  <a:gd name="connsiteY672" fmla="*/ 42694 h 431240"/>
                  <a:gd name="connsiteX673" fmla="*/ 313600 w 1138330"/>
                  <a:gd name="connsiteY673" fmla="*/ 44888 h 431240"/>
                  <a:gd name="connsiteX674" fmla="*/ 313094 w 1138330"/>
                  <a:gd name="connsiteY674" fmla="*/ 44888 h 431240"/>
                  <a:gd name="connsiteX675" fmla="*/ 312587 w 1138330"/>
                  <a:gd name="connsiteY675" fmla="*/ 43875 h 431240"/>
                  <a:gd name="connsiteX676" fmla="*/ 312587 w 1138330"/>
                  <a:gd name="connsiteY676" fmla="*/ 43200 h 431240"/>
                  <a:gd name="connsiteX677" fmla="*/ 312841 w 1138330"/>
                  <a:gd name="connsiteY677" fmla="*/ 42103 h 431240"/>
                  <a:gd name="connsiteX678" fmla="*/ 312587 w 1138330"/>
                  <a:gd name="connsiteY678" fmla="*/ 42103 h 431240"/>
                  <a:gd name="connsiteX679" fmla="*/ 312334 w 1138330"/>
                  <a:gd name="connsiteY679" fmla="*/ 43369 h 431240"/>
                  <a:gd name="connsiteX680" fmla="*/ 312334 w 1138330"/>
                  <a:gd name="connsiteY680" fmla="*/ 44044 h 431240"/>
                  <a:gd name="connsiteX681" fmla="*/ 312925 w 1138330"/>
                  <a:gd name="connsiteY681" fmla="*/ 45056 h 431240"/>
                  <a:gd name="connsiteX682" fmla="*/ 311490 w 1138330"/>
                  <a:gd name="connsiteY682" fmla="*/ 46069 h 431240"/>
                  <a:gd name="connsiteX683" fmla="*/ 302289 w 1138330"/>
                  <a:gd name="connsiteY683" fmla="*/ 44212 h 431240"/>
                  <a:gd name="connsiteX684" fmla="*/ 297730 w 1138330"/>
                  <a:gd name="connsiteY684" fmla="*/ 43369 h 431240"/>
                  <a:gd name="connsiteX685" fmla="*/ 296042 w 1138330"/>
                  <a:gd name="connsiteY685" fmla="*/ 42778 h 431240"/>
                  <a:gd name="connsiteX686" fmla="*/ 294523 w 1138330"/>
                  <a:gd name="connsiteY686" fmla="*/ 41766 h 431240"/>
                  <a:gd name="connsiteX687" fmla="*/ 285321 w 1138330"/>
                  <a:gd name="connsiteY687" fmla="*/ 31641 h 431240"/>
                  <a:gd name="connsiteX688" fmla="*/ 285659 w 1138330"/>
                  <a:gd name="connsiteY688" fmla="*/ 29531 h 431240"/>
                  <a:gd name="connsiteX689" fmla="*/ 285659 w 1138330"/>
                  <a:gd name="connsiteY689" fmla="*/ 28688 h 431240"/>
                  <a:gd name="connsiteX690" fmla="*/ 282705 w 1138330"/>
                  <a:gd name="connsiteY690" fmla="*/ 26325 h 431240"/>
                  <a:gd name="connsiteX691" fmla="*/ 281185 w 1138330"/>
                  <a:gd name="connsiteY691" fmla="*/ 24975 h 431240"/>
                  <a:gd name="connsiteX692" fmla="*/ 272828 w 1138330"/>
                  <a:gd name="connsiteY692" fmla="*/ 18478 h 431240"/>
                  <a:gd name="connsiteX693" fmla="*/ 272659 w 1138330"/>
                  <a:gd name="connsiteY693" fmla="*/ 17803 h 431240"/>
                  <a:gd name="connsiteX694" fmla="*/ 272406 w 1138330"/>
                  <a:gd name="connsiteY694" fmla="*/ 17635 h 431240"/>
                  <a:gd name="connsiteX695" fmla="*/ 271815 w 1138330"/>
                  <a:gd name="connsiteY695" fmla="*/ 16200 h 431240"/>
                  <a:gd name="connsiteX696" fmla="*/ 271562 w 1138330"/>
                  <a:gd name="connsiteY696" fmla="*/ 15609 h 431240"/>
                  <a:gd name="connsiteX697" fmla="*/ 270886 w 1138330"/>
                  <a:gd name="connsiteY697" fmla="*/ 15441 h 431240"/>
                  <a:gd name="connsiteX698" fmla="*/ 270380 w 1138330"/>
                  <a:gd name="connsiteY698" fmla="*/ 15441 h 431240"/>
                  <a:gd name="connsiteX699" fmla="*/ 269367 w 1138330"/>
                  <a:gd name="connsiteY699" fmla="*/ 16706 h 431240"/>
                  <a:gd name="connsiteX700" fmla="*/ 266244 w 1138330"/>
                  <a:gd name="connsiteY700" fmla="*/ 16875 h 431240"/>
                  <a:gd name="connsiteX701" fmla="*/ 263542 w 1138330"/>
                  <a:gd name="connsiteY701" fmla="*/ 16875 h 431240"/>
                  <a:gd name="connsiteX702" fmla="*/ 260926 w 1138330"/>
                  <a:gd name="connsiteY702" fmla="*/ 16622 h 431240"/>
                  <a:gd name="connsiteX703" fmla="*/ 259153 w 1138330"/>
                  <a:gd name="connsiteY703" fmla="*/ 16115 h 431240"/>
                  <a:gd name="connsiteX704" fmla="*/ 256029 w 1138330"/>
                  <a:gd name="connsiteY704" fmla="*/ 14850 h 431240"/>
                  <a:gd name="connsiteX705" fmla="*/ 253497 w 1138330"/>
                  <a:gd name="connsiteY705" fmla="*/ 12909 h 431240"/>
                  <a:gd name="connsiteX706" fmla="*/ 252484 w 1138330"/>
                  <a:gd name="connsiteY706" fmla="*/ 12741 h 431240"/>
                  <a:gd name="connsiteX707" fmla="*/ 251893 w 1138330"/>
                  <a:gd name="connsiteY707" fmla="*/ 13416 h 431240"/>
                  <a:gd name="connsiteX708" fmla="*/ 251893 w 1138330"/>
                  <a:gd name="connsiteY708" fmla="*/ 12909 h 431240"/>
                  <a:gd name="connsiteX709" fmla="*/ 252315 w 1138330"/>
                  <a:gd name="connsiteY709" fmla="*/ 11390 h 431240"/>
                  <a:gd name="connsiteX710" fmla="*/ 253919 w 1138330"/>
                  <a:gd name="connsiteY710" fmla="*/ 8775 h 431240"/>
                  <a:gd name="connsiteX711" fmla="*/ 253919 w 1138330"/>
                  <a:gd name="connsiteY711" fmla="*/ 8016 h 431240"/>
                  <a:gd name="connsiteX712" fmla="*/ 253075 w 1138330"/>
                  <a:gd name="connsiteY712" fmla="*/ 6665 h 431240"/>
                  <a:gd name="connsiteX713" fmla="*/ 252231 w 1138330"/>
                  <a:gd name="connsiteY713" fmla="*/ 5569 h 431240"/>
                  <a:gd name="connsiteX714" fmla="*/ 251302 w 1138330"/>
                  <a:gd name="connsiteY714" fmla="*/ 3965 h 431240"/>
                  <a:gd name="connsiteX715" fmla="*/ 247588 w 1138330"/>
                  <a:gd name="connsiteY715" fmla="*/ 3965 h 431240"/>
                  <a:gd name="connsiteX716" fmla="*/ 244971 w 1138330"/>
                  <a:gd name="connsiteY716" fmla="*/ 5991 h 431240"/>
                  <a:gd name="connsiteX717" fmla="*/ 244380 w 1138330"/>
                  <a:gd name="connsiteY717" fmla="*/ 6581 h 431240"/>
                  <a:gd name="connsiteX718" fmla="*/ 242354 w 1138330"/>
                  <a:gd name="connsiteY718" fmla="*/ 6413 h 431240"/>
                  <a:gd name="connsiteX719" fmla="*/ 241341 w 1138330"/>
                  <a:gd name="connsiteY719" fmla="*/ 5991 h 431240"/>
                  <a:gd name="connsiteX720" fmla="*/ 240666 w 1138330"/>
                  <a:gd name="connsiteY720" fmla="*/ 5231 h 431240"/>
                  <a:gd name="connsiteX721" fmla="*/ 238893 w 1138330"/>
                  <a:gd name="connsiteY721" fmla="*/ 4472 h 431240"/>
                  <a:gd name="connsiteX722" fmla="*/ 236361 w 1138330"/>
                  <a:gd name="connsiteY722" fmla="*/ 4472 h 431240"/>
                  <a:gd name="connsiteX723" fmla="*/ 235770 w 1138330"/>
                  <a:gd name="connsiteY723" fmla="*/ 5231 h 431240"/>
                  <a:gd name="connsiteX724" fmla="*/ 235770 w 1138330"/>
                  <a:gd name="connsiteY724" fmla="*/ 1603 h 431240"/>
                  <a:gd name="connsiteX725" fmla="*/ 231549 w 1138330"/>
                  <a:gd name="connsiteY725" fmla="*/ 1772 h 431240"/>
                  <a:gd name="connsiteX726" fmla="*/ 231043 w 1138330"/>
                  <a:gd name="connsiteY726" fmla="*/ 2194 h 431240"/>
                  <a:gd name="connsiteX727" fmla="*/ 230114 w 1138330"/>
                  <a:gd name="connsiteY727" fmla="*/ 2447 h 431240"/>
                  <a:gd name="connsiteX728" fmla="*/ 229861 w 1138330"/>
                  <a:gd name="connsiteY728" fmla="*/ 1940 h 431240"/>
                  <a:gd name="connsiteX729" fmla="*/ 222264 w 1138330"/>
                  <a:gd name="connsiteY729" fmla="*/ 1940 h 431240"/>
                  <a:gd name="connsiteX730" fmla="*/ 222010 w 1138330"/>
                  <a:gd name="connsiteY730" fmla="*/ 1519 h 431240"/>
                  <a:gd name="connsiteX731" fmla="*/ 218887 w 1138330"/>
                  <a:gd name="connsiteY731" fmla="*/ 1519 h 431240"/>
                  <a:gd name="connsiteX732" fmla="*/ 218718 w 1138330"/>
                  <a:gd name="connsiteY732" fmla="*/ 1181 h 431240"/>
                  <a:gd name="connsiteX733" fmla="*/ 216017 w 1138330"/>
                  <a:gd name="connsiteY733" fmla="*/ 1434 h 431240"/>
                  <a:gd name="connsiteX734" fmla="*/ 215764 w 1138330"/>
                  <a:gd name="connsiteY734" fmla="*/ 1097 h 431240"/>
                  <a:gd name="connsiteX735" fmla="*/ 207829 w 1138330"/>
                  <a:gd name="connsiteY735" fmla="*/ 0 h 431240"/>
                  <a:gd name="connsiteX736" fmla="*/ 190777 w 1138330"/>
                  <a:gd name="connsiteY736" fmla="*/ 2025 h 431240"/>
                  <a:gd name="connsiteX737" fmla="*/ 190777 w 1138330"/>
                  <a:gd name="connsiteY737" fmla="*/ 2531 h 431240"/>
                  <a:gd name="connsiteX738" fmla="*/ 190608 w 1138330"/>
                  <a:gd name="connsiteY738" fmla="*/ 2785 h 431240"/>
                  <a:gd name="connsiteX739" fmla="*/ 190608 w 1138330"/>
                  <a:gd name="connsiteY739" fmla="*/ 3037 h 431240"/>
                  <a:gd name="connsiteX740" fmla="*/ 190946 w 1138330"/>
                  <a:gd name="connsiteY740" fmla="*/ 3037 h 431240"/>
                  <a:gd name="connsiteX741" fmla="*/ 191368 w 1138330"/>
                  <a:gd name="connsiteY741" fmla="*/ 3206 h 431240"/>
                  <a:gd name="connsiteX742" fmla="*/ 191452 w 1138330"/>
                  <a:gd name="connsiteY742" fmla="*/ 3206 h 431240"/>
                  <a:gd name="connsiteX743" fmla="*/ 191452 w 1138330"/>
                  <a:gd name="connsiteY743" fmla="*/ 3965 h 431240"/>
                  <a:gd name="connsiteX744" fmla="*/ 191115 w 1138330"/>
                  <a:gd name="connsiteY744" fmla="*/ 4219 h 431240"/>
                  <a:gd name="connsiteX745" fmla="*/ 189511 w 1138330"/>
                  <a:gd name="connsiteY745" fmla="*/ 4472 h 431240"/>
                  <a:gd name="connsiteX746" fmla="*/ 188667 w 1138330"/>
                  <a:gd name="connsiteY746" fmla="*/ 4725 h 431240"/>
                  <a:gd name="connsiteX747" fmla="*/ 188498 w 1138330"/>
                  <a:gd name="connsiteY747" fmla="*/ 4725 h 431240"/>
                  <a:gd name="connsiteX748" fmla="*/ 188498 w 1138330"/>
                  <a:gd name="connsiteY748" fmla="*/ 3459 h 431240"/>
                  <a:gd name="connsiteX749" fmla="*/ 189004 w 1138330"/>
                  <a:gd name="connsiteY749" fmla="*/ 3291 h 431240"/>
                  <a:gd name="connsiteX750" fmla="*/ 189004 w 1138330"/>
                  <a:gd name="connsiteY750" fmla="*/ 3459 h 431240"/>
                  <a:gd name="connsiteX751" fmla="*/ 189933 w 1138330"/>
                  <a:gd name="connsiteY751" fmla="*/ 3459 h 431240"/>
                  <a:gd name="connsiteX752" fmla="*/ 190186 w 1138330"/>
                  <a:gd name="connsiteY752" fmla="*/ 2953 h 431240"/>
                  <a:gd name="connsiteX753" fmla="*/ 190186 w 1138330"/>
                  <a:gd name="connsiteY753" fmla="*/ 2616 h 431240"/>
                  <a:gd name="connsiteX754" fmla="*/ 188835 w 1138330"/>
                  <a:gd name="connsiteY754" fmla="*/ 2616 h 431240"/>
                  <a:gd name="connsiteX755" fmla="*/ 187991 w 1138330"/>
                  <a:gd name="connsiteY755" fmla="*/ 3122 h 431240"/>
                  <a:gd name="connsiteX756" fmla="*/ 187654 w 1138330"/>
                  <a:gd name="connsiteY756" fmla="*/ 4388 h 431240"/>
                  <a:gd name="connsiteX757" fmla="*/ 185881 w 1138330"/>
                  <a:gd name="connsiteY757" fmla="*/ 4641 h 431240"/>
                  <a:gd name="connsiteX758" fmla="*/ 185543 w 1138330"/>
                  <a:gd name="connsiteY758" fmla="*/ 5231 h 431240"/>
                  <a:gd name="connsiteX759" fmla="*/ 185712 w 1138330"/>
                  <a:gd name="connsiteY759" fmla="*/ 5485 h 431240"/>
                  <a:gd name="connsiteX760" fmla="*/ 186303 w 1138330"/>
                  <a:gd name="connsiteY760" fmla="*/ 5485 h 431240"/>
                  <a:gd name="connsiteX761" fmla="*/ 186303 w 1138330"/>
                  <a:gd name="connsiteY761" fmla="*/ 5737 h 431240"/>
                  <a:gd name="connsiteX762" fmla="*/ 179972 w 1138330"/>
                  <a:gd name="connsiteY762" fmla="*/ 10800 h 431240"/>
                  <a:gd name="connsiteX763" fmla="*/ 179297 w 1138330"/>
                  <a:gd name="connsiteY763" fmla="*/ 11390 h 431240"/>
                  <a:gd name="connsiteX764" fmla="*/ 177439 w 1138330"/>
                  <a:gd name="connsiteY764" fmla="*/ 12572 h 431240"/>
                  <a:gd name="connsiteX765" fmla="*/ 174063 w 1138330"/>
                  <a:gd name="connsiteY765" fmla="*/ 14006 h 431240"/>
                  <a:gd name="connsiteX766" fmla="*/ 172459 w 1138330"/>
                  <a:gd name="connsiteY766" fmla="*/ 14850 h 431240"/>
                  <a:gd name="connsiteX767" fmla="*/ 169589 w 1138330"/>
                  <a:gd name="connsiteY767" fmla="*/ 16453 h 431240"/>
                  <a:gd name="connsiteX768" fmla="*/ 164862 w 1138330"/>
                  <a:gd name="connsiteY768" fmla="*/ 18056 h 431240"/>
                  <a:gd name="connsiteX769" fmla="*/ 161654 w 1138330"/>
                  <a:gd name="connsiteY769" fmla="*/ 19237 h 431240"/>
                  <a:gd name="connsiteX770" fmla="*/ 160641 w 1138330"/>
                  <a:gd name="connsiteY770" fmla="*/ 19575 h 431240"/>
                  <a:gd name="connsiteX771" fmla="*/ 159544 w 1138330"/>
                  <a:gd name="connsiteY771" fmla="*/ 19997 h 431240"/>
                  <a:gd name="connsiteX772" fmla="*/ 158362 w 1138330"/>
                  <a:gd name="connsiteY772" fmla="*/ 20419 h 431240"/>
                  <a:gd name="connsiteX773" fmla="*/ 150005 w 1138330"/>
                  <a:gd name="connsiteY773" fmla="*/ 23203 h 431240"/>
                  <a:gd name="connsiteX774" fmla="*/ 147894 w 1138330"/>
                  <a:gd name="connsiteY774" fmla="*/ 23203 h 431240"/>
                  <a:gd name="connsiteX775" fmla="*/ 147050 w 1138330"/>
                  <a:gd name="connsiteY775" fmla="*/ 23794 h 431240"/>
                  <a:gd name="connsiteX776" fmla="*/ 144011 w 1138330"/>
                  <a:gd name="connsiteY776" fmla="*/ 24975 h 431240"/>
                  <a:gd name="connsiteX777" fmla="*/ 142830 w 1138330"/>
                  <a:gd name="connsiteY777" fmla="*/ 25228 h 431240"/>
                  <a:gd name="connsiteX778" fmla="*/ 141732 w 1138330"/>
                  <a:gd name="connsiteY778" fmla="*/ 25734 h 431240"/>
                  <a:gd name="connsiteX779" fmla="*/ 141310 w 1138330"/>
                  <a:gd name="connsiteY779" fmla="*/ 25734 h 431240"/>
                  <a:gd name="connsiteX780" fmla="*/ 140550 w 1138330"/>
                  <a:gd name="connsiteY780" fmla="*/ 25988 h 431240"/>
                  <a:gd name="connsiteX781" fmla="*/ 136920 w 1138330"/>
                  <a:gd name="connsiteY781" fmla="*/ 26325 h 431240"/>
                  <a:gd name="connsiteX782" fmla="*/ 135063 w 1138330"/>
                  <a:gd name="connsiteY782" fmla="*/ 26578 h 431240"/>
                  <a:gd name="connsiteX783" fmla="*/ 130758 w 1138330"/>
                  <a:gd name="connsiteY783" fmla="*/ 27928 h 431240"/>
                  <a:gd name="connsiteX784" fmla="*/ 130336 w 1138330"/>
                  <a:gd name="connsiteY784" fmla="*/ 27928 h 431240"/>
                  <a:gd name="connsiteX785" fmla="*/ 129323 w 1138330"/>
                  <a:gd name="connsiteY785" fmla="*/ 28265 h 431240"/>
                  <a:gd name="connsiteX786" fmla="*/ 127973 w 1138330"/>
                  <a:gd name="connsiteY786" fmla="*/ 28265 h 431240"/>
                  <a:gd name="connsiteX787" fmla="*/ 127719 w 1138330"/>
                  <a:gd name="connsiteY787" fmla="*/ 27844 h 431240"/>
                  <a:gd name="connsiteX788" fmla="*/ 128141 w 1138330"/>
                  <a:gd name="connsiteY788" fmla="*/ 27844 h 431240"/>
                  <a:gd name="connsiteX789" fmla="*/ 128310 w 1138330"/>
                  <a:gd name="connsiteY789" fmla="*/ 27591 h 431240"/>
                  <a:gd name="connsiteX790" fmla="*/ 128310 w 1138330"/>
                  <a:gd name="connsiteY790" fmla="*/ 27253 h 431240"/>
                  <a:gd name="connsiteX791" fmla="*/ 127719 w 1138330"/>
                  <a:gd name="connsiteY791" fmla="*/ 27253 h 431240"/>
                  <a:gd name="connsiteX792" fmla="*/ 126031 w 1138330"/>
                  <a:gd name="connsiteY792" fmla="*/ 28097 h 431240"/>
                  <a:gd name="connsiteX793" fmla="*/ 126200 w 1138330"/>
                  <a:gd name="connsiteY793" fmla="*/ 28603 h 431240"/>
                  <a:gd name="connsiteX794" fmla="*/ 124765 w 1138330"/>
                  <a:gd name="connsiteY794" fmla="*/ 29700 h 431240"/>
                  <a:gd name="connsiteX795" fmla="*/ 121473 w 1138330"/>
                  <a:gd name="connsiteY795" fmla="*/ 31472 h 431240"/>
                  <a:gd name="connsiteX796" fmla="*/ 116999 w 1138330"/>
                  <a:gd name="connsiteY796" fmla="*/ 34341 h 431240"/>
                  <a:gd name="connsiteX797" fmla="*/ 115648 w 1138330"/>
                  <a:gd name="connsiteY797" fmla="*/ 34594 h 431240"/>
                  <a:gd name="connsiteX798" fmla="*/ 113538 w 1138330"/>
                  <a:gd name="connsiteY798" fmla="*/ 35438 h 431240"/>
                  <a:gd name="connsiteX799" fmla="*/ 112187 w 1138330"/>
                  <a:gd name="connsiteY799" fmla="*/ 36535 h 431240"/>
                  <a:gd name="connsiteX800" fmla="*/ 109401 w 1138330"/>
                  <a:gd name="connsiteY800" fmla="*/ 37969 h 431240"/>
                  <a:gd name="connsiteX801" fmla="*/ 103323 w 1138330"/>
                  <a:gd name="connsiteY801" fmla="*/ 39656 h 431240"/>
                  <a:gd name="connsiteX802" fmla="*/ 102226 w 1138330"/>
                  <a:gd name="connsiteY802" fmla="*/ 40415 h 431240"/>
                  <a:gd name="connsiteX803" fmla="*/ 102395 w 1138330"/>
                  <a:gd name="connsiteY803" fmla="*/ 40838 h 431240"/>
                  <a:gd name="connsiteX804" fmla="*/ 104927 w 1138330"/>
                  <a:gd name="connsiteY804" fmla="*/ 40838 h 431240"/>
                  <a:gd name="connsiteX805" fmla="*/ 108388 w 1138330"/>
                  <a:gd name="connsiteY805" fmla="*/ 39487 h 431240"/>
                  <a:gd name="connsiteX806" fmla="*/ 108388 w 1138330"/>
                  <a:gd name="connsiteY806" fmla="*/ 39741 h 431240"/>
                  <a:gd name="connsiteX807" fmla="*/ 107882 w 1138330"/>
                  <a:gd name="connsiteY807" fmla="*/ 40247 h 431240"/>
                  <a:gd name="connsiteX808" fmla="*/ 107544 w 1138330"/>
                  <a:gd name="connsiteY808" fmla="*/ 40500 h 431240"/>
                  <a:gd name="connsiteX809" fmla="*/ 106447 w 1138330"/>
                  <a:gd name="connsiteY809" fmla="*/ 41175 h 431240"/>
                  <a:gd name="connsiteX810" fmla="*/ 104759 w 1138330"/>
                  <a:gd name="connsiteY810" fmla="*/ 42863 h 431240"/>
                  <a:gd name="connsiteX811" fmla="*/ 104421 w 1138330"/>
                  <a:gd name="connsiteY811" fmla="*/ 43453 h 431240"/>
                  <a:gd name="connsiteX812" fmla="*/ 104421 w 1138330"/>
                  <a:gd name="connsiteY812" fmla="*/ 44297 h 431240"/>
                  <a:gd name="connsiteX813" fmla="*/ 104843 w 1138330"/>
                  <a:gd name="connsiteY813" fmla="*/ 44888 h 431240"/>
                  <a:gd name="connsiteX814" fmla="*/ 103239 w 1138330"/>
                  <a:gd name="connsiteY814" fmla="*/ 45816 h 431240"/>
                  <a:gd name="connsiteX815" fmla="*/ 102901 w 1138330"/>
                  <a:gd name="connsiteY815" fmla="*/ 45056 h 431240"/>
                  <a:gd name="connsiteX816" fmla="*/ 102142 w 1138330"/>
                  <a:gd name="connsiteY816" fmla="*/ 44212 h 431240"/>
                  <a:gd name="connsiteX817" fmla="*/ 101044 w 1138330"/>
                  <a:gd name="connsiteY817" fmla="*/ 43453 h 431240"/>
                  <a:gd name="connsiteX818" fmla="*/ 97668 w 1138330"/>
                  <a:gd name="connsiteY818" fmla="*/ 42188 h 431240"/>
                  <a:gd name="connsiteX819" fmla="*/ 96992 w 1138330"/>
                  <a:gd name="connsiteY819" fmla="*/ 38138 h 431240"/>
                  <a:gd name="connsiteX820" fmla="*/ 96317 w 1138330"/>
                  <a:gd name="connsiteY820" fmla="*/ 37125 h 431240"/>
                  <a:gd name="connsiteX821" fmla="*/ 95557 w 1138330"/>
                  <a:gd name="connsiteY821" fmla="*/ 36535 h 431240"/>
                  <a:gd name="connsiteX822" fmla="*/ 93869 w 1138330"/>
                  <a:gd name="connsiteY822" fmla="*/ 35944 h 431240"/>
                  <a:gd name="connsiteX823" fmla="*/ 92856 w 1138330"/>
                  <a:gd name="connsiteY823" fmla="*/ 35775 h 431240"/>
                  <a:gd name="connsiteX824" fmla="*/ 84077 w 1138330"/>
                  <a:gd name="connsiteY824" fmla="*/ 37631 h 431240"/>
                  <a:gd name="connsiteX825" fmla="*/ 83655 w 1138330"/>
                  <a:gd name="connsiteY825" fmla="*/ 37969 h 431240"/>
                  <a:gd name="connsiteX826" fmla="*/ 81882 w 1138330"/>
                  <a:gd name="connsiteY826" fmla="*/ 38306 h 431240"/>
                  <a:gd name="connsiteX827" fmla="*/ 75551 w 1138330"/>
                  <a:gd name="connsiteY827" fmla="*/ 41597 h 431240"/>
                  <a:gd name="connsiteX828" fmla="*/ 74538 w 1138330"/>
                  <a:gd name="connsiteY828" fmla="*/ 42356 h 431240"/>
                  <a:gd name="connsiteX829" fmla="*/ 71668 w 1138330"/>
                  <a:gd name="connsiteY829" fmla="*/ 43622 h 431240"/>
                  <a:gd name="connsiteX830" fmla="*/ 70908 w 1138330"/>
                  <a:gd name="connsiteY830" fmla="*/ 43960 h 431240"/>
                  <a:gd name="connsiteX831" fmla="*/ 69811 w 1138330"/>
                  <a:gd name="connsiteY831" fmla="*/ 44803 h 431240"/>
                  <a:gd name="connsiteX832" fmla="*/ 67025 w 1138330"/>
                  <a:gd name="connsiteY832" fmla="*/ 46153 h 431240"/>
                  <a:gd name="connsiteX833" fmla="*/ 66012 w 1138330"/>
                  <a:gd name="connsiteY833" fmla="*/ 46997 h 431240"/>
                  <a:gd name="connsiteX834" fmla="*/ 63311 w 1138330"/>
                  <a:gd name="connsiteY834" fmla="*/ 48009 h 431240"/>
                  <a:gd name="connsiteX835" fmla="*/ 61623 w 1138330"/>
                  <a:gd name="connsiteY835" fmla="*/ 48431 h 431240"/>
                  <a:gd name="connsiteX836" fmla="*/ 60947 w 1138330"/>
                  <a:gd name="connsiteY836" fmla="*/ 48937 h 431240"/>
                  <a:gd name="connsiteX837" fmla="*/ 59934 w 1138330"/>
                  <a:gd name="connsiteY837" fmla="*/ 49191 h 431240"/>
                  <a:gd name="connsiteX838" fmla="*/ 56980 w 1138330"/>
                  <a:gd name="connsiteY838" fmla="*/ 50794 h 431240"/>
                  <a:gd name="connsiteX839" fmla="*/ 48285 w 1138330"/>
                  <a:gd name="connsiteY839" fmla="*/ 53325 h 431240"/>
                  <a:gd name="connsiteX840" fmla="*/ 44909 w 1138330"/>
                  <a:gd name="connsiteY840" fmla="*/ 54759 h 431240"/>
                  <a:gd name="connsiteX841" fmla="*/ 42038 w 1138330"/>
                  <a:gd name="connsiteY841" fmla="*/ 55603 h 431240"/>
                  <a:gd name="connsiteX842" fmla="*/ 38071 w 1138330"/>
                  <a:gd name="connsiteY842" fmla="*/ 57206 h 431240"/>
                  <a:gd name="connsiteX843" fmla="*/ 33935 w 1138330"/>
                  <a:gd name="connsiteY843" fmla="*/ 59653 h 431240"/>
                  <a:gd name="connsiteX844" fmla="*/ 33766 w 1138330"/>
                  <a:gd name="connsiteY844" fmla="*/ 59653 h 431240"/>
                  <a:gd name="connsiteX845" fmla="*/ 32246 w 1138330"/>
                  <a:gd name="connsiteY845" fmla="*/ 60244 h 431240"/>
                  <a:gd name="connsiteX846" fmla="*/ 31740 w 1138330"/>
                  <a:gd name="connsiteY846" fmla="*/ 59653 h 431240"/>
                  <a:gd name="connsiteX847" fmla="*/ 31740 w 1138330"/>
                  <a:gd name="connsiteY847" fmla="*/ 58978 h 431240"/>
                  <a:gd name="connsiteX848" fmla="*/ 31571 w 1138330"/>
                  <a:gd name="connsiteY848" fmla="*/ 58219 h 431240"/>
                  <a:gd name="connsiteX849" fmla="*/ 30980 w 1138330"/>
                  <a:gd name="connsiteY849" fmla="*/ 57206 h 431240"/>
                  <a:gd name="connsiteX850" fmla="*/ 30980 w 1138330"/>
                  <a:gd name="connsiteY850" fmla="*/ 56531 h 431240"/>
                  <a:gd name="connsiteX851" fmla="*/ 30305 w 1138330"/>
                  <a:gd name="connsiteY851" fmla="*/ 56784 h 431240"/>
                  <a:gd name="connsiteX852" fmla="*/ 31065 w 1138330"/>
                  <a:gd name="connsiteY852" fmla="*/ 59231 h 431240"/>
                  <a:gd name="connsiteX853" fmla="*/ 31065 w 1138330"/>
                  <a:gd name="connsiteY853" fmla="*/ 60412 h 431240"/>
                  <a:gd name="connsiteX854" fmla="*/ 28532 w 1138330"/>
                  <a:gd name="connsiteY854" fmla="*/ 61256 h 431240"/>
                  <a:gd name="connsiteX855" fmla="*/ 24733 w 1138330"/>
                  <a:gd name="connsiteY855" fmla="*/ 63619 h 431240"/>
                  <a:gd name="connsiteX856" fmla="*/ 22623 w 1138330"/>
                  <a:gd name="connsiteY856" fmla="*/ 65391 h 431240"/>
                  <a:gd name="connsiteX857" fmla="*/ 19753 w 1138330"/>
                  <a:gd name="connsiteY857" fmla="*/ 68512 h 431240"/>
                  <a:gd name="connsiteX858" fmla="*/ 17727 w 1138330"/>
                  <a:gd name="connsiteY858" fmla="*/ 71297 h 431240"/>
                  <a:gd name="connsiteX859" fmla="*/ 17052 w 1138330"/>
                  <a:gd name="connsiteY859" fmla="*/ 71972 h 431240"/>
                  <a:gd name="connsiteX860" fmla="*/ 14688 w 1138330"/>
                  <a:gd name="connsiteY860" fmla="*/ 75094 h 431240"/>
                  <a:gd name="connsiteX861" fmla="*/ 13422 w 1138330"/>
                  <a:gd name="connsiteY861" fmla="*/ 77203 h 431240"/>
                  <a:gd name="connsiteX862" fmla="*/ 12662 w 1138330"/>
                  <a:gd name="connsiteY862" fmla="*/ 79228 h 431240"/>
                  <a:gd name="connsiteX863" fmla="*/ 11143 w 1138330"/>
                  <a:gd name="connsiteY863" fmla="*/ 80241 h 431240"/>
                  <a:gd name="connsiteX864" fmla="*/ 20175 w 1138330"/>
                  <a:gd name="connsiteY864" fmla="*/ 96441 h 431240"/>
                  <a:gd name="connsiteX865" fmla="*/ 21948 w 1138330"/>
                  <a:gd name="connsiteY865" fmla="*/ 100575 h 431240"/>
                  <a:gd name="connsiteX866" fmla="*/ 21948 w 1138330"/>
                  <a:gd name="connsiteY866" fmla="*/ 103866 h 431240"/>
                  <a:gd name="connsiteX867" fmla="*/ 20513 w 1138330"/>
                  <a:gd name="connsiteY867" fmla="*/ 109688 h 431240"/>
                  <a:gd name="connsiteX868" fmla="*/ 20513 w 1138330"/>
                  <a:gd name="connsiteY868" fmla="*/ 112134 h 431240"/>
                  <a:gd name="connsiteX869" fmla="*/ 20682 w 1138330"/>
                  <a:gd name="connsiteY869" fmla="*/ 115425 h 431240"/>
                  <a:gd name="connsiteX870" fmla="*/ 20682 w 1138330"/>
                  <a:gd name="connsiteY870" fmla="*/ 119559 h 431240"/>
                  <a:gd name="connsiteX871" fmla="*/ 20850 w 1138330"/>
                  <a:gd name="connsiteY871" fmla="*/ 122006 h 431240"/>
                  <a:gd name="connsiteX872" fmla="*/ 21695 w 1138330"/>
                  <a:gd name="connsiteY872" fmla="*/ 123610 h 431240"/>
                  <a:gd name="connsiteX873" fmla="*/ 22539 w 1138330"/>
                  <a:gd name="connsiteY873" fmla="*/ 123610 h 431240"/>
                  <a:gd name="connsiteX874" fmla="*/ 22539 w 1138330"/>
                  <a:gd name="connsiteY874" fmla="*/ 124453 h 431240"/>
                  <a:gd name="connsiteX875" fmla="*/ 23383 w 1138330"/>
                  <a:gd name="connsiteY875" fmla="*/ 125297 h 431240"/>
                  <a:gd name="connsiteX876" fmla="*/ 24227 w 1138330"/>
                  <a:gd name="connsiteY876" fmla="*/ 126900 h 431240"/>
                  <a:gd name="connsiteX877" fmla="*/ 26759 w 1138330"/>
                  <a:gd name="connsiteY877" fmla="*/ 130191 h 431240"/>
                  <a:gd name="connsiteX878" fmla="*/ 28448 w 1138330"/>
                  <a:gd name="connsiteY878" fmla="*/ 131794 h 431240"/>
                  <a:gd name="connsiteX879" fmla="*/ 30136 w 1138330"/>
                  <a:gd name="connsiteY879" fmla="*/ 133397 h 431240"/>
                  <a:gd name="connsiteX880" fmla="*/ 31909 w 1138330"/>
                  <a:gd name="connsiteY880" fmla="*/ 136688 h 431240"/>
                  <a:gd name="connsiteX881" fmla="*/ 32753 w 1138330"/>
                  <a:gd name="connsiteY881" fmla="*/ 137531 h 431240"/>
                  <a:gd name="connsiteX882" fmla="*/ 34610 w 1138330"/>
                  <a:gd name="connsiteY882" fmla="*/ 144113 h 431240"/>
                  <a:gd name="connsiteX883" fmla="*/ 35623 w 1138330"/>
                  <a:gd name="connsiteY883" fmla="*/ 152381 h 431240"/>
                  <a:gd name="connsiteX884" fmla="*/ 29207 w 1138330"/>
                  <a:gd name="connsiteY884" fmla="*/ 159216 h 431240"/>
                  <a:gd name="connsiteX885" fmla="*/ 22792 w 1138330"/>
                  <a:gd name="connsiteY885" fmla="*/ 166894 h 431240"/>
                  <a:gd name="connsiteX886" fmla="*/ 21188 w 1138330"/>
                  <a:gd name="connsiteY886" fmla="*/ 168581 h 431240"/>
                  <a:gd name="connsiteX887" fmla="*/ 18740 w 1138330"/>
                  <a:gd name="connsiteY887" fmla="*/ 171112 h 431240"/>
                  <a:gd name="connsiteX888" fmla="*/ 18740 w 1138330"/>
                  <a:gd name="connsiteY888" fmla="*/ 171956 h 431240"/>
                  <a:gd name="connsiteX889" fmla="*/ 17896 w 1138330"/>
                  <a:gd name="connsiteY889" fmla="*/ 171956 h 431240"/>
                  <a:gd name="connsiteX890" fmla="*/ 17052 w 1138330"/>
                  <a:gd name="connsiteY890" fmla="*/ 172800 h 431240"/>
                  <a:gd name="connsiteX891" fmla="*/ 17052 w 1138330"/>
                  <a:gd name="connsiteY891" fmla="*/ 173644 h 431240"/>
                  <a:gd name="connsiteX892" fmla="*/ 16208 w 1138330"/>
                  <a:gd name="connsiteY892" fmla="*/ 173644 h 431240"/>
                  <a:gd name="connsiteX893" fmla="*/ 15363 w 1138330"/>
                  <a:gd name="connsiteY893" fmla="*/ 174487 h 431240"/>
                  <a:gd name="connsiteX894" fmla="*/ 15363 w 1138330"/>
                  <a:gd name="connsiteY894" fmla="*/ 175331 h 431240"/>
                  <a:gd name="connsiteX895" fmla="*/ 14604 w 1138330"/>
                  <a:gd name="connsiteY895" fmla="*/ 176175 h 431240"/>
                  <a:gd name="connsiteX896" fmla="*/ 13760 w 1138330"/>
                  <a:gd name="connsiteY896" fmla="*/ 176175 h 431240"/>
                  <a:gd name="connsiteX897" fmla="*/ 11396 w 1138330"/>
                  <a:gd name="connsiteY897" fmla="*/ 179550 h 431240"/>
                  <a:gd name="connsiteX898" fmla="*/ 7344 w 1138330"/>
                  <a:gd name="connsiteY898" fmla="*/ 183769 h 431240"/>
                  <a:gd name="connsiteX899" fmla="*/ 7344 w 1138330"/>
                  <a:gd name="connsiteY899" fmla="*/ 184613 h 431240"/>
                  <a:gd name="connsiteX900" fmla="*/ 5740 w 1138330"/>
                  <a:gd name="connsiteY900" fmla="*/ 186300 h 431240"/>
                  <a:gd name="connsiteX901" fmla="*/ 4896 w 1138330"/>
                  <a:gd name="connsiteY901" fmla="*/ 186300 h 431240"/>
                  <a:gd name="connsiteX902" fmla="*/ 4896 w 1138330"/>
                  <a:gd name="connsiteY902" fmla="*/ 187144 h 431240"/>
                  <a:gd name="connsiteX903" fmla="*/ 3292 w 1138330"/>
                  <a:gd name="connsiteY903" fmla="*/ 188831 h 431240"/>
                  <a:gd name="connsiteX904" fmla="*/ 844 w 1138330"/>
                  <a:gd name="connsiteY904" fmla="*/ 191362 h 431240"/>
                  <a:gd name="connsiteX905" fmla="*/ 0 w 1138330"/>
                  <a:gd name="connsiteY905" fmla="*/ 192206 h 431240"/>
                  <a:gd name="connsiteX906" fmla="*/ 844 w 1138330"/>
                  <a:gd name="connsiteY906" fmla="*/ 192206 h 431240"/>
                  <a:gd name="connsiteX907" fmla="*/ 844 w 1138330"/>
                  <a:gd name="connsiteY907" fmla="*/ 193050 h 431240"/>
                  <a:gd name="connsiteX908" fmla="*/ 1688 w 1138330"/>
                  <a:gd name="connsiteY908" fmla="*/ 193050 h 431240"/>
                  <a:gd name="connsiteX909" fmla="*/ 1688 w 1138330"/>
                  <a:gd name="connsiteY909" fmla="*/ 193894 h 431240"/>
                  <a:gd name="connsiteX910" fmla="*/ 3377 w 1138330"/>
                  <a:gd name="connsiteY910" fmla="*/ 195497 h 431240"/>
                  <a:gd name="connsiteX911" fmla="*/ 5909 w 1138330"/>
                  <a:gd name="connsiteY911" fmla="*/ 197944 h 431240"/>
                  <a:gd name="connsiteX912" fmla="*/ 11058 w 1138330"/>
                  <a:gd name="connsiteY912" fmla="*/ 203597 h 431240"/>
                  <a:gd name="connsiteX913" fmla="*/ 12747 w 1138330"/>
                  <a:gd name="connsiteY913" fmla="*/ 206044 h 431240"/>
                  <a:gd name="connsiteX914" fmla="*/ 15279 w 1138330"/>
                  <a:gd name="connsiteY914" fmla="*/ 208491 h 431240"/>
                  <a:gd name="connsiteX915" fmla="*/ 17811 w 1138330"/>
                  <a:gd name="connsiteY915" fmla="*/ 210938 h 431240"/>
                  <a:gd name="connsiteX916" fmla="*/ 18656 w 1138330"/>
                  <a:gd name="connsiteY916" fmla="*/ 211781 h 431240"/>
                  <a:gd name="connsiteX917" fmla="*/ 18656 w 1138330"/>
                  <a:gd name="connsiteY917" fmla="*/ 212625 h 431240"/>
                  <a:gd name="connsiteX918" fmla="*/ 20344 w 1138330"/>
                  <a:gd name="connsiteY918" fmla="*/ 214228 h 431240"/>
                  <a:gd name="connsiteX919" fmla="*/ 23721 w 1138330"/>
                  <a:gd name="connsiteY919" fmla="*/ 217435 h 431240"/>
                  <a:gd name="connsiteX920" fmla="*/ 23721 w 1138330"/>
                  <a:gd name="connsiteY920" fmla="*/ 218278 h 431240"/>
                  <a:gd name="connsiteX921" fmla="*/ 23467 w 1138330"/>
                  <a:gd name="connsiteY921" fmla="*/ 218615 h 431240"/>
                  <a:gd name="connsiteX922" fmla="*/ 23805 w 1138330"/>
                  <a:gd name="connsiteY922" fmla="*/ 219038 h 431240"/>
                  <a:gd name="connsiteX923" fmla="*/ 22285 w 1138330"/>
                  <a:gd name="connsiteY923" fmla="*/ 219881 h 431240"/>
                  <a:gd name="connsiteX924" fmla="*/ 22117 w 1138330"/>
                  <a:gd name="connsiteY924" fmla="*/ 220050 h 431240"/>
                  <a:gd name="connsiteX925" fmla="*/ 21272 w 1138330"/>
                  <a:gd name="connsiteY925" fmla="*/ 220894 h 431240"/>
                  <a:gd name="connsiteX926" fmla="*/ 20850 w 1138330"/>
                  <a:gd name="connsiteY926" fmla="*/ 220894 h 431240"/>
                  <a:gd name="connsiteX927" fmla="*/ 19837 w 1138330"/>
                  <a:gd name="connsiteY927" fmla="*/ 221653 h 431240"/>
                  <a:gd name="connsiteX928" fmla="*/ 17136 w 1138330"/>
                  <a:gd name="connsiteY928" fmla="*/ 223088 h 431240"/>
                  <a:gd name="connsiteX929" fmla="*/ 17136 w 1138330"/>
                  <a:gd name="connsiteY929" fmla="*/ 223425 h 431240"/>
                  <a:gd name="connsiteX930" fmla="*/ 16376 w 1138330"/>
                  <a:gd name="connsiteY930" fmla="*/ 223425 h 431240"/>
                  <a:gd name="connsiteX931" fmla="*/ 15954 w 1138330"/>
                  <a:gd name="connsiteY931" fmla="*/ 223678 h 431240"/>
                  <a:gd name="connsiteX932" fmla="*/ 14604 w 1138330"/>
                  <a:gd name="connsiteY932" fmla="*/ 224016 h 431240"/>
                  <a:gd name="connsiteX933" fmla="*/ 11649 w 1138330"/>
                  <a:gd name="connsiteY933" fmla="*/ 224016 h 431240"/>
                  <a:gd name="connsiteX934" fmla="*/ 11312 w 1138330"/>
                  <a:gd name="connsiteY934" fmla="*/ 224269 h 431240"/>
                  <a:gd name="connsiteX935" fmla="*/ 11312 w 1138330"/>
                  <a:gd name="connsiteY935" fmla="*/ 224437 h 431240"/>
                  <a:gd name="connsiteX936" fmla="*/ 10974 w 1138330"/>
                  <a:gd name="connsiteY936" fmla="*/ 224437 h 431240"/>
                  <a:gd name="connsiteX937" fmla="*/ 10467 w 1138330"/>
                  <a:gd name="connsiteY937" fmla="*/ 224775 h 431240"/>
                  <a:gd name="connsiteX938" fmla="*/ 10467 w 1138330"/>
                  <a:gd name="connsiteY938" fmla="*/ 225366 h 431240"/>
                  <a:gd name="connsiteX939" fmla="*/ 9961 w 1138330"/>
                  <a:gd name="connsiteY939" fmla="*/ 225366 h 431240"/>
                  <a:gd name="connsiteX940" fmla="*/ 9708 w 1138330"/>
                  <a:gd name="connsiteY940" fmla="*/ 225872 h 431240"/>
                  <a:gd name="connsiteX941" fmla="*/ 9708 w 1138330"/>
                  <a:gd name="connsiteY941" fmla="*/ 230344 h 431240"/>
                  <a:gd name="connsiteX942" fmla="*/ 10636 w 1138330"/>
                  <a:gd name="connsiteY942" fmla="*/ 230344 h 431240"/>
                  <a:gd name="connsiteX943" fmla="*/ 10636 w 1138330"/>
                  <a:gd name="connsiteY943" fmla="*/ 232791 h 431240"/>
                  <a:gd name="connsiteX944" fmla="*/ 11565 w 1138330"/>
                  <a:gd name="connsiteY944" fmla="*/ 232791 h 431240"/>
                  <a:gd name="connsiteX945" fmla="*/ 11565 w 1138330"/>
                  <a:gd name="connsiteY945" fmla="*/ 234394 h 431240"/>
                  <a:gd name="connsiteX946" fmla="*/ 12493 w 1138330"/>
                  <a:gd name="connsiteY946" fmla="*/ 235238 h 431240"/>
                  <a:gd name="connsiteX947" fmla="*/ 13338 w 1138330"/>
                  <a:gd name="connsiteY947" fmla="*/ 236841 h 431240"/>
                  <a:gd name="connsiteX948" fmla="*/ 14182 w 1138330"/>
                  <a:gd name="connsiteY948" fmla="*/ 238444 h 431240"/>
                  <a:gd name="connsiteX949" fmla="*/ 15026 w 1138330"/>
                  <a:gd name="connsiteY949" fmla="*/ 240047 h 431240"/>
                  <a:gd name="connsiteX950" fmla="*/ 16714 w 1138330"/>
                  <a:gd name="connsiteY950" fmla="*/ 241650 h 431240"/>
                  <a:gd name="connsiteX951" fmla="*/ 17558 w 1138330"/>
                  <a:gd name="connsiteY951" fmla="*/ 241650 h 431240"/>
                  <a:gd name="connsiteX952" fmla="*/ 17558 w 1138330"/>
                  <a:gd name="connsiteY952" fmla="*/ 242494 h 431240"/>
                  <a:gd name="connsiteX953" fmla="*/ 19247 w 1138330"/>
                  <a:gd name="connsiteY953" fmla="*/ 242494 h 431240"/>
                  <a:gd name="connsiteX954" fmla="*/ 19247 w 1138330"/>
                  <a:gd name="connsiteY954" fmla="*/ 243253 h 431240"/>
                  <a:gd name="connsiteX955" fmla="*/ 20091 w 1138330"/>
                  <a:gd name="connsiteY955" fmla="*/ 243253 h 431240"/>
                  <a:gd name="connsiteX956" fmla="*/ 20935 w 1138330"/>
                  <a:gd name="connsiteY956" fmla="*/ 244012 h 431240"/>
                  <a:gd name="connsiteX957" fmla="*/ 22623 w 1138330"/>
                  <a:gd name="connsiteY957" fmla="*/ 244012 h 431240"/>
                  <a:gd name="connsiteX958" fmla="*/ 22623 w 1138330"/>
                  <a:gd name="connsiteY958" fmla="*/ 244772 h 431240"/>
                  <a:gd name="connsiteX959" fmla="*/ 24311 w 1138330"/>
                  <a:gd name="connsiteY959" fmla="*/ 245531 h 431240"/>
                  <a:gd name="connsiteX960" fmla="*/ 25156 w 1138330"/>
                  <a:gd name="connsiteY960" fmla="*/ 246375 h 431240"/>
                  <a:gd name="connsiteX961" fmla="*/ 26000 w 1138330"/>
                  <a:gd name="connsiteY961" fmla="*/ 246375 h 431240"/>
                  <a:gd name="connsiteX962" fmla="*/ 26844 w 1138330"/>
                  <a:gd name="connsiteY962" fmla="*/ 247134 h 431240"/>
                  <a:gd name="connsiteX963" fmla="*/ 27688 w 1138330"/>
                  <a:gd name="connsiteY963" fmla="*/ 247978 h 431240"/>
                  <a:gd name="connsiteX964" fmla="*/ 28532 w 1138330"/>
                  <a:gd name="connsiteY964" fmla="*/ 249581 h 431240"/>
                  <a:gd name="connsiteX965" fmla="*/ 28532 w 1138330"/>
                  <a:gd name="connsiteY965" fmla="*/ 250425 h 431240"/>
                  <a:gd name="connsiteX966" fmla="*/ 29376 w 1138330"/>
                  <a:gd name="connsiteY966" fmla="*/ 251269 h 431240"/>
                  <a:gd name="connsiteX967" fmla="*/ 29376 w 1138330"/>
                  <a:gd name="connsiteY967" fmla="*/ 252113 h 431240"/>
                  <a:gd name="connsiteX968" fmla="*/ 28617 w 1138330"/>
                  <a:gd name="connsiteY968" fmla="*/ 252956 h 431240"/>
                  <a:gd name="connsiteX969" fmla="*/ 28617 w 1138330"/>
                  <a:gd name="connsiteY969" fmla="*/ 257090 h 431240"/>
                  <a:gd name="connsiteX970" fmla="*/ 28785 w 1138330"/>
                  <a:gd name="connsiteY970" fmla="*/ 257935 h 431240"/>
                  <a:gd name="connsiteX971" fmla="*/ 29630 w 1138330"/>
                  <a:gd name="connsiteY971" fmla="*/ 257935 h 431240"/>
                  <a:gd name="connsiteX972" fmla="*/ 29630 w 1138330"/>
                  <a:gd name="connsiteY972" fmla="*/ 259538 h 431240"/>
                  <a:gd name="connsiteX973" fmla="*/ 30474 w 1138330"/>
                  <a:gd name="connsiteY973" fmla="*/ 259538 h 431240"/>
                  <a:gd name="connsiteX974" fmla="*/ 30474 w 1138330"/>
                  <a:gd name="connsiteY974" fmla="*/ 261141 h 431240"/>
                  <a:gd name="connsiteX975" fmla="*/ 29714 w 1138330"/>
                  <a:gd name="connsiteY975" fmla="*/ 261141 h 431240"/>
                  <a:gd name="connsiteX976" fmla="*/ 29714 w 1138330"/>
                  <a:gd name="connsiteY976" fmla="*/ 262828 h 431240"/>
                  <a:gd name="connsiteX977" fmla="*/ 28954 w 1138330"/>
                  <a:gd name="connsiteY977" fmla="*/ 262828 h 431240"/>
                  <a:gd name="connsiteX978" fmla="*/ 28954 w 1138330"/>
                  <a:gd name="connsiteY978" fmla="*/ 263672 h 431240"/>
                  <a:gd name="connsiteX979" fmla="*/ 27350 w 1138330"/>
                  <a:gd name="connsiteY979" fmla="*/ 263672 h 431240"/>
                  <a:gd name="connsiteX980" fmla="*/ 27350 w 1138330"/>
                  <a:gd name="connsiteY980" fmla="*/ 264516 h 431240"/>
                  <a:gd name="connsiteX981" fmla="*/ 26506 w 1138330"/>
                  <a:gd name="connsiteY981" fmla="*/ 264516 h 431240"/>
                  <a:gd name="connsiteX982" fmla="*/ 25662 w 1138330"/>
                  <a:gd name="connsiteY982" fmla="*/ 264853 h 431240"/>
                  <a:gd name="connsiteX983" fmla="*/ 23721 w 1138330"/>
                  <a:gd name="connsiteY983" fmla="*/ 264684 h 431240"/>
                  <a:gd name="connsiteX984" fmla="*/ 23214 w 1138330"/>
                  <a:gd name="connsiteY984" fmla="*/ 264938 h 431240"/>
                  <a:gd name="connsiteX985" fmla="*/ 23214 w 1138330"/>
                  <a:gd name="connsiteY985" fmla="*/ 265528 h 431240"/>
                  <a:gd name="connsiteX986" fmla="*/ 22370 w 1138330"/>
                  <a:gd name="connsiteY986" fmla="*/ 265528 h 431240"/>
                  <a:gd name="connsiteX987" fmla="*/ 22370 w 1138330"/>
                  <a:gd name="connsiteY987" fmla="*/ 267216 h 431240"/>
                  <a:gd name="connsiteX988" fmla="*/ 21610 w 1138330"/>
                  <a:gd name="connsiteY988" fmla="*/ 267216 h 431240"/>
                  <a:gd name="connsiteX989" fmla="*/ 21610 w 1138330"/>
                  <a:gd name="connsiteY989" fmla="*/ 269747 h 431240"/>
                  <a:gd name="connsiteX990" fmla="*/ 22539 w 1138330"/>
                  <a:gd name="connsiteY990" fmla="*/ 269747 h 431240"/>
                  <a:gd name="connsiteX991" fmla="*/ 22539 w 1138330"/>
                  <a:gd name="connsiteY991" fmla="*/ 271350 h 431240"/>
                  <a:gd name="connsiteX992" fmla="*/ 23383 w 1138330"/>
                  <a:gd name="connsiteY992" fmla="*/ 271350 h 431240"/>
                  <a:gd name="connsiteX993" fmla="*/ 23383 w 1138330"/>
                  <a:gd name="connsiteY993" fmla="*/ 272953 h 431240"/>
                  <a:gd name="connsiteX994" fmla="*/ 24227 w 1138330"/>
                  <a:gd name="connsiteY994" fmla="*/ 272953 h 431240"/>
                  <a:gd name="connsiteX995" fmla="*/ 24227 w 1138330"/>
                  <a:gd name="connsiteY995" fmla="*/ 273797 h 431240"/>
                  <a:gd name="connsiteX996" fmla="*/ 25071 w 1138330"/>
                  <a:gd name="connsiteY996" fmla="*/ 273797 h 431240"/>
                  <a:gd name="connsiteX997" fmla="*/ 25071 w 1138330"/>
                  <a:gd name="connsiteY997" fmla="*/ 274641 h 431240"/>
                  <a:gd name="connsiteX998" fmla="*/ 25915 w 1138330"/>
                  <a:gd name="connsiteY998" fmla="*/ 274641 h 431240"/>
                  <a:gd name="connsiteX999" fmla="*/ 25915 w 1138330"/>
                  <a:gd name="connsiteY999" fmla="*/ 275485 h 431240"/>
                  <a:gd name="connsiteX1000" fmla="*/ 27604 w 1138330"/>
                  <a:gd name="connsiteY1000" fmla="*/ 275485 h 431240"/>
                  <a:gd name="connsiteX1001" fmla="*/ 27604 w 1138330"/>
                  <a:gd name="connsiteY1001" fmla="*/ 276244 h 431240"/>
                  <a:gd name="connsiteX1002" fmla="*/ 30136 w 1138330"/>
                  <a:gd name="connsiteY1002" fmla="*/ 276244 h 431240"/>
                  <a:gd name="connsiteX1003" fmla="*/ 30136 w 1138330"/>
                  <a:gd name="connsiteY1003" fmla="*/ 277003 h 431240"/>
                  <a:gd name="connsiteX1004" fmla="*/ 32668 w 1138330"/>
                  <a:gd name="connsiteY1004" fmla="*/ 277003 h 431240"/>
                  <a:gd name="connsiteX1005" fmla="*/ 32668 w 1138330"/>
                  <a:gd name="connsiteY1005" fmla="*/ 277762 h 431240"/>
                  <a:gd name="connsiteX1006" fmla="*/ 33513 w 1138330"/>
                  <a:gd name="connsiteY1006" fmla="*/ 277762 h 431240"/>
                  <a:gd name="connsiteX1007" fmla="*/ 34441 w 1138330"/>
                  <a:gd name="connsiteY1007" fmla="*/ 277510 h 431240"/>
                  <a:gd name="connsiteX1008" fmla="*/ 35116 w 1138330"/>
                  <a:gd name="connsiteY1008" fmla="*/ 277678 h 431240"/>
                  <a:gd name="connsiteX1009" fmla="*/ 35116 w 1138330"/>
                  <a:gd name="connsiteY1009" fmla="*/ 276834 h 431240"/>
                  <a:gd name="connsiteX1010" fmla="*/ 35961 w 1138330"/>
                  <a:gd name="connsiteY1010" fmla="*/ 276834 h 431240"/>
                  <a:gd name="connsiteX1011" fmla="*/ 35961 w 1138330"/>
                  <a:gd name="connsiteY1011" fmla="*/ 277678 h 431240"/>
                  <a:gd name="connsiteX1012" fmla="*/ 37649 w 1138330"/>
                  <a:gd name="connsiteY1012" fmla="*/ 277678 h 431240"/>
                  <a:gd name="connsiteX1013" fmla="*/ 37649 w 1138330"/>
                  <a:gd name="connsiteY1013" fmla="*/ 278438 h 431240"/>
                  <a:gd name="connsiteX1014" fmla="*/ 38493 w 1138330"/>
                  <a:gd name="connsiteY1014" fmla="*/ 278438 h 431240"/>
                  <a:gd name="connsiteX1015" fmla="*/ 38493 w 1138330"/>
                  <a:gd name="connsiteY1015" fmla="*/ 279281 h 431240"/>
                  <a:gd name="connsiteX1016" fmla="*/ 39337 w 1138330"/>
                  <a:gd name="connsiteY1016" fmla="*/ 280125 h 431240"/>
                  <a:gd name="connsiteX1017" fmla="*/ 39337 w 1138330"/>
                  <a:gd name="connsiteY1017" fmla="*/ 282572 h 431240"/>
                  <a:gd name="connsiteX1018" fmla="*/ 40266 w 1138330"/>
                  <a:gd name="connsiteY1018" fmla="*/ 283416 h 431240"/>
                  <a:gd name="connsiteX1019" fmla="*/ 40266 w 1138330"/>
                  <a:gd name="connsiteY1019" fmla="*/ 285103 h 431240"/>
                  <a:gd name="connsiteX1020" fmla="*/ 41110 w 1138330"/>
                  <a:gd name="connsiteY1020" fmla="*/ 285103 h 431240"/>
                  <a:gd name="connsiteX1021" fmla="*/ 41954 w 1138330"/>
                  <a:gd name="connsiteY1021" fmla="*/ 286706 h 431240"/>
                  <a:gd name="connsiteX1022" fmla="*/ 42798 w 1138330"/>
                  <a:gd name="connsiteY1022" fmla="*/ 287550 h 431240"/>
                  <a:gd name="connsiteX1023" fmla="*/ 42798 w 1138330"/>
                  <a:gd name="connsiteY1023" fmla="*/ 289237 h 431240"/>
                  <a:gd name="connsiteX1024" fmla="*/ 43727 w 1138330"/>
                  <a:gd name="connsiteY1024" fmla="*/ 290081 h 431240"/>
                  <a:gd name="connsiteX1025" fmla="*/ 44571 w 1138330"/>
                  <a:gd name="connsiteY1025" fmla="*/ 291685 h 431240"/>
                  <a:gd name="connsiteX1026" fmla="*/ 45415 w 1138330"/>
                  <a:gd name="connsiteY1026" fmla="*/ 292528 h 431240"/>
                  <a:gd name="connsiteX1027" fmla="*/ 45415 w 1138330"/>
                  <a:gd name="connsiteY1027" fmla="*/ 293372 h 431240"/>
                  <a:gd name="connsiteX1028" fmla="*/ 46259 w 1138330"/>
                  <a:gd name="connsiteY1028" fmla="*/ 293372 h 431240"/>
                  <a:gd name="connsiteX1029" fmla="*/ 46259 w 1138330"/>
                  <a:gd name="connsiteY1029" fmla="*/ 294975 h 431240"/>
                  <a:gd name="connsiteX1030" fmla="*/ 47103 w 1138330"/>
                  <a:gd name="connsiteY1030" fmla="*/ 294975 h 431240"/>
                  <a:gd name="connsiteX1031" fmla="*/ 47103 w 1138330"/>
                  <a:gd name="connsiteY1031" fmla="*/ 295819 h 431240"/>
                  <a:gd name="connsiteX1032" fmla="*/ 47947 w 1138330"/>
                  <a:gd name="connsiteY1032" fmla="*/ 296662 h 431240"/>
                  <a:gd name="connsiteX1033" fmla="*/ 48792 w 1138330"/>
                  <a:gd name="connsiteY1033" fmla="*/ 297506 h 431240"/>
                  <a:gd name="connsiteX1034" fmla="*/ 49636 w 1138330"/>
                  <a:gd name="connsiteY1034" fmla="*/ 297506 h 431240"/>
                  <a:gd name="connsiteX1035" fmla="*/ 49636 w 1138330"/>
                  <a:gd name="connsiteY1035" fmla="*/ 298350 h 431240"/>
                  <a:gd name="connsiteX1036" fmla="*/ 51324 w 1138330"/>
                  <a:gd name="connsiteY1036" fmla="*/ 298350 h 431240"/>
                  <a:gd name="connsiteX1037" fmla="*/ 51324 w 1138330"/>
                  <a:gd name="connsiteY1037" fmla="*/ 299110 h 431240"/>
                  <a:gd name="connsiteX1038" fmla="*/ 53857 w 1138330"/>
                  <a:gd name="connsiteY1038" fmla="*/ 299110 h 431240"/>
                  <a:gd name="connsiteX1039" fmla="*/ 54701 w 1138330"/>
                  <a:gd name="connsiteY1039" fmla="*/ 299869 h 431240"/>
                  <a:gd name="connsiteX1040" fmla="*/ 56389 w 1138330"/>
                  <a:gd name="connsiteY1040" fmla="*/ 299869 h 431240"/>
                  <a:gd name="connsiteX1041" fmla="*/ 56389 w 1138330"/>
                  <a:gd name="connsiteY1041" fmla="*/ 300628 h 431240"/>
                  <a:gd name="connsiteX1042" fmla="*/ 57233 w 1138330"/>
                  <a:gd name="connsiteY1042" fmla="*/ 300628 h 431240"/>
                  <a:gd name="connsiteX1043" fmla="*/ 58077 w 1138330"/>
                  <a:gd name="connsiteY1043" fmla="*/ 301387 h 431240"/>
                  <a:gd name="connsiteX1044" fmla="*/ 58077 w 1138330"/>
                  <a:gd name="connsiteY1044" fmla="*/ 302231 h 431240"/>
                  <a:gd name="connsiteX1045" fmla="*/ 58921 w 1138330"/>
                  <a:gd name="connsiteY1045" fmla="*/ 302231 h 431240"/>
                  <a:gd name="connsiteX1046" fmla="*/ 58921 w 1138330"/>
                  <a:gd name="connsiteY1046" fmla="*/ 303075 h 431240"/>
                  <a:gd name="connsiteX1047" fmla="*/ 59766 w 1138330"/>
                  <a:gd name="connsiteY1047" fmla="*/ 303075 h 431240"/>
                  <a:gd name="connsiteX1048" fmla="*/ 59766 w 1138330"/>
                  <a:gd name="connsiteY1048" fmla="*/ 304678 h 431240"/>
                  <a:gd name="connsiteX1049" fmla="*/ 60610 w 1138330"/>
                  <a:gd name="connsiteY1049" fmla="*/ 304678 h 431240"/>
                  <a:gd name="connsiteX1050" fmla="*/ 60610 w 1138330"/>
                  <a:gd name="connsiteY1050" fmla="*/ 307125 h 431240"/>
                  <a:gd name="connsiteX1051" fmla="*/ 61538 w 1138330"/>
                  <a:gd name="connsiteY1051" fmla="*/ 307969 h 431240"/>
                  <a:gd name="connsiteX1052" fmla="*/ 61538 w 1138330"/>
                  <a:gd name="connsiteY1052" fmla="*/ 311260 h 431240"/>
                  <a:gd name="connsiteX1053" fmla="*/ 62467 w 1138330"/>
                  <a:gd name="connsiteY1053" fmla="*/ 311260 h 431240"/>
                  <a:gd name="connsiteX1054" fmla="*/ 62467 w 1138330"/>
                  <a:gd name="connsiteY1054" fmla="*/ 312103 h 431240"/>
                  <a:gd name="connsiteX1055" fmla="*/ 63311 w 1138330"/>
                  <a:gd name="connsiteY1055" fmla="*/ 312103 h 431240"/>
                  <a:gd name="connsiteX1056" fmla="*/ 63311 w 1138330"/>
                  <a:gd name="connsiteY1056" fmla="*/ 312947 h 431240"/>
                  <a:gd name="connsiteX1057" fmla="*/ 64155 w 1138330"/>
                  <a:gd name="connsiteY1057" fmla="*/ 312947 h 431240"/>
                  <a:gd name="connsiteX1058" fmla="*/ 64155 w 1138330"/>
                  <a:gd name="connsiteY1058" fmla="*/ 313706 h 431240"/>
                  <a:gd name="connsiteX1059" fmla="*/ 66688 w 1138330"/>
                  <a:gd name="connsiteY1059" fmla="*/ 313706 h 431240"/>
                  <a:gd name="connsiteX1060" fmla="*/ 67447 w 1138330"/>
                  <a:gd name="connsiteY1060" fmla="*/ 313537 h 431240"/>
                  <a:gd name="connsiteX1061" fmla="*/ 68291 w 1138330"/>
                  <a:gd name="connsiteY1061" fmla="*/ 313200 h 431240"/>
                  <a:gd name="connsiteX1062" fmla="*/ 68291 w 1138330"/>
                  <a:gd name="connsiteY1062" fmla="*/ 312778 h 431240"/>
                  <a:gd name="connsiteX1063" fmla="*/ 68967 w 1138330"/>
                  <a:gd name="connsiteY1063" fmla="*/ 312778 h 431240"/>
                  <a:gd name="connsiteX1064" fmla="*/ 69558 w 1138330"/>
                  <a:gd name="connsiteY1064" fmla="*/ 312272 h 431240"/>
                  <a:gd name="connsiteX1065" fmla="*/ 69895 w 1138330"/>
                  <a:gd name="connsiteY1065" fmla="*/ 311850 h 431240"/>
                  <a:gd name="connsiteX1066" fmla="*/ 70149 w 1138330"/>
                  <a:gd name="connsiteY1066" fmla="*/ 311850 h 431240"/>
                  <a:gd name="connsiteX1067" fmla="*/ 70824 w 1138330"/>
                  <a:gd name="connsiteY1067" fmla="*/ 310753 h 431240"/>
                  <a:gd name="connsiteX1068" fmla="*/ 71330 w 1138330"/>
                  <a:gd name="connsiteY1068" fmla="*/ 309403 h 431240"/>
                  <a:gd name="connsiteX1069" fmla="*/ 71584 w 1138330"/>
                  <a:gd name="connsiteY1069" fmla="*/ 309066 h 431240"/>
                  <a:gd name="connsiteX1070" fmla="*/ 72934 w 1138330"/>
                  <a:gd name="connsiteY1070" fmla="*/ 307800 h 431240"/>
                  <a:gd name="connsiteX1071" fmla="*/ 73019 w 1138330"/>
                  <a:gd name="connsiteY1071" fmla="*/ 307800 h 431240"/>
                  <a:gd name="connsiteX1072" fmla="*/ 73019 w 1138330"/>
                  <a:gd name="connsiteY1072" fmla="*/ 307632 h 431240"/>
                  <a:gd name="connsiteX1073" fmla="*/ 73019 w 1138330"/>
                  <a:gd name="connsiteY1073" fmla="*/ 307632 h 431240"/>
                  <a:gd name="connsiteX1074" fmla="*/ 73778 w 1138330"/>
                  <a:gd name="connsiteY1074" fmla="*/ 307041 h 431240"/>
                  <a:gd name="connsiteX1075" fmla="*/ 73778 w 1138330"/>
                  <a:gd name="connsiteY1075" fmla="*/ 306787 h 431240"/>
                  <a:gd name="connsiteX1076" fmla="*/ 76226 w 1138330"/>
                  <a:gd name="connsiteY1076" fmla="*/ 306787 h 431240"/>
                  <a:gd name="connsiteX1077" fmla="*/ 76226 w 1138330"/>
                  <a:gd name="connsiteY1077" fmla="*/ 308391 h 431240"/>
                  <a:gd name="connsiteX1078" fmla="*/ 77071 w 1138330"/>
                  <a:gd name="connsiteY1078" fmla="*/ 308391 h 431240"/>
                  <a:gd name="connsiteX1079" fmla="*/ 77071 w 1138330"/>
                  <a:gd name="connsiteY1079" fmla="*/ 311681 h 431240"/>
                  <a:gd name="connsiteX1080" fmla="*/ 77999 w 1138330"/>
                  <a:gd name="connsiteY1080" fmla="*/ 311681 h 431240"/>
                  <a:gd name="connsiteX1081" fmla="*/ 77999 w 1138330"/>
                  <a:gd name="connsiteY1081" fmla="*/ 312525 h 431240"/>
                  <a:gd name="connsiteX1082" fmla="*/ 79687 w 1138330"/>
                  <a:gd name="connsiteY1082" fmla="*/ 312525 h 431240"/>
                  <a:gd name="connsiteX1083" fmla="*/ 80532 w 1138330"/>
                  <a:gd name="connsiteY1083" fmla="*/ 313285 h 431240"/>
                  <a:gd name="connsiteX1084" fmla="*/ 81376 w 1138330"/>
                  <a:gd name="connsiteY1084" fmla="*/ 313285 h 431240"/>
                  <a:gd name="connsiteX1085" fmla="*/ 81376 w 1138330"/>
                  <a:gd name="connsiteY1085" fmla="*/ 314128 h 431240"/>
                  <a:gd name="connsiteX1086" fmla="*/ 82220 w 1138330"/>
                  <a:gd name="connsiteY1086" fmla="*/ 314128 h 431240"/>
                  <a:gd name="connsiteX1087" fmla="*/ 82220 w 1138330"/>
                  <a:gd name="connsiteY1087" fmla="*/ 314972 h 431240"/>
                  <a:gd name="connsiteX1088" fmla="*/ 83064 w 1138330"/>
                  <a:gd name="connsiteY1088" fmla="*/ 315816 h 431240"/>
                  <a:gd name="connsiteX1089" fmla="*/ 83908 w 1138330"/>
                  <a:gd name="connsiteY1089" fmla="*/ 316659 h 431240"/>
                  <a:gd name="connsiteX1090" fmla="*/ 84752 w 1138330"/>
                  <a:gd name="connsiteY1090" fmla="*/ 317503 h 431240"/>
                  <a:gd name="connsiteX1091" fmla="*/ 85596 w 1138330"/>
                  <a:gd name="connsiteY1091" fmla="*/ 318347 h 431240"/>
                  <a:gd name="connsiteX1092" fmla="*/ 85596 w 1138330"/>
                  <a:gd name="connsiteY1092" fmla="*/ 320794 h 431240"/>
                  <a:gd name="connsiteX1093" fmla="*/ 86525 w 1138330"/>
                  <a:gd name="connsiteY1093" fmla="*/ 321638 h 431240"/>
                  <a:gd name="connsiteX1094" fmla="*/ 86525 w 1138330"/>
                  <a:gd name="connsiteY1094" fmla="*/ 325772 h 431240"/>
                  <a:gd name="connsiteX1095" fmla="*/ 86694 w 1138330"/>
                  <a:gd name="connsiteY1095" fmla="*/ 326616 h 431240"/>
                  <a:gd name="connsiteX1096" fmla="*/ 86694 w 1138330"/>
                  <a:gd name="connsiteY1096" fmla="*/ 329906 h 431240"/>
                  <a:gd name="connsiteX1097" fmla="*/ 87707 w 1138330"/>
                  <a:gd name="connsiteY1097" fmla="*/ 332353 h 431240"/>
                  <a:gd name="connsiteX1098" fmla="*/ 87707 w 1138330"/>
                  <a:gd name="connsiteY1098" fmla="*/ 333197 h 431240"/>
                  <a:gd name="connsiteX1099" fmla="*/ 88551 w 1138330"/>
                  <a:gd name="connsiteY1099" fmla="*/ 334041 h 431240"/>
                  <a:gd name="connsiteX1100" fmla="*/ 88551 w 1138330"/>
                  <a:gd name="connsiteY1100" fmla="*/ 338175 h 431240"/>
                  <a:gd name="connsiteX1101" fmla="*/ 89479 w 1138330"/>
                  <a:gd name="connsiteY1101" fmla="*/ 338175 h 431240"/>
                  <a:gd name="connsiteX1102" fmla="*/ 89479 w 1138330"/>
                  <a:gd name="connsiteY1102" fmla="*/ 338850 h 431240"/>
                  <a:gd name="connsiteX1103" fmla="*/ 89986 w 1138330"/>
                  <a:gd name="connsiteY1103" fmla="*/ 338681 h 431240"/>
                  <a:gd name="connsiteX1104" fmla="*/ 91168 w 1138330"/>
                  <a:gd name="connsiteY1104" fmla="*/ 338091 h 431240"/>
                  <a:gd name="connsiteX1105" fmla="*/ 92772 w 1138330"/>
                  <a:gd name="connsiteY1105" fmla="*/ 337247 h 431240"/>
                  <a:gd name="connsiteX1106" fmla="*/ 94460 w 1138330"/>
                  <a:gd name="connsiteY1106" fmla="*/ 337247 h 431240"/>
                  <a:gd name="connsiteX1107" fmla="*/ 96064 w 1138330"/>
                  <a:gd name="connsiteY1107" fmla="*/ 336319 h 431240"/>
                  <a:gd name="connsiteX1108" fmla="*/ 96908 w 1138330"/>
                  <a:gd name="connsiteY1108" fmla="*/ 337163 h 431240"/>
                  <a:gd name="connsiteX1109" fmla="*/ 97752 w 1138330"/>
                  <a:gd name="connsiteY1109" fmla="*/ 338006 h 431240"/>
                  <a:gd name="connsiteX1110" fmla="*/ 98596 w 1138330"/>
                  <a:gd name="connsiteY1110" fmla="*/ 338006 h 431240"/>
                  <a:gd name="connsiteX1111" fmla="*/ 100285 w 1138330"/>
                  <a:gd name="connsiteY1111" fmla="*/ 338766 h 431240"/>
                  <a:gd name="connsiteX1112" fmla="*/ 101129 w 1138330"/>
                  <a:gd name="connsiteY1112" fmla="*/ 339609 h 431240"/>
                  <a:gd name="connsiteX1113" fmla="*/ 101973 w 1138330"/>
                  <a:gd name="connsiteY1113" fmla="*/ 339609 h 431240"/>
                  <a:gd name="connsiteX1114" fmla="*/ 106953 w 1138330"/>
                  <a:gd name="connsiteY1114" fmla="*/ 341128 h 431240"/>
                  <a:gd name="connsiteX1115" fmla="*/ 107797 w 1138330"/>
                  <a:gd name="connsiteY1115" fmla="*/ 341972 h 431240"/>
                  <a:gd name="connsiteX1116" fmla="*/ 109486 w 1138330"/>
                  <a:gd name="connsiteY1116" fmla="*/ 341972 h 431240"/>
                  <a:gd name="connsiteX1117" fmla="*/ 110330 w 1138330"/>
                  <a:gd name="connsiteY1117" fmla="*/ 342731 h 431240"/>
                  <a:gd name="connsiteX1118" fmla="*/ 112018 w 1138330"/>
                  <a:gd name="connsiteY1118" fmla="*/ 342731 h 431240"/>
                  <a:gd name="connsiteX1119" fmla="*/ 112018 w 1138330"/>
                  <a:gd name="connsiteY1119" fmla="*/ 343491 h 431240"/>
                  <a:gd name="connsiteX1120" fmla="*/ 111174 w 1138330"/>
                  <a:gd name="connsiteY1120" fmla="*/ 343491 h 431240"/>
                  <a:gd name="connsiteX1121" fmla="*/ 111174 w 1138330"/>
                  <a:gd name="connsiteY1121" fmla="*/ 344334 h 431240"/>
                  <a:gd name="connsiteX1122" fmla="*/ 113706 w 1138330"/>
                  <a:gd name="connsiteY1122" fmla="*/ 344334 h 431240"/>
                  <a:gd name="connsiteX1123" fmla="*/ 114551 w 1138330"/>
                  <a:gd name="connsiteY1123" fmla="*/ 345094 h 431240"/>
                  <a:gd name="connsiteX1124" fmla="*/ 116999 w 1138330"/>
                  <a:gd name="connsiteY1124" fmla="*/ 345094 h 431240"/>
                  <a:gd name="connsiteX1125" fmla="*/ 120291 w 1138330"/>
                  <a:gd name="connsiteY1125" fmla="*/ 344925 h 431240"/>
                  <a:gd name="connsiteX1126" fmla="*/ 121135 w 1138330"/>
                  <a:gd name="connsiteY1126" fmla="*/ 344925 h 431240"/>
                  <a:gd name="connsiteX1127" fmla="*/ 125271 w 1138330"/>
                  <a:gd name="connsiteY1127" fmla="*/ 344756 h 431240"/>
                  <a:gd name="connsiteX1128" fmla="*/ 126115 w 1138330"/>
                  <a:gd name="connsiteY1128" fmla="*/ 344756 h 431240"/>
                  <a:gd name="connsiteX1129" fmla="*/ 130252 w 1138330"/>
                  <a:gd name="connsiteY1129" fmla="*/ 344588 h 431240"/>
                  <a:gd name="connsiteX1130" fmla="*/ 134388 w 1138330"/>
                  <a:gd name="connsiteY1130" fmla="*/ 344588 h 431240"/>
                  <a:gd name="connsiteX1131" fmla="*/ 137174 w 1138330"/>
                  <a:gd name="connsiteY1131" fmla="*/ 344419 h 431240"/>
                  <a:gd name="connsiteX1132" fmla="*/ 139706 w 1138330"/>
                  <a:gd name="connsiteY1132" fmla="*/ 344250 h 431240"/>
                  <a:gd name="connsiteX1133" fmla="*/ 141817 w 1138330"/>
                  <a:gd name="connsiteY1133" fmla="*/ 343491 h 431240"/>
                  <a:gd name="connsiteX1134" fmla="*/ 146797 w 1138330"/>
                  <a:gd name="connsiteY1134" fmla="*/ 343322 h 431240"/>
                  <a:gd name="connsiteX1135" fmla="*/ 150933 w 1138330"/>
                  <a:gd name="connsiteY1135" fmla="*/ 343322 h 431240"/>
                  <a:gd name="connsiteX1136" fmla="*/ 151777 w 1138330"/>
                  <a:gd name="connsiteY1136" fmla="*/ 342394 h 431240"/>
                  <a:gd name="connsiteX1137" fmla="*/ 155914 w 1138330"/>
                  <a:gd name="connsiteY1137" fmla="*/ 342394 h 431240"/>
                  <a:gd name="connsiteX1138" fmla="*/ 156758 w 1138330"/>
                  <a:gd name="connsiteY1138" fmla="*/ 342225 h 431240"/>
                  <a:gd name="connsiteX1139" fmla="*/ 160894 w 1138330"/>
                  <a:gd name="connsiteY1139" fmla="*/ 342225 h 431240"/>
                  <a:gd name="connsiteX1140" fmla="*/ 161738 w 1138330"/>
                  <a:gd name="connsiteY1140" fmla="*/ 342056 h 431240"/>
                  <a:gd name="connsiteX1141" fmla="*/ 163342 w 1138330"/>
                  <a:gd name="connsiteY1141" fmla="*/ 341213 h 431240"/>
                  <a:gd name="connsiteX1142" fmla="*/ 167479 w 1138330"/>
                  <a:gd name="connsiteY1142" fmla="*/ 341213 h 431240"/>
                  <a:gd name="connsiteX1143" fmla="*/ 169927 w 1138330"/>
                  <a:gd name="connsiteY1143" fmla="*/ 341044 h 431240"/>
                  <a:gd name="connsiteX1144" fmla="*/ 171784 w 1138330"/>
                  <a:gd name="connsiteY1144" fmla="*/ 341044 h 431240"/>
                  <a:gd name="connsiteX1145" fmla="*/ 174063 w 1138330"/>
                  <a:gd name="connsiteY1145" fmla="*/ 340706 h 431240"/>
                  <a:gd name="connsiteX1146" fmla="*/ 174063 w 1138330"/>
                  <a:gd name="connsiteY1146" fmla="*/ 340031 h 431240"/>
                  <a:gd name="connsiteX1147" fmla="*/ 178199 w 1138330"/>
                  <a:gd name="connsiteY1147" fmla="*/ 340031 h 431240"/>
                  <a:gd name="connsiteX1148" fmla="*/ 179888 w 1138330"/>
                  <a:gd name="connsiteY1148" fmla="*/ 339862 h 431240"/>
                  <a:gd name="connsiteX1149" fmla="*/ 181829 w 1138330"/>
                  <a:gd name="connsiteY1149" fmla="*/ 339862 h 431240"/>
                  <a:gd name="connsiteX1150" fmla="*/ 184193 w 1138330"/>
                  <a:gd name="connsiteY1150" fmla="*/ 339525 h 431240"/>
                  <a:gd name="connsiteX1151" fmla="*/ 184784 w 1138330"/>
                  <a:gd name="connsiteY1151" fmla="*/ 338850 h 431240"/>
                  <a:gd name="connsiteX1152" fmla="*/ 188076 w 1138330"/>
                  <a:gd name="connsiteY1152" fmla="*/ 338850 h 431240"/>
                  <a:gd name="connsiteX1153" fmla="*/ 189764 w 1138330"/>
                  <a:gd name="connsiteY1153" fmla="*/ 338681 h 431240"/>
                  <a:gd name="connsiteX1154" fmla="*/ 191790 w 1138330"/>
                  <a:gd name="connsiteY1154" fmla="*/ 338681 h 431240"/>
                  <a:gd name="connsiteX1155" fmla="*/ 193141 w 1138330"/>
                  <a:gd name="connsiteY1155" fmla="*/ 338513 h 431240"/>
                  <a:gd name="connsiteX1156" fmla="*/ 193816 w 1138330"/>
                  <a:gd name="connsiteY1156" fmla="*/ 337753 h 431240"/>
                  <a:gd name="connsiteX1157" fmla="*/ 197952 w 1138330"/>
                  <a:gd name="connsiteY1157" fmla="*/ 337753 h 431240"/>
                  <a:gd name="connsiteX1158" fmla="*/ 200400 w 1138330"/>
                  <a:gd name="connsiteY1158" fmla="*/ 337585 h 431240"/>
                  <a:gd name="connsiteX1159" fmla="*/ 203017 w 1138330"/>
                  <a:gd name="connsiteY1159" fmla="*/ 337585 h 431240"/>
                  <a:gd name="connsiteX1160" fmla="*/ 206140 w 1138330"/>
                  <a:gd name="connsiteY1160" fmla="*/ 336572 h 431240"/>
                  <a:gd name="connsiteX1161" fmla="*/ 207829 w 1138330"/>
                  <a:gd name="connsiteY1161" fmla="*/ 336572 h 431240"/>
                  <a:gd name="connsiteX1162" fmla="*/ 211121 w 1138330"/>
                  <a:gd name="connsiteY1162" fmla="*/ 336403 h 431240"/>
                  <a:gd name="connsiteX1163" fmla="*/ 214413 w 1138330"/>
                  <a:gd name="connsiteY1163" fmla="*/ 336403 h 431240"/>
                  <a:gd name="connsiteX1164" fmla="*/ 219309 w 1138330"/>
                  <a:gd name="connsiteY1164" fmla="*/ 335391 h 431240"/>
                  <a:gd name="connsiteX1165" fmla="*/ 219309 w 1138330"/>
                  <a:gd name="connsiteY1165" fmla="*/ 335391 h 431240"/>
                  <a:gd name="connsiteX1166" fmla="*/ 219562 w 1138330"/>
                  <a:gd name="connsiteY1166" fmla="*/ 335053 h 431240"/>
                  <a:gd name="connsiteX1167" fmla="*/ 218971 w 1138330"/>
                  <a:gd name="connsiteY1167" fmla="*/ 332269 h 431240"/>
                  <a:gd name="connsiteX1168" fmla="*/ 217705 w 1138330"/>
                  <a:gd name="connsiteY1168" fmla="*/ 325266 h 431240"/>
                  <a:gd name="connsiteX1169" fmla="*/ 216270 w 1138330"/>
                  <a:gd name="connsiteY1169" fmla="*/ 318178 h 431240"/>
                  <a:gd name="connsiteX1170" fmla="*/ 215510 w 1138330"/>
                  <a:gd name="connsiteY1170" fmla="*/ 314466 h 431240"/>
                  <a:gd name="connsiteX1171" fmla="*/ 213231 w 1138330"/>
                  <a:gd name="connsiteY1171" fmla="*/ 300966 h 431240"/>
                  <a:gd name="connsiteX1172" fmla="*/ 209770 w 1138330"/>
                  <a:gd name="connsiteY1172" fmla="*/ 282319 h 431240"/>
                  <a:gd name="connsiteX1173" fmla="*/ 208420 w 1138330"/>
                  <a:gd name="connsiteY1173" fmla="*/ 275906 h 431240"/>
                  <a:gd name="connsiteX1174" fmla="*/ 205972 w 1138330"/>
                  <a:gd name="connsiteY1174" fmla="*/ 264684 h 431240"/>
                  <a:gd name="connsiteX1175" fmla="*/ 203608 w 1138330"/>
                  <a:gd name="connsiteY1175" fmla="*/ 252703 h 431240"/>
                  <a:gd name="connsiteX1176" fmla="*/ 203270 w 1138330"/>
                  <a:gd name="connsiteY1176" fmla="*/ 250931 h 431240"/>
                  <a:gd name="connsiteX1177" fmla="*/ 204030 w 1138330"/>
                  <a:gd name="connsiteY1177" fmla="*/ 250762 h 431240"/>
                  <a:gd name="connsiteX1178" fmla="*/ 204030 w 1138330"/>
                  <a:gd name="connsiteY1178" fmla="*/ 250509 h 431240"/>
                  <a:gd name="connsiteX1179" fmla="*/ 206394 w 1138330"/>
                  <a:gd name="connsiteY1179" fmla="*/ 249581 h 431240"/>
                  <a:gd name="connsiteX1180" fmla="*/ 208082 w 1138330"/>
                  <a:gd name="connsiteY1180" fmla="*/ 249581 h 431240"/>
                  <a:gd name="connsiteX1181" fmla="*/ 212218 w 1138330"/>
                  <a:gd name="connsiteY1181" fmla="*/ 248569 h 431240"/>
                  <a:gd name="connsiteX1182" fmla="*/ 217114 w 1138330"/>
                  <a:gd name="connsiteY1182" fmla="*/ 247640 h 431240"/>
                  <a:gd name="connsiteX1183" fmla="*/ 219984 w 1138330"/>
                  <a:gd name="connsiteY1183" fmla="*/ 247640 h 431240"/>
                  <a:gd name="connsiteX1184" fmla="*/ 220491 w 1138330"/>
                  <a:gd name="connsiteY1184" fmla="*/ 247472 h 431240"/>
                  <a:gd name="connsiteX1185" fmla="*/ 221251 w 1138330"/>
                  <a:gd name="connsiteY1185" fmla="*/ 246712 h 431240"/>
                  <a:gd name="connsiteX1186" fmla="*/ 222095 w 1138330"/>
                  <a:gd name="connsiteY1186" fmla="*/ 247557 h 431240"/>
                  <a:gd name="connsiteX1187" fmla="*/ 222939 w 1138330"/>
                  <a:gd name="connsiteY1187" fmla="*/ 249159 h 431240"/>
                  <a:gd name="connsiteX1188" fmla="*/ 222939 w 1138330"/>
                  <a:gd name="connsiteY1188" fmla="*/ 250003 h 431240"/>
                  <a:gd name="connsiteX1189" fmla="*/ 226400 w 1138330"/>
                  <a:gd name="connsiteY1189" fmla="*/ 255741 h 431240"/>
                  <a:gd name="connsiteX1190" fmla="*/ 227244 w 1138330"/>
                  <a:gd name="connsiteY1190" fmla="*/ 258103 h 431240"/>
                  <a:gd name="connsiteX1191" fmla="*/ 231549 w 1138330"/>
                  <a:gd name="connsiteY1191" fmla="*/ 258103 h 431240"/>
                  <a:gd name="connsiteX1192" fmla="*/ 233069 w 1138330"/>
                  <a:gd name="connsiteY1192" fmla="*/ 257175 h 431240"/>
                  <a:gd name="connsiteX1193" fmla="*/ 233575 w 1138330"/>
                  <a:gd name="connsiteY1193" fmla="*/ 257175 h 431240"/>
                  <a:gd name="connsiteX1194" fmla="*/ 234419 w 1138330"/>
                  <a:gd name="connsiteY1194" fmla="*/ 256078 h 431240"/>
                  <a:gd name="connsiteX1195" fmla="*/ 234673 w 1138330"/>
                  <a:gd name="connsiteY1195" fmla="*/ 255487 h 431240"/>
                  <a:gd name="connsiteX1196" fmla="*/ 235432 w 1138330"/>
                  <a:gd name="connsiteY1196" fmla="*/ 254728 h 431240"/>
                  <a:gd name="connsiteX1197" fmla="*/ 236276 w 1138330"/>
                  <a:gd name="connsiteY1197" fmla="*/ 252450 h 431240"/>
                  <a:gd name="connsiteX1198" fmla="*/ 236276 w 1138330"/>
                  <a:gd name="connsiteY1198" fmla="*/ 252113 h 431240"/>
                  <a:gd name="connsiteX1199" fmla="*/ 236361 w 1138330"/>
                  <a:gd name="connsiteY1199" fmla="*/ 252113 h 431240"/>
                  <a:gd name="connsiteX1200" fmla="*/ 236530 w 1138330"/>
                  <a:gd name="connsiteY1200" fmla="*/ 251775 h 431240"/>
                  <a:gd name="connsiteX1201" fmla="*/ 236699 w 1138330"/>
                  <a:gd name="connsiteY1201" fmla="*/ 251269 h 431240"/>
                  <a:gd name="connsiteX1202" fmla="*/ 237036 w 1138330"/>
                  <a:gd name="connsiteY1202" fmla="*/ 250762 h 431240"/>
                  <a:gd name="connsiteX1203" fmla="*/ 237036 w 1138330"/>
                  <a:gd name="connsiteY1203" fmla="*/ 250509 h 431240"/>
                  <a:gd name="connsiteX1204" fmla="*/ 237205 w 1138330"/>
                  <a:gd name="connsiteY1204" fmla="*/ 250509 h 431240"/>
                  <a:gd name="connsiteX1205" fmla="*/ 238471 w 1138330"/>
                  <a:gd name="connsiteY1205" fmla="*/ 248653 h 431240"/>
                  <a:gd name="connsiteX1206" fmla="*/ 239569 w 1138330"/>
                  <a:gd name="connsiteY1206" fmla="*/ 242241 h 431240"/>
                  <a:gd name="connsiteX1207" fmla="*/ 240160 w 1138330"/>
                  <a:gd name="connsiteY1207" fmla="*/ 242241 h 431240"/>
                  <a:gd name="connsiteX1208" fmla="*/ 242608 w 1138330"/>
                  <a:gd name="connsiteY1208" fmla="*/ 242072 h 431240"/>
                  <a:gd name="connsiteX1209" fmla="*/ 245900 w 1138330"/>
                  <a:gd name="connsiteY1209" fmla="*/ 242072 h 431240"/>
                  <a:gd name="connsiteX1210" fmla="*/ 248348 w 1138330"/>
                  <a:gd name="connsiteY1210" fmla="*/ 241903 h 431240"/>
                  <a:gd name="connsiteX1211" fmla="*/ 249192 w 1138330"/>
                  <a:gd name="connsiteY1211" fmla="*/ 242747 h 431240"/>
                  <a:gd name="connsiteX1212" fmla="*/ 250036 w 1138330"/>
                  <a:gd name="connsiteY1212" fmla="*/ 243591 h 431240"/>
                  <a:gd name="connsiteX1213" fmla="*/ 250036 w 1138330"/>
                  <a:gd name="connsiteY1213" fmla="*/ 244434 h 431240"/>
                  <a:gd name="connsiteX1214" fmla="*/ 251724 w 1138330"/>
                  <a:gd name="connsiteY1214" fmla="*/ 245194 h 431240"/>
                  <a:gd name="connsiteX1215" fmla="*/ 255861 w 1138330"/>
                  <a:gd name="connsiteY1215" fmla="*/ 245194 h 431240"/>
                  <a:gd name="connsiteX1216" fmla="*/ 255861 w 1138330"/>
                  <a:gd name="connsiteY1216" fmla="*/ 244940 h 431240"/>
                  <a:gd name="connsiteX1217" fmla="*/ 256367 w 1138330"/>
                  <a:gd name="connsiteY1217" fmla="*/ 244266 h 431240"/>
                  <a:gd name="connsiteX1218" fmla="*/ 256705 w 1138330"/>
                  <a:gd name="connsiteY1218" fmla="*/ 243675 h 431240"/>
                  <a:gd name="connsiteX1219" fmla="*/ 256705 w 1138330"/>
                  <a:gd name="connsiteY1219" fmla="*/ 242578 h 431240"/>
                  <a:gd name="connsiteX1220" fmla="*/ 258309 w 1138330"/>
                  <a:gd name="connsiteY1220" fmla="*/ 242578 h 431240"/>
                  <a:gd name="connsiteX1221" fmla="*/ 258900 w 1138330"/>
                  <a:gd name="connsiteY1221" fmla="*/ 242325 h 431240"/>
                  <a:gd name="connsiteX1222" fmla="*/ 259913 w 1138330"/>
                  <a:gd name="connsiteY1222" fmla="*/ 237600 h 431240"/>
                  <a:gd name="connsiteX1223" fmla="*/ 259913 w 1138330"/>
                  <a:gd name="connsiteY1223" fmla="*/ 237600 h 431240"/>
                  <a:gd name="connsiteX1224" fmla="*/ 259913 w 1138330"/>
                  <a:gd name="connsiteY1224" fmla="*/ 237431 h 431240"/>
                  <a:gd name="connsiteX1225" fmla="*/ 260757 w 1138330"/>
                  <a:gd name="connsiteY1225" fmla="*/ 233719 h 431240"/>
                  <a:gd name="connsiteX1226" fmla="*/ 261432 w 1138330"/>
                  <a:gd name="connsiteY1226" fmla="*/ 233550 h 431240"/>
                  <a:gd name="connsiteX1227" fmla="*/ 261432 w 1138330"/>
                  <a:gd name="connsiteY1227" fmla="*/ 233297 h 431240"/>
                  <a:gd name="connsiteX1228" fmla="*/ 262276 w 1138330"/>
                  <a:gd name="connsiteY1228" fmla="*/ 232453 h 431240"/>
                  <a:gd name="connsiteX1229" fmla="*/ 265568 w 1138330"/>
                  <a:gd name="connsiteY1229" fmla="*/ 232453 h 431240"/>
                  <a:gd name="connsiteX1230" fmla="*/ 266412 w 1138330"/>
                  <a:gd name="connsiteY1230" fmla="*/ 233213 h 431240"/>
                  <a:gd name="connsiteX1231" fmla="*/ 267257 w 1138330"/>
                  <a:gd name="connsiteY1231" fmla="*/ 234056 h 431240"/>
                  <a:gd name="connsiteX1232" fmla="*/ 269789 w 1138330"/>
                  <a:gd name="connsiteY1232" fmla="*/ 234816 h 431240"/>
                  <a:gd name="connsiteX1233" fmla="*/ 269789 w 1138330"/>
                  <a:gd name="connsiteY1233" fmla="*/ 236503 h 431240"/>
                  <a:gd name="connsiteX1234" fmla="*/ 270633 w 1138330"/>
                  <a:gd name="connsiteY1234" fmla="*/ 236503 h 431240"/>
                  <a:gd name="connsiteX1235" fmla="*/ 270633 w 1138330"/>
                  <a:gd name="connsiteY1235" fmla="*/ 237347 h 431240"/>
                  <a:gd name="connsiteX1236" fmla="*/ 272322 w 1138330"/>
                  <a:gd name="connsiteY1236" fmla="*/ 238106 h 431240"/>
                  <a:gd name="connsiteX1237" fmla="*/ 274010 w 1138330"/>
                  <a:gd name="connsiteY1237" fmla="*/ 238866 h 431240"/>
                  <a:gd name="connsiteX1238" fmla="*/ 275698 w 1138330"/>
                  <a:gd name="connsiteY1238" fmla="*/ 239625 h 431240"/>
                  <a:gd name="connsiteX1239" fmla="*/ 277386 w 1138330"/>
                  <a:gd name="connsiteY1239" fmla="*/ 240384 h 431240"/>
                  <a:gd name="connsiteX1240" fmla="*/ 276627 w 1138330"/>
                  <a:gd name="connsiteY1240" fmla="*/ 242072 h 431240"/>
                  <a:gd name="connsiteX1241" fmla="*/ 276627 w 1138330"/>
                  <a:gd name="connsiteY1241" fmla="*/ 242916 h 431240"/>
                  <a:gd name="connsiteX1242" fmla="*/ 277471 w 1138330"/>
                  <a:gd name="connsiteY1242" fmla="*/ 243760 h 431240"/>
                  <a:gd name="connsiteX1243" fmla="*/ 279159 w 1138330"/>
                  <a:gd name="connsiteY1243" fmla="*/ 246206 h 431240"/>
                  <a:gd name="connsiteX1244" fmla="*/ 281692 w 1138330"/>
                  <a:gd name="connsiteY1244" fmla="*/ 246966 h 431240"/>
                  <a:gd name="connsiteX1245" fmla="*/ 281692 w 1138330"/>
                  <a:gd name="connsiteY1245" fmla="*/ 247809 h 431240"/>
                  <a:gd name="connsiteX1246" fmla="*/ 282536 w 1138330"/>
                  <a:gd name="connsiteY1246" fmla="*/ 247809 h 431240"/>
                  <a:gd name="connsiteX1247" fmla="*/ 282536 w 1138330"/>
                  <a:gd name="connsiteY1247" fmla="*/ 248653 h 431240"/>
                  <a:gd name="connsiteX1248" fmla="*/ 283380 w 1138330"/>
                  <a:gd name="connsiteY1248" fmla="*/ 247809 h 431240"/>
                  <a:gd name="connsiteX1249" fmla="*/ 284224 w 1138330"/>
                  <a:gd name="connsiteY1249" fmla="*/ 246966 h 431240"/>
                  <a:gd name="connsiteX1250" fmla="*/ 287516 w 1138330"/>
                  <a:gd name="connsiteY1250" fmla="*/ 246966 h 431240"/>
                  <a:gd name="connsiteX1251" fmla="*/ 287516 w 1138330"/>
                  <a:gd name="connsiteY1251" fmla="*/ 248569 h 431240"/>
                  <a:gd name="connsiteX1252" fmla="*/ 289289 w 1138330"/>
                  <a:gd name="connsiteY1252" fmla="*/ 250172 h 431240"/>
                  <a:gd name="connsiteX1253" fmla="*/ 289289 w 1138330"/>
                  <a:gd name="connsiteY1253" fmla="*/ 250847 h 431240"/>
                  <a:gd name="connsiteX1254" fmla="*/ 290133 w 1138330"/>
                  <a:gd name="connsiteY1254" fmla="*/ 250847 h 431240"/>
                  <a:gd name="connsiteX1255" fmla="*/ 290808 w 1138330"/>
                  <a:gd name="connsiteY1255" fmla="*/ 250172 h 431240"/>
                  <a:gd name="connsiteX1256" fmla="*/ 291062 w 1138330"/>
                  <a:gd name="connsiteY1256" fmla="*/ 249834 h 431240"/>
                  <a:gd name="connsiteX1257" fmla="*/ 292497 w 1138330"/>
                  <a:gd name="connsiteY1257" fmla="*/ 246712 h 431240"/>
                  <a:gd name="connsiteX1258" fmla="*/ 291652 w 1138330"/>
                  <a:gd name="connsiteY1258" fmla="*/ 245109 h 431240"/>
                  <a:gd name="connsiteX1259" fmla="*/ 290808 w 1138330"/>
                  <a:gd name="connsiteY1259" fmla="*/ 243506 h 431240"/>
                  <a:gd name="connsiteX1260" fmla="*/ 290808 w 1138330"/>
                  <a:gd name="connsiteY1260" fmla="*/ 242663 h 431240"/>
                  <a:gd name="connsiteX1261" fmla="*/ 291737 w 1138330"/>
                  <a:gd name="connsiteY1261" fmla="*/ 241144 h 431240"/>
                  <a:gd name="connsiteX1262" fmla="*/ 291990 w 1138330"/>
                  <a:gd name="connsiteY1262" fmla="*/ 240215 h 431240"/>
                  <a:gd name="connsiteX1263" fmla="*/ 292328 w 1138330"/>
                  <a:gd name="connsiteY1263" fmla="*/ 240215 h 431240"/>
                  <a:gd name="connsiteX1264" fmla="*/ 293172 w 1138330"/>
                  <a:gd name="connsiteY1264" fmla="*/ 239287 h 431240"/>
                  <a:gd name="connsiteX1265" fmla="*/ 296464 w 1138330"/>
                  <a:gd name="connsiteY1265" fmla="*/ 239287 h 431240"/>
                  <a:gd name="connsiteX1266" fmla="*/ 297477 w 1138330"/>
                  <a:gd name="connsiteY1266" fmla="*/ 238697 h 431240"/>
                  <a:gd name="connsiteX1267" fmla="*/ 293932 w 1138330"/>
                  <a:gd name="connsiteY1267" fmla="*/ 234310 h 431240"/>
                  <a:gd name="connsiteX1268" fmla="*/ 293932 w 1138330"/>
                  <a:gd name="connsiteY1268" fmla="*/ 234310 h 431240"/>
                  <a:gd name="connsiteX1269" fmla="*/ 293932 w 1138330"/>
                  <a:gd name="connsiteY1269" fmla="*/ 234141 h 431240"/>
                  <a:gd name="connsiteX1270" fmla="*/ 292834 w 1138330"/>
                  <a:gd name="connsiteY1270" fmla="*/ 232875 h 431240"/>
                  <a:gd name="connsiteX1271" fmla="*/ 291652 w 1138330"/>
                  <a:gd name="connsiteY1271" fmla="*/ 232284 h 431240"/>
                  <a:gd name="connsiteX1272" fmla="*/ 289036 w 1138330"/>
                  <a:gd name="connsiteY1272" fmla="*/ 227644 h 431240"/>
                  <a:gd name="connsiteX1273" fmla="*/ 294776 w 1138330"/>
                  <a:gd name="connsiteY1273" fmla="*/ 221316 h 431240"/>
                  <a:gd name="connsiteX1274" fmla="*/ 295282 w 1138330"/>
                  <a:gd name="connsiteY1274" fmla="*/ 220219 h 431240"/>
                  <a:gd name="connsiteX1275" fmla="*/ 296464 w 1138330"/>
                  <a:gd name="connsiteY1275" fmla="*/ 218363 h 431240"/>
                  <a:gd name="connsiteX1276" fmla="*/ 300094 w 1138330"/>
                  <a:gd name="connsiteY1276" fmla="*/ 212034 h 431240"/>
                  <a:gd name="connsiteX1277" fmla="*/ 300516 w 1138330"/>
                  <a:gd name="connsiteY1277" fmla="*/ 212287 h 431240"/>
                  <a:gd name="connsiteX1278" fmla="*/ 300854 w 1138330"/>
                  <a:gd name="connsiteY1278" fmla="*/ 211781 h 431240"/>
                  <a:gd name="connsiteX1279" fmla="*/ 302542 w 1138330"/>
                  <a:gd name="connsiteY1279" fmla="*/ 212541 h 431240"/>
                  <a:gd name="connsiteX1280" fmla="*/ 303386 w 1138330"/>
                  <a:gd name="connsiteY1280" fmla="*/ 212541 h 431240"/>
                  <a:gd name="connsiteX1281" fmla="*/ 301782 w 1138330"/>
                  <a:gd name="connsiteY1281" fmla="*/ 215072 h 431240"/>
                  <a:gd name="connsiteX1282" fmla="*/ 324405 w 1138330"/>
                  <a:gd name="connsiteY1282" fmla="*/ 225281 h 431240"/>
                  <a:gd name="connsiteX1283" fmla="*/ 330230 w 1138330"/>
                  <a:gd name="connsiteY1283" fmla="*/ 227644 h 431240"/>
                  <a:gd name="connsiteX1284" fmla="*/ 330230 w 1138330"/>
                  <a:gd name="connsiteY1284" fmla="*/ 228488 h 431240"/>
                  <a:gd name="connsiteX1285" fmla="*/ 332762 w 1138330"/>
                  <a:gd name="connsiteY1285" fmla="*/ 228488 h 431240"/>
                  <a:gd name="connsiteX1286" fmla="*/ 332762 w 1138330"/>
                  <a:gd name="connsiteY1286" fmla="*/ 229247 h 431240"/>
                  <a:gd name="connsiteX1287" fmla="*/ 333607 w 1138330"/>
                  <a:gd name="connsiteY1287" fmla="*/ 230091 h 431240"/>
                  <a:gd name="connsiteX1288" fmla="*/ 334451 w 1138330"/>
                  <a:gd name="connsiteY1288" fmla="*/ 230091 h 431240"/>
                  <a:gd name="connsiteX1289" fmla="*/ 335295 w 1138330"/>
                  <a:gd name="connsiteY1289" fmla="*/ 230850 h 431240"/>
                  <a:gd name="connsiteX1290" fmla="*/ 336139 w 1138330"/>
                  <a:gd name="connsiteY1290" fmla="*/ 230850 h 431240"/>
                  <a:gd name="connsiteX1291" fmla="*/ 336139 w 1138330"/>
                  <a:gd name="connsiteY1291" fmla="*/ 231694 h 431240"/>
                  <a:gd name="connsiteX1292" fmla="*/ 336983 w 1138330"/>
                  <a:gd name="connsiteY1292" fmla="*/ 231694 h 431240"/>
                  <a:gd name="connsiteX1293" fmla="*/ 337827 w 1138330"/>
                  <a:gd name="connsiteY1293" fmla="*/ 232453 h 431240"/>
                  <a:gd name="connsiteX1294" fmla="*/ 338671 w 1138330"/>
                  <a:gd name="connsiteY1294" fmla="*/ 233297 h 431240"/>
                  <a:gd name="connsiteX1295" fmla="*/ 338671 w 1138330"/>
                  <a:gd name="connsiteY1295" fmla="*/ 235744 h 431240"/>
                  <a:gd name="connsiteX1296" fmla="*/ 339600 w 1138330"/>
                  <a:gd name="connsiteY1296" fmla="*/ 236587 h 431240"/>
                  <a:gd name="connsiteX1297" fmla="*/ 339600 w 1138330"/>
                  <a:gd name="connsiteY1297" fmla="*/ 237431 h 431240"/>
                  <a:gd name="connsiteX1298" fmla="*/ 340444 w 1138330"/>
                  <a:gd name="connsiteY1298" fmla="*/ 237431 h 431240"/>
                  <a:gd name="connsiteX1299" fmla="*/ 341288 w 1138330"/>
                  <a:gd name="connsiteY1299" fmla="*/ 239035 h 431240"/>
                  <a:gd name="connsiteX1300" fmla="*/ 342132 w 1138330"/>
                  <a:gd name="connsiteY1300" fmla="*/ 239035 h 431240"/>
                  <a:gd name="connsiteX1301" fmla="*/ 344580 w 1138330"/>
                  <a:gd name="connsiteY1301" fmla="*/ 238106 h 431240"/>
                  <a:gd name="connsiteX1302" fmla="*/ 348717 w 1138330"/>
                  <a:gd name="connsiteY1302" fmla="*/ 238106 h 431240"/>
                  <a:gd name="connsiteX1303" fmla="*/ 348717 w 1138330"/>
                  <a:gd name="connsiteY1303" fmla="*/ 238866 h 431240"/>
                  <a:gd name="connsiteX1304" fmla="*/ 349561 w 1138330"/>
                  <a:gd name="connsiteY1304" fmla="*/ 238866 h 431240"/>
                  <a:gd name="connsiteX1305" fmla="*/ 351249 w 1138330"/>
                  <a:gd name="connsiteY1305" fmla="*/ 239625 h 431240"/>
                  <a:gd name="connsiteX1306" fmla="*/ 351249 w 1138330"/>
                  <a:gd name="connsiteY1306" fmla="*/ 240469 h 431240"/>
                  <a:gd name="connsiteX1307" fmla="*/ 352937 w 1138330"/>
                  <a:gd name="connsiteY1307" fmla="*/ 241228 h 431240"/>
                  <a:gd name="connsiteX1308" fmla="*/ 353782 w 1138330"/>
                  <a:gd name="connsiteY1308" fmla="*/ 241228 h 431240"/>
                  <a:gd name="connsiteX1309" fmla="*/ 353782 w 1138330"/>
                  <a:gd name="connsiteY1309" fmla="*/ 242072 h 431240"/>
                  <a:gd name="connsiteX1310" fmla="*/ 354626 w 1138330"/>
                  <a:gd name="connsiteY1310" fmla="*/ 242072 h 431240"/>
                  <a:gd name="connsiteX1311" fmla="*/ 354626 w 1138330"/>
                  <a:gd name="connsiteY1311" fmla="*/ 242916 h 431240"/>
                  <a:gd name="connsiteX1312" fmla="*/ 357158 w 1138330"/>
                  <a:gd name="connsiteY1312" fmla="*/ 242916 h 431240"/>
                  <a:gd name="connsiteX1313" fmla="*/ 362223 w 1138330"/>
                  <a:gd name="connsiteY1313" fmla="*/ 246037 h 431240"/>
                  <a:gd name="connsiteX1314" fmla="*/ 364756 w 1138330"/>
                  <a:gd name="connsiteY1314" fmla="*/ 247640 h 431240"/>
                  <a:gd name="connsiteX1315" fmla="*/ 366444 w 1138330"/>
                  <a:gd name="connsiteY1315" fmla="*/ 248400 h 431240"/>
                  <a:gd name="connsiteX1316" fmla="*/ 368301 w 1138330"/>
                  <a:gd name="connsiteY1316" fmla="*/ 248400 h 431240"/>
                  <a:gd name="connsiteX1317" fmla="*/ 369229 w 1138330"/>
                  <a:gd name="connsiteY1317" fmla="*/ 247978 h 431240"/>
                  <a:gd name="connsiteX1318" fmla="*/ 369736 w 1138330"/>
                  <a:gd name="connsiteY1318" fmla="*/ 247472 h 431240"/>
                  <a:gd name="connsiteX1319" fmla="*/ 369905 w 1138330"/>
                  <a:gd name="connsiteY1319" fmla="*/ 247472 h 431240"/>
                  <a:gd name="connsiteX1320" fmla="*/ 370411 w 1138330"/>
                  <a:gd name="connsiteY1320" fmla="*/ 246966 h 431240"/>
                  <a:gd name="connsiteX1321" fmla="*/ 371087 w 1138330"/>
                  <a:gd name="connsiteY1321" fmla="*/ 244772 h 431240"/>
                  <a:gd name="connsiteX1322" fmla="*/ 371340 w 1138330"/>
                  <a:gd name="connsiteY1322" fmla="*/ 244772 h 431240"/>
                  <a:gd name="connsiteX1323" fmla="*/ 371340 w 1138330"/>
                  <a:gd name="connsiteY1323" fmla="*/ 244181 h 431240"/>
                  <a:gd name="connsiteX1324" fmla="*/ 374632 w 1138330"/>
                  <a:gd name="connsiteY1324" fmla="*/ 244181 h 431240"/>
                  <a:gd name="connsiteX1325" fmla="*/ 377755 w 1138330"/>
                  <a:gd name="connsiteY1325" fmla="*/ 244772 h 431240"/>
                  <a:gd name="connsiteX1326" fmla="*/ 384509 w 1138330"/>
                  <a:gd name="connsiteY1326" fmla="*/ 244772 h 431240"/>
                  <a:gd name="connsiteX1327" fmla="*/ 385353 w 1138330"/>
                  <a:gd name="connsiteY1327" fmla="*/ 243844 h 431240"/>
                  <a:gd name="connsiteX1328" fmla="*/ 386197 w 1138330"/>
                  <a:gd name="connsiteY1328" fmla="*/ 243844 h 431240"/>
                  <a:gd name="connsiteX1329" fmla="*/ 386197 w 1138330"/>
                  <a:gd name="connsiteY1329" fmla="*/ 244688 h 431240"/>
                  <a:gd name="connsiteX1330" fmla="*/ 389489 w 1138330"/>
                  <a:gd name="connsiteY1330" fmla="*/ 244688 h 431240"/>
                  <a:gd name="connsiteX1331" fmla="*/ 391177 w 1138330"/>
                  <a:gd name="connsiteY1331" fmla="*/ 245363 h 431240"/>
                  <a:gd name="connsiteX1332" fmla="*/ 392021 w 1138330"/>
                  <a:gd name="connsiteY1332" fmla="*/ 246206 h 431240"/>
                  <a:gd name="connsiteX1333" fmla="*/ 393710 w 1138330"/>
                  <a:gd name="connsiteY1333" fmla="*/ 246966 h 431240"/>
                  <a:gd name="connsiteX1334" fmla="*/ 394554 w 1138330"/>
                  <a:gd name="connsiteY1334" fmla="*/ 246966 h 431240"/>
                  <a:gd name="connsiteX1335" fmla="*/ 394554 w 1138330"/>
                  <a:gd name="connsiteY1335" fmla="*/ 247809 h 431240"/>
                  <a:gd name="connsiteX1336" fmla="*/ 397086 w 1138330"/>
                  <a:gd name="connsiteY1336" fmla="*/ 249413 h 431240"/>
                  <a:gd name="connsiteX1337" fmla="*/ 400463 w 1138330"/>
                  <a:gd name="connsiteY1337" fmla="*/ 251016 h 431240"/>
                  <a:gd name="connsiteX1338" fmla="*/ 402151 w 1138330"/>
                  <a:gd name="connsiteY1338" fmla="*/ 251775 h 431240"/>
                  <a:gd name="connsiteX1339" fmla="*/ 403839 w 1138330"/>
                  <a:gd name="connsiteY1339" fmla="*/ 253378 h 431240"/>
                  <a:gd name="connsiteX1340" fmla="*/ 405528 w 1138330"/>
                  <a:gd name="connsiteY1340" fmla="*/ 254138 h 431240"/>
                  <a:gd name="connsiteX1341" fmla="*/ 407216 w 1138330"/>
                  <a:gd name="connsiteY1341" fmla="*/ 254897 h 431240"/>
                  <a:gd name="connsiteX1342" fmla="*/ 408904 w 1138330"/>
                  <a:gd name="connsiteY1342" fmla="*/ 256500 h 431240"/>
                  <a:gd name="connsiteX1343" fmla="*/ 410593 w 1138330"/>
                  <a:gd name="connsiteY1343" fmla="*/ 257259 h 431240"/>
                  <a:gd name="connsiteX1344" fmla="*/ 412281 w 1138330"/>
                  <a:gd name="connsiteY1344" fmla="*/ 258019 h 431240"/>
                  <a:gd name="connsiteX1345" fmla="*/ 413125 w 1138330"/>
                  <a:gd name="connsiteY1345" fmla="*/ 258019 h 431240"/>
                  <a:gd name="connsiteX1346" fmla="*/ 413969 w 1138330"/>
                  <a:gd name="connsiteY1346" fmla="*/ 258778 h 431240"/>
                  <a:gd name="connsiteX1347" fmla="*/ 413969 w 1138330"/>
                  <a:gd name="connsiteY1347" fmla="*/ 260466 h 431240"/>
                  <a:gd name="connsiteX1348" fmla="*/ 414898 w 1138330"/>
                  <a:gd name="connsiteY1348" fmla="*/ 262912 h 431240"/>
                  <a:gd name="connsiteX1349" fmla="*/ 414898 w 1138330"/>
                  <a:gd name="connsiteY1349" fmla="*/ 264600 h 431240"/>
                  <a:gd name="connsiteX1350" fmla="*/ 415151 w 1138330"/>
                  <a:gd name="connsiteY1350" fmla="*/ 264600 h 431240"/>
                  <a:gd name="connsiteX1351" fmla="*/ 415911 w 1138330"/>
                  <a:gd name="connsiteY1351" fmla="*/ 264432 h 431240"/>
                  <a:gd name="connsiteX1352" fmla="*/ 416586 w 1138330"/>
                  <a:gd name="connsiteY1352" fmla="*/ 263672 h 431240"/>
                  <a:gd name="connsiteX1353" fmla="*/ 419034 w 1138330"/>
                  <a:gd name="connsiteY1353" fmla="*/ 263672 h 431240"/>
                  <a:gd name="connsiteX1354" fmla="*/ 420638 w 1138330"/>
                  <a:gd name="connsiteY1354" fmla="*/ 262744 h 431240"/>
                  <a:gd name="connsiteX1355" fmla="*/ 421482 w 1138330"/>
                  <a:gd name="connsiteY1355" fmla="*/ 262744 h 431240"/>
                  <a:gd name="connsiteX1356" fmla="*/ 421482 w 1138330"/>
                  <a:gd name="connsiteY1356" fmla="*/ 263503 h 431240"/>
                  <a:gd name="connsiteX1357" fmla="*/ 427307 w 1138330"/>
                  <a:gd name="connsiteY1357" fmla="*/ 263503 h 431240"/>
                  <a:gd name="connsiteX1358" fmla="*/ 428995 w 1138330"/>
                  <a:gd name="connsiteY1358" fmla="*/ 264178 h 431240"/>
                  <a:gd name="connsiteX1359" fmla="*/ 430683 w 1138330"/>
                  <a:gd name="connsiteY1359" fmla="*/ 264178 h 431240"/>
                  <a:gd name="connsiteX1360" fmla="*/ 432372 w 1138330"/>
                  <a:gd name="connsiteY1360" fmla="*/ 265781 h 431240"/>
                  <a:gd name="connsiteX1361" fmla="*/ 433216 w 1138330"/>
                  <a:gd name="connsiteY1361" fmla="*/ 268228 h 431240"/>
                  <a:gd name="connsiteX1362" fmla="*/ 434060 w 1138330"/>
                  <a:gd name="connsiteY1362" fmla="*/ 270675 h 431240"/>
                  <a:gd name="connsiteX1363" fmla="*/ 434904 w 1138330"/>
                  <a:gd name="connsiteY1363" fmla="*/ 270675 h 431240"/>
                  <a:gd name="connsiteX1364" fmla="*/ 434904 w 1138330"/>
                  <a:gd name="connsiteY1364" fmla="*/ 273122 h 431240"/>
                  <a:gd name="connsiteX1365" fmla="*/ 435748 w 1138330"/>
                  <a:gd name="connsiteY1365" fmla="*/ 273122 h 431240"/>
                  <a:gd name="connsiteX1366" fmla="*/ 435748 w 1138330"/>
                  <a:gd name="connsiteY1366" fmla="*/ 273965 h 431240"/>
                  <a:gd name="connsiteX1367" fmla="*/ 437436 w 1138330"/>
                  <a:gd name="connsiteY1367" fmla="*/ 273965 h 431240"/>
                  <a:gd name="connsiteX1368" fmla="*/ 438281 w 1138330"/>
                  <a:gd name="connsiteY1368" fmla="*/ 274725 h 431240"/>
                  <a:gd name="connsiteX1369" fmla="*/ 440729 w 1138330"/>
                  <a:gd name="connsiteY1369" fmla="*/ 274725 h 431240"/>
                  <a:gd name="connsiteX1370" fmla="*/ 441573 w 1138330"/>
                  <a:gd name="connsiteY1370" fmla="*/ 275485 h 431240"/>
                  <a:gd name="connsiteX1371" fmla="*/ 442417 w 1138330"/>
                  <a:gd name="connsiteY1371" fmla="*/ 275485 h 431240"/>
                  <a:gd name="connsiteX1372" fmla="*/ 443261 w 1138330"/>
                  <a:gd name="connsiteY1372" fmla="*/ 276244 h 431240"/>
                  <a:gd name="connsiteX1373" fmla="*/ 444949 w 1138330"/>
                  <a:gd name="connsiteY1373" fmla="*/ 276244 h 431240"/>
                  <a:gd name="connsiteX1374" fmla="*/ 445794 w 1138330"/>
                  <a:gd name="connsiteY1374" fmla="*/ 277003 h 431240"/>
                  <a:gd name="connsiteX1375" fmla="*/ 446638 w 1138330"/>
                  <a:gd name="connsiteY1375" fmla="*/ 277003 h 431240"/>
                  <a:gd name="connsiteX1376" fmla="*/ 448326 w 1138330"/>
                  <a:gd name="connsiteY1376" fmla="*/ 277762 h 431240"/>
                  <a:gd name="connsiteX1377" fmla="*/ 449170 w 1138330"/>
                  <a:gd name="connsiteY1377" fmla="*/ 277762 h 431240"/>
                  <a:gd name="connsiteX1378" fmla="*/ 450858 w 1138330"/>
                  <a:gd name="connsiteY1378" fmla="*/ 278522 h 431240"/>
                  <a:gd name="connsiteX1379" fmla="*/ 451703 w 1138330"/>
                  <a:gd name="connsiteY1379" fmla="*/ 278522 h 431240"/>
                  <a:gd name="connsiteX1380" fmla="*/ 452547 w 1138330"/>
                  <a:gd name="connsiteY1380" fmla="*/ 279281 h 431240"/>
                  <a:gd name="connsiteX1381" fmla="*/ 456683 w 1138330"/>
                  <a:gd name="connsiteY1381" fmla="*/ 280800 h 431240"/>
                  <a:gd name="connsiteX1382" fmla="*/ 458371 w 1138330"/>
                  <a:gd name="connsiteY1382" fmla="*/ 280800 h 431240"/>
                  <a:gd name="connsiteX1383" fmla="*/ 460060 w 1138330"/>
                  <a:gd name="connsiteY1383" fmla="*/ 281559 h 431240"/>
                  <a:gd name="connsiteX1384" fmla="*/ 464196 w 1138330"/>
                  <a:gd name="connsiteY1384" fmla="*/ 281559 h 431240"/>
                  <a:gd name="connsiteX1385" fmla="*/ 464196 w 1138330"/>
                  <a:gd name="connsiteY1385" fmla="*/ 282319 h 431240"/>
                  <a:gd name="connsiteX1386" fmla="*/ 467488 w 1138330"/>
                  <a:gd name="connsiteY1386" fmla="*/ 282319 h 431240"/>
                  <a:gd name="connsiteX1387" fmla="*/ 468079 w 1138330"/>
                  <a:gd name="connsiteY1387" fmla="*/ 282825 h 431240"/>
                  <a:gd name="connsiteX1388" fmla="*/ 468248 w 1138330"/>
                  <a:gd name="connsiteY1388" fmla="*/ 282319 h 431240"/>
                  <a:gd name="connsiteX1389" fmla="*/ 468248 w 1138330"/>
                  <a:gd name="connsiteY1389" fmla="*/ 281138 h 431240"/>
                  <a:gd name="connsiteX1390" fmla="*/ 468501 w 1138330"/>
                  <a:gd name="connsiteY1390" fmla="*/ 281138 h 431240"/>
                  <a:gd name="connsiteX1391" fmla="*/ 469176 w 1138330"/>
                  <a:gd name="connsiteY1391" fmla="*/ 280800 h 431240"/>
                  <a:gd name="connsiteX1392" fmla="*/ 469176 w 1138330"/>
                  <a:gd name="connsiteY1392" fmla="*/ 280547 h 431240"/>
                  <a:gd name="connsiteX1393" fmla="*/ 470021 w 1138330"/>
                  <a:gd name="connsiteY1393" fmla="*/ 280547 h 431240"/>
                  <a:gd name="connsiteX1394" fmla="*/ 471624 w 1138330"/>
                  <a:gd name="connsiteY1394" fmla="*/ 279703 h 431240"/>
                  <a:gd name="connsiteX1395" fmla="*/ 472637 w 1138330"/>
                  <a:gd name="connsiteY1395" fmla="*/ 279703 h 431240"/>
                  <a:gd name="connsiteX1396" fmla="*/ 473397 w 1138330"/>
                  <a:gd name="connsiteY1396" fmla="*/ 279450 h 431240"/>
                  <a:gd name="connsiteX1397" fmla="*/ 473482 w 1138330"/>
                  <a:gd name="connsiteY1397" fmla="*/ 279450 h 431240"/>
                  <a:gd name="connsiteX1398" fmla="*/ 474072 w 1138330"/>
                  <a:gd name="connsiteY1398" fmla="*/ 278859 h 431240"/>
                  <a:gd name="connsiteX1399" fmla="*/ 474917 w 1138330"/>
                  <a:gd name="connsiteY1399" fmla="*/ 278859 h 431240"/>
                  <a:gd name="connsiteX1400" fmla="*/ 476605 w 1138330"/>
                  <a:gd name="connsiteY1400" fmla="*/ 279619 h 431240"/>
                  <a:gd name="connsiteX1401" fmla="*/ 479053 w 1138330"/>
                  <a:gd name="connsiteY1401" fmla="*/ 279619 h 431240"/>
                  <a:gd name="connsiteX1402" fmla="*/ 481585 w 1138330"/>
                  <a:gd name="connsiteY1402" fmla="*/ 280294 h 431240"/>
                  <a:gd name="connsiteX1403" fmla="*/ 482429 w 1138330"/>
                  <a:gd name="connsiteY1403" fmla="*/ 280294 h 431240"/>
                  <a:gd name="connsiteX1404" fmla="*/ 484118 w 1138330"/>
                  <a:gd name="connsiteY1404" fmla="*/ 281053 h 431240"/>
                  <a:gd name="connsiteX1405" fmla="*/ 485806 w 1138330"/>
                  <a:gd name="connsiteY1405" fmla="*/ 281053 h 431240"/>
                  <a:gd name="connsiteX1406" fmla="*/ 485806 w 1138330"/>
                  <a:gd name="connsiteY1406" fmla="*/ 281813 h 431240"/>
                  <a:gd name="connsiteX1407" fmla="*/ 487494 w 1138330"/>
                  <a:gd name="connsiteY1407" fmla="*/ 281813 h 431240"/>
                  <a:gd name="connsiteX1408" fmla="*/ 489183 w 1138330"/>
                  <a:gd name="connsiteY1408" fmla="*/ 282572 h 431240"/>
                  <a:gd name="connsiteX1409" fmla="*/ 490871 w 1138330"/>
                  <a:gd name="connsiteY1409" fmla="*/ 282572 h 431240"/>
                  <a:gd name="connsiteX1410" fmla="*/ 494163 w 1138330"/>
                  <a:gd name="connsiteY1410" fmla="*/ 283247 h 431240"/>
                  <a:gd name="connsiteX1411" fmla="*/ 496696 w 1138330"/>
                  <a:gd name="connsiteY1411" fmla="*/ 284006 h 431240"/>
                  <a:gd name="connsiteX1412" fmla="*/ 497540 w 1138330"/>
                  <a:gd name="connsiteY1412" fmla="*/ 284006 h 431240"/>
                  <a:gd name="connsiteX1413" fmla="*/ 498384 w 1138330"/>
                  <a:gd name="connsiteY1413" fmla="*/ 284766 h 431240"/>
                  <a:gd name="connsiteX1414" fmla="*/ 500072 w 1138330"/>
                  <a:gd name="connsiteY1414" fmla="*/ 284766 h 431240"/>
                  <a:gd name="connsiteX1415" fmla="*/ 504208 w 1138330"/>
                  <a:gd name="connsiteY1415" fmla="*/ 285441 h 431240"/>
                  <a:gd name="connsiteX1416" fmla="*/ 505053 w 1138330"/>
                  <a:gd name="connsiteY1416" fmla="*/ 286284 h 431240"/>
                  <a:gd name="connsiteX1417" fmla="*/ 506741 w 1138330"/>
                  <a:gd name="connsiteY1417" fmla="*/ 286284 h 431240"/>
                  <a:gd name="connsiteX1418" fmla="*/ 508429 w 1138330"/>
                  <a:gd name="connsiteY1418" fmla="*/ 287044 h 431240"/>
                  <a:gd name="connsiteX1419" fmla="*/ 510117 w 1138330"/>
                  <a:gd name="connsiteY1419" fmla="*/ 287044 h 431240"/>
                  <a:gd name="connsiteX1420" fmla="*/ 510117 w 1138330"/>
                  <a:gd name="connsiteY1420" fmla="*/ 287803 h 431240"/>
                  <a:gd name="connsiteX1421" fmla="*/ 511046 w 1138330"/>
                  <a:gd name="connsiteY1421" fmla="*/ 287803 h 431240"/>
                  <a:gd name="connsiteX1422" fmla="*/ 511299 w 1138330"/>
                  <a:gd name="connsiteY1422" fmla="*/ 287381 h 431240"/>
                  <a:gd name="connsiteX1423" fmla="*/ 511637 w 1138330"/>
                  <a:gd name="connsiteY1423" fmla="*/ 286538 h 431240"/>
                  <a:gd name="connsiteX1424" fmla="*/ 511637 w 1138330"/>
                  <a:gd name="connsiteY1424" fmla="*/ 286115 h 431240"/>
                  <a:gd name="connsiteX1425" fmla="*/ 511806 w 1138330"/>
                  <a:gd name="connsiteY1425" fmla="*/ 286115 h 431240"/>
                  <a:gd name="connsiteX1426" fmla="*/ 511806 w 1138330"/>
                  <a:gd name="connsiteY1426" fmla="*/ 285525 h 431240"/>
                  <a:gd name="connsiteX1427" fmla="*/ 512650 w 1138330"/>
                  <a:gd name="connsiteY1427" fmla="*/ 285863 h 431240"/>
                  <a:gd name="connsiteX1428" fmla="*/ 512650 w 1138330"/>
                  <a:gd name="connsiteY1428" fmla="*/ 285272 h 431240"/>
                  <a:gd name="connsiteX1429" fmla="*/ 513494 w 1138330"/>
                  <a:gd name="connsiteY1429" fmla="*/ 285272 h 431240"/>
                  <a:gd name="connsiteX1430" fmla="*/ 513494 w 1138330"/>
                  <a:gd name="connsiteY1430" fmla="*/ 286115 h 431240"/>
                  <a:gd name="connsiteX1431" fmla="*/ 516871 w 1138330"/>
                  <a:gd name="connsiteY1431" fmla="*/ 286875 h 431240"/>
                  <a:gd name="connsiteX1432" fmla="*/ 516871 w 1138330"/>
                  <a:gd name="connsiteY1432" fmla="*/ 287719 h 431240"/>
                  <a:gd name="connsiteX1433" fmla="*/ 518643 w 1138330"/>
                  <a:gd name="connsiteY1433" fmla="*/ 291009 h 431240"/>
                  <a:gd name="connsiteX1434" fmla="*/ 519487 w 1138330"/>
                  <a:gd name="connsiteY1434" fmla="*/ 292613 h 431240"/>
                  <a:gd name="connsiteX1435" fmla="*/ 520332 w 1138330"/>
                  <a:gd name="connsiteY1435" fmla="*/ 294216 h 431240"/>
                  <a:gd name="connsiteX1436" fmla="*/ 521176 w 1138330"/>
                  <a:gd name="connsiteY1436" fmla="*/ 294216 h 431240"/>
                  <a:gd name="connsiteX1437" fmla="*/ 522020 w 1138330"/>
                  <a:gd name="connsiteY1437" fmla="*/ 294975 h 431240"/>
                  <a:gd name="connsiteX1438" fmla="*/ 522020 w 1138330"/>
                  <a:gd name="connsiteY1438" fmla="*/ 296662 h 431240"/>
                  <a:gd name="connsiteX1439" fmla="*/ 522948 w 1138330"/>
                  <a:gd name="connsiteY1439" fmla="*/ 298266 h 431240"/>
                  <a:gd name="connsiteX1440" fmla="*/ 522948 w 1138330"/>
                  <a:gd name="connsiteY1440" fmla="*/ 299110 h 431240"/>
                  <a:gd name="connsiteX1441" fmla="*/ 523793 w 1138330"/>
                  <a:gd name="connsiteY1441" fmla="*/ 299953 h 431240"/>
                  <a:gd name="connsiteX1442" fmla="*/ 524637 w 1138330"/>
                  <a:gd name="connsiteY1442" fmla="*/ 300797 h 431240"/>
                  <a:gd name="connsiteX1443" fmla="*/ 525481 w 1138330"/>
                  <a:gd name="connsiteY1443" fmla="*/ 301641 h 431240"/>
                  <a:gd name="connsiteX1444" fmla="*/ 525481 w 1138330"/>
                  <a:gd name="connsiteY1444" fmla="*/ 303328 h 431240"/>
                  <a:gd name="connsiteX1445" fmla="*/ 528013 w 1138330"/>
                  <a:gd name="connsiteY1445" fmla="*/ 304087 h 431240"/>
                  <a:gd name="connsiteX1446" fmla="*/ 530546 w 1138330"/>
                  <a:gd name="connsiteY1446" fmla="*/ 305691 h 431240"/>
                  <a:gd name="connsiteX1447" fmla="*/ 533078 w 1138330"/>
                  <a:gd name="connsiteY1447" fmla="*/ 306450 h 431240"/>
                  <a:gd name="connsiteX1448" fmla="*/ 534513 w 1138330"/>
                  <a:gd name="connsiteY1448" fmla="*/ 307125 h 431240"/>
                  <a:gd name="connsiteX1449" fmla="*/ 538228 w 1138330"/>
                  <a:gd name="connsiteY1449" fmla="*/ 303666 h 431240"/>
                  <a:gd name="connsiteX1450" fmla="*/ 538734 w 1138330"/>
                  <a:gd name="connsiteY1450" fmla="*/ 303328 h 431240"/>
                  <a:gd name="connsiteX1451" fmla="*/ 539409 w 1138330"/>
                  <a:gd name="connsiteY1451" fmla="*/ 300881 h 431240"/>
                  <a:gd name="connsiteX1452" fmla="*/ 539747 w 1138330"/>
                  <a:gd name="connsiteY1452" fmla="*/ 298519 h 431240"/>
                  <a:gd name="connsiteX1453" fmla="*/ 539831 w 1138330"/>
                  <a:gd name="connsiteY1453" fmla="*/ 298519 h 431240"/>
                  <a:gd name="connsiteX1454" fmla="*/ 540085 w 1138330"/>
                  <a:gd name="connsiteY1454" fmla="*/ 298772 h 431240"/>
                  <a:gd name="connsiteX1455" fmla="*/ 540338 w 1138330"/>
                  <a:gd name="connsiteY1455" fmla="*/ 298941 h 431240"/>
                  <a:gd name="connsiteX1456" fmla="*/ 541182 w 1138330"/>
                  <a:gd name="connsiteY1456" fmla="*/ 298941 h 431240"/>
                  <a:gd name="connsiteX1457" fmla="*/ 545403 w 1138330"/>
                  <a:gd name="connsiteY1457" fmla="*/ 301219 h 431240"/>
                  <a:gd name="connsiteX1458" fmla="*/ 546247 w 1138330"/>
                  <a:gd name="connsiteY1458" fmla="*/ 301219 h 431240"/>
                  <a:gd name="connsiteX1459" fmla="*/ 546247 w 1138330"/>
                  <a:gd name="connsiteY1459" fmla="*/ 302062 h 431240"/>
                  <a:gd name="connsiteX1460" fmla="*/ 550468 w 1138330"/>
                  <a:gd name="connsiteY1460" fmla="*/ 305269 h 431240"/>
                  <a:gd name="connsiteX1461" fmla="*/ 553000 w 1138330"/>
                  <a:gd name="connsiteY1461" fmla="*/ 308560 h 431240"/>
                  <a:gd name="connsiteX1462" fmla="*/ 553844 w 1138330"/>
                  <a:gd name="connsiteY1462" fmla="*/ 308560 h 431240"/>
                  <a:gd name="connsiteX1463" fmla="*/ 555533 w 1138330"/>
                  <a:gd name="connsiteY1463" fmla="*/ 309319 h 431240"/>
                  <a:gd name="connsiteX1464" fmla="*/ 555533 w 1138330"/>
                  <a:gd name="connsiteY1464" fmla="*/ 310163 h 431240"/>
                  <a:gd name="connsiteX1465" fmla="*/ 562201 w 1138330"/>
                  <a:gd name="connsiteY1465" fmla="*/ 312525 h 431240"/>
                  <a:gd name="connsiteX1466" fmla="*/ 563890 w 1138330"/>
                  <a:gd name="connsiteY1466" fmla="*/ 313285 h 431240"/>
                  <a:gd name="connsiteX1467" fmla="*/ 565578 w 1138330"/>
                  <a:gd name="connsiteY1467" fmla="*/ 314044 h 431240"/>
                  <a:gd name="connsiteX1468" fmla="*/ 567266 w 1138330"/>
                  <a:gd name="connsiteY1468" fmla="*/ 314044 h 431240"/>
                  <a:gd name="connsiteX1469" fmla="*/ 568110 w 1138330"/>
                  <a:gd name="connsiteY1469" fmla="*/ 314803 h 431240"/>
                  <a:gd name="connsiteX1470" fmla="*/ 568954 w 1138330"/>
                  <a:gd name="connsiteY1470" fmla="*/ 314803 h 431240"/>
                  <a:gd name="connsiteX1471" fmla="*/ 567351 w 1138330"/>
                  <a:gd name="connsiteY1471" fmla="*/ 318937 h 431240"/>
                  <a:gd name="connsiteX1472" fmla="*/ 566591 w 1138330"/>
                  <a:gd name="connsiteY1472" fmla="*/ 320625 h 431240"/>
                  <a:gd name="connsiteX1473" fmla="*/ 561104 w 1138330"/>
                  <a:gd name="connsiteY1473" fmla="*/ 335644 h 431240"/>
                  <a:gd name="connsiteX1474" fmla="*/ 561104 w 1138330"/>
                  <a:gd name="connsiteY1474" fmla="*/ 336488 h 431240"/>
                  <a:gd name="connsiteX1475" fmla="*/ 560344 w 1138330"/>
                  <a:gd name="connsiteY1475" fmla="*/ 340622 h 431240"/>
                  <a:gd name="connsiteX1476" fmla="*/ 560344 w 1138330"/>
                  <a:gd name="connsiteY1476" fmla="*/ 345600 h 431240"/>
                  <a:gd name="connsiteX1477" fmla="*/ 560513 w 1138330"/>
                  <a:gd name="connsiteY1477" fmla="*/ 346444 h 431240"/>
                  <a:gd name="connsiteX1478" fmla="*/ 560513 w 1138330"/>
                  <a:gd name="connsiteY1478" fmla="*/ 352266 h 431240"/>
                  <a:gd name="connsiteX1479" fmla="*/ 559838 w 1138330"/>
                  <a:gd name="connsiteY1479" fmla="*/ 352266 h 431240"/>
                  <a:gd name="connsiteX1480" fmla="*/ 559838 w 1138330"/>
                  <a:gd name="connsiteY1480" fmla="*/ 357244 h 431240"/>
                  <a:gd name="connsiteX1481" fmla="*/ 560007 w 1138330"/>
                  <a:gd name="connsiteY1481" fmla="*/ 358088 h 431240"/>
                  <a:gd name="connsiteX1482" fmla="*/ 560007 w 1138330"/>
                  <a:gd name="connsiteY1482" fmla="*/ 363910 h 431240"/>
                  <a:gd name="connsiteX1483" fmla="*/ 560175 w 1138330"/>
                  <a:gd name="connsiteY1483" fmla="*/ 364753 h 431240"/>
                  <a:gd name="connsiteX1484" fmla="*/ 560175 w 1138330"/>
                  <a:gd name="connsiteY1484" fmla="*/ 368044 h 431240"/>
                  <a:gd name="connsiteX1485" fmla="*/ 559416 w 1138330"/>
                  <a:gd name="connsiteY1485" fmla="*/ 368044 h 431240"/>
                  <a:gd name="connsiteX1486" fmla="*/ 559416 w 1138330"/>
                  <a:gd name="connsiteY1486" fmla="*/ 373022 h 431240"/>
                  <a:gd name="connsiteX1487" fmla="*/ 559584 w 1138330"/>
                  <a:gd name="connsiteY1487" fmla="*/ 373866 h 431240"/>
                  <a:gd name="connsiteX1488" fmla="*/ 559584 w 1138330"/>
                  <a:gd name="connsiteY1488" fmla="*/ 378844 h 431240"/>
                  <a:gd name="connsiteX1489" fmla="*/ 559753 w 1138330"/>
                  <a:gd name="connsiteY1489" fmla="*/ 379688 h 431240"/>
                  <a:gd name="connsiteX1490" fmla="*/ 559753 w 1138330"/>
                  <a:gd name="connsiteY1490" fmla="*/ 382134 h 431240"/>
                  <a:gd name="connsiteX1491" fmla="*/ 560597 w 1138330"/>
                  <a:gd name="connsiteY1491" fmla="*/ 382134 h 431240"/>
                  <a:gd name="connsiteX1492" fmla="*/ 560597 w 1138330"/>
                  <a:gd name="connsiteY1492" fmla="*/ 387872 h 431240"/>
                  <a:gd name="connsiteX1493" fmla="*/ 560766 w 1138330"/>
                  <a:gd name="connsiteY1493" fmla="*/ 388716 h 431240"/>
                  <a:gd name="connsiteX1494" fmla="*/ 561610 w 1138330"/>
                  <a:gd name="connsiteY1494" fmla="*/ 389559 h 431240"/>
                  <a:gd name="connsiteX1495" fmla="*/ 561610 w 1138330"/>
                  <a:gd name="connsiteY1495" fmla="*/ 392850 h 431240"/>
                  <a:gd name="connsiteX1496" fmla="*/ 560851 w 1138330"/>
                  <a:gd name="connsiteY1496" fmla="*/ 392850 h 431240"/>
                  <a:gd name="connsiteX1497" fmla="*/ 560851 w 1138330"/>
                  <a:gd name="connsiteY1497" fmla="*/ 397828 h 431240"/>
                  <a:gd name="connsiteX1498" fmla="*/ 561020 w 1138330"/>
                  <a:gd name="connsiteY1498" fmla="*/ 398672 h 431240"/>
                  <a:gd name="connsiteX1499" fmla="*/ 561864 w 1138330"/>
                  <a:gd name="connsiteY1499" fmla="*/ 398672 h 431240"/>
                  <a:gd name="connsiteX1500" fmla="*/ 561864 w 1138330"/>
                  <a:gd name="connsiteY1500" fmla="*/ 399516 h 431240"/>
                  <a:gd name="connsiteX1501" fmla="*/ 562708 w 1138330"/>
                  <a:gd name="connsiteY1501" fmla="*/ 399516 h 431240"/>
                  <a:gd name="connsiteX1502" fmla="*/ 562708 w 1138330"/>
                  <a:gd name="connsiteY1502" fmla="*/ 401963 h 431240"/>
                  <a:gd name="connsiteX1503" fmla="*/ 565240 w 1138330"/>
                  <a:gd name="connsiteY1503" fmla="*/ 401963 h 431240"/>
                  <a:gd name="connsiteX1504" fmla="*/ 565240 w 1138330"/>
                  <a:gd name="connsiteY1504" fmla="*/ 402722 h 431240"/>
                  <a:gd name="connsiteX1505" fmla="*/ 567773 w 1138330"/>
                  <a:gd name="connsiteY1505" fmla="*/ 402722 h 431240"/>
                  <a:gd name="connsiteX1506" fmla="*/ 567773 w 1138330"/>
                  <a:gd name="connsiteY1506" fmla="*/ 403481 h 431240"/>
                  <a:gd name="connsiteX1507" fmla="*/ 570305 w 1138330"/>
                  <a:gd name="connsiteY1507" fmla="*/ 403481 h 431240"/>
                  <a:gd name="connsiteX1508" fmla="*/ 570305 w 1138330"/>
                  <a:gd name="connsiteY1508" fmla="*/ 404241 h 431240"/>
                  <a:gd name="connsiteX1509" fmla="*/ 571149 w 1138330"/>
                  <a:gd name="connsiteY1509" fmla="*/ 404241 h 431240"/>
                  <a:gd name="connsiteX1510" fmla="*/ 571149 w 1138330"/>
                  <a:gd name="connsiteY1510" fmla="*/ 405085 h 431240"/>
                  <a:gd name="connsiteX1511" fmla="*/ 571993 w 1138330"/>
                  <a:gd name="connsiteY1511" fmla="*/ 405085 h 431240"/>
                  <a:gd name="connsiteX1512" fmla="*/ 571993 w 1138330"/>
                  <a:gd name="connsiteY1512" fmla="*/ 405928 h 431240"/>
                  <a:gd name="connsiteX1513" fmla="*/ 572838 w 1138330"/>
                  <a:gd name="connsiteY1513" fmla="*/ 406772 h 431240"/>
                  <a:gd name="connsiteX1514" fmla="*/ 572838 w 1138330"/>
                  <a:gd name="connsiteY1514" fmla="*/ 407616 h 431240"/>
                  <a:gd name="connsiteX1515" fmla="*/ 573682 w 1138330"/>
                  <a:gd name="connsiteY1515" fmla="*/ 407616 h 431240"/>
                  <a:gd name="connsiteX1516" fmla="*/ 573682 w 1138330"/>
                  <a:gd name="connsiteY1516" fmla="*/ 408459 h 431240"/>
                  <a:gd name="connsiteX1517" fmla="*/ 574526 w 1138330"/>
                  <a:gd name="connsiteY1517" fmla="*/ 408459 h 431240"/>
                  <a:gd name="connsiteX1518" fmla="*/ 574526 w 1138330"/>
                  <a:gd name="connsiteY1518" fmla="*/ 409303 h 431240"/>
                  <a:gd name="connsiteX1519" fmla="*/ 576214 w 1138330"/>
                  <a:gd name="connsiteY1519" fmla="*/ 409303 h 431240"/>
                  <a:gd name="connsiteX1520" fmla="*/ 580350 w 1138330"/>
                  <a:gd name="connsiteY1520" fmla="*/ 409978 h 431240"/>
                  <a:gd name="connsiteX1521" fmla="*/ 580688 w 1138330"/>
                  <a:gd name="connsiteY1521" fmla="*/ 409978 h 431240"/>
                  <a:gd name="connsiteX1522" fmla="*/ 579422 w 1138330"/>
                  <a:gd name="connsiteY1522" fmla="*/ 404325 h 431240"/>
                  <a:gd name="connsiteX1523" fmla="*/ 579760 w 1138330"/>
                  <a:gd name="connsiteY1523" fmla="*/ 404325 h 431240"/>
                  <a:gd name="connsiteX1524" fmla="*/ 581617 w 1138330"/>
                  <a:gd name="connsiteY1524" fmla="*/ 403903 h 431240"/>
                  <a:gd name="connsiteX1525" fmla="*/ 582630 w 1138330"/>
                  <a:gd name="connsiteY1525" fmla="*/ 403397 h 431240"/>
                  <a:gd name="connsiteX1526" fmla="*/ 582630 w 1138330"/>
                  <a:gd name="connsiteY1526" fmla="*/ 405085 h 431240"/>
                  <a:gd name="connsiteX1527" fmla="*/ 588454 w 1138330"/>
                  <a:gd name="connsiteY1527" fmla="*/ 405085 h 431240"/>
                  <a:gd name="connsiteX1528" fmla="*/ 594279 w 1138330"/>
                  <a:gd name="connsiteY1528" fmla="*/ 408122 h 431240"/>
                  <a:gd name="connsiteX1529" fmla="*/ 595123 w 1138330"/>
                  <a:gd name="connsiteY1529" fmla="*/ 408965 h 431240"/>
                  <a:gd name="connsiteX1530" fmla="*/ 599259 w 1138330"/>
                  <a:gd name="connsiteY1530" fmla="*/ 410569 h 431240"/>
                  <a:gd name="connsiteX1531" fmla="*/ 599259 w 1138330"/>
                  <a:gd name="connsiteY1531" fmla="*/ 411413 h 431240"/>
                  <a:gd name="connsiteX1532" fmla="*/ 600103 w 1138330"/>
                  <a:gd name="connsiteY1532" fmla="*/ 411413 h 431240"/>
                  <a:gd name="connsiteX1533" fmla="*/ 600948 w 1138330"/>
                  <a:gd name="connsiteY1533" fmla="*/ 412172 h 431240"/>
                  <a:gd name="connsiteX1534" fmla="*/ 606688 w 1138330"/>
                  <a:gd name="connsiteY1534" fmla="*/ 412172 h 431240"/>
                  <a:gd name="connsiteX1535" fmla="*/ 606688 w 1138330"/>
                  <a:gd name="connsiteY1535" fmla="*/ 412847 h 431240"/>
                  <a:gd name="connsiteX1536" fmla="*/ 606857 w 1138330"/>
                  <a:gd name="connsiteY1536" fmla="*/ 412847 h 431240"/>
                  <a:gd name="connsiteX1537" fmla="*/ 607194 w 1138330"/>
                  <a:gd name="connsiteY1537" fmla="*/ 412003 h 431240"/>
                  <a:gd name="connsiteX1538" fmla="*/ 607363 w 1138330"/>
                  <a:gd name="connsiteY1538" fmla="*/ 411834 h 431240"/>
                  <a:gd name="connsiteX1539" fmla="*/ 607701 w 1138330"/>
                  <a:gd name="connsiteY1539" fmla="*/ 411834 h 431240"/>
                  <a:gd name="connsiteX1540" fmla="*/ 608292 w 1138330"/>
                  <a:gd name="connsiteY1540" fmla="*/ 411159 h 431240"/>
                  <a:gd name="connsiteX1541" fmla="*/ 609896 w 1138330"/>
                  <a:gd name="connsiteY1541" fmla="*/ 411919 h 431240"/>
                  <a:gd name="connsiteX1542" fmla="*/ 611162 w 1138330"/>
                  <a:gd name="connsiteY1542" fmla="*/ 411159 h 431240"/>
                  <a:gd name="connsiteX1543" fmla="*/ 616480 w 1138330"/>
                  <a:gd name="connsiteY1543" fmla="*/ 407700 h 431240"/>
                  <a:gd name="connsiteX1544" fmla="*/ 618084 w 1138330"/>
                  <a:gd name="connsiteY1544" fmla="*/ 406856 h 431240"/>
                  <a:gd name="connsiteX1545" fmla="*/ 618759 w 1138330"/>
                  <a:gd name="connsiteY1545" fmla="*/ 406856 h 431240"/>
                  <a:gd name="connsiteX1546" fmla="*/ 618928 w 1138330"/>
                  <a:gd name="connsiteY1546" fmla="*/ 406434 h 431240"/>
                  <a:gd name="connsiteX1547" fmla="*/ 618928 w 1138330"/>
                  <a:gd name="connsiteY1547" fmla="*/ 406013 h 431240"/>
                  <a:gd name="connsiteX1548" fmla="*/ 619181 w 1138330"/>
                  <a:gd name="connsiteY1548" fmla="*/ 406013 h 431240"/>
                  <a:gd name="connsiteX1549" fmla="*/ 619772 w 1138330"/>
                  <a:gd name="connsiteY1549" fmla="*/ 405253 h 431240"/>
                  <a:gd name="connsiteX1550" fmla="*/ 619772 w 1138330"/>
                  <a:gd name="connsiteY1550" fmla="*/ 405253 h 431240"/>
                  <a:gd name="connsiteX1551" fmla="*/ 620363 w 1138330"/>
                  <a:gd name="connsiteY1551" fmla="*/ 404494 h 431240"/>
                  <a:gd name="connsiteX1552" fmla="*/ 620785 w 1138330"/>
                  <a:gd name="connsiteY1552" fmla="*/ 403903 h 431240"/>
                  <a:gd name="connsiteX1553" fmla="*/ 621038 w 1138330"/>
                  <a:gd name="connsiteY1553" fmla="*/ 403566 h 431240"/>
                  <a:gd name="connsiteX1554" fmla="*/ 621292 w 1138330"/>
                  <a:gd name="connsiteY1554" fmla="*/ 403228 h 431240"/>
                  <a:gd name="connsiteX1555" fmla="*/ 621545 w 1138330"/>
                  <a:gd name="connsiteY1555" fmla="*/ 403228 h 431240"/>
                  <a:gd name="connsiteX1556" fmla="*/ 622220 w 1138330"/>
                  <a:gd name="connsiteY1556" fmla="*/ 402553 h 431240"/>
                  <a:gd name="connsiteX1557" fmla="*/ 623064 w 1138330"/>
                  <a:gd name="connsiteY1557" fmla="*/ 403397 h 431240"/>
                  <a:gd name="connsiteX1558" fmla="*/ 625512 w 1138330"/>
                  <a:gd name="connsiteY1558" fmla="*/ 403397 h 431240"/>
                  <a:gd name="connsiteX1559" fmla="*/ 628045 w 1138330"/>
                  <a:gd name="connsiteY1559" fmla="*/ 404916 h 431240"/>
                  <a:gd name="connsiteX1560" fmla="*/ 628889 w 1138330"/>
                  <a:gd name="connsiteY1560" fmla="*/ 405760 h 431240"/>
                  <a:gd name="connsiteX1561" fmla="*/ 629564 w 1138330"/>
                  <a:gd name="connsiteY1561" fmla="*/ 406350 h 431240"/>
                  <a:gd name="connsiteX1562" fmla="*/ 631252 w 1138330"/>
                  <a:gd name="connsiteY1562" fmla="*/ 405591 h 431240"/>
                  <a:gd name="connsiteX1563" fmla="*/ 632181 w 1138330"/>
                  <a:gd name="connsiteY1563" fmla="*/ 405253 h 431240"/>
                  <a:gd name="connsiteX1564" fmla="*/ 633025 w 1138330"/>
                  <a:gd name="connsiteY1564" fmla="*/ 404831 h 431240"/>
                  <a:gd name="connsiteX1565" fmla="*/ 634713 w 1138330"/>
                  <a:gd name="connsiteY1565" fmla="*/ 404831 h 431240"/>
                  <a:gd name="connsiteX1566" fmla="*/ 635558 w 1138330"/>
                  <a:gd name="connsiteY1566" fmla="*/ 405591 h 431240"/>
                  <a:gd name="connsiteX1567" fmla="*/ 637246 w 1138330"/>
                  <a:gd name="connsiteY1567" fmla="*/ 405591 h 431240"/>
                  <a:gd name="connsiteX1568" fmla="*/ 637246 w 1138330"/>
                  <a:gd name="connsiteY1568" fmla="*/ 406350 h 431240"/>
                  <a:gd name="connsiteX1569" fmla="*/ 638090 w 1138330"/>
                  <a:gd name="connsiteY1569" fmla="*/ 406350 h 431240"/>
                  <a:gd name="connsiteX1570" fmla="*/ 638850 w 1138330"/>
                  <a:gd name="connsiteY1570" fmla="*/ 407109 h 431240"/>
                  <a:gd name="connsiteX1571" fmla="*/ 639441 w 1138330"/>
                  <a:gd name="connsiteY1571" fmla="*/ 406603 h 431240"/>
                  <a:gd name="connsiteX1572" fmla="*/ 639694 w 1138330"/>
                  <a:gd name="connsiteY1572" fmla="*/ 406350 h 431240"/>
                  <a:gd name="connsiteX1573" fmla="*/ 640116 w 1138330"/>
                  <a:gd name="connsiteY1573" fmla="*/ 406013 h 431240"/>
                  <a:gd name="connsiteX1574" fmla="*/ 640622 w 1138330"/>
                  <a:gd name="connsiteY1574" fmla="*/ 405591 h 431240"/>
                  <a:gd name="connsiteX1575" fmla="*/ 641720 w 1138330"/>
                  <a:gd name="connsiteY1575" fmla="*/ 404578 h 431240"/>
                  <a:gd name="connsiteX1576" fmla="*/ 642142 w 1138330"/>
                  <a:gd name="connsiteY1576" fmla="*/ 404409 h 431240"/>
                  <a:gd name="connsiteX1577" fmla="*/ 642142 w 1138330"/>
                  <a:gd name="connsiteY1577" fmla="*/ 403734 h 431240"/>
                  <a:gd name="connsiteX1578" fmla="*/ 642986 w 1138330"/>
                  <a:gd name="connsiteY1578" fmla="*/ 403734 h 431240"/>
                  <a:gd name="connsiteX1579" fmla="*/ 646363 w 1138330"/>
                  <a:gd name="connsiteY1579" fmla="*/ 406941 h 431240"/>
                  <a:gd name="connsiteX1580" fmla="*/ 647207 w 1138330"/>
                  <a:gd name="connsiteY1580" fmla="*/ 408544 h 431240"/>
                  <a:gd name="connsiteX1581" fmla="*/ 652356 w 1138330"/>
                  <a:gd name="connsiteY1581" fmla="*/ 408544 h 431240"/>
                  <a:gd name="connsiteX1582" fmla="*/ 652947 w 1138330"/>
                  <a:gd name="connsiteY1582" fmla="*/ 408037 h 431240"/>
                  <a:gd name="connsiteX1583" fmla="*/ 652947 w 1138330"/>
                  <a:gd name="connsiteY1583" fmla="*/ 407616 h 431240"/>
                  <a:gd name="connsiteX1584" fmla="*/ 653538 w 1138330"/>
                  <a:gd name="connsiteY1584" fmla="*/ 407616 h 431240"/>
                  <a:gd name="connsiteX1585" fmla="*/ 654298 w 1138330"/>
                  <a:gd name="connsiteY1585" fmla="*/ 406772 h 431240"/>
                  <a:gd name="connsiteX1586" fmla="*/ 655057 w 1138330"/>
                  <a:gd name="connsiteY1586" fmla="*/ 405844 h 431240"/>
                  <a:gd name="connsiteX1587" fmla="*/ 655564 w 1138330"/>
                  <a:gd name="connsiteY1587" fmla="*/ 405675 h 431240"/>
                  <a:gd name="connsiteX1588" fmla="*/ 656239 w 1138330"/>
                  <a:gd name="connsiteY1588" fmla="*/ 405000 h 431240"/>
                  <a:gd name="connsiteX1589" fmla="*/ 657083 w 1138330"/>
                  <a:gd name="connsiteY1589" fmla="*/ 404157 h 431240"/>
                  <a:gd name="connsiteX1590" fmla="*/ 657421 w 1138330"/>
                  <a:gd name="connsiteY1590" fmla="*/ 404157 h 431240"/>
                  <a:gd name="connsiteX1591" fmla="*/ 657759 w 1138330"/>
                  <a:gd name="connsiteY1591" fmla="*/ 403903 h 431240"/>
                  <a:gd name="connsiteX1592" fmla="*/ 657927 w 1138330"/>
                  <a:gd name="connsiteY1592" fmla="*/ 403903 h 431240"/>
                  <a:gd name="connsiteX1593" fmla="*/ 657927 w 1138330"/>
                  <a:gd name="connsiteY1593" fmla="*/ 403313 h 431240"/>
                  <a:gd name="connsiteX1594" fmla="*/ 658518 w 1138330"/>
                  <a:gd name="connsiteY1594" fmla="*/ 403313 h 431240"/>
                  <a:gd name="connsiteX1595" fmla="*/ 660375 w 1138330"/>
                  <a:gd name="connsiteY1595" fmla="*/ 401709 h 431240"/>
                  <a:gd name="connsiteX1596" fmla="*/ 660544 w 1138330"/>
                  <a:gd name="connsiteY1596" fmla="*/ 401709 h 431240"/>
                  <a:gd name="connsiteX1597" fmla="*/ 661051 w 1138330"/>
                  <a:gd name="connsiteY1597" fmla="*/ 401119 h 431240"/>
                  <a:gd name="connsiteX1598" fmla="*/ 661220 w 1138330"/>
                  <a:gd name="connsiteY1598" fmla="*/ 401119 h 431240"/>
                  <a:gd name="connsiteX1599" fmla="*/ 661220 w 1138330"/>
                  <a:gd name="connsiteY1599" fmla="*/ 400781 h 431240"/>
                  <a:gd name="connsiteX1600" fmla="*/ 661557 w 1138330"/>
                  <a:gd name="connsiteY1600" fmla="*/ 400781 h 431240"/>
                  <a:gd name="connsiteX1601" fmla="*/ 662064 w 1138330"/>
                  <a:gd name="connsiteY1601" fmla="*/ 400360 h 431240"/>
                  <a:gd name="connsiteX1602" fmla="*/ 662064 w 1138330"/>
                  <a:gd name="connsiteY1602" fmla="*/ 399938 h 431240"/>
                  <a:gd name="connsiteX1603" fmla="*/ 662739 w 1138330"/>
                  <a:gd name="connsiteY1603" fmla="*/ 399938 h 431240"/>
                  <a:gd name="connsiteX1604" fmla="*/ 663752 w 1138330"/>
                  <a:gd name="connsiteY1604" fmla="*/ 399094 h 431240"/>
                  <a:gd name="connsiteX1605" fmla="*/ 663752 w 1138330"/>
                  <a:gd name="connsiteY1605" fmla="*/ 399094 h 431240"/>
                  <a:gd name="connsiteX1606" fmla="*/ 664512 w 1138330"/>
                  <a:gd name="connsiteY1606" fmla="*/ 398503 h 431240"/>
                  <a:gd name="connsiteX1607" fmla="*/ 664512 w 1138330"/>
                  <a:gd name="connsiteY1607" fmla="*/ 398250 h 431240"/>
                  <a:gd name="connsiteX1608" fmla="*/ 664849 w 1138330"/>
                  <a:gd name="connsiteY1608" fmla="*/ 398250 h 431240"/>
                  <a:gd name="connsiteX1609" fmla="*/ 665272 w 1138330"/>
                  <a:gd name="connsiteY1609" fmla="*/ 397912 h 431240"/>
                  <a:gd name="connsiteX1610" fmla="*/ 666116 w 1138330"/>
                  <a:gd name="connsiteY1610" fmla="*/ 397406 h 431240"/>
                  <a:gd name="connsiteX1611" fmla="*/ 666116 w 1138330"/>
                  <a:gd name="connsiteY1611" fmla="*/ 397406 h 431240"/>
                  <a:gd name="connsiteX1612" fmla="*/ 666791 w 1138330"/>
                  <a:gd name="connsiteY1612" fmla="*/ 396900 h 431240"/>
                  <a:gd name="connsiteX1613" fmla="*/ 668057 w 1138330"/>
                  <a:gd name="connsiteY1613" fmla="*/ 396141 h 431240"/>
                  <a:gd name="connsiteX1614" fmla="*/ 668479 w 1138330"/>
                  <a:gd name="connsiteY1614" fmla="*/ 395635 h 431240"/>
                  <a:gd name="connsiteX1615" fmla="*/ 668817 w 1138330"/>
                  <a:gd name="connsiteY1615" fmla="*/ 395635 h 431240"/>
                  <a:gd name="connsiteX1616" fmla="*/ 669070 w 1138330"/>
                  <a:gd name="connsiteY1616" fmla="*/ 395466 h 431240"/>
                  <a:gd name="connsiteX1617" fmla="*/ 669323 w 1138330"/>
                  <a:gd name="connsiteY1617" fmla="*/ 395297 h 431240"/>
                  <a:gd name="connsiteX1618" fmla="*/ 669323 w 1138330"/>
                  <a:gd name="connsiteY1618" fmla="*/ 394791 h 431240"/>
                  <a:gd name="connsiteX1619" fmla="*/ 670168 w 1138330"/>
                  <a:gd name="connsiteY1619" fmla="*/ 394791 h 431240"/>
                  <a:gd name="connsiteX1620" fmla="*/ 670927 w 1138330"/>
                  <a:gd name="connsiteY1620" fmla="*/ 394284 h 431240"/>
                  <a:gd name="connsiteX1621" fmla="*/ 670927 w 1138330"/>
                  <a:gd name="connsiteY1621" fmla="*/ 393947 h 431240"/>
                  <a:gd name="connsiteX1622" fmla="*/ 671518 w 1138330"/>
                  <a:gd name="connsiteY1622" fmla="*/ 393947 h 431240"/>
                  <a:gd name="connsiteX1623" fmla="*/ 672194 w 1138330"/>
                  <a:gd name="connsiteY1623" fmla="*/ 393525 h 431240"/>
                  <a:gd name="connsiteX1624" fmla="*/ 672616 w 1138330"/>
                  <a:gd name="connsiteY1624" fmla="*/ 393103 h 431240"/>
                  <a:gd name="connsiteX1625" fmla="*/ 673038 w 1138330"/>
                  <a:gd name="connsiteY1625" fmla="*/ 393103 h 431240"/>
                  <a:gd name="connsiteX1626" fmla="*/ 673460 w 1138330"/>
                  <a:gd name="connsiteY1626" fmla="*/ 392766 h 431240"/>
                  <a:gd name="connsiteX1627" fmla="*/ 673460 w 1138330"/>
                  <a:gd name="connsiteY1627" fmla="*/ 392259 h 431240"/>
                  <a:gd name="connsiteX1628" fmla="*/ 674388 w 1138330"/>
                  <a:gd name="connsiteY1628" fmla="*/ 392259 h 431240"/>
                  <a:gd name="connsiteX1629" fmla="*/ 675148 w 1138330"/>
                  <a:gd name="connsiteY1629" fmla="*/ 391838 h 431240"/>
                  <a:gd name="connsiteX1630" fmla="*/ 675148 w 1138330"/>
                  <a:gd name="connsiteY1630" fmla="*/ 391416 h 431240"/>
                  <a:gd name="connsiteX1631" fmla="*/ 675823 w 1138330"/>
                  <a:gd name="connsiteY1631" fmla="*/ 391416 h 431240"/>
                  <a:gd name="connsiteX1632" fmla="*/ 676077 w 1138330"/>
                  <a:gd name="connsiteY1632" fmla="*/ 391247 h 431240"/>
                  <a:gd name="connsiteX1633" fmla="*/ 676752 w 1138330"/>
                  <a:gd name="connsiteY1633" fmla="*/ 390572 h 431240"/>
                  <a:gd name="connsiteX1634" fmla="*/ 677258 w 1138330"/>
                  <a:gd name="connsiteY1634" fmla="*/ 390572 h 431240"/>
                  <a:gd name="connsiteX1635" fmla="*/ 677765 w 1138330"/>
                  <a:gd name="connsiteY1635" fmla="*/ 390234 h 431240"/>
                  <a:gd name="connsiteX1636" fmla="*/ 677934 w 1138330"/>
                  <a:gd name="connsiteY1636" fmla="*/ 390234 h 431240"/>
                  <a:gd name="connsiteX1637" fmla="*/ 678356 w 1138330"/>
                  <a:gd name="connsiteY1637" fmla="*/ 389728 h 431240"/>
                  <a:gd name="connsiteX1638" fmla="*/ 679031 w 1138330"/>
                  <a:gd name="connsiteY1638" fmla="*/ 389728 h 431240"/>
                  <a:gd name="connsiteX1639" fmla="*/ 679284 w 1138330"/>
                  <a:gd name="connsiteY1639" fmla="*/ 389559 h 431240"/>
                  <a:gd name="connsiteX1640" fmla="*/ 679960 w 1138330"/>
                  <a:gd name="connsiteY1640" fmla="*/ 388800 h 431240"/>
                  <a:gd name="connsiteX1641" fmla="*/ 680804 w 1138330"/>
                  <a:gd name="connsiteY1641" fmla="*/ 388800 h 431240"/>
                  <a:gd name="connsiteX1642" fmla="*/ 681648 w 1138330"/>
                  <a:gd name="connsiteY1642" fmla="*/ 387956 h 431240"/>
                  <a:gd name="connsiteX1643" fmla="*/ 682661 w 1138330"/>
                  <a:gd name="connsiteY1643" fmla="*/ 387956 h 431240"/>
                  <a:gd name="connsiteX1644" fmla="*/ 684180 w 1138330"/>
                  <a:gd name="connsiteY1644" fmla="*/ 387028 h 431240"/>
                  <a:gd name="connsiteX1645" fmla="*/ 684940 w 1138330"/>
                  <a:gd name="connsiteY1645" fmla="*/ 386185 h 431240"/>
                  <a:gd name="connsiteX1646" fmla="*/ 685700 w 1138330"/>
                  <a:gd name="connsiteY1646" fmla="*/ 386185 h 431240"/>
                  <a:gd name="connsiteX1647" fmla="*/ 686628 w 1138330"/>
                  <a:gd name="connsiteY1647" fmla="*/ 385510 h 431240"/>
                  <a:gd name="connsiteX1648" fmla="*/ 686628 w 1138330"/>
                  <a:gd name="connsiteY1648" fmla="*/ 385256 h 431240"/>
                  <a:gd name="connsiteX1649" fmla="*/ 686966 w 1138330"/>
                  <a:gd name="connsiteY1649" fmla="*/ 385256 h 431240"/>
                  <a:gd name="connsiteX1650" fmla="*/ 687557 w 1138330"/>
                  <a:gd name="connsiteY1650" fmla="*/ 384919 h 431240"/>
                  <a:gd name="connsiteX1651" fmla="*/ 687979 w 1138330"/>
                  <a:gd name="connsiteY1651" fmla="*/ 384750 h 431240"/>
                  <a:gd name="connsiteX1652" fmla="*/ 688232 w 1138330"/>
                  <a:gd name="connsiteY1652" fmla="*/ 384497 h 431240"/>
                  <a:gd name="connsiteX1653" fmla="*/ 688570 w 1138330"/>
                  <a:gd name="connsiteY1653" fmla="*/ 384497 h 431240"/>
                  <a:gd name="connsiteX1654" fmla="*/ 689330 w 1138330"/>
                  <a:gd name="connsiteY1654" fmla="*/ 383737 h 431240"/>
                  <a:gd name="connsiteX1655" fmla="*/ 689583 w 1138330"/>
                  <a:gd name="connsiteY1655" fmla="*/ 383737 h 431240"/>
                  <a:gd name="connsiteX1656" fmla="*/ 689583 w 1138330"/>
                  <a:gd name="connsiteY1656" fmla="*/ 383906 h 431240"/>
                  <a:gd name="connsiteX1657" fmla="*/ 689921 w 1138330"/>
                  <a:gd name="connsiteY1657" fmla="*/ 383653 h 431240"/>
                  <a:gd name="connsiteX1658" fmla="*/ 692453 w 1138330"/>
                  <a:gd name="connsiteY1658" fmla="*/ 386944 h 431240"/>
                  <a:gd name="connsiteX1659" fmla="*/ 693297 w 1138330"/>
                  <a:gd name="connsiteY1659" fmla="*/ 388547 h 431240"/>
                  <a:gd name="connsiteX1660" fmla="*/ 694141 w 1138330"/>
                  <a:gd name="connsiteY1660" fmla="*/ 389391 h 431240"/>
                  <a:gd name="connsiteX1661" fmla="*/ 694141 w 1138330"/>
                  <a:gd name="connsiteY1661" fmla="*/ 390234 h 431240"/>
                  <a:gd name="connsiteX1662" fmla="*/ 694985 w 1138330"/>
                  <a:gd name="connsiteY1662" fmla="*/ 390234 h 431240"/>
                  <a:gd name="connsiteX1663" fmla="*/ 694985 w 1138330"/>
                  <a:gd name="connsiteY1663" fmla="*/ 391078 h 431240"/>
                  <a:gd name="connsiteX1664" fmla="*/ 695830 w 1138330"/>
                  <a:gd name="connsiteY1664" fmla="*/ 391922 h 431240"/>
                  <a:gd name="connsiteX1665" fmla="*/ 695830 w 1138330"/>
                  <a:gd name="connsiteY1665" fmla="*/ 393610 h 431240"/>
                  <a:gd name="connsiteX1666" fmla="*/ 695070 w 1138330"/>
                  <a:gd name="connsiteY1666" fmla="*/ 394453 h 431240"/>
                  <a:gd name="connsiteX1667" fmla="*/ 695070 w 1138330"/>
                  <a:gd name="connsiteY1667" fmla="*/ 396141 h 431240"/>
                  <a:gd name="connsiteX1668" fmla="*/ 694310 w 1138330"/>
                  <a:gd name="connsiteY1668" fmla="*/ 396141 h 431240"/>
                  <a:gd name="connsiteX1669" fmla="*/ 694310 w 1138330"/>
                  <a:gd name="connsiteY1669" fmla="*/ 397828 h 431240"/>
                  <a:gd name="connsiteX1670" fmla="*/ 693550 w 1138330"/>
                  <a:gd name="connsiteY1670" fmla="*/ 398672 h 431240"/>
                  <a:gd name="connsiteX1671" fmla="*/ 693550 w 1138330"/>
                  <a:gd name="connsiteY1671" fmla="*/ 400360 h 431240"/>
                  <a:gd name="connsiteX1672" fmla="*/ 692791 w 1138330"/>
                  <a:gd name="connsiteY1672" fmla="*/ 400360 h 431240"/>
                  <a:gd name="connsiteX1673" fmla="*/ 692791 w 1138330"/>
                  <a:gd name="connsiteY1673" fmla="*/ 402047 h 431240"/>
                  <a:gd name="connsiteX1674" fmla="*/ 692031 w 1138330"/>
                  <a:gd name="connsiteY1674" fmla="*/ 402047 h 431240"/>
                  <a:gd name="connsiteX1675" fmla="*/ 692031 w 1138330"/>
                  <a:gd name="connsiteY1675" fmla="*/ 403734 h 431240"/>
                  <a:gd name="connsiteX1676" fmla="*/ 691271 w 1138330"/>
                  <a:gd name="connsiteY1676" fmla="*/ 403734 h 431240"/>
                  <a:gd name="connsiteX1677" fmla="*/ 690427 w 1138330"/>
                  <a:gd name="connsiteY1677" fmla="*/ 404578 h 431240"/>
                  <a:gd name="connsiteX1678" fmla="*/ 689667 w 1138330"/>
                  <a:gd name="connsiteY1678" fmla="*/ 404578 h 431240"/>
                  <a:gd name="connsiteX1679" fmla="*/ 688739 w 1138330"/>
                  <a:gd name="connsiteY1679" fmla="*/ 404831 h 431240"/>
                  <a:gd name="connsiteX1680" fmla="*/ 688739 w 1138330"/>
                  <a:gd name="connsiteY1680" fmla="*/ 405422 h 431240"/>
                  <a:gd name="connsiteX1681" fmla="*/ 687979 w 1138330"/>
                  <a:gd name="connsiteY1681" fmla="*/ 406266 h 431240"/>
                  <a:gd name="connsiteX1682" fmla="*/ 687388 w 1138330"/>
                  <a:gd name="connsiteY1682" fmla="*/ 406266 h 431240"/>
                  <a:gd name="connsiteX1683" fmla="*/ 687135 w 1138330"/>
                  <a:gd name="connsiteY1683" fmla="*/ 406519 h 431240"/>
                  <a:gd name="connsiteX1684" fmla="*/ 687135 w 1138330"/>
                  <a:gd name="connsiteY1684" fmla="*/ 407109 h 431240"/>
                  <a:gd name="connsiteX1685" fmla="*/ 685531 w 1138330"/>
                  <a:gd name="connsiteY1685" fmla="*/ 407953 h 431240"/>
                  <a:gd name="connsiteX1686" fmla="*/ 684687 w 1138330"/>
                  <a:gd name="connsiteY1686" fmla="*/ 408797 h 431240"/>
                  <a:gd name="connsiteX1687" fmla="*/ 683843 w 1138330"/>
                  <a:gd name="connsiteY1687" fmla="*/ 409641 h 431240"/>
                  <a:gd name="connsiteX1688" fmla="*/ 682999 w 1138330"/>
                  <a:gd name="connsiteY1688" fmla="*/ 410485 h 431240"/>
                  <a:gd name="connsiteX1689" fmla="*/ 682154 w 1138330"/>
                  <a:gd name="connsiteY1689" fmla="*/ 410485 h 431240"/>
                  <a:gd name="connsiteX1690" fmla="*/ 681310 w 1138330"/>
                  <a:gd name="connsiteY1690" fmla="*/ 411328 h 431240"/>
                  <a:gd name="connsiteX1691" fmla="*/ 679706 w 1138330"/>
                  <a:gd name="connsiteY1691" fmla="*/ 412172 h 431240"/>
                  <a:gd name="connsiteX1692" fmla="*/ 678862 w 1138330"/>
                  <a:gd name="connsiteY1692" fmla="*/ 413016 h 431240"/>
                  <a:gd name="connsiteX1693" fmla="*/ 678356 w 1138330"/>
                  <a:gd name="connsiteY1693" fmla="*/ 413016 h 431240"/>
                  <a:gd name="connsiteX1694" fmla="*/ 678187 w 1138330"/>
                  <a:gd name="connsiteY1694" fmla="*/ 413184 h 431240"/>
                  <a:gd name="connsiteX1695" fmla="*/ 677258 w 1138330"/>
                  <a:gd name="connsiteY1695" fmla="*/ 413522 h 431240"/>
                  <a:gd name="connsiteX1696" fmla="*/ 677258 w 1138330"/>
                  <a:gd name="connsiteY1696" fmla="*/ 413944 h 431240"/>
                  <a:gd name="connsiteX1697" fmla="*/ 676583 w 1138330"/>
                  <a:gd name="connsiteY1697" fmla="*/ 413944 h 431240"/>
                  <a:gd name="connsiteX1698" fmla="*/ 676583 w 1138330"/>
                  <a:gd name="connsiteY1698" fmla="*/ 414787 h 431240"/>
                  <a:gd name="connsiteX1699" fmla="*/ 675654 w 1138330"/>
                  <a:gd name="connsiteY1699" fmla="*/ 414787 h 431240"/>
                  <a:gd name="connsiteX1700" fmla="*/ 675654 w 1138330"/>
                  <a:gd name="connsiteY1700" fmla="*/ 415631 h 431240"/>
                  <a:gd name="connsiteX1701" fmla="*/ 676499 w 1138330"/>
                  <a:gd name="connsiteY1701" fmla="*/ 415631 h 431240"/>
                  <a:gd name="connsiteX1702" fmla="*/ 677343 w 1138330"/>
                  <a:gd name="connsiteY1702" fmla="*/ 417235 h 431240"/>
                  <a:gd name="connsiteX1703" fmla="*/ 678187 w 1138330"/>
                  <a:gd name="connsiteY1703" fmla="*/ 418078 h 431240"/>
                  <a:gd name="connsiteX1704" fmla="*/ 678187 w 1138330"/>
                  <a:gd name="connsiteY1704" fmla="*/ 418922 h 431240"/>
                  <a:gd name="connsiteX1705" fmla="*/ 679031 w 1138330"/>
                  <a:gd name="connsiteY1705" fmla="*/ 418922 h 431240"/>
                  <a:gd name="connsiteX1706" fmla="*/ 679031 w 1138330"/>
                  <a:gd name="connsiteY1706" fmla="*/ 419766 h 431240"/>
                  <a:gd name="connsiteX1707" fmla="*/ 679875 w 1138330"/>
                  <a:gd name="connsiteY1707" fmla="*/ 419766 h 431240"/>
                  <a:gd name="connsiteX1708" fmla="*/ 680719 w 1138330"/>
                  <a:gd name="connsiteY1708" fmla="*/ 420525 h 431240"/>
                  <a:gd name="connsiteX1709" fmla="*/ 682408 w 1138330"/>
                  <a:gd name="connsiteY1709" fmla="*/ 421284 h 431240"/>
                  <a:gd name="connsiteX1710" fmla="*/ 682408 w 1138330"/>
                  <a:gd name="connsiteY1710" fmla="*/ 422128 h 431240"/>
                  <a:gd name="connsiteX1711" fmla="*/ 683252 w 1138330"/>
                  <a:gd name="connsiteY1711" fmla="*/ 422128 h 431240"/>
                  <a:gd name="connsiteX1712" fmla="*/ 683252 w 1138330"/>
                  <a:gd name="connsiteY1712" fmla="*/ 422972 h 431240"/>
                  <a:gd name="connsiteX1713" fmla="*/ 684096 w 1138330"/>
                  <a:gd name="connsiteY1713" fmla="*/ 423816 h 431240"/>
                  <a:gd name="connsiteX1714" fmla="*/ 684940 w 1138330"/>
                  <a:gd name="connsiteY1714" fmla="*/ 424660 h 431240"/>
                  <a:gd name="connsiteX1715" fmla="*/ 684940 w 1138330"/>
                  <a:gd name="connsiteY1715" fmla="*/ 427950 h 431240"/>
                  <a:gd name="connsiteX1716" fmla="*/ 685869 w 1138330"/>
                  <a:gd name="connsiteY1716" fmla="*/ 427950 h 431240"/>
                  <a:gd name="connsiteX1717" fmla="*/ 685869 w 1138330"/>
                  <a:gd name="connsiteY1717" fmla="*/ 428794 h 431240"/>
                  <a:gd name="connsiteX1718" fmla="*/ 686713 w 1138330"/>
                  <a:gd name="connsiteY1718" fmla="*/ 429637 h 431240"/>
                  <a:gd name="connsiteX1719" fmla="*/ 686713 w 1138330"/>
                  <a:gd name="connsiteY1719" fmla="*/ 431241 h 431240"/>
                  <a:gd name="connsiteX1720" fmla="*/ 687557 w 1138330"/>
                  <a:gd name="connsiteY1720" fmla="*/ 430650 h 431240"/>
                  <a:gd name="connsiteX1721" fmla="*/ 687557 w 1138330"/>
                  <a:gd name="connsiteY1721" fmla="*/ 430482 h 431240"/>
                  <a:gd name="connsiteX1722" fmla="*/ 687726 w 1138330"/>
                  <a:gd name="connsiteY1722" fmla="*/ 430482 h 431240"/>
                  <a:gd name="connsiteX1723" fmla="*/ 687895 w 1138330"/>
                  <a:gd name="connsiteY1723" fmla="*/ 430228 h 431240"/>
                  <a:gd name="connsiteX1724" fmla="*/ 687895 w 1138330"/>
                  <a:gd name="connsiteY1724" fmla="*/ 429975 h 431240"/>
                  <a:gd name="connsiteX1725" fmla="*/ 688486 w 1138330"/>
                  <a:gd name="connsiteY1725" fmla="*/ 429975 h 431240"/>
                  <a:gd name="connsiteX1726" fmla="*/ 688486 w 1138330"/>
                  <a:gd name="connsiteY1726" fmla="*/ 429722 h 431240"/>
                  <a:gd name="connsiteX1727" fmla="*/ 689245 w 1138330"/>
                  <a:gd name="connsiteY1727" fmla="*/ 429722 h 431240"/>
                  <a:gd name="connsiteX1728" fmla="*/ 689921 w 1138330"/>
                  <a:gd name="connsiteY1728" fmla="*/ 429553 h 431240"/>
                  <a:gd name="connsiteX1729" fmla="*/ 690680 w 1138330"/>
                  <a:gd name="connsiteY1729" fmla="*/ 429131 h 431240"/>
                  <a:gd name="connsiteX1730" fmla="*/ 690934 w 1138330"/>
                  <a:gd name="connsiteY1730" fmla="*/ 428878 h 431240"/>
                  <a:gd name="connsiteX1731" fmla="*/ 691356 w 1138330"/>
                  <a:gd name="connsiteY1731" fmla="*/ 428878 h 431240"/>
                  <a:gd name="connsiteX1732" fmla="*/ 692537 w 1138330"/>
                  <a:gd name="connsiteY1732" fmla="*/ 428119 h 431240"/>
                  <a:gd name="connsiteX1733" fmla="*/ 692537 w 1138330"/>
                  <a:gd name="connsiteY1733" fmla="*/ 427950 h 431240"/>
                  <a:gd name="connsiteX1734" fmla="*/ 692791 w 1138330"/>
                  <a:gd name="connsiteY1734" fmla="*/ 427950 h 431240"/>
                  <a:gd name="connsiteX1735" fmla="*/ 694141 w 1138330"/>
                  <a:gd name="connsiteY1735" fmla="*/ 427106 h 431240"/>
                  <a:gd name="connsiteX1736" fmla="*/ 694141 w 1138330"/>
                  <a:gd name="connsiteY1736" fmla="*/ 427106 h 431240"/>
                  <a:gd name="connsiteX1737" fmla="*/ 694985 w 1138330"/>
                  <a:gd name="connsiteY1737" fmla="*/ 426263 h 431240"/>
                  <a:gd name="connsiteX1738" fmla="*/ 695576 w 1138330"/>
                  <a:gd name="connsiteY1738" fmla="*/ 426263 h 431240"/>
                  <a:gd name="connsiteX1739" fmla="*/ 695576 w 1138330"/>
                  <a:gd name="connsiteY1739" fmla="*/ 425840 h 431240"/>
                  <a:gd name="connsiteX1740" fmla="*/ 695745 w 1138330"/>
                  <a:gd name="connsiteY1740" fmla="*/ 425166 h 431240"/>
                  <a:gd name="connsiteX1741" fmla="*/ 695745 w 1138330"/>
                  <a:gd name="connsiteY1741" fmla="*/ 425166 h 431240"/>
                  <a:gd name="connsiteX1742" fmla="*/ 695745 w 1138330"/>
                  <a:gd name="connsiteY1742" fmla="*/ 424575 h 431240"/>
                  <a:gd name="connsiteX1743" fmla="*/ 698193 w 1138330"/>
                  <a:gd name="connsiteY1743" fmla="*/ 424575 h 431240"/>
                  <a:gd name="connsiteX1744" fmla="*/ 699037 w 1138330"/>
                  <a:gd name="connsiteY1744" fmla="*/ 425334 h 431240"/>
                  <a:gd name="connsiteX1745" fmla="*/ 699882 w 1138330"/>
                  <a:gd name="connsiteY1745" fmla="*/ 425334 h 431240"/>
                  <a:gd name="connsiteX1746" fmla="*/ 700726 w 1138330"/>
                  <a:gd name="connsiteY1746" fmla="*/ 426094 h 431240"/>
                  <a:gd name="connsiteX1747" fmla="*/ 701570 w 1138330"/>
                  <a:gd name="connsiteY1747" fmla="*/ 426937 h 431240"/>
                  <a:gd name="connsiteX1748" fmla="*/ 702414 w 1138330"/>
                  <a:gd name="connsiteY1748" fmla="*/ 427781 h 431240"/>
                  <a:gd name="connsiteX1749" fmla="*/ 703258 w 1138330"/>
                  <a:gd name="connsiteY1749" fmla="*/ 428625 h 431240"/>
                  <a:gd name="connsiteX1750" fmla="*/ 703765 w 1138330"/>
                  <a:gd name="connsiteY1750" fmla="*/ 428625 h 431240"/>
                  <a:gd name="connsiteX1751" fmla="*/ 704018 w 1138330"/>
                  <a:gd name="connsiteY1751" fmla="*/ 428372 h 431240"/>
                  <a:gd name="connsiteX1752" fmla="*/ 704018 w 1138330"/>
                  <a:gd name="connsiteY1752" fmla="*/ 427781 h 431240"/>
                  <a:gd name="connsiteX1753" fmla="*/ 704609 w 1138330"/>
                  <a:gd name="connsiteY1753" fmla="*/ 427781 h 431240"/>
                  <a:gd name="connsiteX1754" fmla="*/ 705031 w 1138330"/>
                  <a:gd name="connsiteY1754" fmla="*/ 427191 h 431240"/>
                  <a:gd name="connsiteX1755" fmla="*/ 705791 w 1138330"/>
                  <a:gd name="connsiteY1755" fmla="*/ 426685 h 431240"/>
                  <a:gd name="connsiteX1756" fmla="*/ 705791 w 1138330"/>
                  <a:gd name="connsiteY1756" fmla="*/ 426685 h 431240"/>
                  <a:gd name="connsiteX1757" fmla="*/ 706381 w 1138330"/>
                  <a:gd name="connsiteY1757" fmla="*/ 426009 h 431240"/>
                  <a:gd name="connsiteX1758" fmla="*/ 707226 w 1138330"/>
                  <a:gd name="connsiteY1758" fmla="*/ 426009 h 431240"/>
                  <a:gd name="connsiteX1759" fmla="*/ 708407 w 1138330"/>
                  <a:gd name="connsiteY1759" fmla="*/ 425419 h 431240"/>
                  <a:gd name="connsiteX1760" fmla="*/ 708745 w 1138330"/>
                  <a:gd name="connsiteY1760" fmla="*/ 425250 h 431240"/>
                  <a:gd name="connsiteX1761" fmla="*/ 708829 w 1138330"/>
                  <a:gd name="connsiteY1761" fmla="*/ 425250 h 431240"/>
                  <a:gd name="connsiteX1762" fmla="*/ 711277 w 1138330"/>
                  <a:gd name="connsiteY1762" fmla="*/ 423394 h 431240"/>
                  <a:gd name="connsiteX1763" fmla="*/ 712122 w 1138330"/>
                  <a:gd name="connsiteY1763" fmla="*/ 423394 h 431240"/>
                  <a:gd name="connsiteX1764" fmla="*/ 712966 w 1138330"/>
                  <a:gd name="connsiteY1764" fmla="*/ 422550 h 431240"/>
                  <a:gd name="connsiteX1765" fmla="*/ 713810 w 1138330"/>
                  <a:gd name="connsiteY1765" fmla="*/ 422550 h 431240"/>
                  <a:gd name="connsiteX1766" fmla="*/ 715414 w 1138330"/>
                  <a:gd name="connsiteY1766" fmla="*/ 421706 h 431240"/>
                  <a:gd name="connsiteX1767" fmla="*/ 716258 w 1138330"/>
                  <a:gd name="connsiteY1767" fmla="*/ 421706 h 431240"/>
                  <a:gd name="connsiteX1768" fmla="*/ 718706 w 1138330"/>
                  <a:gd name="connsiteY1768" fmla="*/ 420778 h 431240"/>
                  <a:gd name="connsiteX1769" fmla="*/ 719128 w 1138330"/>
                  <a:gd name="connsiteY1769" fmla="*/ 420778 h 431240"/>
                  <a:gd name="connsiteX1770" fmla="*/ 719634 w 1138330"/>
                  <a:gd name="connsiteY1770" fmla="*/ 420525 h 431240"/>
                  <a:gd name="connsiteX1771" fmla="*/ 721070 w 1138330"/>
                  <a:gd name="connsiteY1771" fmla="*/ 419175 h 431240"/>
                  <a:gd name="connsiteX1772" fmla="*/ 721998 w 1138330"/>
                  <a:gd name="connsiteY1772" fmla="*/ 418247 h 431240"/>
                  <a:gd name="connsiteX1773" fmla="*/ 721998 w 1138330"/>
                  <a:gd name="connsiteY1773" fmla="*/ 417487 h 431240"/>
                  <a:gd name="connsiteX1774" fmla="*/ 722758 w 1138330"/>
                  <a:gd name="connsiteY1774" fmla="*/ 416644 h 431240"/>
                  <a:gd name="connsiteX1775" fmla="*/ 723602 w 1138330"/>
                  <a:gd name="connsiteY1775" fmla="*/ 415800 h 431240"/>
                  <a:gd name="connsiteX1776" fmla="*/ 724446 w 1138330"/>
                  <a:gd name="connsiteY1776" fmla="*/ 414956 h 431240"/>
                  <a:gd name="connsiteX1777" fmla="*/ 725121 w 1138330"/>
                  <a:gd name="connsiteY1777" fmla="*/ 414956 h 431240"/>
                  <a:gd name="connsiteX1778" fmla="*/ 726050 w 1138330"/>
                  <a:gd name="connsiteY1778" fmla="*/ 414787 h 431240"/>
                  <a:gd name="connsiteX1779" fmla="*/ 726894 w 1138330"/>
                  <a:gd name="connsiteY1779" fmla="*/ 414956 h 431240"/>
                  <a:gd name="connsiteX1780" fmla="*/ 727232 w 1138330"/>
                  <a:gd name="connsiteY1780" fmla="*/ 414956 h 431240"/>
                  <a:gd name="connsiteX1781" fmla="*/ 727569 w 1138330"/>
                  <a:gd name="connsiteY1781" fmla="*/ 415210 h 431240"/>
                  <a:gd name="connsiteX1782" fmla="*/ 728160 w 1138330"/>
                  <a:gd name="connsiteY1782" fmla="*/ 415378 h 431240"/>
                  <a:gd name="connsiteX1783" fmla="*/ 728160 w 1138330"/>
                  <a:gd name="connsiteY1783" fmla="*/ 414619 h 431240"/>
                  <a:gd name="connsiteX1784" fmla="*/ 727654 w 1138330"/>
                  <a:gd name="connsiteY1784" fmla="*/ 412425 h 431240"/>
                  <a:gd name="connsiteX1785" fmla="*/ 727823 w 1138330"/>
                  <a:gd name="connsiteY1785" fmla="*/ 411919 h 431240"/>
                  <a:gd name="connsiteX1786" fmla="*/ 724953 w 1138330"/>
                  <a:gd name="connsiteY1786" fmla="*/ 401457 h 431240"/>
                  <a:gd name="connsiteX1787" fmla="*/ 725712 w 1138330"/>
                  <a:gd name="connsiteY1787" fmla="*/ 401288 h 431240"/>
                  <a:gd name="connsiteX1788" fmla="*/ 725712 w 1138330"/>
                  <a:gd name="connsiteY1788" fmla="*/ 400866 h 431240"/>
                  <a:gd name="connsiteX1789" fmla="*/ 727316 w 1138330"/>
                  <a:gd name="connsiteY1789" fmla="*/ 400866 h 431240"/>
                  <a:gd name="connsiteX1790" fmla="*/ 728076 w 1138330"/>
                  <a:gd name="connsiteY1790" fmla="*/ 401541 h 431240"/>
                  <a:gd name="connsiteX1791" fmla="*/ 728414 w 1138330"/>
                  <a:gd name="connsiteY1791" fmla="*/ 401203 h 431240"/>
                  <a:gd name="connsiteX1792" fmla="*/ 728582 w 1138330"/>
                  <a:gd name="connsiteY1792" fmla="*/ 400866 h 431240"/>
                  <a:gd name="connsiteX1793" fmla="*/ 728582 w 1138330"/>
                  <a:gd name="connsiteY1793" fmla="*/ 400275 h 431240"/>
                  <a:gd name="connsiteX1794" fmla="*/ 729258 w 1138330"/>
                  <a:gd name="connsiteY1794" fmla="*/ 397406 h 431240"/>
                  <a:gd name="connsiteX1795" fmla="*/ 729595 w 1138330"/>
                  <a:gd name="connsiteY1795" fmla="*/ 396984 h 431240"/>
                  <a:gd name="connsiteX1796" fmla="*/ 729595 w 1138330"/>
                  <a:gd name="connsiteY1796" fmla="*/ 396984 h 431240"/>
                  <a:gd name="connsiteX1797" fmla="*/ 729595 w 1138330"/>
                  <a:gd name="connsiteY1797" fmla="*/ 396732 h 431240"/>
                  <a:gd name="connsiteX1798" fmla="*/ 735420 w 1138330"/>
                  <a:gd name="connsiteY1798" fmla="*/ 396732 h 431240"/>
                  <a:gd name="connsiteX1799" fmla="*/ 737108 w 1138330"/>
                  <a:gd name="connsiteY1799" fmla="*/ 396563 h 431240"/>
                  <a:gd name="connsiteX1800" fmla="*/ 737193 w 1138330"/>
                  <a:gd name="connsiteY1800" fmla="*/ 396563 h 431240"/>
                  <a:gd name="connsiteX1801" fmla="*/ 737784 w 1138330"/>
                  <a:gd name="connsiteY1801" fmla="*/ 395803 h 431240"/>
                  <a:gd name="connsiteX1802" fmla="*/ 739472 w 1138330"/>
                  <a:gd name="connsiteY1802" fmla="*/ 393610 h 431240"/>
                  <a:gd name="connsiteX1803" fmla="*/ 741920 w 1138330"/>
                  <a:gd name="connsiteY1803" fmla="*/ 390319 h 431240"/>
                  <a:gd name="connsiteX1804" fmla="*/ 742258 w 1138330"/>
                  <a:gd name="connsiteY1804" fmla="*/ 389897 h 431240"/>
                  <a:gd name="connsiteX1805" fmla="*/ 742426 w 1138330"/>
                  <a:gd name="connsiteY1805" fmla="*/ 390234 h 431240"/>
                  <a:gd name="connsiteX1806" fmla="*/ 742764 w 1138330"/>
                  <a:gd name="connsiteY1806" fmla="*/ 389813 h 431240"/>
                  <a:gd name="connsiteX1807" fmla="*/ 745381 w 1138330"/>
                  <a:gd name="connsiteY1807" fmla="*/ 396394 h 431240"/>
                  <a:gd name="connsiteX1808" fmla="*/ 746225 w 1138330"/>
                  <a:gd name="connsiteY1808" fmla="*/ 397997 h 431240"/>
                  <a:gd name="connsiteX1809" fmla="*/ 747069 w 1138330"/>
                  <a:gd name="connsiteY1809" fmla="*/ 400444 h 431240"/>
                  <a:gd name="connsiteX1810" fmla="*/ 747913 w 1138330"/>
                  <a:gd name="connsiteY1810" fmla="*/ 402047 h 431240"/>
                  <a:gd name="connsiteX1811" fmla="*/ 751290 w 1138330"/>
                  <a:gd name="connsiteY1811" fmla="*/ 406941 h 431240"/>
                  <a:gd name="connsiteX1812" fmla="*/ 759985 w 1138330"/>
                  <a:gd name="connsiteY1812" fmla="*/ 403566 h 431240"/>
                  <a:gd name="connsiteX1813" fmla="*/ 759394 w 1138330"/>
                  <a:gd name="connsiteY1813" fmla="*/ 401625 h 431240"/>
                  <a:gd name="connsiteX1814" fmla="*/ 760238 w 1138330"/>
                  <a:gd name="connsiteY1814" fmla="*/ 401372 h 431240"/>
                  <a:gd name="connsiteX1815" fmla="*/ 760238 w 1138330"/>
                  <a:gd name="connsiteY1815" fmla="*/ 400950 h 431240"/>
                  <a:gd name="connsiteX1816" fmla="*/ 763277 w 1138330"/>
                  <a:gd name="connsiteY1816" fmla="*/ 400360 h 431240"/>
                  <a:gd name="connsiteX1817" fmla="*/ 764627 w 1138330"/>
                  <a:gd name="connsiteY1817" fmla="*/ 399938 h 431240"/>
                  <a:gd name="connsiteX1818" fmla="*/ 767920 w 1138330"/>
                  <a:gd name="connsiteY1818" fmla="*/ 399938 h 431240"/>
                  <a:gd name="connsiteX1819" fmla="*/ 769186 w 1138330"/>
                  <a:gd name="connsiteY1819" fmla="*/ 399600 h 431240"/>
                  <a:gd name="connsiteX1820" fmla="*/ 770114 w 1138330"/>
                  <a:gd name="connsiteY1820" fmla="*/ 399094 h 431240"/>
                  <a:gd name="connsiteX1821" fmla="*/ 771212 w 1138330"/>
                  <a:gd name="connsiteY1821" fmla="*/ 398672 h 431240"/>
                  <a:gd name="connsiteX1822" fmla="*/ 771972 w 1138330"/>
                  <a:gd name="connsiteY1822" fmla="*/ 398335 h 431240"/>
                  <a:gd name="connsiteX1823" fmla="*/ 772731 w 1138330"/>
                  <a:gd name="connsiteY1823" fmla="*/ 398081 h 431240"/>
                  <a:gd name="connsiteX1824" fmla="*/ 773407 w 1138330"/>
                  <a:gd name="connsiteY1824" fmla="*/ 397322 h 431240"/>
                  <a:gd name="connsiteX1825" fmla="*/ 775095 w 1138330"/>
                  <a:gd name="connsiteY1825" fmla="*/ 397322 h 431240"/>
                  <a:gd name="connsiteX1826" fmla="*/ 775939 w 1138330"/>
                  <a:gd name="connsiteY1826" fmla="*/ 398081 h 431240"/>
                  <a:gd name="connsiteX1827" fmla="*/ 778471 w 1138330"/>
                  <a:gd name="connsiteY1827" fmla="*/ 398841 h 431240"/>
                  <a:gd name="connsiteX1828" fmla="*/ 780666 w 1138330"/>
                  <a:gd name="connsiteY1828" fmla="*/ 398841 h 431240"/>
                  <a:gd name="connsiteX1829" fmla="*/ 780920 w 1138330"/>
                  <a:gd name="connsiteY1829" fmla="*/ 398335 h 431240"/>
                  <a:gd name="connsiteX1830" fmla="*/ 781848 w 1138330"/>
                  <a:gd name="connsiteY1830" fmla="*/ 394791 h 431240"/>
                  <a:gd name="connsiteX1831" fmla="*/ 782355 w 1138330"/>
                  <a:gd name="connsiteY1831" fmla="*/ 394116 h 431240"/>
                  <a:gd name="connsiteX1832" fmla="*/ 782608 w 1138330"/>
                  <a:gd name="connsiteY1832" fmla="*/ 393863 h 431240"/>
                  <a:gd name="connsiteX1833" fmla="*/ 782608 w 1138330"/>
                  <a:gd name="connsiteY1833" fmla="*/ 393863 h 431240"/>
                  <a:gd name="connsiteX1834" fmla="*/ 782777 w 1138330"/>
                  <a:gd name="connsiteY1834" fmla="*/ 393610 h 431240"/>
                  <a:gd name="connsiteX1835" fmla="*/ 783283 w 1138330"/>
                  <a:gd name="connsiteY1835" fmla="*/ 393103 h 431240"/>
                  <a:gd name="connsiteX1836" fmla="*/ 783283 w 1138330"/>
                  <a:gd name="connsiteY1836" fmla="*/ 393103 h 431240"/>
                  <a:gd name="connsiteX1837" fmla="*/ 783536 w 1138330"/>
                  <a:gd name="connsiteY1837" fmla="*/ 392428 h 431240"/>
                  <a:gd name="connsiteX1838" fmla="*/ 783790 w 1138330"/>
                  <a:gd name="connsiteY1838" fmla="*/ 391416 h 431240"/>
                  <a:gd name="connsiteX1839" fmla="*/ 783790 w 1138330"/>
                  <a:gd name="connsiteY1839" fmla="*/ 390487 h 431240"/>
                  <a:gd name="connsiteX1840" fmla="*/ 783958 w 1138330"/>
                  <a:gd name="connsiteY1840" fmla="*/ 390150 h 431240"/>
                  <a:gd name="connsiteX1841" fmla="*/ 784212 w 1138330"/>
                  <a:gd name="connsiteY1841" fmla="*/ 389813 h 431240"/>
                  <a:gd name="connsiteX1842" fmla="*/ 784465 w 1138330"/>
                  <a:gd name="connsiteY1842" fmla="*/ 389644 h 431240"/>
                  <a:gd name="connsiteX1843" fmla="*/ 785731 w 1138330"/>
                  <a:gd name="connsiteY1843" fmla="*/ 389644 h 431240"/>
                  <a:gd name="connsiteX1844" fmla="*/ 785984 w 1138330"/>
                  <a:gd name="connsiteY1844" fmla="*/ 389475 h 431240"/>
                  <a:gd name="connsiteX1845" fmla="*/ 786153 w 1138330"/>
                  <a:gd name="connsiteY1845" fmla="*/ 389306 h 431240"/>
                  <a:gd name="connsiteX1846" fmla="*/ 786322 w 1138330"/>
                  <a:gd name="connsiteY1846" fmla="*/ 389138 h 431240"/>
                  <a:gd name="connsiteX1847" fmla="*/ 786322 w 1138330"/>
                  <a:gd name="connsiteY1847" fmla="*/ 388800 h 431240"/>
                  <a:gd name="connsiteX1848" fmla="*/ 786491 w 1138330"/>
                  <a:gd name="connsiteY1848" fmla="*/ 388800 h 431240"/>
                  <a:gd name="connsiteX1849" fmla="*/ 786660 w 1138330"/>
                  <a:gd name="connsiteY1849" fmla="*/ 388462 h 431240"/>
                  <a:gd name="connsiteX1850" fmla="*/ 786660 w 1138330"/>
                  <a:gd name="connsiteY1850" fmla="*/ 384834 h 431240"/>
                  <a:gd name="connsiteX1851" fmla="*/ 786491 w 1138330"/>
                  <a:gd name="connsiteY1851" fmla="*/ 384244 h 431240"/>
                  <a:gd name="connsiteX1852" fmla="*/ 786491 w 1138330"/>
                  <a:gd name="connsiteY1852" fmla="*/ 383991 h 431240"/>
                  <a:gd name="connsiteX1853" fmla="*/ 786660 w 1138330"/>
                  <a:gd name="connsiteY1853" fmla="*/ 383569 h 431240"/>
                  <a:gd name="connsiteX1854" fmla="*/ 787082 w 1138330"/>
                  <a:gd name="connsiteY1854" fmla="*/ 382809 h 431240"/>
                  <a:gd name="connsiteX1855" fmla="*/ 787419 w 1138330"/>
                  <a:gd name="connsiteY1855" fmla="*/ 382388 h 431240"/>
                  <a:gd name="connsiteX1856" fmla="*/ 787926 w 1138330"/>
                  <a:gd name="connsiteY1856" fmla="*/ 382050 h 431240"/>
                  <a:gd name="connsiteX1857" fmla="*/ 789023 w 1138330"/>
                  <a:gd name="connsiteY1857" fmla="*/ 382050 h 431240"/>
                  <a:gd name="connsiteX1858" fmla="*/ 790374 w 1138330"/>
                  <a:gd name="connsiteY1858" fmla="*/ 381206 h 431240"/>
                  <a:gd name="connsiteX1859" fmla="*/ 795017 w 1138330"/>
                  <a:gd name="connsiteY1859" fmla="*/ 381206 h 431240"/>
                  <a:gd name="connsiteX1860" fmla="*/ 796030 w 1138330"/>
                  <a:gd name="connsiteY1860" fmla="*/ 380953 h 431240"/>
                  <a:gd name="connsiteX1861" fmla="*/ 796199 w 1138330"/>
                  <a:gd name="connsiteY1861" fmla="*/ 380953 h 431240"/>
                  <a:gd name="connsiteX1862" fmla="*/ 796874 w 1138330"/>
                  <a:gd name="connsiteY1862" fmla="*/ 380194 h 431240"/>
                  <a:gd name="connsiteX1863" fmla="*/ 800166 w 1138330"/>
                  <a:gd name="connsiteY1863" fmla="*/ 380194 h 431240"/>
                  <a:gd name="connsiteX1864" fmla="*/ 801263 w 1138330"/>
                  <a:gd name="connsiteY1864" fmla="*/ 379857 h 431240"/>
                  <a:gd name="connsiteX1865" fmla="*/ 801854 w 1138330"/>
                  <a:gd name="connsiteY1865" fmla="*/ 379266 h 431240"/>
                  <a:gd name="connsiteX1866" fmla="*/ 805147 w 1138330"/>
                  <a:gd name="connsiteY1866" fmla="*/ 379266 h 431240"/>
                  <a:gd name="connsiteX1867" fmla="*/ 805147 w 1138330"/>
                  <a:gd name="connsiteY1867" fmla="*/ 379857 h 431240"/>
                  <a:gd name="connsiteX1868" fmla="*/ 805147 w 1138330"/>
                  <a:gd name="connsiteY1868" fmla="*/ 379857 h 431240"/>
                  <a:gd name="connsiteX1869" fmla="*/ 806328 w 1138330"/>
                  <a:gd name="connsiteY1869" fmla="*/ 379350 h 431240"/>
                  <a:gd name="connsiteX1870" fmla="*/ 806666 w 1138330"/>
                  <a:gd name="connsiteY1870" fmla="*/ 379012 h 431240"/>
                  <a:gd name="connsiteX1871" fmla="*/ 807004 w 1138330"/>
                  <a:gd name="connsiteY1871" fmla="*/ 378506 h 431240"/>
                  <a:gd name="connsiteX1872" fmla="*/ 807426 w 1138330"/>
                  <a:gd name="connsiteY1872" fmla="*/ 377831 h 431240"/>
                  <a:gd name="connsiteX1873" fmla="*/ 808017 w 1138330"/>
                  <a:gd name="connsiteY1873" fmla="*/ 376566 h 431240"/>
                  <a:gd name="connsiteX1874" fmla="*/ 808523 w 1138330"/>
                  <a:gd name="connsiteY1874" fmla="*/ 375553 h 431240"/>
                  <a:gd name="connsiteX1875" fmla="*/ 808692 w 1138330"/>
                  <a:gd name="connsiteY1875" fmla="*/ 375132 h 431240"/>
                  <a:gd name="connsiteX1876" fmla="*/ 808692 w 1138330"/>
                  <a:gd name="connsiteY1876" fmla="*/ 374456 h 431240"/>
                  <a:gd name="connsiteX1877" fmla="*/ 809030 w 1138330"/>
                  <a:gd name="connsiteY1877" fmla="*/ 372684 h 431240"/>
                  <a:gd name="connsiteX1878" fmla="*/ 809198 w 1138330"/>
                  <a:gd name="connsiteY1878" fmla="*/ 372178 h 431240"/>
                  <a:gd name="connsiteX1879" fmla="*/ 809536 w 1138330"/>
                  <a:gd name="connsiteY1879" fmla="*/ 371925 h 431240"/>
                  <a:gd name="connsiteX1880" fmla="*/ 809874 w 1138330"/>
                  <a:gd name="connsiteY1880" fmla="*/ 371925 h 431240"/>
                  <a:gd name="connsiteX1881" fmla="*/ 809874 w 1138330"/>
                  <a:gd name="connsiteY1881" fmla="*/ 371756 h 431240"/>
                  <a:gd name="connsiteX1882" fmla="*/ 810296 w 1138330"/>
                  <a:gd name="connsiteY1882" fmla="*/ 371756 h 431240"/>
                  <a:gd name="connsiteX1883" fmla="*/ 811393 w 1138330"/>
                  <a:gd name="connsiteY1883" fmla="*/ 369731 h 431240"/>
                  <a:gd name="connsiteX1884" fmla="*/ 812237 w 1138330"/>
                  <a:gd name="connsiteY1884" fmla="*/ 368128 h 431240"/>
                  <a:gd name="connsiteX1885" fmla="*/ 812406 w 1138330"/>
                  <a:gd name="connsiteY1885" fmla="*/ 367875 h 431240"/>
                  <a:gd name="connsiteX1886" fmla="*/ 812913 w 1138330"/>
                  <a:gd name="connsiteY1886" fmla="*/ 366862 h 431240"/>
                  <a:gd name="connsiteX1887" fmla="*/ 813504 w 1138330"/>
                  <a:gd name="connsiteY1887" fmla="*/ 365766 h 431240"/>
                  <a:gd name="connsiteX1888" fmla="*/ 813926 w 1138330"/>
                  <a:gd name="connsiteY1888" fmla="*/ 365175 h 431240"/>
                  <a:gd name="connsiteX1889" fmla="*/ 813926 w 1138330"/>
                  <a:gd name="connsiteY1889" fmla="*/ 365175 h 431240"/>
                  <a:gd name="connsiteX1890" fmla="*/ 813926 w 1138330"/>
                  <a:gd name="connsiteY1890" fmla="*/ 364922 h 431240"/>
                  <a:gd name="connsiteX1891" fmla="*/ 814432 w 1138330"/>
                  <a:gd name="connsiteY1891" fmla="*/ 363825 h 431240"/>
                  <a:gd name="connsiteX1892" fmla="*/ 814685 w 1138330"/>
                  <a:gd name="connsiteY1892" fmla="*/ 363403 h 431240"/>
                  <a:gd name="connsiteX1893" fmla="*/ 814685 w 1138330"/>
                  <a:gd name="connsiteY1893" fmla="*/ 363403 h 431240"/>
                  <a:gd name="connsiteX1894" fmla="*/ 815445 w 1138330"/>
                  <a:gd name="connsiteY1894" fmla="*/ 361885 h 431240"/>
                  <a:gd name="connsiteX1895" fmla="*/ 815445 w 1138330"/>
                  <a:gd name="connsiteY1895" fmla="*/ 361716 h 431240"/>
                  <a:gd name="connsiteX1896" fmla="*/ 815698 w 1138330"/>
                  <a:gd name="connsiteY1896" fmla="*/ 361463 h 431240"/>
                  <a:gd name="connsiteX1897" fmla="*/ 815698 w 1138330"/>
                  <a:gd name="connsiteY1897" fmla="*/ 361294 h 431240"/>
                  <a:gd name="connsiteX1898" fmla="*/ 815783 w 1138330"/>
                  <a:gd name="connsiteY1898" fmla="*/ 361294 h 431240"/>
                  <a:gd name="connsiteX1899" fmla="*/ 816205 w 1138330"/>
                  <a:gd name="connsiteY1899" fmla="*/ 360872 h 431240"/>
                  <a:gd name="connsiteX1900" fmla="*/ 817049 w 1138330"/>
                  <a:gd name="connsiteY1900" fmla="*/ 361716 h 431240"/>
                  <a:gd name="connsiteX1901" fmla="*/ 817893 w 1138330"/>
                  <a:gd name="connsiteY1901" fmla="*/ 362559 h 431240"/>
                  <a:gd name="connsiteX1902" fmla="*/ 819413 w 1138330"/>
                  <a:gd name="connsiteY1902" fmla="*/ 362559 h 431240"/>
                  <a:gd name="connsiteX1903" fmla="*/ 819750 w 1138330"/>
                  <a:gd name="connsiteY1903" fmla="*/ 361969 h 431240"/>
                  <a:gd name="connsiteX1904" fmla="*/ 820257 w 1138330"/>
                  <a:gd name="connsiteY1904" fmla="*/ 361041 h 431240"/>
                  <a:gd name="connsiteX1905" fmla="*/ 820594 w 1138330"/>
                  <a:gd name="connsiteY1905" fmla="*/ 360281 h 431240"/>
                  <a:gd name="connsiteX1906" fmla="*/ 821607 w 1138330"/>
                  <a:gd name="connsiteY1906" fmla="*/ 359269 h 431240"/>
                  <a:gd name="connsiteX1907" fmla="*/ 822283 w 1138330"/>
                  <a:gd name="connsiteY1907" fmla="*/ 358425 h 431240"/>
                  <a:gd name="connsiteX1908" fmla="*/ 822958 w 1138330"/>
                  <a:gd name="connsiteY1908" fmla="*/ 357497 h 431240"/>
                  <a:gd name="connsiteX1909" fmla="*/ 823802 w 1138330"/>
                  <a:gd name="connsiteY1909" fmla="*/ 356737 h 431240"/>
                  <a:gd name="connsiteX1910" fmla="*/ 824140 w 1138330"/>
                  <a:gd name="connsiteY1910" fmla="*/ 356400 h 431240"/>
                  <a:gd name="connsiteX1911" fmla="*/ 824646 w 1138330"/>
                  <a:gd name="connsiteY1911" fmla="*/ 356400 h 431240"/>
                  <a:gd name="connsiteX1912" fmla="*/ 825237 w 1138330"/>
                  <a:gd name="connsiteY1912" fmla="*/ 355809 h 431240"/>
                  <a:gd name="connsiteX1913" fmla="*/ 827685 w 1138330"/>
                  <a:gd name="connsiteY1913" fmla="*/ 355809 h 431240"/>
                  <a:gd name="connsiteX1914" fmla="*/ 828276 w 1138330"/>
                  <a:gd name="connsiteY1914" fmla="*/ 355388 h 431240"/>
                  <a:gd name="connsiteX1915" fmla="*/ 828529 w 1138330"/>
                  <a:gd name="connsiteY1915" fmla="*/ 355135 h 431240"/>
                  <a:gd name="connsiteX1916" fmla="*/ 828529 w 1138330"/>
                  <a:gd name="connsiteY1916" fmla="*/ 354966 h 431240"/>
                  <a:gd name="connsiteX1917" fmla="*/ 829373 w 1138330"/>
                  <a:gd name="connsiteY1917" fmla="*/ 354966 h 431240"/>
                  <a:gd name="connsiteX1918" fmla="*/ 829373 w 1138330"/>
                  <a:gd name="connsiteY1918" fmla="*/ 354122 h 431240"/>
                  <a:gd name="connsiteX1919" fmla="*/ 833003 w 1138330"/>
                  <a:gd name="connsiteY1919" fmla="*/ 354122 h 431240"/>
                  <a:gd name="connsiteX1920" fmla="*/ 833257 w 1138330"/>
                  <a:gd name="connsiteY1920" fmla="*/ 353953 h 431240"/>
                  <a:gd name="connsiteX1921" fmla="*/ 833257 w 1138330"/>
                  <a:gd name="connsiteY1921" fmla="*/ 353025 h 431240"/>
                  <a:gd name="connsiteX1922" fmla="*/ 833088 w 1138330"/>
                  <a:gd name="connsiteY1922" fmla="*/ 352181 h 431240"/>
                  <a:gd name="connsiteX1923" fmla="*/ 833088 w 1138330"/>
                  <a:gd name="connsiteY1923" fmla="*/ 351675 h 431240"/>
                  <a:gd name="connsiteX1924" fmla="*/ 833257 w 1138330"/>
                  <a:gd name="connsiteY1924" fmla="*/ 351338 h 431240"/>
                  <a:gd name="connsiteX1925" fmla="*/ 833257 w 1138330"/>
                  <a:gd name="connsiteY1925" fmla="*/ 350747 h 431240"/>
                  <a:gd name="connsiteX1926" fmla="*/ 833594 w 1138330"/>
                  <a:gd name="connsiteY1926" fmla="*/ 350747 h 431240"/>
                  <a:gd name="connsiteX1927" fmla="*/ 833848 w 1138330"/>
                  <a:gd name="connsiteY1927" fmla="*/ 350325 h 431240"/>
                  <a:gd name="connsiteX1928" fmla="*/ 834185 w 1138330"/>
                  <a:gd name="connsiteY1928" fmla="*/ 350072 h 431240"/>
                  <a:gd name="connsiteX1929" fmla="*/ 834354 w 1138330"/>
                  <a:gd name="connsiteY1929" fmla="*/ 350072 h 431240"/>
                  <a:gd name="connsiteX1930" fmla="*/ 834354 w 1138330"/>
                  <a:gd name="connsiteY1930" fmla="*/ 349903 h 431240"/>
                  <a:gd name="connsiteX1931" fmla="*/ 834776 w 1138330"/>
                  <a:gd name="connsiteY1931" fmla="*/ 349650 h 431240"/>
                  <a:gd name="connsiteX1932" fmla="*/ 835029 w 1138330"/>
                  <a:gd name="connsiteY1932" fmla="*/ 349397 h 431240"/>
                  <a:gd name="connsiteX1933" fmla="*/ 835029 w 1138330"/>
                  <a:gd name="connsiteY1933" fmla="*/ 349144 h 431240"/>
                  <a:gd name="connsiteX1934" fmla="*/ 835451 w 1138330"/>
                  <a:gd name="connsiteY1934" fmla="*/ 349144 h 431240"/>
                  <a:gd name="connsiteX1935" fmla="*/ 836549 w 1138330"/>
                  <a:gd name="connsiteY1935" fmla="*/ 348300 h 431240"/>
                  <a:gd name="connsiteX1936" fmla="*/ 836971 w 1138330"/>
                  <a:gd name="connsiteY1936" fmla="*/ 347794 h 431240"/>
                  <a:gd name="connsiteX1937" fmla="*/ 837646 w 1138330"/>
                  <a:gd name="connsiteY1937" fmla="*/ 347203 h 431240"/>
                  <a:gd name="connsiteX1938" fmla="*/ 838321 w 1138330"/>
                  <a:gd name="connsiteY1938" fmla="*/ 346866 h 431240"/>
                  <a:gd name="connsiteX1939" fmla="*/ 838321 w 1138330"/>
                  <a:gd name="connsiteY1939" fmla="*/ 346528 h 431240"/>
                  <a:gd name="connsiteX1940" fmla="*/ 838912 w 1138330"/>
                  <a:gd name="connsiteY1940" fmla="*/ 346528 h 431240"/>
                  <a:gd name="connsiteX1941" fmla="*/ 839166 w 1138330"/>
                  <a:gd name="connsiteY1941" fmla="*/ 346359 h 431240"/>
                  <a:gd name="connsiteX1942" fmla="*/ 840010 w 1138330"/>
                  <a:gd name="connsiteY1942" fmla="*/ 346022 h 431240"/>
                  <a:gd name="connsiteX1943" fmla="*/ 840010 w 1138330"/>
                  <a:gd name="connsiteY1943" fmla="*/ 346022 h 431240"/>
                  <a:gd name="connsiteX1944" fmla="*/ 840010 w 1138330"/>
                  <a:gd name="connsiteY1944" fmla="*/ 345684 h 431240"/>
                  <a:gd name="connsiteX1945" fmla="*/ 840601 w 1138330"/>
                  <a:gd name="connsiteY1945" fmla="*/ 345684 h 431240"/>
                  <a:gd name="connsiteX1946" fmla="*/ 841192 w 1138330"/>
                  <a:gd name="connsiteY1946" fmla="*/ 345347 h 431240"/>
                  <a:gd name="connsiteX1947" fmla="*/ 841698 w 1138330"/>
                  <a:gd name="connsiteY1947" fmla="*/ 345010 h 431240"/>
                  <a:gd name="connsiteX1948" fmla="*/ 841698 w 1138330"/>
                  <a:gd name="connsiteY1948" fmla="*/ 344841 h 431240"/>
                  <a:gd name="connsiteX1949" fmla="*/ 841951 w 1138330"/>
                  <a:gd name="connsiteY1949" fmla="*/ 344841 h 431240"/>
                  <a:gd name="connsiteX1950" fmla="*/ 844146 w 1138330"/>
                  <a:gd name="connsiteY1950" fmla="*/ 343406 h 431240"/>
                  <a:gd name="connsiteX1951" fmla="*/ 844146 w 1138330"/>
                  <a:gd name="connsiteY1951" fmla="*/ 343153 h 431240"/>
                  <a:gd name="connsiteX1952" fmla="*/ 844653 w 1138330"/>
                  <a:gd name="connsiteY1952" fmla="*/ 343153 h 431240"/>
                  <a:gd name="connsiteX1953" fmla="*/ 844906 w 1138330"/>
                  <a:gd name="connsiteY1953" fmla="*/ 342900 h 431240"/>
                  <a:gd name="connsiteX1954" fmla="*/ 845750 w 1138330"/>
                  <a:gd name="connsiteY1954" fmla="*/ 342310 h 431240"/>
                  <a:gd name="connsiteX1955" fmla="*/ 845750 w 1138330"/>
                  <a:gd name="connsiteY1955" fmla="*/ 342310 h 431240"/>
                  <a:gd name="connsiteX1956" fmla="*/ 846256 w 1138330"/>
                  <a:gd name="connsiteY1956" fmla="*/ 341972 h 431240"/>
                  <a:gd name="connsiteX1957" fmla="*/ 846594 w 1138330"/>
                  <a:gd name="connsiteY1957" fmla="*/ 341803 h 431240"/>
                  <a:gd name="connsiteX1958" fmla="*/ 846594 w 1138330"/>
                  <a:gd name="connsiteY1958" fmla="*/ 341465 h 431240"/>
                  <a:gd name="connsiteX1959" fmla="*/ 847269 w 1138330"/>
                  <a:gd name="connsiteY1959" fmla="*/ 341465 h 431240"/>
                  <a:gd name="connsiteX1960" fmla="*/ 847523 w 1138330"/>
                  <a:gd name="connsiteY1960" fmla="*/ 341297 h 431240"/>
                  <a:gd name="connsiteX1961" fmla="*/ 848198 w 1138330"/>
                  <a:gd name="connsiteY1961" fmla="*/ 340537 h 431240"/>
                  <a:gd name="connsiteX1962" fmla="*/ 849211 w 1138330"/>
                  <a:gd name="connsiteY1962" fmla="*/ 340537 h 431240"/>
                  <a:gd name="connsiteX1963" fmla="*/ 850224 w 1138330"/>
                  <a:gd name="connsiteY1963" fmla="*/ 339862 h 431240"/>
                  <a:gd name="connsiteX1964" fmla="*/ 853347 w 1138330"/>
                  <a:gd name="connsiteY1964" fmla="*/ 338597 h 431240"/>
                  <a:gd name="connsiteX1965" fmla="*/ 853516 w 1138330"/>
                  <a:gd name="connsiteY1965" fmla="*/ 338850 h 431240"/>
                  <a:gd name="connsiteX1966" fmla="*/ 854023 w 1138330"/>
                  <a:gd name="connsiteY1966" fmla="*/ 338681 h 431240"/>
                  <a:gd name="connsiteX1967" fmla="*/ 854867 w 1138330"/>
                  <a:gd name="connsiteY1967" fmla="*/ 339525 h 431240"/>
                  <a:gd name="connsiteX1968" fmla="*/ 857315 w 1138330"/>
                  <a:gd name="connsiteY1968" fmla="*/ 338681 h 431240"/>
                  <a:gd name="connsiteX1969" fmla="*/ 859003 w 1138330"/>
                  <a:gd name="connsiteY1969" fmla="*/ 338681 h 431240"/>
                  <a:gd name="connsiteX1970" fmla="*/ 860607 w 1138330"/>
                  <a:gd name="connsiteY1970" fmla="*/ 337753 h 431240"/>
                  <a:gd name="connsiteX1971" fmla="*/ 861451 w 1138330"/>
                  <a:gd name="connsiteY1971" fmla="*/ 337753 h 431240"/>
                  <a:gd name="connsiteX1972" fmla="*/ 862295 w 1138330"/>
                  <a:gd name="connsiteY1972" fmla="*/ 339356 h 431240"/>
                  <a:gd name="connsiteX1973" fmla="*/ 863984 w 1138330"/>
                  <a:gd name="connsiteY1973" fmla="*/ 340116 h 431240"/>
                  <a:gd name="connsiteX1974" fmla="*/ 863984 w 1138330"/>
                  <a:gd name="connsiteY1974" fmla="*/ 341803 h 431240"/>
                  <a:gd name="connsiteX1975" fmla="*/ 864828 w 1138330"/>
                  <a:gd name="connsiteY1975" fmla="*/ 341803 h 431240"/>
                  <a:gd name="connsiteX1976" fmla="*/ 864828 w 1138330"/>
                  <a:gd name="connsiteY1976" fmla="*/ 342647 h 431240"/>
                  <a:gd name="connsiteX1977" fmla="*/ 865672 w 1138330"/>
                  <a:gd name="connsiteY1977" fmla="*/ 342647 h 431240"/>
                  <a:gd name="connsiteX1978" fmla="*/ 865672 w 1138330"/>
                  <a:gd name="connsiteY1978" fmla="*/ 345094 h 431240"/>
                  <a:gd name="connsiteX1979" fmla="*/ 866516 w 1138330"/>
                  <a:gd name="connsiteY1979" fmla="*/ 345094 h 431240"/>
                  <a:gd name="connsiteX1980" fmla="*/ 866516 w 1138330"/>
                  <a:gd name="connsiteY1980" fmla="*/ 345853 h 431240"/>
                  <a:gd name="connsiteX1981" fmla="*/ 867191 w 1138330"/>
                  <a:gd name="connsiteY1981" fmla="*/ 345853 h 431240"/>
                  <a:gd name="connsiteX1982" fmla="*/ 867360 w 1138330"/>
                  <a:gd name="connsiteY1982" fmla="*/ 345600 h 431240"/>
                  <a:gd name="connsiteX1983" fmla="*/ 867360 w 1138330"/>
                  <a:gd name="connsiteY1983" fmla="*/ 345094 h 431240"/>
                  <a:gd name="connsiteX1984" fmla="*/ 867951 w 1138330"/>
                  <a:gd name="connsiteY1984" fmla="*/ 345094 h 431240"/>
                  <a:gd name="connsiteX1985" fmla="*/ 868457 w 1138330"/>
                  <a:gd name="connsiteY1985" fmla="*/ 344672 h 431240"/>
                  <a:gd name="connsiteX1986" fmla="*/ 868880 w 1138330"/>
                  <a:gd name="connsiteY1986" fmla="*/ 344419 h 431240"/>
                  <a:gd name="connsiteX1987" fmla="*/ 869048 w 1138330"/>
                  <a:gd name="connsiteY1987" fmla="*/ 344419 h 431240"/>
                  <a:gd name="connsiteX1988" fmla="*/ 869302 w 1138330"/>
                  <a:gd name="connsiteY1988" fmla="*/ 344166 h 431240"/>
                  <a:gd name="connsiteX1989" fmla="*/ 869893 w 1138330"/>
                  <a:gd name="connsiteY1989" fmla="*/ 344166 h 431240"/>
                  <a:gd name="connsiteX1990" fmla="*/ 869893 w 1138330"/>
                  <a:gd name="connsiteY1990" fmla="*/ 343491 h 431240"/>
                  <a:gd name="connsiteX1991" fmla="*/ 873438 w 1138330"/>
                  <a:gd name="connsiteY1991" fmla="*/ 343491 h 431240"/>
                  <a:gd name="connsiteX1992" fmla="*/ 873607 w 1138330"/>
                  <a:gd name="connsiteY1992" fmla="*/ 343322 h 431240"/>
                  <a:gd name="connsiteX1993" fmla="*/ 874029 w 1138330"/>
                  <a:gd name="connsiteY1993" fmla="*/ 343322 h 431240"/>
                  <a:gd name="connsiteX1994" fmla="*/ 874029 w 1138330"/>
                  <a:gd name="connsiteY1994" fmla="*/ 342562 h 431240"/>
                  <a:gd name="connsiteX1995" fmla="*/ 874535 w 1138330"/>
                  <a:gd name="connsiteY1995" fmla="*/ 343069 h 431240"/>
                  <a:gd name="connsiteX1996" fmla="*/ 874789 w 1138330"/>
                  <a:gd name="connsiteY1996" fmla="*/ 343069 h 431240"/>
                  <a:gd name="connsiteX1997" fmla="*/ 874789 w 1138330"/>
                  <a:gd name="connsiteY1997" fmla="*/ 342478 h 431240"/>
                  <a:gd name="connsiteX1998" fmla="*/ 875886 w 1138330"/>
                  <a:gd name="connsiteY1998" fmla="*/ 342478 h 431240"/>
                  <a:gd name="connsiteX1999" fmla="*/ 877828 w 1138330"/>
                  <a:gd name="connsiteY1999" fmla="*/ 341044 h 431240"/>
                  <a:gd name="connsiteX2000" fmla="*/ 878081 w 1138330"/>
                  <a:gd name="connsiteY2000" fmla="*/ 340791 h 431240"/>
                  <a:gd name="connsiteX2001" fmla="*/ 878165 w 1138330"/>
                  <a:gd name="connsiteY2001" fmla="*/ 340791 h 431240"/>
                  <a:gd name="connsiteX2002" fmla="*/ 878840 w 1138330"/>
                  <a:gd name="connsiteY2002" fmla="*/ 340285 h 431240"/>
                  <a:gd name="connsiteX2003" fmla="*/ 878840 w 1138330"/>
                  <a:gd name="connsiteY2003" fmla="*/ 339947 h 431240"/>
                  <a:gd name="connsiteX2004" fmla="*/ 879516 w 1138330"/>
                  <a:gd name="connsiteY2004" fmla="*/ 339272 h 431240"/>
                  <a:gd name="connsiteX2005" fmla="*/ 879347 w 1138330"/>
                  <a:gd name="connsiteY2005" fmla="*/ 338934 h 431240"/>
                  <a:gd name="connsiteX2006" fmla="*/ 879685 w 1138330"/>
                  <a:gd name="connsiteY2006" fmla="*/ 338681 h 431240"/>
                  <a:gd name="connsiteX2007" fmla="*/ 879685 w 1138330"/>
                  <a:gd name="connsiteY2007" fmla="*/ 338260 h 431240"/>
                  <a:gd name="connsiteX2008" fmla="*/ 880276 w 1138330"/>
                  <a:gd name="connsiteY2008" fmla="*/ 338260 h 431240"/>
                  <a:gd name="connsiteX2009" fmla="*/ 880866 w 1138330"/>
                  <a:gd name="connsiteY2009" fmla="*/ 337837 h 431240"/>
                  <a:gd name="connsiteX2010" fmla="*/ 881288 w 1138330"/>
                  <a:gd name="connsiteY2010" fmla="*/ 337416 h 431240"/>
                  <a:gd name="connsiteX2011" fmla="*/ 882133 w 1138330"/>
                  <a:gd name="connsiteY2011" fmla="*/ 337416 h 431240"/>
                  <a:gd name="connsiteX2012" fmla="*/ 883821 w 1138330"/>
                  <a:gd name="connsiteY2012" fmla="*/ 339019 h 431240"/>
                  <a:gd name="connsiteX2013" fmla="*/ 883821 w 1138330"/>
                  <a:gd name="connsiteY2013" fmla="*/ 339862 h 431240"/>
                  <a:gd name="connsiteX2014" fmla="*/ 884750 w 1138330"/>
                  <a:gd name="connsiteY2014" fmla="*/ 343153 h 431240"/>
                  <a:gd name="connsiteX2015" fmla="*/ 886438 w 1138330"/>
                  <a:gd name="connsiteY2015" fmla="*/ 345600 h 431240"/>
                  <a:gd name="connsiteX2016" fmla="*/ 887282 w 1138330"/>
                  <a:gd name="connsiteY2016" fmla="*/ 345600 h 431240"/>
                  <a:gd name="connsiteX2017" fmla="*/ 887282 w 1138330"/>
                  <a:gd name="connsiteY2017" fmla="*/ 346275 h 431240"/>
                  <a:gd name="connsiteX2018" fmla="*/ 888126 w 1138330"/>
                  <a:gd name="connsiteY2018" fmla="*/ 346107 h 431240"/>
                  <a:gd name="connsiteX2019" fmla="*/ 888126 w 1138330"/>
                  <a:gd name="connsiteY2019" fmla="*/ 345516 h 431240"/>
                  <a:gd name="connsiteX2020" fmla="*/ 891587 w 1138330"/>
                  <a:gd name="connsiteY2020" fmla="*/ 345516 h 431240"/>
                  <a:gd name="connsiteX2021" fmla="*/ 893444 w 1138330"/>
                  <a:gd name="connsiteY2021" fmla="*/ 345094 h 431240"/>
                  <a:gd name="connsiteX2022" fmla="*/ 894626 w 1138330"/>
                  <a:gd name="connsiteY2022" fmla="*/ 344925 h 431240"/>
                  <a:gd name="connsiteX2023" fmla="*/ 905347 w 1138330"/>
                  <a:gd name="connsiteY2023" fmla="*/ 342731 h 431240"/>
                  <a:gd name="connsiteX2024" fmla="*/ 909483 w 1138330"/>
                  <a:gd name="connsiteY2024" fmla="*/ 341803 h 431240"/>
                  <a:gd name="connsiteX2025" fmla="*/ 911087 w 1138330"/>
                  <a:gd name="connsiteY2025" fmla="*/ 340959 h 431240"/>
                  <a:gd name="connsiteX2026" fmla="*/ 911509 w 1138330"/>
                  <a:gd name="connsiteY2026" fmla="*/ 340959 h 431240"/>
                  <a:gd name="connsiteX2027" fmla="*/ 912691 w 1138330"/>
                  <a:gd name="connsiteY2027" fmla="*/ 340453 h 431240"/>
                  <a:gd name="connsiteX2028" fmla="*/ 914379 w 1138330"/>
                  <a:gd name="connsiteY2028" fmla="*/ 339272 h 431240"/>
                  <a:gd name="connsiteX2029" fmla="*/ 914379 w 1138330"/>
                  <a:gd name="connsiteY2029" fmla="*/ 339103 h 431240"/>
                  <a:gd name="connsiteX2030" fmla="*/ 916489 w 1138330"/>
                  <a:gd name="connsiteY2030" fmla="*/ 335222 h 431240"/>
                  <a:gd name="connsiteX2031" fmla="*/ 917080 w 1138330"/>
                  <a:gd name="connsiteY2031" fmla="*/ 333703 h 431240"/>
                  <a:gd name="connsiteX2032" fmla="*/ 917587 w 1138330"/>
                  <a:gd name="connsiteY2032" fmla="*/ 333366 h 431240"/>
                  <a:gd name="connsiteX2033" fmla="*/ 917587 w 1138330"/>
                  <a:gd name="connsiteY2033" fmla="*/ 333366 h 431240"/>
                  <a:gd name="connsiteX2034" fmla="*/ 918346 w 1138330"/>
                  <a:gd name="connsiteY2034" fmla="*/ 332522 h 431240"/>
                  <a:gd name="connsiteX2035" fmla="*/ 918937 w 1138330"/>
                  <a:gd name="connsiteY2035" fmla="*/ 332522 h 431240"/>
                  <a:gd name="connsiteX2036" fmla="*/ 919444 w 1138330"/>
                  <a:gd name="connsiteY2036" fmla="*/ 332184 h 431240"/>
                  <a:gd name="connsiteX2037" fmla="*/ 919950 w 1138330"/>
                  <a:gd name="connsiteY2037" fmla="*/ 331594 h 431240"/>
                  <a:gd name="connsiteX2038" fmla="*/ 921554 w 1138330"/>
                  <a:gd name="connsiteY2038" fmla="*/ 330750 h 431240"/>
                  <a:gd name="connsiteX2039" fmla="*/ 921808 w 1138330"/>
                  <a:gd name="connsiteY2039" fmla="*/ 330750 h 431240"/>
                  <a:gd name="connsiteX2040" fmla="*/ 922820 w 1138330"/>
                  <a:gd name="connsiteY2040" fmla="*/ 330160 h 431240"/>
                  <a:gd name="connsiteX2041" fmla="*/ 923074 w 1138330"/>
                  <a:gd name="connsiteY2041" fmla="*/ 329991 h 431240"/>
                  <a:gd name="connsiteX2042" fmla="*/ 923158 w 1138330"/>
                  <a:gd name="connsiteY2042" fmla="*/ 329991 h 431240"/>
                  <a:gd name="connsiteX2043" fmla="*/ 923496 w 1138330"/>
                  <a:gd name="connsiteY2043" fmla="*/ 329738 h 431240"/>
                  <a:gd name="connsiteX2044" fmla="*/ 926281 w 1138330"/>
                  <a:gd name="connsiteY2044" fmla="*/ 327966 h 431240"/>
                  <a:gd name="connsiteX2045" fmla="*/ 925437 w 1138330"/>
                  <a:gd name="connsiteY2045" fmla="*/ 327038 h 431240"/>
                  <a:gd name="connsiteX2046" fmla="*/ 926366 w 1138330"/>
                  <a:gd name="connsiteY2046" fmla="*/ 326616 h 431240"/>
                  <a:gd name="connsiteX2047" fmla="*/ 926450 w 1138330"/>
                  <a:gd name="connsiteY2047" fmla="*/ 326616 h 431240"/>
                  <a:gd name="connsiteX2048" fmla="*/ 931515 w 1138330"/>
                  <a:gd name="connsiteY2048" fmla="*/ 324253 h 431240"/>
                  <a:gd name="connsiteX2049" fmla="*/ 933963 w 1138330"/>
                  <a:gd name="connsiteY2049" fmla="*/ 322734 h 431240"/>
                  <a:gd name="connsiteX2050" fmla="*/ 935989 w 1138330"/>
                  <a:gd name="connsiteY2050" fmla="*/ 320794 h 431240"/>
                  <a:gd name="connsiteX2051" fmla="*/ 936074 w 1138330"/>
                  <a:gd name="connsiteY2051" fmla="*/ 320794 h 431240"/>
                  <a:gd name="connsiteX2052" fmla="*/ 936074 w 1138330"/>
                  <a:gd name="connsiteY2052" fmla="*/ 320625 h 431240"/>
                  <a:gd name="connsiteX2053" fmla="*/ 936242 w 1138330"/>
                  <a:gd name="connsiteY2053" fmla="*/ 320625 h 431240"/>
                  <a:gd name="connsiteX2054" fmla="*/ 937762 w 1138330"/>
                  <a:gd name="connsiteY2054" fmla="*/ 319444 h 431240"/>
                  <a:gd name="connsiteX2055" fmla="*/ 942067 w 1138330"/>
                  <a:gd name="connsiteY2055" fmla="*/ 316322 h 431240"/>
                  <a:gd name="connsiteX2056" fmla="*/ 945866 w 1138330"/>
                  <a:gd name="connsiteY2056" fmla="*/ 313537 h 431240"/>
                  <a:gd name="connsiteX2057" fmla="*/ 946963 w 1138330"/>
                  <a:gd name="connsiteY2057" fmla="*/ 312440 h 431240"/>
                  <a:gd name="connsiteX2058" fmla="*/ 947301 w 1138330"/>
                  <a:gd name="connsiteY2058" fmla="*/ 312609 h 431240"/>
                  <a:gd name="connsiteX2059" fmla="*/ 947470 w 1138330"/>
                  <a:gd name="connsiteY2059" fmla="*/ 312440 h 431240"/>
                  <a:gd name="connsiteX2060" fmla="*/ 947470 w 1138330"/>
                  <a:gd name="connsiteY2060" fmla="*/ 312103 h 431240"/>
                  <a:gd name="connsiteX2061" fmla="*/ 947976 w 1138330"/>
                  <a:gd name="connsiteY2061" fmla="*/ 312103 h 431240"/>
                  <a:gd name="connsiteX2062" fmla="*/ 950424 w 1138330"/>
                  <a:gd name="connsiteY2062" fmla="*/ 310416 h 431240"/>
                  <a:gd name="connsiteX2063" fmla="*/ 950677 w 1138330"/>
                  <a:gd name="connsiteY2063" fmla="*/ 309488 h 431240"/>
                  <a:gd name="connsiteX2064" fmla="*/ 951521 w 1138330"/>
                  <a:gd name="connsiteY2064" fmla="*/ 309488 h 431240"/>
                  <a:gd name="connsiteX2065" fmla="*/ 951521 w 1138330"/>
                  <a:gd name="connsiteY2065" fmla="*/ 308728 h 431240"/>
                  <a:gd name="connsiteX2066" fmla="*/ 951690 w 1138330"/>
                  <a:gd name="connsiteY2066" fmla="*/ 308897 h 431240"/>
                  <a:gd name="connsiteX2067" fmla="*/ 951690 w 1138330"/>
                  <a:gd name="connsiteY2067" fmla="*/ 307969 h 431240"/>
                  <a:gd name="connsiteX2068" fmla="*/ 952281 w 1138330"/>
                  <a:gd name="connsiteY2068" fmla="*/ 307969 h 431240"/>
                  <a:gd name="connsiteX2069" fmla="*/ 952281 w 1138330"/>
                  <a:gd name="connsiteY2069" fmla="*/ 307800 h 431240"/>
                  <a:gd name="connsiteX2070" fmla="*/ 953632 w 1138330"/>
                  <a:gd name="connsiteY2070" fmla="*/ 307800 h 431240"/>
                  <a:gd name="connsiteX2071" fmla="*/ 953632 w 1138330"/>
                  <a:gd name="connsiteY2071" fmla="*/ 307294 h 431240"/>
                  <a:gd name="connsiteX2072" fmla="*/ 953969 w 1138330"/>
                  <a:gd name="connsiteY2072" fmla="*/ 307294 h 431240"/>
                  <a:gd name="connsiteX2073" fmla="*/ 953969 w 1138330"/>
                  <a:gd name="connsiteY2073" fmla="*/ 306956 h 431240"/>
                  <a:gd name="connsiteX2074" fmla="*/ 955236 w 1138330"/>
                  <a:gd name="connsiteY2074" fmla="*/ 306956 h 431240"/>
                  <a:gd name="connsiteX2075" fmla="*/ 955827 w 1138330"/>
                  <a:gd name="connsiteY2075" fmla="*/ 306535 h 431240"/>
                  <a:gd name="connsiteX2076" fmla="*/ 956417 w 1138330"/>
                  <a:gd name="connsiteY2076" fmla="*/ 306112 h 431240"/>
                  <a:gd name="connsiteX2077" fmla="*/ 956417 w 1138330"/>
                  <a:gd name="connsiteY2077" fmla="*/ 306112 h 431240"/>
                  <a:gd name="connsiteX2078" fmla="*/ 959034 w 1138330"/>
                  <a:gd name="connsiteY2078" fmla="*/ 304172 h 431240"/>
                  <a:gd name="connsiteX2079" fmla="*/ 959625 w 1138330"/>
                  <a:gd name="connsiteY2079" fmla="*/ 303497 h 431240"/>
                  <a:gd name="connsiteX2080" fmla="*/ 960469 w 1138330"/>
                  <a:gd name="connsiteY2080" fmla="*/ 302653 h 431240"/>
                  <a:gd name="connsiteX2081" fmla="*/ 961145 w 1138330"/>
                  <a:gd name="connsiteY2081" fmla="*/ 302653 h 431240"/>
                  <a:gd name="connsiteX2082" fmla="*/ 968236 w 1138330"/>
                  <a:gd name="connsiteY2082" fmla="*/ 297506 h 431240"/>
                  <a:gd name="connsiteX2083" fmla="*/ 968658 w 1138330"/>
                  <a:gd name="connsiteY2083" fmla="*/ 297253 h 431240"/>
                  <a:gd name="connsiteX2084" fmla="*/ 968658 w 1138330"/>
                  <a:gd name="connsiteY2084" fmla="*/ 296747 h 431240"/>
                  <a:gd name="connsiteX2085" fmla="*/ 971106 w 1138330"/>
                  <a:gd name="connsiteY2085" fmla="*/ 295482 h 431240"/>
                  <a:gd name="connsiteX2086" fmla="*/ 972541 w 1138330"/>
                  <a:gd name="connsiteY2086" fmla="*/ 294469 h 431240"/>
                  <a:gd name="connsiteX2087" fmla="*/ 972794 w 1138330"/>
                  <a:gd name="connsiteY2087" fmla="*/ 294216 h 431240"/>
                  <a:gd name="connsiteX2088" fmla="*/ 973132 w 1138330"/>
                  <a:gd name="connsiteY2088" fmla="*/ 294047 h 431240"/>
                  <a:gd name="connsiteX2089" fmla="*/ 975411 w 1138330"/>
                  <a:gd name="connsiteY2089" fmla="*/ 292360 h 431240"/>
                  <a:gd name="connsiteX2090" fmla="*/ 976086 w 1138330"/>
                  <a:gd name="connsiteY2090" fmla="*/ 291685 h 431240"/>
                  <a:gd name="connsiteX2091" fmla="*/ 978028 w 1138330"/>
                  <a:gd name="connsiteY2091" fmla="*/ 290503 h 431240"/>
                  <a:gd name="connsiteX2092" fmla="*/ 982417 w 1138330"/>
                  <a:gd name="connsiteY2092" fmla="*/ 287297 h 431240"/>
                  <a:gd name="connsiteX2093" fmla="*/ 982839 w 1138330"/>
                  <a:gd name="connsiteY2093" fmla="*/ 287044 h 431240"/>
                  <a:gd name="connsiteX2094" fmla="*/ 984190 w 1138330"/>
                  <a:gd name="connsiteY2094" fmla="*/ 286115 h 431240"/>
                  <a:gd name="connsiteX2095" fmla="*/ 998203 w 1138330"/>
                  <a:gd name="connsiteY2095" fmla="*/ 275653 h 431240"/>
                  <a:gd name="connsiteX2096" fmla="*/ 999131 w 1138330"/>
                  <a:gd name="connsiteY2096" fmla="*/ 275316 h 431240"/>
                  <a:gd name="connsiteX2097" fmla="*/ 999975 w 1138330"/>
                  <a:gd name="connsiteY2097" fmla="*/ 274725 h 431240"/>
                  <a:gd name="connsiteX2098" fmla="*/ 1000651 w 1138330"/>
                  <a:gd name="connsiteY2098" fmla="*/ 274219 h 431240"/>
                  <a:gd name="connsiteX2099" fmla="*/ 1000651 w 1138330"/>
                  <a:gd name="connsiteY2099" fmla="*/ 273965 h 431240"/>
                  <a:gd name="connsiteX2100" fmla="*/ 1006897 w 1138330"/>
                  <a:gd name="connsiteY2100" fmla="*/ 269747 h 431240"/>
                  <a:gd name="connsiteX2101" fmla="*/ 1014748 w 1138330"/>
                  <a:gd name="connsiteY2101" fmla="*/ 264094 h 431240"/>
                  <a:gd name="connsiteX2102" fmla="*/ 1018547 w 1138330"/>
                  <a:gd name="connsiteY2102" fmla="*/ 261394 h 431240"/>
                  <a:gd name="connsiteX2103" fmla="*/ 1029352 w 1138330"/>
                  <a:gd name="connsiteY2103" fmla="*/ 253631 h 431240"/>
                  <a:gd name="connsiteX2104" fmla="*/ 1042183 w 1138330"/>
                  <a:gd name="connsiteY2104" fmla="*/ 244350 h 431240"/>
                  <a:gd name="connsiteX2105" fmla="*/ 1043027 w 1138330"/>
                  <a:gd name="connsiteY2105" fmla="*/ 243760 h 431240"/>
                  <a:gd name="connsiteX2106" fmla="*/ 1043533 w 1138330"/>
                  <a:gd name="connsiteY2106" fmla="*/ 243422 h 431240"/>
                  <a:gd name="connsiteX2107" fmla="*/ 1044631 w 1138330"/>
                  <a:gd name="connsiteY2107" fmla="*/ 242747 h 431240"/>
                  <a:gd name="connsiteX2108" fmla="*/ 1044884 w 1138330"/>
                  <a:gd name="connsiteY2108" fmla="*/ 242494 h 431240"/>
                  <a:gd name="connsiteX2109" fmla="*/ 1045053 w 1138330"/>
                  <a:gd name="connsiteY2109" fmla="*/ 242494 h 431240"/>
                  <a:gd name="connsiteX2110" fmla="*/ 1045728 w 1138330"/>
                  <a:gd name="connsiteY2110" fmla="*/ 242072 h 431240"/>
                  <a:gd name="connsiteX2111" fmla="*/ 1046572 w 1138330"/>
                  <a:gd name="connsiteY2111" fmla="*/ 241566 h 431240"/>
                  <a:gd name="connsiteX2112" fmla="*/ 1047332 w 1138330"/>
                  <a:gd name="connsiteY2112" fmla="*/ 240722 h 431240"/>
                  <a:gd name="connsiteX2113" fmla="*/ 1047923 w 1138330"/>
                  <a:gd name="connsiteY2113" fmla="*/ 240722 h 431240"/>
                  <a:gd name="connsiteX2114" fmla="*/ 1048176 w 1138330"/>
                  <a:gd name="connsiteY2114" fmla="*/ 240553 h 431240"/>
                  <a:gd name="connsiteX2115" fmla="*/ 1048176 w 1138330"/>
                  <a:gd name="connsiteY2115" fmla="*/ 239963 h 431240"/>
                  <a:gd name="connsiteX2116" fmla="*/ 1049020 w 1138330"/>
                  <a:gd name="connsiteY2116" fmla="*/ 239963 h 431240"/>
                  <a:gd name="connsiteX2117" fmla="*/ 1049696 w 1138330"/>
                  <a:gd name="connsiteY2117" fmla="*/ 239203 h 431240"/>
                  <a:gd name="connsiteX2118" fmla="*/ 1049696 w 1138330"/>
                  <a:gd name="connsiteY2118" fmla="*/ 239203 h 431240"/>
                  <a:gd name="connsiteX2119" fmla="*/ 1049696 w 1138330"/>
                  <a:gd name="connsiteY2119" fmla="*/ 239035 h 431240"/>
                  <a:gd name="connsiteX2120" fmla="*/ 1049780 w 1138330"/>
                  <a:gd name="connsiteY2120" fmla="*/ 239035 h 431240"/>
                  <a:gd name="connsiteX2121" fmla="*/ 1050624 w 1138330"/>
                  <a:gd name="connsiteY2121" fmla="*/ 238275 h 431240"/>
                  <a:gd name="connsiteX2122" fmla="*/ 1050624 w 1138330"/>
                  <a:gd name="connsiteY2122" fmla="*/ 238275 h 431240"/>
                  <a:gd name="connsiteX2123" fmla="*/ 1051300 w 1138330"/>
                  <a:gd name="connsiteY2123" fmla="*/ 237516 h 431240"/>
                  <a:gd name="connsiteX2124" fmla="*/ 1052228 w 1138330"/>
                  <a:gd name="connsiteY2124" fmla="*/ 236250 h 431240"/>
                  <a:gd name="connsiteX2125" fmla="*/ 1052228 w 1138330"/>
                  <a:gd name="connsiteY2125" fmla="*/ 235659 h 431240"/>
                  <a:gd name="connsiteX2126" fmla="*/ 1052650 w 1138330"/>
                  <a:gd name="connsiteY2126" fmla="*/ 235659 h 431240"/>
                  <a:gd name="connsiteX2127" fmla="*/ 1052903 w 1138330"/>
                  <a:gd name="connsiteY2127" fmla="*/ 235322 h 431240"/>
                  <a:gd name="connsiteX2128" fmla="*/ 1058644 w 1138330"/>
                  <a:gd name="connsiteY2128" fmla="*/ 227813 h 431240"/>
                  <a:gd name="connsiteX2129" fmla="*/ 1058644 w 1138330"/>
                  <a:gd name="connsiteY2129" fmla="*/ 227306 h 431240"/>
                  <a:gd name="connsiteX2130" fmla="*/ 1063033 w 1138330"/>
                  <a:gd name="connsiteY2130" fmla="*/ 222075 h 431240"/>
                  <a:gd name="connsiteX2131" fmla="*/ 1066241 w 1138330"/>
                  <a:gd name="connsiteY2131" fmla="*/ 217941 h 431240"/>
                  <a:gd name="connsiteX2132" fmla="*/ 1066747 w 1138330"/>
                  <a:gd name="connsiteY2132" fmla="*/ 217181 h 431240"/>
                  <a:gd name="connsiteX2133" fmla="*/ 1066916 w 1138330"/>
                  <a:gd name="connsiteY2133" fmla="*/ 217012 h 431240"/>
                  <a:gd name="connsiteX2134" fmla="*/ 1068267 w 1138330"/>
                  <a:gd name="connsiteY2134" fmla="*/ 215241 h 431240"/>
                  <a:gd name="connsiteX2135" fmla="*/ 1069195 w 1138330"/>
                  <a:gd name="connsiteY2135" fmla="*/ 213807 h 431240"/>
                  <a:gd name="connsiteX2136" fmla="*/ 1070040 w 1138330"/>
                  <a:gd name="connsiteY2136" fmla="*/ 212962 h 431240"/>
                  <a:gd name="connsiteX2137" fmla="*/ 1070040 w 1138330"/>
                  <a:gd name="connsiteY2137" fmla="*/ 212962 h 431240"/>
                  <a:gd name="connsiteX2138" fmla="*/ 1075189 w 1138330"/>
                  <a:gd name="connsiteY2138" fmla="*/ 206297 h 431240"/>
                  <a:gd name="connsiteX2139" fmla="*/ 1085741 w 1138330"/>
                  <a:gd name="connsiteY2139" fmla="*/ 192628 h 431240"/>
                  <a:gd name="connsiteX2140" fmla="*/ 1086163 w 1138330"/>
                  <a:gd name="connsiteY2140" fmla="*/ 191953 h 431240"/>
                  <a:gd name="connsiteX2141" fmla="*/ 1086585 w 1138330"/>
                  <a:gd name="connsiteY2141" fmla="*/ 191447 h 431240"/>
                  <a:gd name="connsiteX2142" fmla="*/ 1088189 w 1138330"/>
                  <a:gd name="connsiteY2142" fmla="*/ 189338 h 431240"/>
                  <a:gd name="connsiteX2143" fmla="*/ 1088526 w 1138330"/>
                  <a:gd name="connsiteY2143" fmla="*/ 188916 h 431240"/>
                  <a:gd name="connsiteX2144" fmla="*/ 1088526 w 1138330"/>
                  <a:gd name="connsiteY2144" fmla="*/ 188578 h 431240"/>
                  <a:gd name="connsiteX2145" fmla="*/ 1088780 w 1138330"/>
                  <a:gd name="connsiteY2145" fmla="*/ 188578 h 431240"/>
                  <a:gd name="connsiteX2146" fmla="*/ 1089286 w 1138330"/>
                  <a:gd name="connsiteY2146" fmla="*/ 187903 h 431240"/>
                  <a:gd name="connsiteX2147" fmla="*/ 1089286 w 1138330"/>
                  <a:gd name="connsiteY2147" fmla="*/ 187734 h 431240"/>
                  <a:gd name="connsiteX2148" fmla="*/ 1089793 w 1138330"/>
                  <a:gd name="connsiteY2148" fmla="*/ 187144 h 431240"/>
                  <a:gd name="connsiteX2149" fmla="*/ 1095702 w 1138330"/>
                  <a:gd name="connsiteY2149" fmla="*/ 179466 h 431240"/>
                  <a:gd name="connsiteX2150" fmla="*/ 1095702 w 1138330"/>
                  <a:gd name="connsiteY2150" fmla="*/ 179297 h 431240"/>
                  <a:gd name="connsiteX2151" fmla="*/ 1096377 w 1138330"/>
                  <a:gd name="connsiteY2151" fmla="*/ 178622 h 431240"/>
                  <a:gd name="connsiteX2152" fmla="*/ 1098994 w 1138330"/>
                  <a:gd name="connsiteY2152" fmla="*/ 175331 h 431240"/>
                  <a:gd name="connsiteX2153" fmla="*/ 1102033 w 1138330"/>
                  <a:gd name="connsiteY2153" fmla="*/ 171535 h 431240"/>
                  <a:gd name="connsiteX2154" fmla="*/ 1103046 w 1138330"/>
                  <a:gd name="connsiteY2154" fmla="*/ 170100 h 431240"/>
                  <a:gd name="connsiteX2155" fmla="*/ 1103046 w 1138330"/>
                  <a:gd name="connsiteY2155" fmla="*/ 170100 h 431240"/>
                  <a:gd name="connsiteX2156" fmla="*/ 1103637 w 1138330"/>
                  <a:gd name="connsiteY2156" fmla="*/ 169172 h 431240"/>
                  <a:gd name="connsiteX2157" fmla="*/ 1113344 w 1138330"/>
                  <a:gd name="connsiteY2157" fmla="*/ 156769 h 431240"/>
                  <a:gd name="connsiteX2158" fmla="*/ 1113344 w 1138330"/>
                  <a:gd name="connsiteY2158" fmla="*/ 156600 h 431240"/>
                  <a:gd name="connsiteX2159" fmla="*/ 1113513 w 1138330"/>
                  <a:gd name="connsiteY2159" fmla="*/ 156600 h 431240"/>
                  <a:gd name="connsiteX2160" fmla="*/ 1115286 w 1138330"/>
                  <a:gd name="connsiteY2160" fmla="*/ 154237 h 431240"/>
                  <a:gd name="connsiteX2161" fmla="*/ 1120097 w 1138330"/>
                  <a:gd name="connsiteY2161" fmla="*/ 148078 h 431240"/>
                  <a:gd name="connsiteX2162" fmla="*/ 1124993 w 1138330"/>
                  <a:gd name="connsiteY2162" fmla="*/ 141750 h 431240"/>
                  <a:gd name="connsiteX2163" fmla="*/ 1135461 w 1138330"/>
                  <a:gd name="connsiteY2163" fmla="*/ 128166 h 431240"/>
                  <a:gd name="connsiteX2164" fmla="*/ 1135461 w 1138330"/>
                  <a:gd name="connsiteY2164" fmla="*/ 127997 h 431240"/>
                  <a:gd name="connsiteX2165" fmla="*/ 1135630 w 1138330"/>
                  <a:gd name="connsiteY2165" fmla="*/ 127997 h 431240"/>
                  <a:gd name="connsiteX2166" fmla="*/ 1138331 w 1138330"/>
                  <a:gd name="connsiteY2166" fmla="*/ 124538 h 431240"/>
                  <a:gd name="connsiteX2167" fmla="*/ 1131662 w 1138330"/>
                  <a:gd name="connsiteY2167" fmla="*/ 118462 h 431240"/>
                  <a:gd name="connsiteX2168" fmla="*/ 24987 w 1138330"/>
                  <a:gd name="connsiteY2168" fmla="*/ 219375 h 431240"/>
                  <a:gd name="connsiteX2169" fmla="*/ 24987 w 1138330"/>
                  <a:gd name="connsiteY2169" fmla="*/ 218532 h 431240"/>
                  <a:gd name="connsiteX2170" fmla="*/ 25831 w 1138330"/>
                  <a:gd name="connsiteY2170" fmla="*/ 218532 h 431240"/>
                  <a:gd name="connsiteX2171" fmla="*/ 25831 w 1138330"/>
                  <a:gd name="connsiteY2171" fmla="*/ 219375 h 431240"/>
                  <a:gd name="connsiteX2172" fmla="*/ 24987 w 1138330"/>
                  <a:gd name="connsiteY2172" fmla="*/ 219375 h 43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Lst>
                <a:rect l="l" t="t" r="r" b="b"/>
                <a:pathLst>
                  <a:path w="1138330" h="431240">
                    <a:moveTo>
                      <a:pt x="1130565" y="118547"/>
                    </a:moveTo>
                    <a:lnTo>
                      <a:pt x="1127357" y="120825"/>
                    </a:lnTo>
                    <a:lnTo>
                      <a:pt x="1127104" y="120234"/>
                    </a:lnTo>
                    <a:lnTo>
                      <a:pt x="1127948" y="119644"/>
                    </a:lnTo>
                    <a:lnTo>
                      <a:pt x="1128201" y="119644"/>
                    </a:lnTo>
                    <a:lnTo>
                      <a:pt x="1129552" y="118125"/>
                    </a:lnTo>
                    <a:lnTo>
                      <a:pt x="1128117" y="116437"/>
                    </a:lnTo>
                    <a:lnTo>
                      <a:pt x="1127610" y="115003"/>
                    </a:lnTo>
                    <a:lnTo>
                      <a:pt x="1126682" y="114413"/>
                    </a:lnTo>
                    <a:lnTo>
                      <a:pt x="1126260" y="112640"/>
                    </a:lnTo>
                    <a:lnTo>
                      <a:pt x="1125162" y="110869"/>
                    </a:lnTo>
                    <a:lnTo>
                      <a:pt x="1123981" y="110531"/>
                    </a:lnTo>
                    <a:lnTo>
                      <a:pt x="1123474" y="109603"/>
                    </a:lnTo>
                    <a:lnTo>
                      <a:pt x="1122545" y="109603"/>
                    </a:lnTo>
                    <a:lnTo>
                      <a:pt x="1121364" y="108591"/>
                    </a:lnTo>
                    <a:lnTo>
                      <a:pt x="1121701" y="107409"/>
                    </a:lnTo>
                    <a:lnTo>
                      <a:pt x="1121701" y="106650"/>
                    </a:lnTo>
                    <a:lnTo>
                      <a:pt x="1121870" y="106059"/>
                    </a:lnTo>
                    <a:lnTo>
                      <a:pt x="1120520" y="104035"/>
                    </a:lnTo>
                    <a:lnTo>
                      <a:pt x="1119422" y="103528"/>
                    </a:lnTo>
                    <a:lnTo>
                      <a:pt x="1117903" y="101841"/>
                    </a:lnTo>
                    <a:lnTo>
                      <a:pt x="1116974" y="99478"/>
                    </a:lnTo>
                    <a:lnTo>
                      <a:pt x="1117396" y="98128"/>
                    </a:lnTo>
                    <a:lnTo>
                      <a:pt x="1116974" y="97875"/>
                    </a:lnTo>
                    <a:lnTo>
                      <a:pt x="1114442" y="98550"/>
                    </a:lnTo>
                    <a:lnTo>
                      <a:pt x="1113851" y="97959"/>
                    </a:lnTo>
                    <a:lnTo>
                      <a:pt x="1112500" y="91631"/>
                    </a:lnTo>
                    <a:lnTo>
                      <a:pt x="1111318" y="89437"/>
                    </a:lnTo>
                    <a:lnTo>
                      <a:pt x="1111318" y="88425"/>
                    </a:lnTo>
                    <a:lnTo>
                      <a:pt x="1110474" y="88256"/>
                    </a:lnTo>
                    <a:lnTo>
                      <a:pt x="1110474" y="86231"/>
                    </a:lnTo>
                    <a:lnTo>
                      <a:pt x="1110052" y="84966"/>
                    </a:lnTo>
                    <a:lnTo>
                      <a:pt x="1108617" y="80578"/>
                    </a:lnTo>
                    <a:lnTo>
                      <a:pt x="1109039" y="79735"/>
                    </a:lnTo>
                    <a:lnTo>
                      <a:pt x="1108364" y="79397"/>
                    </a:lnTo>
                    <a:lnTo>
                      <a:pt x="1107351" y="79228"/>
                    </a:lnTo>
                    <a:lnTo>
                      <a:pt x="1107098" y="77456"/>
                    </a:lnTo>
                    <a:lnTo>
                      <a:pt x="1104903" y="74503"/>
                    </a:lnTo>
                    <a:lnTo>
                      <a:pt x="1100598" y="69778"/>
                    </a:lnTo>
                    <a:lnTo>
                      <a:pt x="1098909" y="68934"/>
                    </a:lnTo>
                    <a:lnTo>
                      <a:pt x="1095195" y="68597"/>
                    </a:lnTo>
                    <a:lnTo>
                      <a:pt x="1092325" y="67837"/>
                    </a:lnTo>
                    <a:lnTo>
                      <a:pt x="1088442" y="66150"/>
                    </a:lnTo>
                    <a:lnTo>
                      <a:pt x="1085741" y="65981"/>
                    </a:lnTo>
                    <a:lnTo>
                      <a:pt x="1079578" y="65560"/>
                    </a:lnTo>
                    <a:lnTo>
                      <a:pt x="1074176" y="67331"/>
                    </a:lnTo>
                    <a:lnTo>
                      <a:pt x="1072403" y="68344"/>
                    </a:lnTo>
                    <a:lnTo>
                      <a:pt x="1071559" y="71297"/>
                    </a:lnTo>
                    <a:lnTo>
                      <a:pt x="1070293" y="73491"/>
                    </a:lnTo>
                    <a:lnTo>
                      <a:pt x="1070293" y="76444"/>
                    </a:lnTo>
                    <a:lnTo>
                      <a:pt x="1068604" y="77034"/>
                    </a:lnTo>
                    <a:lnTo>
                      <a:pt x="1067592" y="77541"/>
                    </a:lnTo>
                    <a:lnTo>
                      <a:pt x="1066325" y="77541"/>
                    </a:lnTo>
                    <a:lnTo>
                      <a:pt x="1064637" y="79313"/>
                    </a:lnTo>
                    <a:lnTo>
                      <a:pt x="1062442" y="83025"/>
                    </a:lnTo>
                    <a:lnTo>
                      <a:pt x="1061767" y="85725"/>
                    </a:lnTo>
                    <a:lnTo>
                      <a:pt x="1060838" y="89606"/>
                    </a:lnTo>
                    <a:lnTo>
                      <a:pt x="1061092" y="94416"/>
                    </a:lnTo>
                    <a:lnTo>
                      <a:pt x="1061514" y="95344"/>
                    </a:lnTo>
                    <a:lnTo>
                      <a:pt x="1063033" y="96525"/>
                    </a:lnTo>
                    <a:lnTo>
                      <a:pt x="1066494" y="100406"/>
                    </a:lnTo>
                    <a:lnTo>
                      <a:pt x="1068351" y="101672"/>
                    </a:lnTo>
                    <a:lnTo>
                      <a:pt x="1071643" y="102684"/>
                    </a:lnTo>
                    <a:lnTo>
                      <a:pt x="1073163" y="103866"/>
                    </a:lnTo>
                    <a:lnTo>
                      <a:pt x="1074598" y="104372"/>
                    </a:lnTo>
                    <a:lnTo>
                      <a:pt x="1075273" y="104963"/>
                    </a:lnTo>
                    <a:lnTo>
                      <a:pt x="1076371" y="106566"/>
                    </a:lnTo>
                    <a:lnTo>
                      <a:pt x="1076962" y="106312"/>
                    </a:lnTo>
                    <a:lnTo>
                      <a:pt x="1077890" y="105722"/>
                    </a:lnTo>
                    <a:lnTo>
                      <a:pt x="1078312" y="104709"/>
                    </a:lnTo>
                    <a:lnTo>
                      <a:pt x="1079325" y="104372"/>
                    </a:lnTo>
                    <a:lnTo>
                      <a:pt x="1081182" y="104372"/>
                    </a:lnTo>
                    <a:lnTo>
                      <a:pt x="1082448" y="104625"/>
                    </a:lnTo>
                    <a:lnTo>
                      <a:pt x="1083293" y="104456"/>
                    </a:lnTo>
                    <a:lnTo>
                      <a:pt x="1083968" y="104203"/>
                    </a:lnTo>
                    <a:lnTo>
                      <a:pt x="1084474" y="103866"/>
                    </a:lnTo>
                    <a:lnTo>
                      <a:pt x="1084643" y="104203"/>
                    </a:lnTo>
                    <a:lnTo>
                      <a:pt x="1083968" y="104625"/>
                    </a:lnTo>
                    <a:lnTo>
                      <a:pt x="1082955" y="104963"/>
                    </a:lnTo>
                    <a:lnTo>
                      <a:pt x="1081436" y="104794"/>
                    </a:lnTo>
                    <a:lnTo>
                      <a:pt x="1079156" y="104963"/>
                    </a:lnTo>
                    <a:lnTo>
                      <a:pt x="1078565" y="105553"/>
                    </a:lnTo>
                    <a:lnTo>
                      <a:pt x="1078565" y="106987"/>
                    </a:lnTo>
                    <a:lnTo>
                      <a:pt x="1078228" y="107409"/>
                    </a:lnTo>
                    <a:lnTo>
                      <a:pt x="1078481" y="108169"/>
                    </a:lnTo>
                    <a:lnTo>
                      <a:pt x="1079325" y="108506"/>
                    </a:lnTo>
                    <a:lnTo>
                      <a:pt x="1080507" y="109603"/>
                    </a:lnTo>
                    <a:lnTo>
                      <a:pt x="1081267" y="109856"/>
                    </a:lnTo>
                    <a:lnTo>
                      <a:pt x="1084812" y="111712"/>
                    </a:lnTo>
                    <a:lnTo>
                      <a:pt x="1085741" y="111544"/>
                    </a:lnTo>
                    <a:lnTo>
                      <a:pt x="1086247" y="111291"/>
                    </a:lnTo>
                    <a:lnTo>
                      <a:pt x="1088526" y="110194"/>
                    </a:lnTo>
                    <a:lnTo>
                      <a:pt x="1090890" y="108338"/>
                    </a:lnTo>
                    <a:lnTo>
                      <a:pt x="1092325" y="110025"/>
                    </a:lnTo>
                    <a:lnTo>
                      <a:pt x="1094267" y="110194"/>
                    </a:lnTo>
                    <a:lnTo>
                      <a:pt x="1096039" y="109856"/>
                    </a:lnTo>
                    <a:lnTo>
                      <a:pt x="1099500" y="109856"/>
                    </a:lnTo>
                    <a:lnTo>
                      <a:pt x="1101864" y="109603"/>
                    </a:lnTo>
                    <a:lnTo>
                      <a:pt x="1102539" y="109266"/>
                    </a:lnTo>
                    <a:lnTo>
                      <a:pt x="1102286" y="109772"/>
                    </a:lnTo>
                    <a:lnTo>
                      <a:pt x="1101189" y="110109"/>
                    </a:lnTo>
                    <a:lnTo>
                      <a:pt x="1098487" y="110447"/>
                    </a:lnTo>
                    <a:lnTo>
                      <a:pt x="1096546" y="110278"/>
                    </a:lnTo>
                    <a:lnTo>
                      <a:pt x="1095364" y="110447"/>
                    </a:lnTo>
                    <a:lnTo>
                      <a:pt x="1093085" y="111037"/>
                    </a:lnTo>
                    <a:lnTo>
                      <a:pt x="1089877" y="110700"/>
                    </a:lnTo>
                    <a:lnTo>
                      <a:pt x="1086669" y="112978"/>
                    </a:lnTo>
                    <a:lnTo>
                      <a:pt x="1086332" y="113147"/>
                    </a:lnTo>
                    <a:lnTo>
                      <a:pt x="1085656" y="113485"/>
                    </a:lnTo>
                    <a:lnTo>
                      <a:pt x="1084306" y="113485"/>
                    </a:lnTo>
                    <a:lnTo>
                      <a:pt x="1082280" y="112809"/>
                    </a:lnTo>
                    <a:lnTo>
                      <a:pt x="1080254" y="111206"/>
                    </a:lnTo>
                    <a:lnTo>
                      <a:pt x="1078819" y="110953"/>
                    </a:lnTo>
                    <a:lnTo>
                      <a:pt x="1077806" y="110447"/>
                    </a:lnTo>
                    <a:lnTo>
                      <a:pt x="1075358" y="108338"/>
                    </a:lnTo>
                    <a:lnTo>
                      <a:pt x="1070293" y="105131"/>
                    </a:lnTo>
                    <a:lnTo>
                      <a:pt x="1068351" y="104035"/>
                    </a:lnTo>
                    <a:lnTo>
                      <a:pt x="1065819" y="103866"/>
                    </a:lnTo>
                    <a:lnTo>
                      <a:pt x="1063793" y="103106"/>
                    </a:lnTo>
                    <a:lnTo>
                      <a:pt x="1060838" y="99816"/>
                    </a:lnTo>
                    <a:lnTo>
                      <a:pt x="1058390" y="97706"/>
                    </a:lnTo>
                    <a:lnTo>
                      <a:pt x="1057124" y="95934"/>
                    </a:lnTo>
                    <a:lnTo>
                      <a:pt x="1056364" y="92137"/>
                    </a:lnTo>
                    <a:lnTo>
                      <a:pt x="1056196" y="86147"/>
                    </a:lnTo>
                    <a:lnTo>
                      <a:pt x="1056196" y="81084"/>
                    </a:lnTo>
                    <a:lnTo>
                      <a:pt x="1056955" y="79228"/>
                    </a:lnTo>
                    <a:lnTo>
                      <a:pt x="1056618" y="74165"/>
                    </a:lnTo>
                    <a:lnTo>
                      <a:pt x="1055858" y="73406"/>
                    </a:lnTo>
                    <a:lnTo>
                      <a:pt x="1051300" y="74250"/>
                    </a:lnTo>
                    <a:lnTo>
                      <a:pt x="1050540" y="74925"/>
                    </a:lnTo>
                    <a:lnTo>
                      <a:pt x="1050540" y="75938"/>
                    </a:lnTo>
                    <a:lnTo>
                      <a:pt x="1049696" y="76275"/>
                    </a:lnTo>
                    <a:lnTo>
                      <a:pt x="1048514" y="76106"/>
                    </a:lnTo>
                    <a:lnTo>
                      <a:pt x="1046657" y="76106"/>
                    </a:lnTo>
                    <a:lnTo>
                      <a:pt x="1046403" y="76781"/>
                    </a:lnTo>
                    <a:lnTo>
                      <a:pt x="1048261" y="78722"/>
                    </a:lnTo>
                    <a:lnTo>
                      <a:pt x="1048261" y="79313"/>
                    </a:lnTo>
                    <a:lnTo>
                      <a:pt x="1045644" y="78553"/>
                    </a:lnTo>
                    <a:lnTo>
                      <a:pt x="1044800" y="80325"/>
                    </a:lnTo>
                    <a:lnTo>
                      <a:pt x="1045559" y="81928"/>
                    </a:lnTo>
                    <a:lnTo>
                      <a:pt x="1045559" y="83869"/>
                    </a:lnTo>
                    <a:lnTo>
                      <a:pt x="1044631" y="84038"/>
                    </a:lnTo>
                    <a:lnTo>
                      <a:pt x="1040832" y="82012"/>
                    </a:lnTo>
                    <a:lnTo>
                      <a:pt x="1039313" y="82012"/>
                    </a:lnTo>
                    <a:lnTo>
                      <a:pt x="1038891" y="82603"/>
                    </a:lnTo>
                    <a:lnTo>
                      <a:pt x="1037878" y="83194"/>
                    </a:lnTo>
                    <a:lnTo>
                      <a:pt x="1035514" y="81338"/>
                    </a:lnTo>
                    <a:lnTo>
                      <a:pt x="1033488" y="81000"/>
                    </a:lnTo>
                    <a:lnTo>
                      <a:pt x="1032391" y="81928"/>
                    </a:lnTo>
                    <a:lnTo>
                      <a:pt x="1028423" y="82941"/>
                    </a:lnTo>
                    <a:lnTo>
                      <a:pt x="1028086" y="84038"/>
                    </a:lnTo>
                    <a:lnTo>
                      <a:pt x="1028507" y="86737"/>
                    </a:lnTo>
                    <a:lnTo>
                      <a:pt x="1028761" y="87919"/>
                    </a:lnTo>
                    <a:lnTo>
                      <a:pt x="1029098" y="89100"/>
                    </a:lnTo>
                    <a:lnTo>
                      <a:pt x="1027832" y="89606"/>
                    </a:lnTo>
                    <a:lnTo>
                      <a:pt x="1028254" y="91800"/>
                    </a:lnTo>
                    <a:lnTo>
                      <a:pt x="1030196" y="96441"/>
                    </a:lnTo>
                    <a:lnTo>
                      <a:pt x="1031462" y="97369"/>
                    </a:lnTo>
                    <a:lnTo>
                      <a:pt x="1031884" y="100322"/>
                    </a:lnTo>
                    <a:lnTo>
                      <a:pt x="1033572" y="102684"/>
                    </a:lnTo>
                    <a:lnTo>
                      <a:pt x="1034839" y="103106"/>
                    </a:lnTo>
                    <a:lnTo>
                      <a:pt x="1034332" y="103866"/>
                    </a:lnTo>
                    <a:lnTo>
                      <a:pt x="1035176" y="104625"/>
                    </a:lnTo>
                    <a:lnTo>
                      <a:pt x="1036949" y="104878"/>
                    </a:lnTo>
                    <a:lnTo>
                      <a:pt x="1038300" y="106312"/>
                    </a:lnTo>
                    <a:lnTo>
                      <a:pt x="1038553" y="107578"/>
                    </a:lnTo>
                    <a:lnTo>
                      <a:pt x="1039988" y="111628"/>
                    </a:lnTo>
                    <a:lnTo>
                      <a:pt x="1039397" y="118041"/>
                    </a:lnTo>
                    <a:lnTo>
                      <a:pt x="1039566" y="118969"/>
                    </a:lnTo>
                    <a:lnTo>
                      <a:pt x="1043449" y="122766"/>
                    </a:lnTo>
                    <a:lnTo>
                      <a:pt x="1043449" y="123441"/>
                    </a:lnTo>
                    <a:lnTo>
                      <a:pt x="1045053" y="127322"/>
                    </a:lnTo>
                    <a:lnTo>
                      <a:pt x="1046572" y="130781"/>
                    </a:lnTo>
                    <a:lnTo>
                      <a:pt x="1047079" y="132216"/>
                    </a:lnTo>
                    <a:lnTo>
                      <a:pt x="1046826" y="134156"/>
                    </a:lnTo>
                    <a:lnTo>
                      <a:pt x="1048261" y="136350"/>
                    </a:lnTo>
                    <a:lnTo>
                      <a:pt x="1049611" y="137109"/>
                    </a:lnTo>
                    <a:lnTo>
                      <a:pt x="1050202" y="137953"/>
                    </a:lnTo>
                    <a:lnTo>
                      <a:pt x="1051131" y="138628"/>
                    </a:lnTo>
                    <a:lnTo>
                      <a:pt x="1052313" y="138797"/>
                    </a:lnTo>
                    <a:lnTo>
                      <a:pt x="1054001" y="138291"/>
                    </a:lnTo>
                    <a:lnTo>
                      <a:pt x="1054845" y="138291"/>
                    </a:lnTo>
                    <a:lnTo>
                      <a:pt x="1055689" y="138797"/>
                    </a:lnTo>
                    <a:lnTo>
                      <a:pt x="1056280" y="139725"/>
                    </a:lnTo>
                    <a:lnTo>
                      <a:pt x="1055183" y="139725"/>
                    </a:lnTo>
                    <a:lnTo>
                      <a:pt x="1054339" y="139050"/>
                    </a:lnTo>
                    <a:lnTo>
                      <a:pt x="1053663" y="139050"/>
                    </a:lnTo>
                    <a:lnTo>
                      <a:pt x="1053325" y="139472"/>
                    </a:lnTo>
                    <a:lnTo>
                      <a:pt x="1052650" y="140906"/>
                    </a:lnTo>
                    <a:lnTo>
                      <a:pt x="1050624" y="142762"/>
                    </a:lnTo>
                    <a:lnTo>
                      <a:pt x="1050118" y="143944"/>
                    </a:lnTo>
                    <a:lnTo>
                      <a:pt x="1049780" y="143944"/>
                    </a:lnTo>
                    <a:lnTo>
                      <a:pt x="1049274" y="143775"/>
                    </a:lnTo>
                    <a:lnTo>
                      <a:pt x="1048767" y="144113"/>
                    </a:lnTo>
                    <a:lnTo>
                      <a:pt x="1048345" y="144703"/>
                    </a:lnTo>
                    <a:lnTo>
                      <a:pt x="1048345" y="145210"/>
                    </a:lnTo>
                    <a:lnTo>
                      <a:pt x="1048767" y="145631"/>
                    </a:lnTo>
                    <a:lnTo>
                      <a:pt x="1049105" y="145884"/>
                    </a:lnTo>
                    <a:lnTo>
                      <a:pt x="1049780" y="146307"/>
                    </a:lnTo>
                    <a:lnTo>
                      <a:pt x="1050962" y="146644"/>
                    </a:lnTo>
                    <a:lnTo>
                      <a:pt x="1052566" y="146644"/>
                    </a:lnTo>
                    <a:lnTo>
                      <a:pt x="1053579" y="146813"/>
                    </a:lnTo>
                    <a:lnTo>
                      <a:pt x="1054170" y="147656"/>
                    </a:lnTo>
                    <a:lnTo>
                      <a:pt x="1054760" y="151875"/>
                    </a:lnTo>
                    <a:lnTo>
                      <a:pt x="1054254" y="150947"/>
                    </a:lnTo>
                    <a:lnTo>
                      <a:pt x="1053748" y="148584"/>
                    </a:lnTo>
                    <a:lnTo>
                      <a:pt x="1053748" y="147487"/>
                    </a:lnTo>
                    <a:lnTo>
                      <a:pt x="1053241" y="146981"/>
                    </a:lnTo>
                    <a:lnTo>
                      <a:pt x="1051890" y="147150"/>
                    </a:lnTo>
                    <a:lnTo>
                      <a:pt x="1050624" y="147994"/>
                    </a:lnTo>
                    <a:lnTo>
                      <a:pt x="1050877" y="148584"/>
                    </a:lnTo>
                    <a:lnTo>
                      <a:pt x="1049865" y="149175"/>
                    </a:lnTo>
                    <a:lnTo>
                      <a:pt x="1049696" y="149344"/>
                    </a:lnTo>
                    <a:lnTo>
                      <a:pt x="1049696" y="150863"/>
                    </a:lnTo>
                    <a:lnTo>
                      <a:pt x="1049949" y="151875"/>
                    </a:lnTo>
                    <a:lnTo>
                      <a:pt x="1050202" y="152466"/>
                    </a:lnTo>
                    <a:lnTo>
                      <a:pt x="1050202" y="153563"/>
                    </a:lnTo>
                    <a:lnTo>
                      <a:pt x="1050624" y="154406"/>
                    </a:lnTo>
                    <a:lnTo>
                      <a:pt x="1050624" y="155672"/>
                    </a:lnTo>
                    <a:lnTo>
                      <a:pt x="1050033" y="156178"/>
                    </a:lnTo>
                    <a:lnTo>
                      <a:pt x="1048345" y="156178"/>
                    </a:lnTo>
                    <a:lnTo>
                      <a:pt x="1048345" y="155925"/>
                    </a:lnTo>
                    <a:lnTo>
                      <a:pt x="1048598" y="155756"/>
                    </a:lnTo>
                    <a:lnTo>
                      <a:pt x="1049527" y="155925"/>
                    </a:lnTo>
                    <a:lnTo>
                      <a:pt x="1050118" y="155925"/>
                    </a:lnTo>
                    <a:lnTo>
                      <a:pt x="1050540" y="155503"/>
                    </a:lnTo>
                    <a:lnTo>
                      <a:pt x="1050540" y="154997"/>
                    </a:lnTo>
                    <a:lnTo>
                      <a:pt x="1050118" y="153984"/>
                    </a:lnTo>
                    <a:lnTo>
                      <a:pt x="1050118" y="153731"/>
                    </a:lnTo>
                    <a:lnTo>
                      <a:pt x="1049949" y="152550"/>
                    </a:lnTo>
                    <a:lnTo>
                      <a:pt x="1049442" y="150947"/>
                    </a:lnTo>
                    <a:lnTo>
                      <a:pt x="1049442" y="148838"/>
                    </a:lnTo>
                    <a:lnTo>
                      <a:pt x="1049865" y="147403"/>
                    </a:lnTo>
                    <a:lnTo>
                      <a:pt x="1049189" y="146981"/>
                    </a:lnTo>
                    <a:lnTo>
                      <a:pt x="1048176" y="146222"/>
                    </a:lnTo>
                    <a:lnTo>
                      <a:pt x="1047670" y="145378"/>
                    </a:lnTo>
                    <a:lnTo>
                      <a:pt x="1047501" y="144534"/>
                    </a:lnTo>
                    <a:lnTo>
                      <a:pt x="1047670" y="143522"/>
                    </a:lnTo>
                    <a:lnTo>
                      <a:pt x="1048007" y="142678"/>
                    </a:lnTo>
                    <a:lnTo>
                      <a:pt x="1048007" y="142172"/>
                    </a:lnTo>
                    <a:lnTo>
                      <a:pt x="1049105" y="140400"/>
                    </a:lnTo>
                    <a:lnTo>
                      <a:pt x="1049527" y="139388"/>
                    </a:lnTo>
                    <a:lnTo>
                      <a:pt x="1050118" y="138713"/>
                    </a:lnTo>
                    <a:lnTo>
                      <a:pt x="1049949" y="138459"/>
                    </a:lnTo>
                    <a:lnTo>
                      <a:pt x="1048261" y="138206"/>
                    </a:lnTo>
                    <a:lnTo>
                      <a:pt x="1046657" y="137447"/>
                    </a:lnTo>
                    <a:lnTo>
                      <a:pt x="1045222" y="135337"/>
                    </a:lnTo>
                    <a:lnTo>
                      <a:pt x="1044209" y="134156"/>
                    </a:lnTo>
                    <a:lnTo>
                      <a:pt x="1043618" y="132553"/>
                    </a:lnTo>
                    <a:lnTo>
                      <a:pt x="1043618" y="131119"/>
                    </a:lnTo>
                    <a:lnTo>
                      <a:pt x="1043280" y="130444"/>
                    </a:lnTo>
                    <a:lnTo>
                      <a:pt x="1042858" y="128503"/>
                    </a:lnTo>
                    <a:lnTo>
                      <a:pt x="1041423" y="127744"/>
                    </a:lnTo>
                    <a:lnTo>
                      <a:pt x="1035767" y="125719"/>
                    </a:lnTo>
                    <a:lnTo>
                      <a:pt x="1033066" y="124706"/>
                    </a:lnTo>
                    <a:lnTo>
                      <a:pt x="1031462" y="124200"/>
                    </a:lnTo>
                    <a:lnTo>
                      <a:pt x="1029183" y="122597"/>
                    </a:lnTo>
                    <a:lnTo>
                      <a:pt x="1028845" y="121922"/>
                    </a:lnTo>
                    <a:lnTo>
                      <a:pt x="1028592" y="121331"/>
                    </a:lnTo>
                    <a:lnTo>
                      <a:pt x="1025806" y="118800"/>
                    </a:lnTo>
                    <a:lnTo>
                      <a:pt x="1022176" y="113991"/>
                    </a:lnTo>
                    <a:lnTo>
                      <a:pt x="1019897" y="113316"/>
                    </a:lnTo>
                    <a:lnTo>
                      <a:pt x="1013144" y="113991"/>
                    </a:lnTo>
                    <a:lnTo>
                      <a:pt x="1010021" y="115341"/>
                    </a:lnTo>
                    <a:lnTo>
                      <a:pt x="1008164" y="116606"/>
                    </a:lnTo>
                    <a:lnTo>
                      <a:pt x="1007657" y="118462"/>
                    </a:lnTo>
                    <a:lnTo>
                      <a:pt x="1007488" y="119813"/>
                    </a:lnTo>
                    <a:lnTo>
                      <a:pt x="1006813" y="119813"/>
                    </a:lnTo>
                    <a:lnTo>
                      <a:pt x="1006138" y="118969"/>
                    </a:lnTo>
                    <a:lnTo>
                      <a:pt x="1005125" y="118800"/>
                    </a:lnTo>
                    <a:lnTo>
                      <a:pt x="997696" y="120572"/>
                    </a:lnTo>
                    <a:lnTo>
                      <a:pt x="998794" y="122934"/>
                    </a:lnTo>
                    <a:lnTo>
                      <a:pt x="999384" y="124875"/>
                    </a:lnTo>
                    <a:lnTo>
                      <a:pt x="1000735" y="126984"/>
                    </a:lnTo>
                    <a:lnTo>
                      <a:pt x="1001917" y="128166"/>
                    </a:lnTo>
                    <a:lnTo>
                      <a:pt x="1002761" y="129009"/>
                    </a:lnTo>
                    <a:lnTo>
                      <a:pt x="1004534" y="131456"/>
                    </a:lnTo>
                    <a:lnTo>
                      <a:pt x="1005040" y="132300"/>
                    </a:lnTo>
                    <a:lnTo>
                      <a:pt x="1006307" y="136097"/>
                    </a:lnTo>
                    <a:lnTo>
                      <a:pt x="1006982" y="137109"/>
                    </a:lnTo>
                    <a:lnTo>
                      <a:pt x="1007151" y="138628"/>
                    </a:lnTo>
                    <a:lnTo>
                      <a:pt x="1007657" y="140569"/>
                    </a:lnTo>
                    <a:lnTo>
                      <a:pt x="1010021" y="144703"/>
                    </a:lnTo>
                    <a:lnTo>
                      <a:pt x="1011540" y="146307"/>
                    </a:lnTo>
                    <a:lnTo>
                      <a:pt x="1013228" y="148416"/>
                    </a:lnTo>
                    <a:lnTo>
                      <a:pt x="1012638" y="149006"/>
                    </a:lnTo>
                    <a:lnTo>
                      <a:pt x="1011118" y="148163"/>
                    </a:lnTo>
                    <a:lnTo>
                      <a:pt x="1010865" y="148416"/>
                    </a:lnTo>
                    <a:lnTo>
                      <a:pt x="1013566" y="150441"/>
                    </a:lnTo>
                    <a:lnTo>
                      <a:pt x="1013988" y="150694"/>
                    </a:lnTo>
                    <a:lnTo>
                      <a:pt x="1014832" y="151284"/>
                    </a:lnTo>
                    <a:lnTo>
                      <a:pt x="1017027" y="152888"/>
                    </a:lnTo>
                    <a:lnTo>
                      <a:pt x="1019728" y="153394"/>
                    </a:lnTo>
                    <a:lnTo>
                      <a:pt x="1020910" y="153056"/>
                    </a:lnTo>
                    <a:lnTo>
                      <a:pt x="1022345" y="153056"/>
                    </a:lnTo>
                    <a:lnTo>
                      <a:pt x="1023696" y="153647"/>
                    </a:lnTo>
                    <a:lnTo>
                      <a:pt x="1024540" y="154744"/>
                    </a:lnTo>
                    <a:lnTo>
                      <a:pt x="1026060" y="154997"/>
                    </a:lnTo>
                    <a:lnTo>
                      <a:pt x="1028086" y="155166"/>
                    </a:lnTo>
                    <a:lnTo>
                      <a:pt x="1032813" y="154828"/>
                    </a:lnTo>
                    <a:lnTo>
                      <a:pt x="1033488" y="154828"/>
                    </a:lnTo>
                    <a:lnTo>
                      <a:pt x="1036274" y="156516"/>
                    </a:lnTo>
                    <a:lnTo>
                      <a:pt x="1036780" y="157191"/>
                    </a:lnTo>
                    <a:lnTo>
                      <a:pt x="1033910" y="155925"/>
                    </a:lnTo>
                    <a:lnTo>
                      <a:pt x="1032728" y="155756"/>
                    </a:lnTo>
                    <a:lnTo>
                      <a:pt x="1031631" y="156009"/>
                    </a:lnTo>
                    <a:lnTo>
                      <a:pt x="1030702" y="156178"/>
                    </a:lnTo>
                    <a:lnTo>
                      <a:pt x="1028339" y="156009"/>
                    </a:lnTo>
                    <a:lnTo>
                      <a:pt x="1025975" y="156263"/>
                    </a:lnTo>
                    <a:lnTo>
                      <a:pt x="1024371" y="155840"/>
                    </a:lnTo>
                    <a:lnTo>
                      <a:pt x="1023189" y="154912"/>
                    </a:lnTo>
                    <a:lnTo>
                      <a:pt x="1021670" y="154322"/>
                    </a:lnTo>
                    <a:lnTo>
                      <a:pt x="1020741" y="154575"/>
                    </a:lnTo>
                    <a:lnTo>
                      <a:pt x="1019813" y="155925"/>
                    </a:lnTo>
                    <a:lnTo>
                      <a:pt x="1018631" y="155081"/>
                    </a:lnTo>
                    <a:lnTo>
                      <a:pt x="1017534" y="154575"/>
                    </a:lnTo>
                    <a:lnTo>
                      <a:pt x="1014917" y="154912"/>
                    </a:lnTo>
                    <a:lnTo>
                      <a:pt x="1013735" y="154660"/>
                    </a:lnTo>
                    <a:lnTo>
                      <a:pt x="1012469" y="154069"/>
                    </a:lnTo>
                    <a:lnTo>
                      <a:pt x="1011456" y="153056"/>
                    </a:lnTo>
                    <a:lnTo>
                      <a:pt x="1009852" y="150778"/>
                    </a:lnTo>
                    <a:lnTo>
                      <a:pt x="1008755" y="149850"/>
                    </a:lnTo>
                    <a:lnTo>
                      <a:pt x="1002508" y="142678"/>
                    </a:lnTo>
                    <a:lnTo>
                      <a:pt x="1001326" y="140231"/>
                    </a:lnTo>
                    <a:lnTo>
                      <a:pt x="1000735" y="138206"/>
                    </a:lnTo>
                    <a:lnTo>
                      <a:pt x="999553" y="136266"/>
                    </a:lnTo>
                    <a:lnTo>
                      <a:pt x="998540" y="133988"/>
                    </a:lnTo>
                    <a:lnTo>
                      <a:pt x="995924" y="131625"/>
                    </a:lnTo>
                    <a:lnTo>
                      <a:pt x="994151" y="129938"/>
                    </a:lnTo>
                    <a:lnTo>
                      <a:pt x="993138" y="129938"/>
                    </a:lnTo>
                    <a:lnTo>
                      <a:pt x="985963" y="119391"/>
                    </a:lnTo>
                    <a:lnTo>
                      <a:pt x="983937" y="117113"/>
                    </a:lnTo>
                    <a:lnTo>
                      <a:pt x="977774" y="112050"/>
                    </a:lnTo>
                    <a:lnTo>
                      <a:pt x="976761" y="111797"/>
                    </a:lnTo>
                    <a:lnTo>
                      <a:pt x="976170" y="111375"/>
                    </a:lnTo>
                    <a:lnTo>
                      <a:pt x="969164" y="106903"/>
                    </a:lnTo>
                    <a:lnTo>
                      <a:pt x="967307" y="106059"/>
                    </a:lnTo>
                    <a:lnTo>
                      <a:pt x="966547" y="105215"/>
                    </a:lnTo>
                    <a:lnTo>
                      <a:pt x="966547" y="104878"/>
                    </a:lnTo>
                    <a:lnTo>
                      <a:pt x="965619" y="105047"/>
                    </a:lnTo>
                    <a:lnTo>
                      <a:pt x="963930" y="103781"/>
                    </a:lnTo>
                    <a:lnTo>
                      <a:pt x="959879" y="101503"/>
                    </a:lnTo>
                    <a:lnTo>
                      <a:pt x="959541" y="100744"/>
                    </a:lnTo>
                    <a:lnTo>
                      <a:pt x="959541" y="99394"/>
                    </a:lnTo>
                    <a:lnTo>
                      <a:pt x="959203" y="99141"/>
                    </a:lnTo>
                    <a:lnTo>
                      <a:pt x="958190" y="99731"/>
                    </a:lnTo>
                    <a:lnTo>
                      <a:pt x="956840" y="99900"/>
                    </a:lnTo>
                    <a:lnTo>
                      <a:pt x="956502" y="99731"/>
                    </a:lnTo>
                    <a:lnTo>
                      <a:pt x="949242" y="94669"/>
                    </a:lnTo>
                    <a:lnTo>
                      <a:pt x="948736" y="94078"/>
                    </a:lnTo>
                    <a:lnTo>
                      <a:pt x="947892" y="94078"/>
                    </a:lnTo>
                    <a:lnTo>
                      <a:pt x="945528" y="92813"/>
                    </a:lnTo>
                    <a:lnTo>
                      <a:pt x="944515" y="91885"/>
                    </a:lnTo>
                    <a:lnTo>
                      <a:pt x="919106" y="89353"/>
                    </a:lnTo>
                    <a:lnTo>
                      <a:pt x="907626" y="88509"/>
                    </a:lnTo>
                    <a:lnTo>
                      <a:pt x="901295" y="88003"/>
                    </a:lnTo>
                    <a:lnTo>
                      <a:pt x="898678" y="86906"/>
                    </a:lnTo>
                    <a:lnTo>
                      <a:pt x="897158" y="85556"/>
                    </a:lnTo>
                    <a:lnTo>
                      <a:pt x="896990" y="85387"/>
                    </a:lnTo>
                    <a:lnTo>
                      <a:pt x="895977" y="84038"/>
                    </a:lnTo>
                    <a:lnTo>
                      <a:pt x="895723" y="83363"/>
                    </a:lnTo>
                    <a:lnTo>
                      <a:pt x="894795" y="82856"/>
                    </a:lnTo>
                    <a:lnTo>
                      <a:pt x="892516" y="80156"/>
                    </a:lnTo>
                    <a:lnTo>
                      <a:pt x="890068" y="77287"/>
                    </a:lnTo>
                    <a:lnTo>
                      <a:pt x="884074" y="64041"/>
                    </a:lnTo>
                    <a:lnTo>
                      <a:pt x="883652" y="63366"/>
                    </a:lnTo>
                    <a:lnTo>
                      <a:pt x="880951" y="59991"/>
                    </a:lnTo>
                    <a:lnTo>
                      <a:pt x="880191" y="59063"/>
                    </a:lnTo>
                    <a:lnTo>
                      <a:pt x="880698" y="58387"/>
                    </a:lnTo>
                    <a:lnTo>
                      <a:pt x="880698" y="57881"/>
                    </a:lnTo>
                    <a:lnTo>
                      <a:pt x="879094" y="54506"/>
                    </a:lnTo>
                    <a:lnTo>
                      <a:pt x="878334" y="53241"/>
                    </a:lnTo>
                    <a:lnTo>
                      <a:pt x="876477" y="50625"/>
                    </a:lnTo>
                    <a:lnTo>
                      <a:pt x="876477" y="50119"/>
                    </a:lnTo>
                    <a:lnTo>
                      <a:pt x="875633" y="48937"/>
                    </a:lnTo>
                    <a:lnTo>
                      <a:pt x="876224" y="48516"/>
                    </a:lnTo>
                    <a:lnTo>
                      <a:pt x="875970" y="48009"/>
                    </a:lnTo>
                    <a:lnTo>
                      <a:pt x="875548" y="48347"/>
                    </a:lnTo>
                    <a:lnTo>
                      <a:pt x="875295" y="48347"/>
                    </a:lnTo>
                    <a:lnTo>
                      <a:pt x="875295" y="48178"/>
                    </a:lnTo>
                    <a:lnTo>
                      <a:pt x="874789" y="47250"/>
                    </a:lnTo>
                    <a:lnTo>
                      <a:pt x="873100" y="41681"/>
                    </a:lnTo>
                    <a:lnTo>
                      <a:pt x="872425" y="37378"/>
                    </a:lnTo>
                    <a:lnTo>
                      <a:pt x="871159" y="31387"/>
                    </a:lnTo>
                    <a:lnTo>
                      <a:pt x="873185" y="31387"/>
                    </a:lnTo>
                    <a:lnTo>
                      <a:pt x="873860" y="30965"/>
                    </a:lnTo>
                    <a:lnTo>
                      <a:pt x="873860" y="30628"/>
                    </a:lnTo>
                    <a:lnTo>
                      <a:pt x="872509" y="30797"/>
                    </a:lnTo>
                    <a:lnTo>
                      <a:pt x="870652" y="30459"/>
                    </a:lnTo>
                    <a:lnTo>
                      <a:pt x="870399" y="30206"/>
                    </a:lnTo>
                    <a:lnTo>
                      <a:pt x="866431" y="30037"/>
                    </a:lnTo>
                    <a:lnTo>
                      <a:pt x="864828" y="28688"/>
                    </a:lnTo>
                    <a:lnTo>
                      <a:pt x="864321" y="27337"/>
                    </a:lnTo>
                    <a:lnTo>
                      <a:pt x="864743" y="26409"/>
                    </a:lnTo>
                    <a:lnTo>
                      <a:pt x="864743" y="25734"/>
                    </a:lnTo>
                    <a:lnTo>
                      <a:pt x="863561" y="24806"/>
                    </a:lnTo>
                    <a:lnTo>
                      <a:pt x="861789" y="20334"/>
                    </a:lnTo>
                    <a:lnTo>
                      <a:pt x="861789" y="19069"/>
                    </a:lnTo>
                    <a:lnTo>
                      <a:pt x="862042" y="17297"/>
                    </a:lnTo>
                    <a:lnTo>
                      <a:pt x="861873" y="16115"/>
                    </a:lnTo>
                    <a:lnTo>
                      <a:pt x="861367" y="15694"/>
                    </a:lnTo>
                    <a:lnTo>
                      <a:pt x="861198" y="15694"/>
                    </a:lnTo>
                    <a:lnTo>
                      <a:pt x="859087" y="14766"/>
                    </a:lnTo>
                    <a:lnTo>
                      <a:pt x="858159" y="14428"/>
                    </a:lnTo>
                    <a:lnTo>
                      <a:pt x="857737" y="14175"/>
                    </a:lnTo>
                    <a:lnTo>
                      <a:pt x="856808" y="14681"/>
                    </a:lnTo>
                    <a:lnTo>
                      <a:pt x="856133" y="14681"/>
                    </a:lnTo>
                    <a:lnTo>
                      <a:pt x="834270" y="11475"/>
                    </a:lnTo>
                    <a:lnTo>
                      <a:pt x="830302" y="10125"/>
                    </a:lnTo>
                    <a:lnTo>
                      <a:pt x="824900" y="9281"/>
                    </a:lnTo>
                    <a:lnTo>
                      <a:pt x="824393" y="8944"/>
                    </a:lnTo>
                    <a:lnTo>
                      <a:pt x="824055" y="8438"/>
                    </a:lnTo>
                    <a:lnTo>
                      <a:pt x="823887" y="6413"/>
                    </a:lnTo>
                    <a:lnTo>
                      <a:pt x="823718" y="5737"/>
                    </a:lnTo>
                    <a:lnTo>
                      <a:pt x="823211" y="5400"/>
                    </a:lnTo>
                    <a:lnTo>
                      <a:pt x="818568" y="4219"/>
                    </a:lnTo>
                    <a:lnTo>
                      <a:pt x="805569" y="3713"/>
                    </a:lnTo>
                    <a:lnTo>
                      <a:pt x="801263" y="3459"/>
                    </a:lnTo>
                    <a:lnTo>
                      <a:pt x="800588" y="3459"/>
                    </a:lnTo>
                    <a:lnTo>
                      <a:pt x="799069" y="4725"/>
                    </a:lnTo>
                    <a:lnTo>
                      <a:pt x="798731" y="5316"/>
                    </a:lnTo>
                    <a:lnTo>
                      <a:pt x="793666" y="13500"/>
                    </a:lnTo>
                    <a:lnTo>
                      <a:pt x="788517" y="21769"/>
                    </a:lnTo>
                    <a:lnTo>
                      <a:pt x="787842" y="23203"/>
                    </a:lnTo>
                    <a:lnTo>
                      <a:pt x="787673" y="24300"/>
                    </a:lnTo>
                    <a:lnTo>
                      <a:pt x="788348" y="40078"/>
                    </a:lnTo>
                    <a:lnTo>
                      <a:pt x="791809" y="47334"/>
                    </a:lnTo>
                    <a:lnTo>
                      <a:pt x="791809" y="48009"/>
                    </a:lnTo>
                    <a:lnTo>
                      <a:pt x="784971" y="55687"/>
                    </a:lnTo>
                    <a:lnTo>
                      <a:pt x="784465" y="68006"/>
                    </a:lnTo>
                    <a:lnTo>
                      <a:pt x="783030" y="69778"/>
                    </a:lnTo>
                    <a:lnTo>
                      <a:pt x="779822" y="76528"/>
                    </a:lnTo>
                    <a:lnTo>
                      <a:pt x="780413" y="81169"/>
                    </a:lnTo>
                    <a:lnTo>
                      <a:pt x="778725" y="88425"/>
                    </a:lnTo>
                    <a:lnTo>
                      <a:pt x="778387" y="89016"/>
                    </a:lnTo>
                    <a:lnTo>
                      <a:pt x="778049" y="89016"/>
                    </a:lnTo>
                    <a:lnTo>
                      <a:pt x="777036" y="88003"/>
                    </a:lnTo>
                    <a:lnTo>
                      <a:pt x="774842" y="87497"/>
                    </a:lnTo>
                    <a:lnTo>
                      <a:pt x="774504" y="86737"/>
                    </a:lnTo>
                    <a:lnTo>
                      <a:pt x="773913" y="85387"/>
                    </a:lnTo>
                    <a:lnTo>
                      <a:pt x="773238" y="83194"/>
                    </a:lnTo>
                    <a:lnTo>
                      <a:pt x="772225" y="83025"/>
                    </a:lnTo>
                    <a:lnTo>
                      <a:pt x="770537" y="84544"/>
                    </a:lnTo>
                    <a:lnTo>
                      <a:pt x="768679" y="84797"/>
                    </a:lnTo>
                    <a:lnTo>
                      <a:pt x="766653" y="84206"/>
                    </a:lnTo>
                    <a:lnTo>
                      <a:pt x="764543" y="84375"/>
                    </a:lnTo>
                    <a:lnTo>
                      <a:pt x="760998" y="85978"/>
                    </a:lnTo>
                    <a:lnTo>
                      <a:pt x="757283" y="88340"/>
                    </a:lnTo>
                    <a:lnTo>
                      <a:pt x="755933" y="89353"/>
                    </a:lnTo>
                    <a:lnTo>
                      <a:pt x="753316" y="90703"/>
                    </a:lnTo>
                    <a:lnTo>
                      <a:pt x="752725" y="91040"/>
                    </a:lnTo>
                    <a:lnTo>
                      <a:pt x="750530" y="92391"/>
                    </a:lnTo>
                    <a:lnTo>
                      <a:pt x="749517" y="92137"/>
                    </a:lnTo>
                    <a:lnTo>
                      <a:pt x="737868" y="93994"/>
                    </a:lnTo>
                    <a:lnTo>
                      <a:pt x="726219" y="96862"/>
                    </a:lnTo>
                    <a:lnTo>
                      <a:pt x="710264" y="104963"/>
                    </a:lnTo>
                    <a:lnTo>
                      <a:pt x="709167" y="105891"/>
                    </a:lnTo>
                    <a:lnTo>
                      <a:pt x="708070" y="107156"/>
                    </a:lnTo>
                    <a:lnTo>
                      <a:pt x="707226" y="109097"/>
                    </a:lnTo>
                    <a:lnTo>
                      <a:pt x="706635" y="109856"/>
                    </a:lnTo>
                    <a:lnTo>
                      <a:pt x="705622" y="110616"/>
                    </a:lnTo>
                    <a:lnTo>
                      <a:pt x="698024" y="114497"/>
                    </a:lnTo>
                    <a:lnTo>
                      <a:pt x="697011" y="115172"/>
                    </a:lnTo>
                    <a:lnTo>
                      <a:pt x="696167" y="116269"/>
                    </a:lnTo>
                    <a:lnTo>
                      <a:pt x="692791" y="121922"/>
                    </a:lnTo>
                    <a:lnTo>
                      <a:pt x="691356" y="123187"/>
                    </a:lnTo>
                    <a:lnTo>
                      <a:pt x="689330" y="124031"/>
                    </a:lnTo>
                    <a:lnTo>
                      <a:pt x="684096" y="125128"/>
                    </a:lnTo>
                    <a:lnTo>
                      <a:pt x="684096" y="122934"/>
                    </a:lnTo>
                    <a:lnTo>
                      <a:pt x="684940" y="122934"/>
                    </a:lnTo>
                    <a:lnTo>
                      <a:pt x="685109" y="122766"/>
                    </a:lnTo>
                    <a:lnTo>
                      <a:pt x="684940" y="122597"/>
                    </a:lnTo>
                    <a:lnTo>
                      <a:pt x="684265" y="122597"/>
                    </a:lnTo>
                    <a:lnTo>
                      <a:pt x="684012" y="122006"/>
                    </a:lnTo>
                    <a:lnTo>
                      <a:pt x="683674" y="122006"/>
                    </a:lnTo>
                    <a:lnTo>
                      <a:pt x="683421" y="122344"/>
                    </a:lnTo>
                    <a:lnTo>
                      <a:pt x="683421" y="124790"/>
                    </a:lnTo>
                    <a:lnTo>
                      <a:pt x="683083" y="125635"/>
                    </a:lnTo>
                    <a:lnTo>
                      <a:pt x="682408" y="125635"/>
                    </a:lnTo>
                    <a:lnTo>
                      <a:pt x="677174" y="126731"/>
                    </a:lnTo>
                    <a:lnTo>
                      <a:pt x="671265" y="128166"/>
                    </a:lnTo>
                    <a:lnTo>
                      <a:pt x="670505" y="129347"/>
                    </a:lnTo>
                    <a:lnTo>
                      <a:pt x="669323" y="137278"/>
                    </a:lnTo>
                    <a:lnTo>
                      <a:pt x="668986" y="137616"/>
                    </a:lnTo>
                    <a:lnTo>
                      <a:pt x="664681" y="139809"/>
                    </a:lnTo>
                    <a:lnTo>
                      <a:pt x="662992" y="143690"/>
                    </a:lnTo>
                    <a:lnTo>
                      <a:pt x="662401" y="144281"/>
                    </a:lnTo>
                    <a:lnTo>
                      <a:pt x="661473" y="146138"/>
                    </a:lnTo>
                    <a:lnTo>
                      <a:pt x="660882" y="147741"/>
                    </a:lnTo>
                    <a:lnTo>
                      <a:pt x="660882" y="148078"/>
                    </a:lnTo>
                    <a:lnTo>
                      <a:pt x="659785" y="149006"/>
                    </a:lnTo>
                    <a:lnTo>
                      <a:pt x="648811" y="149597"/>
                    </a:lnTo>
                    <a:lnTo>
                      <a:pt x="648051" y="150441"/>
                    </a:lnTo>
                    <a:lnTo>
                      <a:pt x="647122" y="150441"/>
                    </a:lnTo>
                    <a:lnTo>
                      <a:pt x="646363" y="149766"/>
                    </a:lnTo>
                    <a:lnTo>
                      <a:pt x="640454" y="150019"/>
                    </a:lnTo>
                    <a:lnTo>
                      <a:pt x="635726" y="150272"/>
                    </a:lnTo>
                    <a:lnTo>
                      <a:pt x="627960" y="149935"/>
                    </a:lnTo>
                    <a:lnTo>
                      <a:pt x="625850" y="148669"/>
                    </a:lnTo>
                    <a:lnTo>
                      <a:pt x="624584" y="148163"/>
                    </a:lnTo>
                    <a:lnTo>
                      <a:pt x="620447" y="147235"/>
                    </a:lnTo>
                    <a:lnTo>
                      <a:pt x="619941" y="147235"/>
                    </a:lnTo>
                    <a:lnTo>
                      <a:pt x="619603" y="147066"/>
                    </a:lnTo>
                    <a:lnTo>
                      <a:pt x="619350" y="146559"/>
                    </a:lnTo>
                    <a:lnTo>
                      <a:pt x="619350" y="145800"/>
                    </a:lnTo>
                    <a:lnTo>
                      <a:pt x="619181" y="144787"/>
                    </a:lnTo>
                    <a:lnTo>
                      <a:pt x="618928" y="144197"/>
                    </a:lnTo>
                    <a:lnTo>
                      <a:pt x="617915" y="143353"/>
                    </a:lnTo>
                    <a:lnTo>
                      <a:pt x="617155" y="143100"/>
                    </a:lnTo>
                    <a:lnTo>
                      <a:pt x="614454" y="143353"/>
                    </a:lnTo>
                    <a:lnTo>
                      <a:pt x="612512" y="142594"/>
                    </a:lnTo>
                    <a:lnTo>
                      <a:pt x="611077" y="137194"/>
                    </a:lnTo>
                    <a:lnTo>
                      <a:pt x="611077" y="136013"/>
                    </a:lnTo>
                    <a:lnTo>
                      <a:pt x="610655" y="135591"/>
                    </a:lnTo>
                    <a:lnTo>
                      <a:pt x="609389" y="134663"/>
                    </a:lnTo>
                    <a:lnTo>
                      <a:pt x="608798" y="134240"/>
                    </a:lnTo>
                    <a:lnTo>
                      <a:pt x="608376" y="134240"/>
                    </a:lnTo>
                    <a:lnTo>
                      <a:pt x="603142" y="139978"/>
                    </a:lnTo>
                    <a:lnTo>
                      <a:pt x="600863" y="138375"/>
                    </a:lnTo>
                    <a:lnTo>
                      <a:pt x="600188" y="136013"/>
                    </a:lnTo>
                    <a:lnTo>
                      <a:pt x="599850" y="135591"/>
                    </a:lnTo>
                    <a:lnTo>
                      <a:pt x="599259" y="135422"/>
                    </a:lnTo>
                    <a:lnTo>
                      <a:pt x="597740" y="135169"/>
                    </a:lnTo>
                    <a:lnTo>
                      <a:pt x="596220" y="135169"/>
                    </a:lnTo>
                    <a:lnTo>
                      <a:pt x="596052" y="134916"/>
                    </a:lnTo>
                    <a:lnTo>
                      <a:pt x="591746" y="135084"/>
                    </a:lnTo>
                    <a:lnTo>
                      <a:pt x="588876" y="134240"/>
                    </a:lnTo>
                    <a:lnTo>
                      <a:pt x="586259" y="133819"/>
                    </a:lnTo>
                    <a:lnTo>
                      <a:pt x="585922" y="133397"/>
                    </a:lnTo>
                    <a:lnTo>
                      <a:pt x="584318" y="133397"/>
                    </a:lnTo>
                    <a:lnTo>
                      <a:pt x="573597" y="131963"/>
                    </a:lnTo>
                    <a:lnTo>
                      <a:pt x="572500" y="131456"/>
                    </a:lnTo>
                    <a:lnTo>
                      <a:pt x="571571" y="130697"/>
                    </a:lnTo>
                    <a:lnTo>
                      <a:pt x="571149" y="130022"/>
                    </a:lnTo>
                    <a:lnTo>
                      <a:pt x="570558" y="129009"/>
                    </a:lnTo>
                    <a:lnTo>
                      <a:pt x="570221" y="128756"/>
                    </a:lnTo>
                    <a:lnTo>
                      <a:pt x="569883" y="129009"/>
                    </a:lnTo>
                    <a:lnTo>
                      <a:pt x="569883" y="129515"/>
                    </a:lnTo>
                    <a:lnTo>
                      <a:pt x="569630" y="129853"/>
                    </a:lnTo>
                    <a:lnTo>
                      <a:pt x="566253" y="128250"/>
                    </a:lnTo>
                    <a:lnTo>
                      <a:pt x="563467" y="126394"/>
                    </a:lnTo>
                    <a:lnTo>
                      <a:pt x="562539" y="125550"/>
                    </a:lnTo>
                    <a:lnTo>
                      <a:pt x="561864" y="124031"/>
                    </a:lnTo>
                    <a:lnTo>
                      <a:pt x="559500" y="121331"/>
                    </a:lnTo>
                    <a:lnTo>
                      <a:pt x="558656" y="120910"/>
                    </a:lnTo>
                    <a:lnTo>
                      <a:pt x="553675" y="120741"/>
                    </a:lnTo>
                    <a:lnTo>
                      <a:pt x="552662" y="120319"/>
                    </a:lnTo>
                    <a:lnTo>
                      <a:pt x="548188" y="120065"/>
                    </a:lnTo>
                    <a:lnTo>
                      <a:pt x="546838" y="119644"/>
                    </a:lnTo>
                    <a:lnTo>
                      <a:pt x="545656" y="119981"/>
                    </a:lnTo>
                    <a:lnTo>
                      <a:pt x="536117" y="119644"/>
                    </a:lnTo>
                    <a:lnTo>
                      <a:pt x="535020" y="120234"/>
                    </a:lnTo>
                    <a:lnTo>
                      <a:pt x="534176" y="121162"/>
                    </a:lnTo>
                    <a:lnTo>
                      <a:pt x="528013" y="122513"/>
                    </a:lnTo>
                    <a:lnTo>
                      <a:pt x="519150" y="124538"/>
                    </a:lnTo>
                    <a:lnTo>
                      <a:pt x="518559" y="124284"/>
                    </a:lnTo>
                    <a:lnTo>
                      <a:pt x="490786" y="122513"/>
                    </a:lnTo>
                    <a:lnTo>
                      <a:pt x="483442" y="122513"/>
                    </a:lnTo>
                    <a:lnTo>
                      <a:pt x="482092" y="122766"/>
                    </a:lnTo>
                    <a:lnTo>
                      <a:pt x="478968" y="122597"/>
                    </a:lnTo>
                    <a:lnTo>
                      <a:pt x="478715" y="122259"/>
                    </a:lnTo>
                    <a:lnTo>
                      <a:pt x="478209" y="122259"/>
                    </a:lnTo>
                    <a:lnTo>
                      <a:pt x="477196" y="122090"/>
                    </a:lnTo>
                    <a:lnTo>
                      <a:pt x="476436" y="121584"/>
                    </a:lnTo>
                    <a:lnTo>
                      <a:pt x="475592" y="121584"/>
                    </a:lnTo>
                    <a:lnTo>
                      <a:pt x="474748" y="121416"/>
                    </a:lnTo>
                    <a:lnTo>
                      <a:pt x="471118" y="119813"/>
                    </a:lnTo>
                    <a:lnTo>
                      <a:pt x="468670" y="117703"/>
                    </a:lnTo>
                    <a:lnTo>
                      <a:pt x="468332" y="117703"/>
                    </a:lnTo>
                    <a:lnTo>
                      <a:pt x="465884" y="115341"/>
                    </a:lnTo>
                    <a:lnTo>
                      <a:pt x="464956" y="114919"/>
                    </a:lnTo>
                    <a:lnTo>
                      <a:pt x="464956" y="114413"/>
                    </a:lnTo>
                    <a:lnTo>
                      <a:pt x="464449" y="114075"/>
                    </a:lnTo>
                    <a:lnTo>
                      <a:pt x="463774" y="114497"/>
                    </a:lnTo>
                    <a:lnTo>
                      <a:pt x="463774" y="115762"/>
                    </a:lnTo>
                    <a:lnTo>
                      <a:pt x="463267" y="115762"/>
                    </a:lnTo>
                    <a:lnTo>
                      <a:pt x="463267" y="114244"/>
                    </a:lnTo>
                    <a:lnTo>
                      <a:pt x="461326" y="113653"/>
                    </a:lnTo>
                    <a:lnTo>
                      <a:pt x="461579" y="113147"/>
                    </a:lnTo>
                    <a:lnTo>
                      <a:pt x="460313" y="112303"/>
                    </a:lnTo>
                    <a:lnTo>
                      <a:pt x="459469" y="111037"/>
                    </a:lnTo>
                    <a:lnTo>
                      <a:pt x="459469" y="109181"/>
                    </a:lnTo>
                    <a:lnTo>
                      <a:pt x="458878" y="108675"/>
                    </a:lnTo>
                    <a:lnTo>
                      <a:pt x="458371" y="109350"/>
                    </a:lnTo>
                    <a:lnTo>
                      <a:pt x="458118" y="109012"/>
                    </a:lnTo>
                    <a:lnTo>
                      <a:pt x="458118" y="108506"/>
                    </a:lnTo>
                    <a:lnTo>
                      <a:pt x="457865" y="107747"/>
                    </a:lnTo>
                    <a:lnTo>
                      <a:pt x="460060" y="105384"/>
                    </a:lnTo>
                    <a:lnTo>
                      <a:pt x="461157" y="102938"/>
                    </a:lnTo>
                    <a:lnTo>
                      <a:pt x="460988" y="102938"/>
                    </a:lnTo>
                    <a:lnTo>
                      <a:pt x="459891" y="105300"/>
                    </a:lnTo>
                    <a:lnTo>
                      <a:pt x="457780" y="107663"/>
                    </a:lnTo>
                    <a:lnTo>
                      <a:pt x="457443" y="107072"/>
                    </a:lnTo>
                    <a:lnTo>
                      <a:pt x="456767" y="106228"/>
                    </a:lnTo>
                    <a:lnTo>
                      <a:pt x="456092" y="106059"/>
                    </a:lnTo>
                    <a:lnTo>
                      <a:pt x="455923" y="105469"/>
                    </a:lnTo>
                    <a:lnTo>
                      <a:pt x="455332" y="105722"/>
                    </a:lnTo>
                    <a:lnTo>
                      <a:pt x="455332" y="105047"/>
                    </a:lnTo>
                    <a:lnTo>
                      <a:pt x="455079" y="104794"/>
                    </a:lnTo>
                    <a:lnTo>
                      <a:pt x="454573" y="105047"/>
                    </a:lnTo>
                    <a:lnTo>
                      <a:pt x="454066" y="105047"/>
                    </a:lnTo>
                    <a:lnTo>
                      <a:pt x="452969" y="103190"/>
                    </a:lnTo>
                    <a:lnTo>
                      <a:pt x="452040" y="102938"/>
                    </a:lnTo>
                    <a:lnTo>
                      <a:pt x="451027" y="101925"/>
                    </a:lnTo>
                    <a:lnTo>
                      <a:pt x="450268" y="101925"/>
                    </a:lnTo>
                    <a:lnTo>
                      <a:pt x="449592" y="101419"/>
                    </a:lnTo>
                    <a:lnTo>
                      <a:pt x="448748" y="101250"/>
                    </a:lnTo>
                    <a:lnTo>
                      <a:pt x="448495" y="101841"/>
                    </a:lnTo>
                    <a:lnTo>
                      <a:pt x="448157" y="101672"/>
                    </a:lnTo>
                    <a:lnTo>
                      <a:pt x="448157" y="100406"/>
                    </a:lnTo>
                    <a:lnTo>
                      <a:pt x="446553" y="99731"/>
                    </a:lnTo>
                    <a:lnTo>
                      <a:pt x="446384" y="99478"/>
                    </a:lnTo>
                    <a:lnTo>
                      <a:pt x="446384" y="99056"/>
                    </a:lnTo>
                    <a:lnTo>
                      <a:pt x="445456" y="98213"/>
                    </a:lnTo>
                    <a:lnTo>
                      <a:pt x="445034" y="98634"/>
                    </a:lnTo>
                    <a:lnTo>
                      <a:pt x="443936" y="98297"/>
                    </a:lnTo>
                    <a:lnTo>
                      <a:pt x="442923" y="97369"/>
                    </a:lnTo>
                    <a:lnTo>
                      <a:pt x="442670" y="97116"/>
                    </a:lnTo>
                    <a:lnTo>
                      <a:pt x="441488" y="96441"/>
                    </a:lnTo>
                    <a:lnTo>
                      <a:pt x="441066" y="95682"/>
                    </a:lnTo>
                    <a:lnTo>
                      <a:pt x="440475" y="95344"/>
                    </a:lnTo>
                    <a:lnTo>
                      <a:pt x="440138" y="94922"/>
                    </a:lnTo>
                    <a:lnTo>
                      <a:pt x="439209" y="94669"/>
                    </a:lnTo>
                    <a:lnTo>
                      <a:pt x="435326" y="91209"/>
                    </a:lnTo>
                    <a:lnTo>
                      <a:pt x="434904" y="90703"/>
                    </a:lnTo>
                    <a:lnTo>
                      <a:pt x="434566" y="89775"/>
                    </a:lnTo>
                    <a:lnTo>
                      <a:pt x="434566" y="88340"/>
                    </a:lnTo>
                    <a:lnTo>
                      <a:pt x="434229" y="87919"/>
                    </a:lnTo>
                    <a:lnTo>
                      <a:pt x="433722" y="87581"/>
                    </a:lnTo>
                    <a:lnTo>
                      <a:pt x="432878" y="87412"/>
                    </a:lnTo>
                    <a:lnTo>
                      <a:pt x="433553" y="83278"/>
                    </a:lnTo>
                    <a:lnTo>
                      <a:pt x="433385" y="83278"/>
                    </a:lnTo>
                    <a:lnTo>
                      <a:pt x="432625" y="87412"/>
                    </a:lnTo>
                    <a:lnTo>
                      <a:pt x="432203" y="87412"/>
                    </a:lnTo>
                    <a:lnTo>
                      <a:pt x="433131" y="83278"/>
                    </a:lnTo>
                    <a:lnTo>
                      <a:pt x="432963" y="83278"/>
                    </a:lnTo>
                    <a:lnTo>
                      <a:pt x="431950" y="87244"/>
                    </a:lnTo>
                    <a:lnTo>
                      <a:pt x="431781" y="87244"/>
                    </a:lnTo>
                    <a:lnTo>
                      <a:pt x="431950" y="83700"/>
                    </a:lnTo>
                    <a:lnTo>
                      <a:pt x="427391" y="76106"/>
                    </a:lnTo>
                    <a:lnTo>
                      <a:pt x="426969" y="75853"/>
                    </a:lnTo>
                    <a:lnTo>
                      <a:pt x="424605" y="72141"/>
                    </a:lnTo>
                    <a:lnTo>
                      <a:pt x="424437" y="72141"/>
                    </a:lnTo>
                    <a:lnTo>
                      <a:pt x="426716" y="75938"/>
                    </a:lnTo>
                    <a:lnTo>
                      <a:pt x="415151" y="74081"/>
                    </a:lnTo>
                    <a:lnTo>
                      <a:pt x="396833" y="71128"/>
                    </a:lnTo>
                    <a:lnTo>
                      <a:pt x="397677" y="68006"/>
                    </a:lnTo>
                    <a:lnTo>
                      <a:pt x="397677" y="67837"/>
                    </a:lnTo>
                    <a:lnTo>
                      <a:pt x="397340" y="67837"/>
                    </a:lnTo>
                    <a:lnTo>
                      <a:pt x="396411" y="71128"/>
                    </a:lnTo>
                    <a:lnTo>
                      <a:pt x="376489" y="68175"/>
                    </a:lnTo>
                    <a:lnTo>
                      <a:pt x="374210" y="67500"/>
                    </a:lnTo>
                    <a:lnTo>
                      <a:pt x="366781" y="66319"/>
                    </a:lnTo>
                    <a:lnTo>
                      <a:pt x="351756" y="62100"/>
                    </a:lnTo>
                    <a:lnTo>
                      <a:pt x="337236" y="57713"/>
                    </a:lnTo>
                    <a:lnTo>
                      <a:pt x="333944" y="56447"/>
                    </a:lnTo>
                    <a:lnTo>
                      <a:pt x="332171" y="52565"/>
                    </a:lnTo>
                    <a:lnTo>
                      <a:pt x="323646" y="49950"/>
                    </a:lnTo>
                    <a:lnTo>
                      <a:pt x="322886" y="47672"/>
                    </a:lnTo>
                    <a:lnTo>
                      <a:pt x="323139" y="47672"/>
                    </a:lnTo>
                    <a:lnTo>
                      <a:pt x="323139" y="47334"/>
                    </a:lnTo>
                    <a:lnTo>
                      <a:pt x="323899" y="47503"/>
                    </a:lnTo>
                    <a:lnTo>
                      <a:pt x="323899" y="47334"/>
                    </a:lnTo>
                    <a:lnTo>
                      <a:pt x="322886" y="47166"/>
                    </a:lnTo>
                    <a:lnTo>
                      <a:pt x="319763" y="46237"/>
                    </a:lnTo>
                    <a:lnTo>
                      <a:pt x="316977" y="45816"/>
                    </a:lnTo>
                    <a:lnTo>
                      <a:pt x="314866" y="45140"/>
                    </a:lnTo>
                    <a:lnTo>
                      <a:pt x="314107" y="46744"/>
                    </a:lnTo>
                    <a:lnTo>
                      <a:pt x="313685" y="46575"/>
                    </a:lnTo>
                    <a:lnTo>
                      <a:pt x="314360" y="45140"/>
                    </a:lnTo>
                    <a:lnTo>
                      <a:pt x="313854" y="44972"/>
                    </a:lnTo>
                    <a:lnTo>
                      <a:pt x="314276" y="42694"/>
                    </a:lnTo>
                    <a:lnTo>
                      <a:pt x="314107" y="42694"/>
                    </a:lnTo>
                    <a:lnTo>
                      <a:pt x="313600" y="44888"/>
                    </a:lnTo>
                    <a:lnTo>
                      <a:pt x="313094" y="44888"/>
                    </a:lnTo>
                    <a:lnTo>
                      <a:pt x="312587" y="43875"/>
                    </a:lnTo>
                    <a:lnTo>
                      <a:pt x="312587" y="43200"/>
                    </a:lnTo>
                    <a:lnTo>
                      <a:pt x="312841" y="42103"/>
                    </a:lnTo>
                    <a:lnTo>
                      <a:pt x="312587" y="42103"/>
                    </a:lnTo>
                    <a:lnTo>
                      <a:pt x="312334" y="43369"/>
                    </a:lnTo>
                    <a:lnTo>
                      <a:pt x="312334" y="44044"/>
                    </a:lnTo>
                    <a:lnTo>
                      <a:pt x="312925" y="45056"/>
                    </a:lnTo>
                    <a:lnTo>
                      <a:pt x="311490" y="46069"/>
                    </a:lnTo>
                    <a:lnTo>
                      <a:pt x="302289" y="44212"/>
                    </a:lnTo>
                    <a:lnTo>
                      <a:pt x="297730" y="43369"/>
                    </a:lnTo>
                    <a:lnTo>
                      <a:pt x="296042" y="42778"/>
                    </a:lnTo>
                    <a:lnTo>
                      <a:pt x="294523" y="41766"/>
                    </a:lnTo>
                    <a:lnTo>
                      <a:pt x="285321" y="31641"/>
                    </a:lnTo>
                    <a:lnTo>
                      <a:pt x="285659" y="29531"/>
                    </a:lnTo>
                    <a:lnTo>
                      <a:pt x="285659" y="28688"/>
                    </a:lnTo>
                    <a:lnTo>
                      <a:pt x="282705" y="26325"/>
                    </a:lnTo>
                    <a:lnTo>
                      <a:pt x="281185" y="24975"/>
                    </a:lnTo>
                    <a:lnTo>
                      <a:pt x="272828" y="18478"/>
                    </a:lnTo>
                    <a:lnTo>
                      <a:pt x="272659" y="17803"/>
                    </a:lnTo>
                    <a:lnTo>
                      <a:pt x="272406" y="17635"/>
                    </a:lnTo>
                    <a:lnTo>
                      <a:pt x="271815" y="16200"/>
                    </a:lnTo>
                    <a:lnTo>
                      <a:pt x="271562" y="15609"/>
                    </a:lnTo>
                    <a:lnTo>
                      <a:pt x="270886" y="15441"/>
                    </a:lnTo>
                    <a:lnTo>
                      <a:pt x="270380" y="15441"/>
                    </a:lnTo>
                    <a:lnTo>
                      <a:pt x="269367" y="16706"/>
                    </a:lnTo>
                    <a:lnTo>
                      <a:pt x="266244" y="16875"/>
                    </a:lnTo>
                    <a:lnTo>
                      <a:pt x="263542" y="16875"/>
                    </a:lnTo>
                    <a:lnTo>
                      <a:pt x="260926" y="16622"/>
                    </a:lnTo>
                    <a:lnTo>
                      <a:pt x="259153" y="16115"/>
                    </a:lnTo>
                    <a:lnTo>
                      <a:pt x="256029" y="14850"/>
                    </a:lnTo>
                    <a:lnTo>
                      <a:pt x="253497" y="12909"/>
                    </a:lnTo>
                    <a:lnTo>
                      <a:pt x="252484" y="12741"/>
                    </a:lnTo>
                    <a:lnTo>
                      <a:pt x="251893" y="13416"/>
                    </a:lnTo>
                    <a:lnTo>
                      <a:pt x="251893" y="12909"/>
                    </a:lnTo>
                    <a:lnTo>
                      <a:pt x="252315" y="11390"/>
                    </a:lnTo>
                    <a:lnTo>
                      <a:pt x="253919" y="8775"/>
                    </a:lnTo>
                    <a:lnTo>
                      <a:pt x="253919" y="8016"/>
                    </a:lnTo>
                    <a:lnTo>
                      <a:pt x="253075" y="6665"/>
                    </a:lnTo>
                    <a:lnTo>
                      <a:pt x="252231" y="5569"/>
                    </a:lnTo>
                    <a:lnTo>
                      <a:pt x="251302" y="3965"/>
                    </a:lnTo>
                    <a:lnTo>
                      <a:pt x="247588" y="3965"/>
                    </a:lnTo>
                    <a:lnTo>
                      <a:pt x="244971" y="5991"/>
                    </a:lnTo>
                    <a:lnTo>
                      <a:pt x="244380" y="6581"/>
                    </a:lnTo>
                    <a:lnTo>
                      <a:pt x="242354" y="6413"/>
                    </a:lnTo>
                    <a:lnTo>
                      <a:pt x="241341" y="5991"/>
                    </a:lnTo>
                    <a:lnTo>
                      <a:pt x="240666" y="5231"/>
                    </a:lnTo>
                    <a:lnTo>
                      <a:pt x="238893" y="4472"/>
                    </a:lnTo>
                    <a:lnTo>
                      <a:pt x="236361" y="4472"/>
                    </a:lnTo>
                    <a:lnTo>
                      <a:pt x="235770" y="5231"/>
                    </a:lnTo>
                    <a:lnTo>
                      <a:pt x="235770" y="1603"/>
                    </a:lnTo>
                    <a:lnTo>
                      <a:pt x="231549" y="1772"/>
                    </a:lnTo>
                    <a:lnTo>
                      <a:pt x="231043" y="2194"/>
                    </a:lnTo>
                    <a:lnTo>
                      <a:pt x="230114" y="2447"/>
                    </a:lnTo>
                    <a:lnTo>
                      <a:pt x="229861" y="1940"/>
                    </a:lnTo>
                    <a:lnTo>
                      <a:pt x="222264" y="1940"/>
                    </a:lnTo>
                    <a:lnTo>
                      <a:pt x="222010" y="1519"/>
                    </a:lnTo>
                    <a:lnTo>
                      <a:pt x="218887" y="1519"/>
                    </a:lnTo>
                    <a:lnTo>
                      <a:pt x="218718" y="1181"/>
                    </a:lnTo>
                    <a:lnTo>
                      <a:pt x="216017" y="1434"/>
                    </a:lnTo>
                    <a:lnTo>
                      <a:pt x="215764" y="1097"/>
                    </a:lnTo>
                    <a:lnTo>
                      <a:pt x="207829" y="0"/>
                    </a:lnTo>
                    <a:lnTo>
                      <a:pt x="190777" y="2025"/>
                    </a:lnTo>
                    <a:lnTo>
                      <a:pt x="190777" y="2531"/>
                    </a:lnTo>
                    <a:lnTo>
                      <a:pt x="190608" y="2785"/>
                    </a:lnTo>
                    <a:lnTo>
                      <a:pt x="190608" y="3037"/>
                    </a:lnTo>
                    <a:lnTo>
                      <a:pt x="190946" y="3037"/>
                    </a:lnTo>
                    <a:lnTo>
                      <a:pt x="191368" y="3206"/>
                    </a:lnTo>
                    <a:lnTo>
                      <a:pt x="191452" y="3206"/>
                    </a:lnTo>
                    <a:lnTo>
                      <a:pt x="191452" y="3965"/>
                    </a:lnTo>
                    <a:lnTo>
                      <a:pt x="191115" y="4219"/>
                    </a:lnTo>
                    <a:lnTo>
                      <a:pt x="189511" y="4472"/>
                    </a:lnTo>
                    <a:lnTo>
                      <a:pt x="188667" y="4725"/>
                    </a:lnTo>
                    <a:lnTo>
                      <a:pt x="188498" y="4725"/>
                    </a:lnTo>
                    <a:lnTo>
                      <a:pt x="188498" y="3459"/>
                    </a:lnTo>
                    <a:lnTo>
                      <a:pt x="189004" y="3291"/>
                    </a:lnTo>
                    <a:lnTo>
                      <a:pt x="189004" y="3459"/>
                    </a:lnTo>
                    <a:lnTo>
                      <a:pt x="189933" y="3459"/>
                    </a:lnTo>
                    <a:lnTo>
                      <a:pt x="190186" y="2953"/>
                    </a:lnTo>
                    <a:lnTo>
                      <a:pt x="190186" y="2616"/>
                    </a:lnTo>
                    <a:lnTo>
                      <a:pt x="188835" y="2616"/>
                    </a:lnTo>
                    <a:lnTo>
                      <a:pt x="187991" y="3122"/>
                    </a:lnTo>
                    <a:lnTo>
                      <a:pt x="187654" y="4388"/>
                    </a:lnTo>
                    <a:lnTo>
                      <a:pt x="185881" y="4641"/>
                    </a:lnTo>
                    <a:lnTo>
                      <a:pt x="185543" y="5231"/>
                    </a:lnTo>
                    <a:lnTo>
                      <a:pt x="185712" y="5485"/>
                    </a:lnTo>
                    <a:lnTo>
                      <a:pt x="186303" y="5485"/>
                    </a:lnTo>
                    <a:lnTo>
                      <a:pt x="186303" y="5737"/>
                    </a:lnTo>
                    <a:lnTo>
                      <a:pt x="179972" y="10800"/>
                    </a:lnTo>
                    <a:lnTo>
                      <a:pt x="179297" y="11390"/>
                    </a:lnTo>
                    <a:lnTo>
                      <a:pt x="177439" y="12572"/>
                    </a:lnTo>
                    <a:lnTo>
                      <a:pt x="174063" y="14006"/>
                    </a:lnTo>
                    <a:lnTo>
                      <a:pt x="172459" y="14850"/>
                    </a:lnTo>
                    <a:lnTo>
                      <a:pt x="169589" y="16453"/>
                    </a:lnTo>
                    <a:lnTo>
                      <a:pt x="164862" y="18056"/>
                    </a:lnTo>
                    <a:lnTo>
                      <a:pt x="161654" y="19237"/>
                    </a:lnTo>
                    <a:lnTo>
                      <a:pt x="160641" y="19575"/>
                    </a:lnTo>
                    <a:lnTo>
                      <a:pt x="159544" y="19997"/>
                    </a:lnTo>
                    <a:lnTo>
                      <a:pt x="158362" y="20419"/>
                    </a:lnTo>
                    <a:lnTo>
                      <a:pt x="150005" y="23203"/>
                    </a:lnTo>
                    <a:lnTo>
                      <a:pt x="147894" y="23203"/>
                    </a:lnTo>
                    <a:lnTo>
                      <a:pt x="147050" y="23794"/>
                    </a:lnTo>
                    <a:lnTo>
                      <a:pt x="144011" y="24975"/>
                    </a:lnTo>
                    <a:lnTo>
                      <a:pt x="142830" y="25228"/>
                    </a:lnTo>
                    <a:lnTo>
                      <a:pt x="141732" y="25734"/>
                    </a:lnTo>
                    <a:lnTo>
                      <a:pt x="141310" y="25734"/>
                    </a:lnTo>
                    <a:lnTo>
                      <a:pt x="140550" y="25988"/>
                    </a:lnTo>
                    <a:lnTo>
                      <a:pt x="136920" y="26325"/>
                    </a:lnTo>
                    <a:lnTo>
                      <a:pt x="135063" y="26578"/>
                    </a:lnTo>
                    <a:lnTo>
                      <a:pt x="130758" y="27928"/>
                    </a:lnTo>
                    <a:lnTo>
                      <a:pt x="130336" y="27928"/>
                    </a:lnTo>
                    <a:lnTo>
                      <a:pt x="129323" y="28265"/>
                    </a:lnTo>
                    <a:lnTo>
                      <a:pt x="127973" y="28265"/>
                    </a:lnTo>
                    <a:lnTo>
                      <a:pt x="127719" y="27844"/>
                    </a:lnTo>
                    <a:lnTo>
                      <a:pt x="128141" y="27844"/>
                    </a:lnTo>
                    <a:lnTo>
                      <a:pt x="128310" y="27591"/>
                    </a:lnTo>
                    <a:lnTo>
                      <a:pt x="128310" y="27253"/>
                    </a:lnTo>
                    <a:lnTo>
                      <a:pt x="127719" y="27253"/>
                    </a:lnTo>
                    <a:lnTo>
                      <a:pt x="126031" y="28097"/>
                    </a:lnTo>
                    <a:lnTo>
                      <a:pt x="126200" y="28603"/>
                    </a:lnTo>
                    <a:lnTo>
                      <a:pt x="124765" y="29700"/>
                    </a:lnTo>
                    <a:lnTo>
                      <a:pt x="121473" y="31472"/>
                    </a:lnTo>
                    <a:lnTo>
                      <a:pt x="116999" y="34341"/>
                    </a:lnTo>
                    <a:lnTo>
                      <a:pt x="115648" y="34594"/>
                    </a:lnTo>
                    <a:lnTo>
                      <a:pt x="113538" y="35438"/>
                    </a:lnTo>
                    <a:lnTo>
                      <a:pt x="112187" y="36535"/>
                    </a:lnTo>
                    <a:lnTo>
                      <a:pt x="109401" y="37969"/>
                    </a:lnTo>
                    <a:lnTo>
                      <a:pt x="103323" y="39656"/>
                    </a:lnTo>
                    <a:lnTo>
                      <a:pt x="102226" y="40415"/>
                    </a:lnTo>
                    <a:lnTo>
                      <a:pt x="102395" y="40838"/>
                    </a:lnTo>
                    <a:lnTo>
                      <a:pt x="104927" y="40838"/>
                    </a:lnTo>
                    <a:lnTo>
                      <a:pt x="108388" y="39487"/>
                    </a:lnTo>
                    <a:lnTo>
                      <a:pt x="108388" y="39741"/>
                    </a:lnTo>
                    <a:lnTo>
                      <a:pt x="107882" y="40247"/>
                    </a:lnTo>
                    <a:lnTo>
                      <a:pt x="107544" y="40500"/>
                    </a:lnTo>
                    <a:lnTo>
                      <a:pt x="106447" y="41175"/>
                    </a:lnTo>
                    <a:lnTo>
                      <a:pt x="104759" y="42863"/>
                    </a:lnTo>
                    <a:lnTo>
                      <a:pt x="104421" y="43453"/>
                    </a:lnTo>
                    <a:lnTo>
                      <a:pt x="104421" y="44297"/>
                    </a:lnTo>
                    <a:lnTo>
                      <a:pt x="104843" y="44888"/>
                    </a:lnTo>
                    <a:lnTo>
                      <a:pt x="103239" y="45816"/>
                    </a:lnTo>
                    <a:lnTo>
                      <a:pt x="102901" y="45056"/>
                    </a:lnTo>
                    <a:lnTo>
                      <a:pt x="102142" y="44212"/>
                    </a:lnTo>
                    <a:lnTo>
                      <a:pt x="101044" y="43453"/>
                    </a:lnTo>
                    <a:lnTo>
                      <a:pt x="97668" y="42188"/>
                    </a:lnTo>
                    <a:lnTo>
                      <a:pt x="96992" y="38138"/>
                    </a:lnTo>
                    <a:lnTo>
                      <a:pt x="96317" y="37125"/>
                    </a:lnTo>
                    <a:lnTo>
                      <a:pt x="95557" y="36535"/>
                    </a:lnTo>
                    <a:lnTo>
                      <a:pt x="93869" y="35944"/>
                    </a:lnTo>
                    <a:lnTo>
                      <a:pt x="92856" y="35775"/>
                    </a:lnTo>
                    <a:lnTo>
                      <a:pt x="84077" y="37631"/>
                    </a:lnTo>
                    <a:lnTo>
                      <a:pt x="83655" y="37969"/>
                    </a:lnTo>
                    <a:lnTo>
                      <a:pt x="81882" y="38306"/>
                    </a:lnTo>
                    <a:lnTo>
                      <a:pt x="75551" y="41597"/>
                    </a:lnTo>
                    <a:lnTo>
                      <a:pt x="74538" y="42356"/>
                    </a:lnTo>
                    <a:lnTo>
                      <a:pt x="71668" y="43622"/>
                    </a:lnTo>
                    <a:lnTo>
                      <a:pt x="70908" y="43960"/>
                    </a:lnTo>
                    <a:lnTo>
                      <a:pt x="69811" y="44803"/>
                    </a:lnTo>
                    <a:lnTo>
                      <a:pt x="67025" y="46153"/>
                    </a:lnTo>
                    <a:lnTo>
                      <a:pt x="66012" y="46997"/>
                    </a:lnTo>
                    <a:lnTo>
                      <a:pt x="63311" y="48009"/>
                    </a:lnTo>
                    <a:lnTo>
                      <a:pt x="61623" y="48431"/>
                    </a:lnTo>
                    <a:lnTo>
                      <a:pt x="60947" y="48937"/>
                    </a:lnTo>
                    <a:lnTo>
                      <a:pt x="59934" y="49191"/>
                    </a:lnTo>
                    <a:lnTo>
                      <a:pt x="56980" y="50794"/>
                    </a:lnTo>
                    <a:lnTo>
                      <a:pt x="48285" y="53325"/>
                    </a:lnTo>
                    <a:lnTo>
                      <a:pt x="44909" y="54759"/>
                    </a:lnTo>
                    <a:lnTo>
                      <a:pt x="42038" y="55603"/>
                    </a:lnTo>
                    <a:lnTo>
                      <a:pt x="38071" y="57206"/>
                    </a:lnTo>
                    <a:lnTo>
                      <a:pt x="33935" y="59653"/>
                    </a:lnTo>
                    <a:lnTo>
                      <a:pt x="33766" y="59653"/>
                    </a:lnTo>
                    <a:lnTo>
                      <a:pt x="32246" y="60244"/>
                    </a:lnTo>
                    <a:lnTo>
                      <a:pt x="31740" y="59653"/>
                    </a:lnTo>
                    <a:lnTo>
                      <a:pt x="31740" y="58978"/>
                    </a:lnTo>
                    <a:lnTo>
                      <a:pt x="31571" y="58219"/>
                    </a:lnTo>
                    <a:lnTo>
                      <a:pt x="30980" y="57206"/>
                    </a:lnTo>
                    <a:lnTo>
                      <a:pt x="30980" y="56531"/>
                    </a:lnTo>
                    <a:lnTo>
                      <a:pt x="30305" y="56784"/>
                    </a:lnTo>
                    <a:lnTo>
                      <a:pt x="31065" y="59231"/>
                    </a:lnTo>
                    <a:lnTo>
                      <a:pt x="31065" y="60412"/>
                    </a:lnTo>
                    <a:lnTo>
                      <a:pt x="28532" y="61256"/>
                    </a:lnTo>
                    <a:lnTo>
                      <a:pt x="24733" y="63619"/>
                    </a:lnTo>
                    <a:lnTo>
                      <a:pt x="22623" y="65391"/>
                    </a:lnTo>
                    <a:lnTo>
                      <a:pt x="19753" y="68512"/>
                    </a:lnTo>
                    <a:lnTo>
                      <a:pt x="17727" y="71297"/>
                    </a:lnTo>
                    <a:lnTo>
                      <a:pt x="17052" y="71972"/>
                    </a:lnTo>
                    <a:lnTo>
                      <a:pt x="14688" y="75094"/>
                    </a:lnTo>
                    <a:lnTo>
                      <a:pt x="13422" y="77203"/>
                    </a:lnTo>
                    <a:lnTo>
                      <a:pt x="12662" y="79228"/>
                    </a:lnTo>
                    <a:lnTo>
                      <a:pt x="11143" y="80241"/>
                    </a:lnTo>
                    <a:lnTo>
                      <a:pt x="20175" y="96441"/>
                    </a:lnTo>
                    <a:lnTo>
                      <a:pt x="21948" y="100575"/>
                    </a:lnTo>
                    <a:lnTo>
                      <a:pt x="21948" y="103866"/>
                    </a:lnTo>
                    <a:lnTo>
                      <a:pt x="20513" y="109688"/>
                    </a:lnTo>
                    <a:lnTo>
                      <a:pt x="20513" y="112134"/>
                    </a:lnTo>
                    <a:lnTo>
                      <a:pt x="20682" y="115425"/>
                    </a:lnTo>
                    <a:lnTo>
                      <a:pt x="20682" y="119559"/>
                    </a:lnTo>
                    <a:lnTo>
                      <a:pt x="20850" y="122006"/>
                    </a:lnTo>
                    <a:lnTo>
                      <a:pt x="21695" y="123610"/>
                    </a:lnTo>
                    <a:lnTo>
                      <a:pt x="22539" y="123610"/>
                    </a:lnTo>
                    <a:lnTo>
                      <a:pt x="22539" y="124453"/>
                    </a:lnTo>
                    <a:lnTo>
                      <a:pt x="23383" y="125297"/>
                    </a:lnTo>
                    <a:lnTo>
                      <a:pt x="24227" y="126900"/>
                    </a:lnTo>
                    <a:lnTo>
                      <a:pt x="26759" y="130191"/>
                    </a:lnTo>
                    <a:lnTo>
                      <a:pt x="28448" y="131794"/>
                    </a:lnTo>
                    <a:lnTo>
                      <a:pt x="30136" y="133397"/>
                    </a:lnTo>
                    <a:lnTo>
                      <a:pt x="31909" y="136688"/>
                    </a:lnTo>
                    <a:lnTo>
                      <a:pt x="32753" y="137531"/>
                    </a:lnTo>
                    <a:lnTo>
                      <a:pt x="34610" y="144113"/>
                    </a:lnTo>
                    <a:lnTo>
                      <a:pt x="35623" y="152381"/>
                    </a:lnTo>
                    <a:lnTo>
                      <a:pt x="29207" y="159216"/>
                    </a:lnTo>
                    <a:lnTo>
                      <a:pt x="22792" y="166894"/>
                    </a:lnTo>
                    <a:lnTo>
                      <a:pt x="21188" y="168581"/>
                    </a:lnTo>
                    <a:lnTo>
                      <a:pt x="18740" y="171112"/>
                    </a:lnTo>
                    <a:lnTo>
                      <a:pt x="18740" y="171956"/>
                    </a:lnTo>
                    <a:lnTo>
                      <a:pt x="17896" y="171956"/>
                    </a:lnTo>
                    <a:lnTo>
                      <a:pt x="17052" y="172800"/>
                    </a:lnTo>
                    <a:lnTo>
                      <a:pt x="17052" y="173644"/>
                    </a:lnTo>
                    <a:lnTo>
                      <a:pt x="16208" y="173644"/>
                    </a:lnTo>
                    <a:lnTo>
                      <a:pt x="15363" y="174487"/>
                    </a:lnTo>
                    <a:lnTo>
                      <a:pt x="15363" y="175331"/>
                    </a:lnTo>
                    <a:lnTo>
                      <a:pt x="14604" y="176175"/>
                    </a:lnTo>
                    <a:lnTo>
                      <a:pt x="13760" y="176175"/>
                    </a:lnTo>
                    <a:lnTo>
                      <a:pt x="11396" y="179550"/>
                    </a:lnTo>
                    <a:lnTo>
                      <a:pt x="7344" y="183769"/>
                    </a:lnTo>
                    <a:lnTo>
                      <a:pt x="7344" y="184613"/>
                    </a:lnTo>
                    <a:lnTo>
                      <a:pt x="5740" y="186300"/>
                    </a:lnTo>
                    <a:lnTo>
                      <a:pt x="4896" y="186300"/>
                    </a:lnTo>
                    <a:lnTo>
                      <a:pt x="4896" y="187144"/>
                    </a:lnTo>
                    <a:lnTo>
                      <a:pt x="3292" y="188831"/>
                    </a:lnTo>
                    <a:lnTo>
                      <a:pt x="844" y="191362"/>
                    </a:lnTo>
                    <a:lnTo>
                      <a:pt x="0" y="192206"/>
                    </a:lnTo>
                    <a:lnTo>
                      <a:pt x="844" y="192206"/>
                    </a:lnTo>
                    <a:lnTo>
                      <a:pt x="844" y="193050"/>
                    </a:lnTo>
                    <a:lnTo>
                      <a:pt x="1688" y="193050"/>
                    </a:lnTo>
                    <a:lnTo>
                      <a:pt x="1688" y="193894"/>
                    </a:lnTo>
                    <a:lnTo>
                      <a:pt x="3377" y="195497"/>
                    </a:lnTo>
                    <a:lnTo>
                      <a:pt x="5909" y="197944"/>
                    </a:lnTo>
                    <a:lnTo>
                      <a:pt x="11058" y="203597"/>
                    </a:lnTo>
                    <a:lnTo>
                      <a:pt x="12747" y="206044"/>
                    </a:lnTo>
                    <a:lnTo>
                      <a:pt x="15279" y="208491"/>
                    </a:lnTo>
                    <a:lnTo>
                      <a:pt x="17811" y="210938"/>
                    </a:lnTo>
                    <a:lnTo>
                      <a:pt x="18656" y="211781"/>
                    </a:lnTo>
                    <a:lnTo>
                      <a:pt x="18656" y="212625"/>
                    </a:lnTo>
                    <a:lnTo>
                      <a:pt x="20344" y="214228"/>
                    </a:lnTo>
                    <a:lnTo>
                      <a:pt x="23721" y="217435"/>
                    </a:lnTo>
                    <a:lnTo>
                      <a:pt x="23721" y="218278"/>
                    </a:lnTo>
                    <a:lnTo>
                      <a:pt x="23467" y="218615"/>
                    </a:lnTo>
                    <a:lnTo>
                      <a:pt x="23805" y="219038"/>
                    </a:lnTo>
                    <a:lnTo>
                      <a:pt x="22285" y="219881"/>
                    </a:lnTo>
                    <a:lnTo>
                      <a:pt x="22117" y="220050"/>
                    </a:lnTo>
                    <a:lnTo>
                      <a:pt x="21272" y="220894"/>
                    </a:lnTo>
                    <a:lnTo>
                      <a:pt x="20850" y="220894"/>
                    </a:lnTo>
                    <a:lnTo>
                      <a:pt x="19837" y="221653"/>
                    </a:lnTo>
                    <a:lnTo>
                      <a:pt x="17136" y="223088"/>
                    </a:lnTo>
                    <a:lnTo>
                      <a:pt x="17136" y="223425"/>
                    </a:lnTo>
                    <a:lnTo>
                      <a:pt x="16376" y="223425"/>
                    </a:lnTo>
                    <a:lnTo>
                      <a:pt x="15954" y="223678"/>
                    </a:lnTo>
                    <a:lnTo>
                      <a:pt x="14604" y="224016"/>
                    </a:lnTo>
                    <a:lnTo>
                      <a:pt x="11649" y="224016"/>
                    </a:lnTo>
                    <a:lnTo>
                      <a:pt x="11312" y="224269"/>
                    </a:lnTo>
                    <a:lnTo>
                      <a:pt x="11312" y="224437"/>
                    </a:lnTo>
                    <a:lnTo>
                      <a:pt x="10974" y="224437"/>
                    </a:lnTo>
                    <a:lnTo>
                      <a:pt x="10467" y="224775"/>
                    </a:lnTo>
                    <a:lnTo>
                      <a:pt x="10467" y="225366"/>
                    </a:lnTo>
                    <a:lnTo>
                      <a:pt x="9961" y="225366"/>
                    </a:lnTo>
                    <a:lnTo>
                      <a:pt x="9708" y="225872"/>
                    </a:lnTo>
                    <a:lnTo>
                      <a:pt x="9708" y="230344"/>
                    </a:lnTo>
                    <a:lnTo>
                      <a:pt x="10636" y="230344"/>
                    </a:lnTo>
                    <a:lnTo>
                      <a:pt x="10636" y="232791"/>
                    </a:lnTo>
                    <a:lnTo>
                      <a:pt x="11565" y="232791"/>
                    </a:lnTo>
                    <a:lnTo>
                      <a:pt x="11565" y="234394"/>
                    </a:lnTo>
                    <a:lnTo>
                      <a:pt x="12493" y="235238"/>
                    </a:lnTo>
                    <a:lnTo>
                      <a:pt x="13338" y="236841"/>
                    </a:lnTo>
                    <a:lnTo>
                      <a:pt x="14182" y="238444"/>
                    </a:lnTo>
                    <a:lnTo>
                      <a:pt x="15026" y="240047"/>
                    </a:lnTo>
                    <a:lnTo>
                      <a:pt x="16714" y="241650"/>
                    </a:lnTo>
                    <a:lnTo>
                      <a:pt x="17558" y="241650"/>
                    </a:lnTo>
                    <a:lnTo>
                      <a:pt x="17558" y="242494"/>
                    </a:lnTo>
                    <a:lnTo>
                      <a:pt x="19247" y="242494"/>
                    </a:lnTo>
                    <a:lnTo>
                      <a:pt x="19247" y="243253"/>
                    </a:lnTo>
                    <a:lnTo>
                      <a:pt x="20091" y="243253"/>
                    </a:lnTo>
                    <a:lnTo>
                      <a:pt x="20935" y="244012"/>
                    </a:lnTo>
                    <a:lnTo>
                      <a:pt x="22623" y="244012"/>
                    </a:lnTo>
                    <a:lnTo>
                      <a:pt x="22623" y="244772"/>
                    </a:lnTo>
                    <a:lnTo>
                      <a:pt x="24311" y="245531"/>
                    </a:lnTo>
                    <a:lnTo>
                      <a:pt x="25156" y="246375"/>
                    </a:lnTo>
                    <a:lnTo>
                      <a:pt x="26000" y="246375"/>
                    </a:lnTo>
                    <a:lnTo>
                      <a:pt x="26844" y="247134"/>
                    </a:lnTo>
                    <a:lnTo>
                      <a:pt x="27688" y="247978"/>
                    </a:lnTo>
                    <a:lnTo>
                      <a:pt x="28532" y="249581"/>
                    </a:lnTo>
                    <a:lnTo>
                      <a:pt x="28532" y="250425"/>
                    </a:lnTo>
                    <a:lnTo>
                      <a:pt x="29376" y="251269"/>
                    </a:lnTo>
                    <a:lnTo>
                      <a:pt x="29376" y="252113"/>
                    </a:lnTo>
                    <a:lnTo>
                      <a:pt x="28617" y="252956"/>
                    </a:lnTo>
                    <a:lnTo>
                      <a:pt x="28617" y="257090"/>
                    </a:lnTo>
                    <a:lnTo>
                      <a:pt x="28785" y="257935"/>
                    </a:lnTo>
                    <a:lnTo>
                      <a:pt x="29630" y="257935"/>
                    </a:lnTo>
                    <a:lnTo>
                      <a:pt x="29630" y="259538"/>
                    </a:lnTo>
                    <a:lnTo>
                      <a:pt x="30474" y="259538"/>
                    </a:lnTo>
                    <a:lnTo>
                      <a:pt x="30474" y="261141"/>
                    </a:lnTo>
                    <a:lnTo>
                      <a:pt x="29714" y="261141"/>
                    </a:lnTo>
                    <a:lnTo>
                      <a:pt x="29714" y="262828"/>
                    </a:lnTo>
                    <a:lnTo>
                      <a:pt x="28954" y="262828"/>
                    </a:lnTo>
                    <a:lnTo>
                      <a:pt x="28954" y="263672"/>
                    </a:lnTo>
                    <a:lnTo>
                      <a:pt x="27350" y="263672"/>
                    </a:lnTo>
                    <a:lnTo>
                      <a:pt x="27350" y="264516"/>
                    </a:lnTo>
                    <a:lnTo>
                      <a:pt x="26506" y="264516"/>
                    </a:lnTo>
                    <a:lnTo>
                      <a:pt x="25662" y="264853"/>
                    </a:lnTo>
                    <a:lnTo>
                      <a:pt x="23721" y="264684"/>
                    </a:lnTo>
                    <a:lnTo>
                      <a:pt x="23214" y="264938"/>
                    </a:lnTo>
                    <a:lnTo>
                      <a:pt x="23214" y="265528"/>
                    </a:lnTo>
                    <a:lnTo>
                      <a:pt x="22370" y="265528"/>
                    </a:lnTo>
                    <a:lnTo>
                      <a:pt x="22370" y="267216"/>
                    </a:lnTo>
                    <a:lnTo>
                      <a:pt x="21610" y="267216"/>
                    </a:lnTo>
                    <a:lnTo>
                      <a:pt x="21610" y="269747"/>
                    </a:lnTo>
                    <a:lnTo>
                      <a:pt x="22539" y="269747"/>
                    </a:lnTo>
                    <a:lnTo>
                      <a:pt x="22539" y="271350"/>
                    </a:lnTo>
                    <a:lnTo>
                      <a:pt x="23383" y="271350"/>
                    </a:lnTo>
                    <a:lnTo>
                      <a:pt x="23383" y="272953"/>
                    </a:lnTo>
                    <a:lnTo>
                      <a:pt x="24227" y="272953"/>
                    </a:lnTo>
                    <a:lnTo>
                      <a:pt x="24227" y="273797"/>
                    </a:lnTo>
                    <a:lnTo>
                      <a:pt x="25071" y="273797"/>
                    </a:lnTo>
                    <a:lnTo>
                      <a:pt x="25071" y="274641"/>
                    </a:lnTo>
                    <a:lnTo>
                      <a:pt x="25915" y="274641"/>
                    </a:lnTo>
                    <a:lnTo>
                      <a:pt x="25915" y="275485"/>
                    </a:lnTo>
                    <a:lnTo>
                      <a:pt x="27604" y="275485"/>
                    </a:lnTo>
                    <a:lnTo>
                      <a:pt x="27604" y="276244"/>
                    </a:lnTo>
                    <a:lnTo>
                      <a:pt x="30136" y="276244"/>
                    </a:lnTo>
                    <a:lnTo>
                      <a:pt x="30136" y="277003"/>
                    </a:lnTo>
                    <a:lnTo>
                      <a:pt x="32668" y="277003"/>
                    </a:lnTo>
                    <a:lnTo>
                      <a:pt x="32668" y="277762"/>
                    </a:lnTo>
                    <a:lnTo>
                      <a:pt x="33513" y="277762"/>
                    </a:lnTo>
                    <a:lnTo>
                      <a:pt x="34441" y="277510"/>
                    </a:lnTo>
                    <a:lnTo>
                      <a:pt x="35116" y="277678"/>
                    </a:lnTo>
                    <a:lnTo>
                      <a:pt x="35116" y="276834"/>
                    </a:lnTo>
                    <a:lnTo>
                      <a:pt x="35961" y="276834"/>
                    </a:lnTo>
                    <a:lnTo>
                      <a:pt x="35961" y="277678"/>
                    </a:lnTo>
                    <a:lnTo>
                      <a:pt x="37649" y="277678"/>
                    </a:lnTo>
                    <a:lnTo>
                      <a:pt x="37649" y="278438"/>
                    </a:lnTo>
                    <a:lnTo>
                      <a:pt x="38493" y="278438"/>
                    </a:lnTo>
                    <a:lnTo>
                      <a:pt x="38493" y="279281"/>
                    </a:lnTo>
                    <a:lnTo>
                      <a:pt x="39337" y="280125"/>
                    </a:lnTo>
                    <a:lnTo>
                      <a:pt x="39337" y="282572"/>
                    </a:lnTo>
                    <a:lnTo>
                      <a:pt x="40266" y="283416"/>
                    </a:lnTo>
                    <a:lnTo>
                      <a:pt x="40266" y="285103"/>
                    </a:lnTo>
                    <a:lnTo>
                      <a:pt x="41110" y="285103"/>
                    </a:lnTo>
                    <a:lnTo>
                      <a:pt x="41954" y="286706"/>
                    </a:lnTo>
                    <a:lnTo>
                      <a:pt x="42798" y="287550"/>
                    </a:lnTo>
                    <a:lnTo>
                      <a:pt x="42798" y="289237"/>
                    </a:lnTo>
                    <a:lnTo>
                      <a:pt x="43727" y="290081"/>
                    </a:lnTo>
                    <a:lnTo>
                      <a:pt x="44571" y="291685"/>
                    </a:lnTo>
                    <a:lnTo>
                      <a:pt x="45415" y="292528"/>
                    </a:lnTo>
                    <a:lnTo>
                      <a:pt x="45415" y="293372"/>
                    </a:lnTo>
                    <a:lnTo>
                      <a:pt x="46259" y="293372"/>
                    </a:lnTo>
                    <a:lnTo>
                      <a:pt x="46259" y="294975"/>
                    </a:lnTo>
                    <a:lnTo>
                      <a:pt x="47103" y="294975"/>
                    </a:lnTo>
                    <a:lnTo>
                      <a:pt x="47103" y="295819"/>
                    </a:lnTo>
                    <a:lnTo>
                      <a:pt x="47947" y="296662"/>
                    </a:lnTo>
                    <a:lnTo>
                      <a:pt x="48792" y="297506"/>
                    </a:lnTo>
                    <a:lnTo>
                      <a:pt x="49636" y="297506"/>
                    </a:lnTo>
                    <a:lnTo>
                      <a:pt x="49636" y="298350"/>
                    </a:lnTo>
                    <a:lnTo>
                      <a:pt x="51324" y="298350"/>
                    </a:lnTo>
                    <a:lnTo>
                      <a:pt x="51324" y="299110"/>
                    </a:lnTo>
                    <a:lnTo>
                      <a:pt x="53857" y="299110"/>
                    </a:lnTo>
                    <a:lnTo>
                      <a:pt x="54701" y="299869"/>
                    </a:lnTo>
                    <a:lnTo>
                      <a:pt x="56389" y="299869"/>
                    </a:lnTo>
                    <a:lnTo>
                      <a:pt x="56389" y="300628"/>
                    </a:lnTo>
                    <a:lnTo>
                      <a:pt x="57233" y="300628"/>
                    </a:lnTo>
                    <a:lnTo>
                      <a:pt x="58077" y="301387"/>
                    </a:lnTo>
                    <a:lnTo>
                      <a:pt x="58077" y="302231"/>
                    </a:lnTo>
                    <a:lnTo>
                      <a:pt x="58921" y="302231"/>
                    </a:lnTo>
                    <a:lnTo>
                      <a:pt x="58921" y="303075"/>
                    </a:lnTo>
                    <a:lnTo>
                      <a:pt x="59766" y="303075"/>
                    </a:lnTo>
                    <a:lnTo>
                      <a:pt x="59766" y="304678"/>
                    </a:lnTo>
                    <a:lnTo>
                      <a:pt x="60610" y="304678"/>
                    </a:lnTo>
                    <a:lnTo>
                      <a:pt x="60610" y="307125"/>
                    </a:lnTo>
                    <a:lnTo>
                      <a:pt x="61538" y="307969"/>
                    </a:lnTo>
                    <a:lnTo>
                      <a:pt x="61538" y="311260"/>
                    </a:lnTo>
                    <a:lnTo>
                      <a:pt x="62467" y="311260"/>
                    </a:lnTo>
                    <a:lnTo>
                      <a:pt x="62467" y="312103"/>
                    </a:lnTo>
                    <a:lnTo>
                      <a:pt x="63311" y="312103"/>
                    </a:lnTo>
                    <a:lnTo>
                      <a:pt x="63311" y="312947"/>
                    </a:lnTo>
                    <a:lnTo>
                      <a:pt x="64155" y="312947"/>
                    </a:lnTo>
                    <a:lnTo>
                      <a:pt x="64155" y="313706"/>
                    </a:lnTo>
                    <a:lnTo>
                      <a:pt x="66688" y="313706"/>
                    </a:lnTo>
                    <a:lnTo>
                      <a:pt x="67447" y="313537"/>
                    </a:lnTo>
                    <a:lnTo>
                      <a:pt x="68291" y="313200"/>
                    </a:lnTo>
                    <a:lnTo>
                      <a:pt x="68291" y="312778"/>
                    </a:lnTo>
                    <a:lnTo>
                      <a:pt x="68967" y="312778"/>
                    </a:lnTo>
                    <a:lnTo>
                      <a:pt x="69558" y="312272"/>
                    </a:lnTo>
                    <a:lnTo>
                      <a:pt x="69895" y="311850"/>
                    </a:lnTo>
                    <a:lnTo>
                      <a:pt x="70149" y="311850"/>
                    </a:lnTo>
                    <a:lnTo>
                      <a:pt x="70824" y="310753"/>
                    </a:lnTo>
                    <a:lnTo>
                      <a:pt x="71330" y="309403"/>
                    </a:lnTo>
                    <a:lnTo>
                      <a:pt x="71584" y="309066"/>
                    </a:lnTo>
                    <a:lnTo>
                      <a:pt x="72934" y="307800"/>
                    </a:lnTo>
                    <a:lnTo>
                      <a:pt x="73019" y="307800"/>
                    </a:lnTo>
                    <a:lnTo>
                      <a:pt x="73019" y="307632"/>
                    </a:lnTo>
                    <a:lnTo>
                      <a:pt x="73019" y="307632"/>
                    </a:lnTo>
                    <a:lnTo>
                      <a:pt x="73778" y="307041"/>
                    </a:lnTo>
                    <a:lnTo>
                      <a:pt x="73778" y="306787"/>
                    </a:lnTo>
                    <a:lnTo>
                      <a:pt x="76226" y="306787"/>
                    </a:lnTo>
                    <a:lnTo>
                      <a:pt x="76226" y="308391"/>
                    </a:lnTo>
                    <a:lnTo>
                      <a:pt x="77071" y="308391"/>
                    </a:lnTo>
                    <a:lnTo>
                      <a:pt x="77071" y="311681"/>
                    </a:lnTo>
                    <a:lnTo>
                      <a:pt x="77999" y="311681"/>
                    </a:lnTo>
                    <a:lnTo>
                      <a:pt x="77999" y="312525"/>
                    </a:lnTo>
                    <a:lnTo>
                      <a:pt x="79687" y="312525"/>
                    </a:lnTo>
                    <a:lnTo>
                      <a:pt x="80532" y="313285"/>
                    </a:lnTo>
                    <a:lnTo>
                      <a:pt x="81376" y="313285"/>
                    </a:lnTo>
                    <a:lnTo>
                      <a:pt x="81376" y="314128"/>
                    </a:lnTo>
                    <a:lnTo>
                      <a:pt x="82220" y="314128"/>
                    </a:lnTo>
                    <a:lnTo>
                      <a:pt x="82220" y="314972"/>
                    </a:lnTo>
                    <a:lnTo>
                      <a:pt x="83064" y="315816"/>
                    </a:lnTo>
                    <a:lnTo>
                      <a:pt x="83908" y="316659"/>
                    </a:lnTo>
                    <a:lnTo>
                      <a:pt x="84752" y="317503"/>
                    </a:lnTo>
                    <a:lnTo>
                      <a:pt x="85596" y="318347"/>
                    </a:lnTo>
                    <a:lnTo>
                      <a:pt x="85596" y="320794"/>
                    </a:lnTo>
                    <a:lnTo>
                      <a:pt x="86525" y="321638"/>
                    </a:lnTo>
                    <a:lnTo>
                      <a:pt x="86525" y="325772"/>
                    </a:lnTo>
                    <a:lnTo>
                      <a:pt x="86694" y="326616"/>
                    </a:lnTo>
                    <a:lnTo>
                      <a:pt x="86694" y="329906"/>
                    </a:lnTo>
                    <a:lnTo>
                      <a:pt x="87707" y="332353"/>
                    </a:lnTo>
                    <a:lnTo>
                      <a:pt x="87707" y="333197"/>
                    </a:lnTo>
                    <a:lnTo>
                      <a:pt x="88551" y="334041"/>
                    </a:lnTo>
                    <a:lnTo>
                      <a:pt x="88551" y="338175"/>
                    </a:lnTo>
                    <a:lnTo>
                      <a:pt x="89479" y="338175"/>
                    </a:lnTo>
                    <a:lnTo>
                      <a:pt x="89479" y="338850"/>
                    </a:lnTo>
                    <a:lnTo>
                      <a:pt x="89986" y="338681"/>
                    </a:lnTo>
                    <a:lnTo>
                      <a:pt x="91168" y="338091"/>
                    </a:lnTo>
                    <a:lnTo>
                      <a:pt x="92772" y="337247"/>
                    </a:lnTo>
                    <a:lnTo>
                      <a:pt x="94460" y="337247"/>
                    </a:lnTo>
                    <a:lnTo>
                      <a:pt x="96064" y="336319"/>
                    </a:lnTo>
                    <a:lnTo>
                      <a:pt x="96908" y="337163"/>
                    </a:lnTo>
                    <a:lnTo>
                      <a:pt x="97752" y="338006"/>
                    </a:lnTo>
                    <a:lnTo>
                      <a:pt x="98596" y="338006"/>
                    </a:lnTo>
                    <a:lnTo>
                      <a:pt x="100285" y="338766"/>
                    </a:lnTo>
                    <a:lnTo>
                      <a:pt x="101129" y="339609"/>
                    </a:lnTo>
                    <a:lnTo>
                      <a:pt x="101973" y="339609"/>
                    </a:lnTo>
                    <a:lnTo>
                      <a:pt x="106953" y="341128"/>
                    </a:lnTo>
                    <a:lnTo>
                      <a:pt x="107797" y="341972"/>
                    </a:lnTo>
                    <a:lnTo>
                      <a:pt x="109486" y="341972"/>
                    </a:lnTo>
                    <a:lnTo>
                      <a:pt x="110330" y="342731"/>
                    </a:lnTo>
                    <a:lnTo>
                      <a:pt x="112018" y="342731"/>
                    </a:lnTo>
                    <a:lnTo>
                      <a:pt x="112018" y="343491"/>
                    </a:lnTo>
                    <a:lnTo>
                      <a:pt x="111174" y="343491"/>
                    </a:lnTo>
                    <a:lnTo>
                      <a:pt x="111174" y="344334"/>
                    </a:lnTo>
                    <a:lnTo>
                      <a:pt x="113706" y="344334"/>
                    </a:lnTo>
                    <a:lnTo>
                      <a:pt x="114551" y="345094"/>
                    </a:lnTo>
                    <a:lnTo>
                      <a:pt x="116999" y="345094"/>
                    </a:lnTo>
                    <a:lnTo>
                      <a:pt x="120291" y="344925"/>
                    </a:lnTo>
                    <a:lnTo>
                      <a:pt x="121135" y="344925"/>
                    </a:lnTo>
                    <a:lnTo>
                      <a:pt x="125271" y="344756"/>
                    </a:lnTo>
                    <a:lnTo>
                      <a:pt x="126115" y="344756"/>
                    </a:lnTo>
                    <a:lnTo>
                      <a:pt x="130252" y="344588"/>
                    </a:lnTo>
                    <a:lnTo>
                      <a:pt x="134388" y="344588"/>
                    </a:lnTo>
                    <a:lnTo>
                      <a:pt x="137174" y="344419"/>
                    </a:lnTo>
                    <a:lnTo>
                      <a:pt x="139706" y="344250"/>
                    </a:lnTo>
                    <a:lnTo>
                      <a:pt x="141817" y="343491"/>
                    </a:lnTo>
                    <a:lnTo>
                      <a:pt x="146797" y="343322"/>
                    </a:lnTo>
                    <a:lnTo>
                      <a:pt x="150933" y="343322"/>
                    </a:lnTo>
                    <a:lnTo>
                      <a:pt x="151777" y="342394"/>
                    </a:lnTo>
                    <a:lnTo>
                      <a:pt x="155914" y="342394"/>
                    </a:lnTo>
                    <a:lnTo>
                      <a:pt x="156758" y="342225"/>
                    </a:lnTo>
                    <a:lnTo>
                      <a:pt x="160894" y="342225"/>
                    </a:lnTo>
                    <a:lnTo>
                      <a:pt x="161738" y="342056"/>
                    </a:lnTo>
                    <a:lnTo>
                      <a:pt x="163342" y="341213"/>
                    </a:lnTo>
                    <a:lnTo>
                      <a:pt x="167479" y="341213"/>
                    </a:lnTo>
                    <a:lnTo>
                      <a:pt x="169927" y="341044"/>
                    </a:lnTo>
                    <a:lnTo>
                      <a:pt x="171784" y="341044"/>
                    </a:lnTo>
                    <a:lnTo>
                      <a:pt x="174063" y="340706"/>
                    </a:lnTo>
                    <a:lnTo>
                      <a:pt x="174063" y="340031"/>
                    </a:lnTo>
                    <a:lnTo>
                      <a:pt x="178199" y="340031"/>
                    </a:lnTo>
                    <a:lnTo>
                      <a:pt x="179888" y="339862"/>
                    </a:lnTo>
                    <a:lnTo>
                      <a:pt x="181829" y="339862"/>
                    </a:lnTo>
                    <a:lnTo>
                      <a:pt x="184193" y="339525"/>
                    </a:lnTo>
                    <a:lnTo>
                      <a:pt x="184784" y="338850"/>
                    </a:lnTo>
                    <a:lnTo>
                      <a:pt x="188076" y="338850"/>
                    </a:lnTo>
                    <a:lnTo>
                      <a:pt x="189764" y="338681"/>
                    </a:lnTo>
                    <a:lnTo>
                      <a:pt x="191790" y="338681"/>
                    </a:lnTo>
                    <a:lnTo>
                      <a:pt x="193141" y="338513"/>
                    </a:lnTo>
                    <a:lnTo>
                      <a:pt x="193816" y="337753"/>
                    </a:lnTo>
                    <a:lnTo>
                      <a:pt x="197952" y="337753"/>
                    </a:lnTo>
                    <a:lnTo>
                      <a:pt x="200400" y="337585"/>
                    </a:lnTo>
                    <a:lnTo>
                      <a:pt x="203017" y="337585"/>
                    </a:lnTo>
                    <a:lnTo>
                      <a:pt x="206140" y="336572"/>
                    </a:lnTo>
                    <a:lnTo>
                      <a:pt x="207829" y="336572"/>
                    </a:lnTo>
                    <a:lnTo>
                      <a:pt x="211121" y="336403"/>
                    </a:lnTo>
                    <a:lnTo>
                      <a:pt x="214413" y="336403"/>
                    </a:lnTo>
                    <a:lnTo>
                      <a:pt x="219309" y="335391"/>
                    </a:lnTo>
                    <a:lnTo>
                      <a:pt x="219309" y="335391"/>
                    </a:lnTo>
                    <a:lnTo>
                      <a:pt x="219562" y="335053"/>
                    </a:lnTo>
                    <a:lnTo>
                      <a:pt x="218971" y="332269"/>
                    </a:lnTo>
                    <a:lnTo>
                      <a:pt x="217705" y="325266"/>
                    </a:lnTo>
                    <a:lnTo>
                      <a:pt x="216270" y="318178"/>
                    </a:lnTo>
                    <a:lnTo>
                      <a:pt x="215510" y="314466"/>
                    </a:lnTo>
                    <a:lnTo>
                      <a:pt x="213231" y="300966"/>
                    </a:lnTo>
                    <a:lnTo>
                      <a:pt x="209770" y="282319"/>
                    </a:lnTo>
                    <a:lnTo>
                      <a:pt x="208420" y="275906"/>
                    </a:lnTo>
                    <a:lnTo>
                      <a:pt x="205972" y="264684"/>
                    </a:lnTo>
                    <a:lnTo>
                      <a:pt x="203608" y="252703"/>
                    </a:lnTo>
                    <a:lnTo>
                      <a:pt x="203270" y="250931"/>
                    </a:lnTo>
                    <a:lnTo>
                      <a:pt x="204030" y="250762"/>
                    </a:lnTo>
                    <a:lnTo>
                      <a:pt x="204030" y="250509"/>
                    </a:lnTo>
                    <a:lnTo>
                      <a:pt x="206394" y="249581"/>
                    </a:lnTo>
                    <a:lnTo>
                      <a:pt x="208082" y="249581"/>
                    </a:lnTo>
                    <a:lnTo>
                      <a:pt x="212218" y="248569"/>
                    </a:lnTo>
                    <a:lnTo>
                      <a:pt x="217114" y="247640"/>
                    </a:lnTo>
                    <a:lnTo>
                      <a:pt x="219984" y="247640"/>
                    </a:lnTo>
                    <a:lnTo>
                      <a:pt x="220491" y="247472"/>
                    </a:lnTo>
                    <a:lnTo>
                      <a:pt x="221251" y="246712"/>
                    </a:lnTo>
                    <a:lnTo>
                      <a:pt x="222095" y="247557"/>
                    </a:lnTo>
                    <a:lnTo>
                      <a:pt x="222939" y="249159"/>
                    </a:lnTo>
                    <a:lnTo>
                      <a:pt x="222939" y="250003"/>
                    </a:lnTo>
                    <a:lnTo>
                      <a:pt x="226400" y="255741"/>
                    </a:lnTo>
                    <a:lnTo>
                      <a:pt x="227244" y="258103"/>
                    </a:lnTo>
                    <a:lnTo>
                      <a:pt x="231549" y="258103"/>
                    </a:lnTo>
                    <a:lnTo>
                      <a:pt x="233069" y="257175"/>
                    </a:lnTo>
                    <a:lnTo>
                      <a:pt x="233575" y="257175"/>
                    </a:lnTo>
                    <a:lnTo>
                      <a:pt x="234419" y="256078"/>
                    </a:lnTo>
                    <a:lnTo>
                      <a:pt x="234673" y="255487"/>
                    </a:lnTo>
                    <a:lnTo>
                      <a:pt x="235432" y="254728"/>
                    </a:lnTo>
                    <a:lnTo>
                      <a:pt x="236276" y="252450"/>
                    </a:lnTo>
                    <a:lnTo>
                      <a:pt x="236276" y="252113"/>
                    </a:lnTo>
                    <a:lnTo>
                      <a:pt x="236361" y="252113"/>
                    </a:lnTo>
                    <a:lnTo>
                      <a:pt x="236530" y="251775"/>
                    </a:lnTo>
                    <a:lnTo>
                      <a:pt x="236699" y="251269"/>
                    </a:lnTo>
                    <a:lnTo>
                      <a:pt x="237036" y="250762"/>
                    </a:lnTo>
                    <a:lnTo>
                      <a:pt x="237036" y="250509"/>
                    </a:lnTo>
                    <a:lnTo>
                      <a:pt x="237205" y="250509"/>
                    </a:lnTo>
                    <a:lnTo>
                      <a:pt x="238471" y="248653"/>
                    </a:lnTo>
                    <a:lnTo>
                      <a:pt x="239569" y="242241"/>
                    </a:lnTo>
                    <a:lnTo>
                      <a:pt x="240160" y="242241"/>
                    </a:lnTo>
                    <a:lnTo>
                      <a:pt x="242608" y="242072"/>
                    </a:lnTo>
                    <a:lnTo>
                      <a:pt x="245900" y="242072"/>
                    </a:lnTo>
                    <a:lnTo>
                      <a:pt x="248348" y="241903"/>
                    </a:lnTo>
                    <a:lnTo>
                      <a:pt x="249192" y="242747"/>
                    </a:lnTo>
                    <a:lnTo>
                      <a:pt x="250036" y="243591"/>
                    </a:lnTo>
                    <a:lnTo>
                      <a:pt x="250036" y="244434"/>
                    </a:lnTo>
                    <a:lnTo>
                      <a:pt x="251724" y="245194"/>
                    </a:lnTo>
                    <a:lnTo>
                      <a:pt x="255861" y="245194"/>
                    </a:lnTo>
                    <a:lnTo>
                      <a:pt x="255861" y="244940"/>
                    </a:lnTo>
                    <a:lnTo>
                      <a:pt x="256367" y="244266"/>
                    </a:lnTo>
                    <a:lnTo>
                      <a:pt x="256705" y="243675"/>
                    </a:lnTo>
                    <a:lnTo>
                      <a:pt x="256705" y="242578"/>
                    </a:lnTo>
                    <a:lnTo>
                      <a:pt x="258309" y="242578"/>
                    </a:lnTo>
                    <a:lnTo>
                      <a:pt x="258900" y="242325"/>
                    </a:lnTo>
                    <a:lnTo>
                      <a:pt x="259913" y="237600"/>
                    </a:lnTo>
                    <a:lnTo>
                      <a:pt x="259913" y="237600"/>
                    </a:lnTo>
                    <a:lnTo>
                      <a:pt x="259913" y="237431"/>
                    </a:lnTo>
                    <a:lnTo>
                      <a:pt x="260757" y="233719"/>
                    </a:lnTo>
                    <a:lnTo>
                      <a:pt x="261432" y="233550"/>
                    </a:lnTo>
                    <a:lnTo>
                      <a:pt x="261432" y="233297"/>
                    </a:lnTo>
                    <a:lnTo>
                      <a:pt x="262276" y="232453"/>
                    </a:lnTo>
                    <a:lnTo>
                      <a:pt x="265568" y="232453"/>
                    </a:lnTo>
                    <a:lnTo>
                      <a:pt x="266412" y="233213"/>
                    </a:lnTo>
                    <a:lnTo>
                      <a:pt x="267257" y="234056"/>
                    </a:lnTo>
                    <a:lnTo>
                      <a:pt x="269789" y="234816"/>
                    </a:lnTo>
                    <a:lnTo>
                      <a:pt x="269789" y="236503"/>
                    </a:lnTo>
                    <a:lnTo>
                      <a:pt x="270633" y="236503"/>
                    </a:lnTo>
                    <a:lnTo>
                      <a:pt x="270633" y="237347"/>
                    </a:lnTo>
                    <a:lnTo>
                      <a:pt x="272322" y="238106"/>
                    </a:lnTo>
                    <a:lnTo>
                      <a:pt x="274010" y="238866"/>
                    </a:lnTo>
                    <a:lnTo>
                      <a:pt x="275698" y="239625"/>
                    </a:lnTo>
                    <a:lnTo>
                      <a:pt x="277386" y="240384"/>
                    </a:lnTo>
                    <a:lnTo>
                      <a:pt x="276627" y="242072"/>
                    </a:lnTo>
                    <a:lnTo>
                      <a:pt x="276627" y="242916"/>
                    </a:lnTo>
                    <a:lnTo>
                      <a:pt x="277471" y="243760"/>
                    </a:lnTo>
                    <a:lnTo>
                      <a:pt x="279159" y="246206"/>
                    </a:lnTo>
                    <a:lnTo>
                      <a:pt x="281692" y="246966"/>
                    </a:lnTo>
                    <a:lnTo>
                      <a:pt x="281692" y="247809"/>
                    </a:lnTo>
                    <a:lnTo>
                      <a:pt x="282536" y="247809"/>
                    </a:lnTo>
                    <a:lnTo>
                      <a:pt x="282536" y="248653"/>
                    </a:lnTo>
                    <a:lnTo>
                      <a:pt x="283380" y="247809"/>
                    </a:lnTo>
                    <a:lnTo>
                      <a:pt x="284224" y="246966"/>
                    </a:lnTo>
                    <a:lnTo>
                      <a:pt x="287516" y="246966"/>
                    </a:lnTo>
                    <a:lnTo>
                      <a:pt x="287516" y="248569"/>
                    </a:lnTo>
                    <a:lnTo>
                      <a:pt x="289289" y="250172"/>
                    </a:lnTo>
                    <a:lnTo>
                      <a:pt x="289289" y="250847"/>
                    </a:lnTo>
                    <a:lnTo>
                      <a:pt x="290133" y="250847"/>
                    </a:lnTo>
                    <a:lnTo>
                      <a:pt x="290808" y="250172"/>
                    </a:lnTo>
                    <a:lnTo>
                      <a:pt x="291062" y="249834"/>
                    </a:lnTo>
                    <a:lnTo>
                      <a:pt x="292497" y="246712"/>
                    </a:lnTo>
                    <a:lnTo>
                      <a:pt x="291652" y="245109"/>
                    </a:lnTo>
                    <a:lnTo>
                      <a:pt x="290808" y="243506"/>
                    </a:lnTo>
                    <a:lnTo>
                      <a:pt x="290808" y="242663"/>
                    </a:lnTo>
                    <a:lnTo>
                      <a:pt x="291737" y="241144"/>
                    </a:lnTo>
                    <a:lnTo>
                      <a:pt x="291990" y="240215"/>
                    </a:lnTo>
                    <a:lnTo>
                      <a:pt x="292328" y="240215"/>
                    </a:lnTo>
                    <a:lnTo>
                      <a:pt x="293172" y="239287"/>
                    </a:lnTo>
                    <a:lnTo>
                      <a:pt x="296464" y="239287"/>
                    </a:lnTo>
                    <a:lnTo>
                      <a:pt x="297477" y="238697"/>
                    </a:lnTo>
                    <a:lnTo>
                      <a:pt x="293932" y="234310"/>
                    </a:lnTo>
                    <a:lnTo>
                      <a:pt x="293932" y="234310"/>
                    </a:lnTo>
                    <a:lnTo>
                      <a:pt x="293932" y="234141"/>
                    </a:lnTo>
                    <a:lnTo>
                      <a:pt x="292834" y="232875"/>
                    </a:lnTo>
                    <a:lnTo>
                      <a:pt x="291652" y="232284"/>
                    </a:lnTo>
                    <a:lnTo>
                      <a:pt x="289036" y="227644"/>
                    </a:lnTo>
                    <a:lnTo>
                      <a:pt x="294776" y="221316"/>
                    </a:lnTo>
                    <a:lnTo>
                      <a:pt x="295282" y="220219"/>
                    </a:lnTo>
                    <a:lnTo>
                      <a:pt x="296464" y="218363"/>
                    </a:lnTo>
                    <a:lnTo>
                      <a:pt x="300094" y="212034"/>
                    </a:lnTo>
                    <a:lnTo>
                      <a:pt x="300516" y="212287"/>
                    </a:lnTo>
                    <a:lnTo>
                      <a:pt x="300854" y="211781"/>
                    </a:lnTo>
                    <a:lnTo>
                      <a:pt x="302542" y="212541"/>
                    </a:lnTo>
                    <a:lnTo>
                      <a:pt x="303386" y="212541"/>
                    </a:lnTo>
                    <a:lnTo>
                      <a:pt x="301782" y="215072"/>
                    </a:lnTo>
                    <a:lnTo>
                      <a:pt x="324405" y="225281"/>
                    </a:lnTo>
                    <a:lnTo>
                      <a:pt x="330230" y="227644"/>
                    </a:lnTo>
                    <a:lnTo>
                      <a:pt x="330230" y="228488"/>
                    </a:lnTo>
                    <a:lnTo>
                      <a:pt x="332762" y="228488"/>
                    </a:lnTo>
                    <a:lnTo>
                      <a:pt x="332762" y="229247"/>
                    </a:lnTo>
                    <a:lnTo>
                      <a:pt x="333607" y="230091"/>
                    </a:lnTo>
                    <a:lnTo>
                      <a:pt x="334451" y="230091"/>
                    </a:lnTo>
                    <a:lnTo>
                      <a:pt x="335295" y="230850"/>
                    </a:lnTo>
                    <a:lnTo>
                      <a:pt x="336139" y="230850"/>
                    </a:lnTo>
                    <a:lnTo>
                      <a:pt x="336139" y="231694"/>
                    </a:lnTo>
                    <a:lnTo>
                      <a:pt x="336983" y="231694"/>
                    </a:lnTo>
                    <a:lnTo>
                      <a:pt x="337827" y="232453"/>
                    </a:lnTo>
                    <a:lnTo>
                      <a:pt x="338671" y="233297"/>
                    </a:lnTo>
                    <a:lnTo>
                      <a:pt x="338671" y="235744"/>
                    </a:lnTo>
                    <a:lnTo>
                      <a:pt x="339600" y="236587"/>
                    </a:lnTo>
                    <a:lnTo>
                      <a:pt x="339600" y="237431"/>
                    </a:lnTo>
                    <a:lnTo>
                      <a:pt x="340444" y="237431"/>
                    </a:lnTo>
                    <a:lnTo>
                      <a:pt x="341288" y="239035"/>
                    </a:lnTo>
                    <a:lnTo>
                      <a:pt x="342132" y="239035"/>
                    </a:lnTo>
                    <a:lnTo>
                      <a:pt x="344580" y="238106"/>
                    </a:lnTo>
                    <a:lnTo>
                      <a:pt x="348717" y="238106"/>
                    </a:lnTo>
                    <a:lnTo>
                      <a:pt x="348717" y="238866"/>
                    </a:lnTo>
                    <a:lnTo>
                      <a:pt x="349561" y="238866"/>
                    </a:lnTo>
                    <a:lnTo>
                      <a:pt x="351249" y="239625"/>
                    </a:lnTo>
                    <a:lnTo>
                      <a:pt x="351249" y="240469"/>
                    </a:lnTo>
                    <a:lnTo>
                      <a:pt x="352937" y="241228"/>
                    </a:lnTo>
                    <a:lnTo>
                      <a:pt x="353782" y="241228"/>
                    </a:lnTo>
                    <a:lnTo>
                      <a:pt x="353782" y="242072"/>
                    </a:lnTo>
                    <a:lnTo>
                      <a:pt x="354626" y="242072"/>
                    </a:lnTo>
                    <a:lnTo>
                      <a:pt x="354626" y="242916"/>
                    </a:lnTo>
                    <a:lnTo>
                      <a:pt x="357158" y="242916"/>
                    </a:lnTo>
                    <a:lnTo>
                      <a:pt x="362223" y="246037"/>
                    </a:lnTo>
                    <a:lnTo>
                      <a:pt x="364756" y="247640"/>
                    </a:lnTo>
                    <a:lnTo>
                      <a:pt x="366444" y="248400"/>
                    </a:lnTo>
                    <a:lnTo>
                      <a:pt x="368301" y="248400"/>
                    </a:lnTo>
                    <a:lnTo>
                      <a:pt x="369229" y="247978"/>
                    </a:lnTo>
                    <a:lnTo>
                      <a:pt x="369736" y="247472"/>
                    </a:lnTo>
                    <a:lnTo>
                      <a:pt x="369905" y="247472"/>
                    </a:lnTo>
                    <a:lnTo>
                      <a:pt x="370411" y="246966"/>
                    </a:lnTo>
                    <a:lnTo>
                      <a:pt x="371087" y="244772"/>
                    </a:lnTo>
                    <a:lnTo>
                      <a:pt x="371340" y="244772"/>
                    </a:lnTo>
                    <a:lnTo>
                      <a:pt x="371340" y="244181"/>
                    </a:lnTo>
                    <a:lnTo>
                      <a:pt x="374632" y="244181"/>
                    </a:lnTo>
                    <a:lnTo>
                      <a:pt x="377755" y="244772"/>
                    </a:lnTo>
                    <a:lnTo>
                      <a:pt x="384509" y="244772"/>
                    </a:lnTo>
                    <a:lnTo>
                      <a:pt x="385353" y="243844"/>
                    </a:lnTo>
                    <a:lnTo>
                      <a:pt x="386197" y="243844"/>
                    </a:lnTo>
                    <a:lnTo>
                      <a:pt x="386197" y="244688"/>
                    </a:lnTo>
                    <a:lnTo>
                      <a:pt x="389489" y="244688"/>
                    </a:lnTo>
                    <a:lnTo>
                      <a:pt x="391177" y="245363"/>
                    </a:lnTo>
                    <a:lnTo>
                      <a:pt x="392021" y="246206"/>
                    </a:lnTo>
                    <a:lnTo>
                      <a:pt x="393710" y="246966"/>
                    </a:lnTo>
                    <a:lnTo>
                      <a:pt x="394554" y="246966"/>
                    </a:lnTo>
                    <a:lnTo>
                      <a:pt x="394554" y="247809"/>
                    </a:lnTo>
                    <a:lnTo>
                      <a:pt x="397086" y="249413"/>
                    </a:lnTo>
                    <a:lnTo>
                      <a:pt x="400463" y="251016"/>
                    </a:lnTo>
                    <a:lnTo>
                      <a:pt x="402151" y="251775"/>
                    </a:lnTo>
                    <a:lnTo>
                      <a:pt x="403839" y="253378"/>
                    </a:lnTo>
                    <a:lnTo>
                      <a:pt x="405528" y="254138"/>
                    </a:lnTo>
                    <a:lnTo>
                      <a:pt x="407216" y="254897"/>
                    </a:lnTo>
                    <a:lnTo>
                      <a:pt x="408904" y="256500"/>
                    </a:lnTo>
                    <a:lnTo>
                      <a:pt x="410593" y="257259"/>
                    </a:lnTo>
                    <a:lnTo>
                      <a:pt x="412281" y="258019"/>
                    </a:lnTo>
                    <a:lnTo>
                      <a:pt x="413125" y="258019"/>
                    </a:lnTo>
                    <a:lnTo>
                      <a:pt x="413969" y="258778"/>
                    </a:lnTo>
                    <a:lnTo>
                      <a:pt x="413969" y="260466"/>
                    </a:lnTo>
                    <a:lnTo>
                      <a:pt x="414898" y="262912"/>
                    </a:lnTo>
                    <a:lnTo>
                      <a:pt x="414898" y="264600"/>
                    </a:lnTo>
                    <a:lnTo>
                      <a:pt x="415151" y="264600"/>
                    </a:lnTo>
                    <a:lnTo>
                      <a:pt x="415911" y="264432"/>
                    </a:lnTo>
                    <a:lnTo>
                      <a:pt x="416586" y="263672"/>
                    </a:lnTo>
                    <a:lnTo>
                      <a:pt x="419034" y="263672"/>
                    </a:lnTo>
                    <a:lnTo>
                      <a:pt x="420638" y="262744"/>
                    </a:lnTo>
                    <a:lnTo>
                      <a:pt x="421482" y="262744"/>
                    </a:lnTo>
                    <a:lnTo>
                      <a:pt x="421482" y="263503"/>
                    </a:lnTo>
                    <a:lnTo>
                      <a:pt x="427307" y="263503"/>
                    </a:lnTo>
                    <a:lnTo>
                      <a:pt x="428995" y="264178"/>
                    </a:lnTo>
                    <a:lnTo>
                      <a:pt x="430683" y="264178"/>
                    </a:lnTo>
                    <a:lnTo>
                      <a:pt x="432372" y="265781"/>
                    </a:lnTo>
                    <a:lnTo>
                      <a:pt x="433216" y="268228"/>
                    </a:lnTo>
                    <a:lnTo>
                      <a:pt x="434060" y="270675"/>
                    </a:lnTo>
                    <a:lnTo>
                      <a:pt x="434904" y="270675"/>
                    </a:lnTo>
                    <a:lnTo>
                      <a:pt x="434904" y="273122"/>
                    </a:lnTo>
                    <a:lnTo>
                      <a:pt x="435748" y="273122"/>
                    </a:lnTo>
                    <a:lnTo>
                      <a:pt x="435748" y="273965"/>
                    </a:lnTo>
                    <a:lnTo>
                      <a:pt x="437436" y="273965"/>
                    </a:lnTo>
                    <a:lnTo>
                      <a:pt x="438281" y="274725"/>
                    </a:lnTo>
                    <a:lnTo>
                      <a:pt x="440729" y="274725"/>
                    </a:lnTo>
                    <a:lnTo>
                      <a:pt x="441573" y="275485"/>
                    </a:lnTo>
                    <a:lnTo>
                      <a:pt x="442417" y="275485"/>
                    </a:lnTo>
                    <a:lnTo>
                      <a:pt x="443261" y="276244"/>
                    </a:lnTo>
                    <a:lnTo>
                      <a:pt x="444949" y="276244"/>
                    </a:lnTo>
                    <a:lnTo>
                      <a:pt x="445794" y="277003"/>
                    </a:lnTo>
                    <a:lnTo>
                      <a:pt x="446638" y="277003"/>
                    </a:lnTo>
                    <a:lnTo>
                      <a:pt x="448326" y="277762"/>
                    </a:lnTo>
                    <a:lnTo>
                      <a:pt x="449170" y="277762"/>
                    </a:lnTo>
                    <a:lnTo>
                      <a:pt x="450858" y="278522"/>
                    </a:lnTo>
                    <a:lnTo>
                      <a:pt x="451703" y="278522"/>
                    </a:lnTo>
                    <a:lnTo>
                      <a:pt x="452547" y="279281"/>
                    </a:lnTo>
                    <a:lnTo>
                      <a:pt x="456683" y="280800"/>
                    </a:lnTo>
                    <a:lnTo>
                      <a:pt x="458371" y="280800"/>
                    </a:lnTo>
                    <a:lnTo>
                      <a:pt x="460060" y="281559"/>
                    </a:lnTo>
                    <a:lnTo>
                      <a:pt x="464196" y="281559"/>
                    </a:lnTo>
                    <a:lnTo>
                      <a:pt x="464196" y="282319"/>
                    </a:lnTo>
                    <a:lnTo>
                      <a:pt x="467488" y="282319"/>
                    </a:lnTo>
                    <a:lnTo>
                      <a:pt x="468079" y="282825"/>
                    </a:lnTo>
                    <a:lnTo>
                      <a:pt x="468248" y="282319"/>
                    </a:lnTo>
                    <a:lnTo>
                      <a:pt x="468248" y="281138"/>
                    </a:lnTo>
                    <a:lnTo>
                      <a:pt x="468501" y="281138"/>
                    </a:lnTo>
                    <a:lnTo>
                      <a:pt x="469176" y="280800"/>
                    </a:lnTo>
                    <a:lnTo>
                      <a:pt x="469176" y="280547"/>
                    </a:lnTo>
                    <a:lnTo>
                      <a:pt x="470021" y="280547"/>
                    </a:lnTo>
                    <a:lnTo>
                      <a:pt x="471624" y="279703"/>
                    </a:lnTo>
                    <a:lnTo>
                      <a:pt x="472637" y="279703"/>
                    </a:lnTo>
                    <a:lnTo>
                      <a:pt x="473397" y="279450"/>
                    </a:lnTo>
                    <a:lnTo>
                      <a:pt x="473482" y="279450"/>
                    </a:lnTo>
                    <a:lnTo>
                      <a:pt x="474072" y="278859"/>
                    </a:lnTo>
                    <a:lnTo>
                      <a:pt x="474917" y="278859"/>
                    </a:lnTo>
                    <a:lnTo>
                      <a:pt x="476605" y="279619"/>
                    </a:lnTo>
                    <a:lnTo>
                      <a:pt x="479053" y="279619"/>
                    </a:lnTo>
                    <a:lnTo>
                      <a:pt x="481585" y="280294"/>
                    </a:lnTo>
                    <a:lnTo>
                      <a:pt x="482429" y="280294"/>
                    </a:lnTo>
                    <a:lnTo>
                      <a:pt x="484118" y="281053"/>
                    </a:lnTo>
                    <a:lnTo>
                      <a:pt x="485806" y="281053"/>
                    </a:lnTo>
                    <a:lnTo>
                      <a:pt x="485806" y="281813"/>
                    </a:lnTo>
                    <a:lnTo>
                      <a:pt x="487494" y="281813"/>
                    </a:lnTo>
                    <a:lnTo>
                      <a:pt x="489183" y="282572"/>
                    </a:lnTo>
                    <a:lnTo>
                      <a:pt x="490871" y="282572"/>
                    </a:lnTo>
                    <a:lnTo>
                      <a:pt x="494163" y="283247"/>
                    </a:lnTo>
                    <a:lnTo>
                      <a:pt x="496696" y="284006"/>
                    </a:lnTo>
                    <a:lnTo>
                      <a:pt x="497540" y="284006"/>
                    </a:lnTo>
                    <a:lnTo>
                      <a:pt x="498384" y="284766"/>
                    </a:lnTo>
                    <a:lnTo>
                      <a:pt x="500072" y="284766"/>
                    </a:lnTo>
                    <a:lnTo>
                      <a:pt x="504208" y="285441"/>
                    </a:lnTo>
                    <a:lnTo>
                      <a:pt x="505053" y="286284"/>
                    </a:lnTo>
                    <a:lnTo>
                      <a:pt x="506741" y="286284"/>
                    </a:lnTo>
                    <a:lnTo>
                      <a:pt x="508429" y="287044"/>
                    </a:lnTo>
                    <a:lnTo>
                      <a:pt x="510117" y="287044"/>
                    </a:lnTo>
                    <a:lnTo>
                      <a:pt x="510117" y="287803"/>
                    </a:lnTo>
                    <a:lnTo>
                      <a:pt x="511046" y="287803"/>
                    </a:lnTo>
                    <a:lnTo>
                      <a:pt x="511299" y="287381"/>
                    </a:lnTo>
                    <a:lnTo>
                      <a:pt x="511637" y="286538"/>
                    </a:lnTo>
                    <a:lnTo>
                      <a:pt x="511637" y="286115"/>
                    </a:lnTo>
                    <a:lnTo>
                      <a:pt x="511806" y="286115"/>
                    </a:lnTo>
                    <a:lnTo>
                      <a:pt x="511806" y="285525"/>
                    </a:lnTo>
                    <a:lnTo>
                      <a:pt x="512650" y="285863"/>
                    </a:lnTo>
                    <a:lnTo>
                      <a:pt x="512650" y="285272"/>
                    </a:lnTo>
                    <a:lnTo>
                      <a:pt x="513494" y="285272"/>
                    </a:lnTo>
                    <a:lnTo>
                      <a:pt x="513494" y="286115"/>
                    </a:lnTo>
                    <a:lnTo>
                      <a:pt x="516871" y="286875"/>
                    </a:lnTo>
                    <a:lnTo>
                      <a:pt x="516871" y="287719"/>
                    </a:lnTo>
                    <a:lnTo>
                      <a:pt x="518643" y="291009"/>
                    </a:lnTo>
                    <a:lnTo>
                      <a:pt x="519487" y="292613"/>
                    </a:lnTo>
                    <a:lnTo>
                      <a:pt x="520332" y="294216"/>
                    </a:lnTo>
                    <a:lnTo>
                      <a:pt x="521176" y="294216"/>
                    </a:lnTo>
                    <a:lnTo>
                      <a:pt x="522020" y="294975"/>
                    </a:lnTo>
                    <a:lnTo>
                      <a:pt x="522020" y="296662"/>
                    </a:lnTo>
                    <a:lnTo>
                      <a:pt x="522948" y="298266"/>
                    </a:lnTo>
                    <a:lnTo>
                      <a:pt x="522948" y="299110"/>
                    </a:lnTo>
                    <a:lnTo>
                      <a:pt x="523793" y="299953"/>
                    </a:lnTo>
                    <a:lnTo>
                      <a:pt x="524637" y="300797"/>
                    </a:lnTo>
                    <a:lnTo>
                      <a:pt x="525481" y="301641"/>
                    </a:lnTo>
                    <a:lnTo>
                      <a:pt x="525481" y="303328"/>
                    </a:lnTo>
                    <a:lnTo>
                      <a:pt x="528013" y="304087"/>
                    </a:lnTo>
                    <a:lnTo>
                      <a:pt x="530546" y="305691"/>
                    </a:lnTo>
                    <a:lnTo>
                      <a:pt x="533078" y="306450"/>
                    </a:lnTo>
                    <a:lnTo>
                      <a:pt x="534513" y="307125"/>
                    </a:lnTo>
                    <a:lnTo>
                      <a:pt x="538228" y="303666"/>
                    </a:lnTo>
                    <a:lnTo>
                      <a:pt x="538734" y="303328"/>
                    </a:lnTo>
                    <a:lnTo>
                      <a:pt x="539409" y="300881"/>
                    </a:lnTo>
                    <a:lnTo>
                      <a:pt x="539747" y="298519"/>
                    </a:lnTo>
                    <a:lnTo>
                      <a:pt x="539831" y="298519"/>
                    </a:lnTo>
                    <a:lnTo>
                      <a:pt x="540085" y="298772"/>
                    </a:lnTo>
                    <a:lnTo>
                      <a:pt x="540338" y="298941"/>
                    </a:lnTo>
                    <a:lnTo>
                      <a:pt x="541182" y="298941"/>
                    </a:lnTo>
                    <a:lnTo>
                      <a:pt x="545403" y="301219"/>
                    </a:lnTo>
                    <a:lnTo>
                      <a:pt x="546247" y="301219"/>
                    </a:lnTo>
                    <a:lnTo>
                      <a:pt x="546247" y="302062"/>
                    </a:lnTo>
                    <a:lnTo>
                      <a:pt x="550468" y="305269"/>
                    </a:lnTo>
                    <a:lnTo>
                      <a:pt x="553000" y="308560"/>
                    </a:lnTo>
                    <a:lnTo>
                      <a:pt x="553844" y="308560"/>
                    </a:lnTo>
                    <a:lnTo>
                      <a:pt x="555533" y="309319"/>
                    </a:lnTo>
                    <a:lnTo>
                      <a:pt x="555533" y="310163"/>
                    </a:lnTo>
                    <a:lnTo>
                      <a:pt x="562201" y="312525"/>
                    </a:lnTo>
                    <a:lnTo>
                      <a:pt x="563890" y="313285"/>
                    </a:lnTo>
                    <a:lnTo>
                      <a:pt x="565578" y="314044"/>
                    </a:lnTo>
                    <a:lnTo>
                      <a:pt x="567266" y="314044"/>
                    </a:lnTo>
                    <a:lnTo>
                      <a:pt x="568110" y="314803"/>
                    </a:lnTo>
                    <a:lnTo>
                      <a:pt x="568954" y="314803"/>
                    </a:lnTo>
                    <a:lnTo>
                      <a:pt x="567351" y="318937"/>
                    </a:lnTo>
                    <a:lnTo>
                      <a:pt x="566591" y="320625"/>
                    </a:lnTo>
                    <a:lnTo>
                      <a:pt x="561104" y="335644"/>
                    </a:lnTo>
                    <a:lnTo>
                      <a:pt x="561104" y="336488"/>
                    </a:lnTo>
                    <a:lnTo>
                      <a:pt x="560344" y="340622"/>
                    </a:lnTo>
                    <a:lnTo>
                      <a:pt x="560344" y="345600"/>
                    </a:lnTo>
                    <a:lnTo>
                      <a:pt x="560513" y="346444"/>
                    </a:lnTo>
                    <a:lnTo>
                      <a:pt x="560513" y="352266"/>
                    </a:lnTo>
                    <a:lnTo>
                      <a:pt x="559838" y="352266"/>
                    </a:lnTo>
                    <a:lnTo>
                      <a:pt x="559838" y="357244"/>
                    </a:lnTo>
                    <a:lnTo>
                      <a:pt x="560007" y="358088"/>
                    </a:lnTo>
                    <a:lnTo>
                      <a:pt x="560007" y="363910"/>
                    </a:lnTo>
                    <a:lnTo>
                      <a:pt x="560175" y="364753"/>
                    </a:lnTo>
                    <a:lnTo>
                      <a:pt x="560175" y="368044"/>
                    </a:lnTo>
                    <a:lnTo>
                      <a:pt x="559416" y="368044"/>
                    </a:lnTo>
                    <a:lnTo>
                      <a:pt x="559416" y="373022"/>
                    </a:lnTo>
                    <a:lnTo>
                      <a:pt x="559584" y="373866"/>
                    </a:lnTo>
                    <a:lnTo>
                      <a:pt x="559584" y="378844"/>
                    </a:lnTo>
                    <a:lnTo>
                      <a:pt x="559753" y="379688"/>
                    </a:lnTo>
                    <a:lnTo>
                      <a:pt x="559753" y="382134"/>
                    </a:lnTo>
                    <a:lnTo>
                      <a:pt x="560597" y="382134"/>
                    </a:lnTo>
                    <a:lnTo>
                      <a:pt x="560597" y="387872"/>
                    </a:lnTo>
                    <a:lnTo>
                      <a:pt x="560766" y="388716"/>
                    </a:lnTo>
                    <a:lnTo>
                      <a:pt x="561610" y="389559"/>
                    </a:lnTo>
                    <a:lnTo>
                      <a:pt x="561610" y="392850"/>
                    </a:lnTo>
                    <a:lnTo>
                      <a:pt x="560851" y="392850"/>
                    </a:lnTo>
                    <a:lnTo>
                      <a:pt x="560851" y="397828"/>
                    </a:lnTo>
                    <a:lnTo>
                      <a:pt x="561020" y="398672"/>
                    </a:lnTo>
                    <a:lnTo>
                      <a:pt x="561864" y="398672"/>
                    </a:lnTo>
                    <a:lnTo>
                      <a:pt x="561864" y="399516"/>
                    </a:lnTo>
                    <a:lnTo>
                      <a:pt x="562708" y="399516"/>
                    </a:lnTo>
                    <a:lnTo>
                      <a:pt x="562708" y="401963"/>
                    </a:lnTo>
                    <a:lnTo>
                      <a:pt x="565240" y="401963"/>
                    </a:lnTo>
                    <a:lnTo>
                      <a:pt x="565240" y="402722"/>
                    </a:lnTo>
                    <a:lnTo>
                      <a:pt x="567773" y="402722"/>
                    </a:lnTo>
                    <a:lnTo>
                      <a:pt x="567773" y="403481"/>
                    </a:lnTo>
                    <a:lnTo>
                      <a:pt x="570305" y="403481"/>
                    </a:lnTo>
                    <a:lnTo>
                      <a:pt x="570305" y="404241"/>
                    </a:lnTo>
                    <a:lnTo>
                      <a:pt x="571149" y="404241"/>
                    </a:lnTo>
                    <a:lnTo>
                      <a:pt x="571149" y="405085"/>
                    </a:lnTo>
                    <a:lnTo>
                      <a:pt x="571993" y="405085"/>
                    </a:lnTo>
                    <a:lnTo>
                      <a:pt x="571993" y="405928"/>
                    </a:lnTo>
                    <a:lnTo>
                      <a:pt x="572838" y="406772"/>
                    </a:lnTo>
                    <a:lnTo>
                      <a:pt x="572838" y="407616"/>
                    </a:lnTo>
                    <a:lnTo>
                      <a:pt x="573682" y="407616"/>
                    </a:lnTo>
                    <a:lnTo>
                      <a:pt x="573682" y="408459"/>
                    </a:lnTo>
                    <a:lnTo>
                      <a:pt x="574526" y="408459"/>
                    </a:lnTo>
                    <a:lnTo>
                      <a:pt x="574526" y="409303"/>
                    </a:lnTo>
                    <a:lnTo>
                      <a:pt x="576214" y="409303"/>
                    </a:lnTo>
                    <a:lnTo>
                      <a:pt x="580350" y="409978"/>
                    </a:lnTo>
                    <a:lnTo>
                      <a:pt x="580688" y="409978"/>
                    </a:lnTo>
                    <a:lnTo>
                      <a:pt x="579422" y="404325"/>
                    </a:lnTo>
                    <a:lnTo>
                      <a:pt x="579760" y="404325"/>
                    </a:lnTo>
                    <a:lnTo>
                      <a:pt x="581617" y="403903"/>
                    </a:lnTo>
                    <a:lnTo>
                      <a:pt x="582630" y="403397"/>
                    </a:lnTo>
                    <a:lnTo>
                      <a:pt x="582630" y="405085"/>
                    </a:lnTo>
                    <a:lnTo>
                      <a:pt x="588454" y="405085"/>
                    </a:lnTo>
                    <a:lnTo>
                      <a:pt x="594279" y="408122"/>
                    </a:lnTo>
                    <a:lnTo>
                      <a:pt x="595123" y="408965"/>
                    </a:lnTo>
                    <a:lnTo>
                      <a:pt x="599259" y="410569"/>
                    </a:lnTo>
                    <a:lnTo>
                      <a:pt x="599259" y="411413"/>
                    </a:lnTo>
                    <a:lnTo>
                      <a:pt x="600103" y="411413"/>
                    </a:lnTo>
                    <a:lnTo>
                      <a:pt x="600948" y="412172"/>
                    </a:lnTo>
                    <a:lnTo>
                      <a:pt x="606688" y="412172"/>
                    </a:lnTo>
                    <a:lnTo>
                      <a:pt x="606688" y="412847"/>
                    </a:lnTo>
                    <a:lnTo>
                      <a:pt x="606857" y="412847"/>
                    </a:lnTo>
                    <a:lnTo>
                      <a:pt x="607194" y="412003"/>
                    </a:lnTo>
                    <a:lnTo>
                      <a:pt x="607363" y="411834"/>
                    </a:lnTo>
                    <a:lnTo>
                      <a:pt x="607701" y="411834"/>
                    </a:lnTo>
                    <a:lnTo>
                      <a:pt x="608292" y="411159"/>
                    </a:lnTo>
                    <a:lnTo>
                      <a:pt x="609896" y="411919"/>
                    </a:lnTo>
                    <a:lnTo>
                      <a:pt x="611162" y="411159"/>
                    </a:lnTo>
                    <a:lnTo>
                      <a:pt x="616480" y="407700"/>
                    </a:lnTo>
                    <a:lnTo>
                      <a:pt x="618084" y="406856"/>
                    </a:lnTo>
                    <a:lnTo>
                      <a:pt x="618759" y="406856"/>
                    </a:lnTo>
                    <a:lnTo>
                      <a:pt x="618928" y="406434"/>
                    </a:lnTo>
                    <a:lnTo>
                      <a:pt x="618928" y="406013"/>
                    </a:lnTo>
                    <a:lnTo>
                      <a:pt x="619181" y="406013"/>
                    </a:lnTo>
                    <a:lnTo>
                      <a:pt x="619772" y="405253"/>
                    </a:lnTo>
                    <a:lnTo>
                      <a:pt x="619772" y="405253"/>
                    </a:lnTo>
                    <a:lnTo>
                      <a:pt x="620363" y="404494"/>
                    </a:lnTo>
                    <a:lnTo>
                      <a:pt x="620785" y="403903"/>
                    </a:lnTo>
                    <a:lnTo>
                      <a:pt x="621038" y="403566"/>
                    </a:lnTo>
                    <a:lnTo>
                      <a:pt x="621292" y="403228"/>
                    </a:lnTo>
                    <a:lnTo>
                      <a:pt x="621545" y="403228"/>
                    </a:lnTo>
                    <a:lnTo>
                      <a:pt x="622220" y="402553"/>
                    </a:lnTo>
                    <a:lnTo>
                      <a:pt x="623064" y="403397"/>
                    </a:lnTo>
                    <a:lnTo>
                      <a:pt x="625512" y="403397"/>
                    </a:lnTo>
                    <a:lnTo>
                      <a:pt x="628045" y="404916"/>
                    </a:lnTo>
                    <a:lnTo>
                      <a:pt x="628889" y="405760"/>
                    </a:lnTo>
                    <a:lnTo>
                      <a:pt x="629564" y="406350"/>
                    </a:lnTo>
                    <a:lnTo>
                      <a:pt x="631252" y="405591"/>
                    </a:lnTo>
                    <a:lnTo>
                      <a:pt x="632181" y="405253"/>
                    </a:lnTo>
                    <a:lnTo>
                      <a:pt x="633025" y="404831"/>
                    </a:lnTo>
                    <a:lnTo>
                      <a:pt x="634713" y="404831"/>
                    </a:lnTo>
                    <a:lnTo>
                      <a:pt x="635558" y="405591"/>
                    </a:lnTo>
                    <a:lnTo>
                      <a:pt x="637246" y="405591"/>
                    </a:lnTo>
                    <a:lnTo>
                      <a:pt x="637246" y="406350"/>
                    </a:lnTo>
                    <a:lnTo>
                      <a:pt x="638090" y="406350"/>
                    </a:lnTo>
                    <a:lnTo>
                      <a:pt x="638850" y="407109"/>
                    </a:lnTo>
                    <a:lnTo>
                      <a:pt x="639441" y="406603"/>
                    </a:lnTo>
                    <a:lnTo>
                      <a:pt x="639694" y="406350"/>
                    </a:lnTo>
                    <a:lnTo>
                      <a:pt x="640116" y="406013"/>
                    </a:lnTo>
                    <a:lnTo>
                      <a:pt x="640622" y="405591"/>
                    </a:lnTo>
                    <a:lnTo>
                      <a:pt x="641720" y="404578"/>
                    </a:lnTo>
                    <a:lnTo>
                      <a:pt x="642142" y="404409"/>
                    </a:lnTo>
                    <a:lnTo>
                      <a:pt x="642142" y="403734"/>
                    </a:lnTo>
                    <a:lnTo>
                      <a:pt x="642986" y="403734"/>
                    </a:lnTo>
                    <a:lnTo>
                      <a:pt x="646363" y="406941"/>
                    </a:lnTo>
                    <a:lnTo>
                      <a:pt x="647207" y="408544"/>
                    </a:lnTo>
                    <a:lnTo>
                      <a:pt x="652356" y="408544"/>
                    </a:lnTo>
                    <a:lnTo>
                      <a:pt x="652947" y="408037"/>
                    </a:lnTo>
                    <a:lnTo>
                      <a:pt x="652947" y="407616"/>
                    </a:lnTo>
                    <a:lnTo>
                      <a:pt x="653538" y="407616"/>
                    </a:lnTo>
                    <a:lnTo>
                      <a:pt x="654298" y="406772"/>
                    </a:lnTo>
                    <a:lnTo>
                      <a:pt x="655057" y="405844"/>
                    </a:lnTo>
                    <a:lnTo>
                      <a:pt x="655564" y="405675"/>
                    </a:lnTo>
                    <a:lnTo>
                      <a:pt x="656239" y="405000"/>
                    </a:lnTo>
                    <a:lnTo>
                      <a:pt x="657083" y="404157"/>
                    </a:lnTo>
                    <a:lnTo>
                      <a:pt x="657421" y="404157"/>
                    </a:lnTo>
                    <a:lnTo>
                      <a:pt x="657759" y="403903"/>
                    </a:lnTo>
                    <a:lnTo>
                      <a:pt x="657927" y="403903"/>
                    </a:lnTo>
                    <a:lnTo>
                      <a:pt x="657927" y="403313"/>
                    </a:lnTo>
                    <a:lnTo>
                      <a:pt x="658518" y="403313"/>
                    </a:lnTo>
                    <a:lnTo>
                      <a:pt x="660375" y="401709"/>
                    </a:lnTo>
                    <a:lnTo>
                      <a:pt x="660544" y="401709"/>
                    </a:lnTo>
                    <a:lnTo>
                      <a:pt x="661051" y="401119"/>
                    </a:lnTo>
                    <a:lnTo>
                      <a:pt x="661220" y="401119"/>
                    </a:lnTo>
                    <a:lnTo>
                      <a:pt x="661220" y="400781"/>
                    </a:lnTo>
                    <a:lnTo>
                      <a:pt x="661557" y="400781"/>
                    </a:lnTo>
                    <a:lnTo>
                      <a:pt x="662064" y="400360"/>
                    </a:lnTo>
                    <a:lnTo>
                      <a:pt x="662064" y="399938"/>
                    </a:lnTo>
                    <a:lnTo>
                      <a:pt x="662739" y="399938"/>
                    </a:lnTo>
                    <a:lnTo>
                      <a:pt x="663752" y="399094"/>
                    </a:lnTo>
                    <a:lnTo>
                      <a:pt x="663752" y="399094"/>
                    </a:lnTo>
                    <a:lnTo>
                      <a:pt x="664512" y="398503"/>
                    </a:lnTo>
                    <a:lnTo>
                      <a:pt x="664512" y="398250"/>
                    </a:lnTo>
                    <a:lnTo>
                      <a:pt x="664849" y="398250"/>
                    </a:lnTo>
                    <a:lnTo>
                      <a:pt x="665272" y="397912"/>
                    </a:lnTo>
                    <a:lnTo>
                      <a:pt x="666116" y="397406"/>
                    </a:lnTo>
                    <a:lnTo>
                      <a:pt x="666116" y="397406"/>
                    </a:lnTo>
                    <a:lnTo>
                      <a:pt x="666791" y="396900"/>
                    </a:lnTo>
                    <a:lnTo>
                      <a:pt x="668057" y="396141"/>
                    </a:lnTo>
                    <a:lnTo>
                      <a:pt x="668479" y="395635"/>
                    </a:lnTo>
                    <a:lnTo>
                      <a:pt x="668817" y="395635"/>
                    </a:lnTo>
                    <a:lnTo>
                      <a:pt x="669070" y="395466"/>
                    </a:lnTo>
                    <a:lnTo>
                      <a:pt x="669323" y="395297"/>
                    </a:lnTo>
                    <a:lnTo>
                      <a:pt x="669323" y="394791"/>
                    </a:lnTo>
                    <a:lnTo>
                      <a:pt x="670168" y="394791"/>
                    </a:lnTo>
                    <a:lnTo>
                      <a:pt x="670927" y="394284"/>
                    </a:lnTo>
                    <a:lnTo>
                      <a:pt x="670927" y="393947"/>
                    </a:lnTo>
                    <a:lnTo>
                      <a:pt x="671518" y="393947"/>
                    </a:lnTo>
                    <a:lnTo>
                      <a:pt x="672194" y="393525"/>
                    </a:lnTo>
                    <a:lnTo>
                      <a:pt x="672616" y="393103"/>
                    </a:lnTo>
                    <a:lnTo>
                      <a:pt x="673038" y="393103"/>
                    </a:lnTo>
                    <a:lnTo>
                      <a:pt x="673460" y="392766"/>
                    </a:lnTo>
                    <a:lnTo>
                      <a:pt x="673460" y="392259"/>
                    </a:lnTo>
                    <a:lnTo>
                      <a:pt x="674388" y="392259"/>
                    </a:lnTo>
                    <a:lnTo>
                      <a:pt x="675148" y="391838"/>
                    </a:lnTo>
                    <a:lnTo>
                      <a:pt x="675148" y="391416"/>
                    </a:lnTo>
                    <a:lnTo>
                      <a:pt x="675823" y="391416"/>
                    </a:lnTo>
                    <a:lnTo>
                      <a:pt x="676077" y="391247"/>
                    </a:lnTo>
                    <a:lnTo>
                      <a:pt x="676752" y="390572"/>
                    </a:lnTo>
                    <a:lnTo>
                      <a:pt x="677258" y="390572"/>
                    </a:lnTo>
                    <a:lnTo>
                      <a:pt x="677765" y="390234"/>
                    </a:lnTo>
                    <a:lnTo>
                      <a:pt x="677934" y="390234"/>
                    </a:lnTo>
                    <a:lnTo>
                      <a:pt x="678356" y="389728"/>
                    </a:lnTo>
                    <a:lnTo>
                      <a:pt x="679031" y="389728"/>
                    </a:lnTo>
                    <a:lnTo>
                      <a:pt x="679284" y="389559"/>
                    </a:lnTo>
                    <a:lnTo>
                      <a:pt x="679960" y="388800"/>
                    </a:lnTo>
                    <a:lnTo>
                      <a:pt x="680804" y="388800"/>
                    </a:lnTo>
                    <a:lnTo>
                      <a:pt x="681648" y="387956"/>
                    </a:lnTo>
                    <a:lnTo>
                      <a:pt x="682661" y="387956"/>
                    </a:lnTo>
                    <a:lnTo>
                      <a:pt x="684180" y="387028"/>
                    </a:lnTo>
                    <a:lnTo>
                      <a:pt x="684940" y="386185"/>
                    </a:lnTo>
                    <a:lnTo>
                      <a:pt x="685700" y="386185"/>
                    </a:lnTo>
                    <a:lnTo>
                      <a:pt x="686628" y="385510"/>
                    </a:lnTo>
                    <a:lnTo>
                      <a:pt x="686628" y="385256"/>
                    </a:lnTo>
                    <a:lnTo>
                      <a:pt x="686966" y="385256"/>
                    </a:lnTo>
                    <a:lnTo>
                      <a:pt x="687557" y="384919"/>
                    </a:lnTo>
                    <a:lnTo>
                      <a:pt x="687979" y="384750"/>
                    </a:lnTo>
                    <a:lnTo>
                      <a:pt x="688232" y="384497"/>
                    </a:lnTo>
                    <a:lnTo>
                      <a:pt x="688570" y="384497"/>
                    </a:lnTo>
                    <a:lnTo>
                      <a:pt x="689330" y="383737"/>
                    </a:lnTo>
                    <a:lnTo>
                      <a:pt x="689583" y="383737"/>
                    </a:lnTo>
                    <a:lnTo>
                      <a:pt x="689583" y="383906"/>
                    </a:lnTo>
                    <a:lnTo>
                      <a:pt x="689921" y="383653"/>
                    </a:lnTo>
                    <a:lnTo>
                      <a:pt x="692453" y="386944"/>
                    </a:lnTo>
                    <a:lnTo>
                      <a:pt x="693297" y="388547"/>
                    </a:lnTo>
                    <a:lnTo>
                      <a:pt x="694141" y="389391"/>
                    </a:lnTo>
                    <a:lnTo>
                      <a:pt x="694141" y="390234"/>
                    </a:lnTo>
                    <a:lnTo>
                      <a:pt x="694985" y="390234"/>
                    </a:lnTo>
                    <a:lnTo>
                      <a:pt x="694985" y="391078"/>
                    </a:lnTo>
                    <a:lnTo>
                      <a:pt x="695830" y="391922"/>
                    </a:lnTo>
                    <a:lnTo>
                      <a:pt x="695830" y="393610"/>
                    </a:lnTo>
                    <a:lnTo>
                      <a:pt x="695070" y="394453"/>
                    </a:lnTo>
                    <a:lnTo>
                      <a:pt x="695070" y="396141"/>
                    </a:lnTo>
                    <a:lnTo>
                      <a:pt x="694310" y="396141"/>
                    </a:lnTo>
                    <a:lnTo>
                      <a:pt x="694310" y="397828"/>
                    </a:lnTo>
                    <a:lnTo>
                      <a:pt x="693550" y="398672"/>
                    </a:lnTo>
                    <a:lnTo>
                      <a:pt x="693550" y="400360"/>
                    </a:lnTo>
                    <a:lnTo>
                      <a:pt x="692791" y="400360"/>
                    </a:lnTo>
                    <a:lnTo>
                      <a:pt x="692791" y="402047"/>
                    </a:lnTo>
                    <a:lnTo>
                      <a:pt x="692031" y="402047"/>
                    </a:lnTo>
                    <a:lnTo>
                      <a:pt x="692031" y="403734"/>
                    </a:lnTo>
                    <a:lnTo>
                      <a:pt x="691271" y="403734"/>
                    </a:lnTo>
                    <a:lnTo>
                      <a:pt x="690427" y="404578"/>
                    </a:lnTo>
                    <a:lnTo>
                      <a:pt x="689667" y="404578"/>
                    </a:lnTo>
                    <a:lnTo>
                      <a:pt x="688739" y="404831"/>
                    </a:lnTo>
                    <a:lnTo>
                      <a:pt x="688739" y="405422"/>
                    </a:lnTo>
                    <a:lnTo>
                      <a:pt x="687979" y="406266"/>
                    </a:lnTo>
                    <a:lnTo>
                      <a:pt x="687388" y="406266"/>
                    </a:lnTo>
                    <a:lnTo>
                      <a:pt x="687135" y="406519"/>
                    </a:lnTo>
                    <a:lnTo>
                      <a:pt x="687135" y="407109"/>
                    </a:lnTo>
                    <a:lnTo>
                      <a:pt x="685531" y="407953"/>
                    </a:lnTo>
                    <a:lnTo>
                      <a:pt x="684687" y="408797"/>
                    </a:lnTo>
                    <a:lnTo>
                      <a:pt x="683843" y="409641"/>
                    </a:lnTo>
                    <a:lnTo>
                      <a:pt x="682999" y="410485"/>
                    </a:lnTo>
                    <a:lnTo>
                      <a:pt x="682154" y="410485"/>
                    </a:lnTo>
                    <a:lnTo>
                      <a:pt x="681310" y="411328"/>
                    </a:lnTo>
                    <a:lnTo>
                      <a:pt x="679706" y="412172"/>
                    </a:lnTo>
                    <a:lnTo>
                      <a:pt x="678862" y="413016"/>
                    </a:lnTo>
                    <a:lnTo>
                      <a:pt x="678356" y="413016"/>
                    </a:lnTo>
                    <a:lnTo>
                      <a:pt x="678187" y="413184"/>
                    </a:lnTo>
                    <a:lnTo>
                      <a:pt x="677258" y="413522"/>
                    </a:lnTo>
                    <a:lnTo>
                      <a:pt x="677258" y="413944"/>
                    </a:lnTo>
                    <a:lnTo>
                      <a:pt x="676583" y="413944"/>
                    </a:lnTo>
                    <a:lnTo>
                      <a:pt x="676583" y="414787"/>
                    </a:lnTo>
                    <a:lnTo>
                      <a:pt x="675654" y="414787"/>
                    </a:lnTo>
                    <a:lnTo>
                      <a:pt x="675654" y="415631"/>
                    </a:lnTo>
                    <a:lnTo>
                      <a:pt x="676499" y="415631"/>
                    </a:lnTo>
                    <a:lnTo>
                      <a:pt x="677343" y="417235"/>
                    </a:lnTo>
                    <a:lnTo>
                      <a:pt x="678187" y="418078"/>
                    </a:lnTo>
                    <a:lnTo>
                      <a:pt x="678187" y="418922"/>
                    </a:lnTo>
                    <a:lnTo>
                      <a:pt x="679031" y="418922"/>
                    </a:lnTo>
                    <a:lnTo>
                      <a:pt x="679031" y="419766"/>
                    </a:lnTo>
                    <a:lnTo>
                      <a:pt x="679875" y="419766"/>
                    </a:lnTo>
                    <a:lnTo>
                      <a:pt x="680719" y="420525"/>
                    </a:lnTo>
                    <a:lnTo>
                      <a:pt x="682408" y="421284"/>
                    </a:lnTo>
                    <a:lnTo>
                      <a:pt x="682408" y="422128"/>
                    </a:lnTo>
                    <a:lnTo>
                      <a:pt x="683252" y="422128"/>
                    </a:lnTo>
                    <a:lnTo>
                      <a:pt x="683252" y="422972"/>
                    </a:lnTo>
                    <a:lnTo>
                      <a:pt x="684096" y="423816"/>
                    </a:lnTo>
                    <a:lnTo>
                      <a:pt x="684940" y="424660"/>
                    </a:lnTo>
                    <a:lnTo>
                      <a:pt x="684940" y="427950"/>
                    </a:lnTo>
                    <a:lnTo>
                      <a:pt x="685869" y="427950"/>
                    </a:lnTo>
                    <a:lnTo>
                      <a:pt x="685869" y="428794"/>
                    </a:lnTo>
                    <a:lnTo>
                      <a:pt x="686713" y="429637"/>
                    </a:lnTo>
                    <a:lnTo>
                      <a:pt x="686713" y="431241"/>
                    </a:lnTo>
                    <a:lnTo>
                      <a:pt x="687557" y="430650"/>
                    </a:lnTo>
                    <a:lnTo>
                      <a:pt x="687557" y="430482"/>
                    </a:lnTo>
                    <a:lnTo>
                      <a:pt x="687726" y="430482"/>
                    </a:lnTo>
                    <a:lnTo>
                      <a:pt x="687895" y="430228"/>
                    </a:lnTo>
                    <a:lnTo>
                      <a:pt x="687895" y="429975"/>
                    </a:lnTo>
                    <a:lnTo>
                      <a:pt x="688486" y="429975"/>
                    </a:lnTo>
                    <a:lnTo>
                      <a:pt x="688486" y="429722"/>
                    </a:lnTo>
                    <a:lnTo>
                      <a:pt x="689245" y="429722"/>
                    </a:lnTo>
                    <a:lnTo>
                      <a:pt x="689921" y="429553"/>
                    </a:lnTo>
                    <a:lnTo>
                      <a:pt x="690680" y="429131"/>
                    </a:lnTo>
                    <a:lnTo>
                      <a:pt x="690934" y="428878"/>
                    </a:lnTo>
                    <a:lnTo>
                      <a:pt x="691356" y="428878"/>
                    </a:lnTo>
                    <a:lnTo>
                      <a:pt x="692537" y="428119"/>
                    </a:lnTo>
                    <a:lnTo>
                      <a:pt x="692537" y="427950"/>
                    </a:lnTo>
                    <a:lnTo>
                      <a:pt x="692791" y="427950"/>
                    </a:lnTo>
                    <a:lnTo>
                      <a:pt x="694141" y="427106"/>
                    </a:lnTo>
                    <a:lnTo>
                      <a:pt x="694141" y="427106"/>
                    </a:lnTo>
                    <a:lnTo>
                      <a:pt x="694985" y="426263"/>
                    </a:lnTo>
                    <a:lnTo>
                      <a:pt x="695576" y="426263"/>
                    </a:lnTo>
                    <a:lnTo>
                      <a:pt x="695576" y="425840"/>
                    </a:lnTo>
                    <a:lnTo>
                      <a:pt x="695745" y="425166"/>
                    </a:lnTo>
                    <a:lnTo>
                      <a:pt x="695745" y="425166"/>
                    </a:lnTo>
                    <a:lnTo>
                      <a:pt x="695745" y="424575"/>
                    </a:lnTo>
                    <a:lnTo>
                      <a:pt x="698193" y="424575"/>
                    </a:lnTo>
                    <a:lnTo>
                      <a:pt x="699037" y="425334"/>
                    </a:lnTo>
                    <a:lnTo>
                      <a:pt x="699882" y="425334"/>
                    </a:lnTo>
                    <a:lnTo>
                      <a:pt x="700726" y="426094"/>
                    </a:lnTo>
                    <a:lnTo>
                      <a:pt x="701570" y="426937"/>
                    </a:lnTo>
                    <a:lnTo>
                      <a:pt x="702414" y="427781"/>
                    </a:lnTo>
                    <a:lnTo>
                      <a:pt x="703258" y="428625"/>
                    </a:lnTo>
                    <a:lnTo>
                      <a:pt x="703765" y="428625"/>
                    </a:lnTo>
                    <a:lnTo>
                      <a:pt x="704018" y="428372"/>
                    </a:lnTo>
                    <a:lnTo>
                      <a:pt x="704018" y="427781"/>
                    </a:lnTo>
                    <a:lnTo>
                      <a:pt x="704609" y="427781"/>
                    </a:lnTo>
                    <a:lnTo>
                      <a:pt x="705031" y="427191"/>
                    </a:lnTo>
                    <a:lnTo>
                      <a:pt x="705791" y="426685"/>
                    </a:lnTo>
                    <a:lnTo>
                      <a:pt x="705791" y="426685"/>
                    </a:lnTo>
                    <a:lnTo>
                      <a:pt x="706381" y="426009"/>
                    </a:lnTo>
                    <a:lnTo>
                      <a:pt x="707226" y="426009"/>
                    </a:lnTo>
                    <a:lnTo>
                      <a:pt x="708407" y="425419"/>
                    </a:lnTo>
                    <a:lnTo>
                      <a:pt x="708745" y="425250"/>
                    </a:lnTo>
                    <a:lnTo>
                      <a:pt x="708829" y="425250"/>
                    </a:lnTo>
                    <a:lnTo>
                      <a:pt x="711277" y="423394"/>
                    </a:lnTo>
                    <a:lnTo>
                      <a:pt x="712122" y="423394"/>
                    </a:lnTo>
                    <a:lnTo>
                      <a:pt x="712966" y="422550"/>
                    </a:lnTo>
                    <a:lnTo>
                      <a:pt x="713810" y="422550"/>
                    </a:lnTo>
                    <a:lnTo>
                      <a:pt x="715414" y="421706"/>
                    </a:lnTo>
                    <a:lnTo>
                      <a:pt x="716258" y="421706"/>
                    </a:lnTo>
                    <a:lnTo>
                      <a:pt x="718706" y="420778"/>
                    </a:lnTo>
                    <a:lnTo>
                      <a:pt x="719128" y="420778"/>
                    </a:lnTo>
                    <a:lnTo>
                      <a:pt x="719634" y="420525"/>
                    </a:lnTo>
                    <a:lnTo>
                      <a:pt x="721070" y="419175"/>
                    </a:lnTo>
                    <a:lnTo>
                      <a:pt x="721998" y="418247"/>
                    </a:lnTo>
                    <a:lnTo>
                      <a:pt x="721998" y="417487"/>
                    </a:lnTo>
                    <a:lnTo>
                      <a:pt x="722758" y="416644"/>
                    </a:lnTo>
                    <a:lnTo>
                      <a:pt x="723602" y="415800"/>
                    </a:lnTo>
                    <a:lnTo>
                      <a:pt x="724446" y="414956"/>
                    </a:lnTo>
                    <a:lnTo>
                      <a:pt x="725121" y="414956"/>
                    </a:lnTo>
                    <a:lnTo>
                      <a:pt x="726050" y="414787"/>
                    </a:lnTo>
                    <a:lnTo>
                      <a:pt x="726894" y="414956"/>
                    </a:lnTo>
                    <a:lnTo>
                      <a:pt x="727232" y="414956"/>
                    </a:lnTo>
                    <a:lnTo>
                      <a:pt x="727569" y="415210"/>
                    </a:lnTo>
                    <a:lnTo>
                      <a:pt x="728160" y="415378"/>
                    </a:lnTo>
                    <a:lnTo>
                      <a:pt x="728160" y="414619"/>
                    </a:lnTo>
                    <a:lnTo>
                      <a:pt x="727654" y="412425"/>
                    </a:lnTo>
                    <a:lnTo>
                      <a:pt x="727823" y="411919"/>
                    </a:lnTo>
                    <a:lnTo>
                      <a:pt x="724953" y="401457"/>
                    </a:lnTo>
                    <a:lnTo>
                      <a:pt x="725712" y="401288"/>
                    </a:lnTo>
                    <a:lnTo>
                      <a:pt x="725712" y="400866"/>
                    </a:lnTo>
                    <a:lnTo>
                      <a:pt x="727316" y="400866"/>
                    </a:lnTo>
                    <a:lnTo>
                      <a:pt x="728076" y="401541"/>
                    </a:lnTo>
                    <a:lnTo>
                      <a:pt x="728414" y="401203"/>
                    </a:lnTo>
                    <a:lnTo>
                      <a:pt x="728582" y="400866"/>
                    </a:lnTo>
                    <a:lnTo>
                      <a:pt x="728582" y="400275"/>
                    </a:lnTo>
                    <a:lnTo>
                      <a:pt x="729258" y="397406"/>
                    </a:lnTo>
                    <a:lnTo>
                      <a:pt x="729595" y="396984"/>
                    </a:lnTo>
                    <a:lnTo>
                      <a:pt x="729595" y="396984"/>
                    </a:lnTo>
                    <a:lnTo>
                      <a:pt x="729595" y="396732"/>
                    </a:lnTo>
                    <a:lnTo>
                      <a:pt x="735420" y="396732"/>
                    </a:lnTo>
                    <a:lnTo>
                      <a:pt x="737108" y="396563"/>
                    </a:lnTo>
                    <a:lnTo>
                      <a:pt x="737193" y="396563"/>
                    </a:lnTo>
                    <a:lnTo>
                      <a:pt x="737784" y="395803"/>
                    </a:lnTo>
                    <a:lnTo>
                      <a:pt x="739472" y="393610"/>
                    </a:lnTo>
                    <a:lnTo>
                      <a:pt x="741920" y="390319"/>
                    </a:lnTo>
                    <a:lnTo>
                      <a:pt x="742258" y="389897"/>
                    </a:lnTo>
                    <a:lnTo>
                      <a:pt x="742426" y="390234"/>
                    </a:lnTo>
                    <a:lnTo>
                      <a:pt x="742764" y="389813"/>
                    </a:lnTo>
                    <a:lnTo>
                      <a:pt x="745381" y="396394"/>
                    </a:lnTo>
                    <a:lnTo>
                      <a:pt x="746225" y="397997"/>
                    </a:lnTo>
                    <a:lnTo>
                      <a:pt x="747069" y="400444"/>
                    </a:lnTo>
                    <a:lnTo>
                      <a:pt x="747913" y="402047"/>
                    </a:lnTo>
                    <a:lnTo>
                      <a:pt x="751290" y="406941"/>
                    </a:lnTo>
                    <a:lnTo>
                      <a:pt x="759985" y="403566"/>
                    </a:lnTo>
                    <a:lnTo>
                      <a:pt x="759394" y="401625"/>
                    </a:lnTo>
                    <a:lnTo>
                      <a:pt x="760238" y="401372"/>
                    </a:lnTo>
                    <a:lnTo>
                      <a:pt x="760238" y="400950"/>
                    </a:lnTo>
                    <a:lnTo>
                      <a:pt x="763277" y="400360"/>
                    </a:lnTo>
                    <a:lnTo>
                      <a:pt x="764627" y="399938"/>
                    </a:lnTo>
                    <a:lnTo>
                      <a:pt x="767920" y="399938"/>
                    </a:lnTo>
                    <a:lnTo>
                      <a:pt x="769186" y="399600"/>
                    </a:lnTo>
                    <a:lnTo>
                      <a:pt x="770114" y="399094"/>
                    </a:lnTo>
                    <a:lnTo>
                      <a:pt x="771212" y="398672"/>
                    </a:lnTo>
                    <a:lnTo>
                      <a:pt x="771972" y="398335"/>
                    </a:lnTo>
                    <a:lnTo>
                      <a:pt x="772731" y="398081"/>
                    </a:lnTo>
                    <a:lnTo>
                      <a:pt x="773407" y="397322"/>
                    </a:lnTo>
                    <a:lnTo>
                      <a:pt x="775095" y="397322"/>
                    </a:lnTo>
                    <a:lnTo>
                      <a:pt x="775939" y="398081"/>
                    </a:lnTo>
                    <a:lnTo>
                      <a:pt x="778471" y="398841"/>
                    </a:lnTo>
                    <a:lnTo>
                      <a:pt x="780666" y="398841"/>
                    </a:lnTo>
                    <a:lnTo>
                      <a:pt x="780920" y="398335"/>
                    </a:lnTo>
                    <a:lnTo>
                      <a:pt x="781848" y="394791"/>
                    </a:lnTo>
                    <a:lnTo>
                      <a:pt x="782355" y="394116"/>
                    </a:lnTo>
                    <a:lnTo>
                      <a:pt x="782608" y="393863"/>
                    </a:lnTo>
                    <a:lnTo>
                      <a:pt x="782608" y="393863"/>
                    </a:lnTo>
                    <a:lnTo>
                      <a:pt x="782777" y="393610"/>
                    </a:lnTo>
                    <a:lnTo>
                      <a:pt x="783283" y="393103"/>
                    </a:lnTo>
                    <a:lnTo>
                      <a:pt x="783283" y="393103"/>
                    </a:lnTo>
                    <a:lnTo>
                      <a:pt x="783536" y="392428"/>
                    </a:lnTo>
                    <a:lnTo>
                      <a:pt x="783790" y="391416"/>
                    </a:lnTo>
                    <a:lnTo>
                      <a:pt x="783790" y="390487"/>
                    </a:lnTo>
                    <a:lnTo>
                      <a:pt x="783958" y="390150"/>
                    </a:lnTo>
                    <a:lnTo>
                      <a:pt x="784212" y="389813"/>
                    </a:lnTo>
                    <a:lnTo>
                      <a:pt x="784465" y="389644"/>
                    </a:lnTo>
                    <a:lnTo>
                      <a:pt x="785731" y="389644"/>
                    </a:lnTo>
                    <a:lnTo>
                      <a:pt x="785984" y="389475"/>
                    </a:lnTo>
                    <a:lnTo>
                      <a:pt x="786153" y="389306"/>
                    </a:lnTo>
                    <a:lnTo>
                      <a:pt x="786322" y="389138"/>
                    </a:lnTo>
                    <a:lnTo>
                      <a:pt x="786322" y="388800"/>
                    </a:lnTo>
                    <a:lnTo>
                      <a:pt x="786491" y="388800"/>
                    </a:lnTo>
                    <a:lnTo>
                      <a:pt x="786660" y="388462"/>
                    </a:lnTo>
                    <a:lnTo>
                      <a:pt x="786660" y="384834"/>
                    </a:lnTo>
                    <a:lnTo>
                      <a:pt x="786491" y="384244"/>
                    </a:lnTo>
                    <a:lnTo>
                      <a:pt x="786491" y="383991"/>
                    </a:lnTo>
                    <a:lnTo>
                      <a:pt x="786660" y="383569"/>
                    </a:lnTo>
                    <a:lnTo>
                      <a:pt x="787082" y="382809"/>
                    </a:lnTo>
                    <a:lnTo>
                      <a:pt x="787419" y="382388"/>
                    </a:lnTo>
                    <a:lnTo>
                      <a:pt x="787926" y="382050"/>
                    </a:lnTo>
                    <a:lnTo>
                      <a:pt x="789023" y="382050"/>
                    </a:lnTo>
                    <a:lnTo>
                      <a:pt x="790374" y="381206"/>
                    </a:lnTo>
                    <a:lnTo>
                      <a:pt x="795017" y="381206"/>
                    </a:lnTo>
                    <a:lnTo>
                      <a:pt x="796030" y="380953"/>
                    </a:lnTo>
                    <a:lnTo>
                      <a:pt x="796199" y="380953"/>
                    </a:lnTo>
                    <a:lnTo>
                      <a:pt x="796874" y="380194"/>
                    </a:lnTo>
                    <a:lnTo>
                      <a:pt x="800166" y="380194"/>
                    </a:lnTo>
                    <a:lnTo>
                      <a:pt x="801263" y="379857"/>
                    </a:lnTo>
                    <a:lnTo>
                      <a:pt x="801854" y="379266"/>
                    </a:lnTo>
                    <a:lnTo>
                      <a:pt x="805147" y="379266"/>
                    </a:lnTo>
                    <a:lnTo>
                      <a:pt x="805147" y="379857"/>
                    </a:lnTo>
                    <a:lnTo>
                      <a:pt x="805147" y="379857"/>
                    </a:lnTo>
                    <a:lnTo>
                      <a:pt x="806328" y="379350"/>
                    </a:lnTo>
                    <a:lnTo>
                      <a:pt x="806666" y="379012"/>
                    </a:lnTo>
                    <a:lnTo>
                      <a:pt x="807004" y="378506"/>
                    </a:lnTo>
                    <a:lnTo>
                      <a:pt x="807426" y="377831"/>
                    </a:lnTo>
                    <a:lnTo>
                      <a:pt x="808017" y="376566"/>
                    </a:lnTo>
                    <a:lnTo>
                      <a:pt x="808523" y="375553"/>
                    </a:lnTo>
                    <a:lnTo>
                      <a:pt x="808692" y="375132"/>
                    </a:lnTo>
                    <a:lnTo>
                      <a:pt x="808692" y="374456"/>
                    </a:lnTo>
                    <a:lnTo>
                      <a:pt x="809030" y="372684"/>
                    </a:lnTo>
                    <a:lnTo>
                      <a:pt x="809198" y="372178"/>
                    </a:lnTo>
                    <a:lnTo>
                      <a:pt x="809536" y="371925"/>
                    </a:lnTo>
                    <a:lnTo>
                      <a:pt x="809874" y="371925"/>
                    </a:lnTo>
                    <a:lnTo>
                      <a:pt x="809874" y="371756"/>
                    </a:lnTo>
                    <a:lnTo>
                      <a:pt x="810296" y="371756"/>
                    </a:lnTo>
                    <a:lnTo>
                      <a:pt x="811393" y="369731"/>
                    </a:lnTo>
                    <a:lnTo>
                      <a:pt x="812237" y="368128"/>
                    </a:lnTo>
                    <a:lnTo>
                      <a:pt x="812406" y="367875"/>
                    </a:lnTo>
                    <a:lnTo>
                      <a:pt x="812913" y="366862"/>
                    </a:lnTo>
                    <a:lnTo>
                      <a:pt x="813504" y="365766"/>
                    </a:lnTo>
                    <a:lnTo>
                      <a:pt x="813926" y="365175"/>
                    </a:lnTo>
                    <a:lnTo>
                      <a:pt x="813926" y="365175"/>
                    </a:lnTo>
                    <a:lnTo>
                      <a:pt x="813926" y="364922"/>
                    </a:lnTo>
                    <a:lnTo>
                      <a:pt x="814432" y="363825"/>
                    </a:lnTo>
                    <a:lnTo>
                      <a:pt x="814685" y="363403"/>
                    </a:lnTo>
                    <a:lnTo>
                      <a:pt x="814685" y="363403"/>
                    </a:lnTo>
                    <a:lnTo>
                      <a:pt x="815445" y="361885"/>
                    </a:lnTo>
                    <a:lnTo>
                      <a:pt x="815445" y="361716"/>
                    </a:lnTo>
                    <a:lnTo>
                      <a:pt x="815698" y="361463"/>
                    </a:lnTo>
                    <a:lnTo>
                      <a:pt x="815698" y="361294"/>
                    </a:lnTo>
                    <a:lnTo>
                      <a:pt x="815783" y="361294"/>
                    </a:lnTo>
                    <a:lnTo>
                      <a:pt x="816205" y="360872"/>
                    </a:lnTo>
                    <a:lnTo>
                      <a:pt x="817049" y="361716"/>
                    </a:lnTo>
                    <a:lnTo>
                      <a:pt x="817893" y="362559"/>
                    </a:lnTo>
                    <a:lnTo>
                      <a:pt x="819413" y="362559"/>
                    </a:lnTo>
                    <a:lnTo>
                      <a:pt x="819750" y="361969"/>
                    </a:lnTo>
                    <a:lnTo>
                      <a:pt x="820257" y="361041"/>
                    </a:lnTo>
                    <a:lnTo>
                      <a:pt x="820594" y="360281"/>
                    </a:lnTo>
                    <a:lnTo>
                      <a:pt x="821607" y="359269"/>
                    </a:lnTo>
                    <a:lnTo>
                      <a:pt x="822283" y="358425"/>
                    </a:lnTo>
                    <a:lnTo>
                      <a:pt x="822958" y="357497"/>
                    </a:lnTo>
                    <a:lnTo>
                      <a:pt x="823802" y="356737"/>
                    </a:lnTo>
                    <a:lnTo>
                      <a:pt x="824140" y="356400"/>
                    </a:lnTo>
                    <a:lnTo>
                      <a:pt x="824646" y="356400"/>
                    </a:lnTo>
                    <a:lnTo>
                      <a:pt x="825237" y="355809"/>
                    </a:lnTo>
                    <a:lnTo>
                      <a:pt x="827685" y="355809"/>
                    </a:lnTo>
                    <a:lnTo>
                      <a:pt x="828276" y="355388"/>
                    </a:lnTo>
                    <a:lnTo>
                      <a:pt x="828529" y="355135"/>
                    </a:lnTo>
                    <a:lnTo>
                      <a:pt x="828529" y="354966"/>
                    </a:lnTo>
                    <a:lnTo>
                      <a:pt x="829373" y="354966"/>
                    </a:lnTo>
                    <a:lnTo>
                      <a:pt x="829373" y="354122"/>
                    </a:lnTo>
                    <a:lnTo>
                      <a:pt x="833003" y="354122"/>
                    </a:lnTo>
                    <a:lnTo>
                      <a:pt x="833257" y="353953"/>
                    </a:lnTo>
                    <a:lnTo>
                      <a:pt x="833257" y="353025"/>
                    </a:lnTo>
                    <a:lnTo>
                      <a:pt x="833088" y="352181"/>
                    </a:lnTo>
                    <a:lnTo>
                      <a:pt x="833088" y="351675"/>
                    </a:lnTo>
                    <a:lnTo>
                      <a:pt x="833257" y="351338"/>
                    </a:lnTo>
                    <a:lnTo>
                      <a:pt x="833257" y="350747"/>
                    </a:lnTo>
                    <a:lnTo>
                      <a:pt x="833594" y="350747"/>
                    </a:lnTo>
                    <a:lnTo>
                      <a:pt x="833848" y="350325"/>
                    </a:lnTo>
                    <a:lnTo>
                      <a:pt x="834185" y="350072"/>
                    </a:lnTo>
                    <a:lnTo>
                      <a:pt x="834354" y="350072"/>
                    </a:lnTo>
                    <a:lnTo>
                      <a:pt x="834354" y="349903"/>
                    </a:lnTo>
                    <a:lnTo>
                      <a:pt x="834776" y="349650"/>
                    </a:lnTo>
                    <a:lnTo>
                      <a:pt x="835029" y="349397"/>
                    </a:lnTo>
                    <a:lnTo>
                      <a:pt x="835029" y="349144"/>
                    </a:lnTo>
                    <a:lnTo>
                      <a:pt x="835451" y="349144"/>
                    </a:lnTo>
                    <a:lnTo>
                      <a:pt x="836549" y="348300"/>
                    </a:lnTo>
                    <a:lnTo>
                      <a:pt x="836971" y="347794"/>
                    </a:lnTo>
                    <a:lnTo>
                      <a:pt x="837646" y="347203"/>
                    </a:lnTo>
                    <a:lnTo>
                      <a:pt x="838321" y="346866"/>
                    </a:lnTo>
                    <a:lnTo>
                      <a:pt x="838321" y="346528"/>
                    </a:lnTo>
                    <a:lnTo>
                      <a:pt x="838912" y="346528"/>
                    </a:lnTo>
                    <a:lnTo>
                      <a:pt x="839166" y="346359"/>
                    </a:lnTo>
                    <a:lnTo>
                      <a:pt x="840010" y="346022"/>
                    </a:lnTo>
                    <a:lnTo>
                      <a:pt x="840010" y="346022"/>
                    </a:lnTo>
                    <a:lnTo>
                      <a:pt x="840010" y="345684"/>
                    </a:lnTo>
                    <a:lnTo>
                      <a:pt x="840601" y="345684"/>
                    </a:lnTo>
                    <a:lnTo>
                      <a:pt x="841192" y="345347"/>
                    </a:lnTo>
                    <a:lnTo>
                      <a:pt x="841698" y="345010"/>
                    </a:lnTo>
                    <a:lnTo>
                      <a:pt x="841698" y="344841"/>
                    </a:lnTo>
                    <a:lnTo>
                      <a:pt x="841951" y="344841"/>
                    </a:lnTo>
                    <a:lnTo>
                      <a:pt x="844146" y="343406"/>
                    </a:lnTo>
                    <a:lnTo>
                      <a:pt x="844146" y="343153"/>
                    </a:lnTo>
                    <a:lnTo>
                      <a:pt x="844653" y="343153"/>
                    </a:lnTo>
                    <a:lnTo>
                      <a:pt x="844906" y="342900"/>
                    </a:lnTo>
                    <a:lnTo>
                      <a:pt x="845750" y="342310"/>
                    </a:lnTo>
                    <a:lnTo>
                      <a:pt x="845750" y="342310"/>
                    </a:lnTo>
                    <a:lnTo>
                      <a:pt x="846256" y="341972"/>
                    </a:lnTo>
                    <a:lnTo>
                      <a:pt x="846594" y="341803"/>
                    </a:lnTo>
                    <a:lnTo>
                      <a:pt x="846594" y="341465"/>
                    </a:lnTo>
                    <a:lnTo>
                      <a:pt x="847269" y="341465"/>
                    </a:lnTo>
                    <a:lnTo>
                      <a:pt x="847523" y="341297"/>
                    </a:lnTo>
                    <a:lnTo>
                      <a:pt x="848198" y="340537"/>
                    </a:lnTo>
                    <a:lnTo>
                      <a:pt x="849211" y="340537"/>
                    </a:lnTo>
                    <a:lnTo>
                      <a:pt x="850224" y="339862"/>
                    </a:lnTo>
                    <a:lnTo>
                      <a:pt x="853347" y="338597"/>
                    </a:lnTo>
                    <a:lnTo>
                      <a:pt x="853516" y="338850"/>
                    </a:lnTo>
                    <a:lnTo>
                      <a:pt x="854023" y="338681"/>
                    </a:lnTo>
                    <a:lnTo>
                      <a:pt x="854867" y="339525"/>
                    </a:lnTo>
                    <a:lnTo>
                      <a:pt x="857315" y="338681"/>
                    </a:lnTo>
                    <a:lnTo>
                      <a:pt x="859003" y="338681"/>
                    </a:lnTo>
                    <a:lnTo>
                      <a:pt x="860607" y="337753"/>
                    </a:lnTo>
                    <a:lnTo>
                      <a:pt x="861451" y="337753"/>
                    </a:lnTo>
                    <a:lnTo>
                      <a:pt x="862295" y="339356"/>
                    </a:lnTo>
                    <a:lnTo>
                      <a:pt x="863984" y="340116"/>
                    </a:lnTo>
                    <a:lnTo>
                      <a:pt x="863984" y="341803"/>
                    </a:lnTo>
                    <a:lnTo>
                      <a:pt x="864828" y="341803"/>
                    </a:lnTo>
                    <a:lnTo>
                      <a:pt x="864828" y="342647"/>
                    </a:lnTo>
                    <a:lnTo>
                      <a:pt x="865672" y="342647"/>
                    </a:lnTo>
                    <a:lnTo>
                      <a:pt x="865672" y="345094"/>
                    </a:lnTo>
                    <a:lnTo>
                      <a:pt x="866516" y="345094"/>
                    </a:lnTo>
                    <a:lnTo>
                      <a:pt x="866516" y="345853"/>
                    </a:lnTo>
                    <a:lnTo>
                      <a:pt x="867191" y="345853"/>
                    </a:lnTo>
                    <a:lnTo>
                      <a:pt x="867360" y="345600"/>
                    </a:lnTo>
                    <a:lnTo>
                      <a:pt x="867360" y="345094"/>
                    </a:lnTo>
                    <a:lnTo>
                      <a:pt x="867951" y="345094"/>
                    </a:lnTo>
                    <a:lnTo>
                      <a:pt x="868457" y="344672"/>
                    </a:lnTo>
                    <a:lnTo>
                      <a:pt x="868880" y="344419"/>
                    </a:lnTo>
                    <a:lnTo>
                      <a:pt x="869048" y="344419"/>
                    </a:lnTo>
                    <a:lnTo>
                      <a:pt x="869302" y="344166"/>
                    </a:lnTo>
                    <a:lnTo>
                      <a:pt x="869893" y="344166"/>
                    </a:lnTo>
                    <a:lnTo>
                      <a:pt x="869893" y="343491"/>
                    </a:lnTo>
                    <a:lnTo>
                      <a:pt x="873438" y="343491"/>
                    </a:lnTo>
                    <a:lnTo>
                      <a:pt x="873607" y="343322"/>
                    </a:lnTo>
                    <a:lnTo>
                      <a:pt x="874029" y="343322"/>
                    </a:lnTo>
                    <a:lnTo>
                      <a:pt x="874029" y="342562"/>
                    </a:lnTo>
                    <a:lnTo>
                      <a:pt x="874535" y="343069"/>
                    </a:lnTo>
                    <a:lnTo>
                      <a:pt x="874789" y="343069"/>
                    </a:lnTo>
                    <a:lnTo>
                      <a:pt x="874789" y="342478"/>
                    </a:lnTo>
                    <a:lnTo>
                      <a:pt x="875886" y="342478"/>
                    </a:lnTo>
                    <a:lnTo>
                      <a:pt x="877828" y="341044"/>
                    </a:lnTo>
                    <a:lnTo>
                      <a:pt x="878081" y="340791"/>
                    </a:lnTo>
                    <a:lnTo>
                      <a:pt x="878165" y="340791"/>
                    </a:lnTo>
                    <a:lnTo>
                      <a:pt x="878840" y="340285"/>
                    </a:lnTo>
                    <a:lnTo>
                      <a:pt x="878840" y="339947"/>
                    </a:lnTo>
                    <a:lnTo>
                      <a:pt x="879516" y="339272"/>
                    </a:lnTo>
                    <a:lnTo>
                      <a:pt x="879347" y="338934"/>
                    </a:lnTo>
                    <a:lnTo>
                      <a:pt x="879685" y="338681"/>
                    </a:lnTo>
                    <a:lnTo>
                      <a:pt x="879685" y="338260"/>
                    </a:lnTo>
                    <a:lnTo>
                      <a:pt x="880276" y="338260"/>
                    </a:lnTo>
                    <a:lnTo>
                      <a:pt x="880866" y="337837"/>
                    </a:lnTo>
                    <a:lnTo>
                      <a:pt x="881288" y="337416"/>
                    </a:lnTo>
                    <a:lnTo>
                      <a:pt x="882133" y="337416"/>
                    </a:lnTo>
                    <a:lnTo>
                      <a:pt x="883821" y="339019"/>
                    </a:lnTo>
                    <a:lnTo>
                      <a:pt x="883821" y="339862"/>
                    </a:lnTo>
                    <a:lnTo>
                      <a:pt x="884750" y="343153"/>
                    </a:lnTo>
                    <a:lnTo>
                      <a:pt x="886438" y="345600"/>
                    </a:lnTo>
                    <a:lnTo>
                      <a:pt x="887282" y="345600"/>
                    </a:lnTo>
                    <a:lnTo>
                      <a:pt x="887282" y="346275"/>
                    </a:lnTo>
                    <a:lnTo>
                      <a:pt x="888126" y="346107"/>
                    </a:lnTo>
                    <a:lnTo>
                      <a:pt x="888126" y="345516"/>
                    </a:lnTo>
                    <a:lnTo>
                      <a:pt x="891587" y="345516"/>
                    </a:lnTo>
                    <a:lnTo>
                      <a:pt x="893444" y="345094"/>
                    </a:lnTo>
                    <a:lnTo>
                      <a:pt x="894626" y="344925"/>
                    </a:lnTo>
                    <a:lnTo>
                      <a:pt x="905347" y="342731"/>
                    </a:lnTo>
                    <a:lnTo>
                      <a:pt x="909483" y="341803"/>
                    </a:lnTo>
                    <a:lnTo>
                      <a:pt x="911087" y="340959"/>
                    </a:lnTo>
                    <a:lnTo>
                      <a:pt x="911509" y="340959"/>
                    </a:lnTo>
                    <a:lnTo>
                      <a:pt x="912691" y="340453"/>
                    </a:lnTo>
                    <a:lnTo>
                      <a:pt x="914379" y="339272"/>
                    </a:lnTo>
                    <a:lnTo>
                      <a:pt x="914379" y="339103"/>
                    </a:lnTo>
                    <a:lnTo>
                      <a:pt x="916489" y="335222"/>
                    </a:lnTo>
                    <a:lnTo>
                      <a:pt x="917080" y="333703"/>
                    </a:lnTo>
                    <a:lnTo>
                      <a:pt x="917587" y="333366"/>
                    </a:lnTo>
                    <a:lnTo>
                      <a:pt x="917587" y="333366"/>
                    </a:lnTo>
                    <a:lnTo>
                      <a:pt x="918346" y="332522"/>
                    </a:lnTo>
                    <a:lnTo>
                      <a:pt x="918937" y="332522"/>
                    </a:lnTo>
                    <a:lnTo>
                      <a:pt x="919444" y="332184"/>
                    </a:lnTo>
                    <a:lnTo>
                      <a:pt x="919950" y="331594"/>
                    </a:lnTo>
                    <a:lnTo>
                      <a:pt x="921554" y="330750"/>
                    </a:lnTo>
                    <a:lnTo>
                      <a:pt x="921808" y="330750"/>
                    </a:lnTo>
                    <a:lnTo>
                      <a:pt x="922820" y="330160"/>
                    </a:lnTo>
                    <a:lnTo>
                      <a:pt x="923074" y="329991"/>
                    </a:lnTo>
                    <a:lnTo>
                      <a:pt x="923158" y="329991"/>
                    </a:lnTo>
                    <a:lnTo>
                      <a:pt x="923496" y="329738"/>
                    </a:lnTo>
                    <a:lnTo>
                      <a:pt x="926281" y="327966"/>
                    </a:lnTo>
                    <a:lnTo>
                      <a:pt x="925437" y="327038"/>
                    </a:lnTo>
                    <a:lnTo>
                      <a:pt x="926366" y="326616"/>
                    </a:lnTo>
                    <a:lnTo>
                      <a:pt x="926450" y="326616"/>
                    </a:lnTo>
                    <a:lnTo>
                      <a:pt x="931515" y="324253"/>
                    </a:lnTo>
                    <a:lnTo>
                      <a:pt x="933963" y="322734"/>
                    </a:lnTo>
                    <a:lnTo>
                      <a:pt x="935989" y="320794"/>
                    </a:lnTo>
                    <a:lnTo>
                      <a:pt x="936074" y="320794"/>
                    </a:lnTo>
                    <a:lnTo>
                      <a:pt x="936074" y="320625"/>
                    </a:lnTo>
                    <a:lnTo>
                      <a:pt x="936242" y="320625"/>
                    </a:lnTo>
                    <a:lnTo>
                      <a:pt x="937762" y="319444"/>
                    </a:lnTo>
                    <a:lnTo>
                      <a:pt x="942067" y="316322"/>
                    </a:lnTo>
                    <a:lnTo>
                      <a:pt x="945866" y="313537"/>
                    </a:lnTo>
                    <a:lnTo>
                      <a:pt x="946963" y="312440"/>
                    </a:lnTo>
                    <a:lnTo>
                      <a:pt x="947301" y="312609"/>
                    </a:lnTo>
                    <a:lnTo>
                      <a:pt x="947470" y="312440"/>
                    </a:lnTo>
                    <a:lnTo>
                      <a:pt x="947470" y="312103"/>
                    </a:lnTo>
                    <a:lnTo>
                      <a:pt x="947976" y="312103"/>
                    </a:lnTo>
                    <a:lnTo>
                      <a:pt x="950424" y="310416"/>
                    </a:lnTo>
                    <a:lnTo>
                      <a:pt x="950677" y="309488"/>
                    </a:lnTo>
                    <a:lnTo>
                      <a:pt x="951521" y="309488"/>
                    </a:lnTo>
                    <a:lnTo>
                      <a:pt x="951521" y="308728"/>
                    </a:lnTo>
                    <a:lnTo>
                      <a:pt x="951690" y="308897"/>
                    </a:lnTo>
                    <a:lnTo>
                      <a:pt x="951690" y="307969"/>
                    </a:lnTo>
                    <a:lnTo>
                      <a:pt x="952281" y="307969"/>
                    </a:lnTo>
                    <a:lnTo>
                      <a:pt x="952281" y="307800"/>
                    </a:lnTo>
                    <a:lnTo>
                      <a:pt x="953632" y="307800"/>
                    </a:lnTo>
                    <a:lnTo>
                      <a:pt x="953632" y="307294"/>
                    </a:lnTo>
                    <a:lnTo>
                      <a:pt x="953969" y="307294"/>
                    </a:lnTo>
                    <a:lnTo>
                      <a:pt x="953969" y="306956"/>
                    </a:lnTo>
                    <a:lnTo>
                      <a:pt x="955236" y="306956"/>
                    </a:lnTo>
                    <a:lnTo>
                      <a:pt x="955827" y="306535"/>
                    </a:lnTo>
                    <a:lnTo>
                      <a:pt x="956417" y="306112"/>
                    </a:lnTo>
                    <a:lnTo>
                      <a:pt x="956417" y="306112"/>
                    </a:lnTo>
                    <a:lnTo>
                      <a:pt x="959034" y="304172"/>
                    </a:lnTo>
                    <a:lnTo>
                      <a:pt x="959625" y="303497"/>
                    </a:lnTo>
                    <a:lnTo>
                      <a:pt x="960469" y="302653"/>
                    </a:lnTo>
                    <a:lnTo>
                      <a:pt x="961145" y="302653"/>
                    </a:lnTo>
                    <a:lnTo>
                      <a:pt x="968236" y="297506"/>
                    </a:lnTo>
                    <a:lnTo>
                      <a:pt x="968658" y="297253"/>
                    </a:lnTo>
                    <a:lnTo>
                      <a:pt x="968658" y="296747"/>
                    </a:lnTo>
                    <a:lnTo>
                      <a:pt x="971106" y="295482"/>
                    </a:lnTo>
                    <a:lnTo>
                      <a:pt x="972541" y="294469"/>
                    </a:lnTo>
                    <a:lnTo>
                      <a:pt x="972794" y="294216"/>
                    </a:lnTo>
                    <a:lnTo>
                      <a:pt x="973132" y="294047"/>
                    </a:lnTo>
                    <a:lnTo>
                      <a:pt x="975411" y="292360"/>
                    </a:lnTo>
                    <a:lnTo>
                      <a:pt x="976086" y="291685"/>
                    </a:lnTo>
                    <a:lnTo>
                      <a:pt x="978028" y="290503"/>
                    </a:lnTo>
                    <a:lnTo>
                      <a:pt x="982417" y="287297"/>
                    </a:lnTo>
                    <a:lnTo>
                      <a:pt x="982839" y="287044"/>
                    </a:lnTo>
                    <a:lnTo>
                      <a:pt x="984190" y="286115"/>
                    </a:lnTo>
                    <a:lnTo>
                      <a:pt x="998203" y="275653"/>
                    </a:lnTo>
                    <a:lnTo>
                      <a:pt x="999131" y="275316"/>
                    </a:lnTo>
                    <a:lnTo>
                      <a:pt x="999975" y="274725"/>
                    </a:lnTo>
                    <a:lnTo>
                      <a:pt x="1000651" y="274219"/>
                    </a:lnTo>
                    <a:lnTo>
                      <a:pt x="1000651" y="273965"/>
                    </a:lnTo>
                    <a:lnTo>
                      <a:pt x="1006897" y="269747"/>
                    </a:lnTo>
                    <a:lnTo>
                      <a:pt x="1014748" y="264094"/>
                    </a:lnTo>
                    <a:lnTo>
                      <a:pt x="1018547" y="261394"/>
                    </a:lnTo>
                    <a:lnTo>
                      <a:pt x="1029352" y="253631"/>
                    </a:lnTo>
                    <a:lnTo>
                      <a:pt x="1042183" y="244350"/>
                    </a:lnTo>
                    <a:lnTo>
                      <a:pt x="1043027" y="243760"/>
                    </a:lnTo>
                    <a:lnTo>
                      <a:pt x="1043533" y="243422"/>
                    </a:lnTo>
                    <a:lnTo>
                      <a:pt x="1044631" y="242747"/>
                    </a:lnTo>
                    <a:lnTo>
                      <a:pt x="1044884" y="242494"/>
                    </a:lnTo>
                    <a:lnTo>
                      <a:pt x="1045053" y="242494"/>
                    </a:lnTo>
                    <a:lnTo>
                      <a:pt x="1045728" y="242072"/>
                    </a:lnTo>
                    <a:lnTo>
                      <a:pt x="1046572" y="241566"/>
                    </a:lnTo>
                    <a:lnTo>
                      <a:pt x="1047332" y="240722"/>
                    </a:lnTo>
                    <a:lnTo>
                      <a:pt x="1047923" y="240722"/>
                    </a:lnTo>
                    <a:lnTo>
                      <a:pt x="1048176" y="240553"/>
                    </a:lnTo>
                    <a:lnTo>
                      <a:pt x="1048176" y="239963"/>
                    </a:lnTo>
                    <a:lnTo>
                      <a:pt x="1049020" y="239963"/>
                    </a:lnTo>
                    <a:lnTo>
                      <a:pt x="1049696" y="239203"/>
                    </a:lnTo>
                    <a:lnTo>
                      <a:pt x="1049696" y="239203"/>
                    </a:lnTo>
                    <a:lnTo>
                      <a:pt x="1049696" y="239035"/>
                    </a:lnTo>
                    <a:lnTo>
                      <a:pt x="1049780" y="239035"/>
                    </a:lnTo>
                    <a:lnTo>
                      <a:pt x="1050624" y="238275"/>
                    </a:lnTo>
                    <a:lnTo>
                      <a:pt x="1050624" y="238275"/>
                    </a:lnTo>
                    <a:lnTo>
                      <a:pt x="1051300" y="237516"/>
                    </a:lnTo>
                    <a:lnTo>
                      <a:pt x="1052228" y="236250"/>
                    </a:lnTo>
                    <a:lnTo>
                      <a:pt x="1052228" y="235659"/>
                    </a:lnTo>
                    <a:lnTo>
                      <a:pt x="1052650" y="235659"/>
                    </a:lnTo>
                    <a:lnTo>
                      <a:pt x="1052903" y="235322"/>
                    </a:lnTo>
                    <a:lnTo>
                      <a:pt x="1058644" y="227813"/>
                    </a:lnTo>
                    <a:lnTo>
                      <a:pt x="1058644" y="227306"/>
                    </a:lnTo>
                    <a:lnTo>
                      <a:pt x="1063033" y="222075"/>
                    </a:lnTo>
                    <a:lnTo>
                      <a:pt x="1066241" y="217941"/>
                    </a:lnTo>
                    <a:lnTo>
                      <a:pt x="1066747" y="217181"/>
                    </a:lnTo>
                    <a:lnTo>
                      <a:pt x="1066916" y="217012"/>
                    </a:lnTo>
                    <a:lnTo>
                      <a:pt x="1068267" y="215241"/>
                    </a:lnTo>
                    <a:lnTo>
                      <a:pt x="1069195" y="213807"/>
                    </a:lnTo>
                    <a:lnTo>
                      <a:pt x="1070040" y="212962"/>
                    </a:lnTo>
                    <a:lnTo>
                      <a:pt x="1070040" y="212962"/>
                    </a:lnTo>
                    <a:lnTo>
                      <a:pt x="1075189" y="206297"/>
                    </a:lnTo>
                    <a:lnTo>
                      <a:pt x="1085741" y="192628"/>
                    </a:lnTo>
                    <a:lnTo>
                      <a:pt x="1086163" y="191953"/>
                    </a:lnTo>
                    <a:lnTo>
                      <a:pt x="1086585" y="191447"/>
                    </a:lnTo>
                    <a:lnTo>
                      <a:pt x="1088189" y="189338"/>
                    </a:lnTo>
                    <a:lnTo>
                      <a:pt x="1088526" y="188916"/>
                    </a:lnTo>
                    <a:lnTo>
                      <a:pt x="1088526" y="188578"/>
                    </a:lnTo>
                    <a:lnTo>
                      <a:pt x="1088780" y="188578"/>
                    </a:lnTo>
                    <a:lnTo>
                      <a:pt x="1089286" y="187903"/>
                    </a:lnTo>
                    <a:lnTo>
                      <a:pt x="1089286" y="187734"/>
                    </a:lnTo>
                    <a:lnTo>
                      <a:pt x="1089793" y="187144"/>
                    </a:lnTo>
                    <a:lnTo>
                      <a:pt x="1095702" y="179466"/>
                    </a:lnTo>
                    <a:lnTo>
                      <a:pt x="1095702" y="179297"/>
                    </a:lnTo>
                    <a:lnTo>
                      <a:pt x="1096377" y="178622"/>
                    </a:lnTo>
                    <a:lnTo>
                      <a:pt x="1098994" y="175331"/>
                    </a:lnTo>
                    <a:lnTo>
                      <a:pt x="1102033" y="171535"/>
                    </a:lnTo>
                    <a:lnTo>
                      <a:pt x="1103046" y="170100"/>
                    </a:lnTo>
                    <a:lnTo>
                      <a:pt x="1103046" y="170100"/>
                    </a:lnTo>
                    <a:lnTo>
                      <a:pt x="1103637" y="169172"/>
                    </a:lnTo>
                    <a:lnTo>
                      <a:pt x="1113344" y="156769"/>
                    </a:lnTo>
                    <a:lnTo>
                      <a:pt x="1113344" y="156600"/>
                    </a:lnTo>
                    <a:lnTo>
                      <a:pt x="1113513" y="156600"/>
                    </a:lnTo>
                    <a:lnTo>
                      <a:pt x="1115286" y="154237"/>
                    </a:lnTo>
                    <a:lnTo>
                      <a:pt x="1120097" y="148078"/>
                    </a:lnTo>
                    <a:lnTo>
                      <a:pt x="1124993" y="141750"/>
                    </a:lnTo>
                    <a:lnTo>
                      <a:pt x="1135461" y="128166"/>
                    </a:lnTo>
                    <a:lnTo>
                      <a:pt x="1135461" y="127997"/>
                    </a:lnTo>
                    <a:lnTo>
                      <a:pt x="1135630" y="127997"/>
                    </a:lnTo>
                    <a:lnTo>
                      <a:pt x="1138331" y="124538"/>
                    </a:lnTo>
                    <a:lnTo>
                      <a:pt x="1131662" y="118462"/>
                    </a:lnTo>
                    <a:close/>
                    <a:moveTo>
                      <a:pt x="24987" y="219375"/>
                    </a:moveTo>
                    <a:lnTo>
                      <a:pt x="24987" y="218532"/>
                    </a:lnTo>
                    <a:lnTo>
                      <a:pt x="25831" y="218532"/>
                    </a:lnTo>
                    <a:lnTo>
                      <a:pt x="25831" y="219375"/>
                    </a:lnTo>
                    <a:lnTo>
                      <a:pt x="24987" y="219375"/>
                    </a:lnTo>
                    <a:close/>
                  </a:path>
                </a:pathLst>
              </a:custGeom>
              <a:solidFill>
                <a:schemeClr val="accent3"/>
              </a:solidFill>
              <a:ln w="8437" cap="flat">
                <a:solidFill>
                  <a:srgbClr val="FFFFFF"/>
                </a:solidFill>
                <a:prstDash val="solid"/>
                <a:miter/>
              </a:ln>
            </p:spPr>
            <p:txBody>
              <a:bodyPr rtlCol="0" anchor="ctr"/>
              <a:lstStyle/>
              <a:p>
                <a:endParaRPr lang="aa-ET" sz="1800"/>
              </a:p>
            </p:txBody>
          </p:sp>
          <p:sp>
            <p:nvSpPr>
              <p:cNvPr id="91" name="Freeform 35">
                <a:extLst>
                  <a:ext uri="{FF2B5EF4-FFF2-40B4-BE49-F238E27FC236}">
                    <a16:creationId xmlns:a16="http://schemas.microsoft.com/office/drawing/2014/main" id="{3AC905D5-BF45-153C-DA64-A5D59B68BC66}"/>
                  </a:ext>
                </a:extLst>
              </p:cNvPr>
              <p:cNvSpPr/>
              <p:nvPr/>
            </p:nvSpPr>
            <p:spPr>
              <a:xfrm>
                <a:off x="4796188" y="5776267"/>
                <a:ext cx="36045" cy="17971"/>
              </a:xfrm>
              <a:custGeom>
                <a:avLst/>
                <a:gdLst>
                  <a:gd name="connsiteX0" fmla="*/ 34694 w 36045"/>
                  <a:gd name="connsiteY0" fmla="*/ 13669 h 17971"/>
                  <a:gd name="connsiteX1" fmla="*/ 32922 w 36045"/>
                  <a:gd name="connsiteY1" fmla="*/ 10716 h 17971"/>
                  <a:gd name="connsiteX2" fmla="*/ 31318 w 36045"/>
                  <a:gd name="connsiteY2" fmla="*/ 6835 h 17971"/>
                  <a:gd name="connsiteX3" fmla="*/ 31233 w 36045"/>
                  <a:gd name="connsiteY3" fmla="*/ 6581 h 17971"/>
                  <a:gd name="connsiteX4" fmla="*/ 30811 w 36045"/>
                  <a:gd name="connsiteY4" fmla="*/ 6160 h 17971"/>
                  <a:gd name="connsiteX5" fmla="*/ 28617 w 36045"/>
                  <a:gd name="connsiteY5" fmla="*/ 6160 h 17971"/>
                  <a:gd name="connsiteX6" fmla="*/ 27519 w 36045"/>
                  <a:gd name="connsiteY6" fmla="*/ 5738 h 17971"/>
                  <a:gd name="connsiteX7" fmla="*/ 26084 w 36045"/>
                  <a:gd name="connsiteY7" fmla="*/ 5569 h 17971"/>
                  <a:gd name="connsiteX8" fmla="*/ 25240 w 36045"/>
                  <a:gd name="connsiteY8" fmla="*/ 5063 h 17971"/>
                  <a:gd name="connsiteX9" fmla="*/ 24565 w 36045"/>
                  <a:gd name="connsiteY9" fmla="*/ 4219 h 17971"/>
                  <a:gd name="connsiteX10" fmla="*/ 23805 w 36045"/>
                  <a:gd name="connsiteY10" fmla="*/ 3291 h 17971"/>
                  <a:gd name="connsiteX11" fmla="*/ 22539 w 36045"/>
                  <a:gd name="connsiteY11" fmla="*/ 1603 h 17971"/>
                  <a:gd name="connsiteX12" fmla="*/ 21695 w 36045"/>
                  <a:gd name="connsiteY12" fmla="*/ 1603 h 17971"/>
                  <a:gd name="connsiteX13" fmla="*/ 21188 w 36045"/>
                  <a:gd name="connsiteY13" fmla="*/ 929 h 17971"/>
                  <a:gd name="connsiteX14" fmla="*/ 20175 w 36045"/>
                  <a:gd name="connsiteY14" fmla="*/ 929 h 17971"/>
                  <a:gd name="connsiteX15" fmla="*/ 20006 w 36045"/>
                  <a:gd name="connsiteY15" fmla="*/ 1603 h 17971"/>
                  <a:gd name="connsiteX16" fmla="*/ 19500 w 36045"/>
                  <a:gd name="connsiteY16" fmla="*/ 1350 h 17971"/>
                  <a:gd name="connsiteX17" fmla="*/ 18993 w 36045"/>
                  <a:gd name="connsiteY17" fmla="*/ 1688 h 17971"/>
                  <a:gd name="connsiteX18" fmla="*/ 18487 w 36045"/>
                  <a:gd name="connsiteY18" fmla="*/ 844 h 17971"/>
                  <a:gd name="connsiteX19" fmla="*/ 17896 w 36045"/>
                  <a:gd name="connsiteY19" fmla="*/ 929 h 17971"/>
                  <a:gd name="connsiteX20" fmla="*/ 17221 w 36045"/>
                  <a:gd name="connsiteY20" fmla="*/ 507 h 17971"/>
                  <a:gd name="connsiteX21" fmla="*/ 15279 w 36045"/>
                  <a:gd name="connsiteY21" fmla="*/ 929 h 17971"/>
                  <a:gd name="connsiteX22" fmla="*/ 14519 w 36045"/>
                  <a:gd name="connsiteY22" fmla="*/ 169 h 17971"/>
                  <a:gd name="connsiteX23" fmla="*/ 14182 w 36045"/>
                  <a:gd name="connsiteY23" fmla="*/ 253 h 17971"/>
                  <a:gd name="connsiteX24" fmla="*/ 14182 w 36045"/>
                  <a:gd name="connsiteY24" fmla="*/ 591 h 17971"/>
                  <a:gd name="connsiteX25" fmla="*/ 13506 w 36045"/>
                  <a:gd name="connsiteY25" fmla="*/ 844 h 17971"/>
                  <a:gd name="connsiteX26" fmla="*/ 13422 w 36045"/>
                  <a:gd name="connsiteY26" fmla="*/ 169 h 17971"/>
                  <a:gd name="connsiteX27" fmla="*/ 12915 w 36045"/>
                  <a:gd name="connsiteY27" fmla="*/ 84 h 17971"/>
                  <a:gd name="connsiteX28" fmla="*/ 12747 w 36045"/>
                  <a:gd name="connsiteY28" fmla="*/ 760 h 17971"/>
                  <a:gd name="connsiteX29" fmla="*/ 11734 w 36045"/>
                  <a:gd name="connsiteY29" fmla="*/ 0 h 17971"/>
                  <a:gd name="connsiteX30" fmla="*/ 9708 w 36045"/>
                  <a:gd name="connsiteY30" fmla="*/ 0 h 17971"/>
                  <a:gd name="connsiteX31" fmla="*/ 8019 w 36045"/>
                  <a:gd name="connsiteY31" fmla="*/ 169 h 17971"/>
                  <a:gd name="connsiteX32" fmla="*/ 6669 w 36045"/>
                  <a:gd name="connsiteY32" fmla="*/ 675 h 17971"/>
                  <a:gd name="connsiteX33" fmla="*/ 6584 w 36045"/>
                  <a:gd name="connsiteY33" fmla="*/ 1603 h 17971"/>
                  <a:gd name="connsiteX34" fmla="*/ 5571 w 36045"/>
                  <a:gd name="connsiteY34" fmla="*/ 2363 h 17971"/>
                  <a:gd name="connsiteX35" fmla="*/ 5065 w 36045"/>
                  <a:gd name="connsiteY35" fmla="*/ 2109 h 17971"/>
                  <a:gd name="connsiteX36" fmla="*/ 4305 w 36045"/>
                  <a:gd name="connsiteY36" fmla="*/ 2953 h 17971"/>
                  <a:gd name="connsiteX37" fmla="*/ 3883 w 36045"/>
                  <a:gd name="connsiteY37" fmla="*/ 4219 h 17971"/>
                  <a:gd name="connsiteX38" fmla="*/ 3208 w 36045"/>
                  <a:gd name="connsiteY38" fmla="*/ 5485 h 17971"/>
                  <a:gd name="connsiteX39" fmla="*/ 2532 w 36045"/>
                  <a:gd name="connsiteY39" fmla="*/ 5232 h 17971"/>
                  <a:gd name="connsiteX40" fmla="*/ 1773 w 36045"/>
                  <a:gd name="connsiteY40" fmla="*/ 6160 h 17971"/>
                  <a:gd name="connsiteX41" fmla="*/ 1688 w 36045"/>
                  <a:gd name="connsiteY41" fmla="*/ 6750 h 17971"/>
                  <a:gd name="connsiteX42" fmla="*/ 1266 w 36045"/>
                  <a:gd name="connsiteY42" fmla="*/ 6750 h 17971"/>
                  <a:gd name="connsiteX43" fmla="*/ 1097 w 36045"/>
                  <a:gd name="connsiteY43" fmla="*/ 6413 h 17971"/>
                  <a:gd name="connsiteX44" fmla="*/ 591 w 36045"/>
                  <a:gd name="connsiteY44" fmla="*/ 6413 h 17971"/>
                  <a:gd name="connsiteX45" fmla="*/ 84 w 36045"/>
                  <a:gd name="connsiteY45" fmla="*/ 7341 h 17971"/>
                  <a:gd name="connsiteX46" fmla="*/ 0 w 36045"/>
                  <a:gd name="connsiteY46" fmla="*/ 8016 h 17971"/>
                  <a:gd name="connsiteX47" fmla="*/ 591 w 36045"/>
                  <a:gd name="connsiteY47" fmla="*/ 8944 h 17971"/>
                  <a:gd name="connsiteX48" fmla="*/ 1688 w 36045"/>
                  <a:gd name="connsiteY48" fmla="*/ 9366 h 17971"/>
                  <a:gd name="connsiteX49" fmla="*/ 3630 w 36045"/>
                  <a:gd name="connsiteY49" fmla="*/ 9366 h 17971"/>
                  <a:gd name="connsiteX50" fmla="*/ 3714 w 36045"/>
                  <a:gd name="connsiteY50" fmla="*/ 9703 h 17971"/>
                  <a:gd name="connsiteX51" fmla="*/ 2954 w 36045"/>
                  <a:gd name="connsiteY51" fmla="*/ 9703 h 17971"/>
                  <a:gd name="connsiteX52" fmla="*/ 2279 w 36045"/>
                  <a:gd name="connsiteY52" fmla="*/ 10294 h 17971"/>
                  <a:gd name="connsiteX53" fmla="*/ 4643 w 36045"/>
                  <a:gd name="connsiteY53" fmla="*/ 11982 h 17971"/>
                  <a:gd name="connsiteX54" fmla="*/ 6078 w 36045"/>
                  <a:gd name="connsiteY54" fmla="*/ 12403 h 17971"/>
                  <a:gd name="connsiteX55" fmla="*/ 7260 w 36045"/>
                  <a:gd name="connsiteY55" fmla="*/ 13922 h 17971"/>
                  <a:gd name="connsiteX56" fmla="*/ 9201 w 36045"/>
                  <a:gd name="connsiteY56" fmla="*/ 14682 h 17971"/>
                  <a:gd name="connsiteX57" fmla="*/ 9876 w 36045"/>
                  <a:gd name="connsiteY57" fmla="*/ 15019 h 17971"/>
                  <a:gd name="connsiteX58" fmla="*/ 11902 w 36045"/>
                  <a:gd name="connsiteY58" fmla="*/ 15441 h 17971"/>
                  <a:gd name="connsiteX59" fmla="*/ 13844 w 36045"/>
                  <a:gd name="connsiteY59" fmla="*/ 16369 h 17971"/>
                  <a:gd name="connsiteX60" fmla="*/ 15701 w 36045"/>
                  <a:gd name="connsiteY60" fmla="*/ 16622 h 17971"/>
                  <a:gd name="connsiteX61" fmla="*/ 17811 w 36045"/>
                  <a:gd name="connsiteY61" fmla="*/ 15272 h 17971"/>
                  <a:gd name="connsiteX62" fmla="*/ 20091 w 36045"/>
                  <a:gd name="connsiteY62" fmla="*/ 14428 h 17971"/>
                  <a:gd name="connsiteX63" fmla="*/ 21019 w 36045"/>
                  <a:gd name="connsiteY63" fmla="*/ 13838 h 17971"/>
                  <a:gd name="connsiteX64" fmla="*/ 21948 w 36045"/>
                  <a:gd name="connsiteY64" fmla="*/ 13753 h 17971"/>
                  <a:gd name="connsiteX65" fmla="*/ 22201 w 36045"/>
                  <a:gd name="connsiteY65" fmla="*/ 13163 h 17971"/>
                  <a:gd name="connsiteX66" fmla="*/ 22623 w 36045"/>
                  <a:gd name="connsiteY66" fmla="*/ 13331 h 17971"/>
                  <a:gd name="connsiteX67" fmla="*/ 22370 w 36045"/>
                  <a:gd name="connsiteY67" fmla="*/ 14428 h 17971"/>
                  <a:gd name="connsiteX68" fmla="*/ 21104 w 36045"/>
                  <a:gd name="connsiteY68" fmla="*/ 15103 h 17971"/>
                  <a:gd name="connsiteX69" fmla="*/ 19584 w 36045"/>
                  <a:gd name="connsiteY69" fmla="*/ 16200 h 17971"/>
                  <a:gd name="connsiteX70" fmla="*/ 18065 w 36045"/>
                  <a:gd name="connsiteY70" fmla="*/ 17466 h 17971"/>
                  <a:gd name="connsiteX71" fmla="*/ 20344 w 36045"/>
                  <a:gd name="connsiteY71" fmla="*/ 17972 h 17971"/>
                  <a:gd name="connsiteX72" fmla="*/ 20850 w 36045"/>
                  <a:gd name="connsiteY72" fmla="*/ 17044 h 17971"/>
                  <a:gd name="connsiteX73" fmla="*/ 22454 w 36045"/>
                  <a:gd name="connsiteY73" fmla="*/ 16538 h 17971"/>
                  <a:gd name="connsiteX74" fmla="*/ 23130 w 36045"/>
                  <a:gd name="connsiteY74" fmla="*/ 17128 h 17971"/>
                  <a:gd name="connsiteX75" fmla="*/ 24818 w 36045"/>
                  <a:gd name="connsiteY75" fmla="*/ 17972 h 17971"/>
                  <a:gd name="connsiteX76" fmla="*/ 27604 w 36045"/>
                  <a:gd name="connsiteY76" fmla="*/ 17888 h 17971"/>
                  <a:gd name="connsiteX77" fmla="*/ 28363 w 36045"/>
                  <a:gd name="connsiteY77" fmla="*/ 17128 h 17971"/>
                  <a:gd name="connsiteX78" fmla="*/ 35370 w 36045"/>
                  <a:gd name="connsiteY78" fmla="*/ 16791 h 17971"/>
                  <a:gd name="connsiteX79" fmla="*/ 36045 w 36045"/>
                  <a:gd name="connsiteY79" fmla="*/ 16200 h 17971"/>
                  <a:gd name="connsiteX80" fmla="*/ 35285 w 36045"/>
                  <a:gd name="connsiteY80" fmla="*/ 14175 h 17971"/>
                  <a:gd name="connsiteX81" fmla="*/ 34694 w 36045"/>
                  <a:gd name="connsiteY81" fmla="*/ 13669 h 1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6045" h="17971">
                    <a:moveTo>
                      <a:pt x="34694" y="13669"/>
                    </a:moveTo>
                    <a:lnTo>
                      <a:pt x="32922" y="10716"/>
                    </a:lnTo>
                    <a:lnTo>
                      <a:pt x="31318" y="6835"/>
                    </a:lnTo>
                    <a:lnTo>
                      <a:pt x="31233" y="6581"/>
                    </a:lnTo>
                    <a:lnTo>
                      <a:pt x="30811" y="6160"/>
                    </a:lnTo>
                    <a:lnTo>
                      <a:pt x="28617" y="6160"/>
                    </a:lnTo>
                    <a:lnTo>
                      <a:pt x="27519" y="5738"/>
                    </a:lnTo>
                    <a:lnTo>
                      <a:pt x="26084" y="5569"/>
                    </a:lnTo>
                    <a:lnTo>
                      <a:pt x="25240" y="5063"/>
                    </a:lnTo>
                    <a:lnTo>
                      <a:pt x="24565" y="4219"/>
                    </a:lnTo>
                    <a:lnTo>
                      <a:pt x="23805" y="3291"/>
                    </a:lnTo>
                    <a:lnTo>
                      <a:pt x="22539" y="1603"/>
                    </a:lnTo>
                    <a:lnTo>
                      <a:pt x="21695" y="1603"/>
                    </a:lnTo>
                    <a:lnTo>
                      <a:pt x="21188" y="929"/>
                    </a:lnTo>
                    <a:lnTo>
                      <a:pt x="20175" y="929"/>
                    </a:lnTo>
                    <a:lnTo>
                      <a:pt x="20006" y="1603"/>
                    </a:lnTo>
                    <a:lnTo>
                      <a:pt x="19500" y="1350"/>
                    </a:lnTo>
                    <a:lnTo>
                      <a:pt x="18993" y="1688"/>
                    </a:lnTo>
                    <a:lnTo>
                      <a:pt x="18487" y="844"/>
                    </a:lnTo>
                    <a:lnTo>
                      <a:pt x="17896" y="929"/>
                    </a:lnTo>
                    <a:lnTo>
                      <a:pt x="17221" y="507"/>
                    </a:lnTo>
                    <a:lnTo>
                      <a:pt x="15279" y="929"/>
                    </a:lnTo>
                    <a:lnTo>
                      <a:pt x="14519" y="169"/>
                    </a:lnTo>
                    <a:lnTo>
                      <a:pt x="14182" y="253"/>
                    </a:lnTo>
                    <a:lnTo>
                      <a:pt x="14182" y="591"/>
                    </a:lnTo>
                    <a:lnTo>
                      <a:pt x="13506" y="844"/>
                    </a:lnTo>
                    <a:lnTo>
                      <a:pt x="13422" y="169"/>
                    </a:lnTo>
                    <a:lnTo>
                      <a:pt x="12915" y="84"/>
                    </a:lnTo>
                    <a:lnTo>
                      <a:pt x="12747" y="760"/>
                    </a:lnTo>
                    <a:lnTo>
                      <a:pt x="11734" y="0"/>
                    </a:lnTo>
                    <a:lnTo>
                      <a:pt x="9708" y="0"/>
                    </a:lnTo>
                    <a:lnTo>
                      <a:pt x="8019" y="169"/>
                    </a:lnTo>
                    <a:lnTo>
                      <a:pt x="6669" y="675"/>
                    </a:lnTo>
                    <a:lnTo>
                      <a:pt x="6584" y="1603"/>
                    </a:lnTo>
                    <a:lnTo>
                      <a:pt x="5571" y="2363"/>
                    </a:lnTo>
                    <a:lnTo>
                      <a:pt x="5065" y="2109"/>
                    </a:lnTo>
                    <a:lnTo>
                      <a:pt x="4305" y="2953"/>
                    </a:lnTo>
                    <a:lnTo>
                      <a:pt x="3883" y="4219"/>
                    </a:lnTo>
                    <a:lnTo>
                      <a:pt x="3208" y="5485"/>
                    </a:lnTo>
                    <a:lnTo>
                      <a:pt x="2532" y="5232"/>
                    </a:lnTo>
                    <a:lnTo>
                      <a:pt x="1773" y="6160"/>
                    </a:lnTo>
                    <a:lnTo>
                      <a:pt x="1688" y="6750"/>
                    </a:lnTo>
                    <a:lnTo>
                      <a:pt x="1266" y="6750"/>
                    </a:lnTo>
                    <a:lnTo>
                      <a:pt x="1097" y="6413"/>
                    </a:lnTo>
                    <a:lnTo>
                      <a:pt x="591" y="6413"/>
                    </a:lnTo>
                    <a:lnTo>
                      <a:pt x="84" y="7341"/>
                    </a:lnTo>
                    <a:lnTo>
                      <a:pt x="0" y="8016"/>
                    </a:lnTo>
                    <a:lnTo>
                      <a:pt x="591" y="8944"/>
                    </a:lnTo>
                    <a:lnTo>
                      <a:pt x="1688" y="9366"/>
                    </a:lnTo>
                    <a:lnTo>
                      <a:pt x="3630" y="9366"/>
                    </a:lnTo>
                    <a:lnTo>
                      <a:pt x="3714" y="9703"/>
                    </a:lnTo>
                    <a:lnTo>
                      <a:pt x="2954" y="9703"/>
                    </a:lnTo>
                    <a:lnTo>
                      <a:pt x="2279" y="10294"/>
                    </a:lnTo>
                    <a:lnTo>
                      <a:pt x="4643" y="11982"/>
                    </a:lnTo>
                    <a:lnTo>
                      <a:pt x="6078" y="12403"/>
                    </a:lnTo>
                    <a:lnTo>
                      <a:pt x="7260" y="13922"/>
                    </a:lnTo>
                    <a:lnTo>
                      <a:pt x="9201" y="14682"/>
                    </a:lnTo>
                    <a:lnTo>
                      <a:pt x="9876" y="15019"/>
                    </a:lnTo>
                    <a:lnTo>
                      <a:pt x="11902" y="15441"/>
                    </a:lnTo>
                    <a:lnTo>
                      <a:pt x="13844" y="16369"/>
                    </a:lnTo>
                    <a:lnTo>
                      <a:pt x="15701" y="16622"/>
                    </a:lnTo>
                    <a:lnTo>
                      <a:pt x="17811" y="15272"/>
                    </a:lnTo>
                    <a:lnTo>
                      <a:pt x="20091" y="14428"/>
                    </a:lnTo>
                    <a:lnTo>
                      <a:pt x="21019" y="13838"/>
                    </a:lnTo>
                    <a:lnTo>
                      <a:pt x="21948" y="13753"/>
                    </a:lnTo>
                    <a:lnTo>
                      <a:pt x="22201" y="13163"/>
                    </a:lnTo>
                    <a:lnTo>
                      <a:pt x="22623" y="13331"/>
                    </a:lnTo>
                    <a:lnTo>
                      <a:pt x="22370" y="14428"/>
                    </a:lnTo>
                    <a:lnTo>
                      <a:pt x="21104" y="15103"/>
                    </a:lnTo>
                    <a:lnTo>
                      <a:pt x="19584" y="16200"/>
                    </a:lnTo>
                    <a:lnTo>
                      <a:pt x="18065" y="17466"/>
                    </a:lnTo>
                    <a:lnTo>
                      <a:pt x="20344" y="17972"/>
                    </a:lnTo>
                    <a:lnTo>
                      <a:pt x="20850" y="17044"/>
                    </a:lnTo>
                    <a:lnTo>
                      <a:pt x="22454" y="16538"/>
                    </a:lnTo>
                    <a:lnTo>
                      <a:pt x="23130" y="17128"/>
                    </a:lnTo>
                    <a:lnTo>
                      <a:pt x="24818" y="17972"/>
                    </a:lnTo>
                    <a:lnTo>
                      <a:pt x="27604" y="17888"/>
                    </a:lnTo>
                    <a:lnTo>
                      <a:pt x="28363" y="17128"/>
                    </a:lnTo>
                    <a:lnTo>
                      <a:pt x="35370" y="16791"/>
                    </a:lnTo>
                    <a:lnTo>
                      <a:pt x="36045" y="16200"/>
                    </a:lnTo>
                    <a:lnTo>
                      <a:pt x="35285" y="14175"/>
                    </a:lnTo>
                    <a:lnTo>
                      <a:pt x="34694" y="1366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92" name="Freeform 36">
                <a:extLst>
                  <a:ext uri="{FF2B5EF4-FFF2-40B4-BE49-F238E27FC236}">
                    <a16:creationId xmlns:a16="http://schemas.microsoft.com/office/drawing/2014/main" id="{202D9561-0B86-1DDF-8497-D10DCB079ADF}"/>
                  </a:ext>
                </a:extLst>
              </p:cNvPr>
              <p:cNvSpPr/>
              <p:nvPr/>
            </p:nvSpPr>
            <p:spPr>
              <a:xfrm>
                <a:off x="3908991" y="4801314"/>
                <a:ext cx="2398725" cy="988368"/>
              </a:xfrm>
              <a:custGeom>
                <a:avLst/>
                <a:gdLst>
                  <a:gd name="connsiteX0" fmla="*/ 2133326 w 2398725"/>
                  <a:gd name="connsiteY0" fmla="*/ 751782 h 988368"/>
                  <a:gd name="connsiteX1" fmla="*/ 2137462 w 2398725"/>
                  <a:gd name="connsiteY1" fmla="*/ 751782 h 988368"/>
                  <a:gd name="connsiteX2" fmla="*/ 2138306 w 2398725"/>
                  <a:gd name="connsiteY2" fmla="*/ 752625 h 988368"/>
                  <a:gd name="connsiteX3" fmla="*/ 2137462 w 2398725"/>
                  <a:gd name="connsiteY3" fmla="*/ 752625 h 988368"/>
                  <a:gd name="connsiteX4" fmla="*/ 2138306 w 2398725"/>
                  <a:gd name="connsiteY4" fmla="*/ 755156 h 988368"/>
                  <a:gd name="connsiteX5" fmla="*/ 2139151 w 2398725"/>
                  <a:gd name="connsiteY5" fmla="*/ 756844 h 988368"/>
                  <a:gd name="connsiteX6" fmla="*/ 2139995 w 2398725"/>
                  <a:gd name="connsiteY6" fmla="*/ 758531 h 988368"/>
                  <a:gd name="connsiteX7" fmla="*/ 2139995 w 2398725"/>
                  <a:gd name="connsiteY7" fmla="*/ 759375 h 988368"/>
                  <a:gd name="connsiteX8" fmla="*/ 2143371 w 2398725"/>
                  <a:gd name="connsiteY8" fmla="*/ 766884 h 988368"/>
                  <a:gd name="connsiteX9" fmla="*/ 2143371 w 2398725"/>
                  <a:gd name="connsiteY9" fmla="*/ 767728 h 988368"/>
                  <a:gd name="connsiteX10" fmla="*/ 2149280 w 2398725"/>
                  <a:gd name="connsiteY10" fmla="*/ 780975 h 988368"/>
                  <a:gd name="connsiteX11" fmla="*/ 2157637 w 2398725"/>
                  <a:gd name="connsiteY11" fmla="*/ 802575 h 988368"/>
                  <a:gd name="connsiteX12" fmla="*/ 2161858 w 2398725"/>
                  <a:gd name="connsiteY12" fmla="*/ 812531 h 988368"/>
                  <a:gd name="connsiteX13" fmla="*/ 2164390 w 2398725"/>
                  <a:gd name="connsiteY13" fmla="*/ 819197 h 988368"/>
                  <a:gd name="connsiteX14" fmla="*/ 2164390 w 2398725"/>
                  <a:gd name="connsiteY14" fmla="*/ 820041 h 988368"/>
                  <a:gd name="connsiteX15" fmla="*/ 2171059 w 2398725"/>
                  <a:gd name="connsiteY15" fmla="*/ 835819 h 988368"/>
                  <a:gd name="connsiteX16" fmla="*/ 2167767 w 2398725"/>
                  <a:gd name="connsiteY16" fmla="*/ 840797 h 988368"/>
                  <a:gd name="connsiteX17" fmla="*/ 2181864 w 2398725"/>
                  <a:gd name="connsiteY17" fmla="*/ 841556 h 988368"/>
                  <a:gd name="connsiteX18" fmla="*/ 2207611 w 2398725"/>
                  <a:gd name="connsiteY18" fmla="*/ 841556 h 988368"/>
                  <a:gd name="connsiteX19" fmla="*/ 2218416 w 2398725"/>
                  <a:gd name="connsiteY19" fmla="*/ 840628 h 988368"/>
                  <a:gd name="connsiteX20" fmla="*/ 2233357 w 2398725"/>
                  <a:gd name="connsiteY20" fmla="*/ 840628 h 988368"/>
                  <a:gd name="connsiteX21" fmla="*/ 2234201 w 2398725"/>
                  <a:gd name="connsiteY21" fmla="*/ 842231 h 988368"/>
                  <a:gd name="connsiteX22" fmla="*/ 2234201 w 2398725"/>
                  <a:gd name="connsiteY22" fmla="*/ 840544 h 988368"/>
                  <a:gd name="connsiteX23" fmla="*/ 2240026 w 2398725"/>
                  <a:gd name="connsiteY23" fmla="*/ 840544 h 988368"/>
                  <a:gd name="connsiteX24" fmla="*/ 2240870 w 2398725"/>
                  <a:gd name="connsiteY24" fmla="*/ 833878 h 988368"/>
                  <a:gd name="connsiteX25" fmla="*/ 2242558 w 2398725"/>
                  <a:gd name="connsiteY25" fmla="*/ 834722 h 988368"/>
                  <a:gd name="connsiteX26" fmla="*/ 2249227 w 2398725"/>
                  <a:gd name="connsiteY26" fmla="*/ 836325 h 988368"/>
                  <a:gd name="connsiteX27" fmla="*/ 2251760 w 2398725"/>
                  <a:gd name="connsiteY27" fmla="*/ 837169 h 988368"/>
                  <a:gd name="connsiteX28" fmla="*/ 2255052 w 2398725"/>
                  <a:gd name="connsiteY28" fmla="*/ 838013 h 988368"/>
                  <a:gd name="connsiteX29" fmla="*/ 2256740 w 2398725"/>
                  <a:gd name="connsiteY29" fmla="*/ 838857 h 988368"/>
                  <a:gd name="connsiteX30" fmla="*/ 2258428 w 2398725"/>
                  <a:gd name="connsiteY30" fmla="*/ 839700 h 988368"/>
                  <a:gd name="connsiteX31" fmla="*/ 2260117 w 2398725"/>
                  <a:gd name="connsiteY31" fmla="*/ 842147 h 988368"/>
                  <a:gd name="connsiteX32" fmla="*/ 2263409 w 2398725"/>
                  <a:gd name="connsiteY32" fmla="*/ 839616 h 988368"/>
                  <a:gd name="connsiteX33" fmla="*/ 2264253 w 2398725"/>
                  <a:gd name="connsiteY33" fmla="*/ 838772 h 988368"/>
                  <a:gd name="connsiteX34" fmla="*/ 2265097 w 2398725"/>
                  <a:gd name="connsiteY34" fmla="*/ 838772 h 988368"/>
                  <a:gd name="connsiteX35" fmla="*/ 2265941 w 2398725"/>
                  <a:gd name="connsiteY35" fmla="*/ 837928 h 988368"/>
                  <a:gd name="connsiteX36" fmla="*/ 2266785 w 2398725"/>
                  <a:gd name="connsiteY36" fmla="*/ 837928 h 988368"/>
                  <a:gd name="connsiteX37" fmla="*/ 2268474 w 2398725"/>
                  <a:gd name="connsiteY37" fmla="*/ 838772 h 988368"/>
                  <a:gd name="connsiteX38" fmla="*/ 2270162 w 2398725"/>
                  <a:gd name="connsiteY38" fmla="*/ 839616 h 988368"/>
                  <a:gd name="connsiteX39" fmla="*/ 2271006 w 2398725"/>
                  <a:gd name="connsiteY39" fmla="*/ 839616 h 988368"/>
                  <a:gd name="connsiteX40" fmla="*/ 2273539 w 2398725"/>
                  <a:gd name="connsiteY40" fmla="*/ 840460 h 988368"/>
                  <a:gd name="connsiteX41" fmla="*/ 2274383 w 2398725"/>
                  <a:gd name="connsiteY41" fmla="*/ 840460 h 988368"/>
                  <a:gd name="connsiteX42" fmla="*/ 2275227 w 2398725"/>
                  <a:gd name="connsiteY42" fmla="*/ 841303 h 988368"/>
                  <a:gd name="connsiteX43" fmla="*/ 2276071 w 2398725"/>
                  <a:gd name="connsiteY43" fmla="*/ 840460 h 988368"/>
                  <a:gd name="connsiteX44" fmla="*/ 2276915 w 2398725"/>
                  <a:gd name="connsiteY44" fmla="*/ 840460 h 988368"/>
                  <a:gd name="connsiteX45" fmla="*/ 2277759 w 2398725"/>
                  <a:gd name="connsiteY45" fmla="*/ 839616 h 988368"/>
                  <a:gd name="connsiteX46" fmla="*/ 2278603 w 2398725"/>
                  <a:gd name="connsiteY46" fmla="*/ 838772 h 988368"/>
                  <a:gd name="connsiteX47" fmla="*/ 2279448 w 2398725"/>
                  <a:gd name="connsiteY47" fmla="*/ 838772 h 988368"/>
                  <a:gd name="connsiteX48" fmla="*/ 2281896 w 2398725"/>
                  <a:gd name="connsiteY48" fmla="*/ 837928 h 988368"/>
                  <a:gd name="connsiteX49" fmla="*/ 2283584 w 2398725"/>
                  <a:gd name="connsiteY49" fmla="*/ 837928 h 988368"/>
                  <a:gd name="connsiteX50" fmla="*/ 2284428 w 2398725"/>
                  <a:gd name="connsiteY50" fmla="*/ 836241 h 988368"/>
                  <a:gd name="connsiteX51" fmla="*/ 2284428 w 2398725"/>
                  <a:gd name="connsiteY51" fmla="*/ 833709 h 988368"/>
                  <a:gd name="connsiteX52" fmla="*/ 2285272 w 2398725"/>
                  <a:gd name="connsiteY52" fmla="*/ 833709 h 988368"/>
                  <a:gd name="connsiteX53" fmla="*/ 2285272 w 2398725"/>
                  <a:gd name="connsiteY53" fmla="*/ 832022 h 988368"/>
                  <a:gd name="connsiteX54" fmla="*/ 2286116 w 2398725"/>
                  <a:gd name="connsiteY54" fmla="*/ 831178 h 988368"/>
                  <a:gd name="connsiteX55" fmla="*/ 2286116 w 2398725"/>
                  <a:gd name="connsiteY55" fmla="*/ 830335 h 988368"/>
                  <a:gd name="connsiteX56" fmla="*/ 2286961 w 2398725"/>
                  <a:gd name="connsiteY56" fmla="*/ 828647 h 988368"/>
                  <a:gd name="connsiteX57" fmla="*/ 2286961 w 2398725"/>
                  <a:gd name="connsiteY57" fmla="*/ 826116 h 988368"/>
                  <a:gd name="connsiteX58" fmla="*/ 2287805 w 2398725"/>
                  <a:gd name="connsiteY58" fmla="*/ 824428 h 988368"/>
                  <a:gd name="connsiteX59" fmla="*/ 2288649 w 2398725"/>
                  <a:gd name="connsiteY59" fmla="*/ 823585 h 988368"/>
                  <a:gd name="connsiteX60" fmla="*/ 2288649 w 2398725"/>
                  <a:gd name="connsiteY60" fmla="*/ 821897 h 988368"/>
                  <a:gd name="connsiteX61" fmla="*/ 2289493 w 2398725"/>
                  <a:gd name="connsiteY61" fmla="*/ 821053 h 988368"/>
                  <a:gd name="connsiteX62" fmla="*/ 2289493 w 2398725"/>
                  <a:gd name="connsiteY62" fmla="*/ 819366 h 988368"/>
                  <a:gd name="connsiteX63" fmla="*/ 2290337 w 2398725"/>
                  <a:gd name="connsiteY63" fmla="*/ 817678 h 988368"/>
                  <a:gd name="connsiteX64" fmla="*/ 2291181 w 2398725"/>
                  <a:gd name="connsiteY64" fmla="*/ 815991 h 988368"/>
                  <a:gd name="connsiteX65" fmla="*/ 2291181 w 2398725"/>
                  <a:gd name="connsiteY65" fmla="*/ 813460 h 988368"/>
                  <a:gd name="connsiteX66" fmla="*/ 2292025 w 2398725"/>
                  <a:gd name="connsiteY66" fmla="*/ 812616 h 988368"/>
                  <a:gd name="connsiteX67" fmla="*/ 2292869 w 2398725"/>
                  <a:gd name="connsiteY67" fmla="*/ 810084 h 988368"/>
                  <a:gd name="connsiteX68" fmla="*/ 2293714 w 2398725"/>
                  <a:gd name="connsiteY68" fmla="*/ 808397 h 988368"/>
                  <a:gd name="connsiteX69" fmla="*/ 2293714 w 2398725"/>
                  <a:gd name="connsiteY69" fmla="*/ 805866 h 988368"/>
                  <a:gd name="connsiteX70" fmla="*/ 2294558 w 2398725"/>
                  <a:gd name="connsiteY70" fmla="*/ 805022 h 988368"/>
                  <a:gd name="connsiteX71" fmla="*/ 2295402 w 2398725"/>
                  <a:gd name="connsiteY71" fmla="*/ 803335 h 988368"/>
                  <a:gd name="connsiteX72" fmla="*/ 2296246 w 2398725"/>
                  <a:gd name="connsiteY72" fmla="*/ 799200 h 988368"/>
                  <a:gd name="connsiteX73" fmla="*/ 2297934 w 2398725"/>
                  <a:gd name="connsiteY73" fmla="*/ 795909 h 988368"/>
                  <a:gd name="connsiteX74" fmla="*/ 2297934 w 2398725"/>
                  <a:gd name="connsiteY74" fmla="*/ 794222 h 988368"/>
                  <a:gd name="connsiteX75" fmla="*/ 2298779 w 2398725"/>
                  <a:gd name="connsiteY75" fmla="*/ 793378 h 988368"/>
                  <a:gd name="connsiteX76" fmla="*/ 2298779 w 2398725"/>
                  <a:gd name="connsiteY76" fmla="*/ 790847 h 988368"/>
                  <a:gd name="connsiteX77" fmla="*/ 2300383 w 2398725"/>
                  <a:gd name="connsiteY77" fmla="*/ 786712 h 988368"/>
                  <a:gd name="connsiteX78" fmla="*/ 2300383 w 2398725"/>
                  <a:gd name="connsiteY78" fmla="*/ 785869 h 988368"/>
                  <a:gd name="connsiteX79" fmla="*/ 2301227 w 2398725"/>
                  <a:gd name="connsiteY79" fmla="*/ 785025 h 988368"/>
                  <a:gd name="connsiteX80" fmla="*/ 2302831 w 2398725"/>
                  <a:gd name="connsiteY80" fmla="*/ 779203 h 988368"/>
                  <a:gd name="connsiteX81" fmla="*/ 2303675 w 2398725"/>
                  <a:gd name="connsiteY81" fmla="*/ 777516 h 988368"/>
                  <a:gd name="connsiteX82" fmla="*/ 2303675 w 2398725"/>
                  <a:gd name="connsiteY82" fmla="*/ 775828 h 988368"/>
                  <a:gd name="connsiteX83" fmla="*/ 2304519 w 2398725"/>
                  <a:gd name="connsiteY83" fmla="*/ 773297 h 988368"/>
                  <a:gd name="connsiteX84" fmla="*/ 2306967 w 2398725"/>
                  <a:gd name="connsiteY84" fmla="*/ 766632 h 988368"/>
                  <a:gd name="connsiteX85" fmla="*/ 2307811 w 2398725"/>
                  <a:gd name="connsiteY85" fmla="*/ 763341 h 988368"/>
                  <a:gd name="connsiteX86" fmla="*/ 2308655 w 2398725"/>
                  <a:gd name="connsiteY86" fmla="*/ 762497 h 988368"/>
                  <a:gd name="connsiteX87" fmla="*/ 2311103 w 2398725"/>
                  <a:gd name="connsiteY87" fmla="*/ 759966 h 988368"/>
                  <a:gd name="connsiteX88" fmla="*/ 2312791 w 2398725"/>
                  <a:gd name="connsiteY88" fmla="*/ 758278 h 988368"/>
                  <a:gd name="connsiteX89" fmla="*/ 2313636 w 2398725"/>
                  <a:gd name="connsiteY89" fmla="*/ 757435 h 988368"/>
                  <a:gd name="connsiteX90" fmla="*/ 2314480 w 2398725"/>
                  <a:gd name="connsiteY90" fmla="*/ 756591 h 988368"/>
                  <a:gd name="connsiteX91" fmla="*/ 2316168 w 2398725"/>
                  <a:gd name="connsiteY91" fmla="*/ 754903 h 988368"/>
                  <a:gd name="connsiteX92" fmla="*/ 2317012 w 2398725"/>
                  <a:gd name="connsiteY92" fmla="*/ 754059 h 988368"/>
                  <a:gd name="connsiteX93" fmla="*/ 2318700 w 2398725"/>
                  <a:gd name="connsiteY93" fmla="*/ 752372 h 988368"/>
                  <a:gd name="connsiteX94" fmla="*/ 2318700 w 2398725"/>
                  <a:gd name="connsiteY94" fmla="*/ 751528 h 988368"/>
                  <a:gd name="connsiteX95" fmla="*/ 2319545 w 2398725"/>
                  <a:gd name="connsiteY95" fmla="*/ 751528 h 988368"/>
                  <a:gd name="connsiteX96" fmla="*/ 2320389 w 2398725"/>
                  <a:gd name="connsiteY96" fmla="*/ 750685 h 988368"/>
                  <a:gd name="connsiteX97" fmla="*/ 2321233 w 2398725"/>
                  <a:gd name="connsiteY97" fmla="*/ 749841 h 988368"/>
                  <a:gd name="connsiteX98" fmla="*/ 2322077 w 2398725"/>
                  <a:gd name="connsiteY98" fmla="*/ 748997 h 988368"/>
                  <a:gd name="connsiteX99" fmla="*/ 2322077 w 2398725"/>
                  <a:gd name="connsiteY99" fmla="*/ 748153 h 988368"/>
                  <a:gd name="connsiteX100" fmla="*/ 2322921 w 2398725"/>
                  <a:gd name="connsiteY100" fmla="*/ 744863 h 988368"/>
                  <a:gd name="connsiteX101" fmla="*/ 2323765 w 2398725"/>
                  <a:gd name="connsiteY101" fmla="*/ 741572 h 988368"/>
                  <a:gd name="connsiteX102" fmla="*/ 2323765 w 2398725"/>
                  <a:gd name="connsiteY102" fmla="*/ 739041 h 988368"/>
                  <a:gd name="connsiteX103" fmla="*/ 2324609 w 2398725"/>
                  <a:gd name="connsiteY103" fmla="*/ 735750 h 988368"/>
                  <a:gd name="connsiteX104" fmla="*/ 2324609 w 2398725"/>
                  <a:gd name="connsiteY104" fmla="*/ 734907 h 988368"/>
                  <a:gd name="connsiteX105" fmla="*/ 2325454 w 2398725"/>
                  <a:gd name="connsiteY105" fmla="*/ 731616 h 988368"/>
                  <a:gd name="connsiteX106" fmla="*/ 2325454 w 2398725"/>
                  <a:gd name="connsiteY106" fmla="*/ 730772 h 988368"/>
                  <a:gd name="connsiteX107" fmla="*/ 2326298 w 2398725"/>
                  <a:gd name="connsiteY107" fmla="*/ 727481 h 988368"/>
                  <a:gd name="connsiteX108" fmla="*/ 2327901 w 2398725"/>
                  <a:gd name="connsiteY108" fmla="*/ 719128 h 988368"/>
                  <a:gd name="connsiteX109" fmla="*/ 2327901 w 2398725"/>
                  <a:gd name="connsiteY109" fmla="*/ 717441 h 988368"/>
                  <a:gd name="connsiteX110" fmla="*/ 2328746 w 2398725"/>
                  <a:gd name="connsiteY110" fmla="*/ 716597 h 988368"/>
                  <a:gd name="connsiteX111" fmla="*/ 2328746 w 2398725"/>
                  <a:gd name="connsiteY111" fmla="*/ 714910 h 988368"/>
                  <a:gd name="connsiteX112" fmla="*/ 2329590 w 2398725"/>
                  <a:gd name="connsiteY112" fmla="*/ 714910 h 988368"/>
                  <a:gd name="connsiteX113" fmla="*/ 2330434 w 2398725"/>
                  <a:gd name="connsiteY113" fmla="*/ 714066 h 988368"/>
                  <a:gd name="connsiteX114" fmla="*/ 2332966 w 2398725"/>
                  <a:gd name="connsiteY114" fmla="*/ 714066 h 988368"/>
                  <a:gd name="connsiteX115" fmla="*/ 2334655 w 2398725"/>
                  <a:gd name="connsiteY115" fmla="*/ 713222 h 988368"/>
                  <a:gd name="connsiteX116" fmla="*/ 2334655 w 2398725"/>
                  <a:gd name="connsiteY116" fmla="*/ 712378 h 988368"/>
                  <a:gd name="connsiteX117" fmla="*/ 2335499 w 2398725"/>
                  <a:gd name="connsiteY117" fmla="*/ 711534 h 988368"/>
                  <a:gd name="connsiteX118" fmla="*/ 2335499 w 2398725"/>
                  <a:gd name="connsiteY118" fmla="*/ 708244 h 988368"/>
                  <a:gd name="connsiteX119" fmla="*/ 2334655 w 2398725"/>
                  <a:gd name="connsiteY119" fmla="*/ 706556 h 988368"/>
                  <a:gd name="connsiteX120" fmla="*/ 2333811 w 2398725"/>
                  <a:gd name="connsiteY120" fmla="*/ 704869 h 988368"/>
                  <a:gd name="connsiteX121" fmla="*/ 2333811 w 2398725"/>
                  <a:gd name="connsiteY121" fmla="*/ 699891 h 988368"/>
                  <a:gd name="connsiteX122" fmla="*/ 2332966 w 2398725"/>
                  <a:gd name="connsiteY122" fmla="*/ 698203 h 988368"/>
                  <a:gd name="connsiteX123" fmla="*/ 2332966 w 2398725"/>
                  <a:gd name="connsiteY123" fmla="*/ 694913 h 988368"/>
                  <a:gd name="connsiteX124" fmla="*/ 2340395 w 2398725"/>
                  <a:gd name="connsiteY124" fmla="*/ 694913 h 988368"/>
                  <a:gd name="connsiteX125" fmla="*/ 2344531 w 2398725"/>
                  <a:gd name="connsiteY125" fmla="*/ 694069 h 988368"/>
                  <a:gd name="connsiteX126" fmla="*/ 2357025 w 2398725"/>
                  <a:gd name="connsiteY126" fmla="*/ 694069 h 988368"/>
                  <a:gd name="connsiteX127" fmla="*/ 2357025 w 2398725"/>
                  <a:gd name="connsiteY127" fmla="*/ 688247 h 988368"/>
                  <a:gd name="connsiteX128" fmla="*/ 2357869 w 2398725"/>
                  <a:gd name="connsiteY128" fmla="*/ 683269 h 988368"/>
                  <a:gd name="connsiteX129" fmla="*/ 2357869 w 2398725"/>
                  <a:gd name="connsiteY129" fmla="*/ 679134 h 988368"/>
                  <a:gd name="connsiteX130" fmla="*/ 2362005 w 2398725"/>
                  <a:gd name="connsiteY130" fmla="*/ 679134 h 988368"/>
                  <a:gd name="connsiteX131" fmla="*/ 2361161 w 2398725"/>
                  <a:gd name="connsiteY131" fmla="*/ 678291 h 988368"/>
                  <a:gd name="connsiteX132" fmla="*/ 2361161 w 2398725"/>
                  <a:gd name="connsiteY132" fmla="*/ 673312 h 988368"/>
                  <a:gd name="connsiteX133" fmla="*/ 2362005 w 2398725"/>
                  <a:gd name="connsiteY133" fmla="*/ 673312 h 988368"/>
                  <a:gd name="connsiteX134" fmla="*/ 2362005 w 2398725"/>
                  <a:gd name="connsiteY134" fmla="*/ 671625 h 988368"/>
                  <a:gd name="connsiteX135" fmla="*/ 2361161 w 2398725"/>
                  <a:gd name="connsiteY135" fmla="*/ 671625 h 988368"/>
                  <a:gd name="connsiteX136" fmla="*/ 2360317 w 2398725"/>
                  <a:gd name="connsiteY136" fmla="*/ 670781 h 988368"/>
                  <a:gd name="connsiteX137" fmla="*/ 2359473 w 2398725"/>
                  <a:gd name="connsiteY137" fmla="*/ 670781 h 988368"/>
                  <a:gd name="connsiteX138" fmla="*/ 2357784 w 2398725"/>
                  <a:gd name="connsiteY138" fmla="*/ 669938 h 988368"/>
                  <a:gd name="connsiteX139" fmla="*/ 2356940 w 2398725"/>
                  <a:gd name="connsiteY139" fmla="*/ 669094 h 988368"/>
                  <a:gd name="connsiteX140" fmla="*/ 2355252 w 2398725"/>
                  <a:gd name="connsiteY140" fmla="*/ 668250 h 988368"/>
                  <a:gd name="connsiteX141" fmla="*/ 2352719 w 2398725"/>
                  <a:gd name="connsiteY141" fmla="*/ 667406 h 988368"/>
                  <a:gd name="connsiteX142" fmla="*/ 2351875 w 2398725"/>
                  <a:gd name="connsiteY142" fmla="*/ 667406 h 988368"/>
                  <a:gd name="connsiteX143" fmla="*/ 2347739 w 2398725"/>
                  <a:gd name="connsiteY143" fmla="*/ 664959 h 988368"/>
                  <a:gd name="connsiteX144" fmla="*/ 2344447 w 2398725"/>
                  <a:gd name="connsiteY144" fmla="*/ 664116 h 988368"/>
                  <a:gd name="connsiteX145" fmla="*/ 2344447 w 2398725"/>
                  <a:gd name="connsiteY145" fmla="*/ 663272 h 988368"/>
                  <a:gd name="connsiteX146" fmla="*/ 2342759 w 2398725"/>
                  <a:gd name="connsiteY146" fmla="*/ 663272 h 988368"/>
                  <a:gd name="connsiteX147" fmla="*/ 2341070 w 2398725"/>
                  <a:gd name="connsiteY147" fmla="*/ 666647 h 988368"/>
                  <a:gd name="connsiteX148" fmla="*/ 2340226 w 2398725"/>
                  <a:gd name="connsiteY148" fmla="*/ 668335 h 988368"/>
                  <a:gd name="connsiteX149" fmla="*/ 2339382 w 2398725"/>
                  <a:gd name="connsiteY149" fmla="*/ 669178 h 988368"/>
                  <a:gd name="connsiteX150" fmla="*/ 2338538 w 2398725"/>
                  <a:gd name="connsiteY150" fmla="*/ 670866 h 988368"/>
                  <a:gd name="connsiteX151" fmla="*/ 2338538 w 2398725"/>
                  <a:gd name="connsiteY151" fmla="*/ 672553 h 988368"/>
                  <a:gd name="connsiteX152" fmla="*/ 2337694 w 2398725"/>
                  <a:gd name="connsiteY152" fmla="*/ 673397 h 988368"/>
                  <a:gd name="connsiteX153" fmla="*/ 2336005 w 2398725"/>
                  <a:gd name="connsiteY153" fmla="*/ 674241 h 988368"/>
                  <a:gd name="connsiteX154" fmla="*/ 2333473 w 2398725"/>
                  <a:gd name="connsiteY154" fmla="*/ 675084 h 988368"/>
                  <a:gd name="connsiteX155" fmla="*/ 2331785 w 2398725"/>
                  <a:gd name="connsiteY155" fmla="*/ 675928 h 988368"/>
                  <a:gd name="connsiteX156" fmla="*/ 2330096 w 2398725"/>
                  <a:gd name="connsiteY156" fmla="*/ 676772 h 988368"/>
                  <a:gd name="connsiteX157" fmla="*/ 2329252 w 2398725"/>
                  <a:gd name="connsiteY157" fmla="*/ 670950 h 988368"/>
                  <a:gd name="connsiteX158" fmla="*/ 2328408 w 2398725"/>
                  <a:gd name="connsiteY158" fmla="*/ 665972 h 988368"/>
                  <a:gd name="connsiteX159" fmla="*/ 2328408 w 2398725"/>
                  <a:gd name="connsiteY159" fmla="*/ 662682 h 988368"/>
                  <a:gd name="connsiteX160" fmla="*/ 2327564 w 2398725"/>
                  <a:gd name="connsiteY160" fmla="*/ 657703 h 988368"/>
                  <a:gd name="connsiteX161" fmla="*/ 2327564 w 2398725"/>
                  <a:gd name="connsiteY161" fmla="*/ 656016 h 988368"/>
                  <a:gd name="connsiteX162" fmla="*/ 2329252 w 2398725"/>
                  <a:gd name="connsiteY162" fmla="*/ 654328 h 988368"/>
                  <a:gd name="connsiteX163" fmla="*/ 2330096 w 2398725"/>
                  <a:gd name="connsiteY163" fmla="*/ 654328 h 988368"/>
                  <a:gd name="connsiteX164" fmla="*/ 2330096 w 2398725"/>
                  <a:gd name="connsiteY164" fmla="*/ 653484 h 988368"/>
                  <a:gd name="connsiteX165" fmla="*/ 2330941 w 2398725"/>
                  <a:gd name="connsiteY165" fmla="*/ 653484 h 988368"/>
                  <a:gd name="connsiteX166" fmla="*/ 2330941 w 2398725"/>
                  <a:gd name="connsiteY166" fmla="*/ 652641 h 988368"/>
                  <a:gd name="connsiteX167" fmla="*/ 2331785 w 2398725"/>
                  <a:gd name="connsiteY167" fmla="*/ 652641 h 988368"/>
                  <a:gd name="connsiteX168" fmla="*/ 2332629 w 2398725"/>
                  <a:gd name="connsiteY168" fmla="*/ 650953 h 988368"/>
                  <a:gd name="connsiteX169" fmla="*/ 2335921 w 2398725"/>
                  <a:gd name="connsiteY169" fmla="*/ 648422 h 988368"/>
                  <a:gd name="connsiteX170" fmla="*/ 2335921 w 2398725"/>
                  <a:gd name="connsiteY170" fmla="*/ 646735 h 988368"/>
                  <a:gd name="connsiteX171" fmla="*/ 2336765 w 2398725"/>
                  <a:gd name="connsiteY171" fmla="*/ 645890 h 988368"/>
                  <a:gd name="connsiteX172" fmla="*/ 2336765 w 2398725"/>
                  <a:gd name="connsiteY172" fmla="*/ 643359 h 988368"/>
                  <a:gd name="connsiteX173" fmla="*/ 2337609 w 2398725"/>
                  <a:gd name="connsiteY173" fmla="*/ 642516 h 988368"/>
                  <a:gd name="connsiteX174" fmla="*/ 2337609 w 2398725"/>
                  <a:gd name="connsiteY174" fmla="*/ 640828 h 988368"/>
                  <a:gd name="connsiteX175" fmla="*/ 2338453 w 2398725"/>
                  <a:gd name="connsiteY175" fmla="*/ 639141 h 988368"/>
                  <a:gd name="connsiteX176" fmla="*/ 2338453 w 2398725"/>
                  <a:gd name="connsiteY176" fmla="*/ 638297 h 988368"/>
                  <a:gd name="connsiteX177" fmla="*/ 2339298 w 2398725"/>
                  <a:gd name="connsiteY177" fmla="*/ 634922 h 988368"/>
                  <a:gd name="connsiteX178" fmla="*/ 2339298 w 2398725"/>
                  <a:gd name="connsiteY178" fmla="*/ 633234 h 988368"/>
                  <a:gd name="connsiteX179" fmla="*/ 2340142 w 2398725"/>
                  <a:gd name="connsiteY179" fmla="*/ 632391 h 988368"/>
                  <a:gd name="connsiteX180" fmla="*/ 2340142 w 2398725"/>
                  <a:gd name="connsiteY180" fmla="*/ 629860 h 988368"/>
                  <a:gd name="connsiteX181" fmla="*/ 2340986 w 2398725"/>
                  <a:gd name="connsiteY181" fmla="*/ 628172 h 988368"/>
                  <a:gd name="connsiteX182" fmla="*/ 2340986 w 2398725"/>
                  <a:gd name="connsiteY182" fmla="*/ 627328 h 988368"/>
                  <a:gd name="connsiteX183" fmla="*/ 2342674 w 2398725"/>
                  <a:gd name="connsiteY183" fmla="*/ 628172 h 988368"/>
                  <a:gd name="connsiteX184" fmla="*/ 2342674 w 2398725"/>
                  <a:gd name="connsiteY184" fmla="*/ 629015 h 988368"/>
                  <a:gd name="connsiteX185" fmla="*/ 2344362 w 2398725"/>
                  <a:gd name="connsiteY185" fmla="*/ 630703 h 988368"/>
                  <a:gd name="connsiteX186" fmla="*/ 2349343 w 2398725"/>
                  <a:gd name="connsiteY186" fmla="*/ 634837 h 988368"/>
                  <a:gd name="connsiteX187" fmla="*/ 2352635 w 2398725"/>
                  <a:gd name="connsiteY187" fmla="*/ 638128 h 988368"/>
                  <a:gd name="connsiteX188" fmla="*/ 2353479 w 2398725"/>
                  <a:gd name="connsiteY188" fmla="*/ 638128 h 988368"/>
                  <a:gd name="connsiteX189" fmla="*/ 2353479 w 2398725"/>
                  <a:gd name="connsiteY189" fmla="*/ 637285 h 988368"/>
                  <a:gd name="connsiteX190" fmla="*/ 2354323 w 2398725"/>
                  <a:gd name="connsiteY190" fmla="*/ 634753 h 988368"/>
                  <a:gd name="connsiteX191" fmla="*/ 2354323 w 2398725"/>
                  <a:gd name="connsiteY191" fmla="*/ 633909 h 988368"/>
                  <a:gd name="connsiteX192" fmla="*/ 2355168 w 2398725"/>
                  <a:gd name="connsiteY192" fmla="*/ 633909 h 988368"/>
                  <a:gd name="connsiteX193" fmla="*/ 2356012 w 2398725"/>
                  <a:gd name="connsiteY193" fmla="*/ 632222 h 988368"/>
                  <a:gd name="connsiteX194" fmla="*/ 2357700 w 2398725"/>
                  <a:gd name="connsiteY194" fmla="*/ 629691 h 988368"/>
                  <a:gd name="connsiteX195" fmla="*/ 2359388 w 2398725"/>
                  <a:gd name="connsiteY195" fmla="*/ 628003 h 988368"/>
                  <a:gd name="connsiteX196" fmla="*/ 2359388 w 2398725"/>
                  <a:gd name="connsiteY196" fmla="*/ 626316 h 988368"/>
                  <a:gd name="connsiteX197" fmla="*/ 2360232 w 2398725"/>
                  <a:gd name="connsiteY197" fmla="*/ 626316 h 988368"/>
                  <a:gd name="connsiteX198" fmla="*/ 2360232 w 2398725"/>
                  <a:gd name="connsiteY198" fmla="*/ 624628 h 988368"/>
                  <a:gd name="connsiteX199" fmla="*/ 2361077 w 2398725"/>
                  <a:gd name="connsiteY199" fmla="*/ 622941 h 988368"/>
                  <a:gd name="connsiteX200" fmla="*/ 2361077 w 2398725"/>
                  <a:gd name="connsiteY200" fmla="*/ 622097 h 988368"/>
                  <a:gd name="connsiteX201" fmla="*/ 2361921 w 2398725"/>
                  <a:gd name="connsiteY201" fmla="*/ 620410 h 988368"/>
                  <a:gd name="connsiteX202" fmla="*/ 2361921 w 2398725"/>
                  <a:gd name="connsiteY202" fmla="*/ 617878 h 988368"/>
                  <a:gd name="connsiteX203" fmla="*/ 2362765 w 2398725"/>
                  <a:gd name="connsiteY203" fmla="*/ 617034 h 988368"/>
                  <a:gd name="connsiteX204" fmla="*/ 2362765 w 2398725"/>
                  <a:gd name="connsiteY204" fmla="*/ 616191 h 988368"/>
                  <a:gd name="connsiteX205" fmla="*/ 2363609 w 2398725"/>
                  <a:gd name="connsiteY205" fmla="*/ 614503 h 988368"/>
                  <a:gd name="connsiteX206" fmla="*/ 2363609 w 2398725"/>
                  <a:gd name="connsiteY206" fmla="*/ 611212 h 988368"/>
                  <a:gd name="connsiteX207" fmla="*/ 2364453 w 2398725"/>
                  <a:gd name="connsiteY207" fmla="*/ 611212 h 988368"/>
                  <a:gd name="connsiteX208" fmla="*/ 2364453 w 2398725"/>
                  <a:gd name="connsiteY208" fmla="*/ 609525 h 988368"/>
                  <a:gd name="connsiteX209" fmla="*/ 2365297 w 2398725"/>
                  <a:gd name="connsiteY209" fmla="*/ 607838 h 988368"/>
                  <a:gd name="connsiteX210" fmla="*/ 2365297 w 2398725"/>
                  <a:gd name="connsiteY210" fmla="*/ 606994 h 988368"/>
                  <a:gd name="connsiteX211" fmla="*/ 2370278 w 2398725"/>
                  <a:gd name="connsiteY211" fmla="*/ 606994 h 988368"/>
                  <a:gd name="connsiteX212" fmla="*/ 2371122 w 2398725"/>
                  <a:gd name="connsiteY212" fmla="*/ 606150 h 988368"/>
                  <a:gd name="connsiteX213" fmla="*/ 2371966 w 2398725"/>
                  <a:gd name="connsiteY213" fmla="*/ 606150 h 988368"/>
                  <a:gd name="connsiteX214" fmla="*/ 2371966 w 2398725"/>
                  <a:gd name="connsiteY214" fmla="*/ 606994 h 988368"/>
                  <a:gd name="connsiteX215" fmla="*/ 2375258 w 2398725"/>
                  <a:gd name="connsiteY215" fmla="*/ 606994 h 988368"/>
                  <a:gd name="connsiteX216" fmla="*/ 2375258 w 2398725"/>
                  <a:gd name="connsiteY216" fmla="*/ 606150 h 988368"/>
                  <a:gd name="connsiteX217" fmla="*/ 2376102 w 2398725"/>
                  <a:gd name="connsiteY217" fmla="*/ 606150 h 988368"/>
                  <a:gd name="connsiteX218" fmla="*/ 2376102 w 2398725"/>
                  <a:gd name="connsiteY218" fmla="*/ 604463 h 988368"/>
                  <a:gd name="connsiteX219" fmla="*/ 2376947 w 2398725"/>
                  <a:gd name="connsiteY219" fmla="*/ 604463 h 988368"/>
                  <a:gd name="connsiteX220" fmla="*/ 2376947 w 2398725"/>
                  <a:gd name="connsiteY220" fmla="*/ 601087 h 988368"/>
                  <a:gd name="connsiteX221" fmla="*/ 2377791 w 2398725"/>
                  <a:gd name="connsiteY221" fmla="*/ 601087 h 988368"/>
                  <a:gd name="connsiteX222" fmla="*/ 2377791 w 2398725"/>
                  <a:gd name="connsiteY222" fmla="*/ 599400 h 988368"/>
                  <a:gd name="connsiteX223" fmla="*/ 2379479 w 2398725"/>
                  <a:gd name="connsiteY223" fmla="*/ 599400 h 988368"/>
                  <a:gd name="connsiteX224" fmla="*/ 2381167 w 2398725"/>
                  <a:gd name="connsiteY224" fmla="*/ 600244 h 988368"/>
                  <a:gd name="connsiteX225" fmla="*/ 2384459 w 2398725"/>
                  <a:gd name="connsiteY225" fmla="*/ 601087 h 988368"/>
                  <a:gd name="connsiteX226" fmla="*/ 2385304 w 2398725"/>
                  <a:gd name="connsiteY226" fmla="*/ 600244 h 988368"/>
                  <a:gd name="connsiteX227" fmla="*/ 2385304 w 2398725"/>
                  <a:gd name="connsiteY227" fmla="*/ 599400 h 988368"/>
                  <a:gd name="connsiteX228" fmla="*/ 2386148 w 2398725"/>
                  <a:gd name="connsiteY228" fmla="*/ 597713 h 988368"/>
                  <a:gd name="connsiteX229" fmla="*/ 2386148 w 2398725"/>
                  <a:gd name="connsiteY229" fmla="*/ 596025 h 988368"/>
                  <a:gd name="connsiteX230" fmla="*/ 2386992 w 2398725"/>
                  <a:gd name="connsiteY230" fmla="*/ 595182 h 988368"/>
                  <a:gd name="connsiteX231" fmla="*/ 2389524 w 2398725"/>
                  <a:gd name="connsiteY231" fmla="*/ 596025 h 988368"/>
                  <a:gd name="connsiteX232" fmla="*/ 2390369 w 2398725"/>
                  <a:gd name="connsiteY232" fmla="*/ 596025 h 988368"/>
                  <a:gd name="connsiteX233" fmla="*/ 2396193 w 2398725"/>
                  <a:gd name="connsiteY233" fmla="*/ 597713 h 988368"/>
                  <a:gd name="connsiteX234" fmla="*/ 2396193 w 2398725"/>
                  <a:gd name="connsiteY234" fmla="*/ 595182 h 988368"/>
                  <a:gd name="connsiteX235" fmla="*/ 2397037 w 2398725"/>
                  <a:gd name="connsiteY235" fmla="*/ 594337 h 988368"/>
                  <a:gd name="connsiteX236" fmla="*/ 2397037 w 2398725"/>
                  <a:gd name="connsiteY236" fmla="*/ 590203 h 988368"/>
                  <a:gd name="connsiteX237" fmla="*/ 2389524 w 2398725"/>
                  <a:gd name="connsiteY237" fmla="*/ 587756 h 988368"/>
                  <a:gd name="connsiteX238" fmla="*/ 2389524 w 2398725"/>
                  <a:gd name="connsiteY238" fmla="*/ 586069 h 988368"/>
                  <a:gd name="connsiteX239" fmla="*/ 2390369 w 2398725"/>
                  <a:gd name="connsiteY239" fmla="*/ 584381 h 988368"/>
                  <a:gd name="connsiteX240" fmla="*/ 2390369 w 2398725"/>
                  <a:gd name="connsiteY240" fmla="*/ 583538 h 988368"/>
                  <a:gd name="connsiteX241" fmla="*/ 2391212 w 2398725"/>
                  <a:gd name="connsiteY241" fmla="*/ 581850 h 988368"/>
                  <a:gd name="connsiteX242" fmla="*/ 2391212 w 2398725"/>
                  <a:gd name="connsiteY242" fmla="*/ 581007 h 988368"/>
                  <a:gd name="connsiteX243" fmla="*/ 2389524 w 2398725"/>
                  <a:gd name="connsiteY243" fmla="*/ 581007 h 988368"/>
                  <a:gd name="connsiteX244" fmla="*/ 2388680 w 2398725"/>
                  <a:gd name="connsiteY244" fmla="*/ 580163 h 988368"/>
                  <a:gd name="connsiteX245" fmla="*/ 2386992 w 2398725"/>
                  <a:gd name="connsiteY245" fmla="*/ 580163 h 988368"/>
                  <a:gd name="connsiteX246" fmla="*/ 2386992 w 2398725"/>
                  <a:gd name="connsiteY246" fmla="*/ 579319 h 988368"/>
                  <a:gd name="connsiteX247" fmla="*/ 2385304 w 2398725"/>
                  <a:gd name="connsiteY247" fmla="*/ 579319 h 988368"/>
                  <a:gd name="connsiteX248" fmla="*/ 2381927 w 2398725"/>
                  <a:gd name="connsiteY248" fmla="*/ 574341 h 988368"/>
                  <a:gd name="connsiteX249" fmla="*/ 2381927 w 2398725"/>
                  <a:gd name="connsiteY249" fmla="*/ 573497 h 988368"/>
                  <a:gd name="connsiteX250" fmla="*/ 2381083 w 2398725"/>
                  <a:gd name="connsiteY250" fmla="*/ 572653 h 988368"/>
                  <a:gd name="connsiteX251" fmla="*/ 2380239 w 2398725"/>
                  <a:gd name="connsiteY251" fmla="*/ 571809 h 988368"/>
                  <a:gd name="connsiteX252" fmla="*/ 2379394 w 2398725"/>
                  <a:gd name="connsiteY252" fmla="*/ 569278 h 988368"/>
                  <a:gd name="connsiteX253" fmla="*/ 2378550 w 2398725"/>
                  <a:gd name="connsiteY253" fmla="*/ 568435 h 988368"/>
                  <a:gd name="connsiteX254" fmla="*/ 2377706 w 2398725"/>
                  <a:gd name="connsiteY254" fmla="*/ 567591 h 988368"/>
                  <a:gd name="connsiteX255" fmla="*/ 2376018 w 2398725"/>
                  <a:gd name="connsiteY255" fmla="*/ 565060 h 988368"/>
                  <a:gd name="connsiteX256" fmla="*/ 2376018 w 2398725"/>
                  <a:gd name="connsiteY256" fmla="*/ 563372 h 988368"/>
                  <a:gd name="connsiteX257" fmla="*/ 2375174 w 2398725"/>
                  <a:gd name="connsiteY257" fmla="*/ 561684 h 988368"/>
                  <a:gd name="connsiteX258" fmla="*/ 2374330 w 2398725"/>
                  <a:gd name="connsiteY258" fmla="*/ 560841 h 988368"/>
                  <a:gd name="connsiteX259" fmla="*/ 2374330 w 2398725"/>
                  <a:gd name="connsiteY259" fmla="*/ 559997 h 988368"/>
                  <a:gd name="connsiteX260" fmla="*/ 2373486 w 2398725"/>
                  <a:gd name="connsiteY260" fmla="*/ 559153 h 988368"/>
                  <a:gd name="connsiteX261" fmla="*/ 2373486 w 2398725"/>
                  <a:gd name="connsiteY261" fmla="*/ 558309 h 988368"/>
                  <a:gd name="connsiteX262" fmla="*/ 2372641 w 2398725"/>
                  <a:gd name="connsiteY262" fmla="*/ 557466 h 988368"/>
                  <a:gd name="connsiteX263" fmla="*/ 2371797 w 2398725"/>
                  <a:gd name="connsiteY263" fmla="*/ 556622 h 988368"/>
                  <a:gd name="connsiteX264" fmla="*/ 2371797 w 2398725"/>
                  <a:gd name="connsiteY264" fmla="*/ 555778 h 988368"/>
                  <a:gd name="connsiteX265" fmla="*/ 2370953 w 2398725"/>
                  <a:gd name="connsiteY265" fmla="*/ 554091 h 988368"/>
                  <a:gd name="connsiteX266" fmla="*/ 2370109 w 2398725"/>
                  <a:gd name="connsiteY266" fmla="*/ 552403 h 988368"/>
                  <a:gd name="connsiteX267" fmla="*/ 2369265 w 2398725"/>
                  <a:gd name="connsiteY267" fmla="*/ 551560 h 988368"/>
                  <a:gd name="connsiteX268" fmla="*/ 2369265 w 2398725"/>
                  <a:gd name="connsiteY268" fmla="*/ 550716 h 988368"/>
                  <a:gd name="connsiteX269" fmla="*/ 2368421 w 2398725"/>
                  <a:gd name="connsiteY269" fmla="*/ 549028 h 988368"/>
                  <a:gd name="connsiteX270" fmla="*/ 2367576 w 2398725"/>
                  <a:gd name="connsiteY270" fmla="*/ 547341 h 988368"/>
                  <a:gd name="connsiteX271" fmla="*/ 2366732 w 2398725"/>
                  <a:gd name="connsiteY271" fmla="*/ 545653 h 988368"/>
                  <a:gd name="connsiteX272" fmla="*/ 2365888 w 2398725"/>
                  <a:gd name="connsiteY272" fmla="*/ 543966 h 988368"/>
                  <a:gd name="connsiteX273" fmla="*/ 2365044 w 2398725"/>
                  <a:gd name="connsiteY273" fmla="*/ 542278 h 988368"/>
                  <a:gd name="connsiteX274" fmla="*/ 2363356 w 2398725"/>
                  <a:gd name="connsiteY274" fmla="*/ 538987 h 988368"/>
                  <a:gd name="connsiteX275" fmla="*/ 2362512 w 2398725"/>
                  <a:gd name="connsiteY275" fmla="*/ 537300 h 988368"/>
                  <a:gd name="connsiteX276" fmla="*/ 2360823 w 2398725"/>
                  <a:gd name="connsiteY276" fmla="*/ 534769 h 988368"/>
                  <a:gd name="connsiteX277" fmla="*/ 2359979 w 2398725"/>
                  <a:gd name="connsiteY277" fmla="*/ 533925 h 988368"/>
                  <a:gd name="connsiteX278" fmla="*/ 2359135 w 2398725"/>
                  <a:gd name="connsiteY278" fmla="*/ 532238 h 988368"/>
                  <a:gd name="connsiteX279" fmla="*/ 2358291 w 2398725"/>
                  <a:gd name="connsiteY279" fmla="*/ 529706 h 988368"/>
                  <a:gd name="connsiteX280" fmla="*/ 2356603 w 2398725"/>
                  <a:gd name="connsiteY280" fmla="*/ 527175 h 988368"/>
                  <a:gd name="connsiteX281" fmla="*/ 2355758 w 2398725"/>
                  <a:gd name="connsiteY281" fmla="*/ 525488 h 988368"/>
                  <a:gd name="connsiteX282" fmla="*/ 2355758 w 2398725"/>
                  <a:gd name="connsiteY282" fmla="*/ 520509 h 988368"/>
                  <a:gd name="connsiteX283" fmla="*/ 2356603 w 2398725"/>
                  <a:gd name="connsiteY283" fmla="*/ 518822 h 988368"/>
                  <a:gd name="connsiteX284" fmla="*/ 2356603 w 2398725"/>
                  <a:gd name="connsiteY284" fmla="*/ 510469 h 988368"/>
                  <a:gd name="connsiteX285" fmla="*/ 2357447 w 2398725"/>
                  <a:gd name="connsiteY285" fmla="*/ 509625 h 988368"/>
                  <a:gd name="connsiteX286" fmla="*/ 2357447 w 2398725"/>
                  <a:gd name="connsiteY286" fmla="*/ 503803 h 988368"/>
                  <a:gd name="connsiteX287" fmla="*/ 2358291 w 2398725"/>
                  <a:gd name="connsiteY287" fmla="*/ 503803 h 988368"/>
                  <a:gd name="connsiteX288" fmla="*/ 2358291 w 2398725"/>
                  <a:gd name="connsiteY288" fmla="*/ 502959 h 988368"/>
                  <a:gd name="connsiteX289" fmla="*/ 2359135 w 2398725"/>
                  <a:gd name="connsiteY289" fmla="*/ 502959 h 988368"/>
                  <a:gd name="connsiteX290" fmla="*/ 2359135 w 2398725"/>
                  <a:gd name="connsiteY290" fmla="*/ 501272 h 988368"/>
                  <a:gd name="connsiteX291" fmla="*/ 2361667 w 2398725"/>
                  <a:gd name="connsiteY291" fmla="*/ 501272 h 988368"/>
                  <a:gd name="connsiteX292" fmla="*/ 2361667 w 2398725"/>
                  <a:gd name="connsiteY292" fmla="*/ 500428 h 988368"/>
                  <a:gd name="connsiteX293" fmla="*/ 2362512 w 2398725"/>
                  <a:gd name="connsiteY293" fmla="*/ 500428 h 988368"/>
                  <a:gd name="connsiteX294" fmla="*/ 2362512 w 2398725"/>
                  <a:gd name="connsiteY294" fmla="*/ 499584 h 988368"/>
                  <a:gd name="connsiteX295" fmla="*/ 2363356 w 2398725"/>
                  <a:gd name="connsiteY295" fmla="*/ 499584 h 988368"/>
                  <a:gd name="connsiteX296" fmla="*/ 2363356 w 2398725"/>
                  <a:gd name="connsiteY296" fmla="*/ 498741 h 988368"/>
                  <a:gd name="connsiteX297" fmla="*/ 2364200 w 2398725"/>
                  <a:gd name="connsiteY297" fmla="*/ 498741 h 988368"/>
                  <a:gd name="connsiteX298" fmla="*/ 2365044 w 2398725"/>
                  <a:gd name="connsiteY298" fmla="*/ 497897 h 988368"/>
                  <a:gd name="connsiteX299" fmla="*/ 2365888 w 2398725"/>
                  <a:gd name="connsiteY299" fmla="*/ 497897 h 988368"/>
                  <a:gd name="connsiteX300" fmla="*/ 2365888 w 2398725"/>
                  <a:gd name="connsiteY300" fmla="*/ 497053 h 988368"/>
                  <a:gd name="connsiteX301" fmla="*/ 2366732 w 2398725"/>
                  <a:gd name="connsiteY301" fmla="*/ 497053 h 988368"/>
                  <a:gd name="connsiteX302" fmla="*/ 2366732 w 2398725"/>
                  <a:gd name="connsiteY302" fmla="*/ 496209 h 988368"/>
                  <a:gd name="connsiteX303" fmla="*/ 2367576 w 2398725"/>
                  <a:gd name="connsiteY303" fmla="*/ 496209 h 988368"/>
                  <a:gd name="connsiteX304" fmla="*/ 2367576 w 2398725"/>
                  <a:gd name="connsiteY304" fmla="*/ 495366 h 988368"/>
                  <a:gd name="connsiteX305" fmla="*/ 2368421 w 2398725"/>
                  <a:gd name="connsiteY305" fmla="*/ 495366 h 988368"/>
                  <a:gd name="connsiteX306" fmla="*/ 2368421 w 2398725"/>
                  <a:gd name="connsiteY306" fmla="*/ 494522 h 988368"/>
                  <a:gd name="connsiteX307" fmla="*/ 2369265 w 2398725"/>
                  <a:gd name="connsiteY307" fmla="*/ 493678 h 988368"/>
                  <a:gd name="connsiteX308" fmla="*/ 2369265 w 2398725"/>
                  <a:gd name="connsiteY308" fmla="*/ 491147 h 988368"/>
                  <a:gd name="connsiteX309" fmla="*/ 2370109 w 2398725"/>
                  <a:gd name="connsiteY309" fmla="*/ 491147 h 988368"/>
                  <a:gd name="connsiteX310" fmla="*/ 2370109 w 2398725"/>
                  <a:gd name="connsiteY310" fmla="*/ 490303 h 988368"/>
                  <a:gd name="connsiteX311" fmla="*/ 2370953 w 2398725"/>
                  <a:gd name="connsiteY311" fmla="*/ 490303 h 988368"/>
                  <a:gd name="connsiteX312" fmla="*/ 2370953 w 2398725"/>
                  <a:gd name="connsiteY312" fmla="*/ 489459 h 988368"/>
                  <a:gd name="connsiteX313" fmla="*/ 2371797 w 2398725"/>
                  <a:gd name="connsiteY313" fmla="*/ 489459 h 988368"/>
                  <a:gd name="connsiteX314" fmla="*/ 2371797 w 2398725"/>
                  <a:gd name="connsiteY314" fmla="*/ 488616 h 988368"/>
                  <a:gd name="connsiteX315" fmla="*/ 2373486 w 2398725"/>
                  <a:gd name="connsiteY315" fmla="*/ 488616 h 988368"/>
                  <a:gd name="connsiteX316" fmla="*/ 2373486 w 2398725"/>
                  <a:gd name="connsiteY316" fmla="*/ 487772 h 988368"/>
                  <a:gd name="connsiteX317" fmla="*/ 2374330 w 2398725"/>
                  <a:gd name="connsiteY317" fmla="*/ 487772 h 988368"/>
                  <a:gd name="connsiteX318" fmla="*/ 2374330 w 2398725"/>
                  <a:gd name="connsiteY318" fmla="*/ 486928 h 988368"/>
                  <a:gd name="connsiteX319" fmla="*/ 2375174 w 2398725"/>
                  <a:gd name="connsiteY319" fmla="*/ 486084 h 988368"/>
                  <a:gd name="connsiteX320" fmla="*/ 2375174 w 2398725"/>
                  <a:gd name="connsiteY320" fmla="*/ 485241 h 988368"/>
                  <a:gd name="connsiteX321" fmla="*/ 2376018 w 2398725"/>
                  <a:gd name="connsiteY321" fmla="*/ 485241 h 988368"/>
                  <a:gd name="connsiteX322" fmla="*/ 2376018 w 2398725"/>
                  <a:gd name="connsiteY322" fmla="*/ 484397 h 988368"/>
                  <a:gd name="connsiteX323" fmla="*/ 2376862 w 2398725"/>
                  <a:gd name="connsiteY323" fmla="*/ 483553 h 988368"/>
                  <a:gd name="connsiteX324" fmla="*/ 2376862 w 2398725"/>
                  <a:gd name="connsiteY324" fmla="*/ 482709 h 988368"/>
                  <a:gd name="connsiteX325" fmla="*/ 2377706 w 2398725"/>
                  <a:gd name="connsiteY325" fmla="*/ 482709 h 988368"/>
                  <a:gd name="connsiteX326" fmla="*/ 2377706 w 2398725"/>
                  <a:gd name="connsiteY326" fmla="*/ 481866 h 988368"/>
                  <a:gd name="connsiteX327" fmla="*/ 2378550 w 2398725"/>
                  <a:gd name="connsiteY327" fmla="*/ 481866 h 988368"/>
                  <a:gd name="connsiteX328" fmla="*/ 2379394 w 2398725"/>
                  <a:gd name="connsiteY328" fmla="*/ 481022 h 988368"/>
                  <a:gd name="connsiteX329" fmla="*/ 2383531 w 2398725"/>
                  <a:gd name="connsiteY329" fmla="*/ 481022 h 988368"/>
                  <a:gd name="connsiteX330" fmla="*/ 2383531 w 2398725"/>
                  <a:gd name="connsiteY330" fmla="*/ 480178 h 988368"/>
                  <a:gd name="connsiteX331" fmla="*/ 2386063 w 2398725"/>
                  <a:gd name="connsiteY331" fmla="*/ 480178 h 988368"/>
                  <a:gd name="connsiteX332" fmla="*/ 2386063 w 2398725"/>
                  <a:gd name="connsiteY332" fmla="*/ 479334 h 988368"/>
                  <a:gd name="connsiteX333" fmla="*/ 2386907 w 2398725"/>
                  <a:gd name="connsiteY333" fmla="*/ 479334 h 988368"/>
                  <a:gd name="connsiteX334" fmla="*/ 2386907 w 2398725"/>
                  <a:gd name="connsiteY334" fmla="*/ 478491 h 988368"/>
                  <a:gd name="connsiteX335" fmla="*/ 2387752 w 2398725"/>
                  <a:gd name="connsiteY335" fmla="*/ 478491 h 988368"/>
                  <a:gd name="connsiteX336" fmla="*/ 2388596 w 2398725"/>
                  <a:gd name="connsiteY336" fmla="*/ 477647 h 988368"/>
                  <a:gd name="connsiteX337" fmla="*/ 2389440 w 2398725"/>
                  <a:gd name="connsiteY337" fmla="*/ 477647 h 988368"/>
                  <a:gd name="connsiteX338" fmla="*/ 2389440 w 2398725"/>
                  <a:gd name="connsiteY338" fmla="*/ 476803 h 988368"/>
                  <a:gd name="connsiteX339" fmla="*/ 2390284 w 2398725"/>
                  <a:gd name="connsiteY339" fmla="*/ 476803 h 988368"/>
                  <a:gd name="connsiteX340" fmla="*/ 2391128 w 2398725"/>
                  <a:gd name="connsiteY340" fmla="*/ 475959 h 988368"/>
                  <a:gd name="connsiteX341" fmla="*/ 2391972 w 2398725"/>
                  <a:gd name="connsiteY341" fmla="*/ 475116 h 988368"/>
                  <a:gd name="connsiteX342" fmla="*/ 2392816 w 2398725"/>
                  <a:gd name="connsiteY342" fmla="*/ 474272 h 988368"/>
                  <a:gd name="connsiteX343" fmla="*/ 2392816 w 2398725"/>
                  <a:gd name="connsiteY343" fmla="*/ 473428 h 988368"/>
                  <a:gd name="connsiteX344" fmla="*/ 2393661 w 2398725"/>
                  <a:gd name="connsiteY344" fmla="*/ 473428 h 988368"/>
                  <a:gd name="connsiteX345" fmla="*/ 2394505 w 2398725"/>
                  <a:gd name="connsiteY345" fmla="*/ 472584 h 988368"/>
                  <a:gd name="connsiteX346" fmla="*/ 2395349 w 2398725"/>
                  <a:gd name="connsiteY346" fmla="*/ 472584 h 988368"/>
                  <a:gd name="connsiteX347" fmla="*/ 2396193 w 2398725"/>
                  <a:gd name="connsiteY347" fmla="*/ 471741 h 988368"/>
                  <a:gd name="connsiteX348" fmla="*/ 2398725 w 2398725"/>
                  <a:gd name="connsiteY348" fmla="*/ 471741 h 988368"/>
                  <a:gd name="connsiteX349" fmla="*/ 2397881 w 2398725"/>
                  <a:gd name="connsiteY349" fmla="*/ 470897 h 988368"/>
                  <a:gd name="connsiteX350" fmla="*/ 2397037 w 2398725"/>
                  <a:gd name="connsiteY350" fmla="*/ 470053 h 988368"/>
                  <a:gd name="connsiteX351" fmla="*/ 2395349 w 2398725"/>
                  <a:gd name="connsiteY351" fmla="*/ 468366 h 988368"/>
                  <a:gd name="connsiteX352" fmla="*/ 2395349 w 2398725"/>
                  <a:gd name="connsiteY352" fmla="*/ 465834 h 988368"/>
                  <a:gd name="connsiteX353" fmla="*/ 2393661 w 2398725"/>
                  <a:gd name="connsiteY353" fmla="*/ 465834 h 988368"/>
                  <a:gd name="connsiteX354" fmla="*/ 2392816 w 2398725"/>
                  <a:gd name="connsiteY354" fmla="*/ 464991 h 988368"/>
                  <a:gd name="connsiteX355" fmla="*/ 2391972 w 2398725"/>
                  <a:gd name="connsiteY355" fmla="*/ 464991 h 988368"/>
                  <a:gd name="connsiteX356" fmla="*/ 2391128 w 2398725"/>
                  <a:gd name="connsiteY356" fmla="*/ 464147 h 988368"/>
                  <a:gd name="connsiteX357" fmla="*/ 2391128 w 2398725"/>
                  <a:gd name="connsiteY357" fmla="*/ 463303 h 988368"/>
                  <a:gd name="connsiteX358" fmla="*/ 2390284 w 2398725"/>
                  <a:gd name="connsiteY358" fmla="*/ 463303 h 988368"/>
                  <a:gd name="connsiteX359" fmla="*/ 2389440 w 2398725"/>
                  <a:gd name="connsiteY359" fmla="*/ 462459 h 988368"/>
                  <a:gd name="connsiteX360" fmla="*/ 2389440 w 2398725"/>
                  <a:gd name="connsiteY360" fmla="*/ 463303 h 988368"/>
                  <a:gd name="connsiteX361" fmla="*/ 2388596 w 2398725"/>
                  <a:gd name="connsiteY361" fmla="*/ 463303 h 988368"/>
                  <a:gd name="connsiteX362" fmla="*/ 2388596 w 2398725"/>
                  <a:gd name="connsiteY362" fmla="*/ 462459 h 988368"/>
                  <a:gd name="connsiteX363" fmla="*/ 2386907 w 2398725"/>
                  <a:gd name="connsiteY363" fmla="*/ 462459 h 988368"/>
                  <a:gd name="connsiteX364" fmla="*/ 2386907 w 2398725"/>
                  <a:gd name="connsiteY364" fmla="*/ 461616 h 988368"/>
                  <a:gd name="connsiteX365" fmla="*/ 2386063 w 2398725"/>
                  <a:gd name="connsiteY365" fmla="*/ 461616 h 988368"/>
                  <a:gd name="connsiteX366" fmla="*/ 2386907 w 2398725"/>
                  <a:gd name="connsiteY366" fmla="*/ 459084 h 988368"/>
                  <a:gd name="connsiteX367" fmla="*/ 2386907 w 2398725"/>
                  <a:gd name="connsiteY367" fmla="*/ 457397 h 988368"/>
                  <a:gd name="connsiteX368" fmla="*/ 2386063 w 2398725"/>
                  <a:gd name="connsiteY368" fmla="*/ 457397 h 988368"/>
                  <a:gd name="connsiteX369" fmla="*/ 2384375 w 2398725"/>
                  <a:gd name="connsiteY369" fmla="*/ 456553 h 988368"/>
                  <a:gd name="connsiteX370" fmla="*/ 2385219 w 2398725"/>
                  <a:gd name="connsiteY370" fmla="*/ 455709 h 988368"/>
                  <a:gd name="connsiteX371" fmla="*/ 2385219 w 2398725"/>
                  <a:gd name="connsiteY371" fmla="*/ 454866 h 988368"/>
                  <a:gd name="connsiteX372" fmla="*/ 2384375 w 2398725"/>
                  <a:gd name="connsiteY372" fmla="*/ 454022 h 988368"/>
                  <a:gd name="connsiteX373" fmla="*/ 2384375 w 2398725"/>
                  <a:gd name="connsiteY373" fmla="*/ 453178 h 988368"/>
                  <a:gd name="connsiteX374" fmla="*/ 2383531 w 2398725"/>
                  <a:gd name="connsiteY374" fmla="*/ 452334 h 988368"/>
                  <a:gd name="connsiteX375" fmla="*/ 2383531 w 2398725"/>
                  <a:gd name="connsiteY375" fmla="*/ 451491 h 988368"/>
                  <a:gd name="connsiteX376" fmla="*/ 2382687 w 2398725"/>
                  <a:gd name="connsiteY376" fmla="*/ 451491 h 988368"/>
                  <a:gd name="connsiteX377" fmla="*/ 2382687 w 2398725"/>
                  <a:gd name="connsiteY377" fmla="*/ 449803 h 988368"/>
                  <a:gd name="connsiteX378" fmla="*/ 2381843 w 2398725"/>
                  <a:gd name="connsiteY378" fmla="*/ 448959 h 988368"/>
                  <a:gd name="connsiteX379" fmla="*/ 2381843 w 2398725"/>
                  <a:gd name="connsiteY379" fmla="*/ 447272 h 988368"/>
                  <a:gd name="connsiteX380" fmla="*/ 2380998 w 2398725"/>
                  <a:gd name="connsiteY380" fmla="*/ 447272 h 988368"/>
                  <a:gd name="connsiteX381" fmla="*/ 2380154 w 2398725"/>
                  <a:gd name="connsiteY381" fmla="*/ 445584 h 988368"/>
                  <a:gd name="connsiteX382" fmla="*/ 2380154 w 2398725"/>
                  <a:gd name="connsiteY382" fmla="*/ 444741 h 988368"/>
                  <a:gd name="connsiteX383" fmla="*/ 2379310 w 2398725"/>
                  <a:gd name="connsiteY383" fmla="*/ 444741 h 988368"/>
                  <a:gd name="connsiteX384" fmla="*/ 2379310 w 2398725"/>
                  <a:gd name="connsiteY384" fmla="*/ 443897 h 988368"/>
                  <a:gd name="connsiteX385" fmla="*/ 2378466 w 2398725"/>
                  <a:gd name="connsiteY385" fmla="*/ 442209 h 988368"/>
                  <a:gd name="connsiteX386" fmla="*/ 2377622 w 2398725"/>
                  <a:gd name="connsiteY386" fmla="*/ 441366 h 988368"/>
                  <a:gd name="connsiteX387" fmla="*/ 2377622 w 2398725"/>
                  <a:gd name="connsiteY387" fmla="*/ 440522 h 988368"/>
                  <a:gd name="connsiteX388" fmla="*/ 2376778 w 2398725"/>
                  <a:gd name="connsiteY388" fmla="*/ 440522 h 988368"/>
                  <a:gd name="connsiteX389" fmla="*/ 2376778 w 2398725"/>
                  <a:gd name="connsiteY389" fmla="*/ 439678 h 988368"/>
                  <a:gd name="connsiteX390" fmla="*/ 2375933 w 2398725"/>
                  <a:gd name="connsiteY390" fmla="*/ 439678 h 988368"/>
                  <a:gd name="connsiteX391" fmla="*/ 2374245 w 2398725"/>
                  <a:gd name="connsiteY391" fmla="*/ 437147 h 988368"/>
                  <a:gd name="connsiteX392" fmla="*/ 2370869 w 2398725"/>
                  <a:gd name="connsiteY392" fmla="*/ 433856 h 988368"/>
                  <a:gd name="connsiteX393" fmla="*/ 2370869 w 2398725"/>
                  <a:gd name="connsiteY393" fmla="*/ 433012 h 988368"/>
                  <a:gd name="connsiteX394" fmla="*/ 2370025 w 2398725"/>
                  <a:gd name="connsiteY394" fmla="*/ 432169 h 988368"/>
                  <a:gd name="connsiteX395" fmla="*/ 2369180 w 2398725"/>
                  <a:gd name="connsiteY395" fmla="*/ 431325 h 988368"/>
                  <a:gd name="connsiteX396" fmla="*/ 2369180 w 2398725"/>
                  <a:gd name="connsiteY396" fmla="*/ 430481 h 988368"/>
                  <a:gd name="connsiteX397" fmla="*/ 2368336 w 2398725"/>
                  <a:gd name="connsiteY397" fmla="*/ 430481 h 988368"/>
                  <a:gd name="connsiteX398" fmla="*/ 2368336 w 2398725"/>
                  <a:gd name="connsiteY398" fmla="*/ 429637 h 988368"/>
                  <a:gd name="connsiteX399" fmla="*/ 2365044 w 2398725"/>
                  <a:gd name="connsiteY399" fmla="*/ 432169 h 988368"/>
                  <a:gd name="connsiteX400" fmla="*/ 2364200 w 2398725"/>
                  <a:gd name="connsiteY400" fmla="*/ 432169 h 988368"/>
                  <a:gd name="connsiteX401" fmla="*/ 2364200 w 2398725"/>
                  <a:gd name="connsiteY401" fmla="*/ 433012 h 988368"/>
                  <a:gd name="connsiteX402" fmla="*/ 2361667 w 2398725"/>
                  <a:gd name="connsiteY402" fmla="*/ 434700 h 988368"/>
                  <a:gd name="connsiteX403" fmla="*/ 2361667 w 2398725"/>
                  <a:gd name="connsiteY403" fmla="*/ 432169 h 988368"/>
                  <a:gd name="connsiteX404" fmla="*/ 2359979 w 2398725"/>
                  <a:gd name="connsiteY404" fmla="*/ 432169 h 988368"/>
                  <a:gd name="connsiteX405" fmla="*/ 2359135 w 2398725"/>
                  <a:gd name="connsiteY405" fmla="*/ 433012 h 988368"/>
                  <a:gd name="connsiteX406" fmla="*/ 2358291 w 2398725"/>
                  <a:gd name="connsiteY406" fmla="*/ 433012 h 988368"/>
                  <a:gd name="connsiteX407" fmla="*/ 2356603 w 2398725"/>
                  <a:gd name="connsiteY407" fmla="*/ 433856 h 988368"/>
                  <a:gd name="connsiteX408" fmla="*/ 2355758 w 2398725"/>
                  <a:gd name="connsiteY408" fmla="*/ 433856 h 988368"/>
                  <a:gd name="connsiteX409" fmla="*/ 2355758 w 2398725"/>
                  <a:gd name="connsiteY409" fmla="*/ 436388 h 988368"/>
                  <a:gd name="connsiteX410" fmla="*/ 2356603 w 2398725"/>
                  <a:gd name="connsiteY410" fmla="*/ 438075 h 988368"/>
                  <a:gd name="connsiteX411" fmla="*/ 2355758 w 2398725"/>
                  <a:gd name="connsiteY411" fmla="*/ 439763 h 988368"/>
                  <a:gd name="connsiteX412" fmla="*/ 2354914 w 2398725"/>
                  <a:gd name="connsiteY412" fmla="*/ 439763 h 988368"/>
                  <a:gd name="connsiteX413" fmla="*/ 2354914 w 2398725"/>
                  <a:gd name="connsiteY413" fmla="*/ 440606 h 988368"/>
                  <a:gd name="connsiteX414" fmla="*/ 2354070 w 2398725"/>
                  <a:gd name="connsiteY414" fmla="*/ 441450 h 988368"/>
                  <a:gd name="connsiteX415" fmla="*/ 2354070 w 2398725"/>
                  <a:gd name="connsiteY415" fmla="*/ 442294 h 988368"/>
                  <a:gd name="connsiteX416" fmla="*/ 2353226 w 2398725"/>
                  <a:gd name="connsiteY416" fmla="*/ 443138 h 988368"/>
                  <a:gd name="connsiteX417" fmla="*/ 2351538 w 2398725"/>
                  <a:gd name="connsiteY417" fmla="*/ 443138 h 988368"/>
                  <a:gd name="connsiteX418" fmla="*/ 2351538 w 2398725"/>
                  <a:gd name="connsiteY418" fmla="*/ 443981 h 988368"/>
                  <a:gd name="connsiteX419" fmla="*/ 2348245 w 2398725"/>
                  <a:gd name="connsiteY419" fmla="*/ 443981 h 988368"/>
                  <a:gd name="connsiteX420" fmla="*/ 2348245 w 2398725"/>
                  <a:gd name="connsiteY420" fmla="*/ 442294 h 988368"/>
                  <a:gd name="connsiteX421" fmla="*/ 2347402 w 2398725"/>
                  <a:gd name="connsiteY421" fmla="*/ 442294 h 988368"/>
                  <a:gd name="connsiteX422" fmla="*/ 2346557 w 2398725"/>
                  <a:gd name="connsiteY422" fmla="*/ 441450 h 988368"/>
                  <a:gd name="connsiteX423" fmla="*/ 2344869 w 2398725"/>
                  <a:gd name="connsiteY423" fmla="*/ 441450 h 988368"/>
                  <a:gd name="connsiteX424" fmla="*/ 2344869 w 2398725"/>
                  <a:gd name="connsiteY424" fmla="*/ 443138 h 988368"/>
                  <a:gd name="connsiteX425" fmla="*/ 2344025 w 2398725"/>
                  <a:gd name="connsiteY425" fmla="*/ 443138 h 988368"/>
                  <a:gd name="connsiteX426" fmla="*/ 2344025 w 2398725"/>
                  <a:gd name="connsiteY426" fmla="*/ 443981 h 988368"/>
                  <a:gd name="connsiteX427" fmla="*/ 2342337 w 2398725"/>
                  <a:gd name="connsiteY427" fmla="*/ 443981 h 988368"/>
                  <a:gd name="connsiteX428" fmla="*/ 2339804 w 2398725"/>
                  <a:gd name="connsiteY428" fmla="*/ 444825 h 988368"/>
                  <a:gd name="connsiteX429" fmla="*/ 2338960 w 2398725"/>
                  <a:gd name="connsiteY429" fmla="*/ 445669 h 988368"/>
                  <a:gd name="connsiteX430" fmla="*/ 2336427 w 2398725"/>
                  <a:gd name="connsiteY430" fmla="*/ 446512 h 988368"/>
                  <a:gd name="connsiteX431" fmla="*/ 2332291 w 2398725"/>
                  <a:gd name="connsiteY431" fmla="*/ 448200 h 988368"/>
                  <a:gd name="connsiteX432" fmla="*/ 2329759 w 2398725"/>
                  <a:gd name="connsiteY432" fmla="*/ 448200 h 988368"/>
                  <a:gd name="connsiteX433" fmla="*/ 2328070 w 2398725"/>
                  <a:gd name="connsiteY433" fmla="*/ 447356 h 988368"/>
                  <a:gd name="connsiteX434" fmla="*/ 2327226 w 2398725"/>
                  <a:gd name="connsiteY434" fmla="*/ 447356 h 988368"/>
                  <a:gd name="connsiteX435" fmla="*/ 2327226 w 2398725"/>
                  <a:gd name="connsiteY435" fmla="*/ 443981 h 988368"/>
                  <a:gd name="connsiteX436" fmla="*/ 2326382 w 2398725"/>
                  <a:gd name="connsiteY436" fmla="*/ 443138 h 988368"/>
                  <a:gd name="connsiteX437" fmla="*/ 2325538 w 2398725"/>
                  <a:gd name="connsiteY437" fmla="*/ 442294 h 988368"/>
                  <a:gd name="connsiteX438" fmla="*/ 2325538 w 2398725"/>
                  <a:gd name="connsiteY438" fmla="*/ 441450 h 988368"/>
                  <a:gd name="connsiteX439" fmla="*/ 2324694 w 2398725"/>
                  <a:gd name="connsiteY439" fmla="*/ 441450 h 988368"/>
                  <a:gd name="connsiteX440" fmla="*/ 2324694 w 2398725"/>
                  <a:gd name="connsiteY440" fmla="*/ 440606 h 988368"/>
                  <a:gd name="connsiteX441" fmla="*/ 2323850 w 2398725"/>
                  <a:gd name="connsiteY441" fmla="*/ 440606 h 988368"/>
                  <a:gd name="connsiteX442" fmla="*/ 2323850 w 2398725"/>
                  <a:gd name="connsiteY442" fmla="*/ 439763 h 988368"/>
                  <a:gd name="connsiteX443" fmla="*/ 2324694 w 2398725"/>
                  <a:gd name="connsiteY443" fmla="*/ 438919 h 988368"/>
                  <a:gd name="connsiteX444" fmla="*/ 2325538 w 2398725"/>
                  <a:gd name="connsiteY444" fmla="*/ 437231 h 988368"/>
                  <a:gd name="connsiteX445" fmla="*/ 2324694 w 2398725"/>
                  <a:gd name="connsiteY445" fmla="*/ 437231 h 988368"/>
                  <a:gd name="connsiteX446" fmla="*/ 2324694 w 2398725"/>
                  <a:gd name="connsiteY446" fmla="*/ 435544 h 988368"/>
                  <a:gd name="connsiteX447" fmla="*/ 2323850 w 2398725"/>
                  <a:gd name="connsiteY447" fmla="*/ 436388 h 988368"/>
                  <a:gd name="connsiteX448" fmla="*/ 2322161 w 2398725"/>
                  <a:gd name="connsiteY448" fmla="*/ 438075 h 988368"/>
                  <a:gd name="connsiteX449" fmla="*/ 2319629 w 2398725"/>
                  <a:gd name="connsiteY449" fmla="*/ 440606 h 988368"/>
                  <a:gd name="connsiteX450" fmla="*/ 2317941 w 2398725"/>
                  <a:gd name="connsiteY450" fmla="*/ 441450 h 988368"/>
                  <a:gd name="connsiteX451" fmla="*/ 2317941 w 2398725"/>
                  <a:gd name="connsiteY451" fmla="*/ 442294 h 988368"/>
                  <a:gd name="connsiteX452" fmla="*/ 2316252 w 2398725"/>
                  <a:gd name="connsiteY452" fmla="*/ 443138 h 988368"/>
                  <a:gd name="connsiteX453" fmla="*/ 2315408 w 2398725"/>
                  <a:gd name="connsiteY453" fmla="*/ 443981 h 988368"/>
                  <a:gd name="connsiteX454" fmla="*/ 2312876 w 2398725"/>
                  <a:gd name="connsiteY454" fmla="*/ 445669 h 988368"/>
                  <a:gd name="connsiteX455" fmla="*/ 2312876 w 2398725"/>
                  <a:gd name="connsiteY455" fmla="*/ 446512 h 988368"/>
                  <a:gd name="connsiteX456" fmla="*/ 2312032 w 2398725"/>
                  <a:gd name="connsiteY456" fmla="*/ 446512 h 988368"/>
                  <a:gd name="connsiteX457" fmla="*/ 2311188 w 2398725"/>
                  <a:gd name="connsiteY457" fmla="*/ 448200 h 988368"/>
                  <a:gd name="connsiteX458" fmla="*/ 2309499 w 2398725"/>
                  <a:gd name="connsiteY458" fmla="*/ 449044 h 988368"/>
                  <a:gd name="connsiteX459" fmla="*/ 2308655 w 2398725"/>
                  <a:gd name="connsiteY459" fmla="*/ 448200 h 988368"/>
                  <a:gd name="connsiteX460" fmla="*/ 2308655 w 2398725"/>
                  <a:gd name="connsiteY460" fmla="*/ 446512 h 988368"/>
                  <a:gd name="connsiteX461" fmla="*/ 2307811 w 2398725"/>
                  <a:gd name="connsiteY461" fmla="*/ 444825 h 988368"/>
                  <a:gd name="connsiteX462" fmla="*/ 2305278 w 2398725"/>
                  <a:gd name="connsiteY462" fmla="*/ 439003 h 988368"/>
                  <a:gd name="connsiteX463" fmla="*/ 2304434 w 2398725"/>
                  <a:gd name="connsiteY463" fmla="*/ 438159 h 988368"/>
                  <a:gd name="connsiteX464" fmla="*/ 2302746 w 2398725"/>
                  <a:gd name="connsiteY464" fmla="*/ 436472 h 988368"/>
                  <a:gd name="connsiteX465" fmla="*/ 2301902 w 2398725"/>
                  <a:gd name="connsiteY465" fmla="*/ 435628 h 988368"/>
                  <a:gd name="connsiteX466" fmla="*/ 2301058 w 2398725"/>
                  <a:gd name="connsiteY466" fmla="*/ 435628 h 988368"/>
                  <a:gd name="connsiteX467" fmla="*/ 2300214 w 2398725"/>
                  <a:gd name="connsiteY467" fmla="*/ 434784 h 988368"/>
                  <a:gd name="connsiteX468" fmla="*/ 2299370 w 2398725"/>
                  <a:gd name="connsiteY468" fmla="*/ 434784 h 988368"/>
                  <a:gd name="connsiteX469" fmla="*/ 2298525 w 2398725"/>
                  <a:gd name="connsiteY469" fmla="*/ 433941 h 988368"/>
                  <a:gd name="connsiteX470" fmla="*/ 2298525 w 2398725"/>
                  <a:gd name="connsiteY470" fmla="*/ 433097 h 988368"/>
                  <a:gd name="connsiteX471" fmla="*/ 2297681 w 2398725"/>
                  <a:gd name="connsiteY471" fmla="*/ 432253 h 988368"/>
                  <a:gd name="connsiteX472" fmla="*/ 2296837 w 2398725"/>
                  <a:gd name="connsiteY472" fmla="*/ 431409 h 988368"/>
                  <a:gd name="connsiteX473" fmla="*/ 2295993 w 2398725"/>
                  <a:gd name="connsiteY473" fmla="*/ 430566 h 988368"/>
                  <a:gd name="connsiteX474" fmla="*/ 2295993 w 2398725"/>
                  <a:gd name="connsiteY474" fmla="*/ 429722 h 988368"/>
                  <a:gd name="connsiteX475" fmla="*/ 2295149 w 2398725"/>
                  <a:gd name="connsiteY475" fmla="*/ 429722 h 988368"/>
                  <a:gd name="connsiteX476" fmla="*/ 2295149 w 2398725"/>
                  <a:gd name="connsiteY476" fmla="*/ 428878 h 988368"/>
                  <a:gd name="connsiteX477" fmla="*/ 2294305 w 2398725"/>
                  <a:gd name="connsiteY477" fmla="*/ 428034 h 988368"/>
                  <a:gd name="connsiteX478" fmla="*/ 2293460 w 2398725"/>
                  <a:gd name="connsiteY478" fmla="*/ 427191 h 988368"/>
                  <a:gd name="connsiteX479" fmla="*/ 2292616 w 2398725"/>
                  <a:gd name="connsiteY479" fmla="*/ 426347 h 988368"/>
                  <a:gd name="connsiteX480" fmla="*/ 2291772 w 2398725"/>
                  <a:gd name="connsiteY480" fmla="*/ 425503 h 988368"/>
                  <a:gd name="connsiteX481" fmla="*/ 2290928 w 2398725"/>
                  <a:gd name="connsiteY481" fmla="*/ 424659 h 988368"/>
                  <a:gd name="connsiteX482" fmla="*/ 2290928 w 2398725"/>
                  <a:gd name="connsiteY482" fmla="*/ 423816 h 988368"/>
                  <a:gd name="connsiteX483" fmla="*/ 2290084 w 2398725"/>
                  <a:gd name="connsiteY483" fmla="*/ 422972 h 988368"/>
                  <a:gd name="connsiteX484" fmla="*/ 2289240 w 2398725"/>
                  <a:gd name="connsiteY484" fmla="*/ 422128 h 988368"/>
                  <a:gd name="connsiteX485" fmla="*/ 2289240 w 2398725"/>
                  <a:gd name="connsiteY485" fmla="*/ 421284 h 988368"/>
                  <a:gd name="connsiteX486" fmla="*/ 2288396 w 2398725"/>
                  <a:gd name="connsiteY486" fmla="*/ 420441 h 988368"/>
                  <a:gd name="connsiteX487" fmla="*/ 2288396 w 2398725"/>
                  <a:gd name="connsiteY487" fmla="*/ 419597 h 988368"/>
                  <a:gd name="connsiteX488" fmla="*/ 2287551 w 2398725"/>
                  <a:gd name="connsiteY488" fmla="*/ 418753 h 988368"/>
                  <a:gd name="connsiteX489" fmla="*/ 2287551 w 2398725"/>
                  <a:gd name="connsiteY489" fmla="*/ 417909 h 988368"/>
                  <a:gd name="connsiteX490" fmla="*/ 2286707 w 2398725"/>
                  <a:gd name="connsiteY490" fmla="*/ 417066 h 988368"/>
                  <a:gd name="connsiteX491" fmla="*/ 2286707 w 2398725"/>
                  <a:gd name="connsiteY491" fmla="*/ 412931 h 988368"/>
                  <a:gd name="connsiteX492" fmla="*/ 2285863 w 2398725"/>
                  <a:gd name="connsiteY492" fmla="*/ 412931 h 988368"/>
                  <a:gd name="connsiteX493" fmla="*/ 2285863 w 2398725"/>
                  <a:gd name="connsiteY493" fmla="*/ 409556 h 988368"/>
                  <a:gd name="connsiteX494" fmla="*/ 2285019 w 2398725"/>
                  <a:gd name="connsiteY494" fmla="*/ 409556 h 988368"/>
                  <a:gd name="connsiteX495" fmla="*/ 2285019 w 2398725"/>
                  <a:gd name="connsiteY495" fmla="*/ 407025 h 988368"/>
                  <a:gd name="connsiteX496" fmla="*/ 2284175 w 2398725"/>
                  <a:gd name="connsiteY496" fmla="*/ 406181 h 988368"/>
                  <a:gd name="connsiteX497" fmla="*/ 2284175 w 2398725"/>
                  <a:gd name="connsiteY497" fmla="*/ 402806 h 988368"/>
                  <a:gd name="connsiteX498" fmla="*/ 2285019 w 2398725"/>
                  <a:gd name="connsiteY498" fmla="*/ 401962 h 988368"/>
                  <a:gd name="connsiteX499" fmla="*/ 2285019 w 2398725"/>
                  <a:gd name="connsiteY499" fmla="*/ 398588 h 988368"/>
                  <a:gd name="connsiteX500" fmla="*/ 2281642 w 2398725"/>
                  <a:gd name="connsiteY500" fmla="*/ 398588 h 988368"/>
                  <a:gd name="connsiteX501" fmla="*/ 2281642 w 2398725"/>
                  <a:gd name="connsiteY501" fmla="*/ 397744 h 988368"/>
                  <a:gd name="connsiteX502" fmla="*/ 2279954 w 2398725"/>
                  <a:gd name="connsiteY502" fmla="*/ 397744 h 988368"/>
                  <a:gd name="connsiteX503" fmla="*/ 2279954 w 2398725"/>
                  <a:gd name="connsiteY503" fmla="*/ 396900 h 988368"/>
                  <a:gd name="connsiteX504" fmla="*/ 2274974 w 2398725"/>
                  <a:gd name="connsiteY504" fmla="*/ 396900 h 988368"/>
                  <a:gd name="connsiteX505" fmla="*/ 2274974 w 2398725"/>
                  <a:gd name="connsiteY505" fmla="*/ 396056 h 988368"/>
                  <a:gd name="connsiteX506" fmla="*/ 2273285 w 2398725"/>
                  <a:gd name="connsiteY506" fmla="*/ 396056 h 988368"/>
                  <a:gd name="connsiteX507" fmla="*/ 2272441 w 2398725"/>
                  <a:gd name="connsiteY507" fmla="*/ 396900 h 988368"/>
                  <a:gd name="connsiteX508" fmla="*/ 2270753 w 2398725"/>
                  <a:gd name="connsiteY508" fmla="*/ 396900 h 988368"/>
                  <a:gd name="connsiteX509" fmla="*/ 2269909 w 2398725"/>
                  <a:gd name="connsiteY509" fmla="*/ 397744 h 988368"/>
                  <a:gd name="connsiteX510" fmla="*/ 2269065 w 2398725"/>
                  <a:gd name="connsiteY510" fmla="*/ 397744 h 988368"/>
                  <a:gd name="connsiteX511" fmla="*/ 2268221 w 2398725"/>
                  <a:gd name="connsiteY511" fmla="*/ 396900 h 988368"/>
                  <a:gd name="connsiteX512" fmla="*/ 2268221 w 2398725"/>
                  <a:gd name="connsiteY512" fmla="*/ 394369 h 988368"/>
                  <a:gd name="connsiteX513" fmla="*/ 2266532 w 2398725"/>
                  <a:gd name="connsiteY513" fmla="*/ 394369 h 988368"/>
                  <a:gd name="connsiteX514" fmla="*/ 2267376 w 2398725"/>
                  <a:gd name="connsiteY514" fmla="*/ 396900 h 988368"/>
                  <a:gd name="connsiteX515" fmla="*/ 2267376 w 2398725"/>
                  <a:gd name="connsiteY515" fmla="*/ 398588 h 988368"/>
                  <a:gd name="connsiteX516" fmla="*/ 2263240 w 2398725"/>
                  <a:gd name="connsiteY516" fmla="*/ 398588 h 988368"/>
                  <a:gd name="connsiteX517" fmla="*/ 2262396 w 2398725"/>
                  <a:gd name="connsiteY517" fmla="*/ 399431 h 988368"/>
                  <a:gd name="connsiteX518" fmla="*/ 2253195 w 2398725"/>
                  <a:gd name="connsiteY518" fmla="*/ 399431 h 988368"/>
                  <a:gd name="connsiteX519" fmla="*/ 2251506 w 2398725"/>
                  <a:gd name="connsiteY519" fmla="*/ 398588 h 988368"/>
                  <a:gd name="connsiteX520" fmla="*/ 2243149 w 2398725"/>
                  <a:gd name="connsiteY520" fmla="*/ 398588 h 988368"/>
                  <a:gd name="connsiteX521" fmla="*/ 2238169 w 2398725"/>
                  <a:gd name="connsiteY521" fmla="*/ 397828 h 988368"/>
                  <a:gd name="connsiteX522" fmla="*/ 2236481 w 2398725"/>
                  <a:gd name="connsiteY522" fmla="*/ 397828 h 988368"/>
                  <a:gd name="connsiteX523" fmla="*/ 2236481 w 2398725"/>
                  <a:gd name="connsiteY523" fmla="*/ 398672 h 988368"/>
                  <a:gd name="connsiteX524" fmla="*/ 2230656 w 2398725"/>
                  <a:gd name="connsiteY524" fmla="*/ 398672 h 988368"/>
                  <a:gd name="connsiteX525" fmla="*/ 2229812 w 2398725"/>
                  <a:gd name="connsiteY525" fmla="*/ 397828 h 988368"/>
                  <a:gd name="connsiteX526" fmla="*/ 2228968 w 2398725"/>
                  <a:gd name="connsiteY526" fmla="*/ 397828 h 988368"/>
                  <a:gd name="connsiteX527" fmla="*/ 2228124 w 2398725"/>
                  <a:gd name="connsiteY527" fmla="*/ 396984 h 988368"/>
                  <a:gd name="connsiteX528" fmla="*/ 2225591 w 2398725"/>
                  <a:gd name="connsiteY528" fmla="*/ 396141 h 988368"/>
                  <a:gd name="connsiteX529" fmla="*/ 2216390 w 2398725"/>
                  <a:gd name="connsiteY529" fmla="*/ 396141 h 988368"/>
                  <a:gd name="connsiteX530" fmla="*/ 2216390 w 2398725"/>
                  <a:gd name="connsiteY530" fmla="*/ 396984 h 988368"/>
                  <a:gd name="connsiteX531" fmla="*/ 2212254 w 2398725"/>
                  <a:gd name="connsiteY531" fmla="*/ 396984 h 988368"/>
                  <a:gd name="connsiteX532" fmla="*/ 2212254 w 2398725"/>
                  <a:gd name="connsiteY532" fmla="*/ 397828 h 988368"/>
                  <a:gd name="connsiteX533" fmla="*/ 2209721 w 2398725"/>
                  <a:gd name="connsiteY533" fmla="*/ 397828 h 988368"/>
                  <a:gd name="connsiteX534" fmla="*/ 2209721 w 2398725"/>
                  <a:gd name="connsiteY534" fmla="*/ 398672 h 988368"/>
                  <a:gd name="connsiteX535" fmla="*/ 2208877 w 2398725"/>
                  <a:gd name="connsiteY535" fmla="*/ 398672 h 988368"/>
                  <a:gd name="connsiteX536" fmla="*/ 2208877 w 2398725"/>
                  <a:gd name="connsiteY536" fmla="*/ 399516 h 988368"/>
                  <a:gd name="connsiteX537" fmla="*/ 2208033 w 2398725"/>
                  <a:gd name="connsiteY537" fmla="*/ 399516 h 988368"/>
                  <a:gd name="connsiteX538" fmla="*/ 2208033 w 2398725"/>
                  <a:gd name="connsiteY538" fmla="*/ 400359 h 988368"/>
                  <a:gd name="connsiteX539" fmla="*/ 2205500 w 2398725"/>
                  <a:gd name="connsiteY539" fmla="*/ 400359 h 988368"/>
                  <a:gd name="connsiteX540" fmla="*/ 2203812 w 2398725"/>
                  <a:gd name="connsiteY540" fmla="*/ 401203 h 988368"/>
                  <a:gd name="connsiteX541" fmla="*/ 2202968 w 2398725"/>
                  <a:gd name="connsiteY541" fmla="*/ 402047 h 988368"/>
                  <a:gd name="connsiteX542" fmla="*/ 2201280 w 2398725"/>
                  <a:gd name="connsiteY542" fmla="*/ 402047 h 988368"/>
                  <a:gd name="connsiteX543" fmla="*/ 2200436 w 2398725"/>
                  <a:gd name="connsiteY543" fmla="*/ 401203 h 988368"/>
                  <a:gd name="connsiteX544" fmla="*/ 2193767 w 2398725"/>
                  <a:gd name="connsiteY544" fmla="*/ 401203 h 988368"/>
                  <a:gd name="connsiteX545" fmla="*/ 2192923 w 2398725"/>
                  <a:gd name="connsiteY545" fmla="*/ 402047 h 988368"/>
                  <a:gd name="connsiteX546" fmla="*/ 2190390 w 2398725"/>
                  <a:gd name="connsiteY546" fmla="*/ 402047 h 988368"/>
                  <a:gd name="connsiteX547" fmla="*/ 2188702 w 2398725"/>
                  <a:gd name="connsiteY547" fmla="*/ 402891 h 988368"/>
                  <a:gd name="connsiteX548" fmla="*/ 2188702 w 2398725"/>
                  <a:gd name="connsiteY548" fmla="*/ 402047 h 988368"/>
                  <a:gd name="connsiteX549" fmla="*/ 2185325 w 2398725"/>
                  <a:gd name="connsiteY549" fmla="*/ 402047 h 988368"/>
                  <a:gd name="connsiteX550" fmla="*/ 2184481 w 2398725"/>
                  <a:gd name="connsiteY550" fmla="*/ 402891 h 988368"/>
                  <a:gd name="connsiteX551" fmla="*/ 2184481 w 2398725"/>
                  <a:gd name="connsiteY551" fmla="*/ 403734 h 988368"/>
                  <a:gd name="connsiteX552" fmla="*/ 2183637 w 2398725"/>
                  <a:gd name="connsiteY552" fmla="*/ 403734 h 988368"/>
                  <a:gd name="connsiteX553" fmla="*/ 2183637 w 2398725"/>
                  <a:gd name="connsiteY553" fmla="*/ 404578 h 988368"/>
                  <a:gd name="connsiteX554" fmla="*/ 2182793 w 2398725"/>
                  <a:gd name="connsiteY554" fmla="*/ 404578 h 988368"/>
                  <a:gd name="connsiteX555" fmla="*/ 2182793 w 2398725"/>
                  <a:gd name="connsiteY555" fmla="*/ 405422 h 988368"/>
                  <a:gd name="connsiteX556" fmla="*/ 2181105 w 2398725"/>
                  <a:gd name="connsiteY556" fmla="*/ 405422 h 988368"/>
                  <a:gd name="connsiteX557" fmla="*/ 2180260 w 2398725"/>
                  <a:gd name="connsiteY557" fmla="*/ 406266 h 988368"/>
                  <a:gd name="connsiteX558" fmla="*/ 2179416 w 2398725"/>
                  <a:gd name="connsiteY558" fmla="*/ 406266 h 988368"/>
                  <a:gd name="connsiteX559" fmla="*/ 2179416 w 2398725"/>
                  <a:gd name="connsiteY559" fmla="*/ 407109 h 988368"/>
                  <a:gd name="connsiteX560" fmla="*/ 2178572 w 2398725"/>
                  <a:gd name="connsiteY560" fmla="*/ 406266 h 988368"/>
                  <a:gd name="connsiteX561" fmla="*/ 2177728 w 2398725"/>
                  <a:gd name="connsiteY561" fmla="*/ 404578 h 988368"/>
                  <a:gd name="connsiteX562" fmla="*/ 2176040 w 2398725"/>
                  <a:gd name="connsiteY562" fmla="*/ 405422 h 988368"/>
                  <a:gd name="connsiteX563" fmla="*/ 2172748 w 2398725"/>
                  <a:gd name="connsiteY563" fmla="*/ 405422 h 988368"/>
                  <a:gd name="connsiteX564" fmla="*/ 2171903 w 2398725"/>
                  <a:gd name="connsiteY564" fmla="*/ 394622 h 988368"/>
                  <a:gd name="connsiteX565" fmla="*/ 2169287 w 2398725"/>
                  <a:gd name="connsiteY565" fmla="*/ 372094 h 988368"/>
                  <a:gd name="connsiteX566" fmla="*/ 2167598 w 2398725"/>
                  <a:gd name="connsiteY566" fmla="*/ 361209 h 988368"/>
                  <a:gd name="connsiteX567" fmla="*/ 2167598 w 2398725"/>
                  <a:gd name="connsiteY567" fmla="*/ 355388 h 988368"/>
                  <a:gd name="connsiteX568" fmla="*/ 2166754 w 2398725"/>
                  <a:gd name="connsiteY568" fmla="*/ 352856 h 988368"/>
                  <a:gd name="connsiteX569" fmla="*/ 2166754 w 2398725"/>
                  <a:gd name="connsiteY569" fmla="*/ 347878 h 988368"/>
                  <a:gd name="connsiteX570" fmla="*/ 2167598 w 2398725"/>
                  <a:gd name="connsiteY570" fmla="*/ 347034 h 988368"/>
                  <a:gd name="connsiteX571" fmla="*/ 2167598 w 2398725"/>
                  <a:gd name="connsiteY571" fmla="*/ 342056 h 988368"/>
                  <a:gd name="connsiteX572" fmla="*/ 2168442 w 2398725"/>
                  <a:gd name="connsiteY572" fmla="*/ 340369 h 988368"/>
                  <a:gd name="connsiteX573" fmla="*/ 2168442 w 2398725"/>
                  <a:gd name="connsiteY573" fmla="*/ 337837 h 988368"/>
                  <a:gd name="connsiteX574" fmla="*/ 2167598 w 2398725"/>
                  <a:gd name="connsiteY574" fmla="*/ 336994 h 988368"/>
                  <a:gd name="connsiteX575" fmla="*/ 2167598 w 2398725"/>
                  <a:gd name="connsiteY575" fmla="*/ 330328 h 988368"/>
                  <a:gd name="connsiteX576" fmla="*/ 2166754 w 2398725"/>
                  <a:gd name="connsiteY576" fmla="*/ 329484 h 988368"/>
                  <a:gd name="connsiteX577" fmla="*/ 2170046 w 2398725"/>
                  <a:gd name="connsiteY577" fmla="*/ 324422 h 988368"/>
                  <a:gd name="connsiteX578" fmla="*/ 2168358 w 2398725"/>
                  <a:gd name="connsiteY578" fmla="*/ 321891 h 988368"/>
                  <a:gd name="connsiteX579" fmla="*/ 2167514 w 2398725"/>
                  <a:gd name="connsiteY579" fmla="*/ 321047 h 988368"/>
                  <a:gd name="connsiteX580" fmla="*/ 2166670 w 2398725"/>
                  <a:gd name="connsiteY580" fmla="*/ 320203 h 988368"/>
                  <a:gd name="connsiteX581" fmla="*/ 2167514 w 2398725"/>
                  <a:gd name="connsiteY581" fmla="*/ 320203 h 988368"/>
                  <a:gd name="connsiteX582" fmla="*/ 2168358 w 2398725"/>
                  <a:gd name="connsiteY582" fmla="*/ 319359 h 988368"/>
                  <a:gd name="connsiteX583" fmla="*/ 2173338 w 2398725"/>
                  <a:gd name="connsiteY583" fmla="*/ 319359 h 988368"/>
                  <a:gd name="connsiteX584" fmla="*/ 2172494 w 2398725"/>
                  <a:gd name="connsiteY584" fmla="*/ 313453 h 988368"/>
                  <a:gd name="connsiteX585" fmla="*/ 2172494 w 2398725"/>
                  <a:gd name="connsiteY585" fmla="*/ 305100 h 988368"/>
                  <a:gd name="connsiteX586" fmla="*/ 2171650 w 2398725"/>
                  <a:gd name="connsiteY586" fmla="*/ 302569 h 988368"/>
                  <a:gd name="connsiteX587" fmla="*/ 2171650 w 2398725"/>
                  <a:gd name="connsiteY587" fmla="*/ 292528 h 988368"/>
                  <a:gd name="connsiteX588" fmla="*/ 2170806 w 2398725"/>
                  <a:gd name="connsiteY588" fmla="*/ 289997 h 988368"/>
                  <a:gd name="connsiteX589" fmla="*/ 2170806 w 2398725"/>
                  <a:gd name="connsiteY589" fmla="*/ 281644 h 988368"/>
                  <a:gd name="connsiteX590" fmla="*/ 2169962 w 2398725"/>
                  <a:gd name="connsiteY590" fmla="*/ 279112 h 988368"/>
                  <a:gd name="connsiteX591" fmla="*/ 2169962 w 2398725"/>
                  <a:gd name="connsiteY591" fmla="*/ 272447 h 988368"/>
                  <a:gd name="connsiteX592" fmla="*/ 2169118 w 2398725"/>
                  <a:gd name="connsiteY592" fmla="*/ 271603 h 988368"/>
                  <a:gd name="connsiteX593" fmla="*/ 2169118 w 2398725"/>
                  <a:gd name="connsiteY593" fmla="*/ 266625 h 988368"/>
                  <a:gd name="connsiteX594" fmla="*/ 2170806 w 2398725"/>
                  <a:gd name="connsiteY594" fmla="*/ 265781 h 988368"/>
                  <a:gd name="connsiteX595" fmla="*/ 2176631 w 2398725"/>
                  <a:gd name="connsiteY595" fmla="*/ 264938 h 988368"/>
                  <a:gd name="connsiteX596" fmla="*/ 2180007 w 2398725"/>
                  <a:gd name="connsiteY596" fmla="*/ 264094 h 988368"/>
                  <a:gd name="connsiteX597" fmla="*/ 2180007 w 2398725"/>
                  <a:gd name="connsiteY597" fmla="*/ 263250 h 988368"/>
                  <a:gd name="connsiteX598" fmla="*/ 2179163 w 2398725"/>
                  <a:gd name="connsiteY598" fmla="*/ 262406 h 988368"/>
                  <a:gd name="connsiteX599" fmla="*/ 2179163 w 2398725"/>
                  <a:gd name="connsiteY599" fmla="*/ 260719 h 988368"/>
                  <a:gd name="connsiteX600" fmla="*/ 2178319 w 2398725"/>
                  <a:gd name="connsiteY600" fmla="*/ 260719 h 988368"/>
                  <a:gd name="connsiteX601" fmla="*/ 2178319 w 2398725"/>
                  <a:gd name="connsiteY601" fmla="*/ 256500 h 988368"/>
                  <a:gd name="connsiteX602" fmla="*/ 2177475 w 2398725"/>
                  <a:gd name="connsiteY602" fmla="*/ 255656 h 988368"/>
                  <a:gd name="connsiteX603" fmla="*/ 2177475 w 2398725"/>
                  <a:gd name="connsiteY603" fmla="*/ 253969 h 988368"/>
                  <a:gd name="connsiteX604" fmla="*/ 2176631 w 2398725"/>
                  <a:gd name="connsiteY604" fmla="*/ 253969 h 988368"/>
                  <a:gd name="connsiteX605" fmla="*/ 2176631 w 2398725"/>
                  <a:gd name="connsiteY605" fmla="*/ 253125 h 988368"/>
                  <a:gd name="connsiteX606" fmla="*/ 2175786 w 2398725"/>
                  <a:gd name="connsiteY606" fmla="*/ 252281 h 988368"/>
                  <a:gd name="connsiteX607" fmla="*/ 2175786 w 2398725"/>
                  <a:gd name="connsiteY607" fmla="*/ 251437 h 988368"/>
                  <a:gd name="connsiteX608" fmla="*/ 2174942 w 2398725"/>
                  <a:gd name="connsiteY608" fmla="*/ 250594 h 988368"/>
                  <a:gd name="connsiteX609" fmla="*/ 2174942 w 2398725"/>
                  <a:gd name="connsiteY609" fmla="*/ 249750 h 988368"/>
                  <a:gd name="connsiteX610" fmla="*/ 2174098 w 2398725"/>
                  <a:gd name="connsiteY610" fmla="*/ 249750 h 988368"/>
                  <a:gd name="connsiteX611" fmla="*/ 2174098 w 2398725"/>
                  <a:gd name="connsiteY611" fmla="*/ 248906 h 988368"/>
                  <a:gd name="connsiteX612" fmla="*/ 2172410 w 2398725"/>
                  <a:gd name="connsiteY612" fmla="*/ 248906 h 988368"/>
                  <a:gd name="connsiteX613" fmla="*/ 2171566 w 2398725"/>
                  <a:gd name="connsiteY613" fmla="*/ 248063 h 988368"/>
                  <a:gd name="connsiteX614" fmla="*/ 2171566 w 2398725"/>
                  <a:gd name="connsiteY614" fmla="*/ 247219 h 988368"/>
                  <a:gd name="connsiteX615" fmla="*/ 2170722 w 2398725"/>
                  <a:gd name="connsiteY615" fmla="*/ 247219 h 988368"/>
                  <a:gd name="connsiteX616" fmla="*/ 2170722 w 2398725"/>
                  <a:gd name="connsiteY616" fmla="*/ 246375 h 988368"/>
                  <a:gd name="connsiteX617" fmla="*/ 2169878 w 2398725"/>
                  <a:gd name="connsiteY617" fmla="*/ 246375 h 988368"/>
                  <a:gd name="connsiteX618" fmla="*/ 2168189 w 2398725"/>
                  <a:gd name="connsiteY618" fmla="*/ 244688 h 988368"/>
                  <a:gd name="connsiteX619" fmla="*/ 2167345 w 2398725"/>
                  <a:gd name="connsiteY619" fmla="*/ 244688 h 988368"/>
                  <a:gd name="connsiteX620" fmla="*/ 2167345 w 2398725"/>
                  <a:gd name="connsiteY620" fmla="*/ 243844 h 988368"/>
                  <a:gd name="connsiteX621" fmla="*/ 2166501 w 2398725"/>
                  <a:gd name="connsiteY621" fmla="*/ 242156 h 988368"/>
                  <a:gd name="connsiteX622" fmla="*/ 2165657 w 2398725"/>
                  <a:gd name="connsiteY622" fmla="*/ 241312 h 988368"/>
                  <a:gd name="connsiteX623" fmla="*/ 2165657 w 2398725"/>
                  <a:gd name="connsiteY623" fmla="*/ 240469 h 988368"/>
                  <a:gd name="connsiteX624" fmla="*/ 2164813 w 2398725"/>
                  <a:gd name="connsiteY624" fmla="*/ 240469 h 988368"/>
                  <a:gd name="connsiteX625" fmla="*/ 2164813 w 2398725"/>
                  <a:gd name="connsiteY625" fmla="*/ 238781 h 988368"/>
                  <a:gd name="connsiteX626" fmla="*/ 2163968 w 2398725"/>
                  <a:gd name="connsiteY626" fmla="*/ 238781 h 988368"/>
                  <a:gd name="connsiteX627" fmla="*/ 2163968 w 2398725"/>
                  <a:gd name="connsiteY627" fmla="*/ 236250 h 988368"/>
                  <a:gd name="connsiteX628" fmla="*/ 2163124 w 2398725"/>
                  <a:gd name="connsiteY628" fmla="*/ 236250 h 988368"/>
                  <a:gd name="connsiteX629" fmla="*/ 2162280 w 2398725"/>
                  <a:gd name="connsiteY629" fmla="*/ 235406 h 988368"/>
                  <a:gd name="connsiteX630" fmla="*/ 2162280 w 2398725"/>
                  <a:gd name="connsiteY630" fmla="*/ 234562 h 988368"/>
                  <a:gd name="connsiteX631" fmla="*/ 2160592 w 2398725"/>
                  <a:gd name="connsiteY631" fmla="*/ 234562 h 988368"/>
                  <a:gd name="connsiteX632" fmla="*/ 2159748 w 2398725"/>
                  <a:gd name="connsiteY632" fmla="*/ 233719 h 988368"/>
                  <a:gd name="connsiteX633" fmla="*/ 2159748 w 2398725"/>
                  <a:gd name="connsiteY633" fmla="*/ 232875 h 988368"/>
                  <a:gd name="connsiteX634" fmla="*/ 2157215 w 2398725"/>
                  <a:gd name="connsiteY634" fmla="*/ 232875 h 988368"/>
                  <a:gd name="connsiteX635" fmla="*/ 2157215 w 2398725"/>
                  <a:gd name="connsiteY635" fmla="*/ 232031 h 988368"/>
                  <a:gd name="connsiteX636" fmla="*/ 2156371 w 2398725"/>
                  <a:gd name="connsiteY636" fmla="*/ 231188 h 988368"/>
                  <a:gd name="connsiteX637" fmla="*/ 2152235 w 2398725"/>
                  <a:gd name="connsiteY637" fmla="*/ 231188 h 988368"/>
                  <a:gd name="connsiteX638" fmla="*/ 2151391 w 2398725"/>
                  <a:gd name="connsiteY638" fmla="*/ 230344 h 988368"/>
                  <a:gd name="connsiteX639" fmla="*/ 2149702 w 2398725"/>
                  <a:gd name="connsiteY639" fmla="*/ 230344 h 988368"/>
                  <a:gd name="connsiteX640" fmla="*/ 2148014 w 2398725"/>
                  <a:gd name="connsiteY640" fmla="*/ 229500 h 988368"/>
                  <a:gd name="connsiteX641" fmla="*/ 2146326 w 2398725"/>
                  <a:gd name="connsiteY641" fmla="*/ 228656 h 988368"/>
                  <a:gd name="connsiteX642" fmla="*/ 2145482 w 2398725"/>
                  <a:gd name="connsiteY642" fmla="*/ 227813 h 988368"/>
                  <a:gd name="connsiteX643" fmla="*/ 2143793 w 2398725"/>
                  <a:gd name="connsiteY643" fmla="*/ 227813 h 988368"/>
                  <a:gd name="connsiteX644" fmla="*/ 2143793 w 2398725"/>
                  <a:gd name="connsiteY644" fmla="*/ 226969 h 988368"/>
                  <a:gd name="connsiteX645" fmla="*/ 2142949 w 2398725"/>
                  <a:gd name="connsiteY645" fmla="*/ 226969 h 988368"/>
                  <a:gd name="connsiteX646" fmla="*/ 2142949 w 2398725"/>
                  <a:gd name="connsiteY646" fmla="*/ 226125 h 988368"/>
                  <a:gd name="connsiteX647" fmla="*/ 2142105 w 2398725"/>
                  <a:gd name="connsiteY647" fmla="*/ 226125 h 988368"/>
                  <a:gd name="connsiteX648" fmla="*/ 2141261 w 2398725"/>
                  <a:gd name="connsiteY648" fmla="*/ 224437 h 988368"/>
                  <a:gd name="connsiteX649" fmla="*/ 2142105 w 2398725"/>
                  <a:gd name="connsiteY649" fmla="*/ 223594 h 988368"/>
                  <a:gd name="connsiteX650" fmla="*/ 2143793 w 2398725"/>
                  <a:gd name="connsiteY650" fmla="*/ 222750 h 988368"/>
                  <a:gd name="connsiteX651" fmla="*/ 2145482 w 2398725"/>
                  <a:gd name="connsiteY651" fmla="*/ 220219 h 988368"/>
                  <a:gd name="connsiteX652" fmla="*/ 2146326 w 2398725"/>
                  <a:gd name="connsiteY652" fmla="*/ 220219 h 988368"/>
                  <a:gd name="connsiteX653" fmla="*/ 2148858 w 2398725"/>
                  <a:gd name="connsiteY653" fmla="*/ 218531 h 988368"/>
                  <a:gd name="connsiteX654" fmla="*/ 2148858 w 2398725"/>
                  <a:gd name="connsiteY654" fmla="*/ 217687 h 988368"/>
                  <a:gd name="connsiteX655" fmla="*/ 2149702 w 2398725"/>
                  <a:gd name="connsiteY655" fmla="*/ 217687 h 988368"/>
                  <a:gd name="connsiteX656" fmla="*/ 2152235 w 2398725"/>
                  <a:gd name="connsiteY656" fmla="*/ 215156 h 988368"/>
                  <a:gd name="connsiteX657" fmla="*/ 2153079 w 2398725"/>
                  <a:gd name="connsiteY657" fmla="*/ 215156 h 988368"/>
                  <a:gd name="connsiteX658" fmla="*/ 2154767 w 2398725"/>
                  <a:gd name="connsiteY658" fmla="*/ 213469 h 988368"/>
                  <a:gd name="connsiteX659" fmla="*/ 2158059 w 2398725"/>
                  <a:gd name="connsiteY659" fmla="*/ 211781 h 988368"/>
                  <a:gd name="connsiteX660" fmla="*/ 2158904 w 2398725"/>
                  <a:gd name="connsiteY660" fmla="*/ 210938 h 988368"/>
                  <a:gd name="connsiteX661" fmla="*/ 2160592 w 2398725"/>
                  <a:gd name="connsiteY661" fmla="*/ 210094 h 988368"/>
                  <a:gd name="connsiteX662" fmla="*/ 2161436 w 2398725"/>
                  <a:gd name="connsiteY662" fmla="*/ 209250 h 988368"/>
                  <a:gd name="connsiteX663" fmla="*/ 2162280 w 2398725"/>
                  <a:gd name="connsiteY663" fmla="*/ 208406 h 988368"/>
                  <a:gd name="connsiteX664" fmla="*/ 2163968 w 2398725"/>
                  <a:gd name="connsiteY664" fmla="*/ 207562 h 988368"/>
                  <a:gd name="connsiteX665" fmla="*/ 2165657 w 2398725"/>
                  <a:gd name="connsiteY665" fmla="*/ 206719 h 988368"/>
                  <a:gd name="connsiteX666" fmla="*/ 2167345 w 2398725"/>
                  <a:gd name="connsiteY666" fmla="*/ 205875 h 988368"/>
                  <a:gd name="connsiteX667" fmla="*/ 2168189 w 2398725"/>
                  <a:gd name="connsiteY667" fmla="*/ 205031 h 988368"/>
                  <a:gd name="connsiteX668" fmla="*/ 2170722 w 2398725"/>
                  <a:gd name="connsiteY668" fmla="*/ 204187 h 988368"/>
                  <a:gd name="connsiteX669" fmla="*/ 2171566 w 2398725"/>
                  <a:gd name="connsiteY669" fmla="*/ 203344 h 988368"/>
                  <a:gd name="connsiteX670" fmla="*/ 2172410 w 2398725"/>
                  <a:gd name="connsiteY670" fmla="*/ 203344 h 988368"/>
                  <a:gd name="connsiteX671" fmla="*/ 2174098 w 2398725"/>
                  <a:gd name="connsiteY671" fmla="*/ 202500 h 988368"/>
                  <a:gd name="connsiteX672" fmla="*/ 2177390 w 2398725"/>
                  <a:gd name="connsiteY672" fmla="*/ 200812 h 988368"/>
                  <a:gd name="connsiteX673" fmla="*/ 2180683 w 2398725"/>
                  <a:gd name="connsiteY673" fmla="*/ 199125 h 988368"/>
                  <a:gd name="connsiteX674" fmla="*/ 2186507 w 2398725"/>
                  <a:gd name="connsiteY674" fmla="*/ 197438 h 988368"/>
                  <a:gd name="connsiteX675" fmla="*/ 2187351 w 2398725"/>
                  <a:gd name="connsiteY675" fmla="*/ 196594 h 988368"/>
                  <a:gd name="connsiteX676" fmla="*/ 2189884 w 2398725"/>
                  <a:gd name="connsiteY676" fmla="*/ 196594 h 988368"/>
                  <a:gd name="connsiteX677" fmla="*/ 2191572 w 2398725"/>
                  <a:gd name="connsiteY677" fmla="*/ 195750 h 988368"/>
                  <a:gd name="connsiteX678" fmla="*/ 2194948 w 2398725"/>
                  <a:gd name="connsiteY678" fmla="*/ 194906 h 988368"/>
                  <a:gd name="connsiteX679" fmla="*/ 2198241 w 2398725"/>
                  <a:gd name="connsiteY679" fmla="*/ 193219 h 988368"/>
                  <a:gd name="connsiteX680" fmla="*/ 2199929 w 2398725"/>
                  <a:gd name="connsiteY680" fmla="*/ 193219 h 988368"/>
                  <a:gd name="connsiteX681" fmla="*/ 2201617 w 2398725"/>
                  <a:gd name="connsiteY681" fmla="*/ 192375 h 988368"/>
                  <a:gd name="connsiteX682" fmla="*/ 2199929 w 2398725"/>
                  <a:gd name="connsiteY682" fmla="*/ 192375 h 988368"/>
                  <a:gd name="connsiteX683" fmla="*/ 2199929 w 2398725"/>
                  <a:gd name="connsiteY683" fmla="*/ 190687 h 988368"/>
                  <a:gd name="connsiteX684" fmla="*/ 2199085 w 2398725"/>
                  <a:gd name="connsiteY684" fmla="*/ 189844 h 988368"/>
                  <a:gd name="connsiteX685" fmla="*/ 2199085 w 2398725"/>
                  <a:gd name="connsiteY685" fmla="*/ 183178 h 988368"/>
                  <a:gd name="connsiteX686" fmla="*/ 2198241 w 2398725"/>
                  <a:gd name="connsiteY686" fmla="*/ 182334 h 988368"/>
                  <a:gd name="connsiteX687" fmla="*/ 2198241 w 2398725"/>
                  <a:gd name="connsiteY687" fmla="*/ 179803 h 988368"/>
                  <a:gd name="connsiteX688" fmla="*/ 2199085 w 2398725"/>
                  <a:gd name="connsiteY688" fmla="*/ 178959 h 988368"/>
                  <a:gd name="connsiteX689" fmla="*/ 2199085 w 2398725"/>
                  <a:gd name="connsiteY689" fmla="*/ 177272 h 988368"/>
                  <a:gd name="connsiteX690" fmla="*/ 2199929 w 2398725"/>
                  <a:gd name="connsiteY690" fmla="*/ 175584 h 988368"/>
                  <a:gd name="connsiteX691" fmla="*/ 2200773 w 2398725"/>
                  <a:gd name="connsiteY691" fmla="*/ 174741 h 988368"/>
                  <a:gd name="connsiteX692" fmla="*/ 2201617 w 2398725"/>
                  <a:gd name="connsiteY692" fmla="*/ 174741 h 988368"/>
                  <a:gd name="connsiteX693" fmla="*/ 2202462 w 2398725"/>
                  <a:gd name="connsiteY693" fmla="*/ 173897 h 988368"/>
                  <a:gd name="connsiteX694" fmla="*/ 2203306 w 2398725"/>
                  <a:gd name="connsiteY694" fmla="*/ 173053 h 988368"/>
                  <a:gd name="connsiteX695" fmla="*/ 2204994 w 2398725"/>
                  <a:gd name="connsiteY695" fmla="*/ 172209 h 988368"/>
                  <a:gd name="connsiteX696" fmla="*/ 2206682 w 2398725"/>
                  <a:gd name="connsiteY696" fmla="*/ 171366 h 988368"/>
                  <a:gd name="connsiteX697" fmla="*/ 2209215 w 2398725"/>
                  <a:gd name="connsiteY697" fmla="*/ 169678 h 988368"/>
                  <a:gd name="connsiteX698" fmla="*/ 2210903 w 2398725"/>
                  <a:gd name="connsiteY698" fmla="*/ 167990 h 988368"/>
                  <a:gd name="connsiteX699" fmla="*/ 2212591 w 2398725"/>
                  <a:gd name="connsiteY699" fmla="*/ 167147 h 988368"/>
                  <a:gd name="connsiteX700" fmla="*/ 2213435 w 2398725"/>
                  <a:gd name="connsiteY700" fmla="*/ 166303 h 988368"/>
                  <a:gd name="connsiteX701" fmla="*/ 2214280 w 2398725"/>
                  <a:gd name="connsiteY701" fmla="*/ 165459 h 988368"/>
                  <a:gd name="connsiteX702" fmla="*/ 2215124 w 2398725"/>
                  <a:gd name="connsiteY702" fmla="*/ 164615 h 988368"/>
                  <a:gd name="connsiteX703" fmla="*/ 2215968 w 2398725"/>
                  <a:gd name="connsiteY703" fmla="*/ 163772 h 988368"/>
                  <a:gd name="connsiteX704" fmla="*/ 2216812 w 2398725"/>
                  <a:gd name="connsiteY704" fmla="*/ 162928 h 988368"/>
                  <a:gd name="connsiteX705" fmla="*/ 2217656 w 2398725"/>
                  <a:gd name="connsiteY705" fmla="*/ 162084 h 988368"/>
                  <a:gd name="connsiteX706" fmla="*/ 2218500 w 2398725"/>
                  <a:gd name="connsiteY706" fmla="*/ 161241 h 988368"/>
                  <a:gd name="connsiteX707" fmla="*/ 2218500 w 2398725"/>
                  <a:gd name="connsiteY707" fmla="*/ 160397 h 988368"/>
                  <a:gd name="connsiteX708" fmla="*/ 2219344 w 2398725"/>
                  <a:gd name="connsiteY708" fmla="*/ 159553 h 988368"/>
                  <a:gd name="connsiteX709" fmla="*/ 2219344 w 2398725"/>
                  <a:gd name="connsiteY709" fmla="*/ 158709 h 988368"/>
                  <a:gd name="connsiteX710" fmla="*/ 2220189 w 2398725"/>
                  <a:gd name="connsiteY710" fmla="*/ 157866 h 988368"/>
                  <a:gd name="connsiteX711" fmla="*/ 2220189 w 2398725"/>
                  <a:gd name="connsiteY711" fmla="*/ 157022 h 988368"/>
                  <a:gd name="connsiteX712" fmla="*/ 2221033 w 2398725"/>
                  <a:gd name="connsiteY712" fmla="*/ 156178 h 988368"/>
                  <a:gd name="connsiteX713" fmla="*/ 2221033 w 2398725"/>
                  <a:gd name="connsiteY713" fmla="*/ 155334 h 988368"/>
                  <a:gd name="connsiteX714" fmla="*/ 2220189 w 2398725"/>
                  <a:gd name="connsiteY714" fmla="*/ 154491 h 988368"/>
                  <a:gd name="connsiteX715" fmla="*/ 2218500 w 2398725"/>
                  <a:gd name="connsiteY715" fmla="*/ 154491 h 988368"/>
                  <a:gd name="connsiteX716" fmla="*/ 2217656 w 2398725"/>
                  <a:gd name="connsiteY716" fmla="*/ 153647 h 988368"/>
                  <a:gd name="connsiteX717" fmla="*/ 2216812 w 2398725"/>
                  <a:gd name="connsiteY717" fmla="*/ 152803 h 988368"/>
                  <a:gd name="connsiteX718" fmla="*/ 2215968 w 2398725"/>
                  <a:gd name="connsiteY718" fmla="*/ 151959 h 988368"/>
                  <a:gd name="connsiteX719" fmla="*/ 2215124 w 2398725"/>
                  <a:gd name="connsiteY719" fmla="*/ 151115 h 988368"/>
                  <a:gd name="connsiteX720" fmla="*/ 2214280 w 2398725"/>
                  <a:gd name="connsiteY720" fmla="*/ 150272 h 988368"/>
                  <a:gd name="connsiteX721" fmla="*/ 2213435 w 2398725"/>
                  <a:gd name="connsiteY721" fmla="*/ 149428 h 988368"/>
                  <a:gd name="connsiteX722" fmla="*/ 2213435 w 2398725"/>
                  <a:gd name="connsiteY722" fmla="*/ 148584 h 988368"/>
                  <a:gd name="connsiteX723" fmla="*/ 2212591 w 2398725"/>
                  <a:gd name="connsiteY723" fmla="*/ 146897 h 988368"/>
                  <a:gd name="connsiteX724" fmla="*/ 2212591 w 2398725"/>
                  <a:gd name="connsiteY724" fmla="*/ 145209 h 988368"/>
                  <a:gd name="connsiteX725" fmla="*/ 2211747 w 2398725"/>
                  <a:gd name="connsiteY725" fmla="*/ 144366 h 988368"/>
                  <a:gd name="connsiteX726" fmla="*/ 2211747 w 2398725"/>
                  <a:gd name="connsiteY726" fmla="*/ 140147 h 988368"/>
                  <a:gd name="connsiteX727" fmla="*/ 2212591 w 2398725"/>
                  <a:gd name="connsiteY727" fmla="*/ 139303 h 988368"/>
                  <a:gd name="connsiteX728" fmla="*/ 2212591 w 2398725"/>
                  <a:gd name="connsiteY728" fmla="*/ 136772 h 988368"/>
                  <a:gd name="connsiteX729" fmla="*/ 2213435 w 2398725"/>
                  <a:gd name="connsiteY729" fmla="*/ 135928 h 988368"/>
                  <a:gd name="connsiteX730" fmla="*/ 2213435 w 2398725"/>
                  <a:gd name="connsiteY730" fmla="*/ 134240 h 988368"/>
                  <a:gd name="connsiteX731" fmla="*/ 2214280 w 2398725"/>
                  <a:gd name="connsiteY731" fmla="*/ 133397 h 988368"/>
                  <a:gd name="connsiteX732" fmla="*/ 2214280 w 2398725"/>
                  <a:gd name="connsiteY732" fmla="*/ 132553 h 988368"/>
                  <a:gd name="connsiteX733" fmla="*/ 2215124 w 2398725"/>
                  <a:gd name="connsiteY733" fmla="*/ 131709 h 988368"/>
                  <a:gd name="connsiteX734" fmla="*/ 2215124 w 2398725"/>
                  <a:gd name="connsiteY734" fmla="*/ 130865 h 988368"/>
                  <a:gd name="connsiteX735" fmla="*/ 2215968 w 2398725"/>
                  <a:gd name="connsiteY735" fmla="*/ 129178 h 988368"/>
                  <a:gd name="connsiteX736" fmla="*/ 2215968 w 2398725"/>
                  <a:gd name="connsiteY736" fmla="*/ 128334 h 988368"/>
                  <a:gd name="connsiteX737" fmla="*/ 2216812 w 2398725"/>
                  <a:gd name="connsiteY737" fmla="*/ 127491 h 988368"/>
                  <a:gd name="connsiteX738" fmla="*/ 2216812 w 2398725"/>
                  <a:gd name="connsiteY738" fmla="*/ 121669 h 988368"/>
                  <a:gd name="connsiteX739" fmla="*/ 2215968 w 2398725"/>
                  <a:gd name="connsiteY739" fmla="*/ 120825 h 988368"/>
                  <a:gd name="connsiteX740" fmla="*/ 2215968 w 2398725"/>
                  <a:gd name="connsiteY740" fmla="*/ 119981 h 988368"/>
                  <a:gd name="connsiteX741" fmla="*/ 2215124 w 2398725"/>
                  <a:gd name="connsiteY741" fmla="*/ 119137 h 988368"/>
                  <a:gd name="connsiteX742" fmla="*/ 2214280 w 2398725"/>
                  <a:gd name="connsiteY742" fmla="*/ 118294 h 988368"/>
                  <a:gd name="connsiteX743" fmla="*/ 2213435 w 2398725"/>
                  <a:gd name="connsiteY743" fmla="*/ 117450 h 988368"/>
                  <a:gd name="connsiteX744" fmla="*/ 2211747 w 2398725"/>
                  <a:gd name="connsiteY744" fmla="*/ 116606 h 988368"/>
                  <a:gd name="connsiteX745" fmla="*/ 2210903 w 2398725"/>
                  <a:gd name="connsiteY745" fmla="*/ 115763 h 988368"/>
                  <a:gd name="connsiteX746" fmla="*/ 2208371 w 2398725"/>
                  <a:gd name="connsiteY746" fmla="*/ 115763 h 988368"/>
                  <a:gd name="connsiteX747" fmla="*/ 2207526 w 2398725"/>
                  <a:gd name="connsiteY747" fmla="*/ 114919 h 988368"/>
                  <a:gd name="connsiteX748" fmla="*/ 2205838 w 2398725"/>
                  <a:gd name="connsiteY748" fmla="*/ 114919 h 988368"/>
                  <a:gd name="connsiteX749" fmla="*/ 2203306 w 2398725"/>
                  <a:gd name="connsiteY749" fmla="*/ 114075 h 988368"/>
                  <a:gd name="connsiteX750" fmla="*/ 2202462 w 2398725"/>
                  <a:gd name="connsiteY750" fmla="*/ 114075 h 988368"/>
                  <a:gd name="connsiteX751" fmla="*/ 2201617 w 2398725"/>
                  <a:gd name="connsiteY751" fmla="*/ 113231 h 988368"/>
                  <a:gd name="connsiteX752" fmla="*/ 2200773 w 2398725"/>
                  <a:gd name="connsiteY752" fmla="*/ 113231 h 988368"/>
                  <a:gd name="connsiteX753" fmla="*/ 2199929 w 2398725"/>
                  <a:gd name="connsiteY753" fmla="*/ 112387 h 988368"/>
                  <a:gd name="connsiteX754" fmla="*/ 2199085 w 2398725"/>
                  <a:gd name="connsiteY754" fmla="*/ 111544 h 988368"/>
                  <a:gd name="connsiteX755" fmla="*/ 2198241 w 2398725"/>
                  <a:gd name="connsiteY755" fmla="*/ 111544 h 988368"/>
                  <a:gd name="connsiteX756" fmla="*/ 2196552 w 2398725"/>
                  <a:gd name="connsiteY756" fmla="*/ 110700 h 988368"/>
                  <a:gd name="connsiteX757" fmla="*/ 2195708 w 2398725"/>
                  <a:gd name="connsiteY757" fmla="*/ 110700 h 988368"/>
                  <a:gd name="connsiteX758" fmla="*/ 2194864 w 2398725"/>
                  <a:gd name="connsiteY758" fmla="*/ 109856 h 988368"/>
                  <a:gd name="connsiteX759" fmla="*/ 2194020 w 2398725"/>
                  <a:gd name="connsiteY759" fmla="*/ 109856 h 988368"/>
                  <a:gd name="connsiteX760" fmla="*/ 2192332 w 2398725"/>
                  <a:gd name="connsiteY760" fmla="*/ 109012 h 988368"/>
                  <a:gd name="connsiteX761" fmla="*/ 2190644 w 2398725"/>
                  <a:gd name="connsiteY761" fmla="*/ 108169 h 988368"/>
                  <a:gd name="connsiteX762" fmla="*/ 2188955 w 2398725"/>
                  <a:gd name="connsiteY762" fmla="*/ 107325 h 988368"/>
                  <a:gd name="connsiteX763" fmla="*/ 2188111 w 2398725"/>
                  <a:gd name="connsiteY763" fmla="*/ 107325 h 988368"/>
                  <a:gd name="connsiteX764" fmla="*/ 2188111 w 2398725"/>
                  <a:gd name="connsiteY764" fmla="*/ 106481 h 988368"/>
                  <a:gd name="connsiteX765" fmla="*/ 2187267 w 2398725"/>
                  <a:gd name="connsiteY765" fmla="*/ 106481 h 988368"/>
                  <a:gd name="connsiteX766" fmla="*/ 2186423 w 2398725"/>
                  <a:gd name="connsiteY766" fmla="*/ 105637 h 988368"/>
                  <a:gd name="connsiteX767" fmla="*/ 2184734 w 2398725"/>
                  <a:gd name="connsiteY767" fmla="*/ 103950 h 988368"/>
                  <a:gd name="connsiteX768" fmla="*/ 2183046 w 2398725"/>
                  <a:gd name="connsiteY768" fmla="*/ 101419 h 988368"/>
                  <a:gd name="connsiteX769" fmla="*/ 2182202 w 2398725"/>
                  <a:gd name="connsiteY769" fmla="*/ 101419 h 988368"/>
                  <a:gd name="connsiteX770" fmla="*/ 2181358 w 2398725"/>
                  <a:gd name="connsiteY770" fmla="*/ 100575 h 988368"/>
                  <a:gd name="connsiteX771" fmla="*/ 2180514 w 2398725"/>
                  <a:gd name="connsiteY771" fmla="*/ 98888 h 988368"/>
                  <a:gd name="connsiteX772" fmla="*/ 2178826 w 2398725"/>
                  <a:gd name="connsiteY772" fmla="*/ 97200 h 988368"/>
                  <a:gd name="connsiteX773" fmla="*/ 2177981 w 2398725"/>
                  <a:gd name="connsiteY773" fmla="*/ 97200 h 988368"/>
                  <a:gd name="connsiteX774" fmla="*/ 2177981 w 2398725"/>
                  <a:gd name="connsiteY774" fmla="*/ 96356 h 988368"/>
                  <a:gd name="connsiteX775" fmla="*/ 2177137 w 2398725"/>
                  <a:gd name="connsiteY775" fmla="*/ 96356 h 988368"/>
                  <a:gd name="connsiteX776" fmla="*/ 2177137 w 2398725"/>
                  <a:gd name="connsiteY776" fmla="*/ 95512 h 988368"/>
                  <a:gd name="connsiteX777" fmla="*/ 2176293 w 2398725"/>
                  <a:gd name="connsiteY777" fmla="*/ 94669 h 988368"/>
                  <a:gd name="connsiteX778" fmla="*/ 2175449 w 2398725"/>
                  <a:gd name="connsiteY778" fmla="*/ 93825 h 988368"/>
                  <a:gd name="connsiteX779" fmla="*/ 2174605 w 2398725"/>
                  <a:gd name="connsiteY779" fmla="*/ 93825 h 988368"/>
                  <a:gd name="connsiteX780" fmla="*/ 2174605 w 2398725"/>
                  <a:gd name="connsiteY780" fmla="*/ 92981 h 988368"/>
                  <a:gd name="connsiteX781" fmla="*/ 2173761 w 2398725"/>
                  <a:gd name="connsiteY781" fmla="*/ 92981 h 988368"/>
                  <a:gd name="connsiteX782" fmla="*/ 2173761 w 2398725"/>
                  <a:gd name="connsiteY782" fmla="*/ 92137 h 988368"/>
                  <a:gd name="connsiteX783" fmla="*/ 2172916 w 2398725"/>
                  <a:gd name="connsiteY783" fmla="*/ 92137 h 988368"/>
                  <a:gd name="connsiteX784" fmla="*/ 2172916 w 2398725"/>
                  <a:gd name="connsiteY784" fmla="*/ 91294 h 988368"/>
                  <a:gd name="connsiteX785" fmla="*/ 2171228 w 2398725"/>
                  <a:gd name="connsiteY785" fmla="*/ 91294 h 988368"/>
                  <a:gd name="connsiteX786" fmla="*/ 2171228 w 2398725"/>
                  <a:gd name="connsiteY786" fmla="*/ 90450 h 988368"/>
                  <a:gd name="connsiteX787" fmla="*/ 2170384 w 2398725"/>
                  <a:gd name="connsiteY787" fmla="*/ 90450 h 988368"/>
                  <a:gd name="connsiteX788" fmla="*/ 2170384 w 2398725"/>
                  <a:gd name="connsiteY788" fmla="*/ 89606 h 988368"/>
                  <a:gd name="connsiteX789" fmla="*/ 2168696 w 2398725"/>
                  <a:gd name="connsiteY789" fmla="*/ 89606 h 988368"/>
                  <a:gd name="connsiteX790" fmla="*/ 2168696 w 2398725"/>
                  <a:gd name="connsiteY790" fmla="*/ 88762 h 988368"/>
                  <a:gd name="connsiteX791" fmla="*/ 2167007 w 2398725"/>
                  <a:gd name="connsiteY791" fmla="*/ 88762 h 988368"/>
                  <a:gd name="connsiteX792" fmla="*/ 2167007 w 2398725"/>
                  <a:gd name="connsiteY792" fmla="*/ 87919 h 988368"/>
                  <a:gd name="connsiteX793" fmla="*/ 2164475 w 2398725"/>
                  <a:gd name="connsiteY793" fmla="*/ 87919 h 988368"/>
                  <a:gd name="connsiteX794" fmla="*/ 2164475 w 2398725"/>
                  <a:gd name="connsiteY794" fmla="*/ 87075 h 988368"/>
                  <a:gd name="connsiteX795" fmla="*/ 2156118 w 2398725"/>
                  <a:gd name="connsiteY795" fmla="*/ 87075 h 988368"/>
                  <a:gd name="connsiteX796" fmla="*/ 2155274 w 2398725"/>
                  <a:gd name="connsiteY796" fmla="*/ 87919 h 988368"/>
                  <a:gd name="connsiteX797" fmla="*/ 2154430 w 2398725"/>
                  <a:gd name="connsiteY797" fmla="*/ 87919 h 988368"/>
                  <a:gd name="connsiteX798" fmla="*/ 2153585 w 2398725"/>
                  <a:gd name="connsiteY798" fmla="*/ 88762 h 988368"/>
                  <a:gd name="connsiteX799" fmla="*/ 2152741 w 2398725"/>
                  <a:gd name="connsiteY799" fmla="*/ 88762 h 988368"/>
                  <a:gd name="connsiteX800" fmla="*/ 2152741 w 2398725"/>
                  <a:gd name="connsiteY800" fmla="*/ 89606 h 988368"/>
                  <a:gd name="connsiteX801" fmla="*/ 2151897 w 2398725"/>
                  <a:gd name="connsiteY801" fmla="*/ 89606 h 988368"/>
                  <a:gd name="connsiteX802" fmla="*/ 2151053 w 2398725"/>
                  <a:gd name="connsiteY802" fmla="*/ 90450 h 988368"/>
                  <a:gd name="connsiteX803" fmla="*/ 2150209 w 2398725"/>
                  <a:gd name="connsiteY803" fmla="*/ 90450 h 988368"/>
                  <a:gd name="connsiteX804" fmla="*/ 2149365 w 2398725"/>
                  <a:gd name="connsiteY804" fmla="*/ 91294 h 988368"/>
                  <a:gd name="connsiteX805" fmla="*/ 2148520 w 2398725"/>
                  <a:gd name="connsiteY805" fmla="*/ 92137 h 988368"/>
                  <a:gd name="connsiteX806" fmla="*/ 2147677 w 2398725"/>
                  <a:gd name="connsiteY806" fmla="*/ 93825 h 988368"/>
                  <a:gd name="connsiteX807" fmla="*/ 2146832 w 2398725"/>
                  <a:gd name="connsiteY807" fmla="*/ 93825 h 988368"/>
                  <a:gd name="connsiteX808" fmla="*/ 2146832 w 2398725"/>
                  <a:gd name="connsiteY808" fmla="*/ 94669 h 988368"/>
                  <a:gd name="connsiteX809" fmla="*/ 2145988 w 2398725"/>
                  <a:gd name="connsiteY809" fmla="*/ 94669 h 988368"/>
                  <a:gd name="connsiteX810" fmla="*/ 2145988 w 2398725"/>
                  <a:gd name="connsiteY810" fmla="*/ 95512 h 988368"/>
                  <a:gd name="connsiteX811" fmla="*/ 2145144 w 2398725"/>
                  <a:gd name="connsiteY811" fmla="*/ 97200 h 988368"/>
                  <a:gd name="connsiteX812" fmla="*/ 2144300 w 2398725"/>
                  <a:gd name="connsiteY812" fmla="*/ 98888 h 988368"/>
                  <a:gd name="connsiteX813" fmla="*/ 2141767 w 2398725"/>
                  <a:gd name="connsiteY813" fmla="*/ 101419 h 988368"/>
                  <a:gd name="connsiteX814" fmla="*/ 2140923 w 2398725"/>
                  <a:gd name="connsiteY814" fmla="*/ 102262 h 988368"/>
                  <a:gd name="connsiteX815" fmla="*/ 2139235 w 2398725"/>
                  <a:gd name="connsiteY815" fmla="*/ 103106 h 988368"/>
                  <a:gd name="connsiteX816" fmla="*/ 2137547 w 2398725"/>
                  <a:gd name="connsiteY816" fmla="*/ 103950 h 988368"/>
                  <a:gd name="connsiteX817" fmla="*/ 2135014 w 2398725"/>
                  <a:gd name="connsiteY817" fmla="*/ 103950 h 988368"/>
                  <a:gd name="connsiteX818" fmla="*/ 2133326 w 2398725"/>
                  <a:gd name="connsiteY818" fmla="*/ 104794 h 988368"/>
                  <a:gd name="connsiteX819" fmla="*/ 2129949 w 2398725"/>
                  <a:gd name="connsiteY819" fmla="*/ 104794 h 988368"/>
                  <a:gd name="connsiteX820" fmla="*/ 2127417 w 2398725"/>
                  <a:gd name="connsiteY820" fmla="*/ 103950 h 988368"/>
                  <a:gd name="connsiteX821" fmla="*/ 2125729 w 2398725"/>
                  <a:gd name="connsiteY821" fmla="*/ 103950 h 988368"/>
                  <a:gd name="connsiteX822" fmla="*/ 2124040 w 2398725"/>
                  <a:gd name="connsiteY822" fmla="*/ 103106 h 988368"/>
                  <a:gd name="connsiteX823" fmla="*/ 2122352 w 2398725"/>
                  <a:gd name="connsiteY823" fmla="*/ 101419 h 988368"/>
                  <a:gd name="connsiteX824" fmla="*/ 2121508 w 2398725"/>
                  <a:gd name="connsiteY824" fmla="*/ 101419 h 988368"/>
                  <a:gd name="connsiteX825" fmla="*/ 2119820 w 2398725"/>
                  <a:gd name="connsiteY825" fmla="*/ 98888 h 988368"/>
                  <a:gd name="connsiteX826" fmla="*/ 2118131 w 2398725"/>
                  <a:gd name="connsiteY826" fmla="*/ 97200 h 988368"/>
                  <a:gd name="connsiteX827" fmla="*/ 2118131 w 2398725"/>
                  <a:gd name="connsiteY827" fmla="*/ 96356 h 988368"/>
                  <a:gd name="connsiteX828" fmla="*/ 2117287 w 2398725"/>
                  <a:gd name="connsiteY828" fmla="*/ 95512 h 988368"/>
                  <a:gd name="connsiteX829" fmla="*/ 2116443 w 2398725"/>
                  <a:gd name="connsiteY829" fmla="*/ 95512 h 988368"/>
                  <a:gd name="connsiteX830" fmla="*/ 2115599 w 2398725"/>
                  <a:gd name="connsiteY830" fmla="*/ 93825 h 988368"/>
                  <a:gd name="connsiteX831" fmla="*/ 2113911 w 2398725"/>
                  <a:gd name="connsiteY831" fmla="*/ 91294 h 988368"/>
                  <a:gd name="connsiteX832" fmla="*/ 2113066 w 2398725"/>
                  <a:gd name="connsiteY832" fmla="*/ 89606 h 988368"/>
                  <a:gd name="connsiteX833" fmla="*/ 2112222 w 2398725"/>
                  <a:gd name="connsiteY833" fmla="*/ 87919 h 988368"/>
                  <a:gd name="connsiteX834" fmla="*/ 2111378 w 2398725"/>
                  <a:gd name="connsiteY834" fmla="*/ 86231 h 988368"/>
                  <a:gd name="connsiteX835" fmla="*/ 2110534 w 2398725"/>
                  <a:gd name="connsiteY835" fmla="*/ 83700 h 988368"/>
                  <a:gd name="connsiteX836" fmla="*/ 2110534 w 2398725"/>
                  <a:gd name="connsiteY836" fmla="*/ 82013 h 988368"/>
                  <a:gd name="connsiteX837" fmla="*/ 2109690 w 2398725"/>
                  <a:gd name="connsiteY837" fmla="*/ 82013 h 988368"/>
                  <a:gd name="connsiteX838" fmla="*/ 2109690 w 2398725"/>
                  <a:gd name="connsiteY838" fmla="*/ 81169 h 988368"/>
                  <a:gd name="connsiteX839" fmla="*/ 2108846 w 2398725"/>
                  <a:gd name="connsiteY839" fmla="*/ 80325 h 988368"/>
                  <a:gd name="connsiteX840" fmla="*/ 2108846 w 2398725"/>
                  <a:gd name="connsiteY840" fmla="*/ 79481 h 988368"/>
                  <a:gd name="connsiteX841" fmla="*/ 2108002 w 2398725"/>
                  <a:gd name="connsiteY841" fmla="*/ 78637 h 988368"/>
                  <a:gd name="connsiteX842" fmla="*/ 2108002 w 2398725"/>
                  <a:gd name="connsiteY842" fmla="*/ 77794 h 988368"/>
                  <a:gd name="connsiteX843" fmla="*/ 2107157 w 2398725"/>
                  <a:gd name="connsiteY843" fmla="*/ 77794 h 988368"/>
                  <a:gd name="connsiteX844" fmla="*/ 2106313 w 2398725"/>
                  <a:gd name="connsiteY844" fmla="*/ 76950 h 988368"/>
                  <a:gd name="connsiteX845" fmla="*/ 2106313 w 2398725"/>
                  <a:gd name="connsiteY845" fmla="*/ 76106 h 988368"/>
                  <a:gd name="connsiteX846" fmla="*/ 2105469 w 2398725"/>
                  <a:gd name="connsiteY846" fmla="*/ 75262 h 988368"/>
                  <a:gd name="connsiteX847" fmla="*/ 2105469 w 2398725"/>
                  <a:gd name="connsiteY847" fmla="*/ 74419 h 988368"/>
                  <a:gd name="connsiteX848" fmla="*/ 2104625 w 2398725"/>
                  <a:gd name="connsiteY848" fmla="*/ 73575 h 988368"/>
                  <a:gd name="connsiteX849" fmla="*/ 2104625 w 2398725"/>
                  <a:gd name="connsiteY849" fmla="*/ 72731 h 988368"/>
                  <a:gd name="connsiteX850" fmla="*/ 2103781 w 2398725"/>
                  <a:gd name="connsiteY850" fmla="*/ 72731 h 988368"/>
                  <a:gd name="connsiteX851" fmla="*/ 2103781 w 2398725"/>
                  <a:gd name="connsiteY851" fmla="*/ 71044 h 988368"/>
                  <a:gd name="connsiteX852" fmla="*/ 2102937 w 2398725"/>
                  <a:gd name="connsiteY852" fmla="*/ 70200 h 988368"/>
                  <a:gd name="connsiteX853" fmla="*/ 2102937 w 2398725"/>
                  <a:gd name="connsiteY853" fmla="*/ 69356 h 988368"/>
                  <a:gd name="connsiteX854" fmla="*/ 2102092 w 2398725"/>
                  <a:gd name="connsiteY854" fmla="*/ 69356 h 988368"/>
                  <a:gd name="connsiteX855" fmla="*/ 2102092 w 2398725"/>
                  <a:gd name="connsiteY855" fmla="*/ 68512 h 988368"/>
                  <a:gd name="connsiteX856" fmla="*/ 2101248 w 2398725"/>
                  <a:gd name="connsiteY856" fmla="*/ 68512 h 988368"/>
                  <a:gd name="connsiteX857" fmla="*/ 2101248 w 2398725"/>
                  <a:gd name="connsiteY857" fmla="*/ 67669 h 988368"/>
                  <a:gd name="connsiteX858" fmla="*/ 2100404 w 2398725"/>
                  <a:gd name="connsiteY858" fmla="*/ 67669 h 988368"/>
                  <a:gd name="connsiteX859" fmla="*/ 2100404 w 2398725"/>
                  <a:gd name="connsiteY859" fmla="*/ 66825 h 988368"/>
                  <a:gd name="connsiteX860" fmla="*/ 2099560 w 2398725"/>
                  <a:gd name="connsiteY860" fmla="*/ 66825 h 988368"/>
                  <a:gd name="connsiteX861" fmla="*/ 2099560 w 2398725"/>
                  <a:gd name="connsiteY861" fmla="*/ 65981 h 988368"/>
                  <a:gd name="connsiteX862" fmla="*/ 2098716 w 2398725"/>
                  <a:gd name="connsiteY862" fmla="*/ 65981 h 988368"/>
                  <a:gd name="connsiteX863" fmla="*/ 2098716 w 2398725"/>
                  <a:gd name="connsiteY863" fmla="*/ 65138 h 988368"/>
                  <a:gd name="connsiteX864" fmla="*/ 2097872 w 2398725"/>
                  <a:gd name="connsiteY864" fmla="*/ 65138 h 988368"/>
                  <a:gd name="connsiteX865" fmla="*/ 2097872 w 2398725"/>
                  <a:gd name="connsiteY865" fmla="*/ 64294 h 988368"/>
                  <a:gd name="connsiteX866" fmla="*/ 2097028 w 2398725"/>
                  <a:gd name="connsiteY866" fmla="*/ 64294 h 988368"/>
                  <a:gd name="connsiteX867" fmla="*/ 2096184 w 2398725"/>
                  <a:gd name="connsiteY867" fmla="*/ 63450 h 988368"/>
                  <a:gd name="connsiteX868" fmla="*/ 2095339 w 2398725"/>
                  <a:gd name="connsiteY868" fmla="*/ 63450 h 988368"/>
                  <a:gd name="connsiteX869" fmla="*/ 2095339 w 2398725"/>
                  <a:gd name="connsiteY869" fmla="*/ 62606 h 988368"/>
                  <a:gd name="connsiteX870" fmla="*/ 2093651 w 2398725"/>
                  <a:gd name="connsiteY870" fmla="*/ 62606 h 988368"/>
                  <a:gd name="connsiteX871" fmla="*/ 2093651 w 2398725"/>
                  <a:gd name="connsiteY871" fmla="*/ 61762 h 988368"/>
                  <a:gd name="connsiteX872" fmla="*/ 2091119 w 2398725"/>
                  <a:gd name="connsiteY872" fmla="*/ 61762 h 988368"/>
                  <a:gd name="connsiteX873" fmla="*/ 2091119 w 2398725"/>
                  <a:gd name="connsiteY873" fmla="*/ 60919 h 988368"/>
                  <a:gd name="connsiteX874" fmla="*/ 2089430 w 2398725"/>
                  <a:gd name="connsiteY874" fmla="*/ 60919 h 988368"/>
                  <a:gd name="connsiteX875" fmla="*/ 2089430 w 2398725"/>
                  <a:gd name="connsiteY875" fmla="*/ 60075 h 988368"/>
                  <a:gd name="connsiteX876" fmla="*/ 2087742 w 2398725"/>
                  <a:gd name="connsiteY876" fmla="*/ 60075 h 988368"/>
                  <a:gd name="connsiteX877" fmla="*/ 2087742 w 2398725"/>
                  <a:gd name="connsiteY877" fmla="*/ 59231 h 988368"/>
                  <a:gd name="connsiteX878" fmla="*/ 2086054 w 2398725"/>
                  <a:gd name="connsiteY878" fmla="*/ 59231 h 988368"/>
                  <a:gd name="connsiteX879" fmla="*/ 2086054 w 2398725"/>
                  <a:gd name="connsiteY879" fmla="*/ 58387 h 988368"/>
                  <a:gd name="connsiteX880" fmla="*/ 2084366 w 2398725"/>
                  <a:gd name="connsiteY880" fmla="*/ 58387 h 988368"/>
                  <a:gd name="connsiteX881" fmla="*/ 2084366 w 2398725"/>
                  <a:gd name="connsiteY881" fmla="*/ 57544 h 988368"/>
                  <a:gd name="connsiteX882" fmla="*/ 2082677 w 2398725"/>
                  <a:gd name="connsiteY882" fmla="*/ 57544 h 988368"/>
                  <a:gd name="connsiteX883" fmla="*/ 2081833 w 2398725"/>
                  <a:gd name="connsiteY883" fmla="*/ 56700 h 988368"/>
                  <a:gd name="connsiteX884" fmla="*/ 2080989 w 2398725"/>
                  <a:gd name="connsiteY884" fmla="*/ 56700 h 988368"/>
                  <a:gd name="connsiteX885" fmla="*/ 2080145 w 2398725"/>
                  <a:gd name="connsiteY885" fmla="*/ 55856 h 988368"/>
                  <a:gd name="connsiteX886" fmla="*/ 2078456 w 2398725"/>
                  <a:gd name="connsiteY886" fmla="*/ 55856 h 988368"/>
                  <a:gd name="connsiteX887" fmla="*/ 2078456 w 2398725"/>
                  <a:gd name="connsiteY887" fmla="*/ 55012 h 988368"/>
                  <a:gd name="connsiteX888" fmla="*/ 2075080 w 2398725"/>
                  <a:gd name="connsiteY888" fmla="*/ 55012 h 988368"/>
                  <a:gd name="connsiteX889" fmla="*/ 2075080 w 2398725"/>
                  <a:gd name="connsiteY889" fmla="*/ 54169 h 988368"/>
                  <a:gd name="connsiteX890" fmla="*/ 2072547 w 2398725"/>
                  <a:gd name="connsiteY890" fmla="*/ 54169 h 988368"/>
                  <a:gd name="connsiteX891" fmla="*/ 2071703 w 2398725"/>
                  <a:gd name="connsiteY891" fmla="*/ 53325 h 988368"/>
                  <a:gd name="connsiteX892" fmla="*/ 2070859 w 2398725"/>
                  <a:gd name="connsiteY892" fmla="*/ 53325 h 988368"/>
                  <a:gd name="connsiteX893" fmla="*/ 2070859 w 2398725"/>
                  <a:gd name="connsiteY893" fmla="*/ 52481 h 988368"/>
                  <a:gd name="connsiteX894" fmla="*/ 2069171 w 2398725"/>
                  <a:gd name="connsiteY894" fmla="*/ 52481 h 988368"/>
                  <a:gd name="connsiteX895" fmla="*/ 2069171 w 2398725"/>
                  <a:gd name="connsiteY895" fmla="*/ 51637 h 988368"/>
                  <a:gd name="connsiteX896" fmla="*/ 2067483 w 2398725"/>
                  <a:gd name="connsiteY896" fmla="*/ 51637 h 988368"/>
                  <a:gd name="connsiteX897" fmla="*/ 2067483 w 2398725"/>
                  <a:gd name="connsiteY897" fmla="*/ 50794 h 988368"/>
                  <a:gd name="connsiteX898" fmla="*/ 2066638 w 2398725"/>
                  <a:gd name="connsiteY898" fmla="*/ 50794 h 988368"/>
                  <a:gd name="connsiteX899" fmla="*/ 2066638 w 2398725"/>
                  <a:gd name="connsiteY899" fmla="*/ 49950 h 988368"/>
                  <a:gd name="connsiteX900" fmla="*/ 2065794 w 2398725"/>
                  <a:gd name="connsiteY900" fmla="*/ 49950 h 988368"/>
                  <a:gd name="connsiteX901" fmla="*/ 2064950 w 2398725"/>
                  <a:gd name="connsiteY901" fmla="*/ 49106 h 988368"/>
                  <a:gd name="connsiteX902" fmla="*/ 2064106 w 2398725"/>
                  <a:gd name="connsiteY902" fmla="*/ 48263 h 988368"/>
                  <a:gd name="connsiteX903" fmla="*/ 2063262 w 2398725"/>
                  <a:gd name="connsiteY903" fmla="*/ 48263 h 988368"/>
                  <a:gd name="connsiteX904" fmla="*/ 2063262 w 2398725"/>
                  <a:gd name="connsiteY904" fmla="*/ 47419 h 988368"/>
                  <a:gd name="connsiteX905" fmla="*/ 2062418 w 2398725"/>
                  <a:gd name="connsiteY905" fmla="*/ 47419 h 988368"/>
                  <a:gd name="connsiteX906" fmla="*/ 2061573 w 2398725"/>
                  <a:gd name="connsiteY906" fmla="*/ 46575 h 988368"/>
                  <a:gd name="connsiteX907" fmla="*/ 2060729 w 2398725"/>
                  <a:gd name="connsiteY907" fmla="*/ 45731 h 988368"/>
                  <a:gd name="connsiteX908" fmla="*/ 2059885 w 2398725"/>
                  <a:gd name="connsiteY908" fmla="*/ 45731 h 988368"/>
                  <a:gd name="connsiteX909" fmla="*/ 2059885 w 2398725"/>
                  <a:gd name="connsiteY909" fmla="*/ 44887 h 988368"/>
                  <a:gd name="connsiteX910" fmla="*/ 2058197 w 2398725"/>
                  <a:gd name="connsiteY910" fmla="*/ 44887 h 988368"/>
                  <a:gd name="connsiteX911" fmla="*/ 2057353 w 2398725"/>
                  <a:gd name="connsiteY911" fmla="*/ 44044 h 988368"/>
                  <a:gd name="connsiteX912" fmla="*/ 2056509 w 2398725"/>
                  <a:gd name="connsiteY912" fmla="*/ 43200 h 988368"/>
                  <a:gd name="connsiteX913" fmla="*/ 2055664 w 2398725"/>
                  <a:gd name="connsiteY913" fmla="*/ 43200 h 988368"/>
                  <a:gd name="connsiteX914" fmla="*/ 2054820 w 2398725"/>
                  <a:gd name="connsiteY914" fmla="*/ 42356 h 988368"/>
                  <a:gd name="connsiteX915" fmla="*/ 2053976 w 2398725"/>
                  <a:gd name="connsiteY915" fmla="*/ 41512 h 988368"/>
                  <a:gd name="connsiteX916" fmla="*/ 2053132 w 2398725"/>
                  <a:gd name="connsiteY916" fmla="*/ 41512 h 988368"/>
                  <a:gd name="connsiteX917" fmla="*/ 2053132 w 2398725"/>
                  <a:gd name="connsiteY917" fmla="*/ 39825 h 988368"/>
                  <a:gd name="connsiteX918" fmla="*/ 2052288 w 2398725"/>
                  <a:gd name="connsiteY918" fmla="*/ 39825 h 988368"/>
                  <a:gd name="connsiteX919" fmla="*/ 2052288 w 2398725"/>
                  <a:gd name="connsiteY919" fmla="*/ 38981 h 988368"/>
                  <a:gd name="connsiteX920" fmla="*/ 2051444 w 2398725"/>
                  <a:gd name="connsiteY920" fmla="*/ 38981 h 988368"/>
                  <a:gd name="connsiteX921" fmla="*/ 2051444 w 2398725"/>
                  <a:gd name="connsiteY921" fmla="*/ 38137 h 988368"/>
                  <a:gd name="connsiteX922" fmla="*/ 2050600 w 2398725"/>
                  <a:gd name="connsiteY922" fmla="*/ 38137 h 988368"/>
                  <a:gd name="connsiteX923" fmla="*/ 2050600 w 2398725"/>
                  <a:gd name="connsiteY923" fmla="*/ 37294 h 988368"/>
                  <a:gd name="connsiteX924" fmla="*/ 2049755 w 2398725"/>
                  <a:gd name="connsiteY924" fmla="*/ 36450 h 988368"/>
                  <a:gd name="connsiteX925" fmla="*/ 2049755 w 2398725"/>
                  <a:gd name="connsiteY925" fmla="*/ 35606 h 988368"/>
                  <a:gd name="connsiteX926" fmla="*/ 2048911 w 2398725"/>
                  <a:gd name="connsiteY926" fmla="*/ 34762 h 988368"/>
                  <a:gd name="connsiteX927" fmla="*/ 2048911 w 2398725"/>
                  <a:gd name="connsiteY927" fmla="*/ 33919 h 988368"/>
                  <a:gd name="connsiteX928" fmla="*/ 2048067 w 2398725"/>
                  <a:gd name="connsiteY928" fmla="*/ 33075 h 988368"/>
                  <a:gd name="connsiteX929" fmla="*/ 2048067 w 2398725"/>
                  <a:gd name="connsiteY929" fmla="*/ 24722 h 988368"/>
                  <a:gd name="connsiteX930" fmla="*/ 2047223 w 2398725"/>
                  <a:gd name="connsiteY930" fmla="*/ 23878 h 988368"/>
                  <a:gd name="connsiteX931" fmla="*/ 2047223 w 2398725"/>
                  <a:gd name="connsiteY931" fmla="*/ 23034 h 988368"/>
                  <a:gd name="connsiteX932" fmla="*/ 2046379 w 2398725"/>
                  <a:gd name="connsiteY932" fmla="*/ 23034 h 988368"/>
                  <a:gd name="connsiteX933" fmla="*/ 2046379 w 2398725"/>
                  <a:gd name="connsiteY933" fmla="*/ 22190 h 988368"/>
                  <a:gd name="connsiteX934" fmla="*/ 2045535 w 2398725"/>
                  <a:gd name="connsiteY934" fmla="*/ 22190 h 988368"/>
                  <a:gd name="connsiteX935" fmla="*/ 2044691 w 2398725"/>
                  <a:gd name="connsiteY935" fmla="*/ 21347 h 988368"/>
                  <a:gd name="connsiteX936" fmla="*/ 2043846 w 2398725"/>
                  <a:gd name="connsiteY936" fmla="*/ 21347 h 988368"/>
                  <a:gd name="connsiteX937" fmla="*/ 2042158 w 2398725"/>
                  <a:gd name="connsiteY937" fmla="*/ 20503 h 988368"/>
                  <a:gd name="connsiteX938" fmla="*/ 2041314 w 2398725"/>
                  <a:gd name="connsiteY938" fmla="*/ 20503 h 988368"/>
                  <a:gd name="connsiteX939" fmla="*/ 2040470 w 2398725"/>
                  <a:gd name="connsiteY939" fmla="*/ 19659 h 988368"/>
                  <a:gd name="connsiteX940" fmla="*/ 2039626 w 2398725"/>
                  <a:gd name="connsiteY940" fmla="*/ 19659 h 988368"/>
                  <a:gd name="connsiteX941" fmla="*/ 2038781 w 2398725"/>
                  <a:gd name="connsiteY941" fmla="*/ 18815 h 988368"/>
                  <a:gd name="connsiteX942" fmla="*/ 2037937 w 2398725"/>
                  <a:gd name="connsiteY942" fmla="*/ 17972 h 988368"/>
                  <a:gd name="connsiteX943" fmla="*/ 2037937 w 2398725"/>
                  <a:gd name="connsiteY943" fmla="*/ 17128 h 988368"/>
                  <a:gd name="connsiteX944" fmla="*/ 2037093 w 2398725"/>
                  <a:gd name="connsiteY944" fmla="*/ 17128 h 988368"/>
                  <a:gd name="connsiteX945" fmla="*/ 2036249 w 2398725"/>
                  <a:gd name="connsiteY945" fmla="*/ 16284 h 988368"/>
                  <a:gd name="connsiteX946" fmla="*/ 2022827 w 2398725"/>
                  <a:gd name="connsiteY946" fmla="*/ 16284 h 988368"/>
                  <a:gd name="connsiteX947" fmla="*/ 2020295 w 2398725"/>
                  <a:gd name="connsiteY947" fmla="*/ 15525 h 988368"/>
                  <a:gd name="connsiteX948" fmla="*/ 2017762 w 2398725"/>
                  <a:gd name="connsiteY948" fmla="*/ 15525 h 988368"/>
                  <a:gd name="connsiteX949" fmla="*/ 2012697 w 2398725"/>
                  <a:gd name="connsiteY949" fmla="*/ 14766 h 988368"/>
                  <a:gd name="connsiteX950" fmla="*/ 2003496 w 2398725"/>
                  <a:gd name="connsiteY950" fmla="*/ 12319 h 988368"/>
                  <a:gd name="connsiteX951" fmla="*/ 2000120 w 2398725"/>
                  <a:gd name="connsiteY951" fmla="*/ 11475 h 988368"/>
                  <a:gd name="connsiteX952" fmla="*/ 1998431 w 2398725"/>
                  <a:gd name="connsiteY952" fmla="*/ 11475 h 988368"/>
                  <a:gd name="connsiteX953" fmla="*/ 1995055 w 2398725"/>
                  <a:gd name="connsiteY953" fmla="*/ 10631 h 988368"/>
                  <a:gd name="connsiteX954" fmla="*/ 1985854 w 2398725"/>
                  <a:gd name="connsiteY954" fmla="*/ 8184 h 988368"/>
                  <a:gd name="connsiteX955" fmla="*/ 1982477 w 2398725"/>
                  <a:gd name="connsiteY955" fmla="*/ 7341 h 988368"/>
                  <a:gd name="connsiteX956" fmla="*/ 1975808 w 2398725"/>
                  <a:gd name="connsiteY956" fmla="*/ 5737 h 988368"/>
                  <a:gd name="connsiteX957" fmla="*/ 1962386 w 2398725"/>
                  <a:gd name="connsiteY957" fmla="*/ 3290 h 988368"/>
                  <a:gd name="connsiteX958" fmla="*/ 1959854 w 2398725"/>
                  <a:gd name="connsiteY958" fmla="*/ 2447 h 988368"/>
                  <a:gd name="connsiteX959" fmla="*/ 1951497 w 2398725"/>
                  <a:gd name="connsiteY959" fmla="*/ 844 h 988368"/>
                  <a:gd name="connsiteX960" fmla="*/ 1949809 w 2398725"/>
                  <a:gd name="connsiteY960" fmla="*/ 0 h 988368"/>
                  <a:gd name="connsiteX961" fmla="*/ 1944828 w 2398725"/>
                  <a:gd name="connsiteY961" fmla="*/ 0 h 988368"/>
                  <a:gd name="connsiteX962" fmla="*/ 1939848 w 2398725"/>
                  <a:gd name="connsiteY962" fmla="*/ 928 h 988368"/>
                  <a:gd name="connsiteX963" fmla="*/ 1934023 w 2398725"/>
                  <a:gd name="connsiteY963" fmla="*/ 928 h 988368"/>
                  <a:gd name="connsiteX964" fmla="*/ 1932335 w 2398725"/>
                  <a:gd name="connsiteY964" fmla="*/ 1856 h 988368"/>
                  <a:gd name="connsiteX965" fmla="*/ 1928958 w 2398725"/>
                  <a:gd name="connsiteY965" fmla="*/ 1856 h 988368"/>
                  <a:gd name="connsiteX966" fmla="*/ 1927270 w 2398725"/>
                  <a:gd name="connsiteY966" fmla="*/ 2700 h 988368"/>
                  <a:gd name="connsiteX967" fmla="*/ 1925582 w 2398725"/>
                  <a:gd name="connsiteY967" fmla="*/ 3544 h 988368"/>
                  <a:gd name="connsiteX968" fmla="*/ 1923893 w 2398725"/>
                  <a:gd name="connsiteY968" fmla="*/ 3544 h 988368"/>
                  <a:gd name="connsiteX969" fmla="*/ 1923049 w 2398725"/>
                  <a:gd name="connsiteY969" fmla="*/ 4387 h 988368"/>
                  <a:gd name="connsiteX970" fmla="*/ 1921361 w 2398725"/>
                  <a:gd name="connsiteY970" fmla="*/ 4387 h 988368"/>
                  <a:gd name="connsiteX971" fmla="*/ 1919673 w 2398725"/>
                  <a:gd name="connsiteY971" fmla="*/ 5231 h 988368"/>
                  <a:gd name="connsiteX972" fmla="*/ 1917984 w 2398725"/>
                  <a:gd name="connsiteY972" fmla="*/ 6075 h 988368"/>
                  <a:gd name="connsiteX973" fmla="*/ 1915452 w 2398725"/>
                  <a:gd name="connsiteY973" fmla="*/ 6919 h 988368"/>
                  <a:gd name="connsiteX974" fmla="*/ 1912075 w 2398725"/>
                  <a:gd name="connsiteY974" fmla="*/ 8606 h 988368"/>
                  <a:gd name="connsiteX975" fmla="*/ 1909543 w 2398725"/>
                  <a:gd name="connsiteY975" fmla="*/ 9450 h 988368"/>
                  <a:gd name="connsiteX976" fmla="*/ 1906251 w 2398725"/>
                  <a:gd name="connsiteY976" fmla="*/ 11981 h 988368"/>
                  <a:gd name="connsiteX977" fmla="*/ 1904562 w 2398725"/>
                  <a:gd name="connsiteY977" fmla="*/ 12825 h 988368"/>
                  <a:gd name="connsiteX978" fmla="*/ 1901186 w 2398725"/>
                  <a:gd name="connsiteY978" fmla="*/ 14513 h 988368"/>
                  <a:gd name="connsiteX979" fmla="*/ 1897049 w 2398725"/>
                  <a:gd name="connsiteY979" fmla="*/ 16200 h 988368"/>
                  <a:gd name="connsiteX980" fmla="*/ 1892913 w 2398725"/>
                  <a:gd name="connsiteY980" fmla="*/ 19575 h 988368"/>
                  <a:gd name="connsiteX981" fmla="*/ 1891225 w 2398725"/>
                  <a:gd name="connsiteY981" fmla="*/ 20419 h 988368"/>
                  <a:gd name="connsiteX982" fmla="*/ 1889536 w 2398725"/>
                  <a:gd name="connsiteY982" fmla="*/ 21262 h 988368"/>
                  <a:gd name="connsiteX983" fmla="*/ 1887004 w 2398725"/>
                  <a:gd name="connsiteY983" fmla="*/ 22950 h 988368"/>
                  <a:gd name="connsiteX984" fmla="*/ 1884472 w 2398725"/>
                  <a:gd name="connsiteY984" fmla="*/ 25481 h 988368"/>
                  <a:gd name="connsiteX985" fmla="*/ 1881180 w 2398725"/>
                  <a:gd name="connsiteY985" fmla="*/ 28012 h 988368"/>
                  <a:gd name="connsiteX986" fmla="*/ 1877043 w 2398725"/>
                  <a:gd name="connsiteY986" fmla="*/ 31388 h 988368"/>
                  <a:gd name="connsiteX987" fmla="*/ 1873751 w 2398725"/>
                  <a:gd name="connsiteY987" fmla="*/ 34762 h 988368"/>
                  <a:gd name="connsiteX988" fmla="*/ 1867082 w 2398725"/>
                  <a:gd name="connsiteY988" fmla="*/ 41512 h 988368"/>
                  <a:gd name="connsiteX989" fmla="*/ 1862946 w 2398725"/>
                  <a:gd name="connsiteY989" fmla="*/ 44887 h 988368"/>
                  <a:gd name="connsiteX990" fmla="*/ 1862946 w 2398725"/>
                  <a:gd name="connsiteY990" fmla="*/ 45731 h 988368"/>
                  <a:gd name="connsiteX991" fmla="*/ 1860498 w 2398725"/>
                  <a:gd name="connsiteY991" fmla="*/ 48263 h 988368"/>
                  <a:gd name="connsiteX992" fmla="*/ 1859654 w 2398725"/>
                  <a:gd name="connsiteY992" fmla="*/ 48263 h 988368"/>
                  <a:gd name="connsiteX993" fmla="*/ 1854673 w 2398725"/>
                  <a:gd name="connsiteY993" fmla="*/ 52481 h 988368"/>
                  <a:gd name="connsiteX994" fmla="*/ 1853829 w 2398725"/>
                  <a:gd name="connsiteY994" fmla="*/ 52481 h 988368"/>
                  <a:gd name="connsiteX995" fmla="*/ 1852141 w 2398725"/>
                  <a:gd name="connsiteY995" fmla="*/ 54169 h 988368"/>
                  <a:gd name="connsiteX996" fmla="*/ 1850453 w 2398725"/>
                  <a:gd name="connsiteY996" fmla="*/ 55012 h 988368"/>
                  <a:gd name="connsiteX997" fmla="*/ 1845472 w 2398725"/>
                  <a:gd name="connsiteY997" fmla="*/ 58387 h 988368"/>
                  <a:gd name="connsiteX998" fmla="*/ 1837115 w 2398725"/>
                  <a:gd name="connsiteY998" fmla="*/ 61762 h 988368"/>
                  <a:gd name="connsiteX999" fmla="*/ 1836271 w 2398725"/>
                  <a:gd name="connsiteY999" fmla="*/ 61762 h 988368"/>
                  <a:gd name="connsiteX1000" fmla="*/ 1834583 w 2398725"/>
                  <a:gd name="connsiteY1000" fmla="*/ 62606 h 988368"/>
                  <a:gd name="connsiteX1001" fmla="*/ 1821245 w 2398725"/>
                  <a:gd name="connsiteY1001" fmla="*/ 64378 h 988368"/>
                  <a:gd name="connsiteX1002" fmla="*/ 1815420 w 2398725"/>
                  <a:gd name="connsiteY1002" fmla="*/ 63619 h 988368"/>
                  <a:gd name="connsiteX1003" fmla="*/ 1812044 w 2398725"/>
                  <a:gd name="connsiteY1003" fmla="*/ 63619 h 988368"/>
                  <a:gd name="connsiteX1004" fmla="*/ 1804531 w 2398725"/>
                  <a:gd name="connsiteY1004" fmla="*/ 62015 h 988368"/>
                  <a:gd name="connsiteX1005" fmla="*/ 1796174 w 2398725"/>
                  <a:gd name="connsiteY1005" fmla="*/ 60412 h 988368"/>
                  <a:gd name="connsiteX1006" fmla="*/ 1794486 w 2398725"/>
                  <a:gd name="connsiteY1006" fmla="*/ 60412 h 988368"/>
                  <a:gd name="connsiteX1007" fmla="*/ 1788661 w 2398725"/>
                  <a:gd name="connsiteY1007" fmla="*/ 59653 h 988368"/>
                  <a:gd name="connsiteX1008" fmla="*/ 1783596 w 2398725"/>
                  <a:gd name="connsiteY1008" fmla="*/ 58894 h 988368"/>
                  <a:gd name="connsiteX1009" fmla="*/ 1771103 w 2398725"/>
                  <a:gd name="connsiteY1009" fmla="*/ 59822 h 988368"/>
                  <a:gd name="connsiteX1010" fmla="*/ 1758609 w 2398725"/>
                  <a:gd name="connsiteY1010" fmla="*/ 64969 h 988368"/>
                  <a:gd name="connsiteX1011" fmla="*/ 1751941 w 2398725"/>
                  <a:gd name="connsiteY1011" fmla="*/ 67500 h 988368"/>
                  <a:gd name="connsiteX1012" fmla="*/ 1751097 w 2398725"/>
                  <a:gd name="connsiteY1012" fmla="*/ 68344 h 988368"/>
                  <a:gd name="connsiteX1013" fmla="*/ 1740292 w 2398725"/>
                  <a:gd name="connsiteY1013" fmla="*/ 73491 h 988368"/>
                  <a:gd name="connsiteX1014" fmla="*/ 1730331 w 2398725"/>
                  <a:gd name="connsiteY1014" fmla="*/ 81928 h 988368"/>
                  <a:gd name="connsiteX1015" fmla="*/ 1725350 w 2398725"/>
                  <a:gd name="connsiteY1015" fmla="*/ 86991 h 988368"/>
                  <a:gd name="connsiteX1016" fmla="*/ 1722902 w 2398725"/>
                  <a:gd name="connsiteY1016" fmla="*/ 90366 h 988368"/>
                  <a:gd name="connsiteX1017" fmla="*/ 1721214 w 2398725"/>
                  <a:gd name="connsiteY1017" fmla="*/ 92053 h 988368"/>
                  <a:gd name="connsiteX1018" fmla="*/ 1717077 w 2398725"/>
                  <a:gd name="connsiteY1018" fmla="*/ 97959 h 988368"/>
                  <a:gd name="connsiteX1019" fmla="*/ 1714630 w 2398725"/>
                  <a:gd name="connsiteY1019" fmla="*/ 103022 h 988368"/>
                  <a:gd name="connsiteX1020" fmla="*/ 1710493 w 2398725"/>
                  <a:gd name="connsiteY1020" fmla="*/ 110616 h 988368"/>
                  <a:gd name="connsiteX1021" fmla="*/ 1706441 w 2398725"/>
                  <a:gd name="connsiteY1021" fmla="*/ 124031 h 988368"/>
                  <a:gd name="connsiteX1022" fmla="*/ 1705597 w 2398725"/>
                  <a:gd name="connsiteY1022" fmla="*/ 127406 h 988368"/>
                  <a:gd name="connsiteX1023" fmla="*/ 1703149 w 2398725"/>
                  <a:gd name="connsiteY1023" fmla="*/ 136603 h 988368"/>
                  <a:gd name="connsiteX1024" fmla="*/ 1698253 w 2398725"/>
                  <a:gd name="connsiteY1024" fmla="*/ 145884 h 988368"/>
                  <a:gd name="connsiteX1025" fmla="*/ 1692428 w 2398725"/>
                  <a:gd name="connsiteY1025" fmla="*/ 152634 h 988368"/>
                  <a:gd name="connsiteX1026" fmla="*/ 1687448 w 2398725"/>
                  <a:gd name="connsiteY1026" fmla="*/ 158540 h 988368"/>
                  <a:gd name="connsiteX1027" fmla="*/ 1683312 w 2398725"/>
                  <a:gd name="connsiteY1027" fmla="*/ 162759 h 988368"/>
                  <a:gd name="connsiteX1028" fmla="*/ 1676643 w 2398725"/>
                  <a:gd name="connsiteY1028" fmla="*/ 168666 h 988368"/>
                  <a:gd name="connsiteX1029" fmla="*/ 1671662 w 2398725"/>
                  <a:gd name="connsiteY1029" fmla="*/ 173728 h 988368"/>
                  <a:gd name="connsiteX1030" fmla="*/ 1667526 w 2398725"/>
                  <a:gd name="connsiteY1030" fmla="*/ 177103 h 988368"/>
                  <a:gd name="connsiteX1031" fmla="*/ 1663390 w 2398725"/>
                  <a:gd name="connsiteY1031" fmla="*/ 180478 h 988368"/>
                  <a:gd name="connsiteX1032" fmla="*/ 1650137 w 2398725"/>
                  <a:gd name="connsiteY1032" fmla="*/ 192290 h 988368"/>
                  <a:gd name="connsiteX1033" fmla="*/ 1646844 w 2398725"/>
                  <a:gd name="connsiteY1033" fmla="*/ 193978 h 988368"/>
                  <a:gd name="connsiteX1034" fmla="*/ 1636039 w 2398725"/>
                  <a:gd name="connsiteY1034" fmla="*/ 201572 h 988368"/>
                  <a:gd name="connsiteX1035" fmla="*/ 1627767 w 2398725"/>
                  <a:gd name="connsiteY1035" fmla="*/ 205875 h 988368"/>
                  <a:gd name="connsiteX1036" fmla="*/ 1621098 w 2398725"/>
                  <a:gd name="connsiteY1036" fmla="*/ 210094 h 988368"/>
                  <a:gd name="connsiteX1037" fmla="*/ 1614514 w 2398725"/>
                  <a:gd name="connsiteY1037" fmla="*/ 216844 h 988368"/>
                  <a:gd name="connsiteX1038" fmla="*/ 1612825 w 2398725"/>
                  <a:gd name="connsiteY1038" fmla="*/ 218531 h 988368"/>
                  <a:gd name="connsiteX1039" fmla="*/ 1611981 w 2398725"/>
                  <a:gd name="connsiteY1039" fmla="*/ 218531 h 988368"/>
                  <a:gd name="connsiteX1040" fmla="*/ 1602865 w 2398725"/>
                  <a:gd name="connsiteY1040" fmla="*/ 221147 h 988368"/>
                  <a:gd name="connsiteX1041" fmla="*/ 1590371 w 2398725"/>
                  <a:gd name="connsiteY1041" fmla="*/ 224606 h 988368"/>
                  <a:gd name="connsiteX1042" fmla="*/ 1573742 w 2398725"/>
                  <a:gd name="connsiteY1042" fmla="*/ 228994 h 988368"/>
                  <a:gd name="connsiteX1043" fmla="*/ 1572897 w 2398725"/>
                  <a:gd name="connsiteY1043" fmla="*/ 229837 h 988368"/>
                  <a:gd name="connsiteX1044" fmla="*/ 1571209 w 2398725"/>
                  <a:gd name="connsiteY1044" fmla="*/ 229837 h 988368"/>
                  <a:gd name="connsiteX1045" fmla="*/ 1562852 w 2398725"/>
                  <a:gd name="connsiteY1045" fmla="*/ 232453 h 988368"/>
                  <a:gd name="connsiteX1046" fmla="*/ 1557027 w 2398725"/>
                  <a:gd name="connsiteY1046" fmla="*/ 234225 h 988368"/>
                  <a:gd name="connsiteX1047" fmla="*/ 1541242 w 2398725"/>
                  <a:gd name="connsiteY1047" fmla="*/ 239372 h 988368"/>
                  <a:gd name="connsiteX1048" fmla="*/ 1537105 w 2398725"/>
                  <a:gd name="connsiteY1048" fmla="*/ 241059 h 988368"/>
                  <a:gd name="connsiteX1049" fmla="*/ 1527145 w 2398725"/>
                  <a:gd name="connsiteY1049" fmla="*/ 247050 h 988368"/>
                  <a:gd name="connsiteX1050" fmla="*/ 1525456 w 2398725"/>
                  <a:gd name="connsiteY1050" fmla="*/ 248737 h 988368"/>
                  <a:gd name="connsiteX1051" fmla="*/ 1520476 w 2398725"/>
                  <a:gd name="connsiteY1051" fmla="*/ 251269 h 988368"/>
                  <a:gd name="connsiteX1052" fmla="*/ 1512203 w 2398725"/>
                  <a:gd name="connsiteY1052" fmla="*/ 258019 h 988368"/>
                  <a:gd name="connsiteX1053" fmla="*/ 1501398 w 2398725"/>
                  <a:gd name="connsiteY1053" fmla="*/ 262322 h 988368"/>
                  <a:gd name="connsiteX1054" fmla="*/ 1499710 w 2398725"/>
                  <a:gd name="connsiteY1054" fmla="*/ 262322 h 988368"/>
                  <a:gd name="connsiteX1055" fmla="*/ 1480548 w 2398725"/>
                  <a:gd name="connsiteY1055" fmla="*/ 268397 h 988368"/>
                  <a:gd name="connsiteX1056" fmla="*/ 1476412 w 2398725"/>
                  <a:gd name="connsiteY1056" fmla="*/ 270084 h 988368"/>
                  <a:gd name="connsiteX1057" fmla="*/ 1475567 w 2398725"/>
                  <a:gd name="connsiteY1057" fmla="*/ 270084 h 988368"/>
                  <a:gd name="connsiteX1058" fmla="*/ 1456405 w 2398725"/>
                  <a:gd name="connsiteY1058" fmla="*/ 275315 h 988368"/>
                  <a:gd name="connsiteX1059" fmla="*/ 1440620 w 2398725"/>
                  <a:gd name="connsiteY1059" fmla="*/ 279703 h 988368"/>
                  <a:gd name="connsiteX1060" fmla="*/ 1438931 w 2398725"/>
                  <a:gd name="connsiteY1060" fmla="*/ 280547 h 988368"/>
                  <a:gd name="connsiteX1061" fmla="*/ 1430574 w 2398725"/>
                  <a:gd name="connsiteY1061" fmla="*/ 281475 h 988368"/>
                  <a:gd name="connsiteX1062" fmla="*/ 1424750 w 2398725"/>
                  <a:gd name="connsiteY1062" fmla="*/ 283247 h 988368"/>
                  <a:gd name="connsiteX1063" fmla="*/ 1405588 w 2398725"/>
                  <a:gd name="connsiteY1063" fmla="*/ 285187 h 988368"/>
                  <a:gd name="connsiteX1064" fmla="*/ 1397231 w 2398725"/>
                  <a:gd name="connsiteY1064" fmla="*/ 285187 h 988368"/>
                  <a:gd name="connsiteX1065" fmla="*/ 1394698 w 2398725"/>
                  <a:gd name="connsiteY1065" fmla="*/ 284513 h 988368"/>
                  <a:gd name="connsiteX1066" fmla="*/ 1385497 w 2398725"/>
                  <a:gd name="connsiteY1066" fmla="*/ 283753 h 988368"/>
                  <a:gd name="connsiteX1067" fmla="*/ 1377984 w 2398725"/>
                  <a:gd name="connsiteY1067" fmla="*/ 282150 h 988368"/>
                  <a:gd name="connsiteX1068" fmla="*/ 1374607 w 2398725"/>
                  <a:gd name="connsiteY1068" fmla="*/ 280547 h 988368"/>
                  <a:gd name="connsiteX1069" fmla="*/ 1370387 w 2398725"/>
                  <a:gd name="connsiteY1069" fmla="*/ 279787 h 988368"/>
                  <a:gd name="connsiteX1070" fmla="*/ 1353588 w 2398725"/>
                  <a:gd name="connsiteY1070" fmla="*/ 273291 h 988368"/>
                  <a:gd name="connsiteX1071" fmla="*/ 1351900 w 2398725"/>
                  <a:gd name="connsiteY1071" fmla="*/ 272447 h 988368"/>
                  <a:gd name="connsiteX1072" fmla="*/ 1345231 w 2398725"/>
                  <a:gd name="connsiteY1072" fmla="*/ 270000 h 988368"/>
                  <a:gd name="connsiteX1073" fmla="*/ 1329277 w 2398725"/>
                  <a:gd name="connsiteY1073" fmla="*/ 264347 h 988368"/>
                  <a:gd name="connsiteX1074" fmla="*/ 1306654 w 2398725"/>
                  <a:gd name="connsiteY1074" fmla="*/ 256247 h 988368"/>
                  <a:gd name="connsiteX1075" fmla="*/ 1304121 w 2398725"/>
                  <a:gd name="connsiteY1075" fmla="*/ 255403 h 988368"/>
                  <a:gd name="connsiteX1076" fmla="*/ 1299901 w 2398725"/>
                  <a:gd name="connsiteY1076" fmla="*/ 253800 h 988368"/>
                  <a:gd name="connsiteX1077" fmla="*/ 1285634 w 2398725"/>
                  <a:gd name="connsiteY1077" fmla="*/ 248991 h 988368"/>
                  <a:gd name="connsiteX1078" fmla="*/ 1280654 w 2398725"/>
                  <a:gd name="connsiteY1078" fmla="*/ 254053 h 988368"/>
                  <a:gd name="connsiteX1079" fmla="*/ 1271537 w 2398725"/>
                  <a:gd name="connsiteY1079" fmla="*/ 261731 h 988368"/>
                  <a:gd name="connsiteX1080" fmla="*/ 1259972 w 2398725"/>
                  <a:gd name="connsiteY1080" fmla="*/ 271941 h 988368"/>
                  <a:gd name="connsiteX1081" fmla="*/ 1258369 w 2398725"/>
                  <a:gd name="connsiteY1081" fmla="*/ 273628 h 988368"/>
                  <a:gd name="connsiteX1082" fmla="*/ 1257524 w 2398725"/>
                  <a:gd name="connsiteY1082" fmla="*/ 273628 h 988368"/>
                  <a:gd name="connsiteX1083" fmla="*/ 1255076 w 2398725"/>
                  <a:gd name="connsiteY1083" fmla="*/ 275315 h 988368"/>
                  <a:gd name="connsiteX1084" fmla="*/ 1255076 w 2398725"/>
                  <a:gd name="connsiteY1084" fmla="*/ 276159 h 988368"/>
                  <a:gd name="connsiteX1085" fmla="*/ 1253388 w 2398725"/>
                  <a:gd name="connsiteY1085" fmla="*/ 277003 h 988368"/>
                  <a:gd name="connsiteX1086" fmla="*/ 1247479 w 2398725"/>
                  <a:gd name="connsiteY1086" fmla="*/ 282319 h 988368"/>
                  <a:gd name="connsiteX1087" fmla="*/ 1247479 w 2398725"/>
                  <a:gd name="connsiteY1087" fmla="*/ 282319 h 988368"/>
                  <a:gd name="connsiteX1088" fmla="*/ 1246044 w 2398725"/>
                  <a:gd name="connsiteY1088" fmla="*/ 284681 h 988368"/>
                  <a:gd name="connsiteX1089" fmla="*/ 1245622 w 2398725"/>
                  <a:gd name="connsiteY1089" fmla="*/ 286115 h 988368"/>
                  <a:gd name="connsiteX1090" fmla="*/ 1246044 w 2398725"/>
                  <a:gd name="connsiteY1090" fmla="*/ 286453 h 988368"/>
                  <a:gd name="connsiteX1091" fmla="*/ 1246382 w 2398725"/>
                  <a:gd name="connsiteY1091" fmla="*/ 286200 h 988368"/>
                  <a:gd name="connsiteX1092" fmla="*/ 1246719 w 2398725"/>
                  <a:gd name="connsiteY1092" fmla="*/ 284850 h 988368"/>
                  <a:gd name="connsiteX1093" fmla="*/ 1250180 w 2398725"/>
                  <a:gd name="connsiteY1093" fmla="*/ 281813 h 988368"/>
                  <a:gd name="connsiteX1094" fmla="*/ 1251109 w 2398725"/>
                  <a:gd name="connsiteY1094" fmla="*/ 281559 h 988368"/>
                  <a:gd name="connsiteX1095" fmla="*/ 1252544 w 2398725"/>
                  <a:gd name="connsiteY1095" fmla="*/ 283163 h 988368"/>
                  <a:gd name="connsiteX1096" fmla="*/ 1252797 w 2398725"/>
                  <a:gd name="connsiteY1096" fmla="*/ 283331 h 988368"/>
                  <a:gd name="connsiteX1097" fmla="*/ 1253388 w 2398725"/>
                  <a:gd name="connsiteY1097" fmla="*/ 283331 h 988368"/>
                  <a:gd name="connsiteX1098" fmla="*/ 1253641 w 2398725"/>
                  <a:gd name="connsiteY1098" fmla="*/ 283500 h 988368"/>
                  <a:gd name="connsiteX1099" fmla="*/ 1254401 w 2398725"/>
                  <a:gd name="connsiteY1099" fmla="*/ 282994 h 988368"/>
                  <a:gd name="connsiteX1100" fmla="*/ 1254908 w 2398725"/>
                  <a:gd name="connsiteY1100" fmla="*/ 282487 h 988368"/>
                  <a:gd name="connsiteX1101" fmla="*/ 1254992 w 2398725"/>
                  <a:gd name="connsiteY1101" fmla="*/ 282487 h 988368"/>
                  <a:gd name="connsiteX1102" fmla="*/ 1255161 w 2398725"/>
                  <a:gd name="connsiteY1102" fmla="*/ 282234 h 988368"/>
                  <a:gd name="connsiteX1103" fmla="*/ 1255161 w 2398725"/>
                  <a:gd name="connsiteY1103" fmla="*/ 282741 h 988368"/>
                  <a:gd name="connsiteX1104" fmla="*/ 1253979 w 2398725"/>
                  <a:gd name="connsiteY1104" fmla="*/ 283922 h 988368"/>
                  <a:gd name="connsiteX1105" fmla="*/ 1254232 w 2398725"/>
                  <a:gd name="connsiteY1105" fmla="*/ 284259 h 988368"/>
                  <a:gd name="connsiteX1106" fmla="*/ 1253473 w 2398725"/>
                  <a:gd name="connsiteY1106" fmla="*/ 285103 h 988368"/>
                  <a:gd name="connsiteX1107" fmla="*/ 1248576 w 2398725"/>
                  <a:gd name="connsiteY1107" fmla="*/ 288647 h 988368"/>
                  <a:gd name="connsiteX1108" fmla="*/ 1246382 w 2398725"/>
                  <a:gd name="connsiteY1108" fmla="*/ 289153 h 988368"/>
                  <a:gd name="connsiteX1109" fmla="*/ 1244187 w 2398725"/>
                  <a:gd name="connsiteY1109" fmla="*/ 288562 h 988368"/>
                  <a:gd name="connsiteX1110" fmla="*/ 1243680 w 2398725"/>
                  <a:gd name="connsiteY1110" fmla="*/ 288900 h 988368"/>
                  <a:gd name="connsiteX1111" fmla="*/ 1243680 w 2398725"/>
                  <a:gd name="connsiteY1111" fmla="*/ 289406 h 988368"/>
                  <a:gd name="connsiteX1112" fmla="*/ 1246973 w 2398725"/>
                  <a:gd name="connsiteY1112" fmla="*/ 289828 h 988368"/>
                  <a:gd name="connsiteX1113" fmla="*/ 1249083 w 2398725"/>
                  <a:gd name="connsiteY1113" fmla="*/ 289153 h 988368"/>
                  <a:gd name="connsiteX1114" fmla="*/ 1254823 w 2398725"/>
                  <a:gd name="connsiteY1114" fmla="*/ 285187 h 988368"/>
                  <a:gd name="connsiteX1115" fmla="*/ 1255920 w 2398725"/>
                  <a:gd name="connsiteY1115" fmla="*/ 285356 h 988368"/>
                  <a:gd name="connsiteX1116" fmla="*/ 1256765 w 2398725"/>
                  <a:gd name="connsiteY1116" fmla="*/ 284597 h 988368"/>
                  <a:gd name="connsiteX1117" fmla="*/ 1256934 w 2398725"/>
                  <a:gd name="connsiteY1117" fmla="*/ 284428 h 988368"/>
                  <a:gd name="connsiteX1118" fmla="*/ 1258622 w 2398725"/>
                  <a:gd name="connsiteY1118" fmla="*/ 286791 h 988368"/>
                  <a:gd name="connsiteX1119" fmla="*/ 1257778 w 2398725"/>
                  <a:gd name="connsiteY1119" fmla="*/ 287634 h 988368"/>
                  <a:gd name="connsiteX1120" fmla="*/ 1257778 w 2398725"/>
                  <a:gd name="connsiteY1120" fmla="*/ 288900 h 988368"/>
                  <a:gd name="connsiteX1121" fmla="*/ 1256343 w 2398725"/>
                  <a:gd name="connsiteY1121" fmla="*/ 290587 h 988368"/>
                  <a:gd name="connsiteX1122" fmla="*/ 1256343 w 2398725"/>
                  <a:gd name="connsiteY1122" fmla="*/ 292950 h 988368"/>
                  <a:gd name="connsiteX1123" fmla="*/ 1252375 w 2398725"/>
                  <a:gd name="connsiteY1123" fmla="*/ 296409 h 988368"/>
                  <a:gd name="connsiteX1124" fmla="*/ 1249252 w 2398725"/>
                  <a:gd name="connsiteY1124" fmla="*/ 297506 h 988368"/>
                  <a:gd name="connsiteX1125" fmla="*/ 1243090 w 2398725"/>
                  <a:gd name="connsiteY1125" fmla="*/ 303159 h 988368"/>
                  <a:gd name="connsiteX1126" fmla="*/ 1242414 w 2398725"/>
                  <a:gd name="connsiteY1126" fmla="*/ 304003 h 988368"/>
                  <a:gd name="connsiteX1127" fmla="*/ 1241486 w 2398725"/>
                  <a:gd name="connsiteY1127" fmla="*/ 306028 h 988368"/>
                  <a:gd name="connsiteX1128" fmla="*/ 1241064 w 2398725"/>
                  <a:gd name="connsiteY1128" fmla="*/ 308137 h 988368"/>
                  <a:gd name="connsiteX1129" fmla="*/ 1241654 w 2398725"/>
                  <a:gd name="connsiteY1129" fmla="*/ 308559 h 988368"/>
                  <a:gd name="connsiteX1130" fmla="*/ 1242583 w 2398725"/>
                  <a:gd name="connsiteY1130" fmla="*/ 309572 h 988368"/>
                  <a:gd name="connsiteX1131" fmla="*/ 1242921 w 2398725"/>
                  <a:gd name="connsiteY1131" fmla="*/ 309994 h 988368"/>
                  <a:gd name="connsiteX1132" fmla="*/ 1244271 w 2398725"/>
                  <a:gd name="connsiteY1132" fmla="*/ 311681 h 988368"/>
                  <a:gd name="connsiteX1133" fmla="*/ 1244778 w 2398725"/>
                  <a:gd name="connsiteY1133" fmla="*/ 312356 h 988368"/>
                  <a:gd name="connsiteX1134" fmla="*/ 1244525 w 2398725"/>
                  <a:gd name="connsiteY1134" fmla="*/ 313284 h 988368"/>
                  <a:gd name="connsiteX1135" fmla="*/ 1244356 w 2398725"/>
                  <a:gd name="connsiteY1135" fmla="*/ 314381 h 988368"/>
                  <a:gd name="connsiteX1136" fmla="*/ 1245200 w 2398725"/>
                  <a:gd name="connsiteY1136" fmla="*/ 314381 h 988368"/>
                  <a:gd name="connsiteX1137" fmla="*/ 1246382 w 2398725"/>
                  <a:gd name="connsiteY1137" fmla="*/ 316406 h 988368"/>
                  <a:gd name="connsiteX1138" fmla="*/ 1238362 w 2398725"/>
                  <a:gd name="connsiteY1138" fmla="*/ 335812 h 988368"/>
                  <a:gd name="connsiteX1139" fmla="*/ 1235914 w 2398725"/>
                  <a:gd name="connsiteY1139" fmla="*/ 335475 h 988368"/>
                  <a:gd name="connsiteX1140" fmla="*/ 1227979 w 2398725"/>
                  <a:gd name="connsiteY1140" fmla="*/ 347709 h 988368"/>
                  <a:gd name="connsiteX1141" fmla="*/ 1228148 w 2398725"/>
                  <a:gd name="connsiteY1141" fmla="*/ 348384 h 988368"/>
                  <a:gd name="connsiteX1142" fmla="*/ 1223505 w 2398725"/>
                  <a:gd name="connsiteY1142" fmla="*/ 352013 h 988368"/>
                  <a:gd name="connsiteX1143" fmla="*/ 1222324 w 2398725"/>
                  <a:gd name="connsiteY1143" fmla="*/ 351506 h 988368"/>
                  <a:gd name="connsiteX1144" fmla="*/ 1221733 w 2398725"/>
                  <a:gd name="connsiteY1144" fmla="*/ 351253 h 988368"/>
                  <a:gd name="connsiteX1145" fmla="*/ 1217343 w 2398725"/>
                  <a:gd name="connsiteY1145" fmla="*/ 354459 h 988368"/>
                  <a:gd name="connsiteX1146" fmla="*/ 1214979 w 2398725"/>
                  <a:gd name="connsiteY1146" fmla="*/ 355050 h 988368"/>
                  <a:gd name="connsiteX1147" fmla="*/ 1214220 w 2398725"/>
                  <a:gd name="connsiteY1147" fmla="*/ 355641 h 988368"/>
                  <a:gd name="connsiteX1148" fmla="*/ 1213629 w 2398725"/>
                  <a:gd name="connsiteY1148" fmla="*/ 356062 h 988368"/>
                  <a:gd name="connsiteX1149" fmla="*/ 1213038 w 2398725"/>
                  <a:gd name="connsiteY1149" fmla="*/ 356653 h 988368"/>
                  <a:gd name="connsiteX1150" fmla="*/ 1212616 w 2398725"/>
                  <a:gd name="connsiteY1150" fmla="*/ 356906 h 988368"/>
                  <a:gd name="connsiteX1151" fmla="*/ 1212447 w 2398725"/>
                  <a:gd name="connsiteY1151" fmla="*/ 357497 h 988368"/>
                  <a:gd name="connsiteX1152" fmla="*/ 1212447 w 2398725"/>
                  <a:gd name="connsiteY1152" fmla="*/ 358594 h 988368"/>
                  <a:gd name="connsiteX1153" fmla="*/ 1212869 w 2398725"/>
                  <a:gd name="connsiteY1153" fmla="*/ 360113 h 988368"/>
                  <a:gd name="connsiteX1154" fmla="*/ 1212194 w 2398725"/>
                  <a:gd name="connsiteY1154" fmla="*/ 361041 h 988368"/>
                  <a:gd name="connsiteX1155" fmla="*/ 1209577 w 2398725"/>
                  <a:gd name="connsiteY1155" fmla="*/ 364584 h 988368"/>
                  <a:gd name="connsiteX1156" fmla="*/ 1204090 w 2398725"/>
                  <a:gd name="connsiteY1156" fmla="*/ 368888 h 988368"/>
                  <a:gd name="connsiteX1157" fmla="*/ 1203330 w 2398725"/>
                  <a:gd name="connsiteY1157" fmla="*/ 369478 h 988368"/>
                  <a:gd name="connsiteX1158" fmla="*/ 1201726 w 2398725"/>
                  <a:gd name="connsiteY1158" fmla="*/ 369984 h 988368"/>
                  <a:gd name="connsiteX1159" fmla="*/ 1200798 w 2398725"/>
                  <a:gd name="connsiteY1159" fmla="*/ 370491 h 988368"/>
                  <a:gd name="connsiteX1160" fmla="*/ 1189824 w 2398725"/>
                  <a:gd name="connsiteY1160" fmla="*/ 378422 h 988368"/>
                  <a:gd name="connsiteX1161" fmla="*/ 1185012 w 2398725"/>
                  <a:gd name="connsiteY1161" fmla="*/ 379350 h 988368"/>
                  <a:gd name="connsiteX1162" fmla="*/ 1180707 w 2398725"/>
                  <a:gd name="connsiteY1162" fmla="*/ 381628 h 988368"/>
                  <a:gd name="connsiteX1163" fmla="*/ 1170999 w 2398725"/>
                  <a:gd name="connsiteY1163" fmla="*/ 385172 h 988368"/>
                  <a:gd name="connsiteX1164" fmla="*/ 1168298 w 2398725"/>
                  <a:gd name="connsiteY1164" fmla="*/ 385594 h 988368"/>
                  <a:gd name="connsiteX1165" fmla="*/ 1167201 w 2398725"/>
                  <a:gd name="connsiteY1165" fmla="*/ 385341 h 988368"/>
                  <a:gd name="connsiteX1166" fmla="*/ 1166357 w 2398725"/>
                  <a:gd name="connsiteY1166" fmla="*/ 385509 h 988368"/>
                  <a:gd name="connsiteX1167" fmla="*/ 1165344 w 2398725"/>
                  <a:gd name="connsiteY1167" fmla="*/ 385341 h 988368"/>
                  <a:gd name="connsiteX1168" fmla="*/ 1164499 w 2398725"/>
                  <a:gd name="connsiteY1168" fmla="*/ 385594 h 988368"/>
                  <a:gd name="connsiteX1169" fmla="*/ 1162305 w 2398725"/>
                  <a:gd name="connsiteY1169" fmla="*/ 385003 h 988368"/>
                  <a:gd name="connsiteX1170" fmla="*/ 1160870 w 2398725"/>
                  <a:gd name="connsiteY1170" fmla="*/ 385172 h 988368"/>
                  <a:gd name="connsiteX1171" fmla="*/ 1159604 w 2398725"/>
                  <a:gd name="connsiteY1171" fmla="*/ 384666 h 988368"/>
                  <a:gd name="connsiteX1172" fmla="*/ 1157662 w 2398725"/>
                  <a:gd name="connsiteY1172" fmla="*/ 384497 h 988368"/>
                  <a:gd name="connsiteX1173" fmla="*/ 1156311 w 2398725"/>
                  <a:gd name="connsiteY1173" fmla="*/ 383991 h 988368"/>
                  <a:gd name="connsiteX1174" fmla="*/ 1155045 w 2398725"/>
                  <a:gd name="connsiteY1174" fmla="*/ 384666 h 988368"/>
                  <a:gd name="connsiteX1175" fmla="*/ 1154370 w 2398725"/>
                  <a:gd name="connsiteY1175" fmla="*/ 385509 h 988368"/>
                  <a:gd name="connsiteX1176" fmla="*/ 1153694 w 2398725"/>
                  <a:gd name="connsiteY1176" fmla="*/ 386016 h 988368"/>
                  <a:gd name="connsiteX1177" fmla="*/ 1151162 w 2398725"/>
                  <a:gd name="connsiteY1177" fmla="*/ 387450 h 988368"/>
                  <a:gd name="connsiteX1178" fmla="*/ 1149980 w 2398725"/>
                  <a:gd name="connsiteY1178" fmla="*/ 388041 h 988368"/>
                  <a:gd name="connsiteX1179" fmla="*/ 1150233 w 2398725"/>
                  <a:gd name="connsiteY1179" fmla="*/ 387534 h 988368"/>
                  <a:gd name="connsiteX1180" fmla="*/ 1153863 w 2398725"/>
                  <a:gd name="connsiteY1180" fmla="*/ 384919 h 988368"/>
                  <a:gd name="connsiteX1181" fmla="*/ 1154285 w 2398725"/>
                  <a:gd name="connsiteY1181" fmla="*/ 384328 h 988368"/>
                  <a:gd name="connsiteX1182" fmla="*/ 1154539 w 2398725"/>
                  <a:gd name="connsiteY1182" fmla="*/ 383400 h 988368"/>
                  <a:gd name="connsiteX1183" fmla="*/ 1153188 w 2398725"/>
                  <a:gd name="connsiteY1183" fmla="*/ 383231 h 988368"/>
                  <a:gd name="connsiteX1184" fmla="*/ 1152006 w 2398725"/>
                  <a:gd name="connsiteY1184" fmla="*/ 382894 h 988368"/>
                  <a:gd name="connsiteX1185" fmla="*/ 1151078 w 2398725"/>
                  <a:gd name="connsiteY1185" fmla="*/ 382894 h 988368"/>
                  <a:gd name="connsiteX1186" fmla="*/ 1150571 w 2398725"/>
                  <a:gd name="connsiteY1186" fmla="*/ 383063 h 988368"/>
                  <a:gd name="connsiteX1187" fmla="*/ 1148967 w 2398725"/>
                  <a:gd name="connsiteY1187" fmla="*/ 383063 h 988368"/>
                  <a:gd name="connsiteX1188" fmla="*/ 1148967 w 2398725"/>
                  <a:gd name="connsiteY1188" fmla="*/ 382556 h 988368"/>
                  <a:gd name="connsiteX1189" fmla="*/ 1148798 w 2398725"/>
                  <a:gd name="connsiteY1189" fmla="*/ 382387 h 988368"/>
                  <a:gd name="connsiteX1190" fmla="*/ 1148292 w 2398725"/>
                  <a:gd name="connsiteY1190" fmla="*/ 382387 h 988368"/>
                  <a:gd name="connsiteX1191" fmla="*/ 1147870 w 2398725"/>
                  <a:gd name="connsiteY1191" fmla="*/ 383316 h 988368"/>
                  <a:gd name="connsiteX1192" fmla="*/ 1148039 w 2398725"/>
                  <a:gd name="connsiteY1192" fmla="*/ 384413 h 988368"/>
                  <a:gd name="connsiteX1193" fmla="*/ 1148461 w 2398725"/>
                  <a:gd name="connsiteY1193" fmla="*/ 386184 h 988368"/>
                  <a:gd name="connsiteX1194" fmla="*/ 1148292 w 2398725"/>
                  <a:gd name="connsiteY1194" fmla="*/ 387788 h 988368"/>
                  <a:gd name="connsiteX1195" fmla="*/ 1147617 w 2398725"/>
                  <a:gd name="connsiteY1195" fmla="*/ 388716 h 988368"/>
                  <a:gd name="connsiteX1196" fmla="*/ 1147110 w 2398725"/>
                  <a:gd name="connsiteY1196" fmla="*/ 389138 h 988368"/>
                  <a:gd name="connsiteX1197" fmla="*/ 1146604 w 2398725"/>
                  <a:gd name="connsiteY1197" fmla="*/ 389306 h 988368"/>
                  <a:gd name="connsiteX1198" fmla="*/ 1146604 w 2398725"/>
                  <a:gd name="connsiteY1198" fmla="*/ 388969 h 988368"/>
                  <a:gd name="connsiteX1199" fmla="*/ 1147363 w 2398725"/>
                  <a:gd name="connsiteY1199" fmla="*/ 388378 h 988368"/>
                  <a:gd name="connsiteX1200" fmla="*/ 1147785 w 2398725"/>
                  <a:gd name="connsiteY1200" fmla="*/ 387281 h 988368"/>
                  <a:gd name="connsiteX1201" fmla="*/ 1147954 w 2398725"/>
                  <a:gd name="connsiteY1201" fmla="*/ 386016 h 988368"/>
                  <a:gd name="connsiteX1202" fmla="*/ 1147279 w 2398725"/>
                  <a:gd name="connsiteY1202" fmla="*/ 384328 h 988368"/>
                  <a:gd name="connsiteX1203" fmla="*/ 1147279 w 2398725"/>
                  <a:gd name="connsiteY1203" fmla="*/ 382219 h 988368"/>
                  <a:gd name="connsiteX1204" fmla="*/ 1146013 w 2398725"/>
                  <a:gd name="connsiteY1204" fmla="*/ 382725 h 988368"/>
                  <a:gd name="connsiteX1205" fmla="*/ 1143311 w 2398725"/>
                  <a:gd name="connsiteY1205" fmla="*/ 383569 h 988368"/>
                  <a:gd name="connsiteX1206" fmla="*/ 1140272 w 2398725"/>
                  <a:gd name="connsiteY1206" fmla="*/ 384159 h 988368"/>
                  <a:gd name="connsiteX1207" fmla="*/ 1136474 w 2398725"/>
                  <a:gd name="connsiteY1207" fmla="*/ 384328 h 988368"/>
                  <a:gd name="connsiteX1208" fmla="*/ 1129467 w 2398725"/>
                  <a:gd name="connsiteY1208" fmla="*/ 388547 h 988368"/>
                  <a:gd name="connsiteX1209" fmla="*/ 1122630 w 2398725"/>
                  <a:gd name="connsiteY1209" fmla="*/ 391584 h 988368"/>
                  <a:gd name="connsiteX1210" fmla="*/ 1120857 w 2398725"/>
                  <a:gd name="connsiteY1210" fmla="*/ 393019 h 988368"/>
                  <a:gd name="connsiteX1211" fmla="*/ 1120857 w 2398725"/>
                  <a:gd name="connsiteY1211" fmla="*/ 392006 h 988368"/>
                  <a:gd name="connsiteX1212" fmla="*/ 1121195 w 2398725"/>
                  <a:gd name="connsiteY1212" fmla="*/ 391500 h 988368"/>
                  <a:gd name="connsiteX1213" fmla="*/ 1121195 w 2398725"/>
                  <a:gd name="connsiteY1213" fmla="*/ 391078 h 988368"/>
                  <a:gd name="connsiteX1214" fmla="*/ 1119929 w 2398725"/>
                  <a:gd name="connsiteY1214" fmla="*/ 390741 h 988368"/>
                  <a:gd name="connsiteX1215" fmla="*/ 1119084 w 2398725"/>
                  <a:gd name="connsiteY1215" fmla="*/ 390488 h 988368"/>
                  <a:gd name="connsiteX1216" fmla="*/ 1117987 w 2398725"/>
                  <a:gd name="connsiteY1216" fmla="*/ 391331 h 988368"/>
                  <a:gd name="connsiteX1217" fmla="*/ 1117481 w 2398725"/>
                  <a:gd name="connsiteY1217" fmla="*/ 391331 h 988368"/>
                  <a:gd name="connsiteX1218" fmla="*/ 1116383 w 2398725"/>
                  <a:gd name="connsiteY1218" fmla="*/ 390234 h 988368"/>
                  <a:gd name="connsiteX1219" fmla="*/ 1115961 w 2398725"/>
                  <a:gd name="connsiteY1219" fmla="*/ 390234 h 988368"/>
                  <a:gd name="connsiteX1220" fmla="*/ 1113091 w 2398725"/>
                  <a:gd name="connsiteY1220" fmla="*/ 393778 h 988368"/>
                  <a:gd name="connsiteX1221" fmla="*/ 1112078 w 2398725"/>
                  <a:gd name="connsiteY1221" fmla="*/ 394284 h 988368"/>
                  <a:gd name="connsiteX1222" fmla="*/ 1109039 w 2398725"/>
                  <a:gd name="connsiteY1222" fmla="*/ 394537 h 988368"/>
                  <a:gd name="connsiteX1223" fmla="*/ 1107098 w 2398725"/>
                  <a:gd name="connsiteY1223" fmla="*/ 394959 h 988368"/>
                  <a:gd name="connsiteX1224" fmla="*/ 1105072 w 2398725"/>
                  <a:gd name="connsiteY1224" fmla="*/ 395719 h 988368"/>
                  <a:gd name="connsiteX1225" fmla="*/ 1104565 w 2398725"/>
                  <a:gd name="connsiteY1225" fmla="*/ 395550 h 988368"/>
                  <a:gd name="connsiteX1226" fmla="*/ 1102624 w 2398725"/>
                  <a:gd name="connsiteY1226" fmla="*/ 396056 h 988368"/>
                  <a:gd name="connsiteX1227" fmla="*/ 1101695 w 2398725"/>
                  <a:gd name="connsiteY1227" fmla="*/ 395803 h 988368"/>
                  <a:gd name="connsiteX1228" fmla="*/ 1099247 w 2398725"/>
                  <a:gd name="connsiteY1228" fmla="*/ 397406 h 988368"/>
                  <a:gd name="connsiteX1229" fmla="*/ 1096715 w 2398725"/>
                  <a:gd name="connsiteY1229" fmla="*/ 398672 h 988368"/>
                  <a:gd name="connsiteX1230" fmla="*/ 1095702 w 2398725"/>
                  <a:gd name="connsiteY1230" fmla="*/ 399516 h 988368"/>
                  <a:gd name="connsiteX1231" fmla="*/ 1095111 w 2398725"/>
                  <a:gd name="connsiteY1231" fmla="*/ 400444 h 988368"/>
                  <a:gd name="connsiteX1232" fmla="*/ 1095111 w 2398725"/>
                  <a:gd name="connsiteY1232" fmla="*/ 401456 h 988368"/>
                  <a:gd name="connsiteX1233" fmla="*/ 1095617 w 2398725"/>
                  <a:gd name="connsiteY1233" fmla="*/ 402553 h 988368"/>
                  <a:gd name="connsiteX1234" fmla="*/ 1094182 w 2398725"/>
                  <a:gd name="connsiteY1234" fmla="*/ 401878 h 988368"/>
                  <a:gd name="connsiteX1235" fmla="*/ 1093760 w 2398725"/>
                  <a:gd name="connsiteY1235" fmla="*/ 402047 h 988368"/>
                  <a:gd name="connsiteX1236" fmla="*/ 1093338 w 2398725"/>
                  <a:gd name="connsiteY1236" fmla="*/ 402638 h 988368"/>
                  <a:gd name="connsiteX1237" fmla="*/ 1093338 w 2398725"/>
                  <a:gd name="connsiteY1237" fmla="*/ 403059 h 988368"/>
                  <a:gd name="connsiteX1238" fmla="*/ 1093676 w 2398725"/>
                  <a:gd name="connsiteY1238" fmla="*/ 403228 h 988368"/>
                  <a:gd name="connsiteX1239" fmla="*/ 1094351 w 2398725"/>
                  <a:gd name="connsiteY1239" fmla="*/ 402975 h 988368"/>
                  <a:gd name="connsiteX1240" fmla="*/ 1094351 w 2398725"/>
                  <a:gd name="connsiteY1240" fmla="*/ 403313 h 988368"/>
                  <a:gd name="connsiteX1241" fmla="*/ 1093422 w 2398725"/>
                  <a:gd name="connsiteY1241" fmla="*/ 403566 h 988368"/>
                  <a:gd name="connsiteX1242" fmla="*/ 1092747 w 2398725"/>
                  <a:gd name="connsiteY1242" fmla="*/ 403566 h 988368"/>
                  <a:gd name="connsiteX1243" fmla="*/ 1092072 w 2398725"/>
                  <a:gd name="connsiteY1243" fmla="*/ 403734 h 988368"/>
                  <a:gd name="connsiteX1244" fmla="*/ 1090552 w 2398725"/>
                  <a:gd name="connsiteY1244" fmla="*/ 404409 h 988368"/>
                  <a:gd name="connsiteX1245" fmla="*/ 1089708 w 2398725"/>
                  <a:gd name="connsiteY1245" fmla="*/ 404409 h 988368"/>
                  <a:gd name="connsiteX1246" fmla="*/ 1089708 w 2398725"/>
                  <a:gd name="connsiteY1246" fmla="*/ 404241 h 988368"/>
                  <a:gd name="connsiteX1247" fmla="*/ 1091228 w 2398725"/>
                  <a:gd name="connsiteY1247" fmla="*/ 403650 h 988368"/>
                  <a:gd name="connsiteX1248" fmla="*/ 1092494 w 2398725"/>
                  <a:gd name="connsiteY1248" fmla="*/ 402975 h 988368"/>
                  <a:gd name="connsiteX1249" fmla="*/ 1093507 w 2398725"/>
                  <a:gd name="connsiteY1249" fmla="*/ 401203 h 988368"/>
                  <a:gd name="connsiteX1250" fmla="*/ 1092494 w 2398725"/>
                  <a:gd name="connsiteY1250" fmla="*/ 400528 h 988368"/>
                  <a:gd name="connsiteX1251" fmla="*/ 1091903 w 2398725"/>
                  <a:gd name="connsiteY1251" fmla="*/ 399684 h 988368"/>
                  <a:gd name="connsiteX1252" fmla="*/ 1091397 w 2398725"/>
                  <a:gd name="connsiteY1252" fmla="*/ 399431 h 988368"/>
                  <a:gd name="connsiteX1253" fmla="*/ 1090299 w 2398725"/>
                  <a:gd name="connsiteY1253" fmla="*/ 399262 h 988368"/>
                  <a:gd name="connsiteX1254" fmla="*/ 1089286 w 2398725"/>
                  <a:gd name="connsiteY1254" fmla="*/ 399262 h 988368"/>
                  <a:gd name="connsiteX1255" fmla="*/ 1088020 w 2398725"/>
                  <a:gd name="connsiteY1255" fmla="*/ 399769 h 988368"/>
                  <a:gd name="connsiteX1256" fmla="*/ 1086838 w 2398725"/>
                  <a:gd name="connsiteY1256" fmla="*/ 400528 h 988368"/>
                  <a:gd name="connsiteX1257" fmla="*/ 1079410 w 2398725"/>
                  <a:gd name="connsiteY1257" fmla="*/ 403650 h 988368"/>
                  <a:gd name="connsiteX1258" fmla="*/ 1078312 w 2398725"/>
                  <a:gd name="connsiteY1258" fmla="*/ 404072 h 988368"/>
                  <a:gd name="connsiteX1259" fmla="*/ 1076962 w 2398725"/>
                  <a:gd name="connsiteY1259" fmla="*/ 405506 h 988368"/>
                  <a:gd name="connsiteX1260" fmla="*/ 1074682 w 2398725"/>
                  <a:gd name="connsiteY1260" fmla="*/ 407363 h 988368"/>
                  <a:gd name="connsiteX1261" fmla="*/ 1073754 w 2398725"/>
                  <a:gd name="connsiteY1261" fmla="*/ 407700 h 988368"/>
                  <a:gd name="connsiteX1262" fmla="*/ 1072994 w 2398725"/>
                  <a:gd name="connsiteY1262" fmla="*/ 408712 h 988368"/>
                  <a:gd name="connsiteX1263" fmla="*/ 1071559 w 2398725"/>
                  <a:gd name="connsiteY1263" fmla="*/ 409894 h 988368"/>
                  <a:gd name="connsiteX1264" fmla="*/ 1071221 w 2398725"/>
                  <a:gd name="connsiteY1264" fmla="*/ 410738 h 988368"/>
                  <a:gd name="connsiteX1265" fmla="*/ 1071812 w 2398725"/>
                  <a:gd name="connsiteY1265" fmla="*/ 411581 h 988368"/>
                  <a:gd name="connsiteX1266" fmla="*/ 1072234 w 2398725"/>
                  <a:gd name="connsiteY1266" fmla="*/ 411834 h 988368"/>
                  <a:gd name="connsiteX1267" fmla="*/ 1076793 w 2398725"/>
                  <a:gd name="connsiteY1267" fmla="*/ 411834 h 988368"/>
                  <a:gd name="connsiteX1268" fmla="*/ 1077637 w 2398725"/>
                  <a:gd name="connsiteY1268" fmla="*/ 411244 h 988368"/>
                  <a:gd name="connsiteX1269" fmla="*/ 1078481 w 2398725"/>
                  <a:gd name="connsiteY1269" fmla="*/ 411244 h 988368"/>
                  <a:gd name="connsiteX1270" fmla="*/ 1080254 w 2398725"/>
                  <a:gd name="connsiteY1270" fmla="*/ 410906 h 988368"/>
                  <a:gd name="connsiteX1271" fmla="*/ 1080760 w 2398725"/>
                  <a:gd name="connsiteY1271" fmla="*/ 411075 h 988368"/>
                  <a:gd name="connsiteX1272" fmla="*/ 1080254 w 2398725"/>
                  <a:gd name="connsiteY1272" fmla="*/ 411497 h 988368"/>
                  <a:gd name="connsiteX1273" fmla="*/ 1079832 w 2398725"/>
                  <a:gd name="connsiteY1273" fmla="*/ 411497 h 988368"/>
                  <a:gd name="connsiteX1274" fmla="*/ 1078650 w 2398725"/>
                  <a:gd name="connsiteY1274" fmla="*/ 411919 h 988368"/>
                  <a:gd name="connsiteX1275" fmla="*/ 1078059 w 2398725"/>
                  <a:gd name="connsiteY1275" fmla="*/ 412509 h 988368"/>
                  <a:gd name="connsiteX1276" fmla="*/ 1077130 w 2398725"/>
                  <a:gd name="connsiteY1276" fmla="*/ 413100 h 988368"/>
                  <a:gd name="connsiteX1277" fmla="*/ 1075695 w 2398725"/>
                  <a:gd name="connsiteY1277" fmla="*/ 413522 h 988368"/>
                  <a:gd name="connsiteX1278" fmla="*/ 1070884 w 2398725"/>
                  <a:gd name="connsiteY1278" fmla="*/ 413353 h 988368"/>
                  <a:gd name="connsiteX1279" fmla="*/ 1068773 w 2398725"/>
                  <a:gd name="connsiteY1279" fmla="*/ 413606 h 988368"/>
                  <a:gd name="connsiteX1280" fmla="*/ 1065481 w 2398725"/>
                  <a:gd name="connsiteY1280" fmla="*/ 414281 h 988368"/>
                  <a:gd name="connsiteX1281" fmla="*/ 1064299 w 2398725"/>
                  <a:gd name="connsiteY1281" fmla="*/ 414450 h 988368"/>
                  <a:gd name="connsiteX1282" fmla="*/ 1063118 w 2398725"/>
                  <a:gd name="connsiteY1282" fmla="*/ 414450 h 988368"/>
                  <a:gd name="connsiteX1283" fmla="*/ 1062864 w 2398725"/>
                  <a:gd name="connsiteY1283" fmla="*/ 413944 h 988368"/>
                  <a:gd name="connsiteX1284" fmla="*/ 1062864 w 2398725"/>
                  <a:gd name="connsiteY1284" fmla="*/ 413606 h 988368"/>
                  <a:gd name="connsiteX1285" fmla="*/ 1063033 w 2398725"/>
                  <a:gd name="connsiteY1285" fmla="*/ 412762 h 988368"/>
                  <a:gd name="connsiteX1286" fmla="*/ 1063033 w 2398725"/>
                  <a:gd name="connsiteY1286" fmla="*/ 412509 h 988368"/>
                  <a:gd name="connsiteX1287" fmla="*/ 1062105 w 2398725"/>
                  <a:gd name="connsiteY1287" fmla="*/ 412509 h 988368"/>
                  <a:gd name="connsiteX1288" fmla="*/ 1061598 w 2398725"/>
                  <a:gd name="connsiteY1288" fmla="*/ 412172 h 988368"/>
                  <a:gd name="connsiteX1289" fmla="*/ 1061007 w 2398725"/>
                  <a:gd name="connsiteY1289" fmla="*/ 412341 h 988368"/>
                  <a:gd name="connsiteX1290" fmla="*/ 1059910 w 2398725"/>
                  <a:gd name="connsiteY1290" fmla="*/ 412762 h 988368"/>
                  <a:gd name="connsiteX1291" fmla="*/ 1057462 w 2398725"/>
                  <a:gd name="connsiteY1291" fmla="*/ 412762 h 988368"/>
                  <a:gd name="connsiteX1292" fmla="*/ 1055520 w 2398725"/>
                  <a:gd name="connsiteY1292" fmla="*/ 412425 h 988368"/>
                  <a:gd name="connsiteX1293" fmla="*/ 1054085 w 2398725"/>
                  <a:gd name="connsiteY1293" fmla="*/ 412256 h 988368"/>
                  <a:gd name="connsiteX1294" fmla="*/ 1052228 w 2398725"/>
                  <a:gd name="connsiteY1294" fmla="*/ 412425 h 988368"/>
                  <a:gd name="connsiteX1295" fmla="*/ 1051046 w 2398725"/>
                  <a:gd name="connsiteY1295" fmla="*/ 412172 h 988368"/>
                  <a:gd name="connsiteX1296" fmla="*/ 1047839 w 2398725"/>
                  <a:gd name="connsiteY1296" fmla="*/ 412172 h 988368"/>
                  <a:gd name="connsiteX1297" fmla="*/ 1046319 w 2398725"/>
                  <a:gd name="connsiteY1297" fmla="*/ 411919 h 988368"/>
                  <a:gd name="connsiteX1298" fmla="*/ 1045813 w 2398725"/>
                  <a:gd name="connsiteY1298" fmla="*/ 411159 h 988368"/>
                  <a:gd name="connsiteX1299" fmla="*/ 1045475 w 2398725"/>
                  <a:gd name="connsiteY1299" fmla="*/ 410653 h 988368"/>
                  <a:gd name="connsiteX1300" fmla="*/ 1045306 w 2398725"/>
                  <a:gd name="connsiteY1300" fmla="*/ 410400 h 988368"/>
                  <a:gd name="connsiteX1301" fmla="*/ 1041592 w 2398725"/>
                  <a:gd name="connsiteY1301" fmla="*/ 409050 h 988368"/>
                  <a:gd name="connsiteX1302" fmla="*/ 1039228 w 2398725"/>
                  <a:gd name="connsiteY1302" fmla="*/ 407447 h 988368"/>
                  <a:gd name="connsiteX1303" fmla="*/ 1039228 w 2398725"/>
                  <a:gd name="connsiteY1303" fmla="*/ 406941 h 988368"/>
                  <a:gd name="connsiteX1304" fmla="*/ 1037962 w 2398725"/>
                  <a:gd name="connsiteY1304" fmla="*/ 406266 h 988368"/>
                  <a:gd name="connsiteX1305" fmla="*/ 1036696 w 2398725"/>
                  <a:gd name="connsiteY1305" fmla="*/ 406097 h 988368"/>
                  <a:gd name="connsiteX1306" fmla="*/ 1035345 w 2398725"/>
                  <a:gd name="connsiteY1306" fmla="*/ 407109 h 988368"/>
                  <a:gd name="connsiteX1307" fmla="*/ 1034585 w 2398725"/>
                  <a:gd name="connsiteY1307" fmla="*/ 408291 h 988368"/>
                  <a:gd name="connsiteX1308" fmla="*/ 1033910 w 2398725"/>
                  <a:gd name="connsiteY1308" fmla="*/ 408459 h 988368"/>
                  <a:gd name="connsiteX1309" fmla="*/ 1032391 w 2398725"/>
                  <a:gd name="connsiteY1309" fmla="*/ 408459 h 988368"/>
                  <a:gd name="connsiteX1310" fmla="*/ 1031124 w 2398725"/>
                  <a:gd name="connsiteY1310" fmla="*/ 408122 h 988368"/>
                  <a:gd name="connsiteX1311" fmla="*/ 1029689 w 2398725"/>
                  <a:gd name="connsiteY1311" fmla="*/ 407194 h 988368"/>
                  <a:gd name="connsiteX1312" fmla="*/ 1029098 w 2398725"/>
                  <a:gd name="connsiteY1312" fmla="*/ 407363 h 988368"/>
                  <a:gd name="connsiteX1313" fmla="*/ 1027663 w 2398725"/>
                  <a:gd name="connsiteY1313" fmla="*/ 407109 h 988368"/>
                  <a:gd name="connsiteX1314" fmla="*/ 1027241 w 2398725"/>
                  <a:gd name="connsiteY1314" fmla="*/ 406687 h 988368"/>
                  <a:gd name="connsiteX1315" fmla="*/ 1025384 w 2398725"/>
                  <a:gd name="connsiteY1315" fmla="*/ 406097 h 988368"/>
                  <a:gd name="connsiteX1316" fmla="*/ 1023949 w 2398725"/>
                  <a:gd name="connsiteY1316" fmla="*/ 406603 h 988368"/>
                  <a:gd name="connsiteX1317" fmla="*/ 1022430 w 2398725"/>
                  <a:gd name="connsiteY1317" fmla="*/ 406772 h 988368"/>
                  <a:gd name="connsiteX1318" fmla="*/ 1017702 w 2398725"/>
                  <a:gd name="connsiteY1318" fmla="*/ 405422 h 988368"/>
                  <a:gd name="connsiteX1319" fmla="*/ 1017027 w 2398725"/>
                  <a:gd name="connsiteY1319" fmla="*/ 405000 h 988368"/>
                  <a:gd name="connsiteX1320" fmla="*/ 1016858 w 2398725"/>
                  <a:gd name="connsiteY1320" fmla="*/ 404409 h 988368"/>
                  <a:gd name="connsiteX1321" fmla="*/ 1013060 w 2398725"/>
                  <a:gd name="connsiteY1321" fmla="*/ 401203 h 988368"/>
                  <a:gd name="connsiteX1322" fmla="*/ 1013060 w 2398725"/>
                  <a:gd name="connsiteY1322" fmla="*/ 400528 h 988368"/>
                  <a:gd name="connsiteX1323" fmla="*/ 1013228 w 2398725"/>
                  <a:gd name="connsiteY1323" fmla="*/ 400191 h 988368"/>
                  <a:gd name="connsiteX1324" fmla="*/ 1013904 w 2398725"/>
                  <a:gd name="connsiteY1324" fmla="*/ 400022 h 988368"/>
                  <a:gd name="connsiteX1325" fmla="*/ 1014157 w 2398725"/>
                  <a:gd name="connsiteY1325" fmla="*/ 399769 h 988368"/>
                  <a:gd name="connsiteX1326" fmla="*/ 1013566 w 2398725"/>
                  <a:gd name="connsiteY1326" fmla="*/ 399347 h 988368"/>
                  <a:gd name="connsiteX1327" fmla="*/ 1012975 w 2398725"/>
                  <a:gd name="connsiteY1327" fmla="*/ 399347 h 988368"/>
                  <a:gd name="connsiteX1328" fmla="*/ 1012216 w 2398725"/>
                  <a:gd name="connsiteY1328" fmla="*/ 400022 h 988368"/>
                  <a:gd name="connsiteX1329" fmla="*/ 1012047 w 2398725"/>
                  <a:gd name="connsiteY1329" fmla="*/ 400528 h 988368"/>
                  <a:gd name="connsiteX1330" fmla="*/ 1010612 w 2398725"/>
                  <a:gd name="connsiteY1330" fmla="*/ 400022 h 988368"/>
                  <a:gd name="connsiteX1331" fmla="*/ 1009936 w 2398725"/>
                  <a:gd name="connsiteY1331" fmla="*/ 399094 h 988368"/>
                  <a:gd name="connsiteX1332" fmla="*/ 1009177 w 2398725"/>
                  <a:gd name="connsiteY1332" fmla="*/ 398756 h 988368"/>
                  <a:gd name="connsiteX1333" fmla="*/ 1008164 w 2398725"/>
                  <a:gd name="connsiteY1333" fmla="*/ 398756 h 988368"/>
                  <a:gd name="connsiteX1334" fmla="*/ 1004872 w 2398725"/>
                  <a:gd name="connsiteY1334" fmla="*/ 398166 h 988368"/>
                  <a:gd name="connsiteX1335" fmla="*/ 1001917 w 2398725"/>
                  <a:gd name="connsiteY1335" fmla="*/ 397575 h 988368"/>
                  <a:gd name="connsiteX1336" fmla="*/ 995333 w 2398725"/>
                  <a:gd name="connsiteY1336" fmla="*/ 397322 h 988368"/>
                  <a:gd name="connsiteX1337" fmla="*/ 991956 w 2398725"/>
                  <a:gd name="connsiteY1337" fmla="*/ 398588 h 988368"/>
                  <a:gd name="connsiteX1338" fmla="*/ 989255 w 2398725"/>
                  <a:gd name="connsiteY1338" fmla="*/ 399853 h 988368"/>
                  <a:gd name="connsiteX1339" fmla="*/ 993391 w 2398725"/>
                  <a:gd name="connsiteY1339" fmla="*/ 403903 h 988368"/>
                  <a:gd name="connsiteX1340" fmla="*/ 993391 w 2398725"/>
                  <a:gd name="connsiteY1340" fmla="*/ 406519 h 988368"/>
                  <a:gd name="connsiteX1341" fmla="*/ 990943 w 2398725"/>
                  <a:gd name="connsiteY1341" fmla="*/ 409388 h 988368"/>
                  <a:gd name="connsiteX1342" fmla="*/ 990014 w 2398725"/>
                  <a:gd name="connsiteY1342" fmla="*/ 409134 h 988368"/>
                  <a:gd name="connsiteX1343" fmla="*/ 988833 w 2398725"/>
                  <a:gd name="connsiteY1343" fmla="*/ 406772 h 988368"/>
                  <a:gd name="connsiteX1344" fmla="*/ 986807 w 2398725"/>
                  <a:gd name="connsiteY1344" fmla="*/ 405000 h 988368"/>
                  <a:gd name="connsiteX1345" fmla="*/ 987060 w 2398725"/>
                  <a:gd name="connsiteY1345" fmla="*/ 401541 h 988368"/>
                  <a:gd name="connsiteX1346" fmla="*/ 987060 w 2398725"/>
                  <a:gd name="connsiteY1346" fmla="*/ 399347 h 988368"/>
                  <a:gd name="connsiteX1347" fmla="*/ 986891 w 2398725"/>
                  <a:gd name="connsiteY1347" fmla="*/ 396478 h 988368"/>
                  <a:gd name="connsiteX1348" fmla="*/ 986385 w 2398725"/>
                  <a:gd name="connsiteY1348" fmla="*/ 394284 h 988368"/>
                  <a:gd name="connsiteX1349" fmla="*/ 985540 w 2398725"/>
                  <a:gd name="connsiteY1349" fmla="*/ 391584 h 988368"/>
                  <a:gd name="connsiteX1350" fmla="*/ 984021 w 2398725"/>
                  <a:gd name="connsiteY1350" fmla="*/ 388378 h 988368"/>
                  <a:gd name="connsiteX1351" fmla="*/ 982333 w 2398725"/>
                  <a:gd name="connsiteY1351" fmla="*/ 385678 h 988368"/>
                  <a:gd name="connsiteX1352" fmla="*/ 979800 w 2398725"/>
                  <a:gd name="connsiteY1352" fmla="*/ 382556 h 988368"/>
                  <a:gd name="connsiteX1353" fmla="*/ 978956 w 2398725"/>
                  <a:gd name="connsiteY1353" fmla="*/ 381881 h 988368"/>
                  <a:gd name="connsiteX1354" fmla="*/ 976593 w 2398725"/>
                  <a:gd name="connsiteY1354" fmla="*/ 380025 h 988368"/>
                  <a:gd name="connsiteX1355" fmla="*/ 973047 w 2398725"/>
                  <a:gd name="connsiteY1355" fmla="*/ 378084 h 988368"/>
                  <a:gd name="connsiteX1356" fmla="*/ 967982 w 2398725"/>
                  <a:gd name="connsiteY1356" fmla="*/ 375300 h 988368"/>
                  <a:gd name="connsiteX1357" fmla="*/ 966210 w 2398725"/>
                  <a:gd name="connsiteY1357" fmla="*/ 373950 h 988368"/>
                  <a:gd name="connsiteX1358" fmla="*/ 964015 w 2398725"/>
                  <a:gd name="connsiteY1358" fmla="*/ 372853 h 988368"/>
                  <a:gd name="connsiteX1359" fmla="*/ 961736 w 2398725"/>
                  <a:gd name="connsiteY1359" fmla="*/ 372178 h 988368"/>
                  <a:gd name="connsiteX1360" fmla="*/ 955995 w 2398725"/>
                  <a:gd name="connsiteY1360" fmla="*/ 369225 h 988368"/>
                  <a:gd name="connsiteX1361" fmla="*/ 955320 w 2398725"/>
                  <a:gd name="connsiteY1361" fmla="*/ 368297 h 988368"/>
                  <a:gd name="connsiteX1362" fmla="*/ 953379 w 2398725"/>
                  <a:gd name="connsiteY1362" fmla="*/ 367116 h 988368"/>
                  <a:gd name="connsiteX1363" fmla="*/ 951521 w 2398725"/>
                  <a:gd name="connsiteY1363" fmla="*/ 365597 h 988368"/>
                  <a:gd name="connsiteX1364" fmla="*/ 951353 w 2398725"/>
                  <a:gd name="connsiteY1364" fmla="*/ 365428 h 988368"/>
                  <a:gd name="connsiteX1365" fmla="*/ 949664 w 2398725"/>
                  <a:gd name="connsiteY1365" fmla="*/ 363234 h 988368"/>
                  <a:gd name="connsiteX1366" fmla="*/ 948736 w 2398725"/>
                  <a:gd name="connsiteY1366" fmla="*/ 360872 h 988368"/>
                  <a:gd name="connsiteX1367" fmla="*/ 948060 w 2398725"/>
                  <a:gd name="connsiteY1367" fmla="*/ 357834 h 988368"/>
                  <a:gd name="connsiteX1368" fmla="*/ 947892 w 2398725"/>
                  <a:gd name="connsiteY1368" fmla="*/ 353869 h 988368"/>
                  <a:gd name="connsiteX1369" fmla="*/ 949327 w 2398725"/>
                  <a:gd name="connsiteY1369" fmla="*/ 353447 h 988368"/>
                  <a:gd name="connsiteX1370" fmla="*/ 956164 w 2398725"/>
                  <a:gd name="connsiteY1370" fmla="*/ 353109 h 988368"/>
                  <a:gd name="connsiteX1371" fmla="*/ 958275 w 2398725"/>
                  <a:gd name="connsiteY1371" fmla="*/ 353531 h 988368"/>
                  <a:gd name="connsiteX1372" fmla="*/ 959288 w 2398725"/>
                  <a:gd name="connsiteY1372" fmla="*/ 353700 h 988368"/>
                  <a:gd name="connsiteX1373" fmla="*/ 969164 w 2398725"/>
                  <a:gd name="connsiteY1373" fmla="*/ 353194 h 988368"/>
                  <a:gd name="connsiteX1374" fmla="*/ 972287 w 2398725"/>
                  <a:gd name="connsiteY1374" fmla="*/ 352266 h 988368"/>
                  <a:gd name="connsiteX1375" fmla="*/ 972119 w 2398725"/>
                  <a:gd name="connsiteY1375" fmla="*/ 351844 h 988368"/>
                  <a:gd name="connsiteX1376" fmla="*/ 969333 w 2398725"/>
                  <a:gd name="connsiteY1376" fmla="*/ 352688 h 988368"/>
                  <a:gd name="connsiteX1377" fmla="*/ 959288 w 2398725"/>
                  <a:gd name="connsiteY1377" fmla="*/ 353109 h 988368"/>
                  <a:gd name="connsiteX1378" fmla="*/ 958443 w 2398725"/>
                  <a:gd name="connsiteY1378" fmla="*/ 353109 h 988368"/>
                  <a:gd name="connsiteX1379" fmla="*/ 956164 w 2398725"/>
                  <a:gd name="connsiteY1379" fmla="*/ 352688 h 988368"/>
                  <a:gd name="connsiteX1380" fmla="*/ 946625 w 2398725"/>
                  <a:gd name="connsiteY1380" fmla="*/ 353109 h 988368"/>
                  <a:gd name="connsiteX1381" fmla="*/ 945866 w 2398725"/>
                  <a:gd name="connsiteY1381" fmla="*/ 352941 h 988368"/>
                  <a:gd name="connsiteX1382" fmla="*/ 944346 w 2398725"/>
                  <a:gd name="connsiteY1382" fmla="*/ 352941 h 988368"/>
                  <a:gd name="connsiteX1383" fmla="*/ 943080 w 2398725"/>
                  <a:gd name="connsiteY1383" fmla="*/ 352519 h 988368"/>
                  <a:gd name="connsiteX1384" fmla="*/ 940801 w 2398725"/>
                  <a:gd name="connsiteY1384" fmla="*/ 352688 h 988368"/>
                  <a:gd name="connsiteX1385" fmla="*/ 939450 w 2398725"/>
                  <a:gd name="connsiteY1385" fmla="*/ 352688 h 988368"/>
                  <a:gd name="connsiteX1386" fmla="*/ 934048 w 2398725"/>
                  <a:gd name="connsiteY1386" fmla="*/ 353700 h 988368"/>
                  <a:gd name="connsiteX1387" fmla="*/ 932781 w 2398725"/>
                  <a:gd name="connsiteY1387" fmla="*/ 353869 h 988368"/>
                  <a:gd name="connsiteX1388" fmla="*/ 928223 w 2398725"/>
                  <a:gd name="connsiteY1388" fmla="*/ 354122 h 988368"/>
                  <a:gd name="connsiteX1389" fmla="*/ 927210 w 2398725"/>
                  <a:gd name="connsiteY1389" fmla="*/ 354375 h 988368"/>
                  <a:gd name="connsiteX1390" fmla="*/ 925353 w 2398725"/>
                  <a:gd name="connsiteY1390" fmla="*/ 354966 h 988368"/>
                  <a:gd name="connsiteX1391" fmla="*/ 915476 w 2398725"/>
                  <a:gd name="connsiteY1391" fmla="*/ 355303 h 988368"/>
                  <a:gd name="connsiteX1392" fmla="*/ 913873 w 2398725"/>
                  <a:gd name="connsiteY1392" fmla="*/ 354122 h 988368"/>
                  <a:gd name="connsiteX1393" fmla="*/ 913535 w 2398725"/>
                  <a:gd name="connsiteY1393" fmla="*/ 354544 h 988368"/>
                  <a:gd name="connsiteX1394" fmla="*/ 914717 w 2398725"/>
                  <a:gd name="connsiteY1394" fmla="*/ 355556 h 988368"/>
                  <a:gd name="connsiteX1395" fmla="*/ 913535 w 2398725"/>
                  <a:gd name="connsiteY1395" fmla="*/ 357497 h 988368"/>
                  <a:gd name="connsiteX1396" fmla="*/ 913535 w 2398725"/>
                  <a:gd name="connsiteY1396" fmla="*/ 357919 h 988368"/>
                  <a:gd name="connsiteX1397" fmla="*/ 913366 w 2398725"/>
                  <a:gd name="connsiteY1397" fmla="*/ 358341 h 988368"/>
                  <a:gd name="connsiteX1398" fmla="*/ 913704 w 2398725"/>
                  <a:gd name="connsiteY1398" fmla="*/ 359269 h 988368"/>
                  <a:gd name="connsiteX1399" fmla="*/ 914463 w 2398725"/>
                  <a:gd name="connsiteY1399" fmla="*/ 359944 h 988368"/>
                  <a:gd name="connsiteX1400" fmla="*/ 915476 w 2398725"/>
                  <a:gd name="connsiteY1400" fmla="*/ 360197 h 988368"/>
                  <a:gd name="connsiteX1401" fmla="*/ 932106 w 2398725"/>
                  <a:gd name="connsiteY1401" fmla="*/ 363909 h 988368"/>
                  <a:gd name="connsiteX1402" fmla="*/ 932781 w 2398725"/>
                  <a:gd name="connsiteY1402" fmla="*/ 363656 h 988368"/>
                  <a:gd name="connsiteX1403" fmla="*/ 933203 w 2398725"/>
                  <a:gd name="connsiteY1403" fmla="*/ 363319 h 988368"/>
                  <a:gd name="connsiteX1404" fmla="*/ 938437 w 2398725"/>
                  <a:gd name="connsiteY1404" fmla="*/ 355809 h 988368"/>
                  <a:gd name="connsiteX1405" fmla="*/ 938944 w 2398725"/>
                  <a:gd name="connsiteY1405" fmla="*/ 355641 h 988368"/>
                  <a:gd name="connsiteX1406" fmla="*/ 940210 w 2398725"/>
                  <a:gd name="connsiteY1406" fmla="*/ 355978 h 988368"/>
                  <a:gd name="connsiteX1407" fmla="*/ 940716 w 2398725"/>
                  <a:gd name="connsiteY1407" fmla="*/ 355388 h 988368"/>
                  <a:gd name="connsiteX1408" fmla="*/ 940885 w 2398725"/>
                  <a:gd name="connsiteY1408" fmla="*/ 355388 h 988368"/>
                  <a:gd name="connsiteX1409" fmla="*/ 941392 w 2398725"/>
                  <a:gd name="connsiteY1409" fmla="*/ 355809 h 988368"/>
                  <a:gd name="connsiteX1410" fmla="*/ 940970 w 2398725"/>
                  <a:gd name="connsiteY1410" fmla="*/ 356400 h 988368"/>
                  <a:gd name="connsiteX1411" fmla="*/ 941223 w 2398725"/>
                  <a:gd name="connsiteY1411" fmla="*/ 356653 h 988368"/>
                  <a:gd name="connsiteX1412" fmla="*/ 941729 w 2398725"/>
                  <a:gd name="connsiteY1412" fmla="*/ 358256 h 988368"/>
                  <a:gd name="connsiteX1413" fmla="*/ 940885 w 2398725"/>
                  <a:gd name="connsiteY1413" fmla="*/ 359606 h 988368"/>
                  <a:gd name="connsiteX1414" fmla="*/ 938437 w 2398725"/>
                  <a:gd name="connsiteY1414" fmla="*/ 363150 h 988368"/>
                  <a:gd name="connsiteX1415" fmla="*/ 937509 w 2398725"/>
                  <a:gd name="connsiteY1415" fmla="*/ 365597 h 988368"/>
                  <a:gd name="connsiteX1416" fmla="*/ 937509 w 2398725"/>
                  <a:gd name="connsiteY1416" fmla="*/ 365597 h 988368"/>
                  <a:gd name="connsiteX1417" fmla="*/ 937931 w 2398725"/>
                  <a:gd name="connsiteY1417" fmla="*/ 366778 h 988368"/>
                  <a:gd name="connsiteX1418" fmla="*/ 941138 w 2398725"/>
                  <a:gd name="connsiteY1418" fmla="*/ 368719 h 988368"/>
                  <a:gd name="connsiteX1419" fmla="*/ 958612 w 2398725"/>
                  <a:gd name="connsiteY1419" fmla="*/ 380447 h 988368"/>
                  <a:gd name="connsiteX1420" fmla="*/ 959963 w 2398725"/>
                  <a:gd name="connsiteY1420" fmla="*/ 380616 h 988368"/>
                  <a:gd name="connsiteX1421" fmla="*/ 961145 w 2398725"/>
                  <a:gd name="connsiteY1421" fmla="*/ 380278 h 988368"/>
                  <a:gd name="connsiteX1422" fmla="*/ 962326 w 2398725"/>
                  <a:gd name="connsiteY1422" fmla="*/ 379434 h 988368"/>
                  <a:gd name="connsiteX1423" fmla="*/ 964521 w 2398725"/>
                  <a:gd name="connsiteY1423" fmla="*/ 375638 h 988368"/>
                  <a:gd name="connsiteX1424" fmla="*/ 964943 w 2398725"/>
                  <a:gd name="connsiteY1424" fmla="*/ 375469 h 988368"/>
                  <a:gd name="connsiteX1425" fmla="*/ 965534 w 2398725"/>
                  <a:gd name="connsiteY1425" fmla="*/ 375638 h 988368"/>
                  <a:gd name="connsiteX1426" fmla="*/ 972203 w 2398725"/>
                  <a:gd name="connsiteY1426" fmla="*/ 379012 h 988368"/>
                  <a:gd name="connsiteX1427" fmla="*/ 975580 w 2398725"/>
                  <a:gd name="connsiteY1427" fmla="*/ 381037 h 988368"/>
                  <a:gd name="connsiteX1428" fmla="*/ 978703 w 2398725"/>
                  <a:gd name="connsiteY1428" fmla="*/ 383653 h 988368"/>
                  <a:gd name="connsiteX1429" fmla="*/ 978872 w 2398725"/>
                  <a:gd name="connsiteY1429" fmla="*/ 383822 h 988368"/>
                  <a:gd name="connsiteX1430" fmla="*/ 981067 w 2398725"/>
                  <a:gd name="connsiteY1430" fmla="*/ 386438 h 988368"/>
                  <a:gd name="connsiteX1431" fmla="*/ 982755 w 2398725"/>
                  <a:gd name="connsiteY1431" fmla="*/ 388969 h 988368"/>
                  <a:gd name="connsiteX1432" fmla="*/ 984021 w 2398725"/>
                  <a:gd name="connsiteY1432" fmla="*/ 391584 h 988368"/>
                  <a:gd name="connsiteX1433" fmla="*/ 984950 w 2398725"/>
                  <a:gd name="connsiteY1433" fmla="*/ 394453 h 988368"/>
                  <a:gd name="connsiteX1434" fmla="*/ 985372 w 2398725"/>
                  <a:gd name="connsiteY1434" fmla="*/ 396563 h 988368"/>
                  <a:gd name="connsiteX1435" fmla="*/ 985540 w 2398725"/>
                  <a:gd name="connsiteY1435" fmla="*/ 397744 h 988368"/>
                  <a:gd name="connsiteX1436" fmla="*/ 985709 w 2398725"/>
                  <a:gd name="connsiteY1436" fmla="*/ 400022 h 988368"/>
                  <a:gd name="connsiteX1437" fmla="*/ 985709 w 2398725"/>
                  <a:gd name="connsiteY1437" fmla="*/ 401541 h 988368"/>
                  <a:gd name="connsiteX1438" fmla="*/ 985540 w 2398725"/>
                  <a:gd name="connsiteY1438" fmla="*/ 404409 h 988368"/>
                  <a:gd name="connsiteX1439" fmla="*/ 985287 w 2398725"/>
                  <a:gd name="connsiteY1439" fmla="*/ 406603 h 988368"/>
                  <a:gd name="connsiteX1440" fmla="*/ 983937 w 2398725"/>
                  <a:gd name="connsiteY1440" fmla="*/ 405422 h 988368"/>
                  <a:gd name="connsiteX1441" fmla="*/ 981742 w 2398725"/>
                  <a:gd name="connsiteY1441" fmla="*/ 404072 h 988368"/>
                  <a:gd name="connsiteX1442" fmla="*/ 980222 w 2398725"/>
                  <a:gd name="connsiteY1442" fmla="*/ 404072 h 988368"/>
                  <a:gd name="connsiteX1443" fmla="*/ 979209 w 2398725"/>
                  <a:gd name="connsiteY1443" fmla="*/ 403228 h 988368"/>
                  <a:gd name="connsiteX1444" fmla="*/ 978112 w 2398725"/>
                  <a:gd name="connsiteY1444" fmla="*/ 402384 h 988368"/>
                  <a:gd name="connsiteX1445" fmla="*/ 974651 w 2398725"/>
                  <a:gd name="connsiteY1445" fmla="*/ 400697 h 988368"/>
                  <a:gd name="connsiteX1446" fmla="*/ 974398 w 2398725"/>
                  <a:gd name="connsiteY1446" fmla="*/ 399684 h 988368"/>
                  <a:gd name="connsiteX1447" fmla="*/ 971021 w 2398725"/>
                  <a:gd name="connsiteY1447" fmla="*/ 397744 h 988368"/>
                  <a:gd name="connsiteX1448" fmla="*/ 970515 w 2398725"/>
                  <a:gd name="connsiteY1448" fmla="*/ 397491 h 988368"/>
                  <a:gd name="connsiteX1449" fmla="*/ 969586 w 2398725"/>
                  <a:gd name="connsiteY1449" fmla="*/ 397744 h 988368"/>
                  <a:gd name="connsiteX1450" fmla="*/ 968489 w 2398725"/>
                  <a:gd name="connsiteY1450" fmla="*/ 396394 h 988368"/>
                  <a:gd name="connsiteX1451" fmla="*/ 969080 w 2398725"/>
                  <a:gd name="connsiteY1451" fmla="*/ 395972 h 988368"/>
                  <a:gd name="connsiteX1452" fmla="*/ 967560 w 2398725"/>
                  <a:gd name="connsiteY1452" fmla="*/ 395297 h 988368"/>
                  <a:gd name="connsiteX1453" fmla="*/ 966969 w 2398725"/>
                  <a:gd name="connsiteY1453" fmla="*/ 394791 h 988368"/>
                  <a:gd name="connsiteX1454" fmla="*/ 966463 w 2398725"/>
                  <a:gd name="connsiteY1454" fmla="*/ 394791 h 988368"/>
                  <a:gd name="connsiteX1455" fmla="*/ 965787 w 2398725"/>
                  <a:gd name="connsiteY1455" fmla="*/ 394453 h 988368"/>
                  <a:gd name="connsiteX1456" fmla="*/ 965197 w 2398725"/>
                  <a:gd name="connsiteY1456" fmla="*/ 394706 h 988368"/>
                  <a:gd name="connsiteX1457" fmla="*/ 965197 w 2398725"/>
                  <a:gd name="connsiteY1457" fmla="*/ 393609 h 988368"/>
                  <a:gd name="connsiteX1458" fmla="*/ 964437 w 2398725"/>
                  <a:gd name="connsiteY1458" fmla="*/ 393441 h 988368"/>
                  <a:gd name="connsiteX1459" fmla="*/ 963677 w 2398725"/>
                  <a:gd name="connsiteY1459" fmla="*/ 392681 h 988368"/>
                  <a:gd name="connsiteX1460" fmla="*/ 962073 w 2398725"/>
                  <a:gd name="connsiteY1460" fmla="*/ 392259 h 988368"/>
                  <a:gd name="connsiteX1461" fmla="*/ 960976 w 2398725"/>
                  <a:gd name="connsiteY1461" fmla="*/ 392259 h 988368"/>
                  <a:gd name="connsiteX1462" fmla="*/ 960385 w 2398725"/>
                  <a:gd name="connsiteY1462" fmla="*/ 391162 h 988368"/>
                  <a:gd name="connsiteX1463" fmla="*/ 958865 w 2398725"/>
                  <a:gd name="connsiteY1463" fmla="*/ 389728 h 988368"/>
                  <a:gd name="connsiteX1464" fmla="*/ 957008 w 2398725"/>
                  <a:gd name="connsiteY1464" fmla="*/ 389138 h 988368"/>
                  <a:gd name="connsiteX1465" fmla="*/ 954814 w 2398725"/>
                  <a:gd name="connsiteY1465" fmla="*/ 388884 h 988368"/>
                  <a:gd name="connsiteX1466" fmla="*/ 954476 w 2398725"/>
                  <a:gd name="connsiteY1466" fmla="*/ 389475 h 988368"/>
                  <a:gd name="connsiteX1467" fmla="*/ 953632 w 2398725"/>
                  <a:gd name="connsiteY1467" fmla="*/ 391078 h 988368"/>
                  <a:gd name="connsiteX1468" fmla="*/ 952366 w 2398725"/>
                  <a:gd name="connsiteY1468" fmla="*/ 391922 h 988368"/>
                  <a:gd name="connsiteX1469" fmla="*/ 952956 w 2398725"/>
                  <a:gd name="connsiteY1469" fmla="*/ 390825 h 988368"/>
                  <a:gd name="connsiteX1470" fmla="*/ 953970 w 2398725"/>
                  <a:gd name="connsiteY1470" fmla="*/ 387703 h 988368"/>
                  <a:gd name="connsiteX1471" fmla="*/ 951690 w 2398725"/>
                  <a:gd name="connsiteY1471" fmla="*/ 387197 h 988368"/>
                  <a:gd name="connsiteX1472" fmla="*/ 950593 w 2398725"/>
                  <a:gd name="connsiteY1472" fmla="*/ 386522 h 988368"/>
                  <a:gd name="connsiteX1473" fmla="*/ 949073 w 2398725"/>
                  <a:gd name="connsiteY1473" fmla="*/ 386775 h 988368"/>
                  <a:gd name="connsiteX1474" fmla="*/ 948145 w 2398725"/>
                  <a:gd name="connsiteY1474" fmla="*/ 385847 h 988368"/>
                  <a:gd name="connsiteX1475" fmla="*/ 947554 w 2398725"/>
                  <a:gd name="connsiteY1475" fmla="*/ 385678 h 988368"/>
                  <a:gd name="connsiteX1476" fmla="*/ 946794 w 2398725"/>
                  <a:gd name="connsiteY1476" fmla="*/ 385003 h 988368"/>
                  <a:gd name="connsiteX1477" fmla="*/ 941898 w 2398725"/>
                  <a:gd name="connsiteY1477" fmla="*/ 382134 h 988368"/>
                  <a:gd name="connsiteX1478" fmla="*/ 941307 w 2398725"/>
                  <a:gd name="connsiteY1478" fmla="*/ 382134 h 988368"/>
                  <a:gd name="connsiteX1479" fmla="*/ 940632 w 2398725"/>
                  <a:gd name="connsiteY1479" fmla="*/ 381544 h 988368"/>
                  <a:gd name="connsiteX1480" fmla="*/ 939028 w 2398725"/>
                  <a:gd name="connsiteY1480" fmla="*/ 381375 h 988368"/>
                  <a:gd name="connsiteX1481" fmla="*/ 939450 w 2398725"/>
                  <a:gd name="connsiteY1481" fmla="*/ 380869 h 988368"/>
                  <a:gd name="connsiteX1482" fmla="*/ 933035 w 2398725"/>
                  <a:gd name="connsiteY1482" fmla="*/ 377409 h 988368"/>
                  <a:gd name="connsiteX1483" fmla="*/ 932781 w 2398725"/>
                  <a:gd name="connsiteY1483" fmla="*/ 376734 h 988368"/>
                  <a:gd name="connsiteX1484" fmla="*/ 928983 w 2398725"/>
                  <a:gd name="connsiteY1484" fmla="*/ 375047 h 988368"/>
                  <a:gd name="connsiteX1485" fmla="*/ 928307 w 2398725"/>
                  <a:gd name="connsiteY1485" fmla="*/ 375553 h 988368"/>
                  <a:gd name="connsiteX1486" fmla="*/ 928054 w 2398725"/>
                  <a:gd name="connsiteY1486" fmla="*/ 375047 h 988368"/>
                  <a:gd name="connsiteX1487" fmla="*/ 928476 w 2398725"/>
                  <a:gd name="connsiteY1487" fmla="*/ 374625 h 988368"/>
                  <a:gd name="connsiteX1488" fmla="*/ 926450 w 2398725"/>
                  <a:gd name="connsiteY1488" fmla="*/ 373950 h 988368"/>
                  <a:gd name="connsiteX1489" fmla="*/ 925606 w 2398725"/>
                  <a:gd name="connsiteY1489" fmla="*/ 373613 h 988368"/>
                  <a:gd name="connsiteX1490" fmla="*/ 925015 w 2398725"/>
                  <a:gd name="connsiteY1490" fmla="*/ 374372 h 988368"/>
                  <a:gd name="connsiteX1491" fmla="*/ 924678 w 2398725"/>
                  <a:gd name="connsiteY1491" fmla="*/ 374034 h 988368"/>
                  <a:gd name="connsiteX1492" fmla="*/ 924678 w 2398725"/>
                  <a:gd name="connsiteY1492" fmla="*/ 373359 h 988368"/>
                  <a:gd name="connsiteX1493" fmla="*/ 922230 w 2398725"/>
                  <a:gd name="connsiteY1493" fmla="*/ 372600 h 988368"/>
                  <a:gd name="connsiteX1494" fmla="*/ 917165 w 2398725"/>
                  <a:gd name="connsiteY1494" fmla="*/ 371672 h 988368"/>
                  <a:gd name="connsiteX1495" fmla="*/ 912606 w 2398725"/>
                  <a:gd name="connsiteY1495" fmla="*/ 369056 h 988368"/>
                  <a:gd name="connsiteX1496" fmla="*/ 912100 w 2398725"/>
                  <a:gd name="connsiteY1496" fmla="*/ 369056 h 988368"/>
                  <a:gd name="connsiteX1497" fmla="*/ 911340 w 2398725"/>
                  <a:gd name="connsiteY1497" fmla="*/ 368550 h 988368"/>
                  <a:gd name="connsiteX1498" fmla="*/ 903912 w 2398725"/>
                  <a:gd name="connsiteY1498" fmla="*/ 367369 h 988368"/>
                  <a:gd name="connsiteX1499" fmla="*/ 900366 w 2398725"/>
                  <a:gd name="connsiteY1499" fmla="*/ 367369 h 988368"/>
                  <a:gd name="connsiteX1500" fmla="*/ 898509 w 2398725"/>
                  <a:gd name="connsiteY1500" fmla="*/ 367622 h 988368"/>
                  <a:gd name="connsiteX1501" fmla="*/ 895301 w 2398725"/>
                  <a:gd name="connsiteY1501" fmla="*/ 367791 h 988368"/>
                  <a:gd name="connsiteX1502" fmla="*/ 891925 w 2398725"/>
                  <a:gd name="connsiteY1502" fmla="*/ 367791 h 988368"/>
                  <a:gd name="connsiteX1503" fmla="*/ 890827 w 2398725"/>
                  <a:gd name="connsiteY1503" fmla="*/ 367116 h 988368"/>
                  <a:gd name="connsiteX1504" fmla="*/ 889561 w 2398725"/>
                  <a:gd name="connsiteY1504" fmla="*/ 366525 h 988368"/>
                  <a:gd name="connsiteX1505" fmla="*/ 883314 w 2398725"/>
                  <a:gd name="connsiteY1505" fmla="*/ 363403 h 988368"/>
                  <a:gd name="connsiteX1506" fmla="*/ 871243 w 2398725"/>
                  <a:gd name="connsiteY1506" fmla="*/ 357497 h 988368"/>
                  <a:gd name="connsiteX1507" fmla="*/ 866938 w 2398725"/>
                  <a:gd name="connsiteY1507" fmla="*/ 352772 h 988368"/>
                  <a:gd name="connsiteX1508" fmla="*/ 866769 w 2398725"/>
                  <a:gd name="connsiteY1508" fmla="*/ 352519 h 988368"/>
                  <a:gd name="connsiteX1509" fmla="*/ 866769 w 2398725"/>
                  <a:gd name="connsiteY1509" fmla="*/ 351422 h 988368"/>
                  <a:gd name="connsiteX1510" fmla="*/ 865250 w 2398725"/>
                  <a:gd name="connsiteY1510" fmla="*/ 347540 h 988368"/>
                  <a:gd name="connsiteX1511" fmla="*/ 863815 w 2398725"/>
                  <a:gd name="connsiteY1511" fmla="*/ 343575 h 988368"/>
                  <a:gd name="connsiteX1512" fmla="*/ 863984 w 2398725"/>
                  <a:gd name="connsiteY1512" fmla="*/ 343322 h 988368"/>
                  <a:gd name="connsiteX1513" fmla="*/ 863984 w 2398725"/>
                  <a:gd name="connsiteY1513" fmla="*/ 342900 h 988368"/>
                  <a:gd name="connsiteX1514" fmla="*/ 863055 w 2398725"/>
                  <a:gd name="connsiteY1514" fmla="*/ 341972 h 988368"/>
                  <a:gd name="connsiteX1515" fmla="*/ 860945 w 2398725"/>
                  <a:gd name="connsiteY1515" fmla="*/ 340116 h 988368"/>
                  <a:gd name="connsiteX1516" fmla="*/ 858581 w 2398725"/>
                  <a:gd name="connsiteY1516" fmla="*/ 338259 h 988368"/>
                  <a:gd name="connsiteX1517" fmla="*/ 858581 w 2398725"/>
                  <a:gd name="connsiteY1517" fmla="*/ 337753 h 988368"/>
                  <a:gd name="connsiteX1518" fmla="*/ 859256 w 2398725"/>
                  <a:gd name="connsiteY1518" fmla="*/ 336909 h 988368"/>
                  <a:gd name="connsiteX1519" fmla="*/ 861282 w 2398725"/>
                  <a:gd name="connsiteY1519" fmla="*/ 334631 h 988368"/>
                  <a:gd name="connsiteX1520" fmla="*/ 864068 w 2398725"/>
                  <a:gd name="connsiteY1520" fmla="*/ 331762 h 988368"/>
                  <a:gd name="connsiteX1521" fmla="*/ 865081 w 2398725"/>
                  <a:gd name="connsiteY1521" fmla="*/ 330919 h 988368"/>
                  <a:gd name="connsiteX1522" fmla="*/ 867360 w 2398725"/>
                  <a:gd name="connsiteY1522" fmla="*/ 331256 h 988368"/>
                  <a:gd name="connsiteX1523" fmla="*/ 870737 w 2398725"/>
                  <a:gd name="connsiteY1523" fmla="*/ 329147 h 988368"/>
                  <a:gd name="connsiteX1524" fmla="*/ 871328 w 2398725"/>
                  <a:gd name="connsiteY1524" fmla="*/ 326953 h 988368"/>
                  <a:gd name="connsiteX1525" fmla="*/ 873691 w 2398725"/>
                  <a:gd name="connsiteY1525" fmla="*/ 326194 h 988368"/>
                  <a:gd name="connsiteX1526" fmla="*/ 877405 w 2398725"/>
                  <a:gd name="connsiteY1526" fmla="*/ 325013 h 988368"/>
                  <a:gd name="connsiteX1527" fmla="*/ 886185 w 2398725"/>
                  <a:gd name="connsiteY1527" fmla="*/ 323578 h 988368"/>
                  <a:gd name="connsiteX1528" fmla="*/ 888633 w 2398725"/>
                  <a:gd name="connsiteY1528" fmla="*/ 338259 h 988368"/>
                  <a:gd name="connsiteX1529" fmla="*/ 889308 w 2398725"/>
                  <a:gd name="connsiteY1529" fmla="*/ 338091 h 988368"/>
                  <a:gd name="connsiteX1530" fmla="*/ 886944 w 2398725"/>
                  <a:gd name="connsiteY1530" fmla="*/ 323578 h 988368"/>
                  <a:gd name="connsiteX1531" fmla="*/ 910158 w 2398725"/>
                  <a:gd name="connsiteY1531" fmla="*/ 319697 h 988368"/>
                  <a:gd name="connsiteX1532" fmla="*/ 911087 w 2398725"/>
                  <a:gd name="connsiteY1532" fmla="*/ 324928 h 988368"/>
                  <a:gd name="connsiteX1533" fmla="*/ 911678 w 2398725"/>
                  <a:gd name="connsiteY1533" fmla="*/ 324759 h 988368"/>
                  <a:gd name="connsiteX1534" fmla="*/ 910834 w 2398725"/>
                  <a:gd name="connsiteY1534" fmla="*/ 319612 h 988368"/>
                  <a:gd name="connsiteX1535" fmla="*/ 916405 w 2398725"/>
                  <a:gd name="connsiteY1535" fmla="*/ 318937 h 988368"/>
                  <a:gd name="connsiteX1536" fmla="*/ 921470 w 2398725"/>
                  <a:gd name="connsiteY1536" fmla="*/ 324337 h 988368"/>
                  <a:gd name="connsiteX1537" fmla="*/ 923158 w 2398725"/>
                  <a:gd name="connsiteY1537" fmla="*/ 324928 h 988368"/>
                  <a:gd name="connsiteX1538" fmla="*/ 923665 w 2398725"/>
                  <a:gd name="connsiteY1538" fmla="*/ 324759 h 988368"/>
                  <a:gd name="connsiteX1539" fmla="*/ 924846 w 2398725"/>
                  <a:gd name="connsiteY1539" fmla="*/ 323831 h 988368"/>
                  <a:gd name="connsiteX1540" fmla="*/ 924593 w 2398725"/>
                  <a:gd name="connsiteY1540" fmla="*/ 323494 h 988368"/>
                  <a:gd name="connsiteX1541" fmla="*/ 923243 w 2398725"/>
                  <a:gd name="connsiteY1541" fmla="*/ 324337 h 988368"/>
                  <a:gd name="connsiteX1542" fmla="*/ 921807 w 2398725"/>
                  <a:gd name="connsiteY1542" fmla="*/ 323747 h 988368"/>
                  <a:gd name="connsiteX1543" fmla="*/ 920457 w 2398725"/>
                  <a:gd name="connsiteY1543" fmla="*/ 322228 h 988368"/>
                  <a:gd name="connsiteX1544" fmla="*/ 920457 w 2398725"/>
                  <a:gd name="connsiteY1544" fmla="*/ 321638 h 988368"/>
                  <a:gd name="connsiteX1545" fmla="*/ 924340 w 2398725"/>
                  <a:gd name="connsiteY1545" fmla="*/ 318178 h 988368"/>
                  <a:gd name="connsiteX1546" fmla="*/ 926450 w 2398725"/>
                  <a:gd name="connsiteY1546" fmla="*/ 317419 h 988368"/>
                  <a:gd name="connsiteX1547" fmla="*/ 926957 w 2398725"/>
                  <a:gd name="connsiteY1547" fmla="*/ 317672 h 988368"/>
                  <a:gd name="connsiteX1548" fmla="*/ 928139 w 2398725"/>
                  <a:gd name="connsiteY1548" fmla="*/ 320288 h 988368"/>
                  <a:gd name="connsiteX1549" fmla="*/ 928139 w 2398725"/>
                  <a:gd name="connsiteY1549" fmla="*/ 320878 h 988368"/>
                  <a:gd name="connsiteX1550" fmla="*/ 926788 w 2398725"/>
                  <a:gd name="connsiteY1550" fmla="*/ 321891 h 988368"/>
                  <a:gd name="connsiteX1551" fmla="*/ 927041 w 2398725"/>
                  <a:gd name="connsiteY1551" fmla="*/ 322144 h 988368"/>
                  <a:gd name="connsiteX1552" fmla="*/ 928898 w 2398725"/>
                  <a:gd name="connsiteY1552" fmla="*/ 320794 h 988368"/>
                  <a:gd name="connsiteX1553" fmla="*/ 928898 w 2398725"/>
                  <a:gd name="connsiteY1553" fmla="*/ 320372 h 988368"/>
                  <a:gd name="connsiteX1554" fmla="*/ 927294 w 2398725"/>
                  <a:gd name="connsiteY1554" fmla="*/ 316744 h 988368"/>
                  <a:gd name="connsiteX1555" fmla="*/ 927294 w 2398725"/>
                  <a:gd name="connsiteY1555" fmla="*/ 316153 h 988368"/>
                  <a:gd name="connsiteX1556" fmla="*/ 928139 w 2398725"/>
                  <a:gd name="connsiteY1556" fmla="*/ 315816 h 988368"/>
                  <a:gd name="connsiteX1557" fmla="*/ 929152 w 2398725"/>
                  <a:gd name="connsiteY1557" fmla="*/ 315478 h 988368"/>
                  <a:gd name="connsiteX1558" fmla="*/ 929574 w 2398725"/>
                  <a:gd name="connsiteY1558" fmla="*/ 315731 h 988368"/>
                  <a:gd name="connsiteX1559" fmla="*/ 931515 w 2398725"/>
                  <a:gd name="connsiteY1559" fmla="*/ 319781 h 988368"/>
                  <a:gd name="connsiteX1560" fmla="*/ 932528 w 2398725"/>
                  <a:gd name="connsiteY1560" fmla="*/ 320372 h 988368"/>
                  <a:gd name="connsiteX1561" fmla="*/ 933457 w 2398725"/>
                  <a:gd name="connsiteY1561" fmla="*/ 320709 h 988368"/>
                  <a:gd name="connsiteX1562" fmla="*/ 934301 w 2398725"/>
                  <a:gd name="connsiteY1562" fmla="*/ 320878 h 988368"/>
                  <a:gd name="connsiteX1563" fmla="*/ 937762 w 2398725"/>
                  <a:gd name="connsiteY1563" fmla="*/ 326109 h 988368"/>
                  <a:gd name="connsiteX1564" fmla="*/ 940379 w 2398725"/>
                  <a:gd name="connsiteY1564" fmla="*/ 330581 h 988368"/>
                  <a:gd name="connsiteX1565" fmla="*/ 941561 w 2398725"/>
                  <a:gd name="connsiteY1565" fmla="*/ 332859 h 988368"/>
                  <a:gd name="connsiteX1566" fmla="*/ 942405 w 2398725"/>
                  <a:gd name="connsiteY1566" fmla="*/ 334884 h 988368"/>
                  <a:gd name="connsiteX1567" fmla="*/ 942742 w 2398725"/>
                  <a:gd name="connsiteY1567" fmla="*/ 336740 h 988368"/>
                  <a:gd name="connsiteX1568" fmla="*/ 942742 w 2398725"/>
                  <a:gd name="connsiteY1568" fmla="*/ 339187 h 988368"/>
                  <a:gd name="connsiteX1569" fmla="*/ 938100 w 2398725"/>
                  <a:gd name="connsiteY1569" fmla="*/ 341719 h 988368"/>
                  <a:gd name="connsiteX1570" fmla="*/ 936664 w 2398725"/>
                  <a:gd name="connsiteY1570" fmla="*/ 341719 h 988368"/>
                  <a:gd name="connsiteX1571" fmla="*/ 936664 w 2398725"/>
                  <a:gd name="connsiteY1571" fmla="*/ 342478 h 988368"/>
                  <a:gd name="connsiteX1572" fmla="*/ 941307 w 2398725"/>
                  <a:gd name="connsiteY1572" fmla="*/ 342478 h 988368"/>
                  <a:gd name="connsiteX1573" fmla="*/ 941561 w 2398725"/>
                  <a:gd name="connsiteY1573" fmla="*/ 343238 h 988368"/>
                  <a:gd name="connsiteX1574" fmla="*/ 944431 w 2398725"/>
                  <a:gd name="connsiteY1574" fmla="*/ 343069 h 988368"/>
                  <a:gd name="connsiteX1575" fmla="*/ 944684 w 2398725"/>
                  <a:gd name="connsiteY1575" fmla="*/ 342731 h 988368"/>
                  <a:gd name="connsiteX1576" fmla="*/ 944768 w 2398725"/>
                  <a:gd name="connsiteY1576" fmla="*/ 342731 h 988368"/>
                  <a:gd name="connsiteX1577" fmla="*/ 946794 w 2398725"/>
                  <a:gd name="connsiteY1577" fmla="*/ 342394 h 988368"/>
                  <a:gd name="connsiteX1578" fmla="*/ 949664 w 2398725"/>
                  <a:gd name="connsiteY1578" fmla="*/ 342141 h 988368"/>
                  <a:gd name="connsiteX1579" fmla="*/ 950255 w 2398725"/>
                  <a:gd name="connsiteY1579" fmla="*/ 341719 h 988368"/>
                  <a:gd name="connsiteX1580" fmla="*/ 950508 w 2398725"/>
                  <a:gd name="connsiteY1580" fmla="*/ 341044 h 988368"/>
                  <a:gd name="connsiteX1581" fmla="*/ 950508 w 2398725"/>
                  <a:gd name="connsiteY1581" fmla="*/ 338934 h 988368"/>
                  <a:gd name="connsiteX1582" fmla="*/ 950931 w 2398725"/>
                  <a:gd name="connsiteY1582" fmla="*/ 338597 h 988368"/>
                  <a:gd name="connsiteX1583" fmla="*/ 957008 w 2398725"/>
                  <a:gd name="connsiteY1583" fmla="*/ 338344 h 988368"/>
                  <a:gd name="connsiteX1584" fmla="*/ 958359 w 2398725"/>
                  <a:gd name="connsiteY1584" fmla="*/ 338513 h 988368"/>
                  <a:gd name="connsiteX1585" fmla="*/ 959541 w 2398725"/>
                  <a:gd name="connsiteY1585" fmla="*/ 338934 h 988368"/>
                  <a:gd name="connsiteX1586" fmla="*/ 961398 w 2398725"/>
                  <a:gd name="connsiteY1586" fmla="*/ 339863 h 988368"/>
                  <a:gd name="connsiteX1587" fmla="*/ 961820 w 2398725"/>
                  <a:gd name="connsiteY1587" fmla="*/ 339694 h 988368"/>
                  <a:gd name="connsiteX1588" fmla="*/ 961820 w 2398725"/>
                  <a:gd name="connsiteY1588" fmla="*/ 339019 h 988368"/>
                  <a:gd name="connsiteX1589" fmla="*/ 960047 w 2398725"/>
                  <a:gd name="connsiteY1589" fmla="*/ 337753 h 988368"/>
                  <a:gd name="connsiteX1590" fmla="*/ 958612 w 2398725"/>
                  <a:gd name="connsiteY1590" fmla="*/ 337163 h 988368"/>
                  <a:gd name="connsiteX1591" fmla="*/ 957177 w 2398725"/>
                  <a:gd name="connsiteY1591" fmla="*/ 336740 h 988368"/>
                  <a:gd name="connsiteX1592" fmla="*/ 955658 w 2398725"/>
                  <a:gd name="connsiteY1592" fmla="*/ 336487 h 988368"/>
                  <a:gd name="connsiteX1593" fmla="*/ 953632 w 2398725"/>
                  <a:gd name="connsiteY1593" fmla="*/ 336487 h 988368"/>
                  <a:gd name="connsiteX1594" fmla="*/ 946541 w 2398725"/>
                  <a:gd name="connsiteY1594" fmla="*/ 337837 h 988368"/>
                  <a:gd name="connsiteX1595" fmla="*/ 946203 w 2398725"/>
                  <a:gd name="connsiteY1595" fmla="*/ 337500 h 988368"/>
                  <a:gd name="connsiteX1596" fmla="*/ 945697 w 2398725"/>
                  <a:gd name="connsiteY1596" fmla="*/ 335475 h 988368"/>
                  <a:gd name="connsiteX1597" fmla="*/ 945106 w 2398725"/>
                  <a:gd name="connsiteY1597" fmla="*/ 333534 h 988368"/>
                  <a:gd name="connsiteX1598" fmla="*/ 944177 w 2398725"/>
                  <a:gd name="connsiteY1598" fmla="*/ 331509 h 988368"/>
                  <a:gd name="connsiteX1599" fmla="*/ 940294 w 2398725"/>
                  <a:gd name="connsiteY1599" fmla="*/ 325687 h 988368"/>
                  <a:gd name="connsiteX1600" fmla="*/ 939957 w 2398725"/>
                  <a:gd name="connsiteY1600" fmla="*/ 324844 h 988368"/>
                  <a:gd name="connsiteX1601" fmla="*/ 939112 w 2398725"/>
                  <a:gd name="connsiteY1601" fmla="*/ 324675 h 988368"/>
                  <a:gd name="connsiteX1602" fmla="*/ 936580 w 2398725"/>
                  <a:gd name="connsiteY1602" fmla="*/ 320372 h 988368"/>
                  <a:gd name="connsiteX1603" fmla="*/ 936580 w 2398725"/>
                  <a:gd name="connsiteY1603" fmla="*/ 319781 h 988368"/>
                  <a:gd name="connsiteX1604" fmla="*/ 937509 w 2398725"/>
                  <a:gd name="connsiteY1604" fmla="*/ 319106 h 988368"/>
                  <a:gd name="connsiteX1605" fmla="*/ 937762 w 2398725"/>
                  <a:gd name="connsiteY1605" fmla="*/ 318684 h 988368"/>
                  <a:gd name="connsiteX1606" fmla="*/ 937762 w 2398725"/>
                  <a:gd name="connsiteY1606" fmla="*/ 309572 h 988368"/>
                  <a:gd name="connsiteX1607" fmla="*/ 938015 w 2398725"/>
                  <a:gd name="connsiteY1607" fmla="*/ 308053 h 988368"/>
                  <a:gd name="connsiteX1608" fmla="*/ 938944 w 2398725"/>
                  <a:gd name="connsiteY1608" fmla="*/ 306703 h 988368"/>
                  <a:gd name="connsiteX1609" fmla="*/ 939535 w 2398725"/>
                  <a:gd name="connsiteY1609" fmla="*/ 305944 h 988368"/>
                  <a:gd name="connsiteX1610" fmla="*/ 937255 w 2398725"/>
                  <a:gd name="connsiteY1610" fmla="*/ 304087 h 988368"/>
                  <a:gd name="connsiteX1611" fmla="*/ 936664 w 2398725"/>
                  <a:gd name="connsiteY1611" fmla="*/ 304594 h 988368"/>
                  <a:gd name="connsiteX1612" fmla="*/ 934216 w 2398725"/>
                  <a:gd name="connsiteY1612" fmla="*/ 306787 h 988368"/>
                  <a:gd name="connsiteX1613" fmla="*/ 933457 w 2398725"/>
                  <a:gd name="connsiteY1613" fmla="*/ 306787 h 988368"/>
                  <a:gd name="connsiteX1614" fmla="*/ 933203 w 2398725"/>
                  <a:gd name="connsiteY1614" fmla="*/ 307209 h 988368"/>
                  <a:gd name="connsiteX1615" fmla="*/ 933203 w 2398725"/>
                  <a:gd name="connsiteY1615" fmla="*/ 307631 h 988368"/>
                  <a:gd name="connsiteX1616" fmla="*/ 927717 w 2398725"/>
                  <a:gd name="connsiteY1616" fmla="*/ 312356 h 988368"/>
                  <a:gd name="connsiteX1617" fmla="*/ 928139 w 2398725"/>
                  <a:gd name="connsiteY1617" fmla="*/ 313875 h 988368"/>
                  <a:gd name="connsiteX1618" fmla="*/ 927548 w 2398725"/>
                  <a:gd name="connsiteY1618" fmla="*/ 314213 h 988368"/>
                  <a:gd name="connsiteX1619" fmla="*/ 926872 w 2398725"/>
                  <a:gd name="connsiteY1619" fmla="*/ 314466 h 988368"/>
                  <a:gd name="connsiteX1620" fmla="*/ 925944 w 2398725"/>
                  <a:gd name="connsiteY1620" fmla="*/ 313031 h 988368"/>
                  <a:gd name="connsiteX1621" fmla="*/ 925522 w 2398725"/>
                  <a:gd name="connsiteY1621" fmla="*/ 312862 h 988368"/>
                  <a:gd name="connsiteX1622" fmla="*/ 922314 w 2398725"/>
                  <a:gd name="connsiteY1622" fmla="*/ 313537 h 988368"/>
                  <a:gd name="connsiteX1623" fmla="*/ 905093 w 2398725"/>
                  <a:gd name="connsiteY1623" fmla="*/ 312019 h 988368"/>
                  <a:gd name="connsiteX1624" fmla="*/ 902899 w 2398725"/>
                  <a:gd name="connsiteY1624" fmla="*/ 312356 h 988368"/>
                  <a:gd name="connsiteX1625" fmla="*/ 902899 w 2398725"/>
                  <a:gd name="connsiteY1625" fmla="*/ 312609 h 988368"/>
                  <a:gd name="connsiteX1626" fmla="*/ 908301 w 2398725"/>
                  <a:gd name="connsiteY1626" fmla="*/ 312609 h 988368"/>
                  <a:gd name="connsiteX1627" fmla="*/ 912522 w 2398725"/>
                  <a:gd name="connsiteY1627" fmla="*/ 313116 h 988368"/>
                  <a:gd name="connsiteX1628" fmla="*/ 912522 w 2398725"/>
                  <a:gd name="connsiteY1628" fmla="*/ 314044 h 988368"/>
                  <a:gd name="connsiteX1629" fmla="*/ 911931 w 2398725"/>
                  <a:gd name="connsiteY1629" fmla="*/ 314887 h 988368"/>
                  <a:gd name="connsiteX1630" fmla="*/ 907879 w 2398725"/>
                  <a:gd name="connsiteY1630" fmla="*/ 314887 h 988368"/>
                  <a:gd name="connsiteX1631" fmla="*/ 905938 w 2398725"/>
                  <a:gd name="connsiteY1631" fmla="*/ 314128 h 988368"/>
                  <a:gd name="connsiteX1632" fmla="*/ 904418 w 2398725"/>
                  <a:gd name="connsiteY1632" fmla="*/ 315900 h 988368"/>
                  <a:gd name="connsiteX1633" fmla="*/ 903067 w 2398725"/>
                  <a:gd name="connsiteY1633" fmla="*/ 316069 h 988368"/>
                  <a:gd name="connsiteX1634" fmla="*/ 901464 w 2398725"/>
                  <a:gd name="connsiteY1634" fmla="*/ 315647 h 988368"/>
                  <a:gd name="connsiteX1635" fmla="*/ 901464 w 2398725"/>
                  <a:gd name="connsiteY1635" fmla="*/ 313537 h 988368"/>
                  <a:gd name="connsiteX1636" fmla="*/ 902223 w 2398725"/>
                  <a:gd name="connsiteY1636" fmla="*/ 312947 h 988368"/>
                  <a:gd name="connsiteX1637" fmla="*/ 902223 w 2398725"/>
                  <a:gd name="connsiteY1637" fmla="*/ 312609 h 988368"/>
                  <a:gd name="connsiteX1638" fmla="*/ 900113 w 2398725"/>
                  <a:gd name="connsiteY1638" fmla="*/ 313790 h 988368"/>
                  <a:gd name="connsiteX1639" fmla="*/ 900113 w 2398725"/>
                  <a:gd name="connsiteY1639" fmla="*/ 314297 h 988368"/>
                  <a:gd name="connsiteX1640" fmla="*/ 899269 w 2398725"/>
                  <a:gd name="connsiteY1640" fmla="*/ 314887 h 988368"/>
                  <a:gd name="connsiteX1641" fmla="*/ 898762 w 2398725"/>
                  <a:gd name="connsiteY1641" fmla="*/ 314550 h 988368"/>
                  <a:gd name="connsiteX1642" fmla="*/ 897749 w 2398725"/>
                  <a:gd name="connsiteY1642" fmla="*/ 314550 h 988368"/>
                  <a:gd name="connsiteX1643" fmla="*/ 897749 w 2398725"/>
                  <a:gd name="connsiteY1643" fmla="*/ 314719 h 988368"/>
                  <a:gd name="connsiteX1644" fmla="*/ 898087 w 2398725"/>
                  <a:gd name="connsiteY1644" fmla="*/ 314972 h 988368"/>
                  <a:gd name="connsiteX1645" fmla="*/ 897749 w 2398725"/>
                  <a:gd name="connsiteY1645" fmla="*/ 316069 h 988368"/>
                  <a:gd name="connsiteX1646" fmla="*/ 897074 w 2398725"/>
                  <a:gd name="connsiteY1646" fmla="*/ 316659 h 988368"/>
                  <a:gd name="connsiteX1647" fmla="*/ 894542 w 2398725"/>
                  <a:gd name="connsiteY1647" fmla="*/ 316913 h 988368"/>
                  <a:gd name="connsiteX1648" fmla="*/ 892516 w 2398725"/>
                  <a:gd name="connsiteY1648" fmla="*/ 315984 h 988368"/>
                  <a:gd name="connsiteX1649" fmla="*/ 892009 w 2398725"/>
                  <a:gd name="connsiteY1649" fmla="*/ 315225 h 988368"/>
                  <a:gd name="connsiteX1650" fmla="*/ 892347 w 2398725"/>
                  <a:gd name="connsiteY1650" fmla="*/ 314044 h 988368"/>
                  <a:gd name="connsiteX1651" fmla="*/ 893191 w 2398725"/>
                  <a:gd name="connsiteY1651" fmla="*/ 312947 h 988368"/>
                  <a:gd name="connsiteX1652" fmla="*/ 894626 w 2398725"/>
                  <a:gd name="connsiteY1652" fmla="*/ 312188 h 988368"/>
                  <a:gd name="connsiteX1653" fmla="*/ 895977 w 2398725"/>
                  <a:gd name="connsiteY1653" fmla="*/ 312188 h 988368"/>
                  <a:gd name="connsiteX1654" fmla="*/ 898593 w 2398725"/>
                  <a:gd name="connsiteY1654" fmla="*/ 313453 h 988368"/>
                  <a:gd name="connsiteX1655" fmla="*/ 898762 w 2398725"/>
                  <a:gd name="connsiteY1655" fmla="*/ 313284 h 988368"/>
                  <a:gd name="connsiteX1656" fmla="*/ 894964 w 2398725"/>
                  <a:gd name="connsiteY1656" fmla="*/ 311597 h 988368"/>
                  <a:gd name="connsiteX1657" fmla="*/ 893866 w 2398725"/>
                  <a:gd name="connsiteY1657" fmla="*/ 311344 h 988368"/>
                  <a:gd name="connsiteX1658" fmla="*/ 887029 w 2398725"/>
                  <a:gd name="connsiteY1658" fmla="*/ 311512 h 988368"/>
                  <a:gd name="connsiteX1659" fmla="*/ 880951 w 2398725"/>
                  <a:gd name="connsiteY1659" fmla="*/ 314213 h 988368"/>
                  <a:gd name="connsiteX1660" fmla="*/ 877659 w 2398725"/>
                  <a:gd name="connsiteY1660" fmla="*/ 315984 h 988368"/>
                  <a:gd name="connsiteX1661" fmla="*/ 875802 w 2398725"/>
                  <a:gd name="connsiteY1661" fmla="*/ 317166 h 988368"/>
                  <a:gd name="connsiteX1662" fmla="*/ 872763 w 2398725"/>
                  <a:gd name="connsiteY1662" fmla="*/ 319781 h 988368"/>
                  <a:gd name="connsiteX1663" fmla="*/ 869470 w 2398725"/>
                  <a:gd name="connsiteY1663" fmla="*/ 322903 h 988368"/>
                  <a:gd name="connsiteX1664" fmla="*/ 866854 w 2398725"/>
                  <a:gd name="connsiteY1664" fmla="*/ 325603 h 988368"/>
                  <a:gd name="connsiteX1665" fmla="*/ 865925 w 2398725"/>
                  <a:gd name="connsiteY1665" fmla="*/ 327459 h 988368"/>
                  <a:gd name="connsiteX1666" fmla="*/ 863815 w 2398725"/>
                  <a:gd name="connsiteY1666" fmla="*/ 329063 h 988368"/>
                  <a:gd name="connsiteX1667" fmla="*/ 857146 w 2398725"/>
                  <a:gd name="connsiteY1667" fmla="*/ 336403 h 988368"/>
                  <a:gd name="connsiteX1668" fmla="*/ 856555 w 2398725"/>
                  <a:gd name="connsiteY1668" fmla="*/ 336403 h 988368"/>
                  <a:gd name="connsiteX1669" fmla="*/ 852672 w 2398725"/>
                  <a:gd name="connsiteY1669" fmla="*/ 332691 h 988368"/>
                  <a:gd name="connsiteX1670" fmla="*/ 850393 w 2398725"/>
                  <a:gd name="connsiteY1670" fmla="*/ 331256 h 988368"/>
                  <a:gd name="connsiteX1671" fmla="*/ 847860 w 2398725"/>
                  <a:gd name="connsiteY1671" fmla="*/ 330159 h 988368"/>
                  <a:gd name="connsiteX1672" fmla="*/ 846847 w 2398725"/>
                  <a:gd name="connsiteY1672" fmla="*/ 329400 h 988368"/>
                  <a:gd name="connsiteX1673" fmla="*/ 843977 w 2398725"/>
                  <a:gd name="connsiteY1673" fmla="*/ 328303 h 988368"/>
                  <a:gd name="connsiteX1674" fmla="*/ 843640 w 2398725"/>
                  <a:gd name="connsiteY1674" fmla="*/ 327459 h 988368"/>
                  <a:gd name="connsiteX1675" fmla="*/ 843808 w 2398725"/>
                  <a:gd name="connsiteY1675" fmla="*/ 327291 h 988368"/>
                  <a:gd name="connsiteX1676" fmla="*/ 839841 w 2398725"/>
                  <a:gd name="connsiteY1676" fmla="*/ 324675 h 988368"/>
                  <a:gd name="connsiteX1677" fmla="*/ 836380 w 2398725"/>
                  <a:gd name="connsiteY1677" fmla="*/ 322228 h 988368"/>
                  <a:gd name="connsiteX1678" fmla="*/ 835705 w 2398725"/>
                  <a:gd name="connsiteY1678" fmla="*/ 321722 h 988368"/>
                  <a:gd name="connsiteX1679" fmla="*/ 835536 w 2398725"/>
                  <a:gd name="connsiteY1679" fmla="*/ 321300 h 988368"/>
                  <a:gd name="connsiteX1680" fmla="*/ 835114 w 2398725"/>
                  <a:gd name="connsiteY1680" fmla="*/ 321131 h 988368"/>
                  <a:gd name="connsiteX1681" fmla="*/ 834945 w 2398725"/>
                  <a:gd name="connsiteY1681" fmla="*/ 320878 h 988368"/>
                  <a:gd name="connsiteX1682" fmla="*/ 834860 w 2398725"/>
                  <a:gd name="connsiteY1682" fmla="*/ 320878 h 988368"/>
                  <a:gd name="connsiteX1683" fmla="*/ 834860 w 2398725"/>
                  <a:gd name="connsiteY1683" fmla="*/ 321047 h 988368"/>
                  <a:gd name="connsiteX1684" fmla="*/ 833847 w 2398725"/>
                  <a:gd name="connsiteY1684" fmla="*/ 321384 h 988368"/>
                  <a:gd name="connsiteX1685" fmla="*/ 833172 w 2398725"/>
                  <a:gd name="connsiteY1685" fmla="*/ 320962 h 988368"/>
                  <a:gd name="connsiteX1686" fmla="*/ 830471 w 2398725"/>
                  <a:gd name="connsiteY1686" fmla="*/ 321806 h 988368"/>
                  <a:gd name="connsiteX1687" fmla="*/ 829964 w 2398725"/>
                  <a:gd name="connsiteY1687" fmla="*/ 322059 h 988368"/>
                  <a:gd name="connsiteX1688" fmla="*/ 829542 w 2398725"/>
                  <a:gd name="connsiteY1688" fmla="*/ 322819 h 988368"/>
                  <a:gd name="connsiteX1689" fmla="*/ 829542 w 2398725"/>
                  <a:gd name="connsiteY1689" fmla="*/ 324253 h 988368"/>
                  <a:gd name="connsiteX1690" fmla="*/ 829289 w 2398725"/>
                  <a:gd name="connsiteY1690" fmla="*/ 324422 h 988368"/>
                  <a:gd name="connsiteX1691" fmla="*/ 829036 w 2398725"/>
                  <a:gd name="connsiteY1691" fmla="*/ 324422 h 988368"/>
                  <a:gd name="connsiteX1692" fmla="*/ 829036 w 2398725"/>
                  <a:gd name="connsiteY1692" fmla="*/ 324591 h 988368"/>
                  <a:gd name="connsiteX1693" fmla="*/ 829373 w 2398725"/>
                  <a:gd name="connsiteY1693" fmla="*/ 324928 h 988368"/>
                  <a:gd name="connsiteX1694" fmla="*/ 829373 w 2398725"/>
                  <a:gd name="connsiteY1694" fmla="*/ 325350 h 988368"/>
                  <a:gd name="connsiteX1695" fmla="*/ 828951 w 2398725"/>
                  <a:gd name="connsiteY1695" fmla="*/ 325350 h 988368"/>
                  <a:gd name="connsiteX1696" fmla="*/ 827938 w 2398725"/>
                  <a:gd name="connsiteY1696" fmla="*/ 324675 h 988368"/>
                  <a:gd name="connsiteX1697" fmla="*/ 820341 w 2398725"/>
                  <a:gd name="connsiteY1697" fmla="*/ 319444 h 988368"/>
                  <a:gd name="connsiteX1698" fmla="*/ 819581 w 2398725"/>
                  <a:gd name="connsiteY1698" fmla="*/ 318600 h 988368"/>
                  <a:gd name="connsiteX1699" fmla="*/ 819328 w 2398725"/>
                  <a:gd name="connsiteY1699" fmla="*/ 317756 h 988368"/>
                  <a:gd name="connsiteX1700" fmla="*/ 818822 w 2398725"/>
                  <a:gd name="connsiteY1700" fmla="*/ 317081 h 988368"/>
                  <a:gd name="connsiteX1701" fmla="*/ 817893 w 2398725"/>
                  <a:gd name="connsiteY1701" fmla="*/ 316828 h 988368"/>
                  <a:gd name="connsiteX1702" fmla="*/ 816965 w 2398725"/>
                  <a:gd name="connsiteY1702" fmla="*/ 317166 h 988368"/>
                  <a:gd name="connsiteX1703" fmla="*/ 812406 w 2398725"/>
                  <a:gd name="connsiteY1703" fmla="*/ 314972 h 988368"/>
                  <a:gd name="connsiteX1704" fmla="*/ 811478 w 2398725"/>
                  <a:gd name="connsiteY1704" fmla="*/ 314466 h 988368"/>
                  <a:gd name="connsiteX1705" fmla="*/ 807257 w 2398725"/>
                  <a:gd name="connsiteY1705" fmla="*/ 313453 h 988368"/>
                  <a:gd name="connsiteX1706" fmla="*/ 805147 w 2398725"/>
                  <a:gd name="connsiteY1706" fmla="*/ 310500 h 988368"/>
                  <a:gd name="connsiteX1707" fmla="*/ 804556 w 2398725"/>
                  <a:gd name="connsiteY1707" fmla="*/ 309825 h 988368"/>
                  <a:gd name="connsiteX1708" fmla="*/ 798140 w 2398725"/>
                  <a:gd name="connsiteY1708" fmla="*/ 306281 h 988368"/>
                  <a:gd name="connsiteX1709" fmla="*/ 793075 w 2398725"/>
                  <a:gd name="connsiteY1709" fmla="*/ 302400 h 988368"/>
                  <a:gd name="connsiteX1710" fmla="*/ 792400 w 2398725"/>
                  <a:gd name="connsiteY1710" fmla="*/ 302231 h 988368"/>
                  <a:gd name="connsiteX1711" fmla="*/ 788854 w 2398725"/>
                  <a:gd name="connsiteY1711" fmla="*/ 302231 h 988368"/>
                  <a:gd name="connsiteX1712" fmla="*/ 787251 w 2398725"/>
                  <a:gd name="connsiteY1712" fmla="*/ 302400 h 988368"/>
                  <a:gd name="connsiteX1713" fmla="*/ 785309 w 2398725"/>
                  <a:gd name="connsiteY1713" fmla="*/ 302737 h 988368"/>
                  <a:gd name="connsiteX1714" fmla="*/ 783368 w 2398725"/>
                  <a:gd name="connsiteY1714" fmla="*/ 302906 h 988368"/>
                  <a:gd name="connsiteX1715" fmla="*/ 782692 w 2398725"/>
                  <a:gd name="connsiteY1715" fmla="*/ 302906 h 988368"/>
                  <a:gd name="connsiteX1716" fmla="*/ 781426 w 2398725"/>
                  <a:gd name="connsiteY1716" fmla="*/ 303075 h 988368"/>
                  <a:gd name="connsiteX1717" fmla="*/ 780329 w 2398725"/>
                  <a:gd name="connsiteY1717" fmla="*/ 303075 h 988368"/>
                  <a:gd name="connsiteX1718" fmla="*/ 778303 w 2398725"/>
                  <a:gd name="connsiteY1718" fmla="*/ 303328 h 988368"/>
                  <a:gd name="connsiteX1719" fmla="*/ 776108 w 2398725"/>
                  <a:gd name="connsiteY1719" fmla="*/ 303328 h 988368"/>
                  <a:gd name="connsiteX1720" fmla="*/ 775095 w 2398725"/>
                  <a:gd name="connsiteY1720" fmla="*/ 303159 h 988368"/>
                  <a:gd name="connsiteX1721" fmla="*/ 771043 w 2398725"/>
                  <a:gd name="connsiteY1721" fmla="*/ 302147 h 988368"/>
                  <a:gd name="connsiteX1722" fmla="*/ 769270 w 2398725"/>
                  <a:gd name="connsiteY1722" fmla="*/ 302147 h 988368"/>
                  <a:gd name="connsiteX1723" fmla="*/ 766316 w 2398725"/>
                  <a:gd name="connsiteY1723" fmla="*/ 301809 h 988368"/>
                  <a:gd name="connsiteX1724" fmla="*/ 765472 w 2398725"/>
                  <a:gd name="connsiteY1724" fmla="*/ 301641 h 988368"/>
                  <a:gd name="connsiteX1725" fmla="*/ 764543 w 2398725"/>
                  <a:gd name="connsiteY1725" fmla="*/ 301134 h 988368"/>
                  <a:gd name="connsiteX1726" fmla="*/ 764037 w 2398725"/>
                  <a:gd name="connsiteY1726" fmla="*/ 301134 h 988368"/>
                  <a:gd name="connsiteX1727" fmla="*/ 763783 w 2398725"/>
                  <a:gd name="connsiteY1727" fmla="*/ 300797 h 988368"/>
                  <a:gd name="connsiteX1728" fmla="*/ 763615 w 2398725"/>
                  <a:gd name="connsiteY1728" fmla="*/ 300797 h 988368"/>
                  <a:gd name="connsiteX1729" fmla="*/ 763277 w 2398725"/>
                  <a:gd name="connsiteY1729" fmla="*/ 300459 h 988368"/>
                  <a:gd name="connsiteX1730" fmla="*/ 762770 w 2398725"/>
                  <a:gd name="connsiteY1730" fmla="*/ 300459 h 988368"/>
                  <a:gd name="connsiteX1731" fmla="*/ 762517 w 2398725"/>
                  <a:gd name="connsiteY1731" fmla="*/ 300712 h 988368"/>
                  <a:gd name="connsiteX1732" fmla="*/ 762686 w 2398725"/>
                  <a:gd name="connsiteY1732" fmla="*/ 301050 h 988368"/>
                  <a:gd name="connsiteX1733" fmla="*/ 763108 w 2398725"/>
                  <a:gd name="connsiteY1733" fmla="*/ 301050 h 988368"/>
                  <a:gd name="connsiteX1734" fmla="*/ 762855 w 2398725"/>
                  <a:gd name="connsiteY1734" fmla="*/ 300881 h 988368"/>
                  <a:gd name="connsiteX1735" fmla="*/ 762855 w 2398725"/>
                  <a:gd name="connsiteY1735" fmla="*/ 300712 h 988368"/>
                  <a:gd name="connsiteX1736" fmla="*/ 763277 w 2398725"/>
                  <a:gd name="connsiteY1736" fmla="*/ 300712 h 988368"/>
                  <a:gd name="connsiteX1737" fmla="*/ 764121 w 2398725"/>
                  <a:gd name="connsiteY1737" fmla="*/ 301219 h 988368"/>
                  <a:gd name="connsiteX1738" fmla="*/ 764627 w 2398725"/>
                  <a:gd name="connsiteY1738" fmla="*/ 301219 h 988368"/>
                  <a:gd name="connsiteX1739" fmla="*/ 764290 w 2398725"/>
                  <a:gd name="connsiteY1739" fmla="*/ 301472 h 988368"/>
                  <a:gd name="connsiteX1740" fmla="*/ 763108 w 2398725"/>
                  <a:gd name="connsiteY1740" fmla="*/ 301725 h 988368"/>
                  <a:gd name="connsiteX1741" fmla="*/ 762433 w 2398725"/>
                  <a:gd name="connsiteY1741" fmla="*/ 301978 h 988368"/>
                  <a:gd name="connsiteX1742" fmla="*/ 760913 w 2398725"/>
                  <a:gd name="connsiteY1742" fmla="*/ 301219 h 988368"/>
                  <a:gd name="connsiteX1743" fmla="*/ 755342 w 2398725"/>
                  <a:gd name="connsiteY1743" fmla="*/ 298434 h 988368"/>
                  <a:gd name="connsiteX1744" fmla="*/ 754667 w 2398725"/>
                  <a:gd name="connsiteY1744" fmla="*/ 297844 h 988368"/>
                  <a:gd name="connsiteX1745" fmla="*/ 754245 w 2398725"/>
                  <a:gd name="connsiteY1745" fmla="*/ 294131 h 988368"/>
                  <a:gd name="connsiteX1746" fmla="*/ 754245 w 2398725"/>
                  <a:gd name="connsiteY1746" fmla="*/ 292866 h 988368"/>
                  <a:gd name="connsiteX1747" fmla="*/ 753316 w 2398725"/>
                  <a:gd name="connsiteY1747" fmla="*/ 290250 h 988368"/>
                  <a:gd name="connsiteX1748" fmla="*/ 752472 w 2398725"/>
                  <a:gd name="connsiteY1748" fmla="*/ 286959 h 988368"/>
                  <a:gd name="connsiteX1749" fmla="*/ 751881 w 2398725"/>
                  <a:gd name="connsiteY1749" fmla="*/ 284259 h 988368"/>
                  <a:gd name="connsiteX1750" fmla="*/ 751290 w 2398725"/>
                  <a:gd name="connsiteY1750" fmla="*/ 281053 h 988368"/>
                  <a:gd name="connsiteX1751" fmla="*/ 751121 w 2398725"/>
                  <a:gd name="connsiteY1751" fmla="*/ 280631 h 988368"/>
                  <a:gd name="connsiteX1752" fmla="*/ 750783 w 2398725"/>
                  <a:gd name="connsiteY1752" fmla="*/ 279366 h 988368"/>
                  <a:gd name="connsiteX1753" fmla="*/ 750530 w 2398725"/>
                  <a:gd name="connsiteY1753" fmla="*/ 278100 h 988368"/>
                  <a:gd name="connsiteX1754" fmla="*/ 750108 w 2398725"/>
                  <a:gd name="connsiteY1754" fmla="*/ 275822 h 988368"/>
                  <a:gd name="connsiteX1755" fmla="*/ 748420 w 2398725"/>
                  <a:gd name="connsiteY1755" fmla="*/ 270422 h 988368"/>
                  <a:gd name="connsiteX1756" fmla="*/ 747069 w 2398725"/>
                  <a:gd name="connsiteY1756" fmla="*/ 268144 h 988368"/>
                  <a:gd name="connsiteX1757" fmla="*/ 745381 w 2398725"/>
                  <a:gd name="connsiteY1757" fmla="*/ 265106 h 988368"/>
                  <a:gd name="connsiteX1758" fmla="*/ 744368 w 2398725"/>
                  <a:gd name="connsiteY1758" fmla="*/ 263419 h 988368"/>
                  <a:gd name="connsiteX1759" fmla="*/ 739894 w 2398725"/>
                  <a:gd name="connsiteY1759" fmla="*/ 257512 h 988368"/>
                  <a:gd name="connsiteX1760" fmla="*/ 736349 w 2398725"/>
                  <a:gd name="connsiteY1760" fmla="*/ 254053 h 988368"/>
                  <a:gd name="connsiteX1761" fmla="*/ 734745 w 2398725"/>
                  <a:gd name="connsiteY1761" fmla="*/ 253125 h 988368"/>
                  <a:gd name="connsiteX1762" fmla="*/ 732634 w 2398725"/>
                  <a:gd name="connsiteY1762" fmla="*/ 250341 h 988368"/>
                  <a:gd name="connsiteX1763" fmla="*/ 730102 w 2398725"/>
                  <a:gd name="connsiteY1763" fmla="*/ 247556 h 988368"/>
                  <a:gd name="connsiteX1764" fmla="*/ 727823 w 2398725"/>
                  <a:gd name="connsiteY1764" fmla="*/ 245025 h 988368"/>
                  <a:gd name="connsiteX1765" fmla="*/ 725966 w 2398725"/>
                  <a:gd name="connsiteY1765" fmla="*/ 242831 h 988368"/>
                  <a:gd name="connsiteX1766" fmla="*/ 725290 w 2398725"/>
                  <a:gd name="connsiteY1766" fmla="*/ 241903 h 988368"/>
                  <a:gd name="connsiteX1767" fmla="*/ 722251 w 2398725"/>
                  <a:gd name="connsiteY1767" fmla="*/ 238950 h 988368"/>
                  <a:gd name="connsiteX1768" fmla="*/ 718199 w 2398725"/>
                  <a:gd name="connsiteY1768" fmla="*/ 236503 h 988368"/>
                  <a:gd name="connsiteX1769" fmla="*/ 714823 w 2398725"/>
                  <a:gd name="connsiteY1769" fmla="*/ 234731 h 988368"/>
                  <a:gd name="connsiteX1770" fmla="*/ 714485 w 2398725"/>
                  <a:gd name="connsiteY1770" fmla="*/ 234562 h 988368"/>
                  <a:gd name="connsiteX1771" fmla="*/ 714148 w 2398725"/>
                  <a:gd name="connsiteY1771" fmla="*/ 234225 h 988368"/>
                  <a:gd name="connsiteX1772" fmla="*/ 714148 w 2398725"/>
                  <a:gd name="connsiteY1772" fmla="*/ 233466 h 988368"/>
                  <a:gd name="connsiteX1773" fmla="*/ 713725 w 2398725"/>
                  <a:gd name="connsiteY1773" fmla="*/ 233888 h 988368"/>
                  <a:gd name="connsiteX1774" fmla="*/ 713219 w 2398725"/>
                  <a:gd name="connsiteY1774" fmla="*/ 233888 h 988368"/>
                  <a:gd name="connsiteX1775" fmla="*/ 712797 w 2398725"/>
                  <a:gd name="connsiteY1775" fmla="*/ 233550 h 988368"/>
                  <a:gd name="connsiteX1776" fmla="*/ 712544 w 2398725"/>
                  <a:gd name="connsiteY1776" fmla="*/ 233212 h 988368"/>
                  <a:gd name="connsiteX1777" fmla="*/ 712544 w 2398725"/>
                  <a:gd name="connsiteY1777" fmla="*/ 232622 h 988368"/>
                  <a:gd name="connsiteX1778" fmla="*/ 712290 w 2398725"/>
                  <a:gd name="connsiteY1778" fmla="*/ 232200 h 988368"/>
                  <a:gd name="connsiteX1779" fmla="*/ 712290 w 2398725"/>
                  <a:gd name="connsiteY1779" fmla="*/ 231441 h 988368"/>
                  <a:gd name="connsiteX1780" fmla="*/ 712037 w 2398725"/>
                  <a:gd name="connsiteY1780" fmla="*/ 231272 h 988368"/>
                  <a:gd name="connsiteX1781" fmla="*/ 712037 w 2398725"/>
                  <a:gd name="connsiteY1781" fmla="*/ 229922 h 988368"/>
                  <a:gd name="connsiteX1782" fmla="*/ 711784 w 2398725"/>
                  <a:gd name="connsiteY1782" fmla="*/ 229669 h 988368"/>
                  <a:gd name="connsiteX1783" fmla="*/ 711446 w 2398725"/>
                  <a:gd name="connsiteY1783" fmla="*/ 229669 h 988368"/>
                  <a:gd name="connsiteX1784" fmla="*/ 711446 w 2398725"/>
                  <a:gd name="connsiteY1784" fmla="*/ 229500 h 988368"/>
                  <a:gd name="connsiteX1785" fmla="*/ 711024 w 2398725"/>
                  <a:gd name="connsiteY1785" fmla="*/ 229162 h 988368"/>
                  <a:gd name="connsiteX1786" fmla="*/ 711024 w 2398725"/>
                  <a:gd name="connsiteY1786" fmla="*/ 228909 h 988368"/>
                  <a:gd name="connsiteX1787" fmla="*/ 710518 w 2398725"/>
                  <a:gd name="connsiteY1787" fmla="*/ 228909 h 988368"/>
                  <a:gd name="connsiteX1788" fmla="*/ 710518 w 2398725"/>
                  <a:gd name="connsiteY1788" fmla="*/ 228319 h 988368"/>
                  <a:gd name="connsiteX1789" fmla="*/ 710096 w 2398725"/>
                  <a:gd name="connsiteY1789" fmla="*/ 227981 h 988368"/>
                  <a:gd name="connsiteX1790" fmla="*/ 710349 w 2398725"/>
                  <a:gd name="connsiteY1790" fmla="*/ 227813 h 988368"/>
                  <a:gd name="connsiteX1791" fmla="*/ 710180 w 2398725"/>
                  <a:gd name="connsiteY1791" fmla="*/ 227559 h 988368"/>
                  <a:gd name="connsiteX1792" fmla="*/ 709674 w 2398725"/>
                  <a:gd name="connsiteY1792" fmla="*/ 227391 h 988368"/>
                  <a:gd name="connsiteX1793" fmla="*/ 709674 w 2398725"/>
                  <a:gd name="connsiteY1793" fmla="*/ 227222 h 988368"/>
                  <a:gd name="connsiteX1794" fmla="*/ 709927 w 2398725"/>
                  <a:gd name="connsiteY1794" fmla="*/ 227222 h 988368"/>
                  <a:gd name="connsiteX1795" fmla="*/ 709927 w 2398725"/>
                  <a:gd name="connsiteY1795" fmla="*/ 226463 h 988368"/>
                  <a:gd name="connsiteX1796" fmla="*/ 709758 w 2398725"/>
                  <a:gd name="connsiteY1796" fmla="*/ 226125 h 988368"/>
                  <a:gd name="connsiteX1797" fmla="*/ 710096 w 2398725"/>
                  <a:gd name="connsiteY1797" fmla="*/ 226125 h 988368"/>
                  <a:gd name="connsiteX1798" fmla="*/ 710096 w 2398725"/>
                  <a:gd name="connsiteY1798" fmla="*/ 225787 h 988368"/>
                  <a:gd name="connsiteX1799" fmla="*/ 710265 w 2398725"/>
                  <a:gd name="connsiteY1799" fmla="*/ 225366 h 988368"/>
                  <a:gd name="connsiteX1800" fmla="*/ 710602 w 2398725"/>
                  <a:gd name="connsiteY1800" fmla="*/ 225197 h 988368"/>
                  <a:gd name="connsiteX1801" fmla="*/ 710433 w 2398725"/>
                  <a:gd name="connsiteY1801" fmla="*/ 224859 h 988368"/>
                  <a:gd name="connsiteX1802" fmla="*/ 710265 w 2398725"/>
                  <a:gd name="connsiteY1802" fmla="*/ 224859 h 988368"/>
                  <a:gd name="connsiteX1803" fmla="*/ 710011 w 2398725"/>
                  <a:gd name="connsiteY1803" fmla="*/ 224690 h 988368"/>
                  <a:gd name="connsiteX1804" fmla="*/ 708998 w 2398725"/>
                  <a:gd name="connsiteY1804" fmla="*/ 224437 h 988368"/>
                  <a:gd name="connsiteX1805" fmla="*/ 708829 w 2398725"/>
                  <a:gd name="connsiteY1805" fmla="*/ 224184 h 988368"/>
                  <a:gd name="connsiteX1806" fmla="*/ 708154 w 2398725"/>
                  <a:gd name="connsiteY1806" fmla="*/ 224184 h 988368"/>
                  <a:gd name="connsiteX1807" fmla="*/ 707563 w 2398725"/>
                  <a:gd name="connsiteY1807" fmla="*/ 224437 h 988368"/>
                  <a:gd name="connsiteX1808" fmla="*/ 707310 w 2398725"/>
                  <a:gd name="connsiteY1808" fmla="*/ 223931 h 988368"/>
                  <a:gd name="connsiteX1809" fmla="*/ 706972 w 2398725"/>
                  <a:gd name="connsiteY1809" fmla="*/ 224100 h 988368"/>
                  <a:gd name="connsiteX1810" fmla="*/ 706719 w 2398725"/>
                  <a:gd name="connsiteY1810" fmla="*/ 223678 h 988368"/>
                  <a:gd name="connsiteX1811" fmla="*/ 706972 w 2398725"/>
                  <a:gd name="connsiteY1811" fmla="*/ 223425 h 988368"/>
                  <a:gd name="connsiteX1812" fmla="*/ 707732 w 2398725"/>
                  <a:gd name="connsiteY1812" fmla="*/ 223425 h 988368"/>
                  <a:gd name="connsiteX1813" fmla="*/ 707732 w 2398725"/>
                  <a:gd name="connsiteY1813" fmla="*/ 223087 h 988368"/>
                  <a:gd name="connsiteX1814" fmla="*/ 706635 w 2398725"/>
                  <a:gd name="connsiteY1814" fmla="*/ 222834 h 988368"/>
                  <a:gd name="connsiteX1815" fmla="*/ 706972 w 2398725"/>
                  <a:gd name="connsiteY1815" fmla="*/ 222581 h 988368"/>
                  <a:gd name="connsiteX1816" fmla="*/ 707479 w 2398725"/>
                  <a:gd name="connsiteY1816" fmla="*/ 222581 h 988368"/>
                  <a:gd name="connsiteX1817" fmla="*/ 708745 w 2398725"/>
                  <a:gd name="connsiteY1817" fmla="*/ 222075 h 988368"/>
                  <a:gd name="connsiteX1818" fmla="*/ 709589 w 2398725"/>
                  <a:gd name="connsiteY1818" fmla="*/ 220978 h 988368"/>
                  <a:gd name="connsiteX1819" fmla="*/ 709758 w 2398725"/>
                  <a:gd name="connsiteY1819" fmla="*/ 220472 h 988368"/>
                  <a:gd name="connsiteX1820" fmla="*/ 710265 w 2398725"/>
                  <a:gd name="connsiteY1820" fmla="*/ 219965 h 988368"/>
                  <a:gd name="connsiteX1821" fmla="*/ 710518 w 2398725"/>
                  <a:gd name="connsiteY1821" fmla="*/ 219544 h 988368"/>
                  <a:gd name="connsiteX1822" fmla="*/ 710687 w 2398725"/>
                  <a:gd name="connsiteY1822" fmla="*/ 219544 h 988368"/>
                  <a:gd name="connsiteX1823" fmla="*/ 710855 w 2398725"/>
                  <a:gd name="connsiteY1823" fmla="*/ 219797 h 988368"/>
                  <a:gd name="connsiteX1824" fmla="*/ 712375 w 2398725"/>
                  <a:gd name="connsiteY1824" fmla="*/ 219544 h 988368"/>
                  <a:gd name="connsiteX1825" fmla="*/ 712544 w 2398725"/>
                  <a:gd name="connsiteY1825" fmla="*/ 219544 h 988368"/>
                  <a:gd name="connsiteX1826" fmla="*/ 712881 w 2398725"/>
                  <a:gd name="connsiteY1826" fmla="*/ 218953 h 988368"/>
                  <a:gd name="connsiteX1827" fmla="*/ 713219 w 2398725"/>
                  <a:gd name="connsiteY1827" fmla="*/ 218531 h 988368"/>
                  <a:gd name="connsiteX1828" fmla="*/ 713388 w 2398725"/>
                  <a:gd name="connsiteY1828" fmla="*/ 218109 h 988368"/>
                  <a:gd name="connsiteX1829" fmla="*/ 713388 w 2398725"/>
                  <a:gd name="connsiteY1829" fmla="*/ 217687 h 988368"/>
                  <a:gd name="connsiteX1830" fmla="*/ 713135 w 2398725"/>
                  <a:gd name="connsiteY1830" fmla="*/ 217434 h 988368"/>
                  <a:gd name="connsiteX1831" fmla="*/ 712881 w 2398725"/>
                  <a:gd name="connsiteY1831" fmla="*/ 217097 h 988368"/>
                  <a:gd name="connsiteX1832" fmla="*/ 712712 w 2398725"/>
                  <a:gd name="connsiteY1832" fmla="*/ 216506 h 988368"/>
                  <a:gd name="connsiteX1833" fmla="*/ 712712 w 2398725"/>
                  <a:gd name="connsiteY1833" fmla="*/ 215578 h 988368"/>
                  <a:gd name="connsiteX1834" fmla="*/ 711784 w 2398725"/>
                  <a:gd name="connsiteY1834" fmla="*/ 215072 h 988368"/>
                  <a:gd name="connsiteX1835" fmla="*/ 711277 w 2398725"/>
                  <a:gd name="connsiteY1835" fmla="*/ 214903 h 988368"/>
                  <a:gd name="connsiteX1836" fmla="*/ 710349 w 2398725"/>
                  <a:gd name="connsiteY1836" fmla="*/ 214903 h 988368"/>
                  <a:gd name="connsiteX1837" fmla="*/ 710349 w 2398725"/>
                  <a:gd name="connsiteY1837" fmla="*/ 214734 h 988368"/>
                  <a:gd name="connsiteX1838" fmla="*/ 710096 w 2398725"/>
                  <a:gd name="connsiteY1838" fmla="*/ 214734 h 988368"/>
                  <a:gd name="connsiteX1839" fmla="*/ 709674 w 2398725"/>
                  <a:gd name="connsiteY1839" fmla="*/ 214313 h 988368"/>
                  <a:gd name="connsiteX1840" fmla="*/ 709674 w 2398725"/>
                  <a:gd name="connsiteY1840" fmla="*/ 214734 h 988368"/>
                  <a:gd name="connsiteX1841" fmla="*/ 709842 w 2398725"/>
                  <a:gd name="connsiteY1841" fmla="*/ 215409 h 988368"/>
                  <a:gd name="connsiteX1842" fmla="*/ 709842 w 2398725"/>
                  <a:gd name="connsiteY1842" fmla="*/ 215831 h 988368"/>
                  <a:gd name="connsiteX1843" fmla="*/ 709589 w 2398725"/>
                  <a:gd name="connsiteY1843" fmla="*/ 216169 h 988368"/>
                  <a:gd name="connsiteX1844" fmla="*/ 709083 w 2398725"/>
                  <a:gd name="connsiteY1844" fmla="*/ 216591 h 988368"/>
                  <a:gd name="connsiteX1845" fmla="*/ 708323 w 2398725"/>
                  <a:gd name="connsiteY1845" fmla="*/ 216928 h 988368"/>
                  <a:gd name="connsiteX1846" fmla="*/ 707563 w 2398725"/>
                  <a:gd name="connsiteY1846" fmla="*/ 217181 h 988368"/>
                  <a:gd name="connsiteX1847" fmla="*/ 706635 w 2398725"/>
                  <a:gd name="connsiteY1847" fmla="*/ 217519 h 988368"/>
                  <a:gd name="connsiteX1848" fmla="*/ 706635 w 2398725"/>
                  <a:gd name="connsiteY1848" fmla="*/ 217519 h 988368"/>
                  <a:gd name="connsiteX1849" fmla="*/ 706044 w 2398725"/>
                  <a:gd name="connsiteY1849" fmla="*/ 218109 h 988368"/>
                  <a:gd name="connsiteX1850" fmla="*/ 705706 w 2398725"/>
                  <a:gd name="connsiteY1850" fmla="*/ 218447 h 988368"/>
                  <a:gd name="connsiteX1851" fmla="*/ 704693 w 2398725"/>
                  <a:gd name="connsiteY1851" fmla="*/ 218447 h 988368"/>
                  <a:gd name="connsiteX1852" fmla="*/ 704018 w 2398725"/>
                  <a:gd name="connsiteY1852" fmla="*/ 218278 h 988368"/>
                  <a:gd name="connsiteX1853" fmla="*/ 704018 w 2398725"/>
                  <a:gd name="connsiteY1853" fmla="*/ 217941 h 988368"/>
                  <a:gd name="connsiteX1854" fmla="*/ 703680 w 2398725"/>
                  <a:gd name="connsiteY1854" fmla="*/ 217941 h 988368"/>
                  <a:gd name="connsiteX1855" fmla="*/ 703849 w 2398725"/>
                  <a:gd name="connsiteY1855" fmla="*/ 217603 h 988368"/>
                  <a:gd name="connsiteX1856" fmla="*/ 704271 w 2398725"/>
                  <a:gd name="connsiteY1856" fmla="*/ 217266 h 988368"/>
                  <a:gd name="connsiteX1857" fmla="*/ 704018 w 2398725"/>
                  <a:gd name="connsiteY1857" fmla="*/ 216928 h 988368"/>
                  <a:gd name="connsiteX1858" fmla="*/ 704018 w 2398725"/>
                  <a:gd name="connsiteY1858" fmla="*/ 216169 h 988368"/>
                  <a:gd name="connsiteX1859" fmla="*/ 704187 w 2398725"/>
                  <a:gd name="connsiteY1859" fmla="*/ 214734 h 988368"/>
                  <a:gd name="connsiteX1860" fmla="*/ 704018 w 2398725"/>
                  <a:gd name="connsiteY1860" fmla="*/ 212709 h 988368"/>
                  <a:gd name="connsiteX1861" fmla="*/ 703596 w 2398725"/>
                  <a:gd name="connsiteY1861" fmla="*/ 212203 h 988368"/>
                  <a:gd name="connsiteX1862" fmla="*/ 703258 w 2398725"/>
                  <a:gd name="connsiteY1862" fmla="*/ 211191 h 988368"/>
                  <a:gd name="connsiteX1863" fmla="*/ 702920 w 2398725"/>
                  <a:gd name="connsiteY1863" fmla="*/ 210347 h 988368"/>
                  <a:gd name="connsiteX1864" fmla="*/ 702920 w 2398725"/>
                  <a:gd name="connsiteY1864" fmla="*/ 208491 h 988368"/>
                  <a:gd name="connsiteX1865" fmla="*/ 703089 w 2398725"/>
                  <a:gd name="connsiteY1865" fmla="*/ 207815 h 988368"/>
                  <a:gd name="connsiteX1866" fmla="*/ 702667 w 2398725"/>
                  <a:gd name="connsiteY1866" fmla="*/ 206887 h 988368"/>
                  <a:gd name="connsiteX1867" fmla="*/ 703089 w 2398725"/>
                  <a:gd name="connsiteY1867" fmla="*/ 206719 h 988368"/>
                  <a:gd name="connsiteX1868" fmla="*/ 703680 w 2398725"/>
                  <a:gd name="connsiteY1868" fmla="*/ 206550 h 988368"/>
                  <a:gd name="connsiteX1869" fmla="*/ 704271 w 2398725"/>
                  <a:gd name="connsiteY1869" fmla="*/ 206550 h 988368"/>
                  <a:gd name="connsiteX1870" fmla="*/ 704693 w 2398725"/>
                  <a:gd name="connsiteY1870" fmla="*/ 206719 h 988368"/>
                  <a:gd name="connsiteX1871" fmla="*/ 705031 w 2398725"/>
                  <a:gd name="connsiteY1871" fmla="*/ 207141 h 988368"/>
                  <a:gd name="connsiteX1872" fmla="*/ 705031 w 2398725"/>
                  <a:gd name="connsiteY1872" fmla="*/ 207731 h 988368"/>
                  <a:gd name="connsiteX1873" fmla="*/ 705368 w 2398725"/>
                  <a:gd name="connsiteY1873" fmla="*/ 208237 h 988368"/>
                  <a:gd name="connsiteX1874" fmla="*/ 705790 w 2398725"/>
                  <a:gd name="connsiteY1874" fmla="*/ 208406 h 988368"/>
                  <a:gd name="connsiteX1875" fmla="*/ 706550 w 2398725"/>
                  <a:gd name="connsiteY1875" fmla="*/ 208153 h 988368"/>
                  <a:gd name="connsiteX1876" fmla="*/ 708070 w 2398725"/>
                  <a:gd name="connsiteY1876" fmla="*/ 208153 h 988368"/>
                  <a:gd name="connsiteX1877" fmla="*/ 708407 w 2398725"/>
                  <a:gd name="connsiteY1877" fmla="*/ 207984 h 988368"/>
                  <a:gd name="connsiteX1878" fmla="*/ 708407 w 2398725"/>
                  <a:gd name="connsiteY1878" fmla="*/ 207647 h 988368"/>
                  <a:gd name="connsiteX1879" fmla="*/ 708239 w 2398725"/>
                  <a:gd name="connsiteY1879" fmla="*/ 207056 h 988368"/>
                  <a:gd name="connsiteX1880" fmla="*/ 708239 w 2398725"/>
                  <a:gd name="connsiteY1880" fmla="*/ 206381 h 988368"/>
                  <a:gd name="connsiteX1881" fmla="*/ 706466 w 2398725"/>
                  <a:gd name="connsiteY1881" fmla="*/ 206381 h 988368"/>
                  <a:gd name="connsiteX1882" fmla="*/ 705790 w 2398725"/>
                  <a:gd name="connsiteY1882" fmla="*/ 205875 h 988368"/>
                  <a:gd name="connsiteX1883" fmla="*/ 705453 w 2398725"/>
                  <a:gd name="connsiteY1883" fmla="*/ 205369 h 988368"/>
                  <a:gd name="connsiteX1884" fmla="*/ 705453 w 2398725"/>
                  <a:gd name="connsiteY1884" fmla="*/ 204694 h 988368"/>
                  <a:gd name="connsiteX1885" fmla="*/ 705875 w 2398725"/>
                  <a:gd name="connsiteY1885" fmla="*/ 204441 h 988368"/>
                  <a:gd name="connsiteX1886" fmla="*/ 706044 w 2398725"/>
                  <a:gd name="connsiteY1886" fmla="*/ 204441 h 988368"/>
                  <a:gd name="connsiteX1887" fmla="*/ 708492 w 2398725"/>
                  <a:gd name="connsiteY1887" fmla="*/ 206044 h 988368"/>
                  <a:gd name="connsiteX1888" fmla="*/ 708492 w 2398725"/>
                  <a:gd name="connsiteY1888" fmla="*/ 205875 h 988368"/>
                  <a:gd name="connsiteX1889" fmla="*/ 705875 w 2398725"/>
                  <a:gd name="connsiteY1889" fmla="*/ 204272 h 988368"/>
                  <a:gd name="connsiteX1890" fmla="*/ 705368 w 2398725"/>
                  <a:gd name="connsiteY1890" fmla="*/ 204525 h 988368"/>
                  <a:gd name="connsiteX1891" fmla="*/ 705368 w 2398725"/>
                  <a:gd name="connsiteY1891" fmla="*/ 204694 h 988368"/>
                  <a:gd name="connsiteX1892" fmla="*/ 703765 w 2398725"/>
                  <a:gd name="connsiteY1892" fmla="*/ 204103 h 988368"/>
                  <a:gd name="connsiteX1893" fmla="*/ 703427 w 2398725"/>
                  <a:gd name="connsiteY1893" fmla="*/ 203850 h 988368"/>
                  <a:gd name="connsiteX1894" fmla="*/ 703258 w 2398725"/>
                  <a:gd name="connsiteY1894" fmla="*/ 203513 h 988368"/>
                  <a:gd name="connsiteX1895" fmla="*/ 703427 w 2398725"/>
                  <a:gd name="connsiteY1895" fmla="*/ 202837 h 988368"/>
                  <a:gd name="connsiteX1896" fmla="*/ 703680 w 2398725"/>
                  <a:gd name="connsiteY1896" fmla="*/ 202837 h 988368"/>
                  <a:gd name="connsiteX1897" fmla="*/ 703680 w 2398725"/>
                  <a:gd name="connsiteY1897" fmla="*/ 202078 h 988368"/>
                  <a:gd name="connsiteX1898" fmla="*/ 703511 w 2398725"/>
                  <a:gd name="connsiteY1898" fmla="*/ 201909 h 988368"/>
                  <a:gd name="connsiteX1899" fmla="*/ 703343 w 2398725"/>
                  <a:gd name="connsiteY1899" fmla="*/ 201656 h 988368"/>
                  <a:gd name="connsiteX1900" fmla="*/ 702667 w 2398725"/>
                  <a:gd name="connsiteY1900" fmla="*/ 201319 h 988368"/>
                  <a:gd name="connsiteX1901" fmla="*/ 701654 w 2398725"/>
                  <a:gd name="connsiteY1901" fmla="*/ 200981 h 988368"/>
                  <a:gd name="connsiteX1902" fmla="*/ 700726 w 2398725"/>
                  <a:gd name="connsiteY1902" fmla="*/ 200981 h 988368"/>
                  <a:gd name="connsiteX1903" fmla="*/ 700135 w 2398725"/>
                  <a:gd name="connsiteY1903" fmla="*/ 200644 h 988368"/>
                  <a:gd name="connsiteX1904" fmla="*/ 699375 w 2398725"/>
                  <a:gd name="connsiteY1904" fmla="*/ 200644 h 988368"/>
                  <a:gd name="connsiteX1905" fmla="*/ 698953 w 2398725"/>
                  <a:gd name="connsiteY1905" fmla="*/ 199969 h 988368"/>
                  <a:gd name="connsiteX1906" fmla="*/ 698700 w 2398725"/>
                  <a:gd name="connsiteY1906" fmla="*/ 199969 h 988368"/>
                  <a:gd name="connsiteX1907" fmla="*/ 698700 w 2398725"/>
                  <a:gd name="connsiteY1907" fmla="*/ 199631 h 988368"/>
                  <a:gd name="connsiteX1908" fmla="*/ 698362 w 2398725"/>
                  <a:gd name="connsiteY1908" fmla="*/ 199631 h 988368"/>
                  <a:gd name="connsiteX1909" fmla="*/ 695239 w 2398725"/>
                  <a:gd name="connsiteY1909" fmla="*/ 198872 h 988368"/>
                  <a:gd name="connsiteX1910" fmla="*/ 694648 w 2398725"/>
                  <a:gd name="connsiteY1910" fmla="*/ 198872 h 988368"/>
                  <a:gd name="connsiteX1911" fmla="*/ 691609 w 2398725"/>
                  <a:gd name="connsiteY1911" fmla="*/ 198534 h 988368"/>
                  <a:gd name="connsiteX1912" fmla="*/ 689414 w 2398725"/>
                  <a:gd name="connsiteY1912" fmla="*/ 198534 h 988368"/>
                  <a:gd name="connsiteX1913" fmla="*/ 685953 w 2398725"/>
                  <a:gd name="connsiteY1913" fmla="*/ 198788 h 988368"/>
                  <a:gd name="connsiteX1914" fmla="*/ 684602 w 2398725"/>
                  <a:gd name="connsiteY1914" fmla="*/ 199800 h 988368"/>
                  <a:gd name="connsiteX1915" fmla="*/ 679116 w 2398725"/>
                  <a:gd name="connsiteY1915" fmla="*/ 199800 h 988368"/>
                  <a:gd name="connsiteX1916" fmla="*/ 679116 w 2398725"/>
                  <a:gd name="connsiteY1916" fmla="*/ 199378 h 988368"/>
                  <a:gd name="connsiteX1917" fmla="*/ 678947 w 2398725"/>
                  <a:gd name="connsiteY1917" fmla="*/ 199378 h 988368"/>
                  <a:gd name="connsiteX1918" fmla="*/ 678947 w 2398725"/>
                  <a:gd name="connsiteY1918" fmla="*/ 199547 h 988368"/>
                  <a:gd name="connsiteX1919" fmla="*/ 678693 w 2398725"/>
                  <a:gd name="connsiteY1919" fmla="*/ 199547 h 988368"/>
                  <a:gd name="connsiteX1920" fmla="*/ 678187 w 2398725"/>
                  <a:gd name="connsiteY1920" fmla="*/ 199800 h 988368"/>
                  <a:gd name="connsiteX1921" fmla="*/ 671687 w 2398725"/>
                  <a:gd name="connsiteY1921" fmla="*/ 199800 h 988368"/>
                  <a:gd name="connsiteX1922" fmla="*/ 671687 w 2398725"/>
                  <a:gd name="connsiteY1922" fmla="*/ 199631 h 988368"/>
                  <a:gd name="connsiteX1923" fmla="*/ 671434 w 2398725"/>
                  <a:gd name="connsiteY1923" fmla="*/ 199631 h 988368"/>
                  <a:gd name="connsiteX1924" fmla="*/ 671434 w 2398725"/>
                  <a:gd name="connsiteY1924" fmla="*/ 199884 h 988368"/>
                  <a:gd name="connsiteX1925" fmla="*/ 670083 w 2398725"/>
                  <a:gd name="connsiteY1925" fmla="*/ 199884 h 988368"/>
                  <a:gd name="connsiteX1926" fmla="*/ 669745 w 2398725"/>
                  <a:gd name="connsiteY1926" fmla="*/ 199716 h 988368"/>
                  <a:gd name="connsiteX1927" fmla="*/ 669492 w 2398725"/>
                  <a:gd name="connsiteY1927" fmla="*/ 199716 h 988368"/>
                  <a:gd name="connsiteX1928" fmla="*/ 669239 w 2398725"/>
                  <a:gd name="connsiteY1928" fmla="*/ 199884 h 988368"/>
                  <a:gd name="connsiteX1929" fmla="*/ 667888 w 2398725"/>
                  <a:gd name="connsiteY1929" fmla="*/ 199884 h 988368"/>
                  <a:gd name="connsiteX1930" fmla="*/ 667888 w 2398725"/>
                  <a:gd name="connsiteY1930" fmla="*/ 199462 h 988368"/>
                  <a:gd name="connsiteX1931" fmla="*/ 667720 w 2398725"/>
                  <a:gd name="connsiteY1931" fmla="*/ 197859 h 988368"/>
                  <a:gd name="connsiteX1932" fmla="*/ 667551 w 2398725"/>
                  <a:gd name="connsiteY1932" fmla="*/ 197859 h 988368"/>
                  <a:gd name="connsiteX1933" fmla="*/ 667551 w 2398725"/>
                  <a:gd name="connsiteY1933" fmla="*/ 199462 h 988368"/>
                  <a:gd name="connsiteX1934" fmla="*/ 667213 w 2398725"/>
                  <a:gd name="connsiteY1934" fmla="*/ 199631 h 988368"/>
                  <a:gd name="connsiteX1935" fmla="*/ 666538 w 2398725"/>
                  <a:gd name="connsiteY1935" fmla="*/ 199631 h 988368"/>
                  <a:gd name="connsiteX1936" fmla="*/ 666116 w 2398725"/>
                  <a:gd name="connsiteY1936" fmla="*/ 199294 h 988368"/>
                  <a:gd name="connsiteX1937" fmla="*/ 665947 w 2398725"/>
                  <a:gd name="connsiteY1937" fmla="*/ 199294 h 988368"/>
                  <a:gd name="connsiteX1938" fmla="*/ 665947 w 2398725"/>
                  <a:gd name="connsiteY1938" fmla="*/ 198534 h 988368"/>
                  <a:gd name="connsiteX1939" fmla="*/ 665778 w 2398725"/>
                  <a:gd name="connsiteY1939" fmla="*/ 198534 h 988368"/>
                  <a:gd name="connsiteX1940" fmla="*/ 665778 w 2398725"/>
                  <a:gd name="connsiteY1940" fmla="*/ 199462 h 988368"/>
                  <a:gd name="connsiteX1941" fmla="*/ 664934 w 2398725"/>
                  <a:gd name="connsiteY1941" fmla="*/ 200053 h 988368"/>
                  <a:gd name="connsiteX1942" fmla="*/ 662739 w 2398725"/>
                  <a:gd name="connsiteY1942" fmla="*/ 200053 h 988368"/>
                  <a:gd name="connsiteX1943" fmla="*/ 662486 w 2398725"/>
                  <a:gd name="connsiteY1943" fmla="*/ 199884 h 988368"/>
                  <a:gd name="connsiteX1944" fmla="*/ 662233 w 2398725"/>
                  <a:gd name="connsiteY1944" fmla="*/ 199378 h 988368"/>
                  <a:gd name="connsiteX1945" fmla="*/ 661979 w 2398725"/>
                  <a:gd name="connsiteY1945" fmla="*/ 198619 h 988368"/>
                  <a:gd name="connsiteX1946" fmla="*/ 661726 w 2398725"/>
                  <a:gd name="connsiteY1946" fmla="*/ 198197 h 988368"/>
                  <a:gd name="connsiteX1947" fmla="*/ 661473 w 2398725"/>
                  <a:gd name="connsiteY1947" fmla="*/ 198197 h 988368"/>
                  <a:gd name="connsiteX1948" fmla="*/ 643070 w 2398725"/>
                  <a:gd name="connsiteY1948" fmla="*/ 202416 h 988368"/>
                  <a:gd name="connsiteX1949" fmla="*/ 642902 w 2398725"/>
                  <a:gd name="connsiteY1949" fmla="*/ 202078 h 988368"/>
                  <a:gd name="connsiteX1950" fmla="*/ 642226 w 2398725"/>
                  <a:gd name="connsiteY1950" fmla="*/ 202078 h 988368"/>
                  <a:gd name="connsiteX1951" fmla="*/ 641973 w 2398725"/>
                  <a:gd name="connsiteY1951" fmla="*/ 202247 h 988368"/>
                  <a:gd name="connsiteX1952" fmla="*/ 641551 w 2398725"/>
                  <a:gd name="connsiteY1952" fmla="*/ 202247 h 988368"/>
                  <a:gd name="connsiteX1953" fmla="*/ 641551 w 2398725"/>
                  <a:gd name="connsiteY1953" fmla="*/ 202500 h 988368"/>
                  <a:gd name="connsiteX1954" fmla="*/ 641720 w 2398725"/>
                  <a:gd name="connsiteY1954" fmla="*/ 203006 h 988368"/>
                  <a:gd name="connsiteX1955" fmla="*/ 640876 w 2398725"/>
                  <a:gd name="connsiteY1955" fmla="*/ 203766 h 988368"/>
                  <a:gd name="connsiteX1956" fmla="*/ 640369 w 2398725"/>
                  <a:gd name="connsiteY1956" fmla="*/ 204019 h 988368"/>
                  <a:gd name="connsiteX1957" fmla="*/ 637584 w 2398725"/>
                  <a:gd name="connsiteY1957" fmla="*/ 204019 h 988368"/>
                  <a:gd name="connsiteX1958" fmla="*/ 637077 w 2398725"/>
                  <a:gd name="connsiteY1958" fmla="*/ 203766 h 988368"/>
                  <a:gd name="connsiteX1959" fmla="*/ 634798 w 2398725"/>
                  <a:gd name="connsiteY1959" fmla="*/ 203766 h 988368"/>
                  <a:gd name="connsiteX1960" fmla="*/ 633869 w 2398725"/>
                  <a:gd name="connsiteY1960" fmla="*/ 203513 h 988368"/>
                  <a:gd name="connsiteX1961" fmla="*/ 633616 w 2398725"/>
                  <a:gd name="connsiteY1961" fmla="*/ 203090 h 988368"/>
                  <a:gd name="connsiteX1962" fmla="*/ 633278 w 2398725"/>
                  <a:gd name="connsiteY1962" fmla="*/ 202247 h 988368"/>
                  <a:gd name="connsiteX1963" fmla="*/ 632941 w 2398725"/>
                  <a:gd name="connsiteY1963" fmla="*/ 202247 h 988368"/>
                  <a:gd name="connsiteX1964" fmla="*/ 633278 w 2398725"/>
                  <a:gd name="connsiteY1964" fmla="*/ 203428 h 988368"/>
                  <a:gd name="connsiteX1965" fmla="*/ 633110 w 2398725"/>
                  <a:gd name="connsiteY1965" fmla="*/ 203766 h 988368"/>
                  <a:gd name="connsiteX1966" fmla="*/ 632097 w 2398725"/>
                  <a:gd name="connsiteY1966" fmla="*/ 204187 h 988368"/>
                  <a:gd name="connsiteX1967" fmla="*/ 630662 w 2398725"/>
                  <a:gd name="connsiteY1967" fmla="*/ 203766 h 988368"/>
                  <a:gd name="connsiteX1968" fmla="*/ 630408 w 2398725"/>
                  <a:gd name="connsiteY1968" fmla="*/ 203513 h 988368"/>
                  <a:gd name="connsiteX1969" fmla="*/ 630155 w 2398725"/>
                  <a:gd name="connsiteY1969" fmla="*/ 203344 h 988368"/>
                  <a:gd name="connsiteX1970" fmla="*/ 630155 w 2398725"/>
                  <a:gd name="connsiteY1970" fmla="*/ 203175 h 988368"/>
                  <a:gd name="connsiteX1971" fmla="*/ 629902 w 2398725"/>
                  <a:gd name="connsiteY1971" fmla="*/ 203006 h 988368"/>
                  <a:gd name="connsiteX1972" fmla="*/ 627116 w 2398725"/>
                  <a:gd name="connsiteY1972" fmla="*/ 204103 h 988368"/>
                  <a:gd name="connsiteX1973" fmla="*/ 626778 w 2398725"/>
                  <a:gd name="connsiteY1973" fmla="*/ 203934 h 988368"/>
                  <a:gd name="connsiteX1974" fmla="*/ 626356 w 2398725"/>
                  <a:gd name="connsiteY1974" fmla="*/ 204356 h 988368"/>
                  <a:gd name="connsiteX1975" fmla="*/ 626103 w 2398725"/>
                  <a:gd name="connsiteY1975" fmla="*/ 204356 h 988368"/>
                  <a:gd name="connsiteX1976" fmla="*/ 625006 w 2398725"/>
                  <a:gd name="connsiteY1976" fmla="*/ 204525 h 988368"/>
                  <a:gd name="connsiteX1977" fmla="*/ 624246 w 2398725"/>
                  <a:gd name="connsiteY1977" fmla="*/ 204525 h 988368"/>
                  <a:gd name="connsiteX1978" fmla="*/ 624077 w 2398725"/>
                  <a:gd name="connsiteY1978" fmla="*/ 204272 h 988368"/>
                  <a:gd name="connsiteX1979" fmla="*/ 624077 w 2398725"/>
                  <a:gd name="connsiteY1979" fmla="*/ 204103 h 988368"/>
                  <a:gd name="connsiteX1980" fmla="*/ 624330 w 2398725"/>
                  <a:gd name="connsiteY1980" fmla="*/ 203934 h 988368"/>
                  <a:gd name="connsiteX1981" fmla="*/ 625765 w 2398725"/>
                  <a:gd name="connsiteY1981" fmla="*/ 203934 h 988368"/>
                  <a:gd name="connsiteX1982" fmla="*/ 625597 w 2398725"/>
                  <a:gd name="connsiteY1982" fmla="*/ 203681 h 988368"/>
                  <a:gd name="connsiteX1983" fmla="*/ 624077 w 2398725"/>
                  <a:gd name="connsiteY1983" fmla="*/ 203681 h 988368"/>
                  <a:gd name="connsiteX1984" fmla="*/ 623740 w 2398725"/>
                  <a:gd name="connsiteY1984" fmla="*/ 204019 h 988368"/>
                  <a:gd name="connsiteX1985" fmla="*/ 623402 w 2398725"/>
                  <a:gd name="connsiteY1985" fmla="*/ 204525 h 988368"/>
                  <a:gd name="connsiteX1986" fmla="*/ 623233 w 2398725"/>
                  <a:gd name="connsiteY1986" fmla="*/ 205706 h 988368"/>
                  <a:gd name="connsiteX1987" fmla="*/ 623233 w 2398725"/>
                  <a:gd name="connsiteY1987" fmla="*/ 206212 h 988368"/>
                  <a:gd name="connsiteX1988" fmla="*/ 622811 w 2398725"/>
                  <a:gd name="connsiteY1988" fmla="*/ 206466 h 988368"/>
                  <a:gd name="connsiteX1989" fmla="*/ 622811 w 2398725"/>
                  <a:gd name="connsiteY1989" fmla="*/ 207731 h 988368"/>
                  <a:gd name="connsiteX1990" fmla="*/ 622980 w 2398725"/>
                  <a:gd name="connsiteY1990" fmla="*/ 208153 h 988368"/>
                  <a:gd name="connsiteX1991" fmla="*/ 622895 w 2398725"/>
                  <a:gd name="connsiteY1991" fmla="*/ 208153 h 988368"/>
                  <a:gd name="connsiteX1992" fmla="*/ 622642 w 2398725"/>
                  <a:gd name="connsiteY1992" fmla="*/ 207900 h 988368"/>
                  <a:gd name="connsiteX1993" fmla="*/ 622051 w 2398725"/>
                  <a:gd name="connsiteY1993" fmla="*/ 207309 h 988368"/>
                  <a:gd name="connsiteX1994" fmla="*/ 622051 w 2398725"/>
                  <a:gd name="connsiteY1994" fmla="*/ 206887 h 988368"/>
                  <a:gd name="connsiteX1995" fmla="*/ 621798 w 2398725"/>
                  <a:gd name="connsiteY1995" fmla="*/ 206297 h 988368"/>
                  <a:gd name="connsiteX1996" fmla="*/ 620954 w 2398725"/>
                  <a:gd name="connsiteY1996" fmla="*/ 204863 h 988368"/>
                  <a:gd name="connsiteX1997" fmla="*/ 621207 w 2398725"/>
                  <a:gd name="connsiteY1997" fmla="*/ 204609 h 988368"/>
                  <a:gd name="connsiteX1998" fmla="*/ 620954 w 2398725"/>
                  <a:gd name="connsiteY1998" fmla="*/ 204272 h 988368"/>
                  <a:gd name="connsiteX1999" fmla="*/ 619941 w 2398725"/>
                  <a:gd name="connsiteY1999" fmla="*/ 203428 h 988368"/>
                  <a:gd name="connsiteX2000" fmla="*/ 619434 w 2398725"/>
                  <a:gd name="connsiteY2000" fmla="*/ 203428 h 988368"/>
                  <a:gd name="connsiteX2001" fmla="*/ 616986 w 2398725"/>
                  <a:gd name="connsiteY2001" fmla="*/ 201319 h 988368"/>
                  <a:gd name="connsiteX2002" fmla="*/ 614623 w 2398725"/>
                  <a:gd name="connsiteY2002" fmla="*/ 201319 h 988368"/>
                  <a:gd name="connsiteX2003" fmla="*/ 613779 w 2398725"/>
                  <a:gd name="connsiteY2003" fmla="*/ 200053 h 988368"/>
                  <a:gd name="connsiteX2004" fmla="*/ 613188 w 2398725"/>
                  <a:gd name="connsiteY2004" fmla="*/ 199125 h 988368"/>
                  <a:gd name="connsiteX2005" fmla="*/ 612175 w 2398725"/>
                  <a:gd name="connsiteY2005" fmla="*/ 196762 h 988368"/>
                  <a:gd name="connsiteX2006" fmla="*/ 612344 w 2398725"/>
                  <a:gd name="connsiteY2006" fmla="*/ 196256 h 988368"/>
                  <a:gd name="connsiteX2007" fmla="*/ 612175 w 2398725"/>
                  <a:gd name="connsiteY2007" fmla="*/ 195750 h 988368"/>
                  <a:gd name="connsiteX2008" fmla="*/ 611837 w 2398725"/>
                  <a:gd name="connsiteY2008" fmla="*/ 195497 h 988368"/>
                  <a:gd name="connsiteX2009" fmla="*/ 611162 w 2398725"/>
                  <a:gd name="connsiteY2009" fmla="*/ 195328 h 988368"/>
                  <a:gd name="connsiteX2010" fmla="*/ 609558 w 2398725"/>
                  <a:gd name="connsiteY2010" fmla="*/ 192797 h 988368"/>
                  <a:gd name="connsiteX2011" fmla="*/ 609558 w 2398725"/>
                  <a:gd name="connsiteY2011" fmla="*/ 192037 h 988368"/>
                  <a:gd name="connsiteX2012" fmla="*/ 609980 w 2398725"/>
                  <a:gd name="connsiteY2012" fmla="*/ 192037 h 988368"/>
                  <a:gd name="connsiteX2013" fmla="*/ 610233 w 2398725"/>
                  <a:gd name="connsiteY2013" fmla="*/ 191531 h 988368"/>
                  <a:gd name="connsiteX2014" fmla="*/ 610233 w 2398725"/>
                  <a:gd name="connsiteY2014" fmla="*/ 191278 h 988368"/>
                  <a:gd name="connsiteX2015" fmla="*/ 604071 w 2398725"/>
                  <a:gd name="connsiteY2015" fmla="*/ 186638 h 988368"/>
                  <a:gd name="connsiteX2016" fmla="*/ 604071 w 2398725"/>
                  <a:gd name="connsiteY2016" fmla="*/ 186300 h 988368"/>
                  <a:gd name="connsiteX2017" fmla="*/ 603733 w 2398725"/>
                  <a:gd name="connsiteY2017" fmla="*/ 186300 h 988368"/>
                  <a:gd name="connsiteX2018" fmla="*/ 603227 w 2398725"/>
                  <a:gd name="connsiteY2018" fmla="*/ 186131 h 988368"/>
                  <a:gd name="connsiteX2019" fmla="*/ 602045 w 2398725"/>
                  <a:gd name="connsiteY2019" fmla="*/ 185625 h 988368"/>
                  <a:gd name="connsiteX2020" fmla="*/ 601370 w 2398725"/>
                  <a:gd name="connsiteY2020" fmla="*/ 185625 h 988368"/>
                  <a:gd name="connsiteX2021" fmla="*/ 599850 w 2398725"/>
                  <a:gd name="connsiteY2021" fmla="*/ 184950 h 988368"/>
                  <a:gd name="connsiteX2022" fmla="*/ 599597 w 2398725"/>
                  <a:gd name="connsiteY2022" fmla="*/ 184950 h 988368"/>
                  <a:gd name="connsiteX2023" fmla="*/ 599259 w 2398725"/>
                  <a:gd name="connsiteY2023" fmla="*/ 185203 h 988368"/>
                  <a:gd name="connsiteX2024" fmla="*/ 598922 w 2398725"/>
                  <a:gd name="connsiteY2024" fmla="*/ 185034 h 988368"/>
                  <a:gd name="connsiteX2025" fmla="*/ 598753 w 2398725"/>
                  <a:gd name="connsiteY2025" fmla="*/ 184444 h 988368"/>
                  <a:gd name="connsiteX2026" fmla="*/ 599681 w 2398725"/>
                  <a:gd name="connsiteY2026" fmla="*/ 182672 h 988368"/>
                  <a:gd name="connsiteX2027" fmla="*/ 600441 w 2398725"/>
                  <a:gd name="connsiteY2027" fmla="*/ 182672 h 988368"/>
                  <a:gd name="connsiteX2028" fmla="*/ 600441 w 2398725"/>
                  <a:gd name="connsiteY2028" fmla="*/ 181828 h 988368"/>
                  <a:gd name="connsiteX2029" fmla="*/ 600019 w 2398725"/>
                  <a:gd name="connsiteY2029" fmla="*/ 181491 h 988368"/>
                  <a:gd name="connsiteX2030" fmla="*/ 599006 w 2398725"/>
                  <a:gd name="connsiteY2030" fmla="*/ 181153 h 988368"/>
                  <a:gd name="connsiteX2031" fmla="*/ 598331 w 2398725"/>
                  <a:gd name="connsiteY2031" fmla="*/ 180816 h 988368"/>
                  <a:gd name="connsiteX2032" fmla="*/ 597993 w 2398725"/>
                  <a:gd name="connsiteY2032" fmla="*/ 180816 h 988368"/>
                  <a:gd name="connsiteX2033" fmla="*/ 595039 w 2398725"/>
                  <a:gd name="connsiteY2033" fmla="*/ 178790 h 988368"/>
                  <a:gd name="connsiteX2034" fmla="*/ 594785 w 2398725"/>
                  <a:gd name="connsiteY2034" fmla="*/ 178369 h 988368"/>
                  <a:gd name="connsiteX2035" fmla="*/ 594616 w 2398725"/>
                  <a:gd name="connsiteY2035" fmla="*/ 178369 h 988368"/>
                  <a:gd name="connsiteX2036" fmla="*/ 592168 w 2398725"/>
                  <a:gd name="connsiteY2036" fmla="*/ 179212 h 988368"/>
                  <a:gd name="connsiteX2037" fmla="*/ 591831 w 2398725"/>
                  <a:gd name="connsiteY2037" fmla="*/ 178200 h 988368"/>
                  <a:gd name="connsiteX2038" fmla="*/ 591746 w 2398725"/>
                  <a:gd name="connsiteY2038" fmla="*/ 178200 h 988368"/>
                  <a:gd name="connsiteX2039" fmla="*/ 591746 w 2398725"/>
                  <a:gd name="connsiteY2039" fmla="*/ 178790 h 988368"/>
                  <a:gd name="connsiteX2040" fmla="*/ 590987 w 2398725"/>
                  <a:gd name="connsiteY2040" fmla="*/ 178790 h 988368"/>
                  <a:gd name="connsiteX2041" fmla="*/ 590733 w 2398725"/>
                  <a:gd name="connsiteY2041" fmla="*/ 178453 h 988368"/>
                  <a:gd name="connsiteX2042" fmla="*/ 590733 w 2398725"/>
                  <a:gd name="connsiteY2042" fmla="*/ 177862 h 988368"/>
                  <a:gd name="connsiteX2043" fmla="*/ 592000 w 2398725"/>
                  <a:gd name="connsiteY2043" fmla="*/ 177862 h 988368"/>
                  <a:gd name="connsiteX2044" fmla="*/ 592000 w 2398725"/>
                  <a:gd name="connsiteY2044" fmla="*/ 177694 h 988368"/>
                  <a:gd name="connsiteX2045" fmla="*/ 589383 w 2398725"/>
                  <a:gd name="connsiteY2045" fmla="*/ 177694 h 988368"/>
                  <a:gd name="connsiteX2046" fmla="*/ 589383 w 2398725"/>
                  <a:gd name="connsiteY2046" fmla="*/ 175500 h 988368"/>
                  <a:gd name="connsiteX2047" fmla="*/ 589214 w 2398725"/>
                  <a:gd name="connsiteY2047" fmla="*/ 175500 h 988368"/>
                  <a:gd name="connsiteX2048" fmla="*/ 589214 w 2398725"/>
                  <a:gd name="connsiteY2048" fmla="*/ 178200 h 988368"/>
                  <a:gd name="connsiteX2049" fmla="*/ 579591 w 2398725"/>
                  <a:gd name="connsiteY2049" fmla="*/ 180731 h 988368"/>
                  <a:gd name="connsiteX2050" fmla="*/ 577143 w 2398725"/>
                  <a:gd name="connsiteY2050" fmla="*/ 181575 h 988368"/>
                  <a:gd name="connsiteX2051" fmla="*/ 570812 w 2398725"/>
                  <a:gd name="connsiteY2051" fmla="*/ 183347 h 988368"/>
                  <a:gd name="connsiteX2052" fmla="*/ 564903 w 2398725"/>
                  <a:gd name="connsiteY2052" fmla="*/ 184950 h 988368"/>
                  <a:gd name="connsiteX2053" fmla="*/ 564565 w 2398725"/>
                  <a:gd name="connsiteY2053" fmla="*/ 184781 h 988368"/>
                  <a:gd name="connsiteX2054" fmla="*/ 564058 w 2398725"/>
                  <a:gd name="connsiteY2054" fmla="*/ 185119 h 988368"/>
                  <a:gd name="connsiteX2055" fmla="*/ 563383 w 2398725"/>
                  <a:gd name="connsiteY2055" fmla="*/ 185287 h 988368"/>
                  <a:gd name="connsiteX2056" fmla="*/ 563130 w 2398725"/>
                  <a:gd name="connsiteY2056" fmla="*/ 184950 h 988368"/>
                  <a:gd name="connsiteX2057" fmla="*/ 563130 w 2398725"/>
                  <a:gd name="connsiteY2057" fmla="*/ 185203 h 988368"/>
                  <a:gd name="connsiteX2058" fmla="*/ 562708 w 2398725"/>
                  <a:gd name="connsiteY2058" fmla="*/ 185456 h 988368"/>
                  <a:gd name="connsiteX2059" fmla="*/ 562201 w 2398725"/>
                  <a:gd name="connsiteY2059" fmla="*/ 185625 h 988368"/>
                  <a:gd name="connsiteX2060" fmla="*/ 561779 w 2398725"/>
                  <a:gd name="connsiteY2060" fmla="*/ 185372 h 988368"/>
                  <a:gd name="connsiteX2061" fmla="*/ 561357 w 2398725"/>
                  <a:gd name="connsiteY2061" fmla="*/ 185878 h 988368"/>
                  <a:gd name="connsiteX2062" fmla="*/ 560007 w 2398725"/>
                  <a:gd name="connsiteY2062" fmla="*/ 186300 h 988368"/>
                  <a:gd name="connsiteX2063" fmla="*/ 559753 w 2398725"/>
                  <a:gd name="connsiteY2063" fmla="*/ 186300 h 988368"/>
                  <a:gd name="connsiteX2064" fmla="*/ 559500 w 2398725"/>
                  <a:gd name="connsiteY2064" fmla="*/ 186469 h 988368"/>
                  <a:gd name="connsiteX2065" fmla="*/ 547851 w 2398725"/>
                  <a:gd name="connsiteY2065" fmla="*/ 190012 h 988368"/>
                  <a:gd name="connsiteX2066" fmla="*/ 547344 w 2398725"/>
                  <a:gd name="connsiteY2066" fmla="*/ 190012 h 988368"/>
                  <a:gd name="connsiteX2067" fmla="*/ 546838 w 2398725"/>
                  <a:gd name="connsiteY2067" fmla="*/ 189675 h 988368"/>
                  <a:gd name="connsiteX2068" fmla="*/ 546247 w 2398725"/>
                  <a:gd name="connsiteY2068" fmla="*/ 189675 h 988368"/>
                  <a:gd name="connsiteX2069" fmla="*/ 546247 w 2398725"/>
                  <a:gd name="connsiteY2069" fmla="*/ 189337 h 988368"/>
                  <a:gd name="connsiteX2070" fmla="*/ 546078 w 2398725"/>
                  <a:gd name="connsiteY2070" fmla="*/ 189337 h 988368"/>
                  <a:gd name="connsiteX2071" fmla="*/ 546078 w 2398725"/>
                  <a:gd name="connsiteY2071" fmla="*/ 189506 h 988368"/>
                  <a:gd name="connsiteX2072" fmla="*/ 545825 w 2398725"/>
                  <a:gd name="connsiteY2072" fmla="*/ 189675 h 988368"/>
                  <a:gd name="connsiteX2073" fmla="*/ 545656 w 2398725"/>
                  <a:gd name="connsiteY2073" fmla="*/ 189675 h 988368"/>
                  <a:gd name="connsiteX2074" fmla="*/ 545487 w 2398725"/>
                  <a:gd name="connsiteY2074" fmla="*/ 189506 h 988368"/>
                  <a:gd name="connsiteX2075" fmla="*/ 545150 w 2398725"/>
                  <a:gd name="connsiteY2075" fmla="*/ 189506 h 988368"/>
                  <a:gd name="connsiteX2076" fmla="*/ 537805 w 2398725"/>
                  <a:gd name="connsiteY2076" fmla="*/ 186131 h 988368"/>
                  <a:gd name="connsiteX2077" fmla="*/ 537299 w 2398725"/>
                  <a:gd name="connsiteY2077" fmla="*/ 186553 h 988368"/>
                  <a:gd name="connsiteX2078" fmla="*/ 536877 w 2398725"/>
                  <a:gd name="connsiteY2078" fmla="*/ 186215 h 988368"/>
                  <a:gd name="connsiteX2079" fmla="*/ 536877 w 2398725"/>
                  <a:gd name="connsiteY2079" fmla="*/ 185709 h 988368"/>
                  <a:gd name="connsiteX2080" fmla="*/ 535526 w 2398725"/>
                  <a:gd name="connsiteY2080" fmla="*/ 185456 h 988368"/>
                  <a:gd name="connsiteX2081" fmla="*/ 535357 w 2398725"/>
                  <a:gd name="connsiteY2081" fmla="*/ 185287 h 988368"/>
                  <a:gd name="connsiteX2082" fmla="*/ 535020 w 2398725"/>
                  <a:gd name="connsiteY2082" fmla="*/ 185625 h 988368"/>
                  <a:gd name="connsiteX2083" fmla="*/ 534598 w 2398725"/>
                  <a:gd name="connsiteY2083" fmla="*/ 184612 h 988368"/>
                  <a:gd name="connsiteX2084" fmla="*/ 534513 w 2398725"/>
                  <a:gd name="connsiteY2084" fmla="*/ 184612 h 988368"/>
                  <a:gd name="connsiteX2085" fmla="*/ 534767 w 2398725"/>
                  <a:gd name="connsiteY2085" fmla="*/ 185709 h 988368"/>
                  <a:gd name="connsiteX2086" fmla="*/ 534260 w 2398725"/>
                  <a:gd name="connsiteY2086" fmla="*/ 185878 h 988368"/>
                  <a:gd name="connsiteX2087" fmla="*/ 533331 w 2398725"/>
                  <a:gd name="connsiteY2087" fmla="*/ 186553 h 988368"/>
                  <a:gd name="connsiteX2088" fmla="*/ 533163 w 2398725"/>
                  <a:gd name="connsiteY2088" fmla="*/ 186722 h 988368"/>
                  <a:gd name="connsiteX2089" fmla="*/ 532909 w 2398725"/>
                  <a:gd name="connsiteY2089" fmla="*/ 186722 h 988368"/>
                  <a:gd name="connsiteX2090" fmla="*/ 532909 w 2398725"/>
                  <a:gd name="connsiteY2090" fmla="*/ 185625 h 988368"/>
                  <a:gd name="connsiteX2091" fmla="*/ 532909 w 2398725"/>
                  <a:gd name="connsiteY2091" fmla="*/ 185625 h 988368"/>
                  <a:gd name="connsiteX2092" fmla="*/ 532572 w 2398725"/>
                  <a:gd name="connsiteY2092" fmla="*/ 187650 h 988368"/>
                  <a:gd name="connsiteX2093" fmla="*/ 531643 w 2398725"/>
                  <a:gd name="connsiteY2093" fmla="*/ 188494 h 988368"/>
                  <a:gd name="connsiteX2094" fmla="*/ 530715 w 2398725"/>
                  <a:gd name="connsiteY2094" fmla="*/ 189000 h 988368"/>
                  <a:gd name="connsiteX2095" fmla="*/ 529955 w 2398725"/>
                  <a:gd name="connsiteY2095" fmla="*/ 189000 h 988368"/>
                  <a:gd name="connsiteX2096" fmla="*/ 526578 w 2398725"/>
                  <a:gd name="connsiteY2096" fmla="*/ 188072 h 988368"/>
                  <a:gd name="connsiteX2097" fmla="*/ 525734 w 2398725"/>
                  <a:gd name="connsiteY2097" fmla="*/ 188072 h 988368"/>
                  <a:gd name="connsiteX2098" fmla="*/ 525059 w 2398725"/>
                  <a:gd name="connsiteY2098" fmla="*/ 188241 h 988368"/>
                  <a:gd name="connsiteX2099" fmla="*/ 524552 w 2398725"/>
                  <a:gd name="connsiteY2099" fmla="*/ 188241 h 988368"/>
                  <a:gd name="connsiteX2100" fmla="*/ 524215 w 2398725"/>
                  <a:gd name="connsiteY2100" fmla="*/ 188494 h 988368"/>
                  <a:gd name="connsiteX2101" fmla="*/ 523117 w 2398725"/>
                  <a:gd name="connsiteY2101" fmla="*/ 188916 h 988368"/>
                  <a:gd name="connsiteX2102" fmla="*/ 522273 w 2398725"/>
                  <a:gd name="connsiteY2102" fmla="*/ 188916 h 988368"/>
                  <a:gd name="connsiteX2103" fmla="*/ 522442 w 2398725"/>
                  <a:gd name="connsiteY2103" fmla="*/ 188156 h 988368"/>
                  <a:gd name="connsiteX2104" fmla="*/ 522273 w 2398725"/>
                  <a:gd name="connsiteY2104" fmla="*/ 188156 h 988368"/>
                  <a:gd name="connsiteX2105" fmla="*/ 522104 w 2398725"/>
                  <a:gd name="connsiteY2105" fmla="*/ 188916 h 988368"/>
                  <a:gd name="connsiteX2106" fmla="*/ 520754 w 2398725"/>
                  <a:gd name="connsiteY2106" fmla="*/ 188662 h 988368"/>
                  <a:gd name="connsiteX2107" fmla="*/ 520585 w 2398725"/>
                  <a:gd name="connsiteY2107" fmla="*/ 188409 h 988368"/>
                  <a:gd name="connsiteX2108" fmla="*/ 520585 w 2398725"/>
                  <a:gd name="connsiteY2108" fmla="*/ 187988 h 988368"/>
                  <a:gd name="connsiteX2109" fmla="*/ 520500 w 2398725"/>
                  <a:gd name="connsiteY2109" fmla="*/ 187988 h 988368"/>
                  <a:gd name="connsiteX2110" fmla="*/ 520500 w 2398725"/>
                  <a:gd name="connsiteY2110" fmla="*/ 188494 h 988368"/>
                  <a:gd name="connsiteX2111" fmla="*/ 519487 w 2398725"/>
                  <a:gd name="connsiteY2111" fmla="*/ 188494 h 988368"/>
                  <a:gd name="connsiteX2112" fmla="*/ 518728 w 2398725"/>
                  <a:gd name="connsiteY2112" fmla="*/ 187903 h 988368"/>
                  <a:gd name="connsiteX2113" fmla="*/ 518728 w 2398725"/>
                  <a:gd name="connsiteY2113" fmla="*/ 187228 h 988368"/>
                  <a:gd name="connsiteX2114" fmla="*/ 518728 w 2398725"/>
                  <a:gd name="connsiteY2114" fmla="*/ 187228 h 988368"/>
                  <a:gd name="connsiteX2115" fmla="*/ 518728 w 2398725"/>
                  <a:gd name="connsiteY2115" fmla="*/ 187650 h 988368"/>
                  <a:gd name="connsiteX2116" fmla="*/ 516955 w 2398725"/>
                  <a:gd name="connsiteY2116" fmla="*/ 186891 h 988368"/>
                  <a:gd name="connsiteX2117" fmla="*/ 515689 w 2398725"/>
                  <a:gd name="connsiteY2117" fmla="*/ 186553 h 988368"/>
                  <a:gd name="connsiteX2118" fmla="*/ 515689 w 2398725"/>
                  <a:gd name="connsiteY2118" fmla="*/ 186891 h 988368"/>
                  <a:gd name="connsiteX2119" fmla="*/ 515436 w 2398725"/>
                  <a:gd name="connsiteY2119" fmla="*/ 186469 h 988368"/>
                  <a:gd name="connsiteX2120" fmla="*/ 515351 w 2398725"/>
                  <a:gd name="connsiteY2120" fmla="*/ 186469 h 988368"/>
                  <a:gd name="connsiteX2121" fmla="*/ 515351 w 2398725"/>
                  <a:gd name="connsiteY2121" fmla="*/ 186975 h 988368"/>
                  <a:gd name="connsiteX2122" fmla="*/ 515182 w 2398725"/>
                  <a:gd name="connsiteY2122" fmla="*/ 186975 h 988368"/>
                  <a:gd name="connsiteX2123" fmla="*/ 515182 w 2398725"/>
                  <a:gd name="connsiteY2123" fmla="*/ 187228 h 988368"/>
                  <a:gd name="connsiteX2124" fmla="*/ 515520 w 2398725"/>
                  <a:gd name="connsiteY2124" fmla="*/ 187228 h 988368"/>
                  <a:gd name="connsiteX2125" fmla="*/ 515689 w 2398725"/>
                  <a:gd name="connsiteY2125" fmla="*/ 187650 h 988368"/>
                  <a:gd name="connsiteX2126" fmla="*/ 515182 w 2398725"/>
                  <a:gd name="connsiteY2126" fmla="*/ 188072 h 988368"/>
                  <a:gd name="connsiteX2127" fmla="*/ 514845 w 2398725"/>
                  <a:gd name="connsiteY2127" fmla="*/ 188072 h 988368"/>
                  <a:gd name="connsiteX2128" fmla="*/ 513578 w 2398725"/>
                  <a:gd name="connsiteY2128" fmla="*/ 188409 h 988368"/>
                  <a:gd name="connsiteX2129" fmla="*/ 512312 w 2398725"/>
                  <a:gd name="connsiteY2129" fmla="*/ 188409 h 988368"/>
                  <a:gd name="connsiteX2130" fmla="*/ 512143 w 2398725"/>
                  <a:gd name="connsiteY2130" fmla="*/ 188072 h 988368"/>
                  <a:gd name="connsiteX2131" fmla="*/ 512397 w 2398725"/>
                  <a:gd name="connsiteY2131" fmla="*/ 187312 h 988368"/>
                  <a:gd name="connsiteX2132" fmla="*/ 512312 w 2398725"/>
                  <a:gd name="connsiteY2132" fmla="*/ 187312 h 988368"/>
                  <a:gd name="connsiteX2133" fmla="*/ 511806 w 2398725"/>
                  <a:gd name="connsiteY2133" fmla="*/ 188325 h 988368"/>
                  <a:gd name="connsiteX2134" fmla="*/ 511384 w 2398725"/>
                  <a:gd name="connsiteY2134" fmla="*/ 188747 h 988368"/>
                  <a:gd name="connsiteX2135" fmla="*/ 510793 w 2398725"/>
                  <a:gd name="connsiteY2135" fmla="*/ 189000 h 988368"/>
                  <a:gd name="connsiteX2136" fmla="*/ 509442 w 2398725"/>
                  <a:gd name="connsiteY2136" fmla="*/ 189000 h 988368"/>
                  <a:gd name="connsiteX2137" fmla="*/ 509442 w 2398725"/>
                  <a:gd name="connsiteY2137" fmla="*/ 187734 h 988368"/>
                  <a:gd name="connsiteX2138" fmla="*/ 510455 w 2398725"/>
                  <a:gd name="connsiteY2138" fmla="*/ 187734 h 988368"/>
                  <a:gd name="connsiteX2139" fmla="*/ 510708 w 2398725"/>
                  <a:gd name="connsiteY2139" fmla="*/ 187566 h 988368"/>
                  <a:gd name="connsiteX2140" fmla="*/ 510708 w 2398725"/>
                  <a:gd name="connsiteY2140" fmla="*/ 187059 h 988368"/>
                  <a:gd name="connsiteX2141" fmla="*/ 509864 w 2398725"/>
                  <a:gd name="connsiteY2141" fmla="*/ 187059 h 988368"/>
                  <a:gd name="connsiteX2142" fmla="*/ 509695 w 2398725"/>
                  <a:gd name="connsiteY2142" fmla="*/ 186722 h 988368"/>
                  <a:gd name="connsiteX2143" fmla="*/ 510708 w 2398725"/>
                  <a:gd name="connsiteY2143" fmla="*/ 176934 h 988368"/>
                  <a:gd name="connsiteX2144" fmla="*/ 510708 w 2398725"/>
                  <a:gd name="connsiteY2144" fmla="*/ 175247 h 988368"/>
                  <a:gd name="connsiteX2145" fmla="*/ 510962 w 2398725"/>
                  <a:gd name="connsiteY2145" fmla="*/ 174319 h 988368"/>
                  <a:gd name="connsiteX2146" fmla="*/ 510962 w 2398725"/>
                  <a:gd name="connsiteY2146" fmla="*/ 173812 h 988368"/>
                  <a:gd name="connsiteX2147" fmla="*/ 511215 w 2398725"/>
                  <a:gd name="connsiteY2147" fmla="*/ 173053 h 988368"/>
                  <a:gd name="connsiteX2148" fmla="*/ 511637 w 2398725"/>
                  <a:gd name="connsiteY2148" fmla="*/ 172378 h 988368"/>
                  <a:gd name="connsiteX2149" fmla="*/ 511806 w 2398725"/>
                  <a:gd name="connsiteY2149" fmla="*/ 171619 h 988368"/>
                  <a:gd name="connsiteX2150" fmla="*/ 511975 w 2398725"/>
                  <a:gd name="connsiteY2150" fmla="*/ 171113 h 988368"/>
                  <a:gd name="connsiteX2151" fmla="*/ 511130 w 2398725"/>
                  <a:gd name="connsiteY2151" fmla="*/ 170522 h 988368"/>
                  <a:gd name="connsiteX2152" fmla="*/ 511637 w 2398725"/>
                  <a:gd name="connsiteY2152" fmla="*/ 167822 h 988368"/>
                  <a:gd name="connsiteX2153" fmla="*/ 512312 w 2398725"/>
                  <a:gd name="connsiteY2153" fmla="*/ 167653 h 988368"/>
                  <a:gd name="connsiteX2154" fmla="*/ 512734 w 2398725"/>
                  <a:gd name="connsiteY2154" fmla="*/ 167653 h 988368"/>
                  <a:gd name="connsiteX2155" fmla="*/ 512734 w 2398725"/>
                  <a:gd name="connsiteY2155" fmla="*/ 167484 h 988368"/>
                  <a:gd name="connsiteX2156" fmla="*/ 512988 w 2398725"/>
                  <a:gd name="connsiteY2156" fmla="*/ 167316 h 988368"/>
                  <a:gd name="connsiteX2157" fmla="*/ 513578 w 2398725"/>
                  <a:gd name="connsiteY2157" fmla="*/ 167316 h 988368"/>
                  <a:gd name="connsiteX2158" fmla="*/ 513747 w 2398725"/>
                  <a:gd name="connsiteY2158" fmla="*/ 167147 h 988368"/>
                  <a:gd name="connsiteX2159" fmla="*/ 515689 w 2398725"/>
                  <a:gd name="connsiteY2159" fmla="*/ 167316 h 988368"/>
                  <a:gd name="connsiteX2160" fmla="*/ 516195 w 2398725"/>
                  <a:gd name="connsiteY2160" fmla="*/ 166894 h 988368"/>
                  <a:gd name="connsiteX2161" fmla="*/ 517208 w 2398725"/>
                  <a:gd name="connsiteY2161" fmla="*/ 165122 h 988368"/>
                  <a:gd name="connsiteX2162" fmla="*/ 517208 w 2398725"/>
                  <a:gd name="connsiteY2162" fmla="*/ 164784 h 988368"/>
                  <a:gd name="connsiteX2163" fmla="*/ 517039 w 2398725"/>
                  <a:gd name="connsiteY2163" fmla="*/ 164278 h 988368"/>
                  <a:gd name="connsiteX2164" fmla="*/ 516449 w 2398725"/>
                  <a:gd name="connsiteY2164" fmla="*/ 164278 h 988368"/>
                  <a:gd name="connsiteX2165" fmla="*/ 515267 w 2398725"/>
                  <a:gd name="connsiteY2165" fmla="*/ 163434 h 988368"/>
                  <a:gd name="connsiteX2166" fmla="*/ 516871 w 2398725"/>
                  <a:gd name="connsiteY2166" fmla="*/ 161241 h 988368"/>
                  <a:gd name="connsiteX2167" fmla="*/ 519572 w 2398725"/>
                  <a:gd name="connsiteY2167" fmla="*/ 158203 h 988368"/>
                  <a:gd name="connsiteX2168" fmla="*/ 524552 w 2398725"/>
                  <a:gd name="connsiteY2168" fmla="*/ 155081 h 988368"/>
                  <a:gd name="connsiteX2169" fmla="*/ 525059 w 2398725"/>
                  <a:gd name="connsiteY2169" fmla="*/ 154828 h 988368"/>
                  <a:gd name="connsiteX2170" fmla="*/ 527085 w 2398725"/>
                  <a:gd name="connsiteY2170" fmla="*/ 156937 h 988368"/>
                  <a:gd name="connsiteX2171" fmla="*/ 528435 w 2398725"/>
                  <a:gd name="connsiteY2171" fmla="*/ 158456 h 988368"/>
                  <a:gd name="connsiteX2172" fmla="*/ 528773 w 2398725"/>
                  <a:gd name="connsiteY2172" fmla="*/ 159216 h 988368"/>
                  <a:gd name="connsiteX2173" fmla="*/ 528604 w 2398725"/>
                  <a:gd name="connsiteY2173" fmla="*/ 160059 h 988368"/>
                  <a:gd name="connsiteX2174" fmla="*/ 528267 w 2398725"/>
                  <a:gd name="connsiteY2174" fmla="*/ 160481 h 988368"/>
                  <a:gd name="connsiteX2175" fmla="*/ 527254 w 2398725"/>
                  <a:gd name="connsiteY2175" fmla="*/ 161409 h 988368"/>
                  <a:gd name="connsiteX2176" fmla="*/ 526325 w 2398725"/>
                  <a:gd name="connsiteY2176" fmla="*/ 162253 h 988368"/>
                  <a:gd name="connsiteX2177" fmla="*/ 524721 w 2398725"/>
                  <a:gd name="connsiteY2177" fmla="*/ 163687 h 988368"/>
                  <a:gd name="connsiteX2178" fmla="*/ 523877 w 2398725"/>
                  <a:gd name="connsiteY2178" fmla="*/ 164447 h 988368"/>
                  <a:gd name="connsiteX2179" fmla="*/ 523202 w 2398725"/>
                  <a:gd name="connsiteY2179" fmla="*/ 165038 h 988368"/>
                  <a:gd name="connsiteX2180" fmla="*/ 522442 w 2398725"/>
                  <a:gd name="connsiteY2180" fmla="*/ 165375 h 988368"/>
                  <a:gd name="connsiteX2181" fmla="*/ 521598 w 2398725"/>
                  <a:gd name="connsiteY2181" fmla="*/ 165375 h 988368"/>
                  <a:gd name="connsiteX2182" fmla="*/ 520585 w 2398725"/>
                  <a:gd name="connsiteY2182" fmla="*/ 165122 h 988368"/>
                  <a:gd name="connsiteX2183" fmla="*/ 519910 w 2398725"/>
                  <a:gd name="connsiteY2183" fmla="*/ 164784 h 988368"/>
                  <a:gd name="connsiteX2184" fmla="*/ 519910 w 2398725"/>
                  <a:gd name="connsiteY2184" fmla="*/ 165122 h 988368"/>
                  <a:gd name="connsiteX2185" fmla="*/ 520500 w 2398725"/>
                  <a:gd name="connsiteY2185" fmla="*/ 165291 h 988368"/>
                  <a:gd name="connsiteX2186" fmla="*/ 521682 w 2398725"/>
                  <a:gd name="connsiteY2186" fmla="*/ 165544 h 988368"/>
                  <a:gd name="connsiteX2187" fmla="*/ 522273 w 2398725"/>
                  <a:gd name="connsiteY2187" fmla="*/ 166050 h 988368"/>
                  <a:gd name="connsiteX2188" fmla="*/ 522695 w 2398725"/>
                  <a:gd name="connsiteY2188" fmla="*/ 166641 h 988368"/>
                  <a:gd name="connsiteX2189" fmla="*/ 523286 w 2398725"/>
                  <a:gd name="connsiteY2189" fmla="*/ 166894 h 988368"/>
                  <a:gd name="connsiteX2190" fmla="*/ 524890 w 2398725"/>
                  <a:gd name="connsiteY2190" fmla="*/ 166894 h 988368"/>
                  <a:gd name="connsiteX2191" fmla="*/ 525228 w 2398725"/>
                  <a:gd name="connsiteY2191" fmla="*/ 166641 h 988368"/>
                  <a:gd name="connsiteX2192" fmla="*/ 525228 w 2398725"/>
                  <a:gd name="connsiteY2192" fmla="*/ 165966 h 988368"/>
                  <a:gd name="connsiteX2193" fmla="*/ 524890 w 2398725"/>
                  <a:gd name="connsiteY2193" fmla="*/ 165628 h 988368"/>
                  <a:gd name="connsiteX2194" fmla="*/ 524806 w 2398725"/>
                  <a:gd name="connsiteY2194" fmla="*/ 165628 h 988368"/>
                  <a:gd name="connsiteX2195" fmla="*/ 524806 w 2398725"/>
                  <a:gd name="connsiteY2195" fmla="*/ 164869 h 988368"/>
                  <a:gd name="connsiteX2196" fmla="*/ 525143 w 2398725"/>
                  <a:gd name="connsiteY2196" fmla="*/ 164615 h 988368"/>
                  <a:gd name="connsiteX2197" fmla="*/ 527169 w 2398725"/>
                  <a:gd name="connsiteY2197" fmla="*/ 162844 h 988368"/>
                  <a:gd name="connsiteX2198" fmla="*/ 527422 w 2398725"/>
                  <a:gd name="connsiteY2198" fmla="*/ 162675 h 988368"/>
                  <a:gd name="connsiteX2199" fmla="*/ 527929 w 2398725"/>
                  <a:gd name="connsiteY2199" fmla="*/ 162253 h 988368"/>
                  <a:gd name="connsiteX2200" fmla="*/ 528435 w 2398725"/>
                  <a:gd name="connsiteY2200" fmla="*/ 162253 h 988368"/>
                  <a:gd name="connsiteX2201" fmla="*/ 528604 w 2398725"/>
                  <a:gd name="connsiteY2201" fmla="*/ 162084 h 988368"/>
                  <a:gd name="connsiteX2202" fmla="*/ 529280 w 2398725"/>
                  <a:gd name="connsiteY2202" fmla="*/ 161494 h 988368"/>
                  <a:gd name="connsiteX2203" fmla="*/ 529280 w 2398725"/>
                  <a:gd name="connsiteY2203" fmla="*/ 161325 h 988368"/>
                  <a:gd name="connsiteX2204" fmla="*/ 530124 w 2398725"/>
                  <a:gd name="connsiteY2204" fmla="*/ 160650 h 988368"/>
                  <a:gd name="connsiteX2205" fmla="*/ 530377 w 2398725"/>
                  <a:gd name="connsiteY2205" fmla="*/ 160313 h 988368"/>
                  <a:gd name="connsiteX2206" fmla="*/ 530630 w 2398725"/>
                  <a:gd name="connsiteY2206" fmla="*/ 159891 h 988368"/>
                  <a:gd name="connsiteX2207" fmla="*/ 530630 w 2398725"/>
                  <a:gd name="connsiteY2207" fmla="*/ 158625 h 988368"/>
                  <a:gd name="connsiteX2208" fmla="*/ 530461 w 2398725"/>
                  <a:gd name="connsiteY2208" fmla="*/ 157950 h 988368"/>
                  <a:gd name="connsiteX2209" fmla="*/ 530461 w 2398725"/>
                  <a:gd name="connsiteY2209" fmla="*/ 157781 h 988368"/>
                  <a:gd name="connsiteX2210" fmla="*/ 530208 w 2398725"/>
                  <a:gd name="connsiteY2210" fmla="*/ 157612 h 988368"/>
                  <a:gd name="connsiteX2211" fmla="*/ 528942 w 2398725"/>
                  <a:gd name="connsiteY2211" fmla="*/ 156853 h 988368"/>
                  <a:gd name="connsiteX2212" fmla="*/ 528604 w 2398725"/>
                  <a:gd name="connsiteY2212" fmla="*/ 156600 h 988368"/>
                  <a:gd name="connsiteX2213" fmla="*/ 528182 w 2398725"/>
                  <a:gd name="connsiteY2213" fmla="*/ 156009 h 988368"/>
                  <a:gd name="connsiteX2214" fmla="*/ 528013 w 2398725"/>
                  <a:gd name="connsiteY2214" fmla="*/ 155587 h 988368"/>
                  <a:gd name="connsiteX2215" fmla="*/ 528013 w 2398725"/>
                  <a:gd name="connsiteY2215" fmla="*/ 154575 h 988368"/>
                  <a:gd name="connsiteX2216" fmla="*/ 528182 w 2398725"/>
                  <a:gd name="connsiteY2216" fmla="*/ 154069 h 988368"/>
                  <a:gd name="connsiteX2217" fmla="*/ 528435 w 2398725"/>
                  <a:gd name="connsiteY2217" fmla="*/ 153647 h 988368"/>
                  <a:gd name="connsiteX2218" fmla="*/ 528857 w 2398725"/>
                  <a:gd name="connsiteY2218" fmla="*/ 153225 h 988368"/>
                  <a:gd name="connsiteX2219" fmla="*/ 529280 w 2398725"/>
                  <a:gd name="connsiteY2219" fmla="*/ 152972 h 988368"/>
                  <a:gd name="connsiteX2220" fmla="*/ 529617 w 2398725"/>
                  <a:gd name="connsiteY2220" fmla="*/ 152803 h 988368"/>
                  <a:gd name="connsiteX2221" fmla="*/ 529786 w 2398725"/>
                  <a:gd name="connsiteY2221" fmla="*/ 152803 h 988368"/>
                  <a:gd name="connsiteX2222" fmla="*/ 531390 w 2398725"/>
                  <a:gd name="connsiteY2222" fmla="*/ 152128 h 988368"/>
                  <a:gd name="connsiteX2223" fmla="*/ 531812 w 2398725"/>
                  <a:gd name="connsiteY2223" fmla="*/ 151959 h 988368"/>
                  <a:gd name="connsiteX2224" fmla="*/ 531052 w 2398725"/>
                  <a:gd name="connsiteY2224" fmla="*/ 150441 h 988368"/>
                  <a:gd name="connsiteX2225" fmla="*/ 528098 w 2398725"/>
                  <a:gd name="connsiteY2225" fmla="*/ 147572 h 988368"/>
                  <a:gd name="connsiteX2226" fmla="*/ 528098 w 2398725"/>
                  <a:gd name="connsiteY2226" fmla="*/ 147572 h 988368"/>
                  <a:gd name="connsiteX2227" fmla="*/ 527338 w 2398725"/>
                  <a:gd name="connsiteY2227" fmla="*/ 148163 h 988368"/>
                  <a:gd name="connsiteX2228" fmla="*/ 524721 w 2398725"/>
                  <a:gd name="connsiteY2228" fmla="*/ 149259 h 988368"/>
                  <a:gd name="connsiteX2229" fmla="*/ 521176 w 2398725"/>
                  <a:gd name="connsiteY2229" fmla="*/ 150694 h 988368"/>
                  <a:gd name="connsiteX2230" fmla="*/ 518052 w 2398725"/>
                  <a:gd name="connsiteY2230" fmla="*/ 152634 h 988368"/>
                  <a:gd name="connsiteX2231" fmla="*/ 514423 w 2398725"/>
                  <a:gd name="connsiteY2231" fmla="*/ 155672 h 988368"/>
                  <a:gd name="connsiteX2232" fmla="*/ 511890 w 2398725"/>
                  <a:gd name="connsiteY2232" fmla="*/ 158625 h 988368"/>
                  <a:gd name="connsiteX2233" fmla="*/ 510033 w 2398725"/>
                  <a:gd name="connsiteY2233" fmla="*/ 161831 h 988368"/>
                  <a:gd name="connsiteX2234" fmla="*/ 509695 w 2398725"/>
                  <a:gd name="connsiteY2234" fmla="*/ 162759 h 988368"/>
                  <a:gd name="connsiteX2235" fmla="*/ 508936 w 2398725"/>
                  <a:gd name="connsiteY2235" fmla="*/ 163434 h 988368"/>
                  <a:gd name="connsiteX2236" fmla="*/ 508514 w 2398725"/>
                  <a:gd name="connsiteY2236" fmla="*/ 163687 h 988368"/>
                  <a:gd name="connsiteX2237" fmla="*/ 507838 w 2398725"/>
                  <a:gd name="connsiteY2237" fmla="*/ 164025 h 988368"/>
                  <a:gd name="connsiteX2238" fmla="*/ 506825 w 2398725"/>
                  <a:gd name="connsiteY2238" fmla="*/ 164278 h 988368"/>
                  <a:gd name="connsiteX2239" fmla="*/ 506319 w 2398725"/>
                  <a:gd name="connsiteY2239" fmla="*/ 164615 h 988368"/>
                  <a:gd name="connsiteX2240" fmla="*/ 505981 w 2398725"/>
                  <a:gd name="connsiteY2240" fmla="*/ 165206 h 988368"/>
                  <a:gd name="connsiteX2241" fmla="*/ 505981 w 2398725"/>
                  <a:gd name="connsiteY2241" fmla="*/ 166134 h 988368"/>
                  <a:gd name="connsiteX2242" fmla="*/ 506403 w 2398725"/>
                  <a:gd name="connsiteY2242" fmla="*/ 166556 h 988368"/>
                  <a:gd name="connsiteX2243" fmla="*/ 508007 w 2398725"/>
                  <a:gd name="connsiteY2243" fmla="*/ 167990 h 988368"/>
                  <a:gd name="connsiteX2244" fmla="*/ 508007 w 2398725"/>
                  <a:gd name="connsiteY2244" fmla="*/ 168497 h 988368"/>
                  <a:gd name="connsiteX2245" fmla="*/ 505643 w 2398725"/>
                  <a:gd name="connsiteY2245" fmla="*/ 169340 h 988368"/>
                  <a:gd name="connsiteX2246" fmla="*/ 505137 w 2398725"/>
                  <a:gd name="connsiteY2246" fmla="*/ 169847 h 988368"/>
                  <a:gd name="connsiteX2247" fmla="*/ 504884 w 2398725"/>
                  <a:gd name="connsiteY2247" fmla="*/ 170606 h 988368"/>
                  <a:gd name="connsiteX2248" fmla="*/ 505390 w 2398725"/>
                  <a:gd name="connsiteY2248" fmla="*/ 171534 h 988368"/>
                  <a:gd name="connsiteX2249" fmla="*/ 505981 w 2398725"/>
                  <a:gd name="connsiteY2249" fmla="*/ 171872 h 988368"/>
                  <a:gd name="connsiteX2250" fmla="*/ 506572 w 2398725"/>
                  <a:gd name="connsiteY2250" fmla="*/ 172378 h 988368"/>
                  <a:gd name="connsiteX2251" fmla="*/ 506910 w 2398725"/>
                  <a:gd name="connsiteY2251" fmla="*/ 172969 h 988368"/>
                  <a:gd name="connsiteX2252" fmla="*/ 507163 w 2398725"/>
                  <a:gd name="connsiteY2252" fmla="*/ 173897 h 988368"/>
                  <a:gd name="connsiteX2253" fmla="*/ 505897 w 2398725"/>
                  <a:gd name="connsiteY2253" fmla="*/ 178959 h 988368"/>
                  <a:gd name="connsiteX2254" fmla="*/ 505137 w 2398725"/>
                  <a:gd name="connsiteY2254" fmla="*/ 180900 h 988368"/>
                  <a:gd name="connsiteX2255" fmla="*/ 503702 w 2398725"/>
                  <a:gd name="connsiteY2255" fmla="*/ 182334 h 988368"/>
                  <a:gd name="connsiteX2256" fmla="*/ 501760 w 2398725"/>
                  <a:gd name="connsiteY2256" fmla="*/ 184191 h 988368"/>
                  <a:gd name="connsiteX2257" fmla="*/ 500663 w 2398725"/>
                  <a:gd name="connsiteY2257" fmla="*/ 185034 h 988368"/>
                  <a:gd name="connsiteX2258" fmla="*/ 499650 w 2398725"/>
                  <a:gd name="connsiteY2258" fmla="*/ 185456 h 988368"/>
                  <a:gd name="connsiteX2259" fmla="*/ 497877 w 2398725"/>
                  <a:gd name="connsiteY2259" fmla="*/ 185456 h 988368"/>
                  <a:gd name="connsiteX2260" fmla="*/ 496105 w 2398725"/>
                  <a:gd name="connsiteY2260" fmla="*/ 185287 h 988368"/>
                  <a:gd name="connsiteX2261" fmla="*/ 485890 w 2398725"/>
                  <a:gd name="connsiteY2261" fmla="*/ 181322 h 988368"/>
                  <a:gd name="connsiteX2262" fmla="*/ 481923 w 2398725"/>
                  <a:gd name="connsiteY2262" fmla="*/ 179634 h 988368"/>
                  <a:gd name="connsiteX2263" fmla="*/ 478293 w 2398725"/>
                  <a:gd name="connsiteY2263" fmla="*/ 177694 h 988368"/>
                  <a:gd name="connsiteX2264" fmla="*/ 476689 w 2398725"/>
                  <a:gd name="connsiteY2264" fmla="*/ 177188 h 988368"/>
                  <a:gd name="connsiteX2265" fmla="*/ 475339 w 2398725"/>
                  <a:gd name="connsiteY2265" fmla="*/ 177188 h 988368"/>
                  <a:gd name="connsiteX2266" fmla="*/ 471456 w 2398725"/>
                  <a:gd name="connsiteY2266" fmla="*/ 176850 h 988368"/>
                  <a:gd name="connsiteX2267" fmla="*/ 468417 w 2398725"/>
                  <a:gd name="connsiteY2267" fmla="*/ 176512 h 988368"/>
                  <a:gd name="connsiteX2268" fmla="*/ 462845 w 2398725"/>
                  <a:gd name="connsiteY2268" fmla="*/ 176512 h 988368"/>
                  <a:gd name="connsiteX2269" fmla="*/ 458287 w 2398725"/>
                  <a:gd name="connsiteY2269" fmla="*/ 176850 h 988368"/>
                  <a:gd name="connsiteX2270" fmla="*/ 451449 w 2398725"/>
                  <a:gd name="connsiteY2270" fmla="*/ 177525 h 988368"/>
                  <a:gd name="connsiteX2271" fmla="*/ 448579 w 2398725"/>
                  <a:gd name="connsiteY2271" fmla="*/ 177694 h 988368"/>
                  <a:gd name="connsiteX2272" fmla="*/ 447229 w 2398725"/>
                  <a:gd name="connsiteY2272" fmla="*/ 177694 h 988368"/>
                  <a:gd name="connsiteX2273" fmla="*/ 445203 w 2398725"/>
                  <a:gd name="connsiteY2273" fmla="*/ 178116 h 988368"/>
                  <a:gd name="connsiteX2274" fmla="*/ 444359 w 2398725"/>
                  <a:gd name="connsiteY2274" fmla="*/ 177694 h 988368"/>
                  <a:gd name="connsiteX2275" fmla="*/ 444105 w 2398725"/>
                  <a:gd name="connsiteY2275" fmla="*/ 177272 h 988368"/>
                  <a:gd name="connsiteX2276" fmla="*/ 443768 w 2398725"/>
                  <a:gd name="connsiteY2276" fmla="*/ 177272 h 988368"/>
                  <a:gd name="connsiteX2277" fmla="*/ 442755 w 2398725"/>
                  <a:gd name="connsiteY2277" fmla="*/ 178031 h 988368"/>
                  <a:gd name="connsiteX2278" fmla="*/ 441235 w 2398725"/>
                  <a:gd name="connsiteY2278" fmla="*/ 178284 h 988368"/>
                  <a:gd name="connsiteX2279" fmla="*/ 440560 w 2398725"/>
                  <a:gd name="connsiteY2279" fmla="*/ 178116 h 988368"/>
                  <a:gd name="connsiteX2280" fmla="*/ 440391 w 2398725"/>
                  <a:gd name="connsiteY2280" fmla="*/ 177609 h 988368"/>
                  <a:gd name="connsiteX2281" fmla="*/ 440138 w 2398725"/>
                  <a:gd name="connsiteY2281" fmla="*/ 177441 h 988368"/>
                  <a:gd name="connsiteX2282" fmla="*/ 439378 w 2398725"/>
                  <a:gd name="connsiteY2282" fmla="*/ 177947 h 988368"/>
                  <a:gd name="connsiteX2283" fmla="*/ 438365 w 2398725"/>
                  <a:gd name="connsiteY2283" fmla="*/ 178453 h 988368"/>
                  <a:gd name="connsiteX2284" fmla="*/ 437268 w 2398725"/>
                  <a:gd name="connsiteY2284" fmla="*/ 178622 h 988368"/>
                  <a:gd name="connsiteX2285" fmla="*/ 436846 w 2398725"/>
                  <a:gd name="connsiteY2285" fmla="*/ 178453 h 988368"/>
                  <a:gd name="connsiteX2286" fmla="*/ 436846 w 2398725"/>
                  <a:gd name="connsiteY2286" fmla="*/ 178116 h 988368"/>
                  <a:gd name="connsiteX2287" fmla="*/ 436424 w 2398725"/>
                  <a:gd name="connsiteY2287" fmla="*/ 177778 h 988368"/>
                  <a:gd name="connsiteX2288" fmla="*/ 435833 w 2398725"/>
                  <a:gd name="connsiteY2288" fmla="*/ 178453 h 988368"/>
                  <a:gd name="connsiteX2289" fmla="*/ 433216 w 2398725"/>
                  <a:gd name="connsiteY2289" fmla="*/ 179297 h 988368"/>
                  <a:gd name="connsiteX2290" fmla="*/ 432540 w 2398725"/>
                  <a:gd name="connsiteY2290" fmla="*/ 178959 h 988368"/>
                  <a:gd name="connsiteX2291" fmla="*/ 431527 w 2398725"/>
                  <a:gd name="connsiteY2291" fmla="*/ 179550 h 988368"/>
                  <a:gd name="connsiteX2292" fmla="*/ 428151 w 2398725"/>
                  <a:gd name="connsiteY2292" fmla="*/ 180309 h 988368"/>
                  <a:gd name="connsiteX2293" fmla="*/ 424774 w 2398725"/>
                  <a:gd name="connsiteY2293" fmla="*/ 181153 h 988368"/>
                  <a:gd name="connsiteX2294" fmla="*/ 417683 w 2398725"/>
                  <a:gd name="connsiteY2294" fmla="*/ 183094 h 988368"/>
                  <a:gd name="connsiteX2295" fmla="*/ 415573 w 2398725"/>
                  <a:gd name="connsiteY2295" fmla="*/ 183853 h 988368"/>
                  <a:gd name="connsiteX2296" fmla="*/ 413125 w 2398725"/>
                  <a:gd name="connsiteY2296" fmla="*/ 184950 h 988368"/>
                  <a:gd name="connsiteX2297" fmla="*/ 406878 w 2398725"/>
                  <a:gd name="connsiteY2297" fmla="*/ 188072 h 988368"/>
                  <a:gd name="connsiteX2298" fmla="*/ 401560 w 2398725"/>
                  <a:gd name="connsiteY2298" fmla="*/ 190687 h 988368"/>
                  <a:gd name="connsiteX2299" fmla="*/ 397762 w 2398725"/>
                  <a:gd name="connsiteY2299" fmla="*/ 192544 h 988368"/>
                  <a:gd name="connsiteX2300" fmla="*/ 396327 w 2398725"/>
                  <a:gd name="connsiteY2300" fmla="*/ 191616 h 988368"/>
                  <a:gd name="connsiteX2301" fmla="*/ 395736 w 2398725"/>
                  <a:gd name="connsiteY2301" fmla="*/ 191109 h 988368"/>
                  <a:gd name="connsiteX2302" fmla="*/ 395145 w 2398725"/>
                  <a:gd name="connsiteY2302" fmla="*/ 190603 h 988368"/>
                  <a:gd name="connsiteX2303" fmla="*/ 393710 w 2398725"/>
                  <a:gd name="connsiteY2303" fmla="*/ 190434 h 988368"/>
                  <a:gd name="connsiteX2304" fmla="*/ 391515 w 2398725"/>
                  <a:gd name="connsiteY2304" fmla="*/ 190603 h 988368"/>
                  <a:gd name="connsiteX2305" fmla="*/ 388898 w 2398725"/>
                  <a:gd name="connsiteY2305" fmla="*/ 190603 h 988368"/>
                  <a:gd name="connsiteX2306" fmla="*/ 384086 w 2398725"/>
                  <a:gd name="connsiteY2306" fmla="*/ 190772 h 988368"/>
                  <a:gd name="connsiteX2307" fmla="*/ 376320 w 2398725"/>
                  <a:gd name="connsiteY2307" fmla="*/ 191109 h 988368"/>
                  <a:gd name="connsiteX2308" fmla="*/ 374126 w 2398725"/>
                  <a:gd name="connsiteY2308" fmla="*/ 190350 h 988368"/>
                  <a:gd name="connsiteX2309" fmla="*/ 373281 w 2398725"/>
                  <a:gd name="connsiteY2309" fmla="*/ 189253 h 988368"/>
                  <a:gd name="connsiteX2310" fmla="*/ 371593 w 2398725"/>
                  <a:gd name="connsiteY2310" fmla="*/ 189253 h 988368"/>
                  <a:gd name="connsiteX2311" fmla="*/ 369314 w 2398725"/>
                  <a:gd name="connsiteY2311" fmla="*/ 190181 h 988368"/>
                  <a:gd name="connsiteX2312" fmla="*/ 366275 w 2398725"/>
                  <a:gd name="connsiteY2312" fmla="*/ 196172 h 988368"/>
                  <a:gd name="connsiteX2313" fmla="*/ 365009 w 2398725"/>
                  <a:gd name="connsiteY2313" fmla="*/ 197691 h 988368"/>
                  <a:gd name="connsiteX2314" fmla="*/ 363320 w 2398725"/>
                  <a:gd name="connsiteY2314" fmla="*/ 199462 h 988368"/>
                  <a:gd name="connsiteX2315" fmla="*/ 362223 w 2398725"/>
                  <a:gd name="connsiteY2315" fmla="*/ 200053 h 988368"/>
                  <a:gd name="connsiteX2316" fmla="*/ 358509 w 2398725"/>
                  <a:gd name="connsiteY2316" fmla="*/ 202837 h 988368"/>
                  <a:gd name="connsiteX2317" fmla="*/ 355301 w 2398725"/>
                  <a:gd name="connsiteY2317" fmla="*/ 205875 h 988368"/>
                  <a:gd name="connsiteX2318" fmla="*/ 352937 w 2398725"/>
                  <a:gd name="connsiteY2318" fmla="*/ 207309 h 988368"/>
                  <a:gd name="connsiteX2319" fmla="*/ 345425 w 2398725"/>
                  <a:gd name="connsiteY2319" fmla="*/ 214059 h 988368"/>
                  <a:gd name="connsiteX2320" fmla="*/ 341541 w 2398725"/>
                  <a:gd name="connsiteY2320" fmla="*/ 218194 h 988368"/>
                  <a:gd name="connsiteX2321" fmla="*/ 340782 w 2398725"/>
                  <a:gd name="connsiteY2321" fmla="*/ 218700 h 988368"/>
                  <a:gd name="connsiteX2322" fmla="*/ 338334 w 2398725"/>
                  <a:gd name="connsiteY2322" fmla="*/ 220978 h 988368"/>
                  <a:gd name="connsiteX2323" fmla="*/ 336392 w 2398725"/>
                  <a:gd name="connsiteY2323" fmla="*/ 223594 h 988368"/>
                  <a:gd name="connsiteX2324" fmla="*/ 333438 w 2398725"/>
                  <a:gd name="connsiteY2324" fmla="*/ 227222 h 988368"/>
                  <a:gd name="connsiteX2325" fmla="*/ 332678 w 2398725"/>
                  <a:gd name="connsiteY2325" fmla="*/ 228066 h 988368"/>
                  <a:gd name="connsiteX2326" fmla="*/ 328795 w 2398725"/>
                  <a:gd name="connsiteY2326" fmla="*/ 234816 h 988368"/>
                  <a:gd name="connsiteX2327" fmla="*/ 327866 w 2398725"/>
                  <a:gd name="connsiteY2327" fmla="*/ 236166 h 988368"/>
                  <a:gd name="connsiteX2328" fmla="*/ 325756 w 2398725"/>
                  <a:gd name="connsiteY2328" fmla="*/ 239962 h 988368"/>
                  <a:gd name="connsiteX2329" fmla="*/ 324912 w 2398725"/>
                  <a:gd name="connsiteY2329" fmla="*/ 241819 h 988368"/>
                  <a:gd name="connsiteX2330" fmla="*/ 324490 w 2398725"/>
                  <a:gd name="connsiteY2330" fmla="*/ 242662 h 988368"/>
                  <a:gd name="connsiteX2331" fmla="*/ 323814 w 2398725"/>
                  <a:gd name="connsiteY2331" fmla="*/ 243084 h 988368"/>
                  <a:gd name="connsiteX2332" fmla="*/ 323392 w 2398725"/>
                  <a:gd name="connsiteY2332" fmla="*/ 243844 h 988368"/>
                  <a:gd name="connsiteX2333" fmla="*/ 322886 w 2398725"/>
                  <a:gd name="connsiteY2333" fmla="*/ 245278 h 988368"/>
                  <a:gd name="connsiteX2334" fmla="*/ 321957 w 2398725"/>
                  <a:gd name="connsiteY2334" fmla="*/ 247303 h 988368"/>
                  <a:gd name="connsiteX2335" fmla="*/ 321957 w 2398725"/>
                  <a:gd name="connsiteY2335" fmla="*/ 248147 h 988368"/>
                  <a:gd name="connsiteX2336" fmla="*/ 321366 w 2398725"/>
                  <a:gd name="connsiteY2336" fmla="*/ 249328 h 988368"/>
                  <a:gd name="connsiteX2337" fmla="*/ 320607 w 2398725"/>
                  <a:gd name="connsiteY2337" fmla="*/ 250509 h 988368"/>
                  <a:gd name="connsiteX2338" fmla="*/ 320185 w 2398725"/>
                  <a:gd name="connsiteY2338" fmla="*/ 252112 h 988368"/>
                  <a:gd name="connsiteX2339" fmla="*/ 319678 w 2398725"/>
                  <a:gd name="connsiteY2339" fmla="*/ 259116 h 988368"/>
                  <a:gd name="connsiteX2340" fmla="*/ 319678 w 2398725"/>
                  <a:gd name="connsiteY2340" fmla="*/ 260128 h 988368"/>
                  <a:gd name="connsiteX2341" fmla="*/ 318918 w 2398725"/>
                  <a:gd name="connsiteY2341" fmla="*/ 264262 h 988368"/>
                  <a:gd name="connsiteX2342" fmla="*/ 318327 w 2398725"/>
                  <a:gd name="connsiteY2342" fmla="*/ 266119 h 988368"/>
                  <a:gd name="connsiteX2343" fmla="*/ 318327 w 2398725"/>
                  <a:gd name="connsiteY2343" fmla="*/ 270844 h 988368"/>
                  <a:gd name="connsiteX2344" fmla="*/ 317990 w 2398725"/>
                  <a:gd name="connsiteY2344" fmla="*/ 273712 h 988368"/>
                  <a:gd name="connsiteX2345" fmla="*/ 318412 w 2398725"/>
                  <a:gd name="connsiteY2345" fmla="*/ 276919 h 988368"/>
                  <a:gd name="connsiteX2346" fmla="*/ 319340 w 2398725"/>
                  <a:gd name="connsiteY2346" fmla="*/ 283837 h 988368"/>
                  <a:gd name="connsiteX2347" fmla="*/ 320269 w 2398725"/>
                  <a:gd name="connsiteY2347" fmla="*/ 288816 h 988368"/>
                  <a:gd name="connsiteX2348" fmla="*/ 321704 w 2398725"/>
                  <a:gd name="connsiteY2348" fmla="*/ 295059 h 988368"/>
                  <a:gd name="connsiteX2349" fmla="*/ 322548 w 2398725"/>
                  <a:gd name="connsiteY2349" fmla="*/ 297506 h 988368"/>
                  <a:gd name="connsiteX2350" fmla="*/ 324912 w 2398725"/>
                  <a:gd name="connsiteY2350" fmla="*/ 304594 h 988368"/>
                  <a:gd name="connsiteX2351" fmla="*/ 326178 w 2398725"/>
                  <a:gd name="connsiteY2351" fmla="*/ 307041 h 988368"/>
                  <a:gd name="connsiteX2352" fmla="*/ 327698 w 2398725"/>
                  <a:gd name="connsiteY2352" fmla="*/ 309994 h 988368"/>
                  <a:gd name="connsiteX2353" fmla="*/ 329639 w 2398725"/>
                  <a:gd name="connsiteY2353" fmla="*/ 313790 h 988368"/>
                  <a:gd name="connsiteX2354" fmla="*/ 331918 w 2398725"/>
                  <a:gd name="connsiteY2354" fmla="*/ 318516 h 988368"/>
                  <a:gd name="connsiteX2355" fmla="*/ 335801 w 2398725"/>
                  <a:gd name="connsiteY2355" fmla="*/ 322228 h 988368"/>
                  <a:gd name="connsiteX2356" fmla="*/ 341457 w 2398725"/>
                  <a:gd name="connsiteY2356" fmla="*/ 328387 h 988368"/>
                  <a:gd name="connsiteX2357" fmla="*/ 346353 w 2398725"/>
                  <a:gd name="connsiteY2357" fmla="*/ 332100 h 988368"/>
                  <a:gd name="connsiteX2358" fmla="*/ 350743 w 2398725"/>
                  <a:gd name="connsiteY2358" fmla="*/ 335897 h 988368"/>
                  <a:gd name="connsiteX2359" fmla="*/ 352684 w 2398725"/>
                  <a:gd name="connsiteY2359" fmla="*/ 337416 h 988368"/>
                  <a:gd name="connsiteX2360" fmla="*/ 354626 w 2398725"/>
                  <a:gd name="connsiteY2360" fmla="*/ 338766 h 988368"/>
                  <a:gd name="connsiteX2361" fmla="*/ 356398 w 2398725"/>
                  <a:gd name="connsiteY2361" fmla="*/ 339863 h 988368"/>
                  <a:gd name="connsiteX2362" fmla="*/ 357496 w 2398725"/>
                  <a:gd name="connsiteY2362" fmla="*/ 340284 h 988368"/>
                  <a:gd name="connsiteX2363" fmla="*/ 358931 w 2398725"/>
                  <a:gd name="connsiteY2363" fmla="*/ 340284 h 988368"/>
                  <a:gd name="connsiteX2364" fmla="*/ 359691 w 2398725"/>
                  <a:gd name="connsiteY2364" fmla="*/ 340537 h 988368"/>
                  <a:gd name="connsiteX2365" fmla="*/ 360113 w 2398725"/>
                  <a:gd name="connsiteY2365" fmla="*/ 340369 h 988368"/>
                  <a:gd name="connsiteX2366" fmla="*/ 360450 w 2398725"/>
                  <a:gd name="connsiteY2366" fmla="*/ 339525 h 988368"/>
                  <a:gd name="connsiteX2367" fmla="*/ 367372 w 2398725"/>
                  <a:gd name="connsiteY2367" fmla="*/ 342562 h 988368"/>
                  <a:gd name="connsiteX2368" fmla="*/ 371593 w 2398725"/>
                  <a:gd name="connsiteY2368" fmla="*/ 344503 h 988368"/>
                  <a:gd name="connsiteX2369" fmla="*/ 373281 w 2398725"/>
                  <a:gd name="connsiteY2369" fmla="*/ 345853 h 988368"/>
                  <a:gd name="connsiteX2370" fmla="*/ 373535 w 2398725"/>
                  <a:gd name="connsiteY2370" fmla="*/ 346528 h 988368"/>
                  <a:gd name="connsiteX2371" fmla="*/ 373788 w 2398725"/>
                  <a:gd name="connsiteY2371" fmla="*/ 347034 h 988368"/>
                  <a:gd name="connsiteX2372" fmla="*/ 374716 w 2398725"/>
                  <a:gd name="connsiteY2372" fmla="*/ 347372 h 988368"/>
                  <a:gd name="connsiteX2373" fmla="*/ 374716 w 2398725"/>
                  <a:gd name="connsiteY2373" fmla="*/ 347878 h 988368"/>
                  <a:gd name="connsiteX2374" fmla="*/ 375561 w 2398725"/>
                  <a:gd name="connsiteY2374" fmla="*/ 362222 h 988368"/>
                  <a:gd name="connsiteX2375" fmla="*/ 375392 w 2398725"/>
                  <a:gd name="connsiteY2375" fmla="*/ 362981 h 988368"/>
                  <a:gd name="connsiteX2376" fmla="*/ 374970 w 2398725"/>
                  <a:gd name="connsiteY2376" fmla="*/ 362981 h 988368"/>
                  <a:gd name="connsiteX2377" fmla="*/ 374548 w 2398725"/>
                  <a:gd name="connsiteY2377" fmla="*/ 363319 h 988368"/>
                  <a:gd name="connsiteX2378" fmla="*/ 373872 w 2398725"/>
                  <a:gd name="connsiteY2378" fmla="*/ 363741 h 988368"/>
                  <a:gd name="connsiteX2379" fmla="*/ 373366 w 2398725"/>
                  <a:gd name="connsiteY2379" fmla="*/ 363994 h 988368"/>
                  <a:gd name="connsiteX2380" fmla="*/ 367963 w 2398725"/>
                  <a:gd name="connsiteY2380" fmla="*/ 364247 h 988368"/>
                  <a:gd name="connsiteX2381" fmla="*/ 367035 w 2398725"/>
                  <a:gd name="connsiteY2381" fmla="*/ 364669 h 988368"/>
                  <a:gd name="connsiteX2382" fmla="*/ 366528 w 2398725"/>
                  <a:gd name="connsiteY2382" fmla="*/ 365091 h 988368"/>
                  <a:gd name="connsiteX2383" fmla="*/ 366191 w 2398725"/>
                  <a:gd name="connsiteY2383" fmla="*/ 365512 h 988368"/>
                  <a:gd name="connsiteX2384" fmla="*/ 365937 w 2398725"/>
                  <a:gd name="connsiteY2384" fmla="*/ 366019 h 988368"/>
                  <a:gd name="connsiteX2385" fmla="*/ 365937 w 2398725"/>
                  <a:gd name="connsiteY2385" fmla="*/ 366356 h 988368"/>
                  <a:gd name="connsiteX2386" fmla="*/ 365684 w 2398725"/>
                  <a:gd name="connsiteY2386" fmla="*/ 367200 h 988368"/>
                  <a:gd name="connsiteX2387" fmla="*/ 365684 w 2398725"/>
                  <a:gd name="connsiteY2387" fmla="*/ 367538 h 988368"/>
                  <a:gd name="connsiteX2388" fmla="*/ 365937 w 2398725"/>
                  <a:gd name="connsiteY2388" fmla="*/ 368128 h 988368"/>
                  <a:gd name="connsiteX2389" fmla="*/ 366106 w 2398725"/>
                  <a:gd name="connsiteY2389" fmla="*/ 368634 h 988368"/>
                  <a:gd name="connsiteX2390" fmla="*/ 366359 w 2398725"/>
                  <a:gd name="connsiteY2390" fmla="*/ 369056 h 988368"/>
                  <a:gd name="connsiteX2391" fmla="*/ 367963 w 2398725"/>
                  <a:gd name="connsiteY2391" fmla="*/ 370575 h 988368"/>
                  <a:gd name="connsiteX2392" fmla="*/ 368976 w 2398725"/>
                  <a:gd name="connsiteY2392" fmla="*/ 371503 h 988368"/>
                  <a:gd name="connsiteX2393" fmla="*/ 369567 w 2398725"/>
                  <a:gd name="connsiteY2393" fmla="*/ 372009 h 988368"/>
                  <a:gd name="connsiteX2394" fmla="*/ 370327 w 2398725"/>
                  <a:gd name="connsiteY2394" fmla="*/ 372516 h 988368"/>
                  <a:gd name="connsiteX2395" fmla="*/ 370918 w 2398725"/>
                  <a:gd name="connsiteY2395" fmla="*/ 373022 h 988368"/>
                  <a:gd name="connsiteX2396" fmla="*/ 371087 w 2398725"/>
                  <a:gd name="connsiteY2396" fmla="*/ 373191 h 988368"/>
                  <a:gd name="connsiteX2397" fmla="*/ 371087 w 2398725"/>
                  <a:gd name="connsiteY2397" fmla="*/ 373528 h 988368"/>
                  <a:gd name="connsiteX2398" fmla="*/ 370833 w 2398725"/>
                  <a:gd name="connsiteY2398" fmla="*/ 374203 h 988368"/>
                  <a:gd name="connsiteX2399" fmla="*/ 370665 w 2398725"/>
                  <a:gd name="connsiteY2399" fmla="*/ 374625 h 988368"/>
                  <a:gd name="connsiteX2400" fmla="*/ 370665 w 2398725"/>
                  <a:gd name="connsiteY2400" fmla="*/ 375638 h 988368"/>
                  <a:gd name="connsiteX2401" fmla="*/ 370833 w 2398725"/>
                  <a:gd name="connsiteY2401" fmla="*/ 376059 h 988368"/>
                  <a:gd name="connsiteX2402" fmla="*/ 371340 w 2398725"/>
                  <a:gd name="connsiteY2402" fmla="*/ 376650 h 988368"/>
                  <a:gd name="connsiteX2403" fmla="*/ 371087 w 2398725"/>
                  <a:gd name="connsiteY2403" fmla="*/ 377325 h 988368"/>
                  <a:gd name="connsiteX2404" fmla="*/ 364333 w 2398725"/>
                  <a:gd name="connsiteY2404" fmla="*/ 390994 h 988368"/>
                  <a:gd name="connsiteX2405" fmla="*/ 363067 w 2398725"/>
                  <a:gd name="connsiteY2405" fmla="*/ 390741 h 988368"/>
                  <a:gd name="connsiteX2406" fmla="*/ 361210 w 2398725"/>
                  <a:gd name="connsiteY2406" fmla="*/ 389812 h 988368"/>
                  <a:gd name="connsiteX2407" fmla="*/ 360957 w 2398725"/>
                  <a:gd name="connsiteY2407" fmla="*/ 389644 h 988368"/>
                  <a:gd name="connsiteX2408" fmla="*/ 358509 w 2398725"/>
                  <a:gd name="connsiteY2408" fmla="*/ 388800 h 988368"/>
                  <a:gd name="connsiteX2409" fmla="*/ 356989 w 2398725"/>
                  <a:gd name="connsiteY2409" fmla="*/ 388631 h 988368"/>
                  <a:gd name="connsiteX2410" fmla="*/ 355976 w 2398725"/>
                  <a:gd name="connsiteY2410" fmla="*/ 388969 h 988368"/>
                  <a:gd name="connsiteX2411" fmla="*/ 354541 w 2398725"/>
                  <a:gd name="connsiteY2411" fmla="*/ 389897 h 988368"/>
                  <a:gd name="connsiteX2412" fmla="*/ 353950 w 2398725"/>
                  <a:gd name="connsiteY2412" fmla="*/ 390066 h 988368"/>
                  <a:gd name="connsiteX2413" fmla="*/ 351587 w 2398725"/>
                  <a:gd name="connsiteY2413" fmla="*/ 388378 h 988368"/>
                  <a:gd name="connsiteX2414" fmla="*/ 351587 w 2398725"/>
                  <a:gd name="connsiteY2414" fmla="*/ 387872 h 988368"/>
                  <a:gd name="connsiteX2415" fmla="*/ 351165 w 2398725"/>
                  <a:gd name="connsiteY2415" fmla="*/ 387281 h 988368"/>
                  <a:gd name="connsiteX2416" fmla="*/ 350152 w 2398725"/>
                  <a:gd name="connsiteY2416" fmla="*/ 387281 h 988368"/>
                  <a:gd name="connsiteX2417" fmla="*/ 348379 w 2398725"/>
                  <a:gd name="connsiteY2417" fmla="*/ 387619 h 988368"/>
                  <a:gd name="connsiteX2418" fmla="*/ 347113 w 2398725"/>
                  <a:gd name="connsiteY2418" fmla="*/ 388125 h 988368"/>
                  <a:gd name="connsiteX2419" fmla="*/ 346184 w 2398725"/>
                  <a:gd name="connsiteY2419" fmla="*/ 388547 h 988368"/>
                  <a:gd name="connsiteX2420" fmla="*/ 345087 w 2398725"/>
                  <a:gd name="connsiteY2420" fmla="*/ 389306 h 988368"/>
                  <a:gd name="connsiteX2421" fmla="*/ 344327 w 2398725"/>
                  <a:gd name="connsiteY2421" fmla="*/ 390066 h 988368"/>
                  <a:gd name="connsiteX2422" fmla="*/ 343736 w 2398725"/>
                  <a:gd name="connsiteY2422" fmla="*/ 390572 h 988368"/>
                  <a:gd name="connsiteX2423" fmla="*/ 343145 w 2398725"/>
                  <a:gd name="connsiteY2423" fmla="*/ 391669 h 988368"/>
                  <a:gd name="connsiteX2424" fmla="*/ 342892 w 2398725"/>
                  <a:gd name="connsiteY2424" fmla="*/ 392259 h 988368"/>
                  <a:gd name="connsiteX2425" fmla="*/ 342639 w 2398725"/>
                  <a:gd name="connsiteY2425" fmla="*/ 392681 h 988368"/>
                  <a:gd name="connsiteX2426" fmla="*/ 342301 w 2398725"/>
                  <a:gd name="connsiteY2426" fmla="*/ 393525 h 988368"/>
                  <a:gd name="connsiteX2427" fmla="*/ 342301 w 2398725"/>
                  <a:gd name="connsiteY2427" fmla="*/ 395297 h 988368"/>
                  <a:gd name="connsiteX2428" fmla="*/ 342554 w 2398725"/>
                  <a:gd name="connsiteY2428" fmla="*/ 396141 h 988368"/>
                  <a:gd name="connsiteX2429" fmla="*/ 343145 w 2398725"/>
                  <a:gd name="connsiteY2429" fmla="*/ 397406 h 988368"/>
                  <a:gd name="connsiteX2430" fmla="*/ 343990 w 2398725"/>
                  <a:gd name="connsiteY2430" fmla="*/ 398334 h 988368"/>
                  <a:gd name="connsiteX2431" fmla="*/ 344749 w 2398725"/>
                  <a:gd name="connsiteY2431" fmla="*/ 399094 h 988368"/>
                  <a:gd name="connsiteX2432" fmla="*/ 344074 w 2398725"/>
                  <a:gd name="connsiteY2432" fmla="*/ 401456 h 988368"/>
                  <a:gd name="connsiteX2433" fmla="*/ 342639 w 2398725"/>
                  <a:gd name="connsiteY2433" fmla="*/ 403313 h 988368"/>
                  <a:gd name="connsiteX2434" fmla="*/ 340360 w 2398725"/>
                  <a:gd name="connsiteY2434" fmla="*/ 405675 h 988368"/>
                  <a:gd name="connsiteX2435" fmla="*/ 339093 w 2398725"/>
                  <a:gd name="connsiteY2435" fmla="*/ 407447 h 988368"/>
                  <a:gd name="connsiteX2436" fmla="*/ 338165 w 2398725"/>
                  <a:gd name="connsiteY2436" fmla="*/ 408375 h 988368"/>
                  <a:gd name="connsiteX2437" fmla="*/ 338671 w 2398725"/>
                  <a:gd name="connsiteY2437" fmla="*/ 406856 h 988368"/>
                  <a:gd name="connsiteX2438" fmla="*/ 338080 w 2398725"/>
                  <a:gd name="connsiteY2438" fmla="*/ 406856 h 988368"/>
                  <a:gd name="connsiteX2439" fmla="*/ 337321 w 2398725"/>
                  <a:gd name="connsiteY2439" fmla="*/ 408206 h 988368"/>
                  <a:gd name="connsiteX2440" fmla="*/ 336899 w 2398725"/>
                  <a:gd name="connsiteY2440" fmla="*/ 408459 h 988368"/>
                  <a:gd name="connsiteX2441" fmla="*/ 336055 w 2398725"/>
                  <a:gd name="connsiteY2441" fmla="*/ 409725 h 988368"/>
                  <a:gd name="connsiteX2442" fmla="*/ 335295 w 2398725"/>
                  <a:gd name="connsiteY2442" fmla="*/ 410653 h 988368"/>
                  <a:gd name="connsiteX2443" fmla="*/ 334535 w 2398725"/>
                  <a:gd name="connsiteY2443" fmla="*/ 411328 h 988368"/>
                  <a:gd name="connsiteX2444" fmla="*/ 333016 w 2398725"/>
                  <a:gd name="connsiteY2444" fmla="*/ 413185 h 988368"/>
                  <a:gd name="connsiteX2445" fmla="*/ 331412 w 2398725"/>
                  <a:gd name="connsiteY2445" fmla="*/ 415378 h 988368"/>
                  <a:gd name="connsiteX2446" fmla="*/ 328626 w 2398725"/>
                  <a:gd name="connsiteY2446" fmla="*/ 419597 h 988368"/>
                  <a:gd name="connsiteX2447" fmla="*/ 327951 w 2398725"/>
                  <a:gd name="connsiteY2447" fmla="*/ 421031 h 988368"/>
                  <a:gd name="connsiteX2448" fmla="*/ 326853 w 2398725"/>
                  <a:gd name="connsiteY2448" fmla="*/ 423816 h 988368"/>
                  <a:gd name="connsiteX2449" fmla="*/ 326009 w 2398725"/>
                  <a:gd name="connsiteY2449" fmla="*/ 424659 h 988368"/>
                  <a:gd name="connsiteX2450" fmla="*/ 326009 w 2398725"/>
                  <a:gd name="connsiteY2450" fmla="*/ 425503 h 988368"/>
                  <a:gd name="connsiteX2451" fmla="*/ 324827 w 2398725"/>
                  <a:gd name="connsiteY2451" fmla="*/ 427106 h 988368"/>
                  <a:gd name="connsiteX2452" fmla="*/ 324152 w 2398725"/>
                  <a:gd name="connsiteY2452" fmla="*/ 428034 h 988368"/>
                  <a:gd name="connsiteX2453" fmla="*/ 322042 w 2398725"/>
                  <a:gd name="connsiteY2453" fmla="*/ 430650 h 988368"/>
                  <a:gd name="connsiteX2454" fmla="*/ 320269 w 2398725"/>
                  <a:gd name="connsiteY2454" fmla="*/ 430650 h 988368"/>
                  <a:gd name="connsiteX2455" fmla="*/ 318412 w 2398725"/>
                  <a:gd name="connsiteY2455" fmla="*/ 430397 h 988368"/>
                  <a:gd name="connsiteX2456" fmla="*/ 315879 w 2398725"/>
                  <a:gd name="connsiteY2456" fmla="*/ 430144 h 988368"/>
                  <a:gd name="connsiteX2457" fmla="*/ 314107 w 2398725"/>
                  <a:gd name="connsiteY2457" fmla="*/ 430397 h 988368"/>
                  <a:gd name="connsiteX2458" fmla="*/ 312841 w 2398725"/>
                  <a:gd name="connsiteY2458" fmla="*/ 430144 h 988368"/>
                  <a:gd name="connsiteX2459" fmla="*/ 310899 w 2398725"/>
                  <a:gd name="connsiteY2459" fmla="*/ 430144 h 988368"/>
                  <a:gd name="connsiteX2460" fmla="*/ 310899 w 2398725"/>
                  <a:gd name="connsiteY2460" fmla="*/ 430566 h 988368"/>
                  <a:gd name="connsiteX2461" fmla="*/ 306678 w 2398725"/>
                  <a:gd name="connsiteY2461" fmla="*/ 432000 h 988368"/>
                  <a:gd name="connsiteX2462" fmla="*/ 305581 w 2398725"/>
                  <a:gd name="connsiteY2462" fmla="*/ 432422 h 988368"/>
                  <a:gd name="connsiteX2463" fmla="*/ 304568 w 2398725"/>
                  <a:gd name="connsiteY2463" fmla="*/ 432844 h 988368"/>
                  <a:gd name="connsiteX2464" fmla="*/ 304146 w 2398725"/>
                  <a:gd name="connsiteY2464" fmla="*/ 433350 h 988368"/>
                  <a:gd name="connsiteX2465" fmla="*/ 304315 w 2398725"/>
                  <a:gd name="connsiteY2465" fmla="*/ 434194 h 988368"/>
                  <a:gd name="connsiteX2466" fmla="*/ 305159 w 2398725"/>
                  <a:gd name="connsiteY2466" fmla="*/ 434447 h 988368"/>
                  <a:gd name="connsiteX2467" fmla="*/ 305665 w 2398725"/>
                  <a:gd name="connsiteY2467" fmla="*/ 434278 h 988368"/>
                  <a:gd name="connsiteX2468" fmla="*/ 307100 w 2398725"/>
                  <a:gd name="connsiteY2468" fmla="*/ 433688 h 988368"/>
                  <a:gd name="connsiteX2469" fmla="*/ 310055 w 2398725"/>
                  <a:gd name="connsiteY2469" fmla="*/ 432338 h 988368"/>
                  <a:gd name="connsiteX2470" fmla="*/ 311828 w 2398725"/>
                  <a:gd name="connsiteY2470" fmla="*/ 431831 h 988368"/>
                  <a:gd name="connsiteX2471" fmla="*/ 312418 w 2398725"/>
                  <a:gd name="connsiteY2471" fmla="*/ 434194 h 988368"/>
                  <a:gd name="connsiteX2472" fmla="*/ 312925 w 2398725"/>
                  <a:gd name="connsiteY2472" fmla="*/ 436219 h 988368"/>
                  <a:gd name="connsiteX2473" fmla="*/ 312756 w 2398725"/>
                  <a:gd name="connsiteY2473" fmla="*/ 436809 h 988368"/>
                  <a:gd name="connsiteX2474" fmla="*/ 313854 w 2398725"/>
                  <a:gd name="connsiteY2474" fmla="*/ 438750 h 988368"/>
                  <a:gd name="connsiteX2475" fmla="*/ 315879 w 2398725"/>
                  <a:gd name="connsiteY2475" fmla="*/ 440944 h 988368"/>
                  <a:gd name="connsiteX2476" fmla="*/ 319087 w 2398725"/>
                  <a:gd name="connsiteY2476" fmla="*/ 442716 h 988368"/>
                  <a:gd name="connsiteX2477" fmla="*/ 321366 w 2398725"/>
                  <a:gd name="connsiteY2477" fmla="*/ 444066 h 988368"/>
                  <a:gd name="connsiteX2478" fmla="*/ 323392 w 2398725"/>
                  <a:gd name="connsiteY2478" fmla="*/ 444909 h 988368"/>
                  <a:gd name="connsiteX2479" fmla="*/ 323561 w 2398725"/>
                  <a:gd name="connsiteY2479" fmla="*/ 446597 h 988368"/>
                  <a:gd name="connsiteX2480" fmla="*/ 323899 w 2398725"/>
                  <a:gd name="connsiteY2480" fmla="*/ 447356 h 988368"/>
                  <a:gd name="connsiteX2481" fmla="*/ 324237 w 2398725"/>
                  <a:gd name="connsiteY2481" fmla="*/ 447694 h 988368"/>
                  <a:gd name="connsiteX2482" fmla="*/ 325081 w 2398725"/>
                  <a:gd name="connsiteY2482" fmla="*/ 448031 h 988368"/>
                  <a:gd name="connsiteX2483" fmla="*/ 325672 w 2398725"/>
                  <a:gd name="connsiteY2483" fmla="*/ 448031 h 988368"/>
                  <a:gd name="connsiteX2484" fmla="*/ 326938 w 2398725"/>
                  <a:gd name="connsiteY2484" fmla="*/ 447863 h 988368"/>
                  <a:gd name="connsiteX2485" fmla="*/ 327444 w 2398725"/>
                  <a:gd name="connsiteY2485" fmla="*/ 447272 h 988368"/>
                  <a:gd name="connsiteX2486" fmla="*/ 327782 w 2398725"/>
                  <a:gd name="connsiteY2486" fmla="*/ 446006 h 988368"/>
                  <a:gd name="connsiteX2487" fmla="*/ 327951 w 2398725"/>
                  <a:gd name="connsiteY2487" fmla="*/ 445500 h 988368"/>
                  <a:gd name="connsiteX2488" fmla="*/ 328626 w 2398725"/>
                  <a:gd name="connsiteY2488" fmla="*/ 445331 h 988368"/>
                  <a:gd name="connsiteX2489" fmla="*/ 335548 w 2398725"/>
                  <a:gd name="connsiteY2489" fmla="*/ 445584 h 988368"/>
                  <a:gd name="connsiteX2490" fmla="*/ 337912 w 2398725"/>
                  <a:gd name="connsiteY2490" fmla="*/ 444994 h 988368"/>
                  <a:gd name="connsiteX2491" fmla="*/ 338503 w 2398725"/>
                  <a:gd name="connsiteY2491" fmla="*/ 444656 h 988368"/>
                  <a:gd name="connsiteX2492" fmla="*/ 338249 w 2398725"/>
                  <a:gd name="connsiteY2492" fmla="*/ 443728 h 988368"/>
                  <a:gd name="connsiteX2493" fmla="*/ 341119 w 2398725"/>
                  <a:gd name="connsiteY2493" fmla="*/ 439847 h 988368"/>
                  <a:gd name="connsiteX2494" fmla="*/ 342132 w 2398725"/>
                  <a:gd name="connsiteY2494" fmla="*/ 440184 h 988368"/>
                  <a:gd name="connsiteX2495" fmla="*/ 343736 w 2398725"/>
                  <a:gd name="connsiteY2495" fmla="*/ 440184 h 988368"/>
                  <a:gd name="connsiteX2496" fmla="*/ 344749 w 2398725"/>
                  <a:gd name="connsiteY2496" fmla="*/ 439847 h 988368"/>
                  <a:gd name="connsiteX2497" fmla="*/ 346438 w 2398725"/>
                  <a:gd name="connsiteY2497" fmla="*/ 438919 h 988368"/>
                  <a:gd name="connsiteX2498" fmla="*/ 346438 w 2398725"/>
                  <a:gd name="connsiteY2498" fmla="*/ 438666 h 988368"/>
                  <a:gd name="connsiteX2499" fmla="*/ 347535 w 2398725"/>
                  <a:gd name="connsiteY2499" fmla="*/ 437484 h 988368"/>
                  <a:gd name="connsiteX2500" fmla="*/ 347535 w 2398725"/>
                  <a:gd name="connsiteY2500" fmla="*/ 437147 h 988368"/>
                  <a:gd name="connsiteX2501" fmla="*/ 347704 w 2398725"/>
                  <a:gd name="connsiteY2501" fmla="*/ 436978 h 988368"/>
                  <a:gd name="connsiteX2502" fmla="*/ 347704 w 2398725"/>
                  <a:gd name="connsiteY2502" fmla="*/ 436809 h 988368"/>
                  <a:gd name="connsiteX2503" fmla="*/ 347282 w 2398725"/>
                  <a:gd name="connsiteY2503" fmla="*/ 436809 h 988368"/>
                  <a:gd name="connsiteX2504" fmla="*/ 350489 w 2398725"/>
                  <a:gd name="connsiteY2504" fmla="*/ 433434 h 988368"/>
                  <a:gd name="connsiteX2505" fmla="*/ 350996 w 2398725"/>
                  <a:gd name="connsiteY2505" fmla="*/ 433434 h 988368"/>
                  <a:gd name="connsiteX2506" fmla="*/ 351418 w 2398725"/>
                  <a:gd name="connsiteY2506" fmla="*/ 433603 h 988368"/>
                  <a:gd name="connsiteX2507" fmla="*/ 351840 w 2398725"/>
                  <a:gd name="connsiteY2507" fmla="*/ 433434 h 988368"/>
                  <a:gd name="connsiteX2508" fmla="*/ 352431 w 2398725"/>
                  <a:gd name="connsiteY2508" fmla="*/ 432759 h 988368"/>
                  <a:gd name="connsiteX2509" fmla="*/ 353191 w 2398725"/>
                  <a:gd name="connsiteY2509" fmla="*/ 432506 h 988368"/>
                  <a:gd name="connsiteX2510" fmla="*/ 353866 w 2398725"/>
                  <a:gd name="connsiteY2510" fmla="*/ 432084 h 988368"/>
                  <a:gd name="connsiteX2511" fmla="*/ 356230 w 2398725"/>
                  <a:gd name="connsiteY2511" fmla="*/ 432844 h 988368"/>
                  <a:gd name="connsiteX2512" fmla="*/ 356821 w 2398725"/>
                  <a:gd name="connsiteY2512" fmla="*/ 432844 h 988368"/>
                  <a:gd name="connsiteX2513" fmla="*/ 357580 w 2398725"/>
                  <a:gd name="connsiteY2513" fmla="*/ 433181 h 988368"/>
                  <a:gd name="connsiteX2514" fmla="*/ 357580 w 2398725"/>
                  <a:gd name="connsiteY2514" fmla="*/ 432844 h 988368"/>
                  <a:gd name="connsiteX2515" fmla="*/ 355892 w 2398725"/>
                  <a:gd name="connsiteY2515" fmla="*/ 432169 h 988368"/>
                  <a:gd name="connsiteX2516" fmla="*/ 355048 w 2398725"/>
                  <a:gd name="connsiteY2516" fmla="*/ 431747 h 988368"/>
                  <a:gd name="connsiteX2517" fmla="*/ 354710 w 2398725"/>
                  <a:gd name="connsiteY2517" fmla="*/ 430734 h 988368"/>
                  <a:gd name="connsiteX2518" fmla="*/ 354710 w 2398725"/>
                  <a:gd name="connsiteY2518" fmla="*/ 429637 h 988368"/>
                  <a:gd name="connsiteX2519" fmla="*/ 355048 w 2398725"/>
                  <a:gd name="connsiteY2519" fmla="*/ 429300 h 988368"/>
                  <a:gd name="connsiteX2520" fmla="*/ 355301 w 2398725"/>
                  <a:gd name="connsiteY2520" fmla="*/ 428541 h 988368"/>
                  <a:gd name="connsiteX2521" fmla="*/ 364924 w 2398725"/>
                  <a:gd name="connsiteY2521" fmla="*/ 419091 h 988368"/>
                  <a:gd name="connsiteX2522" fmla="*/ 366359 w 2398725"/>
                  <a:gd name="connsiteY2522" fmla="*/ 420188 h 988368"/>
                  <a:gd name="connsiteX2523" fmla="*/ 367372 w 2398725"/>
                  <a:gd name="connsiteY2523" fmla="*/ 420694 h 988368"/>
                  <a:gd name="connsiteX2524" fmla="*/ 368132 w 2398725"/>
                  <a:gd name="connsiteY2524" fmla="*/ 420694 h 988368"/>
                  <a:gd name="connsiteX2525" fmla="*/ 368807 w 2398725"/>
                  <a:gd name="connsiteY2525" fmla="*/ 419766 h 988368"/>
                  <a:gd name="connsiteX2526" fmla="*/ 369989 w 2398725"/>
                  <a:gd name="connsiteY2526" fmla="*/ 420694 h 988368"/>
                  <a:gd name="connsiteX2527" fmla="*/ 369145 w 2398725"/>
                  <a:gd name="connsiteY2527" fmla="*/ 423056 h 988368"/>
                  <a:gd name="connsiteX2528" fmla="*/ 374716 w 2398725"/>
                  <a:gd name="connsiteY2528" fmla="*/ 427106 h 988368"/>
                  <a:gd name="connsiteX2529" fmla="*/ 375476 w 2398725"/>
                  <a:gd name="connsiteY2529" fmla="*/ 426769 h 988368"/>
                  <a:gd name="connsiteX2530" fmla="*/ 377249 w 2398725"/>
                  <a:gd name="connsiteY2530" fmla="*/ 424069 h 988368"/>
                  <a:gd name="connsiteX2531" fmla="*/ 378093 w 2398725"/>
                  <a:gd name="connsiteY2531" fmla="*/ 423141 h 988368"/>
                  <a:gd name="connsiteX2532" fmla="*/ 379106 w 2398725"/>
                  <a:gd name="connsiteY2532" fmla="*/ 422719 h 988368"/>
                  <a:gd name="connsiteX2533" fmla="*/ 379781 w 2398725"/>
                  <a:gd name="connsiteY2533" fmla="*/ 421875 h 988368"/>
                  <a:gd name="connsiteX2534" fmla="*/ 383580 w 2398725"/>
                  <a:gd name="connsiteY2534" fmla="*/ 416475 h 988368"/>
                  <a:gd name="connsiteX2535" fmla="*/ 387041 w 2398725"/>
                  <a:gd name="connsiteY2535" fmla="*/ 412003 h 988368"/>
                  <a:gd name="connsiteX2536" fmla="*/ 387210 w 2398725"/>
                  <a:gd name="connsiteY2536" fmla="*/ 411075 h 988368"/>
                  <a:gd name="connsiteX2537" fmla="*/ 387716 w 2398725"/>
                  <a:gd name="connsiteY2537" fmla="*/ 410400 h 988368"/>
                  <a:gd name="connsiteX2538" fmla="*/ 387547 w 2398725"/>
                  <a:gd name="connsiteY2538" fmla="*/ 409641 h 988368"/>
                  <a:gd name="connsiteX2539" fmla="*/ 386788 w 2398725"/>
                  <a:gd name="connsiteY2539" fmla="*/ 408206 h 988368"/>
                  <a:gd name="connsiteX2540" fmla="*/ 385268 w 2398725"/>
                  <a:gd name="connsiteY2540" fmla="*/ 406941 h 988368"/>
                  <a:gd name="connsiteX2541" fmla="*/ 376827 w 2398725"/>
                  <a:gd name="connsiteY2541" fmla="*/ 401456 h 988368"/>
                  <a:gd name="connsiteX2542" fmla="*/ 376827 w 2398725"/>
                  <a:gd name="connsiteY2542" fmla="*/ 401119 h 988368"/>
                  <a:gd name="connsiteX2543" fmla="*/ 377080 w 2398725"/>
                  <a:gd name="connsiteY2543" fmla="*/ 400697 h 988368"/>
                  <a:gd name="connsiteX2544" fmla="*/ 377080 w 2398725"/>
                  <a:gd name="connsiteY2544" fmla="*/ 400444 h 988368"/>
                  <a:gd name="connsiteX2545" fmla="*/ 376405 w 2398725"/>
                  <a:gd name="connsiteY2545" fmla="*/ 400106 h 988368"/>
                  <a:gd name="connsiteX2546" fmla="*/ 375814 w 2398725"/>
                  <a:gd name="connsiteY2546" fmla="*/ 400106 h 988368"/>
                  <a:gd name="connsiteX2547" fmla="*/ 375392 w 2398725"/>
                  <a:gd name="connsiteY2547" fmla="*/ 400612 h 988368"/>
                  <a:gd name="connsiteX2548" fmla="*/ 370749 w 2398725"/>
                  <a:gd name="connsiteY2548" fmla="*/ 396900 h 988368"/>
                  <a:gd name="connsiteX2549" fmla="*/ 369652 w 2398725"/>
                  <a:gd name="connsiteY2549" fmla="*/ 395803 h 988368"/>
                  <a:gd name="connsiteX2550" fmla="*/ 369652 w 2398725"/>
                  <a:gd name="connsiteY2550" fmla="*/ 394706 h 988368"/>
                  <a:gd name="connsiteX2551" fmla="*/ 368470 w 2398725"/>
                  <a:gd name="connsiteY2551" fmla="*/ 394116 h 988368"/>
                  <a:gd name="connsiteX2552" fmla="*/ 367626 w 2398725"/>
                  <a:gd name="connsiteY2552" fmla="*/ 393609 h 988368"/>
                  <a:gd name="connsiteX2553" fmla="*/ 367372 w 2398725"/>
                  <a:gd name="connsiteY2553" fmla="*/ 393272 h 988368"/>
                  <a:gd name="connsiteX2554" fmla="*/ 367372 w 2398725"/>
                  <a:gd name="connsiteY2554" fmla="*/ 393019 h 988368"/>
                  <a:gd name="connsiteX2555" fmla="*/ 365431 w 2398725"/>
                  <a:gd name="connsiteY2555" fmla="*/ 392006 h 988368"/>
                  <a:gd name="connsiteX2556" fmla="*/ 365431 w 2398725"/>
                  <a:gd name="connsiteY2556" fmla="*/ 391500 h 988368"/>
                  <a:gd name="connsiteX2557" fmla="*/ 365093 w 2398725"/>
                  <a:gd name="connsiteY2557" fmla="*/ 391078 h 988368"/>
                  <a:gd name="connsiteX2558" fmla="*/ 364840 w 2398725"/>
                  <a:gd name="connsiteY2558" fmla="*/ 390825 h 988368"/>
                  <a:gd name="connsiteX2559" fmla="*/ 364587 w 2398725"/>
                  <a:gd name="connsiteY2559" fmla="*/ 390656 h 988368"/>
                  <a:gd name="connsiteX2560" fmla="*/ 371509 w 2398725"/>
                  <a:gd name="connsiteY2560" fmla="*/ 376650 h 988368"/>
                  <a:gd name="connsiteX2561" fmla="*/ 371678 w 2398725"/>
                  <a:gd name="connsiteY2561" fmla="*/ 376312 h 988368"/>
                  <a:gd name="connsiteX2562" fmla="*/ 372437 w 2398725"/>
                  <a:gd name="connsiteY2562" fmla="*/ 376481 h 988368"/>
                  <a:gd name="connsiteX2563" fmla="*/ 372944 w 2398725"/>
                  <a:gd name="connsiteY2563" fmla="*/ 376481 h 988368"/>
                  <a:gd name="connsiteX2564" fmla="*/ 373450 w 2398725"/>
                  <a:gd name="connsiteY2564" fmla="*/ 376059 h 988368"/>
                  <a:gd name="connsiteX2565" fmla="*/ 373957 w 2398725"/>
                  <a:gd name="connsiteY2565" fmla="*/ 375131 h 988368"/>
                  <a:gd name="connsiteX2566" fmla="*/ 374463 w 2398725"/>
                  <a:gd name="connsiteY2566" fmla="*/ 374203 h 988368"/>
                  <a:gd name="connsiteX2567" fmla="*/ 374632 w 2398725"/>
                  <a:gd name="connsiteY2567" fmla="*/ 374034 h 988368"/>
                  <a:gd name="connsiteX2568" fmla="*/ 377080 w 2398725"/>
                  <a:gd name="connsiteY2568" fmla="*/ 374034 h 988368"/>
                  <a:gd name="connsiteX2569" fmla="*/ 380288 w 2398725"/>
                  <a:gd name="connsiteY2569" fmla="*/ 373866 h 988368"/>
                  <a:gd name="connsiteX2570" fmla="*/ 380288 w 2398725"/>
                  <a:gd name="connsiteY2570" fmla="*/ 373697 h 988368"/>
                  <a:gd name="connsiteX2571" fmla="*/ 380625 w 2398725"/>
                  <a:gd name="connsiteY2571" fmla="*/ 373275 h 988368"/>
                  <a:gd name="connsiteX2572" fmla="*/ 381385 w 2398725"/>
                  <a:gd name="connsiteY2572" fmla="*/ 370153 h 988368"/>
                  <a:gd name="connsiteX2573" fmla="*/ 381554 w 2398725"/>
                  <a:gd name="connsiteY2573" fmla="*/ 369731 h 988368"/>
                  <a:gd name="connsiteX2574" fmla="*/ 381976 w 2398725"/>
                  <a:gd name="connsiteY2574" fmla="*/ 368466 h 988368"/>
                  <a:gd name="connsiteX2575" fmla="*/ 381976 w 2398725"/>
                  <a:gd name="connsiteY2575" fmla="*/ 367959 h 988368"/>
                  <a:gd name="connsiteX2576" fmla="*/ 382314 w 2398725"/>
                  <a:gd name="connsiteY2576" fmla="*/ 367959 h 988368"/>
                  <a:gd name="connsiteX2577" fmla="*/ 382483 w 2398725"/>
                  <a:gd name="connsiteY2577" fmla="*/ 367284 h 988368"/>
                  <a:gd name="connsiteX2578" fmla="*/ 382314 w 2398725"/>
                  <a:gd name="connsiteY2578" fmla="*/ 367284 h 988368"/>
                  <a:gd name="connsiteX2579" fmla="*/ 382651 w 2398725"/>
                  <a:gd name="connsiteY2579" fmla="*/ 365512 h 988368"/>
                  <a:gd name="connsiteX2580" fmla="*/ 382820 w 2398725"/>
                  <a:gd name="connsiteY2580" fmla="*/ 365344 h 988368"/>
                  <a:gd name="connsiteX2581" fmla="*/ 383496 w 2398725"/>
                  <a:gd name="connsiteY2581" fmla="*/ 365344 h 988368"/>
                  <a:gd name="connsiteX2582" fmla="*/ 383664 w 2398725"/>
                  <a:gd name="connsiteY2582" fmla="*/ 365091 h 988368"/>
                  <a:gd name="connsiteX2583" fmla="*/ 383833 w 2398725"/>
                  <a:gd name="connsiteY2583" fmla="*/ 365091 h 988368"/>
                  <a:gd name="connsiteX2584" fmla="*/ 384086 w 2398725"/>
                  <a:gd name="connsiteY2584" fmla="*/ 364753 h 988368"/>
                  <a:gd name="connsiteX2585" fmla="*/ 384086 w 2398725"/>
                  <a:gd name="connsiteY2585" fmla="*/ 363909 h 988368"/>
                  <a:gd name="connsiteX2586" fmla="*/ 383749 w 2398725"/>
                  <a:gd name="connsiteY2586" fmla="*/ 363656 h 988368"/>
                  <a:gd name="connsiteX2587" fmla="*/ 383242 w 2398725"/>
                  <a:gd name="connsiteY2587" fmla="*/ 363403 h 988368"/>
                  <a:gd name="connsiteX2588" fmla="*/ 382483 w 2398725"/>
                  <a:gd name="connsiteY2588" fmla="*/ 363234 h 988368"/>
                  <a:gd name="connsiteX2589" fmla="*/ 381301 w 2398725"/>
                  <a:gd name="connsiteY2589" fmla="*/ 363066 h 988368"/>
                  <a:gd name="connsiteX2590" fmla="*/ 378009 w 2398725"/>
                  <a:gd name="connsiteY2590" fmla="*/ 363066 h 988368"/>
                  <a:gd name="connsiteX2591" fmla="*/ 377502 w 2398725"/>
                  <a:gd name="connsiteY2591" fmla="*/ 362897 h 988368"/>
                  <a:gd name="connsiteX2592" fmla="*/ 376911 w 2398725"/>
                  <a:gd name="connsiteY2592" fmla="*/ 362306 h 988368"/>
                  <a:gd name="connsiteX2593" fmla="*/ 375983 w 2398725"/>
                  <a:gd name="connsiteY2593" fmla="*/ 362137 h 988368"/>
                  <a:gd name="connsiteX2594" fmla="*/ 375307 w 2398725"/>
                  <a:gd name="connsiteY2594" fmla="*/ 346950 h 988368"/>
                  <a:gd name="connsiteX2595" fmla="*/ 376151 w 2398725"/>
                  <a:gd name="connsiteY2595" fmla="*/ 346612 h 988368"/>
                  <a:gd name="connsiteX2596" fmla="*/ 376574 w 2398725"/>
                  <a:gd name="connsiteY2596" fmla="*/ 346191 h 988368"/>
                  <a:gd name="connsiteX2597" fmla="*/ 376574 w 2398725"/>
                  <a:gd name="connsiteY2597" fmla="*/ 341888 h 988368"/>
                  <a:gd name="connsiteX2598" fmla="*/ 376911 w 2398725"/>
                  <a:gd name="connsiteY2598" fmla="*/ 341212 h 988368"/>
                  <a:gd name="connsiteX2599" fmla="*/ 378093 w 2398725"/>
                  <a:gd name="connsiteY2599" fmla="*/ 340875 h 988368"/>
                  <a:gd name="connsiteX2600" fmla="*/ 378431 w 2398725"/>
                  <a:gd name="connsiteY2600" fmla="*/ 340706 h 988368"/>
                  <a:gd name="connsiteX2601" fmla="*/ 377671 w 2398725"/>
                  <a:gd name="connsiteY2601" fmla="*/ 335644 h 988368"/>
                  <a:gd name="connsiteX2602" fmla="*/ 378346 w 2398725"/>
                  <a:gd name="connsiteY2602" fmla="*/ 335306 h 988368"/>
                  <a:gd name="connsiteX2603" fmla="*/ 379612 w 2398725"/>
                  <a:gd name="connsiteY2603" fmla="*/ 334800 h 988368"/>
                  <a:gd name="connsiteX2604" fmla="*/ 389658 w 2398725"/>
                  <a:gd name="connsiteY2604" fmla="*/ 330159 h 988368"/>
                  <a:gd name="connsiteX2605" fmla="*/ 393541 w 2398725"/>
                  <a:gd name="connsiteY2605" fmla="*/ 330919 h 988368"/>
                  <a:gd name="connsiteX2606" fmla="*/ 395145 w 2398725"/>
                  <a:gd name="connsiteY2606" fmla="*/ 331678 h 988368"/>
                  <a:gd name="connsiteX2607" fmla="*/ 396327 w 2398725"/>
                  <a:gd name="connsiteY2607" fmla="*/ 332100 h 988368"/>
                  <a:gd name="connsiteX2608" fmla="*/ 396580 w 2398725"/>
                  <a:gd name="connsiteY2608" fmla="*/ 331762 h 988368"/>
                  <a:gd name="connsiteX2609" fmla="*/ 393034 w 2398725"/>
                  <a:gd name="connsiteY2609" fmla="*/ 330075 h 988368"/>
                  <a:gd name="connsiteX2610" fmla="*/ 391853 w 2398725"/>
                  <a:gd name="connsiteY2610" fmla="*/ 329737 h 988368"/>
                  <a:gd name="connsiteX2611" fmla="*/ 391853 w 2398725"/>
                  <a:gd name="connsiteY2611" fmla="*/ 329316 h 988368"/>
                  <a:gd name="connsiteX2612" fmla="*/ 405275 w 2398725"/>
                  <a:gd name="connsiteY2612" fmla="*/ 325350 h 988368"/>
                  <a:gd name="connsiteX2613" fmla="*/ 409833 w 2398725"/>
                  <a:gd name="connsiteY2613" fmla="*/ 327122 h 988368"/>
                  <a:gd name="connsiteX2614" fmla="*/ 410171 w 2398725"/>
                  <a:gd name="connsiteY2614" fmla="*/ 327544 h 988368"/>
                  <a:gd name="connsiteX2615" fmla="*/ 410677 w 2398725"/>
                  <a:gd name="connsiteY2615" fmla="*/ 327291 h 988368"/>
                  <a:gd name="connsiteX2616" fmla="*/ 411521 w 2398725"/>
                  <a:gd name="connsiteY2616" fmla="*/ 327291 h 988368"/>
                  <a:gd name="connsiteX2617" fmla="*/ 412619 w 2398725"/>
                  <a:gd name="connsiteY2617" fmla="*/ 326784 h 988368"/>
                  <a:gd name="connsiteX2618" fmla="*/ 413210 w 2398725"/>
                  <a:gd name="connsiteY2618" fmla="*/ 327206 h 988368"/>
                  <a:gd name="connsiteX2619" fmla="*/ 413210 w 2398725"/>
                  <a:gd name="connsiteY2619" fmla="*/ 326447 h 988368"/>
                  <a:gd name="connsiteX2620" fmla="*/ 414138 w 2398725"/>
                  <a:gd name="connsiteY2620" fmla="*/ 326109 h 988368"/>
                  <a:gd name="connsiteX2621" fmla="*/ 414982 w 2398725"/>
                  <a:gd name="connsiteY2621" fmla="*/ 325266 h 988368"/>
                  <a:gd name="connsiteX2622" fmla="*/ 417261 w 2398725"/>
                  <a:gd name="connsiteY2622" fmla="*/ 325772 h 988368"/>
                  <a:gd name="connsiteX2623" fmla="*/ 417599 w 2398725"/>
                  <a:gd name="connsiteY2623" fmla="*/ 325603 h 988368"/>
                  <a:gd name="connsiteX2624" fmla="*/ 417177 w 2398725"/>
                  <a:gd name="connsiteY2624" fmla="*/ 325097 h 988368"/>
                  <a:gd name="connsiteX2625" fmla="*/ 417008 w 2398725"/>
                  <a:gd name="connsiteY2625" fmla="*/ 324928 h 988368"/>
                  <a:gd name="connsiteX2626" fmla="*/ 417261 w 2398725"/>
                  <a:gd name="connsiteY2626" fmla="*/ 324422 h 988368"/>
                  <a:gd name="connsiteX2627" fmla="*/ 419963 w 2398725"/>
                  <a:gd name="connsiteY2627" fmla="*/ 322988 h 988368"/>
                  <a:gd name="connsiteX2628" fmla="*/ 420300 w 2398725"/>
                  <a:gd name="connsiteY2628" fmla="*/ 323156 h 988368"/>
                  <a:gd name="connsiteX2629" fmla="*/ 419794 w 2398725"/>
                  <a:gd name="connsiteY2629" fmla="*/ 324422 h 988368"/>
                  <a:gd name="connsiteX2630" fmla="*/ 419963 w 2398725"/>
                  <a:gd name="connsiteY2630" fmla="*/ 324591 h 988368"/>
                  <a:gd name="connsiteX2631" fmla="*/ 420131 w 2398725"/>
                  <a:gd name="connsiteY2631" fmla="*/ 324591 h 988368"/>
                  <a:gd name="connsiteX2632" fmla="*/ 421651 w 2398725"/>
                  <a:gd name="connsiteY2632" fmla="*/ 320456 h 988368"/>
                  <a:gd name="connsiteX2633" fmla="*/ 421820 w 2398725"/>
                  <a:gd name="connsiteY2633" fmla="*/ 320119 h 988368"/>
                  <a:gd name="connsiteX2634" fmla="*/ 421820 w 2398725"/>
                  <a:gd name="connsiteY2634" fmla="*/ 319950 h 988368"/>
                  <a:gd name="connsiteX2635" fmla="*/ 421989 w 2398725"/>
                  <a:gd name="connsiteY2635" fmla="*/ 319781 h 988368"/>
                  <a:gd name="connsiteX2636" fmla="*/ 422580 w 2398725"/>
                  <a:gd name="connsiteY2636" fmla="*/ 317672 h 988368"/>
                  <a:gd name="connsiteX2637" fmla="*/ 434144 w 2398725"/>
                  <a:gd name="connsiteY2637" fmla="*/ 311766 h 988368"/>
                  <a:gd name="connsiteX2638" fmla="*/ 434988 w 2398725"/>
                  <a:gd name="connsiteY2638" fmla="*/ 311259 h 988368"/>
                  <a:gd name="connsiteX2639" fmla="*/ 440053 w 2398725"/>
                  <a:gd name="connsiteY2639" fmla="*/ 307969 h 988368"/>
                  <a:gd name="connsiteX2640" fmla="*/ 441066 w 2398725"/>
                  <a:gd name="connsiteY2640" fmla="*/ 306956 h 988368"/>
                  <a:gd name="connsiteX2641" fmla="*/ 442755 w 2398725"/>
                  <a:gd name="connsiteY2641" fmla="*/ 305775 h 988368"/>
                  <a:gd name="connsiteX2642" fmla="*/ 447988 w 2398725"/>
                  <a:gd name="connsiteY2642" fmla="*/ 301809 h 988368"/>
                  <a:gd name="connsiteX2643" fmla="*/ 452040 w 2398725"/>
                  <a:gd name="connsiteY2643" fmla="*/ 299194 h 988368"/>
                  <a:gd name="connsiteX2644" fmla="*/ 459638 w 2398725"/>
                  <a:gd name="connsiteY2644" fmla="*/ 295397 h 988368"/>
                  <a:gd name="connsiteX2645" fmla="*/ 466475 w 2398725"/>
                  <a:gd name="connsiteY2645" fmla="*/ 292106 h 988368"/>
                  <a:gd name="connsiteX2646" fmla="*/ 478968 w 2398725"/>
                  <a:gd name="connsiteY2646" fmla="*/ 289575 h 988368"/>
                  <a:gd name="connsiteX2647" fmla="*/ 480572 w 2398725"/>
                  <a:gd name="connsiteY2647" fmla="*/ 289322 h 988368"/>
                  <a:gd name="connsiteX2648" fmla="*/ 482936 w 2398725"/>
                  <a:gd name="connsiteY2648" fmla="*/ 290925 h 988368"/>
                  <a:gd name="connsiteX2649" fmla="*/ 483274 w 2398725"/>
                  <a:gd name="connsiteY2649" fmla="*/ 290756 h 988368"/>
                  <a:gd name="connsiteX2650" fmla="*/ 483274 w 2398725"/>
                  <a:gd name="connsiteY2650" fmla="*/ 290334 h 988368"/>
                  <a:gd name="connsiteX2651" fmla="*/ 481248 w 2398725"/>
                  <a:gd name="connsiteY2651" fmla="*/ 288731 h 988368"/>
                  <a:gd name="connsiteX2652" fmla="*/ 480657 w 2398725"/>
                  <a:gd name="connsiteY2652" fmla="*/ 288731 h 988368"/>
                  <a:gd name="connsiteX2653" fmla="*/ 466560 w 2398725"/>
                  <a:gd name="connsiteY2653" fmla="*/ 291431 h 988368"/>
                  <a:gd name="connsiteX2654" fmla="*/ 459384 w 2398725"/>
                  <a:gd name="connsiteY2654" fmla="*/ 294637 h 988368"/>
                  <a:gd name="connsiteX2655" fmla="*/ 457780 w 2398725"/>
                  <a:gd name="connsiteY2655" fmla="*/ 293203 h 988368"/>
                  <a:gd name="connsiteX2656" fmla="*/ 458287 w 2398725"/>
                  <a:gd name="connsiteY2656" fmla="*/ 291853 h 988368"/>
                  <a:gd name="connsiteX2657" fmla="*/ 460060 w 2398725"/>
                  <a:gd name="connsiteY2657" fmla="*/ 289997 h 988368"/>
                  <a:gd name="connsiteX2658" fmla="*/ 460397 w 2398725"/>
                  <a:gd name="connsiteY2658" fmla="*/ 289575 h 988368"/>
                  <a:gd name="connsiteX2659" fmla="*/ 460566 w 2398725"/>
                  <a:gd name="connsiteY2659" fmla="*/ 288900 h 988368"/>
                  <a:gd name="connsiteX2660" fmla="*/ 461241 w 2398725"/>
                  <a:gd name="connsiteY2660" fmla="*/ 288900 h 988368"/>
                  <a:gd name="connsiteX2661" fmla="*/ 461832 w 2398725"/>
                  <a:gd name="connsiteY2661" fmla="*/ 288225 h 988368"/>
                  <a:gd name="connsiteX2662" fmla="*/ 461832 w 2398725"/>
                  <a:gd name="connsiteY2662" fmla="*/ 287719 h 988368"/>
                  <a:gd name="connsiteX2663" fmla="*/ 461241 w 2398725"/>
                  <a:gd name="connsiteY2663" fmla="*/ 286538 h 988368"/>
                  <a:gd name="connsiteX2664" fmla="*/ 461832 w 2398725"/>
                  <a:gd name="connsiteY2664" fmla="*/ 284259 h 988368"/>
                  <a:gd name="connsiteX2665" fmla="*/ 463436 w 2398725"/>
                  <a:gd name="connsiteY2665" fmla="*/ 282150 h 988368"/>
                  <a:gd name="connsiteX2666" fmla="*/ 468163 w 2398725"/>
                  <a:gd name="connsiteY2666" fmla="*/ 277762 h 988368"/>
                  <a:gd name="connsiteX2667" fmla="*/ 468585 w 2398725"/>
                  <a:gd name="connsiteY2667" fmla="*/ 277594 h 988368"/>
                  <a:gd name="connsiteX2668" fmla="*/ 468923 w 2398725"/>
                  <a:gd name="connsiteY2668" fmla="*/ 277425 h 988368"/>
                  <a:gd name="connsiteX2669" fmla="*/ 471118 w 2398725"/>
                  <a:gd name="connsiteY2669" fmla="*/ 277088 h 988368"/>
                  <a:gd name="connsiteX2670" fmla="*/ 471456 w 2398725"/>
                  <a:gd name="connsiteY2670" fmla="*/ 277088 h 988368"/>
                  <a:gd name="connsiteX2671" fmla="*/ 472891 w 2398725"/>
                  <a:gd name="connsiteY2671" fmla="*/ 276919 h 988368"/>
                  <a:gd name="connsiteX2672" fmla="*/ 473144 w 2398725"/>
                  <a:gd name="connsiteY2672" fmla="*/ 276666 h 988368"/>
                  <a:gd name="connsiteX2673" fmla="*/ 474241 w 2398725"/>
                  <a:gd name="connsiteY2673" fmla="*/ 276497 h 988368"/>
                  <a:gd name="connsiteX2674" fmla="*/ 474832 w 2398725"/>
                  <a:gd name="connsiteY2674" fmla="*/ 276750 h 988368"/>
                  <a:gd name="connsiteX2675" fmla="*/ 475676 w 2398725"/>
                  <a:gd name="connsiteY2675" fmla="*/ 277678 h 988368"/>
                  <a:gd name="connsiteX2676" fmla="*/ 475845 w 2398725"/>
                  <a:gd name="connsiteY2676" fmla="*/ 277931 h 988368"/>
                  <a:gd name="connsiteX2677" fmla="*/ 476858 w 2398725"/>
                  <a:gd name="connsiteY2677" fmla="*/ 277762 h 988368"/>
                  <a:gd name="connsiteX2678" fmla="*/ 477787 w 2398725"/>
                  <a:gd name="connsiteY2678" fmla="*/ 277003 h 988368"/>
                  <a:gd name="connsiteX2679" fmla="*/ 478800 w 2398725"/>
                  <a:gd name="connsiteY2679" fmla="*/ 276750 h 988368"/>
                  <a:gd name="connsiteX2680" fmla="*/ 478800 w 2398725"/>
                  <a:gd name="connsiteY2680" fmla="*/ 277256 h 988368"/>
                  <a:gd name="connsiteX2681" fmla="*/ 479728 w 2398725"/>
                  <a:gd name="connsiteY2681" fmla="*/ 277088 h 988368"/>
                  <a:gd name="connsiteX2682" fmla="*/ 479728 w 2398725"/>
                  <a:gd name="connsiteY2682" fmla="*/ 276666 h 988368"/>
                  <a:gd name="connsiteX2683" fmla="*/ 481248 w 2398725"/>
                  <a:gd name="connsiteY2683" fmla="*/ 276328 h 988368"/>
                  <a:gd name="connsiteX2684" fmla="*/ 481248 w 2398725"/>
                  <a:gd name="connsiteY2684" fmla="*/ 276834 h 988368"/>
                  <a:gd name="connsiteX2685" fmla="*/ 482092 w 2398725"/>
                  <a:gd name="connsiteY2685" fmla="*/ 276666 h 988368"/>
                  <a:gd name="connsiteX2686" fmla="*/ 482092 w 2398725"/>
                  <a:gd name="connsiteY2686" fmla="*/ 276328 h 988368"/>
                  <a:gd name="connsiteX2687" fmla="*/ 485384 w 2398725"/>
                  <a:gd name="connsiteY2687" fmla="*/ 275822 h 988368"/>
                  <a:gd name="connsiteX2688" fmla="*/ 485806 w 2398725"/>
                  <a:gd name="connsiteY2688" fmla="*/ 275822 h 988368"/>
                  <a:gd name="connsiteX2689" fmla="*/ 487663 w 2398725"/>
                  <a:gd name="connsiteY2689" fmla="*/ 275991 h 988368"/>
                  <a:gd name="connsiteX2690" fmla="*/ 487663 w 2398725"/>
                  <a:gd name="connsiteY2690" fmla="*/ 276581 h 988368"/>
                  <a:gd name="connsiteX2691" fmla="*/ 487494 w 2398725"/>
                  <a:gd name="connsiteY2691" fmla="*/ 276834 h 988368"/>
                  <a:gd name="connsiteX2692" fmla="*/ 487326 w 2398725"/>
                  <a:gd name="connsiteY2692" fmla="*/ 277256 h 988368"/>
                  <a:gd name="connsiteX2693" fmla="*/ 486481 w 2398725"/>
                  <a:gd name="connsiteY2693" fmla="*/ 277425 h 988368"/>
                  <a:gd name="connsiteX2694" fmla="*/ 486144 w 2398725"/>
                  <a:gd name="connsiteY2694" fmla="*/ 277594 h 988368"/>
                  <a:gd name="connsiteX2695" fmla="*/ 486988 w 2398725"/>
                  <a:gd name="connsiteY2695" fmla="*/ 282319 h 988368"/>
                  <a:gd name="connsiteX2696" fmla="*/ 487241 w 2398725"/>
                  <a:gd name="connsiteY2696" fmla="*/ 282487 h 988368"/>
                  <a:gd name="connsiteX2697" fmla="*/ 487916 w 2398725"/>
                  <a:gd name="connsiteY2697" fmla="*/ 282656 h 988368"/>
                  <a:gd name="connsiteX2698" fmla="*/ 488507 w 2398725"/>
                  <a:gd name="connsiteY2698" fmla="*/ 282656 h 988368"/>
                  <a:gd name="connsiteX2699" fmla="*/ 488761 w 2398725"/>
                  <a:gd name="connsiteY2699" fmla="*/ 281981 h 988368"/>
                  <a:gd name="connsiteX2700" fmla="*/ 488339 w 2398725"/>
                  <a:gd name="connsiteY2700" fmla="*/ 279534 h 988368"/>
                  <a:gd name="connsiteX2701" fmla="*/ 488170 w 2398725"/>
                  <a:gd name="connsiteY2701" fmla="*/ 278944 h 988368"/>
                  <a:gd name="connsiteX2702" fmla="*/ 488170 w 2398725"/>
                  <a:gd name="connsiteY2702" fmla="*/ 276750 h 988368"/>
                  <a:gd name="connsiteX2703" fmla="*/ 488423 w 2398725"/>
                  <a:gd name="connsiteY2703" fmla="*/ 276328 h 988368"/>
                  <a:gd name="connsiteX2704" fmla="*/ 488929 w 2398725"/>
                  <a:gd name="connsiteY2704" fmla="*/ 275991 h 988368"/>
                  <a:gd name="connsiteX2705" fmla="*/ 491884 w 2398725"/>
                  <a:gd name="connsiteY2705" fmla="*/ 275991 h 988368"/>
                  <a:gd name="connsiteX2706" fmla="*/ 492644 w 2398725"/>
                  <a:gd name="connsiteY2706" fmla="*/ 275738 h 988368"/>
                  <a:gd name="connsiteX2707" fmla="*/ 492981 w 2398725"/>
                  <a:gd name="connsiteY2707" fmla="*/ 275738 h 988368"/>
                  <a:gd name="connsiteX2708" fmla="*/ 493994 w 2398725"/>
                  <a:gd name="connsiteY2708" fmla="*/ 276159 h 988368"/>
                  <a:gd name="connsiteX2709" fmla="*/ 494923 w 2398725"/>
                  <a:gd name="connsiteY2709" fmla="*/ 276581 h 988368"/>
                  <a:gd name="connsiteX2710" fmla="*/ 496696 w 2398725"/>
                  <a:gd name="connsiteY2710" fmla="*/ 277003 h 988368"/>
                  <a:gd name="connsiteX2711" fmla="*/ 497540 w 2398725"/>
                  <a:gd name="connsiteY2711" fmla="*/ 277003 h 988368"/>
                  <a:gd name="connsiteX2712" fmla="*/ 502858 w 2398725"/>
                  <a:gd name="connsiteY2712" fmla="*/ 282150 h 988368"/>
                  <a:gd name="connsiteX2713" fmla="*/ 507669 w 2398725"/>
                  <a:gd name="connsiteY2713" fmla="*/ 289153 h 988368"/>
                  <a:gd name="connsiteX2714" fmla="*/ 508429 w 2398725"/>
                  <a:gd name="connsiteY2714" fmla="*/ 293034 h 988368"/>
                  <a:gd name="connsiteX2715" fmla="*/ 508767 w 2398725"/>
                  <a:gd name="connsiteY2715" fmla="*/ 295819 h 988368"/>
                  <a:gd name="connsiteX2716" fmla="*/ 508767 w 2398725"/>
                  <a:gd name="connsiteY2716" fmla="*/ 296409 h 988368"/>
                  <a:gd name="connsiteX2717" fmla="*/ 508260 w 2398725"/>
                  <a:gd name="connsiteY2717" fmla="*/ 297000 h 988368"/>
                  <a:gd name="connsiteX2718" fmla="*/ 505475 w 2398725"/>
                  <a:gd name="connsiteY2718" fmla="*/ 295987 h 988368"/>
                  <a:gd name="connsiteX2719" fmla="*/ 504715 w 2398725"/>
                  <a:gd name="connsiteY2719" fmla="*/ 295819 h 988368"/>
                  <a:gd name="connsiteX2720" fmla="*/ 504546 w 2398725"/>
                  <a:gd name="connsiteY2720" fmla="*/ 295819 h 988368"/>
                  <a:gd name="connsiteX2721" fmla="*/ 504884 w 2398725"/>
                  <a:gd name="connsiteY2721" fmla="*/ 296241 h 988368"/>
                  <a:gd name="connsiteX2722" fmla="*/ 507501 w 2398725"/>
                  <a:gd name="connsiteY2722" fmla="*/ 297169 h 988368"/>
                  <a:gd name="connsiteX2723" fmla="*/ 508007 w 2398725"/>
                  <a:gd name="connsiteY2723" fmla="*/ 297759 h 988368"/>
                  <a:gd name="connsiteX2724" fmla="*/ 505728 w 2398725"/>
                  <a:gd name="connsiteY2724" fmla="*/ 302906 h 988368"/>
                  <a:gd name="connsiteX2725" fmla="*/ 504462 w 2398725"/>
                  <a:gd name="connsiteY2725" fmla="*/ 302653 h 988368"/>
                  <a:gd name="connsiteX2726" fmla="*/ 502183 w 2398725"/>
                  <a:gd name="connsiteY2726" fmla="*/ 301556 h 988368"/>
                  <a:gd name="connsiteX2727" fmla="*/ 501423 w 2398725"/>
                  <a:gd name="connsiteY2727" fmla="*/ 301556 h 988368"/>
                  <a:gd name="connsiteX2728" fmla="*/ 499734 w 2398725"/>
                  <a:gd name="connsiteY2728" fmla="*/ 301894 h 988368"/>
                  <a:gd name="connsiteX2729" fmla="*/ 498975 w 2398725"/>
                  <a:gd name="connsiteY2729" fmla="*/ 301894 h 988368"/>
                  <a:gd name="connsiteX2730" fmla="*/ 491377 w 2398725"/>
                  <a:gd name="connsiteY2730" fmla="*/ 296325 h 988368"/>
                  <a:gd name="connsiteX2731" fmla="*/ 491040 w 2398725"/>
                  <a:gd name="connsiteY2731" fmla="*/ 296325 h 988368"/>
                  <a:gd name="connsiteX2732" fmla="*/ 490787 w 2398725"/>
                  <a:gd name="connsiteY2732" fmla="*/ 296578 h 988368"/>
                  <a:gd name="connsiteX2733" fmla="*/ 490787 w 2398725"/>
                  <a:gd name="connsiteY2733" fmla="*/ 297000 h 988368"/>
                  <a:gd name="connsiteX2734" fmla="*/ 494501 w 2398725"/>
                  <a:gd name="connsiteY2734" fmla="*/ 299869 h 988368"/>
                  <a:gd name="connsiteX2735" fmla="*/ 496864 w 2398725"/>
                  <a:gd name="connsiteY2735" fmla="*/ 301641 h 988368"/>
                  <a:gd name="connsiteX2736" fmla="*/ 498721 w 2398725"/>
                  <a:gd name="connsiteY2736" fmla="*/ 302990 h 988368"/>
                  <a:gd name="connsiteX2737" fmla="*/ 500072 w 2398725"/>
                  <a:gd name="connsiteY2737" fmla="*/ 302990 h 988368"/>
                  <a:gd name="connsiteX2738" fmla="*/ 501085 w 2398725"/>
                  <a:gd name="connsiteY2738" fmla="*/ 302822 h 988368"/>
                  <a:gd name="connsiteX2739" fmla="*/ 501676 w 2398725"/>
                  <a:gd name="connsiteY2739" fmla="*/ 302822 h 988368"/>
                  <a:gd name="connsiteX2740" fmla="*/ 502436 w 2398725"/>
                  <a:gd name="connsiteY2740" fmla="*/ 303244 h 988368"/>
                  <a:gd name="connsiteX2741" fmla="*/ 503955 w 2398725"/>
                  <a:gd name="connsiteY2741" fmla="*/ 303666 h 988368"/>
                  <a:gd name="connsiteX2742" fmla="*/ 505643 w 2398725"/>
                  <a:gd name="connsiteY2742" fmla="*/ 304341 h 988368"/>
                  <a:gd name="connsiteX2743" fmla="*/ 507163 w 2398725"/>
                  <a:gd name="connsiteY2743" fmla="*/ 304678 h 988368"/>
                  <a:gd name="connsiteX2744" fmla="*/ 507754 w 2398725"/>
                  <a:gd name="connsiteY2744" fmla="*/ 304847 h 988368"/>
                  <a:gd name="connsiteX2745" fmla="*/ 508514 w 2398725"/>
                  <a:gd name="connsiteY2745" fmla="*/ 305269 h 988368"/>
                  <a:gd name="connsiteX2746" fmla="*/ 508936 w 2398725"/>
                  <a:gd name="connsiteY2746" fmla="*/ 305269 h 988368"/>
                  <a:gd name="connsiteX2747" fmla="*/ 511890 w 2398725"/>
                  <a:gd name="connsiteY2747" fmla="*/ 306619 h 988368"/>
                  <a:gd name="connsiteX2748" fmla="*/ 512650 w 2398725"/>
                  <a:gd name="connsiteY2748" fmla="*/ 307209 h 988368"/>
                  <a:gd name="connsiteX2749" fmla="*/ 513410 w 2398725"/>
                  <a:gd name="connsiteY2749" fmla="*/ 307209 h 988368"/>
                  <a:gd name="connsiteX2750" fmla="*/ 515013 w 2398725"/>
                  <a:gd name="connsiteY2750" fmla="*/ 307800 h 988368"/>
                  <a:gd name="connsiteX2751" fmla="*/ 519487 w 2398725"/>
                  <a:gd name="connsiteY2751" fmla="*/ 309994 h 988368"/>
                  <a:gd name="connsiteX2752" fmla="*/ 521851 w 2398725"/>
                  <a:gd name="connsiteY2752" fmla="*/ 311428 h 988368"/>
                  <a:gd name="connsiteX2753" fmla="*/ 523286 w 2398725"/>
                  <a:gd name="connsiteY2753" fmla="*/ 312609 h 988368"/>
                  <a:gd name="connsiteX2754" fmla="*/ 524215 w 2398725"/>
                  <a:gd name="connsiteY2754" fmla="*/ 313116 h 988368"/>
                  <a:gd name="connsiteX2755" fmla="*/ 524806 w 2398725"/>
                  <a:gd name="connsiteY2755" fmla="*/ 313369 h 988368"/>
                  <a:gd name="connsiteX2756" fmla="*/ 525734 w 2398725"/>
                  <a:gd name="connsiteY2756" fmla="*/ 313369 h 988368"/>
                  <a:gd name="connsiteX2757" fmla="*/ 526241 w 2398725"/>
                  <a:gd name="connsiteY2757" fmla="*/ 313031 h 988368"/>
                  <a:gd name="connsiteX2758" fmla="*/ 526747 w 2398725"/>
                  <a:gd name="connsiteY2758" fmla="*/ 313284 h 988368"/>
                  <a:gd name="connsiteX2759" fmla="*/ 527000 w 2398725"/>
                  <a:gd name="connsiteY2759" fmla="*/ 313537 h 988368"/>
                  <a:gd name="connsiteX2760" fmla="*/ 527591 w 2398725"/>
                  <a:gd name="connsiteY2760" fmla="*/ 313790 h 988368"/>
                  <a:gd name="connsiteX2761" fmla="*/ 528098 w 2398725"/>
                  <a:gd name="connsiteY2761" fmla="*/ 314466 h 988368"/>
                  <a:gd name="connsiteX2762" fmla="*/ 528773 w 2398725"/>
                  <a:gd name="connsiteY2762" fmla="*/ 314803 h 988368"/>
                  <a:gd name="connsiteX2763" fmla="*/ 529364 w 2398725"/>
                  <a:gd name="connsiteY2763" fmla="*/ 314972 h 988368"/>
                  <a:gd name="connsiteX2764" fmla="*/ 529702 w 2398725"/>
                  <a:gd name="connsiteY2764" fmla="*/ 314803 h 988368"/>
                  <a:gd name="connsiteX2765" fmla="*/ 531643 w 2398725"/>
                  <a:gd name="connsiteY2765" fmla="*/ 315984 h 988368"/>
                  <a:gd name="connsiteX2766" fmla="*/ 532403 w 2398725"/>
                  <a:gd name="connsiteY2766" fmla="*/ 316237 h 988368"/>
                  <a:gd name="connsiteX2767" fmla="*/ 533163 w 2398725"/>
                  <a:gd name="connsiteY2767" fmla="*/ 316997 h 988368"/>
                  <a:gd name="connsiteX2768" fmla="*/ 534513 w 2398725"/>
                  <a:gd name="connsiteY2768" fmla="*/ 317841 h 988368"/>
                  <a:gd name="connsiteX2769" fmla="*/ 535104 w 2398725"/>
                  <a:gd name="connsiteY2769" fmla="*/ 317841 h 988368"/>
                  <a:gd name="connsiteX2770" fmla="*/ 536202 w 2398725"/>
                  <a:gd name="connsiteY2770" fmla="*/ 318769 h 988368"/>
                  <a:gd name="connsiteX2771" fmla="*/ 536708 w 2398725"/>
                  <a:gd name="connsiteY2771" fmla="*/ 318769 h 988368"/>
                  <a:gd name="connsiteX2772" fmla="*/ 536708 w 2398725"/>
                  <a:gd name="connsiteY2772" fmla="*/ 318094 h 988368"/>
                  <a:gd name="connsiteX2773" fmla="*/ 536033 w 2398725"/>
                  <a:gd name="connsiteY2773" fmla="*/ 317672 h 988368"/>
                  <a:gd name="connsiteX2774" fmla="*/ 535611 w 2398725"/>
                  <a:gd name="connsiteY2774" fmla="*/ 317334 h 988368"/>
                  <a:gd name="connsiteX2775" fmla="*/ 534851 w 2398725"/>
                  <a:gd name="connsiteY2775" fmla="*/ 317166 h 988368"/>
                  <a:gd name="connsiteX2776" fmla="*/ 534260 w 2398725"/>
                  <a:gd name="connsiteY2776" fmla="*/ 316828 h 988368"/>
                  <a:gd name="connsiteX2777" fmla="*/ 534260 w 2398725"/>
                  <a:gd name="connsiteY2777" fmla="*/ 316491 h 988368"/>
                  <a:gd name="connsiteX2778" fmla="*/ 534682 w 2398725"/>
                  <a:gd name="connsiteY2778" fmla="*/ 316322 h 988368"/>
                  <a:gd name="connsiteX2779" fmla="*/ 534513 w 2398725"/>
                  <a:gd name="connsiteY2779" fmla="*/ 315900 h 988368"/>
                  <a:gd name="connsiteX2780" fmla="*/ 536033 w 2398725"/>
                  <a:gd name="connsiteY2780" fmla="*/ 315478 h 988368"/>
                  <a:gd name="connsiteX2781" fmla="*/ 536624 w 2398725"/>
                  <a:gd name="connsiteY2781" fmla="*/ 315478 h 988368"/>
                  <a:gd name="connsiteX2782" fmla="*/ 537383 w 2398725"/>
                  <a:gd name="connsiteY2782" fmla="*/ 315647 h 988368"/>
                  <a:gd name="connsiteX2783" fmla="*/ 540760 w 2398725"/>
                  <a:gd name="connsiteY2783" fmla="*/ 317756 h 988368"/>
                  <a:gd name="connsiteX2784" fmla="*/ 540760 w 2398725"/>
                  <a:gd name="connsiteY2784" fmla="*/ 318094 h 988368"/>
                  <a:gd name="connsiteX2785" fmla="*/ 540000 w 2398725"/>
                  <a:gd name="connsiteY2785" fmla="*/ 318516 h 988368"/>
                  <a:gd name="connsiteX2786" fmla="*/ 539156 w 2398725"/>
                  <a:gd name="connsiteY2786" fmla="*/ 318769 h 988368"/>
                  <a:gd name="connsiteX2787" fmla="*/ 539156 w 2398725"/>
                  <a:gd name="connsiteY2787" fmla="*/ 319359 h 988368"/>
                  <a:gd name="connsiteX2788" fmla="*/ 539409 w 2398725"/>
                  <a:gd name="connsiteY2788" fmla="*/ 319612 h 988368"/>
                  <a:gd name="connsiteX2789" fmla="*/ 540169 w 2398725"/>
                  <a:gd name="connsiteY2789" fmla="*/ 319359 h 988368"/>
                  <a:gd name="connsiteX2790" fmla="*/ 540929 w 2398725"/>
                  <a:gd name="connsiteY2790" fmla="*/ 318937 h 988368"/>
                  <a:gd name="connsiteX2791" fmla="*/ 540929 w 2398725"/>
                  <a:gd name="connsiteY2791" fmla="*/ 318769 h 988368"/>
                  <a:gd name="connsiteX2792" fmla="*/ 541689 w 2398725"/>
                  <a:gd name="connsiteY2792" fmla="*/ 318516 h 988368"/>
                  <a:gd name="connsiteX2793" fmla="*/ 542701 w 2398725"/>
                  <a:gd name="connsiteY2793" fmla="*/ 318516 h 988368"/>
                  <a:gd name="connsiteX2794" fmla="*/ 548188 w 2398725"/>
                  <a:gd name="connsiteY2794" fmla="*/ 316406 h 988368"/>
                  <a:gd name="connsiteX2795" fmla="*/ 548695 w 2398725"/>
                  <a:gd name="connsiteY2795" fmla="*/ 316406 h 988368"/>
                  <a:gd name="connsiteX2796" fmla="*/ 548273 w 2398725"/>
                  <a:gd name="connsiteY2796" fmla="*/ 317587 h 988368"/>
                  <a:gd name="connsiteX2797" fmla="*/ 548442 w 2398725"/>
                  <a:gd name="connsiteY2797" fmla="*/ 317587 h 988368"/>
                  <a:gd name="connsiteX2798" fmla="*/ 548611 w 2398725"/>
                  <a:gd name="connsiteY2798" fmla="*/ 316997 h 988368"/>
                  <a:gd name="connsiteX2799" fmla="*/ 548864 w 2398725"/>
                  <a:gd name="connsiteY2799" fmla="*/ 316322 h 988368"/>
                  <a:gd name="connsiteX2800" fmla="*/ 549033 w 2398725"/>
                  <a:gd name="connsiteY2800" fmla="*/ 316322 h 988368"/>
                  <a:gd name="connsiteX2801" fmla="*/ 548611 w 2398725"/>
                  <a:gd name="connsiteY2801" fmla="*/ 317503 h 988368"/>
                  <a:gd name="connsiteX2802" fmla="*/ 548779 w 2398725"/>
                  <a:gd name="connsiteY2802" fmla="*/ 317503 h 988368"/>
                  <a:gd name="connsiteX2803" fmla="*/ 549201 w 2398725"/>
                  <a:gd name="connsiteY2803" fmla="*/ 316659 h 988368"/>
                  <a:gd name="connsiteX2804" fmla="*/ 549370 w 2398725"/>
                  <a:gd name="connsiteY2804" fmla="*/ 316659 h 988368"/>
                  <a:gd name="connsiteX2805" fmla="*/ 549623 w 2398725"/>
                  <a:gd name="connsiteY2805" fmla="*/ 316913 h 988368"/>
                  <a:gd name="connsiteX2806" fmla="*/ 550130 w 2398725"/>
                  <a:gd name="connsiteY2806" fmla="*/ 317166 h 988368"/>
                  <a:gd name="connsiteX2807" fmla="*/ 550130 w 2398725"/>
                  <a:gd name="connsiteY2807" fmla="*/ 317503 h 988368"/>
                  <a:gd name="connsiteX2808" fmla="*/ 550383 w 2398725"/>
                  <a:gd name="connsiteY2808" fmla="*/ 317503 h 988368"/>
                  <a:gd name="connsiteX2809" fmla="*/ 550383 w 2398725"/>
                  <a:gd name="connsiteY2809" fmla="*/ 317081 h 988368"/>
                  <a:gd name="connsiteX2810" fmla="*/ 549961 w 2398725"/>
                  <a:gd name="connsiteY2810" fmla="*/ 317081 h 988368"/>
                  <a:gd name="connsiteX2811" fmla="*/ 549623 w 2398725"/>
                  <a:gd name="connsiteY2811" fmla="*/ 316828 h 988368"/>
                  <a:gd name="connsiteX2812" fmla="*/ 549455 w 2398725"/>
                  <a:gd name="connsiteY2812" fmla="*/ 316575 h 988368"/>
                  <a:gd name="connsiteX2813" fmla="*/ 549455 w 2398725"/>
                  <a:gd name="connsiteY2813" fmla="*/ 315900 h 988368"/>
                  <a:gd name="connsiteX2814" fmla="*/ 550383 w 2398725"/>
                  <a:gd name="connsiteY2814" fmla="*/ 315309 h 988368"/>
                  <a:gd name="connsiteX2815" fmla="*/ 550721 w 2398725"/>
                  <a:gd name="connsiteY2815" fmla="*/ 315563 h 988368"/>
                  <a:gd name="connsiteX2816" fmla="*/ 550721 w 2398725"/>
                  <a:gd name="connsiteY2816" fmla="*/ 316322 h 988368"/>
                  <a:gd name="connsiteX2817" fmla="*/ 550468 w 2398725"/>
                  <a:gd name="connsiteY2817" fmla="*/ 316322 h 988368"/>
                  <a:gd name="connsiteX2818" fmla="*/ 550130 w 2398725"/>
                  <a:gd name="connsiteY2818" fmla="*/ 316491 h 988368"/>
                  <a:gd name="connsiteX2819" fmla="*/ 549961 w 2398725"/>
                  <a:gd name="connsiteY2819" fmla="*/ 316659 h 988368"/>
                  <a:gd name="connsiteX2820" fmla="*/ 550130 w 2398725"/>
                  <a:gd name="connsiteY2820" fmla="*/ 316828 h 988368"/>
                  <a:gd name="connsiteX2821" fmla="*/ 550636 w 2398725"/>
                  <a:gd name="connsiteY2821" fmla="*/ 316659 h 988368"/>
                  <a:gd name="connsiteX2822" fmla="*/ 550890 w 2398725"/>
                  <a:gd name="connsiteY2822" fmla="*/ 316659 h 988368"/>
                  <a:gd name="connsiteX2823" fmla="*/ 551059 w 2398725"/>
                  <a:gd name="connsiteY2823" fmla="*/ 316322 h 988368"/>
                  <a:gd name="connsiteX2824" fmla="*/ 551312 w 2398725"/>
                  <a:gd name="connsiteY2824" fmla="*/ 316322 h 988368"/>
                  <a:gd name="connsiteX2825" fmla="*/ 560175 w 2398725"/>
                  <a:gd name="connsiteY2825" fmla="*/ 323072 h 988368"/>
                  <a:gd name="connsiteX2826" fmla="*/ 560429 w 2398725"/>
                  <a:gd name="connsiteY2826" fmla="*/ 323916 h 988368"/>
                  <a:gd name="connsiteX2827" fmla="*/ 560935 w 2398725"/>
                  <a:gd name="connsiteY2827" fmla="*/ 324422 h 988368"/>
                  <a:gd name="connsiteX2828" fmla="*/ 561526 w 2398725"/>
                  <a:gd name="connsiteY2828" fmla="*/ 324422 h 988368"/>
                  <a:gd name="connsiteX2829" fmla="*/ 562370 w 2398725"/>
                  <a:gd name="connsiteY2829" fmla="*/ 324844 h 988368"/>
                  <a:gd name="connsiteX2830" fmla="*/ 563299 w 2398725"/>
                  <a:gd name="connsiteY2830" fmla="*/ 325519 h 988368"/>
                  <a:gd name="connsiteX2831" fmla="*/ 563721 w 2398725"/>
                  <a:gd name="connsiteY2831" fmla="*/ 326194 h 988368"/>
                  <a:gd name="connsiteX2832" fmla="*/ 570221 w 2398725"/>
                  <a:gd name="connsiteY2832" fmla="*/ 332944 h 988368"/>
                  <a:gd name="connsiteX2833" fmla="*/ 575454 w 2398725"/>
                  <a:gd name="connsiteY2833" fmla="*/ 338344 h 988368"/>
                  <a:gd name="connsiteX2834" fmla="*/ 574019 w 2398725"/>
                  <a:gd name="connsiteY2834" fmla="*/ 345853 h 988368"/>
                  <a:gd name="connsiteX2835" fmla="*/ 573597 w 2398725"/>
                  <a:gd name="connsiteY2835" fmla="*/ 346191 h 988368"/>
                  <a:gd name="connsiteX2836" fmla="*/ 573260 w 2398725"/>
                  <a:gd name="connsiteY2836" fmla="*/ 346191 h 988368"/>
                  <a:gd name="connsiteX2837" fmla="*/ 573260 w 2398725"/>
                  <a:gd name="connsiteY2837" fmla="*/ 346697 h 988368"/>
                  <a:gd name="connsiteX2838" fmla="*/ 573682 w 2398725"/>
                  <a:gd name="connsiteY2838" fmla="*/ 346528 h 988368"/>
                  <a:gd name="connsiteX2839" fmla="*/ 574019 w 2398725"/>
                  <a:gd name="connsiteY2839" fmla="*/ 346275 h 988368"/>
                  <a:gd name="connsiteX2840" fmla="*/ 574019 w 2398725"/>
                  <a:gd name="connsiteY2840" fmla="*/ 346697 h 988368"/>
                  <a:gd name="connsiteX2841" fmla="*/ 576214 w 2398725"/>
                  <a:gd name="connsiteY2841" fmla="*/ 349903 h 988368"/>
                  <a:gd name="connsiteX2842" fmla="*/ 576636 w 2398725"/>
                  <a:gd name="connsiteY2842" fmla="*/ 351169 h 988368"/>
                  <a:gd name="connsiteX2843" fmla="*/ 576805 w 2398725"/>
                  <a:gd name="connsiteY2843" fmla="*/ 351928 h 988368"/>
                  <a:gd name="connsiteX2844" fmla="*/ 577227 w 2398725"/>
                  <a:gd name="connsiteY2844" fmla="*/ 352688 h 988368"/>
                  <a:gd name="connsiteX2845" fmla="*/ 577818 w 2398725"/>
                  <a:gd name="connsiteY2845" fmla="*/ 353531 h 988368"/>
                  <a:gd name="connsiteX2846" fmla="*/ 578578 w 2398725"/>
                  <a:gd name="connsiteY2846" fmla="*/ 354291 h 988368"/>
                  <a:gd name="connsiteX2847" fmla="*/ 579084 w 2398725"/>
                  <a:gd name="connsiteY2847" fmla="*/ 355641 h 988368"/>
                  <a:gd name="connsiteX2848" fmla="*/ 579591 w 2398725"/>
                  <a:gd name="connsiteY2848" fmla="*/ 356231 h 988368"/>
                  <a:gd name="connsiteX2849" fmla="*/ 579759 w 2398725"/>
                  <a:gd name="connsiteY2849" fmla="*/ 356822 h 988368"/>
                  <a:gd name="connsiteX2850" fmla="*/ 580772 w 2398725"/>
                  <a:gd name="connsiteY2850" fmla="*/ 359353 h 988368"/>
                  <a:gd name="connsiteX2851" fmla="*/ 581026 w 2398725"/>
                  <a:gd name="connsiteY2851" fmla="*/ 359606 h 988368"/>
                  <a:gd name="connsiteX2852" fmla="*/ 581363 w 2398725"/>
                  <a:gd name="connsiteY2852" fmla="*/ 359437 h 988368"/>
                  <a:gd name="connsiteX2853" fmla="*/ 581195 w 2398725"/>
                  <a:gd name="connsiteY2853" fmla="*/ 358931 h 988368"/>
                  <a:gd name="connsiteX2854" fmla="*/ 586259 w 2398725"/>
                  <a:gd name="connsiteY2854" fmla="*/ 361125 h 988368"/>
                  <a:gd name="connsiteX2855" fmla="*/ 587441 w 2398725"/>
                  <a:gd name="connsiteY2855" fmla="*/ 366188 h 988368"/>
                  <a:gd name="connsiteX2856" fmla="*/ 588032 w 2398725"/>
                  <a:gd name="connsiteY2856" fmla="*/ 368212 h 988368"/>
                  <a:gd name="connsiteX2857" fmla="*/ 588707 w 2398725"/>
                  <a:gd name="connsiteY2857" fmla="*/ 371672 h 988368"/>
                  <a:gd name="connsiteX2858" fmla="*/ 589130 w 2398725"/>
                  <a:gd name="connsiteY2858" fmla="*/ 374794 h 988368"/>
                  <a:gd name="connsiteX2859" fmla="*/ 588201 w 2398725"/>
                  <a:gd name="connsiteY2859" fmla="*/ 376481 h 988368"/>
                  <a:gd name="connsiteX2860" fmla="*/ 587694 w 2398725"/>
                  <a:gd name="connsiteY2860" fmla="*/ 376650 h 988368"/>
                  <a:gd name="connsiteX2861" fmla="*/ 587441 w 2398725"/>
                  <a:gd name="connsiteY2861" fmla="*/ 376481 h 988368"/>
                  <a:gd name="connsiteX2862" fmla="*/ 587441 w 2398725"/>
                  <a:gd name="connsiteY2862" fmla="*/ 375806 h 988368"/>
                  <a:gd name="connsiteX2863" fmla="*/ 587104 w 2398725"/>
                  <a:gd name="connsiteY2863" fmla="*/ 375469 h 988368"/>
                  <a:gd name="connsiteX2864" fmla="*/ 586935 w 2398725"/>
                  <a:gd name="connsiteY2864" fmla="*/ 375469 h 988368"/>
                  <a:gd name="connsiteX2865" fmla="*/ 586766 w 2398725"/>
                  <a:gd name="connsiteY2865" fmla="*/ 375047 h 988368"/>
                  <a:gd name="connsiteX2866" fmla="*/ 586597 w 2398725"/>
                  <a:gd name="connsiteY2866" fmla="*/ 374878 h 988368"/>
                  <a:gd name="connsiteX2867" fmla="*/ 586344 w 2398725"/>
                  <a:gd name="connsiteY2867" fmla="*/ 375047 h 988368"/>
                  <a:gd name="connsiteX2868" fmla="*/ 586344 w 2398725"/>
                  <a:gd name="connsiteY2868" fmla="*/ 375300 h 988368"/>
                  <a:gd name="connsiteX2869" fmla="*/ 586681 w 2398725"/>
                  <a:gd name="connsiteY2869" fmla="*/ 375806 h 988368"/>
                  <a:gd name="connsiteX2870" fmla="*/ 586935 w 2398725"/>
                  <a:gd name="connsiteY2870" fmla="*/ 376228 h 988368"/>
                  <a:gd name="connsiteX2871" fmla="*/ 586935 w 2398725"/>
                  <a:gd name="connsiteY2871" fmla="*/ 376988 h 988368"/>
                  <a:gd name="connsiteX2872" fmla="*/ 587104 w 2398725"/>
                  <a:gd name="connsiteY2872" fmla="*/ 377578 h 988368"/>
                  <a:gd name="connsiteX2873" fmla="*/ 593013 w 2398725"/>
                  <a:gd name="connsiteY2873" fmla="*/ 387450 h 988368"/>
                  <a:gd name="connsiteX2874" fmla="*/ 593519 w 2398725"/>
                  <a:gd name="connsiteY2874" fmla="*/ 389053 h 988368"/>
                  <a:gd name="connsiteX2875" fmla="*/ 592844 w 2398725"/>
                  <a:gd name="connsiteY2875" fmla="*/ 399684 h 988368"/>
                  <a:gd name="connsiteX2876" fmla="*/ 592675 w 2398725"/>
                  <a:gd name="connsiteY2876" fmla="*/ 407194 h 988368"/>
                  <a:gd name="connsiteX2877" fmla="*/ 592675 w 2398725"/>
                  <a:gd name="connsiteY2877" fmla="*/ 407616 h 988368"/>
                  <a:gd name="connsiteX2878" fmla="*/ 592844 w 2398725"/>
                  <a:gd name="connsiteY2878" fmla="*/ 407953 h 988368"/>
                  <a:gd name="connsiteX2879" fmla="*/ 592675 w 2398725"/>
                  <a:gd name="connsiteY2879" fmla="*/ 408206 h 988368"/>
                  <a:gd name="connsiteX2880" fmla="*/ 592506 w 2398725"/>
                  <a:gd name="connsiteY2880" fmla="*/ 408881 h 988368"/>
                  <a:gd name="connsiteX2881" fmla="*/ 592506 w 2398725"/>
                  <a:gd name="connsiteY2881" fmla="*/ 410653 h 988368"/>
                  <a:gd name="connsiteX2882" fmla="*/ 592253 w 2398725"/>
                  <a:gd name="connsiteY2882" fmla="*/ 411328 h 988368"/>
                  <a:gd name="connsiteX2883" fmla="*/ 592253 w 2398725"/>
                  <a:gd name="connsiteY2883" fmla="*/ 412594 h 988368"/>
                  <a:gd name="connsiteX2884" fmla="*/ 592591 w 2398725"/>
                  <a:gd name="connsiteY2884" fmla="*/ 413353 h 988368"/>
                  <a:gd name="connsiteX2885" fmla="*/ 592844 w 2398725"/>
                  <a:gd name="connsiteY2885" fmla="*/ 413353 h 988368"/>
                  <a:gd name="connsiteX2886" fmla="*/ 593519 w 2398725"/>
                  <a:gd name="connsiteY2886" fmla="*/ 412847 h 988368"/>
                  <a:gd name="connsiteX2887" fmla="*/ 594363 w 2398725"/>
                  <a:gd name="connsiteY2887" fmla="*/ 412847 h 988368"/>
                  <a:gd name="connsiteX2888" fmla="*/ 596052 w 2398725"/>
                  <a:gd name="connsiteY2888" fmla="*/ 412088 h 988368"/>
                  <a:gd name="connsiteX2889" fmla="*/ 596305 w 2398725"/>
                  <a:gd name="connsiteY2889" fmla="*/ 412341 h 988368"/>
                  <a:gd name="connsiteX2890" fmla="*/ 596727 w 2398725"/>
                  <a:gd name="connsiteY2890" fmla="*/ 412088 h 988368"/>
                  <a:gd name="connsiteX2891" fmla="*/ 599850 w 2398725"/>
                  <a:gd name="connsiteY2891" fmla="*/ 409472 h 988368"/>
                  <a:gd name="connsiteX2892" fmla="*/ 601032 w 2398725"/>
                  <a:gd name="connsiteY2892" fmla="*/ 410062 h 988368"/>
                  <a:gd name="connsiteX2893" fmla="*/ 601876 w 2398725"/>
                  <a:gd name="connsiteY2893" fmla="*/ 411159 h 988368"/>
                  <a:gd name="connsiteX2894" fmla="*/ 601201 w 2398725"/>
                  <a:gd name="connsiteY2894" fmla="*/ 415378 h 988368"/>
                  <a:gd name="connsiteX2895" fmla="*/ 601370 w 2398725"/>
                  <a:gd name="connsiteY2895" fmla="*/ 416053 h 988368"/>
                  <a:gd name="connsiteX2896" fmla="*/ 600694 w 2398725"/>
                  <a:gd name="connsiteY2896" fmla="*/ 416053 h 988368"/>
                  <a:gd name="connsiteX2897" fmla="*/ 600694 w 2398725"/>
                  <a:gd name="connsiteY2897" fmla="*/ 416391 h 988368"/>
                  <a:gd name="connsiteX2898" fmla="*/ 602383 w 2398725"/>
                  <a:gd name="connsiteY2898" fmla="*/ 417403 h 988368"/>
                  <a:gd name="connsiteX2899" fmla="*/ 602636 w 2398725"/>
                  <a:gd name="connsiteY2899" fmla="*/ 417403 h 988368"/>
                  <a:gd name="connsiteX2900" fmla="*/ 602889 w 2398725"/>
                  <a:gd name="connsiteY2900" fmla="*/ 417150 h 988368"/>
                  <a:gd name="connsiteX2901" fmla="*/ 602889 w 2398725"/>
                  <a:gd name="connsiteY2901" fmla="*/ 416813 h 988368"/>
                  <a:gd name="connsiteX2902" fmla="*/ 602467 w 2398725"/>
                  <a:gd name="connsiteY2902" fmla="*/ 416813 h 988368"/>
                  <a:gd name="connsiteX2903" fmla="*/ 602129 w 2398725"/>
                  <a:gd name="connsiteY2903" fmla="*/ 416644 h 988368"/>
                  <a:gd name="connsiteX2904" fmla="*/ 601876 w 2398725"/>
                  <a:gd name="connsiteY2904" fmla="*/ 414872 h 988368"/>
                  <a:gd name="connsiteX2905" fmla="*/ 602383 w 2398725"/>
                  <a:gd name="connsiteY2905" fmla="*/ 412425 h 988368"/>
                  <a:gd name="connsiteX2906" fmla="*/ 603227 w 2398725"/>
                  <a:gd name="connsiteY2906" fmla="*/ 411750 h 988368"/>
                  <a:gd name="connsiteX2907" fmla="*/ 603818 w 2398725"/>
                  <a:gd name="connsiteY2907" fmla="*/ 412003 h 988368"/>
                  <a:gd name="connsiteX2908" fmla="*/ 612090 w 2398725"/>
                  <a:gd name="connsiteY2908" fmla="*/ 414113 h 988368"/>
                  <a:gd name="connsiteX2909" fmla="*/ 614960 w 2398725"/>
                  <a:gd name="connsiteY2909" fmla="*/ 414787 h 988368"/>
                  <a:gd name="connsiteX2910" fmla="*/ 616227 w 2398725"/>
                  <a:gd name="connsiteY2910" fmla="*/ 415209 h 988368"/>
                  <a:gd name="connsiteX2911" fmla="*/ 617915 w 2398725"/>
                  <a:gd name="connsiteY2911" fmla="*/ 415378 h 988368"/>
                  <a:gd name="connsiteX2912" fmla="*/ 618590 w 2398725"/>
                  <a:gd name="connsiteY2912" fmla="*/ 415547 h 988368"/>
                  <a:gd name="connsiteX2913" fmla="*/ 624584 w 2398725"/>
                  <a:gd name="connsiteY2913" fmla="*/ 417572 h 988368"/>
                  <a:gd name="connsiteX2914" fmla="*/ 625006 w 2398725"/>
                  <a:gd name="connsiteY2914" fmla="*/ 417825 h 988368"/>
                  <a:gd name="connsiteX2915" fmla="*/ 625850 w 2398725"/>
                  <a:gd name="connsiteY2915" fmla="*/ 417825 h 988368"/>
                  <a:gd name="connsiteX2916" fmla="*/ 626947 w 2398725"/>
                  <a:gd name="connsiteY2916" fmla="*/ 418163 h 988368"/>
                  <a:gd name="connsiteX2917" fmla="*/ 628382 w 2398725"/>
                  <a:gd name="connsiteY2917" fmla="*/ 418753 h 988368"/>
                  <a:gd name="connsiteX2918" fmla="*/ 628720 w 2398725"/>
                  <a:gd name="connsiteY2918" fmla="*/ 419344 h 988368"/>
                  <a:gd name="connsiteX2919" fmla="*/ 629311 w 2398725"/>
                  <a:gd name="connsiteY2919" fmla="*/ 419344 h 988368"/>
                  <a:gd name="connsiteX2920" fmla="*/ 631421 w 2398725"/>
                  <a:gd name="connsiteY2920" fmla="*/ 419850 h 988368"/>
                  <a:gd name="connsiteX2921" fmla="*/ 633110 w 2398725"/>
                  <a:gd name="connsiteY2921" fmla="*/ 419850 h 988368"/>
                  <a:gd name="connsiteX2922" fmla="*/ 634545 w 2398725"/>
                  <a:gd name="connsiteY2922" fmla="*/ 420103 h 988368"/>
                  <a:gd name="connsiteX2923" fmla="*/ 636317 w 2398725"/>
                  <a:gd name="connsiteY2923" fmla="*/ 419934 h 988368"/>
                  <a:gd name="connsiteX2924" fmla="*/ 639187 w 2398725"/>
                  <a:gd name="connsiteY2924" fmla="*/ 419934 h 988368"/>
                  <a:gd name="connsiteX2925" fmla="*/ 639778 w 2398725"/>
                  <a:gd name="connsiteY2925" fmla="*/ 419006 h 988368"/>
                  <a:gd name="connsiteX2926" fmla="*/ 642902 w 2398725"/>
                  <a:gd name="connsiteY2926" fmla="*/ 418416 h 988368"/>
                  <a:gd name="connsiteX2927" fmla="*/ 644843 w 2398725"/>
                  <a:gd name="connsiteY2927" fmla="*/ 416728 h 988368"/>
                  <a:gd name="connsiteX2928" fmla="*/ 651512 w 2398725"/>
                  <a:gd name="connsiteY2928" fmla="*/ 403650 h 988368"/>
                  <a:gd name="connsiteX2929" fmla="*/ 652018 w 2398725"/>
                  <a:gd name="connsiteY2929" fmla="*/ 403228 h 988368"/>
                  <a:gd name="connsiteX2930" fmla="*/ 654720 w 2398725"/>
                  <a:gd name="connsiteY2930" fmla="*/ 403819 h 988368"/>
                  <a:gd name="connsiteX2931" fmla="*/ 654720 w 2398725"/>
                  <a:gd name="connsiteY2931" fmla="*/ 406013 h 988368"/>
                  <a:gd name="connsiteX2932" fmla="*/ 656830 w 2398725"/>
                  <a:gd name="connsiteY2932" fmla="*/ 406013 h 988368"/>
                  <a:gd name="connsiteX2933" fmla="*/ 657927 w 2398725"/>
                  <a:gd name="connsiteY2933" fmla="*/ 406603 h 988368"/>
                  <a:gd name="connsiteX2934" fmla="*/ 666031 w 2398725"/>
                  <a:gd name="connsiteY2934" fmla="*/ 425672 h 988368"/>
                  <a:gd name="connsiteX2935" fmla="*/ 666369 w 2398725"/>
                  <a:gd name="connsiteY2935" fmla="*/ 430228 h 988368"/>
                  <a:gd name="connsiteX2936" fmla="*/ 667129 w 2398725"/>
                  <a:gd name="connsiteY2936" fmla="*/ 432169 h 988368"/>
                  <a:gd name="connsiteX2937" fmla="*/ 667129 w 2398725"/>
                  <a:gd name="connsiteY2937" fmla="*/ 435122 h 988368"/>
                  <a:gd name="connsiteX2938" fmla="*/ 667382 w 2398725"/>
                  <a:gd name="connsiteY2938" fmla="*/ 435375 h 988368"/>
                  <a:gd name="connsiteX2939" fmla="*/ 667804 w 2398725"/>
                  <a:gd name="connsiteY2939" fmla="*/ 435375 h 988368"/>
                  <a:gd name="connsiteX2940" fmla="*/ 668057 w 2398725"/>
                  <a:gd name="connsiteY2940" fmla="*/ 435038 h 988368"/>
                  <a:gd name="connsiteX2941" fmla="*/ 668310 w 2398725"/>
                  <a:gd name="connsiteY2941" fmla="*/ 434869 h 988368"/>
                  <a:gd name="connsiteX2942" fmla="*/ 668479 w 2398725"/>
                  <a:gd name="connsiteY2942" fmla="*/ 434869 h 988368"/>
                  <a:gd name="connsiteX2943" fmla="*/ 668479 w 2398725"/>
                  <a:gd name="connsiteY2943" fmla="*/ 434531 h 988368"/>
                  <a:gd name="connsiteX2944" fmla="*/ 668057 w 2398725"/>
                  <a:gd name="connsiteY2944" fmla="*/ 434531 h 988368"/>
                  <a:gd name="connsiteX2945" fmla="*/ 668057 w 2398725"/>
                  <a:gd name="connsiteY2945" fmla="*/ 432169 h 988368"/>
                  <a:gd name="connsiteX2946" fmla="*/ 667213 w 2398725"/>
                  <a:gd name="connsiteY2946" fmla="*/ 430228 h 988368"/>
                  <a:gd name="connsiteX2947" fmla="*/ 666791 w 2398725"/>
                  <a:gd name="connsiteY2947" fmla="*/ 426094 h 988368"/>
                  <a:gd name="connsiteX2948" fmla="*/ 669155 w 2398725"/>
                  <a:gd name="connsiteY2948" fmla="*/ 425503 h 988368"/>
                  <a:gd name="connsiteX2949" fmla="*/ 669661 w 2398725"/>
                  <a:gd name="connsiteY2949" fmla="*/ 425503 h 988368"/>
                  <a:gd name="connsiteX2950" fmla="*/ 685953 w 2398725"/>
                  <a:gd name="connsiteY2950" fmla="*/ 442462 h 988368"/>
                  <a:gd name="connsiteX2951" fmla="*/ 686291 w 2398725"/>
                  <a:gd name="connsiteY2951" fmla="*/ 443053 h 988368"/>
                  <a:gd name="connsiteX2952" fmla="*/ 686966 w 2398725"/>
                  <a:gd name="connsiteY2952" fmla="*/ 444825 h 988368"/>
                  <a:gd name="connsiteX2953" fmla="*/ 686966 w 2398725"/>
                  <a:gd name="connsiteY2953" fmla="*/ 445331 h 988368"/>
                  <a:gd name="connsiteX2954" fmla="*/ 686628 w 2398725"/>
                  <a:gd name="connsiteY2954" fmla="*/ 445584 h 988368"/>
                  <a:gd name="connsiteX2955" fmla="*/ 686122 w 2398725"/>
                  <a:gd name="connsiteY2955" fmla="*/ 446428 h 988368"/>
                  <a:gd name="connsiteX2956" fmla="*/ 684856 w 2398725"/>
                  <a:gd name="connsiteY2956" fmla="*/ 447778 h 988368"/>
                  <a:gd name="connsiteX2957" fmla="*/ 681901 w 2398725"/>
                  <a:gd name="connsiteY2957" fmla="*/ 448959 h 988368"/>
                  <a:gd name="connsiteX2958" fmla="*/ 681901 w 2398725"/>
                  <a:gd name="connsiteY2958" fmla="*/ 449213 h 988368"/>
                  <a:gd name="connsiteX2959" fmla="*/ 682661 w 2398725"/>
                  <a:gd name="connsiteY2959" fmla="*/ 449466 h 988368"/>
                  <a:gd name="connsiteX2960" fmla="*/ 683505 w 2398725"/>
                  <a:gd name="connsiteY2960" fmla="*/ 449213 h 988368"/>
                  <a:gd name="connsiteX2961" fmla="*/ 685278 w 2398725"/>
                  <a:gd name="connsiteY2961" fmla="*/ 448369 h 988368"/>
                  <a:gd name="connsiteX2962" fmla="*/ 686122 w 2398725"/>
                  <a:gd name="connsiteY2962" fmla="*/ 447525 h 988368"/>
                  <a:gd name="connsiteX2963" fmla="*/ 687051 w 2398725"/>
                  <a:gd name="connsiteY2963" fmla="*/ 446091 h 988368"/>
                  <a:gd name="connsiteX2964" fmla="*/ 688654 w 2398725"/>
                  <a:gd name="connsiteY2964" fmla="*/ 445500 h 988368"/>
                  <a:gd name="connsiteX2965" fmla="*/ 688823 w 2398725"/>
                  <a:gd name="connsiteY2965" fmla="*/ 445669 h 988368"/>
                  <a:gd name="connsiteX2966" fmla="*/ 688654 w 2398725"/>
                  <a:gd name="connsiteY2966" fmla="*/ 446259 h 988368"/>
                  <a:gd name="connsiteX2967" fmla="*/ 688823 w 2398725"/>
                  <a:gd name="connsiteY2967" fmla="*/ 446597 h 988368"/>
                  <a:gd name="connsiteX2968" fmla="*/ 688992 w 2398725"/>
                  <a:gd name="connsiteY2968" fmla="*/ 446006 h 988368"/>
                  <a:gd name="connsiteX2969" fmla="*/ 688992 w 2398725"/>
                  <a:gd name="connsiteY2969" fmla="*/ 445416 h 988368"/>
                  <a:gd name="connsiteX2970" fmla="*/ 689330 w 2398725"/>
                  <a:gd name="connsiteY2970" fmla="*/ 445416 h 988368"/>
                  <a:gd name="connsiteX2971" fmla="*/ 689330 w 2398725"/>
                  <a:gd name="connsiteY2971" fmla="*/ 446006 h 988368"/>
                  <a:gd name="connsiteX2972" fmla="*/ 689498 w 2398725"/>
                  <a:gd name="connsiteY2972" fmla="*/ 446006 h 988368"/>
                  <a:gd name="connsiteX2973" fmla="*/ 689498 w 2398725"/>
                  <a:gd name="connsiteY2973" fmla="*/ 445584 h 988368"/>
                  <a:gd name="connsiteX2974" fmla="*/ 689921 w 2398725"/>
                  <a:gd name="connsiteY2974" fmla="*/ 445584 h 988368"/>
                  <a:gd name="connsiteX2975" fmla="*/ 690427 w 2398725"/>
                  <a:gd name="connsiteY2975" fmla="*/ 445753 h 988368"/>
                  <a:gd name="connsiteX2976" fmla="*/ 691102 w 2398725"/>
                  <a:gd name="connsiteY2976" fmla="*/ 446175 h 988368"/>
                  <a:gd name="connsiteX2977" fmla="*/ 693128 w 2398725"/>
                  <a:gd name="connsiteY2977" fmla="*/ 448200 h 988368"/>
                  <a:gd name="connsiteX2978" fmla="*/ 693635 w 2398725"/>
                  <a:gd name="connsiteY2978" fmla="*/ 448622 h 988368"/>
                  <a:gd name="connsiteX2979" fmla="*/ 694226 w 2398725"/>
                  <a:gd name="connsiteY2979" fmla="*/ 448622 h 988368"/>
                  <a:gd name="connsiteX2980" fmla="*/ 695239 w 2398725"/>
                  <a:gd name="connsiteY2980" fmla="*/ 448791 h 988368"/>
                  <a:gd name="connsiteX2981" fmla="*/ 708070 w 2398725"/>
                  <a:gd name="connsiteY2981" fmla="*/ 448116 h 988368"/>
                  <a:gd name="connsiteX2982" fmla="*/ 711531 w 2398725"/>
                  <a:gd name="connsiteY2982" fmla="*/ 448116 h 988368"/>
                  <a:gd name="connsiteX2983" fmla="*/ 714232 w 2398725"/>
                  <a:gd name="connsiteY2983" fmla="*/ 447947 h 988368"/>
                  <a:gd name="connsiteX2984" fmla="*/ 717524 w 2398725"/>
                  <a:gd name="connsiteY2984" fmla="*/ 447947 h 988368"/>
                  <a:gd name="connsiteX2985" fmla="*/ 718199 w 2398725"/>
                  <a:gd name="connsiteY2985" fmla="*/ 447694 h 988368"/>
                  <a:gd name="connsiteX2986" fmla="*/ 718959 w 2398725"/>
                  <a:gd name="connsiteY2986" fmla="*/ 447356 h 988368"/>
                  <a:gd name="connsiteX2987" fmla="*/ 719550 w 2398725"/>
                  <a:gd name="connsiteY2987" fmla="*/ 447188 h 988368"/>
                  <a:gd name="connsiteX2988" fmla="*/ 721914 w 2398725"/>
                  <a:gd name="connsiteY2988" fmla="*/ 444741 h 988368"/>
                  <a:gd name="connsiteX2989" fmla="*/ 722589 w 2398725"/>
                  <a:gd name="connsiteY2989" fmla="*/ 444403 h 988368"/>
                  <a:gd name="connsiteX2990" fmla="*/ 723264 w 2398725"/>
                  <a:gd name="connsiteY2990" fmla="*/ 443559 h 988368"/>
                  <a:gd name="connsiteX2991" fmla="*/ 723855 w 2398725"/>
                  <a:gd name="connsiteY2991" fmla="*/ 443222 h 988368"/>
                  <a:gd name="connsiteX2992" fmla="*/ 725459 w 2398725"/>
                  <a:gd name="connsiteY2992" fmla="*/ 441197 h 988368"/>
                  <a:gd name="connsiteX2993" fmla="*/ 726050 w 2398725"/>
                  <a:gd name="connsiteY2993" fmla="*/ 441197 h 988368"/>
                  <a:gd name="connsiteX2994" fmla="*/ 726050 w 2398725"/>
                  <a:gd name="connsiteY2994" fmla="*/ 440691 h 988368"/>
                  <a:gd name="connsiteX2995" fmla="*/ 727147 w 2398725"/>
                  <a:gd name="connsiteY2995" fmla="*/ 440860 h 988368"/>
                  <a:gd name="connsiteX2996" fmla="*/ 737530 w 2398725"/>
                  <a:gd name="connsiteY2996" fmla="*/ 441450 h 988368"/>
                  <a:gd name="connsiteX2997" fmla="*/ 738375 w 2398725"/>
                  <a:gd name="connsiteY2997" fmla="*/ 441956 h 988368"/>
                  <a:gd name="connsiteX2998" fmla="*/ 738375 w 2398725"/>
                  <a:gd name="connsiteY2998" fmla="*/ 442294 h 988368"/>
                  <a:gd name="connsiteX2999" fmla="*/ 738797 w 2398725"/>
                  <a:gd name="connsiteY2999" fmla="*/ 442294 h 988368"/>
                  <a:gd name="connsiteX3000" fmla="*/ 738797 w 2398725"/>
                  <a:gd name="connsiteY3000" fmla="*/ 442041 h 988368"/>
                  <a:gd name="connsiteX3001" fmla="*/ 744790 w 2398725"/>
                  <a:gd name="connsiteY3001" fmla="*/ 442041 h 988368"/>
                  <a:gd name="connsiteX3002" fmla="*/ 745719 w 2398725"/>
                  <a:gd name="connsiteY3002" fmla="*/ 441788 h 988368"/>
                  <a:gd name="connsiteX3003" fmla="*/ 746478 w 2398725"/>
                  <a:gd name="connsiteY3003" fmla="*/ 441366 h 988368"/>
                  <a:gd name="connsiteX3004" fmla="*/ 746816 w 2398725"/>
                  <a:gd name="connsiteY3004" fmla="*/ 441197 h 988368"/>
                  <a:gd name="connsiteX3005" fmla="*/ 747238 w 2398725"/>
                  <a:gd name="connsiteY3005" fmla="*/ 441197 h 988368"/>
                  <a:gd name="connsiteX3006" fmla="*/ 747660 w 2398725"/>
                  <a:gd name="connsiteY3006" fmla="*/ 441534 h 988368"/>
                  <a:gd name="connsiteX3007" fmla="*/ 747998 w 2398725"/>
                  <a:gd name="connsiteY3007" fmla="*/ 441956 h 988368"/>
                  <a:gd name="connsiteX3008" fmla="*/ 748420 w 2398725"/>
                  <a:gd name="connsiteY3008" fmla="*/ 442209 h 988368"/>
                  <a:gd name="connsiteX3009" fmla="*/ 748926 w 2398725"/>
                  <a:gd name="connsiteY3009" fmla="*/ 442209 h 988368"/>
                  <a:gd name="connsiteX3010" fmla="*/ 749180 w 2398725"/>
                  <a:gd name="connsiteY3010" fmla="*/ 441872 h 988368"/>
                  <a:gd name="connsiteX3011" fmla="*/ 749180 w 2398725"/>
                  <a:gd name="connsiteY3011" fmla="*/ 441197 h 988368"/>
                  <a:gd name="connsiteX3012" fmla="*/ 749855 w 2398725"/>
                  <a:gd name="connsiteY3012" fmla="*/ 440691 h 988368"/>
                  <a:gd name="connsiteX3013" fmla="*/ 749855 w 2398725"/>
                  <a:gd name="connsiteY3013" fmla="*/ 440437 h 988368"/>
                  <a:gd name="connsiteX3014" fmla="*/ 750277 w 2398725"/>
                  <a:gd name="connsiteY3014" fmla="*/ 440269 h 988368"/>
                  <a:gd name="connsiteX3015" fmla="*/ 756017 w 2398725"/>
                  <a:gd name="connsiteY3015" fmla="*/ 436050 h 988368"/>
                  <a:gd name="connsiteX3016" fmla="*/ 758465 w 2398725"/>
                  <a:gd name="connsiteY3016" fmla="*/ 434362 h 988368"/>
                  <a:gd name="connsiteX3017" fmla="*/ 758718 w 2398725"/>
                  <a:gd name="connsiteY3017" fmla="*/ 434194 h 988368"/>
                  <a:gd name="connsiteX3018" fmla="*/ 758887 w 2398725"/>
                  <a:gd name="connsiteY3018" fmla="*/ 434194 h 988368"/>
                  <a:gd name="connsiteX3019" fmla="*/ 762011 w 2398725"/>
                  <a:gd name="connsiteY3019" fmla="*/ 433688 h 988368"/>
                  <a:gd name="connsiteX3020" fmla="*/ 765809 w 2398725"/>
                  <a:gd name="connsiteY3020" fmla="*/ 431747 h 988368"/>
                  <a:gd name="connsiteX3021" fmla="*/ 767751 w 2398725"/>
                  <a:gd name="connsiteY3021" fmla="*/ 430481 h 988368"/>
                  <a:gd name="connsiteX3022" fmla="*/ 768089 w 2398725"/>
                  <a:gd name="connsiteY3022" fmla="*/ 430144 h 988368"/>
                  <a:gd name="connsiteX3023" fmla="*/ 768342 w 2398725"/>
                  <a:gd name="connsiteY3023" fmla="*/ 430144 h 988368"/>
                  <a:gd name="connsiteX3024" fmla="*/ 768679 w 2398725"/>
                  <a:gd name="connsiteY3024" fmla="*/ 430397 h 988368"/>
                  <a:gd name="connsiteX3025" fmla="*/ 769017 w 2398725"/>
                  <a:gd name="connsiteY3025" fmla="*/ 430397 h 988368"/>
                  <a:gd name="connsiteX3026" fmla="*/ 769186 w 2398725"/>
                  <a:gd name="connsiteY3026" fmla="*/ 430228 h 988368"/>
                  <a:gd name="connsiteX3027" fmla="*/ 769524 w 2398725"/>
                  <a:gd name="connsiteY3027" fmla="*/ 430228 h 988368"/>
                  <a:gd name="connsiteX3028" fmla="*/ 769692 w 2398725"/>
                  <a:gd name="connsiteY3028" fmla="*/ 429975 h 988368"/>
                  <a:gd name="connsiteX3029" fmla="*/ 769946 w 2398725"/>
                  <a:gd name="connsiteY3029" fmla="*/ 429975 h 988368"/>
                  <a:gd name="connsiteX3030" fmla="*/ 769946 w 2398725"/>
                  <a:gd name="connsiteY3030" fmla="*/ 429469 h 988368"/>
                  <a:gd name="connsiteX3031" fmla="*/ 769777 w 2398725"/>
                  <a:gd name="connsiteY3031" fmla="*/ 429216 h 988368"/>
                  <a:gd name="connsiteX3032" fmla="*/ 770368 w 2398725"/>
                  <a:gd name="connsiteY3032" fmla="*/ 429216 h 988368"/>
                  <a:gd name="connsiteX3033" fmla="*/ 770368 w 2398725"/>
                  <a:gd name="connsiteY3033" fmla="*/ 428878 h 988368"/>
                  <a:gd name="connsiteX3034" fmla="*/ 770537 w 2398725"/>
                  <a:gd name="connsiteY3034" fmla="*/ 428878 h 988368"/>
                  <a:gd name="connsiteX3035" fmla="*/ 770790 w 2398725"/>
                  <a:gd name="connsiteY3035" fmla="*/ 429047 h 988368"/>
                  <a:gd name="connsiteX3036" fmla="*/ 771127 w 2398725"/>
                  <a:gd name="connsiteY3036" fmla="*/ 429216 h 988368"/>
                  <a:gd name="connsiteX3037" fmla="*/ 771381 w 2398725"/>
                  <a:gd name="connsiteY3037" fmla="*/ 428963 h 988368"/>
                  <a:gd name="connsiteX3038" fmla="*/ 771549 w 2398725"/>
                  <a:gd name="connsiteY3038" fmla="*/ 429131 h 988368"/>
                  <a:gd name="connsiteX3039" fmla="*/ 771381 w 2398725"/>
                  <a:gd name="connsiteY3039" fmla="*/ 429300 h 988368"/>
                  <a:gd name="connsiteX3040" fmla="*/ 771887 w 2398725"/>
                  <a:gd name="connsiteY3040" fmla="*/ 429300 h 988368"/>
                  <a:gd name="connsiteX3041" fmla="*/ 771887 w 2398725"/>
                  <a:gd name="connsiteY3041" fmla="*/ 429131 h 988368"/>
                  <a:gd name="connsiteX3042" fmla="*/ 772309 w 2398725"/>
                  <a:gd name="connsiteY3042" fmla="*/ 428963 h 988368"/>
                  <a:gd name="connsiteX3043" fmla="*/ 772478 w 2398725"/>
                  <a:gd name="connsiteY3043" fmla="*/ 428625 h 988368"/>
                  <a:gd name="connsiteX3044" fmla="*/ 772816 w 2398725"/>
                  <a:gd name="connsiteY3044" fmla="*/ 428372 h 988368"/>
                  <a:gd name="connsiteX3045" fmla="*/ 772816 w 2398725"/>
                  <a:gd name="connsiteY3045" fmla="*/ 428034 h 988368"/>
                  <a:gd name="connsiteX3046" fmla="*/ 773238 w 2398725"/>
                  <a:gd name="connsiteY3046" fmla="*/ 427528 h 988368"/>
                  <a:gd name="connsiteX3047" fmla="*/ 774082 w 2398725"/>
                  <a:gd name="connsiteY3047" fmla="*/ 427275 h 988368"/>
                  <a:gd name="connsiteX3048" fmla="*/ 774335 w 2398725"/>
                  <a:gd name="connsiteY3048" fmla="*/ 426937 h 988368"/>
                  <a:gd name="connsiteX3049" fmla="*/ 774588 w 2398725"/>
                  <a:gd name="connsiteY3049" fmla="*/ 426937 h 988368"/>
                  <a:gd name="connsiteX3050" fmla="*/ 776108 w 2398725"/>
                  <a:gd name="connsiteY3050" fmla="*/ 427191 h 988368"/>
                  <a:gd name="connsiteX3051" fmla="*/ 776614 w 2398725"/>
                  <a:gd name="connsiteY3051" fmla="*/ 426937 h 988368"/>
                  <a:gd name="connsiteX3052" fmla="*/ 779484 w 2398725"/>
                  <a:gd name="connsiteY3052" fmla="*/ 426684 h 988368"/>
                  <a:gd name="connsiteX3053" fmla="*/ 779907 w 2398725"/>
                  <a:gd name="connsiteY3053" fmla="*/ 426347 h 988368"/>
                  <a:gd name="connsiteX3054" fmla="*/ 780835 w 2398725"/>
                  <a:gd name="connsiteY3054" fmla="*/ 426347 h 988368"/>
                  <a:gd name="connsiteX3055" fmla="*/ 781342 w 2398725"/>
                  <a:gd name="connsiteY3055" fmla="*/ 426094 h 988368"/>
                  <a:gd name="connsiteX3056" fmla="*/ 781510 w 2398725"/>
                  <a:gd name="connsiteY3056" fmla="*/ 426094 h 988368"/>
                  <a:gd name="connsiteX3057" fmla="*/ 781679 w 2398725"/>
                  <a:gd name="connsiteY3057" fmla="*/ 425925 h 988368"/>
                  <a:gd name="connsiteX3058" fmla="*/ 781426 w 2398725"/>
                  <a:gd name="connsiteY3058" fmla="*/ 425672 h 988368"/>
                  <a:gd name="connsiteX3059" fmla="*/ 782186 w 2398725"/>
                  <a:gd name="connsiteY3059" fmla="*/ 425250 h 988368"/>
                  <a:gd name="connsiteX3060" fmla="*/ 782355 w 2398725"/>
                  <a:gd name="connsiteY3060" fmla="*/ 424828 h 988368"/>
                  <a:gd name="connsiteX3061" fmla="*/ 783368 w 2398725"/>
                  <a:gd name="connsiteY3061" fmla="*/ 424153 h 988368"/>
                  <a:gd name="connsiteX3062" fmla="*/ 782945 w 2398725"/>
                  <a:gd name="connsiteY3062" fmla="*/ 423900 h 988368"/>
                  <a:gd name="connsiteX3063" fmla="*/ 783536 w 2398725"/>
                  <a:gd name="connsiteY3063" fmla="*/ 423562 h 988368"/>
                  <a:gd name="connsiteX3064" fmla="*/ 783536 w 2398725"/>
                  <a:gd name="connsiteY3064" fmla="*/ 423225 h 988368"/>
                  <a:gd name="connsiteX3065" fmla="*/ 784381 w 2398725"/>
                  <a:gd name="connsiteY3065" fmla="*/ 422803 h 988368"/>
                  <a:gd name="connsiteX3066" fmla="*/ 784803 w 2398725"/>
                  <a:gd name="connsiteY3066" fmla="*/ 422466 h 988368"/>
                  <a:gd name="connsiteX3067" fmla="*/ 785393 w 2398725"/>
                  <a:gd name="connsiteY3067" fmla="*/ 421875 h 988368"/>
                  <a:gd name="connsiteX3068" fmla="*/ 794341 w 2398725"/>
                  <a:gd name="connsiteY3068" fmla="*/ 416306 h 988368"/>
                  <a:gd name="connsiteX3069" fmla="*/ 799322 w 2398725"/>
                  <a:gd name="connsiteY3069" fmla="*/ 412847 h 988368"/>
                  <a:gd name="connsiteX3070" fmla="*/ 800082 w 2398725"/>
                  <a:gd name="connsiteY3070" fmla="*/ 412509 h 988368"/>
                  <a:gd name="connsiteX3071" fmla="*/ 800673 w 2398725"/>
                  <a:gd name="connsiteY3071" fmla="*/ 412931 h 988368"/>
                  <a:gd name="connsiteX3072" fmla="*/ 803205 w 2398725"/>
                  <a:gd name="connsiteY3072" fmla="*/ 414956 h 988368"/>
                  <a:gd name="connsiteX3073" fmla="*/ 803627 w 2398725"/>
                  <a:gd name="connsiteY3073" fmla="*/ 415125 h 988368"/>
                  <a:gd name="connsiteX3074" fmla="*/ 804893 w 2398725"/>
                  <a:gd name="connsiteY3074" fmla="*/ 414872 h 988368"/>
                  <a:gd name="connsiteX3075" fmla="*/ 805231 w 2398725"/>
                  <a:gd name="connsiteY3075" fmla="*/ 415125 h 988368"/>
                  <a:gd name="connsiteX3076" fmla="*/ 805991 w 2398725"/>
                  <a:gd name="connsiteY3076" fmla="*/ 417066 h 988368"/>
                  <a:gd name="connsiteX3077" fmla="*/ 808776 w 2398725"/>
                  <a:gd name="connsiteY3077" fmla="*/ 419259 h 988368"/>
                  <a:gd name="connsiteX3078" fmla="*/ 809789 w 2398725"/>
                  <a:gd name="connsiteY3078" fmla="*/ 419513 h 988368"/>
                  <a:gd name="connsiteX3079" fmla="*/ 812237 w 2398725"/>
                  <a:gd name="connsiteY3079" fmla="*/ 418922 h 988368"/>
                  <a:gd name="connsiteX3080" fmla="*/ 816036 w 2398725"/>
                  <a:gd name="connsiteY3080" fmla="*/ 418078 h 988368"/>
                  <a:gd name="connsiteX3081" fmla="*/ 817640 w 2398725"/>
                  <a:gd name="connsiteY3081" fmla="*/ 417487 h 988368"/>
                  <a:gd name="connsiteX3082" fmla="*/ 819666 w 2398725"/>
                  <a:gd name="connsiteY3082" fmla="*/ 416475 h 988368"/>
                  <a:gd name="connsiteX3083" fmla="*/ 821354 w 2398725"/>
                  <a:gd name="connsiteY3083" fmla="*/ 415631 h 988368"/>
                  <a:gd name="connsiteX3084" fmla="*/ 822705 w 2398725"/>
                  <a:gd name="connsiteY3084" fmla="*/ 414872 h 988368"/>
                  <a:gd name="connsiteX3085" fmla="*/ 822958 w 2398725"/>
                  <a:gd name="connsiteY3085" fmla="*/ 414872 h 988368"/>
                  <a:gd name="connsiteX3086" fmla="*/ 823296 w 2398725"/>
                  <a:gd name="connsiteY3086" fmla="*/ 415294 h 988368"/>
                  <a:gd name="connsiteX3087" fmla="*/ 823549 w 2398725"/>
                  <a:gd name="connsiteY3087" fmla="*/ 415294 h 988368"/>
                  <a:gd name="connsiteX3088" fmla="*/ 823549 w 2398725"/>
                  <a:gd name="connsiteY3088" fmla="*/ 414787 h 988368"/>
                  <a:gd name="connsiteX3089" fmla="*/ 823802 w 2398725"/>
                  <a:gd name="connsiteY3089" fmla="*/ 414197 h 988368"/>
                  <a:gd name="connsiteX3090" fmla="*/ 824984 w 2398725"/>
                  <a:gd name="connsiteY3090" fmla="*/ 413606 h 988368"/>
                  <a:gd name="connsiteX3091" fmla="*/ 827348 w 2398725"/>
                  <a:gd name="connsiteY3091" fmla="*/ 411834 h 988368"/>
                  <a:gd name="connsiteX3092" fmla="*/ 829627 w 2398725"/>
                  <a:gd name="connsiteY3092" fmla="*/ 409725 h 988368"/>
                  <a:gd name="connsiteX3093" fmla="*/ 830133 w 2398725"/>
                  <a:gd name="connsiteY3093" fmla="*/ 408966 h 988368"/>
                  <a:gd name="connsiteX3094" fmla="*/ 830555 w 2398725"/>
                  <a:gd name="connsiteY3094" fmla="*/ 408459 h 988368"/>
                  <a:gd name="connsiteX3095" fmla="*/ 831062 w 2398725"/>
                  <a:gd name="connsiteY3095" fmla="*/ 408459 h 988368"/>
                  <a:gd name="connsiteX3096" fmla="*/ 831315 w 2398725"/>
                  <a:gd name="connsiteY3096" fmla="*/ 408122 h 988368"/>
                  <a:gd name="connsiteX3097" fmla="*/ 831822 w 2398725"/>
                  <a:gd name="connsiteY3097" fmla="*/ 408375 h 988368"/>
                  <a:gd name="connsiteX3098" fmla="*/ 832581 w 2398725"/>
                  <a:gd name="connsiteY3098" fmla="*/ 408544 h 988368"/>
                  <a:gd name="connsiteX3099" fmla="*/ 832750 w 2398725"/>
                  <a:gd name="connsiteY3099" fmla="*/ 408375 h 988368"/>
                  <a:gd name="connsiteX3100" fmla="*/ 832497 w 2398725"/>
                  <a:gd name="connsiteY3100" fmla="*/ 407953 h 988368"/>
                  <a:gd name="connsiteX3101" fmla="*/ 831653 w 2398725"/>
                  <a:gd name="connsiteY3101" fmla="*/ 407700 h 988368"/>
                  <a:gd name="connsiteX3102" fmla="*/ 831906 w 2398725"/>
                  <a:gd name="connsiteY3102" fmla="*/ 407109 h 988368"/>
                  <a:gd name="connsiteX3103" fmla="*/ 831906 w 2398725"/>
                  <a:gd name="connsiteY3103" fmla="*/ 406772 h 988368"/>
                  <a:gd name="connsiteX3104" fmla="*/ 832581 w 2398725"/>
                  <a:gd name="connsiteY3104" fmla="*/ 405337 h 988368"/>
                  <a:gd name="connsiteX3105" fmla="*/ 832919 w 2398725"/>
                  <a:gd name="connsiteY3105" fmla="*/ 405084 h 988368"/>
                  <a:gd name="connsiteX3106" fmla="*/ 833341 w 2398725"/>
                  <a:gd name="connsiteY3106" fmla="*/ 405337 h 988368"/>
                  <a:gd name="connsiteX3107" fmla="*/ 833510 w 2398725"/>
                  <a:gd name="connsiteY3107" fmla="*/ 404578 h 988368"/>
                  <a:gd name="connsiteX3108" fmla="*/ 833847 w 2398725"/>
                  <a:gd name="connsiteY3108" fmla="*/ 403566 h 988368"/>
                  <a:gd name="connsiteX3109" fmla="*/ 835620 w 2398725"/>
                  <a:gd name="connsiteY3109" fmla="*/ 401034 h 988368"/>
                  <a:gd name="connsiteX3110" fmla="*/ 836211 w 2398725"/>
                  <a:gd name="connsiteY3110" fmla="*/ 400528 h 988368"/>
                  <a:gd name="connsiteX3111" fmla="*/ 837224 w 2398725"/>
                  <a:gd name="connsiteY3111" fmla="*/ 399262 h 988368"/>
                  <a:gd name="connsiteX3112" fmla="*/ 839672 w 2398725"/>
                  <a:gd name="connsiteY3112" fmla="*/ 397238 h 988368"/>
                  <a:gd name="connsiteX3113" fmla="*/ 840347 w 2398725"/>
                  <a:gd name="connsiteY3113" fmla="*/ 396478 h 988368"/>
                  <a:gd name="connsiteX3114" fmla="*/ 840685 w 2398725"/>
                  <a:gd name="connsiteY3114" fmla="*/ 396225 h 988368"/>
                  <a:gd name="connsiteX3115" fmla="*/ 840685 w 2398725"/>
                  <a:gd name="connsiteY3115" fmla="*/ 395466 h 988368"/>
                  <a:gd name="connsiteX3116" fmla="*/ 840347 w 2398725"/>
                  <a:gd name="connsiteY3116" fmla="*/ 395213 h 988368"/>
                  <a:gd name="connsiteX3117" fmla="*/ 839588 w 2398725"/>
                  <a:gd name="connsiteY3117" fmla="*/ 394200 h 988368"/>
                  <a:gd name="connsiteX3118" fmla="*/ 844568 w 2398725"/>
                  <a:gd name="connsiteY3118" fmla="*/ 389222 h 988368"/>
                  <a:gd name="connsiteX3119" fmla="*/ 849127 w 2398725"/>
                  <a:gd name="connsiteY3119" fmla="*/ 387197 h 988368"/>
                  <a:gd name="connsiteX3120" fmla="*/ 849464 w 2398725"/>
                  <a:gd name="connsiteY3120" fmla="*/ 387703 h 988368"/>
                  <a:gd name="connsiteX3121" fmla="*/ 849886 w 2398725"/>
                  <a:gd name="connsiteY3121" fmla="*/ 387703 h 988368"/>
                  <a:gd name="connsiteX3122" fmla="*/ 849886 w 2398725"/>
                  <a:gd name="connsiteY3122" fmla="*/ 387197 h 988368"/>
                  <a:gd name="connsiteX3123" fmla="*/ 850393 w 2398725"/>
                  <a:gd name="connsiteY3123" fmla="*/ 387197 h 988368"/>
                  <a:gd name="connsiteX3124" fmla="*/ 850393 w 2398725"/>
                  <a:gd name="connsiteY3124" fmla="*/ 386944 h 988368"/>
                  <a:gd name="connsiteX3125" fmla="*/ 851237 w 2398725"/>
                  <a:gd name="connsiteY3125" fmla="*/ 386438 h 988368"/>
                  <a:gd name="connsiteX3126" fmla="*/ 851828 w 2398725"/>
                  <a:gd name="connsiteY3126" fmla="*/ 386100 h 988368"/>
                  <a:gd name="connsiteX3127" fmla="*/ 852587 w 2398725"/>
                  <a:gd name="connsiteY3127" fmla="*/ 385847 h 988368"/>
                  <a:gd name="connsiteX3128" fmla="*/ 853347 w 2398725"/>
                  <a:gd name="connsiteY3128" fmla="*/ 385847 h 988368"/>
                  <a:gd name="connsiteX3129" fmla="*/ 853600 w 2398725"/>
                  <a:gd name="connsiteY3129" fmla="*/ 385087 h 988368"/>
                  <a:gd name="connsiteX3130" fmla="*/ 854698 w 2398725"/>
                  <a:gd name="connsiteY3130" fmla="*/ 383822 h 988368"/>
                  <a:gd name="connsiteX3131" fmla="*/ 862295 w 2398725"/>
                  <a:gd name="connsiteY3131" fmla="*/ 388631 h 988368"/>
                  <a:gd name="connsiteX3132" fmla="*/ 862633 w 2398725"/>
                  <a:gd name="connsiteY3132" fmla="*/ 388884 h 988368"/>
                  <a:gd name="connsiteX3133" fmla="*/ 866347 w 2398725"/>
                  <a:gd name="connsiteY3133" fmla="*/ 391331 h 988368"/>
                  <a:gd name="connsiteX3134" fmla="*/ 863815 w 2398725"/>
                  <a:gd name="connsiteY3134" fmla="*/ 395381 h 988368"/>
                  <a:gd name="connsiteX3135" fmla="*/ 863561 w 2398725"/>
                  <a:gd name="connsiteY3135" fmla="*/ 396731 h 988368"/>
                  <a:gd name="connsiteX3136" fmla="*/ 863815 w 2398725"/>
                  <a:gd name="connsiteY3136" fmla="*/ 398334 h 988368"/>
                  <a:gd name="connsiteX3137" fmla="*/ 864406 w 2398725"/>
                  <a:gd name="connsiteY3137" fmla="*/ 399684 h 988368"/>
                  <a:gd name="connsiteX3138" fmla="*/ 864659 w 2398725"/>
                  <a:gd name="connsiteY3138" fmla="*/ 408544 h 988368"/>
                  <a:gd name="connsiteX3139" fmla="*/ 864659 w 2398725"/>
                  <a:gd name="connsiteY3139" fmla="*/ 408966 h 988368"/>
                  <a:gd name="connsiteX3140" fmla="*/ 865419 w 2398725"/>
                  <a:gd name="connsiteY3140" fmla="*/ 411159 h 988368"/>
                  <a:gd name="connsiteX3141" fmla="*/ 866432 w 2398725"/>
                  <a:gd name="connsiteY3141" fmla="*/ 413185 h 988368"/>
                  <a:gd name="connsiteX3142" fmla="*/ 870315 w 2398725"/>
                  <a:gd name="connsiteY3142" fmla="*/ 415800 h 988368"/>
                  <a:gd name="connsiteX3143" fmla="*/ 870652 w 2398725"/>
                  <a:gd name="connsiteY3143" fmla="*/ 415800 h 988368"/>
                  <a:gd name="connsiteX3144" fmla="*/ 871665 w 2398725"/>
                  <a:gd name="connsiteY3144" fmla="*/ 414703 h 988368"/>
                  <a:gd name="connsiteX3145" fmla="*/ 873016 w 2398725"/>
                  <a:gd name="connsiteY3145" fmla="*/ 415378 h 988368"/>
                  <a:gd name="connsiteX3146" fmla="*/ 873691 w 2398725"/>
                  <a:gd name="connsiteY3146" fmla="*/ 415547 h 988368"/>
                  <a:gd name="connsiteX3147" fmla="*/ 876055 w 2398725"/>
                  <a:gd name="connsiteY3147" fmla="*/ 415547 h 988368"/>
                  <a:gd name="connsiteX3148" fmla="*/ 876646 w 2398725"/>
                  <a:gd name="connsiteY3148" fmla="*/ 415716 h 988368"/>
                  <a:gd name="connsiteX3149" fmla="*/ 888464 w 2398725"/>
                  <a:gd name="connsiteY3149" fmla="*/ 426431 h 988368"/>
                  <a:gd name="connsiteX3150" fmla="*/ 894542 w 2398725"/>
                  <a:gd name="connsiteY3150" fmla="*/ 439509 h 988368"/>
                  <a:gd name="connsiteX3151" fmla="*/ 899269 w 2398725"/>
                  <a:gd name="connsiteY3151" fmla="*/ 450141 h 988368"/>
                  <a:gd name="connsiteX3152" fmla="*/ 899691 w 2398725"/>
                  <a:gd name="connsiteY3152" fmla="*/ 450478 h 988368"/>
                  <a:gd name="connsiteX3153" fmla="*/ 900873 w 2398725"/>
                  <a:gd name="connsiteY3153" fmla="*/ 450647 h 988368"/>
                  <a:gd name="connsiteX3154" fmla="*/ 913113 w 2398725"/>
                  <a:gd name="connsiteY3154" fmla="*/ 450647 h 988368"/>
                  <a:gd name="connsiteX3155" fmla="*/ 920204 w 2398725"/>
                  <a:gd name="connsiteY3155" fmla="*/ 449550 h 988368"/>
                  <a:gd name="connsiteX3156" fmla="*/ 926028 w 2398725"/>
                  <a:gd name="connsiteY3156" fmla="*/ 450309 h 988368"/>
                  <a:gd name="connsiteX3157" fmla="*/ 927463 w 2398725"/>
                  <a:gd name="connsiteY3157" fmla="*/ 450309 h 988368"/>
                  <a:gd name="connsiteX3158" fmla="*/ 935651 w 2398725"/>
                  <a:gd name="connsiteY3158" fmla="*/ 451575 h 988368"/>
                  <a:gd name="connsiteX3159" fmla="*/ 941223 w 2398725"/>
                  <a:gd name="connsiteY3159" fmla="*/ 450563 h 988368"/>
                  <a:gd name="connsiteX3160" fmla="*/ 941645 w 2398725"/>
                  <a:gd name="connsiteY3160" fmla="*/ 450225 h 988368"/>
                  <a:gd name="connsiteX3161" fmla="*/ 942911 w 2398725"/>
                  <a:gd name="connsiteY3161" fmla="*/ 447188 h 988368"/>
                  <a:gd name="connsiteX3162" fmla="*/ 944937 w 2398725"/>
                  <a:gd name="connsiteY3162" fmla="*/ 446175 h 988368"/>
                  <a:gd name="connsiteX3163" fmla="*/ 946794 w 2398725"/>
                  <a:gd name="connsiteY3163" fmla="*/ 445922 h 988368"/>
                  <a:gd name="connsiteX3164" fmla="*/ 948398 w 2398725"/>
                  <a:gd name="connsiteY3164" fmla="*/ 449128 h 988368"/>
                  <a:gd name="connsiteX3165" fmla="*/ 948820 w 2398725"/>
                  <a:gd name="connsiteY3165" fmla="*/ 449297 h 988368"/>
                  <a:gd name="connsiteX3166" fmla="*/ 953970 w 2398725"/>
                  <a:gd name="connsiteY3166" fmla="*/ 445584 h 988368"/>
                  <a:gd name="connsiteX3167" fmla="*/ 954729 w 2398725"/>
                  <a:gd name="connsiteY3167" fmla="*/ 446344 h 988368"/>
                  <a:gd name="connsiteX3168" fmla="*/ 955067 w 2398725"/>
                  <a:gd name="connsiteY3168" fmla="*/ 446091 h 988368"/>
                  <a:gd name="connsiteX3169" fmla="*/ 954223 w 2398725"/>
                  <a:gd name="connsiteY3169" fmla="*/ 445247 h 988368"/>
                  <a:gd name="connsiteX3170" fmla="*/ 955573 w 2398725"/>
                  <a:gd name="connsiteY3170" fmla="*/ 443222 h 988368"/>
                  <a:gd name="connsiteX3171" fmla="*/ 956164 w 2398725"/>
                  <a:gd name="connsiteY3171" fmla="*/ 442294 h 988368"/>
                  <a:gd name="connsiteX3172" fmla="*/ 957853 w 2398725"/>
                  <a:gd name="connsiteY3172" fmla="*/ 442294 h 988368"/>
                  <a:gd name="connsiteX3173" fmla="*/ 958865 w 2398725"/>
                  <a:gd name="connsiteY3173" fmla="*/ 442041 h 988368"/>
                  <a:gd name="connsiteX3174" fmla="*/ 959372 w 2398725"/>
                  <a:gd name="connsiteY3174" fmla="*/ 441619 h 988368"/>
                  <a:gd name="connsiteX3175" fmla="*/ 961482 w 2398725"/>
                  <a:gd name="connsiteY3175" fmla="*/ 441619 h 988368"/>
                  <a:gd name="connsiteX3176" fmla="*/ 960976 w 2398725"/>
                  <a:gd name="connsiteY3176" fmla="*/ 440944 h 988368"/>
                  <a:gd name="connsiteX3177" fmla="*/ 961314 w 2398725"/>
                  <a:gd name="connsiteY3177" fmla="*/ 440944 h 988368"/>
                  <a:gd name="connsiteX3178" fmla="*/ 964184 w 2398725"/>
                  <a:gd name="connsiteY3178" fmla="*/ 441788 h 988368"/>
                  <a:gd name="connsiteX3179" fmla="*/ 964690 w 2398725"/>
                  <a:gd name="connsiteY3179" fmla="*/ 441956 h 988368"/>
                  <a:gd name="connsiteX3180" fmla="*/ 964859 w 2398725"/>
                  <a:gd name="connsiteY3180" fmla="*/ 442462 h 988368"/>
                  <a:gd name="connsiteX3181" fmla="*/ 966041 w 2398725"/>
                  <a:gd name="connsiteY3181" fmla="*/ 443053 h 988368"/>
                  <a:gd name="connsiteX3182" fmla="*/ 966210 w 2398725"/>
                  <a:gd name="connsiteY3182" fmla="*/ 443812 h 988368"/>
                  <a:gd name="connsiteX3183" fmla="*/ 964521 w 2398725"/>
                  <a:gd name="connsiteY3183" fmla="*/ 448200 h 988368"/>
                  <a:gd name="connsiteX3184" fmla="*/ 963171 w 2398725"/>
                  <a:gd name="connsiteY3184" fmla="*/ 448031 h 988368"/>
                  <a:gd name="connsiteX3185" fmla="*/ 961989 w 2398725"/>
                  <a:gd name="connsiteY3185" fmla="*/ 452166 h 988368"/>
                  <a:gd name="connsiteX3186" fmla="*/ 959372 w 2398725"/>
                  <a:gd name="connsiteY3186" fmla="*/ 451659 h 988368"/>
                  <a:gd name="connsiteX3187" fmla="*/ 960047 w 2398725"/>
                  <a:gd name="connsiteY3187" fmla="*/ 448622 h 988368"/>
                  <a:gd name="connsiteX3188" fmla="*/ 960976 w 2398725"/>
                  <a:gd name="connsiteY3188" fmla="*/ 447863 h 988368"/>
                  <a:gd name="connsiteX3189" fmla="*/ 960723 w 2398725"/>
                  <a:gd name="connsiteY3189" fmla="*/ 447525 h 988368"/>
                  <a:gd name="connsiteX3190" fmla="*/ 959456 w 2398725"/>
                  <a:gd name="connsiteY3190" fmla="*/ 448369 h 988368"/>
                  <a:gd name="connsiteX3191" fmla="*/ 958612 w 2398725"/>
                  <a:gd name="connsiteY3191" fmla="*/ 452334 h 988368"/>
                  <a:gd name="connsiteX3192" fmla="*/ 961398 w 2398725"/>
                  <a:gd name="connsiteY3192" fmla="*/ 453094 h 988368"/>
                  <a:gd name="connsiteX3193" fmla="*/ 961398 w 2398725"/>
                  <a:gd name="connsiteY3193" fmla="*/ 453600 h 988368"/>
                  <a:gd name="connsiteX3194" fmla="*/ 959288 w 2398725"/>
                  <a:gd name="connsiteY3194" fmla="*/ 454612 h 988368"/>
                  <a:gd name="connsiteX3195" fmla="*/ 958190 w 2398725"/>
                  <a:gd name="connsiteY3195" fmla="*/ 455878 h 988368"/>
                  <a:gd name="connsiteX3196" fmla="*/ 957093 w 2398725"/>
                  <a:gd name="connsiteY3196" fmla="*/ 456469 h 988368"/>
                  <a:gd name="connsiteX3197" fmla="*/ 955489 w 2398725"/>
                  <a:gd name="connsiteY3197" fmla="*/ 457312 h 988368"/>
                  <a:gd name="connsiteX3198" fmla="*/ 954391 w 2398725"/>
                  <a:gd name="connsiteY3198" fmla="*/ 458325 h 988368"/>
                  <a:gd name="connsiteX3199" fmla="*/ 953632 w 2398725"/>
                  <a:gd name="connsiteY3199" fmla="*/ 458578 h 988368"/>
                  <a:gd name="connsiteX3200" fmla="*/ 953632 w 2398725"/>
                  <a:gd name="connsiteY3200" fmla="*/ 459337 h 988368"/>
                  <a:gd name="connsiteX3201" fmla="*/ 954223 w 2398725"/>
                  <a:gd name="connsiteY3201" fmla="*/ 460266 h 988368"/>
                  <a:gd name="connsiteX3202" fmla="*/ 954898 w 2398725"/>
                  <a:gd name="connsiteY3202" fmla="*/ 460266 h 988368"/>
                  <a:gd name="connsiteX3203" fmla="*/ 957599 w 2398725"/>
                  <a:gd name="connsiteY3203" fmla="*/ 459759 h 988368"/>
                  <a:gd name="connsiteX3204" fmla="*/ 958781 w 2398725"/>
                  <a:gd name="connsiteY3204" fmla="*/ 460181 h 988368"/>
                  <a:gd name="connsiteX3205" fmla="*/ 960638 w 2398725"/>
                  <a:gd name="connsiteY3205" fmla="*/ 460181 h 988368"/>
                  <a:gd name="connsiteX3206" fmla="*/ 961820 w 2398725"/>
                  <a:gd name="connsiteY3206" fmla="*/ 461109 h 988368"/>
                  <a:gd name="connsiteX3207" fmla="*/ 961989 w 2398725"/>
                  <a:gd name="connsiteY3207" fmla="*/ 461869 h 988368"/>
                  <a:gd name="connsiteX3208" fmla="*/ 961989 w 2398725"/>
                  <a:gd name="connsiteY3208" fmla="*/ 462037 h 988368"/>
                  <a:gd name="connsiteX3209" fmla="*/ 960891 w 2398725"/>
                  <a:gd name="connsiteY3209" fmla="*/ 465834 h 988368"/>
                  <a:gd name="connsiteX3210" fmla="*/ 960385 w 2398725"/>
                  <a:gd name="connsiteY3210" fmla="*/ 466003 h 988368"/>
                  <a:gd name="connsiteX3211" fmla="*/ 960132 w 2398725"/>
                  <a:gd name="connsiteY3211" fmla="*/ 466003 h 988368"/>
                  <a:gd name="connsiteX3212" fmla="*/ 958781 w 2398725"/>
                  <a:gd name="connsiteY3212" fmla="*/ 465497 h 988368"/>
                  <a:gd name="connsiteX3213" fmla="*/ 957008 w 2398725"/>
                  <a:gd name="connsiteY3213" fmla="*/ 465328 h 988368"/>
                  <a:gd name="connsiteX3214" fmla="*/ 955489 w 2398725"/>
                  <a:gd name="connsiteY3214" fmla="*/ 465750 h 988368"/>
                  <a:gd name="connsiteX3215" fmla="*/ 944937 w 2398725"/>
                  <a:gd name="connsiteY3215" fmla="*/ 466931 h 988368"/>
                  <a:gd name="connsiteX3216" fmla="*/ 943755 w 2398725"/>
                  <a:gd name="connsiteY3216" fmla="*/ 467438 h 988368"/>
                  <a:gd name="connsiteX3217" fmla="*/ 942996 w 2398725"/>
                  <a:gd name="connsiteY3217" fmla="*/ 468366 h 988368"/>
                  <a:gd name="connsiteX3218" fmla="*/ 942151 w 2398725"/>
                  <a:gd name="connsiteY3218" fmla="*/ 469547 h 988368"/>
                  <a:gd name="connsiteX3219" fmla="*/ 941138 w 2398725"/>
                  <a:gd name="connsiteY3219" fmla="*/ 474356 h 988368"/>
                  <a:gd name="connsiteX3220" fmla="*/ 940801 w 2398725"/>
                  <a:gd name="connsiteY3220" fmla="*/ 474525 h 988368"/>
                  <a:gd name="connsiteX3221" fmla="*/ 940547 w 2398725"/>
                  <a:gd name="connsiteY3221" fmla="*/ 475200 h 988368"/>
                  <a:gd name="connsiteX3222" fmla="*/ 940547 w 2398725"/>
                  <a:gd name="connsiteY3222" fmla="*/ 475200 h 988368"/>
                  <a:gd name="connsiteX3223" fmla="*/ 939535 w 2398725"/>
                  <a:gd name="connsiteY3223" fmla="*/ 474610 h 988368"/>
                  <a:gd name="connsiteX3224" fmla="*/ 939112 w 2398725"/>
                  <a:gd name="connsiteY3224" fmla="*/ 474272 h 988368"/>
                  <a:gd name="connsiteX3225" fmla="*/ 939366 w 2398725"/>
                  <a:gd name="connsiteY3225" fmla="*/ 474019 h 988368"/>
                  <a:gd name="connsiteX3226" fmla="*/ 939957 w 2398725"/>
                  <a:gd name="connsiteY3226" fmla="*/ 473766 h 988368"/>
                  <a:gd name="connsiteX3227" fmla="*/ 939957 w 2398725"/>
                  <a:gd name="connsiteY3227" fmla="*/ 473091 h 988368"/>
                  <a:gd name="connsiteX3228" fmla="*/ 940632 w 2398725"/>
                  <a:gd name="connsiteY3228" fmla="*/ 471994 h 988368"/>
                  <a:gd name="connsiteX3229" fmla="*/ 939281 w 2398725"/>
                  <a:gd name="connsiteY3229" fmla="*/ 470728 h 988368"/>
                  <a:gd name="connsiteX3230" fmla="*/ 937087 w 2398725"/>
                  <a:gd name="connsiteY3230" fmla="*/ 470053 h 988368"/>
                  <a:gd name="connsiteX3231" fmla="*/ 935567 w 2398725"/>
                  <a:gd name="connsiteY3231" fmla="*/ 470391 h 988368"/>
                  <a:gd name="connsiteX3232" fmla="*/ 934892 w 2398725"/>
                  <a:gd name="connsiteY3232" fmla="*/ 470391 h 988368"/>
                  <a:gd name="connsiteX3233" fmla="*/ 933710 w 2398725"/>
                  <a:gd name="connsiteY3233" fmla="*/ 470981 h 988368"/>
                  <a:gd name="connsiteX3234" fmla="*/ 931346 w 2398725"/>
                  <a:gd name="connsiteY3234" fmla="*/ 471319 h 988368"/>
                  <a:gd name="connsiteX3235" fmla="*/ 929152 w 2398725"/>
                  <a:gd name="connsiteY3235" fmla="*/ 469884 h 988368"/>
                  <a:gd name="connsiteX3236" fmla="*/ 927801 w 2398725"/>
                  <a:gd name="connsiteY3236" fmla="*/ 469716 h 988368"/>
                  <a:gd name="connsiteX3237" fmla="*/ 927379 w 2398725"/>
                  <a:gd name="connsiteY3237" fmla="*/ 469716 h 988368"/>
                  <a:gd name="connsiteX3238" fmla="*/ 926450 w 2398725"/>
                  <a:gd name="connsiteY3238" fmla="*/ 470138 h 988368"/>
                  <a:gd name="connsiteX3239" fmla="*/ 925268 w 2398725"/>
                  <a:gd name="connsiteY3239" fmla="*/ 470306 h 988368"/>
                  <a:gd name="connsiteX3240" fmla="*/ 924171 w 2398725"/>
                  <a:gd name="connsiteY3240" fmla="*/ 469631 h 988368"/>
                  <a:gd name="connsiteX3241" fmla="*/ 922314 w 2398725"/>
                  <a:gd name="connsiteY3241" fmla="*/ 469631 h 988368"/>
                  <a:gd name="connsiteX3242" fmla="*/ 919782 w 2398725"/>
                  <a:gd name="connsiteY3242" fmla="*/ 470559 h 988368"/>
                  <a:gd name="connsiteX3243" fmla="*/ 918009 w 2398725"/>
                  <a:gd name="connsiteY3243" fmla="*/ 470813 h 988368"/>
                  <a:gd name="connsiteX3244" fmla="*/ 917418 w 2398725"/>
                  <a:gd name="connsiteY3244" fmla="*/ 470813 h 988368"/>
                  <a:gd name="connsiteX3245" fmla="*/ 916321 w 2398725"/>
                  <a:gd name="connsiteY3245" fmla="*/ 471066 h 988368"/>
                  <a:gd name="connsiteX3246" fmla="*/ 912184 w 2398725"/>
                  <a:gd name="connsiteY3246" fmla="*/ 470813 h 988368"/>
                  <a:gd name="connsiteX3247" fmla="*/ 909736 w 2398725"/>
                  <a:gd name="connsiteY3247" fmla="*/ 471572 h 988368"/>
                  <a:gd name="connsiteX3248" fmla="*/ 906613 w 2398725"/>
                  <a:gd name="connsiteY3248" fmla="*/ 472163 h 988368"/>
                  <a:gd name="connsiteX3249" fmla="*/ 906275 w 2398725"/>
                  <a:gd name="connsiteY3249" fmla="*/ 472163 h 988368"/>
                  <a:gd name="connsiteX3250" fmla="*/ 903743 w 2398725"/>
                  <a:gd name="connsiteY3250" fmla="*/ 472584 h 988368"/>
                  <a:gd name="connsiteX3251" fmla="*/ 901548 w 2398725"/>
                  <a:gd name="connsiteY3251" fmla="*/ 473428 h 988368"/>
                  <a:gd name="connsiteX3252" fmla="*/ 900029 w 2398725"/>
                  <a:gd name="connsiteY3252" fmla="*/ 473681 h 988368"/>
                  <a:gd name="connsiteX3253" fmla="*/ 898340 w 2398725"/>
                  <a:gd name="connsiteY3253" fmla="*/ 473681 h 988368"/>
                  <a:gd name="connsiteX3254" fmla="*/ 896399 w 2398725"/>
                  <a:gd name="connsiteY3254" fmla="*/ 473934 h 988368"/>
                  <a:gd name="connsiteX3255" fmla="*/ 892769 w 2398725"/>
                  <a:gd name="connsiteY3255" fmla="*/ 473175 h 988368"/>
                  <a:gd name="connsiteX3256" fmla="*/ 891756 w 2398725"/>
                  <a:gd name="connsiteY3256" fmla="*/ 473175 h 988368"/>
                  <a:gd name="connsiteX3257" fmla="*/ 886522 w 2398725"/>
                  <a:gd name="connsiteY3257" fmla="*/ 472837 h 988368"/>
                  <a:gd name="connsiteX3258" fmla="*/ 883990 w 2398725"/>
                  <a:gd name="connsiteY3258" fmla="*/ 472416 h 988368"/>
                  <a:gd name="connsiteX3259" fmla="*/ 883314 w 2398725"/>
                  <a:gd name="connsiteY3259" fmla="*/ 471909 h 988368"/>
                  <a:gd name="connsiteX3260" fmla="*/ 880191 w 2398725"/>
                  <a:gd name="connsiteY3260" fmla="*/ 470897 h 988368"/>
                  <a:gd name="connsiteX3261" fmla="*/ 880191 w 2398725"/>
                  <a:gd name="connsiteY3261" fmla="*/ 470897 h 988368"/>
                  <a:gd name="connsiteX3262" fmla="*/ 878250 w 2398725"/>
                  <a:gd name="connsiteY3262" fmla="*/ 469294 h 988368"/>
                  <a:gd name="connsiteX3263" fmla="*/ 877827 w 2398725"/>
                  <a:gd name="connsiteY3263" fmla="*/ 468956 h 988368"/>
                  <a:gd name="connsiteX3264" fmla="*/ 877237 w 2398725"/>
                  <a:gd name="connsiteY3264" fmla="*/ 468366 h 988368"/>
                  <a:gd name="connsiteX3265" fmla="*/ 872509 w 2398725"/>
                  <a:gd name="connsiteY3265" fmla="*/ 464063 h 988368"/>
                  <a:gd name="connsiteX3266" fmla="*/ 871665 w 2398725"/>
                  <a:gd name="connsiteY3266" fmla="*/ 463810 h 988368"/>
                  <a:gd name="connsiteX3267" fmla="*/ 871412 w 2398725"/>
                  <a:gd name="connsiteY3267" fmla="*/ 463050 h 988368"/>
                  <a:gd name="connsiteX3268" fmla="*/ 870990 w 2398725"/>
                  <a:gd name="connsiteY3268" fmla="*/ 462713 h 988368"/>
                  <a:gd name="connsiteX3269" fmla="*/ 870399 w 2398725"/>
                  <a:gd name="connsiteY3269" fmla="*/ 458578 h 988368"/>
                  <a:gd name="connsiteX3270" fmla="*/ 870061 w 2398725"/>
                  <a:gd name="connsiteY3270" fmla="*/ 458156 h 988368"/>
                  <a:gd name="connsiteX3271" fmla="*/ 866347 w 2398725"/>
                  <a:gd name="connsiteY3271" fmla="*/ 455962 h 988368"/>
                  <a:gd name="connsiteX3272" fmla="*/ 859003 w 2398725"/>
                  <a:gd name="connsiteY3272" fmla="*/ 454106 h 988368"/>
                  <a:gd name="connsiteX3273" fmla="*/ 849886 w 2398725"/>
                  <a:gd name="connsiteY3273" fmla="*/ 452250 h 988368"/>
                  <a:gd name="connsiteX3274" fmla="*/ 845834 w 2398725"/>
                  <a:gd name="connsiteY3274" fmla="*/ 451575 h 988368"/>
                  <a:gd name="connsiteX3275" fmla="*/ 844906 w 2398725"/>
                  <a:gd name="connsiteY3275" fmla="*/ 452756 h 988368"/>
                  <a:gd name="connsiteX3276" fmla="*/ 844315 w 2398725"/>
                  <a:gd name="connsiteY3276" fmla="*/ 453009 h 988368"/>
                  <a:gd name="connsiteX3277" fmla="*/ 843471 w 2398725"/>
                  <a:gd name="connsiteY3277" fmla="*/ 453178 h 988368"/>
                  <a:gd name="connsiteX3278" fmla="*/ 840769 w 2398725"/>
                  <a:gd name="connsiteY3278" fmla="*/ 451913 h 988368"/>
                  <a:gd name="connsiteX3279" fmla="*/ 837899 w 2398725"/>
                  <a:gd name="connsiteY3279" fmla="*/ 450731 h 988368"/>
                  <a:gd name="connsiteX3280" fmla="*/ 834692 w 2398725"/>
                  <a:gd name="connsiteY3280" fmla="*/ 450225 h 988368"/>
                  <a:gd name="connsiteX3281" fmla="*/ 831990 w 2398725"/>
                  <a:gd name="connsiteY3281" fmla="*/ 450394 h 988368"/>
                  <a:gd name="connsiteX3282" fmla="*/ 824731 w 2398725"/>
                  <a:gd name="connsiteY3282" fmla="*/ 452587 h 988368"/>
                  <a:gd name="connsiteX3283" fmla="*/ 820848 w 2398725"/>
                  <a:gd name="connsiteY3283" fmla="*/ 452925 h 988368"/>
                  <a:gd name="connsiteX3284" fmla="*/ 819919 w 2398725"/>
                  <a:gd name="connsiteY3284" fmla="*/ 453094 h 988368"/>
                  <a:gd name="connsiteX3285" fmla="*/ 817978 w 2398725"/>
                  <a:gd name="connsiteY3285" fmla="*/ 453431 h 988368"/>
                  <a:gd name="connsiteX3286" fmla="*/ 816965 w 2398725"/>
                  <a:gd name="connsiteY3286" fmla="*/ 450647 h 988368"/>
                  <a:gd name="connsiteX3287" fmla="*/ 816627 w 2398725"/>
                  <a:gd name="connsiteY3287" fmla="*/ 450816 h 988368"/>
                  <a:gd name="connsiteX3288" fmla="*/ 817724 w 2398725"/>
                  <a:gd name="connsiteY3288" fmla="*/ 455119 h 988368"/>
                  <a:gd name="connsiteX3289" fmla="*/ 815698 w 2398725"/>
                  <a:gd name="connsiteY3289" fmla="*/ 457735 h 988368"/>
                  <a:gd name="connsiteX3290" fmla="*/ 814854 w 2398725"/>
                  <a:gd name="connsiteY3290" fmla="*/ 458241 h 988368"/>
                  <a:gd name="connsiteX3291" fmla="*/ 813757 w 2398725"/>
                  <a:gd name="connsiteY3291" fmla="*/ 458241 h 988368"/>
                  <a:gd name="connsiteX3292" fmla="*/ 811731 w 2398725"/>
                  <a:gd name="connsiteY3292" fmla="*/ 456891 h 988368"/>
                  <a:gd name="connsiteX3293" fmla="*/ 811224 w 2398725"/>
                  <a:gd name="connsiteY3293" fmla="*/ 456891 h 988368"/>
                  <a:gd name="connsiteX3294" fmla="*/ 808692 w 2398725"/>
                  <a:gd name="connsiteY3294" fmla="*/ 458072 h 988368"/>
                  <a:gd name="connsiteX3295" fmla="*/ 808017 w 2398725"/>
                  <a:gd name="connsiteY3295" fmla="*/ 458072 h 988368"/>
                  <a:gd name="connsiteX3296" fmla="*/ 806075 w 2398725"/>
                  <a:gd name="connsiteY3296" fmla="*/ 459000 h 988368"/>
                  <a:gd name="connsiteX3297" fmla="*/ 804978 w 2398725"/>
                  <a:gd name="connsiteY3297" fmla="*/ 459000 h 988368"/>
                  <a:gd name="connsiteX3298" fmla="*/ 795101 w 2398725"/>
                  <a:gd name="connsiteY3298" fmla="*/ 469547 h 988368"/>
                  <a:gd name="connsiteX3299" fmla="*/ 792569 w 2398725"/>
                  <a:gd name="connsiteY3299" fmla="*/ 468281 h 988368"/>
                  <a:gd name="connsiteX3300" fmla="*/ 790796 w 2398725"/>
                  <a:gd name="connsiteY3300" fmla="*/ 469547 h 988368"/>
                  <a:gd name="connsiteX3301" fmla="*/ 786997 w 2398725"/>
                  <a:gd name="connsiteY3301" fmla="*/ 469547 h 988368"/>
                  <a:gd name="connsiteX3302" fmla="*/ 786575 w 2398725"/>
                  <a:gd name="connsiteY3302" fmla="*/ 469209 h 988368"/>
                  <a:gd name="connsiteX3303" fmla="*/ 786153 w 2398725"/>
                  <a:gd name="connsiteY3303" fmla="*/ 468534 h 988368"/>
                  <a:gd name="connsiteX3304" fmla="*/ 785647 w 2398725"/>
                  <a:gd name="connsiteY3304" fmla="*/ 468534 h 988368"/>
                  <a:gd name="connsiteX3305" fmla="*/ 785140 w 2398725"/>
                  <a:gd name="connsiteY3305" fmla="*/ 468872 h 988368"/>
                  <a:gd name="connsiteX3306" fmla="*/ 785140 w 2398725"/>
                  <a:gd name="connsiteY3306" fmla="*/ 469547 h 988368"/>
                  <a:gd name="connsiteX3307" fmla="*/ 784296 w 2398725"/>
                  <a:gd name="connsiteY3307" fmla="*/ 470559 h 988368"/>
                  <a:gd name="connsiteX3308" fmla="*/ 784043 w 2398725"/>
                  <a:gd name="connsiteY3308" fmla="*/ 471319 h 988368"/>
                  <a:gd name="connsiteX3309" fmla="*/ 774251 w 2398725"/>
                  <a:gd name="connsiteY3309" fmla="*/ 478491 h 988368"/>
                  <a:gd name="connsiteX3310" fmla="*/ 770199 w 2398725"/>
                  <a:gd name="connsiteY3310" fmla="*/ 481781 h 988368"/>
                  <a:gd name="connsiteX3311" fmla="*/ 766400 w 2398725"/>
                  <a:gd name="connsiteY3311" fmla="*/ 484059 h 988368"/>
                  <a:gd name="connsiteX3312" fmla="*/ 765387 w 2398725"/>
                  <a:gd name="connsiteY3312" fmla="*/ 484228 h 988368"/>
                  <a:gd name="connsiteX3313" fmla="*/ 764459 w 2398725"/>
                  <a:gd name="connsiteY3313" fmla="*/ 483722 h 988368"/>
                  <a:gd name="connsiteX3314" fmla="*/ 760238 w 2398725"/>
                  <a:gd name="connsiteY3314" fmla="*/ 480178 h 988368"/>
                  <a:gd name="connsiteX3315" fmla="*/ 759816 w 2398725"/>
                  <a:gd name="connsiteY3315" fmla="*/ 480347 h 988368"/>
                  <a:gd name="connsiteX3316" fmla="*/ 759647 w 2398725"/>
                  <a:gd name="connsiteY3316" fmla="*/ 480685 h 988368"/>
                  <a:gd name="connsiteX3317" fmla="*/ 761335 w 2398725"/>
                  <a:gd name="connsiteY3317" fmla="*/ 482119 h 988368"/>
                  <a:gd name="connsiteX3318" fmla="*/ 756355 w 2398725"/>
                  <a:gd name="connsiteY3318" fmla="*/ 484903 h 988368"/>
                  <a:gd name="connsiteX3319" fmla="*/ 750615 w 2398725"/>
                  <a:gd name="connsiteY3319" fmla="*/ 487941 h 988368"/>
                  <a:gd name="connsiteX3320" fmla="*/ 746563 w 2398725"/>
                  <a:gd name="connsiteY3320" fmla="*/ 485410 h 988368"/>
                  <a:gd name="connsiteX3321" fmla="*/ 744790 w 2398725"/>
                  <a:gd name="connsiteY3321" fmla="*/ 486675 h 988368"/>
                  <a:gd name="connsiteX3322" fmla="*/ 743355 w 2398725"/>
                  <a:gd name="connsiteY3322" fmla="*/ 486675 h 988368"/>
                  <a:gd name="connsiteX3323" fmla="*/ 740569 w 2398725"/>
                  <a:gd name="connsiteY3323" fmla="*/ 488362 h 988368"/>
                  <a:gd name="connsiteX3324" fmla="*/ 740401 w 2398725"/>
                  <a:gd name="connsiteY3324" fmla="*/ 488362 h 988368"/>
                  <a:gd name="connsiteX3325" fmla="*/ 739556 w 2398725"/>
                  <a:gd name="connsiteY3325" fmla="*/ 488025 h 988368"/>
                  <a:gd name="connsiteX3326" fmla="*/ 738121 w 2398725"/>
                  <a:gd name="connsiteY3326" fmla="*/ 488700 h 988368"/>
                  <a:gd name="connsiteX3327" fmla="*/ 738290 w 2398725"/>
                  <a:gd name="connsiteY3327" fmla="*/ 488869 h 988368"/>
                  <a:gd name="connsiteX3328" fmla="*/ 741498 w 2398725"/>
                  <a:gd name="connsiteY3328" fmla="*/ 490134 h 988368"/>
                  <a:gd name="connsiteX3329" fmla="*/ 740991 w 2398725"/>
                  <a:gd name="connsiteY3329" fmla="*/ 490725 h 988368"/>
                  <a:gd name="connsiteX3330" fmla="*/ 726810 w 2398725"/>
                  <a:gd name="connsiteY3330" fmla="*/ 491738 h 988368"/>
                  <a:gd name="connsiteX3331" fmla="*/ 722167 w 2398725"/>
                  <a:gd name="connsiteY3331" fmla="*/ 492919 h 988368"/>
                  <a:gd name="connsiteX3332" fmla="*/ 719719 w 2398725"/>
                  <a:gd name="connsiteY3332" fmla="*/ 496041 h 988368"/>
                  <a:gd name="connsiteX3333" fmla="*/ 715583 w 2398725"/>
                  <a:gd name="connsiteY3333" fmla="*/ 504563 h 988368"/>
                  <a:gd name="connsiteX3334" fmla="*/ 714232 w 2398725"/>
                  <a:gd name="connsiteY3334" fmla="*/ 513000 h 988368"/>
                  <a:gd name="connsiteX3335" fmla="*/ 714232 w 2398725"/>
                  <a:gd name="connsiteY3335" fmla="*/ 517472 h 988368"/>
                  <a:gd name="connsiteX3336" fmla="*/ 715161 w 2398725"/>
                  <a:gd name="connsiteY3336" fmla="*/ 518231 h 988368"/>
                  <a:gd name="connsiteX3337" fmla="*/ 721407 w 2398725"/>
                  <a:gd name="connsiteY3337" fmla="*/ 526163 h 988368"/>
                  <a:gd name="connsiteX3338" fmla="*/ 721998 w 2398725"/>
                  <a:gd name="connsiteY3338" fmla="*/ 526584 h 988368"/>
                  <a:gd name="connsiteX3339" fmla="*/ 738459 w 2398725"/>
                  <a:gd name="connsiteY3339" fmla="*/ 528441 h 988368"/>
                  <a:gd name="connsiteX3340" fmla="*/ 738206 w 2398725"/>
                  <a:gd name="connsiteY3340" fmla="*/ 529706 h 988368"/>
                  <a:gd name="connsiteX3341" fmla="*/ 740316 w 2398725"/>
                  <a:gd name="connsiteY3341" fmla="*/ 530466 h 988368"/>
                  <a:gd name="connsiteX3342" fmla="*/ 741245 w 2398725"/>
                  <a:gd name="connsiteY3342" fmla="*/ 530213 h 988368"/>
                  <a:gd name="connsiteX3343" fmla="*/ 741245 w 2398725"/>
                  <a:gd name="connsiteY3343" fmla="*/ 529706 h 988368"/>
                  <a:gd name="connsiteX3344" fmla="*/ 741836 w 2398725"/>
                  <a:gd name="connsiteY3344" fmla="*/ 529706 h 988368"/>
                  <a:gd name="connsiteX3345" fmla="*/ 741836 w 2398725"/>
                  <a:gd name="connsiteY3345" fmla="*/ 530466 h 988368"/>
                  <a:gd name="connsiteX3346" fmla="*/ 743862 w 2398725"/>
                  <a:gd name="connsiteY3346" fmla="*/ 531056 h 988368"/>
                  <a:gd name="connsiteX3347" fmla="*/ 744030 w 2398725"/>
                  <a:gd name="connsiteY3347" fmla="*/ 532238 h 988368"/>
                  <a:gd name="connsiteX3348" fmla="*/ 745043 w 2398725"/>
                  <a:gd name="connsiteY3348" fmla="*/ 532744 h 988368"/>
                  <a:gd name="connsiteX3349" fmla="*/ 746310 w 2398725"/>
                  <a:gd name="connsiteY3349" fmla="*/ 533166 h 988368"/>
                  <a:gd name="connsiteX3350" fmla="*/ 747491 w 2398725"/>
                  <a:gd name="connsiteY3350" fmla="*/ 534600 h 988368"/>
                  <a:gd name="connsiteX3351" fmla="*/ 748335 w 2398725"/>
                  <a:gd name="connsiteY3351" fmla="*/ 534769 h 988368"/>
                  <a:gd name="connsiteX3352" fmla="*/ 752050 w 2398725"/>
                  <a:gd name="connsiteY3352" fmla="*/ 539072 h 988368"/>
                  <a:gd name="connsiteX3353" fmla="*/ 753147 w 2398725"/>
                  <a:gd name="connsiteY3353" fmla="*/ 539831 h 988368"/>
                  <a:gd name="connsiteX3354" fmla="*/ 757452 w 2398725"/>
                  <a:gd name="connsiteY3354" fmla="*/ 541772 h 988368"/>
                  <a:gd name="connsiteX3355" fmla="*/ 763868 w 2398725"/>
                  <a:gd name="connsiteY3355" fmla="*/ 545147 h 988368"/>
                  <a:gd name="connsiteX3356" fmla="*/ 766231 w 2398725"/>
                  <a:gd name="connsiteY3356" fmla="*/ 545991 h 988368"/>
                  <a:gd name="connsiteX3357" fmla="*/ 766400 w 2398725"/>
                  <a:gd name="connsiteY3357" fmla="*/ 548100 h 988368"/>
                  <a:gd name="connsiteX3358" fmla="*/ 767835 w 2398725"/>
                  <a:gd name="connsiteY3358" fmla="*/ 548775 h 988368"/>
                  <a:gd name="connsiteX3359" fmla="*/ 768004 w 2398725"/>
                  <a:gd name="connsiteY3359" fmla="*/ 549956 h 988368"/>
                  <a:gd name="connsiteX3360" fmla="*/ 769439 w 2398725"/>
                  <a:gd name="connsiteY3360" fmla="*/ 550547 h 988368"/>
                  <a:gd name="connsiteX3361" fmla="*/ 770199 w 2398725"/>
                  <a:gd name="connsiteY3361" fmla="*/ 551475 h 988368"/>
                  <a:gd name="connsiteX3362" fmla="*/ 770790 w 2398725"/>
                  <a:gd name="connsiteY3362" fmla="*/ 551897 h 988368"/>
                  <a:gd name="connsiteX3363" fmla="*/ 771212 w 2398725"/>
                  <a:gd name="connsiteY3363" fmla="*/ 552572 h 988368"/>
                  <a:gd name="connsiteX3364" fmla="*/ 771887 w 2398725"/>
                  <a:gd name="connsiteY3364" fmla="*/ 552994 h 988368"/>
                  <a:gd name="connsiteX3365" fmla="*/ 773322 w 2398725"/>
                  <a:gd name="connsiteY3365" fmla="*/ 555103 h 988368"/>
                  <a:gd name="connsiteX3366" fmla="*/ 774082 w 2398725"/>
                  <a:gd name="connsiteY3366" fmla="*/ 555525 h 988368"/>
                  <a:gd name="connsiteX3367" fmla="*/ 773660 w 2398725"/>
                  <a:gd name="connsiteY3367" fmla="*/ 556200 h 988368"/>
                  <a:gd name="connsiteX3368" fmla="*/ 774082 w 2398725"/>
                  <a:gd name="connsiteY3368" fmla="*/ 557972 h 988368"/>
                  <a:gd name="connsiteX3369" fmla="*/ 774588 w 2398725"/>
                  <a:gd name="connsiteY3369" fmla="*/ 557972 h 988368"/>
                  <a:gd name="connsiteX3370" fmla="*/ 774420 w 2398725"/>
                  <a:gd name="connsiteY3370" fmla="*/ 556959 h 988368"/>
                  <a:gd name="connsiteX3371" fmla="*/ 774842 w 2398725"/>
                  <a:gd name="connsiteY3371" fmla="*/ 556706 h 988368"/>
                  <a:gd name="connsiteX3372" fmla="*/ 775095 w 2398725"/>
                  <a:gd name="connsiteY3372" fmla="*/ 558478 h 988368"/>
                  <a:gd name="connsiteX3373" fmla="*/ 774588 w 2398725"/>
                  <a:gd name="connsiteY3373" fmla="*/ 560587 h 988368"/>
                  <a:gd name="connsiteX3374" fmla="*/ 771887 w 2398725"/>
                  <a:gd name="connsiteY3374" fmla="*/ 566072 h 988368"/>
                  <a:gd name="connsiteX3375" fmla="*/ 771296 w 2398725"/>
                  <a:gd name="connsiteY3375" fmla="*/ 568266 h 988368"/>
                  <a:gd name="connsiteX3376" fmla="*/ 771887 w 2398725"/>
                  <a:gd name="connsiteY3376" fmla="*/ 568941 h 988368"/>
                  <a:gd name="connsiteX3377" fmla="*/ 776952 w 2398725"/>
                  <a:gd name="connsiteY3377" fmla="*/ 570713 h 988368"/>
                  <a:gd name="connsiteX3378" fmla="*/ 778640 w 2398725"/>
                  <a:gd name="connsiteY3378" fmla="*/ 572737 h 988368"/>
                  <a:gd name="connsiteX3379" fmla="*/ 780244 w 2398725"/>
                  <a:gd name="connsiteY3379" fmla="*/ 573328 h 988368"/>
                  <a:gd name="connsiteX3380" fmla="*/ 788010 w 2398725"/>
                  <a:gd name="connsiteY3380" fmla="*/ 574678 h 988368"/>
                  <a:gd name="connsiteX3381" fmla="*/ 789445 w 2398725"/>
                  <a:gd name="connsiteY3381" fmla="*/ 574678 h 988368"/>
                  <a:gd name="connsiteX3382" fmla="*/ 797465 w 2398725"/>
                  <a:gd name="connsiteY3382" fmla="*/ 576281 h 988368"/>
                  <a:gd name="connsiteX3383" fmla="*/ 797718 w 2398725"/>
                  <a:gd name="connsiteY3383" fmla="*/ 576956 h 988368"/>
                  <a:gd name="connsiteX3384" fmla="*/ 799237 w 2398725"/>
                  <a:gd name="connsiteY3384" fmla="*/ 577884 h 988368"/>
                  <a:gd name="connsiteX3385" fmla="*/ 799491 w 2398725"/>
                  <a:gd name="connsiteY3385" fmla="*/ 578138 h 988368"/>
                  <a:gd name="connsiteX3386" fmla="*/ 799322 w 2398725"/>
                  <a:gd name="connsiteY3386" fmla="*/ 578644 h 988368"/>
                  <a:gd name="connsiteX3387" fmla="*/ 800335 w 2398725"/>
                  <a:gd name="connsiteY3387" fmla="*/ 580078 h 988368"/>
                  <a:gd name="connsiteX3388" fmla="*/ 801095 w 2398725"/>
                  <a:gd name="connsiteY3388" fmla="*/ 580669 h 988368"/>
                  <a:gd name="connsiteX3389" fmla="*/ 801263 w 2398725"/>
                  <a:gd name="connsiteY3389" fmla="*/ 583031 h 988368"/>
                  <a:gd name="connsiteX3390" fmla="*/ 802361 w 2398725"/>
                  <a:gd name="connsiteY3390" fmla="*/ 585984 h 988368"/>
                  <a:gd name="connsiteX3391" fmla="*/ 803880 w 2398725"/>
                  <a:gd name="connsiteY3391" fmla="*/ 588347 h 988368"/>
                  <a:gd name="connsiteX3392" fmla="*/ 804978 w 2398725"/>
                  <a:gd name="connsiteY3392" fmla="*/ 588937 h 988368"/>
                  <a:gd name="connsiteX3393" fmla="*/ 807679 w 2398725"/>
                  <a:gd name="connsiteY3393" fmla="*/ 588937 h 988368"/>
                  <a:gd name="connsiteX3394" fmla="*/ 808607 w 2398725"/>
                  <a:gd name="connsiteY3394" fmla="*/ 589528 h 988368"/>
                  <a:gd name="connsiteX3395" fmla="*/ 814854 w 2398725"/>
                  <a:gd name="connsiteY3395" fmla="*/ 594844 h 988368"/>
                  <a:gd name="connsiteX3396" fmla="*/ 815023 w 2398725"/>
                  <a:gd name="connsiteY3396" fmla="*/ 595856 h 988368"/>
                  <a:gd name="connsiteX3397" fmla="*/ 814685 w 2398725"/>
                  <a:gd name="connsiteY3397" fmla="*/ 597291 h 988368"/>
                  <a:gd name="connsiteX3398" fmla="*/ 813504 w 2398725"/>
                  <a:gd name="connsiteY3398" fmla="*/ 598725 h 988368"/>
                  <a:gd name="connsiteX3399" fmla="*/ 813335 w 2398725"/>
                  <a:gd name="connsiteY3399" fmla="*/ 600497 h 988368"/>
                  <a:gd name="connsiteX3400" fmla="*/ 813757 w 2398725"/>
                  <a:gd name="connsiteY3400" fmla="*/ 602184 h 988368"/>
                  <a:gd name="connsiteX3401" fmla="*/ 815614 w 2398725"/>
                  <a:gd name="connsiteY3401" fmla="*/ 606066 h 988368"/>
                  <a:gd name="connsiteX3402" fmla="*/ 819835 w 2398725"/>
                  <a:gd name="connsiteY3402" fmla="*/ 615853 h 988368"/>
                  <a:gd name="connsiteX3403" fmla="*/ 821354 w 2398725"/>
                  <a:gd name="connsiteY3403" fmla="*/ 616866 h 988368"/>
                  <a:gd name="connsiteX3404" fmla="*/ 823464 w 2398725"/>
                  <a:gd name="connsiteY3404" fmla="*/ 616866 h 988368"/>
                  <a:gd name="connsiteX3405" fmla="*/ 826419 w 2398725"/>
                  <a:gd name="connsiteY3405" fmla="*/ 616022 h 988368"/>
                  <a:gd name="connsiteX3406" fmla="*/ 828107 w 2398725"/>
                  <a:gd name="connsiteY3406" fmla="*/ 617794 h 988368"/>
                  <a:gd name="connsiteX3407" fmla="*/ 826926 w 2398725"/>
                  <a:gd name="connsiteY3407" fmla="*/ 619565 h 988368"/>
                  <a:gd name="connsiteX3408" fmla="*/ 827263 w 2398725"/>
                  <a:gd name="connsiteY3408" fmla="*/ 620156 h 988368"/>
                  <a:gd name="connsiteX3409" fmla="*/ 831062 w 2398725"/>
                  <a:gd name="connsiteY3409" fmla="*/ 621085 h 988368"/>
                  <a:gd name="connsiteX3410" fmla="*/ 829796 w 2398725"/>
                  <a:gd name="connsiteY3410" fmla="*/ 623278 h 988368"/>
                  <a:gd name="connsiteX3411" fmla="*/ 828529 w 2398725"/>
                  <a:gd name="connsiteY3411" fmla="*/ 624207 h 988368"/>
                  <a:gd name="connsiteX3412" fmla="*/ 828361 w 2398725"/>
                  <a:gd name="connsiteY3412" fmla="*/ 624966 h 988368"/>
                  <a:gd name="connsiteX3413" fmla="*/ 831906 w 2398725"/>
                  <a:gd name="connsiteY3413" fmla="*/ 629860 h 988368"/>
                  <a:gd name="connsiteX3414" fmla="*/ 832497 w 2398725"/>
                  <a:gd name="connsiteY3414" fmla="*/ 630112 h 988368"/>
                  <a:gd name="connsiteX3415" fmla="*/ 833172 w 2398725"/>
                  <a:gd name="connsiteY3415" fmla="*/ 630450 h 988368"/>
                  <a:gd name="connsiteX3416" fmla="*/ 834607 w 2398725"/>
                  <a:gd name="connsiteY3416" fmla="*/ 632222 h 988368"/>
                  <a:gd name="connsiteX3417" fmla="*/ 834607 w 2398725"/>
                  <a:gd name="connsiteY3417" fmla="*/ 632981 h 988368"/>
                  <a:gd name="connsiteX3418" fmla="*/ 834860 w 2398725"/>
                  <a:gd name="connsiteY3418" fmla="*/ 633403 h 988368"/>
                  <a:gd name="connsiteX3419" fmla="*/ 855542 w 2398725"/>
                  <a:gd name="connsiteY3419" fmla="*/ 633066 h 988368"/>
                  <a:gd name="connsiteX3420" fmla="*/ 855711 w 2398725"/>
                  <a:gd name="connsiteY3420" fmla="*/ 634078 h 988368"/>
                  <a:gd name="connsiteX3421" fmla="*/ 857315 w 2398725"/>
                  <a:gd name="connsiteY3421" fmla="*/ 634500 h 988368"/>
                  <a:gd name="connsiteX3422" fmla="*/ 864068 w 2398725"/>
                  <a:gd name="connsiteY3422" fmla="*/ 634078 h 988368"/>
                  <a:gd name="connsiteX3423" fmla="*/ 866938 w 2398725"/>
                  <a:gd name="connsiteY3423" fmla="*/ 632897 h 988368"/>
                  <a:gd name="connsiteX3424" fmla="*/ 868711 w 2398725"/>
                  <a:gd name="connsiteY3424" fmla="*/ 635260 h 988368"/>
                  <a:gd name="connsiteX3425" fmla="*/ 876392 w 2398725"/>
                  <a:gd name="connsiteY3425" fmla="*/ 634922 h 988368"/>
                  <a:gd name="connsiteX3426" fmla="*/ 888801 w 2398725"/>
                  <a:gd name="connsiteY3426" fmla="*/ 636778 h 988368"/>
                  <a:gd name="connsiteX3427" fmla="*/ 889561 w 2398725"/>
                  <a:gd name="connsiteY3427" fmla="*/ 636609 h 988368"/>
                  <a:gd name="connsiteX3428" fmla="*/ 899691 w 2398725"/>
                  <a:gd name="connsiteY3428" fmla="*/ 636440 h 988368"/>
                  <a:gd name="connsiteX3429" fmla="*/ 910580 w 2398725"/>
                  <a:gd name="connsiteY3429" fmla="*/ 631884 h 988368"/>
                  <a:gd name="connsiteX3430" fmla="*/ 911509 w 2398725"/>
                  <a:gd name="connsiteY3430" fmla="*/ 631884 h 988368"/>
                  <a:gd name="connsiteX3431" fmla="*/ 911847 w 2398725"/>
                  <a:gd name="connsiteY3431" fmla="*/ 632053 h 988368"/>
                  <a:gd name="connsiteX3432" fmla="*/ 912184 w 2398725"/>
                  <a:gd name="connsiteY3432" fmla="*/ 632306 h 988368"/>
                  <a:gd name="connsiteX3433" fmla="*/ 913535 w 2398725"/>
                  <a:gd name="connsiteY3433" fmla="*/ 635175 h 988368"/>
                  <a:gd name="connsiteX3434" fmla="*/ 915983 w 2398725"/>
                  <a:gd name="connsiteY3434" fmla="*/ 637622 h 988368"/>
                  <a:gd name="connsiteX3435" fmla="*/ 918684 w 2398725"/>
                  <a:gd name="connsiteY3435" fmla="*/ 641165 h 988368"/>
                  <a:gd name="connsiteX3436" fmla="*/ 920035 w 2398725"/>
                  <a:gd name="connsiteY3436" fmla="*/ 641672 h 988368"/>
                  <a:gd name="connsiteX3437" fmla="*/ 922483 w 2398725"/>
                  <a:gd name="connsiteY3437" fmla="*/ 641672 h 988368"/>
                  <a:gd name="connsiteX3438" fmla="*/ 923749 w 2398725"/>
                  <a:gd name="connsiteY3438" fmla="*/ 641334 h 988368"/>
                  <a:gd name="connsiteX3439" fmla="*/ 927210 w 2398725"/>
                  <a:gd name="connsiteY3439" fmla="*/ 639816 h 988368"/>
                  <a:gd name="connsiteX3440" fmla="*/ 929067 w 2398725"/>
                  <a:gd name="connsiteY3440" fmla="*/ 637960 h 988368"/>
                  <a:gd name="connsiteX3441" fmla="*/ 930165 w 2398725"/>
                  <a:gd name="connsiteY3441" fmla="*/ 636357 h 988368"/>
                  <a:gd name="connsiteX3442" fmla="*/ 930840 w 2398725"/>
                  <a:gd name="connsiteY3442" fmla="*/ 635934 h 988368"/>
                  <a:gd name="connsiteX3443" fmla="*/ 931684 w 2398725"/>
                  <a:gd name="connsiteY3443" fmla="*/ 636103 h 988368"/>
                  <a:gd name="connsiteX3444" fmla="*/ 934385 w 2398725"/>
                  <a:gd name="connsiteY3444" fmla="*/ 637960 h 988368"/>
                  <a:gd name="connsiteX3445" fmla="*/ 935820 w 2398725"/>
                  <a:gd name="connsiteY3445" fmla="*/ 638213 h 988368"/>
                  <a:gd name="connsiteX3446" fmla="*/ 936833 w 2398725"/>
                  <a:gd name="connsiteY3446" fmla="*/ 637622 h 988368"/>
                  <a:gd name="connsiteX3447" fmla="*/ 946794 w 2398725"/>
                  <a:gd name="connsiteY3447" fmla="*/ 638213 h 988368"/>
                  <a:gd name="connsiteX3448" fmla="*/ 948060 w 2398725"/>
                  <a:gd name="connsiteY3448" fmla="*/ 638381 h 988368"/>
                  <a:gd name="connsiteX3449" fmla="*/ 948651 w 2398725"/>
                  <a:gd name="connsiteY3449" fmla="*/ 638381 h 988368"/>
                  <a:gd name="connsiteX3450" fmla="*/ 949242 w 2398725"/>
                  <a:gd name="connsiteY3450" fmla="*/ 638803 h 988368"/>
                  <a:gd name="connsiteX3451" fmla="*/ 949580 w 2398725"/>
                  <a:gd name="connsiteY3451" fmla="*/ 639309 h 988368"/>
                  <a:gd name="connsiteX3452" fmla="*/ 952028 w 2398725"/>
                  <a:gd name="connsiteY3452" fmla="*/ 643444 h 988368"/>
                  <a:gd name="connsiteX3453" fmla="*/ 952788 w 2398725"/>
                  <a:gd name="connsiteY3453" fmla="*/ 644541 h 988368"/>
                  <a:gd name="connsiteX3454" fmla="*/ 958275 w 2398725"/>
                  <a:gd name="connsiteY3454" fmla="*/ 650278 h 988368"/>
                  <a:gd name="connsiteX3455" fmla="*/ 962664 w 2398725"/>
                  <a:gd name="connsiteY3455" fmla="*/ 653822 h 988368"/>
                  <a:gd name="connsiteX3456" fmla="*/ 964943 w 2398725"/>
                  <a:gd name="connsiteY3456" fmla="*/ 655088 h 988368"/>
                  <a:gd name="connsiteX3457" fmla="*/ 965112 w 2398725"/>
                  <a:gd name="connsiteY3457" fmla="*/ 655931 h 988368"/>
                  <a:gd name="connsiteX3458" fmla="*/ 963424 w 2398725"/>
                  <a:gd name="connsiteY3458" fmla="*/ 660066 h 988368"/>
                  <a:gd name="connsiteX3459" fmla="*/ 962833 w 2398725"/>
                  <a:gd name="connsiteY3459" fmla="*/ 660909 h 988368"/>
                  <a:gd name="connsiteX3460" fmla="*/ 962073 w 2398725"/>
                  <a:gd name="connsiteY3460" fmla="*/ 661247 h 988368"/>
                  <a:gd name="connsiteX3461" fmla="*/ 954391 w 2398725"/>
                  <a:gd name="connsiteY3461" fmla="*/ 657872 h 988368"/>
                  <a:gd name="connsiteX3462" fmla="*/ 953885 w 2398725"/>
                  <a:gd name="connsiteY3462" fmla="*/ 657872 h 988368"/>
                  <a:gd name="connsiteX3463" fmla="*/ 951015 w 2398725"/>
                  <a:gd name="connsiteY3463" fmla="*/ 659222 h 988368"/>
                  <a:gd name="connsiteX3464" fmla="*/ 951437 w 2398725"/>
                  <a:gd name="connsiteY3464" fmla="*/ 659813 h 988368"/>
                  <a:gd name="connsiteX3465" fmla="*/ 953210 w 2398725"/>
                  <a:gd name="connsiteY3465" fmla="*/ 659222 h 988368"/>
                  <a:gd name="connsiteX3466" fmla="*/ 956840 w 2398725"/>
                  <a:gd name="connsiteY3466" fmla="*/ 660825 h 988368"/>
                  <a:gd name="connsiteX3467" fmla="*/ 957430 w 2398725"/>
                  <a:gd name="connsiteY3467" fmla="*/ 662344 h 988368"/>
                  <a:gd name="connsiteX3468" fmla="*/ 960638 w 2398725"/>
                  <a:gd name="connsiteY3468" fmla="*/ 664031 h 988368"/>
                  <a:gd name="connsiteX3469" fmla="*/ 961060 w 2398725"/>
                  <a:gd name="connsiteY3469" fmla="*/ 664285 h 988368"/>
                  <a:gd name="connsiteX3470" fmla="*/ 960891 w 2398725"/>
                  <a:gd name="connsiteY3470" fmla="*/ 664875 h 988368"/>
                  <a:gd name="connsiteX3471" fmla="*/ 960554 w 2398725"/>
                  <a:gd name="connsiteY3471" fmla="*/ 665382 h 988368"/>
                  <a:gd name="connsiteX3472" fmla="*/ 956333 w 2398725"/>
                  <a:gd name="connsiteY3472" fmla="*/ 665044 h 988368"/>
                  <a:gd name="connsiteX3473" fmla="*/ 954307 w 2398725"/>
                  <a:gd name="connsiteY3473" fmla="*/ 664116 h 988368"/>
                  <a:gd name="connsiteX3474" fmla="*/ 949073 w 2398725"/>
                  <a:gd name="connsiteY3474" fmla="*/ 661753 h 988368"/>
                  <a:gd name="connsiteX3475" fmla="*/ 947892 w 2398725"/>
                  <a:gd name="connsiteY3475" fmla="*/ 660994 h 988368"/>
                  <a:gd name="connsiteX3476" fmla="*/ 947132 w 2398725"/>
                  <a:gd name="connsiteY3476" fmla="*/ 660066 h 988368"/>
                  <a:gd name="connsiteX3477" fmla="*/ 945190 w 2398725"/>
                  <a:gd name="connsiteY3477" fmla="*/ 655509 h 988368"/>
                  <a:gd name="connsiteX3478" fmla="*/ 944937 w 2398725"/>
                  <a:gd name="connsiteY3478" fmla="*/ 655256 h 988368"/>
                  <a:gd name="connsiteX3479" fmla="*/ 944431 w 2398725"/>
                  <a:gd name="connsiteY3479" fmla="*/ 655425 h 988368"/>
                  <a:gd name="connsiteX3480" fmla="*/ 944431 w 2398725"/>
                  <a:gd name="connsiteY3480" fmla="*/ 655678 h 988368"/>
                  <a:gd name="connsiteX3481" fmla="*/ 946119 w 2398725"/>
                  <a:gd name="connsiteY3481" fmla="*/ 660150 h 988368"/>
                  <a:gd name="connsiteX3482" fmla="*/ 947132 w 2398725"/>
                  <a:gd name="connsiteY3482" fmla="*/ 661500 h 988368"/>
                  <a:gd name="connsiteX3483" fmla="*/ 947976 w 2398725"/>
                  <a:gd name="connsiteY3483" fmla="*/ 662344 h 988368"/>
                  <a:gd name="connsiteX3484" fmla="*/ 950255 w 2398725"/>
                  <a:gd name="connsiteY3484" fmla="*/ 663525 h 988368"/>
                  <a:gd name="connsiteX3485" fmla="*/ 950762 w 2398725"/>
                  <a:gd name="connsiteY3485" fmla="*/ 664285 h 988368"/>
                  <a:gd name="connsiteX3486" fmla="*/ 950931 w 2398725"/>
                  <a:gd name="connsiteY3486" fmla="*/ 664538 h 988368"/>
                  <a:gd name="connsiteX3487" fmla="*/ 959034 w 2398725"/>
                  <a:gd name="connsiteY3487" fmla="*/ 668335 h 988368"/>
                  <a:gd name="connsiteX3488" fmla="*/ 959456 w 2398725"/>
                  <a:gd name="connsiteY3488" fmla="*/ 669010 h 988368"/>
                  <a:gd name="connsiteX3489" fmla="*/ 959456 w 2398725"/>
                  <a:gd name="connsiteY3489" fmla="*/ 672722 h 988368"/>
                  <a:gd name="connsiteX3490" fmla="*/ 959879 w 2398725"/>
                  <a:gd name="connsiteY3490" fmla="*/ 675591 h 988368"/>
                  <a:gd name="connsiteX3491" fmla="*/ 960723 w 2398725"/>
                  <a:gd name="connsiteY3491" fmla="*/ 677784 h 988368"/>
                  <a:gd name="connsiteX3492" fmla="*/ 962242 w 2398725"/>
                  <a:gd name="connsiteY3492" fmla="*/ 680063 h 988368"/>
                  <a:gd name="connsiteX3493" fmla="*/ 963846 w 2398725"/>
                  <a:gd name="connsiteY3493" fmla="*/ 681581 h 988368"/>
                  <a:gd name="connsiteX3494" fmla="*/ 965703 w 2398725"/>
                  <a:gd name="connsiteY3494" fmla="*/ 682847 h 988368"/>
                  <a:gd name="connsiteX3495" fmla="*/ 985034 w 2398725"/>
                  <a:gd name="connsiteY3495" fmla="*/ 691116 h 988368"/>
                  <a:gd name="connsiteX3496" fmla="*/ 1012722 w 2398725"/>
                  <a:gd name="connsiteY3496" fmla="*/ 702928 h 988368"/>
                  <a:gd name="connsiteX3497" fmla="*/ 1014410 w 2398725"/>
                  <a:gd name="connsiteY3497" fmla="*/ 703941 h 988368"/>
                  <a:gd name="connsiteX3498" fmla="*/ 1015761 w 2398725"/>
                  <a:gd name="connsiteY3498" fmla="*/ 705291 h 988368"/>
                  <a:gd name="connsiteX3499" fmla="*/ 1017027 w 2398725"/>
                  <a:gd name="connsiteY3499" fmla="*/ 707147 h 988368"/>
                  <a:gd name="connsiteX3500" fmla="*/ 1017871 w 2398725"/>
                  <a:gd name="connsiteY3500" fmla="*/ 709256 h 988368"/>
                  <a:gd name="connsiteX3501" fmla="*/ 1018378 w 2398725"/>
                  <a:gd name="connsiteY3501" fmla="*/ 712631 h 988368"/>
                  <a:gd name="connsiteX3502" fmla="*/ 1022683 w 2398725"/>
                  <a:gd name="connsiteY3502" fmla="*/ 747478 h 988368"/>
                  <a:gd name="connsiteX3503" fmla="*/ 1024624 w 2398725"/>
                  <a:gd name="connsiteY3503" fmla="*/ 761906 h 988368"/>
                  <a:gd name="connsiteX3504" fmla="*/ 1024624 w 2398725"/>
                  <a:gd name="connsiteY3504" fmla="*/ 763594 h 988368"/>
                  <a:gd name="connsiteX3505" fmla="*/ 1024118 w 2398725"/>
                  <a:gd name="connsiteY3505" fmla="*/ 765535 h 988368"/>
                  <a:gd name="connsiteX3506" fmla="*/ 1021501 w 2398725"/>
                  <a:gd name="connsiteY3506" fmla="*/ 772960 h 988368"/>
                  <a:gd name="connsiteX3507" fmla="*/ 1020995 w 2398725"/>
                  <a:gd name="connsiteY3507" fmla="*/ 774985 h 988368"/>
                  <a:gd name="connsiteX3508" fmla="*/ 1020995 w 2398725"/>
                  <a:gd name="connsiteY3508" fmla="*/ 777347 h 988368"/>
                  <a:gd name="connsiteX3509" fmla="*/ 1025300 w 2398725"/>
                  <a:gd name="connsiteY3509" fmla="*/ 812869 h 988368"/>
                  <a:gd name="connsiteX3510" fmla="*/ 1025300 w 2398725"/>
                  <a:gd name="connsiteY3510" fmla="*/ 814640 h 988368"/>
                  <a:gd name="connsiteX3511" fmla="*/ 1023274 w 2398725"/>
                  <a:gd name="connsiteY3511" fmla="*/ 817594 h 988368"/>
                  <a:gd name="connsiteX3512" fmla="*/ 1022683 w 2398725"/>
                  <a:gd name="connsiteY3512" fmla="*/ 817341 h 988368"/>
                  <a:gd name="connsiteX3513" fmla="*/ 1020573 w 2398725"/>
                  <a:gd name="connsiteY3513" fmla="*/ 818185 h 988368"/>
                  <a:gd name="connsiteX3514" fmla="*/ 1018884 w 2398725"/>
                  <a:gd name="connsiteY3514" fmla="*/ 817003 h 988368"/>
                  <a:gd name="connsiteX3515" fmla="*/ 1016099 w 2398725"/>
                  <a:gd name="connsiteY3515" fmla="*/ 815569 h 988368"/>
                  <a:gd name="connsiteX3516" fmla="*/ 1015086 w 2398725"/>
                  <a:gd name="connsiteY3516" fmla="*/ 815906 h 988368"/>
                  <a:gd name="connsiteX3517" fmla="*/ 1013904 w 2398725"/>
                  <a:gd name="connsiteY3517" fmla="*/ 815906 h 988368"/>
                  <a:gd name="connsiteX3518" fmla="*/ 1012553 w 2398725"/>
                  <a:gd name="connsiteY3518" fmla="*/ 814303 h 988368"/>
                  <a:gd name="connsiteX3519" fmla="*/ 1010274 w 2398725"/>
                  <a:gd name="connsiteY3519" fmla="*/ 815737 h 988368"/>
                  <a:gd name="connsiteX3520" fmla="*/ 1009514 w 2398725"/>
                  <a:gd name="connsiteY3520" fmla="*/ 815737 h 988368"/>
                  <a:gd name="connsiteX3521" fmla="*/ 1008923 w 2398725"/>
                  <a:gd name="connsiteY3521" fmla="*/ 816413 h 988368"/>
                  <a:gd name="connsiteX3522" fmla="*/ 1008501 w 2398725"/>
                  <a:gd name="connsiteY3522" fmla="*/ 816244 h 988368"/>
                  <a:gd name="connsiteX3523" fmla="*/ 1006475 w 2398725"/>
                  <a:gd name="connsiteY3523" fmla="*/ 814894 h 988368"/>
                  <a:gd name="connsiteX3524" fmla="*/ 1004027 w 2398725"/>
                  <a:gd name="connsiteY3524" fmla="*/ 813966 h 988368"/>
                  <a:gd name="connsiteX3525" fmla="*/ 1001917 w 2398725"/>
                  <a:gd name="connsiteY3525" fmla="*/ 814219 h 988368"/>
                  <a:gd name="connsiteX3526" fmla="*/ 1001073 w 2398725"/>
                  <a:gd name="connsiteY3526" fmla="*/ 814219 h 988368"/>
                  <a:gd name="connsiteX3527" fmla="*/ 1000651 w 2398725"/>
                  <a:gd name="connsiteY3527" fmla="*/ 813206 h 988368"/>
                  <a:gd name="connsiteX3528" fmla="*/ 999722 w 2398725"/>
                  <a:gd name="connsiteY3528" fmla="*/ 810928 h 988368"/>
                  <a:gd name="connsiteX3529" fmla="*/ 998372 w 2398725"/>
                  <a:gd name="connsiteY3529" fmla="*/ 809916 h 988368"/>
                  <a:gd name="connsiteX3530" fmla="*/ 997949 w 2398725"/>
                  <a:gd name="connsiteY3530" fmla="*/ 808650 h 988368"/>
                  <a:gd name="connsiteX3531" fmla="*/ 997696 w 2398725"/>
                  <a:gd name="connsiteY3531" fmla="*/ 807975 h 988368"/>
                  <a:gd name="connsiteX3532" fmla="*/ 995670 w 2398725"/>
                  <a:gd name="connsiteY3532" fmla="*/ 807132 h 988368"/>
                  <a:gd name="connsiteX3533" fmla="*/ 995417 w 2398725"/>
                  <a:gd name="connsiteY3533" fmla="*/ 806119 h 988368"/>
                  <a:gd name="connsiteX3534" fmla="*/ 992463 w 2398725"/>
                  <a:gd name="connsiteY3534" fmla="*/ 802575 h 988368"/>
                  <a:gd name="connsiteX3535" fmla="*/ 992125 w 2398725"/>
                  <a:gd name="connsiteY3535" fmla="*/ 802575 h 988368"/>
                  <a:gd name="connsiteX3536" fmla="*/ 992125 w 2398725"/>
                  <a:gd name="connsiteY3536" fmla="*/ 803756 h 988368"/>
                  <a:gd name="connsiteX3537" fmla="*/ 989677 w 2398725"/>
                  <a:gd name="connsiteY3537" fmla="*/ 804094 h 988368"/>
                  <a:gd name="connsiteX3538" fmla="*/ 988157 w 2398725"/>
                  <a:gd name="connsiteY3538" fmla="*/ 802659 h 988368"/>
                  <a:gd name="connsiteX3539" fmla="*/ 987904 w 2398725"/>
                  <a:gd name="connsiteY3539" fmla="*/ 802659 h 988368"/>
                  <a:gd name="connsiteX3540" fmla="*/ 987651 w 2398725"/>
                  <a:gd name="connsiteY3540" fmla="*/ 804263 h 988368"/>
                  <a:gd name="connsiteX3541" fmla="*/ 986976 w 2398725"/>
                  <a:gd name="connsiteY3541" fmla="*/ 805528 h 988368"/>
                  <a:gd name="connsiteX3542" fmla="*/ 985963 w 2398725"/>
                  <a:gd name="connsiteY3542" fmla="*/ 807384 h 988368"/>
                  <a:gd name="connsiteX3543" fmla="*/ 983937 w 2398725"/>
                  <a:gd name="connsiteY3543" fmla="*/ 807384 h 988368"/>
                  <a:gd name="connsiteX3544" fmla="*/ 982248 w 2398725"/>
                  <a:gd name="connsiteY3544" fmla="*/ 804684 h 988368"/>
                  <a:gd name="connsiteX3545" fmla="*/ 981742 w 2398725"/>
                  <a:gd name="connsiteY3545" fmla="*/ 804094 h 988368"/>
                  <a:gd name="connsiteX3546" fmla="*/ 980560 w 2398725"/>
                  <a:gd name="connsiteY3546" fmla="*/ 805022 h 988368"/>
                  <a:gd name="connsiteX3547" fmla="*/ 977521 w 2398725"/>
                  <a:gd name="connsiteY3547" fmla="*/ 805444 h 988368"/>
                  <a:gd name="connsiteX3548" fmla="*/ 974735 w 2398725"/>
                  <a:gd name="connsiteY3548" fmla="*/ 803756 h 988368"/>
                  <a:gd name="connsiteX3549" fmla="*/ 973132 w 2398725"/>
                  <a:gd name="connsiteY3549" fmla="*/ 803756 h 988368"/>
                  <a:gd name="connsiteX3550" fmla="*/ 971950 w 2398725"/>
                  <a:gd name="connsiteY3550" fmla="*/ 802913 h 988368"/>
                  <a:gd name="connsiteX3551" fmla="*/ 970852 w 2398725"/>
                  <a:gd name="connsiteY3551" fmla="*/ 803419 h 988368"/>
                  <a:gd name="connsiteX3552" fmla="*/ 968235 w 2398725"/>
                  <a:gd name="connsiteY3552" fmla="*/ 804853 h 988368"/>
                  <a:gd name="connsiteX3553" fmla="*/ 967645 w 2398725"/>
                  <a:gd name="connsiteY3553" fmla="*/ 805444 h 988368"/>
                  <a:gd name="connsiteX3554" fmla="*/ 966632 w 2398725"/>
                  <a:gd name="connsiteY3554" fmla="*/ 805613 h 988368"/>
                  <a:gd name="connsiteX3555" fmla="*/ 965703 w 2398725"/>
                  <a:gd name="connsiteY3555" fmla="*/ 806372 h 988368"/>
                  <a:gd name="connsiteX3556" fmla="*/ 961398 w 2398725"/>
                  <a:gd name="connsiteY3556" fmla="*/ 807300 h 988368"/>
                  <a:gd name="connsiteX3557" fmla="*/ 960047 w 2398725"/>
                  <a:gd name="connsiteY3557" fmla="*/ 808903 h 988368"/>
                  <a:gd name="connsiteX3558" fmla="*/ 959288 w 2398725"/>
                  <a:gd name="connsiteY3558" fmla="*/ 810844 h 988368"/>
                  <a:gd name="connsiteX3559" fmla="*/ 956586 w 2398725"/>
                  <a:gd name="connsiteY3559" fmla="*/ 811266 h 988368"/>
                  <a:gd name="connsiteX3560" fmla="*/ 955405 w 2398725"/>
                  <a:gd name="connsiteY3560" fmla="*/ 812194 h 988368"/>
                  <a:gd name="connsiteX3561" fmla="*/ 953970 w 2398725"/>
                  <a:gd name="connsiteY3561" fmla="*/ 812869 h 988368"/>
                  <a:gd name="connsiteX3562" fmla="*/ 953970 w 2398725"/>
                  <a:gd name="connsiteY3562" fmla="*/ 813460 h 988368"/>
                  <a:gd name="connsiteX3563" fmla="*/ 953632 w 2398725"/>
                  <a:gd name="connsiteY3563" fmla="*/ 813966 h 988368"/>
                  <a:gd name="connsiteX3564" fmla="*/ 953294 w 2398725"/>
                  <a:gd name="connsiteY3564" fmla="*/ 814303 h 988368"/>
                  <a:gd name="connsiteX3565" fmla="*/ 952703 w 2398725"/>
                  <a:gd name="connsiteY3565" fmla="*/ 814303 h 988368"/>
                  <a:gd name="connsiteX3566" fmla="*/ 951775 w 2398725"/>
                  <a:gd name="connsiteY3566" fmla="*/ 814978 h 988368"/>
                  <a:gd name="connsiteX3567" fmla="*/ 951606 w 2398725"/>
                  <a:gd name="connsiteY3567" fmla="*/ 815906 h 988368"/>
                  <a:gd name="connsiteX3568" fmla="*/ 949918 w 2398725"/>
                  <a:gd name="connsiteY3568" fmla="*/ 816750 h 988368"/>
                  <a:gd name="connsiteX3569" fmla="*/ 942573 w 2398725"/>
                  <a:gd name="connsiteY3569" fmla="*/ 820041 h 988368"/>
                  <a:gd name="connsiteX3570" fmla="*/ 924256 w 2398725"/>
                  <a:gd name="connsiteY3570" fmla="*/ 835060 h 988368"/>
                  <a:gd name="connsiteX3571" fmla="*/ 923580 w 2398725"/>
                  <a:gd name="connsiteY3571" fmla="*/ 835060 h 988368"/>
                  <a:gd name="connsiteX3572" fmla="*/ 922905 w 2398725"/>
                  <a:gd name="connsiteY3572" fmla="*/ 834553 h 988368"/>
                  <a:gd name="connsiteX3573" fmla="*/ 919359 w 2398725"/>
                  <a:gd name="connsiteY3573" fmla="*/ 832191 h 988368"/>
                  <a:gd name="connsiteX3574" fmla="*/ 915392 w 2398725"/>
                  <a:gd name="connsiteY3574" fmla="*/ 830841 h 988368"/>
                  <a:gd name="connsiteX3575" fmla="*/ 911847 w 2398725"/>
                  <a:gd name="connsiteY3575" fmla="*/ 830335 h 988368"/>
                  <a:gd name="connsiteX3576" fmla="*/ 908386 w 2398725"/>
                  <a:gd name="connsiteY3576" fmla="*/ 829069 h 988368"/>
                  <a:gd name="connsiteX3577" fmla="*/ 905347 w 2398725"/>
                  <a:gd name="connsiteY3577" fmla="*/ 822572 h 988368"/>
                  <a:gd name="connsiteX3578" fmla="*/ 903067 w 2398725"/>
                  <a:gd name="connsiteY3578" fmla="*/ 819450 h 988368"/>
                  <a:gd name="connsiteX3579" fmla="*/ 902814 w 2398725"/>
                  <a:gd name="connsiteY3579" fmla="*/ 819619 h 988368"/>
                  <a:gd name="connsiteX3580" fmla="*/ 902223 w 2398725"/>
                  <a:gd name="connsiteY3580" fmla="*/ 818944 h 988368"/>
                  <a:gd name="connsiteX3581" fmla="*/ 901717 w 2398725"/>
                  <a:gd name="connsiteY3581" fmla="*/ 818944 h 988368"/>
                  <a:gd name="connsiteX3582" fmla="*/ 901126 w 2398725"/>
                  <a:gd name="connsiteY3582" fmla="*/ 819366 h 988368"/>
                  <a:gd name="connsiteX3583" fmla="*/ 900957 w 2398725"/>
                  <a:gd name="connsiteY3583" fmla="*/ 819366 h 988368"/>
                  <a:gd name="connsiteX3584" fmla="*/ 900957 w 2398725"/>
                  <a:gd name="connsiteY3584" fmla="*/ 819028 h 988368"/>
                  <a:gd name="connsiteX3585" fmla="*/ 900535 w 2398725"/>
                  <a:gd name="connsiteY3585" fmla="*/ 819028 h 988368"/>
                  <a:gd name="connsiteX3586" fmla="*/ 900197 w 2398725"/>
                  <a:gd name="connsiteY3586" fmla="*/ 819788 h 988368"/>
                  <a:gd name="connsiteX3587" fmla="*/ 899184 w 2398725"/>
                  <a:gd name="connsiteY3587" fmla="*/ 821138 h 988368"/>
                  <a:gd name="connsiteX3588" fmla="*/ 889814 w 2398725"/>
                  <a:gd name="connsiteY3588" fmla="*/ 814978 h 988368"/>
                  <a:gd name="connsiteX3589" fmla="*/ 874198 w 2398725"/>
                  <a:gd name="connsiteY3589" fmla="*/ 804853 h 988368"/>
                  <a:gd name="connsiteX3590" fmla="*/ 871412 w 2398725"/>
                  <a:gd name="connsiteY3590" fmla="*/ 802491 h 988368"/>
                  <a:gd name="connsiteX3591" fmla="*/ 867529 w 2398725"/>
                  <a:gd name="connsiteY3591" fmla="*/ 800719 h 988368"/>
                  <a:gd name="connsiteX3592" fmla="*/ 857652 w 2398725"/>
                  <a:gd name="connsiteY3592" fmla="*/ 798272 h 988368"/>
                  <a:gd name="connsiteX3593" fmla="*/ 856639 w 2398725"/>
                  <a:gd name="connsiteY3593" fmla="*/ 797428 h 988368"/>
                  <a:gd name="connsiteX3594" fmla="*/ 845243 w 2398725"/>
                  <a:gd name="connsiteY3594" fmla="*/ 772960 h 988368"/>
                  <a:gd name="connsiteX3595" fmla="*/ 844821 w 2398725"/>
                  <a:gd name="connsiteY3595" fmla="*/ 772622 h 988368"/>
                  <a:gd name="connsiteX3596" fmla="*/ 840010 w 2398725"/>
                  <a:gd name="connsiteY3596" fmla="*/ 772369 h 988368"/>
                  <a:gd name="connsiteX3597" fmla="*/ 839081 w 2398725"/>
                  <a:gd name="connsiteY3597" fmla="*/ 772369 h 988368"/>
                  <a:gd name="connsiteX3598" fmla="*/ 838321 w 2398725"/>
                  <a:gd name="connsiteY3598" fmla="*/ 771778 h 988368"/>
                  <a:gd name="connsiteX3599" fmla="*/ 834945 w 2398725"/>
                  <a:gd name="connsiteY3599" fmla="*/ 766884 h 988368"/>
                  <a:gd name="connsiteX3600" fmla="*/ 830302 w 2398725"/>
                  <a:gd name="connsiteY3600" fmla="*/ 760050 h 988368"/>
                  <a:gd name="connsiteX3601" fmla="*/ 828614 w 2398725"/>
                  <a:gd name="connsiteY3601" fmla="*/ 757519 h 988368"/>
                  <a:gd name="connsiteX3602" fmla="*/ 826672 w 2398725"/>
                  <a:gd name="connsiteY3602" fmla="*/ 754650 h 988368"/>
                  <a:gd name="connsiteX3603" fmla="*/ 823549 w 2398725"/>
                  <a:gd name="connsiteY3603" fmla="*/ 750600 h 988368"/>
                  <a:gd name="connsiteX3604" fmla="*/ 816627 w 2398725"/>
                  <a:gd name="connsiteY3604" fmla="*/ 741066 h 988368"/>
                  <a:gd name="connsiteX3605" fmla="*/ 814770 w 2398725"/>
                  <a:gd name="connsiteY3605" fmla="*/ 739547 h 988368"/>
                  <a:gd name="connsiteX3606" fmla="*/ 812491 w 2398725"/>
                  <a:gd name="connsiteY3606" fmla="*/ 738197 h 988368"/>
                  <a:gd name="connsiteX3607" fmla="*/ 812069 w 2398725"/>
                  <a:gd name="connsiteY3607" fmla="*/ 737607 h 988368"/>
                  <a:gd name="connsiteX3608" fmla="*/ 809705 w 2398725"/>
                  <a:gd name="connsiteY3608" fmla="*/ 728663 h 988368"/>
                  <a:gd name="connsiteX3609" fmla="*/ 807257 w 2398725"/>
                  <a:gd name="connsiteY3609" fmla="*/ 724612 h 988368"/>
                  <a:gd name="connsiteX3610" fmla="*/ 809030 w 2398725"/>
                  <a:gd name="connsiteY3610" fmla="*/ 723516 h 988368"/>
                  <a:gd name="connsiteX3611" fmla="*/ 809030 w 2398725"/>
                  <a:gd name="connsiteY3611" fmla="*/ 723094 h 988368"/>
                  <a:gd name="connsiteX3612" fmla="*/ 808692 w 2398725"/>
                  <a:gd name="connsiteY3612" fmla="*/ 722419 h 988368"/>
                  <a:gd name="connsiteX3613" fmla="*/ 809452 w 2398725"/>
                  <a:gd name="connsiteY3613" fmla="*/ 722166 h 988368"/>
                  <a:gd name="connsiteX3614" fmla="*/ 809874 w 2398725"/>
                  <a:gd name="connsiteY3614" fmla="*/ 721744 h 988368"/>
                  <a:gd name="connsiteX3615" fmla="*/ 809874 w 2398725"/>
                  <a:gd name="connsiteY3615" fmla="*/ 721491 h 988368"/>
                  <a:gd name="connsiteX3616" fmla="*/ 810971 w 2398725"/>
                  <a:gd name="connsiteY3616" fmla="*/ 719635 h 988368"/>
                  <a:gd name="connsiteX3617" fmla="*/ 811646 w 2398725"/>
                  <a:gd name="connsiteY3617" fmla="*/ 715078 h 988368"/>
                  <a:gd name="connsiteX3618" fmla="*/ 811646 w 2398725"/>
                  <a:gd name="connsiteY3618" fmla="*/ 712462 h 988368"/>
                  <a:gd name="connsiteX3619" fmla="*/ 811056 w 2398725"/>
                  <a:gd name="connsiteY3619" fmla="*/ 709510 h 988368"/>
                  <a:gd name="connsiteX3620" fmla="*/ 808354 w 2398725"/>
                  <a:gd name="connsiteY3620" fmla="*/ 705797 h 988368"/>
                  <a:gd name="connsiteX3621" fmla="*/ 807595 w 2398725"/>
                  <a:gd name="connsiteY3621" fmla="*/ 705544 h 988368"/>
                  <a:gd name="connsiteX3622" fmla="*/ 806666 w 2398725"/>
                  <a:gd name="connsiteY3622" fmla="*/ 705544 h 988368"/>
                  <a:gd name="connsiteX3623" fmla="*/ 806413 w 2398725"/>
                  <a:gd name="connsiteY3623" fmla="*/ 705291 h 988368"/>
                  <a:gd name="connsiteX3624" fmla="*/ 806666 w 2398725"/>
                  <a:gd name="connsiteY3624" fmla="*/ 704785 h 988368"/>
                  <a:gd name="connsiteX3625" fmla="*/ 806919 w 2398725"/>
                  <a:gd name="connsiteY3625" fmla="*/ 702844 h 988368"/>
                  <a:gd name="connsiteX3626" fmla="*/ 806919 w 2398725"/>
                  <a:gd name="connsiteY3626" fmla="*/ 702422 h 988368"/>
                  <a:gd name="connsiteX3627" fmla="*/ 805231 w 2398725"/>
                  <a:gd name="connsiteY3627" fmla="*/ 702085 h 988368"/>
                  <a:gd name="connsiteX3628" fmla="*/ 805231 w 2398725"/>
                  <a:gd name="connsiteY3628" fmla="*/ 701916 h 988368"/>
                  <a:gd name="connsiteX3629" fmla="*/ 806666 w 2398725"/>
                  <a:gd name="connsiteY3629" fmla="*/ 702085 h 988368"/>
                  <a:gd name="connsiteX3630" fmla="*/ 806919 w 2398725"/>
                  <a:gd name="connsiteY3630" fmla="*/ 701578 h 988368"/>
                  <a:gd name="connsiteX3631" fmla="*/ 806328 w 2398725"/>
                  <a:gd name="connsiteY3631" fmla="*/ 698625 h 988368"/>
                  <a:gd name="connsiteX3632" fmla="*/ 806075 w 2398725"/>
                  <a:gd name="connsiteY3632" fmla="*/ 698288 h 988368"/>
                  <a:gd name="connsiteX3633" fmla="*/ 804640 w 2398725"/>
                  <a:gd name="connsiteY3633" fmla="*/ 698625 h 988368"/>
                  <a:gd name="connsiteX3634" fmla="*/ 804640 w 2398725"/>
                  <a:gd name="connsiteY3634" fmla="*/ 698456 h 988368"/>
                  <a:gd name="connsiteX3635" fmla="*/ 805737 w 2398725"/>
                  <a:gd name="connsiteY3635" fmla="*/ 698035 h 988368"/>
                  <a:gd name="connsiteX3636" fmla="*/ 805991 w 2398725"/>
                  <a:gd name="connsiteY3636" fmla="*/ 698035 h 988368"/>
                  <a:gd name="connsiteX3637" fmla="*/ 805991 w 2398725"/>
                  <a:gd name="connsiteY3637" fmla="*/ 697612 h 988368"/>
                  <a:gd name="connsiteX3638" fmla="*/ 805822 w 2398725"/>
                  <a:gd name="connsiteY3638" fmla="*/ 696515 h 988368"/>
                  <a:gd name="connsiteX3639" fmla="*/ 804556 w 2398725"/>
                  <a:gd name="connsiteY3639" fmla="*/ 694744 h 988368"/>
                  <a:gd name="connsiteX3640" fmla="*/ 804724 w 2398725"/>
                  <a:gd name="connsiteY3640" fmla="*/ 694575 h 988368"/>
                  <a:gd name="connsiteX3641" fmla="*/ 805569 w 2398725"/>
                  <a:gd name="connsiteY3641" fmla="*/ 695672 h 988368"/>
                  <a:gd name="connsiteX3642" fmla="*/ 805822 w 2398725"/>
                  <a:gd name="connsiteY3642" fmla="*/ 695672 h 988368"/>
                  <a:gd name="connsiteX3643" fmla="*/ 806750 w 2398725"/>
                  <a:gd name="connsiteY3643" fmla="*/ 695081 h 988368"/>
                  <a:gd name="connsiteX3644" fmla="*/ 807426 w 2398725"/>
                  <a:gd name="connsiteY3644" fmla="*/ 694828 h 988368"/>
                  <a:gd name="connsiteX3645" fmla="*/ 809367 w 2398725"/>
                  <a:gd name="connsiteY3645" fmla="*/ 692887 h 988368"/>
                  <a:gd name="connsiteX3646" fmla="*/ 809874 w 2398725"/>
                  <a:gd name="connsiteY3646" fmla="*/ 692719 h 988368"/>
                  <a:gd name="connsiteX3647" fmla="*/ 810380 w 2398725"/>
                  <a:gd name="connsiteY3647" fmla="*/ 692550 h 988368"/>
                  <a:gd name="connsiteX3648" fmla="*/ 810971 w 2398725"/>
                  <a:gd name="connsiteY3648" fmla="*/ 691790 h 988368"/>
                  <a:gd name="connsiteX3649" fmla="*/ 810633 w 2398725"/>
                  <a:gd name="connsiteY3649" fmla="*/ 690019 h 988368"/>
                  <a:gd name="connsiteX3650" fmla="*/ 810380 w 2398725"/>
                  <a:gd name="connsiteY3650" fmla="*/ 688838 h 988368"/>
                  <a:gd name="connsiteX3651" fmla="*/ 810718 w 2398725"/>
                  <a:gd name="connsiteY3651" fmla="*/ 688162 h 988368"/>
                  <a:gd name="connsiteX3652" fmla="*/ 809958 w 2398725"/>
                  <a:gd name="connsiteY3652" fmla="*/ 685885 h 988368"/>
                  <a:gd name="connsiteX3653" fmla="*/ 808101 w 2398725"/>
                  <a:gd name="connsiteY3653" fmla="*/ 683353 h 988368"/>
                  <a:gd name="connsiteX3654" fmla="*/ 805231 w 2398725"/>
                  <a:gd name="connsiteY3654" fmla="*/ 679894 h 988368"/>
                  <a:gd name="connsiteX3655" fmla="*/ 802361 w 2398725"/>
                  <a:gd name="connsiteY3655" fmla="*/ 679050 h 988368"/>
                  <a:gd name="connsiteX3656" fmla="*/ 801854 w 2398725"/>
                  <a:gd name="connsiteY3656" fmla="*/ 679219 h 988368"/>
                  <a:gd name="connsiteX3657" fmla="*/ 800082 w 2398725"/>
                  <a:gd name="connsiteY3657" fmla="*/ 680653 h 988368"/>
                  <a:gd name="connsiteX3658" fmla="*/ 797465 w 2398725"/>
                  <a:gd name="connsiteY3658" fmla="*/ 681666 h 988368"/>
                  <a:gd name="connsiteX3659" fmla="*/ 792315 w 2398725"/>
                  <a:gd name="connsiteY3659" fmla="*/ 681919 h 988368"/>
                  <a:gd name="connsiteX3660" fmla="*/ 791725 w 2398725"/>
                  <a:gd name="connsiteY3660" fmla="*/ 681666 h 988368"/>
                  <a:gd name="connsiteX3661" fmla="*/ 785393 w 2398725"/>
                  <a:gd name="connsiteY3661" fmla="*/ 674747 h 988368"/>
                  <a:gd name="connsiteX3662" fmla="*/ 784043 w 2398725"/>
                  <a:gd name="connsiteY3662" fmla="*/ 673650 h 988368"/>
                  <a:gd name="connsiteX3663" fmla="*/ 778809 w 2398725"/>
                  <a:gd name="connsiteY3663" fmla="*/ 671035 h 988368"/>
                  <a:gd name="connsiteX3664" fmla="*/ 773322 w 2398725"/>
                  <a:gd name="connsiteY3664" fmla="*/ 666984 h 988368"/>
                  <a:gd name="connsiteX3665" fmla="*/ 767920 w 2398725"/>
                  <a:gd name="connsiteY3665" fmla="*/ 663019 h 988368"/>
                  <a:gd name="connsiteX3666" fmla="*/ 767751 w 2398725"/>
                  <a:gd name="connsiteY3666" fmla="*/ 661922 h 988368"/>
                  <a:gd name="connsiteX3667" fmla="*/ 767413 w 2398725"/>
                  <a:gd name="connsiteY3667" fmla="*/ 661500 h 988368"/>
                  <a:gd name="connsiteX3668" fmla="*/ 763446 w 2398725"/>
                  <a:gd name="connsiteY3668" fmla="*/ 660488 h 988368"/>
                  <a:gd name="connsiteX3669" fmla="*/ 763024 w 2398725"/>
                  <a:gd name="connsiteY3669" fmla="*/ 659813 h 988368"/>
                  <a:gd name="connsiteX3670" fmla="*/ 762179 w 2398725"/>
                  <a:gd name="connsiteY3670" fmla="*/ 656606 h 988368"/>
                  <a:gd name="connsiteX3671" fmla="*/ 762179 w 2398725"/>
                  <a:gd name="connsiteY3671" fmla="*/ 655425 h 988368"/>
                  <a:gd name="connsiteX3672" fmla="*/ 761504 w 2398725"/>
                  <a:gd name="connsiteY3672" fmla="*/ 654666 h 988368"/>
                  <a:gd name="connsiteX3673" fmla="*/ 759816 w 2398725"/>
                  <a:gd name="connsiteY3673" fmla="*/ 650194 h 988368"/>
                  <a:gd name="connsiteX3674" fmla="*/ 758550 w 2398725"/>
                  <a:gd name="connsiteY3674" fmla="*/ 647747 h 988368"/>
                  <a:gd name="connsiteX3675" fmla="*/ 758550 w 2398725"/>
                  <a:gd name="connsiteY3675" fmla="*/ 646650 h 988368"/>
                  <a:gd name="connsiteX3676" fmla="*/ 757790 w 2398725"/>
                  <a:gd name="connsiteY3676" fmla="*/ 646397 h 988368"/>
                  <a:gd name="connsiteX3677" fmla="*/ 756186 w 2398725"/>
                  <a:gd name="connsiteY3677" fmla="*/ 645890 h 988368"/>
                  <a:gd name="connsiteX3678" fmla="*/ 754413 w 2398725"/>
                  <a:gd name="connsiteY3678" fmla="*/ 645384 h 988368"/>
                  <a:gd name="connsiteX3679" fmla="*/ 754076 w 2398725"/>
                  <a:gd name="connsiteY3679" fmla="*/ 645131 h 988368"/>
                  <a:gd name="connsiteX3680" fmla="*/ 753654 w 2398725"/>
                  <a:gd name="connsiteY3680" fmla="*/ 645384 h 988368"/>
                  <a:gd name="connsiteX3681" fmla="*/ 753063 w 2398725"/>
                  <a:gd name="connsiteY3681" fmla="*/ 648169 h 988368"/>
                  <a:gd name="connsiteX3682" fmla="*/ 752556 w 2398725"/>
                  <a:gd name="connsiteY3682" fmla="*/ 648169 h 988368"/>
                  <a:gd name="connsiteX3683" fmla="*/ 748082 w 2398725"/>
                  <a:gd name="connsiteY3683" fmla="*/ 644710 h 988368"/>
                  <a:gd name="connsiteX3684" fmla="*/ 746225 w 2398725"/>
                  <a:gd name="connsiteY3684" fmla="*/ 644034 h 988368"/>
                  <a:gd name="connsiteX3685" fmla="*/ 744030 w 2398725"/>
                  <a:gd name="connsiteY3685" fmla="*/ 643781 h 988368"/>
                  <a:gd name="connsiteX3686" fmla="*/ 743355 w 2398725"/>
                  <a:gd name="connsiteY3686" fmla="*/ 642262 h 988368"/>
                  <a:gd name="connsiteX3687" fmla="*/ 743355 w 2398725"/>
                  <a:gd name="connsiteY3687" fmla="*/ 641334 h 988368"/>
                  <a:gd name="connsiteX3688" fmla="*/ 742511 w 2398725"/>
                  <a:gd name="connsiteY3688" fmla="*/ 641082 h 988368"/>
                  <a:gd name="connsiteX3689" fmla="*/ 740063 w 2398725"/>
                  <a:gd name="connsiteY3689" fmla="*/ 641082 h 988368"/>
                  <a:gd name="connsiteX3690" fmla="*/ 739894 w 2398725"/>
                  <a:gd name="connsiteY3690" fmla="*/ 640744 h 988368"/>
                  <a:gd name="connsiteX3691" fmla="*/ 739556 w 2398725"/>
                  <a:gd name="connsiteY3691" fmla="*/ 640744 h 988368"/>
                  <a:gd name="connsiteX3692" fmla="*/ 739303 w 2398725"/>
                  <a:gd name="connsiteY3692" fmla="*/ 640997 h 988368"/>
                  <a:gd name="connsiteX3693" fmla="*/ 739303 w 2398725"/>
                  <a:gd name="connsiteY3693" fmla="*/ 641503 h 988368"/>
                  <a:gd name="connsiteX3694" fmla="*/ 735167 w 2398725"/>
                  <a:gd name="connsiteY3694" fmla="*/ 642516 h 988368"/>
                  <a:gd name="connsiteX3695" fmla="*/ 734660 w 2398725"/>
                  <a:gd name="connsiteY3695" fmla="*/ 642262 h 988368"/>
                  <a:gd name="connsiteX3696" fmla="*/ 732128 w 2398725"/>
                  <a:gd name="connsiteY3696" fmla="*/ 639900 h 988368"/>
                  <a:gd name="connsiteX3697" fmla="*/ 731453 w 2398725"/>
                  <a:gd name="connsiteY3697" fmla="*/ 639900 h 988368"/>
                  <a:gd name="connsiteX3698" fmla="*/ 730693 w 2398725"/>
                  <a:gd name="connsiteY3698" fmla="*/ 640575 h 988368"/>
                  <a:gd name="connsiteX3699" fmla="*/ 730018 w 2398725"/>
                  <a:gd name="connsiteY3699" fmla="*/ 640575 h 988368"/>
                  <a:gd name="connsiteX3700" fmla="*/ 727401 w 2398725"/>
                  <a:gd name="connsiteY3700" fmla="*/ 639731 h 988368"/>
                  <a:gd name="connsiteX3701" fmla="*/ 727147 w 2398725"/>
                  <a:gd name="connsiteY3701" fmla="*/ 639225 h 988368"/>
                  <a:gd name="connsiteX3702" fmla="*/ 727738 w 2398725"/>
                  <a:gd name="connsiteY3702" fmla="*/ 639225 h 988368"/>
                  <a:gd name="connsiteX3703" fmla="*/ 727738 w 2398725"/>
                  <a:gd name="connsiteY3703" fmla="*/ 639056 h 988368"/>
                  <a:gd name="connsiteX3704" fmla="*/ 726472 w 2398725"/>
                  <a:gd name="connsiteY3704" fmla="*/ 638466 h 988368"/>
                  <a:gd name="connsiteX3705" fmla="*/ 726303 w 2398725"/>
                  <a:gd name="connsiteY3705" fmla="*/ 638044 h 988368"/>
                  <a:gd name="connsiteX3706" fmla="*/ 724193 w 2398725"/>
                  <a:gd name="connsiteY3706" fmla="*/ 636947 h 988368"/>
                  <a:gd name="connsiteX3707" fmla="*/ 723264 w 2398725"/>
                  <a:gd name="connsiteY3707" fmla="*/ 636357 h 988368"/>
                  <a:gd name="connsiteX3708" fmla="*/ 721914 w 2398725"/>
                  <a:gd name="connsiteY3708" fmla="*/ 635175 h 988368"/>
                  <a:gd name="connsiteX3709" fmla="*/ 720225 w 2398725"/>
                  <a:gd name="connsiteY3709" fmla="*/ 635934 h 988368"/>
                  <a:gd name="connsiteX3710" fmla="*/ 716933 w 2398725"/>
                  <a:gd name="connsiteY3710" fmla="*/ 634922 h 988368"/>
                  <a:gd name="connsiteX3711" fmla="*/ 711953 w 2398725"/>
                  <a:gd name="connsiteY3711" fmla="*/ 633066 h 988368"/>
                  <a:gd name="connsiteX3712" fmla="*/ 710096 w 2398725"/>
                  <a:gd name="connsiteY3712" fmla="*/ 632728 h 988368"/>
                  <a:gd name="connsiteX3713" fmla="*/ 698362 w 2398725"/>
                  <a:gd name="connsiteY3713" fmla="*/ 628341 h 988368"/>
                  <a:gd name="connsiteX3714" fmla="*/ 697349 w 2398725"/>
                  <a:gd name="connsiteY3714" fmla="*/ 627919 h 988368"/>
                  <a:gd name="connsiteX3715" fmla="*/ 697518 w 2398725"/>
                  <a:gd name="connsiteY3715" fmla="*/ 627075 h 988368"/>
                  <a:gd name="connsiteX3716" fmla="*/ 697349 w 2398725"/>
                  <a:gd name="connsiteY3716" fmla="*/ 626906 h 988368"/>
                  <a:gd name="connsiteX3717" fmla="*/ 697096 w 2398725"/>
                  <a:gd name="connsiteY3717" fmla="*/ 626906 h 988368"/>
                  <a:gd name="connsiteX3718" fmla="*/ 696758 w 2398725"/>
                  <a:gd name="connsiteY3718" fmla="*/ 627750 h 988368"/>
                  <a:gd name="connsiteX3719" fmla="*/ 696336 w 2398725"/>
                  <a:gd name="connsiteY3719" fmla="*/ 627750 h 988368"/>
                  <a:gd name="connsiteX3720" fmla="*/ 696589 w 2398725"/>
                  <a:gd name="connsiteY3720" fmla="*/ 626569 h 988368"/>
                  <a:gd name="connsiteX3721" fmla="*/ 696252 w 2398725"/>
                  <a:gd name="connsiteY3721" fmla="*/ 626147 h 988368"/>
                  <a:gd name="connsiteX3722" fmla="*/ 695830 w 2398725"/>
                  <a:gd name="connsiteY3722" fmla="*/ 626316 h 988368"/>
                  <a:gd name="connsiteX3723" fmla="*/ 695492 w 2398725"/>
                  <a:gd name="connsiteY3723" fmla="*/ 627413 h 988368"/>
                  <a:gd name="connsiteX3724" fmla="*/ 690765 w 2398725"/>
                  <a:gd name="connsiteY3724" fmla="*/ 625725 h 988368"/>
                  <a:gd name="connsiteX3725" fmla="*/ 680973 w 2398725"/>
                  <a:gd name="connsiteY3725" fmla="*/ 624881 h 988368"/>
                  <a:gd name="connsiteX3726" fmla="*/ 672362 w 2398725"/>
                  <a:gd name="connsiteY3726" fmla="*/ 625894 h 988368"/>
                  <a:gd name="connsiteX3727" fmla="*/ 670590 w 2398725"/>
                  <a:gd name="connsiteY3727" fmla="*/ 626653 h 988368"/>
                  <a:gd name="connsiteX3728" fmla="*/ 669914 w 2398725"/>
                  <a:gd name="connsiteY3728" fmla="*/ 626147 h 988368"/>
                  <a:gd name="connsiteX3729" fmla="*/ 669070 w 2398725"/>
                  <a:gd name="connsiteY3729" fmla="*/ 626991 h 988368"/>
                  <a:gd name="connsiteX3730" fmla="*/ 669577 w 2398725"/>
                  <a:gd name="connsiteY3730" fmla="*/ 627666 h 988368"/>
                  <a:gd name="connsiteX3731" fmla="*/ 662823 w 2398725"/>
                  <a:gd name="connsiteY3731" fmla="*/ 631632 h 988368"/>
                  <a:gd name="connsiteX3732" fmla="*/ 661557 w 2398725"/>
                  <a:gd name="connsiteY3732" fmla="*/ 631884 h 988368"/>
                  <a:gd name="connsiteX3733" fmla="*/ 661135 w 2398725"/>
                  <a:gd name="connsiteY3733" fmla="*/ 632475 h 988368"/>
                  <a:gd name="connsiteX3734" fmla="*/ 659447 w 2398725"/>
                  <a:gd name="connsiteY3734" fmla="*/ 633403 h 988368"/>
                  <a:gd name="connsiteX3735" fmla="*/ 658772 w 2398725"/>
                  <a:gd name="connsiteY3735" fmla="*/ 633403 h 988368"/>
                  <a:gd name="connsiteX3736" fmla="*/ 646954 w 2398725"/>
                  <a:gd name="connsiteY3736" fmla="*/ 615178 h 988368"/>
                  <a:gd name="connsiteX3737" fmla="*/ 643999 w 2398725"/>
                  <a:gd name="connsiteY3737" fmla="*/ 610538 h 988368"/>
                  <a:gd name="connsiteX3738" fmla="*/ 642733 w 2398725"/>
                  <a:gd name="connsiteY3738" fmla="*/ 608512 h 988368"/>
                  <a:gd name="connsiteX3739" fmla="*/ 640622 w 2398725"/>
                  <a:gd name="connsiteY3739" fmla="*/ 608512 h 988368"/>
                  <a:gd name="connsiteX3740" fmla="*/ 640622 w 2398725"/>
                  <a:gd name="connsiteY3740" fmla="*/ 607500 h 988368"/>
                  <a:gd name="connsiteX3741" fmla="*/ 645350 w 2398725"/>
                  <a:gd name="connsiteY3741" fmla="*/ 607247 h 988368"/>
                  <a:gd name="connsiteX3742" fmla="*/ 647122 w 2398725"/>
                  <a:gd name="connsiteY3742" fmla="*/ 606572 h 988368"/>
                  <a:gd name="connsiteX3743" fmla="*/ 646869 w 2398725"/>
                  <a:gd name="connsiteY3743" fmla="*/ 606235 h 988368"/>
                  <a:gd name="connsiteX3744" fmla="*/ 645687 w 2398725"/>
                  <a:gd name="connsiteY3744" fmla="*/ 606572 h 988368"/>
                  <a:gd name="connsiteX3745" fmla="*/ 645941 w 2398725"/>
                  <a:gd name="connsiteY3745" fmla="*/ 605812 h 988368"/>
                  <a:gd name="connsiteX3746" fmla="*/ 645941 w 2398725"/>
                  <a:gd name="connsiteY3746" fmla="*/ 605053 h 988368"/>
                  <a:gd name="connsiteX3747" fmla="*/ 647122 w 2398725"/>
                  <a:gd name="connsiteY3747" fmla="*/ 603619 h 988368"/>
                  <a:gd name="connsiteX3748" fmla="*/ 646954 w 2398725"/>
                  <a:gd name="connsiteY3748" fmla="*/ 603281 h 988368"/>
                  <a:gd name="connsiteX3749" fmla="*/ 645603 w 2398725"/>
                  <a:gd name="connsiteY3749" fmla="*/ 604210 h 988368"/>
                  <a:gd name="connsiteX3750" fmla="*/ 645181 w 2398725"/>
                  <a:gd name="connsiteY3750" fmla="*/ 603619 h 988368"/>
                  <a:gd name="connsiteX3751" fmla="*/ 646278 w 2398725"/>
                  <a:gd name="connsiteY3751" fmla="*/ 602690 h 988368"/>
                  <a:gd name="connsiteX3752" fmla="*/ 646025 w 2398725"/>
                  <a:gd name="connsiteY3752" fmla="*/ 602353 h 988368"/>
                  <a:gd name="connsiteX3753" fmla="*/ 644759 w 2398725"/>
                  <a:gd name="connsiteY3753" fmla="*/ 602607 h 988368"/>
                  <a:gd name="connsiteX3754" fmla="*/ 644083 w 2398725"/>
                  <a:gd name="connsiteY3754" fmla="*/ 601678 h 988368"/>
                  <a:gd name="connsiteX3755" fmla="*/ 643155 w 2398725"/>
                  <a:gd name="connsiteY3755" fmla="*/ 598388 h 988368"/>
                  <a:gd name="connsiteX3756" fmla="*/ 643915 w 2398725"/>
                  <a:gd name="connsiteY3756" fmla="*/ 597882 h 988368"/>
                  <a:gd name="connsiteX3757" fmla="*/ 644168 w 2398725"/>
                  <a:gd name="connsiteY3757" fmla="*/ 597291 h 988368"/>
                  <a:gd name="connsiteX3758" fmla="*/ 643915 w 2398725"/>
                  <a:gd name="connsiteY3758" fmla="*/ 597291 h 988368"/>
                  <a:gd name="connsiteX3759" fmla="*/ 643577 w 2398725"/>
                  <a:gd name="connsiteY3759" fmla="*/ 597713 h 988368"/>
                  <a:gd name="connsiteX3760" fmla="*/ 642817 w 2398725"/>
                  <a:gd name="connsiteY3760" fmla="*/ 598219 h 988368"/>
                  <a:gd name="connsiteX3761" fmla="*/ 642142 w 2398725"/>
                  <a:gd name="connsiteY3761" fmla="*/ 597375 h 988368"/>
                  <a:gd name="connsiteX3762" fmla="*/ 641382 w 2398725"/>
                  <a:gd name="connsiteY3762" fmla="*/ 594422 h 988368"/>
                  <a:gd name="connsiteX3763" fmla="*/ 640369 w 2398725"/>
                  <a:gd name="connsiteY3763" fmla="*/ 593916 h 988368"/>
                  <a:gd name="connsiteX3764" fmla="*/ 639019 w 2398725"/>
                  <a:gd name="connsiteY3764" fmla="*/ 593747 h 988368"/>
                  <a:gd name="connsiteX3765" fmla="*/ 638512 w 2398725"/>
                  <a:gd name="connsiteY3765" fmla="*/ 595265 h 988368"/>
                  <a:gd name="connsiteX3766" fmla="*/ 634967 w 2398725"/>
                  <a:gd name="connsiteY3766" fmla="*/ 595097 h 988368"/>
                  <a:gd name="connsiteX3767" fmla="*/ 634038 w 2398725"/>
                  <a:gd name="connsiteY3767" fmla="*/ 594591 h 988368"/>
                  <a:gd name="connsiteX3768" fmla="*/ 633194 w 2398725"/>
                  <a:gd name="connsiteY3768" fmla="*/ 594928 h 988368"/>
                  <a:gd name="connsiteX3769" fmla="*/ 630239 w 2398725"/>
                  <a:gd name="connsiteY3769" fmla="*/ 594928 h 988368"/>
                  <a:gd name="connsiteX3770" fmla="*/ 622558 w 2398725"/>
                  <a:gd name="connsiteY3770" fmla="*/ 591216 h 988368"/>
                  <a:gd name="connsiteX3771" fmla="*/ 619941 w 2398725"/>
                  <a:gd name="connsiteY3771" fmla="*/ 591975 h 988368"/>
                  <a:gd name="connsiteX3772" fmla="*/ 616227 w 2398725"/>
                  <a:gd name="connsiteY3772" fmla="*/ 594591 h 988368"/>
                  <a:gd name="connsiteX3773" fmla="*/ 615129 w 2398725"/>
                  <a:gd name="connsiteY3773" fmla="*/ 595603 h 988368"/>
                  <a:gd name="connsiteX3774" fmla="*/ 607870 w 2398725"/>
                  <a:gd name="connsiteY3774" fmla="*/ 595350 h 988368"/>
                  <a:gd name="connsiteX3775" fmla="*/ 607616 w 2398725"/>
                  <a:gd name="connsiteY3775" fmla="*/ 595688 h 988368"/>
                  <a:gd name="connsiteX3776" fmla="*/ 607616 w 2398725"/>
                  <a:gd name="connsiteY3776" fmla="*/ 598050 h 988368"/>
                  <a:gd name="connsiteX3777" fmla="*/ 605844 w 2398725"/>
                  <a:gd name="connsiteY3777" fmla="*/ 599147 h 988368"/>
                  <a:gd name="connsiteX3778" fmla="*/ 605675 w 2398725"/>
                  <a:gd name="connsiteY3778" fmla="*/ 598894 h 988368"/>
                  <a:gd name="connsiteX3779" fmla="*/ 605253 w 2398725"/>
                  <a:gd name="connsiteY3779" fmla="*/ 599147 h 988368"/>
                  <a:gd name="connsiteX3780" fmla="*/ 605253 w 2398725"/>
                  <a:gd name="connsiteY3780" fmla="*/ 599484 h 988368"/>
                  <a:gd name="connsiteX3781" fmla="*/ 604493 w 2398725"/>
                  <a:gd name="connsiteY3781" fmla="*/ 599906 h 988368"/>
                  <a:gd name="connsiteX3782" fmla="*/ 603987 w 2398725"/>
                  <a:gd name="connsiteY3782" fmla="*/ 600666 h 988368"/>
                  <a:gd name="connsiteX3783" fmla="*/ 598246 w 2398725"/>
                  <a:gd name="connsiteY3783" fmla="*/ 600413 h 988368"/>
                  <a:gd name="connsiteX3784" fmla="*/ 597487 w 2398725"/>
                  <a:gd name="connsiteY3784" fmla="*/ 599906 h 988368"/>
                  <a:gd name="connsiteX3785" fmla="*/ 596305 w 2398725"/>
                  <a:gd name="connsiteY3785" fmla="*/ 600159 h 988368"/>
                  <a:gd name="connsiteX3786" fmla="*/ 595883 w 2398725"/>
                  <a:gd name="connsiteY3786" fmla="*/ 599906 h 988368"/>
                  <a:gd name="connsiteX3787" fmla="*/ 594954 w 2398725"/>
                  <a:gd name="connsiteY3787" fmla="*/ 600244 h 988368"/>
                  <a:gd name="connsiteX3788" fmla="*/ 588792 w 2398725"/>
                  <a:gd name="connsiteY3788" fmla="*/ 597206 h 988368"/>
                  <a:gd name="connsiteX3789" fmla="*/ 583221 w 2398725"/>
                  <a:gd name="connsiteY3789" fmla="*/ 597375 h 988368"/>
                  <a:gd name="connsiteX3790" fmla="*/ 569799 w 2398725"/>
                  <a:gd name="connsiteY3790" fmla="*/ 602016 h 988368"/>
                  <a:gd name="connsiteX3791" fmla="*/ 568786 w 2398725"/>
                  <a:gd name="connsiteY3791" fmla="*/ 602184 h 988368"/>
                  <a:gd name="connsiteX3792" fmla="*/ 567941 w 2398725"/>
                  <a:gd name="connsiteY3792" fmla="*/ 602016 h 988368"/>
                  <a:gd name="connsiteX3793" fmla="*/ 567519 w 2398725"/>
                  <a:gd name="connsiteY3793" fmla="*/ 599822 h 988368"/>
                  <a:gd name="connsiteX3794" fmla="*/ 566760 w 2398725"/>
                  <a:gd name="connsiteY3794" fmla="*/ 600075 h 988368"/>
                  <a:gd name="connsiteX3795" fmla="*/ 567351 w 2398725"/>
                  <a:gd name="connsiteY3795" fmla="*/ 601762 h 988368"/>
                  <a:gd name="connsiteX3796" fmla="*/ 567351 w 2398725"/>
                  <a:gd name="connsiteY3796" fmla="*/ 602100 h 988368"/>
                  <a:gd name="connsiteX3797" fmla="*/ 567097 w 2398725"/>
                  <a:gd name="connsiteY3797" fmla="*/ 602353 h 988368"/>
                  <a:gd name="connsiteX3798" fmla="*/ 565916 w 2398725"/>
                  <a:gd name="connsiteY3798" fmla="*/ 603113 h 988368"/>
                  <a:gd name="connsiteX3799" fmla="*/ 563890 w 2398725"/>
                  <a:gd name="connsiteY3799" fmla="*/ 603535 h 988368"/>
                  <a:gd name="connsiteX3800" fmla="*/ 563299 w 2398725"/>
                  <a:gd name="connsiteY3800" fmla="*/ 603028 h 988368"/>
                  <a:gd name="connsiteX3801" fmla="*/ 562623 w 2398725"/>
                  <a:gd name="connsiteY3801" fmla="*/ 599569 h 988368"/>
                  <a:gd name="connsiteX3802" fmla="*/ 562623 w 2398725"/>
                  <a:gd name="connsiteY3802" fmla="*/ 598810 h 988368"/>
                  <a:gd name="connsiteX3803" fmla="*/ 562201 w 2398725"/>
                  <a:gd name="connsiteY3803" fmla="*/ 598810 h 988368"/>
                  <a:gd name="connsiteX3804" fmla="*/ 562032 w 2398725"/>
                  <a:gd name="connsiteY3804" fmla="*/ 598303 h 988368"/>
                  <a:gd name="connsiteX3805" fmla="*/ 562455 w 2398725"/>
                  <a:gd name="connsiteY3805" fmla="*/ 598303 h 988368"/>
                  <a:gd name="connsiteX3806" fmla="*/ 561948 w 2398725"/>
                  <a:gd name="connsiteY3806" fmla="*/ 596194 h 988368"/>
                  <a:gd name="connsiteX3807" fmla="*/ 561948 w 2398725"/>
                  <a:gd name="connsiteY3807" fmla="*/ 596025 h 988368"/>
                  <a:gd name="connsiteX3808" fmla="*/ 562708 w 2398725"/>
                  <a:gd name="connsiteY3808" fmla="*/ 595772 h 988368"/>
                  <a:gd name="connsiteX3809" fmla="*/ 563045 w 2398725"/>
                  <a:gd name="connsiteY3809" fmla="*/ 595350 h 988368"/>
                  <a:gd name="connsiteX3810" fmla="*/ 563805 w 2398725"/>
                  <a:gd name="connsiteY3810" fmla="*/ 595350 h 988368"/>
                  <a:gd name="connsiteX3811" fmla="*/ 564818 w 2398725"/>
                  <a:gd name="connsiteY3811" fmla="*/ 595182 h 988368"/>
                  <a:gd name="connsiteX3812" fmla="*/ 564818 w 2398725"/>
                  <a:gd name="connsiteY3812" fmla="*/ 595013 h 988368"/>
                  <a:gd name="connsiteX3813" fmla="*/ 561104 w 2398725"/>
                  <a:gd name="connsiteY3813" fmla="*/ 595013 h 988368"/>
                  <a:gd name="connsiteX3814" fmla="*/ 561104 w 2398725"/>
                  <a:gd name="connsiteY3814" fmla="*/ 594675 h 988368"/>
                  <a:gd name="connsiteX3815" fmla="*/ 560513 w 2398725"/>
                  <a:gd name="connsiteY3815" fmla="*/ 594675 h 988368"/>
                  <a:gd name="connsiteX3816" fmla="*/ 557136 w 2398725"/>
                  <a:gd name="connsiteY3816" fmla="*/ 595265 h 988368"/>
                  <a:gd name="connsiteX3817" fmla="*/ 556799 w 2398725"/>
                  <a:gd name="connsiteY3817" fmla="*/ 595265 h 988368"/>
                  <a:gd name="connsiteX3818" fmla="*/ 556799 w 2398725"/>
                  <a:gd name="connsiteY3818" fmla="*/ 595941 h 988368"/>
                  <a:gd name="connsiteX3819" fmla="*/ 555955 w 2398725"/>
                  <a:gd name="connsiteY3819" fmla="*/ 596110 h 988368"/>
                  <a:gd name="connsiteX3820" fmla="*/ 555955 w 2398725"/>
                  <a:gd name="connsiteY3820" fmla="*/ 596447 h 988368"/>
                  <a:gd name="connsiteX3821" fmla="*/ 556545 w 2398725"/>
                  <a:gd name="connsiteY3821" fmla="*/ 596700 h 988368"/>
                  <a:gd name="connsiteX3822" fmla="*/ 557305 w 2398725"/>
                  <a:gd name="connsiteY3822" fmla="*/ 596869 h 988368"/>
                  <a:gd name="connsiteX3823" fmla="*/ 559922 w 2398725"/>
                  <a:gd name="connsiteY3823" fmla="*/ 596700 h 988368"/>
                  <a:gd name="connsiteX3824" fmla="*/ 560175 w 2398725"/>
                  <a:gd name="connsiteY3824" fmla="*/ 597544 h 988368"/>
                  <a:gd name="connsiteX3825" fmla="*/ 560175 w 2398725"/>
                  <a:gd name="connsiteY3825" fmla="*/ 598725 h 988368"/>
                  <a:gd name="connsiteX3826" fmla="*/ 560513 w 2398725"/>
                  <a:gd name="connsiteY3826" fmla="*/ 598725 h 988368"/>
                  <a:gd name="connsiteX3827" fmla="*/ 560513 w 2398725"/>
                  <a:gd name="connsiteY3827" fmla="*/ 599231 h 988368"/>
                  <a:gd name="connsiteX3828" fmla="*/ 560429 w 2398725"/>
                  <a:gd name="connsiteY3828" fmla="*/ 599231 h 988368"/>
                  <a:gd name="connsiteX3829" fmla="*/ 560597 w 2398725"/>
                  <a:gd name="connsiteY3829" fmla="*/ 599991 h 988368"/>
                  <a:gd name="connsiteX3830" fmla="*/ 560935 w 2398725"/>
                  <a:gd name="connsiteY3830" fmla="*/ 600581 h 988368"/>
                  <a:gd name="connsiteX3831" fmla="*/ 561864 w 2398725"/>
                  <a:gd name="connsiteY3831" fmla="*/ 603787 h 988368"/>
                  <a:gd name="connsiteX3832" fmla="*/ 554435 w 2398725"/>
                  <a:gd name="connsiteY3832" fmla="*/ 605897 h 988368"/>
                  <a:gd name="connsiteX3833" fmla="*/ 554266 w 2398725"/>
                  <a:gd name="connsiteY3833" fmla="*/ 606150 h 988368"/>
                  <a:gd name="connsiteX3834" fmla="*/ 554013 w 2398725"/>
                  <a:gd name="connsiteY3834" fmla="*/ 606150 h 988368"/>
                  <a:gd name="connsiteX3835" fmla="*/ 553591 w 2398725"/>
                  <a:gd name="connsiteY3835" fmla="*/ 605897 h 988368"/>
                  <a:gd name="connsiteX3836" fmla="*/ 553085 w 2398725"/>
                  <a:gd name="connsiteY3836" fmla="*/ 605559 h 988368"/>
                  <a:gd name="connsiteX3837" fmla="*/ 544221 w 2398725"/>
                  <a:gd name="connsiteY3837" fmla="*/ 604463 h 988368"/>
                  <a:gd name="connsiteX3838" fmla="*/ 542195 w 2398725"/>
                  <a:gd name="connsiteY3838" fmla="*/ 604210 h 988368"/>
                  <a:gd name="connsiteX3839" fmla="*/ 540676 w 2398725"/>
                  <a:gd name="connsiteY3839" fmla="*/ 603956 h 988368"/>
                  <a:gd name="connsiteX3840" fmla="*/ 539325 w 2398725"/>
                  <a:gd name="connsiteY3840" fmla="*/ 603535 h 988368"/>
                  <a:gd name="connsiteX3841" fmla="*/ 536033 w 2398725"/>
                  <a:gd name="connsiteY3841" fmla="*/ 600834 h 988368"/>
                  <a:gd name="connsiteX3842" fmla="*/ 534513 w 2398725"/>
                  <a:gd name="connsiteY3842" fmla="*/ 599062 h 988368"/>
                  <a:gd name="connsiteX3843" fmla="*/ 534513 w 2398725"/>
                  <a:gd name="connsiteY3843" fmla="*/ 598641 h 988368"/>
                  <a:gd name="connsiteX3844" fmla="*/ 535189 w 2398725"/>
                  <a:gd name="connsiteY3844" fmla="*/ 598641 h 988368"/>
                  <a:gd name="connsiteX3845" fmla="*/ 535357 w 2398725"/>
                  <a:gd name="connsiteY3845" fmla="*/ 597966 h 988368"/>
                  <a:gd name="connsiteX3846" fmla="*/ 534513 w 2398725"/>
                  <a:gd name="connsiteY3846" fmla="*/ 595265 h 988368"/>
                  <a:gd name="connsiteX3847" fmla="*/ 533922 w 2398725"/>
                  <a:gd name="connsiteY3847" fmla="*/ 593663 h 988368"/>
                  <a:gd name="connsiteX3848" fmla="*/ 532741 w 2398725"/>
                  <a:gd name="connsiteY3848" fmla="*/ 592988 h 988368"/>
                  <a:gd name="connsiteX3849" fmla="*/ 529955 w 2398725"/>
                  <a:gd name="connsiteY3849" fmla="*/ 592228 h 988368"/>
                  <a:gd name="connsiteX3850" fmla="*/ 528942 w 2398725"/>
                  <a:gd name="connsiteY3850" fmla="*/ 591469 h 988368"/>
                  <a:gd name="connsiteX3851" fmla="*/ 526832 w 2398725"/>
                  <a:gd name="connsiteY3851" fmla="*/ 590963 h 988368"/>
                  <a:gd name="connsiteX3852" fmla="*/ 526241 w 2398725"/>
                  <a:gd name="connsiteY3852" fmla="*/ 590625 h 988368"/>
                  <a:gd name="connsiteX3853" fmla="*/ 523286 w 2398725"/>
                  <a:gd name="connsiteY3853" fmla="*/ 587672 h 988368"/>
                  <a:gd name="connsiteX3854" fmla="*/ 520078 w 2398725"/>
                  <a:gd name="connsiteY3854" fmla="*/ 586491 h 988368"/>
                  <a:gd name="connsiteX3855" fmla="*/ 516955 w 2398725"/>
                  <a:gd name="connsiteY3855" fmla="*/ 585647 h 988368"/>
                  <a:gd name="connsiteX3856" fmla="*/ 511721 w 2398725"/>
                  <a:gd name="connsiteY3856" fmla="*/ 584972 h 988368"/>
                  <a:gd name="connsiteX3857" fmla="*/ 505475 w 2398725"/>
                  <a:gd name="connsiteY3857" fmla="*/ 585309 h 988368"/>
                  <a:gd name="connsiteX3858" fmla="*/ 503786 w 2398725"/>
                  <a:gd name="connsiteY3858" fmla="*/ 585056 h 988368"/>
                  <a:gd name="connsiteX3859" fmla="*/ 503027 w 2398725"/>
                  <a:gd name="connsiteY3859" fmla="*/ 584212 h 988368"/>
                  <a:gd name="connsiteX3860" fmla="*/ 502858 w 2398725"/>
                  <a:gd name="connsiteY3860" fmla="*/ 582863 h 988368"/>
                  <a:gd name="connsiteX3861" fmla="*/ 502520 w 2398725"/>
                  <a:gd name="connsiteY3861" fmla="*/ 582694 h 988368"/>
                  <a:gd name="connsiteX3862" fmla="*/ 498806 w 2398725"/>
                  <a:gd name="connsiteY3862" fmla="*/ 583538 h 988368"/>
                  <a:gd name="connsiteX3863" fmla="*/ 494332 w 2398725"/>
                  <a:gd name="connsiteY3863" fmla="*/ 585815 h 988368"/>
                  <a:gd name="connsiteX3864" fmla="*/ 492390 w 2398725"/>
                  <a:gd name="connsiteY3864" fmla="*/ 586491 h 988368"/>
                  <a:gd name="connsiteX3865" fmla="*/ 492644 w 2398725"/>
                  <a:gd name="connsiteY3865" fmla="*/ 587588 h 988368"/>
                  <a:gd name="connsiteX3866" fmla="*/ 489351 w 2398725"/>
                  <a:gd name="connsiteY3866" fmla="*/ 589275 h 988368"/>
                  <a:gd name="connsiteX3867" fmla="*/ 486397 w 2398725"/>
                  <a:gd name="connsiteY3867" fmla="*/ 590457 h 988368"/>
                  <a:gd name="connsiteX3868" fmla="*/ 483274 w 2398725"/>
                  <a:gd name="connsiteY3868" fmla="*/ 591469 h 988368"/>
                  <a:gd name="connsiteX3869" fmla="*/ 482683 w 2398725"/>
                  <a:gd name="connsiteY3869" fmla="*/ 591975 h 988368"/>
                  <a:gd name="connsiteX3870" fmla="*/ 482261 w 2398725"/>
                  <a:gd name="connsiteY3870" fmla="*/ 593241 h 988368"/>
                  <a:gd name="connsiteX3871" fmla="*/ 481501 w 2398725"/>
                  <a:gd name="connsiteY3871" fmla="*/ 593578 h 988368"/>
                  <a:gd name="connsiteX3872" fmla="*/ 481501 w 2398725"/>
                  <a:gd name="connsiteY3872" fmla="*/ 593747 h 988368"/>
                  <a:gd name="connsiteX3873" fmla="*/ 481754 w 2398725"/>
                  <a:gd name="connsiteY3873" fmla="*/ 594169 h 988368"/>
                  <a:gd name="connsiteX3874" fmla="*/ 481417 w 2398725"/>
                  <a:gd name="connsiteY3874" fmla="*/ 594844 h 988368"/>
                  <a:gd name="connsiteX3875" fmla="*/ 480741 w 2398725"/>
                  <a:gd name="connsiteY3875" fmla="*/ 594591 h 988368"/>
                  <a:gd name="connsiteX3876" fmla="*/ 479728 w 2398725"/>
                  <a:gd name="connsiteY3876" fmla="*/ 596278 h 988368"/>
                  <a:gd name="connsiteX3877" fmla="*/ 478715 w 2398725"/>
                  <a:gd name="connsiteY3877" fmla="*/ 597459 h 988368"/>
                  <a:gd name="connsiteX3878" fmla="*/ 477618 w 2398725"/>
                  <a:gd name="connsiteY3878" fmla="*/ 598050 h 988368"/>
                  <a:gd name="connsiteX3879" fmla="*/ 475001 w 2398725"/>
                  <a:gd name="connsiteY3879" fmla="*/ 598303 h 988368"/>
                  <a:gd name="connsiteX3880" fmla="*/ 472384 w 2398725"/>
                  <a:gd name="connsiteY3880" fmla="*/ 598556 h 988368"/>
                  <a:gd name="connsiteX3881" fmla="*/ 467488 w 2398725"/>
                  <a:gd name="connsiteY3881" fmla="*/ 600159 h 988368"/>
                  <a:gd name="connsiteX3882" fmla="*/ 466137 w 2398725"/>
                  <a:gd name="connsiteY3882" fmla="*/ 600413 h 988368"/>
                  <a:gd name="connsiteX3883" fmla="*/ 463183 w 2398725"/>
                  <a:gd name="connsiteY3883" fmla="*/ 599653 h 988368"/>
                  <a:gd name="connsiteX3884" fmla="*/ 462001 w 2398725"/>
                  <a:gd name="connsiteY3884" fmla="*/ 598725 h 988368"/>
                  <a:gd name="connsiteX3885" fmla="*/ 461073 w 2398725"/>
                  <a:gd name="connsiteY3885" fmla="*/ 599569 h 988368"/>
                  <a:gd name="connsiteX3886" fmla="*/ 451027 w 2398725"/>
                  <a:gd name="connsiteY3886" fmla="*/ 596869 h 988368"/>
                  <a:gd name="connsiteX3887" fmla="*/ 450690 w 2398725"/>
                  <a:gd name="connsiteY3887" fmla="*/ 597291 h 988368"/>
                  <a:gd name="connsiteX3888" fmla="*/ 448579 w 2398725"/>
                  <a:gd name="connsiteY3888" fmla="*/ 596785 h 988368"/>
                  <a:gd name="connsiteX3889" fmla="*/ 439969 w 2398725"/>
                  <a:gd name="connsiteY3889" fmla="*/ 597206 h 988368"/>
                  <a:gd name="connsiteX3890" fmla="*/ 433891 w 2398725"/>
                  <a:gd name="connsiteY3890" fmla="*/ 597206 h 988368"/>
                  <a:gd name="connsiteX3891" fmla="*/ 432962 w 2398725"/>
                  <a:gd name="connsiteY3891" fmla="*/ 596785 h 988368"/>
                  <a:gd name="connsiteX3892" fmla="*/ 434398 w 2398725"/>
                  <a:gd name="connsiteY3892" fmla="*/ 596447 h 988368"/>
                  <a:gd name="connsiteX3893" fmla="*/ 436255 w 2398725"/>
                  <a:gd name="connsiteY3893" fmla="*/ 595688 h 988368"/>
                  <a:gd name="connsiteX3894" fmla="*/ 436846 w 2398725"/>
                  <a:gd name="connsiteY3894" fmla="*/ 594759 h 988368"/>
                  <a:gd name="connsiteX3895" fmla="*/ 436846 w 2398725"/>
                  <a:gd name="connsiteY3895" fmla="*/ 594169 h 988368"/>
                  <a:gd name="connsiteX3896" fmla="*/ 436424 w 2398725"/>
                  <a:gd name="connsiteY3896" fmla="*/ 593156 h 988368"/>
                  <a:gd name="connsiteX3897" fmla="*/ 434904 w 2398725"/>
                  <a:gd name="connsiteY3897" fmla="*/ 592313 h 988368"/>
                  <a:gd name="connsiteX3898" fmla="*/ 434482 w 2398725"/>
                  <a:gd name="connsiteY3898" fmla="*/ 591637 h 988368"/>
                  <a:gd name="connsiteX3899" fmla="*/ 434482 w 2398725"/>
                  <a:gd name="connsiteY3899" fmla="*/ 590963 h 988368"/>
                  <a:gd name="connsiteX3900" fmla="*/ 434820 w 2398725"/>
                  <a:gd name="connsiteY3900" fmla="*/ 590794 h 988368"/>
                  <a:gd name="connsiteX3901" fmla="*/ 435073 w 2398725"/>
                  <a:gd name="connsiteY3901" fmla="*/ 591047 h 988368"/>
                  <a:gd name="connsiteX3902" fmla="*/ 435326 w 2398725"/>
                  <a:gd name="connsiteY3902" fmla="*/ 591047 h 988368"/>
                  <a:gd name="connsiteX3903" fmla="*/ 435326 w 2398725"/>
                  <a:gd name="connsiteY3903" fmla="*/ 590794 h 988368"/>
                  <a:gd name="connsiteX3904" fmla="*/ 434566 w 2398725"/>
                  <a:gd name="connsiteY3904" fmla="*/ 590288 h 988368"/>
                  <a:gd name="connsiteX3905" fmla="*/ 433807 w 2398725"/>
                  <a:gd name="connsiteY3905" fmla="*/ 589950 h 988368"/>
                  <a:gd name="connsiteX3906" fmla="*/ 433131 w 2398725"/>
                  <a:gd name="connsiteY3906" fmla="*/ 589950 h 988368"/>
                  <a:gd name="connsiteX3907" fmla="*/ 431190 w 2398725"/>
                  <a:gd name="connsiteY3907" fmla="*/ 590372 h 988368"/>
                  <a:gd name="connsiteX3908" fmla="*/ 430514 w 2398725"/>
                  <a:gd name="connsiteY3908" fmla="*/ 590203 h 988368"/>
                  <a:gd name="connsiteX3909" fmla="*/ 428489 w 2398725"/>
                  <a:gd name="connsiteY3909" fmla="*/ 590963 h 988368"/>
                  <a:gd name="connsiteX3910" fmla="*/ 426885 w 2398725"/>
                  <a:gd name="connsiteY3910" fmla="*/ 590794 h 988368"/>
                  <a:gd name="connsiteX3911" fmla="*/ 424605 w 2398725"/>
                  <a:gd name="connsiteY3911" fmla="*/ 590203 h 988368"/>
                  <a:gd name="connsiteX3912" fmla="*/ 422495 w 2398725"/>
                  <a:gd name="connsiteY3912" fmla="*/ 589528 h 988368"/>
                  <a:gd name="connsiteX3913" fmla="*/ 420300 w 2398725"/>
                  <a:gd name="connsiteY3913" fmla="*/ 588431 h 988368"/>
                  <a:gd name="connsiteX3914" fmla="*/ 419878 w 2398725"/>
                  <a:gd name="connsiteY3914" fmla="*/ 587925 h 988368"/>
                  <a:gd name="connsiteX3915" fmla="*/ 419203 w 2398725"/>
                  <a:gd name="connsiteY3915" fmla="*/ 587925 h 988368"/>
                  <a:gd name="connsiteX3916" fmla="*/ 418021 w 2398725"/>
                  <a:gd name="connsiteY3916" fmla="*/ 587419 h 988368"/>
                  <a:gd name="connsiteX3917" fmla="*/ 417683 w 2398725"/>
                  <a:gd name="connsiteY3917" fmla="*/ 586997 h 988368"/>
                  <a:gd name="connsiteX3918" fmla="*/ 417008 w 2398725"/>
                  <a:gd name="connsiteY3918" fmla="*/ 586744 h 988368"/>
                  <a:gd name="connsiteX3919" fmla="*/ 414307 w 2398725"/>
                  <a:gd name="connsiteY3919" fmla="*/ 587335 h 988368"/>
                  <a:gd name="connsiteX3920" fmla="*/ 413041 w 2398725"/>
                  <a:gd name="connsiteY3920" fmla="*/ 588178 h 988368"/>
                  <a:gd name="connsiteX3921" fmla="*/ 412112 w 2398725"/>
                  <a:gd name="connsiteY3921" fmla="*/ 588937 h 988368"/>
                  <a:gd name="connsiteX3922" fmla="*/ 411268 w 2398725"/>
                  <a:gd name="connsiteY3922" fmla="*/ 590372 h 988368"/>
                  <a:gd name="connsiteX3923" fmla="*/ 412450 w 2398725"/>
                  <a:gd name="connsiteY3923" fmla="*/ 593663 h 988368"/>
                  <a:gd name="connsiteX3924" fmla="*/ 412281 w 2398725"/>
                  <a:gd name="connsiteY3924" fmla="*/ 593663 h 988368"/>
                  <a:gd name="connsiteX3925" fmla="*/ 411859 w 2398725"/>
                  <a:gd name="connsiteY3925" fmla="*/ 593494 h 988368"/>
                  <a:gd name="connsiteX3926" fmla="*/ 411690 w 2398725"/>
                  <a:gd name="connsiteY3926" fmla="*/ 593494 h 988368"/>
                  <a:gd name="connsiteX3927" fmla="*/ 411521 w 2398725"/>
                  <a:gd name="connsiteY3927" fmla="*/ 594759 h 988368"/>
                  <a:gd name="connsiteX3928" fmla="*/ 411774 w 2398725"/>
                  <a:gd name="connsiteY3928" fmla="*/ 595265 h 988368"/>
                  <a:gd name="connsiteX3929" fmla="*/ 412365 w 2398725"/>
                  <a:gd name="connsiteY3929" fmla="*/ 595519 h 988368"/>
                  <a:gd name="connsiteX3930" fmla="*/ 414391 w 2398725"/>
                  <a:gd name="connsiteY3930" fmla="*/ 595941 h 988368"/>
                  <a:gd name="connsiteX3931" fmla="*/ 419541 w 2398725"/>
                  <a:gd name="connsiteY3931" fmla="*/ 595941 h 988368"/>
                  <a:gd name="connsiteX3932" fmla="*/ 421820 w 2398725"/>
                  <a:gd name="connsiteY3932" fmla="*/ 596278 h 988368"/>
                  <a:gd name="connsiteX3933" fmla="*/ 424352 w 2398725"/>
                  <a:gd name="connsiteY3933" fmla="*/ 596447 h 988368"/>
                  <a:gd name="connsiteX3934" fmla="*/ 424352 w 2398725"/>
                  <a:gd name="connsiteY3934" fmla="*/ 596785 h 988368"/>
                  <a:gd name="connsiteX3935" fmla="*/ 420047 w 2398725"/>
                  <a:gd name="connsiteY3935" fmla="*/ 596531 h 988368"/>
                  <a:gd name="connsiteX3936" fmla="*/ 418106 w 2398725"/>
                  <a:gd name="connsiteY3936" fmla="*/ 596869 h 988368"/>
                  <a:gd name="connsiteX3937" fmla="*/ 415573 w 2398725"/>
                  <a:gd name="connsiteY3937" fmla="*/ 596869 h 988368"/>
                  <a:gd name="connsiteX3938" fmla="*/ 411521 w 2398725"/>
                  <a:gd name="connsiteY3938" fmla="*/ 595856 h 988368"/>
                  <a:gd name="connsiteX3939" fmla="*/ 411015 w 2398725"/>
                  <a:gd name="connsiteY3939" fmla="*/ 596025 h 988368"/>
                  <a:gd name="connsiteX3940" fmla="*/ 410593 w 2398725"/>
                  <a:gd name="connsiteY3940" fmla="*/ 597206 h 988368"/>
                  <a:gd name="connsiteX3941" fmla="*/ 410255 w 2398725"/>
                  <a:gd name="connsiteY3941" fmla="*/ 597966 h 988368"/>
                  <a:gd name="connsiteX3942" fmla="*/ 408820 w 2398725"/>
                  <a:gd name="connsiteY3942" fmla="*/ 599906 h 988368"/>
                  <a:gd name="connsiteX3943" fmla="*/ 408567 w 2398725"/>
                  <a:gd name="connsiteY3943" fmla="*/ 600666 h 988368"/>
                  <a:gd name="connsiteX3944" fmla="*/ 408398 w 2398725"/>
                  <a:gd name="connsiteY3944" fmla="*/ 601510 h 988368"/>
                  <a:gd name="connsiteX3945" fmla="*/ 408060 w 2398725"/>
                  <a:gd name="connsiteY3945" fmla="*/ 601510 h 988368"/>
                  <a:gd name="connsiteX3946" fmla="*/ 407638 w 2398725"/>
                  <a:gd name="connsiteY3946" fmla="*/ 601087 h 988368"/>
                  <a:gd name="connsiteX3947" fmla="*/ 409158 w 2398725"/>
                  <a:gd name="connsiteY3947" fmla="*/ 597206 h 988368"/>
                  <a:gd name="connsiteX3948" fmla="*/ 409748 w 2398725"/>
                  <a:gd name="connsiteY3948" fmla="*/ 594506 h 988368"/>
                  <a:gd name="connsiteX3949" fmla="*/ 408229 w 2398725"/>
                  <a:gd name="connsiteY3949" fmla="*/ 593156 h 988368"/>
                  <a:gd name="connsiteX3950" fmla="*/ 406878 w 2398725"/>
                  <a:gd name="connsiteY3950" fmla="*/ 592819 h 988368"/>
                  <a:gd name="connsiteX3951" fmla="*/ 406119 w 2398725"/>
                  <a:gd name="connsiteY3951" fmla="*/ 592819 h 988368"/>
                  <a:gd name="connsiteX3952" fmla="*/ 403417 w 2398725"/>
                  <a:gd name="connsiteY3952" fmla="*/ 593747 h 988368"/>
                  <a:gd name="connsiteX3953" fmla="*/ 391515 w 2398725"/>
                  <a:gd name="connsiteY3953" fmla="*/ 602016 h 988368"/>
                  <a:gd name="connsiteX3954" fmla="*/ 390671 w 2398725"/>
                  <a:gd name="connsiteY3954" fmla="*/ 602184 h 988368"/>
                  <a:gd name="connsiteX3955" fmla="*/ 387970 w 2398725"/>
                  <a:gd name="connsiteY3955" fmla="*/ 605812 h 988368"/>
                  <a:gd name="connsiteX3956" fmla="*/ 387463 w 2398725"/>
                  <a:gd name="connsiteY3956" fmla="*/ 608006 h 988368"/>
                  <a:gd name="connsiteX3957" fmla="*/ 387463 w 2398725"/>
                  <a:gd name="connsiteY3957" fmla="*/ 611550 h 988368"/>
                  <a:gd name="connsiteX3958" fmla="*/ 386619 w 2398725"/>
                  <a:gd name="connsiteY3958" fmla="*/ 613237 h 988368"/>
                  <a:gd name="connsiteX3959" fmla="*/ 386281 w 2398725"/>
                  <a:gd name="connsiteY3959" fmla="*/ 614503 h 988368"/>
                  <a:gd name="connsiteX3960" fmla="*/ 385690 w 2398725"/>
                  <a:gd name="connsiteY3960" fmla="*/ 614925 h 988368"/>
                  <a:gd name="connsiteX3961" fmla="*/ 383158 w 2398725"/>
                  <a:gd name="connsiteY3961" fmla="*/ 619819 h 988368"/>
                  <a:gd name="connsiteX3962" fmla="*/ 381807 w 2398725"/>
                  <a:gd name="connsiteY3962" fmla="*/ 621253 h 988368"/>
                  <a:gd name="connsiteX3963" fmla="*/ 375561 w 2398725"/>
                  <a:gd name="connsiteY3963" fmla="*/ 624628 h 988368"/>
                  <a:gd name="connsiteX3964" fmla="*/ 373535 w 2398725"/>
                  <a:gd name="connsiteY3964" fmla="*/ 629184 h 988368"/>
                  <a:gd name="connsiteX3965" fmla="*/ 368976 w 2398725"/>
                  <a:gd name="connsiteY3965" fmla="*/ 637031 h 988368"/>
                  <a:gd name="connsiteX3966" fmla="*/ 370074 w 2398725"/>
                  <a:gd name="connsiteY3966" fmla="*/ 640997 h 988368"/>
                  <a:gd name="connsiteX3967" fmla="*/ 365346 w 2398725"/>
                  <a:gd name="connsiteY3967" fmla="*/ 645384 h 988368"/>
                  <a:gd name="connsiteX3968" fmla="*/ 363067 w 2398725"/>
                  <a:gd name="connsiteY3968" fmla="*/ 647663 h 988368"/>
                  <a:gd name="connsiteX3969" fmla="*/ 361041 w 2398725"/>
                  <a:gd name="connsiteY3969" fmla="*/ 648928 h 988368"/>
                  <a:gd name="connsiteX3970" fmla="*/ 356567 w 2398725"/>
                  <a:gd name="connsiteY3970" fmla="*/ 650616 h 988368"/>
                  <a:gd name="connsiteX3971" fmla="*/ 355639 w 2398725"/>
                  <a:gd name="connsiteY3971" fmla="*/ 650953 h 988368"/>
                  <a:gd name="connsiteX3972" fmla="*/ 352937 w 2398725"/>
                  <a:gd name="connsiteY3972" fmla="*/ 651122 h 988368"/>
                  <a:gd name="connsiteX3973" fmla="*/ 353106 w 2398725"/>
                  <a:gd name="connsiteY3973" fmla="*/ 650447 h 988368"/>
                  <a:gd name="connsiteX3974" fmla="*/ 352769 w 2398725"/>
                  <a:gd name="connsiteY3974" fmla="*/ 650447 h 988368"/>
                  <a:gd name="connsiteX3975" fmla="*/ 352769 w 2398725"/>
                  <a:gd name="connsiteY3975" fmla="*/ 651206 h 988368"/>
                  <a:gd name="connsiteX3976" fmla="*/ 352262 w 2398725"/>
                  <a:gd name="connsiteY3976" fmla="*/ 651881 h 988368"/>
                  <a:gd name="connsiteX3977" fmla="*/ 352600 w 2398725"/>
                  <a:gd name="connsiteY3977" fmla="*/ 652725 h 988368"/>
                  <a:gd name="connsiteX3978" fmla="*/ 353950 w 2398725"/>
                  <a:gd name="connsiteY3978" fmla="*/ 654666 h 988368"/>
                  <a:gd name="connsiteX3979" fmla="*/ 354963 w 2398725"/>
                  <a:gd name="connsiteY3979" fmla="*/ 655763 h 988368"/>
                  <a:gd name="connsiteX3980" fmla="*/ 356989 w 2398725"/>
                  <a:gd name="connsiteY3980" fmla="*/ 657703 h 988368"/>
                  <a:gd name="connsiteX3981" fmla="*/ 359015 w 2398725"/>
                  <a:gd name="connsiteY3981" fmla="*/ 658209 h 988368"/>
                  <a:gd name="connsiteX3982" fmla="*/ 360366 w 2398725"/>
                  <a:gd name="connsiteY3982" fmla="*/ 657703 h 988368"/>
                  <a:gd name="connsiteX3983" fmla="*/ 360197 w 2398725"/>
                  <a:gd name="connsiteY3983" fmla="*/ 657028 h 988368"/>
                  <a:gd name="connsiteX3984" fmla="*/ 362223 w 2398725"/>
                  <a:gd name="connsiteY3984" fmla="*/ 656269 h 988368"/>
                  <a:gd name="connsiteX3985" fmla="*/ 363489 w 2398725"/>
                  <a:gd name="connsiteY3985" fmla="*/ 655847 h 988368"/>
                  <a:gd name="connsiteX3986" fmla="*/ 365937 w 2398725"/>
                  <a:gd name="connsiteY3986" fmla="*/ 655003 h 988368"/>
                  <a:gd name="connsiteX3987" fmla="*/ 369230 w 2398725"/>
                  <a:gd name="connsiteY3987" fmla="*/ 655003 h 988368"/>
                  <a:gd name="connsiteX3988" fmla="*/ 373366 w 2398725"/>
                  <a:gd name="connsiteY3988" fmla="*/ 656944 h 988368"/>
                  <a:gd name="connsiteX3989" fmla="*/ 374041 w 2398725"/>
                  <a:gd name="connsiteY3989" fmla="*/ 657366 h 988368"/>
                  <a:gd name="connsiteX3990" fmla="*/ 376236 w 2398725"/>
                  <a:gd name="connsiteY3990" fmla="*/ 660488 h 988368"/>
                  <a:gd name="connsiteX3991" fmla="*/ 376996 w 2398725"/>
                  <a:gd name="connsiteY3991" fmla="*/ 661922 h 988368"/>
                  <a:gd name="connsiteX3992" fmla="*/ 377333 w 2398725"/>
                  <a:gd name="connsiteY3992" fmla="*/ 662934 h 988368"/>
                  <a:gd name="connsiteX3993" fmla="*/ 375983 w 2398725"/>
                  <a:gd name="connsiteY3993" fmla="*/ 663188 h 988368"/>
                  <a:gd name="connsiteX3994" fmla="*/ 374885 w 2398725"/>
                  <a:gd name="connsiteY3994" fmla="*/ 660150 h 988368"/>
                  <a:gd name="connsiteX3995" fmla="*/ 373703 w 2398725"/>
                  <a:gd name="connsiteY3995" fmla="*/ 658631 h 988368"/>
                  <a:gd name="connsiteX3996" fmla="*/ 373535 w 2398725"/>
                  <a:gd name="connsiteY3996" fmla="*/ 658631 h 988368"/>
                  <a:gd name="connsiteX3997" fmla="*/ 373113 w 2398725"/>
                  <a:gd name="connsiteY3997" fmla="*/ 658125 h 988368"/>
                  <a:gd name="connsiteX3998" fmla="*/ 372859 w 2398725"/>
                  <a:gd name="connsiteY3998" fmla="*/ 657872 h 988368"/>
                  <a:gd name="connsiteX3999" fmla="*/ 371931 w 2398725"/>
                  <a:gd name="connsiteY3999" fmla="*/ 657197 h 988368"/>
                  <a:gd name="connsiteX4000" fmla="*/ 371509 w 2398725"/>
                  <a:gd name="connsiteY4000" fmla="*/ 657197 h 988368"/>
                  <a:gd name="connsiteX4001" fmla="*/ 368976 w 2398725"/>
                  <a:gd name="connsiteY4001" fmla="*/ 656606 h 988368"/>
                  <a:gd name="connsiteX4002" fmla="*/ 367457 w 2398725"/>
                  <a:gd name="connsiteY4002" fmla="*/ 656606 h 988368"/>
                  <a:gd name="connsiteX4003" fmla="*/ 367035 w 2398725"/>
                  <a:gd name="connsiteY4003" fmla="*/ 656775 h 988368"/>
                  <a:gd name="connsiteX4004" fmla="*/ 366275 w 2398725"/>
                  <a:gd name="connsiteY4004" fmla="*/ 657028 h 988368"/>
                  <a:gd name="connsiteX4005" fmla="*/ 365346 w 2398725"/>
                  <a:gd name="connsiteY4005" fmla="*/ 657281 h 988368"/>
                  <a:gd name="connsiteX4006" fmla="*/ 363996 w 2398725"/>
                  <a:gd name="connsiteY4006" fmla="*/ 657703 h 988368"/>
                  <a:gd name="connsiteX4007" fmla="*/ 363320 w 2398725"/>
                  <a:gd name="connsiteY4007" fmla="*/ 657957 h 988368"/>
                  <a:gd name="connsiteX4008" fmla="*/ 362814 w 2398725"/>
                  <a:gd name="connsiteY4008" fmla="*/ 658125 h 988368"/>
                  <a:gd name="connsiteX4009" fmla="*/ 361463 w 2398725"/>
                  <a:gd name="connsiteY4009" fmla="*/ 658716 h 988368"/>
                  <a:gd name="connsiteX4010" fmla="*/ 360113 w 2398725"/>
                  <a:gd name="connsiteY4010" fmla="*/ 659306 h 988368"/>
                  <a:gd name="connsiteX4011" fmla="*/ 353697 w 2398725"/>
                  <a:gd name="connsiteY4011" fmla="*/ 659981 h 988368"/>
                  <a:gd name="connsiteX4012" fmla="*/ 354541 w 2398725"/>
                  <a:gd name="connsiteY4012" fmla="*/ 660741 h 988368"/>
                  <a:gd name="connsiteX4013" fmla="*/ 355217 w 2398725"/>
                  <a:gd name="connsiteY4013" fmla="*/ 661585 h 988368"/>
                  <a:gd name="connsiteX4014" fmla="*/ 355808 w 2398725"/>
                  <a:gd name="connsiteY4014" fmla="*/ 662175 h 988368"/>
                  <a:gd name="connsiteX4015" fmla="*/ 355976 w 2398725"/>
                  <a:gd name="connsiteY4015" fmla="*/ 662513 h 988368"/>
                  <a:gd name="connsiteX4016" fmla="*/ 355976 w 2398725"/>
                  <a:gd name="connsiteY4016" fmla="*/ 663019 h 988368"/>
                  <a:gd name="connsiteX4017" fmla="*/ 355639 w 2398725"/>
                  <a:gd name="connsiteY4017" fmla="*/ 663019 h 988368"/>
                  <a:gd name="connsiteX4018" fmla="*/ 355301 w 2398725"/>
                  <a:gd name="connsiteY4018" fmla="*/ 662850 h 988368"/>
                  <a:gd name="connsiteX4019" fmla="*/ 354626 w 2398725"/>
                  <a:gd name="connsiteY4019" fmla="*/ 661753 h 988368"/>
                  <a:gd name="connsiteX4020" fmla="*/ 354373 w 2398725"/>
                  <a:gd name="connsiteY4020" fmla="*/ 661247 h 988368"/>
                  <a:gd name="connsiteX4021" fmla="*/ 353191 w 2398725"/>
                  <a:gd name="connsiteY4021" fmla="*/ 660403 h 988368"/>
                  <a:gd name="connsiteX4022" fmla="*/ 352684 w 2398725"/>
                  <a:gd name="connsiteY4022" fmla="*/ 660403 h 988368"/>
                  <a:gd name="connsiteX4023" fmla="*/ 351165 w 2398725"/>
                  <a:gd name="connsiteY4023" fmla="*/ 659897 h 988368"/>
                  <a:gd name="connsiteX4024" fmla="*/ 348463 w 2398725"/>
                  <a:gd name="connsiteY4024" fmla="*/ 659897 h 988368"/>
                  <a:gd name="connsiteX4025" fmla="*/ 347535 w 2398725"/>
                  <a:gd name="connsiteY4025" fmla="*/ 658125 h 988368"/>
                  <a:gd name="connsiteX4026" fmla="*/ 346775 w 2398725"/>
                  <a:gd name="connsiteY4026" fmla="*/ 656775 h 988368"/>
                  <a:gd name="connsiteX4027" fmla="*/ 344749 w 2398725"/>
                  <a:gd name="connsiteY4027" fmla="*/ 655509 h 988368"/>
                  <a:gd name="connsiteX4028" fmla="*/ 344496 w 2398725"/>
                  <a:gd name="connsiteY4028" fmla="*/ 655509 h 988368"/>
                  <a:gd name="connsiteX4029" fmla="*/ 342639 w 2398725"/>
                  <a:gd name="connsiteY4029" fmla="*/ 653822 h 988368"/>
                  <a:gd name="connsiteX4030" fmla="*/ 342639 w 2398725"/>
                  <a:gd name="connsiteY4030" fmla="*/ 653484 h 988368"/>
                  <a:gd name="connsiteX4031" fmla="*/ 339938 w 2398725"/>
                  <a:gd name="connsiteY4031" fmla="*/ 650278 h 988368"/>
                  <a:gd name="connsiteX4032" fmla="*/ 338418 w 2398725"/>
                  <a:gd name="connsiteY4032" fmla="*/ 647916 h 988368"/>
                  <a:gd name="connsiteX4033" fmla="*/ 335801 w 2398725"/>
                  <a:gd name="connsiteY4033" fmla="*/ 644541 h 988368"/>
                  <a:gd name="connsiteX4034" fmla="*/ 334957 w 2398725"/>
                  <a:gd name="connsiteY4034" fmla="*/ 643613 h 988368"/>
                  <a:gd name="connsiteX4035" fmla="*/ 333775 w 2398725"/>
                  <a:gd name="connsiteY4035" fmla="*/ 642769 h 988368"/>
                  <a:gd name="connsiteX4036" fmla="*/ 333607 w 2398725"/>
                  <a:gd name="connsiteY4036" fmla="*/ 642094 h 988368"/>
                  <a:gd name="connsiteX4037" fmla="*/ 330061 w 2398725"/>
                  <a:gd name="connsiteY4037" fmla="*/ 637031 h 988368"/>
                  <a:gd name="connsiteX4038" fmla="*/ 330399 w 2398725"/>
                  <a:gd name="connsiteY4038" fmla="*/ 636778 h 988368"/>
                  <a:gd name="connsiteX4039" fmla="*/ 329892 w 2398725"/>
                  <a:gd name="connsiteY4039" fmla="*/ 636609 h 988368"/>
                  <a:gd name="connsiteX4040" fmla="*/ 326262 w 2398725"/>
                  <a:gd name="connsiteY4040" fmla="*/ 630788 h 988368"/>
                  <a:gd name="connsiteX4041" fmla="*/ 324574 w 2398725"/>
                  <a:gd name="connsiteY4041" fmla="*/ 627413 h 988368"/>
                  <a:gd name="connsiteX4042" fmla="*/ 322717 w 2398725"/>
                  <a:gd name="connsiteY4042" fmla="*/ 622941 h 988368"/>
                  <a:gd name="connsiteX4043" fmla="*/ 320438 w 2398725"/>
                  <a:gd name="connsiteY4043" fmla="*/ 615853 h 988368"/>
                  <a:gd name="connsiteX4044" fmla="*/ 319847 w 2398725"/>
                  <a:gd name="connsiteY4044" fmla="*/ 614166 h 988368"/>
                  <a:gd name="connsiteX4045" fmla="*/ 319847 w 2398725"/>
                  <a:gd name="connsiteY4045" fmla="*/ 612816 h 988368"/>
                  <a:gd name="connsiteX4046" fmla="*/ 318327 w 2398725"/>
                  <a:gd name="connsiteY4046" fmla="*/ 608091 h 988368"/>
                  <a:gd name="connsiteX4047" fmla="*/ 316808 w 2398725"/>
                  <a:gd name="connsiteY4047" fmla="*/ 604041 h 988368"/>
                  <a:gd name="connsiteX4048" fmla="*/ 314360 w 2398725"/>
                  <a:gd name="connsiteY4048" fmla="*/ 596953 h 988368"/>
                  <a:gd name="connsiteX4049" fmla="*/ 312334 w 2398725"/>
                  <a:gd name="connsiteY4049" fmla="*/ 593072 h 988368"/>
                  <a:gd name="connsiteX4050" fmla="*/ 311237 w 2398725"/>
                  <a:gd name="connsiteY4050" fmla="*/ 590203 h 988368"/>
                  <a:gd name="connsiteX4051" fmla="*/ 310308 w 2398725"/>
                  <a:gd name="connsiteY4051" fmla="*/ 589444 h 988368"/>
                  <a:gd name="connsiteX4052" fmla="*/ 310055 w 2398725"/>
                  <a:gd name="connsiteY4052" fmla="*/ 587925 h 988368"/>
                  <a:gd name="connsiteX4053" fmla="*/ 309802 w 2398725"/>
                  <a:gd name="connsiteY4053" fmla="*/ 587756 h 988368"/>
                  <a:gd name="connsiteX4054" fmla="*/ 309295 w 2398725"/>
                  <a:gd name="connsiteY4054" fmla="*/ 586912 h 988368"/>
                  <a:gd name="connsiteX4055" fmla="*/ 308789 w 2398725"/>
                  <a:gd name="connsiteY4055" fmla="*/ 586069 h 988368"/>
                  <a:gd name="connsiteX4056" fmla="*/ 308789 w 2398725"/>
                  <a:gd name="connsiteY4056" fmla="*/ 585563 h 988368"/>
                  <a:gd name="connsiteX4057" fmla="*/ 308535 w 2398725"/>
                  <a:gd name="connsiteY4057" fmla="*/ 585225 h 988368"/>
                  <a:gd name="connsiteX4058" fmla="*/ 306425 w 2398725"/>
                  <a:gd name="connsiteY4058" fmla="*/ 581597 h 988368"/>
                  <a:gd name="connsiteX4059" fmla="*/ 306256 w 2398725"/>
                  <a:gd name="connsiteY4059" fmla="*/ 581259 h 988368"/>
                  <a:gd name="connsiteX4060" fmla="*/ 306003 w 2398725"/>
                  <a:gd name="connsiteY4060" fmla="*/ 580922 h 988368"/>
                  <a:gd name="connsiteX4061" fmla="*/ 304061 w 2398725"/>
                  <a:gd name="connsiteY4061" fmla="*/ 580922 h 988368"/>
                  <a:gd name="connsiteX4062" fmla="*/ 302626 w 2398725"/>
                  <a:gd name="connsiteY4062" fmla="*/ 580331 h 988368"/>
                  <a:gd name="connsiteX4063" fmla="*/ 301782 w 2398725"/>
                  <a:gd name="connsiteY4063" fmla="*/ 580163 h 988368"/>
                  <a:gd name="connsiteX4064" fmla="*/ 300769 w 2398725"/>
                  <a:gd name="connsiteY4064" fmla="*/ 580163 h 988368"/>
                  <a:gd name="connsiteX4065" fmla="*/ 299841 w 2398725"/>
                  <a:gd name="connsiteY4065" fmla="*/ 579741 h 988368"/>
                  <a:gd name="connsiteX4066" fmla="*/ 299587 w 2398725"/>
                  <a:gd name="connsiteY4066" fmla="*/ 579741 h 988368"/>
                  <a:gd name="connsiteX4067" fmla="*/ 293763 w 2398725"/>
                  <a:gd name="connsiteY4067" fmla="*/ 574341 h 988368"/>
                  <a:gd name="connsiteX4068" fmla="*/ 291146 w 2398725"/>
                  <a:gd name="connsiteY4068" fmla="*/ 570459 h 988368"/>
                  <a:gd name="connsiteX4069" fmla="*/ 289627 w 2398725"/>
                  <a:gd name="connsiteY4069" fmla="*/ 568097 h 988368"/>
                  <a:gd name="connsiteX4070" fmla="*/ 285997 w 2398725"/>
                  <a:gd name="connsiteY4070" fmla="*/ 566747 h 988368"/>
                  <a:gd name="connsiteX4071" fmla="*/ 285406 w 2398725"/>
                  <a:gd name="connsiteY4071" fmla="*/ 565734 h 988368"/>
                  <a:gd name="connsiteX4072" fmla="*/ 281438 w 2398725"/>
                  <a:gd name="connsiteY4072" fmla="*/ 564806 h 988368"/>
                  <a:gd name="connsiteX4073" fmla="*/ 281269 w 2398725"/>
                  <a:gd name="connsiteY4073" fmla="*/ 563372 h 988368"/>
                  <a:gd name="connsiteX4074" fmla="*/ 281101 w 2398725"/>
                  <a:gd name="connsiteY4074" fmla="*/ 562697 h 988368"/>
                  <a:gd name="connsiteX4075" fmla="*/ 279159 w 2398725"/>
                  <a:gd name="connsiteY4075" fmla="*/ 562022 h 988368"/>
                  <a:gd name="connsiteX4076" fmla="*/ 274685 w 2398725"/>
                  <a:gd name="connsiteY4076" fmla="*/ 558816 h 988368"/>
                  <a:gd name="connsiteX4077" fmla="*/ 273419 w 2398725"/>
                  <a:gd name="connsiteY4077" fmla="*/ 558394 h 988368"/>
                  <a:gd name="connsiteX4078" fmla="*/ 273081 w 2398725"/>
                  <a:gd name="connsiteY4078" fmla="*/ 558225 h 988368"/>
                  <a:gd name="connsiteX4079" fmla="*/ 272744 w 2398725"/>
                  <a:gd name="connsiteY4079" fmla="*/ 557888 h 988368"/>
                  <a:gd name="connsiteX4080" fmla="*/ 272153 w 2398725"/>
                  <a:gd name="connsiteY4080" fmla="*/ 557719 h 988368"/>
                  <a:gd name="connsiteX4081" fmla="*/ 270464 w 2398725"/>
                  <a:gd name="connsiteY4081" fmla="*/ 555862 h 988368"/>
                  <a:gd name="connsiteX4082" fmla="*/ 270464 w 2398725"/>
                  <a:gd name="connsiteY4082" fmla="*/ 555609 h 988368"/>
                  <a:gd name="connsiteX4083" fmla="*/ 270042 w 2398725"/>
                  <a:gd name="connsiteY4083" fmla="*/ 555609 h 988368"/>
                  <a:gd name="connsiteX4084" fmla="*/ 269705 w 2398725"/>
                  <a:gd name="connsiteY4084" fmla="*/ 555356 h 988368"/>
                  <a:gd name="connsiteX4085" fmla="*/ 269283 w 2398725"/>
                  <a:gd name="connsiteY4085" fmla="*/ 554850 h 988368"/>
                  <a:gd name="connsiteX4086" fmla="*/ 269283 w 2398725"/>
                  <a:gd name="connsiteY4086" fmla="*/ 554681 h 988368"/>
                  <a:gd name="connsiteX4087" fmla="*/ 268270 w 2398725"/>
                  <a:gd name="connsiteY4087" fmla="*/ 552825 h 988368"/>
                  <a:gd name="connsiteX4088" fmla="*/ 267341 w 2398725"/>
                  <a:gd name="connsiteY4088" fmla="*/ 552234 h 988368"/>
                  <a:gd name="connsiteX4089" fmla="*/ 267088 w 2398725"/>
                  <a:gd name="connsiteY4089" fmla="*/ 551981 h 988368"/>
                  <a:gd name="connsiteX4090" fmla="*/ 266919 w 2398725"/>
                  <a:gd name="connsiteY4090" fmla="*/ 551560 h 988368"/>
                  <a:gd name="connsiteX4091" fmla="*/ 266581 w 2398725"/>
                  <a:gd name="connsiteY4091" fmla="*/ 551222 h 988368"/>
                  <a:gd name="connsiteX4092" fmla="*/ 267425 w 2398725"/>
                  <a:gd name="connsiteY4092" fmla="*/ 549028 h 988368"/>
                  <a:gd name="connsiteX4093" fmla="*/ 266666 w 2398725"/>
                  <a:gd name="connsiteY4093" fmla="*/ 547594 h 988368"/>
                  <a:gd name="connsiteX4094" fmla="*/ 265231 w 2398725"/>
                  <a:gd name="connsiteY4094" fmla="*/ 546159 h 988368"/>
                  <a:gd name="connsiteX4095" fmla="*/ 263542 w 2398725"/>
                  <a:gd name="connsiteY4095" fmla="*/ 544388 h 988368"/>
                  <a:gd name="connsiteX4096" fmla="*/ 263036 w 2398725"/>
                  <a:gd name="connsiteY4096" fmla="*/ 544134 h 988368"/>
                  <a:gd name="connsiteX4097" fmla="*/ 262614 w 2398725"/>
                  <a:gd name="connsiteY4097" fmla="*/ 543712 h 988368"/>
                  <a:gd name="connsiteX4098" fmla="*/ 256198 w 2398725"/>
                  <a:gd name="connsiteY4098" fmla="*/ 537384 h 988368"/>
                  <a:gd name="connsiteX4099" fmla="*/ 255101 w 2398725"/>
                  <a:gd name="connsiteY4099" fmla="*/ 535781 h 988368"/>
                  <a:gd name="connsiteX4100" fmla="*/ 254848 w 2398725"/>
                  <a:gd name="connsiteY4100" fmla="*/ 534684 h 988368"/>
                  <a:gd name="connsiteX4101" fmla="*/ 253413 w 2398725"/>
                  <a:gd name="connsiteY4101" fmla="*/ 532491 h 988368"/>
                  <a:gd name="connsiteX4102" fmla="*/ 252653 w 2398725"/>
                  <a:gd name="connsiteY4102" fmla="*/ 530044 h 988368"/>
                  <a:gd name="connsiteX4103" fmla="*/ 252653 w 2398725"/>
                  <a:gd name="connsiteY4103" fmla="*/ 528525 h 988368"/>
                  <a:gd name="connsiteX4104" fmla="*/ 252906 w 2398725"/>
                  <a:gd name="connsiteY4104" fmla="*/ 527766 h 988368"/>
                  <a:gd name="connsiteX4105" fmla="*/ 252906 w 2398725"/>
                  <a:gd name="connsiteY4105" fmla="*/ 527513 h 988368"/>
                  <a:gd name="connsiteX4106" fmla="*/ 253497 w 2398725"/>
                  <a:gd name="connsiteY4106" fmla="*/ 527091 h 988368"/>
                  <a:gd name="connsiteX4107" fmla="*/ 253497 w 2398725"/>
                  <a:gd name="connsiteY4107" fmla="*/ 526922 h 988368"/>
                  <a:gd name="connsiteX4108" fmla="*/ 252822 w 2398725"/>
                  <a:gd name="connsiteY4108" fmla="*/ 526753 h 988368"/>
                  <a:gd name="connsiteX4109" fmla="*/ 252568 w 2398725"/>
                  <a:gd name="connsiteY4109" fmla="*/ 526163 h 988368"/>
                  <a:gd name="connsiteX4110" fmla="*/ 252568 w 2398725"/>
                  <a:gd name="connsiteY4110" fmla="*/ 525066 h 988368"/>
                  <a:gd name="connsiteX4111" fmla="*/ 252231 w 2398725"/>
                  <a:gd name="connsiteY4111" fmla="*/ 524475 h 988368"/>
                  <a:gd name="connsiteX4112" fmla="*/ 252062 w 2398725"/>
                  <a:gd name="connsiteY4112" fmla="*/ 523884 h 988368"/>
                  <a:gd name="connsiteX4113" fmla="*/ 252062 w 2398725"/>
                  <a:gd name="connsiteY4113" fmla="*/ 523125 h 988368"/>
                  <a:gd name="connsiteX4114" fmla="*/ 252484 w 2398725"/>
                  <a:gd name="connsiteY4114" fmla="*/ 521522 h 988368"/>
                  <a:gd name="connsiteX4115" fmla="*/ 252484 w 2398725"/>
                  <a:gd name="connsiteY4115" fmla="*/ 520678 h 988368"/>
                  <a:gd name="connsiteX4116" fmla="*/ 252906 w 2398725"/>
                  <a:gd name="connsiteY4116" fmla="*/ 519750 h 988368"/>
                  <a:gd name="connsiteX4117" fmla="*/ 252906 w 2398725"/>
                  <a:gd name="connsiteY4117" fmla="*/ 518231 h 988368"/>
                  <a:gd name="connsiteX4118" fmla="*/ 253075 w 2398725"/>
                  <a:gd name="connsiteY4118" fmla="*/ 517641 h 988368"/>
                  <a:gd name="connsiteX4119" fmla="*/ 252822 w 2398725"/>
                  <a:gd name="connsiteY4119" fmla="*/ 517303 h 988368"/>
                  <a:gd name="connsiteX4120" fmla="*/ 252653 w 2398725"/>
                  <a:gd name="connsiteY4120" fmla="*/ 516628 h 988368"/>
                  <a:gd name="connsiteX4121" fmla="*/ 252653 w 2398725"/>
                  <a:gd name="connsiteY4121" fmla="*/ 514603 h 988368"/>
                  <a:gd name="connsiteX4122" fmla="*/ 252315 w 2398725"/>
                  <a:gd name="connsiteY4122" fmla="*/ 514603 h 988368"/>
                  <a:gd name="connsiteX4123" fmla="*/ 252062 w 2398725"/>
                  <a:gd name="connsiteY4123" fmla="*/ 513844 h 988368"/>
                  <a:gd name="connsiteX4124" fmla="*/ 252062 w 2398725"/>
                  <a:gd name="connsiteY4124" fmla="*/ 513084 h 988368"/>
                  <a:gd name="connsiteX4125" fmla="*/ 252231 w 2398725"/>
                  <a:gd name="connsiteY4125" fmla="*/ 512325 h 988368"/>
                  <a:gd name="connsiteX4126" fmla="*/ 252231 w 2398725"/>
                  <a:gd name="connsiteY4126" fmla="*/ 510553 h 988368"/>
                  <a:gd name="connsiteX4127" fmla="*/ 254172 w 2398725"/>
                  <a:gd name="connsiteY4127" fmla="*/ 508528 h 988368"/>
                  <a:gd name="connsiteX4128" fmla="*/ 255017 w 2398725"/>
                  <a:gd name="connsiteY4128" fmla="*/ 507684 h 988368"/>
                  <a:gd name="connsiteX4129" fmla="*/ 261516 w 2398725"/>
                  <a:gd name="connsiteY4129" fmla="*/ 504563 h 988368"/>
                  <a:gd name="connsiteX4130" fmla="*/ 267172 w 2398725"/>
                  <a:gd name="connsiteY4130" fmla="*/ 502116 h 988368"/>
                  <a:gd name="connsiteX4131" fmla="*/ 268270 w 2398725"/>
                  <a:gd name="connsiteY4131" fmla="*/ 501609 h 988368"/>
                  <a:gd name="connsiteX4132" fmla="*/ 270802 w 2398725"/>
                  <a:gd name="connsiteY4132" fmla="*/ 500850 h 988368"/>
                  <a:gd name="connsiteX4133" fmla="*/ 270802 w 2398725"/>
                  <a:gd name="connsiteY4133" fmla="*/ 501019 h 988368"/>
                  <a:gd name="connsiteX4134" fmla="*/ 271646 w 2398725"/>
                  <a:gd name="connsiteY4134" fmla="*/ 500850 h 988368"/>
                  <a:gd name="connsiteX4135" fmla="*/ 271646 w 2398725"/>
                  <a:gd name="connsiteY4135" fmla="*/ 500681 h 988368"/>
                  <a:gd name="connsiteX4136" fmla="*/ 272997 w 2398725"/>
                  <a:gd name="connsiteY4136" fmla="*/ 500344 h 988368"/>
                  <a:gd name="connsiteX4137" fmla="*/ 274770 w 2398725"/>
                  <a:gd name="connsiteY4137" fmla="*/ 499922 h 988368"/>
                  <a:gd name="connsiteX4138" fmla="*/ 275529 w 2398725"/>
                  <a:gd name="connsiteY4138" fmla="*/ 500091 h 988368"/>
                  <a:gd name="connsiteX4139" fmla="*/ 276542 w 2398725"/>
                  <a:gd name="connsiteY4139" fmla="*/ 502453 h 988368"/>
                  <a:gd name="connsiteX4140" fmla="*/ 276542 w 2398725"/>
                  <a:gd name="connsiteY4140" fmla="*/ 503972 h 988368"/>
                  <a:gd name="connsiteX4141" fmla="*/ 275698 w 2398725"/>
                  <a:gd name="connsiteY4141" fmla="*/ 504647 h 988368"/>
                  <a:gd name="connsiteX4142" fmla="*/ 273841 w 2398725"/>
                  <a:gd name="connsiteY4142" fmla="*/ 505153 h 988368"/>
                  <a:gd name="connsiteX4143" fmla="*/ 273166 w 2398725"/>
                  <a:gd name="connsiteY4143" fmla="*/ 506250 h 988368"/>
                  <a:gd name="connsiteX4144" fmla="*/ 273503 w 2398725"/>
                  <a:gd name="connsiteY4144" fmla="*/ 509119 h 988368"/>
                  <a:gd name="connsiteX4145" fmla="*/ 274685 w 2398725"/>
                  <a:gd name="connsiteY4145" fmla="*/ 512578 h 988368"/>
                  <a:gd name="connsiteX4146" fmla="*/ 274516 w 2398725"/>
                  <a:gd name="connsiteY4146" fmla="*/ 512747 h 988368"/>
                  <a:gd name="connsiteX4147" fmla="*/ 274516 w 2398725"/>
                  <a:gd name="connsiteY4147" fmla="*/ 513422 h 988368"/>
                  <a:gd name="connsiteX4148" fmla="*/ 274685 w 2398725"/>
                  <a:gd name="connsiteY4148" fmla="*/ 513844 h 988368"/>
                  <a:gd name="connsiteX4149" fmla="*/ 274854 w 2398725"/>
                  <a:gd name="connsiteY4149" fmla="*/ 514097 h 988368"/>
                  <a:gd name="connsiteX4150" fmla="*/ 275107 w 2398725"/>
                  <a:gd name="connsiteY4150" fmla="*/ 514097 h 988368"/>
                  <a:gd name="connsiteX4151" fmla="*/ 275445 w 2398725"/>
                  <a:gd name="connsiteY4151" fmla="*/ 514856 h 988368"/>
                  <a:gd name="connsiteX4152" fmla="*/ 275445 w 2398725"/>
                  <a:gd name="connsiteY4152" fmla="*/ 515109 h 988368"/>
                  <a:gd name="connsiteX4153" fmla="*/ 276205 w 2398725"/>
                  <a:gd name="connsiteY4153" fmla="*/ 516797 h 988368"/>
                  <a:gd name="connsiteX4154" fmla="*/ 277893 w 2398725"/>
                  <a:gd name="connsiteY4154" fmla="*/ 518991 h 988368"/>
                  <a:gd name="connsiteX4155" fmla="*/ 278062 w 2398725"/>
                  <a:gd name="connsiteY4155" fmla="*/ 519244 h 988368"/>
                  <a:gd name="connsiteX4156" fmla="*/ 278399 w 2398725"/>
                  <a:gd name="connsiteY4156" fmla="*/ 519244 h 988368"/>
                  <a:gd name="connsiteX4157" fmla="*/ 278653 w 2398725"/>
                  <a:gd name="connsiteY4157" fmla="*/ 519750 h 988368"/>
                  <a:gd name="connsiteX4158" fmla="*/ 278990 w 2398725"/>
                  <a:gd name="connsiteY4158" fmla="*/ 519919 h 988368"/>
                  <a:gd name="connsiteX4159" fmla="*/ 279244 w 2398725"/>
                  <a:gd name="connsiteY4159" fmla="*/ 520088 h 988368"/>
                  <a:gd name="connsiteX4160" fmla="*/ 280257 w 2398725"/>
                  <a:gd name="connsiteY4160" fmla="*/ 520088 h 988368"/>
                  <a:gd name="connsiteX4161" fmla="*/ 279666 w 2398725"/>
                  <a:gd name="connsiteY4161" fmla="*/ 520847 h 988368"/>
                  <a:gd name="connsiteX4162" fmla="*/ 279666 w 2398725"/>
                  <a:gd name="connsiteY4162" fmla="*/ 521016 h 988368"/>
                  <a:gd name="connsiteX4163" fmla="*/ 279497 w 2398725"/>
                  <a:gd name="connsiteY4163" fmla="*/ 521353 h 988368"/>
                  <a:gd name="connsiteX4164" fmla="*/ 279497 w 2398725"/>
                  <a:gd name="connsiteY4164" fmla="*/ 521859 h 988368"/>
                  <a:gd name="connsiteX4165" fmla="*/ 279666 w 2398725"/>
                  <a:gd name="connsiteY4165" fmla="*/ 522112 h 988368"/>
                  <a:gd name="connsiteX4166" fmla="*/ 279497 w 2398725"/>
                  <a:gd name="connsiteY4166" fmla="*/ 522281 h 988368"/>
                  <a:gd name="connsiteX4167" fmla="*/ 279497 w 2398725"/>
                  <a:gd name="connsiteY4167" fmla="*/ 522619 h 988368"/>
                  <a:gd name="connsiteX4168" fmla="*/ 279666 w 2398725"/>
                  <a:gd name="connsiteY4168" fmla="*/ 523041 h 988368"/>
                  <a:gd name="connsiteX4169" fmla="*/ 279834 w 2398725"/>
                  <a:gd name="connsiteY4169" fmla="*/ 523209 h 988368"/>
                  <a:gd name="connsiteX4170" fmla="*/ 281354 w 2398725"/>
                  <a:gd name="connsiteY4170" fmla="*/ 527259 h 988368"/>
                  <a:gd name="connsiteX4171" fmla="*/ 281945 w 2398725"/>
                  <a:gd name="connsiteY4171" fmla="*/ 528863 h 988368"/>
                  <a:gd name="connsiteX4172" fmla="*/ 281607 w 2398725"/>
                  <a:gd name="connsiteY4172" fmla="*/ 529200 h 988368"/>
                  <a:gd name="connsiteX4173" fmla="*/ 281607 w 2398725"/>
                  <a:gd name="connsiteY4173" fmla="*/ 529537 h 988368"/>
                  <a:gd name="connsiteX4174" fmla="*/ 280847 w 2398725"/>
                  <a:gd name="connsiteY4174" fmla="*/ 529791 h 988368"/>
                  <a:gd name="connsiteX4175" fmla="*/ 280847 w 2398725"/>
                  <a:gd name="connsiteY4175" fmla="*/ 530128 h 988368"/>
                  <a:gd name="connsiteX4176" fmla="*/ 281607 w 2398725"/>
                  <a:gd name="connsiteY4176" fmla="*/ 529960 h 988368"/>
                  <a:gd name="connsiteX4177" fmla="*/ 281945 w 2398725"/>
                  <a:gd name="connsiteY4177" fmla="*/ 529960 h 988368"/>
                  <a:gd name="connsiteX4178" fmla="*/ 282114 w 2398725"/>
                  <a:gd name="connsiteY4178" fmla="*/ 530381 h 988368"/>
                  <a:gd name="connsiteX4179" fmla="*/ 282114 w 2398725"/>
                  <a:gd name="connsiteY4179" fmla="*/ 531225 h 988368"/>
                  <a:gd name="connsiteX4180" fmla="*/ 283295 w 2398725"/>
                  <a:gd name="connsiteY4180" fmla="*/ 535444 h 988368"/>
                  <a:gd name="connsiteX4181" fmla="*/ 283295 w 2398725"/>
                  <a:gd name="connsiteY4181" fmla="*/ 536288 h 988368"/>
                  <a:gd name="connsiteX4182" fmla="*/ 284477 w 2398725"/>
                  <a:gd name="connsiteY4182" fmla="*/ 538903 h 988368"/>
                  <a:gd name="connsiteX4183" fmla="*/ 285575 w 2398725"/>
                  <a:gd name="connsiteY4183" fmla="*/ 540084 h 988368"/>
                  <a:gd name="connsiteX4184" fmla="*/ 289036 w 2398725"/>
                  <a:gd name="connsiteY4184" fmla="*/ 542110 h 988368"/>
                  <a:gd name="connsiteX4185" fmla="*/ 291399 w 2398725"/>
                  <a:gd name="connsiteY4185" fmla="*/ 543038 h 988368"/>
                  <a:gd name="connsiteX4186" fmla="*/ 291906 w 2398725"/>
                  <a:gd name="connsiteY4186" fmla="*/ 542784 h 988368"/>
                  <a:gd name="connsiteX4187" fmla="*/ 292581 w 2398725"/>
                  <a:gd name="connsiteY4187" fmla="*/ 542784 h 988368"/>
                  <a:gd name="connsiteX4188" fmla="*/ 293594 w 2398725"/>
                  <a:gd name="connsiteY4188" fmla="*/ 542194 h 988368"/>
                  <a:gd name="connsiteX4189" fmla="*/ 294354 w 2398725"/>
                  <a:gd name="connsiteY4189" fmla="*/ 542194 h 988368"/>
                  <a:gd name="connsiteX4190" fmla="*/ 294523 w 2398725"/>
                  <a:gd name="connsiteY4190" fmla="*/ 542363 h 988368"/>
                  <a:gd name="connsiteX4191" fmla="*/ 294523 w 2398725"/>
                  <a:gd name="connsiteY4191" fmla="*/ 542953 h 988368"/>
                  <a:gd name="connsiteX4192" fmla="*/ 294776 w 2398725"/>
                  <a:gd name="connsiteY4192" fmla="*/ 543375 h 988368"/>
                  <a:gd name="connsiteX4193" fmla="*/ 296295 w 2398725"/>
                  <a:gd name="connsiteY4193" fmla="*/ 544303 h 988368"/>
                  <a:gd name="connsiteX4194" fmla="*/ 299419 w 2398725"/>
                  <a:gd name="connsiteY4194" fmla="*/ 545738 h 988368"/>
                  <a:gd name="connsiteX4195" fmla="*/ 300263 w 2398725"/>
                  <a:gd name="connsiteY4195" fmla="*/ 545738 h 988368"/>
                  <a:gd name="connsiteX4196" fmla="*/ 303808 w 2398725"/>
                  <a:gd name="connsiteY4196" fmla="*/ 547256 h 988368"/>
                  <a:gd name="connsiteX4197" fmla="*/ 306678 w 2398725"/>
                  <a:gd name="connsiteY4197" fmla="*/ 548944 h 988368"/>
                  <a:gd name="connsiteX4198" fmla="*/ 308113 w 2398725"/>
                  <a:gd name="connsiteY4198" fmla="*/ 549956 h 988368"/>
                  <a:gd name="connsiteX4199" fmla="*/ 308789 w 2398725"/>
                  <a:gd name="connsiteY4199" fmla="*/ 550378 h 988368"/>
                  <a:gd name="connsiteX4200" fmla="*/ 308789 w 2398725"/>
                  <a:gd name="connsiteY4200" fmla="*/ 551053 h 988368"/>
                  <a:gd name="connsiteX4201" fmla="*/ 308957 w 2398725"/>
                  <a:gd name="connsiteY4201" fmla="*/ 551306 h 988368"/>
                  <a:gd name="connsiteX4202" fmla="*/ 309126 w 2398725"/>
                  <a:gd name="connsiteY4202" fmla="*/ 551053 h 988368"/>
                  <a:gd name="connsiteX4203" fmla="*/ 309464 w 2398725"/>
                  <a:gd name="connsiteY4203" fmla="*/ 550884 h 988368"/>
                  <a:gd name="connsiteX4204" fmla="*/ 311996 w 2398725"/>
                  <a:gd name="connsiteY4204" fmla="*/ 552910 h 988368"/>
                  <a:gd name="connsiteX4205" fmla="*/ 315711 w 2398725"/>
                  <a:gd name="connsiteY4205" fmla="*/ 556875 h 988368"/>
                  <a:gd name="connsiteX4206" fmla="*/ 317568 w 2398725"/>
                  <a:gd name="connsiteY4206" fmla="*/ 559913 h 988368"/>
                  <a:gd name="connsiteX4207" fmla="*/ 317737 w 2398725"/>
                  <a:gd name="connsiteY4207" fmla="*/ 560587 h 988368"/>
                  <a:gd name="connsiteX4208" fmla="*/ 317737 w 2398725"/>
                  <a:gd name="connsiteY4208" fmla="*/ 561009 h 988368"/>
                  <a:gd name="connsiteX4209" fmla="*/ 317821 w 2398725"/>
                  <a:gd name="connsiteY4209" fmla="*/ 561009 h 988368"/>
                  <a:gd name="connsiteX4210" fmla="*/ 318412 w 2398725"/>
                  <a:gd name="connsiteY4210" fmla="*/ 560503 h 988368"/>
                  <a:gd name="connsiteX4211" fmla="*/ 319087 w 2398725"/>
                  <a:gd name="connsiteY4211" fmla="*/ 560503 h 988368"/>
                  <a:gd name="connsiteX4212" fmla="*/ 321873 w 2398725"/>
                  <a:gd name="connsiteY4212" fmla="*/ 563034 h 988368"/>
                  <a:gd name="connsiteX4213" fmla="*/ 324827 w 2398725"/>
                  <a:gd name="connsiteY4213" fmla="*/ 565144 h 988368"/>
                  <a:gd name="connsiteX4214" fmla="*/ 324827 w 2398725"/>
                  <a:gd name="connsiteY4214" fmla="*/ 565144 h 988368"/>
                  <a:gd name="connsiteX4215" fmla="*/ 325081 w 2398725"/>
                  <a:gd name="connsiteY4215" fmla="*/ 565481 h 988368"/>
                  <a:gd name="connsiteX4216" fmla="*/ 325081 w 2398725"/>
                  <a:gd name="connsiteY4216" fmla="*/ 565819 h 988368"/>
                  <a:gd name="connsiteX4217" fmla="*/ 325334 w 2398725"/>
                  <a:gd name="connsiteY4217" fmla="*/ 565819 h 988368"/>
                  <a:gd name="connsiteX4218" fmla="*/ 325503 w 2398725"/>
                  <a:gd name="connsiteY4218" fmla="*/ 565650 h 988368"/>
                  <a:gd name="connsiteX4219" fmla="*/ 325925 w 2398725"/>
                  <a:gd name="connsiteY4219" fmla="*/ 565650 h 988368"/>
                  <a:gd name="connsiteX4220" fmla="*/ 326347 w 2398725"/>
                  <a:gd name="connsiteY4220" fmla="*/ 565988 h 988368"/>
                  <a:gd name="connsiteX4221" fmla="*/ 326600 w 2398725"/>
                  <a:gd name="connsiteY4221" fmla="*/ 566241 h 988368"/>
                  <a:gd name="connsiteX4222" fmla="*/ 327698 w 2398725"/>
                  <a:gd name="connsiteY4222" fmla="*/ 566747 h 988368"/>
                  <a:gd name="connsiteX4223" fmla="*/ 328288 w 2398725"/>
                  <a:gd name="connsiteY4223" fmla="*/ 567253 h 988368"/>
                  <a:gd name="connsiteX4224" fmla="*/ 330061 w 2398725"/>
                  <a:gd name="connsiteY4224" fmla="*/ 567591 h 988368"/>
                  <a:gd name="connsiteX4225" fmla="*/ 331158 w 2398725"/>
                  <a:gd name="connsiteY4225" fmla="*/ 568941 h 988368"/>
                  <a:gd name="connsiteX4226" fmla="*/ 331749 w 2398725"/>
                  <a:gd name="connsiteY4226" fmla="*/ 569363 h 988368"/>
                  <a:gd name="connsiteX4227" fmla="*/ 332594 w 2398725"/>
                  <a:gd name="connsiteY4227" fmla="*/ 570375 h 988368"/>
                  <a:gd name="connsiteX4228" fmla="*/ 332847 w 2398725"/>
                  <a:gd name="connsiteY4228" fmla="*/ 570628 h 988368"/>
                  <a:gd name="connsiteX4229" fmla="*/ 335295 w 2398725"/>
                  <a:gd name="connsiteY4229" fmla="*/ 573666 h 988368"/>
                  <a:gd name="connsiteX4230" fmla="*/ 335970 w 2398725"/>
                  <a:gd name="connsiteY4230" fmla="*/ 573919 h 988368"/>
                  <a:gd name="connsiteX4231" fmla="*/ 336561 w 2398725"/>
                  <a:gd name="connsiteY4231" fmla="*/ 574341 h 988368"/>
                  <a:gd name="connsiteX4232" fmla="*/ 336983 w 2398725"/>
                  <a:gd name="connsiteY4232" fmla="*/ 575016 h 988368"/>
                  <a:gd name="connsiteX4233" fmla="*/ 337912 w 2398725"/>
                  <a:gd name="connsiteY4233" fmla="*/ 577125 h 988368"/>
                  <a:gd name="connsiteX4234" fmla="*/ 340951 w 2398725"/>
                  <a:gd name="connsiteY4234" fmla="*/ 581681 h 988368"/>
                  <a:gd name="connsiteX4235" fmla="*/ 341626 w 2398725"/>
                  <a:gd name="connsiteY4235" fmla="*/ 582356 h 988368"/>
                  <a:gd name="connsiteX4236" fmla="*/ 341626 w 2398725"/>
                  <a:gd name="connsiteY4236" fmla="*/ 582778 h 988368"/>
                  <a:gd name="connsiteX4237" fmla="*/ 342132 w 2398725"/>
                  <a:gd name="connsiteY4237" fmla="*/ 583453 h 988368"/>
                  <a:gd name="connsiteX4238" fmla="*/ 342470 w 2398725"/>
                  <a:gd name="connsiteY4238" fmla="*/ 583706 h 988368"/>
                  <a:gd name="connsiteX4239" fmla="*/ 344243 w 2398725"/>
                  <a:gd name="connsiteY4239" fmla="*/ 586406 h 988368"/>
                  <a:gd name="connsiteX4240" fmla="*/ 344918 w 2398725"/>
                  <a:gd name="connsiteY4240" fmla="*/ 587503 h 988368"/>
                  <a:gd name="connsiteX4241" fmla="*/ 345340 w 2398725"/>
                  <a:gd name="connsiteY4241" fmla="*/ 587503 h 988368"/>
                  <a:gd name="connsiteX4242" fmla="*/ 345847 w 2398725"/>
                  <a:gd name="connsiteY4242" fmla="*/ 587250 h 988368"/>
                  <a:gd name="connsiteX4243" fmla="*/ 346438 w 2398725"/>
                  <a:gd name="connsiteY4243" fmla="*/ 586997 h 988368"/>
                  <a:gd name="connsiteX4244" fmla="*/ 347704 w 2398725"/>
                  <a:gd name="connsiteY4244" fmla="*/ 586744 h 988368"/>
                  <a:gd name="connsiteX4245" fmla="*/ 347957 w 2398725"/>
                  <a:gd name="connsiteY4245" fmla="*/ 586997 h 988368"/>
                  <a:gd name="connsiteX4246" fmla="*/ 347957 w 2398725"/>
                  <a:gd name="connsiteY4246" fmla="*/ 587166 h 988368"/>
                  <a:gd name="connsiteX4247" fmla="*/ 346015 w 2398725"/>
                  <a:gd name="connsiteY4247" fmla="*/ 587419 h 988368"/>
                  <a:gd name="connsiteX4248" fmla="*/ 345340 w 2398725"/>
                  <a:gd name="connsiteY4248" fmla="*/ 587672 h 988368"/>
                  <a:gd name="connsiteX4249" fmla="*/ 345340 w 2398725"/>
                  <a:gd name="connsiteY4249" fmla="*/ 588094 h 988368"/>
                  <a:gd name="connsiteX4250" fmla="*/ 345171 w 2398725"/>
                  <a:gd name="connsiteY4250" fmla="*/ 588347 h 988368"/>
                  <a:gd name="connsiteX4251" fmla="*/ 345340 w 2398725"/>
                  <a:gd name="connsiteY4251" fmla="*/ 588347 h 988368"/>
                  <a:gd name="connsiteX4252" fmla="*/ 345678 w 2398725"/>
                  <a:gd name="connsiteY4252" fmla="*/ 588600 h 988368"/>
                  <a:gd name="connsiteX4253" fmla="*/ 345678 w 2398725"/>
                  <a:gd name="connsiteY4253" fmla="*/ 589106 h 988368"/>
                  <a:gd name="connsiteX4254" fmla="*/ 345509 w 2398725"/>
                  <a:gd name="connsiteY4254" fmla="*/ 589275 h 988368"/>
                  <a:gd name="connsiteX4255" fmla="*/ 344749 w 2398725"/>
                  <a:gd name="connsiteY4255" fmla="*/ 589275 h 988368"/>
                  <a:gd name="connsiteX4256" fmla="*/ 344749 w 2398725"/>
                  <a:gd name="connsiteY4256" fmla="*/ 589444 h 988368"/>
                  <a:gd name="connsiteX4257" fmla="*/ 345340 w 2398725"/>
                  <a:gd name="connsiteY4257" fmla="*/ 589612 h 988368"/>
                  <a:gd name="connsiteX4258" fmla="*/ 345847 w 2398725"/>
                  <a:gd name="connsiteY4258" fmla="*/ 591385 h 988368"/>
                  <a:gd name="connsiteX4259" fmla="*/ 345847 w 2398725"/>
                  <a:gd name="connsiteY4259" fmla="*/ 592228 h 988368"/>
                  <a:gd name="connsiteX4260" fmla="*/ 346269 w 2398725"/>
                  <a:gd name="connsiteY4260" fmla="*/ 593831 h 988368"/>
                  <a:gd name="connsiteX4261" fmla="*/ 347366 w 2398725"/>
                  <a:gd name="connsiteY4261" fmla="*/ 595688 h 988368"/>
                  <a:gd name="connsiteX4262" fmla="*/ 347366 w 2398725"/>
                  <a:gd name="connsiteY4262" fmla="*/ 595688 h 988368"/>
                  <a:gd name="connsiteX4263" fmla="*/ 348210 w 2398725"/>
                  <a:gd name="connsiteY4263" fmla="*/ 598472 h 988368"/>
                  <a:gd name="connsiteX4264" fmla="*/ 348548 w 2398725"/>
                  <a:gd name="connsiteY4264" fmla="*/ 599147 h 988368"/>
                  <a:gd name="connsiteX4265" fmla="*/ 349476 w 2398725"/>
                  <a:gd name="connsiteY4265" fmla="*/ 599991 h 988368"/>
                  <a:gd name="connsiteX4266" fmla="*/ 349645 w 2398725"/>
                  <a:gd name="connsiteY4266" fmla="*/ 599991 h 988368"/>
                  <a:gd name="connsiteX4267" fmla="*/ 349899 w 2398725"/>
                  <a:gd name="connsiteY4267" fmla="*/ 600328 h 988368"/>
                  <a:gd name="connsiteX4268" fmla="*/ 349899 w 2398725"/>
                  <a:gd name="connsiteY4268" fmla="*/ 600666 h 988368"/>
                  <a:gd name="connsiteX4269" fmla="*/ 350743 w 2398725"/>
                  <a:gd name="connsiteY4269" fmla="*/ 601510 h 988368"/>
                  <a:gd name="connsiteX4270" fmla="*/ 351080 w 2398725"/>
                  <a:gd name="connsiteY4270" fmla="*/ 601678 h 988368"/>
                  <a:gd name="connsiteX4271" fmla="*/ 353022 w 2398725"/>
                  <a:gd name="connsiteY4271" fmla="*/ 603619 h 988368"/>
                  <a:gd name="connsiteX4272" fmla="*/ 353866 w 2398725"/>
                  <a:gd name="connsiteY4272" fmla="*/ 605475 h 988368"/>
                  <a:gd name="connsiteX4273" fmla="*/ 353866 w 2398725"/>
                  <a:gd name="connsiteY4273" fmla="*/ 606656 h 988368"/>
                  <a:gd name="connsiteX4274" fmla="*/ 354204 w 2398725"/>
                  <a:gd name="connsiteY4274" fmla="*/ 607922 h 988368"/>
                  <a:gd name="connsiteX4275" fmla="*/ 354710 w 2398725"/>
                  <a:gd name="connsiteY4275" fmla="*/ 608935 h 988368"/>
                  <a:gd name="connsiteX4276" fmla="*/ 354879 w 2398725"/>
                  <a:gd name="connsiteY4276" fmla="*/ 609947 h 988368"/>
                  <a:gd name="connsiteX4277" fmla="*/ 354626 w 2398725"/>
                  <a:gd name="connsiteY4277" fmla="*/ 610706 h 988368"/>
                  <a:gd name="connsiteX4278" fmla="*/ 354119 w 2398725"/>
                  <a:gd name="connsiteY4278" fmla="*/ 610369 h 988368"/>
                  <a:gd name="connsiteX4279" fmla="*/ 353866 w 2398725"/>
                  <a:gd name="connsiteY4279" fmla="*/ 609694 h 988368"/>
                  <a:gd name="connsiteX4280" fmla="*/ 353866 w 2398725"/>
                  <a:gd name="connsiteY4280" fmla="*/ 608597 h 988368"/>
                  <a:gd name="connsiteX4281" fmla="*/ 353275 w 2398725"/>
                  <a:gd name="connsiteY4281" fmla="*/ 607415 h 988368"/>
                  <a:gd name="connsiteX4282" fmla="*/ 352853 w 2398725"/>
                  <a:gd name="connsiteY4282" fmla="*/ 607163 h 988368"/>
                  <a:gd name="connsiteX4283" fmla="*/ 353106 w 2398725"/>
                  <a:gd name="connsiteY4283" fmla="*/ 606656 h 988368"/>
                  <a:gd name="connsiteX4284" fmla="*/ 353275 w 2398725"/>
                  <a:gd name="connsiteY4284" fmla="*/ 605897 h 988368"/>
                  <a:gd name="connsiteX4285" fmla="*/ 351080 w 2398725"/>
                  <a:gd name="connsiteY4285" fmla="*/ 603281 h 988368"/>
                  <a:gd name="connsiteX4286" fmla="*/ 348548 w 2398725"/>
                  <a:gd name="connsiteY4286" fmla="*/ 601003 h 988368"/>
                  <a:gd name="connsiteX4287" fmla="*/ 347619 w 2398725"/>
                  <a:gd name="connsiteY4287" fmla="*/ 601256 h 988368"/>
                  <a:gd name="connsiteX4288" fmla="*/ 347197 w 2398725"/>
                  <a:gd name="connsiteY4288" fmla="*/ 602522 h 988368"/>
                  <a:gd name="connsiteX4289" fmla="*/ 347197 w 2398725"/>
                  <a:gd name="connsiteY4289" fmla="*/ 604041 h 988368"/>
                  <a:gd name="connsiteX4290" fmla="*/ 347366 w 2398725"/>
                  <a:gd name="connsiteY4290" fmla="*/ 604378 h 988368"/>
                  <a:gd name="connsiteX4291" fmla="*/ 347366 w 2398725"/>
                  <a:gd name="connsiteY4291" fmla="*/ 604884 h 988368"/>
                  <a:gd name="connsiteX4292" fmla="*/ 347113 w 2398725"/>
                  <a:gd name="connsiteY4292" fmla="*/ 605053 h 988368"/>
                  <a:gd name="connsiteX4293" fmla="*/ 346944 w 2398725"/>
                  <a:gd name="connsiteY4293" fmla="*/ 605053 h 988368"/>
                  <a:gd name="connsiteX4294" fmla="*/ 346691 w 2398725"/>
                  <a:gd name="connsiteY4294" fmla="*/ 604716 h 988368"/>
                  <a:gd name="connsiteX4295" fmla="*/ 346606 w 2398725"/>
                  <a:gd name="connsiteY4295" fmla="*/ 604716 h 988368"/>
                  <a:gd name="connsiteX4296" fmla="*/ 346944 w 2398725"/>
                  <a:gd name="connsiteY4296" fmla="*/ 605138 h 988368"/>
                  <a:gd name="connsiteX4297" fmla="*/ 346775 w 2398725"/>
                  <a:gd name="connsiteY4297" fmla="*/ 606235 h 988368"/>
                  <a:gd name="connsiteX4298" fmla="*/ 346184 w 2398725"/>
                  <a:gd name="connsiteY4298" fmla="*/ 607584 h 988368"/>
                  <a:gd name="connsiteX4299" fmla="*/ 346184 w 2398725"/>
                  <a:gd name="connsiteY4299" fmla="*/ 608091 h 988368"/>
                  <a:gd name="connsiteX4300" fmla="*/ 345087 w 2398725"/>
                  <a:gd name="connsiteY4300" fmla="*/ 611803 h 988368"/>
                  <a:gd name="connsiteX4301" fmla="*/ 344412 w 2398725"/>
                  <a:gd name="connsiteY4301" fmla="*/ 612985 h 988368"/>
                  <a:gd name="connsiteX4302" fmla="*/ 344158 w 2398725"/>
                  <a:gd name="connsiteY4302" fmla="*/ 614166 h 988368"/>
                  <a:gd name="connsiteX4303" fmla="*/ 343990 w 2398725"/>
                  <a:gd name="connsiteY4303" fmla="*/ 616613 h 988368"/>
                  <a:gd name="connsiteX4304" fmla="*/ 344496 w 2398725"/>
                  <a:gd name="connsiteY4304" fmla="*/ 617709 h 988368"/>
                  <a:gd name="connsiteX4305" fmla="*/ 344918 w 2398725"/>
                  <a:gd name="connsiteY4305" fmla="*/ 620916 h 988368"/>
                  <a:gd name="connsiteX4306" fmla="*/ 345509 w 2398725"/>
                  <a:gd name="connsiteY4306" fmla="*/ 622856 h 988368"/>
                  <a:gd name="connsiteX4307" fmla="*/ 345340 w 2398725"/>
                  <a:gd name="connsiteY4307" fmla="*/ 623616 h 988368"/>
                  <a:gd name="connsiteX4308" fmla="*/ 346522 w 2398725"/>
                  <a:gd name="connsiteY4308" fmla="*/ 627244 h 988368"/>
                  <a:gd name="connsiteX4309" fmla="*/ 348379 w 2398725"/>
                  <a:gd name="connsiteY4309" fmla="*/ 629860 h 988368"/>
                  <a:gd name="connsiteX4310" fmla="*/ 348379 w 2398725"/>
                  <a:gd name="connsiteY4310" fmla="*/ 630535 h 988368"/>
                  <a:gd name="connsiteX4311" fmla="*/ 348548 w 2398725"/>
                  <a:gd name="connsiteY4311" fmla="*/ 630956 h 988368"/>
                  <a:gd name="connsiteX4312" fmla="*/ 349139 w 2398725"/>
                  <a:gd name="connsiteY4312" fmla="*/ 630956 h 988368"/>
                  <a:gd name="connsiteX4313" fmla="*/ 350236 w 2398725"/>
                  <a:gd name="connsiteY4313" fmla="*/ 631378 h 988368"/>
                  <a:gd name="connsiteX4314" fmla="*/ 351165 w 2398725"/>
                  <a:gd name="connsiteY4314" fmla="*/ 631378 h 988368"/>
                  <a:gd name="connsiteX4315" fmla="*/ 351502 w 2398725"/>
                  <a:gd name="connsiteY4315" fmla="*/ 631800 h 988368"/>
                  <a:gd name="connsiteX4316" fmla="*/ 352431 w 2398725"/>
                  <a:gd name="connsiteY4316" fmla="*/ 631463 h 988368"/>
                  <a:gd name="connsiteX4317" fmla="*/ 353106 w 2398725"/>
                  <a:gd name="connsiteY4317" fmla="*/ 630450 h 988368"/>
                  <a:gd name="connsiteX4318" fmla="*/ 354288 w 2398725"/>
                  <a:gd name="connsiteY4318" fmla="*/ 630028 h 988368"/>
                  <a:gd name="connsiteX4319" fmla="*/ 354795 w 2398725"/>
                  <a:gd name="connsiteY4319" fmla="*/ 628594 h 988368"/>
                  <a:gd name="connsiteX4320" fmla="*/ 358002 w 2398725"/>
                  <a:gd name="connsiteY4320" fmla="*/ 623616 h 988368"/>
                  <a:gd name="connsiteX4321" fmla="*/ 359184 w 2398725"/>
                  <a:gd name="connsiteY4321" fmla="*/ 622013 h 988368"/>
                  <a:gd name="connsiteX4322" fmla="*/ 360366 w 2398725"/>
                  <a:gd name="connsiteY4322" fmla="*/ 619482 h 988368"/>
                  <a:gd name="connsiteX4323" fmla="*/ 360619 w 2398725"/>
                  <a:gd name="connsiteY4323" fmla="*/ 618216 h 988368"/>
                  <a:gd name="connsiteX4324" fmla="*/ 361463 w 2398725"/>
                  <a:gd name="connsiteY4324" fmla="*/ 616781 h 988368"/>
                  <a:gd name="connsiteX4325" fmla="*/ 361463 w 2398725"/>
                  <a:gd name="connsiteY4325" fmla="*/ 616275 h 988368"/>
                  <a:gd name="connsiteX4326" fmla="*/ 363996 w 2398725"/>
                  <a:gd name="connsiteY4326" fmla="*/ 613913 h 988368"/>
                  <a:gd name="connsiteX4327" fmla="*/ 365262 w 2398725"/>
                  <a:gd name="connsiteY4327" fmla="*/ 611972 h 988368"/>
                  <a:gd name="connsiteX4328" fmla="*/ 366866 w 2398725"/>
                  <a:gd name="connsiteY4328" fmla="*/ 611297 h 988368"/>
                  <a:gd name="connsiteX4329" fmla="*/ 367288 w 2398725"/>
                  <a:gd name="connsiteY4329" fmla="*/ 610960 h 988368"/>
                  <a:gd name="connsiteX4330" fmla="*/ 368048 w 2398725"/>
                  <a:gd name="connsiteY4330" fmla="*/ 610031 h 988368"/>
                  <a:gd name="connsiteX4331" fmla="*/ 369820 w 2398725"/>
                  <a:gd name="connsiteY4331" fmla="*/ 608260 h 988368"/>
                  <a:gd name="connsiteX4332" fmla="*/ 371171 w 2398725"/>
                  <a:gd name="connsiteY4332" fmla="*/ 607163 h 988368"/>
                  <a:gd name="connsiteX4333" fmla="*/ 372015 w 2398725"/>
                  <a:gd name="connsiteY4333" fmla="*/ 606825 h 988368"/>
                  <a:gd name="connsiteX4334" fmla="*/ 372775 w 2398725"/>
                  <a:gd name="connsiteY4334" fmla="*/ 605981 h 988368"/>
                  <a:gd name="connsiteX4335" fmla="*/ 375138 w 2398725"/>
                  <a:gd name="connsiteY4335" fmla="*/ 604463 h 988368"/>
                  <a:gd name="connsiteX4336" fmla="*/ 376320 w 2398725"/>
                  <a:gd name="connsiteY4336" fmla="*/ 603872 h 988368"/>
                  <a:gd name="connsiteX4337" fmla="*/ 377418 w 2398725"/>
                  <a:gd name="connsiteY4337" fmla="*/ 602859 h 988368"/>
                  <a:gd name="connsiteX4338" fmla="*/ 379190 w 2398725"/>
                  <a:gd name="connsiteY4338" fmla="*/ 601594 h 988368"/>
                  <a:gd name="connsiteX4339" fmla="*/ 380625 w 2398725"/>
                  <a:gd name="connsiteY4339" fmla="*/ 601087 h 988368"/>
                  <a:gd name="connsiteX4340" fmla="*/ 382060 w 2398725"/>
                  <a:gd name="connsiteY4340" fmla="*/ 600244 h 988368"/>
                  <a:gd name="connsiteX4341" fmla="*/ 382651 w 2398725"/>
                  <a:gd name="connsiteY4341" fmla="*/ 599822 h 988368"/>
                  <a:gd name="connsiteX4342" fmla="*/ 382989 w 2398725"/>
                  <a:gd name="connsiteY4342" fmla="*/ 599822 h 988368"/>
                  <a:gd name="connsiteX4343" fmla="*/ 383411 w 2398725"/>
                  <a:gd name="connsiteY4343" fmla="*/ 600159 h 988368"/>
                  <a:gd name="connsiteX4344" fmla="*/ 383664 w 2398725"/>
                  <a:gd name="connsiteY4344" fmla="*/ 600159 h 988368"/>
                  <a:gd name="connsiteX4345" fmla="*/ 383664 w 2398725"/>
                  <a:gd name="connsiteY4345" fmla="*/ 599991 h 988368"/>
                  <a:gd name="connsiteX4346" fmla="*/ 383158 w 2398725"/>
                  <a:gd name="connsiteY4346" fmla="*/ 599653 h 988368"/>
                  <a:gd name="connsiteX4347" fmla="*/ 383158 w 2398725"/>
                  <a:gd name="connsiteY4347" fmla="*/ 599231 h 988368"/>
                  <a:gd name="connsiteX4348" fmla="*/ 384002 w 2398725"/>
                  <a:gd name="connsiteY4348" fmla="*/ 598050 h 988368"/>
                  <a:gd name="connsiteX4349" fmla="*/ 385099 w 2398725"/>
                  <a:gd name="connsiteY4349" fmla="*/ 598050 h 988368"/>
                  <a:gd name="connsiteX4350" fmla="*/ 386957 w 2398725"/>
                  <a:gd name="connsiteY4350" fmla="*/ 595772 h 988368"/>
                  <a:gd name="connsiteX4351" fmla="*/ 386957 w 2398725"/>
                  <a:gd name="connsiteY4351" fmla="*/ 595434 h 988368"/>
                  <a:gd name="connsiteX4352" fmla="*/ 387125 w 2398725"/>
                  <a:gd name="connsiteY4352" fmla="*/ 595097 h 988368"/>
                  <a:gd name="connsiteX4353" fmla="*/ 387125 w 2398725"/>
                  <a:gd name="connsiteY4353" fmla="*/ 594844 h 988368"/>
                  <a:gd name="connsiteX4354" fmla="*/ 387970 w 2398725"/>
                  <a:gd name="connsiteY4354" fmla="*/ 594337 h 988368"/>
                  <a:gd name="connsiteX4355" fmla="*/ 389320 w 2398725"/>
                  <a:gd name="connsiteY4355" fmla="*/ 593156 h 988368"/>
                  <a:gd name="connsiteX4356" fmla="*/ 391262 w 2398725"/>
                  <a:gd name="connsiteY4356" fmla="*/ 590457 h 988368"/>
                  <a:gd name="connsiteX4357" fmla="*/ 393541 w 2398725"/>
                  <a:gd name="connsiteY4357" fmla="*/ 588094 h 988368"/>
                  <a:gd name="connsiteX4358" fmla="*/ 423086 w 2398725"/>
                  <a:gd name="connsiteY4358" fmla="*/ 571472 h 988368"/>
                  <a:gd name="connsiteX4359" fmla="*/ 424352 w 2398725"/>
                  <a:gd name="connsiteY4359" fmla="*/ 570881 h 988368"/>
                  <a:gd name="connsiteX4360" fmla="*/ 425196 w 2398725"/>
                  <a:gd name="connsiteY4360" fmla="*/ 571219 h 988368"/>
                  <a:gd name="connsiteX4361" fmla="*/ 425618 w 2398725"/>
                  <a:gd name="connsiteY4361" fmla="*/ 571809 h 988368"/>
                  <a:gd name="connsiteX4362" fmla="*/ 425956 w 2398725"/>
                  <a:gd name="connsiteY4362" fmla="*/ 571809 h 988368"/>
                  <a:gd name="connsiteX4363" fmla="*/ 426294 w 2398725"/>
                  <a:gd name="connsiteY4363" fmla="*/ 572400 h 988368"/>
                  <a:gd name="connsiteX4364" fmla="*/ 427053 w 2398725"/>
                  <a:gd name="connsiteY4364" fmla="*/ 572569 h 988368"/>
                  <a:gd name="connsiteX4365" fmla="*/ 427053 w 2398725"/>
                  <a:gd name="connsiteY4365" fmla="*/ 572400 h 988368"/>
                  <a:gd name="connsiteX4366" fmla="*/ 426716 w 2398725"/>
                  <a:gd name="connsiteY4366" fmla="*/ 572400 h 988368"/>
                  <a:gd name="connsiteX4367" fmla="*/ 426716 w 2398725"/>
                  <a:gd name="connsiteY4367" fmla="*/ 571809 h 988368"/>
                  <a:gd name="connsiteX4368" fmla="*/ 426463 w 2398725"/>
                  <a:gd name="connsiteY4368" fmla="*/ 571388 h 988368"/>
                  <a:gd name="connsiteX4369" fmla="*/ 427053 w 2398725"/>
                  <a:gd name="connsiteY4369" fmla="*/ 571219 h 988368"/>
                  <a:gd name="connsiteX4370" fmla="*/ 427560 w 2398725"/>
                  <a:gd name="connsiteY4370" fmla="*/ 571219 h 988368"/>
                  <a:gd name="connsiteX4371" fmla="*/ 430430 w 2398725"/>
                  <a:gd name="connsiteY4371" fmla="*/ 571472 h 988368"/>
                  <a:gd name="connsiteX4372" fmla="*/ 431527 w 2398725"/>
                  <a:gd name="connsiteY4372" fmla="*/ 571472 h 988368"/>
                  <a:gd name="connsiteX4373" fmla="*/ 431527 w 2398725"/>
                  <a:gd name="connsiteY4373" fmla="*/ 571894 h 988368"/>
                  <a:gd name="connsiteX4374" fmla="*/ 431950 w 2398725"/>
                  <a:gd name="connsiteY4374" fmla="*/ 571894 h 988368"/>
                  <a:gd name="connsiteX4375" fmla="*/ 431950 w 2398725"/>
                  <a:gd name="connsiteY4375" fmla="*/ 571556 h 988368"/>
                  <a:gd name="connsiteX4376" fmla="*/ 444359 w 2398725"/>
                  <a:gd name="connsiteY4376" fmla="*/ 572569 h 988368"/>
                  <a:gd name="connsiteX4377" fmla="*/ 444612 w 2398725"/>
                  <a:gd name="connsiteY4377" fmla="*/ 572822 h 988368"/>
                  <a:gd name="connsiteX4378" fmla="*/ 444612 w 2398725"/>
                  <a:gd name="connsiteY4378" fmla="*/ 573750 h 988368"/>
                  <a:gd name="connsiteX4379" fmla="*/ 444949 w 2398725"/>
                  <a:gd name="connsiteY4379" fmla="*/ 573919 h 988368"/>
                  <a:gd name="connsiteX4380" fmla="*/ 445118 w 2398725"/>
                  <a:gd name="connsiteY4380" fmla="*/ 573919 h 988368"/>
                  <a:gd name="connsiteX4381" fmla="*/ 445456 w 2398725"/>
                  <a:gd name="connsiteY4381" fmla="*/ 574087 h 988368"/>
                  <a:gd name="connsiteX4382" fmla="*/ 445962 w 2398725"/>
                  <a:gd name="connsiteY4382" fmla="*/ 574510 h 988368"/>
                  <a:gd name="connsiteX4383" fmla="*/ 449001 w 2398725"/>
                  <a:gd name="connsiteY4383" fmla="*/ 575944 h 988368"/>
                  <a:gd name="connsiteX4384" fmla="*/ 455923 w 2398725"/>
                  <a:gd name="connsiteY4384" fmla="*/ 579656 h 988368"/>
                  <a:gd name="connsiteX4385" fmla="*/ 456936 w 2398725"/>
                  <a:gd name="connsiteY4385" fmla="*/ 581007 h 988368"/>
                  <a:gd name="connsiteX4386" fmla="*/ 459131 w 2398725"/>
                  <a:gd name="connsiteY4386" fmla="*/ 581766 h 988368"/>
                  <a:gd name="connsiteX4387" fmla="*/ 459384 w 2398725"/>
                  <a:gd name="connsiteY4387" fmla="*/ 581766 h 988368"/>
                  <a:gd name="connsiteX4388" fmla="*/ 459384 w 2398725"/>
                  <a:gd name="connsiteY4388" fmla="*/ 581091 h 988368"/>
                  <a:gd name="connsiteX4389" fmla="*/ 460060 w 2398725"/>
                  <a:gd name="connsiteY4389" fmla="*/ 580838 h 988368"/>
                  <a:gd name="connsiteX4390" fmla="*/ 460819 w 2398725"/>
                  <a:gd name="connsiteY4390" fmla="*/ 580838 h 988368"/>
                  <a:gd name="connsiteX4391" fmla="*/ 462254 w 2398725"/>
                  <a:gd name="connsiteY4391" fmla="*/ 581007 h 988368"/>
                  <a:gd name="connsiteX4392" fmla="*/ 468248 w 2398725"/>
                  <a:gd name="connsiteY4392" fmla="*/ 582441 h 988368"/>
                  <a:gd name="connsiteX4393" fmla="*/ 469514 w 2398725"/>
                  <a:gd name="connsiteY4393" fmla="*/ 582863 h 988368"/>
                  <a:gd name="connsiteX4394" fmla="*/ 470189 w 2398725"/>
                  <a:gd name="connsiteY4394" fmla="*/ 582863 h 988368"/>
                  <a:gd name="connsiteX4395" fmla="*/ 473988 w 2398725"/>
                  <a:gd name="connsiteY4395" fmla="*/ 583706 h 988368"/>
                  <a:gd name="connsiteX4396" fmla="*/ 476436 w 2398725"/>
                  <a:gd name="connsiteY4396" fmla="*/ 584635 h 988368"/>
                  <a:gd name="connsiteX4397" fmla="*/ 477111 w 2398725"/>
                  <a:gd name="connsiteY4397" fmla="*/ 585141 h 988368"/>
                  <a:gd name="connsiteX4398" fmla="*/ 478040 w 2398725"/>
                  <a:gd name="connsiteY4398" fmla="*/ 585141 h 988368"/>
                  <a:gd name="connsiteX4399" fmla="*/ 480319 w 2398725"/>
                  <a:gd name="connsiteY4399" fmla="*/ 586238 h 988368"/>
                  <a:gd name="connsiteX4400" fmla="*/ 482598 w 2398725"/>
                  <a:gd name="connsiteY4400" fmla="*/ 586238 h 988368"/>
                  <a:gd name="connsiteX4401" fmla="*/ 483865 w 2398725"/>
                  <a:gd name="connsiteY4401" fmla="*/ 585732 h 988368"/>
                  <a:gd name="connsiteX4402" fmla="*/ 485300 w 2398725"/>
                  <a:gd name="connsiteY4402" fmla="*/ 584635 h 988368"/>
                  <a:gd name="connsiteX4403" fmla="*/ 485890 w 2398725"/>
                  <a:gd name="connsiteY4403" fmla="*/ 583538 h 988368"/>
                  <a:gd name="connsiteX4404" fmla="*/ 486819 w 2398725"/>
                  <a:gd name="connsiteY4404" fmla="*/ 582525 h 988368"/>
                  <a:gd name="connsiteX4405" fmla="*/ 487748 w 2398725"/>
                  <a:gd name="connsiteY4405" fmla="*/ 581850 h 988368"/>
                  <a:gd name="connsiteX4406" fmla="*/ 488845 w 2398725"/>
                  <a:gd name="connsiteY4406" fmla="*/ 582272 h 988368"/>
                  <a:gd name="connsiteX4407" fmla="*/ 489098 w 2398725"/>
                  <a:gd name="connsiteY4407" fmla="*/ 582019 h 988368"/>
                  <a:gd name="connsiteX4408" fmla="*/ 488423 w 2398725"/>
                  <a:gd name="connsiteY4408" fmla="*/ 580838 h 988368"/>
                  <a:gd name="connsiteX4409" fmla="*/ 489183 w 2398725"/>
                  <a:gd name="connsiteY4409" fmla="*/ 580331 h 988368"/>
                  <a:gd name="connsiteX4410" fmla="*/ 489774 w 2398725"/>
                  <a:gd name="connsiteY4410" fmla="*/ 580078 h 988368"/>
                  <a:gd name="connsiteX4411" fmla="*/ 490533 w 2398725"/>
                  <a:gd name="connsiteY4411" fmla="*/ 580078 h 988368"/>
                  <a:gd name="connsiteX4412" fmla="*/ 490533 w 2398725"/>
                  <a:gd name="connsiteY4412" fmla="*/ 579910 h 988368"/>
                  <a:gd name="connsiteX4413" fmla="*/ 490702 w 2398725"/>
                  <a:gd name="connsiteY4413" fmla="*/ 579403 h 988368"/>
                  <a:gd name="connsiteX4414" fmla="*/ 490955 w 2398725"/>
                  <a:gd name="connsiteY4414" fmla="*/ 580163 h 988368"/>
                  <a:gd name="connsiteX4415" fmla="*/ 493150 w 2398725"/>
                  <a:gd name="connsiteY4415" fmla="*/ 579572 h 988368"/>
                  <a:gd name="connsiteX4416" fmla="*/ 493150 w 2398725"/>
                  <a:gd name="connsiteY4416" fmla="*/ 579234 h 988368"/>
                  <a:gd name="connsiteX4417" fmla="*/ 492981 w 2398725"/>
                  <a:gd name="connsiteY4417" fmla="*/ 578644 h 988368"/>
                  <a:gd name="connsiteX4418" fmla="*/ 493572 w 2398725"/>
                  <a:gd name="connsiteY4418" fmla="*/ 577800 h 988368"/>
                  <a:gd name="connsiteX4419" fmla="*/ 493572 w 2398725"/>
                  <a:gd name="connsiteY4419" fmla="*/ 577378 h 988368"/>
                  <a:gd name="connsiteX4420" fmla="*/ 493150 w 2398725"/>
                  <a:gd name="connsiteY4420" fmla="*/ 576281 h 988368"/>
                  <a:gd name="connsiteX4421" fmla="*/ 495598 w 2398725"/>
                  <a:gd name="connsiteY4421" fmla="*/ 574172 h 988368"/>
                  <a:gd name="connsiteX4422" fmla="*/ 496527 w 2398725"/>
                  <a:gd name="connsiteY4422" fmla="*/ 573919 h 988368"/>
                  <a:gd name="connsiteX4423" fmla="*/ 497793 w 2398725"/>
                  <a:gd name="connsiteY4423" fmla="*/ 572991 h 988368"/>
                  <a:gd name="connsiteX4424" fmla="*/ 498721 w 2398725"/>
                  <a:gd name="connsiteY4424" fmla="*/ 573328 h 988368"/>
                  <a:gd name="connsiteX4425" fmla="*/ 501592 w 2398725"/>
                  <a:gd name="connsiteY4425" fmla="*/ 572653 h 988368"/>
                  <a:gd name="connsiteX4426" fmla="*/ 501592 w 2398725"/>
                  <a:gd name="connsiteY4426" fmla="*/ 572484 h 988368"/>
                  <a:gd name="connsiteX4427" fmla="*/ 501423 w 2398725"/>
                  <a:gd name="connsiteY4427" fmla="*/ 571725 h 988368"/>
                  <a:gd name="connsiteX4428" fmla="*/ 501592 w 2398725"/>
                  <a:gd name="connsiteY4428" fmla="*/ 571725 h 988368"/>
                  <a:gd name="connsiteX4429" fmla="*/ 501929 w 2398725"/>
                  <a:gd name="connsiteY4429" fmla="*/ 572484 h 988368"/>
                  <a:gd name="connsiteX4430" fmla="*/ 502014 w 2398725"/>
                  <a:gd name="connsiteY4430" fmla="*/ 572484 h 988368"/>
                  <a:gd name="connsiteX4431" fmla="*/ 502183 w 2398725"/>
                  <a:gd name="connsiteY4431" fmla="*/ 572653 h 988368"/>
                  <a:gd name="connsiteX4432" fmla="*/ 506741 w 2398725"/>
                  <a:gd name="connsiteY4432" fmla="*/ 571472 h 988368"/>
                  <a:gd name="connsiteX4433" fmla="*/ 508260 w 2398725"/>
                  <a:gd name="connsiteY4433" fmla="*/ 570713 h 988368"/>
                  <a:gd name="connsiteX4434" fmla="*/ 508682 w 2398725"/>
                  <a:gd name="connsiteY4434" fmla="*/ 570291 h 988368"/>
                  <a:gd name="connsiteX4435" fmla="*/ 508936 w 2398725"/>
                  <a:gd name="connsiteY4435" fmla="*/ 569700 h 988368"/>
                  <a:gd name="connsiteX4436" fmla="*/ 509358 w 2398725"/>
                  <a:gd name="connsiteY4436" fmla="*/ 570122 h 988368"/>
                  <a:gd name="connsiteX4437" fmla="*/ 511130 w 2398725"/>
                  <a:gd name="connsiteY4437" fmla="*/ 569447 h 988368"/>
                  <a:gd name="connsiteX4438" fmla="*/ 518981 w 2398725"/>
                  <a:gd name="connsiteY4438" fmla="*/ 568435 h 988368"/>
                  <a:gd name="connsiteX4439" fmla="*/ 522442 w 2398725"/>
                  <a:gd name="connsiteY4439" fmla="*/ 568688 h 988368"/>
                  <a:gd name="connsiteX4440" fmla="*/ 523877 w 2398725"/>
                  <a:gd name="connsiteY4440" fmla="*/ 569278 h 988368"/>
                  <a:gd name="connsiteX4441" fmla="*/ 525059 w 2398725"/>
                  <a:gd name="connsiteY4441" fmla="*/ 571219 h 988368"/>
                  <a:gd name="connsiteX4442" fmla="*/ 533838 w 2398725"/>
                  <a:gd name="connsiteY4442" fmla="*/ 578390 h 988368"/>
                  <a:gd name="connsiteX4443" fmla="*/ 534007 w 2398725"/>
                  <a:gd name="connsiteY4443" fmla="*/ 578559 h 988368"/>
                  <a:gd name="connsiteX4444" fmla="*/ 534007 w 2398725"/>
                  <a:gd name="connsiteY4444" fmla="*/ 580584 h 988368"/>
                  <a:gd name="connsiteX4445" fmla="*/ 533838 w 2398725"/>
                  <a:gd name="connsiteY4445" fmla="*/ 581007 h 988368"/>
                  <a:gd name="connsiteX4446" fmla="*/ 533838 w 2398725"/>
                  <a:gd name="connsiteY4446" fmla="*/ 581935 h 988368"/>
                  <a:gd name="connsiteX4447" fmla="*/ 534260 w 2398725"/>
                  <a:gd name="connsiteY4447" fmla="*/ 582609 h 988368"/>
                  <a:gd name="connsiteX4448" fmla="*/ 534429 w 2398725"/>
                  <a:gd name="connsiteY4448" fmla="*/ 582609 h 988368"/>
                  <a:gd name="connsiteX4449" fmla="*/ 534767 w 2398725"/>
                  <a:gd name="connsiteY4449" fmla="*/ 582356 h 988368"/>
                  <a:gd name="connsiteX4450" fmla="*/ 536539 w 2398725"/>
                  <a:gd name="connsiteY4450" fmla="*/ 583031 h 988368"/>
                  <a:gd name="connsiteX4451" fmla="*/ 541689 w 2398725"/>
                  <a:gd name="connsiteY4451" fmla="*/ 589697 h 988368"/>
                  <a:gd name="connsiteX4452" fmla="*/ 545994 w 2398725"/>
                  <a:gd name="connsiteY4452" fmla="*/ 593409 h 988368"/>
                  <a:gd name="connsiteX4453" fmla="*/ 548695 w 2398725"/>
                  <a:gd name="connsiteY4453" fmla="*/ 593916 h 988368"/>
                  <a:gd name="connsiteX4454" fmla="*/ 552578 w 2398725"/>
                  <a:gd name="connsiteY4454" fmla="*/ 593325 h 988368"/>
                  <a:gd name="connsiteX4455" fmla="*/ 552747 w 2398725"/>
                  <a:gd name="connsiteY4455" fmla="*/ 593325 h 988368"/>
                  <a:gd name="connsiteX4456" fmla="*/ 552916 w 2398725"/>
                  <a:gd name="connsiteY4456" fmla="*/ 594337 h 988368"/>
                  <a:gd name="connsiteX4457" fmla="*/ 554013 w 2398725"/>
                  <a:gd name="connsiteY4457" fmla="*/ 594169 h 988368"/>
                  <a:gd name="connsiteX4458" fmla="*/ 556714 w 2398725"/>
                  <a:gd name="connsiteY4458" fmla="*/ 593831 h 988368"/>
                  <a:gd name="connsiteX4459" fmla="*/ 556714 w 2398725"/>
                  <a:gd name="connsiteY4459" fmla="*/ 594422 h 988368"/>
                  <a:gd name="connsiteX4460" fmla="*/ 557136 w 2398725"/>
                  <a:gd name="connsiteY4460" fmla="*/ 594422 h 988368"/>
                  <a:gd name="connsiteX4461" fmla="*/ 560344 w 2398725"/>
                  <a:gd name="connsiteY4461" fmla="*/ 593916 h 988368"/>
                  <a:gd name="connsiteX4462" fmla="*/ 560682 w 2398725"/>
                  <a:gd name="connsiteY4462" fmla="*/ 593916 h 988368"/>
                  <a:gd name="connsiteX4463" fmla="*/ 561104 w 2398725"/>
                  <a:gd name="connsiteY4463" fmla="*/ 593747 h 988368"/>
                  <a:gd name="connsiteX4464" fmla="*/ 561104 w 2398725"/>
                  <a:gd name="connsiteY4464" fmla="*/ 593578 h 988368"/>
                  <a:gd name="connsiteX4465" fmla="*/ 561948 w 2398725"/>
                  <a:gd name="connsiteY4465" fmla="*/ 593072 h 988368"/>
                  <a:gd name="connsiteX4466" fmla="*/ 562961 w 2398725"/>
                  <a:gd name="connsiteY4466" fmla="*/ 592903 h 988368"/>
                  <a:gd name="connsiteX4467" fmla="*/ 564565 w 2398725"/>
                  <a:gd name="connsiteY4467" fmla="*/ 592650 h 988368"/>
                  <a:gd name="connsiteX4468" fmla="*/ 566169 w 2398725"/>
                  <a:gd name="connsiteY4468" fmla="*/ 592819 h 988368"/>
                  <a:gd name="connsiteX4469" fmla="*/ 566169 w 2398725"/>
                  <a:gd name="connsiteY4469" fmla="*/ 592650 h 988368"/>
                  <a:gd name="connsiteX4470" fmla="*/ 564480 w 2398725"/>
                  <a:gd name="connsiteY4470" fmla="*/ 592397 h 988368"/>
                  <a:gd name="connsiteX4471" fmla="*/ 562961 w 2398725"/>
                  <a:gd name="connsiteY4471" fmla="*/ 592566 h 988368"/>
                  <a:gd name="connsiteX4472" fmla="*/ 562117 w 2398725"/>
                  <a:gd name="connsiteY4472" fmla="*/ 592228 h 988368"/>
                  <a:gd name="connsiteX4473" fmla="*/ 561104 w 2398725"/>
                  <a:gd name="connsiteY4473" fmla="*/ 592228 h 988368"/>
                  <a:gd name="connsiteX4474" fmla="*/ 560175 w 2398725"/>
                  <a:gd name="connsiteY4474" fmla="*/ 588516 h 988368"/>
                  <a:gd name="connsiteX4475" fmla="*/ 560175 w 2398725"/>
                  <a:gd name="connsiteY4475" fmla="*/ 588009 h 988368"/>
                  <a:gd name="connsiteX4476" fmla="*/ 561104 w 2398725"/>
                  <a:gd name="connsiteY4476" fmla="*/ 586912 h 988368"/>
                  <a:gd name="connsiteX4477" fmla="*/ 566084 w 2398725"/>
                  <a:gd name="connsiteY4477" fmla="*/ 579910 h 988368"/>
                  <a:gd name="connsiteX4478" fmla="*/ 568110 w 2398725"/>
                  <a:gd name="connsiteY4478" fmla="*/ 577547 h 988368"/>
                  <a:gd name="connsiteX4479" fmla="*/ 568954 w 2398725"/>
                  <a:gd name="connsiteY4479" fmla="*/ 577294 h 988368"/>
                  <a:gd name="connsiteX4480" fmla="*/ 569208 w 2398725"/>
                  <a:gd name="connsiteY4480" fmla="*/ 575522 h 988368"/>
                  <a:gd name="connsiteX4481" fmla="*/ 568870 w 2398725"/>
                  <a:gd name="connsiteY4481" fmla="*/ 573328 h 988368"/>
                  <a:gd name="connsiteX4482" fmla="*/ 568870 w 2398725"/>
                  <a:gd name="connsiteY4482" fmla="*/ 572822 h 988368"/>
                  <a:gd name="connsiteX4483" fmla="*/ 569208 w 2398725"/>
                  <a:gd name="connsiteY4483" fmla="*/ 571978 h 988368"/>
                  <a:gd name="connsiteX4484" fmla="*/ 569630 w 2398725"/>
                  <a:gd name="connsiteY4484" fmla="*/ 571641 h 988368"/>
                  <a:gd name="connsiteX4485" fmla="*/ 569883 w 2398725"/>
                  <a:gd name="connsiteY4485" fmla="*/ 571303 h 988368"/>
                  <a:gd name="connsiteX4486" fmla="*/ 570474 w 2398725"/>
                  <a:gd name="connsiteY4486" fmla="*/ 570797 h 988368"/>
                  <a:gd name="connsiteX4487" fmla="*/ 571149 w 2398725"/>
                  <a:gd name="connsiteY4487" fmla="*/ 570544 h 988368"/>
                  <a:gd name="connsiteX4488" fmla="*/ 585669 w 2398725"/>
                  <a:gd name="connsiteY4488" fmla="*/ 567169 h 988368"/>
                  <a:gd name="connsiteX4489" fmla="*/ 586175 w 2398725"/>
                  <a:gd name="connsiteY4489" fmla="*/ 567169 h 988368"/>
                  <a:gd name="connsiteX4490" fmla="*/ 586428 w 2398725"/>
                  <a:gd name="connsiteY4490" fmla="*/ 567675 h 988368"/>
                  <a:gd name="connsiteX4491" fmla="*/ 588623 w 2398725"/>
                  <a:gd name="connsiteY4491" fmla="*/ 567169 h 988368"/>
                  <a:gd name="connsiteX4492" fmla="*/ 588623 w 2398725"/>
                  <a:gd name="connsiteY4492" fmla="*/ 566494 h 988368"/>
                  <a:gd name="connsiteX4493" fmla="*/ 595629 w 2398725"/>
                  <a:gd name="connsiteY4493" fmla="*/ 564722 h 988368"/>
                  <a:gd name="connsiteX4494" fmla="*/ 597740 w 2398725"/>
                  <a:gd name="connsiteY4494" fmla="*/ 563794 h 988368"/>
                  <a:gd name="connsiteX4495" fmla="*/ 601792 w 2398725"/>
                  <a:gd name="connsiteY4495" fmla="*/ 560756 h 988368"/>
                  <a:gd name="connsiteX4496" fmla="*/ 602045 w 2398725"/>
                  <a:gd name="connsiteY4496" fmla="*/ 554597 h 988368"/>
                  <a:gd name="connsiteX4497" fmla="*/ 602720 w 2398725"/>
                  <a:gd name="connsiteY4497" fmla="*/ 554175 h 988368"/>
                  <a:gd name="connsiteX4498" fmla="*/ 603480 w 2398725"/>
                  <a:gd name="connsiteY4498" fmla="*/ 554850 h 988368"/>
                  <a:gd name="connsiteX4499" fmla="*/ 604577 w 2398725"/>
                  <a:gd name="connsiteY4499" fmla="*/ 554850 h 988368"/>
                  <a:gd name="connsiteX4500" fmla="*/ 605084 w 2398725"/>
                  <a:gd name="connsiteY4500" fmla="*/ 553753 h 988368"/>
                  <a:gd name="connsiteX4501" fmla="*/ 604240 w 2398725"/>
                  <a:gd name="connsiteY4501" fmla="*/ 551813 h 988368"/>
                  <a:gd name="connsiteX4502" fmla="*/ 603902 w 2398725"/>
                  <a:gd name="connsiteY4502" fmla="*/ 551813 h 988368"/>
                  <a:gd name="connsiteX4503" fmla="*/ 603902 w 2398725"/>
                  <a:gd name="connsiteY4503" fmla="*/ 552066 h 988368"/>
                  <a:gd name="connsiteX4504" fmla="*/ 604155 w 2398725"/>
                  <a:gd name="connsiteY4504" fmla="*/ 552066 h 988368"/>
                  <a:gd name="connsiteX4505" fmla="*/ 604662 w 2398725"/>
                  <a:gd name="connsiteY4505" fmla="*/ 553163 h 988368"/>
                  <a:gd name="connsiteX4506" fmla="*/ 604662 w 2398725"/>
                  <a:gd name="connsiteY4506" fmla="*/ 553669 h 988368"/>
                  <a:gd name="connsiteX4507" fmla="*/ 604155 w 2398725"/>
                  <a:gd name="connsiteY4507" fmla="*/ 554259 h 988368"/>
                  <a:gd name="connsiteX4508" fmla="*/ 603058 w 2398725"/>
                  <a:gd name="connsiteY4508" fmla="*/ 553669 h 988368"/>
                  <a:gd name="connsiteX4509" fmla="*/ 601792 w 2398725"/>
                  <a:gd name="connsiteY4509" fmla="*/ 552403 h 988368"/>
                  <a:gd name="connsiteX4510" fmla="*/ 599935 w 2398725"/>
                  <a:gd name="connsiteY4510" fmla="*/ 549703 h 988368"/>
                  <a:gd name="connsiteX4511" fmla="*/ 598753 w 2398725"/>
                  <a:gd name="connsiteY4511" fmla="*/ 547509 h 988368"/>
                  <a:gd name="connsiteX4512" fmla="*/ 597318 w 2398725"/>
                  <a:gd name="connsiteY4512" fmla="*/ 544219 h 988368"/>
                  <a:gd name="connsiteX4513" fmla="*/ 596642 w 2398725"/>
                  <a:gd name="connsiteY4513" fmla="*/ 541603 h 988368"/>
                  <a:gd name="connsiteX4514" fmla="*/ 596136 w 2398725"/>
                  <a:gd name="connsiteY4514" fmla="*/ 538903 h 988368"/>
                  <a:gd name="connsiteX4515" fmla="*/ 595798 w 2398725"/>
                  <a:gd name="connsiteY4515" fmla="*/ 535275 h 988368"/>
                  <a:gd name="connsiteX4516" fmla="*/ 596980 w 2398725"/>
                  <a:gd name="connsiteY4516" fmla="*/ 534684 h 988368"/>
                  <a:gd name="connsiteX4517" fmla="*/ 597487 w 2398725"/>
                  <a:gd name="connsiteY4517" fmla="*/ 536288 h 988368"/>
                  <a:gd name="connsiteX4518" fmla="*/ 597824 w 2398725"/>
                  <a:gd name="connsiteY4518" fmla="*/ 536288 h 988368"/>
                  <a:gd name="connsiteX4519" fmla="*/ 597824 w 2398725"/>
                  <a:gd name="connsiteY4519" fmla="*/ 536035 h 988368"/>
                  <a:gd name="connsiteX4520" fmla="*/ 597487 w 2398725"/>
                  <a:gd name="connsiteY4520" fmla="*/ 534262 h 988368"/>
                  <a:gd name="connsiteX4521" fmla="*/ 597993 w 2398725"/>
                  <a:gd name="connsiteY4521" fmla="*/ 533503 h 988368"/>
                  <a:gd name="connsiteX4522" fmla="*/ 597993 w 2398725"/>
                  <a:gd name="connsiteY4522" fmla="*/ 533250 h 988368"/>
                  <a:gd name="connsiteX4523" fmla="*/ 598415 w 2398725"/>
                  <a:gd name="connsiteY4523" fmla="*/ 530803 h 988368"/>
                  <a:gd name="connsiteX4524" fmla="*/ 598415 w 2398725"/>
                  <a:gd name="connsiteY4524" fmla="*/ 530213 h 988368"/>
                  <a:gd name="connsiteX4525" fmla="*/ 596558 w 2398725"/>
                  <a:gd name="connsiteY4525" fmla="*/ 530213 h 988368"/>
                  <a:gd name="connsiteX4526" fmla="*/ 595967 w 2398725"/>
                  <a:gd name="connsiteY4526" fmla="*/ 529706 h 988368"/>
                  <a:gd name="connsiteX4527" fmla="*/ 595123 w 2398725"/>
                  <a:gd name="connsiteY4527" fmla="*/ 526837 h 988368"/>
                  <a:gd name="connsiteX4528" fmla="*/ 594701 w 2398725"/>
                  <a:gd name="connsiteY4528" fmla="*/ 526837 h 988368"/>
                  <a:gd name="connsiteX4529" fmla="*/ 593435 w 2398725"/>
                  <a:gd name="connsiteY4529" fmla="*/ 530213 h 988368"/>
                  <a:gd name="connsiteX4530" fmla="*/ 592084 w 2398725"/>
                  <a:gd name="connsiteY4530" fmla="*/ 530550 h 988368"/>
                  <a:gd name="connsiteX4531" fmla="*/ 591324 w 2398725"/>
                  <a:gd name="connsiteY4531" fmla="*/ 530550 h 988368"/>
                  <a:gd name="connsiteX4532" fmla="*/ 584149 w 2398725"/>
                  <a:gd name="connsiteY4532" fmla="*/ 520594 h 988368"/>
                  <a:gd name="connsiteX4533" fmla="*/ 581110 w 2398725"/>
                  <a:gd name="connsiteY4533" fmla="*/ 516713 h 988368"/>
                  <a:gd name="connsiteX4534" fmla="*/ 580182 w 2398725"/>
                  <a:gd name="connsiteY4534" fmla="*/ 513675 h 988368"/>
                  <a:gd name="connsiteX4535" fmla="*/ 579506 w 2398725"/>
                  <a:gd name="connsiteY4535" fmla="*/ 513000 h 988368"/>
                  <a:gd name="connsiteX4536" fmla="*/ 578578 w 2398725"/>
                  <a:gd name="connsiteY4536" fmla="*/ 509625 h 988368"/>
                  <a:gd name="connsiteX4537" fmla="*/ 578409 w 2398725"/>
                  <a:gd name="connsiteY4537" fmla="*/ 508360 h 988368"/>
                  <a:gd name="connsiteX4538" fmla="*/ 577565 w 2398725"/>
                  <a:gd name="connsiteY4538" fmla="*/ 506166 h 988368"/>
                  <a:gd name="connsiteX4539" fmla="*/ 576974 w 2398725"/>
                  <a:gd name="connsiteY4539" fmla="*/ 505237 h 988368"/>
                  <a:gd name="connsiteX4540" fmla="*/ 575539 w 2398725"/>
                  <a:gd name="connsiteY4540" fmla="*/ 501188 h 988368"/>
                  <a:gd name="connsiteX4541" fmla="*/ 570727 w 2398725"/>
                  <a:gd name="connsiteY4541" fmla="*/ 492581 h 988368"/>
                  <a:gd name="connsiteX4542" fmla="*/ 566591 w 2398725"/>
                  <a:gd name="connsiteY4542" fmla="*/ 487603 h 988368"/>
                  <a:gd name="connsiteX4543" fmla="*/ 565916 w 2398725"/>
                  <a:gd name="connsiteY4543" fmla="*/ 486675 h 988368"/>
                  <a:gd name="connsiteX4544" fmla="*/ 565325 w 2398725"/>
                  <a:gd name="connsiteY4544" fmla="*/ 486084 h 988368"/>
                  <a:gd name="connsiteX4545" fmla="*/ 564903 w 2398725"/>
                  <a:gd name="connsiteY4545" fmla="*/ 485578 h 988368"/>
                  <a:gd name="connsiteX4546" fmla="*/ 563467 w 2398725"/>
                  <a:gd name="connsiteY4546" fmla="*/ 484144 h 988368"/>
                  <a:gd name="connsiteX4547" fmla="*/ 562961 w 2398725"/>
                  <a:gd name="connsiteY4547" fmla="*/ 483300 h 988368"/>
                  <a:gd name="connsiteX4548" fmla="*/ 559500 w 2398725"/>
                  <a:gd name="connsiteY4548" fmla="*/ 479503 h 988368"/>
                  <a:gd name="connsiteX4549" fmla="*/ 558487 w 2398725"/>
                  <a:gd name="connsiteY4549" fmla="*/ 477984 h 988368"/>
                  <a:gd name="connsiteX4550" fmla="*/ 556714 w 2398725"/>
                  <a:gd name="connsiteY4550" fmla="*/ 476381 h 988368"/>
                  <a:gd name="connsiteX4551" fmla="*/ 554182 w 2398725"/>
                  <a:gd name="connsiteY4551" fmla="*/ 476044 h 988368"/>
                  <a:gd name="connsiteX4552" fmla="*/ 547513 w 2398725"/>
                  <a:gd name="connsiteY4552" fmla="*/ 474694 h 988368"/>
                  <a:gd name="connsiteX4553" fmla="*/ 545234 w 2398725"/>
                  <a:gd name="connsiteY4553" fmla="*/ 473850 h 988368"/>
                  <a:gd name="connsiteX4554" fmla="*/ 543208 w 2398725"/>
                  <a:gd name="connsiteY4554" fmla="*/ 473344 h 988368"/>
                  <a:gd name="connsiteX4555" fmla="*/ 542786 w 2398725"/>
                  <a:gd name="connsiteY4555" fmla="*/ 473006 h 988368"/>
                  <a:gd name="connsiteX4556" fmla="*/ 542448 w 2398725"/>
                  <a:gd name="connsiteY4556" fmla="*/ 472500 h 988368"/>
                  <a:gd name="connsiteX4557" fmla="*/ 542279 w 2398725"/>
                  <a:gd name="connsiteY4557" fmla="*/ 471825 h 988368"/>
                  <a:gd name="connsiteX4558" fmla="*/ 542617 w 2398725"/>
                  <a:gd name="connsiteY4558" fmla="*/ 469716 h 988368"/>
                  <a:gd name="connsiteX4559" fmla="*/ 542617 w 2398725"/>
                  <a:gd name="connsiteY4559" fmla="*/ 469547 h 988368"/>
                  <a:gd name="connsiteX4560" fmla="*/ 542195 w 2398725"/>
                  <a:gd name="connsiteY4560" fmla="*/ 469547 h 988368"/>
                  <a:gd name="connsiteX4561" fmla="*/ 542195 w 2398725"/>
                  <a:gd name="connsiteY4561" fmla="*/ 469800 h 988368"/>
                  <a:gd name="connsiteX4562" fmla="*/ 542026 w 2398725"/>
                  <a:gd name="connsiteY4562" fmla="*/ 469800 h 988368"/>
                  <a:gd name="connsiteX4563" fmla="*/ 541773 w 2398725"/>
                  <a:gd name="connsiteY4563" fmla="*/ 469547 h 988368"/>
                  <a:gd name="connsiteX4564" fmla="*/ 541520 w 2398725"/>
                  <a:gd name="connsiteY4564" fmla="*/ 469209 h 988368"/>
                  <a:gd name="connsiteX4565" fmla="*/ 541098 w 2398725"/>
                  <a:gd name="connsiteY4565" fmla="*/ 468703 h 988368"/>
                  <a:gd name="connsiteX4566" fmla="*/ 541098 w 2398725"/>
                  <a:gd name="connsiteY4566" fmla="*/ 468534 h 988368"/>
                  <a:gd name="connsiteX4567" fmla="*/ 540844 w 2398725"/>
                  <a:gd name="connsiteY4567" fmla="*/ 468366 h 988368"/>
                  <a:gd name="connsiteX4568" fmla="*/ 539409 w 2398725"/>
                  <a:gd name="connsiteY4568" fmla="*/ 468028 h 988368"/>
                  <a:gd name="connsiteX4569" fmla="*/ 538987 w 2398725"/>
                  <a:gd name="connsiteY4569" fmla="*/ 468028 h 988368"/>
                  <a:gd name="connsiteX4570" fmla="*/ 536624 w 2398725"/>
                  <a:gd name="connsiteY4570" fmla="*/ 469547 h 988368"/>
                  <a:gd name="connsiteX4571" fmla="*/ 531221 w 2398725"/>
                  <a:gd name="connsiteY4571" fmla="*/ 469547 h 988368"/>
                  <a:gd name="connsiteX4572" fmla="*/ 529955 w 2398725"/>
                  <a:gd name="connsiteY4572" fmla="*/ 470138 h 988368"/>
                  <a:gd name="connsiteX4573" fmla="*/ 529195 w 2398725"/>
                  <a:gd name="connsiteY4573" fmla="*/ 470138 h 988368"/>
                  <a:gd name="connsiteX4574" fmla="*/ 526663 w 2398725"/>
                  <a:gd name="connsiteY4574" fmla="*/ 464991 h 988368"/>
                  <a:gd name="connsiteX4575" fmla="*/ 526494 w 2398725"/>
                  <a:gd name="connsiteY4575" fmla="*/ 464822 h 988368"/>
                  <a:gd name="connsiteX4576" fmla="*/ 526325 w 2398725"/>
                  <a:gd name="connsiteY4576" fmla="*/ 464822 h 988368"/>
                  <a:gd name="connsiteX4577" fmla="*/ 526325 w 2398725"/>
                  <a:gd name="connsiteY4577" fmla="*/ 464991 h 988368"/>
                  <a:gd name="connsiteX4578" fmla="*/ 526663 w 2398725"/>
                  <a:gd name="connsiteY4578" fmla="*/ 466256 h 988368"/>
                  <a:gd name="connsiteX4579" fmla="*/ 526409 w 2398725"/>
                  <a:gd name="connsiteY4579" fmla="*/ 466509 h 988368"/>
                  <a:gd name="connsiteX4580" fmla="*/ 521513 w 2398725"/>
                  <a:gd name="connsiteY4580" fmla="*/ 466341 h 988368"/>
                  <a:gd name="connsiteX4581" fmla="*/ 521345 w 2398725"/>
                  <a:gd name="connsiteY4581" fmla="*/ 466341 h 988368"/>
                  <a:gd name="connsiteX4582" fmla="*/ 521007 w 2398725"/>
                  <a:gd name="connsiteY4582" fmla="*/ 466003 h 988368"/>
                  <a:gd name="connsiteX4583" fmla="*/ 521007 w 2398725"/>
                  <a:gd name="connsiteY4583" fmla="*/ 465497 h 988368"/>
                  <a:gd name="connsiteX4584" fmla="*/ 521176 w 2398725"/>
                  <a:gd name="connsiteY4584" fmla="*/ 465497 h 988368"/>
                  <a:gd name="connsiteX4585" fmla="*/ 521176 w 2398725"/>
                  <a:gd name="connsiteY4585" fmla="*/ 465159 h 988368"/>
                  <a:gd name="connsiteX4586" fmla="*/ 520923 w 2398725"/>
                  <a:gd name="connsiteY4586" fmla="*/ 465159 h 988368"/>
                  <a:gd name="connsiteX4587" fmla="*/ 504377 w 2398725"/>
                  <a:gd name="connsiteY4587" fmla="*/ 471403 h 988368"/>
                  <a:gd name="connsiteX4588" fmla="*/ 502436 w 2398725"/>
                  <a:gd name="connsiteY4588" fmla="*/ 471656 h 988368"/>
                  <a:gd name="connsiteX4589" fmla="*/ 501254 w 2398725"/>
                  <a:gd name="connsiteY4589" fmla="*/ 471487 h 988368"/>
                  <a:gd name="connsiteX4590" fmla="*/ 499903 w 2398725"/>
                  <a:gd name="connsiteY4590" fmla="*/ 470981 h 988368"/>
                  <a:gd name="connsiteX4591" fmla="*/ 498890 w 2398725"/>
                  <a:gd name="connsiteY4591" fmla="*/ 470222 h 988368"/>
                  <a:gd name="connsiteX4592" fmla="*/ 496189 w 2398725"/>
                  <a:gd name="connsiteY4592" fmla="*/ 468197 h 988368"/>
                  <a:gd name="connsiteX4593" fmla="*/ 493572 w 2398725"/>
                  <a:gd name="connsiteY4593" fmla="*/ 465919 h 988368"/>
                  <a:gd name="connsiteX4594" fmla="*/ 492306 w 2398725"/>
                  <a:gd name="connsiteY4594" fmla="*/ 465497 h 988368"/>
                  <a:gd name="connsiteX4595" fmla="*/ 490449 w 2398725"/>
                  <a:gd name="connsiteY4595" fmla="*/ 465497 h 988368"/>
                  <a:gd name="connsiteX4596" fmla="*/ 488423 w 2398725"/>
                  <a:gd name="connsiteY4596" fmla="*/ 466425 h 988368"/>
                  <a:gd name="connsiteX4597" fmla="*/ 485890 w 2398725"/>
                  <a:gd name="connsiteY4597" fmla="*/ 465412 h 988368"/>
                  <a:gd name="connsiteX4598" fmla="*/ 485637 w 2398725"/>
                  <a:gd name="connsiteY4598" fmla="*/ 465581 h 988368"/>
                  <a:gd name="connsiteX4599" fmla="*/ 485637 w 2398725"/>
                  <a:gd name="connsiteY4599" fmla="*/ 465834 h 988368"/>
                  <a:gd name="connsiteX4600" fmla="*/ 486735 w 2398725"/>
                  <a:gd name="connsiteY4600" fmla="*/ 466341 h 988368"/>
                  <a:gd name="connsiteX4601" fmla="*/ 486566 w 2398725"/>
                  <a:gd name="connsiteY4601" fmla="*/ 466847 h 988368"/>
                  <a:gd name="connsiteX4602" fmla="*/ 483949 w 2398725"/>
                  <a:gd name="connsiteY4602" fmla="*/ 466847 h 988368"/>
                  <a:gd name="connsiteX4603" fmla="*/ 482176 w 2398725"/>
                  <a:gd name="connsiteY4603" fmla="*/ 466594 h 988368"/>
                  <a:gd name="connsiteX4604" fmla="*/ 482176 w 2398725"/>
                  <a:gd name="connsiteY4604" fmla="*/ 465750 h 988368"/>
                  <a:gd name="connsiteX4605" fmla="*/ 481754 w 2398725"/>
                  <a:gd name="connsiteY4605" fmla="*/ 465750 h 988368"/>
                  <a:gd name="connsiteX4606" fmla="*/ 481079 w 2398725"/>
                  <a:gd name="connsiteY4606" fmla="*/ 466003 h 988368"/>
                  <a:gd name="connsiteX4607" fmla="*/ 475170 w 2398725"/>
                  <a:gd name="connsiteY4607" fmla="*/ 465666 h 988368"/>
                  <a:gd name="connsiteX4608" fmla="*/ 475001 w 2398725"/>
                  <a:gd name="connsiteY4608" fmla="*/ 465834 h 988368"/>
                  <a:gd name="connsiteX4609" fmla="*/ 475001 w 2398725"/>
                  <a:gd name="connsiteY4609" fmla="*/ 466341 h 988368"/>
                  <a:gd name="connsiteX4610" fmla="*/ 473988 w 2398725"/>
                  <a:gd name="connsiteY4610" fmla="*/ 467522 h 988368"/>
                  <a:gd name="connsiteX4611" fmla="*/ 473313 w 2398725"/>
                  <a:gd name="connsiteY4611" fmla="*/ 468028 h 988368"/>
                  <a:gd name="connsiteX4612" fmla="*/ 472384 w 2398725"/>
                  <a:gd name="connsiteY4612" fmla="*/ 468366 h 988368"/>
                  <a:gd name="connsiteX4613" fmla="*/ 471371 w 2398725"/>
                  <a:gd name="connsiteY4613" fmla="*/ 468112 h 988368"/>
                  <a:gd name="connsiteX4614" fmla="*/ 469430 w 2398725"/>
                  <a:gd name="connsiteY4614" fmla="*/ 470813 h 988368"/>
                  <a:gd name="connsiteX4615" fmla="*/ 468923 w 2398725"/>
                  <a:gd name="connsiteY4615" fmla="*/ 471234 h 988368"/>
                  <a:gd name="connsiteX4616" fmla="*/ 468501 w 2398725"/>
                  <a:gd name="connsiteY4616" fmla="*/ 471403 h 988368"/>
                  <a:gd name="connsiteX4617" fmla="*/ 466137 w 2398725"/>
                  <a:gd name="connsiteY4617" fmla="*/ 471741 h 988368"/>
                  <a:gd name="connsiteX4618" fmla="*/ 461410 w 2398725"/>
                  <a:gd name="connsiteY4618" fmla="*/ 472669 h 988368"/>
                  <a:gd name="connsiteX4619" fmla="*/ 459553 w 2398725"/>
                  <a:gd name="connsiteY4619" fmla="*/ 472922 h 988368"/>
                  <a:gd name="connsiteX4620" fmla="*/ 450774 w 2398725"/>
                  <a:gd name="connsiteY4620" fmla="*/ 472922 h 988368"/>
                  <a:gd name="connsiteX4621" fmla="*/ 448579 w 2398725"/>
                  <a:gd name="connsiteY4621" fmla="*/ 474103 h 988368"/>
                  <a:gd name="connsiteX4622" fmla="*/ 448410 w 2398725"/>
                  <a:gd name="connsiteY4622" fmla="*/ 474103 h 988368"/>
                  <a:gd name="connsiteX4623" fmla="*/ 446722 w 2398725"/>
                  <a:gd name="connsiteY4623" fmla="*/ 478153 h 988368"/>
                  <a:gd name="connsiteX4624" fmla="*/ 445962 w 2398725"/>
                  <a:gd name="connsiteY4624" fmla="*/ 479250 h 988368"/>
                  <a:gd name="connsiteX4625" fmla="*/ 445203 w 2398725"/>
                  <a:gd name="connsiteY4625" fmla="*/ 480685 h 988368"/>
                  <a:gd name="connsiteX4626" fmla="*/ 444696 w 2398725"/>
                  <a:gd name="connsiteY4626" fmla="*/ 482034 h 988368"/>
                  <a:gd name="connsiteX4627" fmla="*/ 444190 w 2398725"/>
                  <a:gd name="connsiteY4627" fmla="*/ 482456 h 988368"/>
                  <a:gd name="connsiteX4628" fmla="*/ 443599 w 2398725"/>
                  <a:gd name="connsiteY4628" fmla="*/ 482794 h 988368"/>
                  <a:gd name="connsiteX4629" fmla="*/ 442586 w 2398725"/>
                  <a:gd name="connsiteY4629" fmla="*/ 482794 h 988368"/>
                  <a:gd name="connsiteX4630" fmla="*/ 441066 w 2398725"/>
                  <a:gd name="connsiteY4630" fmla="*/ 482119 h 988368"/>
                  <a:gd name="connsiteX4631" fmla="*/ 438112 w 2398725"/>
                  <a:gd name="connsiteY4631" fmla="*/ 481106 h 988368"/>
                  <a:gd name="connsiteX4632" fmla="*/ 433975 w 2398725"/>
                  <a:gd name="connsiteY4632" fmla="*/ 480094 h 988368"/>
                  <a:gd name="connsiteX4633" fmla="*/ 433385 w 2398725"/>
                  <a:gd name="connsiteY4633" fmla="*/ 480094 h 988368"/>
                  <a:gd name="connsiteX4634" fmla="*/ 430599 w 2398725"/>
                  <a:gd name="connsiteY4634" fmla="*/ 479334 h 988368"/>
                  <a:gd name="connsiteX4635" fmla="*/ 429586 w 2398725"/>
                  <a:gd name="connsiteY4635" fmla="*/ 478912 h 988368"/>
                  <a:gd name="connsiteX4636" fmla="*/ 426631 w 2398725"/>
                  <a:gd name="connsiteY4636" fmla="*/ 477984 h 988368"/>
                  <a:gd name="connsiteX4637" fmla="*/ 425450 w 2398725"/>
                  <a:gd name="connsiteY4637" fmla="*/ 477731 h 988368"/>
                  <a:gd name="connsiteX4638" fmla="*/ 425196 w 2398725"/>
                  <a:gd name="connsiteY4638" fmla="*/ 477731 h 988368"/>
                  <a:gd name="connsiteX4639" fmla="*/ 425196 w 2398725"/>
                  <a:gd name="connsiteY4639" fmla="*/ 477984 h 988368"/>
                  <a:gd name="connsiteX4640" fmla="*/ 426209 w 2398725"/>
                  <a:gd name="connsiteY4640" fmla="*/ 478238 h 988368"/>
                  <a:gd name="connsiteX4641" fmla="*/ 426209 w 2398725"/>
                  <a:gd name="connsiteY4641" fmla="*/ 478575 h 988368"/>
                  <a:gd name="connsiteX4642" fmla="*/ 425787 w 2398725"/>
                  <a:gd name="connsiteY4642" fmla="*/ 479250 h 988368"/>
                  <a:gd name="connsiteX4643" fmla="*/ 425112 w 2398725"/>
                  <a:gd name="connsiteY4643" fmla="*/ 479756 h 988368"/>
                  <a:gd name="connsiteX4644" fmla="*/ 424690 w 2398725"/>
                  <a:gd name="connsiteY4644" fmla="*/ 480094 h 988368"/>
                  <a:gd name="connsiteX4645" fmla="*/ 424690 w 2398725"/>
                  <a:gd name="connsiteY4645" fmla="*/ 481359 h 988368"/>
                  <a:gd name="connsiteX4646" fmla="*/ 424268 w 2398725"/>
                  <a:gd name="connsiteY4646" fmla="*/ 482119 h 988368"/>
                  <a:gd name="connsiteX4647" fmla="*/ 423761 w 2398725"/>
                  <a:gd name="connsiteY4647" fmla="*/ 482625 h 988368"/>
                  <a:gd name="connsiteX4648" fmla="*/ 423086 w 2398725"/>
                  <a:gd name="connsiteY4648" fmla="*/ 482878 h 988368"/>
                  <a:gd name="connsiteX4649" fmla="*/ 409326 w 2398725"/>
                  <a:gd name="connsiteY4649" fmla="*/ 483216 h 988368"/>
                  <a:gd name="connsiteX4650" fmla="*/ 408904 w 2398725"/>
                  <a:gd name="connsiteY4650" fmla="*/ 482372 h 988368"/>
                  <a:gd name="connsiteX4651" fmla="*/ 408904 w 2398725"/>
                  <a:gd name="connsiteY4651" fmla="*/ 481950 h 988368"/>
                  <a:gd name="connsiteX4652" fmla="*/ 408482 w 2398725"/>
                  <a:gd name="connsiteY4652" fmla="*/ 481950 h 988368"/>
                  <a:gd name="connsiteX4653" fmla="*/ 406372 w 2398725"/>
                  <a:gd name="connsiteY4653" fmla="*/ 483384 h 988368"/>
                  <a:gd name="connsiteX4654" fmla="*/ 404768 w 2398725"/>
                  <a:gd name="connsiteY4654" fmla="*/ 482963 h 988368"/>
                  <a:gd name="connsiteX4655" fmla="*/ 404515 w 2398725"/>
                  <a:gd name="connsiteY4655" fmla="*/ 482963 h 988368"/>
                  <a:gd name="connsiteX4656" fmla="*/ 404346 w 2398725"/>
                  <a:gd name="connsiteY4656" fmla="*/ 483216 h 988368"/>
                  <a:gd name="connsiteX4657" fmla="*/ 404346 w 2398725"/>
                  <a:gd name="connsiteY4657" fmla="*/ 483553 h 988368"/>
                  <a:gd name="connsiteX4658" fmla="*/ 404852 w 2398725"/>
                  <a:gd name="connsiteY4658" fmla="*/ 483722 h 988368"/>
                  <a:gd name="connsiteX4659" fmla="*/ 404852 w 2398725"/>
                  <a:gd name="connsiteY4659" fmla="*/ 483891 h 988368"/>
                  <a:gd name="connsiteX4660" fmla="*/ 405443 w 2398725"/>
                  <a:gd name="connsiteY4660" fmla="*/ 483891 h 988368"/>
                  <a:gd name="connsiteX4661" fmla="*/ 405612 w 2398725"/>
                  <a:gd name="connsiteY4661" fmla="*/ 484313 h 988368"/>
                  <a:gd name="connsiteX4662" fmla="*/ 401645 w 2398725"/>
                  <a:gd name="connsiteY4662" fmla="*/ 488447 h 988368"/>
                  <a:gd name="connsiteX4663" fmla="*/ 401138 w 2398725"/>
                  <a:gd name="connsiteY4663" fmla="*/ 488616 h 988368"/>
                  <a:gd name="connsiteX4664" fmla="*/ 400632 w 2398725"/>
                  <a:gd name="connsiteY4664" fmla="*/ 488616 h 988368"/>
                  <a:gd name="connsiteX4665" fmla="*/ 393963 w 2398725"/>
                  <a:gd name="connsiteY4665" fmla="*/ 487266 h 988368"/>
                  <a:gd name="connsiteX4666" fmla="*/ 394301 w 2398725"/>
                  <a:gd name="connsiteY4666" fmla="*/ 486844 h 988368"/>
                  <a:gd name="connsiteX4667" fmla="*/ 393963 w 2398725"/>
                  <a:gd name="connsiteY4667" fmla="*/ 486422 h 988368"/>
                  <a:gd name="connsiteX4668" fmla="*/ 392697 w 2398725"/>
                  <a:gd name="connsiteY4668" fmla="*/ 488194 h 988368"/>
                  <a:gd name="connsiteX4669" fmla="*/ 392359 w 2398725"/>
                  <a:gd name="connsiteY4669" fmla="*/ 488616 h 988368"/>
                  <a:gd name="connsiteX4670" fmla="*/ 388054 w 2398725"/>
                  <a:gd name="connsiteY4670" fmla="*/ 490809 h 988368"/>
                  <a:gd name="connsiteX4671" fmla="*/ 385606 w 2398725"/>
                  <a:gd name="connsiteY4671" fmla="*/ 491822 h 988368"/>
                  <a:gd name="connsiteX4672" fmla="*/ 383411 w 2398725"/>
                  <a:gd name="connsiteY4672" fmla="*/ 492581 h 988368"/>
                  <a:gd name="connsiteX4673" fmla="*/ 380794 w 2398725"/>
                  <a:gd name="connsiteY4673" fmla="*/ 493087 h 988368"/>
                  <a:gd name="connsiteX4674" fmla="*/ 378177 w 2398725"/>
                  <a:gd name="connsiteY4674" fmla="*/ 493425 h 988368"/>
                  <a:gd name="connsiteX4675" fmla="*/ 376658 w 2398725"/>
                  <a:gd name="connsiteY4675" fmla="*/ 493425 h 988368"/>
                  <a:gd name="connsiteX4676" fmla="*/ 375138 w 2398725"/>
                  <a:gd name="connsiteY4676" fmla="*/ 492919 h 988368"/>
                  <a:gd name="connsiteX4677" fmla="*/ 374548 w 2398725"/>
                  <a:gd name="connsiteY4677" fmla="*/ 492497 h 988368"/>
                  <a:gd name="connsiteX4678" fmla="*/ 374294 w 2398725"/>
                  <a:gd name="connsiteY4678" fmla="*/ 491906 h 988368"/>
                  <a:gd name="connsiteX4679" fmla="*/ 374294 w 2398725"/>
                  <a:gd name="connsiteY4679" fmla="*/ 491316 h 988368"/>
                  <a:gd name="connsiteX4680" fmla="*/ 373619 w 2398725"/>
                  <a:gd name="connsiteY4680" fmla="*/ 491316 h 988368"/>
                  <a:gd name="connsiteX4681" fmla="*/ 372606 w 2398725"/>
                  <a:gd name="connsiteY4681" fmla="*/ 491569 h 988368"/>
                  <a:gd name="connsiteX4682" fmla="*/ 372268 w 2398725"/>
                  <a:gd name="connsiteY4682" fmla="*/ 489881 h 988368"/>
                  <a:gd name="connsiteX4683" fmla="*/ 371340 w 2398725"/>
                  <a:gd name="connsiteY4683" fmla="*/ 488869 h 988368"/>
                  <a:gd name="connsiteX4684" fmla="*/ 370918 w 2398725"/>
                  <a:gd name="connsiteY4684" fmla="*/ 488616 h 988368"/>
                  <a:gd name="connsiteX4685" fmla="*/ 370580 w 2398725"/>
                  <a:gd name="connsiteY4685" fmla="*/ 488025 h 988368"/>
                  <a:gd name="connsiteX4686" fmla="*/ 370411 w 2398725"/>
                  <a:gd name="connsiteY4686" fmla="*/ 487181 h 988368"/>
                  <a:gd name="connsiteX4687" fmla="*/ 371340 w 2398725"/>
                  <a:gd name="connsiteY4687" fmla="*/ 486928 h 988368"/>
                  <a:gd name="connsiteX4688" fmla="*/ 371593 w 2398725"/>
                  <a:gd name="connsiteY4688" fmla="*/ 486591 h 988368"/>
                  <a:gd name="connsiteX4689" fmla="*/ 371593 w 2398725"/>
                  <a:gd name="connsiteY4689" fmla="*/ 486253 h 988368"/>
                  <a:gd name="connsiteX4690" fmla="*/ 371255 w 2398725"/>
                  <a:gd name="connsiteY4690" fmla="*/ 486000 h 988368"/>
                  <a:gd name="connsiteX4691" fmla="*/ 361548 w 2398725"/>
                  <a:gd name="connsiteY4691" fmla="*/ 488025 h 988368"/>
                  <a:gd name="connsiteX4692" fmla="*/ 359437 w 2398725"/>
                  <a:gd name="connsiteY4692" fmla="*/ 488362 h 988368"/>
                  <a:gd name="connsiteX4693" fmla="*/ 358931 w 2398725"/>
                  <a:gd name="connsiteY4693" fmla="*/ 488362 h 988368"/>
                  <a:gd name="connsiteX4694" fmla="*/ 358509 w 2398725"/>
                  <a:gd name="connsiteY4694" fmla="*/ 488194 h 988368"/>
                  <a:gd name="connsiteX4695" fmla="*/ 358256 w 2398725"/>
                  <a:gd name="connsiteY4695" fmla="*/ 488025 h 988368"/>
                  <a:gd name="connsiteX4696" fmla="*/ 355217 w 2398725"/>
                  <a:gd name="connsiteY4696" fmla="*/ 486338 h 988368"/>
                  <a:gd name="connsiteX4697" fmla="*/ 346522 w 2398725"/>
                  <a:gd name="connsiteY4697" fmla="*/ 480853 h 988368"/>
                  <a:gd name="connsiteX4698" fmla="*/ 345593 w 2398725"/>
                  <a:gd name="connsiteY4698" fmla="*/ 479841 h 988368"/>
                  <a:gd name="connsiteX4699" fmla="*/ 345593 w 2398725"/>
                  <a:gd name="connsiteY4699" fmla="*/ 478322 h 988368"/>
                  <a:gd name="connsiteX4700" fmla="*/ 345425 w 2398725"/>
                  <a:gd name="connsiteY4700" fmla="*/ 478322 h 988368"/>
                  <a:gd name="connsiteX4701" fmla="*/ 345171 w 2398725"/>
                  <a:gd name="connsiteY4701" fmla="*/ 478153 h 988368"/>
                  <a:gd name="connsiteX4702" fmla="*/ 343567 w 2398725"/>
                  <a:gd name="connsiteY4702" fmla="*/ 478491 h 988368"/>
                  <a:gd name="connsiteX4703" fmla="*/ 341879 w 2398725"/>
                  <a:gd name="connsiteY4703" fmla="*/ 479334 h 988368"/>
                  <a:gd name="connsiteX4704" fmla="*/ 341373 w 2398725"/>
                  <a:gd name="connsiteY4704" fmla="*/ 479503 h 988368"/>
                  <a:gd name="connsiteX4705" fmla="*/ 338165 w 2398725"/>
                  <a:gd name="connsiteY4705" fmla="*/ 481106 h 988368"/>
                  <a:gd name="connsiteX4706" fmla="*/ 336730 w 2398725"/>
                  <a:gd name="connsiteY4706" fmla="*/ 481781 h 988368"/>
                  <a:gd name="connsiteX4707" fmla="*/ 334619 w 2398725"/>
                  <a:gd name="connsiteY4707" fmla="*/ 481781 h 988368"/>
                  <a:gd name="connsiteX4708" fmla="*/ 333522 w 2398725"/>
                  <a:gd name="connsiteY4708" fmla="*/ 481613 h 988368"/>
                  <a:gd name="connsiteX4709" fmla="*/ 332594 w 2398725"/>
                  <a:gd name="connsiteY4709" fmla="*/ 481106 h 988368"/>
                  <a:gd name="connsiteX4710" fmla="*/ 332594 w 2398725"/>
                  <a:gd name="connsiteY4710" fmla="*/ 480769 h 988368"/>
                  <a:gd name="connsiteX4711" fmla="*/ 332847 w 2398725"/>
                  <a:gd name="connsiteY4711" fmla="*/ 477309 h 988368"/>
                  <a:gd name="connsiteX4712" fmla="*/ 332509 w 2398725"/>
                  <a:gd name="connsiteY4712" fmla="*/ 476719 h 988368"/>
                  <a:gd name="connsiteX4713" fmla="*/ 332003 w 2398725"/>
                  <a:gd name="connsiteY4713" fmla="*/ 476466 h 988368"/>
                  <a:gd name="connsiteX4714" fmla="*/ 331496 w 2398725"/>
                  <a:gd name="connsiteY4714" fmla="*/ 476466 h 988368"/>
                  <a:gd name="connsiteX4715" fmla="*/ 331243 w 2398725"/>
                  <a:gd name="connsiteY4715" fmla="*/ 476803 h 988368"/>
                  <a:gd name="connsiteX4716" fmla="*/ 328457 w 2398725"/>
                  <a:gd name="connsiteY4716" fmla="*/ 476381 h 988368"/>
                  <a:gd name="connsiteX4717" fmla="*/ 326178 w 2398725"/>
                  <a:gd name="connsiteY4717" fmla="*/ 477225 h 988368"/>
                  <a:gd name="connsiteX4718" fmla="*/ 324996 w 2398725"/>
                  <a:gd name="connsiteY4718" fmla="*/ 477900 h 988368"/>
                  <a:gd name="connsiteX4719" fmla="*/ 324405 w 2398725"/>
                  <a:gd name="connsiteY4719" fmla="*/ 477647 h 988368"/>
                  <a:gd name="connsiteX4720" fmla="*/ 324237 w 2398725"/>
                  <a:gd name="connsiteY4720" fmla="*/ 477478 h 988368"/>
                  <a:gd name="connsiteX4721" fmla="*/ 324405 w 2398725"/>
                  <a:gd name="connsiteY4721" fmla="*/ 475706 h 988368"/>
                  <a:gd name="connsiteX4722" fmla="*/ 324237 w 2398725"/>
                  <a:gd name="connsiteY4722" fmla="*/ 475369 h 988368"/>
                  <a:gd name="connsiteX4723" fmla="*/ 324068 w 2398725"/>
                  <a:gd name="connsiteY4723" fmla="*/ 475200 h 988368"/>
                  <a:gd name="connsiteX4724" fmla="*/ 324068 w 2398725"/>
                  <a:gd name="connsiteY4724" fmla="*/ 475200 h 988368"/>
                  <a:gd name="connsiteX4725" fmla="*/ 323730 w 2398725"/>
                  <a:gd name="connsiteY4725" fmla="*/ 474947 h 988368"/>
                  <a:gd name="connsiteX4726" fmla="*/ 323392 w 2398725"/>
                  <a:gd name="connsiteY4726" fmla="*/ 474778 h 988368"/>
                  <a:gd name="connsiteX4727" fmla="*/ 322548 w 2398725"/>
                  <a:gd name="connsiteY4727" fmla="*/ 474778 h 988368"/>
                  <a:gd name="connsiteX4728" fmla="*/ 322126 w 2398725"/>
                  <a:gd name="connsiteY4728" fmla="*/ 475200 h 988368"/>
                  <a:gd name="connsiteX4729" fmla="*/ 321873 w 2398725"/>
                  <a:gd name="connsiteY4729" fmla="*/ 475622 h 988368"/>
                  <a:gd name="connsiteX4730" fmla="*/ 321704 w 2398725"/>
                  <a:gd name="connsiteY4730" fmla="*/ 476212 h 988368"/>
                  <a:gd name="connsiteX4731" fmla="*/ 319678 w 2398725"/>
                  <a:gd name="connsiteY4731" fmla="*/ 477816 h 988368"/>
                  <a:gd name="connsiteX4732" fmla="*/ 315457 w 2398725"/>
                  <a:gd name="connsiteY4732" fmla="*/ 479756 h 988368"/>
                  <a:gd name="connsiteX4733" fmla="*/ 313347 w 2398725"/>
                  <a:gd name="connsiteY4733" fmla="*/ 480685 h 988368"/>
                  <a:gd name="connsiteX4734" fmla="*/ 312503 w 2398725"/>
                  <a:gd name="connsiteY4734" fmla="*/ 481444 h 988368"/>
                  <a:gd name="connsiteX4735" fmla="*/ 307100 w 2398725"/>
                  <a:gd name="connsiteY4735" fmla="*/ 484734 h 988368"/>
                  <a:gd name="connsiteX4736" fmla="*/ 304568 w 2398725"/>
                  <a:gd name="connsiteY4736" fmla="*/ 485916 h 988368"/>
                  <a:gd name="connsiteX4737" fmla="*/ 302120 w 2398725"/>
                  <a:gd name="connsiteY4737" fmla="*/ 486928 h 988368"/>
                  <a:gd name="connsiteX4738" fmla="*/ 292243 w 2398725"/>
                  <a:gd name="connsiteY4738" fmla="*/ 490134 h 988368"/>
                  <a:gd name="connsiteX4739" fmla="*/ 288951 w 2398725"/>
                  <a:gd name="connsiteY4739" fmla="*/ 491400 h 988368"/>
                  <a:gd name="connsiteX4740" fmla="*/ 286166 w 2398725"/>
                  <a:gd name="connsiteY4740" fmla="*/ 492497 h 988368"/>
                  <a:gd name="connsiteX4741" fmla="*/ 270296 w 2398725"/>
                  <a:gd name="connsiteY4741" fmla="*/ 496800 h 988368"/>
                  <a:gd name="connsiteX4742" fmla="*/ 268861 w 2398725"/>
                  <a:gd name="connsiteY4742" fmla="*/ 497137 h 988368"/>
                  <a:gd name="connsiteX4743" fmla="*/ 266666 w 2398725"/>
                  <a:gd name="connsiteY4743" fmla="*/ 497813 h 988368"/>
                  <a:gd name="connsiteX4744" fmla="*/ 258984 w 2398725"/>
                  <a:gd name="connsiteY4744" fmla="*/ 500091 h 988368"/>
                  <a:gd name="connsiteX4745" fmla="*/ 255776 w 2398725"/>
                  <a:gd name="connsiteY4745" fmla="*/ 498909 h 988368"/>
                  <a:gd name="connsiteX4746" fmla="*/ 247757 w 2398725"/>
                  <a:gd name="connsiteY4746" fmla="*/ 499922 h 988368"/>
                  <a:gd name="connsiteX4747" fmla="*/ 238893 w 2398725"/>
                  <a:gd name="connsiteY4747" fmla="*/ 497306 h 988368"/>
                  <a:gd name="connsiteX4748" fmla="*/ 235770 w 2398725"/>
                  <a:gd name="connsiteY4748" fmla="*/ 493763 h 988368"/>
                  <a:gd name="connsiteX4749" fmla="*/ 232562 w 2398725"/>
                  <a:gd name="connsiteY4749" fmla="*/ 492244 h 988368"/>
                  <a:gd name="connsiteX4750" fmla="*/ 229354 w 2398725"/>
                  <a:gd name="connsiteY4750" fmla="*/ 492244 h 988368"/>
                  <a:gd name="connsiteX4751" fmla="*/ 215679 w 2398725"/>
                  <a:gd name="connsiteY4751" fmla="*/ 489459 h 988368"/>
                  <a:gd name="connsiteX4752" fmla="*/ 211037 w 2398725"/>
                  <a:gd name="connsiteY4752" fmla="*/ 487772 h 988368"/>
                  <a:gd name="connsiteX4753" fmla="*/ 206225 w 2398725"/>
                  <a:gd name="connsiteY4753" fmla="*/ 487519 h 988368"/>
                  <a:gd name="connsiteX4754" fmla="*/ 199978 w 2398725"/>
                  <a:gd name="connsiteY4754" fmla="*/ 488109 h 988368"/>
                  <a:gd name="connsiteX4755" fmla="*/ 192381 w 2398725"/>
                  <a:gd name="connsiteY4755" fmla="*/ 489375 h 988368"/>
                  <a:gd name="connsiteX4756" fmla="*/ 191706 w 2398725"/>
                  <a:gd name="connsiteY4756" fmla="*/ 488869 h 988368"/>
                  <a:gd name="connsiteX4757" fmla="*/ 189426 w 2398725"/>
                  <a:gd name="connsiteY4757" fmla="*/ 488869 h 988368"/>
                  <a:gd name="connsiteX4758" fmla="*/ 184784 w 2398725"/>
                  <a:gd name="connsiteY4758" fmla="*/ 489459 h 988368"/>
                  <a:gd name="connsiteX4759" fmla="*/ 184362 w 2398725"/>
                  <a:gd name="connsiteY4759" fmla="*/ 489459 h 988368"/>
                  <a:gd name="connsiteX4760" fmla="*/ 182589 w 2398725"/>
                  <a:gd name="connsiteY4760" fmla="*/ 489712 h 988368"/>
                  <a:gd name="connsiteX4761" fmla="*/ 177186 w 2398725"/>
                  <a:gd name="connsiteY4761" fmla="*/ 491231 h 988368"/>
                  <a:gd name="connsiteX4762" fmla="*/ 173050 w 2398725"/>
                  <a:gd name="connsiteY4762" fmla="*/ 491738 h 988368"/>
                  <a:gd name="connsiteX4763" fmla="*/ 172121 w 2398725"/>
                  <a:gd name="connsiteY4763" fmla="*/ 492413 h 988368"/>
                  <a:gd name="connsiteX4764" fmla="*/ 169167 w 2398725"/>
                  <a:gd name="connsiteY4764" fmla="*/ 493425 h 988368"/>
                  <a:gd name="connsiteX4765" fmla="*/ 167647 w 2398725"/>
                  <a:gd name="connsiteY4765" fmla="*/ 494353 h 988368"/>
                  <a:gd name="connsiteX4766" fmla="*/ 166044 w 2398725"/>
                  <a:gd name="connsiteY4766" fmla="*/ 495197 h 988368"/>
                  <a:gd name="connsiteX4767" fmla="*/ 163089 w 2398725"/>
                  <a:gd name="connsiteY4767" fmla="*/ 497053 h 988368"/>
                  <a:gd name="connsiteX4768" fmla="*/ 161570 w 2398725"/>
                  <a:gd name="connsiteY4768" fmla="*/ 497897 h 988368"/>
                  <a:gd name="connsiteX4769" fmla="*/ 158868 w 2398725"/>
                  <a:gd name="connsiteY4769" fmla="*/ 498909 h 988368"/>
                  <a:gd name="connsiteX4770" fmla="*/ 155745 w 2398725"/>
                  <a:gd name="connsiteY4770" fmla="*/ 499838 h 988368"/>
                  <a:gd name="connsiteX4771" fmla="*/ 153128 w 2398725"/>
                  <a:gd name="connsiteY4771" fmla="*/ 501778 h 988368"/>
                  <a:gd name="connsiteX4772" fmla="*/ 151777 w 2398725"/>
                  <a:gd name="connsiteY4772" fmla="*/ 502031 h 988368"/>
                  <a:gd name="connsiteX4773" fmla="*/ 149667 w 2398725"/>
                  <a:gd name="connsiteY4773" fmla="*/ 503466 h 988368"/>
                  <a:gd name="connsiteX4774" fmla="*/ 147810 w 2398725"/>
                  <a:gd name="connsiteY4774" fmla="*/ 504900 h 988368"/>
                  <a:gd name="connsiteX4775" fmla="*/ 145784 w 2398725"/>
                  <a:gd name="connsiteY4775" fmla="*/ 506756 h 988368"/>
                  <a:gd name="connsiteX4776" fmla="*/ 143083 w 2398725"/>
                  <a:gd name="connsiteY4776" fmla="*/ 508950 h 988368"/>
                  <a:gd name="connsiteX4777" fmla="*/ 140297 w 2398725"/>
                  <a:gd name="connsiteY4777" fmla="*/ 510891 h 988368"/>
                  <a:gd name="connsiteX4778" fmla="*/ 137933 w 2398725"/>
                  <a:gd name="connsiteY4778" fmla="*/ 513338 h 988368"/>
                  <a:gd name="connsiteX4779" fmla="*/ 134726 w 2398725"/>
                  <a:gd name="connsiteY4779" fmla="*/ 515784 h 988368"/>
                  <a:gd name="connsiteX4780" fmla="*/ 127128 w 2398725"/>
                  <a:gd name="connsiteY4780" fmla="*/ 517894 h 988368"/>
                  <a:gd name="connsiteX4781" fmla="*/ 122908 w 2398725"/>
                  <a:gd name="connsiteY4781" fmla="*/ 519075 h 988368"/>
                  <a:gd name="connsiteX4782" fmla="*/ 119784 w 2398725"/>
                  <a:gd name="connsiteY4782" fmla="*/ 520847 h 988368"/>
                  <a:gd name="connsiteX4783" fmla="*/ 115395 w 2398725"/>
                  <a:gd name="connsiteY4783" fmla="*/ 524391 h 988368"/>
                  <a:gd name="connsiteX4784" fmla="*/ 113960 w 2398725"/>
                  <a:gd name="connsiteY4784" fmla="*/ 525066 h 988368"/>
                  <a:gd name="connsiteX4785" fmla="*/ 111343 w 2398725"/>
                  <a:gd name="connsiteY4785" fmla="*/ 526753 h 988368"/>
                  <a:gd name="connsiteX4786" fmla="*/ 109401 w 2398725"/>
                  <a:gd name="connsiteY4786" fmla="*/ 528441 h 988368"/>
                  <a:gd name="connsiteX4787" fmla="*/ 106362 w 2398725"/>
                  <a:gd name="connsiteY4787" fmla="*/ 530297 h 988368"/>
                  <a:gd name="connsiteX4788" fmla="*/ 104674 w 2398725"/>
                  <a:gd name="connsiteY4788" fmla="*/ 531394 h 988368"/>
                  <a:gd name="connsiteX4789" fmla="*/ 101298 w 2398725"/>
                  <a:gd name="connsiteY4789" fmla="*/ 533419 h 988368"/>
                  <a:gd name="connsiteX4790" fmla="*/ 95895 w 2398725"/>
                  <a:gd name="connsiteY4790" fmla="*/ 537216 h 988368"/>
                  <a:gd name="connsiteX4791" fmla="*/ 91421 w 2398725"/>
                  <a:gd name="connsiteY4791" fmla="*/ 539409 h 988368"/>
                  <a:gd name="connsiteX4792" fmla="*/ 89395 w 2398725"/>
                  <a:gd name="connsiteY4792" fmla="*/ 540084 h 988368"/>
                  <a:gd name="connsiteX4793" fmla="*/ 87707 w 2398725"/>
                  <a:gd name="connsiteY4793" fmla="*/ 540760 h 988368"/>
                  <a:gd name="connsiteX4794" fmla="*/ 86441 w 2398725"/>
                  <a:gd name="connsiteY4794" fmla="*/ 542025 h 988368"/>
                  <a:gd name="connsiteX4795" fmla="*/ 85174 w 2398725"/>
                  <a:gd name="connsiteY4795" fmla="*/ 542194 h 988368"/>
                  <a:gd name="connsiteX4796" fmla="*/ 83908 w 2398725"/>
                  <a:gd name="connsiteY4796" fmla="*/ 542700 h 988368"/>
                  <a:gd name="connsiteX4797" fmla="*/ 82051 w 2398725"/>
                  <a:gd name="connsiteY4797" fmla="*/ 543206 h 988368"/>
                  <a:gd name="connsiteX4798" fmla="*/ 80532 w 2398725"/>
                  <a:gd name="connsiteY4798" fmla="*/ 544134 h 988368"/>
                  <a:gd name="connsiteX4799" fmla="*/ 73610 w 2398725"/>
                  <a:gd name="connsiteY4799" fmla="*/ 548606 h 988368"/>
                  <a:gd name="connsiteX4800" fmla="*/ 70739 w 2398725"/>
                  <a:gd name="connsiteY4800" fmla="*/ 551053 h 988368"/>
                  <a:gd name="connsiteX4801" fmla="*/ 66603 w 2398725"/>
                  <a:gd name="connsiteY4801" fmla="*/ 553922 h 988368"/>
                  <a:gd name="connsiteX4802" fmla="*/ 63733 w 2398725"/>
                  <a:gd name="connsiteY4802" fmla="*/ 556622 h 988368"/>
                  <a:gd name="connsiteX4803" fmla="*/ 53857 w 2398725"/>
                  <a:gd name="connsiteY4803" fmla="*/ 563710 h 988368"/>
                  <a:gd name="connsiteX4804" fmla="*/ 49805 w 2398725"/>
                  <a:gd name="connsiteY4804" fmla="*/ 566916 h 988368"/>
                  <a:gd name="connsiteX4805" fmla="*/ 43136 w 2398725"/>
                  <a:gd name="connsiteY4805" fmla="*/ 571725 h 988368"/>
                  <a:gd name="connsiteX4806" fmla="*/ 34188 w 2398725"/>
                  <a:gd name="connsiteY4806" fmla="*/ 579066 h 988368"/>
                  <a:gd name="connsiteX4807" fmla="*/ 31571 w 2398725"/>
                  <a:gd name="connsiteY4807" fmla="*/ 581007 h 988368"/>
                  <a:gd name="connsiteX4808" fmla="*/ 29630 w 2398725"/>
                  <a:gd name="connsiteY4808" fmla="*/ 582103 h 988368"/>
                  <a:gd name="connsiteX4809" fmla="*/ 28279 w 2398725"/>
                  <a:gd name="connsiteY4809" fmla="*/ 582694 h 988368"/>
                  <a:gd name="connsiteX4810" fmla="*/ 26591 w 2398725"/>
                  <a:gd name="connsiteY4810" fmla="*/ 583284 h 988368"/>
                  <a:gd name="connsiteX4811" fmla="*/ 25493 w 2398725"/>
                  <a:gd name="connsiteY4811" fmla="*/ 583959 h 988368"/>
                  <a:gd name="connsiteX4812" fmla="*/ 17727 w 2398725"/>
                  <a:gd name="connsiteY4812" fmla="*/ 589191 h 988368"/>
                  <a:gd name="connsiteX4813" fmla="*/ 15701 w 2398725"/>
                  <a:gd name="connsiteY4813" fmla="*/ 590203 h 988368"/>
                  <a:gd name="connsiteX4814" fmla="*/ 7260 w 2398725"/>
                  <a:gd name="connsiteY4814" fmla="*/ 595772 h 988368"/>
                  <a:gd name="connsiteX4815" fmla="*/ 6331 w 2398725"/>
                  <a:gd name="connsiteY4815" fmla="*/ 596616 h 988368"/>
                  <a:gd name="connsiteX4816" fmla="*/ 4474 w 2398725"/>
                  <a:gd name="connsiteY4816" fmla="*/ 598810 h 988368"/>
                  <a:gd name="connsiteX4817" fmla="*/ 3630 w 2398725"/>
                  <a:gd name="connsiteY4817" fmla="*/ 600244 h 988368"/>
                  <a:gd name="connsiteX4818" fmla="*/ 844 w 2398725"/>
                  <a:gd name="connsiteY4818" fmla="*/ 617794 h 988368"/>
                  <a:gd name="connsiteX4819" fmla="*/ 0 w 2398725"/>
                  <a:gd name="connsiteY4819" fmla="*/ 626316 h 988368"/>
                  <a:gd name="connsiteX4820" fmla="*/ 169 w 2398725"/>
                  <a:gd name="connsiteY4820" fmla="*/ 628341 h 988368"/>
                  <a:gd name="connsiteX4821" fmla="*/ 844 w 2398725"/>
                  <a:gd name="connsiteY4821" fmla="*/ 630703 h 988368"/>
                  <a:gd name="connsiteX4822" fmla="*/ 2786 w 2398725"/>
                  <a:gd name="connsiteY4822" fmla="*/ 632306 h 988368"/>
                  <a:gd name="connsiteX4823" fmla="*/ 3799 w 2398725"/>
                  <a:gd name="connsiteY4823" fmla="*/ 632306 h 988368"/>
                  <a:gd name="connsiteX4824" fmla="*/ 3967 w 2398725"/>
                  <a:gd name="connsiteY4824" fmla="*/ 632475 h 988368"/>
                  <a:gd name="connsiteX4825" fmla="*/ 4474 w 2398725"/>
                  <a:gd name="connsiteY4825" fmla="*/ 634078 h 988368"/>
                  <a:gd name="connsiteX4826" fmla="*/ 6331 w 2398725"/>
                  <a:gd name="connsiteY4826" fmla="*/ 636357 h 988368"/>
                  <a:gd name="connsiteX4827" fmla="*/ 7766 w 2398725"/>
                  <a:gd name="connsiteY4827" fmla="*/ 639225 h 988368"/>
                  <a:gd name="connsiteX4828" fmla="*/ 7766 w 2398725"/>
                  <a:gd name="connsiteY4828" fmla="*/ 639478 h 988368"/>
                  <a:gd name="connsiteX4829" fmla="*/ 8779 w 2398725"/>
                  <a:gd name="connsiteY4829" fmla="*/ 639985 h 988368"/>
                  <a:gd name="connsiteX4830" fmla="*/ 9539 w 2398725"/>
                  <a:gd name="connsiteY4830" fmla="*/ 639985 h 988368"/>
                  <a:gd name="connsiteX4831" fmla="*/ 11058 w 2398725"/>
                  <a:gd name="connsiteY4831" fmla="*/ 640575 h 988368"/>
                  <a:gd name="connsiteX4832" fmla="*/ 13084 w 2398725"/>
                  <a:gd name="connsiteY4832" fmla="*/ 643191 h 988368"/>
                  <a:gd name="connsiteX4833" fmla="*/ 14266 w 2398725"/>
                  <a:gd name="connsiteY4833" fmla="*/ 644878 h 988368"/>
                  <a:gd name="connsiteX4834" fmla="*/ 15195 w 2398725"/>
                  <a:gd name="connsiteY4834" fmla="*/ 646313 h 988368"/>
                  <a:gd name="connsiteX4835" fmla="*/ 15870 w 2398725"/>
                  <a:gd name="connsiteY4835" fmla="*/ 647578 h 988368"/>
                  <a:gd name="connsiteX4836" fmla="*/ 19078 w 2398725"/>
                  <a:gd name="connsiteY4836" fmla="*/ 652219 h 988368"/>
                  <a:gd name="connsiteX4837" fmla="*/ 23467 w 2398725"/>
                  <a:gd name="connsiteY4837" fmla="*/ 657872 h 988368"/>
                  <a:gd name="connsiteX4838" fmla="*/ 26253 w 2398725"/>
                  <a:gd name="connsiteY4838" fmla="*/ 661078 h 988368"/>
                  <a:gd name="connsiteX4839" fmla="*/ 27013 w 2398725"/>
                  <a:gd name="connsiteY4839" fmla="*/ 661078 h 988368"/>
                  <a:gd name="connsiteX4840" fmla="*/ 33597 w 2398725"/>
                  <a:gd name="connsiteY4840" fmla="*/ 666816 h 988368"/>
                  <a:gd name="connsiteX4841" fmla="*/ 39253 w 2398725"/>
                  <a:gd name="connsiteY4841" fmla="*/ 671287 h 988368"/>
                  <a:gd name="connsiteX4842" fmla="*/ 40688 w 2398725"/>
                  <a:gd name="connsiteY4842" fmla="*/ 671878 h 988368"/>
                  <a:gd name="connsiteX4843" fmla="*/ 52337 w 2398725"/>
                  <a:gd name="connsiteY4843" fmla="*/ 680485 h 988368"/>
                  <a:gd name="connsiteX4844" fmla="*/ 55882 w 2398725"/>
                  <a:gd name="connsiteY4844" fmla="*/ 682847 h 988368"/>
                  <a:gd name="connsiteX4845" fmla="*/ 64240 w 2398725"/>
                  <a:gd name="connsiteY4845" fmla="*/ 688922 h 988368"/>
                  <a:gd name="connsiteX4846" fmla="*/ 77239 w 2398725"/>
                  <a:gd name="connsiteY4846" fmla="*/ 696432 h 988368"/>
                  <a:gd name="connsiteX4847" fmla="*/ 80869 w 2398725"/>
                  <a:gd name="connsiteY4847" fmla="*/ 699384 h 988368"/>
                  <a:gd name="connsiteX4848" fmla="*/ 82051 w 2398725"/>
                  <a:gd name="connsiteY4848" fmla="*/ 700734 h 988368"/>
                  <a:gd name="connsiteX4849" fmla="*/ 82642 w 2398725"/>
                  <a:gd name="connsiteY4849" fmla="*/ 701494 h 988368"/>
                  <a:gd name="connsiteX4850" fmla="*/ 88213 w 2398725"/>
                  <a:gd name="connsiteY4850" fmla="*/ 710606 h 988368"/>
                  <a:gd name="connsiteX4851" fmla="*/ 98343 w 2398725"/>
                  <a:gd name="connsiteY4851" fmla="*/ 727144 h 988368"/>
                  <a:gd name="connsiteX4852" fmla="*/ 99609 w 2398725"/>
                  <a:gd name="connsiteY4852" fmla="*/ 729928 h 988368"/>
                  <a:gd name="connsiteX4853" fmla="*/ 101466 w 2398725"/>
                  <a:gd name="connsiteY4853" fmla="*/ 733978 h 988368"/>
                  <a:gd name="connsiteX4854" fmla="*/ 106616 w 2398725"/>
                  <a:gd name="connsiteY4854" fmla="*/ 744103 h 988368"/>
                  <a:gd name="connsiteX4855" fmla="*/ 114973 w 2398725"/>
                  <a:gd name="connsiteY4855" fmla="*/ 756253 h 988368"/>
                  <a:gd name="connsiteX4856" fmla="*/ 119447 w 2398725"/>
                  <a:gd name="connsiteY4856" fmla="*/ 762750 h 988368"/>
                  <a:gd name="connsiteX4857" fmla="*/ 127213 w 2398725"/>
                  <a:gd name="connsiteY4857" fmla="*/ 771357 h 988368"/>
                  <a:gd name="connsiteX4858" fmla="*/ 131856 w 2398725"/>
                  <a:gd name="connsiteY4858" fmla="*/ 775406 h 988368"/>
                  <a:gd name="connsiteX4859" fmla="*/ 138524 w 2398725"/>
                  <a:gd name="connsiteY4859" fmla="*/ 780890 h 988368"/>
                  <a:gd name="connsiteX4860" fmla="*/ 146206 w 2398725"/>
                  <a:gd name="connsiteY4860" fmla="*/ 785784 h 988368"/>
                  <a:gd name="connsiteX4861" fmla="*/ 147641 w 2398725"/>
                  <a:gd name="connsiteY4861" fmla="*/ 786797 h 988368"/>
                  <a:gd name="connsiteX4862" fmla="*/ 154057 w 2398725"/>
                  <a:gd name="connsiteY4862" fmla="*/ 791016 h 988368"/>
                  <a:gd name="connsiteX4863" fmla="*/ 153888 w 2398725"/>
                  <a:gd name="connsiteY4863" fmla="*/ 791185 h 988368"/>
                  <a:gd name="connsiteX4864" fmla="*/ 153888 w 2398725"/>
                  <a:gd name="connsiteY4864" fmla="*/ 791437 h 988368"/>
                  <a:gd name="connsiteX4865" fmla="*/ 153719 w 2398725"/>
                  <a:gd name="connsiteY4865" fmla="*/ 791691 h 988368"/>
                  <a:gd name="connsiteX4866" fmla="*/ 153719 w 2398725"/>
                  <a:gd name="connsiteY4866" fmla="*/ 792028 h 988368"/>
                  <a:gd name="connsiteX4867" fmla="*/ 153972 w 2398725"/>
                  <a:gd name="connsiteY4867" fmla="*/ 792281 h 988368"/>
                  <a:gd name="connsiteX4868" fmla="*/ 154816 w 2398725"/>
                  <a:gd name="connsiteY4868" fmla="*/ 792281 h 988368"/>
                  <a:gd name="connsiteX4869" fmla="*/ 154816 w 2398725"/>
                  <a:gd name="connsiteY4869" fmla="*/ 791944 h 988368"/>
                  <a:gd name="connsiteX4870" fmla="*/ 155407 w 2398725"/>
                  <a:gd name="connsiteY4870" fmla="*/ 791691 h 988368"/>
                  <a:gd name="connsiteX4871" fmla="*/ 156674 w 2398725"/>
                  <a:gd name="connsiteY4871" fmla="*/ 792366 h 988368"/>
                  <a:gd name="connsiteX4872" fmla="*/ 159290 w 2398725"/>
                  <a:gd name="connsiteY4872" fmla="*/ 792957 h 988368"/>
                  <a:gd name="connsiteX4873" fmla="*/ 161570 w 2398725"/>
                  <a:gd name="connsiteY4873" fmla="*/ 793716 h 988368"/>
                  <a:gd name="connsiteX4874" fmla="*/ 164186 w 2398725"/>
                  <a:gd name="connsiteY4874" fmla="*/ 795403 h 988368"/>
                  <a:gd name="connsiteX4875" fmla="*/ 168238 w 2398725"/>
                  <a:gd name="connsiteY4875" fmla="*/ 798610 h 988368"/>
                  <a:gd name="connsiteX4876" fmla="*/ 173894 w 2398725"/>
                  <a:gd name="connsiteY4876" fmla="*/ 804094 h 988368"/>
                  <a:gd name="connsiteX4877" fmla="*/ 175160 w 2398725"/>
                  <a:gd name="connsiteY4877" fmla="*/ 805359 h 988368"/>
                  <a:gd name="connsiteX4878" fmla="*/ 175920 w 2398725"/>
                  <a:gd name="connsiteY4878" fmla="*/ 806541 h 988368"/>
                  <a:gd name="connsiteX4879" fmla="*/ 176427 w 2398725"/>
                  <a:gd name="connsiteY4879" fmla="*/ 807469 h 988368"/>
                  <a:gd name="connsiteX4880" fmla="*/ 177186 w 2398725"/>
                  <a:gd name="connsiteY4880" fmla="*/ 809241 h 988368"/>
                  <a:gd name="connsiteX4881" fmla="*/ 177608 w 2398725"/>
                  <a:gd name="connsiteY4881" fmla="*/ 809747 h 988368"/>
                  <a:gd name="connsiteX4882" fmla="*/ 178537 w 2398725"/>
                  <a:gd name="connsiteY4882" fmla="*/ 810338 h 988368"/>
                  <a:gd name="connsiteX4883" fmla="*/ 183011 w 2398725"/>
                  <a:gd name="connsiteY4883" fmla="*/ 811519 h 988368"/>
                  <a:gd name="connsiteX4884" fmla="*/ 185037 w 2398725"/>
                  <a:gd name="connsiteY4884" fmla="*/ 813038 h 988368"/>
                  <a:gd name="connsiteX4885" fmla="*/ 185543 w 2398725"/>
                  <a:gd name="connsiteY4885" fmla="*/ 814809 h 988368"/>
                  <a:gd name="connsiteX4886" fmla="*/ 185881 w 2398725"/>
                  <a:gd name="connsiteY4886" fmla="*/ 814809 h 988368"/>
                  <a:gd name="connsiteX4887" fmla="*/ 185037 w 2398725"/>
                  <a:gd name="connsiteY4887" fmla="*/ 812025 h 988368"/>
                  <a:gd name="connsiteX4888" fmla="*/ 185206 w 2398725"/>
                  <a:gd name="connsiteY4888" fmla="*/ 811688 h 988368"/>
                  <a:gd name="connsiteX4889" fmla="*/ 185965 w 2398725"/>
                  <a:gd name="connsiteY4889" fmla="*/ 811097 h 988368"/>
                  <a:gd name="connsiteX4890" fmla="*/ 190946 w 2398725"/>
                  <a:gd name="connsiteY4890" fmla="*/ 809747 h 988368"/>
                  <a:gd name="connsiteX4891" fmla="*/ 192128 w 2398725"/>
                  <a:gd name="connsiteY4891" fmla="*/ 810675 h 988368"/>
                  <a:gd name="connsiteX4892" fmla="*/ 193141 w 2398725"/>
                  <a:gd name="connsiteY4892" fmla="*/ 811603 h 988368"/>
                  <a:gd name="connsiteX4893" fmla="*/ 193478 w 2398725"/>
                  <a:gd name="connsiteY4893" fmla="*/ 811603 h 988368"/>
                  <a:gd name="connsiteX4894" fmla="*/ 193732 w 2398725"/>
                  <a:gd name="connsiteY4894" fmla="*/ 811435 h 988368"/>
                  <a:gd name="connsiteX4895" fmla="*/ 193900 w 2398725"/>
                  <a:gd name="connsiteY4895" fmla="*/ 810169 h 988368"/>
                  <a:gd name="connsiteX4896" fmla="*/ 194069 w 2398725"/>
                  <a:gd name="connsiteY4896" fmla="*/ 809916 h 988368"/>
                  <a:gd name="connsiteX4897" fmla="*/ 202848 w 2398725"/>
                  <a:gd name="connsiteY4897" fmla="*/ 807975 h 988368"/>
                  <a:gd name="connsiteX4898" fmla="*/ 203017 w 2398725"/>
                  <a:gd name="connsiteY4898" fmla="*/ 807975 h 988368"/>
                  <a:gd name="connsiteX4899" fmla="*/ 203861 w 2398725"/>
                  <a:gd name="connsiteY4899" fmla="*/ 807806 h 988368"/>
                  <a:gd name="connsiteX4900" fmla="*/ 205043 w 2398725"/>
                  <a:gd name="connsiteY4900" fmla="*/ 807806 h 988368"/>
                  <a:gd name="connsiteX4901" fmla="*/ 207407 w 2398725"/>
                  <a:gd name="connsiteY4901" fmla="*/ 808566 h 988368"/>
                  <a:gd name="connsiteX4902" fmla="*/ 208335 w 2398725"/>
                  <a:gd name="connsiteY4902" fmla="*/ 809156 h 988368"/>
                  <a:gd name="connsiteX4903" fmla="*/ 209095 w 2398725"/>
                  <a:gd name="connsiteY4903" fmla="*/ 810000 h 988368"/>
                  <a:gd name="connsiteX4904" fmla="*/ 209770 w 2398725"/>
                  <a:gd name="connsiteY4904" fmla="*/ 810422 h 988368"/>
                  <a:gd name="connsiteX4905" fmla="*/ 210699 w 2398725"/>
                  <a:gd name="connsiteY4905" fmla="*/ 810253 h 988368"/>
                  <a:gd name="connsiteX4906" fmla="*/ 211627 w 2398725"/>
                  <a:gd name="connsiteY4906" fmla="*/ 809241 h 988368"/>
                  <a:gd name="connsiteX4907" fmla="*/ 212049 w 2398725"/>
                  <a:gd name="connsiteY4907" fmla="*/ 809072 h 988368"/>
                  <a:gd name="connsiteX4908" fmla="*/ 213062 w 2398725"/>
                  <a:gd name="connsiteY4908" fmla="*/ 809072 h 988368"/>
                  <a:gd name="connsiteX4909" fmla="*/ 214582 w 2398725"/>
                  <a:gd name="connsiteY4909" fmla="*/ 809747 h 988368"/>
                  <a:gd name="connsiteX4910" fmla="*/ 215595 w 2398725"/>
                  <a:gd name="connsiteY4910" fmla="*/ 810675 h 988368"/>
                  <a:gd name="connsiteX4911" fmla="*/ 216946 w 2398725"/>
                  <a:gd name="connsiteY4911" fmla="*/ 811012 h 988368"/>
                  <a:gd name="connsiteX4912" fmla="*/ 217199 w 2398725"/>
                  <a:gd name="connsiteY4912" fmla="*/ 810760 h 988368"/>
                  <a:gd name="connsiteX4913" fmla="*/ 220069 w 2398725"/>
                  <a:gd name="connsiteY4913" fmla="*/ 810760 h 988368"/>
                  <a:gd name="connsiteX4914" fmla="*/ 229017 w 2398725"/>
                  <a:gd name="connsiteY4914" fmla="*/ 810506 h 988368"/>
                  <a:gd name="connsiteX4915" fmla="*/ 235263 w 2398725"/>
                  <a:gd name="connsiteY4915" fmla="*/ 808988 h 988368"/>
                  <a:gd name="connsiteX4916" fmla="*/ 241088 w 2398725"/>
                  <a:gd name="connsiteY4916" fmla="*/ 807553 h 988368"/>
                  <a:gd name="connsiteX4917" fmla="*/ 241257 w 2398725"/>
                  <a:gd name="connsiteY4917" fmla="*/ 808650 h 988368"/>
                  <a:gd name="connsiteX4918" fmla="*/ 242354 w 2398725"/>
                  <a:gd name="connsiteY4918" fmla="*/ 808397 h 988368"/>
                  <a:gd name="connsiteX4919" fmla="*/ 242354 w 2398725"/>
                  <a:gd name="connsiteY4919" fmla="*/ 807638 h 988368"/>
                  <a:gd name="connsiteX4920" fmla="*/ 246153 w 2398725"/>
                  <a:gd name="connsiteY4920" fmla="*/ 808735 h 988368"/>
                  <a:gd name="connsiteX4921" fmla="*/ 246913 w 2398725"/>
                  <a:gd name="connsiteY4921" fmla="*/ 808566 h 988368"/>
                  <a:gd name="connsiteX4922" fmla="*/ 250880 w 2398725"/>
                  <a:gd name="connsiteY4922" fmla="*/ 806119 h 988368"/>
                  <a:gd name="connsiteX4923" fmla="*/ 254257 w 2398725"/>
                  <a:gd name="connsiteY4923" fmla="*/ 807638 h 988368"/>
                  <a:gd name="connsiteX4924" fmla="*/ 257465 w 2398725"/>
                  <a:gd name="connsiteY4924" fmla="*/ 807132 h 988368"/>
                  <a:gd name="connsiteX4925" fmla="*/ 258562 w 2398725"/>
                  <a:gd name="connsiteY4925" fmla="*/ 807553 h 988368"/>
                  <a:gd name="connsiteX4926" fmla="*/ 268438 w 2398725"/>
                  <a:gd name="connsiteY4926" fmla="*/ 803335 h 988368"/>
                  <a:gd name="connsiteX4927" fmla="*/ 268776 w 2398725"/>
                  <a:gd name="connsiteY4927" fmla="*/ 803503 h 988368"/>
                  <a:gd name="connsiteX4928" fmla="*/ 269029 w 2398725"/>
                  <a:gd name="connsiteY4928" fmla="*/ 803335 h 988368"/>
                  <a:gd name="connsiteX4929" fmla="*/ 269029 w 2398725"/>
                  <a:gd name="connsiteY4929" fmla="*/ 802997 h 988368"/>
                  <a:gd name="connsiteX4930" fmla="*/ 270464 w 2398725"/>
                  <a:gd name="connsiteY4930" fmla="*/ 800213 h 988368"/>
                  <a:gd name="connsiteX4931" fmla="*/ 270633 w 2398725"/>
                  <a:gd name="connsiteY4931" fmla="*/ 795403 h 988368"/>
                  <a:gd name="connsiteX4932" fmla="*/ 270971 w 2398725"/>
                  <a:gd name="connsiteY4932" fmla="*/ 794560 h 988368"/>
                  <a:gd name="connsiteX4933" fmla="*/ 271140 w 2398725"/>
                  <a:gd name="connsiteY4933" fmla="*/ 794306 h 988368"/>
                  <a:gd name="connsiteX4934" fmla="*/ 273672 w 2398725"/>
                  <a:gd name="connsiteY4934" fmla="*/ 793041 h 988368"/>
                  <a:gd name="connsiteX4935" fmla="*/ 274770 w 2398725"/>
                  <a:gd name="connsiteY4935" fmla="*/ 791944 h 988368"/>
                  <a:gd name="connsiteX4936" fmla="*/ 275614 w 2398725"/>
                  <a:gd name="connsiteY4936" fmla="*/ 791353 h 988368"/>
                  <a:gd name="connsiteX4937" fmla="*/ 275614 w 2398725"/>
                  <a:gd name="connsiteY4937" fmla="*/ 791016 h 988368"/>
                  <a:gd name="connsiteX4938" fmla="*/ 275276 w 2398725"/>
                  <a:gd name="connsiteY4938" fmla="*/ 790847 h 988368"/>
                  <a:gd name="connsiteX4939" fmla="*/ 276289 w 2398725"/>
                  <a:gd name="connsiteY4939" fmla="*/ 790172 h 988368"/>
                  <a:gd name="connsiteX4940" fmla="*/ 277471 w 2398725"/>
                  <a:gd name="connsiteY4940" fmla="*/ 789919 h 988368"/>
                  <a:gd name="connsiteX4941" fmla="*/ 279328 w 2398725"/>
                  <a:gd name="connsiteY4941" fmla="*/ 789750 h 988368"/>
                  <a:gd name="connsiteX4942" fmla="*/ 280679 w 2398725"/>
                  <a:gd name="connsiteY4942" fmla="*/ 789581 h 988368"/>
                  <a:gd name="connsiteX4943" fmla="*/ 281945 w 2398725"/>
                  <a:gd name="connsiteY4943" fmla="*/ 789750 h 988368"/>
                  <a:gd name="connsiteX4944" fmla="*/ 281776 w 2398725"/>
                  <a:gd name="connsiteY4944" fmla="*/ 790172 h 988368"/>
                  <a:gd name="connsiteX4945" fmla="*/ 283380 w 2398725"/>
                  <a:gd name="connsiteY4945" fmla="*/ 791100 h 988368"/>
                  <a:gd name="connsiteX4946" fmla="*/ 286503 w 2398725"/>
                  <a:gd name="connsiteY4946" fmla="*/ 788316 h 988368"/>
                  <a:gd name="connsiteX4947" fmla="*/ 288698 w 2398725"/>
                  <a:gd name="connsiteY4947" fmla="*/ 786375 h 988368"/>
                  <a:gd name="connsiteX4948" fmla="*/ 289036 w 2398725"/>
                  <a:gd name="connsiteY4948" fmla="*/ 785869 h 988368"/>
                  <a:gd name="connsiteX4949" fmla="*/ 289795 w 2398725"/>
                  <a:gd name="connsiteY4949" fmla="*/ 785616 h 988368"/>
                  <a:gd name="connsiteX4950" fmla="*/ 294523 w 2398725"/>
                  <a:gd name="connsiteY4950" fmla="*/ 786122 h 988368"/>
                  <a:gd name="connsiteX4951" fmla="*/ 295789 w 2398725"/>
                  <a:gd name="connsiteY4951" fmla="*/ 787050 h 988368"/>
                  <a:gd name="connsiteX4952" fmla="*/ 303217 w 2398725"/>
                  <a:gd name="connsiteY4952" fmla="*/ 791100 h 988368"/>
                  <a:gd name="connsiteX4953" fmla="*/ 304315 w 2398725"/>
                  <a:gd name="connsiteY4953" fmla="*/ 794475 h 988368"/>
                  <a:gd name="connsiteX4954" fmla="*/ 304821 w 2398725"/>
                  <a:gd name="connsiteY4954" fmla="*/ 794813 h 988368"/>
                  <a:gd name="connsiteX4955" fmla="*/ 305328 w 2398725"/>
                  <a:gd name="connsiteY4955" fmla="*/ 794560 h 988368"/>
                  <a:gd name="connsiteX4956" fmla="*/ 305496 w 2398725"/>
                  <a:gd name="connsiteY4956" fmla="*/ 794053 h 988368"/>
                  <a:gd name="connsiteX4957" fmla="*/ 313769 w 2398725"/>
                  <a:gd name="connsiteY4957" fmla="*/ 796669 h 988368"/>
                  <a:gd name="connsiteX4958" fmla="*/ 314022 w 2398725"/>
                  <a:gd name="connsiteY4958" fmla="*/ 796922 h 988368"/>
                  <a:gd name="connsiteX4959" fmla="*/ 314529 w 2398725"/>
                  <a:gd name="connsiteY4959" fmla="*/ 796922 h 988368"/>
                  <a:gd name="connsiteX4960" fmla="*/ 314782 w 2398725"/>
                  <a:gd name="connsiteY4960" fmla="*/ 796753 h 988368"/>
                  <a:gd name="connsiteX4961" fmla="*/ 317230 w 2398725"/>
                  <a:gd name="connsiteY4961" fmla="*/ 793463 h 988368"/>
                  <a:gd name="connsiteX4962" fmla="*/ 318074 w 2398725"/>
                  <a:gd name="connsiteY4962" fmla="*/ 792872 h 988368"/>
                  <a:gd name="connsiteX4963" fmla="*/ 319087 w 2398725"/>
                  <a:gd name="connsiteY4963" fmla="*/ 792450 h 988368"/>
                  <a:gd name="connsiteX4964" fmla="*/ 320353 w 2398725"/>
                  <a:gd name="connsiteY4964" fmla="*/ 792281 h 988368"/>
                  <a:gd name="connsiteX4965" fmla="*/ 321029 w 2398725"/>
                  <a:gd name="connsiteY4965" fmla="*/ 792534 h 988368"/>
                  <a:gd name="connsiteX4966" fmla="*/ 322970 w 2398725"/>
                  <a:gd name="connsiteY4966" fmla="*/ 794137 h 988368"/>
                  <a:gd name="connsiteX4967" fmla="*/ 322970 w 2398725"/>
                  <a:gd name="connsiteY4967" fmla="*/ 794560 h 988368"/>
                  <a:gd name="connsiteX4968" fmla="*/ 322464 w 2398725"/>
                  <a:gd name="connsiteY4968" fmla="*/ 794981 h 988368"/>
                  <a:gd name="connsiteX4969" fmla="*/ 322042 w 2398725"/>
                  <a:gd name="connsiteY4969" fmla="*/ 795403 h 988368"/>
                  <a:gd name="connsiteX4970" fmla="*/ 320353 w 2398725"/>
                  <a:gd name="connsiteY4970" fmla="*/ 799453 h 988368"/>
                  <a:gd name="connsiteX4971" fmla="*/ 320353 w 2398725"/>
                  <a:gd name="connsiteY4971" fmla="*/ 799622 h 988368"/>
                  <a:gd name="connsiteX4972" fmla="*/ 320691 w 2398725"/>
                  <a:gd name="connsiteY4972" fmla="*/ 799622 h 988368"/>
                  <a:gd name="connsiteX4973" fmla="*/ 322211 w 2398725"/>
                  <a:gd name="connsiteY4973" fmla="*/ 795656 h 988368"/>
                  <a:gd name="connsiteX4974" fmla="*/ 323224 w 2398725"/>
                  <a:gd name="connsiteY4974" fmla="*/ 794644 h 988368"/>
                  <a:gd name="connsiteX4975" fmla="*/ 324827 w 2398725"/>
                  <a:gd name="connsiteY4975" fmla="*/ 795319 h 988368"/>
                  <a:gd name="connsiteX4976" fmla="*/ 325587 w 2398725"/>
                  <a:gd name="connsiteY4976" fmla="*/ 795825 h 988368"/>
                  <a:gd name="connsiteX4977" fmla="*/ 326262 w 2398725"/>
                  <a:gd name="connsiteY4977" fmla="*/ 796163 h 988368"/>
                  <a:gd name="connsiteX4978" fmla="*/ 326938 w 2398725"/>
                  <a:gd name="connsiteY4978" fmla="*/ 796331 h 988368"/>
                  <a:gd name="connsiteX4979" fmla="*/ 335886 w 2398725"/>
                  <a:gd name="connsiteY4979" fmla="*/ 802491 h 988368"/>
                  <a:gd name="connsiteX4980" fmla="*/ 336899 w 2398725"/>
                  <a:gd name="connsiteY4980" fmla="*/ 803756 h 988368"/>
                  <a:gd name="connsiteX4981" fmla="*/ 340360 w 2398725"/>
                  <a:gd name="connsiteY4981" fmla="*/ 806625 h 988368"/>
                  <a:gd name="connsiteX4982" fmla="*/ 342048 w 2398725"/>
                  <a:gd name="connsiteY4982" fmla="*/ 808228 h 988368"/>
                  <a:gd name="connsiteX4983" fmla="*/ 349223 w 2398725"/>
                  <a:gd name="connsiteY4983" fmla="*/ 814640 h 988368"/>
                  <a:gd name="connsiteX4984" fmla="*/ 349814 w 2398725"/>
                  <a:gd name="connsiteY4984" fmla="*/ 814978 h 988368"/>
                  <a:gd name="connsiteX4985" fmla="*/ 351671 w 2398725"/>
                  <a:gd name="connsiteY4985" fmla="*/ 816666 h 988368"/>
                  <a:gd name="connsiteX4986" fmla="*/ 351924 w 2398725"/>
                  <a:gd name="connsiteY4986" fmla="*/ 817172 h 988368"/>
                  <a:gd name="connsiteX4987" fmla="*/ 357243 w 2398725"/>
                  <a:gd name="connsiteY4987" fmla="*/ 822572 h 988368"/>
                  <a:gd name="connsiteX4988" fmla="*/ 359015 w 2398725"/>
                  <a:gd name="connsiteY4988" fmla="*/ 824935 h 988368"/>
                  <a:gd name="connsiteX4989" fmla="*/ 359606 w 2398725"/>
                  <a:gd name="connsiteY4989" fmla="*/ 825525 h 988368"/>
                  <a:gd name="connsiteX4990" fmla="*/ 360619 w 2398725"/>
                  <a:gd name="connsiteY4990" fmla="*/ 826791 h 988368"/>
                  <a:gd name="connsiteX4991" fmla="*/ 362054 w 2398725"/>
                  <a:gd name="connsiteY4991" fmla="*/ 827719 h 988368"/>
                  <a:gd name="connsiteX4992" fmla="*/ 359353 w 2398725"/>
                  <a:gd name="connsiteY4992" fmla="*/ 828394 h 988368"/>
                  <a:gd name="connsiteX4993" fmla="*/ 356398 w 2398725"/>
                  <a:gd name="connsiteY4993" fmla="*/ 829491 h 988368"/>
                  <a:gd name="connsiteX4994" fmla="*/ 356398 w 2398725"/>
                  <a:gd name="connsiteY4994" fmla="*/ 829660 h 988368"/>
                  <a:gd name="connsiteX4995" fmla="*/ 359269 w 2398725"/>
                  <a:gd name="connsiteY4995" fmla="*/ 828647 h 988368"/>
                  <a:gd name="connsiteX4996" fmla="*/ 362223 w 2398725"/>
                  <a:gd name="connsiteY4996" fmla="*/ 828225 h 988368"/>
                  <a:gd name="connsiteX4997" fmla="*/ 362392 w 2398725"/>
                  <a:gd name="connsiteY4997" fmla="*/ 828647 h 988368"/>
                  <a:gd name="connsiteX4998" fmla="*/ 363067 w 2398725"/>
                  <a:gd name="connsiteY4998" fmla="*/ 828647 h 988368"/>
                  <a:gd name="connsiteX4999" fmla="*/ 363067 w 2398725"/>
                  <a:gd name="connsiteY4999" fmla="*/ 828984 h 988368"/>
                  <a:gd name="connsiteX5000" fmla="*/ 362561 w 2398725"/>
                  <a:gd name="connsiteY5000" fmla="*/ 828984 h 988368"/>
                  <a:gd name="connsiteX5001" fmla="*/ 362561 w 2398725"/>
                  <a:gd name="connsiteY5001" fmla="*/ 829322 h 988368"/>
                  <a:gd name="connsiteX5002" fmla="*/ 361463 w 2398725"/>
                  <a:gd name="connsiteY5002" fmla="*/ 829744 h 988368"/>
                  <a:gd name="connsiteX5003" fmla="*/ 361041 w 2398725"/>
                  <a:gd name="connsiteY5003" fmla="*/ 830081 h 988368"/>
                  <a:gd name="connsiteX5004" fmla="*/ 357834 w 2398725"/>
                  <a:gd name="connsiteY5004" fmla="*/ 830925 h 988368"/>
                  <a:gd name="connsiteX5005" fmla="*/ 357834 w 2398725"/>
                  <a:gd name="connsiteY5005" fmla="*/ 831094 h 988368"/>
                  <a:gd name="connsiteX5006" fmla="*/ 361210 w 2398725"/>
                  <a:gd name="connsiteY5006" fmla="*/ 830419 h 988368"/>
                  <a:gd name="connsiteX5007" fmla="*/ 362814 w 2398725"/>
                  <a:gd name="connsiteY5007" fmla="*/ 829575 h 988368"/>
                  <a:gd name="connsiteX5008" fmla="*/ 363489 w 2398725"/>
                  <a:gd name="connsiteY5008" fmla="*/ 829406 h 988368"/>
                  <a:gd name="connsiteX5009" fmla="*/ 363996 w 2398725"/>
                  <a:gd name="connsiteY5009" fmla="*/ 829744 h 988368"/>
                  <a:gd name="connsiteX5010" fmla="*/ 364502 w 2398725"/>
                  <a:gd name="connsiteY5010" fmla="*/ 830419 h 988368"/>
                  <a:gd name="connsiteX5011" fmla="*/ 365515 w 2398725"/>
                  <a:gd name="connsiteY5011" fmla="*/ 834722 h 988368"/>
                  <a:gd name="connsiteX5012" fmla="*/ 366950 w 2398725"/>
                  <a:gd name="connsiteY5012" fmla="*/ 838097 h 988368"/>
                  <a:gd name="connsiteX5013" fmla="*/ 361126 w 2398725"/>
                  <a:gd name="connsiteY5013" fmla="*/ 842906 h 988368"/>
                  <a:gd name="connsiteX5014" fmla="*/ 361295 w 2398725"/>
                  <a:gd name="connsiteY5014" fmla="*/ 843159 h 988368"/>
                  <a:gd name="connsiteX5015" fmla="*/ 366613 w 2398725"/>
                  <a:gd name="connsiteY5015" fmla="*/ 839025 h 988368"/>
                  <a:gd name="connsiteX5016" fmla="*/ 368385 w 2398725"/>
                  <a:gd name="connsiteY5016" fmla="*/ 838013 h 988368"/>
                  <a:gd name="connsiteX5017" fmla="*/ 368554 w 2398725"/>
                  <a:gd name="connsiteY5017" fmla="*/ 838181 h 988368"/>
                  <a:gd name="connsiteX5018" fmla="*/ 368132 w 2398725"/>
                  <a:gd name="connsiteY5018" fmla="*/ 839447 h 988368"/>
                  <a:gd name="connsiteX5019" fmla="*/ 365009 w 2398725"/>
                  <a:gd name="connsiteY5019" fmla="*/ 843497 h 988368"/>
                  <a:gd name="connsiteX5020" fmla="*/ 364587 w 2398725"/>
                  <a:gd name="connsiteY5020" fmla="*/ 844341 h 988368"/>
                  <a:gd name="connsiteX5021" fmla="*/ 364418 w 2398725"/>
                  <a:gd name="connsiteY5021" fmla="*/ 845016 h 988368"/>
                  <a:gd name="connsiteX5022" fmla="*/ 364587 w 2398725"/>
                  <a:gd name="connsiteY5022" fmla="*/ 845016 h 988368"/>
                  <a:gd name="connsiteX5023" fmla="*/ 365431 w 2398725"/>
                  <a:gd name="connsiteY5023" fmla="*/ 843497 h 988368"/>
                  <a:gd name="connsiteX5024" fmla="*/ 366359 w 2398725"/>
                  <a:gd name="connsiteY5024" fmla="*/ 842316 h 988368"/>
                  <a:gd name="connsiteX5025" fmla="*/ 368470 w 2398725"/>
                  <a:gd name="connsiteY5025" fmla="*/ 839616 h 988368"/>
                  <a:gd name="connsiteX5026" fmla="*/ 368807 w 2398725"/>
                  <a:gd name="connsiteY5026" fmla="*/ 838519 h 988368"/>
                  <a:gd name="connsiteX5027" fmla="*/ 369145 w 2398725"/>
                  <a:gd name="connsiteY5027" fmla="*/ 838013 h 988368"/>
                  <a:gd name="connsiteX5028" fmla="*/ 369820 w 2398725"/>
                  <a:gd name="connsiteY5028" fmla="*/ 837844 h 988368"/>
                  <a:gd name="connsiteX5029" fmla="*/ 369820 w 2398725"/>
                  <a:gd name="connsiteY5029" fmla="*/ 838013 h 988368"/>
                  <a:gd name="connsiteX5030" fmla="*/ 370411 w 2398725"/>
                  <a:gd name="connsiteY5030" fmla="*/ 838181 h 988368"/>
                  <a:gd name="connsiteX5031" fmla="*/ 370411 w 2398725"/>
                  <a:gd name="connsiteY5031" fmla="*/ 838181 h 988368"/>
                  <a:gd name="connsiteX5032" fmla="*/ 371171 w 2398725"/>
                  <a:gd name="connsiteY5032" fmla="*/ 838772 h 988368"/>
                  <a:gd name="connsiteX5033" fmla="*/ 369905 w 2398725"/>
                  <a:gd name="connsiteY5033" fmla="*/ 840291 h 988368"/>
                  <a:gd name="connsiteX5034" fmla="*/ 366275 w 2398725"/>
                  <a:gd name="connsiteY5034" fmla="*/ 844931 h 988368"/>
                  <a:gd name="connsiteX5035" fmla="*/ 366359 w 2398725"/>
                  <a:gd name="connsiteY5035" fmla="*/ 844931 h 988368"/>
                  <a:gd name="connsiteX5036" fmla="*/ 367457 w 2398725"/>
                  <a:gd name="connsiteY5036" fmla="*/ 843919 h 988368"/>
                  <a:gd name="connsiteX5037" fmla="*/ 367963 w 2398725"/>
                  <a:gd name="connsiteY5037" fmla="*/ 843244 h 988368"/>
                  <a:gd name="connsiteX5038" fmla="*/ 368470 w 2398725"/>
                  <a:gd name="connsiteY5038" fmla="*/ 842400 h 988368"/>
                  <a:gd name="connsiteX5039" fmla="*/ 371171 w 2398725"/>
                  <a:gd name="connsiteY5039" fmla="*/ 839194 h 988368"/>
                  <a:gd name="connsiteX5040" fmla="*/ 371340 w 2398725"/>
                  <a:gd name="connsiteY5040" fmla="*/ 838857 h 988368"/>
                  <a:gd name="connsiteX5041" fmla="*/ 371340 w 2398725"/>
                  <a:gd name="connsiteY5041" fmla="*/ 838688 h 988368"/>
                  <a:gd name="connsiteX5042" fmla="*/ 371509 w 2398725"/>
                  <a:gd name="connsiteY5042" fmla="*/ 838688 h 988368"/>
                  <a:gd name="connsiteX5043" fmla="*/ 372184 w 2398725"/>
                  <a:gd name="connsiteY5043" fmla="*/ 839194 h 988368"/>
                  <a:gd name="connsiteX5044" fmla="*/ 372606 w 2398725"/>
                  <a:gd name="connsiteY5044" fmla="*/ 839194 h 988368"/>
                  <a:gd name="connsiteX5045" fmla="*/ 373113 w 2398725"/>
                  <a:gd name="connsiteY5045" fmla="*/ 840206 h 988368"/>
                  <a:gd name="connsiteX5046" fmla="*/ 376236 w 2398725"/>
                  <a:gd name="connsiteY5046" fmla="*/ 851344 h 988368"/>
                  <a:gd name="connsiteX5047" fmla="*/ 373703 w 2398725"/>
                  <a:gd name="connsiteY5047" fmla="*/ 852019 h 988368"/>
                  <a:gd name="connsiteX5048" fmla="*/ 373703 w 2398725"/>
                  <a:gd name="connsiteY5048" fmla="*/ 852272 h 988368"/>
                  <a:gd name="connsiteX5049" fmla="*/ 376320 w 2398725"/>
                  <a:gd name="connsiteY5049" fmla="*/ 851513 h 988368"/>
                  <a:gd name="connsiteX5050" fmla="*/ 376320 w 2398725"/>
                  <a:gd name="connsiteY5050" fmla="*/ 851766 h 988368"/>
                  <a:gd name="connsiteX5051" fmla="*/ 374041 w 2398725"/>
                  <a:gd name="connsiteY5051" fmla="*/ 852441 h 988368"/>
                  <a:gd name="connsiteX5052" fmla="*/ 374041 w 2398725"/>
                  <a:gd name="connsiteY5052" fmla="*/ 852694 h 988368"/>
                  <a:gd name="connsiteX5053" fmla="*/ 376489 w 2398725"/>
                  <a:gd name="connsiteY5053" fmla="*/ 852019 h 988368"/>
                  <a:gd name="connsiteX5054" fmla="*/ 376489 w 2398725"/>
                  <a:gd name="connsiteY5054" fmla="*/ 852272 h 988368"/>
                  <a:gd name="connsiteX5055" fmla="*/ 374041 w 2398725"/>
                  <a:gd name="connsiteY5055" fmla="*/ 852947 h 988368"/>
                  <a:gd name="connsiteX5056" fmla="*/ 374041 w 2398725"/>
                  <a:gd name="connsiteY5056" fmla="*/ 853200 h 988368"/>
                  <a:gd name="connsiteX5057" fmla="*/ 376574 w 2398725"/>
                  <a:gd name="connsiteY5057" fmla="*/ 852525 h 988368"/>
                  <a:gd name="connsiteX5058" fmla="*/ 380203 w 2398725"/>
                  <a:gd name="connsiteY5058" fmla="*/ 864928 h 988368"/>
                  <a:gd name="connsiteX5059" fmla="*/ 391262 w 2398725"/>
                  <a:gd name="connsiteY5059" fmla="*/ 871256 h 988368"/>
                  <a:gd name="connsiteX5060" fmla="*/ 393879 w 2398725"/>
                  <a:gd name="connsiteY5060" fmla="*/ 871256 h 988368"/>
                  <a:gd name="connsiteX5061" fmla="*/ 403671 w 2398725"/>
                  <a:gd name="connsiteY5061" fmla="*/ 870666 h 988368"/>
                  <a:gd name="connsiteX5062" fmla="*/ 404008 w 2398725"/>
                  <a:gd name="connsiteY5062" fmla="*/ 870328 h 988368"/>
                  <a:gd name="connsiteX5063" fmla="*/ 404430 w 2398725"/>
                  <a:gd name="connsiteY5063" fmla="*/ 868894 h 988368"/>
                  <a:gd name="connsiteX5064" fmla="*/ 412028 w 2398725"/>
                  <a:gd name="connsiteY5064" fmla="*/ 865097 h 988368"/>
                  <a:gd name="connsiteX5065" fmla="*/ 416417 w 2398725"/>
                  <a:gd name="connsiteY5065" fmla="*/ 863831 h 988368"/>
                  <a:gd name="connsiteX5066" fmla="*/ 417515 w 2398725"/>
                  <a:gd name="connsiteY5066" fmla="*/ 863831 h 988368"/>
                  <a:gd name="connsiteX5067" fmla="*/ 418696 w 2398725"/>
                  <a:gd name="connsiteY5067" fmla="*/ 864422 h 988368"/>
                  <a:gd name="connsiteX5068" fmla="*/ 418696 w 2398725"/>
                  <a:gd name="connsiteY5068" fmla="*/ 865772 h 988368"/>
                  <a:gd name="connsiteX5069" fmla="*/ 419372 w 2398725"/>
                  <a:gd name="connsiteY5069" fmla="*/ 865772 h 988368"/>
                  <a:gd name="connsiteX5070" fmla="*/ 420554 w 2398725"/>
                  <a:gd name="connsiteY5070" fmla="*/ 865519 h 988368"/>
                  <a:gd name="connsiteX5071" fmla="*/ 430514 w 2398725"/>
                  <a:gd name="connsiteY5071" fmla="*/ 872691 h 988368"/>
                  <a:gd name="connsiteX5072" fmla="*/ 439884 w 2398725"/>
                  <a:gd name="connsiteY5072" fmla="*/ 872944 h 988368"/>
                  <a:gd name="connsiteX5073" fmla="*/ 444949 w 2398725"/>
                  <a:gd name="connsiteY5073" fmla="*/ 872944 h 988368"/>
                  <a:gd name="connsiteX5074" fmla="*/ 445794 w 2398725"/>
                  <a:gd name="connsiteY5074" fmla="*/ 873281 h 988368"/>
                  <a:gd name="connsiteX5075" fmla="*/ 446553 w 2398725"/>
                  <a:gd name="connsiteY5075" fmla="*/ 873872 h 988368"/>
                  <a:gd name="connsiteX5076" fmla="*/ 446891 w 2398725"/>
                  <a:gd name="connsiteY5076" fmla="*/ 874716 h 988368"/>
                  <a:gd name="connsiteX5077" fmla="*/ 446891 w 2398725"/>
                  <a:gd name="connsiteY5077" fmla="*/ 875644 h 988368"/>
                  <a:gd name="connsiteX5078" fmla="*/ 445962 w 2398725"/>
                  <a:gd name="connsiteY5078" fmla="*/ 878260 h 988368"/>
                  <a:gd name="connsiteX5079" fmla="*/ 445540 w 2398725"/>
                  <a:gd name="connsiteY5079" fmla="*/ 879525 h 988368"/>
                  <a:gd name="connsiteX5080" fmla="*/ 444105 w 2398725"/>
                  <a:gd name="connsiteY5080" fmla="*/ 882647 h 988368"/>
                  <a:gd name="connsiteX5081" fmla="*/ 444105 w 2398725"/>
                  <a:gd name="connsiteY5081" fmla="*/ 883069 h 988368"/>
                  <a:gd name="connsiteX5082" fmla="*/ 444527 w 2398725"/>
                  <a:gd name="connsiteY5082" fmla="*/ 883575 h 988368"/>
                  <a:gd name="connsiteX5083" fmla="*/ 445118 w 2398725"/>
                  <a:gd name="connsiteY5083" fmla="*/ 883828 h 988368"/>
                  <a:gd name="connsiteX5084" fmla="*/ 454573 w 2398725"/>
                  <a:gd name="connsiteY5084" fmla="*/ 889228 h 988368"/>
                  <a:gd name="connsiteX5085" fmla="*/ 462592 w 2398725"/>
                  <a:gd name="connsiteY5085" fmla="*/ 894966 h 988368"/>
                  <a:gd name="connsiteX5086" fmla="*/ 462930 w 2398725"/>
                  <a:gd name="connsiteY5086" fmla="*/ 895556 h 988368"/>
                  <a:gd name="connsiteX5087" fmla="*/ 463689 w 2398725"/>
                  <a:gd name="connsiteY5087" fmla="*/ 898003 h 988368"/>
                  <a:gd name="connsiteX5088" fmla="*/ 464365 w 2398725"/>
                  <a:gd name="connsiteY5088" fmla="*/ 898763 h 988368"/>
                  <a:gd name="connsiteX5089" fmla="*/ 466644 w 2398725"/>
                  <a:gd name="connsiteY5089" fmla="*/ 899944 h 988368"/>
                  <a:gd name="connsiteX5090" fmla="*/ 473228 w 2398725"/>
                  <a:gd name="connsiteY5090" fmla="*/ 904585 h 988368"/>
                  <a:gd name="connsiteX5091" fmla="*/ 473650 w 2398725"/>
                  <a:gd name="connsiteY5091" fmla="*/ 904922 h 988368"/>
                  <a:gd name="connsiteX5092" fmla="*/ 474241 w 2398725"/>
                  <a:gd name="connsiteY5092" fmla="*/ 905428 h 988368"/>
                  <a:gd name="connsiteX5093" fmla="*/ 476436 w 2398725"/>
                  <a:gd name="connsiteY5093" fmla="*/ 908213 h 988368"/>
                  <a:gd name="connsiteX5094" fmla="*/ 478293 w 2398725"/>
                  <a:gd name="connsiteY5094" fmla="*/ 909562 h 988368"/>
                  <a:gd name="connsiteX5095" fmla="*/ 486313 w 2398725"/>
                  <a:gd name="connsiteY5095" fmla="*/ 918084 h 988368"/>
                  <a:gd name="connsiteX5096" fmla="*/ 486481 w 2398725"/>
                  <a:gd name="connsiteY5096" fmla="*/ 918591 h 988368"/>
                  <a:gd name="connsiteX5097" fmla="*/ 490871 w 2398725"/>
                  <a:gd name="connsiteY5097" fmla="*/ 922641 h 988368"/>
                  <a:gd name="connsiteX5098" fmla="*/ 491799 w 2398725"/>
                  <a:gd name="connsiteY5098" fmla="*/ 923822 h 988368"/>
                  <a:gd name="connsiteX5099" fmla="*/ 492306 w 2398725"/>
                  <a:gd name="connsiteY5099" fmla="*/ 924244 h 988368"/>
                  <a:gd name="connsiteX5100" fmla="*/ 492897 w 2398725"/>
                  <a:gd name="connsiteY5100" fmla="*/ 924497 h 988368"/>
                  <a:gd name="connsiteX5101" fmla="*/ 493657 w 2398725"/>
                  <a:gd name="connsiteY5101" fmla="*/ 924497 h 988368"/>
                  <a:gd name="connsiteX5102" fmla="*/ 497793 w 2398725"/>
                  <a:gd name="connsiteY5102" fmla="*/ 923906 h 988368"/>
                  <a:gd name="connsiteX5103" fmla="*/ 498046 w 2398725"/>
                  <a:gd name="connsiteY5103" fmla="*/ 924160 h 988368"/>
                  <a:gd name="connsiteX5104" fmla="*/ 498384 w 2398725"/>
                  <a:gd name="connsiteY5104" fmla="*/ 925678 h 988368"/>
                  <a:gd name="connsiteX5105" fmla="*/ 498721 w 2398725"/>
                  <a:gd name="connsiteY5105" fmla="*/ 925678 h 988368"/>
                  <a:gd name="connsiteX5106" fmla="*/ 498299 w 2398725"/>
                  <a:gd name="connsiteY5106" fmla="*/ 923822 h 988368"/>
                  <a:gd name="connsiteX5107" fmla="*/ 498975 w 2398725"/>
                  <a:gd name="connsiteY5107" fmla="*/ 923653 h 988368"/>
                  <a:gd name="connsiteX5108" fmla="*/ 499566 w 2398725"/>
                  <a:gd name="connsiteY5108" fmla="*/ 925425 h 988368"/>
                  <a:gd name="connsiteX5109" fmla="*/ 499819 w 2398725"/>
                  <a:gd name="connsiteY5109" fmla="*/ 925425 h 988368"/>
                  <a:gd name="connsiteX5110" fmla="*/ 499650 w 2398725"/>
                  <a:gd name="connsiteY5110" fmla="*/ 924666 h 988368"/>
                  <a:gd name="connsiteX5111" fmla="*/ 499903 w 2398725"/>
                  <a:gd name="connsiteY5111" fmla="*/ 924666 h 988368"/>
                  <a:gd name="connsiteX5112" fmla="*/ 499903 w 2398725"/>
                  <a:gd name="connsiteY5112" fmla="*/ 924497 h 988368"/>
                  <a:gd name="connsiteX5113" fmla="*/ 500157 w 2398725"/>
                  <a:gd name="connsiteY5113" fmla="*/ 924160 h 988368"/>
                  <a:gd name="connsiteX5114" fmla="*/ 500157 w 2398725"/>
                  <a:gd name="connsiteY5114" fmla="*/ 923822 h 988368"/>
                  <a:gd name="connsiteX5115" fmla="*/ 500410 w 2398725"/>
                  <a:gd name="connsiteY5115" fmla="*/ 923569 h 988368"/>
                  <a:gd name="connsiteX5116" fmla="*/ 500747 w 2398725"/>
                  <a:gd name="connsiteY5116" fmla="*/ 923569 h 988368"/>
                  <a:gd name="connsiteX5117" fmla="*/ 501254 w 2398725"/>
                  <a:gd name="connsiteY5117" fmla="*/ 923232 h 988368"/>
                  <a:gd name="connsiteX5118" fmla="*/ 501845 w 2398725"/>
                  <a:gd name="connsiteY5118" fmla="*/ 923063 h 988368"/>
                  <a:gd name="connsiteX5119" fmla="*/ 502858 w 2398725"/>
                  <a:gd name="connsiteY5119" fmla="*/ 923063 h 988368"/>
                  <a:gd name="connsiteX5120" fmla="*/ 503449 w 2398725"/>
                  <a:gd name="connsiteY5120" fmla="*/ 922388 h 988368"/>
                  <a:gd name="connsiteX5121" fmla="*/ 503955 w 2398725"/>
                  <a:gd name="connsiteY5121" fmla="*/ 922219 h 988368"/>
                  <a:gd name="connsiteX5122" fmla="*/ 505981 w 2398725"/>
                  <a:gd name="connsiteY5122" fmla="*/ 922219 h 988368"/>
                  <a:gd name="connsiteX5123" fmla="*/ 505981 w 2398725"/>
                  <a:gd name="connsiteY5123" fmla="*/ 921797 h 988368"/>
                  <a:gd name="connsiteX5124" fmla="*/ 507247 w 2398725"/>
                  <a:gd name="connsiteY5124" fmla="*/ 921797 h 988368"/>
                  <a:gd name="connsiteX5125" fmla="*/ 507838 w 2398725"/>
                  <a:gd name="connsiteY5125" fmla="*/ 921628 h 988368"/>
                  <a:gd name="connsiteX5126" fmla="*/ 509442 w 2398725"/>
                  <a:gd name="connsiteY5126" fmla="*/ 921291 h 988368"/>
                  <a:gd name="connsiteX5127" fmla="*/ 511130 w 2398725"/>
                  <a:gd name="connsiteY5127" fmla="*/ 920869 h 988368"/>
                  <a:gd name="connsiteX5128" fmla="*/ 511975 w 2398725"/>
                  <a:gd name="connsiteY5128" fmla="*/ 920532 h 988368"/>
                  <a:gd name="connsiteX5129" fmla="*/ 512565 w 2398725"/>
                  <a:gd name="connsiteY5129" fmla="*/ 920363 h 988368"/>
                  <a:gd name="connsiteX5130" fmla="*/ 513916 w 2398725"/>
                  <a:gd name="connsiteY5130" fmla="*/ 920363 h 988368"/>
                  <a:gd name="connsiteX5131" fmla="*/ 513916 w 2398725"/>
                  <a:gd name="connsiteY5131" fmla="*/ 920025 h 988368"/>
                  <a:gd name="connsiteX5132" fmla="*/ 515098 w 2398725"/>
                  <a:gd name="connsiteY5132" fmla="*/ 919772 h 988368"/>
                  <a:gd name="connsiteX5133" fmla="*/ 517124 w 2398725"/>
                  <a:gd name="connsiteY5133" fmla="*/ 919772 h 988368"/>
                  <a:gd name="connsiteX5134" fmla="*/ 517884 w 2398725"/>
                  <a:gd name="connsiteY5134" fmla="*/ 919941 h 988368"/>
                  <a:gd name="connsiteX5135" fmla="*/ 518559 w 2398725"/>
                  <a:gd name="connsiteY5135" fmla="*/ 919772 h 988368"/>
                  <a:gd name="connsiteX5136" fmla="*/ 519065 w 2398725"/>
                  <a:gd name="connsiteY5136" fmla="*/ 919519 h 988368"/>
                  <a:gd name="connsiteX5137" fmla="*/ 519572 w 2398725"/>
                  <a:gd name="connsiteY5137" fmla="*/ 919519 h 988368"/>
                  <a:gd name="connsiteX5138" fmla="*/ 520332 w 2398725"/>
                  <a:gd name="connsiteY5138" fmla="*/ 919266 h 988368"/>
                  <a:gd name="connsiteX5139" fmla="*/ 523455 w 2398725"/>
                  <a:gd name="connsiteY5139" fmla="*/ 918844 h 988368"/>
                  <a:gd name="connsiteX5140" fmla="*/ 524890 w 2398725"/>
                  <a:gd name="connsiteY5140" fmla="*/ 918338 h 988368"/>
                  <a:gd name="connsiteX5141" fmla="*/ 525312 w 2398725"/>
                  <a:gd name="connsiteY5141" fmla="*/ 917578 h 988368"/>
                  <a:gd name="connsiteX5142" fmla="*/ 526494 w 2398725"/>
                  <a:gd name="connsiteY5142" fmla="*/ 917916 h 988368"/>
                  <a:gd name="connsiteX5143" fmla="*/ 529702 w 2398725"/>
                  <a:gd name="connsiteY5143" fmla="*/ 917241 h 988368"/>
                  <a:gd name="connsiteX5144" fmla="*/ 533922 w 2398725"/>
                  <a:gd name="connsiteY5144" fmla="*/ 915891 h 988368"/>
                  <a:gd name="connsiteX5145" fmla="*/ 538650 w 2398725"/>
                  <a:gd name="connsiteY5145" fmla="*/ 914710 h 988368"/>
                  <a:gd name="connsiteX5146" fmla="*/ 540507 w 2398725"/>
                  <a:gd name="connsiteY5146" fmla="*/ 914119 h 988368"/>
                  <a:gd name="connsiteX5147" fmla="*/ 541013 w 2398725"/>
                  <a:gd name="connsiteY5147" fmla="*/ 913950 h 988368"/>
                  <a:gd name="connsiteX5148" fmla="*/ 542195 w 2398725"/>
                  <a:gd name="connsiteY5148" fmla="*/ 913444 h 988368"/>
                  <a:gd name="connsiteX5149" fmla="*/ 543714 w 2398725"/>
                  <a:gd name="connsiteY5149" fmla="*/ 913107 h 988368"/>
                  <a:gd name="connsiteX5150" fmla="*/ 544812 w 2398725"/>
                  <a:gd name="connsiteY5150" fmla="*/ 912938 h 988368"/>
                  <a:gd name="connsiteX5151" fmla="*/ 545572 w 2398725"/>
                  <a:gd name="connsiteY5151" fmla="*/ 912685 h 988368"/>
                  <a:gd name="connsiteX5152" fmla="*/ 545994 w 2398725"/>
                  <a:gd name="connsiteY5152" fmla="*/ 912262 h 988368"/>
                  <a:gd name="connsiteX5153" fmla="*/ 547091 w 2398725"/>
                  <a:gd name="connsiteY5153" fmla="*/ 912685 h 988368"/>
                  <a:gd name="connsiteX5154" fmla="*/ 551227 w 2398725"/>
                  <a:gd name="connsiteY5154" fmla="*/ 912685 h 988368"/>
                  <a:gd name="connsiteX5155" fmla="*/ 553591 w 2398725"/>
                  <a:gd name="connsiteY5155" fmla="*/ 911588 h 988368"/>
                  <a:gd name="connsiteX5156" fmla="*/ 555364 w 2398725"/>
                  <a:gd name="connsiteY5156" fmla="*/ 910238 h 988368"/>
                  <a:gd name="connsiteX5157" fmla="*/ 555955 w 2398725"/>
                  <a:gd name="connsiteY5157" fmla="*/ 908297 h 988368"/>
                  <a:gd name="connsiteX5158" fmla="*/ 555955 w 2398725"/>
                  <a:gd name="connsiteY5158" fmla="*/ 908297 h 988368"/>
                  <a:gd name="connsiteX5159" fmla="*/ 556545 w 2398725"/>
                  <a:gd name="connsiteY5159" fmla="*/ 907200 h 988368"/>
                  <a:gd name="connsiteX5160" fmla="*/ 559500 w 2398725"/>
                  <a:gd name="connsiteY5160" fmla="*/ 904163 h 988368"/>
                  <a:gd name="connsiteX5161" fmla="*/ 560682 w 2398725"/>
                  <a:gd name="connsiteY5161" fmla="*/ 903403 h 988368"/>
                  <a:gd name="connsiteX5162" fmla="*/ 563467 w 2398725"/>
                  <a:gd name="connsiteY5162" fmla="*/ 902138 h 988368"/>
                  <a:gd name="connsiteX5163" fmla="*/ 563974 w 2398725"/>
                  <a:gd name="connsiteY5163" fmla="*/ 902306 h 988368"/>
                  <a:gd name="connsiteX5164" fmla="*/ 564396 w 2398725"/>
                  <a:gd name="connsiteY5164" fmla="*/ 901884 h 988368"/>
                  <a:gd name="connsiteX5165" fmla="*/ 565662 w 2398725"/>
                  <a:gd name="connsiteY5165" fmla="*/ 901209 h 988368"/>
                  <a:gd name="connsiteX5166" fmla="*/ 567519 w 2398725"/>
                  <a:gd name="connsiteY5166" fmla="*/ 900619 h 988368"/>
                  <a:gd name="connsiteX5167" fmla="*/ 567773 w 2398725"/>
                  <a:gd name="connsiteY5167" fmla="*/ 900281 h 988368"/>
                  <a:gd name="connsiteX5168" fmla="*/ 568364 w 2398725"/>
                  <a:gd name="connsiteY5168" fmla="*/ 900281 h 988368"/>
                  <a:gd name="connsiteX5169" fmla="*/ 569967 w 2398725"/>
                  <a:gd name="connsiteY5169" fmla="*/ 899269 h 988368"/>
                  <a:gd name="connsiteX5170" fmla="*/ 570643 w 2398725"/>
                  <a:gd name="connsiteY5170" fmla="*/ 899944 h 988368"/>
                  <a:gd name="connsiteX5171" fmla="*/ 571571 w 2398725"/>
                  <a:gd name="connsiteY5171" fmla="*/ 899269 h 988368"/>
                  <a:gd name="connsiteX5172" fmla="*/ 572162 w 2398725"/>
                  <a:gd name="connsiteY5172" fmla="*/ 899269 h 988368"/>
                  <a:gd name="connsiteX5173" fmla="*/ 572922 w 2398725"/>
                  <a:gd name="connsiteY5173" fmla="*/ 899691 h 988368"/>
                  <a:gd name="connsiteX5174" fmla="*/ 574610 w 2398725"/>
                  <a:gd name="connsiteY5174" fmla="*/ 900028 h 988368"/>
                  <a:gd name="connsiteX5175" fmla="*/ 576045 w 2398725"/>
                  <a:gd name="connsiteY5175" fmla="*/ 900028 h 988368"/>
                  <a:gd name="connsiteX5176" fmla="*/ 577396 w 2398725"/>
                  <a:gd name="connsiteY5176" fmla="*/ 900619 h 988368"/>
                  <a:gd name="connsiteX5177" fmla="*/ 578324 w 2398725"/>
                  <a:gd name="connsiteY5177" fmla="*/ 900366 h 988368"/>
                  <a:gd name="connsiteX5178" fmla="*/ 579928 w 2398725"/>
                  <a:gd name="connsiteY5178" fmla="*/ 900956 h 988368"/>
                  <a:gd name="connsiteX5179" fmla="*/ 581195 w 2398725"/>
                  <a:gd name="connsiteY5179" fmla="*/ 901209 h 988368"/>
                  <a:gd name="connsiteX5180" fmla="*/ 581195 w 2398725"/>
                  <a:gd name="connsiteY5180" fmla="*/ 901716 h 988368"/>
                  <a:gd name="connsiteX5181" fmla="*/ 581954 w 2398725"/>
                  <a:gd name="connsiteY5181" fmla="*/ 902222 h 988368"/>
                  <a:gd name="connsiteX5182" fmla="*/ 583896 w 2398725"/>
                  <a:gd name="connsiteY5182" fmla="*/ 902644 h 988368"/>
                  <a:gd name="connsiteX5183" fmla="*/ 584234 w 2398725"/>
                  <a:gd name="connsiteY5183" fmla="*/ 903488 h 988368"/>
                  <a:gd name="connsiteX5184" fmla="*/ 584656 w 2398725"/>
                  <a:gd name="connsiteY5184" fmla="*/ 903741 h 988368"/>
                  <a:gd name="connsiteX5185" fmla="*/ 585246 w 2398725"/>
                  <a:gd name="connsiteY5185" fmla="*/ 903741 h 988368"/>
                  <a:gd name="connsiteX5186" fmla="*/ 585837 w 2398725"/>
                  <a:gd name="connsiteY5186" fmla="*/ 903488 h 988368"/>
                  <a:gd name="connsiteX5187" fmla="*/ 592253 w 2398725"/>
                  <a:gd name="connsiteY5187" fmla="*/ 905513 h 988368"/>
                  <a:gd name="connsiteX5188" fmla="*/ 596305 w 2398725"/>
                  <a:gd name="connsiteY5188" fmla="*/ 906272 h 988368"/>
                  <a:gd name="connsiteX5189" fmla="*/ 597487 w 2398725"/>
                  <a:gd name="connsiteY5189" fmla="*/ 906947 h 988368"/>
                  <a:gd name="connsiteX5190" fmla="*/ 597909 w 2398725"/>
                  <a:gd name="connsiteY5190" fmla="*/ 907537 h 988368"/>
                  <a:gd name="connsiteX5191" fmla="*/ 598415 w 2398725"/>
                  <a:gd name="connsiteY5191" fmla="*/ 907706 h 988368"/>
                  <a:gd name="connsiteX5192" fmla="*/ 599344 w 2398725"/>
                  <a:gd name="connsiteY5192" fmla="*/ 906947 h 988368"/>
                  <a:gd name="connsiteX5193" fmla="*/ 599850 w 2398725"/>
                  <a:gd name="connsiteY5193" fmla="*/ 906357 h 988368"/>
                  <a:gd name="connsiteX5194" fmla="*/ 601116 w 2398725"/>
                  <a:gd name="connsiteY5194" fmla="*/ 906188 h 988368"/>
                  <a:gd name="connsiteX5195" fmla="*/ 607194 w 2398725"/>
                  <a:gd name="connsiteY5195" fmla="*/ 904500 h 988368"/>
                  <a:gd name="connsiteX5196" fmla="*/ 610740 w 2398725"/>
                  <a:gd name="connsiteY5196" fmla="*/ 895387 h 988368"/>
                  <a:gd name="connsiteX5197" fmla="*/ 610740 w 2398725"/>
                  <a:gd name="connsiteY5197" fmla="*/ 894881 h 988368"/>
                  <a:gd name="connsiteX5198" fmla="*/ 611584 w 2398725"/>
                  <a:gd name="connsiteY5198" fmla="*/ 894207 h 988368"/>
                  <a:gd name="connsiteX5199" fmla="*/ 611753 w 2398725"/>
                  <a:gd name="connsiteY5199" fmla="*/ 893784 h 988368"/>
                  <a:gd name="connsiteX5200" fmla="*/ 611584 w 2398725"/>
                  <a:gd name="connsiteY5200" fmla="*/ 893194 h 988368"/>
                  <a:gd name="connsiteX5201" fmla="*/ 611246 w 2398725"/>
                  <a:gd name="connsiteY5201" fmla="*/ 892687 h 988368"/>
                  <a:gd name="connsiteX5202" fmla="*/ 611584 w 2398725"/>
                  <a:gd name="connsiteY5202" fmla="*/ 890325 h 988368"/>
                  <a:gd name="connsiteX5203" fmla="*/ 612259 w 2398725"/>
                  <a:gd name="connsiteY5203" fmla="*/ 886697 h 988368"/>
                  <a:gd name="connsiteX5204" fmla="*/ 612766 w 2398725"/>
                  <a:gd name="connsiteY5204" fmla="*/ 885853 h 988368"/>
                  <a:gd name="connsiteX5205" fmla="*/ 613694 w 2398725"/>
                  <a:gd name="connsiteY5205" fmla="*/ 884925 h 988368"/>
                  <a:gd name="connsiteX5206" fmla="*/ 613947 w 2398725"/>
                  <a:gd name="connsiteY5206" fmla="*/ 884419 h 988368"/>
                  <a:gd name="connsiteX5207" fmla="*/ 614116 w 2398725"/>
                  <a:gd name="connsiteY5207" fmla="*/ 883322 h 988368"/>
                  <a:gd name="connsiteX5208" fmla="*/ 614623 w 2398725"/>
                  <a:gd name="connsiteY5208" fmla="*/ 882141 h 988368"/>
                  <a:gd name="connsiteX5209" fmla="*/ 615214 w 2398725"/>
                  <a:gd name="connsiteY5209" fmla="*/ 882141 h 988368"/>
                  <a:gd name="connsiteX5210" fmla="*/ 615551 w 2398725"/>
                  <a:gd name="connsiteY5210" fmla="*/ 881128 h 988368"/>
                  <a:gd name="connsiteX5211" fmla="*/ 615214 w 2398725"/>
                  <a:gd name="connsiteY5211" fmla="*/ 880706 h 988368"/>
                  <a:gd name="connsiteX5212" fmla="*/ 617071 w 2398725"/>
                  <a:gd name="connsiteY5212" fmla="*/ 875644 h 988368"/>
                  <a:gd name="connsiteX5213" fmla="*/ 617071 w 2398725"/>
                  <a:gd name="connsiteY5213" fmla="*/ 873619 h 988368"/>
                  <a:gd name="connsiteX5214" fmla="*/ 617324 w 2398725"/>
                  <a:gd name="connsiteY5214" fmla="*/ 872522 h 988368"/>
                  <a:gd name="connsiteX5215" fmla="*/ 617999 w 2398725"/>
                  <a:gd name="connsiteY5215" fmla="*/ 871003 h 988368"/>
                  <a:gd name="connsiteX5216" fmla="*/ 620194 w 2398725"/>
                  <a:gd name="connsiteY5216" fmla="*/ 866785 h 988368"/>
                  <a:gd name="connsiteX5217" fmla="*/ 621545 w 2398725"/>
                  <a:gd name="connsiteY5217" fmla="*/ 864591 h 988368"/>
                  <a:gd name="connsiteX5218" fmla="*/ 620954 w 2398725"/>
                  <a:gd name="connsiteY5218" fmla="*/ 861975 h 988368"/>
                  <a:gd name="connsiteX5219" fmla="*/ 620954 w 2398725"/>
                  <a:gd name="connsiteY5219" fmla="*/ 861975 h 988368"/>
                  <a:gd name="connsiteX5220" fmla="*/ 621207 w 2398725"/>
                  <a:gd name="connsiteY5220" fmla="*/ 861047 h 988368"/>
                  <a:gd name="connsiteX5221" fmla="*/ 621207 w 2398725"/>
                  <a:gd name="connsiteY5221" fmla="*/ 860878 h 988368"/>
                  <a:gd name="connsiteX5222" fmla="*/ 624921 w 2398725"/>
                  <a:gd name="connsiteY5222" fmla="*/ 857503 h 988368"/>
                  <a:gd name="connsiteX5223" fmla="*/ 625765 w 2398725"/>
                  <a:gd name="connsiteY5223" fmla="*/ 856912 h 988368"/>
                  <a:gd name="connsiteX5224" fmla="*/ 626778 w 2398725"/>
                  <a:gd name="connsiteY5224" fmla="*/ 855900 h 988368"/>
                  <a:gd name="connsiteX5225" fmla="*/ 627538 w 2398725"/>
                  <a:gd name="connsiteY5225" fmla="*/ 855141 h 988368"/>
                  <a:gd name="connsiteX5226" fmla="*/ 627791 w 2398725"/>
                  <a:gd name="connsiteY5226" fmla="*/ 852272 h 988368"/>
                  <a:gd name="connsiteX5227" fmla="*/ 628214 w 2398725"/>
                  <a:gd name="connsiteY5227" fmla="*/ 849572 h 988368"/>
                  <a:gd name="connsiteX5228" fmla="*/ 629226 w 2398725"/>
                  <a:gd name="connsiteY5228" fmla="*/ 844425 h 988368"/>
                  <a:gd name="connsiteX5229" fmla="*/ 629226 w 2398725"/>
                  <a:gd name="connsiteY5229" fmla="*/ 844003 h 988368"/>
                  <a:gd name="connsiteX5230" fmla="*/ 630493 w 2398725"/>
                  <a:gd name="connsiteY5230" fmla="*/ 841472 h 988368"/>
                  <a:gd name="connsiteX5231" fmla="*/ 631084 w 2398725"/>
                  <a:gd name="connsiteY5231" fmla="*/ 841472 h 988368"/>
                  <a:gd name="connsiteX5232" fmla="*/ 631084 w 2398725"/>
                  <a:gd name="connsiteY5232" fmla="*/ 841303 h 988368"/>
                  <a:gd name="connsiteX5233" fmla="*/ 630830 w 2398725"/>
                  <a:gd name="connsiteY5233" fmla="*/ 841303 h 988368"/>
                  <a:gd name="connsiteX5234" fmla="*/ 630830 w 2398725"/>
                  <a:gd name="connsiteY5234" fmla="*/ 837675 h 988368"/>
                  <a:gd name="connsiteX5235" fmla="*/ 630999 w 2398725"/>
                  <a:gd name="connsiteY5235" fmla="*/ 837085 h 988368"/>
                  <a:gd name="connsiteX5236" fmla="*/ 639694 w 2398725"/>
                  <a:gd name="connsiteY5236" fmla="*/ 822234 h 988368"/>
                  <a:gd name="connsiteX5237" fmla="*/ 639019 w 2398725"/>
                  <a:gd name="connsiteY5237" fmla="*/ 819703 h 988368"/>
                  <a:gd name="connsiteX5238" fmla="*/ 639019 w 2398725"/>
                  <a:gd name="connsiteY5238" fmla="*/ 819282 h 988368"/>
                  <a:gd name="connsiteX5239" fmla="*/ 639272 w 2398725"/>
                  <a:gd name="connsiteY5239" fmla="*/ 815316 h 988368"/>
                  <a:gd name="connsiteX5240" fmla="*/ 642226 w 2398725"/>
                  <a:gd name="connsiteY5240" fmla="*/ 817594 h 988368"/>
                  <a:gd name="connsiteX5241" fmla="*/ 642226 w 2398725"/>
                  <a:gd name="connsiteY5241" fmla="*/ 817088 h 988368"/>
                  <a:gd name="connsiteX5242" fmla="*/ 637246 w 2398725"/>
                  <a:gd name="connsiteY5242" fmla="*/ 812447 h 988368"/>
                  <a:gd name="connsiteX5243" fmla="*/ 636233 w 2398725"/>
                  <a:gd name="connsiteY5243" fmla="*/ 810506 h 988368"/>
                  <a:gd name="connsiteX5244" fmla="*/ 633447 w 2398725"/>
                  <a:gd name="connsiteY5244" fmla="*/ 802153 h 988368"/>
                  <a:gd name="connsiteX5245" fmla="*/ 633954 w 2398725"/>
                  <a:gd name="connsiteY5245" fmla="*/ 801562 h 988368"/>
                  <a:gd name="connsiteX5246" fmla="*/ 634123 w 2398725"/>
                  <a:gd name="connsiteY5246" fmla="*/ 801141 h 988368"/>
                  <a:gd name="connsiteX5247" fmla="*/ 638765 w 2398725"/>
                  <a:gd name="connsiteY5247" fmla="*/ 800128 h 988368"/>
                  <a:gd name="connsiteX5248" fmla="*/ 639356 w 2398725"/>
                  <a:gd name="connsiteY5248" fmla="*/ 799200 h 988368"/>
                  <a:gd name="connsiteX5249" fmla="*/ 638934 w 2398725"/>
                  <a:gd name="connsiteY5249" fmla="*/ 796837 h 988368"/>
                  <a:gd name="connsiteX5250" fmla="*/ 637499 w 2398725"/>
                  <a:gd name="connsiteY5250" fmla="*/ 792197 h 988368"/>
                  <a:gd name="connsiteX5251" fmla="*/ 636655 w 2398725"/>
                  <a:gd name="connsiteY5251" fmla="*/ 791269 h 988368"/>
                  <a:gd name="connsiteX5252" fmla="*/ 635811 w 2398725"/>
                  <a:gd name="connsiteY5252" fmla="*/ 790594 h 988368"/>
                  <a:gd name="connsiteX5253" fmla="*/ 635389 w 2398725"/>
                  <a:gd name="connsiteY5253" fmla="*/ 789750 h 988368"/>
                  <a:gd name="connsiteX5254" fmla="*/ 635895 w 2398725"/>
                  <a:gd name="connsiteY5254" fmla="*/ 787809 h 988368"/>
                  <a:gd name="connsiteX5255" fmla="*/ 636571 w 2398725"/>
                  <a:gd name="connsiteY5255" fmla="*/ 787303 h 988368"/>
                  <a:gd name="connsiteX5256" fmla="*/ 639187 w 2398725"/>
                  <a:gd name="connsiteY5256" fmla="*/ 786797 h 988368"/>
                  <a:gd name="connsiteX5257" fmla="*/ 650246 w 2398725"/>
                  <a:gd name="connsiteY5257" fmla="*/ 793463 h 988368"/>
                  <a:gd name="connsiteX5258" fmla="*/ 650583 w 2398725"/>
                  <a:gd name="connsiteY5258" fmla="*/ 793209 h 988368"/>
                  <a:gd name="connsiteX5259" fmla="*/ 671265 w 2398725"/>
                  <a:gd name="connsiteY5259" fmla="*/ 778191 h 988368"/>
                  <a:gd name="connsiteX5260" fmla="*/ 671771 w 2398725"/>
                  <a:gd name="connsiteY5260" fmla="*/ 777938 h 988368"/>
                  <a:gd name="connsiteX5261" fmla="*/ 686291 w 2398725"/>
                  <a:gd name="connsiteY5261" fmla="*/ 777600 h 988368"/>
                  <a:gd name="connsiteX5262" fmla="*/ 703427 w 2398725"/>
                  <a:gd name="connsiteY5262" fmla="*/ 764438 h 988368"/>
                  <a:gd name="connsiteX5263" fmla="*/ 703680 w 2398725"/>
                  <a:gd name="connsiteY5263" fmla="*/ 764438 h 988368"/>
                  <a:gd name="connsiteX5264" fmla="*/ 704778 w 2398725"/>
                  <a:gd name="connsiteY5264" fmla="*/ 764606 h 988368"/>
                  <a:gd name="connsiteX5265" fmla="*/ 705200 w 2398725"/>
                  <a:gd name="connsiteY5265" fmla="*/ 764944 h 988368"/>
                  <a:gd name="connsiteX5266" fmla="*/ 706044 w 2398725"/>
                  <a:gd name="connsiteY5266" fmla="*/ 765535 h 988368"/>
                  <a:gd name="connsiteX5267" fmla="*/ 707394 w 2398725"/>
                  <a:gd name="connsiteY5267" fmla="*/ 767053 h 988368"/>
                  <a:gd name="connsiteX5268" fmla="*/ 708154 w 2398725"/>
                  <a:gd name="connsiteY5268" fmla="*/ 768825 h 988368"/>
                  <a:gd name="connsiteX5269" fmla="*/ 710602 w 2398725"/>
                  <a:gd name="connsiteY5269" fmla="*/ 769247 h 988368"/>
                  <a:gd name="connsiteX5270" fmla="*/ 711784 w 2398725"/>
                  <a:gd name="connsiteY5270" fmla="*/ 769922 h 988368"/>
                  <a:gd name="connsiteX5271" fmla="*/ 714063 w 2398725"/>
                  <a:gd name="connsiteY5271" fmla="*/ 773803 h 988368"/>
                  <a:gd name="connsiteX5272" fmla="*/ 714738 w 2398725"/>
                  <a:gd name="connsiteY5272" fmla="*/ 775997 h 988368"/>
                  <a:gd name="connsiteX5273" fmla="*/ 719044 w 2398725"/>
                  <a:gd name="connsiteY5273" fmla="*/ 782663 h 988368"/>
                  <a:gd name="connsiteX5274" fmla="*/ 720225 w 2398725"/>
                  <a:gd name="connsiteY5274" fmla="*/ 782831 h 988368"/>
                  <a:gd name="connsiteX5275" fmla="*/ 720816 w 2398725"/>
                  <a:gd name="connsiteY5275" fmla="*/ 782410 h 988368"/>
                  <a:gd name="connsiteX5276" fmla="*/ 721070 w 2398725"/>
                  <a:gd name="connsiteY5276" fmla="*/ 782831 h 988368"/>
                  <a:gd name="connsiteX5277" fmla="*/ 725037 w 2398725"/>
                  <a:gd name="connsiteY5277" fmla="*/ 785363 h 988368"/>
                  <a:gd name="connsiteX5278" fmla="*/ 726810 w 2398725"/>
                  <a:gd name="connsiteY5278" fmla="*/ 787219 h 988368"/>
                  <a:gd name="connsiteX5279" fmla="*/ 731621 w 2398725"/>
                  <a:gd name="connsiteY5279" fmla="*/ 791944 h 988368"/>
                  <a:gd name="connsiteX5280" fmla="*/ 733056 w 2398725"/>
                  <a:gd name="connsiteY5280" fmla="*/ 793631 h 988368"/>
                  <a:gd name="connsiteX5281" fmla="*/ 734407 w 2398725"/>
                  <a:gd name="connsiteY5281" fmla="*/ 796416 h 988368"/>
                  <a:gd name="connsiteX5282" fmla="*/ 737868 w 2398725"/>
                  <a:gd name="connsiteY5282" fmla="*/ 798610 h 988368"/>
                  <a:gd name="connsiteX5283" fmla="*/ 739134 w 2398725"/>
                  <a:gd name="connsiteY5283" fmla="*/ 799031 h 988368"/>
                  <a:gd name="connsiteX5284" fmla="*/ 739556 w 2398725"/>
                  <a:gd name="connsiteY5284" fmla="*/ 799285 h 988368"/>
                  <a:gd name="connsiteX5285" fmla="*/ 740232 w 2398725"/>
                  <a:gd name="connsiteY5285" fmla="*/ 800128 h 988368"/>
                  <a:gd name="connsiteX5286" fmla="*/ 740654 w 2398725"/>
                  <a:gd name="connsiteY5286" fmla="*/ 800972 h 988368"/>
                  <a:gd name="connsiteX5287" fmla="*/ 740654 w 2398725"/>
                  <a:gd name="connsiteY5287" fmla="*/ 801225 h 988368"/>
                  <a:gd name="connsiteX5288" fmla="*/ 739303 w 2398725"/>
                  <a:gd name="connsiteY5288" fmla="*/ 804094 h 988368"/>
                  <a:gd name="connsiteX5289" fmla="*/ 739134 w 2398725"/>
                  <a:gd name="connsiteY5289" fmla="*/ 805191 h 988368"/>
                  <a:gd name="connsiteX5290" fmla="*/ 739303 w 2398725"/>
                  <a:gd name="connsiteY5290" fmla="*/ 805528 h 988368"/>
                  <a:gd name="connsiteX5291" fmla="*/ 739894 w 2398725"/>
                  <a:gd name="connsiteY5291" fmla="*/ 806456 h 988368"/>
                  <a:gd name="connsiteX5292" fmla="*/ 740485 w 2398725"/>
                  <a:gd name="connsiteY5292" fmla="*/ 807300 h 988368"/>
                  <a:gd name="connsiteX5293" fmla="*/ 741076 w 2398725"/>
                  <a:gd name="connsiteY5293" fmla="*/ 807891 h 988368"/>
                  <a:gd name="connsiteX5294" fmla="*/ 741751 w 2398725"/>
                  <a:gd name="connsiteY5294" fmla="*/ 808312 h 988368"/>
                  <a:gd name="connsiteX5295" fmla="*/ 742426 w 2398725"/>
                  <a:gd name="connsiteY5295" fmla="*/ 808312 h 988368"/>
                  <a:gd name="connsiteX5296" fmla="*/ 742426 w 2398725"/>
                  <a:gd name="connsiteY5296" fmla="*/ 808144 h 988368"/>
                  <a:gd name="connsiteX5297" fmla="*/ 742004 w 2398725"/>
                  <a:gd name="connsiteY5297" fmla="*/ 808144 h 988368"/>
                  <a:gd name="connsiteX5298" fmla="*/ 739810 w 2398725"/>
                  <a:gd name="connsiteY5298" fmla="*/ 805528 h 988368"/>
                  <a:gd name="connsiteX5299" fmla="*/ 739810 w 2398725"/>
                  <a:gd name="connsiteY5299" fmla="*/ 804684 h 988368"/>
                  <a:gd name="connsiteX5300" fmla="*/ 740738 w 2398725"/>
                  <a:gd name="connsiteY5300" fmla="*/ 802575 h 988368"/>
                  <a:gd name="connsiteX5301" fmla="*/ 742089 w 2398725"/>
                  <a:gd name="connsiteY5301" fmla="*/ 802575 h 988368"/>
                  <a:gd name="connsiteX5302" fmla="*/ 743439 w 2398725"/>
                  <a:gd name="connsiteY5302" fmla="*/ 802322 h 988368"/>
                  <a:gd name="connsiteX5303" fmla="*/ 744368 w 2398725"/>
                  <a:gd name="connsiteY5303" fmla="*/ 804684 h 988368"/>
                  <a:gd name="connsiteX5304" fmla="*/ 744874 w 2398725"/>
                  <a:gd name="connsiteY5304" fmla="*/ 806878 h 988368"/>
                  <a:gd name="connsiteX5305" fmla="*/ 745043 w 2398725"/>
                  <a:gd name="connsiteY5305" fmla="*/ 808988 h 988368"/>
                  <a:gd name="connsiteX5306" fmla="*/ 745212 w 2398725"/>
                  <a:gd name="connsiteY5306" fmla="*/ 809916 h 988368"/>
                  <a:gd name="connsiteX5307" fmla="*/ 746141 w 2398725"/>
                  <a:gd name="connsiteY5307" fmla="*/ 810338 h 988368"/>
                  <a:gd name="connsiteX5308" fmla="*/ 747913 w 2398725"/>
                  <a:gd name="connsiteY5308" fmla="*/ 810760 h 988368"/>
                  <a:gd name="connsiteX5309" fmla="*/ 750361 w 2398725"/>
                  <a:gd name="connsiteY5309" fmla="*/ 811856 h 988368"/>
                  <a:gd name="connsiteX5310" fmla="*/ 751881 w 2398725"/>
                  <a:gd name="connsiteY5310" fmla="*/ 812278 h 988368"/>
                  <a:gd name="connsiteX5311" fmla="*/ 752472 w 2398725"/>
                  <a:gd name="connsiteY5311" fmla="*/ 812447 h 988368"/>
                  <a:gd name="connsiteX5312" fmla="*/ 752725 w 2398725"/>
                  <a:gd name="connsiteY5312" fmla="*/ 812700 h 988368"/>
                  <a:gd name="connsiteX5313" fmla="*/ 752894 w 2398725"/>
                  <a:gd name="connsiteY5313" fmla="*/ 812869 h 988368"/>
                  <a:gd name="connsiteX5314" fmla="*/ 753738 w 2398725"/>
                  <a:gd name="connsiteY5314" fmla="*/ 812869 h 988368"/>
                  <a:gd name="connsiteX5315" fmla="*/ 754160 w 2398725"/>
                  <a:gd name="connsiteY5315" fmla="*/ 812531 h 988368"/>
                  <a:gd name="connsiteX5316" fmla="*/ 755173 w 2398725"/>
                  <a:gd name="connsiteY5316" fmla="*/ 811856 h 988368"/>
                  <a:gd name="connsiteX5317" fmla="*/ 755426 w 2398725"/>
                  <a:gd name="connsiteY5317" fmla="*/ 811519 h 988368"/>
                  <a:gd name="connsiteX5318" fmla="*/ 755595 w 2398725"/>
                  <a:gd name="connsiteY5318" fmla="*/ 811350 h 988368"/>
                  <a:gd name="connsiteX5319" fmla="*/ 756439 w 2398725"/>
                  <a:gd name="connsiteY5319" fmla="*/ 811350 h 988368"/>
                  <a:gd name="connsiteX5320" fmla="*/ 757621 w 2398725"/>
                  <a:gd name="connsiteY5320" fmla="*/ 811603 h 988368"/>
                  <a:gd name="connsiteX5321" fmla="*/ 757790 w 2398725"/>
                  <a:gd name="connsiteY5321" fmla="*/ 811603 h 988368"/>
                  <a:gd name="connsiteX5322" fmla="*/ 759394 w 2398725"/>
                  <a:gd name="connsiteY5322" fmla="*/ 812278 h 988368"/>
                  <a:gd name="connsiteX5323" fmla="*/ 761082 w 2398725"/>
                  <a:gd name="connsiteY5323" fmla="*/ 813038 h 988368"/>
                  <a:gd name="connsiteX5324" fmla="*/ 762855 w 2398725"/>
                  <a:gd name="connsiteY5324" fmla="*/ 813712 h 988368"/>
                  <a:gd name="connsiteX5325" fmla="*/ 764712 w 2398725"/>
                  <a:gd name="connsiteY5325" fmla="*/ 814472 h 988368"/>
                  <a:gd name="connsiteX5326" fmla="*/ 768933 w 2398725"/>
                  <a:gd name="connsiteY5326" fmla="*/ 816834 h 988368"/>
                  <a:gd name="connsiteX5327" fmla="*/ 774082 w 2398725"/>
                  <a:gd name="connsiteY5327" fmla="*/ 819619 h 988368"/>
                  <a:gd name="connsiteX5328" fmla="*/ 774251 w 2398725"/>
                  <a:gd name="connsiteY5328" fmla="*/ 819788 h 988368"/>
                  <a:gd name="connsiteX5329" fmla="*/ 774251 w 2398725"/>
                  <a:gd name="connsiteY5329" fmla="*/ 819956 h 988368"/>
                  <a:gd name="connsiteX5330" fmla="*/ 774420 w 2398725"/>
                  <a:gd name="connsiteY5330" fmla="*/ 823585 h 988368"/>
                  <a:gd name="connsiteX5331" fmla="*/ 774420 w 2398725"/>
                  <a:gd name="connsiteY5331" fmla="*/ 824259 h 988368"/>
                  <a:gd name="connsiteX5332" fmla="*/ 774842 w 2398725"/>
                  <a:gd name="connsiteY5332" fmla="*/ 824935 h 988368"/>
                  <a:gd name="connsiteX5333" fmla="*/ 775179 w 2398725"/>
                  <a:gd name="connsiteY5333" fmla="*/ 824935 h 988368"/>
                  <a:gd name="connsiteX5334" fmla="*/ 776868 w 2398725"/>
                  <a:gd name="connsiteY5334" fmla="*/ 825694 h 988368"/>
                  <a:gd name="connsiteX5335" fmla="*/ 778134 w 2398725"/>
                  <a:gd name="connsiteY5335" fmla="*/ 826116 h 988368"/>
                  <a:gd name="connsiteX5336" fmla="*/ 778809 w 2398725"/>
                  <a:gd name="connsiteY5336" fmla="*/ 826369 h 988368"/>
                  <a:gd name="connsiteX5337" fmla="*/ 784803 w 2398725"/>
                  <a:gd name="connsiteY5337" fmla="*/ 827213 h 988368"/>
                  <a:gd name="connsiteX5338" fmla="*/ 786153 w 2398725"/>
                  <a:gd name="connsiteY5338" fmla="*/ 827381 h 988368"/>
                  <a:gd name="connsiteX5339" fmla="*/ 787842 w 2398725"/>
                  <a:gd name="connsiteY5339" fmla="*/ 827803 h 988368"/>
                  <a:gd name="connsiteX5340" fmla="*/ 801517 w 2398725"/>
                  <a:gd name="connsiteY5340" fmla="*/ 832275 h 988368"/>
                  <a:gd name="connsiteX5341" fmla="*/ 801517 w 2398725"/>
                  <a:gd name="connsiteY5341" fmla="*/ 832697 h 988368"/>
                  <a:gd name="connsiteX5342" fmla="*/ 798900 w 2398725"/>
                  <a:gd name="connsiteY5342" fmla="*/ 835228 h 988368"/>
                  <a:gd name="connsiteX5343" fmla="*/ 798478 w 2398725"/>
                  <a:gd name="connsiteY5343" fmla="*/ 836831 h 988368"/>
                  <a:gd name="connsiteX5344" fmla="*/ 797802 w 2398725"/>
                  <a:gd name="connsiteY5344" fmla="*/ 837760 h 988368"/>
                  <a:gd name="connsiteX5345" fmla="*/ 796199 w 2398725"/>
                  <a:gd name="connsiteY5345" fmla="*/ 839700 h 988368"/>
                  <a:gd name="connsiteX5346" fmla="*/ 803458 w 2398725"/>
                  <a:gd name="connsiteY5346" fmla="*/ 848222 h 988368"/>
                  <a:gd name="connsiteX5347" fmla="*/ 803458 w 2398725"/>
                  <a:gd name="connsiteY5347" fmla="*/ 849403 h 988368"/>
                  <a:gd name="connsiteX5348" fmla="*/ 802783 w 2398725"/>
                  <a:gd name="connsiteY5348" fmla="*/ 850669 h 988368"/>
                  <a:gd name="connsiteX5349" fmla="*/ 802445 w 2398725"/>
                  <a:gd name="connsiteY5349" fmla="*/ 852356 h 988368"/>
                  <a:gd name="connsiteX5350" fmla="*/ 805653 w 2398725"/>
                  <a:gd name="connsiteY5350" fmla="*/ 855056 h 988368"/>
                  <a:gd name="connsiteX5351" fmla="*/ 806075 w 2398725"/>
                  <a:gd name="connsiteY5351" fmla="*/ 855816 h 988368"/>
                  <a:gd name="connsiteX5352" fmla="*/ 810043 w 2398725"/>
                  <a:gd name="connsiteY5352" fmla="*/ 859697 h 988368"/>
                  <a:gd name="connsiteX5353" fmla="*/ 814094 w 2398725"/>
                  <a:gd name="connsiteY5353" fmla="*/ 862819 h 988368"/>
                  <a:gd name="connsiteX5354" fmla="*/ 815192 w 2398725"/>
                  <a:gd name="connsiteY5354" fmla="*/ 863663 h 988368"/>
                  <a:gd name="connsiteX5355" fmla="*/ 815867 w 2398725"/>
                  <a:gd name="connsiteY5355" fmla="*/ 865603 h 988368"/>
                  <a:gd name="connsiteX5356" fmla="*/ 820257 w 2398725"/>
                  <a:gd name="connsiteY5356" fmla="*/ 865772 h 988368"/>
                  <a:gd name="connsiteX5357" fmla="*/ 821354 w 2398725"/>
                  <a:gd name="connsiteY5357" fmla="*/ 865941 h 988368"/>
                  <a:gd name="connsiteX5358" fmla="*/ 821945 w 2398725"/>
                  <a:gd name="connsiteY5358" fmla="*/ 866278 h 988368"/>
                  <a:gd name="connsiteX5359" fmla="*/ 822789 w 2398725"/>
                  <a:gd name="connsiteY5359" fmla="*/ 866700 h 988368"/>
                  <a:gd name="connsiteX5360" fmla="*/ 823464 w 2398725"/>
                  <a:gd name="connsiteY5360" fmla="*/ 867628 h 988368"/>
                  <a:gd name="connsiteX5361" fmla="*/ 823296 w 2398725"/>
                  <a:gd name="connsiteY5361" fmla="*/ 868303 h 988368"/>
                  <a:gd name="connsiteX5362" fmla="*/ 823718 w 2398725"/>
                  <a:gd name="connsiteY5362" fmla="*/ 868556 h 988368"/>
                  <a:gd name="connsiteX5363" fmla="*/ 824731 w 2398725"/>
                  <a:gd name="connsiteY5363" fmla="*/ 868894 h 988368"/>
                  <a:gd name="connsiteX5364" fmla="*/ 825153 w 2398725"/>
                  <a:gd name="connsiteY5364" fmla="*/ 867882 h 988368"/>
                  <a:gd name="connsiteX5365" fmla="*/ 829542 w 2398725"/>
                  <a:gd name="connsiteY5365" fmla="*/ 869147 h 988368"/>
                  <a:gd name="connsiteX5366" fmla="*/ 830640 w 2398725"/>
                  <a:gd name="connsiteY5366" fmla="*/ 869907 h 988368"/>
                  <a:gd name="connsiteX5367" fmla="*/ 831484 w 2398725"/>
                  <a:gd name="connsiteY5367" fmla="*/ 870919 h 988368"/>
                  <a:gd name="connsiteX5368" fmla="*/ 831822 w 2398725"/>
                  <a:gd name="connsiteY5368" fmla="*/ 872438 h 988368"/>
                  <a:gd name="connsiteX5369" fmla="*/ 838575 w 2398725"/>
                  <a:gd name="connsiteY5369" fmla="*/ 878766 h 988368"/>
                  <a:gd name="connsiteX5370" fmla="*/ 839672 w 2398725"/>
                  <a:gd name="connsiteY5370" fmla="*/ 877247 h 988368"/>
                  <a:gd name="connsiteX5371" fmla="*/ 839925 w 2398725"/>
                  <a:gd name="connsiteY5371" fmla="*/ 877247 h 988368"/>
                  <a:gd name="connsiteX5372" fmla="*/ 841192 w 2398725"/>
                  <a:gd name="connsiteY5372" fmla="*/ 878597 h 988368"/>
                  <a:gd name="connsiteX5373" fmla="*/ 848198 w 2398725"/>
                  <a:gd name="connsiteY5373" fmla="*/ 880538 h 988368"/>
                  <a:gd name="connsiteX5374" fmla="*/ 850140 w 2398725"/>
                  <a:gd name="connsiteY5374" fmla="*/ 880369 h 988368"/>
                  <a:gd name="connsiteX5375" fmla="*/ 850815 w 2398725"/>
                  <a:gd name="connsiteY5375" fmla="*/ 880706 h 988368"/>
                  <a:gd name="connsiteX5376" fmla="*/ 857737 w 2398725"/>
                  <a:gd name="connsiteY5376" fmla="*/ 883997 h 988368"/>
                  <a:gd name="connsiteX5377" fmla="*/ 865250 w 2398725"/>
                  <a:gd name="connsiteY5377" fmla="*/ 887203 h 988368"/>
                  <a:gd name="connsiteX5378" fmla="*/ 875970 w 2398725"/>
                  <a:gd name="connsiteY5378" fmla="*/ 889482 h 988368"/>
                  <a:gd name="connsiteX5379" fmla="*/ 877068 w 2398725"/>
                  <a:gd name="connsiteY5379" fmla="*/ 889228 h 988368"/>
                  <a:gd name="connsiteX5380" fmla="*/ 880444 w 2398725"/>
                  <a:gd name="connsiteY5380" fmla="*/ 890410 h 988368"/>
                  <a:gd name="connsiteX5381" fmla="*/ 883399 w 2398725"/>
                  <a:gd name="connsiteY5381" fmla="*/ 889903 h 988368"/>
                  <a:gd name="connsiteX5382" fmla="*/ 884243 w 2398725"/>
                  <a:gd name="connsiteY5382" fmla="*/ 889903 h 988368"/>
                  <a:gd name="connsiteX5383" fmla="*/ 884918 w 2398725"/>
                  <a:gd name="connsiteY5383" fmla="*/ 890747 h 988368"/>
                  <a:gd name="connsiteX5384" fmla="*/ 885594 w 2398725"/>
                  <a:gd name="connsiteY5384" fmla="*/ 890747 h 988368"/>
                  <a:gd name="connsiteX5385" fmla="*/ 887451 w 2398725"/>
                  <a:gd name="connsiteY5385" fmla="*/ 892013 h 988368"/>
                  <a:gd name="connsiteX5386" fmla="*/ 888379 w 2398725"/>
                  <a:gd name="connsiteY5386" fmla="*/ 891507 h 988368"/>
                  <a:gd name="connsiteX5387" fmla="*/ 890490 w 2398725"/>
                  <a:gd name="connsiteY5387" fmla="*/ 893110 h 988368"/>
                  <a:gd name="connsiteX5388" fmla="*/ 892094 w 2398725"/>
                  <a:gd name="connsiteY5388" fmla="*/ 893700 h 988368"/>
                  <a:gd name="connsiteX5389" fmla="*/ 892938 w 2398725"/>
                  <a:gd name="connsiteY5389" fmla="*/ 892941 h 988368"/>
                  <a:gd name="connsiteX5390" fmla="*/ 895301 w 2398725"/>
                  <a:gd name="connsiteY5390" fmla="*/ 893278 h 988368"/>
                  <a:gd name="connsiteX5391" fmla="*/ 909314 w 2398725"/>
                  <a:gd name="connsiteY5391" fmla="*/ 895978 h 988368"/>
                  <a:gd name="connsiteX5392" fmla="*/ 910327 w 2398725"/>
                  <a:gd name="connsiteY5392" fmla="*/ 896316 h 988368"/>
                  <a:gd name="connsiteX5393" fmla="*/ 911256 w 2398725"/>
                  <a:gd name="connsiteY5393" fmla="*/ 897160 h 988368"/>
                  <a:gd name="connsiteX5394" fmla="*/ 914970 w 2398725"/>
                  <a:gd name="connsiteY5394" fmla="*/ 901125 h 988368"/>
                  <a:gd name="connsiteX5395" fmla="*/ 916067 w 2398725"/>
                  <a:gd name="connsiteY5395" fmla="*/ 901547 h 988368"/>
                  <a:gd name="connsiteX5396" fmla="*/ 933963 w 2398725"/>
                  <a:gd name="connsiteY5396" fmla="*/ 904500 h 988368"/>
                  <a:gd name="connsiteX5397" fmla="*/ 934216 w 2398725"/>
                  <a:gd name="connsiteY5397" fmla="*/ 906357 h 988368"/>
                  <a:gd name="connsiteX5398" fmla="*/ 934638 w 2398725"/>
                  <a:gd name="connsiteY5398" fmla="*/ 906357 h 988368"/>
                  <a:gd name="connsiteX5399" fmla="*/ 934470 w 2398725"/>
                  <a:gd name="connsiteY5399" fmla="*/ 904837 h 988368"/>
                  <a:gd name="connsiteX5400" fmla="*/ 935145 w 2398725"/>
                  <a:gd name="connsiteY5400" fmla="*/ 905091 h 988368"/>
                  <a:gd name="connsiteX5401" fmla="*/ 935145 w 2398725"/>
                  <a:gd name="connsiteY5401" fmla="*/ 905597 h 988368"/>
                  <a:gd name="connsiteX5402" fmla="*/ 939112 w 2398725"/>
                  <a:gd name="connsiteY5402" fmla="*/ 904922 h 988368"/>
                  <a:gd name="connsiteX5403" fmla="*/ 939872 w 2398725"/>
                  <a:gd name="connsiteY5403" fmla="*/ 903825 h 988368"/>
                  <a:gd name="connsiteX5404" fmla="*/ 942067 w 2398725"/>
                  <a:gd name="connsiteY5404" fmla="*/ 903150 h 988368"/>
                  <a:gd name="connsiteX5405" fmla="*/ 942742 w 2398725"/>
                  <a:gd name="connsiteY5405" fmla="*/ 902306 h 988368"/>
                  <a:gd name="connsiteX5406" fmla="*/ 950762 w 2398725"/>
                  <a:gd name="connsiteY5406" fmla="*/ 898341 h 988368"/>
                  <a:gd name="connsiteX5407" fmla="*/ 952197 w 2398725"/>
                  <a:gd name="connsiteY5407" fmla="*/ 897835 h 988368"/>
                  <a:gd name="connsiteX5408" fmla="*/ 956840 w 2398725"/>
                  <a:gd name="connsiteY5408" fmla="*/ 895135 h 988368"/>
                  <a:gd name="connsiteX5409" fmla="*/ 959034 w 2398725"/>
                  <a:gd name="connsiteY5409" fmla="*/ 893194 h 988368"/>
                  <a:gd name="connsiteX5410" fmla="*/ 961145 w 2398725"/>
                  <a:gd name="connsiteY5410" fmla="*/ 891759 h 988368"/>
                  <a:gd name="connsiteX5411" fmla="*/ 963593 w 2398725"/>
                  <a:gd name="connsiteY5411" fmla="*/ 892097 h 988368"/>
                  <a:gd name="connsiteX5412" fmla="*/ 966125 w 2398725"/>
                  <a:gd name="connsiteY5412" fmla="*/ 893531 h 988368"/>
                  <a:gd name="connsiteX5413" fmla="*/ 969839 w 2398725"/>
                  <a:gd name="connsiteY5413" fmla="*/ 889228 h 988368"/>
                  <a:gd name="connsiteX5414" fmla="*/ 971274 w 2398725"/>
                  <a:gd name="connsiteY5414" fmla="*/ 889482 h 988368"/>
                  <a:gd name="connsiteX5415" fmla="*/ 973300 w 2398725"/>
                  <a:gd name="connsiteY5415" fmla="*/ 887372 h 988368"/>
                  <a:gd name="connsiteX5416" fmla="*/ 975580 w 2398725"/>
                  <a:gd name="connsiteY5416" fmla="*/ 886191 h 988368"/>
                  <a:gd name="connsiteX5417" fmla="*/ 977605 w 2398725"/>
                  <a:gd name="connsiteY5417" fmla="*/ 886191 h 988368"/>
                  <a:gd name="connsiteX5418" fmla="*/ 979547 w 2398725"/>
                  <a:gd name="connsiteY5418" fmla="*/ 885263 h 988368"/>
                  <a:gd name="connsiteX5419" fmla="*/ 980391 w 2398725"/>
                  <a:gd name="connsiteY5419" fmla="*/ 885685 h 988368"/>
                  <a:gd name="connsiteX5420" fmla="*/ 981742 w 2398725"/>
                  <a:gd name="connsiteY5420" fmla="*/ 884588 h 988368"/>
                  <a:gd name="connsiteX5421" fmla="*/ 981911 w 2398725"/>
                  <a:gd name="connsiteY5421" fmla="*/ 882563 h 988368"/>
                  <a:gd name="connsiteX5422" fmla="*/ 985203 w 2398725"/>
                  <a:gd name="connsiteY5422" fmla="*/ 882900 h 988368"/>
                  <a:gd name="connsiteX5423" fmla="*/ 987735 w 2398725"/>
                  <a:gd name="connsiteY5423" fmla="*/ 882225 h 988368"/>
                  <a:gd name="connsiteX5424" fmla="*/ 989255 w 2398725"/>
                  <a:gd name="connsiteY5424" fmla="*/ 881719 h 988368"/>
                  <a:gd name="connsiteX5425" fmla="*/ 991618 w 2398725"/>
                  <a:gd name="connsiteY5425" fmla="*/ 879863 h 988368"/>
                  <a:gd name="connsiteX5426" fmla="*/ 992209 w 2398725"/>
                  <a:gd name="connsiteY5426" fmla="*/ 879863 h 988368"/>
                  <a:gd name="connsiteX5427" fmla="*/ 992631 w 2398725"/>
                  <a:gd name="connsiteY5427" fmla="*/ 880116 h 988368"/>
                  <a:gd name="connsiteX5428" fmla="*/ 993982 w 2398725"/>
                  <a:gd name="connsiteY5428" fmla="*/ 880116 h 988368"/>
                  <a:gd name="connsiteX5429" fmla="*/ 996177 w 2398725"/>
                  <a:gd name="connsiteY5429" fmla="*/ 881128 h 988368"/>
                  <a:gd name="connsiteX5430" fmla="*/ 997021 w 2398725"/>
                  <a:gd name="connsiteY5430" fmla="*/ 881888 h 988368"/>
                  <a:gd name="connsiteX5431" fmla="*/ 997527 w 2398725"/>
                  <a:gd name="connsiteY5431" fmla="*/ 883322 h 988368"/>
                  <a:gd name="connsiteX5432" fmla="*/ 998625 w 2398725"/>
                  <a:gd name="connsiteY5432" fmla="*/ 884081 h 988368"/>
                  <a:gd name="connsiteX5433" fmla="*/ 999131 w 2398725"/>
                  <a:gd name="connsiteY5433" fmla="*/ 884841 h 988368"/>
                  <a:gd name="connsiteX5434" fmla="*/ 999975 w 2398725"/>
                  <a:gd name="connsiteY5434" fmla="*/ 885009 h 988368"/>
                  <a:gd name="connsiteX5435" fmla="*/ 1002339 w 2398725"/>
                  <a:gd name="connsiteY5435" fmla="*/ 890325 h 988368"/>
                  <a:gd name="connsiteX5436" fmla="*/ 1003436 w 2398725"/>
                  <a:gd name="connsiteY5436" fmla="*/ 893700 h 988368"/>
                  <a:gd name="connsiteX5437" fmla="*/ 1003014 w 2398725"/>
                  <a:gd name="connsiteY5437" fmla="*/ 894291 h 988368"/>
                  <a:gd name="connsiteX5438" fmla="*/ 1003521 w 2398725"/>
                  <a:gd name="connsiteY5438" fmla="*/ 894966 h 988368"/>
                  <a:gd name="connsiteX5439" fmla="*/ 1005040 w 2398725"/>
                  <a:gd name="connsiteY5439" fmla="*/ 895472 h 988368"/>
                  <a:gd name="connsiteX5440" fmla="*/ 1005040 w 2398725"/>
                  <a:gd name="connsiteY5440" fmla="*/ 895304 h 988368"/>
                  <a:gd name="connsiteX5441" fmla="*/ 1004112 w 2398725"/>
                  <a:gd name="connsiteY5441" fmla="*/ 894797 h 988368"/>
                  <a:gd name="connsiteX5442" fmla="*/ 1004112 w 2398725"/>
                  <a:gd name="connsiteY5442" fmla="*/ 894544 h 988368"/>
                  <a:gd name="connsiteX5443" fmla="*/ 1010190 w 2398725"/>
                  <a:gd name="connsiteY5443" fmla="*/ 893363 h 988368"/>
                  <a:gd name="connsiteX5444" fmla="*/ 1010190 w 2398725"/>
                  <a:gd name="connsiteY5444" fmla="*/ 895135 h 988368"/>
                  <a:gd name="connsiteX5445" fmla="*/ 1010780 w 2398725"/>
                  <a:gd name="connsiteY5445" fmla="*/ 895387 h 988368"/>
                  <a:gd name="connsiteX5446" fmla="*/ 1010780 w 2398725"/>
                  <a:gd name="connsiteY5446" fmla="*/ 893447 h 988368"/>
                  <a:gd name="connsiteX5447" fmla="*/ 1017618 w 2398725"/>
                  <a:gd name="connsiteY5447" fmla="*/ 895387 h 988368"/>
                  <a:gd name="connsiteX5448" fmla="*/ 1017449 w 2398725"/>
                  <a:gd name="connsiteY5448" fmla="*/ 896316 h 988368"/>
                  <a:gd name="connsiteX5449" fmla="*/ 1017871 w 2398725"/>
                  <a:gd name="connsiteY5449" fmla="*/ 897075 h 988368"/>
                  <a:gd name="connsiteX5450" fmla="*/ 1018547 w 2398725"/>
                  <a:gd name="connsiteY5450" fmla="*/ 897075 h 988368"/>
                  <a:gd name="connsiteX5451" fmla="*/ 1018969 w 2398725"/>
                  <a:gd name="connsiteY5451" fmla="*/ 895978 h 988368"/>
                  <a:gd name="connsiteX5452" fmla="*/ 1019222 w 2398725"/>
                  <a:gd name="connsiteY5452" fmla="*/ 896147 h 988368"/>
                  <a:gd name="connsiteX5453" fmla="*/ 1019475 w 2398725"/>
                  <a:gd name="connsiteY5453" fmla="*/ 896316 h 988368"/>
                  <a:gd name="connsiteX5454" fmla="*/ 1019138 w 2398725"/>
                  <a:gd name="connsiteY5454" fmla="*/ 897413 h 988368"/>
                  <a:gd name="connsiteX5455" fmla="*/ 1019391 w 2398725"/>
                  <a:gd name="connsiteY5455" fmla="*/ 897835 h 988368"/>
                  <a:gd name="connsiteX5456" fmla="*/ 1020319 w 2398725"/>
                  <a:gd name="connsiteY5456" fmla="*/ 897497 h 988368"/>
                  <a:gd name="connsiteX5457" fmla="*/ 1020741 w 2398725"/>
                  <a:gd name="connsiteY5457" fmla="*/ 896991 h 988368"/>
                  <a:gd name="connsiteX5458" fmla="*/ 1021079 w 2398725"/>
                  <a:gd name="connsiteY5458" fmla="*/ 896991 h 988368"/>
                  <a:gd name="connsiteX5459" fmla="*/ 1034079 w 2398725"/>
                  <a:gd name="connsiteY5459" fmla="*/ 903150 h 988368"/>
                  <a:gd name="connsiteX5460" fmla="*/ 1035767 w 2398725"/>
                  <a:gd name="connsiteY5460" fmla="*/ 904247 h 988368"/>
                  <a:gd name="connsiteX5461" fmla="*/ 1037287 w 2398725"/>
                  <a:gd name="connsiteY5461" fmla="*/ 905850 h 988368"/>
                  <a:gd name="connsiteX5462" fmla="*/ 1044377 w 2398725"/>
                  <a:gd name="connsiteY5462" fmla="*/ 916650 h 988368"/>
                  <a:gd name="connsiteX5463" fmla="*/ 1050709 w 2398725"/>
                  <a:gd name="connsiteY5463" fmla="*/ 925763 h 988368"/>
                  <a:gd name="connsiteX5464" fmla="*/ 1051384 w 2398725"/>
                  <a:gd name="connsiteY5464" fmla="*/ 927366 h 988368"/>
                  <a:gd name="connsiteX5465" fmla="*/ 1052566 w 2398725"/>
                  <a:gd name="connsiteY5465" fmla="*/ 931585 h 988368"/>
                  <a:gd name="connsiteX5466" fmla="*/ 1051975 w 2398725"/>
                  <a:gd name="connsiteY5466" fmla="*/ 931247 h 988368"/>
                  <a:gd name="connsiteX5467" fmla="*/ 1051553 w 2398725"/>
                  <a:gd name="connsiteY5467" fmla="*/ 931500 h 988368"/>
                  <a:gd name="connsiteX5468" fmla="*/ 1051722 w 2398725"/>
                  <a:gd name="connsiteY5468" fmla="*/ 936310 h 988368"/>
                  <a:gd name="connsiteX5469" fmla="*/ 1052566 w 2398725"/>
                  <a:gd name="connsiteY5469" fmla="*/ 937744 h 988368"/>
                  <a:gd name="connsiteX5470" fmla="*/ 1054423 w 2398725"/>
                  <a:gd name="connsiteY5470" fmla="*/ 937491 h 988368"/>
                  <a:gd name="connsiteX5471" fmla="*/ 1054676 w 2398725"/>
                  <a:gd name="connsiteY5471" fmla="*/ 938587 h 988368"/>
                  <a:gd name="connsiteX5472" fmla="*/ 1054507 w 2398725"/>
                  <a:gd name="connsiteY5472" fmla="*/ 938587 h 988368"/>
                  <a:gd name="connsiteX5473" fmla="*/ 1054085 w 2398725"/>
                  <a:gd name="connsiteY5473" fmla="*/ 937659 h 988368"/>
                  <a:gd name="connsiteX5474" fmla="*/ 1052735 w 2398725"/>
                  <a:gd name="connsiteY5474" fmla="*/ 938503 h 988368"/>
                  <a:gd name="connsiteX5475" fmla="*/ 1052988 w 2398725"/>
                  <a:gd name="connsiteY5475" fmla="*/ 938925 h 988368"/>
                  <a:gd name="connsiteX5476" fmla="*/ 1053579 w 2398725"/>
                  <a:gd name="connsiteY5476" fmla="*/ 939684 h 988368"/>
                  <a:gd name="connsiteX5477" fmla="*/ 1053579 w 2398725"/>
                  <a:gd name="connsiteY5477" fmla="*/ 940359 h 988368"/>
                  <a:gd name="connsiteX5478" fmla="*/ 1052988 w 2398725"/>
                  <a:gd name="connsiteY5478" fmla="*/ 940107 h 988368"/>
                  <a:gd name="connsiteX5479" fmla="*/ 1052988 w 2398725"/>
                  <a:gd name="connsiteY5479" fmla="*/ 939347 h 988368"/>
                  <a:gd name="connsiteX5480" fmla="*/ 1051975 w 2398725"/>
                  <a:gd name="connsiteY5480" fmla="*/ 938166 h 988368"/>
                  <a:gd name="connsiteX5481" fmla="*/ 1051384 w 2398725"/>
                  <a:gd name="connsiteY5481" fmla="*/ 938166 h 988368"/>
                  <a:gd name="connsiteX5482" fmla="*/ 1050962 w 2398725"/>
                  <a:gd name="connsiteY5482" fmla="*/ 939094 h 988368"/>
                  <a:gd name="connsiteX5483" fmla="*/ 1050962 w 2398725"/>
                  <a:gd name="connsiteY5483" fmla="*/ 943144 h 988368"/>
                  <a:gd name="connsiteX5484" fmla="*/ 1051637 w 2398725"/>
                  <a:gd name="connsiteY5484" fmla="*/ 945591 h 988368"/>
                  <a:gd name="connsiteX5485" fmla="*/ 1051637 w 2398725"/>
                  <a:gd name="connsiteY5485" fmla="*/ 946097 h 988368"/>
                  <a:gd name="connsiteX5486" fmla="*/ 1054676 w 2398725"/>
                  <a:gd name="connsiteY5486" fmla="*/ 946097 h 988368"/>
                  <a:gd name="connsiteX5487" fmla="*/ 1062949 w 2398725"/>
                  <a:gd name="connsiteY5487" fmla="*/ 945084 h 988368"/>
                  <a:gd name="connsiteX5488" fmla="*/ 1079325 w 2398725"/>
                  <a:gd name="connsiteY5488" fmla="*/ 944832 h 988368"/>
                  <a:gd name="connsiteX5489" fmla="*/ 1079747 w 2398725"/>
                  <a:gd name="connsiteY5489" fmla="*/ 944832 h 988368"/>
                  <a:gd name="connsiteX5490" fmla="*/ 1086923 w 2398725"/>
                  <a:gd name="connsiteY5490" fmla="*/ 943903 h 988368"/>
                  <a:gd name="connsiteX5491" fmla="*/ 1092747 w 2398725"/>
                  <a:gd name="connsiteY5491" fmla="*/ 943903 h 988368"/>
                  <a:gd name="connsiteX5492" fmla="*/ 1096039 w 2398725"/>
                  <a:gd name="connsiteY5492" fmla="*/ 943735 h 988368"/>
                  <a:gd name="connsiteX5493" fmla="*/ 1099331 w 2398725"/>
                  <a:gd name="connsiteY5493" fmla="*/ 943735 h 988368"/>
                  <a:gd name="connsiteX5494" fmla="*/ 1115877 w 2398725"/>
                  <a:gd name="connsiteY5494" fmla="*/ 942638 h 988368"/>
                  <a:gd name="connsiteX5495" fmla="*/ 1121701 w 2398725"/>
                  <a:gd name="connsiteY5495" fmla="*/ 942638 h 988368"/>
                  <a:gd name="connsiteX5496" fmla="*/ 1122461 w 2398725"/>
                  <a:gd name="connsiteY5496" fmla="*/ 941710 h 988368"/>
                  <a:gd name="connsiteX5497" fmla="*/ 1130734 w 2398725"/>
                  <a:gd name="connsiteY5497" fmla="*/ 941710 h 988368"/>
                  <a:gd name="connsiteX5498" fmla="*/ 1131578 w 2398725"/>
                  <a:gd name="connsiteY5498" fmla="*/ 941541 h 988368"/>
                  <a:gd name="connsiteX5499" fmla="*/ 1138162 w 2398725"/>
                  <a:gd name="connsiteY5499" fmla="*/ 941541 h 988368"/>
                  <a:gd name="connsiteX5500" fmla="*/ 1141454 w 2398725"/>
                  <a:gd name="connsiteY5500" fmla="*/ 941372 h 988368"/>
                  <a:gd name="connsiteX5501" fmla="*/ 1149643 w 2398725"/>
                  <a:gd name="connsiteY5501" fmla="*/ 941372 h 988368"/>
                  <a:gd name="connsiteX5502" fmla="*/ 1152006 w 2398725"/>
                  <a:gd name="connsiteY5502" fmla="*/ 941203 h 988368"/>
                  <a:gd name="connsiteX5503" fmla="*/ 1155974 w 2398725"/>
                  <a:gd name="connsiteY5503" fmla="*/ 941035 h 988368"/>
                  <a:gd name="connsiteX5504" fmla="*/ 1162896 w 2398725"/>
                  <a:gd name="connsiteY5504" fmla="*/ 940275 h 988368"/>
                  <a:gd name="connsiteX5505" fmla="*/ 1170324 w 2398725"/>
                  <a:gd name="connsiteY5505" fmla="*/ 940275 h 988368"/>
                  <a:gd name="connsiteX5506" fmla="*/ 1170324 w 2398725"/>
                  <a:gd name="connsiteY5506" fmla="*/ 942638 h 988368"/>
                  <a:gd name="connsiteX5507" fmla="*/ 1171253 w 2398725"/>
                  <a:gd name="connsiteY5507" fmla="*/ 945084 h 988368"/>
                  <a:gd name="connsiteX5508" fmla="*/ 1171253 w 2398725"/>
                  <a:gd name="connsiteY5508" fmla="*/ 947616 h 988368"/>
                  <a:gd name="connsiteX5509" fmla="*/ 1172181 w 2398725"/>
                  <a:gd name="connsiteY5509" fmla="*/ 950906 h 988368"/>
                  <a:gd name="connsiteX5510" fmla="*/ 1173025 w 2398725"/>
                  <a:gd name="connsiteY5510" fmla="*/ 952594 h 988368"/>
                  <a:gd name="connsiteX5511" fmla="*/ 1173025 w 2398725"/>
                  <a:gd name="connsiteY5511" fmla="*/ 955125 h 988368"/>
                  <a:gd name="connsiteX5512" fmla="*/ 1173954 w 2398725"/>
                  <a:gd name="connsiteY5512" fmla="*/ 956813 h 988368"/>
                  <a:gd name="connsiteX5513" fmla="*/ 1175727 w 2398725"/>
                  <a:gd name="connsiteY5513" fmla="*/ 967612 h 988368"/>
                  <a:gd name="connsiteX5514" fmla="*/ 1177499 w 2398725"/>
                  <a:gd name="connsiteY5514" fmla="*/ 974194 h 988368"/>
                  <a:gd name="connsiteX5515" fmla="*/ 1177499 w 2398725"/>
                  <a:gd name="connsiteY5515" fmla="*/ 975882 h 988368"/>
                  <a:gd name="connsiteX5516" fmla="*/ 1178343 w 2398725"/>
                  <a:gd name="connsiteY5516" fmla="*/ 977569 h 988368"/>
                  <a:gd name="connsiteX5517" fmla="*/ 1178343 w 2398725"/>
                  <a:gd name="connsiteY5517" fmla="*/ 980859 h 988368"/>
                  <a:gd name="connsiteX5518" fmla="*/ 1179272 w 2398725"/>
                  <a:gd name="connsiteY5518" fmla="*/ 981703 h 988368"/>
                  <a:gd name="connsiteX5519" fmla="*/ 1183746 w 2398725"/>
                  <a:gd name="connsiteY5519" fmla="*/ 981703 h 988368"/>
                  <a:gd name="connsiteX5520" fmla="*/ 1187291 w 2398725"/>
                  <a:gd name="connsiteY5520" fmla="*/ 980607 h 988368"/>
                  <a:gd name="connsiteX5521" fmla="*/ 1189233 w 2398725"/>
                  <a:gd name="connsiteY5521" fmla="*/ 979931 h 988368"/>
                  <a:gd name="connsiteX5522" fmla="*/ 1191681 w 2398725"/>
                  <a:gd name="connsiteY5522" fmla="*/ 979931 h 988368"/>
                  <a:gd name="connsiteX5523" fmla="*/ 1191681 w 2398725"/>
                  <a:gd name="connsiteY5523" fmla="*/ 980691 h 988368"/>
                  <a:gd name="connsiteX5524" fmla="*/ 1194213 w 2398725"/>
                  <a:gd name="connsiteY5524" fmla="*/ 980691 h 988368"/>
                  <a:gd name="connsiteX5525" fmla="*/ 1196746 w 2398725"/>
                  <a:gd name="connsiteY5525" fmla="*/ 981450 h 988368"/>
                  <a:gd name="connsiteX5526" fmla="*/ 1201726 w 2398725"/>
                  <a:gd name="connsiteY5526" fmla="*/ 981450 h 988368"/>
                  <a:gd name="connsiteX5527" fmla="*/ 1203415 w 2398725"/>
                  <a:gd name="connsiteY5527" fmla="*/ 982210 h 988368"/>
                  <a:gd name="connsiteX5528" fmla="*/ 1207551 w 2398725"/>
                  <a:gd name="connsiteY5528" fmla="*/ 982210 h 988368"/>
                  <a:gd name="connsiteX5529" fmla="*/ 1207551 w 2398725"/>
                  <a:gd name="connsiteY5529" fmla="*/ 982884 h 988368"/>
                  <a:gd name="connsiteX5530" fmla="*/ 1208480 w 2398725"/>
                  <a:gd name="connsiteY5530" fmla="*/ 982884 h 988368"/>
                  <a:gd name="connsiteX5531" fmla="*/ 1209239 w 2398725"/>
                  <a:gd name="connsiteY5531" fmla="*/ 982125 h 988368"/>
                  <a:gd name="connsiteX5532" fmla="*/ 1209239 w 2398725"/>
                  <a:gd name="connsiteY5532" fmla="*/ 982969 h 988368"/>
                  <a:gd name="connsiteX5533" fmla="*/ 1212531 w 2398725"/>
                  <a:gd name="connsiteY5533" fmla="*/ 982969 h 988368"/>
                  <a:gd name="connsiteX5534" fmla="*/ 1213376 w 2398725"/>
                  <a:gd name="connsiteY5534" fmla="*/ 983728 h 988368"/>
                  <a:gd name="connsiteX5535" fmla="*/ 1213376 w 2398725"/>
                  <a:gd name="connsiteY5535" fmla="*/ 984572 h 988368"/>
                  <a:gd name="connsiteX5536" fmla="*/ 1213966 w 2398725"/>
                  <a:gd name="connsiteY5536" fmla="*/ 985163 h 988368"/>
                  <a:gd name="connsiteX5537" fmla="*/ 1215064 w 2398725"/>
                  <a:gd name="connsiteY5537" fmla="*/ 984487 h 988368"/>
                  <a:gd name="connsiteX5538" fmla="*/ 1215233 w 2398725"/>
                  <a:gd name="connsiteY5538" fmla="*/ 984150 h 988368"/>
                  <a:gd name="connsiteX5539" fmla="*/ 1215317 w 2398725"/>
                  <a:gd name="connsiteY5539" fmla="*/ 984150 h 988368"/>
                  <a:gd name="connsiteX5540" fmla="*/ 1215824 w 2398725"/>
                  <a:gd name="connsiteY5540" fmla="*/ 983644 h 988368"/>
                  <a:gd name="connsiteX5541" fmla="*/ 1219960 w 2398725"/>
                  <a:gd name="connsiteY5541" fmla="*/ 985247 h 988368"/>
                  <a:gd name="connsiteX5542" fmla="*/ 1222492 w 2398725"/>
                  <a:gd name="connsiteY5542" fmla="*/ 986007 h 988368"/>
                  <a:gd name="connsiteX5543" fmla="*/ 1227473 w 2398725"/>
                  <a:gd name="connsiteY5543" fmla="*/ 987609 h 988368"/>
                  <a:gd name="connsiteX5544" fmla="*/ 1234057 w 2398725"/>
                  <a:gd name="connsiteY5544" fmla="*/ 986681 h 988368"/>
                  <a:gd name="connsiteX5545" fmla="*/ 1234901 w 2398725"/>
                  <a:gd name="connsiteY5545" fmla="*/ 986681 h 988368"/>
                  <a:gd name="connsiteX5546" fmla="*/ 1234901 w 2398725"/>
                  <a:gd name="connsiteY5546" fmla="*/ 988369 h 988368"/>
                  <a:gd name="connsiteX5547" fmla="*/ 1235745 w 2398725"/>
                  <a:gd name="connsiteY5547" fmla="*/ 988369 h 988368"/>
                  <a:gd name="connsiteX5548" fmla="*/ 1238193 w 2398725"/>
                  <a:gd name="connsiteY5548" fmla="*/ 987525 h 988368"/>
                  <a:gd name="connsiteX5549" fmla="*/ 1239882 w 2398725"/>
                  <a:gd name="connsiteY5549" fmla="*/ 987525 h 988368"/>
                  <a:gd name="connsiteX5550" fmla="*/ 1240641 w 2398725"/>
                  <a:gd name="connsiteY5550" fmla="*/ 986681 h 988368"/>
                  <a:gd name="connsiteX5551" fmla="*/ 1245031 w 2398725"/>
                  <a:gd name="connsiteY5551" fmla="*/ 986681 h 988368"/>
                  <a:gd name="connsiteX5552" fmla="*/ 1246213 w 2398725"/>
                  <a:gd name="connsiteY5552" fmla="*/ 986513 h 988368"/>
                  <a:gd name="connsiteX5553" fmla="*/ 1246550 w 2398725"/>
                  <a:gd name="connsiteY5553" fmla="*/ 986513 h 988368"/>
                  <a:gd name="connsiteX5554" fmla="*/ 1247226 w 2398725"/>
                  <a:gd name="connsiteY5554" fmla="*/ 985753 h 988368"/>
                  <a:gd name="connsiteX5555" fmla="*/ 1248745 w 2398725"/>
                  <a:gd name="connsiteY5555" fmla="*/ 985753 h 988368"/>
                  <a:gd name="connsiteX5556" fmla="*/ 1249674 w 2398725"/>
                  <a:gd name="connsiteY5556" fmla="*/ 985332 h 988368"/>
                  <a:gd name="connsiteX5557" fmla="*/ 1250518 w 2398725"/>
                  <a:gd name="connsiteY5557" fmla="*/ 984910 h 988368"/>
                  <a:gd name="connsiteX5558" fmla="*/ 1250687 w 2398725"/>
                  <a:gd name="connsiteY5558" fmla="*/ 984910 h 988368"/>
                  <a:gd name="connsiteX5559" fmla="*/ 1251362 w 2398725"/>
                  <a:gd name="connsiteY5559" fmla="*/ 984656 h 988368"/>
                  <a:gd name="connsiteX5560" fmla="*/ 1251362 w 2398725"/>
                  <a:gd name="connsiteY5560" fmla="*/ 984066 h 988368"/>
                  <a:gd name="connsiteX5561" fmla="*/ 1252206 w 2398725"/>
                  <a:gd name="connsiteY5561" fmla="*/ 984066 h 988368"/>
                  <a:gd name="connsiteX5562" fmla="*/ 1253810 w 2398725"/>
                  <a:gd name="connsiteY5562" fmla="*/ 983222 h 988368"/>
                  <a:gd name="connsiteX5563" fmla="*/ 1254063 w 2398725"/>
                  <a:gd name="connsiteY5563" fmla="*/ 983222 h 988368"/>
                  <a:gd name="connsiteX5564" fmla="*/ 1254654 w 2398725"/>
                  <a:gd name="connsiteY5564" fmla="*/ 982884 h 988368"/>
                  <a:gd name="connsiteX5565" fmla="*/ 1254654 w 2398725"/>
                  <a:gd name="connsiteY5565" fmla="*/ 982378 h 988368"/>
                  <a:gd name="connsiteX5566" fmla="*/ 1255499 w 2398725"/>
                  <a:gd name="connsiteY5566" fmla="*/ 982378 h 988368"/>
                  <a:gd name="connsiteX5567" fmla="*/ 1256343 w 2398725"/>
                  <a:gd name="connsiteY5567" fmla="*/ 981535 h 988368"/>
                  <a:gd name="connsiteX5568" fmla="*/ 1256934 w 2398725"/>
                  <a:gd name="connsiteY5568" fmla="*/ 981535 h 988368"/>
                  <a:gd name="connsiteX5569" fmla="*/ 1257440 w 2398725"/>
                  <a:gd name="connsiteY5569" fmla="*/ 981197 h 988368"/>
                  <a:gd name="connsiteX5570" fmla="*/ 1257946 w 2398725"/>
                  <a:gd name="connsiteY5570" fmla="*/ 980691 h 988368"/>
                  <a:gd name="connsiteX5571" fmla="*/ 1258369 w 2398725"/>
                  <a:gd name="connsiteY5571" fmla="*/ 980691 h 988368"/>
                  <a:gd name="connsiteX5572" fmla="*/ 1261492 w 2398725"/>
                  <a:gd name="connsiteY5572" fmla="*/ 978750 h 988368"/>
                  <a:gd name="connsiteX5573" fmla="*/ 1262083 w 2398725"/>
                  <a:gd name="connsiteY5573" fmla="*/ 978159 h 988368"/>
                  <a:gd name="connsiteX5574" fmla="*/ 1262505 w 2398725"/>
                  <a:gd name="connsiteY5574" fmla="*/ 978159 h 988368"/>
                  <a:gd name="connsiteX5575" fmla="*/ 1262843 w 2398725"/>
                  <a:gd name="connsiteY5575" fmla="*/ 977991 h 988368"/>
                  <a:gd name="connsiteX5576" fmla="*/ 1269511 w 2398725"/>
                  <a:gd name="connsiteY5576" fmla="*/ 974363 h 988368"/>
                  <a:gd name="connsiteX5577" fmla="*/ 1271115 w 2398725"/>
                  <a:gd name="connsiteY5577" fmla="*/ 973097 h 988368"/>
                  <a:gd name="connsiteX5578" fmla="*/ 1274407 w 2398725"/>
                  <a:gd name="connsiteY5578" fmla="*/ 971409 h 988368"/>
                  <a:gd name="connsiteX5579" fmla="*/ 1275251 w 2398725"/>
                  <a:gd name="connsiteY5579" fmla="*/ 971157 h 988368"/>
                  <a:gd name="connsiteX5580" fmla="*/ 1277699 w 2398725"/>
                  <a:gd name="connsiteY5580" fmla="*/ 969806 h 988368"/>
                  <a:gd name="connsiteX5581" fmla="*/ 1278544 w 2398725"/>
                  <a:gd name="connsiteY5581" fmla="*/ 968963 h 988368"/>
                  <a:gd name="connsiteX5582" fmla="*/ 1280148 w 2398725"/>
                  <a:gd name="connsiteY5582" fmla="*/ 968119 h 988368"/>
                  <a:gd name="connsiteX5583" fmla="*/ 1280738 w 2398725"/>
                  <a:gd name="connsiteY5583" fmla="*/ 968119 h 988368"/>
                  <a:gd name="connsiteX5584" fmla="*/ 1281329 w 2398725"/>
                  <a:gd name="connsiteY5584" fmla="*/ 967781 h 988368"/>
                  <a:gd name="connsiteX5585" fmla="*/ 1281836 w 2398725"/>
                  <a:gd name="connsiteY5585" fmla="*/ 967275 h 988368"/>
                  <a:gd name="connsiteX5586" fmla="*/ 1282680 w 2398725"/>
                  <a:gd name="connsiteY5586" fmla="*/ 966432 h 988368"/>
                  <a:gd name="connsiteX5587" fmla="*/ 1284368 w 2398725"/>
                  <a:gd name="connsiteY5587" fmla="*/ 966432 h 988368"/>
                  <a:gd name="connsiteX5588" fmla="*/ 1289349 w 2398725"/>
                  <a:gd name="connsiteY5588" fmla="*/ 968035 h 988368"/>
                  <a:gd name="connsiteX5589" fmla="*/ 1291797 w 2398725"/>
                  <a:gd name="connsiteY5589" fmla="*/ 968035 h 988368"/>
                  <a:gd name="connsiteX5590" fmla="*/ 1291797 w 2398725"/>
                  <a:gd name="connsiteY5590" fmla="*/ 968709 h 988368"/>
                  <a:gd name="connsiteX5591" fmla="*/ 1292472 w 2398725"/>
                  <a:gd name="connsiteY5591" fmla="*/ 968878 h 988368"/>
                  <a:gd name="connsiteX5592" fmla="*/ 1295089 w 2398725"/>
                  <a:gd name="connsiteY5592" fmla="*/ 968878 h 988368"/>
                  <a:gd name="connsiteX5593" fmla="*/ 1295089 w 2398725"/>
                  <a:gd name="connsiteY5593" fmla="*/ 969469 h 988368"/>
                  <a:gd name="connsiteX5594" fmla="*/ 1295342 w 2398725"/>
                  <a:gd name="connsiteY5594" fmla="*/ 969469 h 988368"/>
                  <a:gd name="connsiteX5595" fmla="*/ 1295004 w 2398725"/>
                  <a:gd name="connsiteY5595" fmla="*/ 967444 h 988368"/>
                  <a:gd name="connsiteX5596" fmla="*/ 1294498 w 2398725"/>
                  <a:gd name="connsiteY5596" fmla="*/ 965841 h 988368"/>
                  <a:gd name="connsiteX5597" fmla="*/ 1293401 w 2398725"/>
                  <a:gd name="connsiteY5597" fmla="*/ 962719 h 988368"/>
                  <a:gd name="connsiteX5598" fmla="*/ 1292388 w 2398725"/>
                  <a:gd name="connsiteY5598" fmla="*/ 961116 h 988368"/>
                  <a:gd name="connsiteX5599" fmla="*/ 1291121 w 2398725"/>
                  <a:gd name="connsiteY5599" fmla="*/ 958500 h 988368"/>
                  <a:gd name="connsiteX5600" fmla="*/ 1290699 w 2398725"/>
                  <a:gd name="connsiteY5600" fmla="*/ 957741 h 988368"/>
                  <a:gd name="connsiteX5601" fmla="*/ 1289940 w 2398725"/>
                  <a:gd name="connsiteY5601" fmla="*/ 956982 h 988368"/>
                  <a:gd name="connsiteX5602" fmla="*/ 1287492 w 2398725"/>
                  <a:gd name="connsiteY5602" fmla="*/ 954197 h 988368"/>
                  <a:gd name="connsiteX5603" fmla="*/ 1287745 w 2398725"/>
                  <a:gd name="connsiteY5603" fmla="*/ 953944 h 988368"/>
                  <a:gd name="connsiteX5604" fmla="*/ 1287407 w 2398725"/>
                  <a:gd name="connsiteY5604" fmla="*/ 953944 h 988368"/>
                  <a:gd name="connsiteX5605" fmla="*/ 1288251 w 2398725"/>
                  <a:gd name="connsiteY5605" fmla="*/ 953100 h 988368"/>
                  <a:gd name="connsiteX5606" fmla="*/ 1291881 w 2398725"/>
                  <a:gd name="connsiteY5606" fmla="*/ 950063 h 988368"/>
                  <a:gd name="connsiteX5607" fmla="*/ 1292641 w 2398725"/>
                  <a:gd name="connsiteY5607" fmla="*/ 949303 h 988368"/>
                  <a:gd name="connsiteX5608" fmla="*/ 1294329 w 2398725"/>
                  <a:gd name="connsiteY5608" fmla="*/ 947785 h 988368"/>
                  <a:gd name="connsiteX5609" fmla="*/ 1295595 w 2398725"/>
                  <a:gd name="connsiteY5609" fmla="*/ 946519 h 988368"/>
                  <a:gd name="connsiteX5610" fmla="*/ 1294836 w 2398725"/>
                  <a:gd name="connsiteY5610" fmla="*/ 945506 h 988368"/>
                  <a:gd name="connsiteX5611" fmla="*/ 1291543 w 2398725"/>
                  <a:gd name="connsiteY5611" fmla="*/ 941035 h 988368"/>
                  <a:gd name="connsiteX5612" fmla="*/ 1291037 w 2398725"/>
                  <a:gd name="connsiteY5612" fmla="*/ 940444 h 988368"/>
                  <a:gd name="connsiteX5613" fmla="*/ 1289602 w 2398725"/>
                  <a:gd name="connsiteY5613" fmla="*/ 938503 h 988368"/>
                  <a:gd name="connsiteX5614" fmla="*/ 1287238 w 2398725"/>
                  <a:gd name="connsiteY5614" fmla="*/ 935297 h 988368"/>
                  <a:gd name="connsiteX5615" fmla="*/ 1287154 w 2398725"/>
                  <a:gd name="connsiteY5615" fmla="*/ 935297 h 988368"/>
                  <a:gd name="connsiteX5616" fmla="*/ 1286057 w 2398725"/>
                  <a:gd name="connsiteY5616" fmla="*/ 933779 h 988368"/>
                  <a:gd name="connsiteX5617" fmla="*/ 1286057 w 2398725"/>
                  <a:gd name="connsiteY5617" fmla="*/ 933610 h 988368"/>
                  <a:gd name="connsiteX5618" fmla="*/ 1285297 w 2398725"/>
                  <a:gd name="connsiteY5618" fmla="*/ 932682 h 988368"/>
                  <a:gd name="connsiteX5619" fmla="*/ 1285297 w 2398725"/>
                  <a:gd name="connsiteY5619" fmla="*/ 932513 h 988368"/>
                  <a:gd name="connsiteX5620" fmla="*/ 1284959 w 2398725"/>
                  <a:gd name="connsiteY5620" fmla="*/ 932259 h 988368"/>
                  <a:gd name="connsiteX5621" fmla="*/ 1284031 w 2398725"/>
                  <a:gd name="connsiteY5621" fmla="*/ 931078 h 988368"/>
                  <a:gd name="connsiteX5622" fmla="*/ 1282933 w 2398725"/>
                  <a:gd name="connsiteY5622" fmla="*/ 929728 h 988368"/>
                  <a:gd name="connsiteX5623" fmla="*/ 1282258 w 2398725"/>
                  <a:gd name="connsiteY5623" fmla="*/ 928969 h 988368"/>
                  <a:gd name="connsiteX5624" fmla="*/ 1280232 w 2398725"/>
                  <a:gd name="connsiteY5624" fmla="*/ 926269 h 988368"/>
                  <a:gd name="connsiteX5625" fmla="*/ 1278966 w 2398725"/>
                  <a:gd name="connsiteY5625" fmla="*/ 924581 h 988368"/>
                  <a:gd name="connsiteX5626" fmla="*/ 1277868 w 2398725"/>
                  <a:gd name="connsiteY5626" fmla="*/ 923232 h 988368"/>
                  <a:gd name="connsiteX5627" fmla="*/ 1276940 w 2398725"/>
                  <a:gd name="connsiteY5627" fmla="*/ 921966 h 988368"/>
                  <a:gd name="connsiteX5628" fmla="*/ 1275589 w 2398725"/>
                  <a:gd name="connsiteY5628" fmla="*/ 920194 h 988368"/>
                  <a:gd name="connsiteX5629" fmla="*/ 1274576 w 2398725"/>
                  <a:gd name="connsiteY5629" fmla="*/ 918760 h 988368"/>
                  <a:gd name="connsiteX5630" fmla="*/ 1273310 w 2398725"/>
                  <a:gd name="connsiteY5630" fmla="*/ 916987 h 988368"/>
                  <a:gd name="connsiteX5631" fmla="*/ 1271790 w 2398725"/>
                  <a:gd name="connsiteY5631" fmla="*/ 914794 h 988368"/>
                  <a:gd name="connsiteX5632" fmla="*/ 1269933 w 2398725"/>
                  <a:gd name="connsiteY5632" fmla="*/ 912262 h 988368"/>
                  <a:gd name="connsiteX5633" fmla="*/ 1263855 w 2398725"/>
                  <a:gd name="connsiteY5633" fmla="*/ 903994 h 988368"/>
                  <a:gd name="connsiteX5634" fmla="*/ 1257018 w 2398725"/>
                  <a:gd name="connsiteY5634" fmla="*/ 894713 h 988368"/>
                  <a:gd name="connsiteX5635" fmla="*/ 1253050 w 2398725"/>
                  <a:gd name="connsiteY5635" fmla="*/ 889228 h 988368"/>
                  <a:gd name="connsiteX5636" fmla="*/ 1243934 w 2398725"/>
                  <a:gd name="connsiteY5636" fmla="*/ 877500 h 988368"/>
                  <a:gd name="connsiteX5637" fmla="*/ 1243174 w 2398725"/>
                  <a:gd name="connsiteY5637" fmla="*/ 875560 h 988368"/>
                  <a:gd name="connsiteX5638" fmla="*/ 1239882 w 2398725"/>
                  <a:gd name="connsiteY5638" fmla="*/ 867375 h 988368"/>
                  <a:gd name="connsiteX5639" fmla="*/ 1238700 w 2398725"/>
                  <a:gd name="connsiteY5639" fmla="*/ 864253 h 988368"/>
                  <a:gd name="connsiteX5640" fmla="*/ 1236758 w 2398725"/>
                  <a:gd name="connsiteY5640" fmla="*/ 859022 h 988368"/>
                  <a:gd name="connsiteX5641" fmla="*/ 1236421 w 2398725"/>
                  <a:gd name="connsiteY5641" fmla="*/ 858263 h 988368"/>
                  <a:gd name="connsiteX5642" fmla="*/ 1236252 w 2398725"/>
                  <a:gd name="connsiteY5642" fmla="*/ 857841 h 988368"/>
                  <a:gd name="connsiteX5643" fmla="*/ 1234395 w 2398725"/>
                  <a:gd name="connsiteY5643" fmla="*/ 853284 h 988368"/>
                  <a:gd name="connsiteX5644" fmla="*/ 1234141 w 2398725"/>
                  <a:gd name="connsiteY5644" fmla="*/ 852694 h 988368"/>
                  <a:gd name="connsiteX5645" fmla="*/ 1233720 w 2398725"/>
                  <a:gd name="connsiteY5645" fmla="*/ 851597 h 988368"/>
                  <a:gd name="connsiteX5646" fmla="*/ 1233466 w 2398725"/>
                  <a:gd name="connsiteY5646" fmla="*/ 850922 h 988368"/>
                  <a:gd name="connsiteX5647" fmla="*/ 1233297 w 2398725"/>
                  <a:gd name="connsiteY5647" fmla="*/ 850584 h 988368"/>
                  <a:gd name="connsiteX5648" fmla="*/ 1233720 w 2398725"/>
                  <a:gd name="connsiteY5648" fmla="*/ 850163 h 988368"/>
                  <a:gd name="connsiteX5649" fmla="*/ 1233888 w 2398725"/>
                  <a:gd name="connsiteY5649" fmla="*/ 849994 h 988368"/>
                  <a:gd name="connsiteX5650" fmla="*/ 1233888 w 2398725"/>
                  <a:gd name="connsiteY5650" fmla="*/ 849825 h 988368"/>
                  <a:gd name="connsiteX5651" fmla="*/ 1234395 w 2398725"/>
                  <a:gd name="connsiteY5651" fmla="*/ 849572 h 988368"/>
                  <a:gd name="connsiteX5652" fmla="*/ 1241148 w 2398725"/>
                  <a:gd name="connsiteY5652" fmla="*/ 843582 h 988368"/>
                  <a:gd name="connsiteX5653" fmla="*/ 1241486 w 2398725"/>
                  <a:gd name="connsiteY5653" fmla="*/ 843582 h 988368"/>
                  <a:gd name="connsiteX5654" fmla="*/ 1241992 w 2398725"/>
                  <a:gd name="connsiteY5654" fmla="*/ 843075 h 988368"/>
                  <a:gd name="connsiteX5655" fmla="*/ 1241992 w 2398725"/>
                  <a:gd name="connsiteY5655" fmla="*/ 843750 h 988368"/>
                  <a:gd name="connsiteX5656" fmla="*/ 1242161 w 2398725"/>
                  <a:gd name="connsiteY5656" fmla="*/ 843750 h 988368"/>
                  <a:gd name="connsiteX5657" fmla="*/ 1243174 w 2398725"/>
                  <a:gd name="connsiteY5657" fmla="*/ 837675 h 988368"/>
                  <a:gd name="connsiteX5658" fmla="*/ 1243596 w 2398725"/>
                  <a:gd name="connsiteY5658" fmla="*/ 837675 h 988368"/>
                  <a:gd name="connsiteX5659" fmla="*/ 1243596 w 2398725"/>
                  <a:gd name="connsiteY5659" fmla="*/ 837253 h 988368"/>
                  <a:gd name="connsiteX5660" fmla="*/ 1246888 w 2398725"/>
                  <a:gd name="connsiteY5660" fmla="*/ 838013 h 988368"/>
                  <a:gd name="connsiteX5661" fmla="*/ 1248239 w 2398725"/>
                  <a:gd name="connsiteY5661" fmla="*/ 838013 h 988368"/>
                  <a:gd name="connsiteX5662" fmla="*/ 1248492 w 2398725"/>
                  <a:gd name="connsiteY5662" fmla="*/ 837085 h 988368"/>
                  <a:gd name="connsiteX5663" fmla="*/ 1247395 w 2398725"/>
                  <a:gd name="connsiteY5663" fmla="*/ 836072 h 988368"/>
                  <a:gd name="connsiteX5664" fmla="*/ 1247564 w 2398725"/>
                  <a:gd name="connsiteY5664" fmla="*/ 834553 h 988368"/>
                  <a:gd name="connsiteX5665" fmla="*/ 1247057 w 2398725"/>
                  <a:gd name="connsiteY5665" fmla="*/ 832866 h 988368"/>
                  <a:gd name="connsiteX5666" fmla="*/ 1247479 w 2398725"/>
                  <a:gd name="connsiteY5666" fmla="*/ 828900 h 988368"/>
                  <a:gd name="connsiteX5667" fmla="*/ 1246297 w 2398725"/>
                  <a:gd name="connsiteY5667" fmla="*/ 828900 h 988368"/>
                  <a:gd name="connsiteX5668" fmla="*/ 1244525 w 2398725"/>
                  <a:gd name="connsiteY5668" fmla="*/ 829069 h 988368"/>
                  <a:gd name="connsiteX5669" fmla="*/ 1244862 w 2398725"/>
                  <a:gd name="connsiteY5669" fmla="*/ 826284 h 988368"/>
                  <a:gd name="connsiteX5670" fmla="*/ 1245031 w 2398725"/>
                  <a:gd name="connsiteY5670" fmla="*/ 826284 h 988368"/>
                  <a:gd name="connsiteX5671" fmla="*/ 1245031 w 2398725"/>
                  <a:gd name="connsiteY5671" fmla="*/ 825441 h 988368"/>
                  <a:gd name="connsiteX5672" fmla="*/ 1245875 w 2398725"/>
                  <a:gd name="connsiteY5672" fmla="*/ 825441 h 988368"/>
                  <a:gd name="connsiteX5673" fmla="*/ 1248408 w 2398725"/>
                  <a:gd name="connsiteY5673" fmla="*/ 827044 h 988368"/>
                  <a:gd name="connsiteX5674" fmla="*/ 1249252 w 2398725"/>
                  <a:gd name="connsiteY5674" fmla="*/ 827044 h 988368"/>
                  <a:gd name="connsiteX5675" fmla="*/ 1250096 w 2398725"/>
                  <a:gd name="connsiteY5675" fmla="*/ 827887 h 988368"/>
                  <a:gd name="connsiteX5676" fmla="*/ 1251109 w 2398725"/>
                  <a:gd name="connsiteY5676" fmla="*/ 827887 h 988368"/>
                  <a:gd name="connsiteX5677" fmla="*/ 1253219 w 2398725"/>
                  <a:gd name="connsiteY5677" fmla="*/ 820885 h 988368"/>
                  <a:gd name="connsiteX5678" fmla="*/ 1248492 w 2398725"/>
                  <a:gd name="connsiteY5678" fmla="*/ 820378 h 988368"/>
                  <a:gd name="connsiteX5679" fmla="*/ 1248830 w 2398725"/>
                  <a:gd name="connsiteY5679" fmla="*/ 818185 h 988368"/>
                  <a:gd name="connsiteX5680" fmla="*/ 1248323 w 2398725"/>
                  <a:gd name="connsiteY5680" fmla="*/ 818016 h 988368"/>
                  <a:gd name="connsiteX5681" fmla="*/ 1248154 w 2398725"/>
                  <a:gd name="connsiteY5681" fmla="*/ 815147 h 988368"/>
                  <a:gd name="connsiteX5682" fmla="*/ 1248914 w 2398725"/>
                  <a:gd name="connsiteY5682" fmla="*/ 811772 h 988368"/>
                  <a:gd name="connsiteX5683" fmla="*/ 1248914 w 2398725"/>
                  <a:gd name="connsiteY5683" fmla="*/ 811266 h 988368"/>
                  <a:gd name="connsiteX5684" fmla="*/ 1249167 w 2398725"/>
                  <a:gd name="connsiteY5684" fmla="*/ 811266 h 988368"/>
                  <a:gd name="connsiteX5685" fmla="*/ 1249336 w 2398725"/>
                  <a:gd name="connsiteY5685" fmla="*/ 810928 h 988368"/>
                  <a:gd name="connsiteX5686" fmla="*/ 1249843 w 2398725"/>
                  <a:gd name="connsiteY5686" fmla="*/ 810338 h 988368"/>
                  <a:gd name="connsiteX5687" fmla="*/ 1250349 w 2398725"/>
                  <a:gd name="connsiteY5687" fmla="*/ 809832 h 988368"/>
                  <a:gd name="connsiteX5688" fmla="*/ 1250771 w 2398725"/>
                  <a:gd name="connsiteY5688" fmla="*/ 809409 h 988368"/>
                  <a:gd name="connsiteX5689" fmla="*/ 1250940 w 2398725"/>
                  <a:gd name="connsiteY5689" fmla="*/ 809241 h 988368"/>
                  <a:gd name="connsiteX5690" fmla="*/ 1250940 w 2398725"/>
                  <a:gd name="connsiteY5690" fmla="*/ 808566 h 988368"/>
                  <a:gd name="connsiteX5691" fmla="*/ 1250265 w 2398725"/>
                  <a:gd name="connsiteY5691" fmla="*/ 806794 h 988368"/>
                  <a:gd name="connsiteX5692" fmla="*/ 1249421 w 2398725"/>
                  <a:gd name="connsiteY5692" fmla="*/ 805191 h 988368"/>
                  <a:gd name="connsiteX5693" fmla="*/ 1247141 w 2398725"/>
                  <a:gd name="connsiteY5693" fmla="*/ 802153 h 988368"/>
                  <a:gd name="connsiteX5694" fmla="*/ 1244187 w 2398725"/>
                  <a:gd name="connsiteY5694" fmla="*/ 797765 h 988368"/>
                  <a:gd name="connsiteX5695" fmla="*/ 1243258 w 2398725"/>
                  <a:gd name="connsiteY5695" fmla="*/ 798188 h 988368"/>
                  <a:gd name="connsiteX5696" fmla="*/ 1242330 w 2398725"/>
                  <a:gd name="connsiteY5696" fmla="*/ 798862 h 988368"/>
                  <a:gd name="connsiteX5697" fmla="*/ 1239882 w 2398725"/>
                  <a:gd name="connsiteY5697" fmla="*/ 799706 h 988368"/>
                  <a:gd name="connsiteX5698" fmla="*/ 1239882 w 2398725"/>
                  <a:gd name="connsiteY5698" fmla="*/ 799706 h 988368"/>
                  <a:gd name="connsiteX5699" fmla="*/ 1238953 w 2398725"/>
                  <a:gd name="connsiteY5699" fmla="*/ 800044 h 988368"/>
                  <a:gd name="connsiteX5700" fmla="*/ 1238784 w 2398725"/>
                  <a:gd name="connsiteY5700" fmla="*/ 799706 h 988368"/>
                  <a:gd name="connsiteX5701" fmla="*/ 1238109 w 2398725"/>
                  <a:gd name="connsiteY5701" fmla="*/ 799706 h 988368"/>
                  <a:gd name="connsiteX5702" fmla="*/ 1237265 w 2398725"/>
                  <a:gd name="connsiteY5702" fmla="*/ 800128 h 988368"/>
                  <a:gd name="connsiteX5703" fmla="*/ 1237096 w 2398725"/>
                  <a:gd name="connsiteY5703" fmla="*/ 800128 h 988368"/>
                  <a:gd name="connsiteX5704" fmla="*/ 1236927 w 2398725"/>
                  <a:gd name="connsiteY5704" fmla="*/ 799959 h 988368"/>
                  <a:gd name="connsiteX5705" fmla="*/ 1235492 w 2398725"/>
                  <a:gd name="connsiteY5705" fmla="*/ 799369 h 988368"/>
                  <a:gd name="connsiteX5706" fmla="*/ 1227726 w 2398725"/>
                  <a:gd name="connsiteY5706" fmla="*/ 796837 h 988368"/>
                  <a:gd name="connsiteX5707" fmla="*/ 1227979 w 2398725"/>
                  <a:gd name="connsiteY5707" fmla="*/ 795909 h 988368"/>
                  <a:gd name="connsiteX5708" fmla="*/ 1228317 w 2398725"/>
                  <a:gd name="connsiteY5708" fmla="*/ 794813 h 988368"/>
                  <a:gd name="connsiteX5709" fmla="*/ 1228992 w 2398725"/>
                  <a:gd name="connsiteY5709" fmla="*/ 794475 h 988368"/>
                  <a:gd name="connsiteX5710" fmla="*/ 1228992 w 2398725"/>
                  <a:gd name="connsiteY5710" fmla="*/ 794053 h 988368"/>
                  <a:gd name="connsiteX5711" fmla="*/ 1229836 w 2398725"/>
                  <a:gd name="connsiteY5711" fmla="*/ 794053 h 988368"/>
                  <a:gd name="connsiteX5712" fmla="*/ 1230596 w 2398725"/>
                  <a:gd name="connsiteY5712" fmla="*/ 793631 h 988368"/>
                  <a:gd name="connsiteX5713" fmla="*/ 1232200 w 2398725"/>
                  <a:gd name="connsiteY5713" fmla="*/ 789750 h 988368"/>
                  <a:gd name="connsiteX5714" fmla="*/ 1232706 w 2398725"/>
                  <a:gd name="connsiteY5714" fmla="*/ 790088 h 988368"/>
                  <a:gd name="connsiteX5715" fmla="*/ 1233129 w 2398725"/>
                  <a:gd name="connsiteY5715" fmla="*/ 788991 h 988368"/>
                  <a:gd name="connsiteX5716" fmla="*/ 1233973 w 2398725"/>
                  <a:gd name="connsiteY5716" fmla="*/ 789835 h 988368"/>
                  <a:gd name="connsiteX5717" fmla="*/ 1235492 w 2398725"/>
                  <a:gd name="connsiteY5717" fmla="*/ 791269 h 988368"/>
                  <a:gd name="connsiteX5718" fmla="*/ 1236167 w 2398725"/>
                  <a:gd name="connsiteY5718" fmla="*/ 790931 h 988368"/>
                  <a:gd name="connsiteX5719" fmla="*/ 1236421 w 2398725"/>
                  <a:gd name="connsiteY5719" fmla="*/ 790594 h 988368"/>
                  <a:gd name="connsiteX5720" fmla="*/ 1237265 w 2398725"/>
                  <a:gd name="connsiteY5720" fmla="*/ 789750 h 988368"/>
                  <a:gd name="connsiteX5721" fmla="*/ 1238953 w 2398725"/>
                  <a:gd name="connsiteY5721" fmla="*/ 788906 h 988368"/>
                  <a:gd name="connsiteX5722" fmla="*/ 1240135 w 2398725"/>
                  <a:gd name="connsiteY5722" fmla="*/ 788906 h 988368"/>
                  <a:gd name="connsiteX5723" fmla="*/ 1241064 w 2398725"/>
                  <a:gd name="connsiteY5723" fmla="*/ 788400 h 988368"/>
                  <a:gd name="connsiteX5724" fmla="*/ 1241401 w 2398725"/>
                  <a:gd name="connsiteY5724" fmla="*/ 788063 h 988368"/>
                  <a:gd name="connsiteX5725" fmla="*/ 1242245 w 2398725"/>
                  <a:gd name="connsiteY5725" fmla="*/ 787219 h 988368"/>
                  <a:gd name="connsiteX5726" fmla="*/ 1243427 w 2398725"/>
                  <a:gd name="connsiteY5726" fmla="*/ 787219 h 988368"/>
                  <a:gd name="connsiteX5727" fmla="*/ 1243849 w 2398725"/>
                  <a:gd name="connsiteY5727" fmla="*/ 786966 h 988368"/>
                  <a:gd name="connsiteX5728" fmla="*/ 1243849 w 2398725"/>
                  <a:gd name="connsiteY5728" fmla="*/ 786375 h 988368"/>
                  <a:gd name="connsiteX5729" fmla="*/ 1244947 w 2398725"/>
                  <a:gd name="connsiteY5729" fmla="*/ 786375 h 988368"/>
                  <a:gd name="connsiteX5730" fmla="*/ 1246128 w 2398725"/>
                  <a:gd name="connsiteY5730" fmla="*/ 785700 h 988368"/>
                  <a:gd name="connsiteX5731" fmla="*/ 1246382 w 2398725"/>
                  <a:gd name="connsiteY5731" fmla="*/ 785447 h 988368"/>
                  <a:gd name="connsiteX5732" fmla="*/ 1247226 w 2398725"/>
                  <a:gd name="connsiteY5732" fmla="*/ 784603 h 988368"/>
                  <a:gd name="connsiteX5733" fmla="*/ 1248070 w 2398725"/>
                  <a:gd name="connsiteY5733" fmla="*/ 784603 h 988368"/>
                  <a:gd name="connsiteX5734" fmla="*/ 1250518 w 2398725"/>
                  <a:gd name="connsiteY5734" fmla="*/ 782916 h 988368"/>
                  <a:gd name="connsiteX5735" fmla="*/ 1254654 w 2398725"/>
                  <a:gd name="connsiteY5735" fmla="*/ 780384 h 988368"/>
                  <a:gd name="connsiteX5736" fmla="*/ 1257946 w 2398725"/>
                  <a:gd name="connsiteY5736" fmla="*/ 778697 h 988368"/>
                  <a:gd name="connsiteX5737" fmla="*/ 1260394 w 2398725"/>
                  <a:gd name="connsiteY5737" fmla="*/ 777853 h 988368"/>
                  <a:gd name="connsiteX5738" fmla="*/ 1261239 w 2398725"/>
                  <a:gd name="connsiteY5738" fmla="*/ 777010 h 988368"/>
                  <a:gd name="connsiteX5739" fmla="*/ 1266219 w 2398725"/>
                  <a:gd name="connsiteY5739" fmla="*/ 774478 h 988368"/>
                  <a:gd name="connsiteX5740" fmla="*/ 1266979 w 2398725"/>
                  <a:gd name="connsiteY5740" fmla="*/ 774478 h 988368"/>
                  <a:gd name="connsiteX5741" fmla="*/ 1269089 w 2398725"/>
                  <a:gd name="connsiteY5741" fmla="*/ 773297 h 988368"/>
                  <a:gd name="connsiteX5742" fmla="*/ 1271115 w 2398725"/>
                  <a:gd name="connsiteY5742" fmla="*/ 771947 h 988368"/>
                  <a:gd name="connsiteX5743" fmla="*/ 1271622 w 2398725"/>
                  <a:gd name="connsiteY5743" fmla="*/ 771947 h 988368"/>
                  <a:gd name="connsiteX5744" fmla="*/ 1272972 w 2398725"/>
                  <a:gd name="connsiteY5744" fmla="*/ 771188 h 988368"/>
                  <a:gd name="connsiteX5745" fmla="*/ 1274407 w 2398725"/>
                  <a:gd name="connsiteY5745" fmla="*/ 770175 h 988368"/>
                  <a:gd name="connsiteX5746" fmla="*/ 1275251 w 2398725"/>
                  <a:gd name="connsiteY5746" fmla="*/ 769331 h 988368"/>
                  <a:gd name="connsiteX5747" fmla="*/ 1276096 w 2398725"/>
                  <a:gd name="connsiteY5747" fmla="*/ 769331 h 988368"/>
                  <a:gd name="connsiteX5748" fmla="*/ 1277784 w 2398725"/>
                  <a:gd name="connsiteY5748" fmla="*/ 768488 h 988368"/>
                  <a:gd name="connsiteX5749" fmla="*/ 1283186 w 2398725"/>
                  <a:gd name="connsiteY5749" fmla="*/ 765703 h 988368"/>
                  <a:gd name="connsiteX5750" fmla="*/ 1283524 w 2398725"/>
                  <a:gd name="connsiteY5750" fmla="*/ 765535 h 988368"/>
                  <a:gd name="connsiteX5751" fmla="*/ 1283524 w 2398725"/>
                  <a:gd name="connsiteY5751" fmla="*/ 765535 h 988368"/>
                  <a:gd name="connsiteX5752" fmla="*/ 1284368 w 2398725"/>
                  <a:gd name="connsiteY5752" fmla="*/ 765112 h 988368"/>
                  <a:gd name="connsiteX5753" fmla="*/ 1285297 w 2398725"/>
                  <a:gd name="connsiteY5753" fmla="*/ 764606 h 988368"/>
                  <a:gd name="connsiteX5754" fmla="*/ 1286732 w 2398725"/>
                  <a:gd name="connsiteY5754" fmla="*/ 763847 h 988368"/>
                  <a:gd name="connsiteX5755" fmla="*/ 1286985 w 2398725"/>
                  <a:gd name="connsiteY5755" fmla="*/ 763678 h 988368"/>
                  <a:gd name="connsiteX5756" fmla="*/ 1287154 w 2398725"/>
                  <a:gd name="connsiteY5756" fmla="*/ 763678 h 988368"/>
                  <a:gd name="connsiteX5757" fmla="*/ 1287745 w 2398725"/>
                  <a:gd name="connsiteY5757" fmla="*/ 763256 h 988368"/>
                  <a:gd name="connsiteX5758" fmla="*/ 1288505 w 2398725"/>
                  <a:gd name="connsiteY5758" fmla="*/ 762497 h 988368"/>
                  <a:gd name="connsiteX5759" fmla="*/ 1289180 w 2398725"/>
                  <a:gd name="connsiteY5759" fmla="*/ 762497 h 988368"/>
                  <a:gd name="connsiteX5760" fmla="*/ 1291121 w 2398725"/>
                  <a:gd name="connsiteY5760" fmla="*/ 761484 h 988368"/>
                  <a:gd name="connsiteX5761" fmla="*/ 1291797 w 2398725"/>
                  <a:gd name="connsiteY5761" fmla="*/ 760810 h 988368"/>
                  <a:gd name="connsiteX5762" fmla="*/ 1292388 w 2398725"/>
                  <a:gd name="connsiteY5762" fmla="*/ 760810 h 988368"/>
                  <a:gd name="connsiteX5763" fmla="*/ 1292810 w 2398725"/>
                  <a:gd name="connsiteY5763" fmla="*/ 760556 h 988368"/>
                  <a:gd name="connsiteX5764" fmla="*/ 1293401 w 2398725"/>
                  <a:gd name="connsiteY5764" fmla="*/ 759966 h 988368"/>
                  <a:gd name="connsiteX5765" fmla="*/ 1295004 w 2398725"/>
                  <a:gd name="connsiteY5765" fmla="*/ 759375 h 988368"/>
                  <a:gd name="connsiteX5766" fmla="*/ 1297030 w 2398725"/>
                  <a:gd name="connsiteY5766" fmla="*/ 758278 h 988368"/>
                  <a:gd name="connsiteX5767" fmla="*/ 1298381 w 2398725"/>
                  <a:gd name="connsiteY5767" fmla="*/ 757350 h 988368"/>
                  <a:gd name="connsiteX5768" fmla="*/ 1300069 w 2398725"/>
                  <a:gd name="connsiteY5768" fmla="*/ 756507 h 988368"/>
                  <a:gd name="connsiteX5769" fmla="*/ 1301589 w 2398725"/>
                  <a:gd name="connsiteY5769" fmla="*/ 755916 h 988368"/>
                  <a:gd name="connsiteX5770" fmla="*/ 1303024 w 2398725"/>
                  <a:gd name="connsiteY5770" fmla="*/ 755156 h 988368"/>
                  <a:gd name="connsiteX5771" fmla="*/ 1303446 w 2398725"/>
                  <a:gd name="connsiteY5771" fmla="*/ 754903 h 988368"/>
                  <a:gd name="connsiteX5772" fmla="*/ 1304628 w 2398725"/>
                  <a:gd name="connsiteY5772" fmla="*/ 754313 h 988368"/>
                  <a:gd name="connsiteX5773" fmla="*/ 1306232 w 2398725"/>
                  <a:gd name="connsiteY5773" fmla="*/ 753469 h 988368"/>
                  <a:gd name="connsiteX5774" fmla="*/ 1306654 w 2398725"/>
                  <a:gd name="connsiteY5774" fmla="*/ 753216 h 988368"/>
                  <a:gd name="connsiteX5775" fmla="*/ 1309102 w 2398725"/>
                  <a:gd name="connsiteY5775" fmla="*/ 751528 h 988368"/>
                  <a:gd name="connsiteX5776" fmla="*/ 1310790 w 2398725"/>
                  <a:gd name="connsiteY5776" fmla="*/ 751528 h 988368"/>
                  <a:gd name="connsiteX5777" fmla="*/ 1310790 w 2398725"/>
                  <a:gd name="connsiteY5777" fmla="*/ 750685 h 988368"/>
                  <a:gd name="connsiteX5778" fmla="*/ 1318303 w 2398725"/>
                  <a:gd name="connsiteY5778" fmla="*/ 750685 h 988368"/>
                  <a:gd name="connsiteX5779" fmla="*/ 1319063 w 2398725"/>
                  <a:gd name="connsiteY5779" fmla="*/ 750516 h 988368"/>
                  <a:gd name="connsiteX5780" fmla="*/ 1319063 w 2398725"/>
                  <a:gd name="connsiteY5780" fmla="*/ 749757 h 988368"/>
                  <a:gd name="connsiteX5781" fmla="*/ 1325731 w 2398725"/>
                  <a:gd name="connsiteY5781" fmla="*/ 749757 h 988368"/>
                  <a:gd name="connsiteX5782" fmla="*/ 1325731 w 2398725"/>
                  <a:gd name="connsiteY5782" fmla="*/ 748828 h 988368"/>
                  <a:gd name="connsiteX5783" fmla="*/ 1330712 w 2398725"/>
                  <a:gd name="connsiteY5783" fmla="*/ 748828 h 988368"/>
                  <a:gd name="connsiteX5784" fmla="*/ 1330712 w 2398725"/>
                  <a:gd name="connsiteY5784" fmla="*/ 747900 h 988368"/>
                  <a:gd name="connsiteX5785" fmla="*/ 1333666 w 2398725"/>
                  <a:gd name="connsiteY5785" fmla="*/ 747900 h 988368"/>
                  <a:gd name="connsiteX5786" fmla="*/ 1334088 w 2398725"/>
                  <a:gd name="connsiteY5786" fmla="*/ 747731 h 988368"/>
                  <a:gd name="connsiteX5787" fmla="*/ 1334088 w 2398725"/>
                  <a:gd name="connsiteY5787" fmla="*/ 746972 h 988368"/>
                  <a:gd name="connsiteX5788" fmla="*/ 1336536 w 2398725"/>
                  <a:gd name="connsiteY5788" fmla="*/ 746972 h 988368"/>
                  <a:gd name="connsiteX5789" fmla="*/ 1337381 w 2398725"/>
                  <a:gd name="connsiteY5789" fmla="*/ 746128 h 988368"/>
                  <a:gd name="connsiteX5790" fmla="*/ 1339407 w 2398725"/>
                  <a:gd name="connsiteY5790" fmla="*/ 746128 h 988368"/>
                  <a:gd name="connsiteX5791" fmla="*/ 1339660 w 2398725"/>
                  <a:gd name="connsiteY5791" fmla="*/ 745960 h 988368"/>
                  <a:gd name="connsiteX5792" fmla="*/ 1339829 w 2398725"/>
                  <a:gd name="connsiteY5792" fmla="*/ 745960 h 988368"/>
                  <a:gd name="connsiteX5793" fmla="*/ 1339829 w 2398725"/>
                  <a:gd name="connsiteY5793" fmla="*/ 745284 h 988368"/>
                  <a:gd name="connsiteX5794" fmla="*/ 1340673 w 2398725"/>
                  <a:gd name="connsiteY5794" fmla="*/ 745284 h 988368"/>
                  <a:gd name="connsiteX5795" fmla="*/ 1341348 w 2398725"/>
                  <a:gd name="connsiteY5795" fmla="*/ 744778 h 988368"/>
                  <a:gd name="connsiteX5796" fmla="*/ 1341517 w 2398725"/>
                  <a:gd name="connsiteY5796" fmla="*/ 744441 h 988368"/>
                  <a:gd name="connsiteX5797" fmla="*/ 1341517 w 2398725"/>
                  <a:gd name="connsiteY5797" fmla="*/ 744441 h 988368"/>
                  <a:gd name="connsiteX5798" fmla="*/ 1342108 w 2398725"/>
                  <a:gd name="connsiteY5798" fmla="*/ 743091 h 988368"/>
                  <a:gd name="connsiteX5799" fmla="*/ 1342277 w 2398725"/>
                  <a:gd name="connsiteY5799" fmla="*/ 742500 h 988368"/>
                  <a:gd name="connsiteX5800" fmla="*/ 1343290 w 2398725"/>
                  <a:gd name="connsiteY5800" fmla="*/ 741572 h 988368"/>
                  <a:gd name="connsiteX5801" fmla="*/ 1343796 w 2398725"/>
                  <a:gd name="connsiteY5801" fmla="*/ 740306 h 988368"/>
                  <a:gd name="connsiteX5802" fmla="*/ 1347257 w 2398725"/>
                  <a:gd name="connsiteY5802" fmla="*/ 736341 h 988368"/>
                  <a:gd name="connsiteX5803" fmla="*/ 1347257 w 2398725"/>
                  <a:gd name="connsiteY5803" fmla="*/ 736003 h 988368"/>
                  <a:gd name="connsiteX5804" fmla="*/ 1347595 w 2398725"/>
                  <a:gd name="connsiteY5804" fmla="*/ 736003 h 988368"/>
                  <a:gd name="connsiteX5805" fmla="*/ 1347764 w 2398725"/>
                  <a:gd name="connsiteY5805" fmla="*/ 735835 h 988368"/>
                  <a:gd name="connsiteX5806" fmla="*/ 1349621 w 2398725"/>
                  <a:gd name="connsiteY5806" fmla="*/ 734484 h 988368"/>
                  <a:gd name="connsiteX5807" fmla="*/ 1349790 w 2398725"/>
                  <a:gd name="connsiteY5807" fmla="*/ 734316 h 988368"/>
                  <a:gd name="connsiteX5808" fmla="*/ 1349790 w 2398725"/>
                  <a:gd name="connsiteY5808" fmla="*/ 734316 h 988368"/>
                  <a:gd name="connsiteX5809" fmla="*/ 1350465 w 2398725"/>
                  <a:gd name="connsiteY5809" fmla="*/ 733810 h 988368"/>
                  <a:gd name="connsiteX5810" fmla="*/ 1350549 w 2398725"/>
                  <a:gd name="connsiteY5810" fmla="*/ 733810 h 988368"/>
                  <a:gd name="connsiteX5811" fmla="*/ 1350549 w 2398725"/>
                  <a:gd name="connsiteY5811" fmla="*/ 733472 h 988368"/>
                  <a:gd name="connsiteX5812" fmla="*/ 1350971 w 2398725"/>
                  <a:gd name="connsiteY5812" fmla="*/ 733472 h 988368"/>
                  <a:gd name="connsiteX5813" fmla="*/ 1351393 w 2398725"/>
                  <a:gd name="connsiteY5813" fmla="*/ 733134 h 988368"/>
                  <a:gd name="connsiteX5814" fmla="*/ 1351393 w 2398725"/>
                  <a:gd name="connsiteY5814" fmla="*/ 732628 h 988368"/>
                  <a:gd name="connsiteX5815" fmla="*/ 1352153 w 2398725"/>
                  <a:gd name="connsiteY5815" fmla="*/ 732628 h 988368"/>
                  <a:gd name="connsiteX5816" fmla="*/ 1352322 w 2398725"/>
                  <a:gd name="connsiteY5816" fmla="*/ 732459 h 988368"/>
                  <a:gd name="connsiteX5817" fmla="*/ 1352829 w 2398725"/>
                  <a:gd name="connsiteY5817" fmla="*/ 732038 h 988368"/>
                  <a:gd name="connsiteX5818" fmla="*/ 1352997 w 2398725"/>
                  <a:gd name="connsiteY5818" fmla="*/ 732038 h 988368"/>
                  <a:gd name="connsiteX5819" fmla="*/ 1352997 w 2398725"/>
                  <a:gd name="connsiteY5819" fmla="*/ 731700 h 988368"/>
                  <a:gd name="connsiteX5820" fmla="*/ 1353841 w 2398725"/>
                  <a:gd name="connsiteY5820" fmla="*/ 731700 h 988368"/>
                  <a:gd name="connsiteX5821" fmla="*/ 1353841 w 2398725"/>
                  <a:gd name="connsiteY5821" fmla="*/ 730856 h 988368"/>
                  <a:gd name="connsiteX5822" fmla="*/ 1360510 w 2398725"/>
                  <a:gd name="connsiteY5822" fmla="*/ 730856 h 988368"/>
                  <a:gd name="connsiteX5823" fmla="*/ 1361354 w 2398725"/>
                  <a:gd name="connsiteY5823" fmla="*/ 731616 h 988368"/>
                  <a:gd name="connsiteX5824" fmla="*/ 1363887 w 2398725"/>
                  <a:gd name="connsiteY5824" fmla="*/ 731616 h 988368"/>
                  <a:gd name="connsiteX5825" fmla="*/ 1364731 w 2398725"/>
                  <a:gd name="connsiteY5825" fmla="*/ 732375 h 988368"/>
                  <a:gd name="connsiteX5826" fmla="*/ 1367179 w 2398725"/>
                  <a:gd name="connsiteY5826" fmla="*/ 732375 h 988368"/>
                  <a:gd name="connsiteX5827" fmla="*/ 1367179 w 2398725"/>
                  <a:gd name="connsiteY5827" fmla="*/ 733134 h 988368"/>
                  <a:gd name="connsiteX5828" fmla="*/ 1368023 w 2398725"/>
                  <a:gd name="connsiteY5828" fmla="*/ 733134 h 988368"/>
                  <a:gd name="connsiteX5829" fmla="*/ 1369711 w 2398725"/>
                  <a:gd name="connsiteY5829" fmla="*/ 732291 h 988368"/>
                  <a:gd name="connsiteX5830" fmla="*/ 1374692 w 2398725"/>
                  <a:gd name="connsiteY5830" fmla="*/ 732291 h 988368"/>
                  <a:gd name="connsiteX5831" fmla="*/ 1376296 w 2398725"/>
                  <a:gd name="connsiteY5831" fmla="*/ 731362 h 988368"/>
                  <a:gd name="connsiteX5832" fmla="*/ 1380517 w 2398725"/>
                  <a:gd name="connsiteY5832" fmla="*/ 731362 h 988368"/>
                  <a:gd name="connsiteX5833" fmla="*/ 1382374 w 2398725"/>
                  <a:gd name="connsiteY5833" fmla="*/ 731025 h 988368"/>
                  <a:gd name="connsiteX5834" fmla="*/ 1384568 w 2398725"/>
                  <a:gd name="connsiteY5834" fmla="*/ 730434 h 988368"/>
                  <a:gd name="connsiteX5835" fmla="*/ 1386341 w 2398725"/>
                  <a:gd name="connsiteY5835" fmla="*/ 730434 h 988368"/>
                  <a:gd name="connsiteX5836" fmla="*/ 1387861 w 2398725"/>
                  <a:gd name="connsiteY5836" fmla="*/ 729591 h 988368"/>
                  <a:gd name="connsiteX5837" fmla="*/ 1391490 w 2398725"/>
                  <a:gd name="connsiteY5837" fmla="*/ 729591 h 988368"/>
                  <a:gd name="connsiteX5838" fmla="*/ 1391997 w 2398725"/>
                  <a:gd name="connsiteY5838" fmla="*/ 729422 h 988368"/>
                  <a:gd name="connsiteX5839" fmla="*/ 1391997 w 2398725"/>
                  <a:gd name="connsiteY5839" fmla="*/ 728663 h 988368"/>
                  <a:gd name="connsiteX5840" fmla="*/ 1396977 w 2398725"/>
                  <a:gd name="connsiteY5840" fmla="*/ 728663 h 988368"/>
                  <a:gd name="connsiteX5841" fmla="*/ 1398581 w 2398725"/>
                  <a:gd name="connsiteY5841" fmla="*/ 727734 h 988368"/>
                  <a:gd name="connsiteX5842" fmla="*/ 1402717 w 2398725"/>
                  <a:gd name="connsiteY5842" fmla="*/ 727734 h 988368"/>
                  <a:gd name="connsiteX5843" fmla="*/ 1403899 w 2398725"/>
                  <a:gd name="connsiteY5843" fmla="*/ 727481 h 988368"/>
                  <a:gd name="connsiteX5844" fmla="*/ 1405250 w 2398725"/>
                  <a:gd name="connsiteY5844" fmla="*/ 726806 h 988368"/>
                  <a:gd name="connsiteX5845" fmla="*/ 1408542 w 2398725"/>
                  <a:gd name="connsiteY5845" fmla="*/ 726806 h 988368"/>
                  <a:gd name="connsiteX5846" fmla="*/ 1410146 w 2398725"/>
                  <a:gd name="connsiteY5846" fmla="*/ 725878 h 988368"/>
                  <a:gd name="connsiteX5847" fmla="*/ 1414282 w 2398725"/>
                  <a:gd name="connsiteY5847" fmla="*/ 725878 h 988368"/>
                  <a:gd name="connsiteX5848" fmla="*/ 1418419 w 2398725"/>
                  <a:gd name="connsiteY5848" fmla="*/ 724950 h 988368"/>
                  <a:gd name="connsiteX5849" fmla="*/ 1419263 w 2398725"/>
                  <a:gd name="connsiteY5849" fmla="*/ 724950 h 988368"/>
                  <a:gd name="connsiteX5850" fmla="*/ 1425425 w 2398725"/>
                  <a:gd name="connsiteY5850" fmla="*/ 724106 h 988368"/>
                  <a:gd name="connsiteX5851" fmla="*/ 1425931 w 2398725"/>
                  <a:gd name="connsiteY5851" fmla="*/ 724106 h 988368"/>
                  <a:gd name="connsiteX5852" fmla="*/ 1429139 w 2398725"/>
                  <a:gd name="connsiteY5852" fmla="*/ 723178 h 988368"/>
                  <a:gd name="connsiteX5853" fmla="*/ 1431672 w 2398725"/>
                  <a:gd name="connsiteY5853" fmla="*/ 723178 h 988368"/>
                  <a:gd name="connsiteX5854" fmla="*/ 1432516 w 2398725"/>
                  <a:gd name="connsiteY5854" fmla="*/ 722335 h 988368"/>
                  <a:gd name="connsiteX5855" fmla="*/ 1435048 w 2398725"/>
                  <a:gd name="connsiteY5855" fmla="*/ 722335 h 988368"/>
                  <a:gd name="connsiteX5856" fmla="*/ 1435048 w 2398725"/>
                  <a:gd name="connsiteY5856" fmla="*/ 723178 h 988368"/>
                  <a:gd name="connsiteX5857" fmla="*/ 1435892 w 2398725"/>
                  <a:gd name="connsiteY5857" fmla="*/ 724022 h 988368"/>
                  <a:gd name="connsiteX5858" fmla="*/ 1437581 w 2398725"/>
                  <a:gd name="connsiteY5858" fmla="*/ 726469 h 988368"/>
                  <a:gd name="connsiteX5859" fmla="*/ 1439269 w 2398725"/>
                  <a:gd name="connsiteY5859" fmla="*/ 728072 h 988368"/>
                  <a:gd name="connsiteX5860" fmla="*/ 1439269 w 2398725"/>
                  <a:gd name="connsiteY5860" fmla="*/ 728916 h 988368"/>
                  <a:gd name="connsiteX5861" fmla="*/ 1440113 w 2398725"/>
                  <a:gd name="connsiteY5861" fmla="*/ 729759 h 988368"/>
                  <a:gd name="connsiteX5862" fmla="*/ 1440113 w 2398725"/>
                  <a:gd name="connsiteY5862" fmla="*/ 730603 h 988368"/>
                  <a:gd name="connsiteX5863" fmla="*/ 1440957 w 2398725"/>
                  <a:gd name="connsiteY5863" fmla="*/ 730603 h 988368"/>
                  <a:gd name="connsiteX5864" fmla="*/ 1441801 w 2398725"/>
                  <a:gd name="connsiteY5864" fmla="*/ 732206 h 988368"/>
                  <a:gd name="connsiteX5865" fmla="*/ 1442646 w 2398725"/>
                  <a:gd name="connsiteY5865" fmla="*/ 733050 h 988368"/>
                  <a:gd name="connsiteX5866" fmla="*/ 1443490 w 2398725"/>
                  <a:gd name="connsiteY5866" fmla="*/ 734738 h 988368"/>
                  <a:gd name="connsiteX5867" fmla="*/ 1444334 w 2398725"/>
                  <a:gd name="connsiteY5867" fmla="*/ 736425 h 988368"/>
                  <a:gd name="connsiteX5868" fmla="*/ 1445178 w 2398725"/>
                  <a:gd name="connsiteY5868" fmla="*/ 737269 h 988368"/>
                  <a:gd name="connsiteX5869" fmla="*/ 1446022 w 2398725"/>
                  <a:gd name="connsiteY5869" fmla="*/ 738956 h 988368"/>
                  <a:gd name="connsiteX5870" fmla="*/ 1446866 w 2398725"/>
                  <a:gd name="connsiteY5870" fmla="*/ 739800 h 988368"/>
                  <a:gd name="connsiteX5871" fmla="*/ 1447710 w 2398725"/>
                  <a:gd name="connsiteY5871" fmla="*/ 741488 h 988368"/>
                  <a:gd name="connsiteX5872" fmla="*/ 1446866 w 2398725"/>
                  <a:gd name="connsiteY5872" fmla="*/ 743175 h 988368"/>
                  <a:gd name="connsiteX5873" fmla="*/ 1445262 w 2398725"/>
                  <a:gd name="connsiteY5873" fmla="*/ 747394 h 988368"/>
                  <a:gd name="connsiteX5874" fmla="*/ 1443659 w 2398725"/>
                  <a:gd name="connsiteY5874" fmla="*/ 749925 h 988368"/>
                  <a:gd name="connsiteX5875" fmla="*/ 1442055 w 2398725"/>
                  <a:gd name="connsiteY5875" fmla="*/ 753300 h 988368"/>
                  <a:gd name="connsiteX5876" fmla="*/ 1442055 w 2398725"/>
                  <a:gd name="connsiteY5876" fmla="*/ 754144 h 988368"/>
                  <a:gd name="connsiteX5877" fmla="*/ 1441211 w 2398725"/>
                  <a:gd name="connsiteY5877" fmla="*/ 754988 h 988368"/>
                  <a:gd name="connsiteX5878" fmla="*/ 1441211 w 2398725"/>
                  <a:gd name="connsiteY5878" fmla="*/ 755831 h 988368"/>
                  <a:gd name="connsiteX5879" fmla="*/ 1440366 w 2398725"/>
                  <a:gd name="connsiteY5879" fmla="*/ 756675 h 988368"/>
                  <a:gd name="connsiteX5880" fmla="*/ 1439607 w 2398725"/>
                  <a:gd name="connsiteY5880" fmla="*/ 759207 h 988368"/>
                  <a:gd name="connsiteX5881" fmla="*/ 1438763 w 2398725"/>
                  <a:gd name="connsiteY5881" fmla="*/ 760050 h 988368"/>
                  <a:gd name="connsiteX5882" fmla="*/ 1437159 w 2398725"/>
                  <a:gd name="connsiteY5882" fmla="*/ 765028 h 988368"/>
                  <a:gd name="connsiteX5883" fmla="*/ 1435555 w 2398725"/>
                  <a:gd name="connsiteY5883" fmla="*/ 767560 h 988368"/>
                  <a:gd name="connsiteX5884" fmla="*/ 1434711 w 2398725"/>
                  <a:gd name="connsiteY5884" fmla="*/ 769247 h 988368"/>
                  <a:gd name="connsiteX5885" fmla="*/ 1433866 w 2398725"/>
                  <a:gd name="connsiteY5885" fmla="*/ 770934 h 988368"/>
                  <a:gd name="connsiteX5886" fmla="*/ 1433022 w 2398725"/>
                  <a:gd name="connsiteY5886" fmla="*/ 771778 h 988368"/>
                  <a:gd name="connsiteX5887" fmla="*/ 1433022 w 2398725"/>
                  <a:gd name="connsiteY5887" fmla="*/ 772622 h 988368"/>
                  <a:gd name="connsiteX5888" fmla="*/ 1432263 w 2398725"/>
                  <a:gd name="connsiteY5888" fmla="*/ 774310 h 988368"/>
                  <a:gd name="connsiteX5889" fmla="*/ 1432263 w 2398725"/>
                  <a:gd name="connsiteY5889" fmla="*/ 775153 h 988368"/>
                  <a:gd name="connsiteX5890" fmla="*/ 1431419 w 2398725"/>
                  <a:gd name="connsiteY5890" fmla="*/ 775153 h 988368"/>
                  <a:gd name="connsiteX5891" fmla="*/ 1430574 w 2398725"/>
                  <a:gd name="connsiteY5891" fmla="*/ 776841 h 988368"/>
                  <a:gd name="connsiteX5892" fmla="*/ 1430574 w 2398725"/>
                  <a:gd name="connsiteY5892" fmla="*/ 777685 h 988368"/>
                  <a:gd name="connsiteX5893" fmla="*/ 1429815 w 2398725"/>
                  <a:gd name="connsiteY5893" fmla="*/ 779372 h 988368"/>
                  <a:gd name="connsiteX5894" fmla="*/ 1429055 w 2398725"/>
                  <a:gd name="connsiteY5894" fmla="*/ 781903 h 988368"/>
                  <a:gd name="connsiteX5895" fmla="*/ 1428211 w 2398725"/>
                  <a:gd name="connsiteY5895" fmla="*/ 782747 h 988368"/>
                  <a:gd name="connsiteX5896" fmla="*/ 1427451 w 2398725"/>
                  <a:gd name="connsiteY5896" fmla="*/ 785278 h 988368"/>
                  <a:gd name="connsiteX5897" fmla="*/ 1425847 w 2398725"/>
                  <a:gd name="connsiteY5897" fmla="*/ 786966 h 988368"/>
                  <a:gd name="connsiteX5898" fmla="*/ 1425847 w 2398725"/>
                  <a:gd name="connsiteY5898" fmla="*/ 788653 h 988368"/>
                  <a:gd name="connsiteX5899" fmla="*/ 1425087 w 2398725"/>
                  <a:gd name="connsiteY5899" fmla="*/ 789497 h 988368"/>
                  <a:gd name="connsiteX5900" fmla="*/ 1424243 w 2398725"/>
                  <a:gd name="connsiteY5900" fmla="*/ 791185 h 988368"/>
                  <a:gd name="connsiteX5901" fmla="*/ 1424243 w 2398725"/>
                  <a:gd name="connsiteY5901" fmla="*/ 794475 h 988368"/>
                  <a:gd name="connsiteX5902" fmla="*/ 1425172 w 2398725"/>
                  <a:gd name="connsiteY5902" fmla="*/ 796163 h 988368"/>
                  <a:gd name="connsiteX5903" fmla="*/ 1425172 w 2398725"/>
                  <a:gd name="connsiteY5903" fmla="*/ 802828 h 988368"/>
                  <a:gd name="connsiteX5904" fmla="*/ 1426100 w 2398725"/>
                  <a:gd name="connsiteY5904" fmla="*/ 803672 h 988368"/>
                  <a:gd name="connsiteX5905" fmla="*/ 1426100 w 2398725"/>
                  <a:gd name="connsiteY5905" fmla="*/ 811181 h 988368"/>
                  <a:gd name="connsiteX5906" fmla="*/ 1427029 w 2398725"/>
                  <a:gd name="connsiteY5906" fmla="*/ 812025 h 988368"/>
                  <a:gd name="connsiteX5907" fmla="*/ 1427029 w 2398725"/>
                  <a:gd name="connsiteY5907" fmla="*/ 817847 h 988368"/>
                  <a:gd name="connsiteX5908" fmla="*/ 1427957 w 2398725"/>
                  <a:gd name="connsiteY5908" fmla="*/ 818691 h 988368"/>
                  <a:gd name="connsiteX5909" fmla="*/ 1427957 w 2398725"/>
                  <a:gd name="connsiteY5909" fmla="*/ 823669 h 988368"/>
                  <a:gd name="connsiteX5910" fmla="*/ 1428886 w 2398725"/>
                  <a:gd name="connsiteY5910" fmla="*/ 826116 h 988368"/>
                  <a:gd name="connsiteX5911" fmla="*/ 1428886 w 2398725"/>
                  <a:gd name="connsiteY5911" fmla="*/ 830250 h 988368"/>
                  <a:gd name="connsiteX5912" fmla="*/ 1429815 w 2398725"/>
                  <a:gd name="connsiteY5912" fmla="*/ 833541 h 988368"/>
                  <a:gd name="connsiteX5913" fmla="*/ 1429815 w 2398725"/>
                  <a:gd name="connsiteY5913" fmla="*/ 837675 h 988368"/>
                  <a:gd name="connsiteX5914" fmla="*/ 1430743 w 2398725"/>
                  <a:gd name="connsiteY5914" fmla="*/ 838519 h 988368"/>
                  <a:gd name="connsiteX5915" fmla="*/ 1430743 w 2398725"/>
                  <a:gd name="connsiteY5915" fmla="*/ 843497 h 988368"/>
                  <a:gd name="connsiteX5916" fmla="*/ 1431587 w 2398725"/>
                  <a:gd name="connsiteY5916" fmla="*/ 846535 h 988368"/>
                  <a:gd name="connsiteX5917" fmla="*/ 1432178 w 2398725"/>
                  <a:gd name="connsiteY5917" fmla="*/ 846281 h 988368"/>
                  <a:gd name="connsiteX5918" fmla="*/ 1432516 w 2398725"/>
                  <a:gd name="connsiteY5918" fmla="*/ 845944 h 988368"/>
                  <a:gd name="connsiteX5919" fmla="*/ 1434204 w 2398725"/>
                  <a:gd name="connsiteY5919" fmla="*/ 845100 h 988368"/>
                  <a:gd name="connsiteX5920" fmla="*/ 1435302 w 2398725"/>
                  <a:gd name="connsiteY5920" fmla="*/ 845100 h 988368"/>
                  <a:gd name="connsiteX5921" fmla="*/ 1436315 w 2398725"/>
                  <a:gd name="connsiteY5921" fmla="*/ 844594 h 988368"/>
                  <a:gd name="connsiteX5922" fmla="*/ 1436652 w 2398725"/>
                  <a:gd name="connsiteY5922" fmla="*/ 844172 h 988368"/>
                  <a:gd name="connsiteX5923" fmla="*/ 1437243 w 2398725"/>
                  <a:gd name="connsiteY5923" fmla="*/ 844172 h 988368"/>
                  <a:gd name="connsiteX5924" fmla="*/ 1437918 w 2398725"/>
                  <a:gd name="connsiteY5924" fmla="*/ 843919 h 988368"/>
                  <a:gd name="connsiteX5925" fmla="*/ 1438340 w 2398725"/>
                  <a:gd name="connsiteY5925" fmla="*/ 843750 h 988368"/>
                  <a:gd name="connsiteX5926" fmla="*/ 1438340 w 2398725"/>
                  <a:gd name="connsiteY5926" fmla="*/ 843328 h 988368"/>
                  <a:gd name="connsiteX5927" fmla="*/ 1443321 w 2398725"/>
                  <a:gd name="connsiteY5927" fmla="*/ 841641 h 988368"/>
                  <a:gd name="connsiteX5928" fmla="*/ 1444165 w 2398725"/>
                  <a:gd name="connsiteY5928" fmla="*/ 840797 h 988368"/>
                  <a:gd name="connsiteX5929" fmla="*/ 1445769 w 2398725"/>
                  <a:gd name="connsiteY5929" fmla="*/ 840797 h 988368"/>
                  <a:gd name="connsiteX5930" fmla="*/ 1446613 w 2398725"/>
                  <a:gd name="connsiteY5930" fmla="*/ 840460 h 988368"/>
                  <a:gd name="connsiteX5931" fmla="*/ 1446613 w 2398725"/>
                  <a:gd name="connsiteY5931" fmla="*/ 839953 h 988368"/>
                  <a:gd name="connsiteX5932" fmla="*/ 1447879 w 2398725"/>
                  <a:gd name="connsiteY5932" fmla="*/ 839953 h 988368"/>
                  <a:gd name="connsiteX5933" fmla="*/ 1448555 w 2398725"/>
                  <a:gd name="connsiteY5933" fmla="*/ 839700 h 988368"/>
                  <a:gd name="connsiteX5934" fmla="*/ 1449145 w 2398725"/>
                  <a:gd name="connsiteY5934" fmla="*/ 839109 h 988368"/>
                  <a:gd name="connsiteX5935" fmla="*/ 1450074 w 2398725"/>
                  <a:gd name="connsiteY5935" fmla="*/ 839109 h 988368"/>
                  <a:gd name="connsiteX5936" fmla="*/ 1451340 w 2398725"/>
                  <a:gd name="connsiteY5936" fmla="*/ 838603 h 988368"/>
                  <a:gd name="connsiteX5937" fmla="*/ 1451678 w 2398725"/>
                  <a:gd name="connsiteY5937" fmla="*/ 838266 h 988368"/>
                  <a:gd name="connsiteX5938" fmla="*/ 1452184 w 2398725"/>
                  <a:gd name="connsiteY5938" fmla="*/ 838266 h 988368"/>
                  <a:gd name="connsiteX5939" fmla="*/ 1452691 w 2398725"/>
                  <a:gd name="connsiteY5939" fmla="*/ 838097 h 988368"/>
                  <a:gd name="connsiteX5940" fmla="*/ 1453366 w 2398725"/>
                  <a:gd name="connsiteY5940" fmla="*/ 837422 h 988368"/>
                  <a:gd name="connsiteX5941" fmla="*/ 1454379 w 2398725"/>
                  <a:gd name="connsiteY5941" fmla="*/ 837422 h 988368"/>
                  <a:gd name="connsiteX5942" fmla="*/ 1455477 w 2398725"/>
                  <a:gd name="connsiteY5942" fmla="*/ 837000 h 988368"/>
                  <a:gd name="connsiteX5943" fmla="*/ 1455899 w 2398725"/>
                  <a:gd name="connsiteY5943" fmla="*/ 836578 h 988368"/>
                  <a:gd name="connsiteX5944" fmla="*/ 1456574 w 2398725"/>
                  <a:gd name="connsiteY5944" fmla="*/ 836578 h 988368"/>
                  <a:gd name="connsiteX5945" fmla="*/ 1457418 w 2398725"/>
                  <a:gd name="connsiteY5945" fmla="*/ 836241 h 988368"/>
                  <a:gd name="connsiteX5946" fmla="*/ 1460035 w 2398725"/>
                  <a:gd name="connsiteY5946" fmla="*/ 834891 h 988368"/>
                  <a:gd name="connsiteX5947" fmla="*/ 1460795 w 2398725"/>
                  <a:gd name="connsiteY5947" fmla="*/ 834891 h 988368"/>
                  <a:gd name="connsiteX5948" fmla="*/ 1462314 w 2398725"/>
                  <a:gd name="connsiteY5948" fmla="*/ 834300 h 988368"/>
                  <a:gd name="connsiteX5949" fmla="*/ 1462568 w 2398725"/>
                  <a:gd name="connsiteY5949" fmla="*/ 834047 h 988368"/>
                  <a:gd name="connsiteX5950" fmla="*/ 1462989 w 2398725"/>
                  <a:gd name="connsiteY5950" fmla="*/ 834047 h 988368"/>
                  <a:gd name="connsiteX5951" fmla="*/ 1465100 w 2398725"/>
                  <a:gd name="connsiteY5951" fmla="*/ 833203 h 988368"/>
                  <a:gd name="connsiteX5952" fmla="*/ 1465100 w 2398725"/>
                  <a:gd name="connsiteY5952" fmla="*/ 833203 h 988368"/>
                  <a:gd name="connsiteX5953" fmla="*/ 1466788 w 2398725"/>
                  <a:gd name="connsiteY5953" fmla="*/ 832360 h 988368"/>
                  <a:gd name="connsiteX5954" fmla="*/ 1467295 w 2398725"/>
                  <a:gd name="connsiteY5954" fmla="*/ 832360 h 988368"/>
                  <a:gd name="connsiteX5955" fmla="*/ 1467886 w 2398725"/>
                  <a:gd name="connsiteY5955" fmla="*/ 832106 h 988368"/>
                  <a:gd name="connsiteX5956" fmla="*/ 1468477 w 2398725"/>
                  <a:gd name="connsiteY5956" fmla="*/ 831516 h 988368"/>
                  <a:gd name="connsiteX5957" fmla="*/ 1469405 w 2398725"/>
                  <a:gd name="connsiteY5957" fmla="*/ 831516 h 988368"/>
                  <a:gd name="connsiteX5958" fmla="*/ 1470587 w 2398725"/>
                  <a:gd name="connsiteY5958" fmla="*/ 831009 h 988368"/>
                  <a:gd name="connsiteX5959" fmla="*/ 1470924 w 2398725"/>
                  <a:gd name="connsiteY5959" fmla="*/ 830588 h 988368"/>
                  <a:gd name="connsiteX5960" fmla="*/ 1471515 w 2398725"/>
                  <a:gd name="connsiteY5960" fmla="*/ 830588 h 988368"/>
                  <a:gd name="connsiteX5961" fmla="*/ 1472613 w 2398725"/>
                  <a:gd name="connsiteY5961" fmla="*/ 830166 h 988368"/>
                  <a:gd name="connsiteX5962" fmla="*/ 1473373 w 2398725"/>
                  <a:gd name="connsiteY5962" fmla="*/ 829744 h 988368"/>
                  <a:gd name="connsiteX5963" fmla="*/ 1475061 w 2398725"/>
                  <a:gd name="connsiteY5963" fmla="*/ 828900 h 988368"/>
                  <a:gd name="connsiteX5964" fmla="*/ 1475736 w 2398725"/>
                  <a:gd name="connsiteY5964" fmla="*/ 828900 h 988368"/>
                  <a:gd name="connsiteX5965" fmla="*/ 1481983 w 2398725"/>
                  <a:gd name="connsiteY5965" fmla="*/ 826369 h 988368"/>
                  <a:gd name="connsiteX5966" fmla="*/ 1482574 w 2398725"/>
                  <a:gd name="connsiteY5966" fmla="*/ 826538 h 988368"/>
                  <a:gd name="connsiteX5967" fmla="*/ 1483249 w 2398725"/>
                  <a:gd name="connsiteY5967" fmla="*/ 826369 h 988368"/>
                  <a:gd name="connsiteX5968" fmla="*/ 1489918 w 2398725"/>
                  <a:gd name="connsiteY5968" fmla="*/ 827128 h 988368"/>
                  <a:gd name="connsiteX5969" fmla="*/ 1492450 w 2398725"/>
                  <a:gd name="connsiteY5969" fmla="*/ 827972 h 988368"/>
                  <a:gd name="connsiteX5970" fmla="*/ 1493294 w 2398725"/>
                  <a:gd name="connsiteY5970" fmla="*/ 828816 h 988368"/>
                  <a:gd name="connsiteX5971" fmla="*/ 1493294 w 2398725"/>
                  <a:gd name="connsiteY5971" fmla="*/ 829575 h 988368"/>
                  <a:gd name="connsiteX5972" fmla="*/ 1501567 w 2398725"/>
                  <a:gd name="connsiteY5972" fmla="*/ 829575 h 988368"/>
                  <a:gd name="connsiteX5973" fmla="*/ 1502327 w 2398725"/>
                  <a:gd name="connsiteY5973" fmla="*/ 830250 h 988368"/>
                  <a:gd name="connsiteX5974" fmla="*/ 1504944 w 2398725"/>
                  <a:gd name="connsiteY5974" fmla="*/ 830250 h 988368"/>
                  <a:gd name="connsiteX5975" fmla="*/ 1506632 w 2398725"/>
                  <a:gd name="connsiteY5975" fmla="*/ 831178 h 988368"/>
                  <a:gd name="connsiteX5976" fmla="*/ 1509924 w 2398725"/>
                  <a:gd name="connsiteY5976" fmla="*/ 831178 h 988368"/>
                  <a:gd name="connsiteX5977" fmla="*/ 1510768 w 2398725"/>
                  <a:gd name="connsiteY5977" fmla="*/ 831938 h 988368"/>
                  <a:gd name="connsiteX5978" fmla="*/ 1513216 w 2398725"/>
                  <a:gd name="connsiteY5978" fmla="*/ 831938 h 988368"/>
                  <a:gd name="connsiteX5979" fmla="*/ 1517353 w 2398725"/>
                  <a:gd name="connsiteY5979" fmla="*/ 832697 h 988368"/>
                  <a:gd name="connsiteX5980" fmla="*/ 1519885 w 2398725"/>
                  <a:gd name="connsiteY5980" fmla="*/ 833541 h 988368"/>
                  <a:gd name="connsiteX5981" fmla="*/ 1521573 w 2398725"/>
                  <a:gd name="connsiteY5981" fmla="*/ 833541 h 988368"/>
                  <a:gd name="connsiteX5982" fmla="*/ 1523262 w 2398725"/>
                  <a:gd name="connsiteY5982" fmla="*/ 834300 h 988368"/>
                  <a:gd name="connsiteX5983" fmla="*/ 1526554 w 2398725"/>
                  <a:gd name="connsiteY5983" fmla="*/ 835060 h 988368"/>
                  <a:gd name="connsiteX5984" fmla="*/ 1528242 w 2398725"/>
                  <a:gd name="connsiteY5984" fmla="*/ 835060 h 988368"/>
                  <a:gd name="connsiteX5985" fmla="*/ 1532378 w 2398725"/>
                  <a:gd name="connsiteY5985" fmla="*/ 835819 h 988368"/>
                  <a:gd name="connsiteX5986" fmla="*/ 1538203 w 2398725"/>
                  <a:gd name="connsiteY5986" fmla="*/ 837422 h 988368"/>
                  <a:gd name="connsiteX5987" fmla="*/ 1539047 w 2398725"/>
                  <a:gd name="connsiteY5987" fmla="*/ 837422 h 988368"/>
                  <a:gd name="connsiteX5988" fmla="*/ 1541580 w 2398725"/>
                  <a:gd name="connsiteY5988" fmla="*/ 838181 h 988368"/>
                  <a:gd name="connsiteX5989" fmla="*/ 1542424 w 2398725"/>
                  <a:gd name="connsiteY5989" fmla="*/ 838181 h 988368"/>
                  <a:gd name="connsiteX5990" fmla="*/ 1546560 w 2398725"/>
                  <a:gd name="connsiteY5990" fmla="*/ 838941 h 988368"/>
                  <a:gd name="connsiteX5991" fmla="*/ 1548248 w 2398725"/>
                  <a:gd name="connsiteY5991" fmla="*/ 838941 h 988368"/>
                  <a:gd name="connsiteX5992" fmla="*/ 1549937 w 2398725"/>
                  <a:gd name="connsiteY5992" fmla="*/ 839700 h 988368"/>
                  <a:gd name="connsiteX5993" fmla="*/ 1554917 w 2398725"/>
                  <a:gd name="connsiteY5993" fmla="*/ 840460 h 988368"/>
                  <a:gd name="connsiteX5994" fmla="*/ 1557449 w 2398725"/>
                  <a:gd name="connsiteY5994" fmla="*/ 841303 h 988368"/>
                  <a:gd name="connsiteX5995" fmla="*/ 1558294 w 2398725"/>
                  <a:gd name="connsiteY5995" fmla="*/ 841303 h 988368"/>
                  <a:gd name="connsiteX5996" fmla="*/ 1559982 w 2398725"/>
                  <a:gd name="connsiteY5996" fmla="*/ 842147 h 988368"/>
                  <a:gd name="connsiteX5997" fmla="*/ 1560826 w 2398725"/>
                  <a:gd name="connsiteY5997" fmla="*/ 842991 h 988368"/>
                  <a:gd name="connsiteX5998" fmla="*/ 1560826 w 2398725"/>
                  <a:gd name="connsiteY5998" fmla="*/ 843834 h 988368"/>
                  <a:gd name="connsiteX5999" fmla="*/ 1562514 w 2398725"/>
                  <a:gd name="connsiteY5999" fmla="*/ 844679 h 988368"/>
                  <a:gd name="connsiteX6000" fmla="*/ 1562514 w 2398725"/>
                  <a:gd name="connsiteY6000" fmla="*/ 845522 h 988368"/>
                  <a:gd name="connsiteX6001" fmla="*/ 1563358 w 2398725"/>
                  <a:gd name="connsiteY6001" fmla="*/ 846366 h 988368"/>
                  <a:gd name="connsiteX6002" fmla="*/ 1564203 w 2398725"/>
                  <a:gd name="connsiteY6002" fmla="*/ 846366 h 988368"/>
                  <a:gd name="connsiteX6003" fmla="*/ 1565047 w 2398725"/>
                  <a:gd name="connsiteY6003" fmla="*/ 847210 h 988368"/>
                  <a:gd name="connsiteX6004" fmla="*/ 1565891 w 2398725"/>
                  <a:gd name="connsiteY6004" fmla="*/ 847210 h 988368"/>
                  <a:gd name="connsiteX6005" fmla="*/ 1565891 w 2398725"/>
                  <a:gd name="connsiteY6005" fmla="*/ 848053 h 988368"/>
                  <a:gd name="connsiteX6006" fmla="*/ 1567579 w 2398725"/>
                  <a:gd name="connsiteY6006" fmla="*/ 848053 h 988368"/>
                  <a:gd name="connsiteX6007" fmla="*/ 1568423 w 2398725"/>
                  <a:gd name="connsiteY6007" fmla="*/ 848897 h 988368"/>
                  <a:gd name="connsiteX6008" fmla="*/ 1568930 w 2398725"/>
                  <a:gd name="connsiteY6008" fmla="*/ 848897 h 988368"/>
                  <a:gd name="connsiteX6009" fmla="*/ 1568930 w 2398725"/>
                  <a:gd name="connsiteY6009" fmla="*/ 848644 h 988368"/>
                  <a:gd name="connsiteX6010" fmla="*/ 1569352 w 2398725"/>
                  <a:gd name="connsiteY6010" fmla="*/ 848307 h 988368"/>
                  <a:gd name="connsiteX6011" fmla="*/ 1569605 w 2398725"/>
                  <a:gd name="connsiteY6011" fmla="*/ 847884 h 988368"/>
                  <a:gd name="connsiteX6012" fmla="*/ 1570112 w 2398725"/>
                  <a:gd name="connsiteY6012" fmla="*/ 847884 h 988368"/>
                  <a:gd name="connsiteX6013" fmla="*/ 1570112 w 2398725"/>
                  <a:gd name="connsiteY6013" fmla="*/ 847210 h 988368"/>
                  <a:gd name="connsiteX6014" fmla="*/ 1572307 w 2398725"/>
                  <a:gd name="connsiteY6014" fmla="*/ 847210 h 988368"/>
                  <a:gd name="connsiteX6015" fmla="*/ 1572728 w 2398725"/>
                  <a:gd name="connsiteY6015" fmla="*/ 846956 h 988368"/>
                  <a:gd name="connsiteX6016" fmla="*/ 1572728 w 2398725"/>
                  <a:gd name="connsiteY6016" fmla="*/ 846956 h 988368"/>
                  <a:gd name="connsiteX6017" fmla="*/ 1573319 w 2398725"/>
                  <a:gd name="connsiteY6017" fmla="*/ 846281 h 988368"/>
                  <a:gd name="connsiteX6018" fmla="*/ 1574754 w 2398725"/>
                  <a:gd name="connsiteY6018" fmla="*/ 846281 h 988368"/>
                  <a:gd name="connsiteX6019" fmla="*/ 1575008 w 2398725"/>
                  <a:gd name="connsiteY6019" fmla="*/ 846028 h 988368"/>
                  <a:gd name="connsiteX6020" fmla="*/ 1575177 w 2398725"/>
                  <a:gd name="connsiteY6020" fmla="*/ 846281 h 988368"/>
                  <a:gd name="connsiteX6021" fmla="*/ 1576105 w 2398725"/>
                  <a:gd name="connsiteY6021" fmla="*/ 846281 h 988368"/>
                  <a:gd name="connsiteX6022" fmla="*/ 1575767 w 2398725"/>
                  <a:gd name="connsiteY6022" fmla="*/ 845100 h 988368"/>
                  <a:gd name="connsiteX6023" fmla="*/ 1576021 w 2398725"/>
                  <a:gd name="connsiteY6023" fmla="*/ 844931 h 988368"/>
                  <a:gd name="connsiteX6024" fmla="*/ 1576527 w 2398725"/>
                  <a:gd name="connsiteY6024" fmla="*/ 844931 h 988368"/>
                  <a:gd name="connsiteX6025" fmla="*/ 1577034 w 2398725"/>
                  <a:gd name="connsiteY6025" fmla="*/ 844088 h 988368"/>
                  <a:gd name="connsiteX6026" fmla="*/ 1577202 w 2398725"/>
                  <a:gd name="connsiteY6026" fmla="*/ 844088 h 988368"/>
                  <a:gd name="connsiteX6027" fmla="*/ 1577456 w 2398725"/>
                  <a:gd name="connsiteY6027" fmla="*/ 843834 h 988368"/>
                  <a:gd name="connsiteX6028" fmla="*/ 1578047 w 2398725"/>
                  <a:gd name="connsiteY6028" fmla="*/ 843834 h 988368"/>
                  <a:gd name="connsiteX6029" fmla="*/ 1578047 w 2398725"/>
                  <a:gd name="connsiteY6029" fmla="*/ 843497 h 988368"/>
                  <a:gd name="connsiteX6030" fmla="*/ 1577709 w 2398725"/>
                  <a:gd name="connsiteY6030" fmla="*/ 843497 h 988368"/>
                  <a:gd name="connsiteX6031" fmla="*/ 1577709 w 2398725"/>
                  <a:gd name="connsiteY6031" fmla="*/ 843666 h 988368"/>
                  <a:gd name="connsiteX6032" fmla="*/ 1577371 w 2398725"/>
                  <a:gd name="connsiteY6032" fmla="*/ 843666 h 988368"/>
                  <a:gd name="connsiteX6033" fmla="*/ 1577371 w 2398725"/>
                  <a:gd name="connsiteY6033" fmla="*/ 843328 h 988368"/>
                  <a:gd name="connsiteX6034" fmla="*/ 1578047 w 2398725"/>
                  <a:gd name="connsiteY6034" fmla="*/ 842991 h 988368"/>
                  <a:gd name="connsiteX6035" fmla="*/ 1578638 w 2398725"/>
                  <a:gd name="connsiteY6035" fmla="*/ 842991 h 988368"/>
                  <a:gd name="connsiteX6036" fmla="*/ 1579144 w 2398725"/>
                  <a:gd name="connsiteY6036" fmla="*/ 842569 h 988368"/>
                  <a:gd name="connsiteX6037" fmla="*/ 1579144 w 2398725"/>
                  <a:gd name="connsiteY6037" fmla="*/ 842231 h 988368"/>
                  <a:gd name="connsiteX6038" fmla="*/ 1579482 w 2398725"/>
                  <a:gd name="connsiteY6038" fmla="*/ 842231 h 988368"/>
                  <a:gd name="connsiteX6039" fmla="*/ 1579228 w 2398725"/>
                  <a:gd name="connsiteY6039" fmla="*/ 841725 h 988368"/>
                  <a:gd name="connsiteX6040" fmla="*/ 1578891 w 2398725"/>
                  <a:gd name="connsiteY6040" fmla="*/ 841556 h 988368"/>
                  <a:gd name="connsiteX6041" fmla="*/ 1578891 w 2398725"/>
                  <a:gd name="connsiteY6041" fmla="*/ 841219 h 988368"/>
                  <a:gd name="connsiteX6042" fmla="*/ 1579651 w 2398725"/>
                  <a:gd name="connsiteY6042" fmla="*/ 841219 h 988368"/>
                  <a:gd name="connsiteX6043" fmla="*/ 1579988 w 2398725"/>
                  <a:gd name="connsiteY6043" fmla="*/ 840882 h 988368"/>
                  <a:gd name="connsiteX6044" fmla="*/ 1579988 w 2398725"/>
                  <a:gd name="connsiteY6044" fmla="*/ 840544 h 988368"/>
                  <a:gd name="connsiteX6045" fmla="*/ 1579988 w 2398725"/>
                  <a:gd name="connsiteY6045" fmla="*/ 840544 h 988368"/>
                  <a:gd name="connsiteX6046" fmla="*/ 1579482 w 2398725"/>
                  <a:gd name="connsiteY6046" fmla="*/ 840291 h 988368"/>
                  <a:gd name="connsiteX6047" fmla="*/ 1579904 w 2398725"/>
                  <a:gd name="connsiteY6047" fmla="*/ 839953 h 988368"/>
                  <a:gd name="connsiteX6048" fmla="*/ 1580410 w 2398725"/>
                  <a:gd name="connsiteY6048" fmla="*/ 840375 h 988368"/>
                  <a:gd name="connsiteX6049" fmla="*/ 1580832 w 2398725"/>
                  <a:gd name="connsiteY6049" fmla="*/ 840375 h 988368"/>
                  <a:gd name="connsiteX6050" fmla="*/ 1580832 w 2398725"/>
                  <a:gd name="connsiteY6050" fmla="*/ 839700 h 988368"/>
                  <a:gd name="connsiteX6051" fmla="*/ 1581677 w 2398725"/>
                  <a:gd name="connsiteY6051" fmla="*/ 839700 h 988368"/>
                  <a:gd name="connsiteX6052" fmla="*/ 1581845 w 2398725"/>
                  <a:gd name="connsiteY6052" fmla="*/ 839363 h 988368"/>
                  <a:gd name="connsiteX6053" fmla="*/ 1582436 w 2398725"/>
                  <a:gd name="connsiteY6053" fmla="*/ 839363 h 988368"/>
                  <a:gd name="connsiteX6054" fmla="*/ 1582436 w 2398725"/>
                  <a:gd name="connsiteY6054" fmla="*/ 838857 h 988368"/>
                  <a:gd name="connsiteX6055" fmla="*/ 1583280 w 2398725"/>
                  <a:gd name="connsiteY6055" fmla="*/ 838857 h 988368"/>
                  <a:gd name="connsiteX6056" fmla="*/ 1584124 w 2398725"/>
                  <a:gd name="connsiteY6056" fmla="*/ 839700 h 988368"/>
                  <a:gd name="connsiteX6057" fmla="*/ 1585813 w 2398725"/>
                  <a:gd name="connsiteY6057" fmla="*/ 841388 h 988368"/>
                  <a:gd name="connsiteX6058" fmla="*/ 1587501 w 2398725"/>
                  <a:gd name="connsiteY6058" fmla="*/ 841388 h 988368"/>
                  <a:gd name="connsiteX6059" fmla="*/ 1588345 w 2398725"/>
                  <a:gd name="connsiteY6059" fmla="*/ 842231 h 988368"/>
                  <a:gd name="connsiteX6060" fmla="*/ 1589189 w 2398725"/>
                  <a:gd name="connsiteY6060" fmla="*/ 843075 h 988368"/>
                  <a:gd name="connsiteX6061" fmla="*/ 1589358 w 2398725"/>
                  <a:gd name="connsiteY6061" fmla="*/ 843075 h 988368"/>
                  <a:gd name="connsiteX6062" fmla="*/ 1590878 w 2398725"/>
                  <a:gd name="connsiteY6062" fmla="*/ 842822 h 988368"/>
                  <a:gd name="connsiteX6063" fmla="*/ 1590878 w 2398725"/>
                  <a:gd name="connsiteY6063" fmla="*/ 842231 h 988368"/>
                  <a:gd name="connsiteX6064" fmla="*/ 1593326 w 2398725"/>
                  <a:gd name="connsiteY6064" fmla="*/ 842231 h 988368"/>
                  <a:gd name="connsiteX6065" fmla="*/ 1593579 w 2398725"/>
                  <a:gd name="connsiteY6065" fmla="*/ 842062 h 988368"/>
                  <a:gd name="connsiteX6066" fmla="*/ 1594170 w 2398725"/>
                  <a:gd name="connsiteY6066" fmla="*/ 841894 h 988368"/>
                  <a:gd name="connsiteX6067" fmla="*/ 1594592 w 2398725"/>
                  <a:gd name="connsiteY6067" fmla="*/ 841725 h 988368"/>
                  <a:gd name="connsiteX6068" fmla="*/ 1595014 w 2398725"/>
                  <a:gd name="connsiteY6068" fmla="*/ 841303 h 988368"/>
                  <a:gd name="connsiteX6069" fmla="*/ 1595858 w 2398725"/>
                  <a:gd name="connsiteY6069" fmla="*/ 841303 h 988368"/>
                  <a:gd name="connsiteX6070" fmla="*/ 1599994 w 2398725"/>
                  <a:gd name="connsiteY6070" fmla="*/ 840460 h 988368"/>
                  <a:gd name="connsiteX6071" fmla="*/ 1604131 w 2398725"/>
                  <a:gd name="connsiteY6071" fmla="*/ 840460 h 988368"/>
                  <a:gd name="connsiteX6072" fmla="*/ 1605650 w 2398725"/>
                  <a:gd name="connsiteY6072" fmla="*/ 839869 h 988368"/>
                  <a:gd name="connsiteX6073" fmla="*/ 1605144 w 2398725"/>
                  <a:gd name="connsiteY6073" fmla="*/ 835650 h 988368"/>
                  <a:gd name="connsiteX6074" fmla="*/ 1604722 w 2398725"/>
                  <a:gd name="connsiteY6074" fmla="*/ 831516 h 988368"/>
                  <a:gd name="connsiteX6075" fmla="*/ 1603709 w 2398725"/>
                  <a:gd name="connsiteY6075" fmla="*/ 821222 h 988368"/>
                  <a:gd name="connsiteX6076" fmla="*/ 1603455 w 2398725"/>
                  <a:gd name="connsiteY6076" fmla="*/ 818775 h 988368"/>
                  <a:gd name="connsiteX6077" fmla="*/ 1603455 w 2398725"/>
                  <a:gd name="connsiteY6077" fmla="*/ 818437 h 988368"/>
                  <a:gd name="connsiteX6078" fmla="*/ 1602780 w 2398725"/>
                  <a:gd name="connsiteY6078" fmla="*/ 811856 h 988368"/>
                  <a:gd name="connsiteX6079" fmla="*/ 1602780 w 2398725"/>
                  <a:gd name="connsiteY6079" fmla="*/ 811603 h 988368"/>
                  <a:gd name="connsiteX6080" fmla="*/ 1602611 w 2398725"/>
                  <a:gd name="connsiteY6080" fmla="*/ 810506 h 988368"/>
                  <a:gd name="connsiteX6081" fmla="*/ 1602358 w 2398725"/>
                  <a:gd name="connsiteY6081" fmla="*/ 808060 h 988368"/>
                  <a:gd name="connsiteX6082" fmla="*/ 1602105 w 2398725"/>
                  <a:gd name="connsiteY6082" fmla="*/ 805950 h 988368"/>
                  <a:gd name="connsiteX6083" fmla="*/ 1601767 w 2398725"/>
                  <a:gd name="connsiteY6083" fmla="*/ 802828 h 988368"/>
                  <a:gd name="connsiteX6084" fmla="*/ 1603033 w 2398725"/>
                  <a:gd name="connsiteY6084" fmla="*/ 802069 h 988368"/>
                  <a:gd name="connsiteX6085" fmla="*/ 1606916 w 2398725"/>
                  <a:gd name="connsiteY6085" fmla="*/ 799875 h 988368"/>
                  <a:gd name="connsiteX6086" fmla="*/ 1608605 w 2398725"/>
                  <a:gd name="connsiteY6086" fmla="*/ 798947 h 988368"/>
                  <a:gd name="connsiteX6087" fmla="*/ 1610462 w 2398725"/>
                  <a:gd name="connsiteY6087" fmla="*/ 797934 h 988368"/>
                  <a:gd name="connsiteX6088" fmla="*/ 1610546 w 2398725"/>
                  <a:gd name="connsiteY6088" fmla="*/ 797934 h 988368"/>
                  <a:gd name="connsiteX6089" fmla="*/ 1611475 w 2398725"/>
                  <a:gd name="connsiteY6089" fmla="*/ 797344 h 988368"/>
                  <a:gd name="connsiteX6090" fmla="*/ 1614429 w 2398725"/>
                  <a:gd name="connsiteY6090" fmla="*/ 795656 h 988368"/>
                  <a:gd name="connsiteX6091" fmla="*/ 1615020 w 2398725"/>
                  <a:gd name="connsiteY6091" fmla="*/ 795319 h 988368"/>
                  <a:gd name="connsiteX6092" fmla="*/ 1615949 w 2398725"/>
                  <a:gd name="connsiteY6092" fmla="*/ 794813 h 988368"/>
                  <a:gd name="connsiteX6093" fmla="*/ 1616286 w 2398725"/>
                  <a:gd name="connsiteY6093" fmla="*/ 794475 h 988368"/>
                  <a:gd name="connsiteX6094" fmla="*/ 1616540 w 2398725"/>
                  <a:gd name="connsiteY6094" fmla="*/ 794475 h 988368"/>
                  <a:gd name="connsiteX6095" fmla="*/ 1619663 w 2398725"/>
                  <a:gd name="connsiteY6095" fmla="*/ 792619 h 988368"/>
                  <a:gd name="connsiteX6096" fmla="*/ 1620423 w 2398725"/>
                  <a:gd name="connsiteY6096" fmla="*/ 792366 h 988368"/>
                  <a:gd name="connsiteX6097" fmla="*/ 1621182 w 2398725"/>
                  <a:gd name="connsiteY6097" fmla="*/ 791860 h 988368"/>
                  <a:gd name="connsiteX6098" fmla="*/ 1621858 w 2398725"/>
                  <a:gd name="connsiteY6098" fmla="*/ 791860 h 988368"/>
                  <a:gd name="connsiteX6099" fmla="*/ 1622364 w 2398725"/>
                  <a:gd name="connsiteY6099" fmla="*/ 791691 h 988368"/>
                  <a:gd name="connsiteX6100" fmla="*/ 1624728 w 2398725"/>
                  <a:gd name="connsiteY6100" fmla="*/ 790341 h 988368"/>
                  <a:gd name="connsiteX6101" fmla="*/ 1627936 w 2398725"/>
                  <a:gd name="connsiteY6101" fmla="*/ 788316 h 988368"/>
                  <a:gd name="connsiteX6102" fmla="*/ 1627936 w 2398725"/>
                  <a:gd name="connsiteY6102" fmla="*/ 788316 h 988368"/>
                  <a:gd name="connsiteX6103" fmla="*/ 1628611 w 2398725"/>
                  <a:gd name="connsiteY6103" fmla="*/ 787641 h 988368"/>
                  <a:gd name="connsiteX6104" fmla="*/ 1634520 w 2398725"/>
                  <a:gd name="connsiteY6104" fmla="*/ 787641 h 988368"/>
                  <a:gd name="connsiteX6105" fmla="*/ 1635449 w 2398725"/>
                  <a:gd name="connsiteY6105" fmla="*/ 787472 h 988368"/>
                  <a:gd name="connsiteX6106" fmla="*/ 1636630 w 2398725"/>
                  <a:gd name="connsiteY6106" fmla="*/ 786881 h 988368"/>
                  <a:gd name="connsiteX6107" fmla="*/ 1637897 w 2398725"/>
                  <a:gd name="connsiteY6107" fmla="*/ 784350 h 988368"/>
                  <a:gd name="connsiteX6108" fmla="*/ 1640429 w 2398725"/>
                  <a:gd name="connsiteY6108" fmla="*/ 778950 h 988368"/>
                  <a:gd name="connsiteX6109" fmla="*/ 1641358 w 2398725"/>
                  <a:gd name="connsiteY6109" fmla="*/ 776841 h 988368"/>
                  <a:gd name="connsiteX6110" fmla="*/ 1644059 w 2398725"/>
                  <a:gd name="connsiteY6110" fmla="*/ 770934 h 988368"/>
                  <a:gd name="connsiteX6111" fmla="*/ 1644481 w 2398725"/>
                  <a:gd name="connsiteY6111" fmla="*/ 770175 h 988368"/>
                  <a:gd name="connsiteX6112" fmla="*/ 1644481 w 2398725"/>
                  <a:gd name="connsiteY6112" fmla="*/ 768403 h 988368"/>
                  <a:gd name="connsiteX6113" fmla="*/ 1647604 w 2398725"/>
                  <a:gd name="connsiteY6113" fmla="*/ 762835 h 988368"/>
                  <a:gd name="connsiteX6114" fmla="*/ 1648702 w 2398725"/>
                  <a:gd name="connsiteY6114" fmla="*/ 760894 h 988368"/>
                  <a:gd name="connsiteX6115" fmla="*/ 1650474 w 2398725"/>
                  <a:gd name="connsiteY6115" fmla="*/ 758953 h 988368"/>
                  <a:gd name="connsiteX6116" fmla="*/ 1648955 w 2398725"/>
                  <a:gd name="connsiteY6116" fmla="*/ 757687 h 988368"/>
                  <a:gd name="connsiteX6117" fmla="*/ 1649377 w 2398725"/>
                  <a:gd name="connsiteY6117" fmla="*/ 755662 h 988368"/>
                  <a:gd name="connsiteX6118" fmla="*/ 1649883 w 2398725"/>
                  <a:gd name="connsiteY6118" fmla="*/ 755662 h 988368"/>
                  <a:gd name="connsiteX6119" fmla="*/ 1649883 w 2398725"/>
                  <a:gd name="connsiteY6119" fmla="*/ 754988 h 988368"/>
                  <a:gd name="connsiteX6120" fmla="*/ 1653176 w 2398725"/>
                  <a:gd name="connsiteY6120" fmla="*/ 754988 h 988368"/>
                  <a:gd name="connsiteX6121" fmla="*/ 1653176 w 2398725"/>
                  <a:gd name="connsiteY6121" fmla="*/ 754144 h 988368"/>
                  <a:gd name="connsiteX6122" fmla="*/ 1656468 w 2398725"/>
                  <a:gd name="connsiteY6122" fmla="*/ 754144 h 988368"/>
                  <a:gd name="connsiteX6123" fmla="*/ 1658156 w 2398725"/>
                  <a:gd name="connsiteY6123" fmla="*/ 753300 h 988368"/>
                  <a:gd name="connsiteX6124" fmla="*/ 1660689 w 2398725"/>
                  <a:gd name="connsiteY6124" fmla="*/ 753300 h 988368"/>
                  <a:gd name="connsiteX6125" fmla="*/ 1662292 w 2398725"/>
                  <a:gd name="connsiteY6125" fmla="*/ 752456 h 988368"/>
                  <a:gd name="connsiteX6126" fmla="*/ 1664740 w 2398725"/>
                  <a:gd name="connsiteY6126" fmla="*/ 752456 h 988368"/>
                  <a:gd name="connsiteX6127" fmla="*/ 1665585 w 2398725"/>
                  <a:gd name="connsiteY6127" fmla="*/ 751613 h 988368"/>
                  <a:gd name="connsiteX6128" fmla="*/ 1667188 w 2398725"/>
                  <a:gd name="connsiteY6128" fmla="*/ 751613 h 988368"/>
                  <a:gd name="connsiteX6129" fmla="*/ 1666007 w 2398725"/>
                  <a:gd name="connsiteY6129" fmla="*/ 747225 h 988368"/>
                  <a:gd name="connsiteX6130" fmla="*/ 1666344 w 2398725"/>
                  <a:gd name="connsiteY6130" fmla="*/ 746972 h 988368"/>
                  <a:gd name="connsiteX6131" fmla="*/ 1666344 w 2398725"/>
                  <a:gd name="connsiteY6131" fmla="*/ 746634 h 988368"/>
                  <a:gd name="connsiteX6132" fmla="*/ 1666851 w 2398725"/>
                  <a:gd name="connsiteY6132" fmla="*/ 746634 h 988368"/>
                  <a:gd name="connsiteX6133" fmla="*/ 1667104 w 2398725"/>
                  <a:gd name="connsiteY6133" fmla="*/ 746466 h 988368"/>
                  <a:gd name="connsiteX6134" fmla="*/ 1667104 w 2398725"/>
                  <a:gd name="connsiteY6134" fmla="*/ 746466 h 988368"/>
                  <a:gd name="connsiteX6135" fmla="*/ 1667104 w 2398725"/>
                  <a:gd name="connsiteY6135" fmla="*/ 745791 h 988368"/>
                  <a:gd name="connsiteX6136" fmla="*/ 1667948 w 2398725"/>
                  <a:gd name="connsiteY6136" fmla="*/ 745791 h 988368"/>
                  <a:gd name="connsiteX6137" fmla="*/ 1668792 w 2398725"/>
                  <a:gd name="connsiteY6137" fmla="*/ 744947 h 988368"/>
                  <a:gd name="connsiteX6138" fmla="*/ 1669383 w 2398725"/>
                  <a:gd name="connsiteY6138" fmla="*/ 744947 h 988368"/>
                  <a:gd name="connsiteX6139" fmla="*/ 1669046 w 2398725"/>
                  <a:gd name="connsiteY6139" fmla="*/ 744103 h 988368"/>
                  <a:gd name="connsiteX6140" fmla="*/ 1669637 w 2398725"/>
                  <a:gd name="connsiteY6140" fmla="*/ 743766 h 988368"/>
                  <a:gd name="connsiteX6141" fmla="*/ 1669637 w 2398725"/>
                  <a:gd name="connsiteY6141" fmla="*/ 743260 h 988368"/>
                  <a:gd name="connsiteX6142" fmla="*/ 1670396 w 2398725"/>
                  <a:gd name="connsiteY6142" fmla="*/ 743260 h 988368"/>
                  <a:gd name="connsiteX6143" fmla="*/ 1670565 w 2398725"/>
                  <a:gd name="connsiteY6143" fmla="*/ 743091 h 988368"/>
                  <a:gd name="connsiteX6144" fmla="*/ 1671240 w 2398725"/>
                  <a:gd name="connsiteY6144" fmla="*/ 742416 h 988368"/>
                  <a:gd name="connsiteX6145" fmla="*/ 1671662 w 2398725"/>
                  <a:gd name="connsiteY6145" fmla="*/ 742416 h 988368"/>
                  <a:gd name="connsiteX6146" fmla="*/ 1671916 w 2398725"/>
                  <a:gd name="connsiteY6146" fmla="*/ 742247 h 988368"/>
                  <a:gd name="connsiteX6147" fmla="*/ 1671409 w 2398725"/>
                  <a:gd name="connsiteY6147" fmla="*/ 741825 h 988368"/>
                  <a:gd name="connsiteX6148" fmla="*/ 1672169 w 2398725"/>
                  <a:gd name="connsiteY6148" fmla="*/ 740981 h 988368"/>
                  <a:gd name="connsiteX6149" fmla="*/ 1675039 w 2398725"/>
                  <a:gd name="connsiteY6149" fmla="*/ 735581 h 988368"/>
                  <a:gd name="connsiteX6150" fmla="*/ 1678247 w 2398725"/>
                  <a:gd name="connsiteY6150" fmla="*/ 729422 h 988368"/>
                  <a:gd name="connsiteX6151" fmla="*/ 1680948 w 2398725"/>
                  <a:gd name="connsiteY6151" fmla="*/ 724360 h 988368"/>
                  <a:gd name="connsiteX6152" fmla="*/ 1682552 w 2398725"/>
                  <a:gd name="connsiteY6152" fmla="*/ 721575 h 988368"/>
                  <a:gd name="connsiteX6153" fmla="*/ 1683312 w 2398725"/>
                  <a:gd name="connsiteY6153" fmla="*/ 720309 h 988368"/>
                  <a:gd name="connsiteX6154" fmla="*/ 1683312 w 2398725"/>
                  <a:gd name="connsiteY6154" fmla="*/ 720141 h 988368"/>
                  <a:gd name="connsiteX6155" fmla="*/ 1683481 w 2398725"/>
                  <a:gd name="connsiteY6155" fmla="*/ 720141 h 988368"/>
                  <a:gd name="connsiteX6156" fmla="*/ 1683481 w 2398725"/>
                  <a:gd name="connsiteY6156" fmla="*/ 719972 h 988368"/>
                  <a:gd name="connsiteX6157" fmla="*/ 1683734 w 2398725"/>
                  <a:gd name="connsiteY6157" fmla="*/ 719972 h 988368"/>
                  <a:gd name="connsiteX6158" fmla="*/ 1684325 w 2398725"/>
                  <a:gd name="connsiteY6158" fmla="*/ 719635 h 988368"/>
                  <a:gd name="connsiteX6159" fmla="*/ 1684325 w 2398725"/>
                  <a:gd name="connsiteY6159" fmla="*/ 719128 h 988368"/>
                  <a:gd name="connsiteX6160" fmla="*/ 1688123 w 2398725"/>
                  <a:gd name="connsiteY6160" fmla="*/ 717863 h 988368"/>
                  <a:gd name="connsiteX6161" fmla="*/ 1688714 w 2398725"/>
                  <a:gd name="connsiteY6161" fmla="*/ 717525 h 988368"/>
                  <a:gd name="connsiteX6162" fmla="*/ 1689474 w 2398725"/>
                  <a:gd name="connsiteY6162" fmla="*/ 717187 h 988368"/>
                  <a:gd name="connsiteX6163" fmla="*/ 1689558 w 2398725"/>
                  <a:gd name="connsiteY6163" fmla="*/ 717187 h 988368"/>
                  <a:gd name="connsiteX6164" fmla="*/ 1690065 w 2398725"/>
                  <a:gd name="connsiteY6164" fmla="*/ 716597 h 988368"/>
                  <a:gd name="connsiteX6165" fmla="*/ 1690740 w 2398725"/>
                  <a:gd name="connsiteY6165" fmla="*/ 716597 h 988368"/>
                  <a:gd name="connsiteX6166" fmla="*/ 1691078 w 2398725"/>
                  <a:gd name="connsiteY6166" fmla="*/ 716344 h 988368"/>
                  <a:gd name="connsiteX6167" fmla="*/ 1691669 w 2398725"/>
                  <a:gd name="connsiteY6167" fmla="*/ 715753 h 988368"/>
                  <a:gd name="connsiteX6168" fmla="*/ 1692597 w 2398725"/>
                  <a:gd name="connsiteY6168" fmla="*/ 715753 h 988368"/>
                  <a:gd name="connsiteX6169" fmla="*/ 1693357 w 2398725"/>
                  <a:gd name="connsiteY6169" fmla="*/ 714910 h 988368"/>
                  <a:gd name="connsiteX6170" fmla="*/ 1694201 w 2398725"/>
                  <a:gd name="connsiteY6170" fmla="*/ 714910 h 988368"/>
                  <a:gd name="connsiteX6171" fmla="*/ 1695045 w 2398725"/>
                  <a:gd name="connsiteY6171" fmla="*/ 714066 h 988368"/>
                  <a:gd name="connsiteX6172" fmla="*/ 1695889 w 2398725"/>
                  <a:gd name="connsiteY6172" fmla="*/ 714066 h 988368"/>
                  <a:gd name="connsiteX6173" fmla="*/ 1696734 w 2398725"/>
                  <a:gd name="connsiteY6173" fmla="*/ 713222 h 988368"/>
                  <a:gd name="connsiteX6174" fmla="*/ 1699182 w 2398725"/>
                  <a:gd name="connsiteY6174" fmla="*/ 712378 h 988368"/>
                  <a:gd name="connsiteX6175" fmla="*/ 1700026 w 2398725"/>
                  <a:gd name="connsiteY6175" fmla="*/ 711534 h 988368"/>
                  <a:gd name="connsiteX6176" fmla="*/ 1701039 w 2398725"/>
                  <a:gd name="connsiteY6176" fmla="*/ 711534 h 988368"/>
                  <a:gd name="connsiteX6177" fmla="*/ 1701630 w 2398725"/>
                  <a:gd name="connsiteY6177" fmla="*/ 711197 h 988368"/>
                  <a:gd name="connsiteX6178" fmla="*/ 1701630 w 2398725"/>
                  <a:gd name="connsiteY6178" fmla="*/ 710691 h 988368"/>
                  <a:gd name="connsiteX6179" fmla="*/ 1702727 w 2398725"/>
                  <a:gd name="connsiteY6179" fmla="*/ 710691 h 988368"/>
                  <a:gd name="connsiteX6180" fmla="*/ 1703318 w 2398725"/>
                  <a:gd name="connsiteY6180" fmla="*/ 710438 h 988368"/>
                  <a:gd name="connsiteX6181" fmla="*/ 1703318 w 2398725"/>
                  <a:gd name="connsiteY6181" fmla="*/ 709847 h 988368"/>
                  <a:gd name="connsiteX6182" fmla="*/ 1704162 w 2398725"/>
                  <a:gd name="connsiteY6182" fmla="*/ 709847 h 988368"/>
                  <a:gd name="connsiteX6183" fmla="*/ 1705006 w 2398725"/>
                  <a:gd name="connsiteY6183" fmla="*/ 709003 h 988368"/>
                  <a:gd name="connsiteX6184" fmla="*/ 1705681 w 2398725"/>
                  <a:gd name="connsiteY6184" fmla="*/ 709003 h 988368"/>
                  <a:gd name="connsiteX6185" fmla="*/ 1705681 w 2398725"/>
                  <a:gd name="connsiteY6185" fmla="*/ 708834 h 988368"/>
                  <a:gd name="connsiteX6186" fmla="*/ 1706019 w 2398725"/>
                  <a:gd name="connsiteY6186" fmla="*/ 706725 h 988368"/>
                  <a:gd name="connsiteX6187" fmla="*/ 1706610 w 2398725"/>
                  <a:gd name="connsiteY6187" fmla="*/ 705797 h 988368"/>
                  <a:gd name="connsiteX6188" fmla="*/ 1706610 w 2398725"/>
                  <a:gd name="connsiteY6188" fmla="*/ 705797 h 988368"/>
                  <a:gd name="connsiteX6189" fmla="*/ 1706779 w 2398725"/>
                  <a:gd name="connsiteY6189" fmla="*/ 705460 h 988368"/>
                  <a:gd name="connsiteX6190" fmla="*/ 1707454 w 2398725"/>
                  <a:gd name="connsiteY6190" fmla="*/ 704447 h 988368"/>
                  <a:gd name="connsiteX6191" fmla="*/ 1709480 w 2398725"/>
                  <a:gd name="connsiteY6191" fmla="*/ 699469 h 988368"/>
                  <a:gd name="connsiteX6192" fmla="*/ 1710071 w 2398725"/>
                  <a:gd name="connsiteY6192" fmla="*/ 696600 h 988368"/>
                  <a:gd name="connsiteX6193" fmla="*/ 1708636 w 2398725"/>
                  <a:gd name="connsiteY6193" fmla="*/ 693984 h 988368"/>
                  <a:gd name="connsiteX6194" fmla="*/ 1710578 w 2398725"/>
                  <a:gd name="connsiteY6194" fmla="*/ 691369 h 988368"/>
                  <a:gd name="connsiteX6195" fmla="*/ 1710578 w 2398725"/>
                  <a:gd name="connsiteY6195" fmla="*/ 691369 h 988368"/>
                  <a:gd name="connsiteX6196" fmla="*/ 1711253 w 2398725"/>
                  <a:gd name="connsiteY6196" fmla="*/ 690441 h 988368"/>
                  <a:gd name="connsiteX6197" fmla="*/ 1712181 w 2398725"/>
                  <a:gd name="connsiteY6197" fmla="*/ 689175 h 988368"/>
                  <a:gd name="connsiteX6198" fmla="*/ 1712181 w 2398725"/>
                  <a:gd name="connsiteY6198" fmla="*/ 688838 h 988368"/>
                  <a:gd name="connsiteX6199" fmla="*/ 1712435 w 2398725"/>
                  <a:gd name="connsiteY6199" fmla="*/ 688838 h 988368"/>
                  <a:gd name="connsiteX6200" fmla="*/ 1713448 w 2398725"/>
                  <a:gd name="connsiteY6200" fmla="*/ 687403 h 988368"/>
                  <a:gd name="connsiteX6201" fmla="*/ 1713785 w 2398725"/>
                  <a:gd name="connsiteY6201" fmla="*/ 687825 h 988368"/>
                  <a:gd name="connsiteX6202" fmla="*/ 1713785 w 2398725"/>
                  <a:gd name="connsiteY6202" fmla="*/ 687150 h 988368"/>
                  <a:gd name="connsiteX6203" fmla="*/ 1717077 w 2398725"/>
                  <a:gd name="connsiteY6203" fmla="*/ 685462 h 988368"/>
                  <a:gd name="connsiteX6204" fmla="*/ 1717922 w 2398725"/>
                  <a:gd name="connsiteY6204" fmla="*/ 685462 h 988368"/>
                  <a:gd name="connsiteX6205" fmla="*/ 1717922 w 2398725"/>
                  <a:gd name="connsiteY6205" fmla="*/ 686306 h 988368"/>
                  <a:gd name="connsiteX6206" fmla="*/ 1720876 w 2398725"/>
                  <a:gd name="connsiteY6206" fmla="*/ 686306 h 988368"/>
                  <a:gd name="connsiteX6207" fmla="*/ 1721045 w 2398725"/>
                  <a:gd name="connsiteY6207" fmla="*/ 685716 h 988368"/>
                  <a:gd name="connsiteX6208" fmla="*/ 1721636 w 2398725"/>
                  <a:gd name="connsiteY6208" fmla="*/ 684197 h 988368"/>
                  <a:gd name="connsiteX6209" fmla="*/ 1722818 w 2398725"/>
                  <a:gd name="connsiteY6209" fmla="*/ 682088 h 988368"/>
                  <a:gd name="connsiteX6210" fmla="*/ 1725012 w 2398725"/>
                  <a:gd name="connsiteY6210" fmla="*/ 681413 h 988368"/>
                  <a:gd name="connsiteX6211" fmla="*/ 1725266 w 2398725"/>
                  <a:gd name="connsiteY6211" fmla="*/ 681244 h 988368"/>
                  <a:gd name="connsiteX6212" fmla="*/ 1726954 w 2398725"/>
                  <a:gd name="connsiteY6212" fmla="*/ 680400 h 988368"/>
                  <a:gd name="connsiteX6213" fmla="*/ 1728220 w 2398725"/>
                  <a:gd name="connsiteY6213" fmla="*/ 680400 h 988368"/>
                  <a:gd name="connsiteX6214" fmla="*/ 1729318 w 2398725"/>
                  <a:gd name="connsiteY6214" fmla="*/ 680063 h 988368"/>
                  <a:gd name="connsiteX6215" fmla="*/ 1730331 w 2398725"/>
                  <a:gd name="connsiteY6215" fmla="*/ 679557 h 988368"/>
                  <a:gd name="connsiteX6216" fmla="*/ 1731259 w 2398725"/>
                  <a:gd name="connsiteY6216" fmla="*/ 679557 h 988368"/>
                  <a:gd name="connsiteX6217" fmla="*/ 1732019 w 2398725"/>
                  <a:gd name="connsiteY6217" fmla="*/ 678712 h 988368"/>
                  <a:gd name="connsiteX6218" fmla="*/ 1733707 w 2398725"/>
                  <a:gd name="connsiteY6218" fmla="*/ 678712 h 988368"/>
                  <a:gd name="connsiteX6219" fmla="*/ 1735311 w 2398725"/>
                  <a:gd name="connsiteY6219" fmla="*/ 677869 h 988368"/>
                  <a:gd name="connsiteX6220" fmla="*/ 1736155 w 2398725"/>
                  <a:gd name="connsiteY6220" fmla="*/ 677869 h 988368"/>
                  <a:gd name="connsiteX6221" fmla="*/ 1737844 w 2398725"/>
                  <a:gd name="connsiteY6221" fmla="*/ 677025 h 988368"/>
                  <a:gd name="connsiteX6222" fmla="*/ 1738688 w 2398725"/>
                  <a:gd name="connsiteY6222" fmla="*/ 677025 h 988368"/>
                  <a:gd name="connsiteX6223" fmla="*/ 1740376 w 2398725"/>
                  <a:gd name="connsiteY6223" fmla="*/ 676181 h 988368"/>
                  <a:gd name="connsiteX6224" fmla="*/ 1742064 w 2398725"/>
                  <a:gd name="connsiteY6224" fmla="*/ 676181 h 988368"/>
                  <a:gd name="connsiteX6225" fmla="*/ 1742739 w 2398725"/>
                  <a:gd name="connsiteY6225" fmla="*/ 676856 h 988368"/>
                  <a:gd name="connsiteX6226" fmla="*/ 1742908 w 2398725"/>
                  <a:gd name="connsiteY6226" fmla="*/ 676856 h 988368"/>
                  <a:gd name="connsiteX6227" fmla="*/ 1742908 w 2398725"/>
                  <a:gd name="connsiteY6227" fmla="*/ 676181 h 988368"/>
                  <a:gd name="connsiteX6228" fmla="*/ 1743753 w 2398725"/>
                  <a:gd name="connsiteY6228" fmla="*/ 676181 h 988368"/>
                  <a:gd name="connsiteX6229" fmla="*/ 1743753 w 2398725"/>
                  <a:gd name="connsiteY6229" fmla="*/ 677025 h 988368"/>
                  <a:gd name="connsiteX6230" fmla="*/ 1747045 w 2398725"/>
                  <a:gd name="connsiteY6230" fmla="*/ 677025 h 988368"/>
                  <a:gd name="connsiteX6231" fmla="*/ 1747045 w 2398725"/>
                  <a:gd name="connsiteY6231" fmla="*/ 677869 h 988368"/>
                  <a:gd name="connsiteX6232" fmla="*/ 1750337 w 2398725"/>
                  <a:gd name="connsiteY6232" fmla="*/ 677869 h 988368"/>
                  <a:gd name="connsiteX6233" fmla="*/ 1750337 w 2398725"/>
                  <a:gd name="connsiteY6233" fmla="*/ 679472 h 988368"/>
                  <a:gd name="connsiteX6234" fmla="*/ 1751181 w 2398725"/>
                  <a:gd name="connsiteY6234" fmla="*/ 679472 h 988368"/>
                  <a:gd name="connsiteX6235" fmla="*/ 1751181 w 2398725"/>
                  <a:gd name="connsiteY6235" fmla="*/ 681160 h 988368"/>
                  <a:gd name="connsiteX6236" fmla="*/ 1752025 w 2398725"/>
                  <a:gd name="connsiteY6236" fmla="*/ 681160 h 988368"/>
                  <a:gd name="connsiteX6237" fmla="*/ 1752025 w 2398725"/>
                  <a:gd name="connsiteY6237" fmla="*/ 682847 h 988368"/>
                  <a:gd name="connsiteX6238" fmla="*/ 1752869 w 2398725"/>
                  <a:gd name="connsiteY6238" fmla="*/ 682847 h 988368"/>
                  <a:gd name="connsiteX6239" fmla="*/ 1752869 w 2398725"/>
                  <a:gd name="connsiteY6239" fmla="*/ 685378 h 988368"/>
                  <a:gd name="connsiteX6240" fmla="*/ 1753713 w 2398725"/>
                  <a:gd name="connsiteY6240" fmla="*/ 685378 h 988368"/>
                  <a:gd name="connsiteX6241" fmla="*/ 1753713 w 2398725"/>
                  <a:gd name="connsiteY6241" fmla="*/ 687910 h 988368"/>
                  <a:gd name="connsiteX6242" fmla="*/ 1755402 w 2398725"/>
                  <a:gd name="connsiteY6242" fmla="*/ 687910 h 988368"/>
                  <a:gd name="connsiteX6243" fmla="*/ 1756161 w 2398725"/>
                  <a:gd name="connsiteY6243" fmla="*/ 687066 h 988368"/>
                  <a:gd name="connsiteX6244" fmla="*/ 1756161 w 2398725"/>
                  <a:gd name="connsiteY6244" fmla="*/ 688753 h 988368"/>
                  <a:gd name="connsiteX6245" fmla="*/ 1757850 w 2398725"/>
                  <a:gd name="connsiteY6245" fmla="*/ 688753 h 988368"/>
                  <a:gd name="connsiteX6246" fmla="*/ 1757850 w 2398725"/>
                  <a:gd name="connsiteY6246" fmla="*/ 689597 h 988368"/>
                  <a:gd name="connsiteX6247" fmla="*/ 1759538 w 2398725"/>
                  <a:gd name="connsiteY6247" fmla="*/ 689597 h 988368"/>
                  <a:gd name="connsiteX6248" fmla="*/ 1759538 w 2398725"/>
                  <a:gd name="connsiteY6248" fmla="*/ 688753 h 988368"/>
                  <a:gd name="connsiteX6249" fmla="*/ 1760382 w 2398725"/>
                  <a:gd name="connsiteY6249" fmla="*/ 688753 h 988368"/>
                  <a:gd name="connsiteX6250" fmla="*/ 1760382 w 2398725"/>
                  <a:gd name="connsiteY6250" fmla="*/ 689597 h 988368"/>
                  <a:gd name="connsiteX6251" fmla="*/ 1762070 w 2398725"/>
                  <a:gd name="connsiteY6251" fmla="*/ 689597 h 988368"/>
                  <a:gd name="connsiteX6252" fmla="*/ 1762070 w 2398725"/>
                  <a:gd name="connsiteY6252" fmla="*/ 690441 h 988368"/>
                  <a:gd name="connsiteX6253" fmla="*/ 1765532 w 2398725"/>
                  <a:gd name="connsiteY6253" fmla="*/ 690441 h 988368"/>
                  <a:gd name="connsiteX6254" fmla="*/ 1765532 w 2398725"/>
                  <a:gd name="connsiteY6254" fmla="*/ 690103 h 988368"/>
                  <a:gd name="connsiteX6255" fmla="*/ 1765785 w 2398725"/>
                  <a:gd name="connsiteY6255" fmla="*/ 690103 h 988368"/>
                  <a:gd name="connsiteX6256" fmla="*/ 1766122 w 2398725"/>
                  <a:gd name="connsiteY6256" fmla="*/ 689597 h 988368"/>
                  <a:gd name="connsiteX6257" fmla="*/ 1766291 w 2398725"/>
                  <a:gd name="connsiteY6257" fmla="*/ 689006 h 988368"/>
                  <a:gd name="connsiteX6258" fmla="*/ 1766291 w 2398725"/>
                  <a:gd name="connsiteY6258" fmla="*/ 688500 h 988368"/>
                  <a:gd name="connsiteX6259" fmla="*/ 1766460 w 2398725"/>
                  <a:gd name="connsiteY6259" fmla="*/ 688331 h 988368"/>
                  <a:gd name="connsiteX6260" fmla="*/ 1766882 w 2398725"/>
                  <a:gd name="connsiteY6260" fmla="*/ 688331 h 988368"/>
                  <a:gd name="connsiteX6261" fmla="*/ 1767051 w 2398725"/>
                  <a:gd name="connsiteY6261" fmla="*/ 687994 h 988368"/>
                  <a:gd name="connsiteX6262" fmla="*/ 1767473 w 2398725"/>
                  <a:gd name="connsiteY6262" fmla="*/ 687994 h 988368"/>
                  <a:gd name="connsiteX6263" fmla="*/ 1768064 w 2398725"/>
                  <a:gd name="connsiteY6263" fmla="*/ 687825 h 988368"/>
                  <a:gd name="connsiteX6264" fmla="*/ 1768317 w 2398725"/>
                  <a:gd name="connsiteY6264" fmla="*/ 687825 h 988368"/>
                  <a:gd name="connsiteX6265" fmla="*/ 1768739 w 2398725"/>
                  <a:gd name="connsiteY6265" fmla="*/ 687994 h 988368"/>
                  <a:gd name="connsiteX6266" fmla="*/ 1768739 w 2398725"/>
                  <a:gd name="connsiteY6266" fmla="*/ 687994 h 988368"/>
                  <a:gd name="connsiteX6267" fmla="*/ 1768739 w 2398725"/>
                  <a:gd name="connsiteY6267" fmla="*/ 687150 h 988368"/>
                  <a:gd name="connsiteX6268" fmla="*/ 1769583 w 2398725"/>
                  <a:gd name="connsiteY6268" fmla="*/ 687150 h 988368"/>
                  <a:gd name="connsiteX6269" fmla="*/ 1769583 w 2398725"/>
                  <a:gd name="connsiteY6269" fmla="*/ 687994 h 988368"/>
                  <a:gd name="connsiteX6270" fmla="*/ 1772116 w 2398725"/>
                  <a:gd name="connsiteY6270" fmla="*/ 687994 h 988368"/>
                  <a:gd name="connsiteX6271" fmla="*/ 1772116 w 2398725"/>
                  <a:gd name="connsiteY6271" fmla="*/ 687150 h 988368"/>
                  <a:gd name="connsiteX6272" fmla="*/ 1772960 w 2398725"/>
                  <a:gd name="connsiteY6272" fmla="*/ 687994 h 988368"/>
                  <a:gd name="connsiteX6273" fmla="*/ 1774648 w 2398725"/>
                  <a:gd name="connsiteY6273" fmla="*/ 687994 h 988368"/>
                  <a:gd name="connsiteX6274" fmla="*/ 1774648 w 2398725"/>
                  <a:gd name="connsiteY6274" fmla="*/ 688838 h 988368"/>
                  <a:gd name="connsiteX6275" fmla="*/ 1775492 w 2398725"/>
                  <a:gd name="connsiteY6275" fmla="*/ 688838 h 988368"/>
                  <a:gd name="connsiteX6276" fmla="*/ 1775492 w 2398725"/>
                  <a:gd name="connsiteY6276" fmla="*/ 689681 h 988368"/>
                  <a:gd name="connsiteX6277" fmla="*/ 1776337 w 2398725"/>
                  <a:gd name="connsiteY6277" fmla="*/ 689681 h 988368"/>
                  <a:gd name="connsiteX6278" fmla="*/ 1776337 w 2398725"/>
                  <a:gd name="connsiteY6278" fmla="*/ 690525 h 988368"/>
                  <a:gd name="connsiteX6279" fmla="*/ 1778025 w 2398725"/>
                  <a:gd name="connsiteY6279" fmla="*/ 690525 h 988368"/>
                  <a:gd name="connsiteX6280" fmla="*/ 1778025 w 2398725"/>
                  <a:gd name="connsiteY6280" fmla="*/ 691369 h 988368"/>
                  <a:gd name="connsiteX6281" fmla="*/ 1778869 w 2398725"/>
                  <a:gd name="connsiteY6281" fmla="*/ 691369 h 988368"/>
                  <a:gd name="connsiteX6282" fmla="*/ 1778025 w 2398725"/>
                  <a:gd name="connsiteY6282" fmla="*/ 692213 h 988368"/>
                  <a:gd name="connsiteX6283" fmla="*/ 1779713 w 2398725"/>
                  <a:gd name="connsiteY6283" fmla="*/ 692213 h 988368"/>
                  <a:gd name="connsiteX6284" fmla="*/ 1779713 w 2398725"/>
                  <a:gd name="connsiteY6284" fmla="*/ 691369 h 988368"/>
                  <a:gd name="connsiteX6285" fmla="*/ 1780557 w 2398725"/>
                  <a:gd name="connsiteY6285" fmla="*/ 692213 h 988368"/>
                  <a:gd name="connsiteX6286" fmla="*/ 1783090 w 2398725"/>
                  <a:gd name="connsiteY6286" fmla="*/ 692213 h 988368"/>
                  <a:gd name="connsiteX6287" fmla="*/ 1783090 w 2398725"/>
                  <a:gd name="connsiteY6287" fmla="*/ 693056 h 988368"/>
                  <a:gd name="connsiteX6288" fmla="*/ 1784778 w 2398725"/>
                  <a:gd name="connsiteY6288" fmla="*/ 693056 h 988368"/>
                  <a:gd name="connsiteX6289" fmla="*/ 1784778 w 2398725"/>
                  <a:gd name="connsiteY6289" fmla="*/ 693900 h 988368"/>
                  <a:gd name="connsiteX6290" fmla="*/ 1786466 w 2398725"/>
                  <a:gd name="connsiteY6290" fmla="*/ 693900 h 988368"/>
                  <a:gd name="connsiteX6291" fmla="*/ 1786466 w 2398725"/>
                  <a:gd name="connsiteY6291" fmla="*/ 694744 h 988368"/>
                  <a:gd name="connsiteX6292" fmla="*/ 1788155 w 2398725"/>
                  <a:gd name="connsiteY6292" fmla="*/ 694744 h 988368"/>
                  <a:gd name="connsiteX6293" fmla="*/ 1788155 w 2398725"/>
                  <a:gd name="connsiteY6293" fmla="*/ 695587 h 988368"/>
                  <a:gd name="connsiteX6294" fmla="*/ 1788999 w 2398725"/>
                  <a:gd name="connsiteY6294" fmla="*/ 695587 h 988368"/>
                  <a:gd name="connsiteX6295" fmla="*/ 1788999 w 2398725"/>
                  <a:gd name="connsiteY6295" fmla="*/ 696347 h 988368"/>
                  <a:gd name="connsiteX6296" fmla="*/ 1788999 w 2398725"/>
                  <a:gd name="connsiteY6296" fmla="*/ 696347 h 988368"/>
                  <a:gd name="connsiteX6297" fmla="*/ 1789758 w 2398725"/>
                  <a:gd name="connsiteY6297" fmla="*/ 695587 h 988368"/>
                  <a:gd name="connsiteX6298" fmla="*/ 1789758 w 2398725"/>
                  <a:gd name="connsiteY6298" fmla="*/ 696432 h 988368"/>
                  <a:gd name="connsiteX6299" fmla="*/ 1790603 w 2398725"/>
                  <a:gd name="connsiteY6299" fmla="*/ 695587 h 988368"/>
                  <a:gd name="connsiteX6300" fmla="*/ 1790603 w 2398725"/>
                  <a:gd name="connsiteY6300" fmla="*/ 696432 h 988368"/>
                  <a:gd name="connsiteX6301" fmla="*/ 1791447 w 2398725"/>
                  <a:gd name="connsiteY6301" fmla="*/ 696432 h 988368"/>
                  <a:gd name="connsiteX6302" fmla="*/ 1791447 w 2398725"/>
                  <a:gd name="connsiteY6302" fmla="*/ 697275 h 988368"/>
                  <a:gd name="connsiteX6303" fmla="*/ 1792291 w 2398725"/>
                  <a:gd name="connsiteY6303" fmla="*/ 696432 h 988368"/>
                  <a:gd name="connsiteX6304" fmla="*/ 1792291 w 2398725"/>
                  <a:gd name="connsiteY6304" fmla="*/ 697191 h 988368"/>
                  <a:gd name="connsiteX6305" fmla="*/ 1792291 w 2398725"/>
                  <a:gd name="connsiteY6305" fmla="*/ 697191 h 988368"/>
                  <a:gd name="connsiteX6306" fmla="*/ 1793051 w 2398725"/>
                  <a:gd name="connsiteY6306" fmla="*/ 696432 h 988368"/>
                  <a:gd name="connsiteX6307" fmla="*/ 1793051 w 2398725"/>
                  <a:gd name="connsiteY6307" fmla="*/ 697275 h 988368"/>
                  <a:gd name="connsiteX6308" fmla="*/ 1794739 w 2398725"/>
                  <a:gd name="connsiteY6308" fmla="*/ 697275 h 988368"/>
                  <a:gd name="connsiteX6309" fmla="*/ 1794739 w 2398725"/>
                  <a:gd name="connsiteY6309" fmla="*/ 698119 h 988368"/>
                  <a:gd name="connsiteX6310" fmla="*/ 1795583 w 2398725"/>
                  <a:gd name="connsiteY6310" fmla="*/ 698119 h 988368"/>
                  <a:gd name="connsiteX6311" fmla="*/ 1796427 w 2398725"/>
                  <a:gd name="connsiteY6311" fmla="*/ 698963 h 988368"/>
                  <a:gd name="connsiteX6312" fmla="*/ 1797271 w 2398725"/>
                  <a:gd name="connsiteY6312" fmla="*/ 698963 h 988368"/>
                  <a:gd name="connsiteX6313" fmla="*/ 1797271 w 2398725"/>
                  <a:gd name="connsiteY6313" fmla="*/ 699806 h 988368"/>
                  <a:gd name="connsiteX6314" fmla="*/ 1798116 w 2398725"/>
                  <a:gd name="connsiteY6314" fmla="*/ 700650 h 988368"/>
                  <a:gd name="connsiteX6315" fmla="*/ 1798116 w 2398725"/>
                  <a:gd name="connsiteY6315" fmla="*/ 701494 h 988368"/>
                  <a:gd name="connsiteX6316" fmla="*/ 1798960 w 2398725"/>
                  <a:gd name="connsiteY6316" fmla="*/ 702337 h 988368"/>
                  <a:gd name="connsiteX6317" fmla="*/ 1798960 w 2398725"/>
                  <a:gd name="connsiteY6317" fmla="*/ 705628 h 988368"/>
                  <a:gd name="connsiteX6318" fmla="*/ 1799804 w 2398725"/>
                  <a:gd name="connsiteY6318" fmla="*/ 705628 h 988368"/>
                  <a:gd name="connsiteX6319" fmla="*/ 1799804 w 2398725"/>
                  <a:gd name="connsiteY6319" fmla="*/ 706472 h 988368"/>
                  <a:gd name="connsiteX6320" fmla="*/ 1798960 w 2398725"/>
                  <a:gd name="connsiteY6320" fmla="*/ 706472 h 988368"/>
                  <a:gd name="connsiteX6321" fmla="*/ 1798960 w 2398725"/>
                  <a:gd name="connsiteY6321" fmla="*/ 709847 h 988368"/>
                  <a:gd name="connsiteX6322" fmla="*/ 1798200 w 2398725"/>
                  <a:gd name="connsiteY6322" fmla="*/ 710691 h 988368"/>
                  <a:gd name="connsiteX6323" fmla="*/ 1799044 w 2398725"/>
                  <a:gd name="connsiteY6323" fmla="*/ 710691 h 988368"/>
                  <a:gd name="connsiteX6324" fmla="*/ 1799044 w 2398725"/>
                  <a:gd name="connsiteY6324" fmla="*/ 712378 h 988368"/>
                  <a:gd name="connsiteX6325" fmla="*/ 1799888 w 2398725"/>
                  <a:gd name="connsiteY6325" fmla="*/ 712378 h 988368"/>
                  <a:gd name="connsiteX6326" fmla="*/ 1799888 w 2398725"/>
                  <a:gd name="connsiteY6326" fmla="*/ 713222 h 988368"/>
                  <a:gd name="connsiteX6327" fmla="*/ 1800732 w 2398725"/>
                  <a:gd name="connsiteY6327" fmla="*/ 714066 h 988368"/>
                  <a:gd name="connsiteX6328" fmla="*/ 1800732 w 2398725"/>
                  <a:gd name="connsiteY6328" fmla="*/ 714910 h 988368"/>
                  <a:gd name="connsiteX6329" fmla="*/ 1801576 w 2398725"/>
                  <a:gd name="connsiteY6329" fmla="*/ 715753 h 988368"/>
                  <a:gd name="connsiteX6330" fmla="*/ 1801576 w 2398725"/>
                  <a:gd name="connsiteY6330" fmla="*/ 716597 h 988368"/>
                  <a:gd name="connsiteX6331" fmla="*/ 1802421 w 2398725"/>
                  <a:gd name="connsiteY6331" fmla="*/ 716597 h 988368"/>
                  <a:gd name="connsiteX6332" fmla="*/ 1802421 w 2398725"/>
                  <a:gd name="connsiteY6332" fmla="*/ 721575 h 988368"/>
                  <a:gd name="connsiteX6333" fmla="*/ 1803265 w 2398725"/>
                  <a:gd name="connsiteY6333" fmla="*/ 722419 h 988368"/>
                  <a:gd name="connsiteX6334" fmla="*/ 1803265 w 2398725"/>
                  <a:gd name="connsiteY6334" fmla="*/ 723263 h 988368"/>
                  <a:gd name="connsiteX6335" fmla="*/ 1805797 w 2398725"/>
                  <a:gd name="connsiteY6335" fmla="*/ 723263 h 988368"/>
                  <a:gd name="connsiteX6336" fmla="*/ 1805797 w 2398725"/>
                  <a:gd name="connsiteY6336" fmla="*/ 724106 h 988368"/>
                  <a:gd name="connsiteX6337" fmla="*/ 1807486 w 2398725"/>
                  <a:gd name="connsiteY6337" fmla="*/ 724106 h 988368"/>
                  <a:gd name="connsiteX6338" fmla="*/ 1808330 w 2398725"/>
                  <a:gd name="connsiteY6338" fmla="*/ 724950 h 988368"/>
                  <a:gd name="connsiteX6339" fmla="*/ 1810862 w 2398725"/>
                  <a:gd name="connsiteY6339" fmla="*/ 724950 h 988368"/>
                  <a:gd name="connsiteX6340" fmla="*/ 1810862 w 2398725"/>
                  <a:gd name="connsiteY6340" fmla="*/ 725794 h 988368"/>
                  <a:gd name="connsiteX6341" fmla="*/ 1818375 w 2398725"/>
                  <a:gd name="connsiteY6341" fmla="*/ 725794 h 988368"/>
                  <a:gd name="connsiteX6342" fmla="*/ 1819135 w 2398725"/>
                  <a:gd name="connsiteY6342" fmla="*/ 724866 h 988368"/>
                  <a:gd name="connsiteX6343" fmla="*/ 1822427 w 2398725"/>
                  <a:gd name="connsiteY6343" fmla="*/ 724866 h 988368"/>
                  <a:gd name="connsiteX6344" fmla="*/ 1823271 w 2398725"/>
                  <a:gd name="connsiteY6344" fmla="*/ 725625 h 988368"/>
                  <a:gd name="connsiteX6345" fmla="*/ 1825804 w 2398725"/>
                  <a:gd name="connsiteY6345" fmla="*/ 725625 h 988368"/>
                  <a:gd name="connsiteX6346" fmla="*/ 1826648 w 2398725"/>
                  <a:gd name="connsiteY6346" fmla="*/ 726469 h 988368"/>
                  <a:gd name="connsiteX6347" fmla="*/ 1827492 w 2398725"/>
                  <a:gd name="connsiteY6347" fmla="*/ 726469 h 988368"/>
                  <a:gd name="connsiteX6348" fmla="*/ 1827492 w 2398725"/>
                  <a:gd name="connsiteY6348" fmla="*/ 727313 h 988368"/>
                  <a:gd name="connsiteX6349" fmla="*/ 1830024 w 2398725"/>
                  <a:gd name="connsiteY6349" fmla="*/ 727313 h 988368"/>
                  <a:gd name="connsiteX6350" fmla="*/ 1830024 w 2398725"/>
                  <a:gd name="connsiteY6350" fmla="*/ 729000 h 988368"/>
                  <a:gd name="connsiteX6351" fmla="*/ 1828420 w 2398725"/>
                  <a:gd name="connsiteY6351" fmla="*/ 732375 h 988368"/>
                  <a:gd name="connsiteX6352" fmla="*/ 1828420 w 2398725"/>
                  <a:gd name="connsiteY6352" fmla="*/ 737353 h 988368"/>
                  <a:gd name="connsiteX6353" fmla="*/ 1827661 w 2398725"/>
                  <a:gd name="connsiteY6353" fmla="*/ 738197 h 988368"/>
                  <a:gd name="connsiteX6354" fmla="*/ 1827661 w 2398725"/>
                  <a:gd name="connsiteY6354" fmla="*/ 744863 h 988368"/>
                  <a:gd name="connsiteX6355" fmla="*/ 1826901 w 2398725"/>
                  <a:gd name="connsiteY6355" fmla="*/ 745706 h 988368"/>
                  <a:gd name="connsiteX6356" fmla="*/ 1826057 w 2398725"/>
                  <a:gd name="connsiteY6356" fmla="*/ 747394 h 988368"/>
                  <a:gd name="connsiteX6357" fmla="*/ 1826057 w 2398725"/>
                  <a:gd name="connsiteY6357" fmla="*/ 749081 h 988368"/>
                  <a:gd name="connsiteX6358" fmla="*/ 1825213 w 2398725"/>
                  <a:gd name="connsiteY6358" fmla="*/ 750769 h 988368"/>
                  <a:gd name="connsiteX6359" fmla="*/ 1825213 w 2398725"/>
                  <a:gd name="connsiteY6359" fmla="*/ 751613 h 988368"/>
                  <a:gd name="connsiteX6360" fmla="*/ 1824369 w 2398725"/>
                  <a:gd name="connsiteY6360" fmla="*/ 751613 h 988368"/>
                  <a:gd name="connsiteX6361" fmla="*/ 1824369 w 2398725"/>
                  <a:gd name="connsiteY6361" fmla="*/ 754144 h 988368"/>
                  <a:gd name="connsiteX6362" fmla="*/ 1823524 w 2398725"/>
                  <a:gd name="connsiteY6362" fmla="*/ 754144 h 988368"/>
                  <a:gd name="connsiteX6363" fmla="*/ 1823524 w 2398725"/>
                  <a:gd name="connsiteY6363" fmla="*/ 762497 h 988368"/>
                  <a:gd name="connsiteX6364" fmla="*/ 1822765 w 2398725"/>
                  <a:gd name="connsiteY6364" fmla="*/ 765028 h 988368"/>
                  <a:gd name="connsiteX6365" fmla="*/ 1822765 w 2398725"/>
                  <a:gd name="connsiteY6365" fmla="*/ 768319 h 988368"/>
                  <a:gd name="connsiteX6366" fmla="*/ 1826141 w 2398725"/>
                  <a:gd name="connsiteY6366" fmla="*/ 768319 h 988368"/>
                  <a:gd name="connsiteX6367" fmla="*/ 1826141 w 2398725"/>
                  <a:gd name="connsiteY6367" fmla="*/ 769163 h 988368"/>
                  <a:gd name="connsiteX6368" fmla="*/ 1827829 w 2398725"/>
                  <a:gd name="connsiteY6368" fmla="*/ 769163 h 988368"/>
                  <a:gd name="connsiteX6369" fmla="*/ 1828674 w 2398725"/>
                  <a:gd name="connsiteY6369" fmla="*/ 770006 h 988368"/>
                  <a:gd name="connsiteX6370" fmla="*/ 1829518 w 2398725"/>
                  <a:gd name="connsiteY6370" fmla="*/ 770006 h 988368"/>
                  <a:gd name="connsiteX6371" fmla="*/ 1829518 w 2398725"/>
                  <a:gd name="connsiteY6371" fmla="*/ 770850 h 988368"/>
                  <a:gd name="connsiteX6372" fmla="*/ 1830362 w 2398725"/>
                  <a:gd name="connsiteY6372" fmla="*/ 771694 h 988368"/>
                  <a:gd name="connsiteX6373" fmla="*/ 1831206 w 2398725"/>
                  <a:gd name="connsiteY6373" fmla="*/ 771694 h 988368"/>
                  <a:gd name="connsiteX6374" fmla="*/ 1832894 w 2398725"/>
                  <a:gd name="connsiteY6374" fmla="*/ 773297 h 988368"/>
                  <a:gd name="connsiteX6375" fmla="*/ 1832894 w 2398725"/>
                  <a:gd name="connsiteY6375" fmla="*/ 774141 h 988368"/>
                  <a:gd name="connsiteX6376" fmla="*/ 1832050 w 2398725"/>
                  <a:gd name="connsiteY6376" fmla="*/ 774985 h 988368"/>
                  <a:gd name="connsiteX6377" fmla="*/ 1832050 w 2398725"/>
                  <a:gd name="connsiteY6377" fmla="*/ 775828 h 988368"/>
                  <a:gd name="connsiteX6378" fmla="*/ 1831206 w 2398725"/>
                  <a:gd name="connsiteY6378" fmla="*/ 775828 h 988368"/>
                  <a:gd name="connsiteX6379" fmla="*/ 1831206 w 2398725"/>
                  <a:gd name="connsiteY6379" fmla="*/ 776672 h 988368"/>
                  <a:gd name="connsiteX6380" fmla="*/ 1830615 w 2398725"/>
                  <a:gd name="connsiteY6380" fmla="*/ 776672 h 988368"/>
                  <a:gd name="connsiteX6381" fmla="*/ 1830362 w 2398725"/>
                  <a:gd name="connsiteY6381" fmla="*/ 777010 h 988368"/>
                  <a:gd name="connsiteX6382" fmla="*/ 1830362 w 2398725"/>
                  <a:gd name="connsiteY6382" fmla="*/ 777516 h 988368"/>
                  <a:gd name="connsiteX6383" fmla="*/ 1829855 w 2398725"/>
                  <a:gd name="connsiteY6383" fmla="*/ 777516 h 988368"/>
                  <a:gd name="connsiteX6384" fmla="*/ 1829518 w 2398725"/>
                  <a:gd name="connsiteY6384" fmla="*/ 777938 h 988368"/>
                  <a:gd name="connsiteX6385" fmla="*/ 1829518 w 2398725"/>
                  <a:gd name="connsiteY6385" fmla="*/ 778359 h 988368"/>
                  <a:gd name="connsiteX6386" fmla="*/ 1829096 w 2398725"/>
                  <a:gd name="connsiteY6386" fmla="*/ 778359 h 988368"/>
                  <a:gd name="connsiteX6387" fmla="*/ 1828927 w 2398725"/>
                  <a:gd name="connsiteY6387" fmla="*/ 778613 h 988368"/>
                  <a:gd name="connsiteX6388" fmla="*/ 1828758 w 2398725"/>
                  <a:gd name="connsiteY6388" fmla="*/ 778613 h 988368"/>
                  <a:gd name="connsiteX6389" fmla="*/ 1828758 w 2398725"/>
                  <a:gd name="connsiteY6389" fmla="*/ 779203 h 988368"/>
                  <a:gd name="connsiteX6390" fmla="*/ 1827829 w 2398725"/>
                  <a:gd name="connsiteY6390" fmla="*/ 779203 h 988368"/>
                  <a:gd name="connsiteX6391" fmla="*/ 1827154 w 2398725"/>
                  <a:gd name="connsiteY6391" fmla="*/ 779541 h 988368"/>
                  <a:gd name="connsiteX6392" fmla="*/ 1825213 w 2398725"/>
                  <a:gd name="connsiteY6392" fmla="*/ 779962 h 988368"/>
                  <a:gd name="connsiteX6393" fmla="*/ 1824115 w 2398725"/>
                  <a:gd name="connsiteY6393" fmla="*/ 779794 h 988368"/>
                  <a:gd name="connsiteX6394" fmla="*/ 1822596 w 2398725"/>
                  <a:gd name="connsiteY6394" fmla="*/ 777431 h 988368"/>
                  <a:gd name="connsiteX6395" fmla="*/ 1821667 w 2398725"/>
                  <a:gd name="connsiteY6395" fmla="*/ 775575 h 988368"/>
                  <a:gd name="connsiteX6396" fmla="*/ 1821245 w 2398725"/>
                  <a:gd name="connsiteY6396" fmla="*/ 774900 h 988368"/>
                  <a:gd name="connsiteX6397" fmla="*/ 1821076 w 2398725"/>
                  <a:gd name="connsiteY6397" fmla="*/ 775069 h 988368"/>
                  <a:gd name="connsiteX6398" fmla="*/ 1820317 w 2398725"/>
                  <a:gd name="connsiteY6398" fmla="*/ 775069 h 988368"/>
                  <a:gd name="connsiteX6399" fmla="*/ 1820148 w 2398725"/>
                  <a:gd name="connsiteY6399" fmla="*/ 775322 h 988368"/>
                  <a:gd name="connsiteX6400" fmla="*/ 1819472 w 2398725"/>
                  <a:gd name="connsiteY6400" fmla="*/ 776756 h 988368"/>
                  <a:gd name="connsiteX6401" fmla="*/ 1819472 w 2398725"/>
                  <a:gd name="connsiteY6401" fmla="*/ 777600 h 988368"/>
                  <a:gd name="connsiteX6402" fmla="*/ 1818628 w 2398725"/>
                  <a:gd name="connsiteY6402" fmla="*/ 778444 h 988368"/>
                  <a:gd name="connsiteX6403" fmla="*/ 1818628 w 2398725"/>
                  <a:gd name="connsiteY6403" fmla="*/ 779288 h 988368"/>
                  <a:gd name="connsiteX6404" fmla="*/ 1817784 w 2398725"/>
                  <a:gd name="connsiteY6404" fmla="*/ 780131 h 988368"/>
                  <a:gd name="connsiteX6405" fmla="*/ 1817784 w 2398725"/>
                  <a:gd name="connsiteY6405" fmla="*/ 780975 h 988368"/>
                  <a:gd name="connsiteX6406" fmla="*/ 1816940 w 2398725"/>
                  <a:gd name="connsiteY6406" fmla="*/ 780975 h 988368"/>
                  <a:gd name="connsiteX6407" fmla="*/ 1816940 w 2398725"/>
                  <a:gd name="connsiteY6407" fmla="*/ 782663 h 988368"/>
                  <a:gd name="connsiteX6408" fmla="*/ 1816096 w 2398725"/>
                  <a:gd name="connsiteY6408" fmla="*/ 783507 h 988368"/>
                  <a:gd name="connsiteX6409" fmla="*/ 1816096 w 2398725"/>
                  <a:gd name="connsiteY6409" fmla="*/ 784350 h 988368"/>
                  <a:gd name="connsiteX6410" fmla="*/ 1815252 w 2398725"/>
                  <a:gd name="connsiteY6410" fmla="*/ 785194 h 988368"/>
                  <a:gd name="connsiteX6411" fmla="*/ 1814408 w 2398725"/>
                  <a:gd name="connsiteY6411" fmla="*/ 786038 h 988368"/>
                  <a:gd name="connsiteX6412" fmla="*/ 1814408 w 2398725"/>
                  <a:gd name="connsiteY6412" fmla="*/ 787725 h 988368"/>
                  <a:gd name="connsiteX6413" fmla="*/ 1813563 w 2398725"/>
                  <a:gd name="connsiteY6413" fmla="*/ 788569 h 988368"/>
                  <a:gd name="connsiteX6414" fmla="*/ 1812719 w 2398725"/>
                  <a:gd name="connsiteY6414" fmla="*/ 789412 h 988368"/>
                  <a:gd name="connsiteX6415" fmla="*/ 1812719 w 2398725"/>
                  <a:gd name="connsiteY6415" fmla="*/ 790257 h 988368"/>
                  <a:gd name="connsiteX6416" fmla="*/ 1811875 w 2398725"/>
                  <a:gd name="connsiteY6416" fmla="*/ 791100 h 988368"/>
                  <a:gd name="connsiteX6417" fmla="*/ 1811706 w 2398725"/>
                  <a:gd name="connsiteY6417" fmla="*/ 791100 h 988368"/>
                  <a:gd name="connsiteX6418" fmla="*/ 1811284 w 2398725"/>
                  <a:gd name="connsiteY6418" fmla="*/ 791353 h 988368"/>
                  <a:gd name="connsiteX6419" fmla="*/ 1809343 w 2398725"/>
                  <a:gd name="connsiteY6419" fmla="*/ 792450 h 988368"/>
                  <a:gd name="connsiteX6420" fmla="*/ 1809343 w 2398725"/>
                  <a:gd name="connsiteY6420" fmla="*/ 792788 h 988368"/>
                  <a:gd name="connsiteX6421" fmla="*/ 1808752 w 2398725"/>
                  <a:gd name="connsiteY6421" fmla="*/ 792788 h 988368"/>
                  <a:gd name="connsiteX6422" fmla="*/ 1807739 w 2398725"/>
                  <a:gd name="connsiteY6422" fmla="*/ 793631 h 988368"/>
                  <a:gd name="connsiteX6423" fmla="*/ 1807739 w 2398725"/>
                  <a:gd name="connsiteY6423" fmla="*/ 793631 h 988368"/>
                  <a:gd name="connsiteX6424" fmla="*/ 1806895 w 2398725"/>
                  <a:gd name="connsiteY6424" fmla="*/ 794475 h 988368"/>
                  <a:gd name="connsiteX6425" fmla="*/ 1806050 w 2398725"/>
                  <a:gd name="connsiteY6425" fmla="*/ 795319 h 988368"/>
                  <a:gd name="connsiteX6426" fmla="*/ 1806050 w 2398725"/>
                  <a:gd name="connsiteY6426" fmla="*/ 799453 h 988368"/>
                  <a:gd name="connsiteX6427" fmla="*/ 1806895 w 2398725"/>
                  <a:gd name="connsiteY6427" fmla="*/ 801900 h 988368"/>
                  <a:gd name="connsiteX6428" fmla="*/ 1806895 w 2398725"/>
                  <a:gd name="connsiteY6428" fmla="*/ 806035 h 988368"/>
                  <a:gd name="connsiteX6429" fmla="*/ 1807739 w 2398725"/>
                  <a:gd name="connsiteY6429" fmla="*/ 806878 h 988368"/>
                  <a:gd name="connsiteX6430" fmla="*/ 1807739 w 2398725"/>
                  <a:gd name="connsiteY6430" fmla="*/ 812700 h 988368"/>
                  <a:gd name="connsiteX6431" fmla="*/ 1808583 w 2398725"/>
                  <a:gd name="connsiteY6431" fmla="*/ 813544 h 988368"/>
                  <a:gd name="connsiteX6432" fmla="*/ 1808583 w 2398725"/>
                  <a:gd name="connsiteY6432" fmla="*/ 820210 h 988368"/>
                  <a:gd name="connsiteX6433" fmla="*/ 1809511 w 2398725"/>
                  <a:gd name="connsiteY6433" fmla="*/ 821053 h 988368"/>
                  <a:gd name="connsiteX6434" fmla="*/ 1808499 w 2398725"/>
                  <a:gd name="connsiteY6434" fmla="*/ 821559 h 988368"/>
                  <a:gd name="connsiteX6435" fmla="*/ 1808499 w 2398725"/>
                  <a:gd name="connsiteY6435" fmla="*/ 821728 h 988368"/>
                  <a:gd name="connsiteX6436" fmla="*/ 1808076 w 2398725"/>
                  <a:gd name="connsiteY6436" fmla="*/ 821728 h 988368"/>
                  <a:gd name="connsiteX6437" fmla="*/ 1807908 w 2398725"/>
                  <a:gd name="connsiteY6437" fmla="*/ 821897 h 988368"/>
                  <a:gd name="connsiteX6438" fmla="*/ 1807908 w 2398725"/>
                  <a:gd name="connsiteY6438" fmla="*/ 825187 h 988368"/>
                  <a:gd name="connsiteX6439" fmla="*/ 1808752 w 2398725"/>
                  <a:gd name="connsiteY6439" fmla="*/ 826875 h 988368"/>
                  <a:gd name="connsiteX6440" fmla="*/ 1808752 w 2398725"/>
                  <a:gd name="connsiteY6440" fmla="*/ 829406 h 988368"/>
                  <a:gd name="connsiteX6441" fmla="*/ 1809596 w 2398725"/>
                  <a:gd name="connsiteY6441" fmla="*/ 829406 h 988368"/>
                  <a:gd name="connsiteX6442" fmla="*/ 1809596 w 2398725"/>
                  <a:gd name="connsiteY6442" fmla="*/ 832697 h 988368"/>
                  <a:gd name="connsiteX6443" fmla="*/ 1810440 w 2398725"/>
                  <a:gd name="connsiteY6443" fmla="*/ 833541 h 988368"/>
                  <a:gd name="connsiteX6444" fmla="*/ 1810440 w 2398725"/>
                  <a:gd name="connsiteY6444" fmla="*/ 836072 h 988368"/>
                  <a:gd name="connsiteX6445" fmla="*/ 1811284 w 2398725"/>
                  <a:gd name="connsiteY6445" fmla="*/ 839363 h 988368"/>
                  <a:gd name="connsiteX6446" fmla="*/ 1812128 w 2398725"/>
                  <a:gd name="connsiteY6446" fmla="*/ 842653 h 988368"/>
                  <a:gd name="connsiteX6447" fmla="*/ 1812128 w 2398725"/>
                  <a:gd name="connsiteY6447" fmla="*/ 845944 h 988368"/>
                  <a:gd name="connsiteX6448" fmla="*/ 1812972 w 2398725"/>
                  <a:gd name="connsiteY6448" fmla="*/ 846788 h 988368"/>
                  <a:gd name="connsiteX6449" fmla="*/ 1812972 w 2398725"/>
                  <a:gd name="connsiteY6449" fmla="*/ 847631 h 988368"/>
                  <a:gd name="connsiteX6450" fmla="*/ 1812128 w 2398725"/>
                  <a:gd name="connsiteY6450" fmla="*/ 847631 h 988368"/>
                  <a:gd name="connsiteX6451" fmla="*/ 1812128 w 2398725"/>
                  <a:gd name="connsiteY6451" fmla="*/ 850163 h 988368"/>
                  <a:gd name="connsiteX6452" fmla="*/ 1813817 w 2398725"/>
                  <a:gd name="connsiteY6452" fmla="*/ 850163 h 988368"/>
                  <a:gd name="connsiteX6453" fmla="*/ 1813817 w 2398725"/>
                  <a:gd name="connsiteY6453" fmla="*/ 851007 h 988368"/>
                  <a:gd name="connsiteX6454" fmla="*/ 1814661 w 2398725"/>
                  <a:gd name="connsiteY6454" fmla="*/ 851007 h 988368"/>
                  <a:gd name="connsiteX6455" fmla="*/ 1814661 w 2398725"/>
                  <a:gd name="connsiteY6455" fmla="*/ 852694 h 988368"/>
                  <a:gd name="connsiteX6456" fmla="*/ 1817193 w 2398725"/>
                  <a:gd name="connsiteY6456" fmla="*/ 852694 h 988368"/>
                  <a:gd name="connsiteX6457" fmla="*/ 1817193 w 2398725"/>
                  <a:gd name="connsiteY6457" fmla="*/ 853538 h 988368"/>
                  <a:gd name="connsiteX6458" fmla="*/ 1819135 w 2398725"/>
                  <a:gd name="connsiteY6458" fmla="*/ 853538 h 988368"/>
                  <a:gd name="connsiteX6459" fmla="*/ 1819304 w 2398725"/>
                  <a:gd name="connsiteY6459" fmla="*/ 853032 h 988368"/>
                  <a:gd name="connsiteX6460" fmla="*/ 1819472 w 2398725"/>
                  <a:gd name="connsiteY6460" fmla="*/ 852863 h 988368"/>
                  <a:gd name="connsiteX6461" fmla="*/ 1819641 w 2398725"/>
                  <a:gd name="connsiteY6461" fmla="*/ 852863 h 988368"/>
                  <a:gd name="connsiteX6462" fmla="*/ 1819641 w 2398725"/>
                  <a:gd name="connsiteY6462" fmla="*/ 852694 h 988368"/>
                  <a:gd name="connsiteX6463" fmla="*/ 1823778 w 2398725"/>
                  <a:gd name="connsiteY6463" fmla="*/ 852694 h 988368"/>
                  <a:gd name="connsiteX6464" fmla="*/ 1823778 w 2398725"/>
                  <a:gd name="connsiteY6464" fmla="*/ 853200 h 988368"/>
                  <a:gd name="connsiteX6465" fmla="*/ 1823778 w 2398725"/>
                  <a:gd name="connsiteY6465" fmla="*/ 853200 h 988368"/>
                  <a:gd name="connsiteX6466" fmla="*/ 1824369 w 2398725"/>
                  <a:gd name="connsiteY6466" fmla="*/ 851766 h 988368"/>
                  <a:gd name="connsiteX6467" fmla="*/ 1824790 w 2398725"/>
                  <a:gd name="connsiteY6467" fmla="*/ 851597 h 988368"/>
                  <a:gd name="connsiteX6468" fmla="*/ 1825381 w 2398725"/>
                  <a:gd name="connsiteY6468" fmla="*/ 851007 h 988368"/>
                  <a:gd name="connsiteX6469" fmla="*/ 1826732 w 2398725"/>
                  <a:gd name="connsiteY6469" fmla="*/ 851007 h 988368"/>
                  <a:gd name="connsiteX6470" fmla="*/ 1827407 w 2398725"/>
                  <a:gd name="connsiteY6470" fmla="*/ 850163 h 988368"/>
                  <a:gd name="connsiteX6471" fmla="*/ 1827914 w 2398725"/>
                  <a:gd name="connsiteY6471" fmla="*/ 849994 h 988368"/>
                  <a:gd name="connsiteX6472" fmla="*/ 1827914 w 2398725"/>
                  <a:gd name="connsiteY6472" fmla="*/ 849319 h 988368"/>
                  <a:gd name="connsiteX6473" fmla="*/ 1828758 w 2398725"/>
                  <a:gd name="connsiteY6473" fmla="*/ 849319 h 988368"/>
                  <a:gd name="connsiteX6474" fmla="*/ 1829602 w 2398725"/>
                  <a:gd name="connsiteY6474" fmla="*/ 850163 h 988368"/>
                  <a:gd name="connsiteX6475" fmla="*/ 1827998 w 2398725"/>
                  <a:gd name="connsiteY6475" fmla="*/ 852694 h 988368"/>
                  <a:gd name="connsiteX6476" fmla="*/ 1827492 w 2398725"/>
                  <a:gd name="connsiteY6476" fmla="*/ 853200 h 988368"/>
                  <a:gd name="connsiteX6477" fmla="*/ 1827492 w 2398725"/>
                  <a:gd name="connsiteY6477" fmla="*/ 853369 h 988368"/>
                  <a:gd name="connsiteX6478" fmla="*/ 1826394 w 2398725"/>
                  <a:gd name="connsiteY6478" fmla="*/ 854381 h 988368"/>
                  <a:gd name="connsiteX6479" fmla="*/ 1827154 w 2398725"/>
                  <a:gd name="connsiteY6479" fmla="*/ 855141 h 988368"/>
                  <a:gd name="connsiteX6480" fmla="*/ 1826310 w 2398725"/>
                  <a:gd name="connsiteY6480" fmla="*/ 855141 h 988368"/>
                  <a:gd name="connsiteX6481" fmla="*/ 1826141 w 2398725"/>
                  <a:gd name="connsiteY6481" fmla="*/ 855394 h 988368"/>
                  <a:gd name="connsiteX6482" fmla="*/ 1826141 w 2398725"/>
                  <a:gd name="connsiteY6482" fmla="*/ 855732 h 988368"/>
                  <a:gd name="connsiteX6483" fmla="*/ 1825972 w 2398725"/>
                  <a:gd name="connsiteY6483" fmla="*/ 855732 h 988368"/>
                  <a:gd name="connsiteX6484" fmla="*/ 1825466 w 2398725"/>
                  <a:gd name="connsiteY6484" fmla="*/ 856828 h 988368"/>
                  <a:gd name="connsiteX6485" fmla="*/ 1824622 w 2398725"/>
                  <a:gd name="connsiteY6485" fmla="*/ 857672 h 988368"/>
                  <a:gd name="connsiteX6486" fmla="*/ 1823778 w 2398725"/>
                  <a:gd name="connsiteY6486" fmla="*/ 859360 h 988368"/>
                  <a:gd name="connsiteX6487" fmla="*/ 1822933 w 2398725"/>
                  <a:gd name="connsiteY6487" fmla="*/ 861047 h 988368"/>
                  <a:gd name="connsiteX6488" fmla="*/ 1822343 w 2398725"/>
                  <a:gd name="connsiteY6488" fmla="*/ 860457 h 988368"/>
                  <a:gd name="connsiteX6489" fmla="*/ 1822005 w 2398725"/>
                  <a:gd name="connsiteY6489" fmla="*/ 861047 h 988368"/>
                  <a:gd name="connsiteX6490" fmla="*/ 1820823 w 2398725"/>
                  <a:gd name="connsiteY6490" fmla="*/ 860457 h 988368"/>
                  <a:gd name="connsiteX6491" fmla="*/ 1822343 w 2398725"/>
                  <a:gd name="connsiteY6491" fmla="*/ 857757 h 988368"/>
                  <a:gd name="connsiteX6492" fmla="*/ 1821076 w 2398725"/>
                  <a:gd name="connsiteY6492" fmla="*/ 857250 h 988368"/>
                  <a:gd name="connsiteX6493" fmla="*/ 1820401 w 2398725"/>
                  <a:gd name="connsiteY6493" fmla="*/ 858600 h 988368"/>
                  <a:gd name="connsiteX6494" fmla="*/ 1819894 w 2398725"/>
                  <a:gd name="connsiteY6494" fmla="*/ 858263 h 988368"/>
                  <a:gd name="connsiteX6495" fmla="*/ 1819641 w 2398725"/>
                  <a:gd name="connsiteY6495" fmla="*/ 858685 h 988368"/>
                  <a:gd name="connsiteX6496" fmla="*/ 1817446 w 2398725"/>
                  <a:gd name="connsiteY6496" fmla="*/ 857250 h 988368"/>
                  <a:gd name="connsiteX6497" fmla="*/ 1818122 w 2398725"/>
                  <a:gd name="connsiteY6497" fmla="*/ 855816 h 988368"/>
                  <a:gd name="connsiteX6498" fmla="*/ 1813648 w 2398725"/>
                  <a:gd name="connsiteY6498" fmla="*/ 853791 h 988368"/>
                  <a:gd name="connsiteX6499" fmla="*/ 1813310 w 2398725"/>
                  <a:gd name="connsiteY6499" fmla="*/ 853791 h 988368"/>
                  <a:gd name="connsiteX6500" fmla="*/ 1809005 w 2398725"/>
                  <a:gd name="connsiteY6500" fmla="*/ 853116 h 988368"/>
                  <a:gd name="connsiteX6501" fmla="*/ 1809511 w 2398725"/>
                  <a:gd name="connsiteY6501" fmla="*/ 850753 h 988368"/>
                  <a:gd name="connsiteX6502" fmla="*/ 1808076 w 2398725"/>
                  <a:gd name="connsiteY6502" fmla="*/ 849910 h 988368"/>
                  <a:gd name="connsiteX6503" fmla="*/ 1808499 w 2398725"/>
                  <a:gd name="connsiteY6503" fmla="*/ 849572 h 988368"/>
                  <a:gd name="connsiteX6504" fmla="*/ 1807908 w 2398725"/>
                  <a:gd name="connsiteY6504" fmla="*/ 849572 h 988368"/>
                  <a:gd name="connsiteX6505" fmla="*/ 1807908 w 2398725"/>
                  <a:gd name="connsiteY6505" fmla="*/ 849066 h 988368"/>
                  <a:gd name="connsiteX6506" fmla="*/ 1807654 w 2398725"/>
                  <a:gd name="connsiteY6506" fmla="*/ 849572 h 988368"/>
                  <a:gd name="connsiteX6507" fmla="*/ 1807232 w 2398725"/>
                  <a:gd name="connsiteY6507" fmla="*/ 849572 h 988368"/>
                  <a:gd name="connsiteX6508" fmla="*/ 1806895 w 2398725"/>
                  <a:gd name="connsiteY6508" fmla="*/ 848981 h 988368"/>
                  <a:gd name="connsiteX6509" fmla="*/ 1806219 w 2398725"/>
                  <a:gd name="connsiteY6509" fmla="*/ 848981 h 988368"/>
                  <a:gd name="connsiteX6510" fmla="*/ 1805797 w 2398725"/>
                  <a:gd name="connsiteY6510" fmla="*/ 849235 h 988368"/>
                  <a:gd name="connsiteX6511" fmla="*/ 1804447 w 2398725"/>
                  <a:gd name="connsiteY6511" fmla="*/ 849487 h 988368"/>
                  <a:gd name="connsiteX6512" fmla="*/ 1803856 w 2398725"/>
                  <a:gd name="connsiteY6512" fmla="*/ 848813 h 988368"/>
                  <a:gd name="connsiteX6513" fmla="*/ 1803687 w 2398725"/>
                  <a:gd name="connsiteY6513" fmla="*/ 848813 h 988368"/>
                  <a:gd name="connsiteX6514" fmla="*/ 1803687 w 2398725"/>
                  <a:gd name="connsiteY6514" fmla="*/ 849572 h 988368"/>
                  <a:gd name="connsiteX6515" fmla="*/ 1803180 w 2398725"/>
                  <a:gd name="connsiteY6515" fmla="*/ 849572 h 988368"/>
                  <a:gd name="connsiteX6516" fmla="*/ 1803180 w 2398725"/>
                  <a:gd name="connsiteY6516" fmla="*/ 849910 h 988368"/>
                  <a:gd name="connsiteX6517" fmla="*/ 1802927 w 2398725"/>
                  <a:gd name="connsiteY6517" fmla="*/ 849910 h 988368"/>
                  <a:gd name="connsiteX6518" fmla="*/ 1802674 w 2398725"/>
                  <a:gd name="connsiteY6518" fmla="*/ 850078 h 988368"/>
                  <a:gd name="connsiteX6519" fmla="*/ 1802421 w 2398725"/>
                  <a:gd name="connsiteY6519" fmla="*/ 849910 h 988368"/>
                  <a:gd name="connsiteX6520" fmla="*/ 1801999 w 2398725"/>
                  <a:gd name="connsiteY6520" fmla="*/ 849572 h 988368"/>
                  <a:gd name="connsiteX6521" fmla="*/ 1801408 w 2398725"/>
                  <a:gd name="connsiteY6521" fmla="*/ 849150 h 988368"/>
                  <a:gd name="connsiteX6522" fmla="*/ 1801408 w 2398725"/>
                  <a:gd name="connsiteY6522" fmla="*/ 848559 h 988368"/>
                  <a:gd name="connsiteX6523" fmla="*/ 1801070 w 2398725"/>
                  <a:gd name="connsiteY6523" fmla="*/ 848391 h 988368"/>
                  <a:gd name="connsiteX6524" fmla="*/ 1801239 w 2398725"/>
                  <a:gd name="connsiteY6524" fmla="*/ 847884 h 988368"/>
                  <a:gd name="connsiteX6525" fmla="*/ 1801239 w 2398725"/>
                  <a:gd name="connsiteY6525" fmla="*/ 847631 h 988368"/>
                  <a:gd name="connsiteX6526" fmla="*/ 1801154 w 2398725"/>
                  <a:gd name="connsiteY6526" fmla="*/ 847631 h 988368"/>
                  <a:gd name="connsiteX6527" fmla="*/ 1800395 w 2398725"/>
                  <a:gd name="connsiteY6527" fmla="*/ 847463 h 988368"/>
                  <a:gd name="connsiteX6528" fmla="*/ 1800226 w 2398725"/>
                  <a:gd name="connsiteY6528" fmla="*/ 847294 h 988368"/>
                  <a:gd name="connsiteX6529" fmla="*/ 1800226 w 2398725"/>
                  <a:gd name="connsiteY6529" fmla="*/ 846872 h 988368"/>
                  <a:gd name="connsiteX6530" fmla="*/ 1799973 w 2398725"/>
                  <a:gd name="connsiteY6530" fmla="*/ 846619 h 988368"/>
                  <a:gd name="connsiteX6531" fmla="*/ 1799382 w 2398725"/>
                  <a:gd name="connsiteY6531" fmla="*/ 846619 h 988368"/>
                  <a:gd name="connsiteX6532" fmla="*/ 1798875 w 2398725"/>
                  <a:gd name="connsiteY6532" fmla="*/ 846197 h 988368"/>
                  <a:gd name="connsiteX6533" fmla="*/ 1797947 w 2398725"/>
                  <a:gd name="connsiteY6533" fmla="*/ 845944 h 988368"/>
                  <a:gd name="connsiteX6534" fmla="*/ 1797609 w 2398725"/>
                  <a:gd name="connsiteY6534" fmla="*/ 845775 h 988368"/>
                  <a:gd name="connsiteX6535" fmla="*/ 1797271 w 2398725"/>
                  <a:gd name="connsiteY6535" fmla="*/ 845438 h 988368"/>
                  <a:gd name="connsiteX6536" fmla="*/ 1796596 w 2398725"/>
                  <a:gd name="connsiteY6536" fmla="*/ 845100 h 988368"/>
                  <a:gd name="connsiteX6537" fmla="*/ 1796343 w 2398725"/>
                  <a:gd name="connsiteY6537" fmla="*/ 844679 h 988368"/>
                  <a:gd name="connsiteX6538" fmla="*/ 1796343 w 2398725"/>
                  <a:gd name="connsiteY6538" fmla="*/ 844510 h 988368"/>
                  <a:gd name="connsiteX6539" fmla="*/ 1796005 w 2398725"/>
                  <a:gd name="connsiteY6539" fmla="*/ 844341 h 988368"/>
                  <a:gd name="connsiteX6540" fmla="*/ 1796005 w 2398725"/>
                  <a:gd name="connsiteY6540" fmla="*/ 843834 h 988368"/>
                  <a:gd name="connsiteX6541" fmla="*/ 1795245 w 2398725"/>
                  <a:gd name="connsiteY6541" fmla="*/ 843834 h 988368"/>
                  <a:gd name="connsiteX6542" fmla="*/ 1795077 w 2398725"/>
                  <a:gd name="connsiteY6542" fmla="*/ 844425 h 988368"/>
                  <a:gd name="connsiteX6543" fmla="*/ 1794823 w 2398725"/>
                  <a:gd name="connsiteY6543" fmla="*/ 844594 h 988368"/>
                  <a:gd name="connsiteX6544" fmla="*/ 1794232 w 2398725"/>
                  <a:gd name="connsiteY6544" fmla="*/ 844594 h 988368"/>
                  <a:gd name="connsiteX6545" fmla="*/ 1793726 w 2398725"/>
                  <a:gd name="connsiteY6545" fmla="*/ 844172 h 988368"/>
                  <a:gd name="connsiteX6546" fmla="*/ 1793473 w 2398725"/>
                  <a:gd name="connsiteY6546" fmla="*/ 843919 h 988368"/>
                  <a:gd name="connsiteX6547" fmla="*/ 1793895 w 2398725"/>
                  <a:gd name="connsiteY6547" fmla="*/ 843666 h 988368"/>
                  <a:gd name="connsiteX6548" fmla="*/ 1793895 w 2398725"/>
                  <a:gd name="connsiteY6548" fmla="*/ 843497 h 988368"/>
                  <a:gd name="connsiteX6549" fmla="*/ 1792966 w 2398725"/>
                  <a:gd name="connsiteY6549" fmla="*/ 843497 h 988368"/>
                  <a:gd name="connsiteX6550" fmla="*/ 1792629 w 2398725"/>
                  <a:gd name="connsiteY6550" fmla="*/ 843666 h 988368"/>
                  <a:gd name="connsiteX6551" fmla="*/ 1792375 w 2398725"/>
                  <a:gd name="connsiteY6551" fmla="*/ 843666 h 988368"/>
                  <a:gd name="connsiteX6552" fmla="*/ 1792206 w 2398725"/>
                  <a:gd name="connsiteY6552" fmla="*/ 843244 h 988368"/>
                  <a:gd name="connsiteX6553" fmla="*/ 1791784 w 2398725"/>
                  <a:gd name="connsiteY6553" fmla="*/ 842822 h 988368"/>
                  <a:gd name="connsiteX6554" fmla="*/ 1791616 w 2398725"/>
                  <a:gd name="connsiteY6554" fmla="*/ 842316 h 988368"/>
                  <a:gd name="connsiteX6555" fmla="*/ 1790687 w 2398725"/>
                  <a:gd name="connsiteY6555" fmla="*/ 842147 h 988368"/>
                  <a:gd name="connsiteX6556" fmla="*/ 1790434 w 2398725"/>
                  <a:gd name="connsiteY6556" fmla="*/ 842147 h 988368"/>
                  <a:gd name="connsiteX6557" fmla="*/ 1790434 w 2398725"/>
                  <a:gd name="connsiteY6557" fmla="*/ 842822 h 988368"/>
                  <a:gd name="connsiteX6558" fmla="*/ 1790181 w 2398725"/>
                  <a:gd name="connsiteY6558" fmla="*/ 842991 h 988368"/>
                  <a:gd name="connsiteX6559" fmla="*/ 1789674 w 2398725"/>
                  <a:gd name="connsiteY6559" fmla="*/ 842991 h 988368"/>
                  <a:gd name="connsiteX6560" fmla="*/ 1788239 w 2398725"/>
                  <a:gd name="connsiteY6560" fmla="*/ 842231 h 988368"/>
                  <a:gd name="connsiteX6561" fmla="*/ 1788070 w 2398725"/>
                  <a:gd name="connsiteY6561" fmla="*/ 842231 h 988368"/>
                  <a:gd name="connsiteX6562" fmla="*/ 1787648 w 2398725"/>
                  <a:gd name="connsiteY6562" fmla="*/ 842653 h 988368"/>
                  <a:gd name="connsiteX6563" fmla="*/ 1787226 w 2398725"/>
                  <a:gd name="connsiteY6563" fmla="*/ 842822 h 988368"/>
                  <a:gd name="connsiteX6564" fmla="*/ 1786973 w 2398725"/>
                  <a:gd name="connsiteY6564" fmla="*/ 842822 h 988368"/>
                  <a:gd name="connsiteX6565" fmla="*/ 1786973 w 2398725"/>
                  <a:gd name="connsiteY6565" fmla="*/ 842316 h 988368"/>
                  <a:gd name="connsiteX6566" fmla="*/ 1786297 w 2398725"/>
                  <a:gd name="connsiteY6566" fmla="*/ 842316 h 988368"/>
                  <a:gd name="connsiteX6567" fmla="*/ 1785791 w 2398725"/>
                  <a:gd name="connsiteY6567" fmla="*/ 842062 h 988368"/>
                  <a:gd name="connsiteX6568" fmla="*/ 1785285 w 2398725"/>
                  <a:gd name="connsiteY6568" fmla="*/ 842062 h 988368"/>
                  <a:gd name="connsiteX6569" fmla="*/ 1784778 w 2398725"/>
                  <a:gd name="connsiteY6569" fmla="*/ 841472 h 988368"/>
                  <a:gd name="connsiteX6570" fmla="*/ 1784778 w 2398725"/>
                  <a:gd name="connsiteY6570" fmla="*/ 841303 h 988368"/>
                  <a:gd name="connsiteX6571" fmla="*/ 1785116 w 2398725"/>
                  <a:gd name="connsiteY6571" fmla="*/ 841050 h 988368"/>
                  <a:gd name="connsiteX6572" fmla="*/ 1785116 w 2398725"/>
                  <a:gd name="connsiteY6572" fmla="*/ 840797 h 988368"/>
                  <a:gd name="connsiteX6573" fmla="*/ 1784609 w 2398725"/>
                  <a:gd name="connsiteY6573" fmla="*/ 840544 h 988368"/>
                  <a:gd name="connsiteX6574" fmla="*/ 1784440 w 2398725"/>
                  <a:gd name="connsiteY6574" fmla="*/ 840206 h 988368"/>
                  <a:gd name="connsiteX6575" fmla="*/ 1784103 w 2398725"/>
                  <a:gd name="connsiteY6575" fmla="*/ 839700 h 988368"/>
                  <a:gd name="connsiteX6576" fmla="*/ 1783005 w 2398725"/>
                  <a:gd name="connsiteY6576" fmla="*/ 839953 h 988368"/>
                  <a:gd name="connsiteX6577" fmla="*/ 1782330 w 2398725"/>
                  <a:gd name="connsiteY6577" fmla="*/ 839109 h 988368"/>
                  <a:gd name="connsiteX6578" fmla="*/ 1782668 w 2398725"/>
                  <a:gd name="connsiteY6578" fmla="*/ 838772 h 988368"/>
                  <a:gd name="connsiteX6579" fmla="*/ 1782836 w 2398725"/>
                  <a:gd name="connsiteY6579" fmla="*/ 838434 h 988368"/>
                  <a:gd name="connsiteX6580" fmla="*/ 1783090 w 2398725"/>
                  <a:gd name="connsiteY6580" fmla="*/ 838434 h 988368"/>
                  <a:gd name="connsiteX6581" fmla="*/ 1783090 w 2398725"/>
                  <a:gd name="connsiteY6581" fmla="*/ 838097 h 988368"/>
                  <a:gd name="connsiteX6582" fmla="*/ 1782414 w 2398725"/>
                  <a:gd name="connsiteY6582" fmla="*/ 838097 h 988368"/>
                  <a:gd name="connsiteX6583" fmla="*/ 1782077 w 2398725"/>
                  <a:gd name="connsiteY6583" fmla="*/ 837928 h 988368"/>
                  <a:gd name="connsiteX6584" fmla="*/ 1781908 w 2398725"/>
                  <a:gd name="connsiteY6584" fmla="*/ 837506 h 988368"/>
                  <a:gd name="connsiteX6585" fmla="*/ 1781739 w 2398725"/>
                  <a:gd name="connsiteY6585" fmla="*/ 837337 h 988368"/>
                  <a:gd name="connsiteX6586" fmla="*/ 1781570 w 2398725"/>
                  <a:gd name="connsiteY6586" fmla="*/ 837337 h 988368"/>
                  <a:gd name="connsiteX6587" fmla="*/ 1781064 w 2398725"/>
                  <a:gd name="connsiteY6587" fmla="*/ 837928 h 988368"/>
                  <a:gd name="connsiteX6588" fmla="*/ 1781064 w 2398725"/>
                  <a:gd name="connsiteY6588" fmla="*/ 838772 h 988368"/>
                  <a:gd name="connsiteX6589" fmla="*/ 1780473 w 2398725"/>
                  <a:gd name="connsiteY6589" fmla="*/ 838181 h 988368"/>
                  <a:gd name="connsiteX6590" fmla="*/ 1779966 w 2398725"/>
                  <a:gd name="connsiteY6590" fmla="*/ 838857 h 988368"/>
                  <a:gd name="connsiteX6591" fmla="*/ 1779122 w 2398725"/>
                  <a:gd name="connsiteY6591" fmla="*/ 838266 h 988368"/>
                  <a:gd name="connsiteX6592" fmla="*/ 1777265 w 2398725"/>
                  <a:gd name="connsiteY6592" fmla="*/ 837844 h 988368"/>
                  <a:gd name="connsiteX6593" fmla="*/ 1777265 w 2398725"/>
                  <a:gd name="connsiteY6593" fmla="*/ 837591 h 988368"/>
                  <a:gd name="connsiteX6594" fmla="*/ 1776843 w 2398725"/>
                  <a:gd name="connsiteY6594" fmla="*/ 837591 h 988368"/>
                  <a:gd name="connsiteX6595" fmla="*/ 1776590 w 2398725"/>
                  <a:gd name="connsiteY6595" fmla="*/ 837844 h 988368"/>
                  <a:gd name="connsiteX6596" fmla="*/ 1776421 w 2398725"/>
                  <a:gd name="connsiteY6596" fmla="*/ 837844 h 988368"/>
                  <a:gd name="connsiteX6597" fmla="*/ 1776252 w 2398725"/>
                  <a:gd name="connsiteY6597" fmla="*/ 837337 h 988368"/>
                  <a:gd name="connsiteX6598" fmla="*/ 1776083 w 2398725"/>
                  <a:gd name="connsiteY6598" fmla="*/ 837169 h 988368"/>
                  <a:gd name="connsiteX6599" fmla="*/ 1776083 w 2398725"/>
                  <a:gd name="connsiteY6599" fmla="*/ 836494 h 988368"/>
                  <a:gd name="connsiteX6600" fmla="*/ 1775324 w 2398725"/>
                  <a:gd name="connsiteY6600" fmla="*/ 836494 h 988368"/>
                  <a:gd name="connsiteX6601" fmla="*/ 1775155 w 2398725"/>
                  <a:gd name="connsiteY6601" fmla="*/ 836325 h 988368"/>
                  <a:gd name="connsiteX6602" fmla="*/ 1774733 w 2398725"/>
                  <a:gd name="connsiteY6602" fmla="*/ 836325 h 988368"/>
                  <a:gd name="connsiteX6603" fmla="*/ 1774311 w 2398725"/>
                  <a:gd name="connsiteY6603" fmla="*/ 836578 h 988368"/>
                  <a:gd name="connsiteX6604" fmla="*/ 1773213 w 2398725"/>
                  <a:gd name="connsiteY6604" fmla="*/ 836916 h 988368"/>
                  <a:gd name="connsiteX6605" fmla="*/ 1772791 w 2398725"/>
                  <a:gd name="connsiteY6605" fmla="*/ 837337 h 988368"/>
                  <a:gd name="connsiteX6606" fmla="*/ 1772622 w 2398725"/>
                  <a:gd name="connsiteY6606" fmla="*/ 837337 h 988368"/>
                  <a:gd name="connsiteX6607" fmla="*/ 1772622 w 2398725"/>
                  <a:gd name="connsiteY6607" fmla="*/ 837000 h 988368"/>
                  <a:gd name="connsiteX6608" fmla="*/ 1771947 w 2398725"/>
                  <a:gd name="connsiteY6608" fmla="*/ 837000 h 988368"/>
                  <a:gd name="connsiteX6609" fmla="*/ 1771947 w 2398725"/>
                  <a:gd name="connsiteY6609" fmla="*/ 837169 h 988368"/>
                  <a:gd name="connsiteX6610" fmla="*/ 1771609 w 2398725"/>
                  <a:gd name="connsiteY6610" fmla="*/ 837169 h 988368"/>
                  <a:gd name="connsiteX6611" fmla="*/ 1771187 w 2398725"/>
                  <a:gd name="connsiteY6611" fmla="*/ 836241 h 988368"/>
                  <a:gd name="connsiteX6612" fmla="*/ 1771187 w 2398725"/>
                  <a:gd name="connsiteY6612" fmla="*/ 836241 h 988368"/>
                  <a:gd name="connsiteX6613" fmla="*/ 1771187 w 2398725"/>
                  <a:gd name="connsiteY6613" fmla="*/ 837000 h 988368"/>
                  <a:gd name="connsiteX6614" fmla="*/ 1770343 w 2398725"/>
                  <a:gd name="connsiteY6614" fmla="*/ 837000 h 988368"/>
                  <a:gd name="connsiteX6615" fmla="*/ 1769921 w 2398725"/>
                  <a:gd name="connsiteY6615" fmla="*/ 837760 h 988368"/>
                  <a:gd name="connsiteX6616" fmla="*/ 1768908 w 2398725"/>
                  <a:gd name="connsiteY6616" fmla="*/ 837760 h 988368"/>
                  <a:gd name="connsiteX6617" fmla="*/ 1768570 w 2398725"/>
                  <a:gd name="connsiteY6617" fmla="*/ 837422 h 988368"/>
                  <a:gd name="connsiteX6618" fmla="*/ 1768908 w 2398725"/>
                  <a:gd name="connsiteY6618" fmla="*/ 836831 h 988368"/>
                  <a:gd name="connsiteX6619" fmla="*/ 1768655 w 2398725"/>
                  <a:gd name="connsiteY6619" fmla="*/ 836663 h 988368"/>
                  <a:gd name="connsiteX6620" fmla="*/ 1768402 w 2398725"/>
                  <a:gd name="connsiteY6620" fmla="*/ 836663 h 988368"/>
                  <a:gd name="connsiteX6621" fmla="*/ 1768064 w 2398725"/>
                  <a:gd name="connsiteY6621" fmla="*/ 836831 h 988368"/>
                  <a:gd name="connsiteX6622" fmla="*/ 1767895 w 2398725"/>
                  <a:gd name="connsiteY6622" fmla="*/ 837000 h 988368"/>
                  <a:gd name="connsiteX6623" fmla="*/ 1767726 w 2398725"/>
                  <a:gd name="connsiteY6623" fmla="*/ 837000 h 988368"/>
                  <a:gd name="connsiteX6624" fmla="*/ 1767135 w 2398725"/>
                  <a:gd name="connsiteY6624" fmla="*/ 837337 h 988368"/>
                  <a:gd name="connsiteX6625" fmla="*/ 1766967 w 2398725"/>
                  <a:gd name="connsiteY6625" fmla="*/ 837337 h 988368"/>
                  <a:gd name="connsiteX6626" fmla="*/ 1766967 w 2398725"/>
                  <a:gd name="connsiteY6626" fmla="*/ 837000 h 988368"/>
                  <a:gd name="connsiteX6627" fmla="*/ 1766798 w 2398725"/>
                  <a:gd name="connsiteY6627" fmla="*/ 837000 h 988368"/>
                  <a:gd name="connsiteX6628" fmla="*/ 1766629 w 2398725"/>
                  <a:gd name="connsiteY6628" fmla="*/ 836663 h 988368"/>
                  <a:gd name="connsiteX6629" fmla="*/ 1766376 w 2398725"/>
                  <a:gd name="connsiteY6629" fmla="*/ 836325 h 988368"/>
                  <a:gd name="connsiteX6630" fmla="*/ 1766207 w 2398725"/>
                  <a:gd name="connsiteY6630" fmla="*/ 836325 h 988368"/>
                  <a:gd name="connsiteX6631" fmla="*/ 1765953 w 2398725"/>
                  <a:gd name="connsiteY6631" fmla="*/ 836831 h 988368"/>
                  <a:gd name="connsiteX6632" fmla="*/ 1765616 w 2398725"/>
                  <a:gd name="connsiteY6632" fmla="*/ 837253 h 988368"/>
                  <a:gd name="connsiteX6633" fmla="*/ 1765194 w 2398725"/>
                  <a:gd name="connsiteY6633" fmla="*/ 837253 h 988368"/>
                  <a:gd name="connsiteX6634" fmla="*/ 1765194 w 2398725"/>
                  <a:gd name="connsiteY6634" fmla="*/ 836916 h 988368"/>
                  <a:gd name="connsiteX6635" fmla="*/ 1765363 w 2398725"/>
                  <a:gd name="connsiteY6635" fmla="*/ 836663 h 988368"/>
                  <a:gd name="connsiteX6636" fmla="*/ 1765363 w 2398725"/>
                  <a:gd name="connsiteY6636" fmla="*/ 836409 h 988368"/>
                  <a:gd name="connsiteX6637" fmla="*/ 1764181 w 2398725"/>
                  <a:gd name="connsiteY6637" fmla="*/ 835566 h 988368"/>
                  <a:gd name="connsiteX6638" fmla="*/ 1764012 w 2398725"/>
                  <a:gd name="connsiteY6638" fmla="*/ 835566 h 988368"/>
                  <a:gd name="connsiteX6639" fmla="*/ 1763843 w 2398725"/>
                  <a:gd name="connsiteY6639" fmla="*/ 835819 h 988368"/>
                  <a:gd name="connsiteX6640" fmla="*/ 1763590 w 2398725"/>
                  <a:gd name="connsiteY6640" fmla="*/ 835819 h 988368"/>
                  <a:gd name="connsiteX6641" fmla="*/ 1763590 w 2398725"/>
                  <a:gd name="connsiteY6641" fmla="*/ 835566 h 988368"/>
                  <a:gd name="connsiteX6642" fmla="*/ 1763421 w 2398725"/>
                  <a:gd name="connsiteY6642" fmla="*/ 835060 h 988368"/>
                  <a:gd name="connsiteX6643" fmla="*/ 1763674 w 2398725"/>
                  <a:gd name="connsiteY6643" fmla="*/ 834638 h 988368"/>
                  <a:gd name="connsiteX6644" fmla="*/ 1763674 w 2398725"/>
                  <a:gd name="connsiteY6644" fmla="*/ 834469 h 988368"/>
                  <a:gd name="connsiteX6645" fmla="*/ 1762746 w 2398725"/>
                  <a:gd name="connsiteY6645" fmla="*/ 834469 h 988368"/>
                  <a:gd name="connsiteX6646" fmla="*/ 1762746 w 2398725"/>
                  <a:gd name="connsiteY6646" fmla="*/ 834975 h 988368"/>
                  <a:gd name="connsiteX6647" fmla="*/ 1762324 w 2398725"/>
                  <a:gd name="connsiteY6647" fmla="*/ 834806 h 988368"/>
                  <a:gd name="connsiteX6648" fmla="*/ 1761817 w 2398725"/>
                  <a:gd name="connsiteY6648" fmla="*/ 834553 h 988368"/>
                  <a:gd name="connsiteX6649" fmla="*/ 1761733 w 2398725"/>
                  <a:gd name="connsiteY6649" fmla="*/ 834553 h 988368"/>
                  <a:gd name="connsiteX6650" fmla="*/ 1761480 w 2398725"/>
                  <a:gd name="connsiteY6650" fmla="*/ 834722 h 988368"/>
                  <a:gd name="connsiteX6651" fmla="*/ 1761058 w 2398725"/>
                  <a:gd name="connsiteY6651" fmla="*/ 834891 h 988368"/>
                  <a:gd name="connsiteX6652" fmla="*/ 1760804 w 2398725"/>
                  <a:gd name="connsiteY6652" fmla="*/ 834891 h 988368"/>
                  <a:gd name="connsiteX6653" fmla="*/ 1760467 w 2398725"/>
                  <a:gd name="connsiteY6653" fmla="*/ 834469 h 988368"/>
                  <a:gd name="connsiteX6654" fmla="*/ 1760298 w 2398725"/>
                  <a:gd name="connsiteY6654" fmla="*/ 833709 h 988368"/>
                  <a:gd name="connsiteX6655" fmla="*/ 1758694 w 2398725"/>
                  <a:gd name="connsiteY6655" fmla="*/ 829660 h 988368"/>
                  <a:gd name="connsiteX6656" fmla="*/ 1757512 w 2398725"/>
                  <a:gd name="connsiteY6656" fmla="*/ 829660 h 988368"/>
                  <a:gd name="connsiteX6657" fmla="*/ 1757343 w 2398725"/>
                  <a:gd name="connsiteY6657" fmla="*/ 828731 h 988368"/>
                  <a:gd name="connsiteX6658" fmla="*/ 1754220 w 2398725"/>
                  <a:gd name="connsiteY6658" fmla="*/ 828984 h 988368"/>
                  <a:gd name="connsiteX6659" fmla="*/ 1751350 w 2398725"/>
                  <a:gd name="connsiteY6659" fmla="*/ 829238 h 988368"/>
                  <a:gd name="connsiteX6660" fmla="*/ 1750337 w 2398725"/>
                  <a:gd name="connsiteY6660" fmla="*/ 829238 h 988368"/>
                  <a:gd name="connsiteX6661" fmla="*/ 1749830 w 2398725"/>
                  <a:gd name="connsiteY6661" fmla="*/ 829069 h 988368"/>
                  <a:gd name="connsiteX6662" fmla="*/ 1748986 w 2398725"/>
                  <a:gd name="connsiteY6662" fmla="*/ 829322 h 988368"/>
                  <a:gd name="connsiteX6663" fmla="*/ 1748817 w 2398725"/>
                  <a:gd name="connsiteY6663" fmla="*/ 829491 h 988368"/>
                  <a:gd name="connsiteX6664" fmla="*/ 1748395 w 2398725"/>
                  <a:gd name="connsiteY6664" fmla="*/ 829491 h 988368"/>
                  <a:gd name="connsiteX6665" fmla="*/ 1745610 w 2398725"/>
                  <a:gd name="connsiteY6665" fmla="*/ 830250 h 988368"/>
                  <a:gd name="connsiteX6666" fmla="*/ 1745188 w 2398725"/>
                  <a:gd name="connsiteY6666" fmla="*/ 830250 h 988368"/>
                  <a:gd name="connsiteX6667" fmla="*/ 1743668 w 2398725"/>
                  <a:gd name="connsiteY6667" fmla="*/ 830503 h 988368"/>
                  <a:gd name="connsiteX6668" fmla="*/ 1741051 w 2398725"/>
                  <a:gd name="connsiteY6668" fmla="*/ 830503 h 988368"/>
                  <a:gd name="connsiteX6669" fmla="*/ 1740714 w 2398725"/>
                  <a:gd name="connsiteY6669" fmla="*/ 831009 h 988368"/>
                  <a:gd name="connsiteX6670" fmla="*/ 1740123 w 2398725"/>
                  <a:gd name="connsiteY6670" fmla="*/ 831009 h 988368"/>
                  <a:gd name="connsiteX6671" fmla="*/ 1739701 w 2398725"/>
                  <a:gd name="connsiteY6671" fmla="*/ 831347 h 988368"/>
                  <a:gd name="connsiteX6672" fmla="*/ 1739701 w 2398725"/>
                  <a:gd name="connsiteY6672" fmla="*/ 832022 h 988368"/>
                  <a:gd name="connsiteX6673" fmla="*/ 1738941 w 2398725"/>
                  <a:gd name="connsiteY6673" fmla="*/ 832022 h 988368"/>
                  <a:gd name="connsiteX6674" fmla="*/ 1738688 w 2398725"/>
                  <a:gd name="connsiteY6674" fmla="*/ 832360 h 988368"/>
                  <a:gd name="connsiteX6675" fmla="*/ 1738350 w 2398725"/>
                  <a:gd name="connsiteY6675" fmla="*/ 832191 h 988368"/>
                  <a:gd name="connsiteX6676" fmla="*/ 1738266 w 2398725"/>
                  <a:gd name="connsiteY6676" fmla="*/ 832191 h 988368"/>
                  <a:gd name="connsiteX6677" fmla="*/ 1738097 w 2398725"/>
                  <a:gd name="connsiteY6677" fmla="*/ 832444 h 988368"/>
                  <a:gd name="connsiteX6678" fmla="*/ 1736577 w 2398725"/>
                  <a:gd name="connsiteY6678" fmla="*/ 832612 h 988368"/>
                  <a:gd name="connsiteX6679" fmla="*/ 1736324 w 2398725"/>
                  <a:gd name="connsiteY6679" fmla="*/ 832781 h 988368"/>
                  <a:gd name="connsiteX6680" fmla="*/ 1736324 w 2398725"/>
                  <a:gd name="connsiteY6680" fmla="*/ 833709 h 988368"/>
                  <a:gd name="connsiteX6681" fmla="*/ 1735311 w 2398725"/>
                  <a:gd name="connsiteY6681" fmla="*/ 833709 h 988368"/>
                  <a:gd name="connsiteX6682" fmla="*/ 1734889 w 2398725"/>
                  <a:gd name="connsiteY6682" fmla="*/ 833963 h 988368"/>
                  <a:gd name="connsiteX6683" fmla="*/ 1734214 w 2398725"/>
                  <a:gd name="connsiteY6683" fmla="*/ 833963 h 988368"/>
                  <a:gd name="connsiteX6684" fmla="*/ 1734214 w 2398725"/>
                  <a:gd name="connsiteY6684" fmla="*/ 833625 h 988368"/>
                  <a:gd name="connsiteX6685" fmla="*/ 1733960 w 2398725"/>
                  <a:gd name="connsiteY6685" fmla="*/ 833288 h 988368"/>
                  <a:gd name="connsiteX6686" fmla="*/ 1733792 w 2398725"/>
                  <a:gd name="connsiteY6686" fmla="*/ 833119 h 988368"/>
                  <a:gd name="connsiteX6687" fmla="*/ 1733623 w 2398725"/>
                  <a:gd name="connsiteY6687" fmla="*/ 833119 h 988368"/>
                  <a:gd name="connsiteX6688" fmla="*/ 1733116 w 2398725"/>
                  <a:gd name="connsiteY6688" fmla="*/ 832866 h 988368"/>
                  <a:gd name="connsiteX6689" fmla="*/ 1732863 w 2398725"/>
                  <a:gd name="connsiteY6689" fmla="*/ 832444 h 988368"/>
                  <a:gd name="connsiteX6690" fmla="*/ 1732610 w 2398725"/>
                  <a:gd name="connsiteY6690" fmla="*/ 832191 h 988368"/>
                  <a:gd name="connsiteX6691" fmla="*/ 1732188 w 2398725"/>
                  <a:gd name="connsiteY6691" fmla="*/ 832191 h 988368"/>
                  <a:gd name="connsiteX6692" fmla="*/ 1732188 w 2398725"/>
                  <a:gd name="connsiteY6692" fmla="*/ 833709 h 988368"/>
                  <a:gd name="connsiteX6693" fmla="*/ 1733876 w 2398725"/>
                  <a:gd name="connsiteY6693" fmla="*/ 833709 h 988368"/>
                  <a:gd name="connsiteX6694" fmla="*/ 1733876 w 2398725"/>
                  <a:gd name="connsiteY6694" fmla="*/ 834553 h 988368"/>
                  <a:gd name="connsiteX6695" fmla="*/ 1734720 w 2398725"/>
                  <a:gd name="connsiteY6695" fmla="*/ 835397 h 988368"/>
                  <a:gd name="connsiteX6696" fmla="*/ 1733876 w 2398725"/>
                  <a:gd name="connsiteY6696" fmla="*/ 836241 h 988368"/>
                  <a:gd name="connsiteX6697" fmla="*/ 1733876 w 2398725"/>
                  <a:gd name="connsiteY6697" fmla="*/ 837085 h 988368"/>
                  <a:gd name="connsiteX6698" fmla="*/ 1734720 w 2398725"/>
                  <a:gd name="connsiteY6698" fmla="*/ 837085 h 988368"/>
                  <a:gd name="connsiteX6699" fmla="*/ 1734720 w 2398725"/>
                  <a:gd name="connsiteY6699" fmla="*/ 838772 h 988368"/>
                  <a:gd name="connsiteX6700" fmla="*/ 1735564 w 2398725"/>
                  <a:gd name="connsiteY6700" fmla="*/ 838772 h 988368"/>
                  <a:gd name="connsiteX6701" fmla="*/ 1735564 w 2398725"/>
                  <a:gd name="connsiteY6701" fmla="*/ 840460 h 988368"/>
                  <a:gd name="connsiteX6702" fmla="*/ 1736408 w 2398725"/>
                  <a:gd name="connsiteY6702" fmla="*/ 840460 h 988368"/>
                  <a:gd name="connsiteX6703" fmla="*/ 1736408 w 2398725"/>
                  <a:gd name="connsiteY6703" fmla="*/ 841303 h 988368"/>
                  <a:gd name="connsiteX6704" fmla="*/ 1735818 w 2398725"/>
                  <a:gd name="connsiteY6704" fmla="*/ 841303 h 988368"/>
                  <a:gd name="connsiteX6705" fmla="*/ 1735649 w 2398725"/>
                  <a:gd name="connsiteY6705" fmla="*/ 841894 h 988368"/>
                  <a:gd name="connsiteX6706" fmla="*/ 1735649 w 2398725"/>
                  <a:gd name="connsiteY6706" fmla="*/ 842147 h 988368"/>
                  <a:gd name="connsiteX6707" fmla="*/ 1736493 w 2398725"/>
                  <a:gd name="connsiteY6707" fmla="*/ 842991 h 988368"/>
                  <a:gd name="connsiteX6708" fmla="*/ 1735649 w 2398725"/>
                  <a:gd name="connsiteY6708" fmla="*/ 842991 h 988368"/>
                  <a:gd name="connsiteX6709" fmla="*/ 1735649 w 2398725"/>
                  <a:gd name="connsiteY6709" fmla="*/ 843834 h 988368"/>
                  <a:gd name="connsiteX6710" fmla="*/ 1736493 w 2398725"/>
                  <a:gd name="connsiteY6710" fmla="*/ 843834 h 988368"/>
                  <a:gd name="connsiteX6711" fmla="*/ 1736493 w 2398725"/>
                  <a:gd name="connsiteY6711" fmla="*/ 844679 h 988368"/>
                  <a:gd name="connsiteX6712" fmla="*/ 1735986 w 2398725"/>
                  <a:gd name="connsiteY6712" fmla="*/ 844679 h 988368"/>
                  <a:gd name="connsiteX6713" fmla="*/ 1735818 w 2398725"/>
                  <a:gd name="connsiteY6713" fmla="*/ 844847 h 988368"/>
                  <a:gd name="connsiteX6714" fmla="*/ 1736493 w 2398725"/>
                  <a:gd name="connsiteY6714" fmla="*/ 845522 h 988368"/>
                  <a:gd name="connsiteX6715" fmla="*/ 1735649 w 2398725"/>
                  <a:gd name="connsiteY6715" fmla="*/ 846366 h 988368"/>
                  <a:gd name="connsiteX6716" fmla="*/ 1735649 w 2398725"/>
                  <a:gd name="connsiteY6716" fmla="*/ 847125 h 988368"/>
                  <a:gd name="connsiteX6717" fmla="*/ 1735733 w 2398725"/>
                  <a:gd name="connsiteY6717" fmla="*/ 847125 h 988368"/>
                  <a:gd name="connsiteX6718" fmla="*/ 1736493 w 2398725"/>
                  <a:gd name="connsiteY6718" fmla="*/ 846366 h 988368"/>
                  <a:gd name="connsiteX6719" fmla="*/ 1736493 w 2398725"/>
                  <a:gd name="connsiteY6719" fmla="*/ 848053 h 988368"/>
                  <a:gd name="connsiteX6720" fmla="*/ 1737337 w 2398725"/>
                  <a:gd name="connsiteY6720" fmla="*/ 848053 h 988368"/>
                  <a:gd name="connsiteX6721" fmla="*/ 1737337 w 2398725"/>
                  <a:gd name="connsiteY6721" fmla="*/ 848897 h 988368"/>
                  <a:gd name="connsiteX6722" fmla="*/ 1736493 w 2398725"/>
                  <a:gd name="connsiteY6722" fmla="*/ 849741 h 988368"/>
                  <a:gd name="connsiteX6723" fmla="*/ 1735818 w 2398725"/>
                  <a:gd name="connsiteY6723" fmla="*/ 849741 h 988368"/>
                  <a:gd name="connsiteX6724" fmla="*/ 1735818 w 2398725"/>
                  <a:gd name="connsiteY6724" fmla="*/ 850500 h 988368"/>
                  <a:gd name="connsiteX6725" fmla="*/ 1735733 w 2398725"/>
                  <a:gd name="connsiteY6725" fmla="*/ 850500 h 988368"/>
                  <a:gd name="connsiteX6726" fmla="*/ 1734889 w 2398725"/>
                  <a:gd name="connsiteY6726" fmla="*/ 851344 h 988368"/>
                  <a:gd name="connsiteX6727" fmla="*/ 1734889 w 2398725"/>
                  <a:gd name="connsiteY6727" fmla="*/ 852187 h 988368"/>
                  <a:gd name="connsiteX6728" fmla="*/ 1735733 w 2398725"/>
                  <a:gd name="connsiteY6728" fmla="*/ 852187 h 988368"/>
                  <a:gd name="connsiteX6729" fmla="*/ 1735733 w 2398725"/>
                  <a:gd name="connsiteY6729" fmla="*/ 853032 h 988368"/>
                  <a:gd name="connsiteX6730" fmla="*/ 1734889 w 2398725"/>
                  <a:gd name="connsiteY6730" fmla="*/ 853032 h 988368"/>
                  <a:gd name="connsiteX6731" fmla="*/ 1734889 w 2398725"/>
                  <a:gd name="connsiteY6731" fmla="*/ 857166 h 988368"/>
                  <a:gd name="connsiteX6732" fmla="*/ 1735058 w 2398725"/>
                  <a:gd name="connsiteY6732" fmla="*/ 857166 h 988368"/>
                  <a:gd name="connsiteX6733" fmla="*/ 1735227 w 2398725"/>
                  <a:gd name="connsiteY6733" fmla="*/ 856912 h 988368"/>
                  <a:gd name="connsiteX6734" fmla="*/ 1735395 w 2398725"/>
                  <a:gd name="connsiteY6734" fmla="*/ 856912 h 988368"/>
                  <a:gd name="connsiteX6735" fmla="*/ 1735395 w 2398725"/>
                  <a:gd name="connsiteY6735" fmla="*/ 857166 h 988368"/>
                  <a:gd name="connsiteX6736" fmla="*/ 1735649 w 2398725"/>
                  <a:gd name="connsiteY6736" fmla="*/ 857166 h 988368"/>
                  <a:gd name="connsiteX6737" fmla="*/ 1735649 w 2398725"/>
                  <a:gd name="connsiteY6737" fmla="*/ 856322 h 988368"/>
                  <a:gd name="connsiteX6738" fmla="*/ 1736493 w 2398725"/>
                  <a:gd name="connsiteY6738" fmla="*/ 856322 h 988368"/>
                  <a:gd name="connsiteX6739" fmla="*/ 1736493 w 2398725"/>
                  <a:gd name="connsiteY6739" fmla="*/ 860457 h 988368"/>
                  <a:gd name="connsiteX6740" fmla="*/ 1737337 w 2398725"/>
                  <a:gd name="connsiteY6740" fmla="*/ 860457 h 988368"/>
                  <a:gd name="connsiteX6741" fmla="*/ 1737337 w 2398725"/>
                  <a:gd name="connsiteY6741" fmla="*/ 861300 h 988368"/>
                  <a:gd name="connsiteX6742" fmla="*/ 1739025 w 2398725"/>
                  <a:gd name="connsiteY6742" fmla="*/ 861300 h 988368"/>
                  <a:gd name="connsiteX6743" fmla="*/ 1739025 w 2398725"/>
                  <a:gd name="connsiteY6743" fmla="*/ 864591 h 988368"/>
                  <a:gd name="connsiteX6744" fmla="*/ 1738350 w 2398725"/>
                  <a:gd name="connsiteY6744" fmla="*/ 864591 h 988368"/>
                  <a:gd name="connsiteX6745" fmla="*/ 1738350 w 2398725"/>
                  <a:gd name="connsiteY6745" fmla="*/ 865434 h 988368"/>
                  <a:gd name="connsiteX6746" fmla="*/ 1739110 w 2398725"/>
                  <a:gd name="connsiteY6746" fmla="*/ 865434 h 988368"/>
                  <a:gd name="connsiteX6747" fmla="*/ 1739110 w 2398725"/>
                  <a:gd name="connsiteY6747" fmla="*/ 866278 h 988368"/>
                  <a:gd name="connsiteX6748" fmla="*/ 1739954 w 2398725"/>
                  <a:gd name="connsiteY6748" fmla="*/ 866278 h 988368"/>
                  <a:gd name="connsiteX6749" fmla="*/ 1739954 w 2398725"/>
                  <a:gd name="connsiteY6749" fmla="*/ 867122 h 988368"/>
                  <a:gd name="connsiteX6750" fmla="*/ 1740798 w 2398725"/>
                  <a:gd name="connsiteY6750" fmla="*/ 867122 h 988368"/>
                  <a:gd name="connsiteX6751" fmla="*/ 1739954 w 2398725"/>
                  <a:gd name="connsiteY6751" fmla="*/ 867966 h 988368"/>
                  <a:gd name="connsiteX6752" fmla="*/ 1741895 w 2398725"/>
                  <a:gd name="connsiteY6752" fmla="*/ 867966 h 988368"/>
                  <a:gd name="connsiteX6753" fmla="*/ 1742402 w 2398725"/>
                  <a:gd name="connsiteY6753" fmla="*/ 867206 h 988368"/>
                  <a:gd name="connsiteX6754" fmla="*/ 1742402 w 2398725"/>
                  <a:gd name="connsiteY6754" fmla="*/ 867206 h 988368"/>
                  <a:gd name="connsiteX6755" fmla="*/ 1742402 w 2398725"/>
                  <a:gd name="connsiteY6755" fmla="*/ 867038 h 988368"/>
                  <a:gd name="connsiteX6756" fmla="*/ 1746538 w 2398725"/>
                  <a:gd name="connsiteY6756" fmla="*/ 867038 h 988368"/>
                  <a:gd name="connsiteX6757" fmla="*/ 1746538 w 2398725"/>
                  <a:gd name="connsiteY6757" fmla="*/ 867797 h 988368"/>
                  <a:gd name="connsiteX6758" fmla="*/ 1747382 w 2398725"/>
                  <a:gd name="connsiteY6758" fmla="*/ 867797 h 988368"/>
                  <a:gd name="connsiteX6759" fmla="*/ 1747382 w 2398725"/>
                  <a:gd name="connsiteY6759" fmla="*/ 868641 h 988368"/>
                  <a:gd name="connsiteX6760" fmla="*/ 1748227 w 2398725"/>
                  <a:gd name="connsiteY6760" fmla="*/ 868641 h 988368"/>
                  <a:gd name="connsiteX6761" fmla="*/ 1748227 w 2398725"/>
                  <a:gd name="connsiteY6761" fmla="*/ 869484 h 988368"/>
                  <a:gd name="connsiteX6762" fmla="*/ 1749071 w 2398725"/>
                  <a:gd name="connsiteY6762" fmla="*/ 869484 h 988368"/>
                  <a:gd name="connsiteX6763" fmla="*/ 1749071 w 2398725"/>
                  <a:gd name="connsiteY6763" fmla="*/ 871172 h 988368"/>
                  <a:gd name="connsiteX6764" fmla="*/ 1750759 w 2398725"/>
                  <a:gd name="connsiteY6764" fmla="*/ 871172 h 988368"/>
                  <a:gd name="connsiteX6765" fmla="*/ 1750759 w 2398725"/>
                  <a:gd name="connsiteY6765" fmla="*/ 872016 h 988368"/>
                  <a:gd name="connsiteX6766" fmla="*/ 1751603 w 2398725"/>
                  <a:gd name="connsiteY6766" fmla="*/ 872016 h 988368"/>
                  <a:gd name="connsiteX6767" fmla="*/ 1752447 w 2398725"/>
                  <a:gd name="connsiteY6767" fmla="*/ 872859 h 988368"/>
                  <a:gd name="connsiteX6768" fmla="*/ 1753291 w 2398725"/>
                  <a:gd name="connsiteY6768" fmla="*/ 873703 h 988368"/>
                  <a:gd name="connsiteX6769" fmla="*/ 1755739 w 2398725"/>
                  <a:gd name="connsiteY6769" fmla="*/ 873703 h 988368"/>
                  <a:gd name="connsiteX6770" fmla="*/ 1755739 w 2398725"/>
                  <a:gd name="connsiteY6770" fmla="*/ 874547 h 988368"/>
                  <a:gd name="connsiteX6771" fmla="*/ 1757428 w 2398725"/>
                  <a:gd name="connsiteY6771" fmla="*/ 874547 h 988368"/>
                  <a:gd name="connsiteX6772" fmla="*/ 1758272 w 2398725"/>
                  <a:gd name="connsiteY6772" fmla="*/ 875391 h 988368"/>
                  <a:gd name="connsiteX6773" fmla="*/ 1758272 w 2398725"/>
                  <a:gd name="connsiteY6773" fmla="*/ 876235 h 988368"/>
                  <a:gd name="connsiteX6774" fmla="*/ 1759116 w 2398725"/>
                  <a:gd name="connsiteY6774" fmla="*/ 877078 h 988368"/>
                  <a:gd name="connsiteX6775" fmla="*/ 1761058 w 2398725"/>
                  <a:gd name="connsiteY6775" fmla="*/ 877669 h 988368"/>
                  <a:gd name="connsiteX6776" fmla="*/ 1762324 w 2398725"/>
                  <a:gd name="connsiteY6776" fmla="*/ 876488 h 988368"/>
                  <a:gd name="connsiteX6777" fmla="*/ 1762493 w 2398725"/>
                  <a:gd name="connsiteY6777" fmla="*/ 876488 h 988368"/>
                  <a:gd name="connsiteX6778" fmla="*/ 1763252 w 2398725"/>
                  <a:gd name="connsiteY6778" fmla="*/ 875306 h 988368"/>
                  <a:gd name="connsiteX6779" fmla="*/ 1763252 w 2398725"/>
                  <a:gd name="connsiteY6779" fmla="*/ 875812 h 988368"/>
                  <a:gd name="connsiteX6780" fmla="*/ 1763421 w 2398725"/>
                  <a:gd name="connsiteY6780" fmla="*/ 875644 h 988368"/>
                  <a:gd name="connsiteX6781" fmla="*/ 1764603 w 2398725"/>
                  <a:gd name="connsiteY6781" fmla="*/ 874632 h 988368"/>
                  <a:gd name="connsiteX6782" fmla="*/ 1764603 w 2398725"/>
                  <a:gd name="connsiteY6782" fmla="*/ 874632 h 988368"/>
                  <a:gd name="connsiteX6783" fmla="*/ 1764856 w 2398725"/>
                  <a:gd name="connsiteY6783" fmla="*/ 874463 h 988368"/>
                  <a:gd name="connsiteX6784" fmla="*/ 1765700 w 2398725"/>
                  <a:gd name="connsiteY6784" fmla="*/ 876150 h 988368"/>
                  <a:gd name="connsiteX6785" fmla="*/ 1767389 w 2398725"/>
                  <a:gd name="connsiteY6785" fmla="*/ 876150 h 988368"/>
                  <a:gd name="connsiteX6786" fmla="*/ 1768233 w 2398725"/>
                  <a:gd name="connsiteY6786" fmla="*/ 875306 h 988368"/>
                  <a:gd name="connsiteX6787" fmla="*/ 1769415 w 2398725"/>
                  <a:gd name="connsiteY6787" fmla="*/ 875306 h 988368"/>
                  <a:gd name="connsiteX6788" fmla="*/ 1770005 w 2398725"/>
                  <a:gd name="connsiteY6788" fmla="*/ 875138 h 988368"/>
                  <a:gd name="connsiteX6789" fmla="*/ 1770681 w 2398725"/>
                  <a:gd name="connsiteY6789" fmla="*/ 874378 h 988368"/>
                  <a:gd name="connsiteX6790" fmla="*/ 1773466 w 2398725"/>
                  <a:gd name="connsiteY6790" fmla="*/ 874378 h 988368"/>
                  <a:gd name="connsiteX6791" fmla="*/ 1776252 w 2398725"/>
                  <a:gd name="connsiteY6791" fmla="*/ 873787 h 988368"/>
                  <a:gd name="connsiteX6792" fmla="*/ 1777265 w 2398725"/>
                  <a:gd name="connsiteY6792" fmla="*/ 873535 h 988368"/>
                  <a:gd name="connsiteX6793" fmla="*/ 1779713 w 2398725"/>
                  <a:gd name="connsiteY6793" fmla="*/ 872691 h 988368"/>
                  <a:gd name="connsiteX6794" fmla="*/ 1781570 w 2398725"/>
                  <a:gd name="connsiteY6794" fmla="*/ 872691 h 988368"/>
                  <a:gd name="connsiteX6795" fmla="*/ 1782330 w 2398725"/>
                  <a:gd name="connsiteY6795" fmla="*/ 872522 h 988368"/>
                  <a:gd name="connsiteX6796" fmla="*/ 1783005 w 2398725"/>
                  <a:gd name="connsiteY6796" fmla="*/ 871847 h 988368"/>
                  <a:gd name="connsiteX6797" fmla="*/ 1786635 w 2398725"/>
                  <a:gd name="connsiteY6797" fmla="*/ 871847 h 988368"/>
                  <a:gd name="connsiteX6798" fmla="*/ 1787311 w 2398725"/>
                  <a:gd name="connsiteY6798" fmla="*/ 871678 h 988368"/>
                  <a:gd name="connsiteX6799" fmla="*/ 1787986 w 2398725"/>
                  <a:gd name="connsiteY6799" fmla="*/ 870919 h 988368"/>
                  <a:gd name="connsiteX6800" fmla="*/ 1791278 w 2398725"/>
                  <a:gd name="connsiteY6800" fmla="*/ 870919 h 988368"/>
                  <a:gd name="connsiteX6801" fmla="*/ 1792966 w 2398725"/>
                  <a:gd name="connsiteY6801" fmla="*/ 870075 h 988368"/>
                  <a:gd name="connsiteX6802" fmla="*/ 1796680 w 2398725"/>
                  <a:gd name="connsiteY6802" fmla="*/ 870075 h 988368"/>
                  <a:gd name="connsiteX6803" fmla="*/ 1798706 w 2398725"/>
                  <a:gd name="connsiteY6803" fmla="*/ 869653 h 988368"/>
                  <a:gd name="connsiteX6804" fmla="*/ 1799213 w 2398725"/>
                  <a:gd name="connsiteY6804" fmla="*/ 869653 h 988368"/>
                  <a:gd name="connsiteX6805" fmla="*/ 1799635 w 2398725"/>
                  <a:gd name="connsiteY6805" fmla="*/ 869147 h 988368"/>
                  <a:gd name="connsiteX6806" fmla="*/ 1802758 w 2398725"/>
                  <a:gd name="connsiteY6806" fmla="*/ 869147 h 988368"/>
                  <a:gd name="connsiteX6807" fmla="*/ 1804784 w 2398725"/>
                  <a:gd name="connsiteY6807" fmla="*/ 868894 h 988368"/>
                  <a:gd name="connsiteX6808" fmla="*/ 1807063 w 2398725"/>
                  <a:gd name="connsiteY6808" fmla="*/ 868303 h 988368"/>
                  <a:gd name="connsiteX6809" fmla="*/ 1807908 w 2398725"/>
                  <a:gd name="connsiteY6809" fmla="*/ 868303 h 988368"/>
                  <a:gd name="connsiteX6810" fmla="*/ 1809596 w 2398725"/>
                  <a:gd name="connsiteY6810" fmla="*/ 867459 h 988368"/>
                  <a:gd name="connsiteX6811" fmla="*/ 1816265 w 2398725"/>
                  <a:gd name="connsiteY6811" fmla="*/ 867459 h 988368"/>
                  <a:gd name="connsiteX6812" fmla="*/ 1817109 w 2398725"/>
                  <a:gd name="connsiteY6812" fmla="*/ 866531 h 988368"/>
                  <a:gd name="connsiteX6813" fmla="*/ 1823187 w 2398725"/>
                  <a:gd name="connsiteY6813" fmla="*/ 866531 h 988368"/>
                  <a:gd name="connsiteX6814" fmla="*/ 1824031 w 2398725"/>
                  <a:gd name="connsiteY6814" fmla="*/ 866362 h 988368"/>
                  <a:gd name="connsiteX6815" fmla="*/ 1826226 w 2398725"/>
                  <a:gd name="connsiteY6815" fmla="*/ 865603 h 988368"/>
                  <a:gd name="connsiteX6816" fmla="*/ 1827070 w 2398725"/>
                  <a:gd name="connsiteY6816" fmla="*/ 865603 h 988368"/>
                  <a:gd name="connsiteX6817" fmla="*/ 1827914 w 2398725"/>
                  <a:gd name="connsiteY6817" fmla="*/ 866447 h 988368"/>
                  <a:gd name="connsiteX6818" fmla="*/ 1828758 w 2398725"/>
                  <a:gd name="connsiteY6818" fmla="*/ 867291 h 988368"/>
                  <a:gd name="connsiteX6819" fmla="*/ 1830446 w 2398725"/>
                  <a:gd name="connsiteY6819" fmla="*/ 867291 h 988368"/>
                  <a:gd name="connsiteX6820" fmla="*/ 1832135 w 2398725"/>
                  <a:gd name="connsiteY6820" fmla="*/ 868134 h 988368"/>
                  <a:gd name="connsiteX6821" fmla="*/ 1832979 w 2398725"/>
                  <a:gd name="connsiteY6821" fmla="*/ 868134 h 988368"/>
                  <a:gd name="connsiteX6822" fmla="*/ 1833823 w 2398725"/>
                  <a:gd name="connsiteY6822" fmla="*/ 868978 h 988368"/>
                  <a:gd name="connsiteX6823" fmla="*/ 1834667 w 2398725"/>
                  <a:gd name="connsiteY6823" fmla="*/ 868978 h 988368"/>
                  <a:gd name="connsiteX6824" fmla="*/ 1835174 w 2398725"/>
                  <a:gd name="connsiteY6824" fmla="*/ 869484 h 988368"/>
                  <a:gd name="connsiteX6825" fmla="*/ 1835764 w 2398725"/>
                  <a:gd name="connsiteY6825" fmla="*/ 868810 h 988368"/>
                  <a:gd name="connsiteX6826" fmla="*/ 1836187 w 2398725"/>
                  <a:gd name="connsiteY6826" fmla="*/ 869062 h 988368"/>
                  <a:gd name="connsiteX6827" fmla="*/ 1836271 w 2398725"/>
                  <a:gd name="connsiteY6827" fmla="*/ 869062 h 988368"/>
                  <a:gd name="connsiteX6828" fmla="*/ 1836271 w 2398725"/>
                  <a:gd name="connsiteY6828" fmla="*/ 868134 h 988368"/>
                  <a:gd name="connsiteX6829" fmla="*/ 1837115 w 2398725"/>
                  <a:gd name="connsiteY6829" fmla="*/ 868978 h 988368"/>
                  <a:gd name="connsiteX6830" fmla="*/ 1837959 w 2398725"/>
                  <a:gd name="connsiteY6830" fmla="*/ 869822 h 988368"/>
                  <a:gd name="connsiteX6831" fmla="*/ 1837959 w 2398725"/>
                  <a:gd name="connsiteY6831" fmla="*/ 869822 h 988368"/>
                  <a:gd name="connsiteX6832" fmla="*/ 1839141 w 2398725"/>
                  <a:gd name="connsiteY6832" fmla="*/ 867459 h 988368"/>
                  <a:gd name="connsiteX6833" fmla="*/ 1839310 w 2398725"/>
                  <a:gd name="connsiteY6833" fmla="*/ 866953 h 988368"/>
                  <a:gd name="connsiteX6834" fmla="*/ 1839479 w 2398725"/>
                  <a:gd name="connsiteY6834" fmla="*/ 866953 h 988368"/>
                  <a:gd name="connsiteX6835" fmla="*/ 1839479 w 2398725"/>
                  <a:gd name="connsiteY6835" fmla="*/ 866531 h 988368"/>
                  <a:gd name="connsiteX6836" fmla="*/ 1840407 w 2398725"/>
                  <a:gd name="connsiteY6836" fmla="*/ 866531 h 988368"/>
                  <a:gd name="connsiteX6837" fmla="*/ 1840407 w 2398725"/>
                  <a:gd name="connsiteY6837" fmla="*/ 867122 h 988368"/>
                  <a:gd name="connsiteX6838" fmla="*/ 1840576 w 2398725"/>
                  <a:gd name="connsiteY6838" fmla="*/ 867122 h 988368"/>
                  <a:gd name="connsiteX6839" fmla="*/ 1840914 w 2398725"/>
                  <a:gd name="connsiteY6839" fmla="*/ 867291 h 988368"/>
                  <a:gd name="connsiteX6840" fmla="*/ 1841167 w 2398725"/>
                  <a:gd name="connsiteY6840" fmla="*/ 867291 h 988368"/>
                  <a:gd name="connsiteX6841" fmla="*/ 1841167 w 2398725"/>
                  <a:gd name="connsiteY6841" fmla="*/ 866447 h 988368"/>
                  <a:gd name="connsiteX6842" fmla="*/ 1842011 w 2398725"/>
                  <a:gd name="connsiteY6842" fmla="*/ 866447 h 988368"/>
                  <a:gd name="connsiteX6843" fmla="*/ 1842011 w 2398725"/>
                  <a:gd name="connsiteY6843" fmla="*/ 867291 h 988368"/>
                  <a:gd name="connsiteX6844" fmla="*/ 1843699 w 2398725"/>
                  <a:gd name="connsiteY6844" fmla="*/ 867291 h 988368"/>
                  <a:gd name="connsiteX6845" fmla="*/ 1843699 w 2398725"/>
                  <a:gd name="connsiteY6845" fmla="*/ 868134 h 988368"/>
                  <a:gd name="connsiteX6846" fmla="*/ 1846992 w 2398725"/>
                  <a:gd name="connsiteY6846" fmla="*/ 868134 h 988368"/>
                  <a:gd name="connsiteX6847" fmla="*/ 1846992 w 2398725"/>
                  <a:gd name="connsiteY6847" fmla="*/ 869738 h 988368"/>
                  <a:gd name="connsiteX6848" fmla="*/ 1849271 w 2398725"/>
                  <a:gd name="connsiteY6848" fmla="*/ 869738 h 988368"/>
                  <a:gd name="connsiteX6849" fmla="*/ 1849693 w 2398725"/>
                  <a:gd name="connsiteY6849" fmla="*/ 869231 h 988368"/>
                  <a:gd name="connsiteX6850" fmla="*/ 1849862 w 2398725"/>
                  <a:gd name="connsiteY6850" fmla="*/ 869400 h 988368"/>
                  <a:gd name="connsiteX6851" fmla="*/ 1849608 w 2398725"/>
                  <a:gd name="connsiteY6851" fmla="*/ 869738 h 988368"/>
                  <a:gd name="connsiteX6852" fmla="*/ 1851212 w 2398725"/>
                  <a:gd name="connsiteY6852" fmla="*/ 869738 h 988368"/>
                  <a:gd name="connsiteX6853" fmla="*/ 1851212 w 2398725"/>
                  <a:gd name="connsiteY6853" fmla="*/ 869484 h 988368"/>
                  <a:gd name="connsiteX6854" fmla="*/ 1851212 w 2398725"/>
                  <a:gd name="connsiteY6854" fmla="*/ 869484 h 988368"/>
                  <a:gd name="connsiteX6855" fmla="*/ 1851212 w 2398725"/>
                  <a:gd name="connsiteY6855" fmla="*/ 868894 h 988368"/>
                  <a:gd name="connsiteX6856" fmla="*/ 1851634 w 2398725"/>
                  <a:gd name="connsiteY6856" fmla="*/ 869316 h 988368"/>
                  <a:gd name="connsiteX6857" fmla="*/ 1851803 w 2398725"/>
                  <a:gd name="connsiteY6857" fmla="*/ 869316 h 988368"/>
                  <a:gd name="connsiteX6858" fmla="*/ 1851803 w 2398725"/>
                  <a:gd name="connsiteY6858" fmla="*/ 869062 h 988368"/>
                  <a:gd name="connsiteX6859" fmla="*/ 1852056 w 2398725"/>
                  <a:gd name="connsiteY6859" fmla="*/ 869062 h 988368"/>
                  <a:gd name="connsiteX6860" fmla="*/ 1852056 w 2398725"/>
                  <a:gd name="connsiteY6860" fmla="*/ 868810 h 988368"/>
                  <a:gd name="connsiteX6861" fmla="*/ 1853745 w 2398725"/>
                  <a:gd name="connsiteY6861" fmla="*/ 868810 h 988368"/>
                  <a:gd name="connsiteX6862" fmla="*/ 1853745 w 2398725"/>
                  <a:gd name="connsiteY6862" fmla="*/ 869653 h 988368"/>
                  <a:gd name="connsiteX6863" fmla="*/ 1852985 w 2398725"/>
                  <a:gd name="connsiteY6863" fmla="*/ 872944 h 988368"/>
                  <a:gd name="connsiteX6864" fmla="*/ 1852985 w 2398725"/>
                  <a:gd name="connsiteY6864" fmla="*/ 873787 h 988368"/>
                  <a:gd name="connsiteX6865" fmla="*/ 1853829 w 2398725"/>
                  <a:gd name="connsiteY6865" fmla="*/ 873787 h 988368"/>
                  <a:gd name="connsiteX6866" fmla="*/ 1853829 w 2398725"/>
                  <a:gd name="connsiteY6866" fmla="*/ 874632 h 988368"/>
                  <a:gd name="connsiteX6867" fmla="*/ 1857965 w 2398725"/>
                  <a:gd name="connsiteY6867" fmla="*/ 874632 h 988368"/>
                  <a:gd name="connsiteX6868" fmla="*/ 1858810 w 2398725"/>
                  <a:gd name="connsiteY6868" fmla="*/ 875391 h 988368"/>
                  <a:gd name="connsiteX6869" fmla="*/ 1861258 w 2398725"/>
                  <a:gd name="connsiteY6869" fmla="*/ 875391 h 988368"/>
                  <a:gd name="connsiteX6870" fmla="*/ 1862102 w 2398725"/>
                  <a:gd name="connsiteY6870" fmla="*/ 876235 h 988368"/>
                  <a:gd name="connsiteX6871" fmla="*/ 1862862 w 2398725"/>
                  <a:gd name="connsiteY6871" fmla="*/ 876994 h 988368"/>
                  <a:gd name="connsiteX6872" fmla="*/ 1863284 w 2398725"/>
                  <a:gd name="connsiteY6872" fmla="*/ 876488 h 988368"/>
                  <a:gd name="connsiteX6873" fmla="*/ 1863284 w 2398725"/>
                  <a:gd name="connsiteY6873" fmla="*/ 876319 h 988368"/>
                  <a:gd name="connsiteX6874" fmla="*/ 1863537 w 2398725"/>
                  <a:gd name="connsiteY6874" fmla="*/ 875728 h 988368"/>
                  <a:gd name="connsiteX6875" fmla="*/ 1863115 w 2398725"/>
                  <a:gd name="connsiteY6875" fmla="*/ 875475 h 988368"/>
                  <a:gd name="connsiteX6876" fmla="*/ 1863284 w 2398725"/>
                  <a:gd name="connsiteY6876" fmla="*/ 874884 h 988368"/>
                  <a:gd name="connsiteX6877" fmla="*/ 1862946 w 2398725"/>
                  <a:gd name="connsiteY6877" fmla="*/ 874884 h 988368"/>
                  <a:gd name="connsiteX6878" fmla="*/ 1862777 w 2398725"/>
                  <a:gd name="connsiteY6878" fmla="*/ 874463 h 988368"/>
                  <a:gd name="connsiteX6879" fmla="*/ 1862439 w 2398725"/>
                  <a:gd name="connsiteY6879" fmla="*/ 874463 h 988368"/>
                  <a:gd name="connsiteX6880" fmla="*/ 1861764 w 2398725"/>
                  <a:gd name="connsiteY6880" fmla="*/ 874210 h 988368"/>
                  <a:gd name="connsiteX6881" fmla="*/ 1861595 w 2398725"/>
                  <a:gd name="connsiteY6881" fmla="*/ 874463 h 988368"/>
                  <a:gd name="connsiteX6882" fmla="*/ 1861089 w 2398725"/>
                  <a:gd name="connsiteY6882" fmla="*/ 874463 h 988368"/>
                  <a:gd name="connsiteX6883" fmla="*/ 1860920 w 2398725"/>
                  <a:gd name="connsiteY6883" fmla="*/ 873956 h 988368"/>
                  <a:gd name="connsiteX6884" fmla="*/ 1860920 w 2398725"/>
                  <a:gd name="connsiteY6884" fmla="*/ 872775 h 988368"/>
                  <a:gd name="connsiteX6885" fmla="*/ 1861342 w 2398725"/>
                  <a:gd name="connsiteY6885" fmla="*/ 872184 h 988368"/>
                  <a:gd name="connsiteX6886" fmla="*/ 1861173 w 2398725"/>
                  <a:gd name="connsiteY6886" fmla="*/ 872016 h 988368"/>
                  <a:gd name="connsiteX6887" fmla="*/ 1861511 w 2398725"/>
                  <a:gd name="connsiteY6887" fmla="*/ 872016 h 988368"/>
                  <a:gd name="connsiteX6888" fmla="*/ 1862355 w 2398725"/>
                  <a:gd name="connsiteY6888" fmla="*/ 871425 h 988368"/>
                  <a:gd name="connsiteX6889" fmla="*/ 1862693 w 2398725"/>
                  <a:gd name="connsiteY6889" fmla="*/ 871087 h 988368"/>
                  <a:gd name="connsiteX6890" fmla="*/ 1863030 w 2398725"/>
                  <a:gd name="connsiteY6890" fmla="*/ 870497 h 988368"/>
                  <a:gd name="connsiteX6891" fmla="*/ 1863706 w 2398725"/>
                  <a:gd name="connsiteY6891" fmla="*/ 870328 h 988368"/>
                  <a:gd name="connsiteX6892" fmla="*/ 1863706 w 2398725"/>
                  <a:gd name="connsiteY6892" fmla="*/ 870328 h 988368"/>
                  <a:gd name="connsiteX6893" fmla="*/ 1864043 w 2398725"/>
                  <a:gd name="connsiteY6893" fmla="*/ 869991 h 988368"/>
                  <a:gd name="connsiteX6894" fmla="*/ 1864043 w 2398725"/>
                  <a:gd name="connsiteY6894" fmla="*/ 869738 h 988368"/>
                  <a:gd name="connsiteX6895" fmla="*/ 1864381 w 2398725"/>
                  <a:gd name="connsiteY6895" fmla="*/ 869738 h 988368"/>
                  <a:gd name="connsiteX6896" fmla="*/ 1864550 w 2398725"/>
                  <a:gd name="connsiteY6896" fmla="*/ 869484 h 988368"/>
                  <a:gd name="connsiteX6897" fmla="*/ 1866238 w 2398725"/>
                  <a:gd name="connsiteY6897" fmla="*/ 868641 h 988368"/>
                  <a:gd name="connsiteX6898" fmla="*/ 1866491 w 2398725"/>
                  <a:gd name="connsiteY6898" fmla="*/ 868894 h 988368"/>
                  <a:gd name="connsiteX6899" fmla="*/ 1866491 w 2398725"/>
                  <a:gd name="connsiteY6899" fmla="*/ 868725 h 988368"/>
                  <a:gd name="connsiteX6900" fmla="*/ 1867082 w 2398725"/>
                  <a:gd name="connsiteY6900" fmla="*/ 868472 h 988368"/>
                  <a:gd name="connsiteX6901" fmla="*/ 1867336 w 2398725"/>
                  <a:gd name="connsiteY6901" fmla="*/ 868050 h 988368"/>
                  <a:gd name="connsiteX6902" fmla="*/ 1867758 w 2398725"/>
                  <a:gd name="connsiteY6902" fmla="*/ 868050 h 988368"/>
                  <a:gd name="connsiteX6903" fmla="*/ 1867926 w 2398725"/>
                  <a:gd name="connsiteY6903" fmla="*/ 867797 h 988368"/>
                  <a:gd name="connsiteX6904" fmla="*/ 1870037 w 2398725"/>
                  <a:gd name="connsiteY6904" fmla="*/ 867797 h 988368"/>
                  <a:gd name="connsiteX6905" fmla="*/ 1870037 w 2398725"/>
                  <a:gd name="connsiteY6905" fmla="*/ 867375 h 988368"/>
                  <a:gd name="connsiteX6906" fmla="*/ 1870374 w 2398725"/>
                  <a:gd name="connsiteY6906" fmla="*/ 867038 h 988368"/>
                  <a:gd name="connsiteX6907" fmla="*/ 1870543 w 2398725"/>
                  <a:gd name="connsiteY6907" fmla="*/ 867038 h 988368"/>
                  <a:gd name="connsiteX6908" fmla="*/ 1870712 w 2398725"/>
                  <a:gd name="connsiteY6908" fmla="*/ 866869 h 988368"/>
                  <a:gd name="connsiteX6909" fmla="*/ 1870374 w 2398725"/>
                  <a:gd name="connsiteY6909" fmla="*/ 865772 h 988368"/>
                  <a:gd name="connsiteX6910" fmla="*/ 1871219 w 2398725"/>
                  <a:gd name="connsiteY6910" fmla="*/ 865519 h 988368"/>
                  <a:gd name="connsiteX6911" fmla="*/ 1871219 w 2398725"/>
                  <a:gd name="connsiteY6911" fmla="*/ 865266 h 988368"/>
                  <a:gd name="connsiteX6912" fmla="*/ 1872485 w 2398725"/>
                  <a:gd name="connsiteY6912" fmla="*/ 865266 h 988368"/>
                  <a:gd name="connsiteX6913" fmla="*/ 1873076 w 2398725"/>
                  <a:gd name="connsiteY6913" fmla="*/ 865013 h 988368"/>
                  <a:gd name="connsiteX6914" fmla="*/ 1873667 w 2398725"/>
                  <a:gd name="connsiteY6914" fmla="*/ 864338 h 988368"/>
                  <a:gd name="connsiteX6915" fmla="*/ 1876959 w 2398725"/>
                  <a:gd name="connsiteY6915" fmla="*/ 864338 h 988368"/>
                  <a:gd name="connsiteX6916" fmla="*/ 1876959 w 2398725"/>
                  <a:gd name="connsiteY6916" fmla="*/ 866785 h 988368"/>
                  <a:gd name="connsiteX6917" fmla="*/ 1878647 w 2398725"/>
                  <a:gd name="connsiteY6917" fmla="*/ 865941 h 988368"/>
                  <a:gd name="connsiteX6918" fmla="*/ 1878816 w 2398725"/>
                  <a:gd name="connsiteY6918" fmla="*/ 865941 h 988368"/>
                  <a:gd name="connsiteX6919" fmla="*/ 1879322 w 2398725"/>
                  <a:gd name="connsiteY6919" fmla="*/ 865266 h 988368"/>
                  <a:gd name="connsiteX6920" fmla="*/ 1879491 w 2398725"/>
                  <a:gd name="connsiteY6920" fmla="*/ 865266 h 988368"/>
                  <a:gd name="connsiteX6921" fmla="*/ 1879491 w 2398725"/>
                  <a:gd name="connsiteY6921" fmla="*/ 865097 h 988368"/>
                  <a:gd name="connsiteX6922" fmla="*/ 1879829 w 2398725"/>
                  <a:gd name="connsiteY6922" fmla="*/ 865097 h 988368"/>
                  <a:gd name="connsiteX6923" fmla="*/ 1880335 w 2398725"/>
                  <a:gd name="connsiteY6923" fmla="*/ 864338 h 988368"/>
                  <a:gd name="connsiteX6924" fmla="*/ 1882615 w 2398725"/>
                  <a:gd name="connsiteY6924" fmla="*/ 864338 h 988368"/>
                  <a:gd name="connsiteX6925" fmla="*/ 1882446 w 2398725"/>
                  <a:gd name="connsiteY6925" fmla="*/ 862144 h 988368"/>
                  <a:gd name="connsiteX6926" fmla="*/ 1883627 w 2398725"/>
                  <a:gd name="connsiteY6926" fmla="*/ 862144 h 988368"/>
                  <a:gd name="connsiteX6927" fmla="*/ 1883627 w 2398725"/>
                  <a:gd name="connsiteY6927" fmla="*/ 861722 h 988368"/>
                  <a:gd name="connsiteX6928" fmla="*/ 1886920 w 2398725"/>
                  <a:gd name="connsiteY6928" fmla="*/ 861722 h 988368"/>
                  <a:gd name="connsiteX6929" fmla="*/ 1886920 w 2398725"/>
                  <a:gd name="connsiteY6929" fmla="*/ 864169 h 988368"/>
                  <a:gd name="connsiteX6930" fmla="*/ 1888608 w 2398725"/>
                  <a:gd name="connsiteY6930" fmla="*/ 864169 h 988368"/>
                  <a:gd name="connsiteX6931" fmla="*/ 1888608 w 2398725"/>
                  <a:gd name="connsiteY6931" fmla="*/ 865013 h 988368"/>
                  <a:gd name="connsiteX6932" fmla="*/ 1889536 w 2398725"/>
                  <a:gd name="connsiteY6932" fmla="*/ 865013 h 988368"/>
                  <a:gd name="connsiteX6933" fmla="*/ 1889536 w 2398725"/>
                  <a:gd name="connsiteY6933" fmla="*/ 864844 h 988368"/>
                  <a:gd name="connsiteX6934" fmla="*/ 1890043 w 2398725"/>
                  <a:gd name="connsiteY6934" fmla="*/ 864338 h 988368"/>
                  <a:gd name="connsiteX6935" fmla="*/ 1890127 w 2398725"/>
                  <a:gd name="connsiteY6935" fmla="*/ 864338 h 988368"/>
                  <a:gd name="connsiteX6936" fmla="*/ 1890296 w 2398725"/>
                  <a:gd name="connsiteY6936" fmla="*/ 864169 h 988368"/>
                  <a:gd name="connsiteX6937" fmla="*/ 1891985 w 2398725"/>
                  <a:gd name="connsiteY6937" fmla="*/ 864169 h 988368"/>
                  <a:gd name="connsiteX6938" fmla="*/ 1892829 w 2398725"/>
                  <a:gd name="connsiteY6938" fmla="*/ 865013 h 988368"/>
                  <a:gd name="connsiteX6939" fmla="*/ 1893673 w 2398725"/>
                  <a:gd name="connsiteY6939" fmla="*/ 865013 h 988368"/>
                  <a:gd name="connsiteX6940" fmla="*/ 1894517 w 2398725"/>
                  <a:gd name="connsiteY6940" fmla="*/ 865856 h 988368"/>
                  <a:gd name="connsiteX6941" fmla="*/ 1896205 w 2398725"/>
                  <a:gd name="connsiteY6941" fmla="*/ 866700 h 988368"/>
                  <a:gd name="connsiteX6942" fmla="*/ 1897894 w 2398725"/>
                  <a:gd name="connsiteY6942" fmla="*/ 868388 h 988368"/>
                  <a:gd name="connsiteX6943" fmla="*/ 1897894 w 2398725"/>
                  <a:gd name="connsiteY6943" fmla="*/ 869231 h 988368"/>
                  <a:gd name="connsiteX6944" fmla="*/ 1901186 w 2398725"/>
                  <a:gd name="connsiteY6944" fmla="*/ 869231 h 988368"/>
                  <a:gd name="connsiteX6945" fmla="*/ 1901186 w 2398725"/>
                  <a:gd name="connsiteY6945" fmla="*/ 871678 h 988368"/>
                  <a:gd name="connsiteX6946" fmla="*/ 1902874 w 2398725"/>
                  <a:gd name="connsiteY6946" fmla="*/ 871678 h 988368"/>
                  <a:gd name="connsiteX6947" fmla="*/ 1902705 w 2398725"/>
                  <a:gd name="connsiteY6947" fmla="*/ 870581 h 988368"/>
                  <a:gd name="connsiteX6948" fmla="*/ 1902705 w 2398725"/>
                  <a:gd name="connsiteY6948" fmla="*/ 869991 h 988368"/>
                  <a:gd name="connsiteX6949" fmla="*/ 1901270 w 2398725"/>
                  <a:gd name="connsiteY6949" fmla="*/ 868556 h 988368"/>
                  <a:gd name="connsiteX6950" fmla="*/ 1901608 w 2398725"/>
                  <a:gd name="connsiteY6950" fmla="*/ 868219 h 988368"/>
                  <a:gd name="connsiteX6951" fmla="*/ 1902283 w 2398725"/>
                  <a:gd name="connsiteY6951" fmla="*/ 868050 h 988368"/>
                  <a:gd name="connsiteX6952" fmla="*/ 1902874 w 2398725"/>
                  <a:gd name="connsiteY6952" fmla="*/ 867459 h 988368"/>
                  <a:gd name="connsiteX6953" fmla="*/ 1903465 w 2398725"/>
                  <a:gd name="connsiteY6953" fmla="*/ 867459 h 988368"/>
                  <a:gd name="connsiteX6954" fmla="*/ 1903212 w 2398725"/>
                  <a:gd name="connsiteY6954" fmla="*/ 867122 h 988368"/>
                  <a:gd name="connsiteX6955" fmla="*/ 1903718 w 2398725"/>
                  <a:gd name="connsiteY6955" fmla="*/ 866700 h 988368"/>
                  <a:gd name="connsiteX6956" fmla="*/ 1903718 w 2398725"/>
                  <a:gd name="connsiteY6956" fmla="*/ 866700 h 988368"/>
                  <a:gd name="connsiteX6957" fmla="*/ 1904394 w 2398725"/>
                  <a:gd name="connsiteY6957" fmla="*/ 866110 h 988368"/>
                  <a:gd name="connsiteX6958" fmla="*/ 1904394 w 2398725"/>
                  <a:gd name="connsiteY6958" fmla="*/ 865772 h 988368"/>
                  <a:gd name="connsiteX6959" fmla="*/ 1905238 w 2398725"/>
                  <a:gd name="connsiteY6959" fmla="*/ 865772 h 988368"/>
                  <a:gd name="connsiteX6960" fmla="*/ 1906082 w 2398725"/>
                  <a:gd name="connsiteY6960" fmla="*/ 866616 h 988368"/>
                  <a:gd name="connsiteX6961" fmla="*/ 1906926 w 2398725"/>
                  <a:gd name="connsiteY6961" fmla="*/ 866616 h 988368"/>
                  <a:gd name="connsiteX6962" fmla="*/ 1906926 w 2398725"/>
                  <a:gd name="connsiteY6962" fmla="*/ 867459 h 988368"/>
                  <a:gd name="connsiteX6963" fmla="*/ 1906082 w 2398725"/>
                  <a:gd name="connsiteY6963" fmla="*/ 868303 h 988368"/>
                  <a:gd name="connsiteX6964" fmla="*/ 1906251 w 2398725"/>
                  <a:gd name="connsiteY6964" fmla="*/ 868303 h 988368"/>
                  <a:gd name="connsiteX6965" fmla="*/ 1907095 w 2398725"/>
                  <a:gd name="connsiteY6965" fmla="*/ 867544 h 988368"/>
                  <a:gd name="connsiteX6966" fmla="*/ 1907517 w 2398725"/>
                  <a:gd name="connsiteY6966" fmla="*/ 867797 h 988368"/>
                  <a:gd name="connsiteX6967" fmla="*/ 1907855 w 2398725"/>
                  <a:gd name="connsiteY6967" fmla="*/ 867459 h 988368"/>
                  <a:gd name="connsiteX6968" fmla="*/ 1909543 w 2398725"/>
                  <a:gd name="connsiteY6968" fmla="*/ 868303 h 988368"/>
                  <a:gd name="connsiteX6969" fmla="*/ 1908699 w 2398725"/>
                  <a:gd name="connsiteY6969" fmla="*/ 869147 h 988368"/>
                  <a:gd name="connsiteX6970" fmla="*/ 1908699 w 2398725"/>
                  <a:gd name="connsiteY6970" fmla="*/ 869991 h 988368"/>
                  <a:gd name="connsiteX6971" fmla="*/ 1908192 w 2398725"/>
                  <a:gd name="connsiteY6971" fmla="*/ 869991 h 988368"/>
                  <a:gd name="connsiteX6972" fmla="*/ 1907939 w 2398725"/>
                  <a:gd name="connsiteY6972" fmla="*/ 870497 h 988368"/>
                  <a:gd name="connsiteX6973" fmla="*/ 1906166 w 2398725"/>
                  <a:gd name="connsiteY6973" fmla="*/ 870497 h 988368"/>
                  <a:gd name="connsiteX6974" fmla="*/ 1906166 w 2398725"/>
                  <a:gd name="connsiteY6974" fmla="*/ 871678 h 988368"/>
                  <a:gd name="connsiteX6975" fmla="*/ 1905322 w 2398725"/>
                  <a:gd name="connsiteY6975" fmla="*/ 873366 h 988368"/>
                  <a:gd name="connsiteX6976" fmla="*/ 1905322 w 2398725"/>
                  <a:gd name="connsiteY6976" fmla="*/ 874210 h 988368"/>
                  <a:gd name="connsiteX6977" fmla="*/ 1907855 w 2398725"/>
                  <a:gd name="connsiteY6977" fmla="*/ 874210 h 988368"/>
                  <a:gd name="connsiteX6978" fmla="*/ 1908361 w 2398725"/>
                  <a:gd name="connsiteY6978" fmla="*/ 874716 h 988368"/>
                  <a:gd name="connsiteX6979" fmla="*/ 1909121 w 2398725"/>
                  <a:gd name="connsiteY6979" fmla="*/ 871931 h 988368"/>
                  <a:gd name="connsiteX6980" fmla="*/ 1909712 w 2398725"/>
                  <a:gd name="connsiteY6980" fmla="*/ 870750 h 988368"/>
                  <a:gd name="connsiteX6981" fmla="*/ 1910303 w 2398725"/>
                  <a:gd name="connsiteY6981" fmla="*/ 871172 h 988368"/>
                  <a:gd name="connsiteX6982" fmla="*/ 1910303 w 2398725"/>
                  <a:gd name="connsiteY6982" fmla="*/ 869991 h 988368"/>
                  <a:gd name="connsiteX6983" fmla="*/ 1911147 w 2398725"/>
                  <a:gd name="connsiteY6983" fmla="*/ 870835 h 988368"/>
                  <a:gd name="connsiteX6984" fmla="*/ 1911991 w 2398725"/>
                  <a:gd name="connsiteY6984" fmla="*/ 871678 h 988368"/>
                  <a:gd name="connsiteX6985" fmla="*/ 1910387 w 2398725"/>
                  <a:gd name="connsiteY6985" fmla="*/ 875053 h 988368"/>
                  <a:gd name="connsiteX6986" fmla="*/ 1910387 w 2398725"/>
                  <a:gd name="connsiteY6986" fmla="*/ 875897 h 988368"/>
                  <a:gd name="connsiteX6987" fmla="*/ 1912919 w 2398725"/>
                  <a:gd name="connsiteY6987" fmla="*/ 875897 h 988368"/>
                  <a:gd name="connsiteX6988" fmla="*/ 1912919 w 2398725"/>
                  <a:gd name="connsiteY6988" fmla="*/ 876741 h 988368"/>
                  <a:gd name="connsiteX6989" fmla="*/ 1913764 w 2398725"/>
                  <a:gd name="connsiteY6989" fmla="*/ 877584 h 988368"/>
                  <a:gd name="connsiteX6990" fmla="*/ 1914608 w 2398725"/>
                  <a:gd name="connsiteY6990" fmla="*/ 878429 h 988368"/>
                  <a:gd name="connsiteX6991" fmla="*/ 1915452 w 2398725"/>
                  <a:gd name="connsiteY6991" fmla="*/ 879272 h 988368"/>
                  <a:gd name="connsiteX6992" fmla="*/ 1916296 w 2398725"/>
                  <a:gd name="connsiteY6992" fmla="*/ 879272 h 988368"/>
                  <a:gd name="connsiteX6993" fmla="*/ 1917140 w 2398725"/>
                  <a:gd name="connsiteY6993" fmla="*/ 880116 h 988368"/>
                  <a:gd name="connsiteX6994" fmla="*/ 1917984 w 2398725"/>
                  <a:gd name="connsiteY6994" fmla="*/ 880960 h 988368"/>
                  <a:gd name="connsiteX6995" fmla="*/ 1917984 w 2398725"/>
                  <a:gd name="connsiteY6995" fmla="*/ 882647 h 988368"/>
                  <a:gd name="connsiteX6996" fmla="*/ 1917140 w 2398725"/>
                  <a:gd name="connsiteY6996" fmla="*/ 884334 h 988368"/>
                  <a:gd name="connsiteX6997" fmla="*/ 1916296 w 2398725"/>
                  <a:gd name="connsiteY6997" fmla="*/ 886866 h 988368"/>
                  <a:gd name="connsiteX6998" fmla="*/ 1917140 w 2398725"/>
                  <a:gd name="connsiteY6998" fmla="*/ 886866 h 988368"/>
                  <a:gd name="connsiteX6999" fmla="*/ 1917140 w 2398725"/>
                  <a:gd name="connsiteY6999" fmla="*/ 887710 h 988368"/>
                  <a:gd name="connsiteX7000" fmla="*/ 1917984 w 2398725"/>
                  <a:gd name="connsiteY7000" fmla="*/ 889397 h 988368"/>
                  <a:gd name="connsiteX7001" fmla="*/ 1918828 w 2398725"/>
                  <a:gd name="connsiteY7001" fmla="*/ 890241 h 988368"/>
                  <a:gd name="connsiteX7002" fmla="*/ 1919673 w 2398725"/>
                  <a:gd name="connsiteY7002" fmla="*/ 890241 h 988368"/>
                  <a:gd name="connsiteX7003" fmla="*/ 1918828 w 2398725"/>
                  <a:gd name="connsiteY7003" fmla="*/ 891085 h 988368"/>
                  <a:gd name="connsiteX7004" fmla="*/ 1918828 w 2398725"/>
                  <a:gd name="connsiteY7004" fmla="*/ 891928 h 988368"/>
                  <a:gd name="connsiteX7005" fmla="*/ 1920517 w 2398725"/>
                  <a:gd name="connsiteY7005" fmla="*/ 892772 h 988368"/>
                  <a:gd name="connsiteX7006" fmla="*/ 1921361 w 2398725"/>
                  <a:gd name="connsiteY7006" fmla="*/ 892772 h 988368"/>
                  <a:gd name="connsiteX7007" fmla="*/ 1922205 w 2398725"/>
                  <a:gd name="connsiteY7007" fmla="*/ 893616 h 988368"/>
                  <a:gd name="connsiteX7008" fmla="*/ 1923893 w 2398725"/>
                  <a:gd name="connsiteY7008" fmla="*/ 893616 h 988368"/>
                  <a:gd name="connsiteX7009" fmla="*/ 1925582 w 2398725"/>
                  <a:gd name="connsiteY7009" fmla="*/ 894459 h 988368"/>
                  <a:gd name="connsiteX7010" fmla="*/ 1928874 w 2398725"/>
                  <a:gd name="connsiteY7010" fmla="*/ 895304 h 988368"/>
                  <a:gd name="connsiteX7011" fmla="*/ 1928874 w 2398725"/>
                  <a:gd name="connsiteY7011" fmla="*/ 896147 h 988368"/>
                  <a:gd name="connsiteX7012" fmla="*/ 1928030 w 2398725"/>
                  <a:gd name="connsiteY7012" fmla="*/ 896991 h 988368"/>
                  <a:gd name="connsiteX7013" fmla="*/ 1927185 w 2398725"/>
                  <a:gd name="connsiteY7013" fmla="*/ 898678 h 988368"/>
                  <a:gd name="connsiteX7014" fmla="*/ 1926341 w 2398725"/>
                  <a:gd name="connsiteY7014" fmla="*/ 899522 h 988368"/>
                  <a:gd name="connsiteX7015" fmla="*/ 1927185 w 2398725"/>
                  <a:gd name="connsiteY7015" fmla="*/ 899522 h 988368"/>
                  <a:gd name="connsiteX7016" fmla="*/ 1928030 w 2398725"/>
                  <a:gd name="connsiteY7016" fmla="*/ 900366 h 988368"/>
                  <a:gd name="connsiteX7017" fmla="*/ 1928874 w 2398725"/>
                  <a:gd name="connsiteY7017" fmla="*/ 900366 h 988368"/>
                  <a:gd name="connsiteX7018" fmla="*/ 1928874 w 2398725"/>
                  <a:gd name="connsiteY7018" fmla="*/ 900872 h 988368"/>
                  <a:gd name="connsiteX7019" fmla="*/ 1929043 w 2398725"/>
                  <a:gd name="connsiteY7019" fmla="*/ 900872 h 988368"/>
                  <a:gd name="connsiteX7020" fmla="*/ 1929718 w 2398725"/>
                  <a:gd name="connsiteY7020" fmla="*/ 900703 h 988368"/>
                  <a:gd name="connsiteX7021" fmla="*/ 1929718 w 2398725"/>
                  <a:gd name="connsiteY7021" fmla="*/ 900281 h 988368"/>
                  <a:gd name="connsiteX7022" fmla="*/ 1933010 w 2398725"/>
                  <a:gd name="connsiteY7022" fmla="*/ 900281 h 988368"/>
                  <a:gd name="connsiteX7023" fmla="*/ 1935458 w 2398725"/>
                  <a:gd name="connsiteY7023" fmla="*/ 899438 h 988368"/>
                  <a:gd name="connsiteX7024" fmla="*/ 1936302 w 2398725"/>
                  <a:gd name="connsiteY7024" fmla="*/ 900281 h 988368"/>
                  <a:gd name="connsiteX7025" fmla="*/ 1936640 w 2398725"/>
                  <a:gd name="connsiteY7025" fmla="*/ 900619 h 988368"/>
                  <a:gd name="connsiteX7026" fmla="*/ 1936640 w 2398725"/>
                  <a:gd name="connsiteY7026" fmla="*/ 899691 h 988368"/>
                  <a:gd name="connsiteX7027" fmla="*/ 1937146 w 2398725"/>
                  <a:gd name="connsiteY7027" fmla="*/ 899522 h 988368"/>
                  <a:gd name="connsiteX7028" fmla="*/ 1937146 w 2398725"/>
                  <a:gd name="connsiteY7028" fmla="*/ 899522 h 988368"/>
                  <a:gd name="connsiteX7029" fmla="*/ 1938835 w 2398725"/>
                  <a:gd name="connsiteY7029" fmla="*/ 898594 h 988368"/>
                  <a:gd name="connsiteX7030" fmla="*/ 1939257 w 2398725"/>
                  <a:gd name="connsiteY7030" fmla="*/ 898594 h 988368"/>
                  <a:gd name="connsiteX7031" fmla="*/ 1939510 w 2398725"/>
                  <a:gd name="connsiteY7031" fmla="*/ 898425 h 988368"/>
                  <a:gd name="connsiteX7032" fmla="*/ 1940101 w 2398725"/>
                  <a:gd name="connsiteY7032" fmla="*/ 898088 h 988368"/>
                  <a:gd name="connsiteX7033" fmla="*/ 1940439 w 2398725"/>
                  <a:gd name="connsiteY7033" fmla="*/ 897750 h 988368"/>
                  <a:gd name="connsiteX7034" fmla="*/ 1940692 w 2398725"/>
                  <a:gd name="connsiteY7034" fmla="*/ 897750 h 988368"/>
                  <a:gd name="connsiteX7035" fmla="*/ 1940945 w 2398725"/>
                  <a:gd name="connsiteY7035" fmla="*/ 897581 h 988368"/>
                  <a:gd name="connsiteX7036" fmla="*/ 1940945 w 2398725"/>
                  <a:gd name="connsiteY7036" fmla="*/ 897750 h 988368"/>
                  <a:gd name="connsiteX7037" fmla="*/ 1941283 w 2398725"/>
                  <a:gd name="connsiteY7037" fmla="*/ 897750 h 988368"/>
                  <a:gd name="connsiteX7038" fmla="*/ 1942127 w 2398725"/>
                  <a:gd name="connsiteY7038" fmla="*/ 896906 h 988368"/>
                  <a:gd name="connsiteX7039" fmla="*/ 1942127 w 2398725"/>
                  <a:gd name="connsiteY7039" fmla="*/ 900197 h 988368"/>
                  <a:gd name="connsiteX7040" fmla="*/ 1942887 w 2398725"/>
                  <a:gd name="connsiteY7040" fmla="*/ 904585 h 988368"/>
                  <a:gd name="connsiteX7041" fmla="*/ 1945166 w 2398725"/>
                  <a:gd name="connsiteY7041" fmla="*/ 901884 h 988368"/>
                  <a:gd name="connsiteX7042" fmla="*/ 1949049 w 2398725"/>
                  <a:gd name="connsiteY7042" fmla="*/ 896991 h 988368"/>
                  <a:gd name="connsiteX7043" fmla="*/ 1949218 w 2398725"/>
                  <a:gd name="connsiteY7043" fmla="*/ 896822 h 988368"/>
                  <a:gd name="connsiteX7044" fmla="*/ 1952510 w 2398725"/>
                  <a:gd name="connsiteY7044" fmla="*/ 892772 h 988368"/>
                  <a:gd name="connsiteX7045" fmla="*/ 1952847 w 2398725"/>
                  <a:gd name="connsiteY7045" fmla="*/ 892181 h 988368"/>
                  <a:gd name="connsiteX7046" fmla="*/ 1956731 w 2398725"/>
                  <a:gd name="connsiteY7046" fmla="*/ 887456 h 988368"/>
                  <a:gd name="connsiteX7047" fmla="*/ 1958588 w 2398725"/>
                  <a:gd name="connsiteY7047" fmla="*/ 885178 h 988368"/>
                  <a:gd name="connsiteX7048" fmla="*/ 1962302 w 2398725"/>
                  <a:gd name="connsiteY7048" fmla="*/ 880622 h 988368"/>
                  <a:gd name="connsiteX7049" fmla="*/ 1962640 w 2398725"/>
                  <a:gd name="connsiteY7049" fmla="*/ 880200 h 988368"/>
                  <a:gd name="connsiteX7050" fmla="*/ 1962640 w 2398725"/>
                  <a:gd name="connsiteY7050" fmla="*/ 880031 h 988368"/>
                  <a:gd name="connsiteX7051" fmla="*/ 1962893 w 2398725"/>
                  <a:gd name="connsiteY7051" fmla="*/ 879863 h 988368"/>
                  <a:gd name="connsiteX7052" fmla="*/ 1964666 w 2398725"/>
                  <a:gd name="connsiteY7052" fmla="*/ 877669 h 988368"/>
                  <a:gd name="connsiteX7053" fmla="*/ 1966692 w 2398725"/>
                  <a:gd name="connsiteY7053" fmla="*/ 875222 h 988368"/>
                  <a:gd name="connsiteX7054" fmla="*/ 1966692 w 2398725"/>
                  <a:gd name="connsiteY7054" fmla="*/ 875053 h 988368"/>
                  <a:gd name="connsiteX7055" fmla="*/ 1967367 w 2398725"/>
                  <a:gd name="connsiteY7055" fmla="*/ 874378 h 988368"/>
                  <a:gd name="connsiteX7056" fmla="*/ 1972010 w 2398725"/>
                  <a:gd name="connsiteY7056" fmla="*/ 868810 h 988368"/>
                  <a:gd name="connsiteX7057" fmla="*/ 1982393 w 2398725"/>
                  <a:gd name="connsiteY7057" fmla="*/ 855984 h 988368"/>
                  <a:gd name="connsiteX7058" fmla="*/ 1983152 w 2398725"/>
                  <a:gd name="connsiteY7058" fmla="*/ 855056 h 988368"/>
                  <a:gd name="connsiteX7059" fmla="*/ 1983237 w 2398725"/>
                  <a:gd name="connsiteY7059" fmla="*/ 855056 h 988368"/>
                  <a:gd name="connsiteX7060" fmla="*/ 1986445 w 2398725"/>
                  <a:gd name="connsiteY7060" fmla="*/ 851007 h 988368"/>
                  <a:gd name="connsiteX7061" fmla="*/ 1986529 w 2398725"/>
                  <a:gd name="connsiteY7061" fmla="*/ 851007 h 988368"/>
                  <a:gd name="connsiteX7062" fmla="*/ 1987289 w 2398725"/>
                  <a:gd name="connsiteY7062" fmla="*/ 850247 h 988368"/>
                  <a:gd name="connsiteX7063" fmla="*/ 1987289 w 2398725"/>
                  <a:gd name="connsiteY7063" fmla="*/ 850078 h 988368"/>
                  <a:gd name="connsiteX7064" fmla="*/ 1987795 w 2398725"/>
                  <a:gd name="connsiteY7064" fmla="*/ 849825 h 988368"/>
                  <a:gd name="connsiteX7065" fmla="*/ 1990243 w 2398725"/>
                  <a:gd name="connsiteY7065" fmla="*/ 847547 h 988368"/>
                  <a:gd name="connsiteX7066" fmla="*/ 1992438 w 2398725"/>
                  <a:gd name="connsiteY7066" fmla="*/ 845691 h 988368"/>
                  <a:gd name="connsiteX7067" fmla="*/ 1992860 w 2398725"/>
                  <a:gd name="connsiteY7067" fmla="*/ 845353 h 988368"/>
                  <a:gd name="connsiteX7068" fmla="*/ 1993029 w 2398725"/>
                  <a:gd name="connsiteY7068" fmla="*/ 845100 h 988368"/>
                  <a:gd name="connsiteX7069" fmla="*/ 1993198 w 2398725"/>
                  <a:gd name="connsiteY7069" fmla="*/ 845100 h 988368"/>
                  <a:gd name="connsiteX7070" fmla="*/ 1997081 w 2398725"/>
                  <a:gd name="connsiteY7070" fmla="*/ 841810 h 988368"/>
                  <a:gd name="connsiteX7071" fmla="*/ 2000457 w 2398725"/>
                  <a:gd name="connsiteY7071" fmla="*/ 838941 h 988368"/>
                  <a:gd name="connsiteX7072" fmla="*/ 2003412 w 2398725"/>
                  <a:gd name="connsiteY7072" fmla="*/ 836494 h 988368"/>
                  <a:gd name="connsiteX7073" fmla="*/ 2003749 w 2398725"/>
                  <a:gd name="connsiteY7073" fmla="*/ 835819 h 988368"/>
                  <a:gd name="connsiteX7074" fmla="*/ 2004931 w 2398725"/>
                  <a:gd name="connsiteY7074" fmla="*/ 835228 h 988368"/>
                  <a:gd name="connsiteX7075" fmla="*/ 2008223 w 2398725"/>
                  <a:gd name="connsiteY7075" fmla="*/ 832444 h 988368"/>
                  <a:gd name="connsiteX7076" fmla="*/ 2008646 w 2398725"/>
                  <a:gd name="connsiteY7076" fmla="*/ 832106 h 988368"/>
                  <a:gd name="connsiteX7077" fmla="*/ 2008646 w 2398725"/>
                  <a:gd name="connsiteY7077" fmla="*/ 831684 h 988368"/>
                  <a:gd name="connsiteX7078" fmla="*/ 2010671 w 2398725"/>
                  <a:gd name="connsiteY7078" fmla="*/ 830419 h 988368"/>
                  <a:gd name="connsiteX7079" fmla="*/ 2015230 w 2398725"/>
                  <a:gd name="connsiteY7079" fmla="*/ 826622 h 988368"/>
                  <a:gd name="connsiteX7080" fmla="*/ 2016074 w 2398725"/>
                  <a:gd name="connsiteY7080" fmla="*/ 825778 h 988368"/>
                  <a:gd name="connsiteX7081" fmla="*/ 2017087 w 2398725"/>
                  <a:gd name="connsiteY7081" fmla="*/ 825103 h 988368"/>
                  <a:gd name="connsiteX7082" fmla="*/ 2020126 w 2398725"/>
                  <a:gd name="connsiteY7082" fmla="*/ 822572 h 988368"/>
                  <a:gd name="connsiteX7083" fmla="*/ 2021477 w 2398725"/>
                  <a:gd name="connsiteY7083" fmla="*/ 821475 h 988368"/>
                  <a:gd name="connsiteX7084" fmla="*/ 2021814 w 2398725"/>
                  <a:gd name="connsiteY7084" fmla="*/ 821222 h 988368"/>
                  <a:gd name="connsiteX7085" fmla="*/ 2021814 w 2398725"/>
                  <a:gd name="connsiteY7085" fmla="*/ 820800 h 988368"/>
                  <a:gd name="connsiteX7086" fmla="*/ 2022321 w 2398725"/>
                  <a:gd name="connsiteY7086" fmla="*/ 820800 h 988368"/>
                  <a:gd name="connsiteX7087" fmla="*/ 2027048 w 2398725"/>
                  <a:gd name="connsiteY7087" fmla="*/ 817003 h 988368"/>
                  <a:gd name="connsiteX7088" fmla="*/ 2028145 w 2398725"/>
                  <a:gd name="connsiteY7088" fmla="*/ 815991 h 988368"/>
                  <a:gd name="connsiteX7089" fmla="*/ 2029496 w 2398725"/>
                  <a:gd name="connsiteY7089" fmla="*/ 815063 h 988368"/>
                  <a:gd name="connsiteX7090" fmla="*/ 2030087 w 2398725"/>
                  <a:gd name="connsiteY7090" fmla="*/ 814557 h 988368"/>
                  <a:gd name="connsiteX7091" fmla="*/ 2030087 w 2398725"/>
                  <a:gd name="connsiteY7091" fmla="*/ 814134 h 988368"/>
                  <a:gd name="connsiteX7092" fmla="*/ 2031522 w 2398725"/>
                  <a:gd name="connsiteY7092" fmla="*/ 813460 h 988368"/>
                  <a:gd name="connsiteX7093" fmla="*/ 2031944 w 2398725"/>
                  <a:gd name="connsiteY7093" fmla="*/ 813122 h 988368"/>
                  <a:gd name="connsiteX7094" fmla="*/ 2033379 w 2398725"/>
                  <a:gd name="connsiteY7094" fmla="*/ 811266 h 988368"/>
                  <a:gd name="connsiteX7095" fmla="*/ 2034223 w 2398725"/>
                  <a:gd name="connsiteY7095" fmla="*/ 810169 h 988368"/>
                  <a:gd name="connsiteX7096" fmla="*/ 2034223 w 2398725"/>
                  <a:gd name="connsiteY7096" fmla="*/ 810000 h 988368"/>
                  <a:gd name="connsiteX7097" fmla="*/ 2034730 w 2398725"/>
                  <a:gd name="connsiteY7097" fmla="*/ 809494 h 988368"/>
                  <a:gd name="connsiteX7098" fmla="*/ 2035152 w 2398725"/>
                  <a:gd name="connsiteY7098" fmla="*/ 808903 h 988368"/>
                  <a:gd name="connsiteX7099" fmla="*/ 2035827 w 2398725"/>
                  <a:gd name="connsiteY7099" fmla="*/ 807469 h 988368"/>
                  <a:gd name="connsiteX7100" fmla="*/ 2037431 w 2398725"/>
                  <a:gd name="connsiteY7100" fmla="*/ 807469 h 988368"/>
                  <a:gd name="connsiteX7101" fmla="*/ 2038191 w 2398725"/>
                  <a:gd name="connsiteY7101" fmla="*/ 806963 h 988368"/>
                  <a:gd name="connsiteX7102" fmla="*/ 2038359 w 2398725"/>
                  <a:gd name="connsiteY7102" fmla="*/ 806963 h 988368"/>
                  <a:gd name="connsiteX7103" fmla="*/ 2038359 w 2398725"/>
                  <a:gd name="connsiteY7103" fmla="*/ 806625 h 988368"/>
                  <a:gd name="connsiteX7104" fmla="*/ 2039288 w 2398725"/>
                  <a:gd name="connsiteY7104" fmla="*/ 806625 h 988368"/>
                  <a:gd name="connsiteX7105" fmla="*/ 2040048 w 2398725"/>
                  <a:gd name="connsiteY7105" fmla="*/ 806035 h 988368"/>
                  <a:gd name="connsiteX7106" fmla="*/ 2040048 w 2398725"/>
                  <a:gd name="connsiteY7106" fmla="*/ 805781 h 988368"/>
                  <a:gd name="connsiteX7107" fmla="*/ 2040301 w 2398725"/>
                  <a:gd name="connsiteY7107" fmla="*/ 805781 h 988368"/>
                  <a:gd name="connsiteX7108" fmla="*/ 2040808 w 2398725"/>
                  <a:gd name="connsiteY7108" fmla="*/ 805275 h 988368"/>
                  <a:gd name="connsiteX7109" fmla="*/ 2040808 w 2398725"/>
                  <a:gd name="connsiteY7109" fmla="*/ 804938 h 988368"/>
                  <a:gd name="connsiteX7110" fmla="*/ 2041061 w 2398725"/>
                  <a:gd name="connsiteY7110" fmla="*/ 804938 h 988368"/>
                  <a:gd name="connsiteX7111" fmla="*/ 2041314 w 2398725"/>
                  <a:gd name="connsiteY7111" fmla="*/ 804600 h 988368"/>
                  <a:gd name="connsiteX7112" fmla="*/ 2040554 w 2398725"/>
                  <a:gd name="connsiteY7112" fmla="*/ 804431 h 988368"/>
                  <a:gd name="connsiteX7113" fmla="*/ 2040554 w 2398725"/>
                  <a:gd name="connsiteY7113" fmla="*/ 803419 h 988368"/>
                  <a:gd name="connsiteX7114" fmla="*/ 2040723 w 2398725"/>
                  <a:gd name="connsiteY7114" fmla="*/ 799285 h 988368"/>
                  <a:gd name="connsiteX7115" fmla="*/ 2040892 w 2398725"/>
                  <a:gd name="connsiteY7115" fmla="*/ 798947 h 988368"/>
                  <a:gd name="connsiteX7116" fmla="*/ 2041483 w 2398725"/>
                  <a:gd name="connsiteY7116" fmla="*/ 795234 h 988368"/>
                  <a:gd name="connsiteX7117" fmla="*/ 2041483 w 2398725"/>
                  <a:gd name="connsiteY7117" fmla="*/ 794897 h 988368"/>
                  <a:gd name="connsiteX7118" fmla="*/ 2041145 w 2398725"/>
                  <a:gd name="connsiteY7118" fmla="*/ 794644 h 988368"/>
                  <a:gd name="connsiteX7119" fmla="*/ 2040976 w 2398725"/>
                  <a:gd name="connsiteY7119" fmla="*/ 794475 h 988368"/>
                  <a:gd name="connsiteX7120" fmla="*/ 2040976 w 2398725"/>
                  <a:gd name="connsiteY7120" fmla="*/ 793294 h 988368"/>
                  <a:gd name="connsiteX7121" fmla="*/ 2041314 w 2398725"/>
                  <a:gd name="connsiteY7121" fmla="*/ 792534 h 988368"/>
                  <a:gd name="connsiteX7122" fmla="*/ 2041483 w 2398725"/>
                  <a:gd name="connsiteY7122" fmla="*/ 792197 h 988368"/>
                  <a:gd name="connsiteX7123" fmla="*/ 2041483 w 2398725"/>
                  <a:gd name="connsiteY7123" fmla="*/ 791944 h 988368"/>
                  <a:gd name="connsiteX7124" fmla="*/ 2041652 w 2398725"/>
                  <a:gd name="connsiteY7124" fmla="*/ 791100 h 988368"/>
                  <a:gd name="connsiteX7125" fmla="*/ 2041652 w 2398725"/>
                  <a:gd name="connsiteY7125" fmla="*/ 790931 h 988368"/>
                  <a:gd name="connsiteX7126" fmla="*/ 2042580 w 2398725"/>
                  <a:gd name="connsiteY7126" fmla="*/ 790088 h 988368"/>
                  <a:gd name="connsiteX7127" fmla="*/ 2042749 w 2398725"/>
                  <a:gd name="connsiteY7127" fmla="*/ 790088 h 988368"/>
                  <a:gd name="connsiteX7128" fmla="*/ 2043002 w 2398725"/>
                  <a:gd name="connsiteY7128" fmla="*/ 789919 h 988368"/>
                  <a:gd name="connsiteX7129" fmla="*/ 2043340 w 2398725"/>
                  <a:gd name="connsiteY7129" fmla="*/ 789919 h 988368"/>
                  <a:gd name="connsiteX7130" fmla="*/ 2043340 w 2398725"/>
                  <a:gd name="connsiteY7130" fmla="*/ 789244 h 988368"/>
                  <a:gd name="connsiteX7131" fmla="*/ 2044184 w 2398725"/>
                  <a:gd name="connsiteY7131" fmla="*/ 789244 h 988368"/>
                  <a:gd name="connsiteX7132" fmla="*/ 2044184 w 2398725"/>
                  <a:gd name="connsiteY7132" fmla="*/ 790088 h 988368"/>
                  <a:gd name="connsiteX7133" fmla="*/ 2044184 w 2398725"/>
                  <a:gd name="connsiteY7133" fmla="*/ 790088 h 988368"/>
                  <a:gd name="connsiteX7134" fmla="*/ 2044522 w 2398725"/>
                  <a:gd name="connsiteY7134" fmla="*/ 789666 h 988368"/>
                  <a:gd name="connsiteX7135" fmla="*/ 2044522 w 2398725"/>
                  <a:gd name="connsiteY7135" fmla="*/ 789244 h 988368"/>
                  <a:gd name="connsiteX7136" fmla="*/ 2044859 w 2398725"/>
                  <a:gd name="connsiteY7136" fmla="*/ 788316 h 988368"/>
                  <a:gd name="connsiteX7137" fmla="*/ 2045113 w 2398725"/>
                  <a:gd name="connsiteY7137" fmla="*/ 788147 h 988368"/>
                  <a:gd name="connsiteX7138" fmla="*/ 2045788 w 2398725"/>
                  <a:gd name="connsiteY7138" fmla="*/ 788147 h 988368"/>
                  <a:gd name="connsiteX7139" fmla="*/ 2045788 w 2398725"/>
                  <a:gd name="connsiteY7139" fmla="*/ 787641 h 988368"/>
                  <a:gd name="connsiteX7140" fmla="*/ 2046716 w 2398725"/>
                  <a:gd name="connsiteY7140" fmla="*/ 787641 h 988368"/>
                  <a:gd name="connsiteX7141" fmla="*/ 2047730 w 2398725"/>
                  <a:gd name="connsiteY7141" fmla="*/ 786122 h 988368"/>
                  <a:gd name="connsiteX7142" fmla="*/ 2047983 w 2398725"/>
                  <a:gd name="connsiteY7142" fmla="*/ 785109 h 988368"/>
                  <a:gd name="connsiteX7143" fmla="*/ 2048405 w 2398725"/>
                  <a:gd name="connsiteY7143" fmla="*/ 783591 h 988368"/>
                  <a:gd name="connsiteX7144" fmla="*/ 2048658 w 2398725"/>
                  <a:gd name="connsiteY7144" fmla="*/ 782410 h 988368"/>
                  <a:gd name="connsiteX7145" fmla="*/ 2048658 w 2398725"/>
                  <a:gd name="connsiteY7145" fmla="*/ 780722 h 988368"/>
                  <a:gd name="connsiteX7146" fmla="*/ 2047730 w 2398725"/>
                  <a:gd name="connsiteY7146" fmla="*/ 779625 h 988368"/>
                  <a:gd name="connsiteX7147" fmla="*/ 2047223 w 2398725"/>
                  <a:gd name="connsiteY7147" fmla="*/ 778697 h 988368"/>
                  <a:gd name="connsiteX7148" fmla="*/ 2047223 w 2398725"/>
                  <a:gd name="connsiteY7148" fmla="*/ 778275 h 988368"/>
                  <a:gd name="connsiteX7149" fmla="*/ 2047814 w 2398725"/>
                  <a:gd name="connsiteY7149" fmla="*/ 777347 h 988368"/>
                  <a:gd name="connsiteX7150" fmla="*/ 2048152 w 2398725"/>
                  <a:gd name="connsiteY7150" fmla="*/ 776925 h 988368"/>
                  <a:gd name="connsiteX7151" fmla="*/ 2048152 w 2398725"/>
                  <a:gd name="connsiteY7151" fmla="*/ 776082 h 988368"/>
                  <a:gd name="connsiteX7152" fmla="*/ 2047983 w 2398725"/>
                  <a:gd name="connsiteY7152" fmla="*/ 775575 h 988368"/>
                  <a:gd name="connsiteX7153" fmla="*/ 2047983 w 2398725"/>
                  <a:gd name="connsiteY7153" fmla="*/ 775153 h 988368"/>
                  <a:gd name="connsiteX7154" fmla="*/ 2048320 w 2398725"/>
                  <a:gd name="connsiteY7154" fmla="*/ 774647 h 988368"/>
                  <a:gd name="connsiteX7155" fmla="*/ 2048320 w 2398725"/>
                  <a:gd name="connsiteY7155" fmla="*/ 774310 h 988368"/>
                  <a:gd name="connsiteX7156" fmla="*/ 2048489 w 2398725"/>
                  <a:gd name="connsiteY7156" fmla="*/ 774310 h 988368"/>
                  <a:gd name="connsiteX7157" fmla="*/ 2048489 w 2398725"/>
                  <a:gd name="connsiteY7157" fmla="*/ 773803 h 988368"/>
                  <a:gd name="connsiteX7158" fmla="*/ 2047561 w 2398725"/>
                  <a:gd name="connsiteY7158" fmla="*/ 772453 h 988368"/>
                  <a:gd name="connsiteX7159" fmla="*/ 2046463 w 2398725"/>
                  <a:gd name="connsiteY7159" fmla="*/ 769753 h 988368"/>
                  <a:gd name="connsiteX7160" fmla="*/ 2046041 w 2398725"/>
                  <a:gd name="connsiteY7160" fmla="*/ 767981 h 988368"/>
                  <a:gd name="connsiteX7161" fmla="*/ 2046041 w 2398725"/>
                  <a:gd name="connsiteY7161" fmla="*/ 767812 h 988368"/>
                  <a:gd name="connsiteX7162" fmla="*/ 2044691 w 2398725"/>
                  <a:gd name="connsiteY7162" fmla="*/ 767812 h 988368"/>
                  <a:gd name="connsiteX7163" fmla="*/ 2044015 w 2398725"/>
                  <a:gd name="connsiteY7163" fmla="*/ 763763 h 988368"/>
                  <a:gd name="connsiteX7164" fmla="*/ 2044015 w 2398725"/>
                  <a:gd name="connsiteY7164" fmla="*/ 763003 h 988368"/>
                  <a:gd name="connsiteX7165" fmla="*/ 2044269 w 2398725"/>
                  <a:gd name="connsiteY7165" fmla="*/ 761653 h 988368"/>
                  <a:gd name="connsiteX7166" fmla="*/ 2044859 w 2398725"/>
                  <a:gd name="connsiteY7166" fmla="*/ 758784 h 988368"/>
                  <a:gd name="connsiteX7167" fmla="*/ 2045113 w 2398725"/>
                  <a:gd name="connsiteY7167" fmla="*/ 757772 h 988368"/>
                  <a:gd name="connsiteX7168" fmla="*/ 2045703 w 2398725"/>
                  <a:gd name="connsiteY7168" fmla="*/ 755662 h 988368"/>
                  <a:gd name="connsiteX7169" fmla="*/ 2046126 w 2398725"/>
                  <a:gd name="connsiteY7169" fmla="*/ 754482 h 988368"/>
                  <a:gd name="connsiteX7170" fmla="*/ 2047814 w 2398725"/>
                  <a:gd name="connsiteY7170" fmla="*/ 749250 h 988368"/>
                  <a:gd name="connsiteX7171" fmla="*/ 2048236 w 2398725"/>
                  <a:gd name="connsiteY7171" fmla="*/ 748153 h 988368"/>
                  <a:gd name="connsiteX7172" fmla="*/ 2048236 w 2398725"/>
                  <a:gd name="connsiteY7172" fmla="*/ 747816 h 988368"/>
                  <a:gd name="connsiteX7173" fmla="*/ 2048489 w 2398725"/>
                  <a:gd name="connsiteY7173" fmla="*/ 747140 h 988368"/>
                  <a:gd name="connsiteX7174" fmla="*/ 2048658 w 2398725"/>
                  <a:gd name="connsiteY7174" fmla="*/ 746719 h 988368"/>
                  <a:gd name="connsiteX7175" fmla="*/ 2048911 w 2398725"/>
                  <a:gd name="connsiteY7175" fmla="*/ 746550 h 988368"/>
                  <a:gd name="connsiteX7176" fmla="*/ 2048996 w 2398725"/>
                  <a:gd name="connsiteY7176" fmla="*/ 746550 h 988368"/>
                  <a:gd name="connsiteX7177" fmla="*/ 2048996 w 2398725"/>
                  <a:gd name="connsiteY7177" fmla="*/ 745960 h 988368"/>
                  <a:gd name="connsiteX7178" fmla="*/ 2049671 w 2398725"/>
                  <a:gd name="connsiteY7178" fmla="*/ 745960 h 988368"/>
                  <a:gd name="connsiteX7179" fmla="*/ 2050262 w 2398725"/>
                  <a:gd name="connsiteY7179" fmla="*/ 745538 h 988368"/>
                  <a:gd name="connsiteX7180" fmla="*/ 2050684 w 2398725"/>
                  <a:gd name="connsiteY7180" fmla="*/ 745284 h 988368"/>
                  <a:gd name="connsiteX7181" fmla="*/ 2050684 w 2398725"/>
                  <a:gd name="connsiteY7181" fmla="*/ 745116 h 988368"/>
                  <a:gd name="connsiteX7182" fmla="*/ 2050853 w 2398725"/>
                  <a:gd name="connsiteY7182" fmla="*/ 745116 h 988368"/>
                  <a:gd name="connsiteX7183" fmla="*/ 2051444 w 2398725"/>
                  <a:gd name="connsiteY7183" fmla="*/ 744694 h 988368"/>
                  <a:gd name="connsiteX7184" fmla="*/ 2051444 w 2398725"/>
                  <a:gd name="connsiteY7184" fmla="*/ 744356 h 988368"/>
                  <a:gd name="connsiteX7185" fmla="*/ 2051950 w 2398725"/>
                  <a:gd name="connsiteY7185" fmla="*/ 744356 h 988368"/>
                  <a:gd name="connsiteX7186" fmla="*/ 2054736 w 2398725"/>
                  <a:gd name="connsiteY7186" fmla="*/ 741909 h 988368"/>
                  <a:gd name="connsiteX7187" fmla="*/ 2054820 w 2398725"/>
                  <a:gd name="connsiteY7187" fmla="*/ 741909 h 988368"/>
                  <a:gd name="connsiteX7188" fmla="*/ 2055580 w 2398725"/>
                  <a:gd name="connsiteY7188" fmla="*/ 741235 h 988368"/>
                  <a:gd name="connsiteX7189" fmla="*/ 2055580 w 2398725"/>
                  <a:gd name="connsiteY7189" fmla="*/ 740981 h 988368"/>
                  <a:gd name="connsiteX7190" fmla="*/ 2055833 w 2398725"/>
                  <a:gd name="connsiteY7190" fmla="*/ 740981 h 988368"/>
                  <a:gd name="connsiteX7191" fmla="*/ 2056087 w 2398725"/>
                  <a:gd name="connsiteY7191" fmla="*/ 740812 h 988368"/>
                  <a:gd name="connsiteX7192" fmla="*/ 2056087 w 2398725"/>
                  <a:gd name="connsiteY7192" fmla="*/ 740475 h 988368"/>
                  <a:gd name="connsiteX7193" fmla="*/ 2055833 w 2398725"/>
                  <a:gd name="connsiteY7193" fmla="*/ 740138 h 988368"/>
                  <a:gd name="connsiteX7194" fmla="*/ 2056509 w 2398725"/>
                  <a:gd name="connsiteY7194" fmla="*/ 740138 h 988368"/>
                  <a:gd name="connsiteX7195" fmla="*/ 2056509 w 2398725"/>
                  <a:gd name="connsiteY7195" fmla="*/ 739800 h 988368"/>
                  <a:gd name="connsiteX7196" fmla="*/ 2057100 w 2398725"/>
                  <a:gd name="connsiteY7196" fmla="*/ 739210 h 988368"/>
                  <a:gd name="connsiteX7197" fmla="*/ 2057100 w 2398725"/>
                  <a:gd name="connsiteY7197" fmla="*/ 739210 h 988368"/>
                  <a:gd name="connsiteX7198" fmla="*/ 2057268 w 2398725"/>
                  <a:gd name="connsiteY7198" fmla="*/ 738872 h 988368"/>
                  <a:gd name="connsiteX7199" fmla="*/ 2057437 w 2398725"/>
                  <a:gd name="connsiteY7199" fmla="*/ 738619 h 988368"/>
                  <a:gd name="connsiteX7200" fmla="*/ 2057437 w 2398725"/>
                  <a:gd name="connsiteY7200" fmla="*/ 738366 h 988368"/>
                  <a:gd name="connsiteX7201" fmla="*/ 2058366 w 2398725"/>
                  <a:gd name="connsiteY7201" fmla="*/ 737184 h 988368"/>
                  <a:gd name="connsiteX7202" fmla="*/ 2058703 w 2398725"/>
                  <a:gd name="connsiteY7202" fmla="*/ 736510 h 988368"/>
                  <a:gd name="connsiteX7203" fmla="*/ 2058703 w 2398725"/>
                  <a:gd name="connsiteY7203" fmla="*/ 736172 h 988368"/>
                  <a:gd name="connsiteX7204" fmla="*/ 2059041 w 2398725"/>
                  <a:gd name="connsiteY7204" fmla="*/ 735666 h 988368"/>
                  <a:gd name="connsiteX7205" fmla="*/ 2059041 w 2398725"/>
                  <a:gd name="connsiteY7205" fmla="*/ 735497 h 988368"/>
                  <a:gd name="connsiteX7206" fmla="*/ 2058872 w 2398725"/>
                  <a:gd name="connsiteY7206" fmla="*/ 735328 h 988368"/>
                  <a:gd name="connsiteX7207" fmla="*/ 2058872 w 2398725"/>
                  <a:gd name="connsiteY7207" fmla="*/ 735328 h 988368"/>
                  <a:gd name="connsiteX7208" fmla="*/ 2058872 w 2398725"/>
                  <a:gd name="connsiteY7208" fmla="*/ 735159 h 988368"/>
                  <a:gd name="connsiteX7209" fmla="*/ 2059041 w 2398725"/>
                  <a:gd name="connsiteY7209" fmla="*/ 735159 h 988368"/>
                  <a:gd name="connsiteX7210" fmla="*/ 2059463 w 2398725"/>
                  <a:gd name="connsiteY7210" fmla="*/ 734653 h 988368"/>
                  <a:gd name="connsiteX7211" fmla="*/ 2059632 w 2398725"/>
                  <a:gd name="connsiteY7211" fmla="*/ 733894 h 988368"/>
                  <a:gd name="connsiteX7212" fmla="*/ 2059885 w 2398725"/>
                  <a:gd name="connsiteY7212" fmla="*/ 733556 h 988368"/>
                  <a:gd name="connsiteX7213" fmla="*/ 2060392 w 2398725"/>
                  <a:gd name="connsiteY7213" fmla="*/ 733219 h 988368"/>
                  <a:gd name="connsiteX7214" fmla="*/ 2060392 w 2398725"/>
                  <a:gd name="connsiteY7214" fmla="*/ 732797 h 988368"/>
                  <a:gd name="connsiteX7215" fmla="*/ 2060392 w 2398725"/>
                  <a:gd name="connsiteY7215" fmla="*/ 732797 h 988368"/>
                  <a:gd name="connsiteX7216" fmla="*/ 2060392 w 2398725"/>
                  <a:gd name="connsiteY7216" fmla="*/ 732628 h 988368"/>
                  <a:gd name="connsiteX7217" fmla="*/ 2060392 w 2398725"/>
                  <a:gd name="connsiteY7217" fmla="*/ 732628 h 988368"/>
                  <a:gd name="connsiteX7218" fmla="*/ 2060561 w 2398725"/>
                  <a:gd name="connsiteY7218" fmla="*/ 732459 h 988368"/>
                  <a:gd name="connsiteX7219" fmla="*/ 2060729 w 2398725"/>
                  <a:gd name="connsiteY7219" fmla="*/ 732291 h 988368"/>
                  <a:gd name="connsiteX7220" fmla="*/ 2060898 w 2398725"/>
                  <a:gd name="connsiteY7220" fmla="*/ 732038 h 988368"/>
                  <a:gd name="connsiteX7221" fmla="*/ 2060898 w 2398725"/>
                  <a:gd name="connsiteY7221" fmla="*/ 731785 h 988368"/>
                  <a:gd name="connsiteX7222" fmla="*/ 2061067 w 2398725"/>
                  <a:gd name="connsiteY7222" fmla="*/ 731616 h 988368"/>
                  <a:gd name="connsiteX7223" fmla="*/ 2061320 w 2398725"/>
                  <a:gd name="connsiteY7223" fmla="*/ 731278 h 988368"/>
                  <a:gd name="connsiteX7224" fmla="*/ 2061573 w 2398725"/>
                  <a:gd name="connsiteY7224" fmla="*/ 730941 h 988368"/>
                  <a:gd name="connsiteX7225" fmla="*/ 2061573 w 2398725"/>
                  <a:gd name="connsiteY7225" fmla="*/ 730603 h 988368"/>
                  <a:gd name="connsiteX7226" fmla="*/ 2061827 w 2398725"/>
                  <a:gd name="connsiteY7226" fmla="*/ 729675 h 988368"/>
                  <a:gd name="connsiteX7227" fmla="*/ 2061827 w 2398725"/>
                  <a:gd name="connsiteY7227" fmla="*/ 729506 h 988368"/>
                  <a:gd name="connsiteX7228" fmla="*/ 2062164 w 2398725"/>
                  <a:gd name="connsiteY7228" fmla="*/ 729253 h 988368"/>
                  <a:gd name="connsiteX7229" fmla="*/ 2062164 w 2398725"/>
                  <a:gd name="connsiteY7229" fmla="*/ 728663 h 988368"/>
                  <a:gd name="connsiteX7230" fmla="*/ 2062755 w 2398725"/>
                  <a:gd name="connsiteY7230" fmla="*/ 727988 h 988368"/>
                  <a:gd name="connsiteX7231" fmla="*/ 2062924 w 2398725"/>
                  <a:gd name="connsiteY7231" fmla="*/ 727819 h 988368"/>
                  <a:gd name="connsiteX7232" fmla="*/ 2062924 w 2398725"/>
                  <a:gd name="connsiteY7232" fmla="*/ 727650 h 988368"/>
                  <a:gd name="connsiteX7233" fmla="*/ 2063093 w 2398725"/>
                  <a:gd name="connsiteY7233" fmla="*/ 727650 h 988368"/>
                  <a:gd name="connsiteX7234" fmla="*/ 2063431 w 2398725"/>
                  <a:gd name="connsiteY7234" fmla="*/ 727228 h 988368"/>
                  <a:gd name="connsiteX7235" fmla="*/ 2063684 w 2398725"/>
                  <a:gd name="connsiteY7235" fmla="*/ 727228 h 988368"/>
                  <a:gd name="connsiteX7236" fmla="*/ 2063684 w 2398725"/>
                  <a:gd name="connsiteY7236" fmla="*/ 726806 h 988368"/>
                  <a:gd name="connsiteX7237" fmla="*/ 2064528 w 2398725"/>
                  <a:gd name="connsiteY7237" fmla="*/ 726806 h 988368"/>
                  <a:gd name="connsiteX7238" fmla="*/ 2064528 w 2398725"/>
                  <a:gd name="connsiteY7238" fmla="*/ 725963 h 988368"/>
                  <a:gd name="connsiteX7239" fmla="*/ 2065372 w 2398725"/>
                  <a:gd name="connsiteY7239" fmla="*/ 725963 h 988368"/>
                  <a:gd name="connsiteX7240" fmla="*/ 2065372 w 2398725"/>
                  <a:gd name="connsiteY7240" fmla="*/ 725119 h 988368"/>
                  <a:gd name="connsiteX7241" fmla="*/ 2066216 w 2398725"/>
                  <a:gd name="connsiteY7241" fmla="*/ 725119 h 988368"/>
                  <a:gd name="connsiteX7242" fmla="*/ 2066216 w 2398725"/>
                  <a:gd name="connsiteY7242" fmla="*/ 724275 h 988368"/>
                  <a:gd name="connsiteX7243" fmla="*/ 2067314 w 2398725"/>
                  <a:gd name="connsiteY7243" fmla="*/ 724275 h 988368"/>
                  <a:gd name="connsiteX7244" fmla="*/ 2067483 w 2398725"/>
                  <a:gd name="connsiteY7244" fmla="*/ 724106 h 988368"/>
                  <a:gd name="connsiteX7245" fmla="*/ 2067820 w 2398725"/>
                  <a:gd name="connsiteY7245" fmla="*/ 724106 h 988368"/>
                  <a:gd name="connsiteX7246" fmla="*/ 2067820 w 2398725"/>
                  <a:gd name="connsiteY7246" fmla="*/ 723431 h 988368"/>
                  <a:gd name="connsiteX7247" fmla="*/ 2068664 w 2398725"/>
                  <a:gd name="connsiteY7247" fmla="*/ 723431 h 988368"/>
                  <a:gd name="connsiteX7248" fmla="*/ 2068664 w 2398725"/>
                  <a:gd name="connsiteY7248" fmla="*/ 722588 h 988368"/>
                  <a:gd name="connsiteX7249" fmla="*/ 2070521 w 2398725"/>
                  <a:gd name="connsiteY7249" fmla="*/ 722588 h 988368"/>
                  <a:gd name="connsiteX7250" fmla="*/ 2071028 w 2398725"/>
                  <a:gd name="connsiteY7250" fmla="*/ 722166 h 988368"/>
                  <a:gd name="connsiteX7251" fmla="*/ 2071112 w 2398725"/>
                  <a:gd name="connsiteY7251" fmla="*/ 722166 h 988368"/>
                  <a:gd name="connsiteX7252" fmla="*/ 2071112 w 2398725"/>
                  <a:gd name="connsiteY7252" fmla="*/ 721744 h 988368"/>
                  <a:gd name="connsiteX7253" fmla="*/ 2071957 w 2398725"/>
                  <a:gd name="connsiteY7253" fmla="*/ 721744 h 988368"/>
                  <a:gd name="connsiteX7254" fmla="*/ 2071957 w 2398725"/>
                  <a:gd name="connsiteY7254" fmla="*/ 720900 h 988368"/>
                  <a:gd name="connsiteX7255" fmla="*/ 2072632 w 2398725"/>
                  <a:gd name="connsiteY7255" fmla="*/ 720900 h 988368"/>
                  <a:gd name="connsiteX7256" fmla="*/ 2073391 w 2398725"/>
                  <a:gd name="connsiteY7256" fmla="*/ 719888 h 988368"/>
                  <a:gd name="connsiteX7257" fmla="*/ 2073729 w 2398725"/>
                  <a:gd name="connsiteY7257" fmla="*/ 719719 h 988368"/>
                  <a:gd name="connsiteX7258" fmla="*/ 2073982 w 2398725"/>
                  <a:gd name="connsiteY7258" fmla="*/ 719381 h 988368"/>
                  <a:gd name="connsiteX7259" fmla="*/ 2074404 w 2398725"/>
                  <a:gd name="connsiteY7259" fmla="*/ 719381 h 988368"/>
                  <a:gd name="connsiteX7260" fmla="*/ 2074404 w 2398725"/>
                  <a:gd name="connsiteY7260" fmla="*/ 719212 h 988368"/>
                  <a:gd name="connsiteX7261" fmla="*/ 2075502 w 2398725"/>
                  <a:gd name="connsiteY7261" fmla="*/ 719212 h 988368"/>
                  <a:gd name="connsiteX7262" fmla="*/ 2075671 w 2398725"/>
                  <a:gd name="connsiteY7262" fmla="*/ 718960 h 988368"/>
                  <a:gd name="connsiteX7263" fmla="*/ 2076093 w 2398725"/>
                  <a:gd name="connsiteY7263" fmla="*/ 718960 h 988368"/>
                  <a:gd name="connsiteX7264" fmla="*/ 2076093 w 2398725"/>
                  <a:gd name="connsiteY7264" fmla="*/ 718369 h 988368"/>
                  <a:gd name="connsiteX7265" fmla="*/ 2076515 w 2398725"/>
                  <a:gd name="connsiteY7265" fmla="*/ 718369 h 988368"/>
                  <a:gd name="connsiteX7266" fmla="*/ 2076937 w 2398725"/>
                  <a:gd name="connsiteY7266" fmla="*/ 717778 h 988368"/>
                  <a:gd name="connsiteX7267" fmla="*/ 2076937 w 2398725"/>
                  <a:gd name="connsiteY7267" fmla="*/ 717525 h 988368"/>
                  <a:gd name="connsiteX7268" fmla="*/ 2077106 w 2398725"/>
                  <a:gd name="connsiteY7268" fmla="*/ 717525 h 988368"/>
                  <a:gd name="connsiteX7269" fmla="*/ 2077275 w 2398725"/>
                  <a:gd name="connsiteY7269" fmla="*/ 717356 h 988368"/>
                  <a:gd name="connsiteX7270" fmla="*/ 2077275 w 2398725"/>
                  <a:gd name="connsiteY7270" fmla="*/ 716428 h 988368"/>
                  <a:gd name="connsiteX7271" fmla="*/ 2077443 w 2398725"/>
                  <a:gd name="connsiteY7271" fmla="*/ 715584 h 988368"/>
                  <a:gd name="connsiteX7272" fmla="*/ 2078625 w 2398725"/>
                  <a:gd name="connsiteY7272" fmla="*/ 715584 h 988368"/>
                  <a:gd name="connsiteX7273" fmla="*/ 2078625 w 2398725"/>
                  <a:gd name="connsiteY7273" fmla="*/ 715078 h 988368"/>
                  <a:gd name="connsiteX7274" fmla="*/ 2082762 w 2398725"/>
                  <a:gd name="connsiteY7274" fmla="*/ 715078 h 988368"/>
                  <a:gd name="connsiteX7275" fmla="*/ 2085294 w 2398725"/>
                  <a:gd name="connsiteY7275" fmla="*/ 715838 h 988368"/>
                  <a:gd name="connsiteX7276" fmla="*/ 2085294 w 2398725"/>
                  <a:gd name="connsiteY7276" fmla="*/ 716681 h 988368"/>
                  <a:gd name="connsiteX7277" fmla="*/ 2087827 w 2398725"/>
                  <a:gd name="connsiteY7277" fmla="*/ 716681 h 988368"/>
                  <a:gd name="connsiteX7278" fmla="*/ 2086982 w 2398725"/>
                  <a:gd name="connsiteY7278" fmla="*/ 719972 h 988368"/>
                  <a:gd name="connsiteX7279" fmla="*/ 2086138 w 2398725"/>
                  <a:gd name="connsiteY7279" fmla="*/ 724950 h 988368"/>
                  <a:gd name="connsiteX7280" fmla="*/ 2086138 w 2398725"/>
                  <a:gd name="connsiteY7280" fmla="*/ 726637 h 988368"/>
                  <a:gd name="connsiteX7281" fmla="*/ 2085294 w 2398725"/>
                  <a:gd name="connsiteY7281" fmla="*/ 729169 h 988368"/>
                  <a:gd name="connsiteX7282" fmla="*/ 2086138 w 2398725"/>
                  <a:gd name="connsiteY7282" fmla="*/ 730856 h 988368"/>
                  <a:gd name="connsiteX7283" fmla="*/ 2084450 w 2398725"/>
                  <a:gd name="connsiteY7283" fmla="*/ 731700 h 988368"/>
                  <a:gd name="connsiteX7284" fmla="*/ 2086982 w 2398725"/>
                  <a:gd name="connsiteY7284" fmla="*/ 735835 h 988368"/>
                  <a:gd name="connsiteX7285" fmla="*/ 2087827 w 2398725"/>
                  <a:gd name="connsiteY7285" fmla="*/ 735835 h 988368"/>
                  <a:gd name="connsiteX7286" fmla="*/ 2087827 w 2398725"/>
                  <a:gd name="connsiteY7286" fmla="*/ 737522 h 988368"/>
                  <a:gd name="connsiteX7287" fmla="*/ 2088670 w 2398725"/>
                  <a:gd name="connsiteY7287" fmla="*/ 737522 h 988368"/>
                  <a:gd name="connsiteX7288" fmla="*/ 2089515 w 2398725"/>
                  <a:gd name="connsiteY7288" fmla="*/ 738366 h 988368"/>
                  <a:gd name="connsiteX7289" fmla="*/ 2090359 w 2398725"/>
                  <a:gd name="connsiteY7289" fmla="*/ 739210 h 988368"/>
                  <a:gd name="connsiteX7290" fmla="*/ 2090359 w 2398725"/>
                  <a:gd name="connsiteY7290" fmla="*/ 740053 h 988368"/>
                  <a:gd name="connsiteX7291" fmla="*/ 2091203 w 2398725"/>
                  <a:gd name="connsiteY7291" fmla="*/ 740897 h 988368"/>
                  <a:gd name="connsiteX7292" fmla="*/ 2090443 w 2398725"/>
                  <a:gd name="connsiteY7292" fmla="*/ 740897 h 988368"/>
                  <a:gd name="connsiteX7293" fmla="*/ 2090443 w 2398725"/>
                  <a:gd name="connsiteY7293" fmla="*/ 741741 h 988368"/>
                  <a:gd name="connsiteX7294" fmla="*/ 2091203 w 2398725"/>
                  <a:gd name="connsiteY7294" fmla="*/ 741741 h 988368"/>
                  <a:gd name="connsiteX7295" fmla="*/ 2092047 w 2398725"/>
                  <a:gd name="connsiteY7295" fmla="*/ 742584 h 988368"/>
                  <a:gd name="connsiteX7296" fmla="*/ 2092891 w 2398725"/>
                  <a:gd name="connsiteY7296" fmla="*/ 743428 h 988368"/>
                  <a:gd name="connsiteX7297" fmla="*/ 2093735 w 2398725"/>
                  <a:gd name="connsiteY7297" fmla="*/ 744272 h 988368"/>
                  <a:gd name="connsiteX7298" fmla="*/ 2093735 w 2398725"/>
                  <a:gd name="connsiteY7298" fmla="*/ 745960 h 988368"/>
                  <a:gd name="connsiteX7299" fmla="*/ 2094580 w 2398725"/>
                  <a:gd name="connsiteY7299" fmla="*/ 746803 h 988368"/>
                  <a:gd name="connsiteX7300" fmla="*/ 2094580 w 2398725"/>
                  <a:gd name="connsiteY7300" fmla="*/ 749334 h 988368"/>
                  <a:gd name="connsiteX7301" fmla="*/ 2117034 w 2398725"/>
                  <a:gd name="connsiteY7301" fmla="*/ 749334 h 988368"/>
                  <a:gd name="connsiteX7302" fmla="*/ 2128683 w 2398725"/>
                  <a:gd name="connsiteY7302" fmla="*/ 749166 h 988368"/>
                  <a:gd name="connsiteX7303" fmla="*/ 2132819 w 2398725"/>
                  <a:gd name="connsiteY7303" fmla="*/ 749166 h 988368"/>
                  <a:gd name="connsiteX7304" fmla="*/ 2132819 w 2398725"/>
                  <a:gd name="connsiteY7304" fmla="*/ 748322 h 988368"/>
                  <a:gd name="connsiteX7305" fmla="*/ 2133664 w 2398725"/>
                  <a:gd name="connsiteY7305" fmla="*/ 748322 h 988368"/>
                  <a:gd name="connsiteX7306" fmla="*/ 356905 w 2398725"/>
                  <a:gd name="connsiteY7306" fmla="*/ 619903 h 988368"/>
                  <a:gd name="connsiteX7307" fmla="*/ 357243 w 2398725"/>
                  <a:gd name="connsiteY7307" fmla="*/ 620662 h 988368"/>
                  <a:gd name="connsiteX7308" fmla="*/ 357243 w 2398725"/>
                  <a:gd name="connsiteY7308" fmla="*/ 621422 h 988368"/>
                  <a:gd name="connsiteX7309" fmla="*/ 357411 w 2398725"/>
                  <a:gd name="connsiteY7309" fmla="*/ 622266 h 988368"/>
                  <a:gd name="connsiteX7310" fmla="*/ 356989 w 2398725"/>
                  <a:gd name="connsiteY7310" fmla="*/ 625219 h 988368"/>
                  <a:gd name="connsiteX7311" fmla="*/ 356821 w 2398725"/>
                  <a:gd name="connsiteY7311" fmla="*/ 625219 h 988368"/>
                  <a:gd name="connsiteX7312" fmla="*/ 356567 w 2398725"/>
                  <a:gd name="connsiteY7312" fmla="*/ 624713 h 988368"/>
                  <a:gd name="connsiteX7313" fmla="*/ 356567 w 2398725"/>
                  <a:gd name="connsiteY7313" fmla="*/ 619819 h 988368"/>
                  <a:gd name="connsiteX7314" fmla="*/ 356905 w 2398725"/>
                  <a:gd name="connsiteY7314" fmla="*/ 619819 h 988368"/>
                  <a:gd name="connsiteX7315" fmla="*/ 1032222 w 2398725"/>
                  <a:gd name="connsiteY7315" fmla="*/ 700819 h 988368"/>
                  <a:gd name="connsiteX7316" fmla="*/ 1030027 w 2398725"/>
                  <a:gd name="connsiteY7316" fmla="*/ 704278 h 988368"/>
                  <a:gd name="connsiteX7317" fmla="*/ 1029436 w 2398725"/>
                  <a:gd name="connsiteY7317" fmla="*/ 705375 h 988368"/>
                  <a:gd name="connsiteX7318" fmla="*/ 1029098 w 2398725"/>
                  <a:gd name="connsiteY7318" fmla="*/ 706978 h 988368"/>
                  <a:gd name="connsiteX7319" fmla="*/ 1023021 w 2398725"/>
                  <a:gd name="connsiteY7319" fmla="*/ 708328 h 988368"/>
                  <a:gd name="connsiteX7320" fmla="*/ 1016014 w 2398725"/>
                  <a:gd name="connsiteY7320" fmla="*/ 709847 h 988368"/>
                  <a:gd name="connsiteX7321" fmla="*/ 1013735 w 2398725"/>
                  <a:gd name="connsiteY7321" fmla="*/ 708159 h 988368"/>
                  <a:gd name="connsiteX7322" fmla="*/ 1005716 w 2398725"/>
                  <a:gd name="connsiteY7322" fmla="*/ 704953 h 988368"/>
                  <a:gd name="connsiteX7323" fmla="*/ 1004618 w 2398725"/>
                  <a:gd name="connsiteY7323" fmla="*/ 704109 h 988368"/>
                  <a:gd name="connsiteX7324" fmla="*/ 1003858 w 2398725"/>
                  <a:gd name="connsiteY7324" fmla="*/ 703266 h 988368"/>
                  <a:gd name="connsiteX7325" fmla="*/ 1004196 w 2398725"/>
                  <a:gd name="connsiteY7325" fmla="*/ 701494 h 988368"/>
                  <a:gd name="connsiteX7326" fmla="*/ 1004196 w 2398725"/>
                  <a:gd name="connsiteY7326" fmla="*/ 701072 h 988368"/>
                  <a:gd name="connsiteX7327" fmla="*/ 1003943 w 2398725"/>
                  <a:gd name="connsiteY7327" fmla="*/ 701072 h 988368"/>
                  <a:gd name="connsiteX7328" fmla="*/ 1003774 w 2398725"/>
                  <a:gd name="connsiteY7328" fmla="*/ 701747 h 988368"/>
                  <a:gd name="connsiteX7329" fmla="*/ 1002508 w 2398725"/>
                  <a:gd name="connsiteY7329" fmla="*/ 702253 h 988368"/>
                  <a:gd name="connsiteX7330" fmla="*/ 1001073 w 2398725"/>
                  <a:gd name="connsiteY7330" fmla="*/ 702000 h 988368"/>
                  <a:gd name="connsiteX7331" fmla="*/ 997359 w 2398725"/>
                  <a:gd name="connsiteY7331" fmla="*/ 699891 h 988368"/>
                  <a:gd name="connsiteX7332" fmla="*/ 993898 w 2398725"/>
                  <a:gd name="connsiteY7332" fmla="*/ 698625 h 988368"/>
                  <a:gd name="connsiteX7333" fmla="*/ 993898 w 2398725"/>
                  <a:gd name="connsiteY7333" fmla="*/ 697697 h 988368"/>
                  <a:gd name="connsiteX7334" fmla="*/ 992885 w 2398725"/>
                  <a:gd name="connsiteY7334" fmla="*/ 696769 h 988368"/>
                  <a:gd name="connsiteX7335" fmla="*/ 985372 w 2398725"/>
                  <a:gd name="connsiteY7335" fmla="*/ 693478 h 988368"/>
                  <a:gd name="connsiteX7336" fmla="*/ 980813 w 2398725"/>
                  <a:gd name="connsiteY7336" fmla="*/ 691538 h 988368"/>
                  <a:gd name="connsiteX7337" fmla="*/ 980476 w 2398725"/>
                  <a:gd name="connsiteY7337" fmla="*/ 690778 h 988368"/>
                  <a:gd name="connsiteX7338" fmla="*/ 980644 w 2398725"/>
                  <a:gd name="connsiteY7338" fmla="*/ 689766 h 988368"/>
                  <a:gd name="connsiteX7339" fmla="*/ 979209 w 2398725"/>
                  <a:gd name="connsiteY7339" fmla="*/ 689006 h 988368"/>
                  <a:gd name="connsiteX7340" fmla="*/ 978028 w 2398725"/>
                  <a:gd name="connsiteY7340" fmla="*/ 689850 h 988368"/>
                  <a:gd name="connsiteX7341" fmla="*/ 972710 w 2398725"/>
                  <a:gd name="connsiteY7341" fmla="*/ 687319 h 988368"/>
                  <a:gd name="connsiteX7342" fmla="*/ 972541 w 2398725"/>
                  <a:gd name="connsiteY7342" fmla="*/ 686306 h 988368"/>
                  <a:gd name="connsiteX7343" fmla="*/ 973132 w 2398725"/>
                  <a:gd name="connsiteY7343" fmla="*/ 685462 h 988368"/>
                  <a:gd name="connsiteX7344" fmla="*/ 973722 w 2398725"/>
                  <a:gd name="connsiteY7344" fmla="*/ 685294 h 988368"/>
                  <a:gd name="connsiteX7345" fmla="*/ 974651 w 2398725"/>
                  <a:gd name="connsiteY7345" fmla="*/ 685294 h 988368"/>
                  <a:gd name="connsiteX7346" fmla="*/ 974904 w 2398725"/>
                  <a:gd name="connsiteY7346" fmla="*/ 685631 h 988368"/>
                  <a:gd name="connsiteX7347" fmla="*/ 975326 w 2398725"/>
                  <a:gd name="connsiteY7347" fmla="*/ 685631 h 988368"/>
                  <a:gd name="connsiteX7348" fmla="*/ 975580 w 2398725"/>
                  <a:gd name="connsiteY7348" fmla="*/ 685041 h 988368"/>
                  <a:gd name="connsiteX7349" fmla="*/ 975580 w 2398725"/>
                  <a:gd name="connsiteY7349" fmla="*/ 684197 h 988368"/>
                  <a:gd name="connsiteX7350" fmla="*/ 974735 w 2398725"/>
                  <a:gd name="connsiteY7350" fmla="*/ 682172 h 988368"/>
                  <a:gd name="connsiteX7351" fmla="*/ 974145 w 2398725"/>
                  <a:gd name="connsiteY7351" fmla="*/ 681160 h 988368"/>
                  <a:gd name="connsiteX7352" fmla="*/ 973216 w 2398725"/>
                  <a:gd name="connsiteY7352" fmla="*/ 680569 h 988368"/>
                  <a:gd name="connsiteX7353" fmla="*/ 972710 w 2398725"/>
                  <a:gd name="connsiteY7353" fmla="*/ 680569 h 988368"/>
                  <a:gd name="connsiteX7354" fmla="*/ 972287 w 2398725"/>
                  <a:gd name="connsiteY7354" fmla="*/ 681075 h 988368"/>
                  <a:gd name="connsiteX7355" fmla="*/ 970430 w 2398725"/>
                  <a:gd name="connsiteY7355" fmla="*/ 685294 h 988368"/>
                  <a:gd name="connsiteX7356" fmla="*/ 969417 w 2398725"/>
                  <a:gd name="connsiteY7356" fmla="*/ 685716 h 988368"/>
                  <a:gd name="connsiteX7357" fmla="*/ 966969 w 2398725"/>
                  <a:gd name="connsiteY7357" fmla="*/ 685125 h 988368"/>
                  <a:gd name="connsiteX7358" fmla="*/ 966463 w 2398725"/>
                  <a:gd name="connsiteY7358" fmla="*/ 685547 h 988368"/>
                  <a:gd name="connsiteX7359" fmla="*/ 965956 w 2398725"/>
                  <a:gd name="connsiteY7359" fmla="*/ 686728 h 988368"/>
                  <a:gd name="connsiteX7360" fmla="*/ 965534 w 2398725"/>
                  <a:gd name="connsiteY7360" fmla="*/ 686728 h 988368"/>
                  <a:gd name="connsiteX7361" fmla="*/ 965365 w 2398725"/>
                  <a:gd name="connsiteY7361" fmla="*/ 686053 h 988368"/>
                  <a:gd name="connsiteX7362" fmla="*/ 964521 w 2398725"/>
                  <a:gd name="connsiteY7362" fmla="*/ 685885 h 988368"/>
                  <a:gd name="connsiteX7363" fmla="*/ 963340 w 2398725"/>
                  <a:gd name="connsiteY7363" fmla="*/ 683522 h 988368"/>
                  <a:gd name="connsiteX7364" fmla="*/ 962664 w 2398725"/>
                  <a:gd name="connsiteY7364" fmla="*/ 683353 h 988368"/>
                  <a:gd name="connsiteX7365" fmla="*/ 962326 w 2398725"/>
                  <a:gd name="connsiteY7365" fmla="*/ 681834 h 988368"/>
                  <a:gd name="connsiteX7366" fmla="*/ 962917 w 2398725"/>
                  <a:gd name="connsiteY7366" fmla="*/ 680906 h 988368"/>
                  <a:gd name="connsiteX7367" fmla="*/ 964268 w 2398725"/>
                  <a:gd name="connsiteY7367" fmla="*/ 680231 h 988368"/>
                  <a:gd name="connsiteX7368" fmla="*/ 964015 w 2398725"/>
                  <a:gd name="connsiteY7368" fmla="*/ 679725 h 988368"/>
                  <a:gd name="connsiteX7369" fmla="*/ 962411 w 2398725"/>
                  <a:gd name="connsiteY7369" fmla="*/ 679388 h 988368"/>
                  <a:gd name="connsiteX7370" fmla="*/ 961567 w 2398725"/>
                  <a:gd name="connsiteY7370" fmla="*/ 677616 h 988368"/>
                  <a:gd name="connsiteX7371" fmla="*/ 961567 w 2398725"/>
                  <a:gd name="connsiteY7371" fmla="*/ 676688 h 988368"/>
                  <a:gd name="connsiteX7372" fmla="*/ 962833 w 2398725"/>
                  <a:gd name="connsiteY7372" fmla="*/ 672216 h 988368"/>
                  <a:gd name="connsiteX7373" fmla="*/ 963593 w 2398725"/>
                  <a:gd name="connsiteY7373" fmla="*/ 670697 h 988368"/>
                  <a:gd name="connsiteX7374" fmla="*/ 963762 w 2398725"/>
                  <a:gd name="connsiteY7374" fmla="*/ 670275 h 988368"/>
                  <a:gd name="connsiteX7375" fmla="*/ 964943 w 2398725"/>
                  <a:gd name="connsiteY7375" fmla="*/ 669938 h 988368"/>
                  <a:gd name="connsiteX7376" fmla="*/ 964943 w 2398725"/>
                  <a:gd name="connsiteY7376" fmla="*/ 669600 h 988368"/>
                  <a:gd name="connsiteX7377" fmla="*/ 964690 w 2398725"/>
                  <a:gd name="connsiteY7377" fmla="*/ 668841 h 988368"/>
                  <a:gd name="connsiteX7378" fmla="*/ 967138 w 2398725"/>
                  <a:gd name="connsiteY7378" fmla="*/ 663188 h 988368"/>
                  <a:gd name="connsiteX7379" fmla="*/ 967898 w 2398725"/>
                  <a:gd name="connsiteY7379" fmla="*/ 662850 h 988368"/>
                  <a:gd name="connsiteX7380" fmla="*/ 973807 w 2398725"/>
                  <a:gd name="connsiteY7380" fmla="*/ 666056 h 988368"/>
                  <a:gd name="connsiteX7381" fmla="*/ 977268 w 2398725"/>
                  <a:gd name="connsiteY7381" fmla="*/ 666984 h 988368"/>
                  <a:gd name="connsiteX7382" fmla="*/ 978450 w 2398725"/>
                  <a:gd name="connsiteY7382" fmla="*/ 667491 h 988368"/>
                  <a:gd name="connsiteX7383" fmla="*/ 985034 w 2398725"/>
                  <a:gd name="connsiteY7383" fmla="*/ 669431 h 988368"/>
                  <a:gd name="connsiteX7384" fmla="*/ 987566 w 2398725"/>
                  <a:gd name="connsiteY7384" fmla="*/ 668925 h 988368"/>
                  <a:gd name="connsiteX7385" fmla="*/ 988411 w 2398725"/>
                  <a:gd name="connsiteY7385" fmla="*/ 669263 h 988368"/>
                  <a:gd name="connsiteX7386" fmla="*/ 989002 w 2398725"/>
                  <a:gd name="connsiteY7386" fmla="*/ 670022 h 988368"/>
                  <a:gd name="connsiteX7387" fmla="*/ 989002 w 2398725"/>
                  <a:gd name="connsiteY7387" fmla="*/ 670191 h 988368"/>
                  <a:gd name="connsiteX7388" fmla="*/ 989339 w 2398725"/>
                  <a:gd name="connsiteY7388" fmla="*/ 671878 h 988368"/>
                  <a:gd name="connsiteX7389" fmla="*/ 989592 w 2398725"/>
                  <a:gd name="connsiteY7389" fmla="*/ 672384 h 988368"/>
                  <a:gd name="connsiteX7390" fmla="*/ 993222 w 2398725"/>
                  <a:gd name="connsiteY7390" fmla="*/ 674915 h 988368"/>
                  <a:gd name="connsiteX7391" fmla="*/ 998034 w 2398725"/>
                  <a:gd name="connsiteY7391" fmla="*/ 676688 h 988368"/>
                  <a:gd name="connsiteX7392" fmla="*/ 1000904 w 2398725"/>
                  <a:gd name="connsiteY7392" fmla="*/ 678122 h 988368"/>
                  <a:gd name="connsiteX7393" fmla="*/ 1004196 w 2398725"/>
                  <a:gd name="connsiteY7393" fmla="*/ 679472 h 988368"/>
                  <a:gd name="connsiteX7394" fmla="*/ 1004787 w 2398725"/>
                  <a:gd name="connsiteY7394" fmla="*/ 679472 h 988368"/>
                  <a:gd name="connsiteX7395" fmla="*/ 1005209 w 2398725"/>
                  <a:gd name="connsiteY7395" fmla="*/ 679303 h 988368"/>
                  <a:gd name="connsiteX7396" fmla="*/ 1005884 w 2398725"/>
                  <a:gd name="connsiteY7396" fmla="*/ 677194 h 988368"/>
                  <a:gd name="connsiteX7397" fmla="*/ 1006475 w 2398725"/>
                  <a:gd name="connsiteY7397" fmla="*/ 676856 h 988368"/>
                  <a:gd name="connsiteX7398" fmla="*/ 1007910 w 2398725"/>
                  <a:gd name="connsiteY7398" fmla="*/ 676856 h 988368"/>
                  <a:gd name="connsiteX7399" fmla="*/ 1008923 w 2398725"/>
                  <a:gd name="connsiteY7399" fmla="*/ 676181 h 988368"/>
                  <a:gd name="connsiteX7400" fmla="*/ 1011456 w 2398725"/>
                  <a:gd name="connsiteY7400" fmla="*/ 669769 h 988368"/>
                  <a:gd name="connsiteX7401" fmla="*/ 1013904 w 2398725"/>
                  <a:gd name="connsiteY7401" fmla="*/ 663610 h 988368"/>
                  <a:gd name="connsiteX7402" fmla="*/ 1019391 w 2398725"/>
                  <a:gd name="connsiteY7402" fmla="*/ 664369 h 988368"/>
                  <a:gd name="connsiteX7403" fmla="*/ 1021839 w 2398725"/>
                  <a:gd name="connsiteY7403" fmla="*/ 664706 h 988368"/>
                  <a:gd name="connsiteX7404" fmla="*/ 1023527 w 2398725"/>
                  <a:gd name="connsiteY7404" fmla="*/ 665128 h 988368"/>
                  <a:gd name="connsiteX7405" fmla="*/ 1022936 w 2398725"/>
                  <a:gd name="connsiteY7405" fmla="*/ 667828 h 988368"/>
                  <a:gd name="connsiteX7406" fmla="*/ 1024202 w 2398725"/>
                  <a:gd name="connsiteY7406" fmla="*/ 668419 h 988368"/>
                  <a:gd name="connsiteX7407" fmla="*/ 1024793 w 2398725"/>
                  <a:gd name="connsiteY7407" fmla="*/ 669010 h 988368"/>
                  <a:gd name="connsiteX7408" fmla="*/ 1025047 w 2398725"/>
                  <a:gd name="connsiteY7408" fmla="*/ 669600 h 988368"/>
                  <a:gd name="connsiteX7409" fmla="*/ 1025047 w 2398725"/>
                  <a:gd name="connsiteY7409" fmla="*/ 669600 h 988368"/>
                  <a:gd name="connsiteX7410" fmla="*/ 1025047 w 2398725"/>
                  <a:gd name="connsiteY7410" fmla="*/ 670950 h 988368"/>
                  <a:gd name="connsiteX7411" fmla="*/ 1024793 w 2398725"/>
                  <a:gd name="connsiteY7411" fmla="*/ 671203 h 988368"/>
                  <a:gd name="connsiteX7412" fmla="*/ 1024624 w 2398725"/>
                  <a:gd name="connsiteY7412" fmla="*/ 671878 h 988368"/>
                  <a:gd name="connsiteX7413" fmla="*/ 1024371 w 2398725"/>
                  <a:gd name="connsiteY7413" fmla="*/ 674156 h 988368"/>
                  <a:gd name="connsiteX7414" fmla="*/ 1024202 w 2398725"/>
                  <a:gd name="connsiteY7414" fmla="*/ 675084 h 988368"/>
                  <a:gd name="connsiteX7415" fmla="*/ 1024202 w 2398725"/>
                  <a:gd name="connsiteY7415" fmla="*/ 676350 h 988368"/>
                  <a:gd name="connsiteX7416" fmla="*/ 1024456 w 2398725"/>
                  <a:gd name="connsiteY7416" fmla="*/ 677700 h 988368"/>
                  <a:gd name="connsiteX7417" fmla="*/ 1024202 w 2398725"/>
                  <a:gd name="connsiteY7417" fmla="*/ 679640 h 988368"/>
                  <a:gd name="connsiteX7418" fmla="*/ 1024371 w 2398725"/>
                  <a:gd name="connsiteY7418" fmla="*/ 679978 h 988368"/>
                  <a:gd name="connsiteX7419" fmla="*/ 1025131 w 2398725"/>
                  <a:gd name="connsiteY7419" fmla="*/ 680231 h 988368"/>
                  <a:gd name="connsiteX7420" fmla="*/ 1025469 w 2398725"/>
                  <a:gd name="connsiteY7420" fmla="*/ 680485 h 988368"/>
                  <a:gd name="connsiteX7421" fmla="*/ 1026313 w 2398725"/>
                  <a:gd name="connsiteY7421" fmla="*/ 680485 h 988368"/>
                  <a:gd name="connsiteX7422" fmla="*/ 1026313 w 2398725"/>
                  <a:gd name="connsiteY7422" fmla="*/ 680063 h 988368"/>
                  <a:gd name="connsiteX7423" fmla="*/ 1026144 w 2398725"/>
                  <a:gd name="connsiteY7423" fmla="*/ 679809 h 988368"/>
                  <a:gd name="connsiteX7424" fmla="*/ 1025384 w 2398725"/>
                  <a:gd name="connsiteY7424" fmla="*/ 679809 h 988368"/>
                  <a:gd name="connsiteX7425" fmla="*/ 1025131 w 2398725"/>
                  <a:gd name="connsiteY7425" fmla="*/ 679388 h 988368"/>
                  <a:gd name="connsiteX7426" fmla="*/ 1025131 w 2398725"/>
                  <a:gd name="connsiteY7426" fmla="*/ 678966 h 988368"/>
                  <a:gd name="connsiteX7427" fmla="*/ 1025469 w 2398725"/>
                  <a:gd name="connsiteY7427" fmla="*/ 678966 h 988368"/>
                  <a:gd name="connsiteX7428" fmla="*/ 1025806 w 2398725"/>
                  <a:gd name="connsiteY7428" fmla="*/ 678375 h 988368"/>
                  <a:gd name="connsiteX7429" fmla="*/ 1026566 w 2398725"/>
                  <a:gd name="connsiteY7429" fmla="*/ 677953 h 988368"/>
                  <a:gd name="connsiteX7430" fmla="*/ 1028423 w 2398725"/>
                  <a:gd name="connsiteY7430" fmla="*/ 676181 h 988368"/>
                  <a:gd name="connsiteX7431" fmla="*/ 1029014 w 2398725"/>
                  <a:gd name="connsiteY7431" fmla="*/ 676181 h 988368"/>
                  <a:gd name="connsiteX7432" fmla="*/ 1029689 w 2398725"/>
                  <a:gd name="connsiteY7432" fmla="*/ 675591 h 988368"/>
                  <a:gd name="connsiteX7433" fmla="*/ 1029689 w 2398725"/>
                  <a:gd name="connsiteY7433" fmla="*/ 675000 h 988368"/>
                  <a:gd name="connsiteX7434" fmla="*/ 1029521 w 2398725"/>
                  <a:gd name="connsiteY7434" fmla="*/ 674663 h 988368"/>
                  <a:gd name="connsiteX7435" fmla="*/ 1027917 w 2398725"/>
                  <a:gd name="connsiteY7435" fmla="*/ 673903 h 988368"/>
                  <a:gd name="connsiteX7436" fmla="*/ 1027579 w 2398725"/>
                  <a:gd name="connsiteY7436" fmla="*/ 673903 h 988368"/>
                  <a:gd name="connsiteX7437" fmla="*/ 1026228 w 2398725"/>
                  <a:gd name="connsiteY7437" fmla="*/ 672891 h 988368"/>
                  <a:gd name="connsiteX7438" fmla="*/ 1025637 w 2398725"/>
                  <a:gd name="connsiteY7438" fmla="*/ 672047 h 988368"/>
                  <a:gd name="connsiteX7439" fmla="*/ 1025469 w 2398725"/>
                  <a:gd name="connsiteY7439" fmla="*/ 671287 h 988368"/>
                  <a:gd name="connsiteX7440" fmla="*/ 1025891 w 2398725"/>
                  <a:gd name="connsiteY7440" fmla="*/ 671035 h 988368"/>
                  <a:gd name="connsiteX7441" fmla="*/ 1026313 w 2398725"/>
                  <a:gd name="connsiteY7441" fmla="*/ 670444 h 988368"/>
                  <a:gd name="connsiteX7442" fmla="*/ 1026313 w 2398725"/>
                  <a:gd name="connsiteY7442" fmla="*/ 669347 h 988368"/>
                  <a:gd name="connsiteX7443" fmla="*/ 1027241 w 2398725"/>
                  <a:gd name="connsiteY7443" fmla="*/ 669347 h 988368"/>
                  <a:gd name="connsiteX7444" fmla="*/ 1027410 w 2398725"/>
                  <a:gd name="connsiteY7444" fmla="*/ 669516 h 988368"/>
                  <a:gd name="connsiteX7445" fmla="*/ 1027917 w 2398725"/>
                  <a:gd name="connsiteY7445" fmla="*/ 669769 h 988368"/>
                  <a:gd name="connsiteX7446" fmla="*/ 1029352 w 2398725"/>
                  <a:gd name="connsiteY7446" fmla="*/ 670697 h 988368"/>
                  <a:gd name="connsiteX7447" fmla="*/ 1030280 w 2398725"/>
                  <a:gd name="connsiteY7447" fmla="*/ 670528 h 988368"/>
                  <a:gd name="connsiteX7448" fmla="*/ 1031124 w 2398725"/>
                  <a:gd name="connsiteY7448" fmla="*/ 670697 h 988368"/>
                  <a:gd name="connsiteX7449" fmla="*/ 1032222 w 2398725"/>
                  <a:gd name="connsiteY7449" fmla="*/ 671287 h 988368"/>
                  <a:gd name="connsiteX7450" fmla="*/ 1034079 w 2398725"/>
                  <a:gd name="connsiteY7450" fmla="*/ 671878 h 988368"/>
                  <a:gd name="connsiteX7451" fmla="*/ 1036611 w 2398725"/>
                  <a:gd name="connsiteY7451" fmla="*/ 671878 h 988368"/>
                  <a:gd name="connsiteX7452" fmla="*/ 1037709 w 2398725"/>
                  <a:gd name="connsiteY7452" fmla="*/ 672300 h 988368"/>
                  <a:gd name="connsiteX7453" fmla="*/ 1038553 w 2398725"/>
                  <a:gd name="connsiteY7453" fmla="*/ 673144 h 988368"/>
                  <a:gd name="connsiteX7454" fmla="*/ 1039397 w 2398725"/>
                  <a:gd name="connsiteY7454" fmla="*/ 673819 h 988368"/>
                  <a:gd name="connsiteX7455" fmla="*/ 1040241 w 2398725"/>
                  <a:gd name="connsiteY7455" fmla="*/ 673819 h 988368"/>
                  <a:gd name="connsiteX7456" fmla="*/ 1040832 w 2398725"/>
                  <a:gd name="connsiteY7456" fmla="*/ 674663 h 988368"/>
                  <a:gd name="connsiteX7457" fmla="*/ 1041676 w 2398725"/>
                  <a:gd name="connsiteY7457" fmla="*/ 675084 h 988368"/>
                  <a:gd name="connsiteX7458" fmla="*/ 1042183 w 2398725"/>
                  <a:gd name="connsiteY7458" fmla="*/ 675760 h 988368"/>
                  <a:gd name="connsiteX7459" fmla="*/ 1043365 w 2398725"/>
                  <a:gd name="connsiteY7459" fmla="*/ 676519 h 988368"/>
                  <a:gd name="connsiteX7460" fmla="*/ 1044884 w 2398725"/>
                  <a:gd name="connsiteY7460" fmla="*/ 677278 h 988368"/>
                  <a:gd name="connsiteX7461" fmla="*/ 1046572 w 2398725"/>
                  <a:gd name="connsiteY7461" fmla="*/ 677616 h 988368"/>
                  <a:gd name="connsiteX7462" fmla="*/ 1047416 w 2398725"/>
                  <a:gd name="connsiteY7462" fmla="*/ 677616 h 988368"/>
                  <a:gd name="connsiteX7463" fmla="*/ 1047670 w 2398725"/>
                  <a:gd name="connsiteY7463" fmla="*/ 677278 h 988368"/>
                  <a:gd name="connsiteX7464" fmla="*/ 1048429 w 2398725"/>
                  <a:gd name="connsiteY7464" fmla="*/ 677278 h 988368"/>
                  <a:gd name="connsiteX7465" fmla="*/ 1049020 w 2398725"/>
                  <a:gd name="connsiteY7465" fmla="*/ 677784 h 988368"/>
                  <a:gd name="connsiteX7466" fmla="*/ 1049274 w 2398725"/>
                  <a:gd name="connsiteY7466" fmla="*/ 678291 h 988368"/>
                  <a:gd name="connsiteX7467" fmla="*/ 1049274 w 2398725"/>
                  <a:gd name="connsiteY7467" fmla="*/ 678797 h 988368"/>
                  <a:gd name="connsiteX7468" fmla="*/ 1049105 w 2398725"/>
                  <a:gd name="connsiteY7468" fmla="*/ 679472 h 988368"/>
                  <a:gd name="connsiteX7469" fmla="*/ 1048767 w 2398725"/>
                  <a:gd name="connsiteY7469" fmla="*/ 679134 h 988368"/>
                  <a:gd name="connsiteX7470" fmla="*/ 1047923 w 2398725"/>
                  <a:gd name="connsiteY7470" fmla="*/ 678544 h 988368"/>
                  <a:gd name="connsiteX7471" fmla="*/ 1045306 w 2398725"/>
                  <a:gd name="connsiteY7471" fmla="*/ 678206 h 988368"/>
                  <a:gd name="connsiteX7472" fmla="*/ 1043280 w 2398725"/>
                  <a:gd name="connsiteY7472" fmla="*/ 677363 h 988368"/>
                  <a:gd name="connsiteX7473" fmla="*/ 1043027 w 2398725"/>
                  <a:gd name="connsiteY7473" fmla="*/ 677194 h 988368"/>
                  <a:gd name="connsiteX7474" fmla="*/ 1042858 w 2398725"/>
                  <a:gd name="connsiteY7474" fmla="*/ 677447 h 988368"/>
                  <a:gd name="connsiteX7475" fmla="*/ 1042520 w 2398725"/>
                  <a:gd name="connsiteY7475" fmla="*/ 677278 h 988368"/>
                  <a:gd name="connsiteX7476" fmla="*/ 1042520 w 2398725"/>
                  <a:gd name="connsiteY7476" fmla="*/ 677025 h 988368"/>
                  <a:gd name="connsiteX7477" fmla="*/ 1040916 w 2398725"/>
                  <a:gd name="connsiteY7477" fmla="*/ 676181 h 988368"/>
                  <a:gd name="connsiteX7478" fmla="*/ 1040663 w 2398725"/>
                  <a:gd name="connsiteY7478" fmla="*/ 676435 h 988368"/>
                  <a:gd name="connsiteX7479" fmla="*/ 1041085 w 2398725"/>
                  <a:gd name="connsiteY7479" fmla="*/ 676941 h 988368"/>
                  <a:gd name="connsiteX7480" fmla="*/ 1042098 w 2398725"/>
                  <a:gd name="connsiteY7480" fmla="*/ 677447 h 988368"/>
                  <a:gd name="connsiteX7481" fmla="*/ 1042774 w 2398725"/>
                  <a:gd name="connsiteY7481" fmla="*/ 678038 h 988368"/>
                  <a:gd name="connsiteX7482" fmla="*/ 1043111 w 2398725"/>
                  <a:gd name="connsiteY7482" fmla="*/ 678038 h 988368"/>
                  <a:gd name="connsiteX7483" fmla="*/ 1044462 w 2398725"/>
                  <a:gd name="connsiteY7483" fmla="*/ 678544 h 988368"/>
                  <a:gd name="connsiteX7484" fmla="*/ 1044968 w 2398725"/>
                  <a:gd name="connsiteY7484" fmla="*/ 678544 h 988368"/>
                  <a:gd name="connsiteX7485" fmla="*/ 1045728 w 2398725"/>
                  <a:gd name="connsiteY7485" fmla="*/ 678881 h 988368"/>
                  <a:gd name="connsiteX7486" fmla="*/ 1046150 w 2398725"/>
                  <a:gd name="connsiteY7486" fmla="*/ 679388 h 988368"/>
                  <a:gd name="connsiteX7487" fmla="*/ 1047754 w 2398725"/>
                  <a:gd name="connsiteY7487" fmla="*/ 679640 h 988368"/>
                  <a:gd name="connsiteX7488" fmla="*/ 1048261 w 2398725"/>
                  <a:gd name="connsiteY7488" fmla="*/ 679978 h 988368"/>
                  <a:gd name="connsiteX7489" fmla="*/ 1048261 w 2398725"/>
                  <a:gd name="connsiteY7489" fmla="*/ 683016 h 988368"/>
                  <a:gd name="connsiteX7490" fmla="*/ 1044631 w 2398725"/>
                  <a:gd name="connsiteY7490" fmla="*/ 690187 h 988368"/>
                  <a:gd name="connsiteX7491" fmla="*/ 1044968 w 2398725"/>
                  <a:gd name="connsiteY7491" fmla="*/ 690356 h 988368"/>
                  <a:gd name="connsiteX7492" fmla="*/ 1047839 w 2398725"/>
                  <a:gd name="connsiteY7492" fmla="*/ 684956 h 988368"/>
                  <a:gd name="connsiteX7493" fmla="*/ 1048345 w 2398725"/>
                  <a:gd name="connsiteY7493" fmla="*/ 684956 h 988368"/>
                  <a:gd name="connsiteX7494" fmla="*/ 1048514 w 2398725"/>
                  <a:gd name="connsiteY7494" fmla="*/ 684788 h 988368"/>
                  <a:gd name="connsiteX7495" fmla="*/ 1048514 w 2398725"/>
                  <a:gd name="connsiteY7495" fmla="*/ 683691 h 988368"/>
                  <a:gd name="connsiteX7496" fmla="*/ 1049358 w 2398725"/>
                  <a:gd name="connsiteY7496" fmla="*/ 682763 h 988368"/>
                  <a:gd name="connsiteX7497" fmla="*/ 1050287 w 2398725"/>
                  <a:gd name="connsiteY7497" fmla="*/ 682003 h 988368"/>
                  <a:gd name="connsiteX7498" fmla="*/ 1050877 w 2398725"/>
                  <a:gd name="connsiteY7498" fmla="*/ 681160 h 988368"/>
                  <a:gd name="connsiteX7499" fmla="*/ 1051468 w 2398725"/>
                  <a:gd name="connsiteY7499" fmla="*/ 680316 h 988368"/>
                  <a:gd name="connsiteX7500" fmla="*/ 1052059 w 2398725"/>
                  <a:gd name="connsiteY7500" fmla="*/ 680147 h 988368"/>
                  <a:gd name="connsiteX7501" fmla="*/ 1052228 w 2398725"/>
                  <a:gd name="connsiteY7501" fmla="*/ 679978 h 988368"/>
                  <a:gd name="connsiteX7502" fmla="*/ 1052650 w 2398725"/>
                  <a:gd name="connsiteY7502" fmla="*/ 679978 h 988368"/>
                  <a:gd name="connsiteX7503" fmla="*/ 1052903 w 2398725"/>
                  <a:gd name="connsiteY7503" fmla="*/ 679388 h 988368"/>
                  <a:gd name="connsiteX7504" fmla="*/ 1052903 w 2398725"/>
                  <a:gd name="connsiteY7504" fmla="*/ 679050 h 988368"/>
                  <a:gd name="connsiteX7505" fmla="*/ 1052481 w 2398725"/>
                  <a:gd name="connsiteY7505" fmla="*/ 678797 h 988368"/>
                  <a:gd name="connsiteX7506" fmla="*/ 1051890 w 2398725"/>
                  <a:gd name="connsiteY7506" fmla="*/ 678460 h 988368"/>
                  <a:gd name="connsiteX7507" fmla="*/ 1051890 w 2398725"/>
                  <a:gd name="connsiteY7507" fmla="*/ 677784 h 988368"/>
                  <a:gd name="connsiteX7508" fmla="*/ 1052059 w 2398725"/>
                  <a:gd name="connsiteY7508" fmla="*/ 677447 h 988368"/>
                  <a:gd name="connsiteX7509" fmla="*/ 1052397 w 2398725"/>
                  <a:gd name="connsiteY7509" fmla="*/ 677447 h 988368"/>
                  <a:gd name="connsiteX7510" fmla="*/ 1055183 w 2398725"/>
                  <a:gd name="connsiteY7510" fmla="*/ 678628 h 988368"/>
                  <a:gd name="connsiteX7511" fmla="*/ 1055858 w 2398725"/>
                  <a:gd name="connsiteY7511" fmla="*/ 678628 h 988368"/>
                  <a:gd name="connsiteX7512" fmla="*/ 1056364 w 2398725"/>
                  <a:gd name="connsiteY7512" fmla="*/ 678797 h 988368"/>
                  <a:gd name="connsiteX7513" fmla="*/ 1056702 w 2398725"/>
                  <a:gd name="connsiteY7513" fmla="*/ 678628 h 988368"/>
                  <a:gd name="connsiteX7514" fmla="*/ 1057209 w 2398725"/>
                  <a:gd name="connsiteY7514" fmla="*/ 678460 h 988368"/>
                  <a:gd name="connsiteX7515" fmla="*/ 1059150 w 2398725"/>
                  <a:gd name="connsiteY7515" fmla="*/ 678206 h 988368"/>
                  <a:gd name="connsiteX7516" fmla="*/ 1060501 w 2398725"/>
                  <a:gd name="connsiteY7516" fmla="*/ 678544 h 988368"/>
                  <a:gd name="connsiteX7517" fmla="*/ 1060501 w 2398725"/>
                  <a:gd name="connsiteY7517" fmla="*/ 679557 h 988368"/>
                  <a:gd name="connsiteX7518" fmla="*/ 1058981 w 2398725"/>
                  <a:gd name="connsiteY7518" fmla="*/ 680147 h 988368"/>
                  <a:gd name="connsiteX7519" fmla="*/ 1058559 w 2398725"/>
                  <a:gd name="connsiteY7519" fmla="*/ 680147 h 988368"/>
                  <a:gd name="connsiteX7520" fmla="*/ 1058306 w 2398725"/>
                  <a:gd name="connsiteY7520" fmla="*/ 680485 h 988368"/>
                  <a:gd name="connsiteX7521" fmla="*/ 1057377 w 2398725"/>
                  <a:gd name="connsiteY7521" fmla="*/ 680906 h 988368"/>
                  <a:gd name="connsiteX7522" fmla="*/ 1057124 w 2398725"/>
                  <a:gd name="connsiteY7522" fmla="*/ 681160 h 988368"/>
                  <a:gd name="connsiteX7523" fmla="*/ 1056702 w 2398725"/>
                  <a:gd name="connsiteY7523" fmla="*/ 681328 h 988368"/>
                  <a:gd name="connsiteX7524" fmla="*/ 1056280 w 2398725"/>
                  <a:gd name="connsiteY7524" fmla="*/ 681328 h 988368"/>
                  <a:gd name="connsiteX7525" fmla="*/ 1055774 w 2398725"/>
                  <a:gd name="connsiteY7525" fmla="*/ 681497 h 988368"/>
                  <a:gd name="connsiteX7526" fmla="*/ 1055098 w 2398725"/>
                  <a:gd name="connsiteY7526" fmla="*/ 682003 h 988368"/>
                  <a:gd name="connsiteX7527" fmla="*/ 1054845 w 2398725"/>
                  <a:gd name="connsiteY7527" fmla="*/ 682341 h 988368"/>
                  <a:gd name="connsiteX7528" fmla="*/ 1054845 w 2398725"/>
                  <a:gd name="connsiteY7528" fmla="*/ 683100 h 988368"/>
                  <a:gd name="connsiteX7529" fmla="*/ 1054507 w 2398725"/>
                  <a:gd name="connsiteY7529" fmla="*/ 683437 h 988368"/>
                  <a:gd name="connsiteX7530" fmla="*/ 1054507 w 2398725"/>
                  <a:gd name="connsiteY7530" fmla="*/ 683775 h 988368"/>
                  <a:gd name="connsiteX7531" fmla="*/ 1054170 w 2398725"/>
                  <a:gd name="connsiteY7531" fmla="*/ 684282 h 988368"/>
                  <a:gd name="connsiteX7532" fmla="*/ 1053832 w 2398725"/>
                  <a:gd name="connsiteY7532" fmla="*/ 684703 h 988368"/>
                  <a:gd name="connsiteX7533" fmla="*/ 1053241 w 2398725"/>
                  <a:gd name="connsiteY7533" fmla="*/ 685041 h 988368"/>
                  <a:gd name="connsiteX7534" fmla="*/ 1052650 w 2398725"/>
                  <a:gd name="connsiteY7534" fmla="*/ 685547 h 988368"/>
                  <a:gd name="connsiteX7535" fmla="*/ 1051975 w 2398725"/>
                  <a:gd name="connsiteY7535" fmla="*/ 686222 h 988368"/>
                  <a:gd name="connsiteX7536" fmla="*/ 1050962 w 2398725"/>
                  <a:gd name="connsiteY7536" fmla="*/ 687488 h 988368"/>
                  <a:gd name="connsiteX7537" fmla="*/ 1050709 w 2398725"/>
                  <a:gd name="connsiteY7537" fmla="*/ 687994 h 988368"/>
                  <a:gd name="connsiteX7538" fmla="*/ 1048429 w 2398725"/>
                  <a:gd name="connsiteY7538" fmla="*/ 690019 h 988368"/>
                  <a:gd name="connsiteX7539" fmla="*/ 1048598 w 2398725"/>
                  <a:gd name="connsiteY7539" fmla="*/ 690187 h 988368"/>
                  <a:gd name="connsiteX7540" fmla="*/ 1036780 w 2398725"/>
                  <a:gd name="connsiteY7540" fmla="*/ 699469 h 988368"/>
                  <a:gd name="connsiteX7541" fmla="*/ 1035767 w 2398725"/>
                  <a:gd name="connsiteY7541" fmla="*/ 700312 h 988368"/>
                  <a:gd name="connsiteX7542" fmla="*/ 1036865 w 2398725"/>
                  <a:gd name="connsiteY7542" fmla="*/ 704363 h 988368"/>
                  <a:gd name="connsiteX7543" fmla="*/ 1033657 w 2398725"/>
                  <a:gd name="connsiteY7543" fmla="*/ 706134 h 988368"/>
                  <a:gd name="connsiteX7544" fmla="*/ 1032137 w 2398725"/>
                  <a:gd name="connsiteY7544" fmla="*/ 702000 h 988368"/>
                  <a:gd name="connsiteX7545" fmla="*/ 1032559 w 2398725"/>
                  <a:gd name="connsiteY7545" fmla="*/ 700819 h 988368"/>
                  <a:gd name="connsiteX7546" fmla="*/ 1032222 w 2398725"/>
                  <a:gd name="connsiteY7546" fmla="*/ 700650 h 988368"/>
                  <a:gd name="connsiteX7547" fmla="*/ 1106422 w 2398725"/>
                  <a:gd name="connsiteY7547" fmla="*/ 793378 h 988368"/>
                  <a:gd name="connsiteX7548" fmla="*/ 1105831 w 2398725"/>
                  <a:gd name="connsiteY7548" fmla="*/ 794981 h 988368"/>
                  <a:gd name="connsiteX7549" fmla="*/ 1104565 w 2398725"/>
                  <a:gd name="connsiteY7549" fmla="*/ 794981 h 988368"/>
                  <a:gd name="connsiteX7550" fmla="*/ 1103214 w 2398725"/>
                  <a:gd name="connsiteY7550" fmla="*/ 797091 h 988368"/>
                  <a:gd name="connsiteX7551" fmla="*/ 1100260 w 2398725"/>
                  <a:gd name="connsiteY7551" fmla="*/ 797765 h 988368"/>
                  <a:gd name="connsiteX7552" fmla="*/ 1098994 w 2398725"/>
                  <a:gd name="connsiteY7552" fmla="*/ 796500 h 988368"/>
                  <a:gd name="connsiteX7553" fmla="*/ 1097643 w 2398725"/>
                  <a:gd name="connsiteY7553" fmla="*/ 796331 h 988368"/>
                  <a:gd name="connsiteX7554" fmla="*/ 1096799 w 2398725"/>
                  <a:gd name="connsiteY7554" fmla="*/ 796585 h 988368"/>
                  <a:gd name="connsiteX7555" fmla="*/ 1095702 w 2398725"/>
                  <a:gd name="connsiteY7555" fmla="*/ 798272 h 988368"/>
                  <a:gd name="connsiteX7556" fmla="*/ 1095026 w 2398725"/>
                  <a:gd name="connsiteY7556" fmla="*/ 800382 h 988368"/>
                  <a:gd name="connsiteX7557" fmla="*/ 1095955 w 2398725"/>
                  <a:gd name="connsiteY7557" fmla="*/ 802238 h 988368"/>
                  <a:gd name="connsiteX7558" fmla="*/ 1095955 w 2398725"/>
                  <a:gd name="connsiteY7558" fmla="*/ 802744 h 988368"/>
                  <a:gd name="connsiteX7559" fmla="*/ 1094604 w 2398725"/>
                  <a:gd name="connsiteY7559" fmla="*/ 803419 h 988368"/>
                  <a:gd name="connsiteX7560" fmla="*/ 1093338 w 2398725"/>
                  <a:gd name="connsiteY7560" fmla="*/ 803419 h 988368"/>
                  <a:gd name="connsiteX7561" fmla="*/ 1093000 w 2398725"/>
                  <a:gd name="connsiteY7561" fmla="*/ 804263 h 988368"/>
                  <a:gd name="connsiteX7562" fmla="*/ 1093000 w 2398725"/>
                  <a:gd name="connsiteY7562" fmla="*/ 805866 h 988368"/>
                  <a:gd name="connsiteX7563" fmla="*/ 1089286 w 2398725"/>
                  <a:gd name="connsiteY7563" fmla="*/ 804516 h 988368"/>
                  <a:gd name="connsiteX7564" fmla="*/ 1088104 w 2398725"/>
                  <a:gd name="connsiteY7564" fmla="*/ 802322 h 988368"/>
                  <a:gd name="connsiteX7565" fmla="*/ 1087260 w 2398725"/>
                  <a:gd name="connsiteY7565" fmla="*/ 801310 h 988368"/>
                  <a:gd name="connsiteX7566" fmla="*/ 1085656 w 2398725"/>
                  <a:gd name="connsiteY7566" fmla="*/ 800044 h 988368"/>
                  <a:gd name="connsiteX7567" fmla="*/ 1082871 w 2398725"/>
                  <a:gd name="connsiteY7567" fmla="*/ 799369 h 988368"/>
                  <a:gd name="connsiteX7568" fmla="*/ 1081098 w 2398725"/>
                  <a:gd name="connsiteY7568" fmla="*/ 799706 h 988368"/>
                  <a:gd name="connsiteX7569" fmla="*/ 1080338 w 2398725"/>
                  <a:gd name="connsiteY7569" fmla="*/ 799706 h 988368"/>
                  <a:gd name="connsiteX7570" fmla="*/ 1080085 w 2398725"/>
                  <a:gd name="connsiteY7570" fmla="*/ 798778 h 988368"/>
                  <a:gd name="connsiteX7571" fmla="*/ 1080254 w 2398725"/>
                  <a:gd name="connsiteY7571" fmla="*/ 795150 h 988368"/>
                  <a:gd name="connsiteX7572" fmla="*/ 1078228 w 2398725"/>
                  <a:gd name="connsiteY7572" fmla="*/ 792788 h 988368"/>
                  <a:gd name="connsiteX7573" fmla="*/ 1077215 w 2398725"/>
                  <a:gd name="connsiteY7573" fmla="*/ 792113 h 988368"/>
                  <a:gd name="connsiteX7574" fmla="*/ 1075864 w 2398725"/>
                  <a:gd name="connsiteY7574" fmla="*/ 792113 h 988368"/>
                  <a:gd name="connsiteX7575" fmla="*/ 1074176 w 2398725"/>
                  <a:gd name="connsiteY7575" fmla="*/ 792534 h 988368"/>
                  <a:gd name="connsiteX7576" fmla="*/ 1072910 w 2398725"/>
                  <a:gd name="connsiteY7576" fmla="*/ 793716 h 988368"/>
                  <a:gd name="connsiteX7577" fmla="*/ 1072065 w 2398725"/>
                  <a:gd name="connsiteY7577" fmla="*/ 795066 h 988368"/>
                  <a:gd name="connsiteX7578" fmla="*/ 1072065 w 2398725"/>
                  <a:gd name="connsiteY7578" fmla="*/ 796163 h 988368"/>
                  <a:gd name="connsiteX7579" fmla="*/ 1073332 w 2398725"/>
                  <a:gd name="connsiteY7579" fmla="*/ 797682 h 988368"/>
                  <a:gd name="connsiteX7580" fmla="*/ 1072994 w 2398725"/>
                  <a:gd name="connsiteY7580" fmla="*/ 798525 h 988368"/>
                  <a:gd name="connsiteX7581" fmla="*/ 1072065 w 2398725"/>
                  <a:gd name="connsiteY7581" fmla="*/ 799285 h 988368"/>
                  <a:gd name="connsiteX7582" fmla="*/ 1067845 w 2398725"/>
                  <a:gd name="connsiteY7582" fmla="*/ 802575 h 988368"/>
                  <a:gd name="connsiteX7583" fmla="*/ 1065650 w 2398725"/>
                  <a:gd name="connsiteY7583" fmla="*/ 802913 h 988368"/>
                  <a:gd name="connsiteX7584" fmla="*/ 1064890 w 2398725"/>
                  <a:gd name="connsiteY7584" fmla="*/ 803419 h 988368"/>
                  <a:gd name="connsiteX7585" fmla="*/ 1058306 w 2398725"/>
                  <a:gd name="connsiteY7585" fmla="*/ 810591 h 988368"/>
                  <a:gd name="connsiteX7586" fmla="*/ 1057293 w 2398725"/>
                  <a:gd name="connsiteY7586" fmla="*/ 813038 h 988368"/>
                  <a:gd name="connsiteX7587" fmla="*/ 1056618 w 2398725"/>
                  <a:gd name="connsiteY7587" fmla="*/ 813544 h 988368"/>
                  <a:gd name="connsiteX7588" fmla="*/ 1055858 w 2398725"/>
                  <a:gd name="connsiteY7588" fmla="*/ 818944 h 988368"/>
                  <a:gd name="connsiteX7589" fmla="*/ 1055858 w 2398725"/>
                  <a:gd name="connsiteY7589" fmla="*/ 818944 h 988368"/>
                  <a:gd name="connsiteX7590" fmla="*/ 1055183 w 2398725"/>
                  <a:gd name="connsiteY7590" fmla="*/ 819872 h 988368"/>
                  <a:gd name="connsiteX7591" fmla="*/ 1055183 w 2398725"/>
                  <a:gd name="connsiteY7591" fmla="*/ 819028 h 988368"/>
                  <a:gd name="connsiteX7592" fmla="*/ 1054760 w 2398725"/>
                  <a:gd name="connsiteY7592" fmla="*/ 813966 h 988368"/>
                  <a:gd name="connsiteX7593" fmla="*/ 1056196 w 2398725"/>
                  <a:gd name="connsiteY7593" fmla="*/ 806541 h 988368"/>
                  <a:gd name="connsiteX7594" fmla="*/ 1055605 w 2398725"/>
                  <a:gd name="connsiteY7594" fmla="*/ 804600 h 988368"/>
                  <a:gd name="connsiteX7595" fmla="*/ 1054507 w 2398725"/>
                  <a:gd name="connsiteY7595" fmla="*/ 802575 h 988368"/>
                  <a:gd name="connsiteX7596" fmla="*/ 1052819 w 2398725"/>
                  <a:gd name="connsiteY7596" fmla="*/ 800719 h 988368"/>
                  <a:gd name="connsiteX7597" fmla="*/ 1052650 w 2398725"/>
                  <a:gd name="connsiteY7597" fmla="*/ 798272 h 988368"/>
                  <a:gd name="connsiteX7598" fmla="*/ 1052228 w 2398725"/>
                  <a:gd name="connsiteY7598" fmla="*/ 798103 h 988368"/>
                  <a:gd name="connsiteX7599" fmla="*/ 1051553 w 2398725"/>
                  <a:gd name="connsiteY7599" fmla="*/ 798272 h 988368"/>
                  <a:gd name="connsiteX7600" fmla="*/ 1049442 w 2398725"/>
                  <a:gd name="connsiteY7600" fmla="*/ 797850 h 988368"/>
                  <a:gd name="connsiteX7601" fmla="*/ 1049105 w 2398725"/>
                  <a:gd name="connsiteY7601" fmla="*/ 797850 h 988368"/>
                  <a:gd name="connsiteX7602" fmla="*/ 1049105 w 2398725"/>
                  <a:gd name="connsiteY7602" fmla="*/ 798272 h 988368"/>
                  <a:gd name="connsiteX7603" fmla="*/ 1048683 w 2398725"/>
                  <a:gd name="connsiteY7603" fmla="*/ 798272 h 988368"/>
                  <a:gd name="connsiteX7604" fmla="*/ 1048176 w 2398725"/>
                  <a:gd name="connsiteY7604" fmla="*/ 798103 h 988368"/>
                  <a:gd name="connsiteX7605" fmla="*/ 1048345 w 2398725"/>
                  <a:gd name="connsiteY7605" fmla="*/ 797259 h 988368"/>
                  <a:gd name="connsiteX7606" fmla="*/ 1049020 w 2398725"/>
                  <a:gd name="connsiteY7606" fmla="*/ 797259 h 988368"/>
                  <a:gd name="connsiteX7607" fmla="*/ 1049611 w 2398725"/>
                  <a:gd name="connsiteY7607" fmla="*/ 795656 h 988368"/>
                  <a:gd name="connsiteX7608" fmla="*/ 1049865 w 2398725"/>
                  <a:gd name="connsiteY7608" fmla="*/ 793631 h 988368"/>
                  <a:gd name="connsiteX7609" fmla="*/ 1048851 w 2398725"/>
                  <a:gd name="connsiteY7609" fmla="*/ 792366 h 988368"/>
                  <a:gd name="connsiteX7610" fmla="*/ 1048851 w 2398725"/>
                  <a:gd name="connsiteY7610" fmla="*/ 791269 h 988368"/>
                  <a:gd name="connsiteX7611" fmla="*/ 1049020 w 2398725"/>
                  <a:gd name="connsiteY7611" fmla="*/ 789075 h 988368"/>
                  <a:gd name="connsiteX7612" fmla="*/ 1048429 w 2398725"/>
                  <a:gd name="connsiteY7612" fmla="*/ 788147 h 988368"/>
                  <a:gd name="connsiteX7613" fmla="*/ 1044040 w 2398725"/>
                  <a:gd name="connsiteY7613" fmla="*/ 784519 h 988368"/>
                  <a:gd name="connsiteX7614" fmla="*/ 1044040 w 2398725"/>
                  <a:gd name="connsiteY7614" fmla="*/ 783759 h 988368"/>
                  <a:gd name="connsiteX7615" fmla="*/ 1043280 w 2398725"/>
                  <a:gd name="connsiteY7615" fmla="*/ 783507 h 988368"/>
                  <a:gd name="connsiteX7616" fmla="*/ 1042689 w 2398725"/>
                  <a:gd name="connsiteY7616" fmla="*/ 783759 h 988368"/>
                  <a:gd name="connsiteX7617" fmla="*/ 1042689 w 2398725"/>
                  <a:gd name="connsiteY7617" fmla="*/ 783591 h 988368"/>
                  <a:gd name="connsiteX7618" fmla="*/ 1042520 w 2398725"/>
                  <a:gd name="connsiteY7618" fmla="*/ 783084 h 988368"/>
                  <a:gd name="connsiteX7619" fmla="*/ 1039313 w 2398725"/>
                  <a:gd name="connsiteY7619" fmla="*/ 780722 h 988368"/>
                  <a:gd name="connsiteX7620" fmla="*/ 1039144 w 2398725"/>
                  <a:gd name="connsiteY7620" fmla="*/ 780131 h 988368"/>
                  <a:gd name="connsiteX7621" fmla="*/ 1037371 w 2398725"/>
                  <a:gd name="connsiteY7621" fmla="*/ 766209 h 988368"/>
                  <a:gd name="connsiteX7622" fmla="*/ 1037371 w 2398725"/>
                  <a:gd name="connsiteY7622" fmla="*/ 765197 h 988368"/>
                  <a:gd name="connsiteX7623" fmla="*/ 1035430 w 2398725"/>
                  <a:gd name="connsiteY7623" fmla="*/ 749757 h 988368"/>
                  <a:gd name="connsiteX7624" fmla="*/ 1034079 w 2398725"/>
                  <a:gd name="connsiteY7624" fmla="*/ 746719 h 988368"/>
                  <a:gd name="connsiteX7625" fmla="*/ 1032982 w 2398725"/>
                  <a:gd name="connsiteY7625" fmla="*/ 737353 h 988368"/>
                  <a:gd name="connsiteX7626" fmla="*/ 1032982 w 2398725"/>
                  <a:gd name="connsiteY7626" fmla="*/ 736172 h 988368"/>
                  <a:gd name="connsiteX7627" fmla="*/ 1033657 w 2398725"/>
                  <a:gd name="connsiteY7627" fmla="*/ 734907 h 988368"/>
                  <a:gd name="connsiteX7628" fmla="*/ 1032813 w 2398725"/>
                  <a:gd name="connsiteY7628" fmla="*/ 727566 h 988368"/>
                  <a:gd name="connsiteX7629" fmla="*/ 1035683 w 2398725"/>
                  <a:gd name="connsiteY7629" fmla="*/ 727144 h 988368"/>
                  <a:gd name="connsiteX7630" fmla="*/ 1036949 w 2398725"/>
                  <a:gd name="connsiteY7630" fmla="*/ 723094 h 988368"/>
                  <a:gd name="connsiteX7631" fmla="*/ 1038215 w 2398725"/>
                  <a:gd name="connsiteY7631" fmla="*/ 722672 h 988368"/>
                  <a:gd name="connsiteX7632" fmla="*/ 1039397 w 2398725"/>
                  <a:gd name="connsiteY7632" fmla="*/ 722166 h 988368"/>
                  <a:gd name="connsiteX7633" fmla="*/ 1039397 w 2398725"/>
                  <a:gd name="connsiteY7633" fmla="*/ 721912 h 988368"/>
                  <a:gd name="connsiteX7634" fmla="*/ 1038131 w 2398725"/>
                  <a:gd name="connsiteY7634" fmla="*/ 722419 h 988368"/>
                  <a:gd name="connsiteX7635" fmla="*/ 1036780 w 2398725"/>
                  <a:gd name="connsiteY7635" fmla="*/ 723009 h 988368"/>
                  <a:gd name="connsiteX7636" fmla="*/ 1036611 w 2398725"/>
                  <a:gd name="connsiteY7636" fmla="*/ 723263 h 988368"/>
                  <a:gd name="connsiteX7637" fmla="*/ 1035598 w 2398725"/>
                  <a:gd name="connsiteY7637" fmla="*/ 726722 h 988368"/>
                  <a:gd name="connsiteX7638" fmla="*/ 1032644 w 2398725"/>
                  <a:gd name="connsiteY7638" fmla="*/ 727144 h 988368"/>
                  <a:gd name="connsiteX7639" fmla="*/ 1032644 w 2398725"/>
                  <a:gd name="connsiteY7639" fmla="*/ 726637 h 988368"/>
                  <a:gd name="connsiteX7640" fmla="*/ 1033657 w 2398725"/>
                  <a:gd name="connsiteY7640" fmla="*/ 726469 h 988368"/>
                  <a:gd name="connsiteX7641" fmla="*/ 1033657 w 2398725"/>
                  <a:gd name="connsiteY7641" fmla="*/ 726131 h 988368"/>
                  <a:gd name="connsiteX7642" fmla="*/ 1033066 w 2398725"/>
                  <a:gd name="connsiteY7642" fmla="*/ 726131 h 988368"/>
                  <a:gd name="connsiteX7643" fmla="*/ 1032897 w 2398725"/>
                  <a:gd name="connsiteY7643" fmla="*/ 725878 h 988368"/>
                  <a:gd name="connsiteX7644" fmla="*/ 1032897 w 2398725"/>
                  <a:gd name="connsiteY7644" fmla="*/ 725457 h 988368"/>
                  <a:gd name="connsiteX7645" fmla="*/ 1032644 w 2398725"/>
                  <a:gd name="connsiteY7645" fmla="*/ 724275 h 988368"/>
                  <a:gd name="connsiteX7646" fmla="*/ 1032813 w 2398725"/>
                  <a:gd name="connsiteY7646" fmla="*/ 724106 h 988368"/>
                  <a:gd name="connsiteX7647" fmla="*/ 1033150 w 2398725"/>
                  <a:gd name="connsiteY7647" fmla="*/ 724106 h 988368"/>
                  <a:gd name="connsiteX7648" fmla="*/ 1033826 w 2398725"/>
                  <a:gd name="connsiteY7648" fmla="*/ 723853 h 988368"/>
                  <a:gd name="connsiteX7649" fmla="*/ 1034670 w 2398725"/>
                  <a:gd name="connsiteY7649" fmla="*/ 723178 h 988368"/>
                  <a:gd name="connsiteX7650" fmla="*/ 1035261 w 2398725"/>
                  <a:gd name="connsiteY7650" fmla="*/ 723009 h 988368"/>
                  <a:gd name="connsiteX7651" fmla="*/ 1035683 w 2398725"/>
                  <a:gd name="connsiteY7651" fmla="*/ 723009 h 988368"/>
                  <a:gd name="connsiteX7652" fmla="*/ 1036105 w 2398725"/>
                  <a:gd name="connsiteY7652" fmla="*/ 722841 h 988368"/>
                  <a:gd name="connsiteX7653" fmla="*/ 1036105 w 2398725"/>
                  <a:gd name="connsiteY7653" fmla="*/ 722419 h 988368"/>
                  <a:gd name="connsiteX7654" fmla="*/ 1037118 w 2398725"/>
                  <a:gd name="connsiteY7654" fmla="*/ 722081 h 988368"/>
                  <a:gd name="connsiteX7655" fmla="*/ 1037287 w 2398725"/>
                  <a:gd name="connsiteY7655" fmla="*/ 722419 h 988368"/>
                  <a:gd name="connsiteX7656" fmla="*/ 1037962 w 2398725"/>
                  <a:gd name="connsiteY7656" fmla="*/ 722166 h 988368"/>
                  <a:gd name="connsiteX7657" fmla="*/ 1038131 w 2398725"/>
                  <a:gd name="connsiteY7657" fmla="*/ 722166 h 988368"/>
                  <a:gd name="connsiteX7658" fmla="*/ 1042098 w 2398725"/>
                  <a:gd name="connsiteY7658" fmla="*/ 720478 h 988368"/>
                  <a:gd name="connsiteX7659" fmla="*/ 1042942 w 2398725"/>
                  <a:gd name="connsiteY7659" fmla="*/ 720478 h 988368"/>
                  <a:gd name="connsiteX7660" fmla="*/ 1043365 w 2398725"/>
                  <a:gd name="connsiteY7660" fmla="*/ 720141 h 988368"/>
                  <a:gd name="connsiteX7661" fmla="*/ 1043618 w 2398725"/>
                  <a:gd name="connsiteY7661" fmla="*/ 719972 h 988368"/>
                  <a:gd name="connsiteX7662" fmla="*/ 1044040 w 2398725"/>
                  <a:gd name="connsiteY7662" fmla="*/ 719803 h 988368"/>
                  <a:gd name="connsiteX7663" fmla="*/ 1044800 w 2398725"/>
                  <a:gd name="connsiteY7663" fmla="*/ 720056 h 988368"/>
                  <a:gd name="connsiteX7664" fmla="*/ 1045053 w 2398725"/>
                  <a:gd name="connsiteY7664" fmla="*/ 720394 h 988368"/>
                  <a:gd name="connsiteX7665" fmla="*/ 1045306 w 2398725"/>
                  <a:gd name="connsiteY7665" fmla="*/ 720394 h 988368"/>
                  <a:gd name="connsiteX7666" fmla="*/ 1045475 w 2398725"/>
                  <a:gd name="connsiteY7666" fmla="*/ 720225 h 988368"/>
                  <a:gd name="connsiteX7667" fmla="*/ 1045813 w 2398725"/>
                  <a:gd name="connsiteY7667" fmla="*/ 720225 h 988368"/>
                  <a:gd name="connsiteX7668" fmla="*/ 1045813 w 2398725"/>
                  <a:gd name="connsiteY7668" fmla="*/ 720647 h 988368"/>
                  <a:gd name="connsiteX7669" fmla="*/ 1046741 w 2398725"/>
                  <a:gd name="connsiteY7669" fmla="*/ 720984 h 988368"/>
                  <a:gd name="connsiteX7670" fmla="*/ 1047079 w 2398725"/>
                  <a:gd name="connsiteY7670" fmla="*/ 720984 h 988368"/>
                  <a:gd name="connsiteX7671" fmla="*/ 1047332 w 2398725"/>
                  <a:gd name="connsiteY7671" fmla="*/ 721238 h 988368"/>
                  <a:gd name="connsiteX7672" fmla="*/ 1050371 w 2398725"/>
                  <a:gd name="connsiteY7672" fmla="*/ 722756 h 988368"/>
                  <a:gd name="connsiteX7673" fmla="*/ 1053157 w 2398725"/>
                  <a:gd name="connsiteY7673" fmla="*/ 723853 h 988368"/>
                  <a:gd name="connsiteX7674" fmla="*/ 1055014 w 2398725"/>
                  <a:gd name="connsiteY7674" fmla="*/ 724106 h 988368"/>
                  <a:gd name="connsiteX7675" fmla="*/ 1058728 w 2398725"/>
                  <a:gd name="connsiteY7675" fmla="*/ 724106 h 988368"/>
                  <a:gd name="connsiteX7676" fmla="*/ 1060501 w 2398725"/>
                  <a:gd name="connsiteY7676" fmla="*/ 723684 h 988368"/>
                  <a:gd name="connsiteX7677" fmla="*/ 1061345 w 2398725"/>
                  <a:gd name="connsiteY7677" fmla="*/ 723094 h 988368"/>
                  <a:gd name="connsiteX7678" fmla="*/ 1061683 w 2398725"/>
                  <a:gd name="connsiteY7678" fmla="*/ 723094 h 988368"/>
                  <a:gd name="connsiteX7679" fmla="*/ 1061429 w 2398725"/>
                  <a:gd name="connsiteY7679" fmla="*/ 722335 h 988368"/>
                  <a:gd name="connsiteX7680" fmla="*/ 1060670 w 2398725"/>
                  <a:gd name="connsiteY7680" fmla="*/ 721069 h 988368"/>
                  <a:gd name="connsiteX7681" fmla="*/ 1060670 w 2398725"/>
                  <a:gd name="connsiteY7681" fmla="*/ 720478 h 988368"/>
                  <a:gd name="connsiteX7682" fmla="*/ 1061176 w 2398725"/>
                  <a:gd name="connsiteY7682" fmla="*/ 720141 h 988368"/>
                  <a:gd name="connsiteX7683" fmla="*/ 1073247 w 2398725"/>
                  <a:gd name="connsiteY7683" fmla="*/ 731953 h 988368"/>
                  <a:gd name="connsiteX7684" fmla="*/ 1073501 w 2398725"/>
                  <a:gd name="connsiteY7684" fmla="*/ 732375 h 988368"/>
                  <a:gd name="connsiteX7685" fmla="*/ 1073501 w 2398725"/>
                  <a:gd name="connsiteY7685" fmla="*/ 733641 h 988368"/>
                  <a:gd name="connsiteX7686" fmla="*/ 1072065 w 2398725"/>
                  <a:gd name="connsiteY7686" fmla="*/ 735244 h 988368"/>
                  <a:gd name="connsiteX7687" fmla="*/ 1071728 w 2398725"/>
                  <a:gd name="connsiteY7687" fmla="*/ 735835 h 988368"/>
                  <a:gd name="connsiteX7688" fmla="*/ 1071475 w 2398725"/>
                  <a:gd name="connsiteY7688" fmla="*/ 737100 h 988368"/>
                  <a:gd name="connsiteX7689" fmla="*/ 1072065 w 2398725"/>
                  <a:gd name="connsiteY7689" fmla="*/ 739547 h 988368"/>
                  <a:gd name="connsiteX7690" fmla="*/ 1073332 w 2398725"/>
                  <a:gd name="connsiteY7690" fmla="*/ 741150 h 988368"/>
                  <a:gd name="connsiteX7691" fmla="*/ 1087598 w 2398725"/>
                  <a:gd name="connsiteY7691" fmla="*/ 752794 h 988368"/>
                  <a:gd name="connsiteX7692" fmla="*/ 1089117 w 2398725"/>
                  <a:gd name="connsiteY7692" fmla="*/ 753891 h 988368"/>
                  <a:gd name="connsiteX7693" fmla="*/ 1089793 w 2398725"/>
                  <a:gd name="connsiteY7693" fmla="*/ 754059 h 988368"/>
                  <a:gd name="connsiteX7694" fmla="*/ 1096208 w 2398725"/>
                  <a:gd name="connsiteY7694" fmla="*/ 754059 h 988368"/>
                  <a:gd name="connsiteX7695" fmla="*/ 1096546 w 2398725"/>
                  <a:gd name="connsiteY7695" fmla="*/ 754228 h 988368"/>
                  <a:gd name="connsiteX7696" fmla="*/ 1099922 w 2398725"/>
                  <a:gd name="connsiteY7696" fmla="*/ 754228 h 988368"/>
                  <a:gd name="connsiteX7697" fmla="*/ 1100935 w 2398725"/>
                  <a:gd name="connsiteY7697" fmla="*/ 756844 h 988368"/>
                  <a:gd name="connsiteX7698" fmla="*/ 1101357 w 2398725"/>
                  <a:gd name="connsiteY7698" fmla="*/ 759375 h 988368"/>
                  <a:gd name="connsiteX7699" fmla="*/ 1099838 w 2398725"/>
                  <a:gd name="connsiteY7699" fmla="*/ 760303 h 988368"/>
                  <a:gd name="connsiteX7700" fmla="*/ 1100007 w 2398725"/>
                  <a:gd name="connsiteY7700" fmla="*/ 761738 h 988368"/>
                  <a:gd name="connsiteX7701" fmla="*/ 1100935 w 2398725"/>
                  <a:gd name="connsiteY7701" fmla="*/ 763256 h 988368"/>
                  <a:gd name="connsiteX7702" fmla="*/ 1102708 w 2398725"/>
                  <a:gd name="connsiteY7702" fmla="*/ 763256 h 988368"/>
                  <a:gd name="connsiteX7703" fmla="*/ 1102708 w 2398725"/>
                  <a:gd name="connsiteY7703" fmla="*/ 764944 h 988368"/>
                  <a:gd name="connsiteX7704" fmla="*/ 1104059 w 2398725"/>
                  <a:gd name="connsiteY7704" fmla="*/ 765450 h 988368"/>
                  <a:gd name="connsiteX7705" fmla="*/ 1102624 w 2398725"/>
                  <a:gd name="connsiteY7705" fmla="*/ 767644 h 988368"/>
                  <a:gd name="connsiteX7706" fmla="*/ 1103721 w 2398725"/>
                  <a:gd name="connsiteY7706" fmla="*/ 767644 h 988368"/>
                  <a:gd name="connsiteX7707" fmla="*/ 1104059 w 2398725"/>
                  <a:gd name="connsiteY7707" fmla="*/ 768488 h 988368"/>
                  <a:gd name="connsiteX7708" fmla="*/ 1103721 w 2398725"/>
                  <a:gd name="connsiteY7708" fmla="*/ 770344 h 988368"/>
                  <a:gd name="connsiteX7709" fmla="*/ 1102708 w 2398725"/>
                  <a:gd name="connsiteY7709" fmla="*/ 771103 h 988368"/>
                  <a:gd name="connsiteX7710" fmla="*/ 1103805 w 2398725"/>
                  <a:gd name="connsiteY7710" fmla="*/ 774647 h 988368"/>
                  <a:gd name="connsiteX7711" fmla="*/ 1102624 w 2398725"/>
                  <a:gd name="connsiteY7711" fmla="*/ 775322 h 988368"/>
                  <a:gd name="connsiteX7712" fmla="*/ 1103468 w 2398725"/>
                  <a:gd name="connsiteY7712" fmla="*/ 776250 h 988368"/>
                  <a:gd name="connsiteX7713" fmla="*/ 1104312 w 2398725"/>
                  <a:gd name="connsiteY7713" fmla="*/ 778444 h 988368"/>
                  <a:gd name="connsiteX7714" fmla="*/ 1102961 w 2398725"/>
                  <a:gd name="connsiteY7714" fmla="*/ 779119 h 988368"/>
                  <a:gd name="connsiteX7715" fmla="*/ 1105409 w 2398725"/>
                  <a:gd name="connsiteY7715" fmla="*/ 782831 h 988368"/>
                  <a:gd name="connsiteX7716" fmla="*/ 1104059 w 2398725"/>
                  <a:gd name="connsiteY7716" fmla="*/ 783507 h 988368"/>
                  <a:gd name="connsiteX7717" fmla="*/ 1105325 w 2398725"/>
                  <a:gd name="connsiteY7717" fmla="*/ 784097 h 988368"/>
                  <a:gd name="connsiteX7718" fmla="*/ 1105747 w 2398725"/>
                  <a:gd name="connsiteY7718" fmla="*/ 785532 h 988368"/>
                  <a:gd name="connsiteX7719" fmla="*/ 1106760 w 2398725"/>
                  <a:gd name="connsiteY7719" fmla="*/ 788063 h 988368"/>
                  <a:gd name="connsiteX7720" fmla="*/ 1107013 w 2398725"/>
                  <a:gd name="connsiteY7720" fmla="*/ 791860 h 988368"/>
                  <a:gd name="connsiteX7721" fmla="*/ 1107435 w 2398725"/>
                  <a:gd name="connsiteY7721" fmla="*/ 794137 h 988368"/>
                  <a:gd name="connsiteX7722" fmla="*/ 1106169 w 2398725"/>
                  <a:gd name="connsiteY7722" fmla="*/ 793463 h 988368"/>
                  <a:gd name="connsiteX7723" fmla="*/ 1821498 w 2398725"/>
                  <a:gd name="connsiteY7723" fmla="*/ 801141 h 988368"/>
                  <a:gd name="connsiteX7724" fmla="*/ 1820992 w 2398725"/>
                  <a:gd name="connsiteY7724" fmla="*/ 800297 h 988368"/>
                  <a:gd name="connsiteX7725" fmla="*/ 1821583 w 2398725"/>
                  <a:gd name="connsiteY7725" fmla="*/ 799622 h 988368"/>
                  <a:gd name="connsiteX7726" fmla="*/ 1822089 w 2398725"/>
                  <a:gd name="connsiteY7726" fmla="*/ 800382 h 988368"/>
                  <a:gd name="connsiteX7727" fmla="*/ 1821498 w 2398725"/>
                  <a:gd name="connsiteY7727" fmla="*/ 801141 h 988368"/>
                  <a:gd name="connsiteX7728" fmla="*/ 1822427 w 2398725"/>
                  <a:gd name="connsiteY7728" fmla="*/ 800382 h 988368"/>
                  <a:gd name="connsiteX7729" fmla="*/ 1821583 w 2398725"/>
                  <a:gd name="connsiteY7729" fmla="*/ 799538 h 988368"/>
                  <a:gd name="connsiteX7730" fmla="*/ 1822427 w 2398725"/>
                  <a:gd name="connsiteY7730" fmla="*/ 799538 h 988368"/>
                  <a:gd name="connsiteX7731" fmla="*/ 1823271 w 2398725"/>
                  <a:gd name="connsiteY7731" fmla="*/ 800382 h 988368"/>
                  <a:gd name="connsiteX7732" fmla="*/ 1822427 w 2398725"/>
                  <a:gd name="connsiteY7732" fmla="*/ 800382 h 98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Lst>
                <a:rect l="l" t="t" r="r" b="b"/>
                <a:pathLst>
                  <a:path w="2398725" h="988368">
                    <a:moveTo>
                      <a:pt x="2133326" y="751782"/>
                    </a:moveTo>
                    <a:lnTo>
                      <a:pt x="2137462" y="751782"/>
                    </a:lnTo>
                    <a:lnTo>
                      <a:pt x="2138306" y="752625"/>
                    </a:lnTo>
                    <a:lnTo>
                      <a:pt x="2137462" y="752625"/>
                    </a:lnTo>
                    <a:lnTo>
                      <a:pt x="2138306" y="755156"/>
                    </a:lnTo>
                    <a:lnTo>
                      <a:pt x="2139151" y="756844"/>
                    </a:lnTo>
                    <a:lnTo>
                      <a:pt x="2139995" y="758531"/>
                    </a:lnTo>
                    <a:lnTo>
                      <a:pt x="2139995" y="759375"/>
                    </a:lnTo>
                    <a:lnTo>
                      <a:pt x="2143371" y="766884"/>
                    </a:lnTo>
                    <a:lnTo>
                      <a:pt x="2143371" y="767728"/>
                    </a:lnTo>
                    <a:lnTo>
                      <a:pt x="2149280" y="780975"/>
                    </a:lnTo>
                    <a:lnTo>
                      <a:pt x="2157637" y="802575"/>
                    </a:lnTo>
                    <a:lnTo>
                      <a:pt x="2161858" y="812531"/>
                    </a:lnTo>
                    <a:lnTo>
                      <a:pt x="2164390" y="819197"/>
                    </a:lnTo>
                    <a:lnTo>
                      <a:pt x="2164390" y="820041"/>
                    </a:lnTo>
                    <a:lnTo>
                      <a:pt x="2171059" y="835819"/>
                    </a:lnTo>
                    <a:lnTo>
                      <a:pt x="2167767" y="840797"/>
                    </a:lnTo>
                    <a:lnTo>
                      <a:pt x="2181864" y="841556"/>
                    </a:lnTo>
                    <a:lnTo>
                      <a:pt x="2207611" y="841556"/>
                    </a:lnTo>
                    <a:lnTo>
                      <a:pt x="2218416" y="840628"/>
                    </a:lnTo>
                    <a:lnTo>
                      <a:pt x="2233357" y="840628"/>
                    </a:lnTo>
                    <a:lnTo>
                      <a:pt x="2234201" y="842231"/>
                    </a:lnTo>
                    <a:lnTo>
                      <a:pt x="2234201" y="840544"/>
                    </a:lnTo>
                    <a:lnTo>
                      <a:pt x="2240026" y="840544"/>
                    </a:lnTo>
                    <a:lnTo>
                      <a:pt x="2240870" y="833878"/>
                    </a:lnTo>
                    <a:lnTo>
                      <a:pt x="2242558" y="834722"/>
                    </a:lnTo>
                    <a:lnTo>
                      <a:pt x="2249227" y="836325"/>
                    </a:lnTo>
                    <a:lnTo>
                      <a:pt x="2251760" y="837169"/>
                    </a:lnTo>
                    <a:lnTo>
                      <a:pt x="2255052" y="838013"/>
                    </a:lnTo>
                    <a:lnTo>
                      <a:pt x="2256740" y="838857"/>
                    </a:lnTo>
                    <a:lnTo>
                      <a:pt x="2258428" y="839700"/>
                    </a:lnTo>
                    <a:lnTo>
                      <a:pt x="2260117" y="842147"/>
                    </a:lnTo>
                    <a:lnTo>
                      <a:pt x="2263409" y="839616"/>
                    </a:lnTo>
                    <a:lnTo>
                      <a:pt x="2264253" y="838772"/>
                    </a:lnTo>
                    <a:lnTo>
                      <a:pt x="2265097" y="838772"/>
                    </a:lnTo>
                    <a:lnTo>
                      <a:pt x="2265941" y="837928"/>
                    </a:lnTo>
                    <a:lnTo>
                      <a:pt x="2266785" y="837928"/>
                    </a:lnTo>
                    <a:lnTo>
                      <a:pt x="2268474" y="838772"/>
                    </a:lnTo>
                    <a:lnTo>
                      <a:pt x="2270162" y="839616"/>
                    </a:lnTo>
                    <a:lnTo>
                      <a:pt x="2271006" y="839616"/>
                    </a:lnTo>
                    <a:lnTo>
                      <a:pt x="2273539" y="840460"/>
                    </a:lnTo>
                    <a:lnTo>
                      <a:pt x="2274383" y="840460"/>
                    </a:lnTo>
                    <a:lnTo>
                      <a:pt x="2275227" y="841303"/>
                    </a:lnTo>
                    <a:lnTo>
                      <a:pt x="2276071" y="840460"/>
                    </a:lnTo>
                    <a:lnTo>
                      <a:pt x="2276915" y="840460"/>
                    </a:lnTo>
                    <a:lnTo>
                      <a:pt x="2277759" y="839616"/>
                    </a:lnTo>
                    <a:lnTo>
                      <a:pt x="2278603" y="838772"/>
                    </a:lnTo>
                    <a:lnTo>
                      <a:pt x="2279448" y="838772"/>
                    </a:lnTo>
                    <a:lnTo>
                      <a:pt x="2281896" y="837928"/>
                    </a:lnTo>
                    <a:lnTo>
                      <a:pt x="2283584" y="837928"/>
                    </a:lnTo>
                    <a:lnTo>
                      <a:pt x="2284428" y="836241"/>
                    </a:lnTo>
                    <a:lnTo>
                      <a:pt x="2284428" y="833709"/>
                    </a:lnTo>
                    <a:lnTo>
                      <a:pt x="2285272" y="833709"/>
                    </a:lnTo>
                    <a:lnTo>
                      <a:pt x="2285272" y="832022"/>
                    </a:lnTo>
                    <a:lnTo>
                      <a:pt x="2286116" y="831178"/>
                    </a:lnTo>
                    <a:lnTo>
                      <a:pt x="2286116" y="830335"/>
                    </a:lnTo>
                    <a:lnTo>
                      <a:pt x="2286961" y="828647"/>
                    </a:lnTo>
                    <a:lnTo>
                      <a:pt x="2286961" y="826116"/>
                    </a:lnTo>
                    <a:lnTo>
                      <a:pt x="2287805" y="824428"/>
                    </a:lnTo>
                    <a:lnTo>
                      <a:pt x="2288649" y="823585"/>
                    </a:lnTo>
                    <a:lnTo>
                      <a:pt x="2288649" y="821897"/>
                    </a:lnTo>
                    <a:lnTo>
                      <a:pt x="2289493" y="821053"/>
                    </a:lnTo>
                    <a:lnTo>
                      <a:pt x="2289493" y="819366"/>
                    </a:lnTo>
                    <a:lnTo>
                      <a:pt x="2290337" y="817678"/>
                    </a:lnTo>
                    <a:lnTo>
                      <a:pt x="2291181" y="815991"/>
                    </a:lnTo>
                    <a:lnTo>
                      <a:pt x="2291181" y="813460"/>
                    </a:lnTo>
                    <a:lnTo>
                      <a:pt x="2292025" y="812616"/>
                    </a:lnTo>
                    <a:lnTo>
                      <a:pt x="2292869" y="810084"/>
                    </a:lnTo>
                    <a:lnTo>
                      <a:pt x="2293714" y="808397"/>
                    </a:lnTo>
                    <a:lnTo>
                      <a:pt x="2293714" y="805866"/>
                    </a:lnTo>
                    <a:lnTo>
                      <a:pt x="2294558" y="805022"/>
                    </a:lnTo>
                    <a:lnTo>
                      <a:pt x="2295402" y="803335"/>
                    </a:lnTo>
                    <a:lnTo>
                      <a:pt x="2296246" y="799200"/>
                    </a:lnTo>
                    <a:lnTo>
                      <a:pt x="2297934" y="795909"/>
                    </a:lnTo>
                    <a:lnTo>
                      <a:pt x="2297934" y="794222"/>
                    </a:lnTo>
                    <a:lnTo>
                      <a:pt x="2298779" y="793378"/>
                    </a:lnTo>
                    <a:lnTo>
                      <a:pt x="2298779" y="790847"/>
                    </a:lnTo>
                    <a:lnTo>
                      <a:pt x="2300383" y="786712"/>
                    </a:lnTo>
                    <a:lnTo>
                      <a:pt x="2300383" y="785869"/>
                    </a:lnTo>
                    <a:lnTo>
                      <a:pt x="2301227" y="785025"/>
                    </a:lnTo>
                    <a:lnTo>
                      <a:pt x="2302831" y="779203"/>
                    </a:lnTo>
                    <a:lnTo>
                      <a:pt x="2303675" y="777516"/>
                    </a:lnTo>
                    <a:lnTo>
                      <a:pt x="2303675" y="775828"/>
                    </a:lnTo>
                    <a:lnTo>
                      <a:pt x="2304519" y="773297"/>
                    </a:lnTo>
                    <a:lnTo>
                      <a:pt x="2306967" y="766632"/>
                    </a:lnTo>
                    <a:lnTo>
                      <a:pt x="2307811" y="763341"/>
                    </a:lnTo>
                    <a:lnTo>
                      <a:pt x="2308655" y="762497"/>
                    </a:lnTo>
                    <a:lnTo>
                      <a:pt x="2311103" y="759966"/>
                    </a:lnTo>
                    <a:lnTo>
                      <a:pt x="2312791" y="758278"/>
                    </a:lnTo>
                    <a:lnTo>
                      <a:pt x="2313636" y="757435"/>
                    </a:lnTo>
                    <a:lnTo>
                      <a:pt x="2314480" y="756591"/>
                    </a:lnTo>
                    <a:lnTo>
                      <a:pt x="2316168" y="754903"/>
                    </a:lnTo>
                    <a:lnTo>
                      <a:pt x="2317012" y="754059"/>
                    </a:lnTo>
                    <a:lnTo>
                      <a:pt x="2318700" y="752372"/>
                    </a:lnTo>
                    <a:lnTo>
                      <a:pt x="2318700" y="751528"/>
                    </a:lnTo>
                    <a:lnTo>
                      <a:pt x="2319545" y="751528"/>
                    </a:lnTo>
                    <a:lnTo>
                      <a:pt x="2320389" y="750685"/>
                    </a:lnTo>
                    <a:lnTo>
                      <a:pt x="2321233" y="749841"/>
                    </a:lnTo>
                    <a:lnTo>
                      <a:pt x="2322077" y="748997"/>
                    </a:lnTo>
                    <a:lnTo>
                      <a:pt x="2322077" y="748153"/>
                    </a:lnTo>
                    <a:lnTo>
                      <a:pt x="2322921" y="744863"/>
                    </a:lnTo>
                    <a:lnTo>
                      <a:pt x="2323765" y="741572"/>
                    </a:lnTo>
                    <a:lnTo>
                      <a:pt x="2323765" y="739041"/>
                    </a:lnTo>
                    <a:lnTo>
                      <a:pt x="2324609" y="735750"/>
                    </a:lnTo>
                    <a:lnTo>
                      <a:pt x="2324609" y="734907"/>
                    </a:lnTo>
                    <a:lnTo>
                      <a:pt x="2325454" y="731616"/>
                    </a:lnTo>
                    <a:lnTo>
                      <a:pt x="2325454" y="730772"/>
                    </a:lnTo>
                    <a:lnTo>
                      <a:pt x="2326298" y="727481"/>
                    </a:lnTo>
                    <a:lnTo>
                      <a:pt x="2327901" y="719128"/>
                    </a:lnTo>
                    <a:lnTo>
                      <a:pt x="2327901" y="717441"/>
                    </a:lnTo>
                    <a:lnTo>
                      <a:pt x="2328746" y="716597"/>
                    </a:lnTo>
                    <a:lnTo>
                      <a:pt x="2328746" y="714910"/>
                    </a:lnTo>
                    <a:lnTo>
                      <a:pt x="2329590" y="714910"/>
                    </a:lnTo>
                    <a:lnTo>
                      <a:pt x="2330434" y="714066"/>
                    </a:lnTo>
                    <a:lnTo>
                      <a:pt x="2332966" y="714066"/>
                    </a:lnTo>
                    <a:lnTo>
                      <a:pt x="2334655" y="713222"/>
                    </a:lnTo>
                    <a:lnTo>
                      <a:pt x="2334655" y="712378"/>
                    </a:lnTo>
                    <a:lnTo>
                      <a:pt x="2335499" y="711534"/>
                    </a:lnTo>
                    <a:lnTo>
                      <a:pt x="2335499" y="708244"/>
                    </a:lnTo>
                    <a:lnTo>
                      <a:pt x="2334655" y="706556"/>
                    </a:lnTo>
                    <a:lnTo>
                      <a:pt x="2333811" y="704869"/>
                    </a:lnTo>
                    <a:lnTo>
                      <a:pt x="2333811" y="699891"/>
                    </a:lnTo>
                    <a:lnTo>
                      <a:pt x="2332966" y="698203"/>
                    </a:lnTo>
                    <a:lnTo>
                      <a:pt x="2332966" y="694913"/>
                    </a:lnTo>
                    <a:lnTo>
                      <a:pt x="2340395" y="694913"/>
                    </a:lnTo>
                    <a:lnTo>
                      <a:pt x="2344531" y="694069"/>
                    </a:lnTo>
                    <a:lnTo>
                      <a:pt x="2357025" y="694069"/>
                    </a:lnTo>
                    <a:lnTo>
                      <a:pt x="2357025" y="688247"/>
                    </a:lnTo>
                    <a:lnTo>
                      <a:pt x="2357869" y="683269"/>
                    </a:lnTo>
                    <a:lnTo>
                      <a:pt x="2357869" y="679134"/>
                    </a:lnTo>
                    <a:lnTo>
                      <a:pt x="2362005" y="679134"/>
                    </a:lnTo>
                    <a:lnTo>
                      <a:pt x="2361161" y="678291"/>
                    </a:lnTo>
                    <a:lnTo>
                      <a:pt x="2361161" y="673312"/>
                    </a:lnTo>
                    <a:lnTo>
                      <a:pt x="2362005" y="673312"/>
                    </a:lnTo>
                    <a:lnTo>
                      <a:pt x="2362005" y="671625"/>
                    </a:lnTo>
                    <a:lnTo>
                      <a:pt x="2361161" y="671625"/>
                    </a:lnTo>
                    <a:lnTo>
                      <a:pt x="2360317" y="670781"/>
                    </a:lnTo>
                    <a:lnTo>
                      <a:pt x="2359473" y="670781"/>
                    </a:lnTo>
                    <a:lnTo>
                      <a:pt x="2357784" y="669938"/>
                    </a:lnTo>
                    <a:lnTo>
                      <a:pt x="2356940" y="669094"/>
                    </a:lnTo>
                    <a:lnTo>
                      <a:pt x="2355252" y="668250"/>
                    </a:lnTo>
                    <a:lnTo>
                      <a:pt x="2352719" y="667406"/>
                    </a:lnTo>
                    <a:lnTo>
                      <a:pt x="2351875" y="667406"/>
                    </a:lnTo>
                    <a:lnTo>
                      <a:pt x="2347739" y="664959"/>
                    </a:lnTo>
                    <a:lnTo>
                      <a:pt x="2344447" y="664116"/>
                    </a:lnTo>
                    <a:lnTo>
                      <a:pt x="2344447" y="663272"/>
                    </a:lnTo>
                    <a:lnTo>
                      <a:pt x="2342759" y="663272"/>
                    </a:lnTo>
                    <a:lnTo>
                      <a:pt x="2341070" y="666647"/>
                    </a:lnTo>
                    <a:lnTo>
                      <a:pt x="2340226" y="668335"/>
                    </a:lnTo>
                    <a:lnTo>
                      <a:pt x="2339382" y="669178"/>
                    </a:lnTo>
                    <a:lnTo>
                      <a:pt x="2338538" y="670866"/>
                    </a:lnTo>
                    <a:lnTo>
                      <a:pt x="2338538" y="672553"/>
                    </a:lnTo>
                    <a:lnTo>
                      <a:pt x="2337694" y="673397"/>
                    </a:lnTo>
                    <a:lnTo>
                      <a:pt x="2336005" y="674241"/>
                    </a:lnTo>
                    <a:lnTo>
                      <a:pt x="2333473" y="675084"/>
                    </a:lnTo>
                    <a:lnTo>
                      <a:pt x="2331785" y="675928"/>
                    </a:lnTo>
                    <a:lnTo>
                      <a:pt x="2330096" y="676772"/>
                    </a:lnTo>
                    <a:lnTo>
                      <a:pt x="2329252" y="670950"/>
                    </a:lnTo>
                    <a:lnTo>
                      <a:pt x="2328408" y="665972"/>
                    </a:lnTo>
                    <a:lnTo>
                      <a:pt x="2328408" y="662682"/>
                    </a:lnTo>
                    <a:lnTo>
                      <a:pt x="2327564" y="657703"/>
                    </a:lnTo>
                    <a:lnTo>
                      <a:pt x="2327564" y="656016"/>
                    </a:lnTo>
                    <a:lnTo>
                      <a:pt x="2329252" y="654328"/>
                    </a:lnTo>
                    <a:lnTo>
                      <a:pt x="2330096" y="654328"/>
                    </a:lnTo>
                    <a:lnTo>
                      <a:pt x="2330096" y="653484"/>
                    </a:lnTo>
                    <a:lnTo>
                      <a:pt x="2330941" y="653484"/>
                    </a:lnTo>
                    <a:lnTo>
                      <a:pt x="2330941" y="652641"/>
                    </a:lnTo>
                    <a:lnTo>
                      <a:pt x="2331785" y="652641"/>
                    </a:lnTo>
                    <a:lnTo>
                      <a:pt x="2332629" y="650953"/>
                    </a:lnTo>
                    <a:lnTo>
                      <a:pt x="2335921" y="648422"/>
                    </a:lnTo>
                    <a:lnTo>
                      <a:pt x="2335921" y="646735"/>
                    </a:lnTo>
                    <a:lnTo>
                      <a:pt x="2336765" y="645890"/>
                    </a:lnTo>
                    <a:lnTo>
                      <a:pt x="2336765" y="643359"/>
                    </a:lnTo>
                    <a:lnTo>
                      <a:pt x="2337609" y="642516"/>
                    </a:lnTo>
                    <a:lnTo>
                      <a:pt x="2337609" y="640828"/>
                    </a:lnTo>
                    <a:lnTo>
                      <a:pt x="2338453" y="639141"/>
                    </a:lnTo>
                    <a:lnTo>
                      <a:pt x="2338453" y="638297"/>
                    </a:lnTo>
                    <a:lnTo>
                      <a:pt x="2339298" y="634922"/>
                    </a:lnTo>
                    <a:lnTo>
                      <a:pt x="2339298" y="633234"/>
                    </a:lnTo>
                    <a:lnTo>
                      <a:pt x="2340142" y="632391"/>
                    </a:lnTo>
                    <a:lnTo>
                      <a:pt x="2340142" y="629860"/>
                    </a:lnTo>
                    <a:lnTo>
                      <a:pt x="2340986" y="628172"/>
                    </a:lnTo>
                    <a:lnTo>
                      <a:pt x="2340986" y="627328"/>
                    </a:lnTo>
                    <a:lnTo>
                      <a:pt x="2342674" y="628172"/>
                    </a:lnTo>
                    <a:lnTo>
                      <a:pt x="2342674" y="629015"/>
                    </a:lnTo>
                    <a:lnTo>
                      <a:pt x="2344362" y="630703"/>
                    </a:lnTo>
                    <a:lnTo>
                      <a:pt x="2349343" y="634837"/>
                    </a:lnTo>
                    <a:lnTo>
                      <a:pt x="2352635" y="638128"/>
                    </a:lnTo>
                    <a:lnTo>
                      <a:pt x="2353479" y="638128"/>
                    </a:lnTo>
                    <a:lnTo>
                      <a:pt x="2353479" y="637285"/>
                    </a:lnTo>
                    <a:lnTo>
                      <a:pt x="2354323" y="634753"/>
                    </a:lnTo>
                    <a:lnTo>
                      <a:pt x="2354323" y="633909"/>
                    </a:lnTo>
                    <a:lnTo>
                      <a:pt x="2355168" y="633909"/>
                    </a:lnTo>
                    <a:lnTo>
                      <a:pt x="2356012" y="632222"/>
                    </a:lnTo>
                    <a:lnTo>
                      <a:pt x="2357700" y="629691"/>
                    </a:lnTo>
                    <a:lnTo>
                      <a:pt x="2359388" y="628003"/>
                    </a:lnTo>
                    <a:lnTo>
                      <a:pt x="2359388" y="626316"/>
                    </a:lnTo>
                    <a:lnTo>
                      <a:pt x="2360232" y="626316"/>
                    </a:lnTo>
                    <a:lnTo>
                      <a:pt x="2360232" y="624628"/>
                    </a:lnTo>
                    <a:lnTo>
                      <a:pt x="2361077" y="622941"/>
                    </a:lnTo>
                    <a:lnTo>
                      <a:pt x="2361077" y="622097"/>
                    </a:lnTo>
                    <a:lnTo>
                      <a:pt x="2361921" y="620410"/>
                    </a:lnTo>
                    <a:lnTo>
                      <a:pt x="2361921" y="617878"/>
                    </a:lnTo>
                    <a:lnTo>
                      <a:pt x="2362765" y="617034"/>
                    </a:lnTo>
                    <a:lnTo>
                      <a:pt x="2362765" y="616191"/>
                    </a:lnTo>
                    <a:lnTo>
                      <a:pt x="2363609" y="614503"/>
                    </a:lnTo>
                    <a:lnTo>
                      <a:pt x="2363609" y="611212"/>
                    </a:lnTo>
                    <a:lnTo>
                      <a:pt x="2364453" y="611212"/>
                    </a:lnTo>
                    <a:lnTo>
                      <a:pt x="2364453" y="609525"/>
                    </a:lnTo>
                    <a:lnTo>
                      <a:pt x="2365297" y="607838"/>
                    </a:lnTo>
                    <a:lnTo>
                      <a:pt x="2365297" y="606994"/>
                    </a:lnTo>
                    <a:lnTo>
                      <a:pt x="2370278" y="606994"/>
                    </a:lnTo>
                    <a:lnTo>
                      <a:pt x="2371122" y="606150"/>
                    </a:lnTo>
                    <a:lnTo>
                      <a:pt x="2371966" y="606150"/>
                    </a:lnTo>
                    <a:lnTo>
                      <a:pt x="2371966" y="606994"/>
                    </a:lnTo>
                    <a:lnTo>
                      <a:pt x="2375258" y="606994"/>
                    </a:lnTo>
                    <a:lnTo>
                      <a:pt x="2375258" y="606150"/>
                    </a:lnTo>
                    <a:lnTo>
                      <a:pt x="2376102" y="606150"/>
                    </a:lnTo>
                    <a:lnTo>
                      <a:pt x="2376102" y="604463"/>
                    </a:lnTo>
                    <a:lnTo>
                      <a:pt x="2376947" y="604463"/>
                    </a:lnTo>
                    <a:lnTo>
                      <a:pt x="2376947" y="601087"/>
                    </a:lnTo>
                    <a:lnTo>
                      <a:pt x="2377791" y="601087"/>
                    </a:lnTo>
                    <a:lnTo>
                      <a:pt x="2377791" y="599400"/>
                    </a:lnTo>
                    <a:lnTo>
                      <a:pt x="2379479" y="599400"/>
                    </a:lnTo>
                    <a:lnTo>
                      <a:pt x="2381167" y="600244"/>
                    </a:lnTo>
                    <a:lnTo>
                      <a:pt x="2384459" y="601087"/>
                    </a:lnTo>
                    <a:lnTo>
                      <a:pt x="2385304" y="600244"/>
                    </a:lnTo>
                    <a:lnTo>
                      <a:pt x="2385304" y="599400"/>
                    </a:lnTo>
                    <a:lnTo>
                      <a:pt x="2386148" y="597713"/>
                    </a:lnTo>
                    <a:lnTo>
                      <a:pt x="2386148" y="596025"/>
                    </a:lnTo>
                    <a:lnTo>
                      <a:pt x="2386992" y="595182"/>
                    </a:lnTo>
                    <a:lnTo>
                      <a:pt x="2389524" y="596025"/>
                    </a:lnTo>
                    <a:lnTo>
                      <a:pt x="2390369" y="596025"/>
                    </a:lnTo>
                    <a:lnTo>
                      <a:pt x="2396193" y="597713"/>
                    </a:lnTo>
                    <a:lnTo>
                      <a:pt x="2396193" y="595182"/>
                    </a:lnTo>
                    <a:lnTo>
                      <a:pt x="2397037" y="594337"/>
                    </a:lnTo>
                    <a:lnTo>
                      <a:pt x="2397037" y="590203"/>
                    </a:lnTo>
                    <a:lnTo>
                      <a:pt x="2389524" y="587756"/>
                    </a:lnTo>
                    <a:lnTo>
                      <a:pt x="2389524" y="586069"/>
                    </a:lnTo>
                    <a:lnTo>
                      <a:pt x="2390369" y="584381"/>
                    </a:lnTo>
                    <a:lnTo>
                      <a:pt x="2390369" y="583538"/>
                    </a:lnTo>
                    <a:lnTo>
                      <a:pt x="2391212" y="581850"/>
                    </a:lnTo>
                    <a:lnTo>
                      <a:pt x="2391212" y="581007"/>
                    </a:lnTo>
                    <a:lnTo>
                      <a:pt x="2389524" y="581007"/>
                    </a:lnTo>
                    <a:lnTo>
                      <a:pt x="2388680" y="580163"/>
                    </a:lnTo>
                    <a:lnTo>
                      <a:pt x="2386992" y="580163"/>
                    </a:lnTo>
                    <a:lnTo>
                      <a:pt x="2386992" y="579319"/>
                    </a:lnTo>
                    <a:lnTo>
                      <a:pt x="2385304" y="579319"/>
                    </a:lnTo>
                    <a:lnTo>
                      <a:pt x="2381927" y="574341"/>
                    </a:lnTo>
                    <a:lnTo>
                      <a:pt x="2381927" y="573497"/>
                    </a:lnTo>
                    <a:lnTo>
                      <a:pt x="2381083" y="572653"/>
                    </a:lnTo>
                    <a:lnTo>
                      <a:pt x="2380239" y="571809"/>
                    </a:lnTo>
                    <a:lnTo>
                      <a:pt x="2379394" y="569278"/>
                    </a:lnTo>
                    <a:lnTo>
                      <a:pt x="2378550" y="568435"/>
                    </a:lnTo>
                    <a:lnTo>
                      <a:pt x="2377706" y="567591"/>
                    </a:lnTo>
                    <a:lnTo>
                      <a:pt x="2376018" y="565060"/>
                    </a:lnTo>
                    <a:lnTo>
                      <a:pt x="2376018" y="563372"/>
                    </a:lnTo>
                    <a:lnTo>
                      <a:pt x="2375174" y="561684"/>
                    </a:lnTo>
                    <a:lnTo>
                      <a:pt x="2374330" y="560841"/>
                    </a:lnTo>
                    <a:lnTo>
                      <a:pt x="2374330" y="559997"/>
                    </a:lnTo>
                    <a:lnTo>
                      <a:pt x="2373486" y="559153"/>
                    </a:lnTo>
                    <a:lnTo>
                      <a:pt x="2373486" y="558309"/>
                    </a:lnTo>
                    <a:lnTo>
                      <a:pt x="2372641" y="557466"/>
                    </a:lnTo>
                    <a:lnTo>
                      <a:pt x="2371797" y="556622"/>
                    </a:lnTo>
                    <a:lnTo>
                      <a:pt x="2371797" y="555778"/>
                    </a:lnTo>
                    <a:lnTo>
                      <a:pt x="2370953" y="554091"/>
                    </a:lnTo>
                    <a:lnTo>
                      <a:pt x="2370109" y="552403"/>
                    </a:lnTo>
                    <a:lnTo>
                      <a:pt x="2369265" y="551560"/>
                    </a:lnTo>
                    <a:lnTo>
                      <a:pt x="2369265" y="550716"/>
                    </a:lnTo>
                    <a:lnTo>
                      <a:pt x="2368421" y="549028"/>
                    </a:lnTo>
                    <a:lnTo>
                      <a:pt x="2367576" y="547341"/>
                    </a:lnTo>
                    <a:lnTo>
                      <a:pt x="2366732" y="545653"/>
                    </a:lnTo>
                    <a:lnTo>
                      <a:pt x="2365888" y="543966"/>
                    </a:lnTo>
                    <a:lnTo>
                      <a:pt x="2365044" y="542278"/>
                    </a:lnTo>
                    <a:lnTo>
                      <a:pt x="2363356" y="538987"/>
                    </a:lnTo>
                    <a:lnTo>
                      <a:pt x="2362512" y="537300"/>
                    </a:lnTo>
                    <a:lnTo>
                      <a:pt x="2360823" y="534769"/>
                    </a:lnTo>
                    <a:lnTo>
                      <a:pt x="2359979" y="533925"/>
                    </a:lnTo>
                    <a:lnTo>
                      <a:pt x="2359135" y="532238"/>
                    </a:lnTo>
                    <a:lnTo>
                      <a:pt x="2358291" y="529706"/>
                    </a:lnTo>
                    <a:lnTo>
                      <a:pt x="2356603" y="527175"/>
                    </a:lnTo>
                    <a:lnTo>
                      <a:pt x="2355758" y="525488"/>
                    </a:lnTo>
                    <a:lnTo>
                      <a:pt x="2355758" y="520509"/>
                    </a:lnTo>
                    <a:lnTo>
                      <a:pt x="2356603" y="518822"/>
                    </a:lnTo>
                    <a:lnTo>
                      <a:pt x="2356603" y="510469"/>
                    </a:lnTo>
                    <a:lnTo>
                      <a:pt x="2357447" y="509625"/>
                    </a:lnTo>
                    <a:lnTo>
                      <a:pt x="2357447" y="503803"/>
                    </a:lnTo>
                    <a:lnTo>
                      <a:pt x="2358291" y="503803"/>
                    </a:lnTo>
                    <a:lnTo>
                      <a:pt x="2358291" y="502959"/>
                    </a:lnTo>
                    <a:lnTo>
                      <a:pt x="2359135" y="502959"/>
                    </a:lnTo>
                    <a:lnTo>
                      <a:pt x="2359135" y="501272"/>
                    </a:lnTo>
                    <a:lnTo>
                      <a:pt x="2361667" y="501272"/>
                    </a:lnTo>
                    <a:lnTo>
                      <a:pt x="2361667" y="500428"/>
                    </a:lnTo>
                    <a:lnTo>
                      <a:pt x="2362512" y="500428"/>
                    </a:lnTo>
                    <a:lnTo>
                      <a:pt x="2362512" y="499584"/>
                    </a:lnTo>
                    <a:lnTo>
                      <a:pt x="2363356" y="499584"/>
                    </a:lnTo>
                    <a:lnTo>
                      <a:pt x="2363356" y="498741"/>
                    </a:lnTo>
                    <a:lnTo>
                      <a:pt x="2364200" y="498741"/>
                    </a:lnTo>
                    <a:lnTo>
                      <a:pt x="2365044" y="497897"/>
                    </a:lnTo>
                    <a:lnTo>
                      <a:pt x="2365888" y="497897"/>
                    </a:lnTo>
                    <a:lnTo>
                      <a:pt x="2365888" y="497053"/>
                    </a:lnTo>
                    <a:lnTo>
                      <a:pt x="2366732" y="497053"/>
                    </a:lnTo>
                    <a:lnTo>
                      <a:pt x="2366732" y="496209"/>
                    </a:lnTo>
                    <a:lnTo>
                      <a:pt x="2367576" y="496209"/>
                    </a:lnTo>
                    <a:lnTo>
                      <a:pt x="2367576" y="495366"/>
                    </a:lnTo>
                    <a:lnTo>
                      <a:pt x="2368421" y="495366"/>
                    </a:lnTo>
                    <a:lnTo>
                      <a:pt x="2368421" y="494522"/>
                    </a:lnTo>
                    <a:lnTo>
                      <a:pt x="2369265" y="493678"/>
                    </a:lnTo>
                    <a:lnTo>
                      <a:pt x="2369265" y="491147"/>
                    </a:lnTo>
                    <a:lnTo>
                      <a:pt x="2370109" y="491147"/>
                    </a:lnTo>
                    <a:lnTo>
                      <a:pt x="2370109" y="490303"/>
                    </a:lnTo>
                    <a:lnTo>
                      <a:pt x="2370953" y="490303"/>
                    </a:lnTo>
                    <a:lnTo>
                      <a:pt x="2370953" y="489459"/>
                    </a:lnTo>
                    <a:lnTo>
                      <a:pt x="2371797" y="489459"/>
                    </a:lnTo>
                    <a:lnTo>
                      <a:pt x="2371797" y="488616"/>
                    </a:lnTo>
                    <a:lnTo>
                      <a:pt x="2373486" y="488616"/>
                    </a:lnTo>
                    <a:lnTo>
                      <a:pt x="2373486" y="487772"/>
                    </a:lnTo>
                    <a:lnTo>
                      <a:pt x="2374330" y="487772"/>
                    </a:lnTo>
                    <a:lnTo>
                      <a:pt x="2374330" y="486928"/>
                    </a:lnTo>
                    <a:lnTo>
                      <a:pt x="2375174" y="486084"/>
                    </a:lnTo>
                    <a:lnTo>
                      <a:pt x="2375174" y="485241"/>
                    </a:lnTo>
                    <a:lnTo>
                      <a:pt x="2376018" y="485241"/>
                    </a:lnTo>
                    <a:lnTo>
                      <a:pt x="2376018" y="484397"/>
                    </a:lnTo>
                    <a:lnTo>
                      <a:pt x="2376862" y="483553"/>
                    </a:lnTo>
                    <a:lnTo>
                      <a:pt x="2376862" y="482709"/>
                    </a:lnTo>
                    <a:lnTo>
                      <a:pt x="2377706" y="482709"/>
                    </a:lnTo>
                    <a:lnTo>
                      <a:pt x="2377706" y="481866"/>
                    </a:lnTo>
                    <a:lnTo>
                      <a:pt x="2378550" y="481866"/>
                    </a:lnTo>
                    <a:lnTo>
                      <a:pt x="2379394" y="481022"/>
                    </a:lnTo>
                    <a:lnTo>
                      <a:pt x="2383531" y="481022"/>
                    </a:lnTo>
                    <a:lnTo>
                      <a:pt x="2383531" y="480178"/>
                    </a:lnTo>
                    <a:lnTo>
                      <a:pt x="2386063" y="480178"/>
                    </a:lnTo>
                    <a:lnTo>
                      <a:pt x="2386063" y="479334"/>
                    </a:lnTo>
                    <a:lnTo>
                      <a:pt x="2386907" y="479334"/>
                    </a:lnTo>
                    <a:lnTo>
                      <a:pt x="2386907" y="478491"/>
                    </a:lnTo>
                    <a:lnTo>
                      <a:pt x="2387752" y="478491"/>
                    </a:lnTo>
                    <a:lnTo>
                      <a:pt x="2388596" y="477647"/>
                    </a:lnTo>
                    <a:lnTo>
                      <a:pt x="2389440" y="477647"/>
                    </a:lnTo>
                    <a:lnTo>
                      <a:pt x="2389440" y="476803"/>
                    </a:lnTo>
                    <a:lnTo>
                      <a:pt x="2390284" y="476803"/>
                    </a:lnTo>
                    <a:lnTo>
                      <a:pt x="2391128" y="475959"/>
                    </a:lnTo>
                    <a:lnTo>
                      <a:pt x="2391972" y="475116"/>
                    </a:lnTo>
                    <a:lnTo>
                      <a:pt x="2392816" y="474272"/>
                    </a:lnTo>
                    <a:lnTo>
                      <a:pt x="2392816" y="473428"/>
                    </a:lnTo>
                    <a:lnTo>
                      <a:pt x="2393661" y="473428"/>
                    </a:lnTo>
                    <a:lnTo>
                      <a:pt x="2394505" y="472584"/>
                    </a:lnTo>
                    <a:lnTo>
                      <a:pt x="2395349" y="472584"/>
                    </a:lnTo>
                    <a:lnTo>
                      <a:pt x="2396193" y="471741"/>
                    </a:lnTo>
                    <a:lnTo>
                      <a:pt x="2398725" y="471741"/>
                    </a:lnTo>
                    <a:lnTo>
                      <a:pt x="2397881" y="470897"/>
                    </a:lnTo>
                    <a:lnTo>
                      <a:pt x="2397037" y="470053"/>
                    </a:lnTo>
                    <a:lnTo>
                      <a:pt x="2395349" y="468366"/>
                    </a:lnTo>
                    <a:lnTo>
                      <a:pt x="2395349" y="465834"/>
                    </a:lnTo>
                    <a:lnTo>
                      <a:pt x="2393661" y="465834"/>
                    </a:lnTo>
                    <a:lnTo>
                      <a:pt x="2392816" y="464991"/>
                    </a:lnTo>
                    <a:lnTo>
                      <a:pt x="2391972" y="464991"/>
                    </a:lnTo>
                    <a:lnTo>
                      <a:pt x="2391128" y="464147"/>
                    </a:lnTo>
                    <a:lnTo>
                      <a:pt x="2391128" y="463303"/>
                    </a:lnTo>
                    <a:lnTo>
                      <a:pt x="2390284" y="463303"/>
                    </a:lnTo>
                    <a:lnTo>
                      <a:pt x="2389440" y="462459"/>
                    </a:lnTo>
                    <a:lnTo>
                      <a:pt x="2389440" y="463303"/>
                    </a:lnTo>
                    <a:lnTo>
                      <a:pt x="2388596" y="463303"/>
                    </a:lnTo>
                    <a:lnTo>
                      <a:pt x="2388596" y="462459"/>
                    </a:lnTo>
                    <a:lnTo>
                      <a:pt x="2386907" y="462459"/>
                    </a:lnTo>
                    <a:lnTo>
                      <a:pt x="2386907" y="461616"/>
                    </a:lnTo>
                    <a:lnTo>
                      <a:pt x="2386063" y="461616"/>
                    </a:lnTo>
                    <a:lnTo>
                      <a:pt x="2386907" y="459084"/>
                    </a:lnTo>
                    <a:lnTo>
                      <a:pt x="2386907" y="457397"/>
                    </a:lnTo>
                    <a:lnTo>
                      <a:pt x="2386063" y="457397"/>
                    </a:lnTo>
                    <a:lnTo>
                      <a:pt x="2384375" y="456553"/>
                    </a:lnTo>
                    <a:lnTo>
                      <a:pt x="2385219" y="455709"/>
                    </a:lnTo>
                    <a:lnTo>
                      <a:pt x="2385219" y="454866"/>
                    </a:lnTo>
                    <a:lnTo>
                      <a:pt x="2384375" y="454022"/>
                    </a:lnTo>
                    <a:lnTo>
                      <a:pt x="2384375" y="453178"/>
                    </a:lnTo>
                    <a:lnTo>
                      <a:pt x="2383531" y="452334"/>
                    </a:lnTo>
                    <a:lnTo>
                      <a:pt x="2383531" y="451491"/>
                    </a:lnTo>
                    <a:lnTo>
                      <a:pt x="2382687" y="451491"/>
                    </a:lnTo>
                    <a:lnTo>
                      <a:pt x="2382687" y="449803"/>
                    </a:lnTo>
                    <a:lnTo>
                      <a:pt x="2381843" y="448959"/>
                    </a:lnTo>
                    <a:lnTo>
                      <a:pt x="2381843" y="447272"/>
                    </a:lnTo>
                    <a:lnTo>
                      <a:pt x="2380998" y="447272"/>
                    </a:lnTo>
                    <a:lnTo>
                      <a:pt x="2380154" y="445584"/>
                    </a:lnTo>
                    <a:lnTo>
                      <a:pt x="2380154" y="444741"/>
                    </a:lnTo>
                    <a:lnTo>
                      <a:pt x="2379310" y="444741"/>
                    </a:lnTo>
                    <a:lnTo>
                      <a:pt x="2379310" y="443897"/>
                    </a:lnTo>
                    <a:lnTo>
                      <a:pt x="2378466" y="442209"/>
                    </a:lnTo>
                    <a:lnTo>
                      <a:pt x="2377622" y="441366"/>
                    </a:lnTo>
                    <a:lnTo>
                      <a:pt x="2377622" y="440522"/>
                    </a:lnTo>
                    <a:lnTo>
                      <a:pt x="2376778" y="440522"/>
                    </a:lnTo>
                    <a:lnTo>
                      <a:pt x="2376778" y="439678"/>
                    </a:lnTo>
                    <a:lnTo>
                      <a:pt x="2375933" y="439678"/>
                    </a:lnTo>
                    <a:lnTo>
                      <a:pt x="2374245" y="437147"/>
                    </a:lnTo>
                    <a:lnTo>
                      <a:pt x="2370869" y="433856"/>
                    </a:lnTo>
                    <a:lnTo>
                      <a:pt x="2370869" y="433012"/>
                    </a:lnTo>
                    <a:lnTo>
                      <a:pt x="2370025" y="432169"/>
                    </a:lnTo>
                    <a:lnTo>
                      <a:pt x="2369180" y="431325"/>
                    </a:lnTo>
                    <a:lnTo>
                      <a:pt x="2369180" y="430481"/>
                    </a:lnTo>
                    <a:lnTo>
                      <a:pt x="2368336" y="430481"/>
                    </a:lnTo>
                    <a:lnTo>
                      <a:pt x="2368336" y="429637"/>
                    </a:lnTo>
                    <a:lnTo>
                      <a:pt x="2365044" y="432169"/>
                    </a:lnTo>
                    <a:lnTo>
                      <a:pt x="2364200" y="432169"/>
                    </a:lnTo>
                    <a:lnTo>
                      <a:pt x="2364200" y="433012"/>
                    </a:lnTo>
                    <a:lnTo>
                      <a:pt x="2361667" y="434700"/>
                    </a:lnTo>
                    <a:lnTo>
                      <a:pt x="2361667" y="432169"/>
                    </a:lnTo>
                    <a:lnTo>
                      <a:pt x="2359979" y="432169"/>
                    </a:lnTo>
                    <a:lnTo>
                      <a:pt x="2359135" y="433012"/>
                    </a:lnTo>
                    <a:lnTo>
                      <a:pt x="2358291" y="433012"/>
                    </a:lnTo>
                    <a:lnTo>
                      <a:pt x="2356603" y="433856"/>
                    </a:lnTo>
                    <a:lnTo>
                      <a:pt x="2355758" y="433856"/>
                    </a:lnTo>
                    <a:lnTo>
                      <a:pt x="2355758" y="436388"/>
                    </a:lnTo>
                    <a:lnTo>
                      <a:pt x="2356603" y="438075"/>
                    </a:lnTo>
                    <a:lnTo>
                      <a:pt x="2355758" y="439763"/>
                    </a:lnTo>
                    <a:lnTo>
                      <a:pt x="2354914" y="439763"/>
                    </a:lnTo>
                    <a:lnTo>
                      <a:pt x="2354914" y="440606"/>
                    </a:lnTo>
                    <a:lnTo>
                      <a:pt x="2354070" y="441450"/>
                    </a:lnTo>
                    <a:lnTo>
                      <a:pt x="2354070" y="442294"/>
                    </a:lnTo>
                    <a:lnTo>
                      <a:pt x="2353226" y="443138"/>
                    </a:lnTo>
                    <a:lnTo>
                      <a:pt x="2351538" y="443138"/>
                    </a:lnTo>
                    <a:lnTo>
                      <a:pt x="2351538" y="443981"/>
                    </a:lnTo>
                    <a:lnTo>
                      <a:pt x="2348245" y="443981"/>
                    </a:lnTo>
                    <a:lnTo>
                      <a:pt x="2348245" y="442294"/>
                    </a:lnTo>
                    <a:lnTo>
                      <a:pt x="2347402" y="442294"/>
                    </a:lnTo>
                    <a:lnTo>
                      <a:pt x="2346557" y="441450"/>
                    </a:lnTo>
                    <a:lnTo>
                      <a:pt x="2344869" y="441450"/>
                    </a:lnTo>
                    <a:lnTo>
                      <a:pt x="2344869" y="443138"/>
                    </a:lnTo>
                    <a:lnTo>
                      <a:pt x="2344025" y="443138"/>
                    </a:lnTo>
                    <a:lnTo>
                      <a:pt x="2344025" y="443981"/>
                    </a:lnTo>
                    <a:lnTo>
                      <a:pt x="2342337" y="443981"/>
                    </a:lnTo>
                    <a:lnTo>
                      <a:pt x="2339804" y="444825"/>
                    </a:lnTo>
                    <a:lnTo>
                      <a:pt x="2338960" y="445669"/>
                    </a:lnTo>
                    <a:lnTo>
                      <a:pt x="2336427" y="446512"/>
                    </a:lnTo>
                    <a:lnTo>
                      <a:pt x="2332291" y="448200"/>
                    </a:lnTo>
                    <a:lnTo>
                      <a:pt x="2329759" y="448200"/>
                    </a:lnTo>
                    <a:lnTo>
                      <a:pt x="2328070" y="447356"/>
                    </a:lnTo>
                    <a:lnTo>
                      <a:pt x="2327226" y="447356"/>
                    </a:lnTo>
                    <a:lnTo>
                      <a:pt x="2327226" y="443981"/>
                    </a:lnTo>
                    <a:lnTo>
                      <a:pt x="2326382" y="443138"/>
                    </a:lnTo>
                    <a:lnTo>
                      <a:pt x="2325538" y="442294"/>
                    </a:lnTo>
                    <a:lnTo>
                      <a:pt x="2325538" y="441450"/>
                    </a:lnTo>
                    <a:lnTo>
                      <a:pt x="2324694" y="441450"/>
                    </a:lnTo>
                    <a:lnTo>
                      <a:pt x="2324694" y="440606"/>
                    </a:lnTo>
                    <a:lnTo>
                      <a:pt x="2323850" y="440606"/>
                    </a:lnTo>
                    <a:lnTo>
                      <a:pt x="2323850" y="439763"/>
                    </a:lnTo>
                    <a:lnTo>
                      <a:pt x="2324694" y="438919"/>
                    </a:lnTo>
                    <a:lnTo>
                      <a:pt x="2325538" y="437231"/>
                    </a:lnTo>
                    <a:lnTo>
                      <a:pt x="2324694" y="437231"/>
                    </a:lnTo>
                    <a:lnTo>
                      <a:pt x="2324694" y="435544"/>
                    </a:lnTo>
                    <a:lnTo>
                      <a:pt x="2323850" y="436388"/>
                    </a:lnTo>
                    <a:lnTo>
                      <a:pt x="2322161" y="438075"/>
                    </a:lnTo>
                    <a:lnTo>
                      <a:pt x="2319629" y="440606"/>
                    </a:lnTo>
                    <a:lnTo>
                      <a:pt x="2317941" y="441450"/>
                    </a:lnTo>
                    <a:lnTo>
                      <a:pt x="2317941" y="442294"/>
                    </a:lnTo>
                    <a:lnTo>
                      <a:pt x="2316252" y="443138"/>
                    </a:lnTo>
                    <a:lnTo>
                      <a:pt x="2315408" y="443981"/>
                    </a:lnTo>
                    <a:lnTo>
                      <a:pt x="2312876" y="445669"/>
                    </a:lnTo>
                    <a:lnTo>
                      <a:pt x="2312876" y="446512"/>
                    </a:lnTo>
                    <a:lnTo>
                      <a:pt x="2312032" y="446512"/>
                    </a:lnTo>
                    <a:lnTo>
                      <a:pt x="2311188" y="448200"/>
                    </a:lnTo>
                    <a:lnTo>
                      <a:pt x="2309499" y="449044"/>
                    </a:lnTo>
                    <a:lnTo>
                      <a:pt x="2308655" y="448200"/>
                    </a:lnTo>
                    <a:lnTo>
                      <a:pt x="2308655" y="446512"/>
                    </a:lnTo>
                    <a:lnTo>
                      <a:pt x="2307811" y="444825"/>
                    </a:lnTo>
                    <a:lnTo>
                      <a:pt x="2305278" y="439003"/>
                    </a:lnTo>
                    <a:lnTo>
                      <a:pt x="2304434" y="438159"/>
                    </a:lnTo>
                    <a:lnTo>
                      <a:pt x="2302746" y="436472"/>
                    </a:lnTo>
                    <a:lnTo>
                      <a:pt x="2301902" y="435628"/>
                    </a:lnTo>
                    <a:lnTo>
                      <a:pt x="2301058" y="435628"/>
                    </a:lnTo>
                    <a:lnTo>
                      <a:pt x="2300214" y="434784"/>
                    </a:lnTo>
                    <a:lnTo>
                      <a:pt x="2299370" y="434784"/>
                    </a:lnTo>
                    <a:lnTo>
                      <a:pt x="2298525" y="433941"/>
                    </a:lnTo>
                    <a:lnTo>
                      <a:pt x="2298525" y="433097"/>
                    </a:lnTo>
                    <a:lnTo>
                      <a:pt x="2297681" y="432253"/>
                    </a:lnTo>
                    <a:lnTo>
                      <a:pt x="2296837" y="431409"/>
                    </a:lnTo>
                    <a:lnTo>
                      <a:pt x="2295993" y="430566"/>
                    </a:lnTo>
                    <a:lnTo>
                      <a:pt x="2295993" y="429722"/>
                    </a:lnTo>
                    <a:lnTo>
                      <a:pt x="2295149" y="429722"/>
                    </a:lnTo>
                    <a:lnTo>
                      <a:pt x="2295149" y="428878"/>
                    </a:lnTo>
                    <a:lnTo>
                      <a:pt x="2294305" y="428034"/>
                    </a:lnTo>
                    <a:lnTo>
                      <a:pt x="2293460" y="427191"/>
                    </a:lnTo>
                    <a:lnTo>
                      <a:pt x="2292616" y="426347"/>
                    </a:lnTo>
                    <a:lnTo>
                      <a:pt x="2291772" y="425503"/>
                    </a:lnTo>
                    <a:lnTo>
                      <a:pt x="2290928" y="424659"/>
                    </a:lnTo>
                    <a:lnTo>
                      <a:pt x="2290928" y="423816"/>
                    </a:lnTo>
                    <a:lnTo>
                      <a:pt x="2290084" y="422972"/>
                    </a:lnTo>
                    <a:lnTo>
                      <a:pt x="2289240" y="422128"/>
                    </a:lnTo>
                    <a:lnTo>
                      <a:pt x="2289240" y="421284"/>
                    </a:lnTo>
                    <a:lnTo>
                      <a:pt x="2288396" y="420441"/>
                    </a:lnTo>
                    <a:lnTo>
                      <a:pt x="2288396" y="419597"/>
                    </a:lnTo>
                    <a:lnTo>
                      <a:pt x="2287551" y="418753"/>
                    </a:lnTo>
                    <a:lnTo>
                      <a:pt x="2287551" y="417909"/>
                    </a:lnTo>
                    <a:lnTo>
                      <a:pt x="2286707" y="417066"/>
                    </a:lnTo>
                    <a:lnTo>
                      <a:pt x="2286707" y="412931"/>
                    </a:lnTo>
                    <a:lnTo>
                      <a:pt x="2285863" y="412931"/>
                    </a:lnTo>
                    <a:lnTo>
                      <a:pt x="2285863" y="409556"/>
                    </a:lnTo>
                    <a:lnTo>
                      <a:pt x="2285019" y="409556"/>
                    </a:lnTo>
                    <a:lnTo>
                      <a:pt x="2285019" y="407025"/>
                    </a:lnTo>
                    <a:lnTo>
                      <a:pt x="2284175" y="406181"/>
                    </a:lnTo>
                    <a:lnTo>
                      <a:pt x="2284175" y="402806"/>
                    </a:lnTo>
                    <a:lnTo>
                      <a:pt x="2285019" y="401962"/>
                    </a:lnTo>
                    <a:lnTo>
                      <a:pt x="2285019" y="398588"/>
                    </a:lnTo>
                    <a:lnTo>
                      <a:pt x="2281642" y="398588"/>
                    </a:lnTo>
                    <a:lnTo>
                      <a:pt x="2281642" y="397744"/>
                    </a:lnTo>
                    <a:lnTo>
                      <a:pt x="2279954" y="397744"/>
                    </a:lnTo>
                    <a:lnTo>
                      <a:pt x="2279954" y="396900"/>
                    </a:lnTo>
                    <a:lnTo>
                      <a:pt x="2274974" y="396900"/>
                    </a:lnTo>
                    <a:lnTo>
                      <a:pt x="2274974" y="396056"/>
                    </a:lnTo>
                    <a:lnTo>
                      <a:pt x="2273285" y="396056"/>
                    </a:lnTo>
                    <a:lnTo>
                      <a:pt x="2272441" y="396900"/>
                    </a:lnTo>
                    <a:lnTo>
                      <a:pt x="2270753" y="396900"/>
                    </a:lnTo>
                    <a:lnTo>
                      <a:pt x="2269909" y="397744"/>
                    </a:lnTo>
                    <a:lnTo>
                      <a:pt x="2269065" y="397744"/>
                    </a:lnTo>
                    <a:lnTo>
                      <a:pt x="2268221" y="396900"/>
                    </a:lnTo>
                    <a:lnTo>
                      <a:pt x="2268221" y="394369"/>
                    </a:lnTo>
                    <a:lnTo>
                      <a:pt x="2266532" y="394369"/>
                    </a:lnTo>
                    <a:lnTo>
                      <a:pt x="2267376" y="396900"/>
                    </a:lnTo>
                    <a:lnTo>
                      <a:pt x="2267376" y="398588"/>
                    </a:lnTo>
                    <a:lnTo>
                      <a:pt x="2263240" y="398588"/>
                    </a:lnTo>
                    <a:lnTo>
                      <a:pt x="2262396" y="399431"/>
                    </a:lnTo>
                    <a:lnTo>
                      <a:pt x="2253195" y="399431"/>
                    </a:lnTo>
                    <a:lnTo>
                      <a:pt x="2251506" y="398588"/>
                    </a:lnTo>
                    <a:lnTo>
                      <a:pt x="2243149" y="398588"/>
                    </a:lnTo>
                    <a:lnTo>
                      <a:pt x="2238169" y="397828"/>
                    </a:lnTo>
                    <a:lnTo>
                      <a:pt x="2236481" y="397828"/>
                    </a:lnTo>
                    <a:lnTo>
                      <a:pt x="2236481" y="398672"/>
                    </a:lnTo>
                    <a:lnTo>
                      <a:pt x="2230656" y="398672"/>
                    </a:lnTo>
                    <a:lnTo>
                      <a:pt x="2229812" y="397828"/>
                    </a:lnTo>
                    <a:lnTo>
                      <a:pt x="2228968" y="397828"/>
                    </a:lnTo>
                    <a:lnTo>
                      <a:pt x="2228124" y="396984"/>
                    </a:lnTo>
                    <a:lnTo>
                      <a:pt x="2225591" y="396141"/>
                    </a:lnTo>
                    <a:lnTo>
                      <a:pt x="2216390" y="396141"/>
                    </a:lnTo>
                    <a:lnTo>
                      <a:pt x="2216390" y="396984"/>
                    </a:lnTo>
                    <a:lnTo>
                      <a:pt x="2212254" y="396984"/>
                    </a:lnTo>
                    <a:lnTo>
                      <a:pt x="2212254" y="397828"/>
                    </a:lnTo>
                    <a:lnTo>
                      <a:pt x="2209721" y="397828"/>
                    </a:lnTo>
                    <a:lnTo>
                      <a:pt x="2209721" y="398672"/>
                    </a:lnTo>
                    <a:lnTo>
                      <a:pt x="2208877" y="398672"/>
                    </a:lnTo>
                    <a:lnTo>
                      <a:pt x="2208877" y="399516"/>
                    </a:lnTo>
                    <a:lnTo>
                      <a:pt x="2208033" y="399516"/>
                    </a:lnTo>
                    <a:lnTo>
                      <a:pt x="2208033" y="400359"/>
                    </a:lnTo>
                    <a:lnTo>
                      <a:pt x="2205500" y="400359"/>
                    </a:lnTo>
                    <a:lnTo>
                      <a:pt x="2203812" y="401203"/>
                    </a:lnTo>
                    <a:lnTo>
                      <a:pt x="2202968" y="402047"/>
                    </a:lnTo>
                    <a:lnTo>
                      <a:pt x="2201280" y="402047"/>
                    </a:lnTo>
                    <a:lnTo>
                      <a:pt x="2200436" y="401203"/>
                    </a:lnTo>
                    <a:lnTo>
                      <a:pt x="2193767" y="401203"/>
                    </a:lnTo>
                    <a:lnTo>
                      <a:pt x="2192923" y="402047"/>
                    </a:lnTo>
                    <a:lnTo>
                      <a:pt x="2190390" y="402047"/>
                    </a:lnTo>
                    <a:lnTo>
                      <a:pt x="2188702" y="402891"/>
                    </a:lnTo>
                    <a:lnTo>
                      <a:pt x="2188702" y="402047"/>
                    </a:lnTo>
                    <a:lnTo>
                      <a:pt x="2185325" y="402047"/>
                    </a:lnTo>
                    <a:lnTo>
                      <a:pt x="2184481" y="402891"/>
                    </a:lnTo>
                    <a:lnTo>
                      <a:pt x="2184481" y="403734"/>
                    </a:lnTo>
                    <a:lnTo>
                      <a:pt x="2183637" y="403734"/>
                    </a:lnTo>
                    <a:lnTo>
                      <a:pt x="2183637" y="404578"/>
                    </a:lnTo>
                    <a:lnTo>
                      <a:pt x="2182793" y="404578"/>
                    </a:lnTo>
                    <a:lnTo>
                      <a:pt x="2182793" y="405422"/>
                    </a:lnTo>
                    <a:lnTo>
                      <a:pt x="2181105" y="405422"/>
                    </a:lnTo>
                    <a:lnTo>
                      <a:pt x="2180260" y="406266"/>
                    </a:lnTo>
                    <a:lnTo>
                      <a:pt x="2179416" y="406266"/>
                    </a:lnTo>
                    <a:lnTo>
                      <a:pt x="2179416" y="407109"/>
                    </a:lnTo>
                    <a:lnTo>
                      <a:pt x="2178572" y="406266"/>
                    </a:lnTo>
                    <a:lnTo>
                      <a:pt x="2177728" y="404578"/>
                    </a:lnTo>
                    <a:lnTo>
                      <a:pt x="2176040" y="405422"/>
                    </a:lnTo>
                    <a:lnTo>
                      <a:pt x="2172748" y="405422"/>
                    </a:lnTo>
                    <a:lnTo>
                      <a:pt x="2171903" y="394622"/>
                    </a:lnTo>
                    <a:lnTo>
                      <a:pt x="2169287" y="372094"/>
                    </a:lnTo>
                    <a:lnTo>
                      <a:pt x="2167598" y="361209"/>
                    </a:lnTo>
                    <a:lnTo>
                      <a:pt x="2167598" y="355388"/>
                    </a:lnTo>
                    <a:lnTo>
                      <a:pt x="2166754" y="352856"/>
                    </a:lnTo>
                    <a:lnTo>
                      <a:pt x="2166754" y="347878"/>
                    </a:lnTo>
                    <a:lnTo>
                      <a:pt x="2167598" y="347034"/>
                    </a:lnTo>
                    <a:lnTo>
                      <a:pt x="2167598" y="342056"/>
                    </a:lnTo>
                    <a:lnTo>
                      <a:pt x="2168442" y="340369"/>
                    </a:lnTo>
                    <a:lnTo>
                      <a:pt x="2168442" y="337837"/>
                    </a:lnTo>
                    <a:lnTo>
                      <a:pt x="2167598" y="336994"/>
                    </a:lnTo>
                    <a:lnTo>
                      <a:pt x="2167598" y="330328"/>
                    </a:lnTo>
                    <a:lnTo>
                      <a:pt x="2166754" y="329484"/>
                    </a:lnTo>
                    <a:lnTo>
                      <a:pt x="2170046" y="324422"/>
                    </a:lnTo>
                    <a:lnTo>
                      <a:pt x="2168358" y="321891"/>
                    </a:lnTo>
                    <a:lnTo>
                      <a:pt x="2167514" y="321047"/>
                    </a:lnTo>
                    <a:lnTo>
                      <a:pt x="2166670" y="320203"/>
                    </a:lnTo>
                    <a:lnTo>
                      <a:pt x="2167514" y="320203"/>
                    </a:lnTo>
                    <a:lnTo>
                      <a:pt x="2168358" y="319359"/>
                    </a:lnTo>
                    <a:lnTo>
                      <a:pt x="2173338" y="319359"/>
                    </a:lnTo>
                    <a:lnTo>
                      <a:pt x="2172494" y="313453"/>
                    </a:lnTo>
                    <a:lnTo>
                      <a:pt x="2172494" y="305100"/>
                    </a:lnTo>
                    <a:lnTo>
                      <a:pt x="2171650" y="302569"/>
                    </a:lnTo>
                    <a:lnTo>
                      <a:pt x="2171650" y="292528"/>
                    </a:lnTo>
                    <a:lnTo>
                      <a:pt x="2170806" y="289997"/>
                    </a:lnTo>
                    <a:lnTo>
                      <a:pt x="2170806" y="281644"/>
                    </a:lnTo>
                    <a:lnTo>
                      <a:pt x="2169962" y="279112"/>
                    </a:lnTo>
                    <a:lnTo>
                      <a:pt x="2169962" y="272447"/>
                    </a:lnTo>
                    <a:lnTo>
                      <a:pt x="2169118" y="271603"/>
                    </a:lnTo>
                    <a:lnTo>
                      <a:pt x="2169118" y="266625"/>
                    </a:lnTo>
                    <a:lnTo>
                      <a:pt x="2170806" y="265781"/>
                    </a:lnTo>
                    <a:lnTo>
                      <a:pt x="2176631" y="264938"/>
                    </a:lnTo>
                    <a:lnTo>
                      <a:pt x="2180007" y="264094"/>
                    </a:lnTo>
                    <a:lnTo>
                      <a:pt x="2180007" y="263250"/>
                    </a:lnTo>
                    <a:lnTo>
                      <a:pt x="2179163" y="262406"/>
                    </a:lnTo>
                    <a:lnTo>
                      <a:pt x="2179163" y="260719"/>
                    </a:lnTo>
                    <a:lnTo>
                      <a:pt x="2178319" y="260719"/>
                    </a:lnTo>
                    <a:lnTo>
                      <a:pt x="2178319" y="256500"/>
                    </a:lnTo>
                    <a:lnTo>
                      <a:pt x="2177475" y="255656"/>
                    </a:lnTo>
                    <a:lnTo>
                      <a:pt x="2177475" y="253969"/>
                    </a:lnTo>
                    <a:lnTo>
                      <a:pt x="2176631" y="253969"/>
                    </a:lnTo>
                    <a:lnTo>
                      <a:pt x="2176631" y="253125"/>
                    </a:lnTo>
                    <a:lnTo>
                      <a:pt x="2175786" y="252281"/>
                    </a:lnTo>
                    <a:lnTo>
                      <a:pt x="2175786" y="251437"/>
                    </a:lnTo>
                    <a:lnTo>
                      <a:pt x="2174942" y="250594"/>
                    </a:lnTo>
                    <a:lnTo>
                      <a:pt x="2174942" y="249750"/>
                    </a:lnTo>
                    <a:lnTo>
                      <a:pt x="2174098" y="249750"/>
                    </a:lnTo>
                    <a:lnTo>
                      <a:pt x="2174098" y="248906"/>
                    </a:lnTo>
                    <a:lnTo>
                      <a:pt x="2172410" y="248906"/>
                    </a:lnTo>
                    <a:lnTo>
                      <a:pt x="2171566" y="248063"/>
                    </a:lnTo>
                    <a:lnTo>
                      <a:pt x="2171566" y="247219"/>
                    </a:lnTo>
                    <a:lnTo>
                      <a:pt x="2170722" y="247219"/>
                    </a:lnTo>
                    <a:lnTo>
                      <a:pt x="2170722" y="246375"/>
                    </a:lnTo>
                    <a:lnTo>
                      <a:pt x="2169878" y="246375"/>
                    </a:lnTo>
                    <a:lnTo>
                      <a:pt x="2168189" y="244688"/>
                    </a:lnTo>
                    <a:lnTo>
                      <a:pt x="2167345" y="244688"/>
                    </a:lnTo>
                    <a:lnTo>
                      <a:pt x="2167345" y="243844"/>
                    </a:lnTo>
                    <a:lnTo>
                      <a:pt x="2166501" y="242156"/>
                    </a:lnTo>
                    <a:lnTo>
                      <a:pt x="2165657" y="241312"/>
                    </a:lnTo>
                    <a:lnTo>
                      <a:pt x="2165657" y="240469"/>
                    </a:lnTo>
                    <a:lnTo>
                      <a:pt x="2164813" y="240469"/>
                    </a:lnTo>
                    <a:lnTo>
                      <a:pt x="2164813" y="238781"/>
                    </a:lnTo>
                    <a:lnTo>
                      <a:pt x="2163968" y="238781"/>
                    </a:lnTo>
                    <a:lnTo>
                      <a:pt x="2163968" y="236250"/>
                    </a:lnTo>
                    <a:lnTo>
                      <a:pt x="2163124" y="236250"/>
                    </a:lnTo>
                    <a:lnTo>
                      <a:pt x="2162280" y="235406"/>
                    </a:lnTo>
                    <a:lnTo>
                      <a:pt x="2162280" y="234562"/>
                    </a:lnTo>
                    <a:lnTo>
                      <a:pt x="2160592" y="234562"/>
                    </a:lnTo>
                    <a:lnTo>
                      <a:pt x="2159748" y="233719"/>
                    </a:lnTo>
                    <a:lnTo>
                      <a:pt x="2159748" y="232875"/>
                    </a:lnTo>
                    <a:lnTo>
                      <a:pt x="2157215" y="232875"/>
                    </a:lnTo>
                    <a:lnTo>
                      <a:pt x="2157215" y="232031"/>
                    </a:lnTo>
                    <a:lnTo>
                      <a:pt x="2156371" y="231188"/>
                    </a:lnTo>
                    <a:lnTo>
                      <a:pt x="2152235" y="231188"/>
                    </a:lnTo>
                    <a:lnTo>
                      <a:pt x="2151391" y="230344"/>
                    </a:lnTo>
                    <a:lnTo>
                      <a:pt x="2149702" y="230344"/>
                    </a:lnTo>
                    <a:lnTo>
                      <a:pt x="2148014" y="229500"/>
                    </a:lnTo>
                    <a:lnTo>
                      <a:pt x="2146326" y="228656"/>
                    </a:lnTo>
                    <a:lnTo>
                      <a:pt x="2145482" y="227813"/>
                    </a:lnTo>
                    <a:lnTo>
                      <a:pt x="2143793" y="227813"/>
                    </a:lnTo>
                    <a:lnTo>
                      <a:pt x="2143793" y="226969"/>
                    </a:lnTo>
                    <a:lnTo>
                      <a:pt x="2142949" y="226969"/>
                    </a:lnTo>
                    <a:lnTo>
                      <a:pt x="2142949" y="226125"/>
                    </a:lnTo>
                    <a:lnTo>
                      <a:pt x="2142105" y="226125"/>
                    </a:lnTo>
                    <a:lnTo>
                      <a:pt x="2141261" y="224437"/>
                    </a:lnTo>
                    <a:lnTo>
                      <a:pt x="2142105" y="223594"/>
                    </a:lnTo>
                    <a:lnTo>
                      <a:pt x="2143793" y="222750"/>
                    </a:lnTo>
                    <a:lnTo>
                      <a:pt x="2145482" y="220219"/>
                    </a:lnTo>
                    <a:lnTo>
                      <a:pt x="2146326" y="220219"/>
                    </a:lnTo>
                    <a:lnTo>
                      <a:pt x="2148858" y="218531"/>
                    </a:lnTo>
                    <a:lnTo>
                      <a:pt x="2148858" y="217687"/>
                    </a:lnTo>
                    <a:lnTo>
                      <a:pt x="2149702" y="217687"/>
                    </a:lnTo>
                    <a:lnTo>
                      <a:pt x="2152235" y="215156"/>
                    </a:lnTo>
                    <a:lnTo>
                      <a:pt x="2153079" y="215156"/>
                    </a:lnTo>
                    <a:lnTo>
                      <a:pt x="2154767" y="213469"/>
                    </a:lnTo>
                    <a:lnTo>
                      <a:pt x="2158059" y="211781"/>
                    </a:lnTo>
                    <a:lnTo>
                      <a:pt x="2158904" y="210938"/>
                    </a:lnTo>
                    <a:lnTo>
                      <a:pt x="2160592" y="210094"/>
                    </a:lnTo>
                    <a:lnTo>
                      <a:pt x="2161436" y="209250"/>
                    </a:lnTo>
                    <a:lnTo>
                      <a:pt x="2162280" y="208406"/>
                    </a:lnTo>
                    <a:lnTo>
                      <a:pt x="2163968" y="207562"/>
                    </a:lnTo>
                    <a:lnTo>
                      <a:pt x="2165657" y="206719"/>
                    </a:lnTo>
                    <a:lnTo>
                      <a:pt x="2167345" y="205875"/>
                    </a:lnTo>
                    <a:lnTo>
                      <a:pt x="2168189" y="205031"/>
                    </a:lnTo>
                    <a:lnTo>
                      <a:pt x="2170722" y="204187"/>
                    </a:lnTo>
                    <a:lnTo>
                      <a:pt x="2171566" y="203344"/>
                    </a:lnTo>
                    <a:lnTo>
                      <a:pt x="2172410" y="203344"/>
                    </a:lnTo>
                    <a:lnTo>
                      <a:pt x="2174098" y="202500"/>
                    </a:lnTo>
                    <a:lnTo>
                      <a:pt x="2177390" y="200812"/>
                    </a:lnTo>
                    <a:lnTo>
                      <a:pt x="2180683" y="199125"/>
                    </a:lnTo>
                    <a:lnTo>
                      <a:pt x="2186507" y="197438"/>
                    </a:lnTo>
                    <a:lnTo>
                      <a:pt x="2187351" y="196594"/>
                    </a:lnTo>
                    <a:lnTo>
                      <a:pt x="2189884" y="196594"/>
                    </a:lnTo>
                    <a:lnTo>
                      <a:pt x="2191572" y="195750"/>
                    </a:lnTo>
                    <a:lnTo>
                      <a:pt x="2194948" y="194906"/>
                    </a:lnTo>
                    <a:lnTo>
                      <a:pt x="2198241" y="193219"/>
                    </a:lnTo>
                    <a:lnTo>
                      <a:pt x="2199929" y="193219"/>
                    </a:lnTo>
                    <a:lnTo>
                      <a:pt x="2201617" y="192375"/>
                    </a:lnTo>
                    <a:lnTo>
                      <a:pt x="2199929" y="192375"/>
                    </a:lnTo>
                    <a:lnTo>
                      <a:pt x="2199929" y="190687"/>
                    </a:lnTo>
                    <a:lnTo>
                      <a:pt x="2199085" y="189844"/>
                    </a:lnTo>
                    <a:lnTo>
                      <a:pt x="2199085" y="183178"/>
                    </a:lnTo>
                    <a:lnTo>
                      <a:pt x="2198241" y="182334"/>
                    </a:lnTo>
                    <a:lnTo>
                      <a:pt x="2198241" y="179803"/>
                    </a:lnTo>
                    <a:lnTo>
                      <a:pt x="2199085" y="178959"/>
                    </a:lnTo>
                    <a:lnTo>
                      <a:pt x="2199085" y="177272"/>
                    </a:lnTo>
                    <a:lnTo>
                      <a:pt x="2199929" y="175584"/>
                    </a:lnTo>
                    <a:lnTo>
                      <a:pt x="2200773" y="174741"/>
                    </a:lnTo>
                    <a:lnTo>
                      <a:pt x="2201617" y="174741"/>
                    </a:lnTo>
                    <a:lnTo>
                      <a:pt x="2202462" y="173897"/>
                    </a:lnTo>
                    <a:lnTo>
                      <a:pt x="2203306" y="173053"/>
                    </a:lnTo>
                    <a:lnTo>
                      <a:pt x="2204994" y="172209"/>
                    </a:lnTo>
                    <a:lnTo>
                      <a:pt x="2206682" y="171366"/>
                    </a:lnTo>
                    <a:lnTo>
                      <a:pt x="2209215" y="169678"/>
                    </a:lnTo>
                    <a:lnTo>
                      <a:pt x="2210903" y="167990"/>
                    </a:lnTo>
                    <a:lnTo>
                      <a:pt x="2212591" y="167147"/>
                    </a:lnTo>
                    <a:lnTo>
                      <a:pt x="2213435" y="166303"/>
                    </a:lnTo>
                    <a:lnTo>
                      <a:pt x="2214280" y="165459"/>
                    </a:lnTo>
                    <a:lnTo>
                      <a:pt x="2215124" y="164615"/>
                    </a:lnTo>
                    <a:lnTo>
                      <a:pt x="2215968" y="163772"/>
                    </a:lnTo>
                    <a:lnTo>
                      <a:pt x="2216812" y="162928"/>
                    </a:lnTo>
                    <a:lnTo>
                      <a:pt x="2217656" y="162084"/>
                    </a:lnTo>
                    <a:lnTo>
                      <a:pt x="2218500" y="161241"/>
                    </a:lnTo>
                    <a:lnTo>
                      <a:pt x="2218500" y="160397"/>
                    </a:lnTo>
                    <a:lnTo>
                      <a:pt x="2219344" y="159553"/>
                    </a:lnTo>
                    <a:lnTo>
                      <a:pt x="2219344" y="158709"/>
                    </a:lnTo>
                    <a:lnTo>
                      <a:pt x="2220189" y="157866"/>
                    </a:lnTo>
                    <a:lnTo>
                      <a:pt x="2220189" y="157022"/>
                    </a:lnTo>
                    <a:lnTo>
                      <a:pt x="2221033" y="156178"/>
                    </a:lnTo>
                    <a:lnTo>
                      <a:pt x="2221033" y="155334"/>
                    </a:lnTo>
                    <a:lnTo>
                      <a:pt x="2220189" y="154491"/>
                    </a:lnTo>
                    <a:lnTo>
                      <a:pt x="2218500" y="154491"/>
                    </a:lnTo>
                    <a:lnTo>
                      <a:pt x="2217656" y="153647"/>
                    </a:lnTo>
                    <a:lnTo>
                      <a:pt x="2216812" y="152803"/>
                    </a:lnTo>
                    <a:lnTo>
                      <a:pt x="2215968" y="151959"/>
                    </a:lnTo>
                    <a:lnTo>
                      <a:pt x="2215124" y="151115"/>
                    </a:lnTo>
                    <a:lnTo>
                      <a:pt x="2214280" y="150272"/>
                    </a:lnTo>
                    <a:lnTo>
                      <a:pt x="2213435" y="149428"/>
                    </a:lnTo>
                    <a:lnTo>
                      <a:pt x="2213435" y="148584"/>
                    </a:lnTo>
                    <a:lnTo>
                      <a:pt x="2212591" y="146897"/>
                    </a:lnTo>
                    <a:lnTo>
                      <a:pt x="2212591" y="145209"/>
                    </a:lnTo>
                    <a:lnTo>
                      <a:pt x="2211747" y="144366"/>
                    </a:lnTo>
                    <a:lnTo>
                      <a:pt x="2211747" y="140147"/>
                    </a:lnTo>
                    <a:lnTo>
                      <a:pt x="2212591" y="139303"/>
                    </a:lnTo>
                    <a:lnTo>
                      <a:pt x="2212591" y="136772"/>
                    </a:lnTo>
                    <a:lnTo>
                      <a:pt x="2213435" y="135928"/>
                    </a:lnTo>
                    <a:lnTo>
                      <a:pt x="2213435" y="134240"/>
                    </a:lnTo>
                    <a:lnTo>
                      <a:pt x="2214280" y="133397"/>
                    </a:lnTo>
                    <a:lnTo>
                      <a:pt x="2214280" y="132553"/>
                    </a:lnTo>
                    <a:lnTo>
                      <a:pt x="2215124" y="131709"/>
                    </a:lnTo>
                    <a:lnTo>
                      <a:pt x="2215124" y="130865"/>
                    </a:lnTo>
                    <a:lnTo>
                      <a:pt x="2215968" y="129178"/>
                    </a:lnTo>
                    <a:lnTo>
                      <a:pt x="2215968" y="128334"/>
                    </a:lnTo>
                    <a:lnTo>
                      <a:pt x="2216812" y="127491"/>
                    </a:lnTo>
                    <a:lnTo>
                      <a:pt x="2216812" y="121669"/>
                    </a:lnTo>
                    <a:lnTo>
                      <a:pt x="2215968" y="120825"/>
                    </a:lnTo>
                    <a:lnTo>
                      <a:pt x="2215968" y="119981"/>
                    </a:lnTo>
                    <a:lnTo>
                      <a:pt x="2215124" y="119137"/>
                    </a:lnTo>
                    <a:lnTo>
                      <a:pt x="2214280" y="118294"/>
                    </a:lnTo>
                    <a:lnTo>
                      <a:pt x="2213435" y="117450"/>
                    </a:lnTo>
                    <a:lnTo>
                      <a:pt x="2211747" y="116606"/>
                    </a:lnTo>
                    <a:lnTo>
                      <a:pt x="2210903" y="115763"/>
                    </a:lnTo>
                    <a:lnTo>
                      <a:pt x="2208371" y="115763"/>
                    </a:lnTo>
                    <a:lnTo>
                      <a:pt x="2207526" y="114919"/>
                    </a:lnTo>
                    <a:lnTo>
                      <a:pt x="2205838" y="114919"/>
                    </a:lnTo>
                    <a:lnTo>
                      <a:pt x="2203306" y="114075"/>
                    </a:lnTo>
                    <a:lnTo>
                      <a:pt x="2202462" y="114075"/>
                    </a:lnTo>
                    <a:lnTo>
                      <a:pt x="2201617" y="113231"/>
                    </a:lnTo>
                    <a:lnTo>
                      <a:pt x="2200773" y="113231"/>
                    </a:lnTo>
                    <a:lnTo>
                      <a:pt x="2199929" y="112387"/>
                    </a:lnTo>
                    <a:lnTo>
                      <a:pt x="2199085" y="111544"/>
                    </a:lnTo>
                    <a:lnTo>
                      <a:pt x="2198241" y="111544"/>
                    </a:lnTo>
                    <a:lnTo>
                      <a:pt x="2196552" y="110700"/>
                    </a:lnTo>
                    <a:lnTo>
                      <a:pt x="2195708" y="110700"/>
                    </a:lnTo>
                    <a:lnTo>
                      <a:pt x="2194864" y="109856"/>
                    </a:lnTo>
                    <a:lnTo>
                      <a:pt x="2194020" y="109856"/>
                    </a:lnTo>
                    <a:lnTo>
                      <a:pt x="2192332" y="109012"/>
                    </a:lnTo>
                    <a:lnTo>
                      <a:pt x="2190644" y="108169"/>
                    </a:lnTo>
                    <a:lnTo>
                      <a:pt x="2188955" y="107325"/>
                    </a:lnTo>
                    <a:lnTo>
                      <a:pt x="2188111" y="107325"/>
                    </a:lnTo>
                    <a:lnTo>
                      <a:pt x="2188111" y="106481"/>
                    </a:lnTo>
                    <a:lnTo>
                      <a:pt x="2187267" y="106481"/>
                    </a:lnTo>
                    <a:lnTo>
                      <a:pt x="2186423" y="105637"/>
                    </a:lnTo>
                    <a:lnTo>
                      <a:pt x="2184734" y="103950"/>
                    </a:lnTo>
                    <a:lnTo>
                      <a:pt x="2183046" y="101419"/>
                    </a:lnTo>
                    <a:lnTo>
                      <a:pt x="2182202" y="101419"/>
                    </a:lnTo>
                    <a:lnTo>
                      <a:pt x="2181358" y="100575"/>
                    </a:lnTo>
                    <a:lnTo>
                      <a:pt x="2180514" y="98888"/>
                    </a:lnTo>
                    <a:lnTo>
                      <a:pt x="2178826" y="97200"/>
                    </a:lnTo>
                    <a:lnTo>
                      <a:pt x="2177981" y="97200"/>
                    </a:lnTo>
                    <a:lnTo>
                      <a:pt x="2177981" y="96356"/>
                    </a:lnTo>
                    <a:lnTo>
                      <a:pt x="2177137" y="96356"/>
                    </a:lnTo>
                    <a:lnTo>
                      <a:pt x="2177137" y="95512"/>
                    </a:lnTo>
                    <a:lnTo>
                      <a:pt x="2176293" y="94669"/>
                    </a:lnTo>
                    <a:lnTo>
                      <a:pt x="2175449" y="93825"/>
                    </a:lnTo>
                    <a:lnTo>
                      <a:pt x="2174605" y="93825"/>
                    </a:lnTo>
                    <a:lnTo>
                      <a:pt x="2174605" y="92981"/>
                    </a:lnTo>
                    <a:lnTo>
                      <a:pt x="2173761" y="92981"/>
                    </a:lnTo>
                    <a:lnTo>
                      <a:pt x="2173761" y="92137"/>
                    </a:lnTo>
                    <a:lnTo>
                      <a:pt x="2172916" y="92137"/>
                    </a:lnTo>
                    <a:lnTo>
                      <a:pt x="2172916" y="91294"/>
                    </a:lnTo>
                    <a:lnTo>
                      <a:pt x="2171228" y="91294"/>
                    </a:lnTo>
                    <a:lnTo>
                      <a:pt x="2171228" y="90450"/>
                    </a:lnTo>
                    <a:lnTo>
                      <a:pt x="2170384" y="90450"/>
                    </a:lnTo>
                    <a:lnTo>
                      <a:pt x="2170384" y="89606"/>
                    </a:lnTo>
                    <a:lnTo>
                      <a:pt x="2168696" y="89606"/>
                    </a:lnTo>
                    <a:lnTo>
                      <a:pt x="2168696" y="88762"/>
                    </a:lnTo>
                    <a:lnTo>
                      <a:pt x="2167007" y="88762"/>
                    </a:lnTo>
                    <a:lnTo>
                      <a:pt x="2167007" y="87919"/>
                    </a:lnTo>
                    <a:lnTo>
                      <a:pt x="2164475" y="87919"/>
                    </a:lnTo>
                    <a:lnTo>
                      <a:pt x="2164475" y="87075"/>
                    </a:lnTo>
                    <a:lnTo>
                      <a:pt x="2156118" y="87075"/>
                    </a:lnTo>
                    <a:lnTo>
                      <a:pt x="2155274" y="87919"/>
                    </a:lnTo>
                    <a:lnTo>
                      <a:pt x="2154430" y="87919"/>
                    </a:lnTo>
                    <a:lnTo>
                      <a:pt x="2153585" y="88762"/>
                    </a:lnTo>
                    <a:lnTo>
                      <a:pt x="2152741" y="88762"/>
                    </a:lnTo>
                    <a:lnTo>
                      <a:pt x="2152741" y="89606"/>
                    </a:lnTo>
                    <a:lnTo>
                      <a:pt x="2151897" y="89606"/>
                    </a:lnTo>
                    <a:lnTo>
                      <a:pt x="2151053" y="90450"/>
                    </a:lnTo>
                    <a:lnTo>
                      <a:pt x="2150209" y="90450"/>
                    </a:lnTo>
                    <a:lnTo>
                      <a:pt x="2149365" y="91294"/>
                    </a:lnTo>
                    <a:lnTo>
                      <a:pt x="2148520" y="92137"/>
                    </a:lnTo>
                    <a:lnTo>
                      <a:pt x="2147677" y="93825"/>
                    </a:lnTo>
                    <a:lnTo>
                      <a:pt x="2146832" y="93825"/>
                    </a:lnTo>
                    <a:lnTo>
                      <a:pt x="2146832" y="94669"/>
                    </a:lnTo>
                    <a:lnTo>
                      <a:pt x="2145988" y="94669"/>
                    </a:lnTo>
                    <a:lnTo>
                      <a:pt x="2145988" y="95512"/>
                    </a:lnTo>
                    <a:lnTo>
                      <a:pt x="2145144" y="97200"/>
                    </a:lnTo>
                    <a:lnTo>
                      <a:pt x="2144300" y="98888"/>
                    </a:lnTo>
                    <a:lnTo>
                      <a:pt x="2141767" y="101419"/>
                    </a:lnTo>
                    <a:lnTo>
                      <a:pt x="2140923" y="102262"/>
                    </a:lnTo>
                    <a:lnTo>
                      <a:pt x="2139235" y="103106"/>
                    </a:lnTo>
                    <a:lnTo>
                      <a:pt x="2137547" y="103950"/>
                    </a:lnTo>
                    <a:lnTo>
                      <a:pt x="2135014" y="103950"/>
                    </a:lnTo>
                    <a:lnTo>
                      <a:pt x="2133326" y="104794"/>
                    </a:lnTo>
                    <a:lnTo>
                      <a:pt x="2129949" y="104794"/>
                    </a:lnTo>
                    <a:lnTo>
                      <a:pt x="2127417" y="103950"/>
                    </a:lnTo>
                    <a:lnTo>
                      <a:pt x="2125729" y="103950"/>
                    </a:lnTo>
                    <a:lnTo>
                      <a:pt x="2124040" y="103106"/>
                    </a:lnTo>
                    <a:lnTo>
                      <a:pt x="2122352" y="101419"/>
                    </a:lnTo>
                    <a:lnTo>
                      <a:pt x="2121508" y="101419"/>
                    </a:lnTo>
                    <a:lnTo>
                      <a:pt x="2119820" y="98888"/>
                    </a:lnTo>
                    <a:lnTo>
                      <a:pt x="2118131" y="97200"/>
                    </a:lnTo>
                    <a:lnTo>
                      <a:pt x="2118131" y="96356"/>
                    </a:lnTo>
                    <a:lnTo>
                      <a:pt x="2117287" y="95512"/>
                    </a:lnTo>
                    <a:lnTo>
                      <a:pt x="2116443" y="95512"/>
                    </a:lnTo>
                    <a:lnTo>
                      <a:pt x="2115599" y="93825"/>
                    </a:lnTo>
                    <a:lnTo>
                      <a:pt x="2113911" y="91294"/>
                    </a:lnTo>
                    <a:lnTo>
                      <a:pt x="2113066" y="89606"/>
                    </a:lnTo>
                    <a:lnTo>
                      <a:pt x="2112222" y="87919"/>
                    </a:lnTo>
                    <a:lnTo>
                      <a:pt x="2111378" y="86231"/>
                    </a:lnTo>
                    <a:lnTo>
                      <a:pt x="2110534" y="83700"/>
                    </a:lnTo>
                    <a:lnTo>
                      <a:pt x="2110534" y="82013"/>
                    </a:lnTo>
                    <a:lnTo>
                      <a:pt x="2109690" y="82013"/>
                    </a:lnTo>
                    <a:lnTo>
                      <a:pt x="2109690" y="81169"/>
                    </a:lnTo>
                    <a:lnTo>
                      <a:pt x="2108846" y="80325"/>
                    </a:lnTo>
                    <a:lnTo>
                      <a:pt x="2108846" y="79481"/>
                    </a:lnTo>
                    <a:lnTo>
                      <a:pt x="2108002" y="78637"/>
                    </a:lnTo>
                    <a:lnTo>
                      <a:pt x="2108002" y="77794"/>
                    </a:lnTo>
                    <a:lnTo>
                      <a:pt x="2107157" y="77794"/>
                    </a:lnTo>
                    <a:lnTo>
                      <a:pt x="2106313" y="76950"/>
                    </a:lnTo>
                    <a:lnTo>
                      <a:pt x="2106313" y="76106"/>
                    </a:lnTo>
                    <a:lnTo>
                      <a:pt x="2105469" y="75262"/>
                    </a:lnTo>
                    <a:lnTo>
                      <a:pt x="2105469" y="74419"/>
                    </a:lnTo>
                    <a:lnTo>
                      <a:pt x="2104625" y="73575"/>
                    </a:lnTo>
                    <a:lnTo>
                      <a:pt x="2104625" y="72731"/>
                    </a:lnTo>
                    <a:lnTo>
                      <a:pt x="2103781" y="72731"/>
                    </a:lnTo>
                    <a:lnTo>
                      <a:pt x="2103781" y="71044"/>
                    </a:lnTo>
                    <a:lnTo>
                      <a:pt x="2102937" y="70200"/>
                    </a:lnTo>
                    <a:lnTo>
                      <a:pt x="2102937" y="69356"/>
                    </a:lnTo>
                    <a:lnTo>
                      <a:pt x="2102092" y="69356"/>
                    </a:lnTo>
                    <a:lnTo>
                      <a:pt x="2102092" y="68512"/>
                    </a:lnTo>
                    <a:lnTo>
                      <a:pt x="2101248" y="68512"/>
                    </a:lnTo>
                    <a:lnTo>
                      <a:pt x="2101248" y="67669"/>
                    </a:lnTo>
                    <a:lnTo>
                      <a:pt x="2100404" y="67669"/>
                    </a:lnTo>
                    <a:lnTo>
                      <a:pt x="2100404" y="66825"/>
                    </a:lnTo>
                    <a:lnTo>
                      <a:pt x="2099560" y="66825"/>
                    </a:lnTo>
                    <a:lnTo>
                      <a:pt x="2099560" y="65981"/>
                    </a:lnTo>
                    <a:lnTo>
                      <a:pt x="2098716" y="65981"/>
                    </a:lnTo>
                    <a:lnTo>
                      <a:pt x="2098716" y="65138"/>
                    </a:lnTo>
                    <a:lnTo>
                      <a:pt x="2097872" y="65138"/>
                    </a:lnTo>
                    <a:lnTo>
                      <a:pt x="2097872" y="64294"/>
                    </a:lnTo>
                    <a:lnTo>
                      <a:pt x="2097028" y="64294"/>
                    </a:lnTo>
                    <a:lnTo>
                      <a:pt x="2096184" y="63450"/>
                    </a:lnTo>
                    <a:lnTo>
                      <a:pt x="2095339" y="63450"/>
                    </a:lnTo>
                    <a:lnTo>
                      <a:pt x="2095339" y="62606"/>
                    </a:lnTo>
                    <a:lnTo>
                      <a:pt x="2093651" y="62606"/>
                    </a:lnTo>
                    <a:lnTo>
                      <a:pt x="2093651" y="61762"/>
                    </a:lnTo>
                    <a:lnTo>
                      <a:pt x="2091119" y="61762"/>
                    </a:lnTo>
                    <a:lnTo>
                      <a:pt x="2091119" y="60919"/>
                    </a:lnTo>
                    <a:lnTo>
                      <a:pt x="2089430" y="60919"/>
                    </a:lnTo>
                    <a:lnTo>
                      <a:pt x="2089430" y="60075"/>
                    </a:lnTo>
                    <a:lnTo>
                      <a:pt x="2087742" y="60075"/>
                    </a:lnTo>
                    <a:lnTo>
                      <a:pt x="2087742" y="59231"/>
                    </a:lnTo>
                    <a:lnTo>
                      <a:pt x="2086054" y="59231"/>
                    </a:lnTo>
                    <a:lnTo>
                      <a:pt x="2086054" y="58387"/>
                    </a:lnTo>
                    <a:lnTo>
                      <a:pt x="2084366" y="58387"/>
                    </a:lnTo>
                    <a:lnTo>
                      <a:pt x="2084366" y="57544"/>
                    </a:lnTo>
                    <a:lnTo>
                      <a:pt x="2082677" y="57544"/>
                    </a:lnTo>
                    <a:lnTo>
                      <a:pt x="2081833" y="56700"/>
                    </a:lnTo>
                    <a:lnTo>
                      <a:pt x="2080989" y="56700"/>
                    </a:lnTo>
                    <a:lnTo>
                      <a:pt x="2080145" y="55856"/>
                    </a:lnTo>
                    <a:lnTo>
                      <a:pt x="2078456" y="55856"/>
                    </a:lnTo>
                    <a:lnTo>
                      <a:pt x="2078456" y="55012"/>
                    </a:lnTo>
                    <a:lnTo>
                      <a:pt x="2075080" y="55012"/>
                    </a:lnTo>
                    <a:lnTo>
                      <a:pt x="2075080" y="54169"/>
                    </a:lnTo>
                    <a:lnTo>
                      <a:pt x="2072547" y="54169"/>
                    </a:lnTo>
                    <a:lnTo>
                      <a:pt x="2071703" y="53325"/>
                    </a:lnTo>
                    <a:lnTo>
                      <a:pt x="2070859" y="53325"/>
                    </a:lnTo>
                    <a:lnTo>
                      <a:pt x="2070859" y="52481"/>
                    </a:lnTo>
                    <a:lnTo>
                      <a:pt x="2069171" y="52481"/>
                    </a:lnTo>
                    <a:lnTo>
                      <a:pt x="2069171" y="51637"/>
                    </a:lnTo>
                    <a:lnTo>
                      <a:pt x="2067483" y="51637"/>
                    </a:lnTo>
                    <a:lnTo>
                      <a:pt x="2067483" y="50794"/>
                    </a:lnTo>
                    <a:lnTo>
                      <a:pt x="2066638" y="50794"/>
                    </a:lnTo>
                    <a:lnTo>
                      <a:pt x="2066638" y="49950"/>
                    </a:lnTo>
                    <a:lnTo>
                      <a:pt x="2065794" y="49950"/>
                    </a:lnTo>
                    <a:lnTo>
                      <a:pt x="2064950" y="49106"/>
                    </a:lnTo>
                    <a:lnTo>
                      <a:pt x="2064106" y="48263"/>
                    </a:lnTo>
                    <a:lnTo>
                      <a:pt x="2063262" y="48263"/>
                    </a:lnTo>
                    <a:lnTo>
                      <a:pt x="2063262" y="47419"/>
                    </a:lnTo>
                    <a:lnTo>
                      <a:pt x="2062418" y="47419"/>
                    </a:lnTo>
                    <a:lnTo>
                      <a:pt x="2061573" y="46575"/>
                    </a:lnTo>
                    <a:lnTo>
                      <a:pt x="2060729" y="45731"/>
                    </a:lnTo>
                    <a:lnTo>
                      <a:pt x="2059885" y="45731"/>
                    </a:lnTo>
                    <a:lnTo>
                      <a:pt x="2059885" y="44887"/>
                    </a:lnTo>
                    <a:lnTo>
                      <a:pt x="2058197" y="44887"/>
                    </a:lnTo>
                    <a:lnTo>
                      <a:pt x="2057353" y="44044"/>
                    </a:lnTo>
                    <a:lnTo>
                      <a:pt x="2056509" y="43200"/>
                    </a:lnTo>
                    <a:lnTo>
                      <a:pt x="2055664" y="43200"/>
                    </a:lnTo>
                    <a:lnTo>
                      <a:pt x="2054820" y="42356"/>
                    </a:lnTo>
                    <a:lnTo>
                      <a:pt x="2053976" y="41512"/>
                    </a:lnTo>
                    <a:lnTo>
                      <a:pt x="2053132" y="41512"/>
                    </a:lnTo>
                    <a:lnTo>
                      <a:pt x="2053132" y="39825"/>
                    </a:lnTo>
                    <a:lnTo>
                      <a:pt x="2052288" y="39825"/>
                    </a:lnTo>
                    <a:lnTo>
                      <a:pt x="2052288" y="38981"/>
                    </a:lnTo>
                    <a:lnTo>
                      <a:pt x="2051444" y="38981"/>
                    </a:lnTo>
                    <a:lnTo>
                      <a:pt x="2051444" y="38137"/>
                    </a:lnTo>
                    <a:lnTo>
                      <a:pt x="2050600" y="38137"/>
                    </a:lnTo>
                    <a:lnTo>
                      <a:pt x="2050600" y="37294"/>
                    </a:lnTo>
                    <a:lnTo>
                      <a:pt x="2049755" y="36450"/>
                    </a:lnTo>
                    <a:lnTo>
                      <a:pt x="2049755" y="35606"/>
                    </a:lnTo>
                    <a:lnTo>
                      <a:pt x="2048911" y="34762"/>
                    </a:lnTo>
                    <a:lnTo>
                      <a:pt x="2048911" y="33919"/>
                    </a:lnTo>
                    <a:lnTo>
                      <a:pt x="2048067" y="33075"/>
                    </a:lnTo>
                    <a:lnTo>
                      <a:pt x="2048067" y="24722"/>
                    </a:lnTo>
                    <a:lnTo>
                      <a:pt x="2047223" y="23878"/>
                    </a:lnTo>
                    <a:lnTo>
                      <a:pt x="2047223" y="23034"/>
                    </a:lnTo>
                    <a:lnTo>
                      <a:pt x="2046379" y="23034"/>
                    </a:lnTo>
                    <a:lnTo>
                      <a:pt x="2046379" y="22190"/>
                    </a:lnTo>
                    <a:lnTo>
                      <a:pt x="2045535" y="22190"/>
                    </a:lnTo>
                    <a:lnTo>
                      <a:pt x="2044691" y="21347"/>
                    </a:lnTo>
                    <a:lnTo>
                      <a:pt x="2043846" y="21347"/>
                    </a:lnTo>
                    <a:lnTo>
                      <a:pt x="2042158" y="20503"/>
                    </a:lnTo>
                    <a:lnTo>
                      <a:pt x="2041314" y="20503"/>
                    </a:lnTo>
                    <a:lnTo>
                      <a:pt x="2040470" y="19659"/>
                    </a:lnTo>
                    <a:lnTo>
                      <a:pt x="2039626" y="19659"/>
                    </a:lnTo>
                    <a:lnTo>
                      <a:pt x="2038781" y="18815"/>
                    </a:lnTo>
                    <a:lnTo>
                      <a:pt x="2037937" y="17972"/>
                    </a:lnTo>
                    <a:lnTo>
                      <a:pt x="2037937" y="17128"/>
                    </a:lnTo>
                    <a:lnTo>
                      <a:pt x="2037093" y="17128"/>
                    </a:lnTo>
                    <a:lnTo>
                      <a:pt x="2036249" y="16284"/>
                    </a:lnTo>
                    <a:lnTo>
                      <a:pt x="2022827" y="16284"/>
                    </a:lnTo>
                    <a:lnTo>
                      <a:pt x="2020295" y="15525"/>
                    </a:lnTo>
                    <a:lnTo>
                      <a:pt x="2017762" y="15525"/>
                    </a:lnTo>
                    <a:lnTo>
                      <a:pt x="2012697" y="14766"/>
                    </a:lnTo>
                    <a:lnTo>
                      <a:pt x="2003496" y="12319"/>
                    </a:lnTo>
                    <a:lnTo>
                      <a:pt x="2000120" y="11475"/>
                    </a:lnTo>
                    <a:lnTo>
                      <a:pt x="1998431" y="11475"/>
                    </a:lnTo>
                    <a:lnTo>
                      <a:pt x="1995055" y="10631"/>
                    </a:lnTo>
                    <a:lnTo>
                      <a:pt x="1985854" y="8184"/>
                    </a:lnTo>
                    <a:lnTo>
                      <a:pt x="1982477" y="7341"/>
                    </a:lnTo>
                    <a:lnTo>
                      <a:pt x="1975808" y="5737"/>
                    </a:lnTo>
                    <a:lnTo>
                      <a:pt x="1962386" y="3290"/>
                    </a:lnTo>
                    <a:lnTo>
                      <a:pt x="1959854" y="2447"/>
                    </a:lnTo>
                    <a:lnTo>
                      <a:pt x="1951497" y="844"/>
                    </a:lnTo>
                    <a:lnTo>
                      <a:pt x="1949809" y="0"/>
                    </a:lnTo>
                    <a:lnTo>
                      <a:pt x="1944828" y="0"/>
                    </a:lnTo>
                    <a:lnTo>
                      <a:pt x="1939848" y="928"/>
                    </a:lnTo>
                    <a:lnTo>
                      <a:pt x="1934023" y="928"/>
                    </a:lnTo>
                    <a:lnTo>
                      <a:pt x="1932335" y="1856"/>
                    </a:lnTo>
                    <a:lnTo>
                      <a:pt x="1928958" y="1856"/>
                    </a:lnTo>
                    <a:lnTo>
                      <a:pt x="1927270" y="2700"/>
                    </a:lnTo>
                    <a:lnTo>
                      <a:pt x="1925582" y="3544"/>
                    </a:lnTo>
                    <a:lnTo>
                      <a:pt x="1923893" y="3544"/>
                    </a:lnTo>
                    <a:lnTo>
                      <a:pt x="1923049" y="4387"/>
                    </a:lnTo>
                    <a:lnTo>
                      <a:pt x="1921361" y="4387"/>
                    </a:lnTo>
                    <a:lnTo>
                      <a:pt x="1919673" y="5231"/>
                    </a:lnTo>
                    <a:lnTo>
                      <a:pt x="1917984" y="6075"/>
                    </a:lnTo>
                    <a:lnTo>
                      <a:pt x="1915452" y="6919"/>
                    </a:lnTo>
                    <a:lnTo>
                      <a:pt x="1912075" y="8606"/>
                    </a:lnTo>
                    <a:lnTo>
                      <a:pt x="1909543" y="9450"/>
                    </a:lnTo>
                    <a:lnTo>
                      <a:pt x="1906251" y="11981"/>
                    </a:lnTo>
                    <a:lnTo>
                      <a:pt x="1904562" y="12825"/>
                    </a:lnTo>
                    <a:lnTo>
                      <a:pt x="1901186" y="14513"/>
                    </a:lnTo>
                    <a:lnTo>
                      <a:pt x="1897049" y="16200"/>
                    </a:lnTo>
                    <a:lnTo>
                      <a:pt x="1892913" y="19575"/>
                    </a:lnTo>
                    <a:lnTo>
                      <a:pt x="1891225" y="20419"/>
                    </a:lnTo>
                    <a:lnTo>
                      <a:pt x="1889536" y="21262"/>
                    </a:lnTo>
                    <a:lnTo>
                      <a:pt x="1887004" y="22950"/>
                    </a:lnTo>
                    <a:lnTo>
                      <a:pt x="1884472" y="25481"/>
                    </a:lnTo>
                    <a:lnTo>
                      <a:pt x="1881180" y="28012"/>
                    </a:lnTo>
                    <a:lnTo>
                      <a:pt x="1877043" y="31388"/>
                    </a:lnTo>
                    <a:lnTo>
                      <a:pt x="1873751" y="34762"/>
                    </a:lnTo>
                    <a:lnTo>
                      <a:pt x="1867082" y="41512"/>
                    </a:lnTo>
                    <a:lnTo>
                      <a:pt x="1862946" y="44887"/>
                    </a:lnTo>
                    <a:lnTo>
                      <a:pt x="1862946" y="45731"/>
                    </a:lnTo>
                    <a:lnTo>
                      <a:pt x="1860498" y="48263"/>
                    </a:lnTo>
                    <a:lnTo>
                      <a:pt x="1859654" y="48263"/>
                    </a:lnTo>
                    <a:lnTo>
                      <a:pt x="1854673" y="52481"/>
                    </a:lnTo>
                    <a:lnTo>
                      <a:pt x="1853829" y="52481"/>
                    </a:lnTo>
                    <a:lnTo>
                      <a:pt x="1852141" y="54169"/>
                    </a:lnTo>
                    <a:lnTo>
                      <a:pt x="1850453" y="55012"/>
                    </a:lnTo>
                    <a:lnTo>
                      <a:pt x="1845472" y="58387"/>
                    </a:lnTo>
                    <a:lnTo>
                      <a:pt x="1837115" y="61762"/>
                    </a:lnTo>
                    <a:lnTo>
                      <a:pt x="1836271" y="61762"/>
                    </a:lnTo>
                    <a:lnTo>
                      <a:pt x="1834583" y="62606"/>
                    </a:lnTo>
                    <a:lnTo>
                      <a:pt x="1821245" y="64378"/>
                    </a:lnTo>
                    <a:lnTo>
                      <a:pt x="1815420" y="63619"/>
                    </a:lnTo>
                    <a:lnTo>
                      <a:pt x="1812044" y="63619"/>
                    </a:lnTo>
                    <a:lnTo>
                      <a:pt x="1804531" y="62015"/>
                    </a:lnTo>
                    <a:lnTo>
                      <a:pt x="1796174" y="60412"/>
                    </a:lnTo>
                    <a:lnTo>
                      <a:pt x="1794486" y="60412"/>
                    </a:lnTo>
                    <a:lnTo>
                      <a:pt x="1788661" y="59653"/>
                    </a:lnTo>
                    <a:lnTo>
                      <a:pt x="1783596" y="58894"/>
                    </a:lnTo>
                    <a:lnTo>
                      <a:pt x="1771103" y="59822"/>
                    </a:lnTo>
                    <a:lnTo>
                      <a:pt x="1758609" y="64969"/>
                    </a:lnTo>
                    <a:lnTo>
                      <a:pt x="1751941" y="67500"/>
                    </a:lnTo>
                    <a:lnTo>
                      <a:pt x="1751097" y="68344"/>
                    </a:lnTo>
                    <a:lnTo>
                      <a:pt x="1740292" y="73491"/>
                    </a:lnTo>
                    <a:lnTo>
                      <a:pt x="1730331" y="81928"/>
                    </a:lnTo>
                    <a:lnTo>
                      <a:pt x="1725350" y="86991"/>
                    </a:lnTo>
                    <a:lnTo>
                      <a:pt x="1722902" y="90366"/>
                    </a:lnTo>
                    <a:lnTo>
                      <a:pt x="1721214" y="92053"/>
                    </a:lnTo>
                    <a:lnTo>
                      <a:pt x="1717077" y="97959"/>
                    </a:lnTo>
                    <a:lnTo>
                      <a:pt x="1714630" y="103022"/>
                    </a:lnTo>
                    <a:lnTo>
                      <a:pt x="1710493" y="110616"/>
                    </a:lnTo>
                    <a:lnTo>
                      <a:pt x="1706441" y="124031"/>
                    </a:lnTo>
                    <a:lnTo>
                      <a:pt x="1705597" y="127406"/>
                    </a:lnTo>
                    <a:lnTo>
                      <a:pt x="1703149" y="136603"/>
                    </a:lnTo>
                    <a:lnTo>
                      <a:pt x="1698253" y="145884"/>
                    </a:lnTo>
                    <a:lnTo>
                      <a:pt x="1692428" y="152634"/>
                    </a:lnTo>
                    <a:lnTo>
                      <a:pt x="1687448" y="158540"/>
                    </a:lnTo>
                    <a:lnTo>
                      <a:pt x="1683312" y="162759"/>
                    </a:lnTo>
                    <a:lnTo>
                      <a:pt x="1676643" y="168666"/>
                    </a:lnTo>
                    <a:lnTo>
                      <a:pt x="1671662" y="173728"/>
                    </a:lnTo>
                    <a:lnTo>
                      <a:pt x="1667526" y="177103"/>
                    </a:lnTo>
                    <a:lnTo>
                      <a:pt x="1663390" y="180478"/>
                    </a:lnTo>
                    <a:lnTo>
                      <a:pt x="1650137" y="192290"/>
                    </a:lnTo>
                    <a:lnTo>
                      <a:pt x="1646844" y="193978"/>
                    </a:lnTo>
                    <a:lnTo>
                      <a:pt x="1636039" y="201572"/>
                    </a:lnTo>
                    <a:lnTo>
                      <a:pt x="1627767" y="205875"/>
                    </a:lnTo>
                    <a:lnTo>
                      <a:pt x="1621098" y="210094"/>
                    </a:lnTo>
                    <a:lnTo>
                      <a:pt x="1614514" y="216844"/>
                    </a:lnTo>
                    <a:lnTo>
                      <a:pt x="1612825" y="218531"/>
                    </a:lnTo>
                    <a:lnTo>
                      <a:pt x="1611981" y="218531"/>
                    </a:lnTo>
                    <a:lnTo>
                      <a:pt x="1602865" y="221147"/>
                    </a:lnTo>
                    <a:lnTo>
                      <a:pt x="1590371" y="224606"/>
                    </a:lnTo>
                    <a:lnTo>
                      <a:pt x="1573742" y="228994"/>
                    </a:lnTo>
                    <a:lnTo>
                      <a:pt x="1572897" y="229837"/>
                    </a:lnTo>
                    <a:lnTo>
                      <a:pt x="1571209" y="229837"/>
                    </a:lnTo>
                    <a:lnTo>
                      <a:pt x="1562852" y="232453"/>
                    </a:lnTo>
                    <a:lnTo>
                      <a:pt x="1557027" y="234225"/>
                    </a:lnTo>
                    <a:lnTo>
                      <a:pt x="1541242" y="239372"/>
                    </a:lnTo>
                    <a:lnTo>
                      <a:pt x="1537105" y="241059"/>
                    </a:lnTo>
                    <a:lnTo>
                      <a:pt x="1527145" y="247050"/>
                    </a:lnTo>
                    <a:lnTo>
                      <a:pt x="1525456" y="248737"/>
                    </a:lnTo>
                    <a:lnTo>
                      <a:pt x="1520476" y="251269"/>
                    </a:lnTo>
                    <a:lnTo>
                      <a:pt x="1512203" y="258019"/>
                    </a:lnTo>
                    <a:lnTo>
                      <a:pt x="1501398" y="262322"/>
                    </a:lnTo>
                    <a:lnTo>
                      <a:pt x="1499710" y="262322"/>
                    </a:lnTo>
                    <a:lnTo>
                      <a:pt x="1480548" y="268397"/>
                    </a:lnTo>
                    <a:lnTo>
                      <a:pt x="1476412" y="270084"/>
                    </a:lnTo>
                    <a:lnTo>
                      <a:pt x="1475567" y="270084"/>
                    </a:lnTo>
                    <a:lnTo>
                      <a:pt x="1456405" y="275315"/>
                    </a:lnTo>
                    <a:lnTo>
                      <a:pt x="1440620" y="279703"/>
                    </a:lnTo>
                    <a:lnTo>
                      <a:pt x="1438931" y="280547"/>
                    </a:lnTo>
                    <a:lnTo>
                      <a:pt x="1430574" y="281475"/>
                    </a:lnTo>
                    <a:lnTo>
                      <a:pt x="1424750" y="283247"/>
                    </a:lnTo>
                    <a:lnTo>
                      <a:pt x="1405588" y="285187"/>
                    </a:lnTo>
                    <a:lnTo>
                      <a:pt x="1397231" y="285187"/>
                    </a:lnTo>
                    <a:lnTo>
                      <a:pt x="1394698" y="284513"/>
                    </a:lnTo>
                    <a:lnTo>
                      <a:pt x="1385497" y="283753"/>
                    </a:lnTo>
                    <a:lnTo>
                      <a:pt x="1377984" y="282150"/>
                    </a:lnTo>
                    <a:lnTo>
                      <a:pt x="1374607" y="280547"/>
                    </a:lnTo>
                    <a:lnTo>
                      <a:pt x="1370387" y="279787"/>
                    </a:lnTo>
                    <a:lnTo>
                      <a:pt x="1353588" y="273291"/>
                    </a:lnTo>
                    <a:lnTo>
                      <a:pt x="1351900" y="272447"/>
                    </a:lnTo>
                    <a:lnTo>
                      <a:pt x="1345231" y="270000"/>
                    </a:lnTo>
                    <a:lnTo>
                      <a:pt x="1329277" y="264347"/>
                    </a:lnTo>
                    <a:lnTo>
                      <a:pt x="1306654" y="256247"/>
                    </a:lnTo>
                    <a:lnTo>
                      <a:pt x="1304121" y="255403"/>
                    </a:lnTo>
                    <a:lnTo>
                      <a:pt x="1299901" y="253800"/>
                    </a:lnTo>
                    <a:lnTo>
                      <a:pt x="1285634" y="248991"/>
                    </a:lnTo>
                    <a:lnTo>
                      <a:pt x="1280654" y="254053"/>
                    </a:lnTo>
                    <a:lnTo>
                      <a:pt x="1271537" y="261731"/>
                    </a:lnTo>
                    <a:lnTo>
                      <a:pt x="1259972" y="271941"/>
                    </a:lnTo>
                    <a:lnTo>
                      <a:pt x="1258369" y="273628"/>
                    </a:lnTo>
                    <a:lnTo>
                      <a:pt x="1257524" y="273628"/>
                    </a:lnTo>
                    <a:lnTo>
                      <a:pt x="1255076" y="275315"/>
                    </a:lnTo>
                    <a:lnTo>
                      <a:pt x="1255076" y="276159"/>
                    </a:lnTo>
                    <a:lnTo>
                      <a:pt x="1253388" y="277003"/>
                    </a:lnTo>
                    <a:lnTo>
                      <a:pt x="1247479" y="282319"/>
                    </a:lnTo>
                    <a:lnTo>
                      <a:pt x="1247479" y="282319"/>
                    </a:lnTo>
                    <a:lnTo>
                      <a:pt x="1246044" y="284681"/>
                    </a:lnTo>
                    <a:lnTo>
                      <a:pt x="1245622" y="286115"/>
                    </a:lnTo>
                    <a:lnTo>
                      <a:pt x="1246044" y="286453"/>
                    </a:lnTo>
                    <a:lnTo>
                      <a:pt x="1246382" y="286200"/>
                    </a:lnTo>
                    <a:lnTo>
                      <a:pt x="1246719" y="284850"/>
                    </a:lnTo>
                    <a:lnTo>
                      <a:pt x="1250180" y="281813"/>
                    </a:lnTo>
                    <a:lnTo>
                      <a:pt x="1251109" y="281559"/>
                    </a:lnTo>
                    <a:lnTo>
                      <a:pt x="1252544" y="283163"/>
                    </a:lnTo>
                    <a:lnTo>
                      <a:pt x="1252797" y="283331"/>
                    </a:lnTo>
                    <a:lnTo>
                      <a:pt x="1253388" y="283331"/>
                    </a:lnTo>
                    <a:lnTo>
                      <a:pt x="1253641" y="283500"/>
                    </a:lnTo>
                    <a:lnTo>
                      <a:pt x="1254401" y="282994"/>
                    </a:lnTo>
                    <a:lnTo>
                      <a:pt x="1254908" y="282487"/>
                    </a:lnTo>
                    <a:lnTo>
                      <a:pt x="1254992" y="282487"/>
                    </a:lnTo>
                    <a:lnTo>
                      <a:pt x="1255161" y="282234"/>
                    </a:lnTo>
                    <a:lnTo>
                      <a:pt x="1255161" y="282741"/>
                    </a:lnTo>
                    <a:lnTo>
                      <a:pt x="1253979" y="283922"/>
                    </a:lnTo>
                    <a:lnTo>
                      <a:pt x="1254232" y="284259"/>
                    </a:lnTo>
                    <a:lnTo>
                      <a:pt x="1253473" y="285103"/>
                    </a:lnTo>
                    <a:lnTo>
                      <a:pt x="1248576" y="288647"/>
                    </a:lnTo>
                    <a:lnTo>
                      <a:pt x="1246382" y="289153"/>
                    </a:lnTo>
                    <a:lnTo>
                      <a:pt x="1244187" y="288562"/>
                    </a:lnTo>
                    <a:lnTo>
                      <a:pt x="1243680" y="288900"/>
                    </a:lnTo>
                    <a:lnTo>
                      <a:pt x="1243680" y="289406"/>
                    </a:lnTo>
                    <a:lnTo>
                      <a:pt x="1246973" y="289828"/>
                    </a:lnTo>
                    <a:lnTo>
                      <a:pt x="1249083" y="289153"/>
                    </a:lnTo>
                    <a:lnTo>
                      <a:pt x="1254823" y="285187"/>
                    </a:lnTo>
                    <a:lnTo>
                      <a:pt x="1255920" y="285356"/>
                    </a:lnTo>
                    <a:lnTo>
                      <a:pt x="1256765" y="284597"/>
                    </a:lnTo>
                    <a:lnTo>
                      <a:pt x="1256934" y="284428"/>
                    </a:lnTo>
                    <a:lnTo>
                      <a:pt x="1258622" y="286791"/>
                    </a:lnTo>
                    <a:lnTo>
                      <a:pt x="1257778" y="287634"/>
                    </a:lnTo>
                    <a:lnTo>
                      <a:pt x="1257778" y="288900"/>
                    </a:lnTo>
                    <a:lnTo>
                      <a:pt x="1256343" y="290587"/>
                    </a:lnTo>
                    <a:lnTo>
                      <a:pt x="1256343" y="292950"/>
                    </a:lnTo>
                    <a:lnTo>
                      <a:pt x="1252375" y="296409"/>
                    </a:lnTo>
                    <a:lnTo>
                      <a:pt x="1249252" y="297506"/>
                    </a:lnTo>
                    <a:lnTo>
                      <a:pt x="1243090" y="303159"/>
                    </a:lnTo>
                    <a:lnTo>
                      <a:pt x="1242414" y="304003"/>
                    </a:lnTo>
                    <a:lnTo>
                      <a:pt x="1241486" y="306028"/>
                    </a:lnTo>
                    <a:lnTo>
                      <a:pt x="1241064" y="308137"/>
                    </a:lnTo>
                    <a:lnTo>
                      <a:pt x="1241654" y="308559"/>
                    </a:lnTo>
                    <a:lnTo>
                      <a:pt x="1242583" y="309572"/>
                    </a:lnTo>
                    <a:lnTo>
                      <a:pt x="1242921" y="309994"/>
                    </a:lnTo>
                    <a:lnTo>
                      <a:pt x="1244271" y="311681"/>
                    </a:lnTo>
                    <a:lnTo>
                      <a:pt x="1244778" y="312356"/>
                    </a:lnTo>
                    <a:lnTo>
                      <a:pt x="1244525" y="313284"/>
                    </a:lnTo>
                    <a:lnTo>
                      <a:pt x="1244356" y="314381"/>
                    </a:lnTo>
                    <a:lnTo>
                      <a:pt x="1245200" y="314381"/>
                    </a:lnTo>
                    <a:lnTo>
                      <a:pt x="1246382" y="316406"/>
                    </a:lnTo>
                    <a:lnTo>
                      <a:pt x="1238362" y="335812"/>
                    </a:lnTo>
                    <a:lnTo>
                      <a:pt x="1235914" y="335475"/>
                    </a:lnTo>
                    <a:lnTo>
                      <a:pt x="1227979" y="347709"/>
                    </a:lnTo>
                    <a:lnTo>
                      <a:pt x="1228148" y="348384"/>
                    </a:lnTo>
                    <a:lnTo>
                      <a:pt x="1223505" y="352013"/>
                    </a:lnTo>
                    <a:lnTo>
                      <a:pt x="1222324" y="351506"/>
                    </a:lnTo>
                    <a:lnTo>
                      <a:pt x="1221733" y="351253"/>
                    </a:lnTo>
                    <a:lnTo>
                      <a:pt x="1217343" y="354459"/>
                    </a:lnTo>
                    <a:lnTo>
                      <a:pt x="1214979" y="355050"/>
                    </a:lnTo>
                    <a:lnTo>
                      <a:pt x="1214220" y="355641"/>
                    </a:lnTo>
                    <a:lnTo>
                      <a:pt x="1213629" y="356062"/>
                    </a:lnTo>
                    <a:lnTo>
                      <a:pt x="1213038" y="356653"/>
                    </a:lnTo>
                    <a:lnTo>
                      <a:pt x="1212616" y="356906"/>
                    </a:lnTo>
                    <a:lnTo>
                      <a:pt x="1212447" y="357497"/>
                    </a:lnTo>
                    <a:lnTo>
                      <a:pt x="1212447" y="358594"/>
                    </a:lnTo>
                    <a:lnTo>
                      <a:pt x="1212869" y="360113"/>
                    </a:lnTo>
                    <a:lnTo>
                      <a:pt x="1212194" y="361041"/>
                    </a:lnTo>
                    <a:lnTo>
                      <a:pt x="1209577" y="364584"/>
                    </a:lnTo>
                    <a:lnTo>
                      <a:pt x="1204090" y="368888"/>
                    </a:lnTo>
                    <a:lnTo>
                      <a:pt x="1203330" y="369478"/>
                    </a:lnTo>
                    <a:lnTo>
                      <a:pt x="1201726" y="369984"/>
                    </a:lnTo>
                    <a:lnTo>
                      <a:pt x="1200798" y="370491"/>
                    </a:lnTo>
                    <a:lnTo>
                      <a:pt x="1189824" y="378422"/>
                    </a:lnTo>
                    <a:lnTo>
                      <a:pt x="1185012" y="379350"/>
                    </a:lnTo>
                    <a:lnTo>
                      <a:pt x="1180707" y="381628"/>
                    </a:lnTo>
                    <a:lnTo>
                      <a:pt x="1170999" y="385172"/>
                    </a:lnTo>
                    <a:lnTo>
                      <a:pt x="1168298" y="385594"/>
                    </a:lnTo>
                    <a:lnTo>
                      <a:pt x="1167201" y="385341"/>
                    </a:lnTo>
                    <a:lnTo>
                      <a:pt x="1166357" y="385509"/>
                    </a:lnTo>
                    <a:lnTo>
                      <a:pt x="1165344" y="385341"/>
                    </a:lnTo>
                    <a:lnTo>
                      <a:pt x="1164499" y="385594"/>
                    </a:lnTo>
                    <a:lnTo>
                      <a:pt x="1162305" y="385003"/>
                    </a:lnTo>
                    <a:lnTo>
                      <a:pt x="1160870" y="385172"/>
                    </a:lnTo>
                    <a:lnTo>
                      <a:pt x="1159604" y="384666"/>
                    </a:lnTo>
                    <a:lnTo>
                      <a:pt x="1157662" y="384497"/>
                    </a:lnTo>
                    <a:lnTo>
                      <a:pt x="1156311" y="383991"/>
                    </a:lnTo>
                    <a:lnTo>
                      <a:pt x="1155045" y="384666"/>
                    </a:lnTo>
                    <a:lnTo>
                      <a:pt x="1154370" y="385509"/>
                    </a:lnTo>
                    <a:lnTo>
                      <a:pt x="1153694" y="386016"/>
                    </a:lnTo>
                    <a:lnTo>
                      <a:pt x="1151162" y="387450"/>
                    </a:lnTo>
                    <a:lnTo>
                      <a:pt x="1149980" y="388041"/>
                    </a:lnTo>
                    <a:lnTo>
                      <a:pt x="1150233" y="387534"/>
                    </a:lnTo>
                    <a:lnTo>
                      <a:pt x="1153863" y="384919"/>
                    </a:lnTo>
                    <a:lnTo>
                      <a:pt x="1154285" y="384328"/>
                    </a:lnTo>
                    <a:lnTo>
                      <a:pt x="1154539" y="383400"/>
                    </a:lnTo>
                    <a:lnTo>
                      <a:pt x="1153188" y="383231"/>
                    </a:lnTo>
                    <a:lnTo>
                      <a:pt x="1152006" y="382894"/>
                    </a:lnTo>
                    <a:lnTo>
                      <a:pt x="1151078" y="382894"/>
                    </a:lnTo>
                    <a:lnTo>
                      <a:pt x="1150571" y="383063"/>
                    </a:lnTo>
                    <a:lnTo>
                      <a:pt x="1148967" y="383063"/>
                    </a:lnTo>
                    <a:lnTo>
                      <a:pt x="1148967" y="382556"/>
                    </a:lnTo>
                    <a:lnTo>
                      <a:pt x="1148798" y="382387"/>
                    </a:lnTo>
                    <a:lnTo>
                      <a:pt x="1148292" y="382387"/>
                    </a:lnTo>
                    <a:lnTo>
                      <a:pt x="1147870" y="383316"/>
                    </a:lnTo>
                    <a:lnTo>
                      <a:pt x="1148039" y="384413"/>
                    </a:lnTo>
                    <a:lnTo>
                      <a:pt x="1148461" y="386184"/>
                    </a:lnTo>
                    <a:lnTo>
                      <a:pt x="1148292" y="387788"/>
                    </a:lnTo>
                    <a:lnTo>
                      <a:pt x="1147617" y="388716"/>
                    </a:lnTo>
                    <a:lnTo>
                      <a:pt x="1147110" y="389138"/>
                    </a:lnTo>
                    <a:lnTo>
                      <a:pt x="1146604" y="389306"/>
                    </a:lnTo>
                    <a:lnTo>
                      <a:pt x="1146604" y="388969"/>
                    </a:lnTo>
                    <a:lnTo>
                      <a:pt x="1147363" y="388378"/>
                    </a:lnTo>
                    <a:lnTo>
                      <a:pt x="1147785" y="387281"/>
                    </a:lnTo>
                    <a:lnTo>
                      <a:pt x="1147954" y="386016"/>
                    </a:lnTo>
                    <a:lnTo>
                      <a:pt x="1147279" y="384328"/>
                    </a:lnTo>
                    <a:lnTo>
                      <a:pt x="1147279" y="382219"/>
                    </a:lnTo>
                    <a:lnTo>
                      <a:pt x="1146013" y="382725"/>
                    </a:lnTo>
                    <a:lnTo>
                      <a:pt x="1143311" y="383569"/>
                    </a:lnTo>
                    <a:lnTo>
                      <a:pt x="1140272" y="384159"/>
                    </a:lnTo>
                    <a:lnTo>
                      <a:pt x="1136474" y="384328"/>
                    </a:lnTo>
                    <a:lnTo>
                      <a:pt x="1129467" y="388547"/>
                    </a:lnTo>
                    <a:lnTo>
                      <a:pt x="1122630" y="391584"/>
                    </a:lnTo>
                    <a:lnTo>
                      <a:pt x="1120857" y="393019"/>
                    </a:lnTo>
                    <a:lnTo>
                      <a:pt x="1120857" y="392006"/>
                    </a:lnTo>
                    <a:lnTo>
                      <a:pt x="1121195" y="391500"/>
                    </a:lnTo>
                    <a:lnTo>
                      <a:pt x="1121195" y="391078"/>
                    </a:lnTo>
                    <a:lnTo>
                      <a:pt x="1119929" y="390741"/>
                    </a:lnTo>
                    <a:lnTo>
                      <a:pt x="1119084" y="390488"/>
                    </a:lnTo>
                    <a:lnTo>
                      <a:pt x="1117987" y="391331"/>
                    </a:lnTo>
                    <a:lnTo>
                      <a:pt x="1117481" y="391331"/>
                    </a:lnTo>
                    <a:lnTo>
                      <a:pt x="1116383" y="390234"/>
                    </a:lnTo>
                    <a:lnTo>
                      <a:pt x="1115961" y="390234"/>
                    </a:lnTo>
                    <a:lnTo>
                      <a:pt x="1113091" y="393778"/>
                    </a:lnTo>
                    <a:lnTo>
                      <a:pt x="1112078" y="394284"/>
                    </a:lnTo>
                    <a:lnTo>
                      <a:pt x="1109039" y="394537"/>
                    </a:lnTo>
                    <a:lnTo>
                      <a:pt x="1107098" y="394959"/>
                    </a:lnTo>
                    <a:lnTo>
                      <a:pt x="1105072" y="395719"/>
                    </a:lnTo>
                    <a:lnTo>
                      <a:pt x="1104565" y="395550"/>
                    </a:lnTo>
                    <a:lnTo>
                      <a:pt x="1102624" y="396056"/>
                    </a:lnTo>
                    <a:lnTo>
                      <a:pt x="1101695" y="395803"/>
                    </a:lnTo>
                    <a:lnTo>
                      <a:pt x="1099247" y="397406"/>
                    </a:lnTo>
                    <a:lnTo>
                      <a:pt x="1096715" y="398672"/>
                    </a:lnTo>
                    <a:lnTo>
                      <a:pt x="1095702" y="399516"/>
                    </a:lnTo>
                    <a:lnTo>
                      <a:pt x="1095111" y="400444"/>
                    </a:lnTo>
                    <a:lnTo>
                      <a:pt x="1095111" y="401456"/>
                    </a:lnTo>
                    <a:lnTo>
                      <a:pt x="1095617" y="402553"/>
                    </a:lnTo>
                    <a:lnTo>
                      <a:pt x="1094182" y="401878"/>
                    </a:lnTo>
                    <a:lnTo>
                      <a:pt x="1093760" y="402047"/>
                    </a:lnTo>
                    <a:lnTo>
                      <a:pt x="1093338" y="402638"/>
                    </a:lnTo>
                    <a:lnTo>
                      <a:pt x="1093338" y="403059"/>
                    </a:lnTo>
                    <a:lnTo>
                      <a:pt x="1093676" y="403228"/>
                    </a:lnTo>
                    <a:lnTo>
                      <a:pt x="1094351" y="402975"/>
                    </a:lnTo>
                    <a:lnTo>
                      <a:pt x="1094351" y="403313"/>
                    </a:lnTo>
                    <a:lnTo>
                      <a:pt x="1093422" y="403566"/>
                    </a:lnTo>
                    <a:lnTo>
                      <a:pt x="1092747" y="403566"/>
                    </a:lnTo>
                    <a:lnTo>
                      <a:pt x="1092072" y="403734"/>
                    </a:lnTo>
                    <a:lnTo>
                      <a:pt x="1090552" y="404409"/>
                    </a:lnTo>
                    <a:lnTo>
                      <a:pt x="1089708" y="404409"/>
                    </a:lnTo>
                    <a:lnTo>
                      <a:pt x="1089708" y="404241"/>
                    </a:lnTo>
                    <a:lnTo>
                      <a:pt x="1091228" y="403650"/>
                    </a:lnTo>
                    <a:lnTo>
                      <a:pt x="1092494" y="402975"/>
                    </a:lnTo>
                    <a:lnTo>
                      <a:pt x="1093507" y="401203"/>
                    </a:lnTo>
                    <a:lnTo>
                      <a:pt x="1092494" y="400528"/>
                    </a:lnTo>
                    <a:lnTo>
                      <a:pt x="1091903" y="399684"/>
                    </a:lnTo>
                    <a:lnTo>
                      <a:pt x="1091397" y="399431"/>
                    </a:lnTo>
                    <a:lnTo>
                      <a:pt x="1090299" y="399262"/>
                    </a:lnTo>
                    <a:lnTo>
                      <a:pt x="1089286" y="399262"/>
                    </a:lnTo>
                    <a:lnTo>
                      <a:pt x="1088020" y="399769"/>
                    </a:lnTo>
                    <a:lnTo>
                      <a:pt x="1086838" y="400528"/>
                    </a:lnTo>
                    <a:lnTo>
                      <a:pt x="1079410" y="403650"/>
                    </a:lnTo>
                    <a:lnTo>
                      <a:pt x="1078312" y="404072"/>
                    </a:lnTo>
                    <a:lnTo>
                      <a:pt x="1076962" y="405506"/>
                    </a:lnTo>
                    <a:lnTo>
                      <a:pt x="1074682" y="407363"/>
                    </a:lnTo>
                    <a:lnTo>
                      <a:pt x="1073754" y="407700"/>
                    </a:lnTo>
                    <a:lnTo>
                      <a:pt x="1072994" y="408712"/>
                    </a:lnTo>
                    <a:lnTo>
                      <a:pt x="1071559" y="409894"/>
                    </a:lnTo>
                    <a:lnTo>
                      <a:pt x="1071221" y="410738"/>
                    </a:lnTo>
                    <a:lnTo>
                      <a:pt x="1071812" y="411581"/>
                    </a:lnTo>
                    <a:lnTo>
                      <a:pt x="1072234" y="411834"/>
                    </a:lnTo>
                    <a:lnTo>
                      <a:pt x="1076793" y="411834"/>
                    </a:lnTo>
                    <a:lnTo>
                      <a:pt x="1077637" y="411244"/>
                    </a:lnTo>
                    <a:lnTo>
                      <a:pt x="1078481" y="411244"/>
                    </a:lnTo>
                    <a:lnTo>
                      <a:pt x="1080254" y="410906"/>
                    </a:lnTo>
                    <a:lnTo>
                      <a:pt x="1080760" y="411075"/>
                    </a:lnTo>
                    <a:lnTo>
                      <a:pt x="1080254" y="411497"/>
                    </a:lnTo>
                    <a:lnTo>
                      <a:pt x="1079832" y="411497"/>
                    </a:lnTo>
                    <a:lnTo>
                      <a:pt x="1078650" y="411919"/>
                    </a:lnTo>
                    <a:lnTo>
                      <a:pt x="1078059" y="412509"/>
                    </a:lnTo>
                    <a:lnTo>
                      <a:pt x="1077130" y="413100"/>
                    </a:lnTo>
                    <a:lnTo>
                      <a:pt x="1075695" y="413522"/>
                    </a:lnTo>
                    <a:lnTo>
                      <a:pt x="1070884" y="413353"/>
                    </a:lnTo>
                    <a:lnTo>
                      <a:pt x="1068773" y="413606"/>
                    </a:lnTo>
                    <a:lnTo>
                      <a:pt x="1065481" y="414281"/>
                    </a:lnTo>
                    <a:lnTo>
                      <a:pt x="1064299" y="414450"/>
                    </a:lnTo>
                    <a:lnTo>
                      <a:pt x="1063118" y="414450"/>
                    </a:lnTo>
                    <a:lnTo>
                      <a:pt x="1062864" y="413944"/>
                    </a:lnTo>
                    <a:lnTo>
                      <a:pt x="1062864" y="413606"/>
                    </a:lnTo>
                    <a:lnTo>
                      <a:pt x="1063033" y="412762"/>
                    </a:lnTo>
                    <a:lnTo>
                      <a:pt x="1063033" y="412509"/>
                    </a:lnTo>
                    <a:lnTo>
                      <a:pt x="1062105" y="412509"/>
                    </a:lnTo>
                    <a:lnTo>
                      <a:pt x="1061598" y="412172"/>
                    </a:lnTo>
                    <a:lnTo>
                      <a:pt x="1061007" y="412341"/>
                    </a:lnTo>
                    <a:lnTo>
                      <a:pt x="1059910" y="412762"/>
                    </a:lnTo>
                    <a:lnTo>
                      <a:pt x="1057462" y="412762"/>
                    </a:lnTo>
                    <a:lnTo>
                      <a:pt x="1055520" y="412425"/>
                    </a:lnTo>
                    <a:lnTo>
                      <a:pt x="1054085" y="412256"/>
                    </a:lnTo>
                    <a:lnTo>
                      <a:pt x="1052228" y="412425"/>
                    </a:lnTo>
                    <a:lnTo>
                      <a:pt x="1051046" y="412172"/>
                    </a:lnTo>
                    <a:lnTo>
                      <a:pt x="1047839" y="412172"/>
                    </a:lnTo>
                    <a:lnTo>
                      <a:pt x="1046319" y="411919"/>
                    </a:lnTo>
                    <a:lnTo>
                      <a:pt x="1045813" y="411159"/>
                    </a:lnTo>
                    <a:lnTo>
                      <a:pt x="1045475" y="410653"/>
                    </a:lnTo>
                    <a:lnTo>
                      <a:pt x="1045306" y="410400"/>
                    </a:lnTo>
                    <a:lnTo>
                      <a:pt x="1041592" y="409050"/>
                    </a:lnTo>
                    <a:lnTo>
                      <a:pt x="1039228" y="407447"/>
                    </a:lnTo>
                    <a:lnTo>
                      <a:pt x="1039228" y="406941"/>
                    </a:lnTo>
                    <a:lnTo>
                      <a:pt x="1037962" y="406266"/>
                    </a:lnTo>
                    <a:lnTo>
                      <a:pt x="1036696" y="406097"/>
                    </a:lnTo>
                    <a:lnTo>
                      <a:pt x="1035345" y="407109"/>
                    </a:lnTo>
                    <a:lnTo>
                      <a:pt x="1034585" y="408291"/>
                    </a:lnTo>
                    <a:lnTo>
                      <a:pt x="1033910" y="408459"/>
                    </a:lnTo>
                    <a:lnTo>
                      <a:pt x="1032391" y="408459"/>
                    </a:lnTo>
                    <a:lnTo>
                      <a:pt x="1031124" y="408122"/>
                    </a:lnTo>
                    <a:lnTo>
                      <a:pt x="1029689" y="407194"/>
                    </a:lnTo>
                    <a:lnTo>
                      <a:pt x="1029098" y="407363"/>
                    </a:lnTo>
                    <a:lnTo>
                      <a:pt x="1027663" y="407109"/>
                    </a:lnTo>
                    <a:lnTo>
                      <a:pt x="1027241" y="406687"/>
                    </a:lnTo>
                    <a:lnTo>
                      <a:pt x="1025384" y="406097"/>
                    </a:lnTo>
                    <a:lnTo>
                      <a:pt x="1023949" y="406603"/>
                    </a:lnTo>
                    <a:lnTo>
                      <a:pt x="1022430" y="406772"/>
                    </a:lnTo>
                    <a:lnTo>
                      <a:pt x="1017702" y="405422"/>
                    </a:lnTo>
                    <a:lnTo>
                      <a:pt x="1017027" y="405000"/>
                    </a:lnTo>
                    <a:lnTo>
                      <a:pt x="1016858" y="404409"/>
                    </a:lnTo>
                    <a:lnTo>
                      <a:pt x="1013060" y="401203"/>
                    </a:lnTo>
                    <a:lnTo>
                      <a:pt x="1013060" y="400528"/>
                    </a:lnTo>
                    <a:lnTo>
                      <a:pt x="1013228" y="400191"/>
                    </a:lnTo>
                    <a:lnTo>
                      <a:pt x="1013904" y="400022"/>
                    </a:lnTo>
                    <a:lnTo>
                      <a:pt x="1014157" y="399769"/>
                    </a:lnTo>
                    <a:lnTo>
                      <a:pt x="1013566" y="399347"/>
                    </a:lnTo>
                    <a:lnTo>
                      <a:pt x="1012975" y="399347"/>
                    </a:lnTo>
                    <a:lnTo>
                      <a:pt x="1012216" y="400022"/>
                    </a:lnTo>
                    <a:lnTo>
                      <a:pt x="1012047" y="400528"/>
                    </a:lnTo>
                    <a:lnTo>
                      <a:pt x="1010612" y="400022"/>
                    </a:lnTo>
                    <a:lnTo>
                      <a:pt x="1009936" y="399094"/>
                    </a:lnTo>
                    <a:lnTo>
                      <a:pt x="1009177" y="398756"/>
                    </a:lnTo>
                    <a:lnTo>
                      <a:pt x="1008164" y="398756"/>
                    </a:lnTo>
                    <a:lnTo>
                      <a:pt x="1004872" y="398166"/>
                    </a:lnTo>
                    <a:lnTo>
                      <a:pt x="1001917" y="397575"/>
                    </a:lnTo>
                    <a:lnTo>
                      <a:pt x="995333" y="397322"/>
                    </a:lnTo>
                    <a:lnTo>
                      <a:pt x="991956" y="398588"/>
                    </a:lnTo>
                    <a:lnTo>
                      <a:pt x="989255" y="399853"/>
                    </a:lnTo>
                    <a:lnTo>
                      <a:pt x="993391" y="403903"/>
                    </a:lnTo>
                    <a:lnTo>
                      <a:pt x="993391" y="406519"/>
                    </a:lnTo>
                    <a:lnTo>
                      <a:pt x="990943" y="409388"/>
                    </a:lnTo>
                    <a:lnTo>
                      <a:pt x="990014" y="409134"/>
                    </a:lnTo>
                    <a:lnTo>
                      <a:pt x="988833" y="406772"/>
                    </a:lnTo>
                    <a:lnTo>
                      <a:pt x="986807" y="405000"/>
                    </a:lnTo>
                    <a:lnTo>
                      <a:pt x="987060" y="401541"/>
                    </a:lnTo>
                    <a:lnTo>
                      <a:pt x="987060" y="399347"/>
                    </a:lnTo>
                    <a:lnTo>
                      <a:pt x="986891" y="396478"/>
                    </a:lnTo>
                    <a:lnTo>
                      <a:pt x="986385" y="394284"/>
                    </a:lnTo>
                    <a:lnTo>
                      <a:pt x="985540" y="391584"/>
                    </a:lnTo>
                    <a:lnTo>
                      <a:pt x="984021" y="388378"/>
                    </a:lnTo>
                    <a:lnTo>
                      <a:pt x="982333" y="385678"/>
                    </a:lnTo>
                    <a:lnTo>
                      <a:pt x="979800" y="382556"/>
                    </a:lnTo>
                    <a:lnTo>
                      <a:pt x="978956" y="381881"/>
                    </a:lnTo>
                    <a:lnTo>
                      <a:pt x="976593" y="380025"/>
                    </a:lnTo>
                    <a:lnTo>
                      <a:pt x="973047" y="378084"/>
                    </a:lnTo>
                    <a:lnTo>
                      <a:pt x="967982" y="375300"/>
                    </a:lnTo>
                    <a:lnTo>
                      <a:pt x="966210" y="373950"/>
                    </a:lnTo>
                    <a:lnTo>
                      <a:pt x="964015" y="372853"/>
                    </a:lnTo>
                    <a:lnTo>
                      <a:pt x="961736" y="372178"/>
                    </a:lnTo>
                    <a:lnTo>
                      <a:pt x="955995" y="369225"/>
                    </a:lnTo>
                    <a:lnTo>
                      <a:pt x="955320" y="368297"/>
                    </a:lnTo>
                    <a:lnTo>
                      <a:pt x="953379" y="367116"/>
                    </a:lnTo>
                    <a:lnTo>
                      <a:pt x="951521" y="365597"/>
                    </a:lnTo>
                    <a:lnTo>
                      <a:pt x="951353" y="365428"/>
                    </a:lnTo>
                    <a:lnTo>
                      <a:pt x="949664" y="363234"/>
                    </a:lnTo>
                    <a:lnTo>
                      <a:pt x="948736" y="360872"/>
                    </a:lnTo>
                    <a:lnTo>
                      <a:pt x="948060" y="357834"/>
                    </a:lnTo>
                    <a:lnTo>
                      <a:pt x="947892" y="353869"/>
                    </a:lnTo>
                    <a:lnTo>
                      <a:pt x="949327" y="353447"/>
                    </a:lnTo>
                    <a:lnTo>
                      <a:pt x="956164" y="353109"/>
                    </a:lnTo>
                    <a:lnTo>
                      <a:pt x="958275" y="353531"/>
                    </a:lnTo>
                    <a:lnTo>
                      <a:pt x="959288" y="353700"/>
                    </a:lnTo>
                    <a:lnTo>
                      <a:pt x="969164" y="353194"/>
                    </a:lnTo>
                    <a:lnTo>
                      <a:pt x="972287" y="352266"/>
                    </a:lnTo>
                    <a:lnTo>
                      <a:pt x="972119" y="351844"/>
                    </a:lnTo>
                    <a:lnTo>
                      <a:pt x="969333" y="352688"/>
                    </a:lnTo>
                    <a:lnTo>
                      <a:pt x="959288" y="353109"/>
                    </a:lnTo>
                    <a:lnTo>
                      <a:pt x="958443" y="353109"/>
                    </a:lnTo>
                    <a:lnTo>
                      <a:pt x="956164" y="352688"/>
                    </a:lnTo>
                    <a:lnTo>
                      <a:pt x="946625" y="353109"/>
                    </a:lnTo>
                    <a:lnTo>
                      <a:pt x="945866" y="352941"/>
                    </a:lnTo>
                    <a:lnTo>
                      <a:pt x="944346" y="352941"/>
                    </a:lnTo>
                    <a:lnTo>
                      <a:pt x="943080" y="352519"/>
                    </a:lnTo>
                    <a:lnTo>
                      <a:pt x="940801" y="352688"/>
                    </a:lnTo>
                    <a:lnTo>
                      <a:pt x="939450" y="352688"/>
                    </a:lnTo>
                    <a:lnTo>
                      <a:pt x="934048" y="353700"/>
                    </a:lnTo>
                    <a:lnTo>
                      <a:pt x="932781" y="353869"/>
                    </a:lnTo>
                    <a:lnTo>
                      <a:pt x="928223" y="354122"/>
                    </a:lnTo>
                    <a:lnTo>
                      <a:pt x="927210" y="354375"/>
                    </a:lnTo>
                    <a:lnTo>
                      <a:pt x="925353" y="354966"/>
                    </a:lnTo>
                    <a:lnTo>
                      <a:pt x="915476" y="355303"/>
                    </a:lnTo>
                    <a:lnTo>
                      <a:pt x="913873" y="354122"/>
                    </a:lnTo>
                    <a:lnTo>
                      <a:pt x="913535" y="354544"/>
                    </a:lnTo>
                    <a:lnTo>
                      <a:pt x="914717" y="355556"/>
                    </a:lnTo>
                    <a:lnTo>
                      <a:pt x="913535" y="357497"/>
                    </a:lnTo>
                    <a:lnTo>
                      <a:pt x="913535" y="357919"/>
                    </a:lnTo>
                    <a:lnTo>
                      <a:pt x="913366" y="358341"/>
                    </a:lnTo>
                    <a:lnTo>
                      <a:pt x="913704" y="359269"/>
                    </a:lnTo>
                    <a:lnTo>
                      <a:pt x="914463" y="359944"/>
                    </a:lnTo>
                    <a:lnTo>
                      <a:pt x="915476" y="360197"/>
                    </a:lnTo>
                    <a:lnTo>
                      <a:pt x="932106" y="363909"/>
                    </a:lnTo>
                    <a:lnTo>
                      <a:pt x="932781" y="363656"/>
                    </a:lnTo>
                    <a:lnTo>
                      <a:pt x="933203" y="363319"/>
                    </a:lnTo>
                    <a:lnTo>
                      <a:pt x="938437" y="355809"/>
                    </a:lnTo>
                    <a:lnTo>
                      <a:pt x="938944" y="355641"/>
                    </a:lnTo>
                    <a:lnTo>
                      <a:pt x="940210" y="355978"/>
                    </a:lnTo>
                    <a:lnTo>
                      <a:pt x="940716" y="355388"/>
                    </a:lnTo>
                    <a:lnTo>
                      <a:pt x="940885" y="355388"/>
                    </a:lnTo>
                    <a:lnTo>
                      <a:pt x="941392" y="355809"/>
                    </a:lnTo>
                    <a:lnTo>
                      <a:pt x="940970" y="356400"/>
                    </a:lnTo>
                    <a:lnTo>
                      <a:pt x="941223" y="356653"/>
                    </a:lnTo>
                    <a:lnTo>
                      <a:pt x="941729" y="358256"/>
                    </a:lnTo>
                    <a:lnTo>
                      <a:pt x="940885" y="359606"/>
                    </a:lnTo>
                    <a:lnTo>
                      <a:pt x="938437" y="363150"/>
                    </a:lnTo>
                    <a:lnTo>
                      <a:pt x="937509" y="365597"/>
                    </a:lnTo>
                    <a:lnTo>
                      <a:pt x="937509" y="365597"/>
                    </a:lnTo>
                    <a:lnTo>
                      <a:pt x="937931" y="366778"/>
                    </a:lnTo>
                    <a:lnTo>
                      <a:pt x="941138" y="368719"/>
                    </a:lnTo>
                    <a:lnTo>
                      <a:pt x="958612" y="380447"/>
                    </a:lnTo>
                    <a:lnTo>
                      <a:pt x="959963" y="380616"/>
                    </a:lnTo>
                    <a:lnTo>
                      <a:pt x="961145" y="380278"/>
                    </a:lnTo>
                    <a:lnTo>
                      <a:pt x="962326" y="379434"/>
                    </a:lnTo>
                    <a:lnTo>
                      <a:pt x="964521" y="375638"/>
                    </a:lnTo>
                    <a:lnTo>
                      <a:pt x="964943" y="375469"/>
                    </a:lnTo>
                    <a:lnTo>
                      <a:pt x="965534" y="375638"/>
                    </a:lnTo>
                    <a:lnTo>
                      <a:pt x="972203" y="379012"/>
                    </a:lnTo>
                    <a:lnTo>
                      <a:pt x="975580" y="381037"/>
                    </a:lnTo>
                    <a:lnTo>
                      <a:pt x="978703" y="383653"/>
                    </a:lnTo>
                    <a:lnTo>
                      <a:pt x="978872" y="383822"/>
                    </a:lnTo>
                    <a:lnTo>
                      <a:pt x="981067" y="386438"/>
                    </a:lnTo>
                    <a:lnTo>
                      <a:pt x="982755" y="388969"/>
                    </a:lnTo>
                    <a:lnTo>
                      <a:pt x="984021" y="391584"/>
                    </a:lnTo>
                    <a:lnTo>
                      <a:pt x="984950" y="394453"/>
                    </a:lnTo>
                    <a:lnTo>
                      <a:pt x="985372" y="396563"/>
                    </a:lnTo>
                    <a:lnTo>
                      <a:pt x="985540" y="397744"/>
                    </a:lnTo>
                    <a:lnTo>
                      <a:pt x="985709" y="400022"/>
                    </a:lnTo>
                    <a:lnTo>
                      <a:pt x="985709" y="401541"/>
                    </a:lnTo>
                    <a:lnTo>
                      <a:pt x="985540" y="404409"/>
                    </a:lnTo>
                    <a:lnTo>
                      <a:pt x="985287" y="406603"/>
                    </a:lnTo>
                    <a:lnTo>
                      <a:pt x="983937" y="405422"/>
                    </a:lnTo>
                    <a:lnTo>
                      <a:pt x="981742" y="404072"/>
                    </a:lnTo>
                    <a:lnTo>
                      <a:pt x="980222" y="404072"/>
                    </a:lnTo>
                    <a:lnTo>
                      <a:pt x="979209" y="403228"/>
                    </a:lnTo>
                    <a:lnTo>
                      <a:pt x="978112" y="402384"/>
                    </a:lnTo>
                    <a:lnTo>
                      <a:pt x="974651" y="400697"/>
                    </a:lnTo>
                    <a:lnTo>
                      <a:pt x="974398" y="399684"/>
                    </a:lnTo>
                    <a:lnTo>
                      <a:pt x="971021" y="397744"/>
                    </a:lnTo>
                    <a:lnTo>
                      <a:pt x="970515" y="397491"/>
                    </a:lnTo>
                    <a:lnTo>
                      <a:pt x="969586" y="397744"/>
                    </a:lnTo>
                    <a:lnTo>
                      <a:pt x="968489" y="396394"/>
                    </a:lnTo>
                    <a:lnTo>
                      <a:pt x="969080" y="395972"/>
                    </a:lnTo>
                    <a:lnTo>
                      <a:pt x="967560" y="395297"/>
                    </a:lnTo>
                    <a:lnTo>
                      <a:pt x="966969" y="394791"/>
                    </a:lnTo>
                    <a:lnTo>
                      <a:pt x="966463" y="394791"/>
                    </a:lnTo>
                    <a:lnTo>
                      <a:pt x="965787" y="394453"/>
                    </a:lnTo>
                    <a:lnTo>
                      <a:pt x="965197" y="394706"/>
                    </a:lnTo>
                    <a:lnTo>
                      <a:pt x="965197" y="393609"/>
                    </a:lnTo>
                    <a:lnTo>
                      <a:pt x="964437" y="393441"/>
                    </a:lnTo>
                    <a:lnTo>
                      <a:pt x="963677" y="392681"/>
                    </a:lnTo>
                    <a:lnTo>
                      <a:pt x="962073" y="392259"/>
                    </a:lnTo>
                    <a:lnTo>
                      <a:pt x="960976" y="392259"/>
                    </a:lnTo>
                    <a:lnTo>
                      <a:pt x="960385" y="391162"/>
                    </a:lnTo>
                    <a:lnTo>
                      <a:pt x="958865" y="389728"/>
                    </a:lnTo>
                    <a:lnTo>
                      <a:pt x="957008" y="389138"/>
                    </a:lnTo>
                    <a:lnTo>
                      <a:pt x="954814" y="388884"/>
                    </a:lnTo>
                    <a:lnTo>
                      <a:pt x="954476" y="389475"/>
                    </a:lnTo>
                    <a:lnTo>
                      <a:pt x="953632" y="391078"/>
                    </a:lnTo>
                    <a:lnTo>
                      <a:pt x="952366" y="391922"/>
                    </a:lnTo>
                    <a:lnTo>
                      <a:pt x="952956" y="390825"/>
                    </a:lnTo>
                    <a:lnTo>
                      <a:pt x="953970" y="387703"/>
                    </a:lnTo>
                    <a:lnTo>
                      <a:pt x="951690" y="387197"/>
                    </a:lnTo>
                    <a:lnTo>
                      <a:pt x="950593" y="386522"/>
                    </a:lnTo>
                    <a:lnTo>
                      <a:pt x="949073" y="386775"/>
                    </a:lnTo>
                    <a:lnTo>
                      <a:pt x="948145" y="385847"/>
                    </a:lnTo>
                    <a:lnTo>
                      <a:pt x="947554" y="385678"/>
                    </a:lnTo>
                    <a:lnTo>
                      <a:pt x="946794" y="385003"/>
                    </a:lnTo>
                    <a:lnTo>
                      <a:pt x="941898" y="382134"/>
                    </a:lnTo>
                    <a:lnTo>
                      <a:pt x="941307" y="382134"/>
                    </a:lnTo>
                    <a:lnTo>
                      <a:pt x="940632" y="381544"/>
                    </a:lnTo>
                    <a:lnTo>
                      <a:pt x="939028" y="381375"/>
                    </a:lnTo>
                    <a:lnTo>
                      <a:pt x="939450" y="380869"/>
                    </a:lnTo>
                    <a:lnTo>
                      <a:pt x="933035" y="377409"/>
                    </a:lnTo>
                    <a:lnTo>
                      <a:pt x="932781" y="376734"/>
                    </a:lnTo>
                    <a:lnTo>
                      <a:pt x="928983" y="375047"/>
                    </a:lnTo>
                    <a:lnTo>
                      <a:pt x="928307" y="375553"/>
                    </a:lnTo>
                    <a:lnTo>
                      <a:pt x="928054" y="375047"/>
                    </a:lnTo>
                    <a:lnTo>
                      <a:pt x="928476" y="374625"/>
                    </a:lnTo>
                    <a:lnTo>
                      <a:pt x="926450" y="373950"/>
                    </a:lnTo>
                    <a:lnTo>
                      <a:pt x="925606" y="373613"/>
                    </a:lnTo>
                    <a:lnTo>
                      <a:pt x="925015" y="374372"/>
                    </a:lnTo>
                    <a:lnTo>
                      <a:pt x="924678" y="374034"/>
                    </a:lnTo>
                    <a:lnTo>
                      <a:pt x="924678" y="373359"/>
                    </a:lnTo>
                    <a:lnTo>
                      <a:pt x="922230" y="372600"/>
                    </a:lnTo>
                    <a:lnTo>
                      <a:pt x="917165" y="371672"/>
                    </a:lnTo>
                    <a:lnTo>
                      <a:pt x="912606" y="369056"/>
                    </a:lnTo>
                    <a:lnTo>
                      <a:pt x="912100" y="369056"/>
                    </a:lnTo>
                    <a:lnTo>
                      <a:pt x="911340" y="368550"/>
                    </a:lnTo>
                    <a:lnTo>
                      <a:pt x="903912" y="367369"/>
                    </a:lnTo>
                    <a:lnTo>
                      <a:pt x="900366" y="367369"/>
                    </a:lnTo>
                    <a:lnTo>
                      <a:pt x="898509" y="367622"/>
                    </a:lnTo>
                    <a:lnTo>
                      <a:pt x="895301" y="367791"/>
                    </a:lnTo>
                    <a:lnTo>
                      <a:pt x="891925" y="367791"/>
                    </a:lnTo>
                    <a:lnTo>
                      <a:pt x="890827" y="367116"/>
                    </a:lnTo>
                    <a:lnTo>
                      <a:pt x="889561" y="366525"/>
                    </a:lnTo>
                    <a:lnTo>
                      <a:pt x="883314" y="363403"/>
                    </a:lnTo>
                    <a:lnTo>
                      <a:pt x="871243" y="357497"/>
                    </a:lnTo>
                    <a:lnTo>
                      <a:pt x="866938" y="352772"/>
                    </a:lnTo>
                    <a:lnTo>
                      <a:pt x="866769" y="352519"/>
                    </a:lnTo>
                    <a:lnTo>
                      <a:pt x="866769" y="351422"/>
                    </a:lnTo>
                    <a:lnTo>
                      <a:pt x="865250" y="347540"/>
                    </a:lnTo>
                    <a:lnTo>
                      <a:pt x="863815" y="343575"/>
                    </a:lnTo>
                    <a:lnTo>
                      <a:pt x="863984" y="343322"/>
                    </a:lnTo>
                    <a:lnTo>
                      <a:pt x="863984" y="342900"/>
                    </a:lnTo>
                    <a:lnTo>
                      <a:pt x="863055" y="341972"/>
                    </a:lnTo>
                    <a:lnTo>
                      <a:pt x="860945" y="340116"/>
                    </a:lnTo>
                    <a:lnTo>
                      <a:pt x="858581" y="338259"/>
                    </a:lnTo>
                    <a:lnTo>
                      <a:pt x="858581" y="337753"/>
                    </a:lnTo>
                    <a:lnTo>
                      <a:pt x="859256" y="336909"/>
                    </a:lnTo>
                    <a:lnTo>
                      <a:pt x="861282" y="334631"/>
                    </a:lnTo>
                    <a:lnTo>
                      <a:pt x="864068" y="331762"/>
                    </a:lnTo>
                    <a:lnTo>
                      <a:pt x="865081" y="330919"/>
                    </a:lnTo>
                    <a:lnTo>
                      <a:pt x="867360" y="331256"/>
                    </a:lnTo>
                    <a:lnTo>
                      <a:pt x="870737" y="329147"/>
                    </a:lnTo>
                    <a:lnTo>
                      <a:pt x="871328" y="326953"/>
                    </a:lnTo>
                    <a:lnTo>
                      <a:pt x="873691" y="326194"/>
                    </a:lnTo>
                    <a:lnTo>
                      <a:pt x="877405" y="325013"/>
                    </a:lnTo>
                    <a:lnTo>
                      <a:pt x="886185" y="323578"/>
                    </a:lnTo>
                    <a:lnTo>
                      <a:pt x="888633" y="338259"/>
                    </a:lnTo>
                    <a:lnTo>
                      <a:pt x="889308" y="338091"/>
                    </a:lnTo>
                    <a:lnTo>
                      <a:pt x="886944" y="323578"/>
                    </a:lnTo>
                    <a:lnTo>
                      <a:pt x="910158" y="319697"/>
                    </a:lnTo>
                    <a:lnTo>
                      <a:pt x="911087" y="324928"/>
                    </a:lnTo>
                    <a:lnTo>
                      <a:pt x="911678" y="324759"/>
                    </a:lnTo>
                    <a:lnTo>
                      <a:pt x="910834" y="319612"/>
                    </a:lnTo>
                    <a:lnTo>
                      <a:pt x="916405" y="318937"/>
                    </a:lnTo>
                    <a:lnTo>
                      <a:pt x="921470" y="324337"/>
                    </a:lnTo>
                    <a:lnTo>
                      <a:pt x="923158" y="324928"/>
                    </a:lnTo>
                    <a:lnTo>
                      <a:pt x="923665" y="324759"/>
                    </a:lnTo>
                    <a:lnTo>
                      <a:pt x="924846" y="323831"/>
                    </a:lnTo>
                    <a:lnTo>
                      <a:pt x="924593" y="323494"/>
                    </a:lnTo>
                    <a:lnTo>
                      <a:pt x="923243" y="324337"/>
                    </a:lnTo>
                    <a:lnTo>
                      <a:pt x="921807" y="323747"/>
                    </a:lnTo>
                    <a:lnTo>
                      <a:pt x="920457" y="322228"/>
                    </a:lnTo>
                    <a:lnTo>
                      <a:pt x="920457" y="321638"/>
                    </a:lnTo>
                    <a:lnTo>
                      <a:pt x="924340" y="318178"/>
                    </a:lnTo>
                    <a:lnTo>
                      <a:pt x="926450" y="317419"/>
                    </a:lnTo>
                    <a:lnTo>
                      <a:pt x="926957" y="317672"/>
                    </a:lnTo>
                    <a:lnTo>
                      <a:pt x="928139" y="320288"/>
                    </a:lnTo>
                    <a:lnTo>
                      <a:pt x="928139" y="320878"/>
                    </a:lnTo>
                    <a:lnTo>
                      <a:pt x="926788" y="321891"/>
                    </a:lnTo>
                    <a:lnTo>
                      <a:pt x="927041" y="322144"/>
                    </a:lnTo>
                    <a:lnTo>
                      <a:pt x="928898" y="320794"/>
                    </a:lnTo>
                    <a:lnTo>
                      <a:pt x="928898" y="320372"/>
                    </a:lnTo>
                    <a:lnTo>
                      <a:pt x="927294" y="316744"/>
                    </a:lnTo>
                    <a:lnTo>
                      <a:pt x="927294" y="316153"/>
                    </a:lnTo>
                    <a:lnTo>
                      <a:pt x="928139" y="315816"/>
                    </a:lnTo>
                    <a:lnTo>
                      <a:pt x="929152" y="315478"/>
                    </a:lnTo>
                    <a:lnTo>
                      <a:pt x="929574" y="315731"/>
                    </a:lnTo>
                    <a:lnTo>
                      <a:pt x="931515" y="319781"/>
                    </a:lnTo>
                    <a:lnTo>
                      <a:pt x="932528" y="320372"/>
                    </a:lnTo>
                    <a:lnTo>
                      <a:pt x="933457" y="320709"/>
                    </a:lnTo>
                    <a:lnTo>
                      <a:pt x="934301" y="320878"/>
                    </a:lnTo>
                    <a:lnTo>
                      <a:pt x="937762" y="326109"/>
                    </a:lnTo>
                    <a:lnTo>
                      <a:pt x="940379" y="330581"/>
                    </a:lnTo>
                    <a:lnTo>
                      <a:pt x="941561" y="332859"/>
                    </a:lnTo>
                    <a:lnTo>
                      <a:pt x="942405" y="334884"/>
                    </a:lnTo>
                    <a:lnTo>
                      <a:pt x="942742" y="336740"/>
                    </a:lnTo>
                    <a:lnTo>
                      <a:pt x="942742" y="339187"/>
                    </a:lnTo>
                    <a:lnTo>
                      <a:pt x="938100" y="341719"/>
                    </a:lnTo>
                    <a:lnTo>
                      <a:pt x="936664" y="341719"/>
                    </a:lnTo>
                    <a:lnTo>
                      <a:pt x="936664" y="342478"/>
                    </a:lnTo>
                    <a:lnTo>
                      <a:pt x="941307" y="342478"/>
                    </a:lnTo>
                    <a:lnTo>
                      <a:pt x="941561" y="343238"/>
                    </a:lnTo>
                    <a:lnTo>
                      <a:pt x="944431" y="343069"/>
                    </a:lnTo>
                    <a:lnTo>
                      <a:pt x="944684" y="342731"/>
                    </a:lnTo>
                    <a:lnTo>
                      <a:pt x="944768" y="342731"/>
                    </a:lnTo>
                    <a:lnTo>
                      <a:pt x="946794" y="342394"/>
                    </a:lnTo>
                    <a:lnTo>
                      <a:pt x="949664" y="342141"/>
                    </a:lnTo>
                    <a:lnTo>
                      <a:pt x="950255" y="341719"/>
                    </a:lnTo>
                    <a:lnTo>
                      <a:pt x="950508" y="341044"/>
                    </a:lnTo>
                    <a:lnTo>
                      <a:pt x="950508" y="338934"/>
                    </a:lnTo>
                    <a:lnTo>
                      <a:pt x="950931" y="338597"/>
                    </a:lnTo>
                    <a:lnTo>
                      <a:pt x="957008" y="338344"/>
                    </a:lnTo>
                    <a:lnTo>
                      <a:pt x="958359" y="338513"/>
                    </a:lnTo>
                    <a:lnTo>
                      <a:pt x="959541" y="338934"/>
                    </a:lnTo>
                    <a:lnTo>
                      <a:pt x="961398" y="339863"/>
                    </a:lnTo>
                    <a:lnTo>
                      <a:pt x="961820" y="339694"/>
                    </a:lnTo>
                    <a:lnTo>
                      <a:pt x="961820" y="339019"/>
                    </a:lnTo>
                    <a:lnTo>
                      <a:pt x="960047" y="337753"/>
                    </a:lnTo>
                    <a:lnTo>
                      <a:pt x="958612" y="337163"/>
                    </a:lnTo>
                    <a:lnTo>
                      <a:pt x="957177" y="336740"/>
                    </a:lnTo>
                    <a:lnTo>
                      <a:pt x="955658" y="336487"/>
                    </a:lnTo>
                    <a:lnTo>
                      <a:pt x="953632" y="336487"/>
                    </a:lnTo>
                    <a:lnTo>
                      <a:pt x="946541" y="337837"/>
                    </a:lnTo>
                    <a:lnTo>
                      <a:pt x="946203" y="337500"/>
                    </a:lnTo>
                    <a:lnTo>
                      <a:pt x="945697" y="335475"/>
                    </a:lnTo>
                    <a:lnTo>
                      <a:pt x="945106" y="333534"/>
                    </a:lnTo>
                    <a:lnTo>
                      <a:pt x="944177" y="331509"/>
                    </a:lnTo>
                    <a:lnTo>
                      <a:pt x="940294" y="325687"/>
                    </a:lnTo>
                    <a:lnTo>
                      <a:pt x="939957" y="324844"/>
                    </a:lnTo>
                    <a:lnTo>
                      <a:pt x="939112" y="324675"/>
                    </a:lnTo>
                    <a:lnTo>
                      <a:pt x="936580" y="320372"/>
                    </a:lnTo>
                    <a:lnTo>
                      <a:pt x="936580" y="319781"/>
                    </a:lnTo>
                    <a:lnTo>
                      <a:pt x="937509" y="319106"/>
                    </a:lnTo>
                    <a:lnTo>
                      <a:pt x="937762" y="318684"/>
                    </a:lnTo>
                    <a:lnTo>
                      <a:pt x="937762" y="309572"/>
                    </a:lnTo>
                    <a:lnTo>
                      <a:pt x="938015" y="308053"/>
                    </a:lnTo>
                    <a:lnTo>
                      <a:pt x="938944" y="306703"/>
                    </a:lnTo>
                    <a:lnTo>
                      <a:pt x="939535" y="305944"/>
                    </a:lnTo>
                    <a:lnTo>
                      <a:pt x="937255" y="304087"/>
                    </a:lnTo>
                    <a:lnTo>
                      <a:pt x="936664" y="304594"/>
                    </a:lnTo>
                    <a:lnTo>
                      <a:pt x="934216" y="306787"/>
                    </a:lnTo>
                    <a:lnTo>
                      <a:pt x="933457" y="306787"/>
                    </a:lnTo>
                    <a:lnTo>
                      <a:pt x="933203" y="307209"/>
                    </a:lnTo>
                    <a:lnTo>
                      <a:pt x="933203" y="307631"/>
                    </a:lnTo>
                    <a:lnTo>
                      <a:pt x="927717" y="312356"/>
                    </a:lnTo>
                    <a:lnTo>
                      <a:pt x="928139" y="313875"/>
                    </a:lnTo>
                    <a:lnTo>
                      <a:pt x="927548" y="314213"/>
                    </a:lnTo>
                    <a:lnTo>
                      <a:pt x="926872" y="314466"/>
                    </a:lnTo>
                    <a:lnTo>
                      <a:pt x="925944" y="313031"/>
                    </a:lnTo>
                    <a:lnTo>
                      <a:pt x="925522" y="312862"/>
                    </a:lnTo>
                    <a:lnTo>
                      <a:pt x="922314" y="313537"/>
                    </a:lnTo>
                    <a:lnTo>
                      <a:pt x="905093" y="312019"/>
                    </a:lnTo>
                    <a:lnTo>
                      <a:pt x="902899" y="312356"/>
                    </a:lnTo>
                    <a:lnTo>
                      <a:pt x="902899" y="312609"/>
                    </a:lnTo>
                    <a:lnTo>
                      <a:pt x="908301" y="312609"/>
                    </a:lnTo>
                    <a:lnTo>
                      <a:pt x="912522" y="313116"/>
                    </a:lnTo>
                    <a:lnTo>
                      <a:pt x="912522" y="314044"/>
                    </a:lnTo>
                    <a:lnTo>
                      <a:pt x="911931" y="314887"/>
                    </a:lnTo>
                    <a:lnTo>
                      <a:pt x="907879" y="314887"/>
                    </a:lnTo>
                    <a:lnTo>
                      <a:pt x="905938" y="314128"/>
                    </a:lnTo>
                    <a:lnTo>
                      <a:pt x="904418" y="315900"/>
                    </a:lnTo>
                    <a:lnTo>
                      <a:pt x="903067" y="316069"/>
                    </a:lnTo>
                    <a:lnTo>
                      <a:pt x="901464" y="315647"/>
                    </a:lnTo>
                    <a:lnTo>
                      <a:pt x="901464" y="313537"/>
                    </a:lnTo>
                    <a:lnTo>
                      <a:pt x="902223" y="312947"/>
                    </a:lnTo>
                    <a:lnTo>
                      <a:pt x="902223" y="312609"/>
                    </a:lnTo>
                    <a:lnTo>
                      <a:pt x="900113" y="313790"/>
                    </a:lnTo>
                    <a:lnTo>
                      <a:pt x="900113" y="314297"/>
                    </a:lnTo>
                    <a:lnTo>
                      <a:pt x="899269" y="314887"/>
                    </a:lnTo>
                    <a:lnTo>
                      <a:pt x="898762" y="314550"/>
                    </a:lnTo>
                    <a:lnTo>
                      <a:pt x="897749" y="314550"/>
                    </a:lnTo>
                    <a:lnTo>
                      <a:pt x="897749" y="314719"/>
                    </a:lnTo>
                    <a:lnTo>
                      <a:pt x="898087" y="314972"/>
                    </a:lnTo>
                    <a:lnTo>
                      <a:pt x="897749" y="316069"/>
                    </a:lnTo>
                    <a:lnTo>
                      <a:pt x="897074" y="316659"/>
                    </a:lnTo>
                    <a:lnTo>
                      <a:pt x="894542" y="316913"/>
                    </a:lnTo>
                    <a:lnTo>
                      <a:pt x="892516" y="315984"/>
                    </a:lnTo>
                    <a:lnTo>
                      <a:pt x="892009" y="315225"/>
                    </a:lnTo>
                    <a:lnTo>
                      <a:pt x="892347" y="314044"/>
                    </a:lnTo>
                    <a:lnTo>
                      <a:pt x="893191" y="312947"/>
                    </a:lnTo>
                    <a:lnTo>
                      <a:pt x="894626" y="312188"/>
                    </a:lnTo>
                    <a:lnTo>
                      <a:pt x="895977" y="312188"/>
                    </a:lnTo>
                    <a:lnTo>
                      <a:pt x="898593" y="313453"/>
                    </a:lnTo>
                    <a:lnTo>
                      <a:pt x="898762" y="313284"/>
                    </a:lnTo>
                    <a:lnTo>
                      <a:pt x="894964" y="311597"/>
                    </a:lnTo>
                    <a:lnTo>
                      <a:pt x="893866" y="311344"/>
                    </a:lnTo>
                    <a:lnTo>
                      <a:pt x="887029" y="311512"/>
                    </a:lnTo>
                    <a:lnTo>
                      <a:pt x="880951" y="314213"/>
                    </a:lnTo>
                    <a:lnTo>
                      <a:pt x="877659" y="315984"/>
                    </a:lnTo>
                    <a:lnTo>
                      <a:pt x="875802" y="317166"/>
                    </a:lnTo>
                    <a:lnTo>
                      <a:pt x="872763" y="319781"/>
                    </a:lnTo>
                    <a:lnTo>
                      <a:pt x="869470" y="322903"/>
                    </a:lnTo>
                    <a:lnTo>
                      <a:pt x="866854" y="325603"/>
                    </a:lnTo>
                    <a:lnTo>
                      <a:pt x="865925" y="327459"/>
                    </a:lnTo>
                    <a:lnTo>
                      <a:pt x="863815" y="329063"/>
                    </a:lnTo>
                    <a:lnTo>
                      <a:pt x="857146" y="336403"/>
                    </a:lnTo>
                    <a:lnTo>
                      <a:pt x="856555" y="336403"/>
                    </a:lnTo>
                    <a:lnTo>
                      <a:pt x="852672" y="332691"/>
                    </a:lnTo>
                    <a:lnTo>
                      <a:pt x="850393" y="331256"/>
                    </a:lnTo>
                    <a:lnTo>
                      <a:pt x="847860" y="330159"/>
                    </a:lnTo>
                    <a:lnTo>
                      <a:pt x="846847" y="329400"/>
                    </a:lnTo>
                    <a:lnTo>
                      <a:pt x="843977" y="328303"/>
                    </a:lnTo>
                    <a:lnTo>
                      <a:pt x="843640" y="327459"/>
                    </a:lnTo>
                    <a:lnTo>
                      <a:pt x="843808" y="327291"/>
                    </a:lnTo>
                    <a:lnTo>
                      <a:pt x="839841" y="324675"/>
                    </a:lnTo>
                    <a:lnTo>
                      <a:pt x="836380" y="322228"/>
                    </a:lnTo>
                    <a:lnTo>
                      <a:pt x="835705" y="321722"/>
                    </a:lnTo>
                    <a:lnTo>
                      <a:pt x="835536" y="321300"/>
                    </a:lnTo>
                    <a:lnTo>
                      <a:pt x="835114" y="321131"/>
                    </a:lnTo>
                    <a:lnTo>
                      <a:pt x="834945" y="320878"/>
                    </a:lnTo>
                    <a:lnTo>
                      <a:pt x="834860" y="320878"/>
                    </a:lnTo>
                    <a:lnTo>
                      <a:pt x="834860" y="321047"/>
                    </a:lnTo>
                    <a:lnTo>
                      <a:pt x="833847" y="321384"/>
                    </a:lnTo>
                    <a:lnTo>
                      <a:pt x="833172" y="320962"/>
                    </a:lnTo>
                    <a:lnTo>
                      <a:pt x="830471" y="321806"/>
                    </a:lnTo>
                    <a:lnTo>
                      <a:pt x="829964" y="322059"/>
                    </a:lnTo>
                    <a:lnTo>
                      <a:pt x="829542" y="322819"/>
                    </a:lnTo>
                    <a:lnTo>
                      <a:pt x="829542" y="324253"/>
                    </a:lnTo>
                    <a:lnTo>
                      <a:pt x="829289" y="324422"/>
                    </a:lnTo>
                    <a:lnTo>
                      <a:pt x="829036" y="324422"/>
                    </a:lnTo>
                    <a:lnTo>
                      <a:pt x="829036" y="324591"/>
                    </a:lnTo>
                    <a:lnTo>
                      <a:pt x="829373" y="324928"/>
                    </a:lnTo>
                    <a:lnTo>
                      <a:pt x="829373" y="325350"/>
                    </a:lnTo>
                    <a:lnTo>
                      <a:pt x="828951" y="325350"/>
                    </a:lnTo>
                    <a:lnTo>
                      <a:pt x="827938" y="324675"/>
                    </a:lnTo>
                    <a:lnTo>
                      <a:pt x="820341" y="319444"/>
                    </a:lnTo>
                    <a:lnTo>
                      <a:pt x="819581" y="318600"/>
                    </a:lnTo>
                    <a:lnTo>
                      <a:pt x="819328" y="317756"/>
                    </a:lnTo>
                    <a:lnTo>
                      <a:pt x="818822" y="317081"/>
                    </a:lnTo>
                    <a:lnTo>
                      <a:pt x="817893" y="316828"/>
                    </a:lnTo>
                    <a:lnTo>
                      <a:pt x="816965" y="317166"/>
                    </a:lnTo>
                    <a:lnTo>
                      <a:pt x="812406" y="314972"/>
                    </a:lnTo>
                    <a:lnTo>
                      <a:pt x="811478" y="314466"/>
                    </a:lnTo>
                    <a:lnTo>
                      <a:pt x="807257" y="313453"/>
                    </a:lnTo>
                    <a:lnTo>
                      <a:pt x="805147" y="310500"/>
                    </a:lnTo>
                    <a:lnTo>
                      <a:pt x="804556" y="309825"/>
                    </a:lnTo>
                    <a:lnTo>
                      <a:pt x="798140" y="306281"/>
                    </a:lnTo>
                    <a:lnTo>
                      <a:pt x="793075" y="302400"/>
                    </a:lnTo>
                    <a:lnTo>
                      <a:pt x="792400" y="302231"/>
                    </a:lnTo>
                    <a:lnTo>
                      <a:pt x="788854" y="302231"/>
                    </a:lnTo>
                    <a:lnTo>
                      <a:pt x="787251" y="302400"/>
                    </a:lnTo>
                    <a:lnTo>
                      <a:pt x="785309" y="302737"/>
                    </a:lnTo>
                    <a:lnTo>
                      <a:pt x="783368" y="302906"/>
                    </a:lnTo>
                    <a:lnTo>
                      <a:pt x="782692" y="302906"/>
                    </a:lnTo>
                    <a:lnTo>
                      <a:pt x="781426" y="303075"/>
                    </a:lnTo>
                    <a:lnTo>
                      <a:pt x="780329" y="303075"/>
                    </a:lnTo>
                    <a:lnTo>
                      <a:pt x="778303" y="303328"/>
                    </a:lnTo>
                    <a:lnTo>
                      <a:pt x="776108" y="303328"/>
                    </a:lnTo>
                    <a:lnTo>
                      <a:pt x="775095" y="303159"/>
                    </a:lnTo>
                    <a:lnTo>
                      <a:pt x="771043" y="302147"/>
                    </a:lnTo>
                    <a:lnTo>
                      <a:pt x="769270" y="302147"/>
                    </a:lnTo>
                    <a:lnTo>
                      <a:pt x="766316" y="301809"/>
                    </a:lnTo>
                    <a:lnTo>
                      <a:pt x="765472" y="301641"/>
                    </a:lnTo>
                    <a:lnTo>
                      <a:pt x="764543" y="301134"/>
                    </a:lnTo>
                    <a:lnTo>
                      <a:pt x="764037" y="301134"/>
                    </a:lnTo>
                    <a:lnTo>
                      <a:pt x="763783" y="300797"/>
                    </a:lnTo>
                    <a:lnTo>
                      <a:pt x="763615" y="300797"/>
                    </a:lnTo>
                    <a:lnTo>
                      <a:pt x="763277" y="300459"/>
                    </a:lnTo>
                    <a:lnTo>
                      <a:pt x="762770" y="300459"/>
                    </a:lnTo>
                    <a:lnTo>
                      <a:pt x="762517" y="300712"/>
                    </a:lnTo>
                    <a:lnTo>
                      <a:pt x="762686" y="301050"/>
                    </a:lnTo>
                    <a:lnTo>
                      <a:pt x="763108" y="301050"/>
                    </a:lnTo>
                    <a:lnTo>
                      <a:pt x="762855" y="300881"/>
                    </a:lnTo>
                    <a:lnTo>
                      <a:pt x="762855" y="300712"/>
                    </a:lnTo>
                    <a:lnTo>
                      <a:pt x="763277" y="300712"/>
                    </a:lnTo>
                    <a:lnTo>
                      <a:pt x="764121" y="301219"/>
                    </a:lnTo>
                    <a:lnTo>
                      <a:pt x="764627" y="301219"/>
                    </a:lnTo>
                    <a:lnTo>
                      <a:pt x="764290" y="301472"/>
                    </a:lnTo>
                    <a:lnTo>
                      <a:pt x="763108" y="301725"/>
                    </a:lnTo>
                    <a:lnTo>
                      <a:pt x="762433" y="301978"/>
                    </a:lnTo>
                    <a:lnTo>
                      <a:pt x="760913" y="301219"/>
                    </a:lnTo>
                    <a:lnTo>
                      <a:pt x="755342" y="298434"/>
                    </a:lnTo>
                    <a:lnTo>
                      <a:pt x="754667" y="297844"/>
                    </a:lnTo>
                    <a:lnTo>
                      <a:pt x="754245" y="294131"/>
                    </a:lnTo>
                    <a:lnTo>
                      <a:pt x="754245" y="292866"/>
                    </a:lnTo>
                    <a:lnTo>
                      <a:pt x="753316" y="290250"/>
                    </a:lnTo>
                    <a:lnTo>
                      <a:pt x="752472" y="286959"/>
                    </a:lnTo>
                    <a:lnTo>
                      <a:pt x="751881" y="284259"/>
                    </a:lnTo>
                    <a:lnTo>
                      <a:pt x="751290" y="281053"/>
                    </a:lnTo>
                    <a:lnTo>
                      <a:pt x="751121" y="280631"/>
                    </a:lnTo>
                    <a:lnTo>
                      <a:pt x="750783" y="279366"/>
                    </a:lnTo>
                    <a:lnTo>
                      <a:pt x="750530" y="278100"/>
                    </a:lnTo>
                    <a:lnTo>
                      <a:pt x="750108" y="275822"/>
                    </a:lnTo>
                    <a:lnTo>
                      <a:pt x="748420" y="270422"/>
                    </a:lnTo>
                    <a:lnTo>
                      <a:pt x="747069" y="268144"/>
                    </a:lnTo>
                    <a:lnTo>
                      <a:pt x="745381" y="265106"/>
                    </a:lnTo>
                    <a:lnTo>
                      <a:pt x="744368" y="263419"/>
                    </a:lnTo>
                    <a:lnTo>
                      <a:pt x="739894" y="257512"/>
                    </a:lnTo>
                    <a:lnTo>
                      <a:pt x="736349" y="254053"/>
                    </a:lnTo>
                    <a:lnTo>
                      <a:pt x="734745" y="253125"/>
                    </a:lnTo>
                    <a:lnTo>
                      <a:pt x="732634" y="250341"/>
                    </a:lnTo>
                    <a:lnTo>
                      <a:pt x="730102" y="247556"/>
                    </a:lnTo>
                    <a:lnTo>
                      <a:pt x="727823" y="245025"/>
                    </a:lnTo>
                    <a:lnTo>
                      <a:pt x="725966" y="242831"/>
                    </a:lnTo>
                    <a:lnTo>
                      <a:pt x="725290" y="241903"/>
                    </a:lnTo>
                    <a:lnTo>
                      <a:pt x="722251" y="238950"/>
                    </a:lnTo>
                    <a:lnTo>
                      <a:pt x="718199" y="236503"/>
                    </a:lnTo>
                    <a:lnTo>
                      <a:pt x="714823" y="234731"/>
                    </a:lnTo>
                    <a:lnTo>
                      <a:pt x="714485" y="234562"/>
                    </a:lnTo>
                    <a:lnTo>
                      <a:pt x="714148" y="234225"/>
                    </a:lnTo>
                    <a:lnTo>
                      <a:pt x="714148" y="233466"/>
                    </a:lnTo>
                    <a:lnTo>
                      <a:pt x="713725" y="233888"/>
                    </a:lnTo>
                    <a:lnTo>
                      <a:pt x="713219" y="233888"/>
                    </a:lnTo>
                    <a:lnTo>
                      <a:pt x="712797" y="233550"/>
                    </a:lnTo>
                    <a:lnTo>
                      <a:pt x="712544" y="233212"/>
                    </a:lnTo>
                    <a:lnTo>
                      <a:pt x="712544" y="232622"/>
                    </a:lnTo>
                    <a:lnTo>
                      <a:pt x="712290" y="232200"/>
                    </a:lnTo>
                    <a:lnTo>
                      <a:pt x="712290" y="231441"/>
                    </a:lnTo>
                    <a:lnTo>
                      <a:pt x="712037" y="231272"/>
                    </a:lnTo>
                    <a:lnTo>
                      <a:pt x="712037" y="229922"/>
                    </a:lnTo>
                    <a:lnTo>
                      <a:pt x="711784" y="229669"/>
                    </a:lnTo>
                    <a:lnTo>
                      <a:pt x="711446" y="229669"/>
                    </a:lnTo>
                    <a:lnTo>
                      <a:pt x="711446" y="229500"/>
                    </a:lnTo>
                    <a:lnTo>
                      <a:pt x="711024" y="229162"/>
                    </a:lnTo>
                    <a:lnTo>
                      <a:pt x="711024" y="228909"/>
                    </a:lnTo>
                    <a:lnTo>
                      <a:pt x="710518" y="228909"/>
                    </a:lnTo>
                    <a:lnTo>
                      <a:pt x="710518" y="228319"/>
                    </a:lnTo>
                    <a:lnTo>
                      <a:pt x="710096" y="227981"/>
                    </a:lnTo>
                    <a:lnTo>
                      <a:pt x="710349" y="227813"/>
                    </a:lnTo>
                    <a:lnTo>
                      <a:pt x="710180" y="227559"/>
                    </a:lnTo>
                    <a:lnTo>
                      <a:pt x="709674" y="227391"/>
                    </a:lnTo>
                    <a:lnTo>
                      <a:pt x="709674" y="227222"/>
                    </a:lnTo>
                    <a:lnTo>
                      <a:pt x="709927" y="227222"/>
                    </a:lnTo>
                    <a:lnTo>
                      <a:pt x="709927" y="226463"/>
                    </a:lnTo>
                    <a:lnTo>
                      <a:pt x="709758" y="226125"/>
                    </a:lnTo>
                    <a:lnTo>
                      <a:pt x="710096" y="226125"/>
                    </a:lnTo>
                    <a:lnTo>
                      <a:pt x="710096" y="225787"/>
                    </a:lnTo>
                    <a:lnTo>
                      <a:pt x="710265" y="225366"/>
                    </a:lnTo>
                    <a:lnTo>
                      <a:pt x="710602" y="225197"/>
                    </a:lnTo>
                    <a:lnTo>
                      <a:pt x="710433" y="224859"/>
                    </a:lnTo>
                    <a:lnTo>
                      <a:pt x="710265" y="224859"/>
                    </a:lnTo>
                    <a:lnTo>
                      <a:pt x="710011" y="224690"/>
                    </a:lnTo>
                    <a:lnTo>
                      <a:pt x="708998" y="224437"/>
                    </a:lnTo>
                    <a:lnTo>
                      <a:pt x="708829" y="224184"/>
                    </a:lnTo>
                    <a:lnTo>
                      <a:pt x="708154" y="224184"/>
                    </a:lnTo>
                    <a:lnTo>
                      <a:pt x="707563" y="224437"/>
                    </a:lnTo>
                    <a:lnTo>
                      <a:pt x="707310" y="223931"/>
                    </a:lnTo>
                    <a:lnTo>
                      <a:pt x="706972" y="224100"/>
                    </a:lnTo>
                    <a:lnTo>
                      <a:pt x="706719" y="223678"/>
                    </a:lnTo>
                    <a:lnTo>
                      <a:pt x="706972" y="223425"/>
                    </a:lnTo>
                    <a:lnTo>
                      <a:pt x="707732" y="223425"/>
                    </a:lnTo>
                    <a:lnTo>
                      <a:pt x="707732" y="223087"/>
                    </a:lnTo>
                    <a:lnTo>
                      <a:pt x="706635" y="222834"/>
                    </a:lnTo>
                    <a:lnTo>
                      <a:pt x="706972" y="222581"/>
                    </a:lnTo>
                    <a:lnTo>
                      <a:pt x="707479" y="222581"/>
                    </a:lnTo>
                    <a:lnTo>
                      <a:pt x="708745" y="222075"/>
                    </a:lnTo>
                    <a:lnTo>
                      <a:pt x="709589" y="220978"/>
                    </a:lnTo>
                    <a:lnTo>
                      <a:pt x="709758" y="220472"/>
                    </a:lnTo>
                    <a:lnTo>
                      <a:pt x="710265" y="219965"/>
                    </a:lnTo>
                    <a:lnTo>
                      <a:pt x="710518" y="219544"/>
                    </a:lnTo>
                    <a:lnTo>
                      <a:pt x="710687" y="219544"/>
                    </a:lnTo>
                    <a:lnTo>
                      <a:pt x="710855" y="219797"/>
                    </a:lnTo>
                    <a:lnTo>
                      <a:pt x="712375" y="219544"/>
                    </a:lnTo>
                    <a:lnTo>
                      <a:pt x="712544" y="219544"/>
                    </a:lnTo>
                    <a:lnTo>
                      <a:pt x="712881" y="218953"/>
                    </a:lnTo>
                    <a:lnTo>
                      <a:pt x="713219" y="218531"/>
                    </a:lnTo>
                    <a:lnTo>
                      <a:pt x="713388" y="218109"/>
                    </a:lnTo>
                    <a:lnTo>
                      <a:pt x="713388" y="217687"/>
                    </a:lnTo>
                    <a:lnTo>
                      <a:pt x="713135" y="217434"/>
                    </a:lnTo>
                    <a:lnTo>
                      <a:pt x="712881" y="217097"/>
                    </a:lnTo>
                    <a:lnTo>
                      <a:pt x="712712" y="216506"/>
                    </a:lnTo>
                    <a:lnTo>
                      <a:pt x="712712" y="215578"/>
                    </a:lnTo>
                    <a:lnTo>
                      <a:pt x="711784" y="215072"/>
                    </a:lnTo>
                    <a:lnTo>
                      <a:pt x="711277" y="214903"/>
                    </a:lnTo>
                    <a:lnTo>
                      <a:pt x="710349" y="214903"/>
                    </a:lnTo>
                    <a:lnTo>
                      <a:pt x="710349" y="214734"/>
                    </a:lnTo>
                    <a:lnTo>
                      <a:pt x="710096" y="214734"/>
                    </a:lnTo>
                    <a:lnTo>
                      <a:pt x="709674" y="214313"/>
                    </a:lnTo>
                    <a:lnTo>
                      <a:pt x="709674" y="214734"/>
                    </a:lnTo>
                    <a:lnTo>
                      <a:pt x="709842" y="215409"/>
                    </a:lnTo>
                    <a:lnTo>
                      <a:pt x="709842" y="215831"/>
                    </a:lnTo>
                    <a:lnTo>
                      <a:pt x="709589" y="216169"/>
                    </a:lnTo>
                    <a:lnTo>
                      <a:pt x="709083" y="216591"/>
                    </a:lnTo>
                    <a:lnTo>
                      <a:pt x="708323" y="216928"/>
                    </a:lnTo>
                    <a:lnTo>
                      <a:pt x="707563" y="217181"/>
                    </a:lnTo>
                    <a:lnTo>
                      <a:pt x="706635" y="217519"/>
                    </a:lnTo>
                    <a:lnTo>
                      <a:pt x="706635" y="217519"/>
                    </a:lnTo>
                    <a:lnTo>
                      <a:pt x="706044" y="218109"/>
                    </a:lnTo>
                    <a:lnTo>
                      <a:pt x="705706" y="218447"/>
                    </a:lnTo>
                    <a:lnTo>
                      <a:pt x="704693" y="218447"/>
                    </a:lnTo>
                    <a:lnTo>
                      <a:pt x="704018" y="218278"/>
                    </a:lnTo>
                    <a:lnTo>
                      <a:pt x="704018" y="217941"/>
                    </a:lnTo>
                    <a:lnTo>
                      <a:pt x="703680" y="217941"/>
                    </a:lnTo>
                    <a:lnTo>
                      <a:pt x="703849" y="217603"/>
                    </a:lnTo>
                    <a:lnTo>
                      <a:pt x="704271" y="217266"/>
                    </a:lnTo>
                    <a:lnTo>
                      <a:pt x="704018" y="216928"/>
                    </a:lnTo>
                    <a:lnTo>
                      <a:pt x="704018" y="216169"/>
                    </a:lnTo>
                    <a:lnTo>
                      <a:pt x="704187" y="214734"/>
                    </a:lnTo>
                    <a:lnTo>
                      <a:pt x="704018" y="212709"/>
                    </a:lnTo>
                    <a:lnTo>
                      <a:pt x="703596" y="212203"/>
                    </a:lnTo>
                    <a:lnTo>
                      <a:pt x="703258" y="211191"/>
                    </a:lnTo>
                    <a:lnTo>
                      <a:pt x="702920" y="210347"/>
                    </a:lnTo>
                    <a:lnTo>
                      <a:pt x="702920" y="208491"/>
                    </a:lnTo>
                    <a:lnTo>
                      <a:pt x="703089" y="207815"/>
                    </a:lnTo>
                    <a:lnTo>
                      <a:pt x="702667" y="206887"/>
                    </a:lnTo>
                    <a:lnTo>
                      <a:pt x="703089" y="206719"/>
                    </a:lnTo>
                    <a:lnTo>
                      <a:pt x="703680" y="206550"/>
                    </a:lnTo>
                    <a:lnTo>
                      <a:pt x="704271" y="206550"/>
                    </a:lnTo>
                    <a:lnTo>
                      <a:pt x="704693" y="206719"/>
                    </a:lnTo>
                    <a:lnTo>
                      <a:pt x="705031" y="207141"/>
                    </a:lnTo>
                    <a:lnTo>
                      <a:pt x="705031" y="207731"/>
                    </a:lnTo>
                    <a:lnTo>
                      <a:pt x="705368" y="208237"/>
                    </a:lnTo>
                    <a:lnTo>
                      <a:pt x="705790" y="208406"/>
                    </a:lnTo>
                    <a:lnTo>
                      <a:pt x="706550" y="208153"/>
                    </a:lnTo>
                    <a:lnTo>
                      <a:pt x="708070" y="208153"/>
                    </a:lnTo>
                    <a:lnTo>
                      <a:pt x="708407" y="207984"/>
                    </a:lnTo>
                    <a:lnTo>
                      <a:pt x="708407" y="207647"/>
                    </a:lnTo>
                    <a:lnTo>
                      <a:pt x="708239" y="207056"/>
                    </a:lnTo>
                    <a:lnTo>
                      <a:pt x="708239" y="206381"/>
                    </a:lnTo>
                    <a:lnTo>
                      <a:pt x="706466" y="206381"/>
                    </a:lnTo>
                    <a:lnTo>
                      <a:pt x="705790" y="205875"/>
                    </a:lnTo>
                    <a:lnTo>
                      <a:pt x="705453" y="205369"/>
                    </a:lnTo>
                    <a:lnTo>
                      <a:pt x="705453" y="204694"/>
                    </a:lnTo>
                    <a:lnTo>
                      <a:pt x="705875" y="204441"/>
                    </a:lnTo>
                    <a:lnTo>
                      <a:pt x="706044" y="204441"/>
                    </a:lnTo>
                    <a:lnTo>
                      <a:pt x="708492" y="206044"/>
                    </a:lnTo>
                    <a:lnTo>
                      <a:pt x="708492" y="205875"/>
                    </a:lnTo>
                    <a:lnTo>
                      <a:pt x="705875" y="204272"/>
                    </a:lnTo>
                    <a:lnTo>
                      <a:pt x="705368" y="204525"/>
                    </a:lnTo>
                    <a:lnTo>
                      <a:pt x="705368" y="204694"/>
                    </a:lnTo>
                    <a:lnTo>
                      <a:pt x="703765" y="204103"/>
                    </a:lnTo>
                    <a:lnTo>
                      <a:pt x="703427" y="203850"/>
                    </a:lnTo>
                    <a:lnTo>
                      <a:pt x="703258" y="203513"/>
                    </a:lnTo>
                    <a:lnTo>
                      <a:pt x="703427" y="202837"/>
                    </a:lnTo>
                    <a:lnTo>
                      <a:pt x="703680" y="202837"/>
                    </a:lnTo>
                    <a:lnTo>
                      <a:pt x="703680" y="202078"/>
                    </a:lnTo>
                    <a:lnTo>
                      <a:pt x="703511" y="201909"/>
                    </a:lnTo>
                    <a:lnTo>
                      <a:pt x="703343" y="201656"/>
                    </a:lnTo>
                    <a:lnTo>
                      <a:pt x="702667" y="201319"/>
                    </a:lnTo>
                    <a:lnTo>
                      <a:pt x="701654" y="200981"/>
                    </a:lnTo>
                    <a:lnTo>
                      <a:pt x="700726" y="200981"/>
                    </a:lnTo>
                    <a:lnTo>
                      <a:pt x="700135" y="200644"/>
                    </a:lnTo>
                    <a:lnTo>
                      <a:pt x="699375" y="200644"/>
                    </a:lnTo>
                    <a:lnTo>
                      <a:pt x="698953" y="199969"/>
                    </a:lnTo>
                    <a:lnTo>
                      <a:pt x="698700" y="199969"/>
                    </a:lnTo>
                    <a:lnTo>
                      <a:pt x="698700" y="199631"/>
                    </a:lnTo>
                    <a:lnTo>
                      <a:pt x="698362" y="199631"/>
                    </a:lnTo>
                    <a:lnTo>
                      <a:pt x="695239" y="198872"/>
                    </a:lnTo>
                    <a:lnTo>
                      <a:pt x="694648" y="198872"/>
                    </a:lnTo>
                    <a:lnTo>
                      <a:pt x="691609" y="198534"/>
                    </a:lnTo>
                    <a:lnTo>
                      <a:pt x="689414" y="198534"/>
                    </a:lnTo>
                    <a:lnTo>
                      <a:pt x="685953" y="198788"/>
                    </a:lnTo>
                    <a:lnTo>
                      <a:pt x="684602" y="199800"/>
                    </a:lnTo>
                    <a:lnTo>
                      <a:pt x="679116" y="199800"/>
                    </a:lnTo>
                    <a:lnTo>
                      <a:pt x="679116" y="199378"/>
                    </a:lnTo>
                    <a:lnTo>
                      <a:pt x="678947" y="199378"/>
                    </a:lnTo>
                    <a:lnTo>
                      <a:pt x="678947" y="199547"/>
                    </a:lnTo>
                    <a:lnTo>
                      <a:pt x="678693" y="199547"/>
                    </a:lnTo>
                    <a:lnTo>
                      <a:pt x="678187" y="199800"/>
                    </a:lnTo>
                    <a:lnTo>
                      <a:pt x="671687" y="199800"/>
                    </a:lnTo>
                    <a:lnTo>
                      <a:pt x="671687" y="199631"/>
                    </a:lnTo>
                    <a:lnTo>
                      <a:pt x="671434" y="199631"/>
                    </a:lnTo>
                    <a:lnTo>
                      <a:pt x="671434" y="199884"/>
                    </a:lnTo>
                    <a:lnTo>
                      <a:pt x="670083" y="199884"/>
                    </a:lnTo>
                    <a:lnTo>
                      <a:pt x="669745" y="199716"/>
                    </a:lnTo>
                    <a:lnTo>
                      <a:pt x="669492" y="199716"/>
                    </a:lnTo>
                    <a:lnTo>
                      <a:pt x="669239" y="199884"/>
                    </a:lnTo>
                    <a:lnTo>
                      <a:pt x="667888" y="199884"/>
                    </a:lnTo>
                    <a:lnTo>
                      <a:pt x="667888" y="199462"/>
                    </a:lnTo>
                    <a:lnTo>
                      <a:pt x="667720" y="197859"/>
                    </a:lnTo>
                    <a:lnTo>
                      <a:pt x="667551" y="197859"/>
                    </a:lnTo>
                    <a:lnTo>
                      <a:pt x="667551" y="199462"/>
                    </a:lnTo>
                    <a:lnTo>
                      <a:pt x="667213" y="199631"/>
                    </a:lnTo>
                    <a:lnTo>
                      <a:pt x="666538" y="199631"/>
                    </a:lnTo>
                    <a:lnTo>
                      <a:pt x="666116" y="199294"/>
                    </a:lnTo>
                    <a:lnTo>
                      <a:pt x="665947" y="199294"/>
                    </a:lnTo>
                    <a:lnTo>
                      <a:pt x="665947" y="198534"/>
                    </a:lnTo>
                    <a:lnTo>
                      <a:pt x="665778" y="198534"/>
                    </a:lnTo>
                    <a:lnTo>
                      <a:pt x="665778" y="199462"/>
                    </a:lnTo>
                    <a:lnTo>
                      <a:pt x="664934" y="200053"/>
                    </a:lnTo>
                    <a:lnTo>
                      <a:pt x="662739" y="200053"/>
                    </a:lnTo>
                    <a:lnTo>
                      <a:pt x="662486" y="199884"/>
                    </a:lnTo>
                    <a:lnTo>
                      <a:pt x="662233" y="199378"/>
                    </a:lnTo>
                    <a:lnTo>
                      <a:pt x="661979" y="198619"/>
                    </a:lnTo>
                    <a:lnTo>
                      <a:pt x="661726" y="198197"/>
                    </a:lnTo>
                    <a:lnTo>
                      <a:pt x="661473" y="198197"/>
                    </a:lnTo>
                    <a:lnTo>
                      <a:pt x="643070" y="202416"/>
                    </a:lnTo>
                    <a:lnTo>
                      <a:pt x="642902" y="202078"/>
                    </a:lnTo>
                    <a:lnTo>
                      <a:pt x="642226" y="202078"/>
                    </a:lnTo>
                    <a:lnTo>
                      <a:pt x="641973" y="202247"/>
                    </a:lnTo>
                    <a:lnTo>
                      <a:pt x="641551" y="202247"/>
                    </a:lnTo>
                    <a:lnTo>
                      <a:pt x="641551" y="202500"/>
                    </a:lnTo>
                    <a:lnTo>
                      <a:pt x="641720" y="203006"/>
                    </a:lnTo>
                    <a:lnTo>
                      <a:pt x="640876" y="203766"/>
                    </a:lnTo>
                    <a:lnTo>
                      <a:pt x="640369" y="204019"/>
                    </a:lnTo>
                    <a:lnTo>
                      <a:pt x="637584" y="204019"/>
                    </a:lnTo>
                    <a:lnTo>
                      <a:pt x="637077" y="203766"/>
                    </a:lnTo>
                    <a:lnTo>
                      <a:pt x="634798" y="203766"/>
                    </a:lnTo>
                    <a:lnTo>
                      <a:pt x="633869" y="203513"/>
                    </a:lnTo>
                    <a:lnTo>
                      <a:pt x="633616" y="203090"/>
                    </a:lnTo>
                    <a:lnTo>
                      <a:pt x="633278" y="202247"/>
                    </a:lnTo>
                    <a:lnTo>
                      <a:pt x="632941" y="202247"/>
                    </a:lnTo>
                    <a:lnTo>
                      <a:pt x="633278" y="203428"/>
                    </a:lnTo>
                    <a:lnTo>
                      <a:pt x="633110" y="203766"/>
                    </a:lnTo>
                    <a:lnTo>
                      <a:pt x="632097" y="204187"/>
                    </a:lnTo>
                    <a:lnTo>
                      <a:pt x="630662" y="203766"/>
                    </a:lnTo>
                    <a:lnTo>
                      <a:pt x="630408" y="203513"/>
                    </a:lnTo>
                    <a:lnTo>
                      <a:pt x="630155" y="203344"/>
                    </a:lnTo>
                    <a:lnTo>
                      <a:pt x="630155" y="203175"/>
                    </a:lnTo>
                    <a:lnTo>
                      <a:pt x="629902" y="203006"/>
                    </a:lnTo>
                    <a:lnTo>
                      <a:pt x="627116" y="204103"/>
                    </a:lnTo>
                    <a:lnTo>
                      <a:pt x="626778" y="203934"/>
                    </a:lnTo>
                    <a:lnTo>
                      <a:pt x="626356" y="204356"/>
                    </a:lnTo>
                    <a:lnTo>
                      <a:pt x="626103" y="204356"/>
                    </a:lnTo>
                    <a:lnTo>
                      <a:pt x="625006" y="204525"/>
                    </a:lnTo>
                    <a:lnTo>
                      <a:pt x="624246" y="204525"/>
                    </a:lnTo>
                    <a:lnTo>
                      <a:pt x="624077" y="204272"/>
                    </a:lnTo>
                    <a:lnTo>
                      <a:pt x="624077" y="204103"/>
                    </a:lnTo>
                    <a:lnTo>
                      <a:pt x="624330" y="203934"/>
                    </a:lnTo>
                    <a:lnTo>
                      <a:pt x="625765" y="203934"/>
                    </a:lnTo>
                    <a:lnTo>
                      <a:pt x="625597" y="203681"/>
                    </a:lnTo>
                    <a:lnTo>
                      <a:pt x="624077" y="203681"/>
                    </a:lnTo>
                    <a:lnTo>
                      <a:pt x="623740" y="204019"/>
                    </a:lnTo>
                    <a:lnTo>
                      <a:pt x="623402" y="204525"/>
                    </a:lnTo>
                    <a:lnTo>
                      <a:pt x="623233" y="205706"/>
                    </a:lnTo>
                    <a:lnTo>
                      <a:pt x="623233" y="206212"/>
                    </a:lnTo>
                    <a:lnTo>
                      <a:pt x="622811" y="206466"/>
                    </a:lnTo>
                    <a:lnTo>
                      <a:pt x="622811" y="207731"/>
                    </a:lnTo>
                    <a:lnTo>
                      <a:pt x="622980" y="208153"/>
                    </a:lnTo>
                    <a:lnTo>
                      <a:pt x="622895" y="208153"/>
                    </a:lnTo>
                    <a:lnTo>
                      <a:pt x="622642" y="207900"/>
                    </a:lnTo>
                    <a:lnTo>
                      <a:pt x="622051" y="207309"/>
                    </a:lnTo>
                    <a:lnTo>
                      <a:pt x="622051" y="206887"/>
                    </a:lnTo>
                    <a:lnTo>
                      <a:pt x="621798" y="206297"/>
                    </a:lnTo>
                    <a:lnTo>
                      <a:pt x="620954" y="204863"/>
                    </a:lnTo>
                    <a:lnTo>
                      <a:pt x="621207" y="204609"/>
                    </a:lnTo>
                    <a:lnTo>
                      <a:pt x="620954" y="204272"/>
                    </a:lnTo>
                    <a:lnTo>
                      <a:pt x="619941" y="203428"/>
                    </a:lnTo>
                    <a:lnTo>
                      <a:pt x="619434" y="203428"/>
                    </a:lnTo>
                    <a:lnTo>
                      <a:pt x="616986" y="201319"/>
                    </a:lnTo>
                    <a:lnTo>
                      <a:pt x="614623" y="201319"/>
                    </a:lnTo>
                    <a:lnTo>
                      <a:pt x="613779" y="200053"/>
                    </a:lnTo>
                    <a:lnTo>
                      <a:pt x="613188" y="199125"/>
                    </a:lnTo>
                    <a:lnTo>
                      <a:pt x="612175" y="196762"/>
                    </a:lnTo>
                    <a:lnTo>
                      <a:pt x="612344" y="196256"/>
                    </a:lnTo>
                    <a:lnTo>
                      <a:pt x="612175" y="195750"/>
                    </a:lnTo>
                    <a:lnTo>
                      <a:pt x="611837" y="195497"/>
                    </a:lnTo>
                    <a:lnTo>
                      <a:pt x="611162" y="195328"/>
                    </a:lnTo>
                    <a:lnTo>
                      <a:pt x="609558" y="192797"/>
                    </a:lnTo>
                    <a:lnTo>
                      <a:pt x="609558" y="192037"/>
                    </a:lnTo>
                    <a:lnTo>
                      <a:pt x="609980" y="192037"/>
                    </a:lnTo>
                    <a:lnTo>
                      <a:pt x="610233" y="191531"/>
                    </a:lnTo>
                    <a:lnTo>
                      <a:pt x="610233" y="191278"/>
                    </a:lnTo>
                    <a:lnTo>
                      <a:pt x="604071" y="186638"/>
                    </a:lnTo>
                    <a:lnTo>
                      <a:pt x="604071" y="186300"/>
                    </a:lnTo>
                    <a:lnTo>
                      <a:pt x="603733" y="186300"/>
                    </a:lnTo>
                    <a:lnTo>
                      <a:pt x="603227" y="186131"/>
                    </a:lnTo>
                    <a:lnTo>
                      <a:pt x="602045" y="185625"/>
                    </a:lnTo>
                    <a:lnTo>
                      <a:pt x="601370" y="185625"/>
                    </a:lnTo>
                    <a:lnTo>
                      <a:pt x="599850" y="184950"/>
                    </a:lnTo>
                    <a:lnTo>
                      <a:pt x="599597" y="184950"/>
                    </a:lnTo>
                    <a:lnTo>
                      <a:pt x="599259" y="185203"/>
                    </a:lnTo>
                    <a:lnTo>
                      <a:pt x="598922" y="185034"/>
                    </a:lnTo>
                    <a:lnTo>
                      <a:pt x="598753" y="184444"/>
                    </a:lnTo>
                    <a:lnTo>
                      <a:pt x="599681" y="182672"/>
                    </a:lnTo>
                    <a:lnTo>
                      <a:pt x="600441" y="182672"/>
                    </a:lnTo>
                    <a:lnTo>
                      <a:pt x="600441" y="181828"/>
                    </a:lnTo>
                    <a:lnTo>
                      <a:pt x="600019" y="181491"/>
                    </a:lnTo>
                    <a:lnTo>
                      <a:pt x="599006" y="181153"/>
                    </a:lnTo>
                    <a:lnTo>
                      <a:pt x="598331" y="180816"/>
                    </a:lnTo>
                    <a:lnTo>
                      <a:pt x="597993" y="180816"/>
                    </a:lnTo>
                    <a:lnTo>
                      <a:pt x="595039" y="178790"/>
                    </a:lnTo>
                    <a:lnTo>
                      <a:pt x="594785" y="178369"/>
                    </a:lnTo>
                    <a:lnTo>
                      <a:pt x="594616" y="178369"/>
                    </a:lnTo>
                    <a:lnTo>
                      <a:pt x="592168" y="179212"/>
                    </a:lnTo>
                    <a:lnTo>
                      <a:pt x="591831" y="178200"/>
                    </a:lnTo>
                    <a:lnTo>
                      <a:pt x="591746" y="178200"/>
                    </a:lnTo>
                    <a:lnTo>
                      <a:pt x="591746" y="178790"/>
                    </a:lnTo>
                    <a:lnTo>
                      <a:pt x="590987" y="178790"/>
                    </a:lnTo>
                    <a:lnTo>
                      <a:pt x="590733" y="178453"/>
                    </a:lnTo>
                    <a:lnTo>
                      <a:pt x="590733" y="177862"/>
                    </a:lnTo>
                    <a:lnTo>
                      <a:pt x="592000" y="177862"/>
                    </a:lnTo>
                    <a:lnTo>
                      <a:pt x="592000" y="177694"/>
                    </a:lnTo>
                    <a:lnTo>
                      <a:pt x="589383" y="177694"/>
                    </a:lnTo>
                    <a:lnTo>
                      <a:pt x="589383" y="175500"/>
                    </a:lnTo>
                    <a:lnTo>
                      <a:pt x="589214" y="175500"/>
                    </a:lnTo>
                    <a:lnTo>
                      <a:pt x="589214" y="178200"/>
                    </a:lnTo>
                    <a:lnTo>
                      <a:pt x="579591" y="180731"/>
                    </a:lnTo>
                    <a:lnTo>
                      <a:pt x="577143" y="181575"/>
                    </a:lnTo>
                    <a:lnTo>
                      <a:pt x="570812" y="183347"/>
                    </a:lnTo>
                    <a:lnTo>
                      <a:pt x="564903" y="184950"/>
                    </a:lnTo>
                    <a:lnTo>
                      <a:pt x="564565" y="184781"/>
                    </a:lnTo>
                    <a:lnTo>
                      <a:pt x="564058" y="185119"/>
                    </a:lnTo>
                    <a:lnTo>
                      <a:pt x="563383" y="185287"/>
                    </a:lnTo>
                    <a:lnTo>
                      <a:pt x="563130" y="184950"/>
                    </a:lnTo>
                    <a:lnTo>
                      <a:pt x="563130" y="185203"/>
                    </a:lnTo>
                    <a:lnTo>
                      <a:pt x="562708" y="185456"/>
                    </a:lnTo>
                    <a:lnTo>
                      <a:pt x="562201" y="185625"/>
                    </a:lnTo>
                    <a:lnTo>
                      <a:pt x="561779" y="185372"/>
                    </a:lnTo>
                    <a:lnTo>
                      <a:pt x="561357" y="185878"/>
                    </a:lnTo>
                    <a:lnTo>
                      <a:pt x="560007" y="186300"/>
                    </a:lnTo>
                    <a:lnTo>
                      <a:pt x="559753" y="186300"/>
                    </a:lnTo>
                    <a:lnTo>
                      <a:pt x="559500" y="186469"/>
                    </a:lnTo>
                    <a:lnTo>
                      <a:pt x="547851" y="190012"/>
                    </a:lnTo>
                    <a:lnTo>
                      <a:pt x="547344" y="190012"/>
                    </a:lnTo>
                    <a:lnTo>
                      <a:pt x="546838" y="189675"/>
                    </a:lnTo>
                    <a:lnTo>
                      <a:pt x="546247" y="189675"/>
                    </a:lnTo>
                    <a:lnTo>
                      <a:pt x="546247" y="189337"/>
                    </a:lnTo>
                    <a:lnTo>
                      <a:pt x="546078" y="189337"/>
                    </a:lnTo>
                    <a:lnTo>
                      <a:pt x="546078" y="189506"/>
                    </a:lnTo>
                    <a:lnTo>
                      <a:pt x="545825" y="189675"/>
                    </a:lnTo>
                    <a:lnTo>
                      <a:pt x="545656" y="189675"/>
                    </a:lnTo>
                    <a:lnTo>
                      <a:pt x="545487" y="189506"/>
                    </a:lnTo>
                    <a:lnTo>
                      <a:pt x="545150" y="189506"/>
                    </a:lnTo>
                    <a:lnTo>
                      <a:pt x="537805" y="186131"/>
                    </a:lnTo>
                    <a:lnTo>
                      <a:pt x="537299" y="186553"/>
                    </a:lnTo>
                    <a:lnTo>
                      <a:pt x="536877" y="186215"/>
                    </a:lnTo>
                    <a:lnTo>
                      <a:pt x="536877" y="185709"/>
                    </a:lnTo>
                    <a:lnTo>
                      <a:pt x="535526" y="185456"/>
                    </a:lnTo>
                    <a:lnTo>
                      <a:pt x="535357" y="185287"/>
                    </a:lnTo>
                    <a:lnTo>
                      <a:pt x="535020" y="185625"/>
                    </a:lnTo>
                    <a:lnTo>
                      <a:pt x="534598" y="184612"/>
                    </a:lnTo>
                    <a:lnTo>
                      <a:pt x="534513" y="184612"/>
                    </a:lnTo>
                    <a:lnTo>
                      <a:pt x="534767" y="185709"/>
                    </a:lnTo>
                    <a:lnTo>
                      <a:pt x="534260" y="185878"/>
                    </a:lnTo>
                    <a:lnTo>
                      <a:pt x="533331" y="186553"/>
                    </a:lnTo>
                    <a:lnTo>
                      <a:pt x="533163" y="186722"/>
                    </a:lnTo>
                    <a:lnTo>
                      <a:pt x="532909" y="186722"/>
                    </a:lnTo>
                    <a:lnTo>
                      <a:pt x="532909" y="185625"/>
                    </a:lnTo>
                    <a:lnTo>
                      <a:pt x="532909" y="185625"/>
                    </a:lnTo>
                    <a:lnTo>
                      <a:pt x="532572" y="187650"/>
                    </a:lnTo>
                    <a:lnTo>
                      <a:pt x="531643" y="188494"/>
                    </a:lnTo>
                    <a:lnTo>
                      <a:pt x="530715" y="189000"/>
                    </a:lnTo>
                    <a:lnTo>
                      <a:pt x="529955" y="189000"/>
                    </a:lnTo>
                    <a:lnTo>
                      <a:pt x="526578" y="188072"/>
                    </a:lnTo>
                    <a:lnTo>
                      <a:pt x="525734" y="188072"/>
                    </a:lnTo>
                    <a:lnTo>
                      <a:pt x="525059" y="188241"/>
                    </a:lnTo>
                    <a:lnTo>
                      <a:pt x="524552" y="188241"/>
                    </a:lnTo>
                    <a:lnTo>
                      <a:pt x="524215" y="188494"/>
                    </a:lnTo>
                    <a:lnTo>
                      <a:pt x="523117" y="188916"/>
                    </a:lnTo>
                    <a:lnTo>
                      <a:pt x="522273" y="188916"/>
                    </a:lnTo>
                    <a:lnTo>
                      <a:pt x="522442" y="188156"/>
                    </a:lnTo>
                    <a:lnTo>
                      <a:pt x="522273" y="188156"/>
                    </a:lnTo>
                    <a:lnTo>
                      <a:pt x="522104" y="188916"/>
                    </a:lnTo>
                    <a:lnTo>
                      <a:pt x="520754" y="188662"/>
                    </a:lnTo>
                    <a:lnTo>
                      <a:pt x="520585" y="188409"/>
                    </a:lnTo>
                    <a:lnTo>
                      <a:pt x="520585" y="187988"/>
                    </a:lnTo>
                    <a:lnTo>
                      <a:pt x="520500" y="187988"/>
                    </a:lnTo>
                    <a:lnTo>
                      <a:pt x="520500" y="188494"/>
                    </a:lnTo>
                    <a:lnTo>
                      <a:pt x="519487" y="188494"/>
                    </a:lnTo>
                    <a:lnTo>
                      <a:pt x="518728" y="187903"/>
                    </a:lnTo>
                    <a:lnTo>
                      <a:pt x="518728" y="187228"/>
                    </a:lnTo>
                    <a:lnTo>
                      <a:pt x="518728" y="187228"/>
                    </a:lnTo>
                    <a:lnTo>
                      <a:pt x="518728" y="187650"/>
                    </a:lnTo>
                    <a:lnTo>
                      <a:pt x="516955" y="186891"/>
                    </a:lnTo>
                    <a:lnTo>
                      <a:pt x="515689" y="186553"/>
                    </a:lnTo>
                    <a:lnTo>
                      <a:pt x="515689" y="186891"/>
                    </a:lnTo>
                    <a:lnTo>
                      <a:pt x="515436" y="186469"/>
                    </a:lnTo>
                    <a:lnTo>
                      <a:pt x="515351" y="186469"/>
                    </a:lnTo>
                    <a:lnTo>
                      <a:pt x="515351" y="186975"/>
                    </a:lnTo>
                    <a:lnTo>
                      <a:pt x="515182" y="186975"/>
                    </a:lnTo>
                    <a:lnTo>
                      <a:pt x="515182" y="187228"/>
                    </a:lnTo>
                    <a:lnTo>
                      <a:pt x="515520" y="187228"/>
                    </a:lnTo>
                    <a:lnTo>
                      <a:pt x="515689" y="187650"/>
                    </a:lnTo>
                    <a:lnTo>
                      <a:pt x="515182" y="188072"/>
                    </a:lnTo>
                    <a:lnTo>
                      <a:pt x="514845" y="188072"/>
                    </a:lnTo>
                    <a:lnTo>
                      <a:pt x="513578" y="188409"/>
                    </a:lnTo>
                    <a:lnTo>
                      <a:pt x="512312" y="188409"/>
                    </a:lnTo>
                    <a:lnTo>
                      <a:pt x="512143" y="188072"/>
                    </a:lnTo>
                    <a:lnTo>
                      <a:pt x="512397" y="187312"/>
                    </a:lnTo>
                    <a:lnTo>
                      <a:pt x="512312" y="187312"/>
                    </a:lnTo>
                    <a:lnTo>
                      <a:pt x="511806" y="188325"/>
                    </a:lnTo>
                    <a:lnTo>
                      <a:pt x="511384" y="188747"/>
                    </a:lnTo>
                    <a:lnTo>
                      <a:pt x="510793" y="189000"/>
                    </a:lnTo>
                    <a:lnTo>
                      <a:pt x="509442" y="189000"/>
                    </a:lnTo>
                    <a:lnTo>
                      <a:pt x="509442" y="187734"/>
                    </a:lnTo>
                    <a:lnTo>
                      <a:pt x="510455" y="187734"/>
                    </a:lnTo>
                    <a:lnTo>
                      <a:pt x="510708" y="187566"/>
                    </a:lnTo>
                    <a:lnTo>
                      <a:pt x="510708" y="187059"/>
                    </a:lnTo>
                    <a:lnTo>
                      <a:pt x="509864" y="187059"/>
                    </a:lnTo>
                    <a:lnTo>
                      <a:pt x="509695" y="186722"/>
                    </a:lnTo>
                    <a:lnTo>
                      <a:pt x="510708" y="176934"/>
                    </a:lnTo>
                    <a:lnTo>
                      <a:pt x="510708" y="175247"/>
                    </a:lnTo>
                    <a:lnTo>
                      <a:pt x="510962" y="174319"/>
                    </a:lnTo>
                    <a:lnTo>
                      <a:pt x="510962" y="173812"/>
                    </a:lnTo>
                    <a:lnTo>
                      <a:pt x="511215" y="173053"/>
                    </a:lnTo>
                    <a:lnTo>
                      <a:pt x="511637" y="172378"/>
                    </a:lnTo>
                    <a:lnTo>
                      <a:pt x="511806" y="171619"/>
                    </a:lnTo>
                    <a:lnTo>
                      <a:pt x="511975" y="171113"/>
                    </a:lnTo>
                    <a:lnTo>
                      <a:pt x="511130" y="170522"/>
                    </a:lnTo>
                    <a:lnTo>
                      <a:pt x="511637" y="167822"/>
                    </a:lnTo>
                    <a:lnTo>
                      <a:pt x="512312" y="167653"/>
                    </a:lnTo>
                    <a:lnTo>
                      <a:pt x="512734" y="167653"/>
                    </a:lnTo>
                    <a:lnTo>
                      <a:pt x="512734" y="167484"/>
                    </a:lnTo>
                    <a:lnTo>
                      <a:pt x="512988" y="167316"/>
                    </a:lnTo>
                    <a:lnTo>
                      <a:pt x="513578" y="167316"/>
                    </a:lnTo>
                    <a:lnTo>
                      <a:pt x="513747" y="167147"/>
                    </a:lnTo>
                    <a:lnTo>
                      <a:pt x="515689" y="167316"/>
                    </a:lnTo>
                    <a:lnTo>
                      <a:pt x="516195" y="166894"/>
                    </a:lnTo>
                    <a:lnTo>
                      <a:pt x="517208" y="165122"/>
                    </a:lnTo>
                    <a:lnTo>
                      <a:pt x="517208" y="164784"/>
                    </a:lnTo>
                    <a:lnTo>
                      <a:pt x="517039" y="164278"/>
                    </a:lnTo>
                    <a:lnTo>
                      <a:pt x="516449" y="164278"/>
                    </a:lnTo>
                    <a:lnTo>
                      <a:pt x="515267" y="163434"/>
                    </a:lnTo>
                    <a:lnTo>
                      <a:pt x="516871" y="161241"/>
                    </a:lnTo>
                    <a:lnTo>
                      <a:pt x="519572" y="158203"/>
                    </a:lnTo>
                    <a:lnTo>
                      <a:pt x="524552" y="155081"/>
                    </a:lnTo>
                    <a:lnTo>
                      <a:pt x="525059" y="154828"/>
                    </a:lnTo>
                    <a:lnTo>
                      <a:pt x="527085" y="156937"/>
                    </a:lnTo>
                    <a:lnTo>
                      <a:pt x="528435" y="158456"/>
                    </a:lnTo>
                    <a:lnTo>
                      <a:pt x="528773" y="159216"/>
                    </a:lnTo>
                    <a:lnTo>
                      <a:pt x="528604" y="160059"/>
                    </a:lnTo>
                    <a:lnTo>
                      <a:pt x="528267" y="160481"/>
                    </a:lnTo>
                    <a:lnTo>
                      <a:pt x="527254" y="161409"/>
                    </a:lnTo>
                    <a:lnTo>
                      <a:pt x="526325" y="162253"/>
                    </a:lnTo>
                    <a:lnTo>
                      <a:pt x="524721" y="163687"/>
                    </a:lnTo>
                    <a:lnTo>
                      <a:pt x="523877" y="164447"/>
                    </a:lnTo>
                    <a:lnTo>
                      <a:pt x="523202" y="165038"/>
                    </a:lnTo>
                    <a:lnTo>
                      <a:pt x="522442" y="165375"/>
                    </a:lnTo>
                    <a:lnTo>
                      <a:pt x="521598" y="165375"/>
                    </a:lnTo>
                    <a:lnTo>
                      <a:pt x="520585" y="165122"/>
                    </a:lnTo>
                    <a:lnTo>
                      <a:pt x="519910" y="164784"/>
                    </a:lnTo>
                    <a:lnTo>
                      <a:pt x="519910" y="165122"/>
                    </a:lnTo>
                    <a:lnTo>
                      <a:pt x="520500" y="165291"/>
                    </a:lnTo>
                    <a:lnTo>
                      <a:pt x="521682" y="165544"/>
                    </a:lnTo>
                    <a:lnTo>
                      <a:pt x="522273" y="166050"/>
                    </a:lnTo>
                    <a:lnTo>
                      <a:pt x="522695" y="166641"/>
                    </a:lnTo>
                    <a:lnTo>
                      <a:pt x="523286" y="166894"/>
                    </a:lnTo>
                    <a:lnTo>
                      <a:pt x="524890" y="166894"/>
                    </a:lnTo>
                    <a:lnTo>
                      <a:pt x="525228" y="166641"/>
                    </a:lnTo>
                    <a:lnTo>
                      <a:pt x="525228" y="165966"/>
                    </a:lnTo>
                    <a:lnTo>
                      <a:pt x="524890" y="165628"/>
                    </a:lnTo>
                    <a:lnTo>
                      <a:pt x="524806" y="165628"/>
                    </a:lnTo>
                    <a:lnTo>
                      <a:pt x="524806" y="164869"/>
                    </a:lnTo>
                    <a:lnTo>
                      <a:pt x="525143" y="164615"/>
                    </a:lnTo>
                    <a:lnTo>
                      <a:pt x="527169" y="162844"/>
                    </a:lnTo>
                    <a:lnTo>
                      <a:pt x="527422" y="162675"/>
                    </a:lnTo>
                    <a:lnTo>
                      <a:pt x="527929" y="162253"/>
                    </a:lnTo>
                    <a:lnTo>
                      <a:pt x="528435" y="162253"/>
                    </a:lnTo>
                    <a:lnTo>
                      <a:pt x="528604" y="162084"/>
                    </a:lnTo>
                    <a:lnTo>
                      <a:pt x="529280" y="161494"/>
                    </a:lnTo>
                    <a:lnTo>
                      <a:pt x="529280" y="161325"/>
                    </a:lnTo>
                    <a:lnTo>
                      <a:pt x="530124" y="160650"/>
                    </a:lnTo>
                    <a:lnTo>
                      <a:pt x="530377" y="160313"/>
                    </a:lnTo>
                    <a:lnTo>
                      <a:pt x="530630" y="159891"/>
                    </a:lnTo>
                    <a:lnTo>
                      <a:pt x="530630" y="158625"/>
                    </a:lnTo>
                    <a:lnTo>
                      <a:pt x="530461" y="157950"/>
                    </a:lnTo>
                    <a:lnTo>
                      <a:pt x="530461" y="157781"/>
                    </a:lnTo>
                    <a:lnTo>
                      <a:pt x="530208" y="157612"/>
                    </a:lnTo>
                    <a:lnTo>
                      <a:pt x="528942" y="156853"/>
                    </a:lnTo>
                    <a:lnTo>
                      <a:pt x="528604" y="156600"/>
                    </a:lnTo>
                    <a:lnTo>
                      <a:pt x="528182" y="156009"/>
                    </a:lnTo>
                    <a:lnTo>
                      <a:pt x="528013" y="155587"/>
                    </a:lnTo>
                    <a:lnTo>
                      <a:pt x="528013" y="154575"/>
                    </a:lnTo>
                    <a:lnTo>
                      <a:pt x="528182" y="154069"/>
                    </a:lnTo>
                    <a:lnTo>
                      <a:pt x="528435" y="153647"/>
                    </a:lnTo>
                    <a:lnTo>
                      <a:pt x="528857" y="153225"/>
                    </a:lnTo>
                    <a:lnTo>
                      <a:pt x="529280" y="152972"/>
                    </a:lnTo>
                    <a:lnTo>
                      <a:pt x="529617" y="152803"/>
                    </a:lnTo>
                    <a:lnTo>
                      <a:pt x="529786" y="152803"/>
                    </a:lnTo>
                    <a:lnTo>
                      <a:pt x="531390" y="152128"/>
                    </a:lnTo>
                    <a:lnTo>
                      <a:pt x="531812" y="151959"/>
                    </a:lnTo>
                    <a:lnTo>
                      <a:pt x="531052" y="150441"/>
                    </a:lnTo>
                    <a:lnTo>
                      <a:pt x="528098" y="147572"/>
                    </a:lnTo>
                    <a:lnTo>
                      <a:pt x="528098" y="147572"/>
                    </a:lnTo>
                    <a:lnTo>
                      <a:pt x="527338" y="148163"/>
                    </a:lnTo>
                    <a:lnTo>
                      <a:pt x="524721" y="149259"/>
                    </a:lnTo>
                    <a:lnTo>
                      <a:pt x="521176" y="150694"/>
                    </a:lnTo>
                    <a:lnTo>
                      <a:pt x="518052" y="152634"/>
                    </a:lnTo>
                    <a:lnTo>
                      <a:pt x="514423" y="155672"/>
                    </a:lnTo>
                    <a:lnTo>
                      <a:pt x="511890" y="158625"/>
                    </a:lnTo>
                    <a:lnTo>
                      <a:pt x="510033" y="161831"/>
                    </a:lnTo>
                    <a:lnTo>
                      <a:pt x="509695" y="162759"/>
                    </a:lnTo>
                    <a:lnTo>
                      <a:pt x="508936" y="163434"/>
                    </a:lnTo>
                    <a:lnTo>
                      <a:pt x="508514" y="163687"/>
                    </a:lnTo>
                    <a:lnTo>
                      <a:pt x="507838" y="164025"/>
                    </a:lnTo>
                    <a:lnTo>
                      <a:pt x="506825" y="164278"/>
                    </a:lnTo>
                    <a:lnTo>
                      <a:pt x="506319" y="164615"/>
                    </a:lnTo>
                    <a:lnTo>
                      <a:pt x="505981" y="165206"/>
                    </a:lnTo>
                    <a:lnTo>
                      <a:pt x="505981" y="166134"/>
                    </a:lnTo>
                    <a:lnTo>
                      <a:pt x="506403" y="166556"/>
                    </a:lnTo>
                    <a:lnTo>
                      <a:pt x="508007" y="167990"/>
                    </a:lnTo>
                    <a:lnTo>
                      <a:pt x="508007" y="168497"/>
                    </a:lnTo>
                    <a:lnTo>
                      <a:pt x="505643" y="169340"/>
                    </a:lnTo>
                    <a:lnTo>
                      <a:pt x="505137" y="169847"/>
                    </a:lnTo>
                    <a:lnTo>
                      <a:pt x="504884" y="170606"/>
                    </a:lnTo>
                    <a:lnTo>
                      <a:pt x="505390" y="171534"/>
                    </a:lnTo>
                    <a:lnTo>
                      <a:pt x="505981" y="171872"/>
                    </a:lnTo>
                    <a:lnTo>
                      <a:pt x="506572" y="172378"/>
                    </a:lnTo>
                    <a:lnTo>
                      <a:pt x="506910" y="172969"/>
                    </a:lnTo>
                    <a:lnTo>
                      <a:pt x="507163" y="173897"/>
                    </a:lnTo>
                    <a:lnTo>
                      <a:pt x="505897" y="178959"/>
                    </a:lnTo>
                    <a:lnTo>
                      <a:pt x="505137" y="180900"/>
                    </a:lnTo>
                    <a:lnTo>
                      <a:pt x="503702" y="182334"/>
                    </a:lnTo>
                    <a:lnTo>
                      <a:pt x="501760" y="184191"/>
                    </a:lnTo>
                    <a:lnTo>
                      <a:pt x="500663" y="185034"/>
                    </a:lnTo>
                    <a:lnTo>
                      <a:pt x="499650" y="185456"/>
                    </a:lnTo>
                    <a:lnTo>
                      <a:pt x="497877" y="185456"/>
                    </a:lnTo>
                    <a:lnTo>
                      <a:pt x="496105" y="185287"/>
                    </a:lnTo>
                    <a:lnTo>
                      <a:pt x="485890" y="181322"/>
                    </a:lnTo>
                    <a:lnTo>
                      <a:pt x="481923" y="179634"/>
                    </a:lnTo>
                    <a:lnTo>
                      <a:pt x="478293" y="177694"/>
                    </a:lnTo>
                    <a:lnTo>
                      <a:pt x="476689" y="177188"/>
                    </a:lnTo>
                    <a:lnTo>
                      <a:pt x="475339" y="177188"/>
                    </a:lnTo>
                    <a:lnTo>
                      <a:pt x="471456" y="176850"/>
                    </a:lnTo>
                    <a:lnTo>
                      <a:pt x="468417" y="176512"/>
                    </a:lnTo>
                    <a:lnTo>
                      <a:pt x="462845" y="176512"/>
                    </a:lnTo>
                    <a:lnTo>
                      <a:pt x="458287" y="176850"/>
                    </a:lnTo>
                    <a:lnTo>
                      <a:pt x="451449" y="177525"/>
                    </a:lnTo>
                    <a:lnTo>
                      <a:pt x="448579" y="177694"/>
                    </a:lnTo>
                    <a:lnTo>
                      <a:pt x="447229" y="177694"/>
                    </a:lnTo>
                    <a:lnTo>
                      <a:pt x="445203" y="178116"/>
                    </a:lnTo>
                    <a:lnTo>
                      <a:pt x="444359" y="177694"/>
                    </a:lnTo>
                    <a:lnTo>
                      <a:pt x="444105" y="177272"/>
                    </a:lnTo>
                    <a:lnTo>
                      <a:pt x="443768" y="177272"/>
                    </a:lnTo>
                    <a:lnTo>
                      <a:pt x="442755" y="178031"/>
                    </a:lnTo>
                    <a:lnTo>
                      <a:pt x="441235" y="178284"/>
                    </a:lnTo>
                    <a:lnTo>
                      <a:pt x="440560" y="178116"/>
                    </a:lnTo>
                    <a:lnTo>
                      <a:pt x="440391" y="177609"/>
                    </a:lnTo>
                    <a:lnTo>
                      <a:pt x="440138" y="177441"/>
                    </a:lnTo>
                    <a:lnTo>
                      <a:pt x="439378" y="177947"/>
                    </a:lnTo>
                    <a:lnTo>
                      <a:pt x="438365" y="178453"/>
                    </a:lnTo>
                    <a:lnTo>
                      <a:pt x="437268" y="178622"/>
                    </a:lnTo>
                    <a:lnTo>
                      <a:pt x="436846" y="178453"/>
                    </a:lnTo>
                    <a:lnTo>
                      <a:pt x="436846" y="178116"/>
                    </a:lnTo>
                    <a:lnTo>
                      <a:pt x="436424" y="177778"/>
                    </a:lnTo>
                    <a:lnTo>
                      <a:pt x="435833" y="178453"/>
                    </a:lnTo>
                    <a:lnTo>
                      <a:pt x="433216" y="179297"/>
                    </a:lnTo>
                    <a:lnTo>
                      <a:pt x="432540" y="178959"/>
                    </a:lnTo>
                    <a:lnTo>
                      <a:pt x="431527" y="179550"/>
                    </a:lnTo>
                    <a:lnTo>
                      <a:pt x="428151" y="180309"/>
                    </a:lnTo>
                    <a:lnTo>
                      <a:pt x="424774" y="181153"/>
                    </a:lnTo>
                    <a:lnTo>
                      <a:pt x="417683" y="183094"/>
                    </a:lnTo>
                    <a:lnTo>
                      <a:pt x="415573" y="183853"/>
                    </a:lnTo>
                    <a:lnTo>
                      <a:pt x="413125" y="184950"/>
                    </a:lnTo>
                    <a:lnTo>
                      <a:pt x="406878" y="188072"/>
                    </a:lnTo>
                    <a:lnTo>
                      <a:pt x="401560" y="190687"/>
                    </a:lnTo>
                    <a:lnTo>
                      <a:pt x="397762" y="192544"/>
                    </a:lnTo>
                    <a:lnTo>
                      <a:pt x="396327" y="191616"/>
                    </a:lnTo>
                    <a:lnTo>
                      <a:pt x="395736" y="191109"/>
                    </a:lnTo>
                    <a:lnTo>
                      <a:pt x="395145" y="190603"/>
                    </a:lnTo>
                    <a:lnTo>
                      <a:pt x="393710" y="190434"/>
                    </a:lnTo>
                    <a:lnTo>
                      <a:pt x="391515" y="190603"/>
                    </a:lnTo>
                    <a:lnTo>
                      <a:pt x="388898" y="190603"/>
                    </a:lnTo>
                    <a:lnTo>
                      <a:pt x="384086" y="190772"/>
                    </a:lnTo>
                    <a:lnTo>
                      <a:pt x="376320" y="191109"/>
                    </a:lnTo>
                    <a:lnTo>
                      <a:pt x="374126" y="190350"/>
                    </a:lnTo>
                    <a:lnTo>
                      <a:pt x="373281" y="189253"/>
                    </a:lnTo>
                    <a:lnTo>
                      <a:pt x="371593" y="189253"/>
                    </a:lnTo>
                    <a:lnTo>
                      <a:pt x="369314" y="190181"/>
                    </a:lnTo>
                    <a:lnTo>
                      <a:pt x="366275" y="196172"/>
                    </a:lnTo>
                    <a:lnTo>
                      <a:pt x="365009" y="197691"/>
                    </a:lnTo>
                    <a:lnTo>
                      <a:pt x="363320" y="199462"/>
                    </a:lnTo>
                    <a:lnTo>
                      <a:pt x="362223" y="200053"/>
                    </a:lnTo>
                    <a:lnTo>
                      <a:pt x="358509" y="202837"/>
                    </a:lnTo>
                    <a:lnTo>
                      <a:pt x="355301" y="205875"/>
                    </a:lnTo>
                    <a:lnTo>
                      <a:pt x="352937" y="207309"/>
                    </a:lnTo>
                    <a:lnTo>
                      <a:pt x="345425" y="214059"/>
                    </a:lnTo>
                    <a:lnTo>
                      <a:pt x="341541" y="218194"/>
                    </a:lnTo>
                    <a:lnTo>
                      <a:pt x="340782" y="218700"/>
                    </a:lnTo>
                    <a:lnTo>
                      <a:pt x="338334" y="220978"/>
                    </a:lnTo>
                    <a:lnTo>
                      <a:pt x="336392" y="223594"/>
                    </a:lnTo>
                    <a:lnTo>
                      <a:pt x="333438" y="227222"/>
                    </a:lnTo>
                    <a:lnTo>
                      <a:pt x="332678" y="228066"/>
                    </a:lnTo>
                    <a:lnTo>
                      <a:pt x="328795" y="234816"/>
                    </a:lnTo>
                    <a:lnTo>
                      <a:pt x="327866" y="236166"/>
                    </a:lnTo>
                    <a:lnTo>
                      <a:pt x="325756" y="239962"/>
                    </a:lnTo>
                    <a:lnTo>
                      <a:pt x="324912" y="241819"/>
                    </a:lnTo>
                    <a:lnTo>
                      <a:pt x="324490" y="242662"/>
                    </a:lnTo>
                    <a:lnTo>
                      <a:pt x="323814" y="243084"/>
                    </a:lnTo>
                    <a:lnTo>
                      <a:pt x="323392" y="243844"/>
                    </a:lnTo>
                    <a:lnTo>
                      <a:pt x="322886" y="245278"/>
                    </a:lnTo>
                    <a:lnTo>
                      <a:pt x="321957" y="247303"/>
                    </a:lnTo>
                    <a:lnTo>
                      <a:pt x="321957" y="248147"/>
                    </a:lnTo>
                    <a:lnTo>
                      <a:pt x="321366" y="249328"/>
                    </a:lnTo>
                    <a:lnTo>
                      <a:pt x="320607" y="250509"/>
                    </a:lnTo>
                    <a:lnTo>
                      <a:pt x="320185" y="252112"/>
                    </a:lnTo>
                    <a:lnTo>
                      <a:pt x="319678" y="259116"/>
                    </a:lnTo>
                    <a:lnTo>
                      <a:pt x="319678" y="260128"/>
                    </a:lnTo>
                    <a:lnTo>
                      <a:pt x="318918" y="264262"/>
                    </a:lnTo>
                    <a:lnTo>
                      <a:pt x="318327" y="266119"/>
                    </a:lnTo>
                    <a:lnTo>
                      <a:pt x="318327" y="270844"/>
                    </a:lnTo>
                    <a:lnTo>
                      <a:pt x="317990" y="273712"/>
                    </a:lnTo>
                    <a:lnTo>
                      <a:pt x="318412" y="276919"/>
                    </a:lnTo>
                    <a:lnTo>
                      <a:pt x="319340" y="283837"/>
                    </a:lnTo>
                    <a:lnTo>
                      <a:pt x="320269" y="288816"/>
                    </a:lnTo>
                    <a:lnTo>
                      <a:pt x="321704" y="295059"/>
                    </a:lnTo>
                    <a:lnTo>
                      <a:pt x="322548" y="297506"/>
                    </a:lnTo>
                    <a:lnTo>
                      <a:pt x="324912" y="304594"/>
                    </a:lnTo>
                    <a:lnTo>
                      <a:pt x="326178" y="307041"/>
                    </a:lnTo>
                    <a:lnTo>
                      <a:pt x="327698" y="309994"/>
                    </a:lnTo>
                    <a:lnTo>
                      <a:pt x="329639" y="313790"/>
                    </a:lnTo>
                    <a:lnTo>
                      <a:pt x="331918" y="318516"/>
                    </a:lnTo>
                    <a:lnTo>
                      <a:pt x="335801" y="322228"/>
                    </a:lnTo>
                    <a:lnTo>
                      <a:pt x="341457" y="328387"/>
                    </a:lnTo>
                    <a:lnTo>
                      <a:pt x="346353" y="332100"/>
                    </a:lnTo>
                    <a:lnTo>
                      <a:pt x="350743" y="335897"/>
                    </a:lnTo>
                    <a:lnTo>
                      <a:pt x="352684" y="337416"/>
                    </a:lnTo>
                    <a:lnTo>
                      <a:pt x="354626" y="338766"/>
                    </a:lnTo>
                    <a:lnTo>
                      <a:pt x="356398" y="339863"/>
                    </a:lnTo>
                    <a:lnTo>
                      <a:pt x="357496" y="340284"/>
                    </a:lnTo>
                    <a:lnTo>
                      <a:pt x="358931" y="340284"/>
                    </a:lnTo>
                    <a:lnTo>
                      <a:pt x="359691" y="340537"/>
                    </a:lnTo>
                    <a:lnTo>
                      <a:pt x="360113" y="340369"/>
                    </a:lnTo>
                    <a:lnTo>
                      <a:pt x="360450" y="339525"/>
                    </a:lnTo>
                    <a:lnTo>
                      <a:pt x="367372" y="342562"/>
                    </a:lnTo>
                    <a:lnTo>
                      <a:pt x="371593" y="344503"/>
                    </a:lnTo>
                    <a:lnTo>
                      <a:pt x="373281" y="345853"/>
                    </a:lnTo>
                    <a:lnTo>
                      <a:pt x="373535" y="346528"/>
                    </a:lnTo>
                    <a:lnTo>
                      <a:pt x="373788" y="347034"/>
                    </a:lnTo>
                    <a:lnTo>
                      <a:pt x="374716" y="347372"/>
                    </a:lnTo>
                    <a:lnTo>
                      <a:pt x="374716" y="347878"/>
                    </a:lnTo>
                    <a:lnTo>
                      <a:pt x="375561" y="362222"/>
                    </a:lnTo>
                    <a:lnTo>
                      <a:pt x="375392" y="362981"/>
                    </a:lnTo>
                    <a:lnTo>
                      <a:pt x="374970" y="362981"/>
                    </a:lnTo>
                    <a:lnTo>
                      <a:pt x="374548" y="363319"/>
                    </a:lnTo>
                    <a:lnTo>
                      <a:pt x="373872" y="363741"/>
                    </a:lnTo>
                    <a:lnTo>
                      <a:pt x="373366" y="363994"/>
                    </a:lnTo>
                    <a:lnTo>
                      <a:pt x="367963" y="364247"/>
                    </a:lnTo>
                    <a:lnTo>
                      <a:pt x="367035" y="364669"/>
                    </a:lnTo>
                    <a:lnTo>
                      <a:pt x="366528" y="365091"/>
                    </a:lnTo>
                    <a:lnTo>
                      <a:pt x="366191" y="365512"/>
                    </a:lnTo>
                    <a:lnTo>
                      <a:pt x="365937" y="366019"/>
                    </a:lnTo>
                    <a:lnTo>
                      <a:pt x="365937" y="366356"/>
                    </a:lnTo>
                    <a:lnTo>
                      <a:pt x="365684" y="367200"/>
                    </a:lnTo>
                    <a:lnTo>
                      <a:pt x="365684" y="367538"/>
                    </a:lnTo>
                    <a:lnTo>
                      <a:pt x="365937" y="368128"/>
                    </a:lnTo>
                    <a:lnTo>
                      <a:pt x="366106" y="368634"/>
                    </a:lnTo>
                    <a:lnTo>
                      <a:pt x="366359" y="369056"/>
                    </a:lnTo>
                    <a:lnTo>
                      <a:pt x="367963" y="370575"/>
                    </a:lnTo>
                    <a:lnTo>
                      <a:pt x="368976" y="371503"/>
                    </a:lnTo>
                    <a:lnTo>
                      <a:pt x="369567" y="372009"/>
                    </a:lnTo>
                    <a:lnTo>
                      <a:pt x="370327" y="372516"/>
                    </a:lnTo>
                    <a:lnTo>
                      <a:pt x="370918" y="373022"/>
                    </a:lnTo>
                    <a:lnTo>
                      <a:pt x="371087" y="373191"/>
                    </a:lnTo>
                    <a:lnTo>
                      <a:pt x="371087" y="373528"/>
                    </a:lnTo>
                    <a:lnTo>
                      <a:pt x="370833" y="374203"/>
                    </a:lnTo>
                    <a:lnTo>
                      <a:pt x="370665" y="374625"/>
                    </a:lnTo>
                    <a:lnTo>
                      <a:pt x="370665" y="375638"/>
                    </a:lnTo>
                    <a:lnTo>
                      <a:pt x="370833" y="376059"/>
                    </a:lnTo>
                    <a:lnTo>
                      <a:pt x="371340" y="376650"/>
                    </a:lnTo>
                    <a:lnTo>
                      <a:pt x="371087" y="377325"/>
                    </a:lnTo>
                    <a:lnTo>
                      <a:pt x="364333" y="390994"/>
                    </a:lnTo>
                    <a:lnTo>
                      <a:pt x="363067" y="390741"/>
                    </a:lnTo>
                    <a:lnTo>
                      <a:pt x="361210" y="389812"/>
                    </a:lnTo>
                    <a:lnTo>
                      <a:pt x="360957" y="389644"/>
                    </a:lnTo>
                    <a:lnTo>
                      <a:pt x="358509" y="388800"/>
                    </a:lnTo>
                    <a:lnTo>
                      <a:pt x="356989" y="388631"/>
                    </a:lnTo>
                    <a:lnTo>
                      <a:pt x="355976" y="388969"/>
                    </a:lnTo>
                    <a:lnTo>
                      <a:pt x="354541" y="389897"/>
                    </a:lnTo>
                    <a:lnTo>
                      <a:pt x="353950" y="390066"/>
                    </a:lnTo>
                    <a:lnTo>
                      <a:pt x="351587" y="388378"/>
                    </a:lnTo>
                    <a:lnTo>
                      <a:pt x="351587" y="387872"/>
                    </a:lnTo>
                    <a:lnTo>
                      <a:pt x="351165" y="387281"/>
                    </a:lnTo>
                    <a:lnTo>
                      <a:pt x="350152" y="387281"/>
                    </a:lnTo>
                    <a:lnTo>
                      <a:pt x="348379" y="387619"/>
                    </a:lnTo>
                    <a:lnTo>
                      <a:pt x="347113" y="388125"/>
                    </a:lnTo>
                    <a:lnTo>
                      <a:pt x="346184" y="388547"/>
                    </a:lnTo>
                    <a:lnTo>
                      <a:pt x="345087" y="389306"/>
                    </a:lnTo>
                    <a:lnTo>
                      <a:pt x="344327" y="390066"/>
                    </a:lnTo>
                    <a:lnTo>
                      <a:pt x="343736" y="390572"/>
                    </a:lnTo>
                    <a:lnTo>
                      <a:pt x="343145" y="391669"/>
                    </a:lnTo>
                    <a:lnTo>
                      <a:pt x="342892" y="392259"/>
                    </a:lnTo>
                    <a:lnTo>
                      <a:pt x="342639" y="392681"/>
                    </a:lnTo>
                    <a:lnTo>
                      <a:pt x="342301" y="393525"/>
                    </a:lnTo>
                    <a:lnTo>
                      <a:pt x="342301" y="395297"/>
                    </a:lnTo>
                    <a:lnTo>
                      <a:pt x="342554" y="396141"/>
                    </a:lnTo>
                    <a:lnTo>
                      <a:pt x="343145" y="397406"/>
                    </a:lnTo>
                    <a:lnTo>
                      <a:pt x="343990" y="398334"/>
                    </a:lnTo>
                    <a:lnTo>
                      <a:pt x="344749" y="399094"/>
                    </a:lnTo>
                    <a:lnTo>
                      <a:pt x="344074" y="401456"/>
                    </a:lnTo>
                    <a:lnTo>
                      <a:pt x="342639" y="403313"/>
                    </a:lnTo>
                    <a:lnTo>
                      <a:pt x="340360" y="405675"/>
                    </a:lnTo>
                    <a:lnTo>
                      <a:pt x="339093" y="407447"/>
                    </a:lnTo>
                    <a:lnTo>
                      <a:pt x="338165" y="408375"/>
                    </a:lnTo>
                    <a:lnTo>
                      <a:pt x="338671" y="406856"/>
                    </a:lnTo>
                    <a:lnTo>
                      <a:pt x="338080" y="406856"/>
                    </a:lnTo>
                    <a:lnTo>
                      <a:pt x="337321" y="408206"/>
                    </a:lnTo>
                    <a:lnTo>
                      <a:pt x="336899" y="408459"/>
                    </a:lnTo>
                    <a:lnTo>
                      <a:pt x="336055" y="409725"/>
                    </a:lnTo>
                    <a:lnTo>
                      <a:pt x="335295" y="410653"/>
                    </a:lnTo>
                    <a:lnTo>
                      <a:pt x="334535" y="411328"/>
                    </a:lnTo>
                    <a:lnTo>
                      <a:pt x="333016" y="413185"/>
                    </a:lnTo>
                    <a:lnTo>
                      <a:pt x="331412" y="415378"/>
                    </a:lnTo>
                    <a:lnTo>
                      <a:pt x="328626" y="419597"/>
                    </a:lnTo>
                    <a:lnTo>
                      <a:pt x="327951" y="421031"/>
                    </a:lnTo>
                    <a:lnTo>
                      <a:pt x="326853" y="423816"/>
                    </a:lnTo>
                    <a:lnTo>
                      <a:pt x="326009" y="424659"/>
                    </a:lnTo>
                    <a:lnTo>
                      <a:pt x="326009" y="425503"/>
                    </a:lnTo>
                    <a:lnTo>
                      <a:pt x="324827" y="427106"/>
                    </a:lnTo>
                    <a:lnTo>
                      <a:pt x="324152" y="428034"/>
                    </a:lnTo>
                    <a:lnTo>
                      <a:pt x="322042" y="430650"/>
                    </a:lnTo>
                    <a:lnTo>
                      <a:pt x="320269" y="430650"/>
                    </a:lnTo>
                    <a:lnTo>
                      <a:pt x="318412" y="430397"/>
                    </a:lnTo>
                    <a:lnTo>
                      <a:pt x="315879" y="430144"/>
                    </a:lnTo>
                    <a:lnTo>
                      <a:pt x="314107" y="430397"/>
                    </a:lnTo>
                    <a:lnTo>
                      <a:pt x="312841" y="430144"/>
                    </a:lnTo>
                    <a:lnTo>
                      <a:pt x="310899" y="430144"/>
                    </a:lnTo>
                    <a:lnTo>
                      <a:pt x="310899" y="430566"/>
                    </a:lnTo>
                    <a:lnTo>
                      <a:pt x="306678" y="432000"/>
                    </a:lnTo>
                    <a:lnTo>
                      <a:pt x="305581" y="432422"/>
                    </a:lnTo>
                    <a:lnTo>
                      <a:pt x="304568" y="432844"/>
                    </a:lnTo>
                    <a:lnTo>
                      <a:pt x="304146" y="433350"/>
                    </a:lnTo>
                    <a:lnTo>
                      <a:pt x="304315" y="434194"/>
                    </a:lnTo>
                    <a:lnTo>
                      <a:pt x="305159" y="434447"/>
                    </a:lnTo>
                    <a:lnTo>
                      <a:pt x="305665" y="434278"/>
                    </a:lnTo>
                    <a:lnTo>
                      <a:pt x="307100" y="433688"/>
                    </a:lnTo>
                    <a:lnTo>
                      <a:pt x="310055" y="432338"/>
                    </a:lnTo>
                    <a:lnTo>
                      <a:pt x="311828" y="431831"/>
                    </a:lnTo>
                    <a:lnTo>
                      <a:pt x="312418" y="434194"/>
                    </a:lnTo>
                    <a:lnTo>
                      <a:pt x="312925" y="436219"/>
                    </a:lnTo>
                    <a:lnTo>
                      <a:pt x="312756" y="436809"/>
                    </a:lnTo>
                    <a:lnTo>
                      <a:pt x="313854" y="438750"/>
                    </a:lnTo>
                    <a:lnTo>
                      <a:pt x="315879" y="440944"/>
                    </a:lnTo>
                    <a:lnTo>
                      <a:pt x="319087" y="442716"/>
                    </a:lnTo>
                    <a:lnTo>
                      <a:pt x="321366" y="444066"/>
                    </a:lnTo>
                    <a:lnTo>
                      <a:pt x="323392" y="444909"/>
                    </a:lnTo>
                    <a:lnTo>
                      <a:pt x="323561" y="446597"/>
                    </a:lnTo>
                    <a:lnTo>
                      <a:pt x="323899" y="447356"/>
                    </a:lnTo>
                    <a:lnTo>
                      <a:pt x="324237" y="447694"/>
                    </a:lnTo>
                    <a:lnTo>
                      <a:pt x="325081" y="448031"/>
                    </a:lnTo>
                    <a:lnTo>
                      <a:pt x="325672" y="448031"/>
                    </a:lnTo>
                    <a:lnTo>
                      <a:pt x="326938" y="447863"/>
                    </a:lnTo>
                    <a:lnTo>
                      <a:pt x="327444" y="447272"/>
                    </a:lnTo>
                    <a:lnTo>
                      <a:pt x="327782" y="446006"/>
                    </a:lnTo>
                    <a:lnTo>
                      <a:pt x="327951" y="445500"/>
                    </a:lnTo>
                    <a:lnTo>
                      <a:pt x="328626" y="445331"/>
                    </a:lnTo>
                    <a:lnTo>
                      <a:pt x="335548" y="445584"/>
                    </a:lnTo>
                    <a:lnTo>
                      <a:pt x="337912" y="444994"/>
                    </a:lnTo>
                    <a:lnTo>
                      <a:pt x="338503" y="444656"/>
                    </a:lnTo>
                    <a:lnTo>
                      <a:pt x="338249" y="443728"/>
                    </a:lnTo>
                    <a:lnTo>
                      <a:pt x="341119" y="439847"/>
                    </a:lnTo>
                    <a:lnTo>
                      <a:pt x="342132" y="440184"/>
                    </a:lnTo>
                    <a:lnTo>
                      <a:pt x="343736" y="440184"/>
                    </a:lnTo>
                    <a:lnTo>
                      <a:pt x="344749" y="439847"/>
                    </a:lnTo>
                    <a:lnTo>
                      <a:pt x="346438" y="438919"/>
                    </a:lnTo>
                    <a:lnTo>
                      <a:pt x="346438" y="438666"/>
                    </a:lnTo>
                    <a:lnTo>
                      <a:pt x="347535" y="437484"/>
                    </a:lnTo>
                    <a:lnTo>
                      <a:pt x="347535" y="437147"/>
                    </a:lnTo>
                    <a:lnTo>
                      <a:pt x="347704" y="436978"/>
                    </a:lnTo>
                    <a:lnTo>
                      <a:pt x="347704" y="436809"/>
                    </a:lnTo>
                    <a:lnTo>
                      <a:pt x="347282" y="436809"/>
                    </a:lnTo>
                    <a:lnTo>
                      <a:pt x="350489" y="433434"/>
                    </a:lnTo>
                    <a:lnTo>
                      <a:pt x="350996" y="433434"/>
                    </a:lnTo>
                    <a:lnTo>
                      <a:pt x="351418" y="433603"/>
                    </a:lnTo>
                    <a:lnTo>
                      <a:pt x="351840" y="433434"/>
                    </a:lnTo>
                    <a:lnTo>
                      <a:pt x="352431" y="432759"/>
                    </a:lnTo>
                    <a:lnTo>
                      <a:pt x="353191" y="432506"/>
                    </a:lnTo>
                    <a:lnTo>
                      <a:pt x="353866" y="432084"/>
                    </a:lnTo>
                    <a:lnTo>
                      <a:pt x="356230" y="432844"/>
                    </a:lnTo>
                    <a:lnTo>
                      <a:pt x="356821" y="432844"/>
                    </a:lnTo>
                    <a:lnTo>
                      <a:pt x="357580" y="433181"/>
                    </a:lnTo>
                    <a:lnTo>
                      <a:pt x="357580" y="432844"/>
                    </a:lnTo>
                    <a:lnTo>
                      <a:pt x="355892" y="432169"/>
                    </a:lnTo>
                    <a:lnTo>
                      <a:pt x="355048" y="431747"/>
                    </a:lnTo>
                    <a:lnTo>
                      <a:pt x="354710" y="430734"/>
                    </a:lnTo>
                    <a:lnTo>
                      <a:pt x="354710" y="429637"/>
                    </a:lnTo>
                    <a:lnTo>
                      <a:pt x="355048" y="429300"/>
                    </a:lnTo>
                    <a:lnTo>
                      <a:pt x="355301" y="428541"/>
                    </a:lnTo>
                    <a:lnTo>
                      <a:pt x="364924" y="419091"/>
                    </a:lnTo>
                    <a:lnTo>
                      <a:pt x="366359" y="420188"/>
                    </a:lnTo>
                    <a:lnTo>
                      <a:pt x="367372" y="420694"/>
                    </a:lnTo>
                    <a:lnTo>
                      <a:pt x="368132" y="420694"/>
                    </a:lnTo>
                    <a:lnTo>
                      <a:pt x="368807" y="419766"/>
                    </a:lnTo>
                    <a:lnTo>
                      <a:pt x="369989" y="420694"/>
                    </a:lnTo>
                    <a:lnTo>
                      <a:pt x="369145" y="423056"/>
                    </a:lnTo>
                    <a:lnTo>
                      <a:pt x="374716" y="427106"/>
                    </a:lnTo>
                    <a:lnTo>
                      <a:pt x="375476" y="426769"/>
                    </a:lnTo>
                    <a:lnTo>
                      <a:pt x="377249" y="424069"/>
                    </a:lnTo>
                    <a:lnTo>
                      <a:pt x="378093" y="423141"/>
                    </a:lnTo>
                    <a:lnTo>
                      <a:pt x="379106" y="422719"/>
                    </a:lnTo>
                    <a:lnTo>
                      <a:pt x="379781" y="421875"/>
                    </a:lnTo>
                    <a:lnTo>
                      <a:pt x="383580" y="416475"/>
                    </a:lnTo>
                    <a:lnTo>
                      <a:pt x="387041" y="412003"/>
                    </a:lnTo>
                    <a:lnTo>
                      <a:pt x="387210" y="411075"/>
                    </a:lnTo>
                    <a:lnTo>
                      <a:pt x="387716" y="410400"/>
                    </a:lnTo>
                    <a:lnTo>
                      <a:pt x="387547" y="409641"/>
                    </a:lnTo>
                    <a:lnTo>
                      <a:pt x="386788" y="408206"/>
                    </a:lnTo>
                    <a:lnTo>
                      <a:pt x="385268" y="406941"/>
                    </a:lnTo>
                    <a:lnTo>
                      <a:pt x="376827" y="401456"/>
                    </a:lnTo>
                    <a:lnTo>
                      <a:pt x="376827" y="401119"/>
                    </a:lnTo>
                    <a:lnTo>
                      <a:pt x="377080" y="400697"/>
                    </a:lnTo>
                    <a:lnTo>
                      <a:pt x="377080" y="400444"/>
                    </a:lnTo>
                    <a:lnTo>
                      <a:pt x="376405" y="400106"/>
                    </a:lnTo>
                    <a:lnTo>
                      <a:pt x="375814" y="400106"/>
                    </a:lnTo>
                    <a:lnTo>
                      <a:pt x="375392" y="400612"/>
                    </a:lnTo>
                    <a:lnTo>
                      <a:pt x="370749" y="396900"/>
                    </a:lnTo>
                    <a:lnTo>
                      <a:pt x="369652" y="395803"/>
                    </a:lnTo>
                    <a:lnTo>
                      <a:pt x="369652" y="394706"/>
                    </a:lnTo>
                    <a:lnTo>
                      <a:pt x="368470" y="394116"/>
                    </a:lnTo>
                    <a:lnTo>
                      <a:pt x="367626" y="393609"/>
                    </a:lnTo>
                    <a:lnTo>
                      <a:pt x="367372" y="393272"/>
                    </a:lnTo>
                    <a:lnTo>
                      <a:pt x="367372" y="393019"/>
                    </a:lnTo>
                    <a:lnTo>
                      <a:pt x="365431" y="392006"/>
                    </a:lnTo>
                    <a:lnTo>
                      <a:pt x="365431" y="391500"/>
                    </a:lnTo>
                    <a:lnTo>
                      <a:pt x="365093" y="391078"/>
                    </a:lnTo>
                    <a:lnTo>
                      <a:pt x="364840" y="390825"/>
                    </a:lnTo>
                    <a:lnTo>
                      <a:pt x="364587" y="390656"/>
                    </a:lnTo>
                    <a:lnTo>
                      <a:pt x="371509" y="376650"/>
                    </a:lnTo>
                    <a:lnTo>
                      <a:pt x="371678" y="376312"/>
                    </a:lnTo>
                    <a:lnTo>
                      <a:pt x="372437" y="376481"/>
                    </a:lnTo>
                    <a:lnTo>
                      <a:pt x="372944" y="376481"/>
                    </a:lnTo>
                    <a:lnTo>
                      <a:pt x="373450" y="376059"/>
                    </a:lnTo>
                    <a:lnTo>
                      <a:pt x="373957" y="375131"/>
                    </a:lnTo>
                    <a:lnTo>
                      <a:pt x="374463" y="374203"/>
                    </a:lnTo>
                    <a:lnTo>
                      <a:pt x="374632" y="374034"/>
                    </a:lnTo>
                    <a:lnTo>
                      <a:pt x="377080" y="374034"/>
                    </a:lnTo>
                    <a:lnTo>
                      <a:pt x="380288" y="373866"/>
                    </a:lnTo>
                    <a:lnTo>
                      <a:pt x="380288" y="373697"/>
                    </a:lnTo>
                    <a:lnTo>
                      <a:pt x="380625" y="373275"/>
                    </a:lnTo>
                    <a:lnTo>
                      <a:pt x="381385" y="370153"/>
                    </a:lnTo>
                    <a:lnTo>
                      <a:pt x="381554" y="369731"/>
                    </a:lnTo>
                    <a:lnTo>
                      <a:pt x="381976" y="368466"/>
                    </a:lnTo>
                    <a:lnTo>
                      <a:pt x="381976" y="367959"/>
                    </a:lnTo>
                    <a:lnTo>
                      <a:pt x="382314" y="367959"/>
                    </a:lnTo>
                    <a:lnTo>
                      <a:pt x="382483" y="367284"/>
                    </a:lnTo>
                    <a:lnTo>
                      <a:pt x="382314" y="367284"/>
                    </a:lnTo>
                    <a:lnTo>
                      <a:pt x="382651" y="365512"/>
                    </a:lnTo>
                    <a:lnTo>
                      <a:pt x="382820" y="365344"/>
                    </a:lnTo>
                    <a:lnTo>
                      <a:pt x="383496" y="365344"/>
                    </a:lnTo>
                    <a:lnTo>
                      <a:pt x="383664" y="365091"/>
                    </a:lnTo>
                    <a:lnTo>
                      <a:pt x="383833" y="365091"/>
                    </a:lnTo>
                    <a:lnTo>
                      <a:pt x="384086" y="364753"/>
                    </a:lnTo>
                    <a:lnTo>
                      <a:pt x="384086" y="363909"/>
                    </a:lnTo>
                    <a:lnTo>
                      <a:pt x="383749" y="363656"/>
                    </a:lnTo>
                    <a:lnTo>
                      <a:pt x="383242" y="363403"/>
                    </a:lnTo>
                    <a:lnTo>
                      <a:pt x="382483" y="363234"/>
                    </a:lnTo>
                    <a:lnTo>
                      <a:pt x="381301" y="363066"/>
                    </a:lnTo>
                    <a:lnTo>
                      <a:pt x="378009" y="363066"/>
                    </a:lnTo>
                    <a:lnTo>
                      <a:pt x="377502" y="362897"/>
                    </a:lnTo>
                    <a:lnTo>
                      <a:pt x="376911" y="362306"/>
                    </a:lnTo>
                    <a:lnTo>
                      <a:pt x="375983" y="362137"/>
                    </a:lnTo>
                    <a:lnTo>
                      <a:pt x="375307" y="346950"/>
                    </a:lnTo>
                    <a:lnTo>
                      <a:pt x="376151" y="346612"/>
                    </a:lnTo>
                    <a:lnTo>
                      <a:pt x="376574" y="346191"/>
                    </a:lnTo>
                    <a:lnTo>
                      <a:pt x="376574" y="341888"/>
                    </a:lnTo>
                    <a:lnTo>
                      <a:pt x="376911" y="341212"/>
                    </a:lnTo>
                    <a:lnTo>
                      <a:pt x="378093" y="340875"/>
                    </a:lnTo>
                    <a:lnTo>
                      <a:pt x="378431" y="340706"/>
                    </a:lnTo>
                    <a:lnTo>
                      <a:pt x="377671" y="335644"/>
                    </a:lnTo>
                    <a:lnTo>
                      <a:pt x="378346" y="335306"/>
                    </a:lnTo>
                    <a:lnTo>
                      <a:pt x="379612" y="334800"/>
                    </a:lnTo>
                    <a:lnTo>
                      <a:pt x="389658" y="330159"/>
                    </a:lnTo>
                    <a:lnTo>
                      <a:pt x="393541" y="330919"/>
                    </a:lnTo>
                    <a:lnTo>
                      <a:pt x="395145" y="331678"/>
                    </a:lnTo>
                    <a:lnTo>
                      <a:pt x="396327" y="332100"/>
                    </a:lnTo>
                    <a:lnTo>
                      <a:pt x="396580" y="331762"/>
                    </a:lnTo>
                    <a:lnTo>
                      <a:pt x="393034" y="330075"/>
                    </a:lnTo>
                    <a:lnTo>
                      <a:pt x="391853" y="329737"/>
                    </a:lnTo>
                    <a:lnTo>
                      <a:pt x="391853" y="329316"/>
                    </a:lnTo>
                    <a:lnTo>
                      <a:pt x="405275" y="325350"/>
                    </a:lnTo>
                    <a:lnTo>
                      <a:pt x="409833" y="327122"/>
                    </a:lnTo>
                    <a:lnTo>
                      <a:pt x="410171" y="327544"/>
                    </a:lnTo>
                    <a:lnTo>
                      <a:pt x="410677" y="327291"/>
                    </a:lnTo>
                    <a:lnTo>
                      <a:pt x="411521" y="327291"/>
                    </a:lnTo>
                    <a:lnTo>
                      <a:pt x="412619" y="326784"/>
                    </a:lnTo>
                    <a:lnTo>
                      <a:pt x="413210" y="327206"/>
                    </a:lnTo>
                    <a:lnTo>
                      <a:pt x="413210" y="326447"/>
                    </a:lnTo>
                    <a:lnTo>
                      <a:pt x="414138" y="326109"/>
                    </a:lnTo>
                    <a:lnTo>
                      <a:pt x="414982" y="325266"/>
                    </a:lnTo>
                    <a:lnTo>
                      <a:pt x="417261" y="325772"/>
                    </a:lnTo>
                    <a:lnTo>
                      <a:pt x="417599" y="325603"/>
                    </a:lnTo>
                    <a:lnTo>
                      <a:pt x="417177" y="325097"/>
                    </a:lnTo>
                    <a:lnTo>
                      <a:pt x="417008" y="324928"/>
                    </a:lnTo>
                    <a:lnTo>
                      <a:pt x="417261" y="324422"/>
                    </a:lnTo>
                    <a:lnTo>
                      <a:pt x="419963" y="322988"/>
                    </a:lnTo>
                    <a:lnTo>
                      <a:pt x="420300" y="323156"/>
                    </a:lnTo>
                    <a:lnTo>
                      <a:pt x="419794" y="324422"/>
                    </a:lnTo>
                    <a:lnTo>
                      <a:pt x="419963" y="324591"/>
                    </a:lnTo>
                    <a:lnTo>
                      <a:pt x="420131" y="324591"/>
                    </a:lnTo>
                    <a:lnTo>
                      <a:pt x="421651" y="320456"/>
                    </a:lnTo>
                    <a:lnTo>
                      <a:pt x="421820" y="320119"/>
                    </a:lnTo>
                    <a:lnTo>
                      <a:pt x="421820" y="319950"/>
                    </a:lnTo>
                    <a:lnTo>
                      <a:pt x="421989" y="319781"/>
                    </a:lnTo>
                    <a:lnTo>
                      <a:pt x="422580" y="317672"/>
                    </a:lnTo>
                    <a:lnTo>
                      <a:pt x="434144" y="311766"/>
                    </a:lnTo>
                    <a:lnTo>
                      <a:pt x="434988" y="311259"/>
                    </a:lnTo>
                    <a:lnTo>
                      <a:pt x="440053" y="307969"/>
                    </a:lnTo>
                    <a:lnTo>
                      <a:pt x="441066" y="306956"/>
                    </a:lnTo>
                    <a:lnTo>
                      <a:pt x="442755" y="305775"/>
                    </a:lnTo>
                    <a:lnTo>
                      <a:pt x="447988" y="301809"/>
                    </a:lnTo>
                    <a:lnTo>
                      <a:pt x="452040" y="299194"/>
                    </a:lnTo>
                    <a:lnTo>
                      <a:pt x="459638" y="295397"/>
                    </a:lnTo>
                    <a:lnTo>
                      <a:pt x="466475" y="292106"/>
                    </a:lnTo>
                    <a:lnTo>
                      <a:pt x="478968" y="289575"/>
                    </a:lnTo>
                    <a:lnTo>
                      <a:pt x="480572" y="289322"/>
                    </a:lnTo>
                    <a:lnTo>
                      <a:pt x="482936" y="290925"/>
                    </a:lnTo>
                    <a:lnTo>
                      <a:pt x="483274" y="290756"/>
                    </a:lnTo>
                    <a:lnTo>
                      <a:pt x="483274" y="290334"/>
                    </a:lnTo>
                    <a:lnTo>
                      <a:pt x="481248" y="288731"/>
                    </a:lnTo>
                    <a:lnTo>
                      <a:pt x="480657" y="288731"/>
                    </a:lnTo>
                    <a:lnTo>
                      <a:pt x="466560" y="291431"/>
                    </a:lnTo>
                    <a:lnTo>
                      <a:pt x="459384" y="294637"/>
                    </a:lnTo>
                    <a:lnTo>
                      <a:pt x="457780" y="293203"/>
                    </a:lnTo>
                    <a:lnTo>
                      <a:pt x="458287" y="291853"/>
                    </a:lnTo>
                    <a:lnTo>
                      <a:pt x="460060" y="289997"/>
                    </a:lnTo>
                    <a:lnTo>
                      <a:pt x="460397" y="289575"/>
                    </a:lnTo>
                    <a:lnTo>
                      <a:pt x="460566" y="288900"/>
                    </a:lnTo>
                    <a:lnTo>
                      <a:pt x="461241" y="288900"/>
                    </a:lnTo>
                    <a:lnTo>
                      <a:pt x="461832" y="288225"/>
                    </a:lnTo>
                    <a:lnTo>
                      <a:pt x="461832" y="287719"/>
                    </a:lnTo>
                    <a:lnTo>
                      <a:pt x="461241" y="286538"/>
                    </a:lnTo>
                    <a:lnTo>
                      <a:pt x="461832" y="284259"/>
                    </a:lnTo>
                    <a:lnTo>
                      <a:pt x="463436" y="282150"/>
                    </a:lnTo>
                    <a:lnTo>
                      <a:pt x="468163" y="277762"/>
                    </a:lnTo>
                    <a:lnTo>
                      <a:pt x="468585" y="277594"/>
                    </a:lnTo>
                    <a:lnTo>
                      <a:pt x="468923" y="277425"/>
                    </a:lnTo>
                    <a:lnTo>
                      <a:pt x="471118" y="277088"/>
                    </a:lnTo>
                    <a:lnTo>
                      <a:pt x="471456" y="277088"/>
                    </a:lnTo>
                    <a:lnTo>
                      <a:pt x="472891" y="276919"/>
                    </a:lnTo>
                    <a:lnTo>
                      <a:pt x="473144" y="276666"/>
                    </a:lnTo>
                    <a:lnTo>
                      <a:pt x="474241" y="276497"/>
                    </a:lnTo>
                    <a:lnTo>
                      <a:pt x="474832" y="276750"/>
                    </a:lnTo>
                    <a:lnTo>
                      <a:pt x="475676" y="277678"/>
                    </a:lnTo>
                    <a:lnTo>
                      <a:pt x="475845" y="277931"/>
                    </a:lnTo>
                    <a:lnTo>
                      <a:pt x="476858" y="277762"/>
                    </a:lnTo>
                    <a:lnTo>
                      <a:pt x="477787" y="277003"/>
                    </a:lnTo>
                    <a:lnTo>
                      <a:pt x="478800" y="276750"/>
                    </a:lnTo>
                    <a:lnTo>
                      <a:pt x="478800" y="277256"/>
                    </a:lnTo>
                    <a:lnTo>
                      <a:pt x="479728" y="277088"/>
                    </a:lnTo>
                    <a:lnTo>
                      <a:pt x="479728" y="276666"/>
                    </a:lnTo>
                    <a:lnTo>
                      <a:pt x="481248" y="276328"/>
                    </a:lnTo>
                    <a:lnTo>
                      <a:pt x="481248" y="276834"/>
                    </a:lnTo>
                    <a:lnTo>
                      <a:pt x="482092" y="276666"/>
                    </a:lnTo>
                    <a:lnTo>
                      <a:pt x="482092" y="276328"/>
                    </a:lnTo>
                    <a:lnTo>
                      <a:pt x="485384" y="275822"/>
                    </a:lnTo>
                    <a:lnTo>
                      <a:pt x="485806" y="275822"/>
                    </a:lnTo>
                    <a:lnTo>
                      <a:pt x="487663" y="275991"/>
                    </a:lnTo>
                    <a:lnTo>
                      <a:pt x="487663" y="276581"/>
                    </a:lnTo>
                    <a:lnTo>
                      <a:pt x="487494" y="276834"/>
                    </a:lnTo>
                    <a:lnTo>
                      <a:pt x="487326" y="277256"/>
                    </a:lnTo>
                    <a:lnTo>
                      <a:pt x="486481" y="277425"/>
                    </a:lnTo>
                    <a:lnTo>
                      <a:pt x="486144" y="277594"/>
                    </a:lnTo>
                    <a:lnTo>
                      <a:pt x="486988" y="282319"/>
                    </a:lnTo>
                    <a:lnTo>
                      <a:pt x="487241" y="282487"/>
                    </a:lnTo>
                    <a:lnTo>
                      <a:pt x="487916" y="282656"/>
                    </a:lnTo>
                    <a:lnTo>
                      <a:pt x="488507" y="282656"/>
                    </a:lnTo>
                    <a:lnTo>
                      <a:pt x="488761" y="281981"/>
                    </a:lnTo>
                    <a:lnTo>
                      <a:pt x="488339" y="279534"/>
                    </a:lnTo>
                    <a:lnTo>
                      <a:pt x="488170" y="278944"/>
                    </a:lnTo>
                    <a:lnTo>
                      <a:pt x="488170" y="276750"/>
                    </a:lnTo>
                    <a:lnTo>
                      <a:pt x="488423" y="276328"/>
                    </a:lnTo>
                    <a:lnTo>
                      <a:pt x="488929" y="275991"/>
                    </a:lnTo>
                    <a:lnTo>
                      <a:pt x="491884" y="275991"/>
                    </a:lnTo>
                    <a:lnTo>
                      <a:pt x="492644" y="275738"/>
                    </a:lnTo>
                    <a:lnTo>
                      <a:pt x="492981" y="275738"/>
                    </a:lnTo>
                    <a:lnTo>
                      <a:pt x="493994" y="276159"/>
                    </a:lnTo>
                    <a:lnTo>
                      <a:pt x="494923" y="276581"/>
                    </a:lnTo>
                    <a:lnTo>
                      <a:pt x="496696" y="277003"/>
                    </a:lnTo>
                    <a:lnTo>
                      <a:pt x="497540" y="277003"/>
                    </a:lnTo>
                    <a:lnTo>
                      <a:pt x="502858" y="282150"/>
                    </a:lnTo>
                    <a:lnTo>
                      <a:pt x="507669" y="289153"/>
                    </a:lnTo>
                    <a:lnTo>
                      <a:pt x="508429" y="293034"/>
                    </a:lnTo>
                    <a:lnTo>
                      <a:pt x="508767" y="295819"/>
                    </a:lnTo>
                    <a:lnTo>
                      <a:pt x="508767" y="296409"/>
                    </a:lnTo>
                    <a:lnTo>
                      <a:pt x="508260" y="297000"/>
                    </a:lnTo>
                    <a:lnTo>
                      <a:pt x="505475" y="295987"/>
                    </a:lnTo>
                    <a:lnTo>
                      <a:pt x="504715" y="295819"/>
                    </a:lnTo>
                    <a:lnTo>
                      <a:pt x="504546" y="295819"/>
                    </a:lnTo>
                    <a:lnTo>
                      <a:pt x="504884" y="296241"/>
                    </a:lnTo>
                    <a:lnTo>
                      <a:pt x="507501" y="297169"/>
                    </a:lnTo>
                    <a:lnTo>
                      <a:pt x="508007" y="297759"/>
                    </a:lnTo>
                    <a:lnTo>
                      <a:pt x="505728" y="302906"/>
                    </a:lnTo>
                    <a:lnTo>
                      <a:pt x="504462" y="302653"/>
                    </a:lnTo>
                    <a:lnTo>
                      <a:pt x="502183" y="301556"/>
                    </a:lnTo>
                    <a:lnTo>
                      <a:pt x="501423" y="301556"/>
                    </a:lnTo>
                    <a:lnTo>
                      <a:pt x="499734" y="301894"/>
                    </a:lnTo>
                    <a:lnTo>
                      <a:pt x="498975" y="301894"/>
                    </a:lnTo>
                    <a:lnTo>
                      <a:pt x="491377" y="296325"/>
                    </a:lnTo>
                    <a:lnTo>
                      <a:pt x="491040" y="296325"/>
                    </a:lnTo>
                    <a:lnTo>
                      <a:pt x="490787" y="296578"/>
                    </a:lnTo>
                    <a:lnTo>
                      <a:pt x="490787" y="297000"/>
                    </a:lnTo>
                    <a:lnTo>
                      <a:pt x="494501" y="299869"/>
                    </a:lnTo>
                    <a:lnTo>
                      <a:pt x="496864" y="301641"/>
                    </a:lnTo>
                    <a:lnTo>
                      <a:pt x="498721" y="302990"/>
                    </a:lnTo>
                    <a:lnTo>
                      <a:pt x="500072" y="302990"/>
                    </a:lnTo>
                    <a:lnTo>
                      <a:pt x="501085" y="302822"/>
                    </a:lnTo>
                    <a:lnTo>
                      <a:pt x="501676" y="302822"/>
                    </a:lnTo>
                    <a:lnTo>
                      <a:pt x="502436" y="303244"/>
                    </a:lnTo>
                    <a:lnTo>
                      <a:pt x="503955" y="303666"/>
                    </a:lnTo>
                    <a:lnTo>
                      <a:pt x="505643" y="304341"/>
                    </a:lnTo>
                    <a:lnTo>
                      <a:pt x="507163" y="304678"/>
                    </a:lnTo>
                    <a:lnTo>
                      <a:pt x="507754" y="304847"/>
                    </a:lnTo>
                    <a:lnTo>
                      <a:pt x="508514" y="305269"/>
                    </a:lnTo>
                    <a:lnTo>
                      <a:pt x="508936" y="305269"/>
                    </a:lnTo>
                    <a:lnTo>
                      <a:pt x="511890" y="306619"/>
                    </a:lnTo>
                    <a:lnTo>
                      <a:pt x="512650" y="307209"/>
                    </a:lnTo>
                    <a:lnTo>
                      <a:pt x="513410" y="307209"/>
                    </a:lnTo>
                    <a:lnTo>
                      <a:pt x="515013" y="307800"/>
                    </a:lnTo>
                    <a:lnTo>
                      <a:pt x="519487" y="309994"/>
                    </a:lnTo>
                    <a:lnTo>
                      <a:pt x="521851" y="311428"/>
                    </a:lnTo>
                    <a:lnTo>
                      <a:pt x="523286" y="312609"/>
                    </a:lnTo>
                    <a:lnTo>
                      <a:pt x="524215" y="313116"/>
                    </a:lnTo>
                    <a:lnTo>
                      <a:pt x="524806" y="313369"/>
                    </a:lnTo>
                    <a:lnTo>
                      <a:pt x="525734" y="313369"/>
                    </a:lnTo>
                    <a:lnTo>
                      <a:pt x="526241" y="313031"/>
                    </a:lnTo>
                    <a:lnTo>
                      <a:pt x="526747" y="313284"/>
                    </a:lnTo>
                    <a:lnTo>
                      <a:pt x="527000" y="313537"/>
                    </a:lnTo>
                    <a:lnTo>
                      <a:pt x="527591" y="313790"/>
                    </a:lnTo>
                    <a:lnTo>
                      <a:pt x="528098" y="314466"/>
                    </a:lnTo>
                    <a:lnTo>
                      <a:pt x="528773" y="314803"/>
                    </a:lnTo>
                    <a:lnTo>
                      <a:pt x="529364" y="314972"/>
                    </a:lnTo>
                    <a:lnTo>
                      <a:pt x="529702" y="314803"/>
                    </a:lnTo>
                    <a:lnTo>
                      <a:pt x="531643" y="315984"/>
                    </a:lnTo>
                    <a:lnTo>
                      <a:pt x="532403" y="316237"/>
                    </a:lnTo>
                    <a:lnTo>
                      <a:pt x="533163" y="316997"/>
                    </a:lnTo>
                    <a:lnTo>
                      <a:pt x="534513" y="317841"/>
                    </a:lnTo>
                    <a:lnTo>
                      <a:pt x="535104" y="317841"/>
                    </a:lnTo>
                    <a:lnTo>
                      <a:pt x="536202" y="318769"/>
                    </a:lnTo>
                    <a:lnTo>
                      <a:pt x="536708" y="318769"/>
                    </a:lnTo>
                    <a:lnTo>
                      <a:pt x="536708" y="318094"/>
                    </a:lnTo>
                    <a:lnTo>
                      <a:pt x="536033" y="317672"/>
                    </a:lnTo>
                    <a:lnTo>
                      <a:pt x="535611" y="317334"/>
                    </a:lnTo>
                    <a:lnTo>
                      <a:pt x="534851" y="317166"/>
                    </a:lnTo>
                    <a:lnTo>
                      <a:pt x="534260" y="316828"/>
                    </a:lnTo>
                    <a:lnTo>
                      <a:pt x="534260" y="316491"/>
                    </a:lnTo>
                    <a:lnTo>
                      <a:pt x="534682" y="316322"/>
                    </a:lnTo>
                    <a:lnTo>
                      <a:pt x="534513" y="315900"/>
                    </a:lnTo>
                    <a:lnTo>
                      <a:pt x="536033" y="315478"/>
                    </a:lnTo>
                    <a:lnTo>
                      <a:pt x="536624" y="315478"/>
                    </a:lnTo>
                    <a:lnTo>
                      <a:pt x="537383" y="315647"/>
                    </a:lnTo>
                    <a:lnTo>
                      <a:pt x="540760" y="317756"/>
                    </a:lnTo>
                    <a:lnTo>
                      <a:pt x="540760" y="318094"/>
                    </a:lnTo>
                    <a:lnTo>
                      <a:pt x="540000" y="318516"/>
                    </a:lnTo>
                    <a:lnTo>
                      <a:pt x="539156" y="318769"/>
                    </a:lnTo>
                    <a:lnTo>
                      <a:pt x="539156" y="319359"/>
                    </a:lnTo>
                    <a:lnTo>
                      <a:pt x="539409" y="319612"/>
                    </a:lnTo>
                    <a:lnTo>
                      <a:pt x="540169" y="319359"/>
                    </a:lnTo>
                    <a:lnTo>
                      <a:pt x="540929" y="318937"/>
                    </a:lnTo>
                    <a:lnTo>
                      <a:pt x="540929" y="318769"/>
                    </a:lnTo>
                    <a:lnTo>
                      <a:pt x="541689" y="318516"/>
                    </a:lnTo>
                    <a:lnTo>
                      <a:pt x="542701" y="318516"/>
                    </a:lnTo>
                    <a:lnTo>
                      <a:pt x="548188" y="316406"/>
                    </a:lnTo>
                    <a:lnTo>
                      <a:pt x="548695" y="316406"/>
                    </a:lnTo>
                    <a:lnTo>
                      <a:pt x="548273" y="317587"/>
                    </a:lnTo>
                    <a:lnTo>
                      <a:pt x="548442" y="317587"/>
                    </a:lnTo>
                    <a:lnTo>
                      <a:pt x="548611" y="316997"/>
                    </a:lnTo>
                    <a:lnTo>
                      <a:pt x="548864" y="316322"/>
                    </a:lnTo>
                    <a:lnTo>
                      <a:pt x="549033" y="316322"/>
                    </a:lnTo>
                    <a:lnTo>
                      <a:pt x="548611" y="317503"/>
                    </a:lnTo>
                    <a:lnTo>
                      <a:pt x="548779" y="317503"/>
                    </a:lnTo>
                    <a:lnTo>
                      <a:pt x="549201" y="316659"/>
                    </a:lnTo>
                    <a:lnTo>
                      <a:pt x="549370" y="316659"/>
                    </a:lnTo>
                    <a:lnTo>
                      <a:pt x="549623" y="316913"/>
                    </a:lnTo>
                    <a:lnTo>
                      <a:pt x="550130" y="317166"/>
                    </a:lnTo>
                    <a:lnTo>
                      <a:pt x="550130" y="317503"/>
                    </a:lnTo>
                    <a:lnTo>
                      <a:pt x="550383" y="317503"/>
                    </a:lnTo>
                    <a:lnTo>
                      <a:pt x="550383" y="317081"/>
                    </a:lnTo>
                    <a:lnTo>
                      <a:pt x="549961" y="317081"/>
                    </a:lnTo>
                    <a:lnTo>
                      <a:pt x="549623" y="316828"/>
                    </a:lnTo>
                    <a:lnTo>
                      <a:pt x="549455" y="316575"/>
                    </a:lnTo>
                    <a:lnTo>
                      <a:pt x="549455" y="315900"/>
                    </a:lnTo>
                    <a:lnTo>
                      <a:pt x="550383" y="315309"/>
                    </a:lnTo>
                    <a:lnTo>
                      <a:pt x="550721" y="315563"/>
                    </a:lnTo>
                    <a:lnTo>
                      <a:pt x="550721" y="316322"/>
                    </a:lnTo>
                    <a:lnTo>
                      <a:pt x="550468" y="316322"/>
                    </a:lnTo>
                    <a:lnTo>
                      <a:pt x="550130" y="316491"/>
                    </a:lnTo>
                    <a:lnTo>
                      <a:pt x="549961" y="316659"/>
                    </a:lnTo>
                    <a:lnTo>
                      <a:pt x="550130" y="316828"/>
                    </a:lnTo>
                    <a:lnTo>
                      <a:pt x="550636" y="316659"/>
                    </a:lnTo>
                    <a:lnTo>
                      <a:pt x="550890" y="316659"/>
                    </a:lnTo>
                    <a:lnTo>
                      <a:pt x="551059" y="316322"/>
                    </a:lnTo>
                    <a:lnTo>
                      <a:pt x="551312" y="316322"/>
                    </a:lnTo>
                    <a:lnTo>
                      <a:pt x="560175" y="323072"/>
                    </a:lnTo>
                    <a:lnTo>
                      <a:pt x="560429" y="323916"/>
                    </a:lnTo>
                    <a:lnTo>
                      <a:pt x="560935" y="324422"/>
                    </a:lnTo>
                    <a:lnTo>
                      <a:pt x="561526" y="324422"/>
                    </a:lnTo>
                    <a:lnTo>
                      <a:pt x="562370" y="324844"/>
                    </a:lnTo>
                    <a:lnTo>
                      <a:pt x="563299" y="325519"/>
                    </a:lnTo>
                    <a:lnTo>
                      <a:pt x="563721" y="326194"/>
                    </a:lnTo>
                    <a:lnTo>
                      <a:pt x="570221" y="332944"/>
                    </a:lnTo>
                    <a:lnTo>
                      <a:pt x="575454" y="338344"/>
                    </a:lnTo>
                    <a:lnTo>
                      <a:pt x="574019" y="345853"/>
                    </a:lnTo>
                    <a:lnTo>
                      <a:pt x="573597" y="346191"/>
                    </a:lnTo>
                    <a:lnTo>
                      <a:pt x="573260" y="346191"/>
                    </a:lnTo>
                    <a:lnTo>
                      <a:pt x="573260" y="346697"/>
                    </a:lnTo>
                    <a:lnTo>
                      <a:pt x="573682" y="346528"/>
                    </a:lnTo>
                    <a:lnTo>
                      <a:pt x="574019" y="346275"/>
                    </a:lnTo>
                    <a:lnTo>
                      <a:pt x="574019" y="346697"/>
                    </a:lnTo>
                    <a:lnTo>
                      <a:pt x="576214" y="349903"/>
                    </a:lnTo>
                    <a:lnTo>
                      <a:pt x="576636" y="351169"/>
                    </a:lnTo>
                    <a:lnTo>
                      <a:pt x="576805" y="351928"/>
                    </a:lnTo>
                    <a:lnTo>
                      <a:pt x="577227" y="352688"/>
                    </a:lnTo>
                    <a:lnTo>
                      <a:pt x="577818" y="353531"/>
                    </a:lnTo>
                    <a:lnTo>
                      <a:pt x="578578" y="354291"/>
                    </a:lnTo>
                    <a:lnTo>
                      <a:pt x="579084" y="355641"/>
                    </a:lnTo>
                    <a:lnTo>
                      <a:pt x="579591" y="356231"/>
                    </a:lnTo>
                    <a:lnTo>
                      <a:pt x="579759" y="356822"/>
                    </a:lnTo>
                    <a:lnTo>
                      <a:pt x="580772" y="359353"/>
                    </a:lnTo>
                    <a:lnTo>
                      <a:pt x="581026" y="359606"/>
                    </a:lnTo>
                    <a:lnTo>
                      <a:pt x="581363" y="359437"/>
                    </a:lnTo>
                    <a:lnTo>
                      <a:pt x="581195" y="358931"/>
                    </a:lnTo>
                    <a:lnTo>
                      <a:pt x="586259" y="361125"/>
                    </a:lnTo>
                    <a:lnTo>
                      <a:pt x="587441" y="366188"/>
                    </a:lnTo>
                    <a:lnTo>
                      <a:pt x="588032" y="368212"/>
                    </a:lnTo>
                    <a:lnTo>
                      <a:pt x="588707" y="371672"/>
                    </a:lnTo>
                    <a:lnTo>
                      <a:pt x="589130" y="374794"/>
                    </a:lnTo>
                    <a:lnTo>
                      <a:pt x="588201" y="376481"/>
                    </a:lnTo>
                    <a:lnTo>
                      <a:pt x="587694" y="376650"/>
                    </a:lnTo>
                    <a:lnTo>
                      <a:pt x="587441" y="376481"/>
                    </a:lnTo>
                    <a:lnTo>
                      <a:pt x="587441" y="375806"/>
                    </a:lnTo>
                    <a:lnTo>
                      <a:pt x="587104" y="375469"/>
                    </a:lnTo>
                    <a:lnTo>
                      <a:pt x="586935" y="375469"/>
                    </a:lnTo>
                    <a:lnTo>
                      <a:pt x="586766" y="375047"/>
                    </a:lnTo>
                    <a:lnTo>
                      <a:pt x="586597" y="374878"/>
                    </a:lnTo>
                    <a:lnTo>
                      <a:pt x="586344" y="375047"/>
                    </a:lnTo>
                    <a:lnTo>
                      <a:pt x="586344" y="375300"/>
                    </a:lnTo>
                    <a:lnTo>
                      <a:pt x="586681" y="375806"/>
                    </a:lnTo>
                    <a:lnTo>
                      <a:pt x="586935" y="376228"/>
                    </a:lnTo>
                    <a:lnTo>
                      <a:pt x="586935" y="376988"/>
                    </a:lnTo>
                    <a:lnTo>
                      <a:pt x="587104" y="377578"/>
                    </a:lnTo>
                    <a:lnTo>
                      <a:pt x="593013" y="387450"/>
                    </a:lnTo>
                    <a:lnTo>
                      <a:pt x="593519" y="389053"/>
                    </a:lnTo>
                    <a:lnTo>
                      <a:pt x="592844" y="399684"/>
                    </a:lnTo>
                    <a:lnTo>
                      <a:pt x="592675" y="407194"/>
                    </a:lnTo>
                    <a:lnTo>
                      <a:pt x="592675" y="407616"/>
                    </a:lnTo>
                    <a:lnTo>
                      <a:pt x="592844" y="407953"/>
                    </a:lnTo>
                    <a:lnTo>
                      <a:pt x="592675" y="408206"/>
                    </a:lnTo>
                    <a:lnTo>
                      <a:pt x="592506" y="408881"/>
                    </a:lnTo>
                    <a:lnTo>
                      <a:pt x="592506" y="410653"/>
                    </a:lnTo>
                    <a:lnTo>
                      <a:pt x="592253" y="411328"/>
                    </a:lnTo>
                    <a:lnTo>
                      <a:pt x="592253" y="412594"/>
                    </a:lnTo>
                    <a:lnTo>
                      <a:pt x="592591" y="413353"/>
                    </a:lnTo>
                    <a:lnTo>
                      <a:pt x="592844" y="413353"/>
                    </a:lnTo>
                    <a:lnTo>
                      <a:pt x="593519" y="412847"/>
                    </a:lnTo>
                    <a:lnTo>
                      <a:pt x="594363" y="412847"/>
                    </a:lnTo>
                    <a:lnTo>
                      <a:pt x="596052" y="412088"/>
                    </a:lnTo>
                    <a:lnTo>
                      <a:pt x="596305" y="412341"/>
                    </a:lnTo>
                    <a:lnTo>
                      <a:pt x="596727" y="412088"/>
                    </a:lnTo>
                    <a:lnTo>
                      <a:pt x="599850" y="409472"/>
                    </a:lnTo>
                    <a:lnTo>
                      <a:pt x="601032" y="410062"/>
                    </a:lnTo>
                    <a:lnTo>
                      <a:pt x="601876" y="411159"/>
                    </a:lnTo>
                    <a:lnTo>
                      <a:pt x="601201" y="415378"/>
                    </a:lnTo>
                    <a:lnTo>
                      <a:pt x="601370" y="416053"/>
                    </a:lnTo>
                    <a:lnTo>
                      <a:pt x="600694" y="416053"/>
                    </a:lnTo>
                    <a:lnTo>
                      <a:pt x="600694" y="416391"/>
                    </a:lnTo>
                    <a:lnTo>
                      <a:pt x="602383" y="417403"/>
                    </a:lnTo>
                    <a:lnTo>
                      <a:pt x="602636" y="417403"/>
                    </a:lnTo>
                    <a:lnTo>
                      <a:pt x="602889" y="417150"/>
                    </a:lnTo>
                    <a:lnTo>
                      <a:pt x="602889" y="416813"/>
                    </a:lnTo>
                    <a:lnTo>
                      <a:pt x="602467" y="416813"/>
                    </a:lnTo>
                    <a:lnTo>
                      <a:pt x="602129" y="416644"/>
                    </a:lnTo>
                    <a:lnTo>
                      <a:pt x="601876" y="414872"/>
                    </a:lnTo>
                    <a:lnTo>
                      <a:pt x="602383" y="412425"/>
                    </a:lnTo>
                    <a:lnTo>
                      <a:pt x="603227" y="411750"/>
                    </a:lnTo>
                    <a:lnTo>
                      <a:pt x="603818" y="412003"/>
                    </a:lnTo>
                    <a:lnTo>
                      <a:pt x="612090" y="414113"/>
                    </a:lnTo>
                    <a:lnTo>
                      <a:pt x="614960" y="414787"/>
                    </a:lnTo>
                    <a:lnTo>
                      <a:pt x="616227" y="415209"/>
                    </a:lnTo>
                    <a:lnTo>
                      <a:pt x="617915" y="415378"/>
                    </a:lnTo>
                    <a:lnTo>
                      <a:pt x="618590" y="415547"/>
                    </a:lnTo>
                    <a:lnTo>
                      <a:pt x="624584" y="417572"/>
                    </a:lnTo>
                    <a:lnTo>
                      <a:pt x="625006" y="417825"/>
                    </a:lnTo>
                    <a:lnTo>
                      <a:pt x="625850" y="417825"/>
                    </a:lnTo>
                    <a:lnTo>
                      <a:pt x="626947" y="418163"/>
                    </a:lnTo>
                    <a:lnTo>
                      <a:pt x="628382" y="418753"/>
                    </a:lnTo>
                    <a:lnTo>
                      <a:pt x="628720" y="419344"/>
                    </a:lnTo>
                    <a:lnTo>
                      <a:pt x="629311" y="419344"/>
                    </a:lnTo>
                    <a:lnTo>
                      <a:pt x="631421" y="419850"/>
                    </a:lnTo>
                    <a:lnTo>
                      <a:pt x="633110" y="419850"/>
                    </a:lnTo>
                    <a:lnTo>
                      <a:pt x="634545" y="420103"/>
                    </a:lnTo>
                    <a:lnTo>
                      <a:pt x="636317" y="419934"/>
                    </a:lnTo>
                    <a:lnTo>
                      <a:pt x="639187" y="419934"/>
                    </a:lnTo>
                    <a:lnTo>
                      <a:pt x="639778" y="419006"/>
                    </a:lnTo>
                    <a:lnTo>
                      <a:pt x="642902" y="418416"/>
                    </a:lnTo>
                    <a:lnTo>
                      <a:pt x="644843" y="416728"/>
                    </a:lnTo>
                    <a:lnTo>
                      <a:pt x="651512" y="403650"/>
                    </a:lnTo>
                    <a:lnTo>
                      <a:pt x="652018" y="403228"/>
                    </a:lnTo>
                    <a:lnTo>
                      <a:pt x="654720" y="403819"/>
                    </a:lnTo>
                    <a:lnTo>
                      <a:pt x="654720" y="406013"/>
                    </a:lnTo>
                    <a:lnTo>
                      <a:pt x="656830" y="406013"/>
                    </a:lnTo>
                    <a:lnTo>
                      <a:pt x="657927" y="406603"/>
                    </a:lnTo>
                    <a:lnTo>
                      <a:pt x="666031" y="425672"/>
                    </a:lnTo>
                    <a:lnTo>
                      <a:pt x="666369" y="430228"/>
                    </a:lnTo>
                    <a:lnTo>
                      <a:pt x="667129" y="432169"/>
                    </a:lnTo>
                    <a:lnTo>
                      <a:pt x="667129" y="435122"/>
                    </a:lnTo>
                    <a:lnTo>
                      <a:pt x="667382" y="435375"/>
                    </a:lnTo>
                    <a:lnTo>
                      <a:pt x="667804" y="435375"/>
                    </a:lnTo>
                    <a:lnTo>
                      <a:pt x="668057" y="435038"/>
                    </a:lnTo>
                    <a:lnTo>
                      <a:pt x="668310" y="434869"/>
                    </a:lnTo>
                    <a:lnTo>
                      <a:pt x="668479" y="434869"/>
                    </a:lnTo>
                    <a:lnTo>
                      <a:pt x="668479" y="434531"/>
                    </a:lnTo>
                    <a:lnTo>
                      <a:pt x="668057" y="434531"/>
                    </a:lnTo>
                    <a:lnTo>
                      <a:pt x="668057" y="432169"/>
                    </a:lnTo>
                    <a:lnTo>
                      <a:pt x="667213" y="430228"/>
                    </a:lnTo>
                    <a:lnTo>
                      <a:pt x="666791" y="426094"/>
                    </a:lnTo>
                    <a:lnTo>
                      <a:pt x="669155" y="425503"/>
                    </a:lnTo>
                    <a:lnTo>
                      <a:pt x="669661" y="425503"/>
                    </a:lnTo>
                    <a:lnTo>
                      <a:pt x="685953" y="442462"/>
                    </a:lnTo>
                    <a:lnTo>
                      <a:pt x="686291" y="443053"/>
                    </a:lnTo>
                    <a:lnTo>
                      <a:pt x="686966" y="444825"/>
                    </a:lnTo>
                    <a:lnTo>
                      <a:pt x="686966" y="445331"/>
                    </a:lnTo>
                    <a:lnTo>
                      <a:pt x="686628" y="445584"/>
                    </a:lnTo>
                    <a:lnTo>
                      <a:pt x="686122" y="446428"/>
                    </a:lnTo>
                    <a:lnTo>
                      <a:pt x="684856" y="447778"/>
                    </a:lnTo>
                    <a:lnTo>
                      <a:pt x="681901" y="448959"/>
                    </a:lnTo>
                    <a:lnTo>
                      <a:pt x="681901" y="449213"/>
                    </a:lnTo>
                    <a:lnTo>
                      <a:pt x="682661" y="449466"/>
                    </a:lnTo>
                    <a:lnTo>
                      <a:pt x="683505" y="449213"/>
                    </a:lnTo>
                    <a:lnTo>
                      <a:pt x="685278" y="448369"/>
                    </a:lnTo>
                    <a:lnTo>
                      <a:pt x="686122" y="447525"/>
                    </a:lnTo>
                    <a:lnTo>
                      <a:pt x="687051" y="446091"/>
                    </a:lnTo>
                    <a:lnTo>
                      <a:pt x="688654" y="445500"/>
                    </a:lnTo>
                    <a:lnTo>
                      <a:pt x="688823" y="445669"/>
                    </a:lnTo>
                    <a:lnTo>
                      <a:pt x="688654" y="446259"/>
                    </a:lnTo>
                    <a:lnTo>
                      <a:pt x="688823" y="446597"/>
                    </a:lnTo>
                    <a:lnTo>
                      <a:pt x="688992" y="446006"/>
                    </a:lnTo>
                    <a:lnTo>
                      <a:pt x="688992" y="445416"/>
                    </a:lnTo>
                    <a:lnTo>
                      <a:pt x="689330" y="445416"/>
                    </a:lnTo>
                    <a:lnTo>
                      <a:pt x="689330" y="446006"/>
                    </a:lnTo>
                    <a:lnTo>
                      <a:pt x="689498" y="446006"/>
                    </a:lnTo>
                    <a:lnTo>
                      <a:pt x="689498" y="445584"/>
                    </a:lnTo>
                    <a:lnTo>
                      <a:pt x="689921" y="445584"/>
                    </a:lnTo>
                    <a:lnTo>
                      <a:pt x="690427" y="445753"/>
                    </a:lnTo>
                    <a:lnTo>
                      <a:pt x="691102" y="446175"/>
                    </a:lnTo>
                    <a:lnTo>
                      <a:pt x="693128" y="448200"/>
                    </a:lnTo>
                    <a:lnTo>
                      <a:pt x="693635" y="448622"/>
                    </a:lnTo>
                    <a:lnTo>
                      <a:pt x="694226" y="448622"/>
                    </a:lnTo>
                    <a:lnTo>
                      <a:pt x="695239" y="448791"/>
                    </a:lnTo>
                    <a:lnTo>
                      <a:pt x="708070" y="448116"/>
                    </a:lnTo>
                    <a:lnTo>
                      <a:pt x="711531" y="448116"/>
                    </a:lnTo>
                    <a:lnTo>
                      <a:pt x="714232" y="447947"/>
                    </a:lnTo>
                    <a:lnTo>
                      <a:pt x="717524" y="447947"/>
                    </a:lnTo>
                    <a:lnTo>
                      <a:pt x="718199" y="447694"/>
                    </a:lnTo>
                    <a:lnTo>
                      <a:pt x="718959" y="447356"/>
                    </a:lnTo>
                    <a:lnTo>
                      <a:pt x="719550" y="447188"/>
                    </a:lnTo>
                    <a:lnTo>
                      <a:pt x="721914" y="444741"/>
                    </a:lnTo>
                    <a:lnTo>
                      <a:pt x="722589" y="444403"/>
                    </a:lnTo>
                    <a:lnTo>
                      <a:pt x="723264" y="443559"/>
                    </a:lnTo>
                    <a:lnTo>
                      <a:pt x="723855" y="443222"/>
                    </a:lnTo>
                    <a:lnTo>
                      <a:pt x="725459" y="441197"/>
                    </a:lnTo>
                    <a:lnTo>
                      <a:pt x="726050" y="441197"/>
                    </a:lnTo>
                    <a:lnTo>
                      <a:pt x="726050" y="440691"/>
                    </a:lnTo>
                    <a:lnTo>
                      <a:pt x="727147" y="440860"/>
                    </a:lnTo>
                    <a:lnTo>
                      <a:pt x="737530" y="441450"/>
                    </a:lnTo>
                    <a:lnTo>
                      <a:pt x="738375" y="441956"/>
                    </a:lnTo>
                    <a:lnTo>
                      <a:pt x="738375" y="442294"/>
                    </a:lnTo>
                    <a:lnTo>
                      <a:pt x="738797" y="442294"/>
                    </a:lnTo>
                    <a:lnTo>
                      <a:pt x="738797" y="442041"/>
                    </a:lnTo>
                    <a:lnTo>
                      <a:pt x="744790" y="442041"/>
                    </a:lnTo>
                    <a:lnTo>
                      <a:pt x="745719" y="441788"/>
                    </a:lnTo>
                    <a:lnTo>
                      <a:pt x="746478" y="441366"/>
                    </a:lnTo>
                    <a:lnTo>
                      <a:pt x="746816" y="441197"/>
                    </a:lnTo>
                    <a:lnTo>
                      <a:pt x="747238" y="441197"/>
                    </a:lnTo>
                    <a:lnTo>
                      <a:pt x="747660" y="441534"/>
                    </a:lnTo>
                    <a:lnTo>
                      <a:pt x="747998" y="441956"/>
                    </a:lnTo>
                    <a:lnTo>
                      <a:pt x="748420" y="442209"/>
                    </a:lnTo>
                    <a:lnTo>
                      <a:pt x="748926" y="442209"/>
                    </a:lnTo>
                    <a:lnTo>
                      <a:pt x="749180" y="441872"/>
                    </a:lnTo>
                    <a:lnTo>
                      <a:pt x="749180" y="441197"/>
                    </a:lnTo>
                    <a:lnTo>
                      <a:pt x="749855" y="440691"/>
                    </a:lnTo>
                    <a:lnTo>
                      <a:pt x="749855" y="440437"/>
                    </a:lnTo>
                    <a:lnTo>
                      <a:pt x="750277" y="440269"/>
                    </a:lnTo>
                    <a:lnTo>
                      <a:pt x="756017" y="436050"/>
                    </a:lnTo>
                    <a:lnTo>
                      <a:pt x="758465" y="434362"/>
                    </a:lnTo>
                    <a:lnTo>
                      <a:pt x="758718" y="434194"/>
                    </a:lnTo>
                    <a:lnTo>
                      <a:pt x="758887" y="434194"/>
                    </a:lnTo>
                    <a:lnTo>
                      <a:pt x="762011" y="433688"/>
                    </a:lnTo>
                    <a:lnTo>
                      <a:pt x="765809" y="431747"/>
                    </a:lnTo>
                    <a:lnTo>
                      <a:pt x="767751" y="430481"/>
                    </a:lnTo>
                    <a:lnTo>
                      <a:pt x="768089" y="430144"/>
                    </a:lnTo>
                    <a:lnTo>
                      <a:pt x="768342" y="430144"/>
                    </a:lnTo>
                    <a:lnTo>
                      <a:pt x="768679" y="430397"/>
                    </a:lnTo>
                    <a:lnTo>
                      <a:pt x="769017" y="430397"/>
                    </a:lnTo>
                    <a:lnTo>
                      <a:pt x="769186" y="430228"/>
                    </a:lnTo>
                    <a:lnTo>
                      <a:pt x="769524" y="430228"/>
                    </a:lnTo>
                    <a:lnTo>
                      <a:pt x="769692" y="429975"/>
                    </a:lnTo>
                    <a:lnTo>
                      <a:pt x="769946" y="429975"/>
                    </a:lnTo>
                    <a:lnTo>
                      <a:pt x="769946" y="429469"/>
                    </a:lnTo>
                    <a:lnTo>
                      <a:pt x="769777" y="429216"/>
                    </a:lnTo>
                    <a:lnTo>
                      <a:pt x="770368" y="429216"/>
                    </a:lnTo>
                    <a:lnTo>
                      <a:pt x="770368" y="428878"/>
                    </a:lnTo>
                    <a:lnTo>
                      <a:pt x="770537" y="428878"/>
                    </a:lnTo>
                    <a:lnTo>
                      <a:pt x="770790" y="429047"/>
                    </a:lnTo>
                    <a:lnTo>
                      <a:pt x="771127" y="429216"/>
                    </a:lnTo>
                    <a:lnTo>
                      <a:pt x="771381" y="428963"/>
                    </a:lnTo>
                    <a:lnTo>
                      <a:pt x="771549" y="429131"/>
                    </a:lnTo>
                    <a:lnTo>
                      <a:pt x="771381" y="429300"/>
                    </a:lnTo>
                    <a:lnTo>
                      <a:pt x="771887" y="429300"/>
                    </a:lnTo>
                    <a:lnTo>
                      <a:pt x="771887" y="429131"/>
                    </a:lnTo>
                    <a:lnTo>
                      <a:pt x="772309" y="428963"/>
                    </a:lnTo>
                    <a:lnTo>
                      <a:pt x="772478" y="428625"/>
                    </a:lnTo>
                    <a:lnTo>
                      <a:pt x="772816" y="428372"/>
                    </a:lnTo>
                    <a:lnTo>
                      <a:pt x="772816" y="428034"/>
                    </a:lnTo>
                    <a:lnTo>
                      <a:pt x="773238" y="427528"/>
                    </a:lnTo>
                    <a:lnTo>
                      <a:pt x="774082" y="427275"/>
                    </a:lnTo>
                    <a:lnTo>
                      <a:pt x="774335" y="426937"/>
                    </a:lnTo>
                    <a:lnTo>
                      <a:pt x="774588" y="426937"/>
                    </a:lnTo>
                    <a:lnTo>
                      <a:pt x="776108" y="427191"/>
                    </a:lnTo>
                    <a:lnTo>
                      <a:pt x="776614" y="426937"/>
                    </a:lnTo>
                    <a:lnTo>
                      <a:pt x="779484" y="426684"/>
                    </a:lnTo>
                    <a:lnTo>
                      <a:pt x="779907" y="426347"/>
                    </a:lnTo>
                    <a:lnTo>
                      <a:pt x="780835" y="426347"/>
                    </a:lnTo>
                    <a:lnTo>
                      <a:pt x="781342" y="426094"/>
                    </a:lnTo>
                    <a:lnTo>
                      <a:pt x="781510" y="426094"/>
                    </a:lnTo>
                    <a:lnTo>
                      <a:pt x="781679" y="425925"/>
                    </a:lnTo>
                    <a:lnTo>
                      <a:pt x="781426" y="425672"/>
                    </a:lnTo>
                    <a:lnTo>
                      <a:pt x="782186" y="425250"/>
                    </a:lnTo>
                    <a:lnTo>
                      <a:pt x="782355" y="424828"/>
                    </a:lnTo>
                    <a:lnTo>
                      <a:pt x="783368" y="424153"/>
                    </a:lnTo>
                    <a:lnTo>
                      <a:pt x="782945" y="423900"/>
                    </a:lnTo>
                    <a:lnTo>
                      <a:pt x="783536" y="423562"/>
                    </a:lnTo>
                    <a:lnTo>
                      <a:pt x="783536" y="423225"/>
                    </a:lnTo>
                    <a:lnTo>
                      <a:pt x="784381" y="422803"/>
                    </a:lnTo>
                    <a:lnTo>
                      <a:pt x="784803" y="422466"/>
                    </a:lnTo>
                    <a:lnTo>
                      <a:pt x="785393" y="421875"/>
                    </a:lnTo>
                    <a:lnTo>
                      <a:pt x="794341" y="416306"/>
                    </a:lnTo>
                    <a:lnTo>
                      <a:pt x="799322" y="412847"/>
                    </a:lnTo>
                    <a:lnTo>
                      <a:pt x="800082" y="412509"/>
                    </a:lnTo>
                    <a:lnTo>
                      <a:pt x="800673" y="412931"/>
                    </a:lnTo>
                    <a:lnTo>
                      <a:pt x="803205" y="414956"/>
                    </a:lnTo>
                    <a:lnTo>
                      <a:pt x="803627" y="415125"/>
                    </a:lnTo>
                    <a:lnTo>
                      <a:pt x="804893" y="414872"/>
                    </a:lnTo>
                    <a:lnTo>
                      <a:pt x="805231" y="415125"/>
                    </a:lnTo>
                    <a:lnTo>
                      <a:pt x="805991" y="417066"/>
                    </a:lnTo>
                    <a:lnTo>
                      <a:pt x="808776" y="419259"/>
                    </a:lnTo>
                    <a:lnTo>
                      <a:pt x="809789" y="419513"/>
                    </a:lnTo>
                    <a:lnTo>
                      <a:pt x="812237" y="418922"/>
                    </a:lnTo>
                    <a:lnTo>
                      <a:pt x="816036" y="418078"/>
                    </a:lnTo>
                    <a:lnTo>
                      <a:pt x="817640" y="417487"/>
                    </a:lnTo>
                    <a:lnTo>
                      <a:pt x="819666" y="416475"/>
                    </a:lnTo>
                    <a:lnTo>
                      <a:pt x="821354" y="415631"/>
                    </a:lnTo>
                    <a:lnTo>
                      <a:pt x="822705" y="414872"/>
                    </a:lnTo>
                    <a:lnTo>
                      <a:pt x="822958" y="414872"/>
                    </a:lnTo>
                    <a:lnTo>
                      <a:pt x="823296" y="415294"/>
                    </a:lnTo>
                    <a:lnTo>
                      <a:pt x="823549" y="415294"/>
                    </a:lnTo>
                    <a:lnTo>
                      <a:pt x="823549" y="414787"/>
                    </a:lnTo>
                    <a:lnTo>
                      <a:pt x="823802" y="414197"/>
                    </a:lnTo>
                    <a:lnTo>
                      <a:pt x="824984" y="413606"/>
                    </a:lnTo>
                    <a:lnTo>
                      <a:pt x="827348" y="411834"/>
                    </a:lnTo>
                    <a:lnTo>
                      <a:pt x="829627" y="409725"/>
                    </a:lnTo>
                    <a:lnTo>
                      <a:pt x="830133" y="408966"/>
                    </a:lnTo>
                    <a:lnTo>
                      <a:pt x="830555" y="408459"/>
                    </a:lnTo>
                    <a:lnTo>
                      <a:pt x="831062" y="408459"/>
                    </a:lnTo>
                    <a:lnTo>
                      <a:pt x="831315" y="408122"/>
                    </a:lnTo>
                    <a:lnTo>
                      <a:pt x="831822" y="408375"/>
                    </a:lnTo>
                    <a:lnTo>
                      <a:pt x="832581" y="408544"/>
                    </a:lnTo>
                    <a:lnTo>
                      <a:pt x="832750" y="408375"/>
                    </a:lnTo>
                    <a:lnTo>
                      <a:pt x="832497" y="407953"/>
                    </a:lnTo>
                    <a:lnTo>
                      <a:pt x="831653" y="407700"/>
                    </a:lnTo>
                    <a:lnTo>
                      <a:pt x="831906" y="407109"/>
                    </a:lnTo>
                    <a:lnTo>
                      <a:pt x="831906" y="406772"/>
                    </a:lnTo>
                    <a:lnTo>
                      <a:pt x="832581" y="405337"/>
                    </a:lnTo>
                    <a:lnTo>
                      <a:pt x="832919" y="405084"/>
                    </a:lnTo>
                    <a:lnTo>
                      <a:pt x="833341" y="405337"/>
                    </a:lnTo>
                    <a:lnTo>
                      <a:pt x="833510" y="404578"/>
                    </a:lnTo>
                    <a:lnTo>
                      <a:pt x="833847" y="403566"/>
                    </a:lnTo>
                    <a:lnTo>
                      <a:pt x="835620" y="401034"/>
                    </a:lnTo>
                    <a:lnTo>
                      <a:pt x="836211" y="400528"/>
                    </a:lnTo>
                    <a:lnTo>
                      <a:pt x="837224" y="399262"/>
                    </a:lnTo>
                    <a:lnTo>
                      <a:pt x="839672" y="397238"/>
                    </a:lnTo>
                    <a:lnTo>
                      <a:pt x="840347" y="396478"/>
                    </a:lnTo>
                    <a:lnTo>
                      <a:pt x="840685" y="396225"/>
                    </a:lnTo>
                    <a:lnTo>
                      <a:pt x="840685" y="395466"/>
                    </a:lnTo>
                    <a:lnTo>
                      <a:pt x="840347" y="395213"/>
                    </a:lnTo>
                    <a:lnTo>
                      <a:pt x="839588" y="394200"/>
                    </a:lnTo>
                    <a:lnTo>
                      <a:pt x="844568" y="389222"/>
                    </a:lnTo>
                    <a:lnTo>
                      <a:pt x="849127" y="387197"/>
                    </a:lnTo>
                    <a:lnTo>
                      <a:pt x="849464" y="387703"/>
                    </a:lnTo>
                    <a:lnTo>
                      <a:pt x="849886" y="387703"/>
                    </a:lnTo>
                    <a:lnTo>
                      <a:pt x="849886" y="387197"/>
                    </a:lnTo>
                    <a:lnTo>
                      <a:pt x="850393" y="387197"/>
                    </a:lnTo>
                    <a:lnTo>
                      <a:pt x="850393" y="386944"/>
                    </a:lnTo>
                    <a:lnTo>
                      <a:pt x="851237" y="386438"/>
                    </a:lnTo>
                    <a:lnTo>
                      <a:pt x="851828" y="386100"/>
                    </a:lnTo>
                    <a:lnTo>
                      <a:pt x="852587" y="385847"/>
                    </a:lnTo>
                    <a:lnTo>
                      <a:pt x="853347" y="385847"/>
                    </a:lnTo>
                    <a:lnTo>
                      <a:pt x="853600" y="385087"/>
                    </a:lnTo>
                    <a:lnTo>
                      <a:pt x="854698" y="383822"/>
                    </a:lnTo>
                    <a:lnTo>
                      <a:pt x="862295" y="388631"/>
                    </a:lnTo>
                    <a:lnTo>
                      <a:pt x="862633" y="388884"/>
                    </a:lnTo>
                    <a:lnTo>
                      <a:pt x="866347" y="391331"/>
                    </a:lnTo>
                    <a:lnTo>
                      <a:pt x="863815" y="395381"/>
                    </a:lnTo>
                    <a:lnTo>
                      <a:pt x="863561" y="396731"/>
                    </a:lnTo>
                    <a:lnTo>
                      <a:pt x="863815" y="398334"/>
                    </a:lnTo>
                    <a:lnTo>
                      <a:pt x="864406" y="399684"/>
                    </a:lnTo>
                    <a:lnTo>
                      <a:pt x="864659" y="408544"/>
                    </a:lnTo>
                    <a:lnTo>
                      <a:pt x="864659" y="408966"/>
                    </a:lnTo>
                    <a:lnTo>
                      <a:pt x="865419" y="411159"/>
                    </a:lnTo>
                    <a:lnTo>
                      <a:pt x="866432" y="413185"/>
                    </a:lnTo>
                    <a:lnTo>
                      <a:pt x="870315" y="415800"/>
                    </a:lnTo>
                    <a:lnTo>
                      <a:pt x="870652" y="415800"/>
                    </a:lnTo>
                    <a:lnTo>
                      <a:pt x="871665" y="414703"/>
                    </a:lnTo>
                    <a:lnTo>
                      <a:pt x="873016" y="415378"/>
                    </a:lnTo>
                    <a:lnTo>
                      <a:pt x="873691" y="415547"/>
                    </a:lnTo>
                    <a:lnTo>
                      <a:pt x="876055" y="415547"/>
                    </a:lnTo>
                    <a:lnTo>
                      <a:pt x="876646" y="415716"/>
                    </a:lnTo>
                    <a:lnTo>
                      <a:pt x="888464" y="426431"/>
                    </a:lnTo>
                    <a:lnTo>
                      <a:pt x="894542" y="439509"/>
                    </a:lnTo>
                    <a:lnTo>
                      <a:pt x="899269" y="450141"/>
                    </a:lnTo>
                    <a:lnTo>
                      <a:pt x="899691" y="450478"/>
                    </a:lnTo>
                    <a:lnTo>
                      <a:pt x="900873" y="450647"/>
                    </a:lnTo>
                    <a:lnTo>
                      <a:pt x="913113" y="450647"/>
                    </a:lnTo>
                    <a:lnTo>
                      <a:pt x="920204" y="449550"/>
                    </a:lnTo>
                    <a:lnTo>
                      <a:pt x="926028" y="450309"/>
                    </a:lnTo>
                    <a:lnTo>
                      <a:pt x="927463" y="450309"/>
                    </a:lnTo>
                    <a:lnTo>
                      <a:pt x="935651" y="451575"/>
                    </a:lnTo>
                    <a:lnTo>
                      <a:pt x="941223" y="450563"/>
                    </a:lnTo>
                    <a:lnTo>
                      <a:pt x="941645" y="450225"/>
                    </a:lnTo>
                    <a:lnTo>
                      <a:pt x="942911" y="447188"/>
                    </a:lnTo>
                    <a:lnTo>
                      <a:pt x="944937" y="446175"/>
                    </a:lnTo>
                    <a:lnTo>
                      <a:pt x="946794" y="445922"/>
                    </a:lnTo>
                    <a:lnTo>
                      <a:pt x="948398" y="449128"/>
                    </a:lnTo>
                    <a:lnTo>
                      <a:pt x="948820" y="449297"/>
                    </a:lnTo>
                    <a:lnTo>
                      <a:pt x="953970" y="445584"/>
                    </a:lnTo>
                    <a:lnTo>
                      <a:pt x="954729" y="446344"/>
                    </a:lnTo>
                    <a:lnTo>
                      <a:pt x="955067" y="446091"/>
                    </a:lnTo>
                    <a:lnTo>
                      <a:pt x="954223" y="445247"/>
                    </a:lnTo>
                    <a:lnTo>
                      <a:pt x="955573" y="443222"/>
                    </a:lnTo>
                    <a:lnTo>
                      <a:pt x="956164" y="442294"/>
                    </a:lnTo>
                    <a:lnTo>
                      <a:pt x="957853" y="442294"/>
                    </a:lnTo>
                    <a:lnTo>
                      <a:pt x="958865" y="442041"/>
                    </a:lnTo>
                    <a:lnTo>
                      <a:pt x="959372" y="441619"/>
                    </a:lnTo>
                    <a:lnTo>
                      <a:pt x="961482" y="441619"/>
                    </a:lnTo>
                    <a:lnTo>
                      <a:pt x="960976" y="440944"/>
                    </a:lnTo>
                    <a:lnTo>
                      <a:pt x="961314" y="440944"/>
                    </a:lnTo>
                    <a:lnTo>
                      <a:pt x="964184" y="441788"/>
                    </a:lnTo>
                    <a:lnTo>
                      <a:pt x="964690" y="441956"/>
                    </a:lnTo>
                    <a:lnTo>
                      <a:pt x="964859" y="442462"/>
                    </a:lnTo>
                    <a:lnTo>
                      <a:pt x="966041" y="443053"/>
                    </a:lnTo>
                    <a:lnTo>
                      <a:pt x="966210" y="443812"/>
                    </a:lnTo>
                    <a:lnTo>
                      <a:pt x="964521" y="448200"/>
                    </a:lnTo>
                    <a:lnTo>
                      <a:pt x="963171" y="448031"/>
                    </a:lnTo>
                    <a:lnTo>
                      <a:pt x="961989" y="452166"/>
                    </a:lnTo>
                    <a:lnTo>
                      <a:pt x="959372" y="451659"/>
                    </a:lnTo>
                    <a:lnTo>
                      <a:pt x="960047" y="448622"/>
                    </a:lnTo>
                    <a:lnTo>
                      <a:pt x="960976" y="447863"/>
                    </a:lnTo>
                    <a:lnTo>
                      <a:pt x="960723" y="447525"/>
                    </a:lnTo>
                    <a:lnTo>
                      <a:pt x="959456" y="448369"/>
                    </a:lnTo>
                    <a:lnTo>
                      <a:pt x="958612" y="452334"/>
                    </a:lnTo>
                    <a:lnTo>
                      <a:pt x="961398" y="453094"/>
                    </a:lnTo>
                    <a:lnTo>
                      <a:pt x="961398" y="453600"/>
                    </a:lnTo>
                    <a:lnTo>
                      <a:pt x="959288" y="454612"/>
                    </a:lnTo>
                    <a:lnTo>
                      <a:pt x="958190" y="455878"/>
                    </a:lnTo>
                    <a:lnTo>
                      <a:pt x="957093" y="456469"/>
                    </a:lnTo>
                    <a:lnTo>
                      <a:pt x="955489" y="457312"/>
                    </a:lnTo>
                    <a:lnTo>
                      <a:pt x="954391" y="458325"/>
                    </a:lnTo>
                    <a:lnTo>
                      <a:pt x="953632" y="458578"/>
                    </a:lnTo>
                    <a:lnTo>
                      <a:pt x="953632" y="459337"/>
                    </a:lnTo>
                    <a:lnTo>
                      <a:pt x="954223" y="460266"/>
                    </a:lnTo>
                    <a:lnTo>
                      <a:pt x="954898" y="460266"/>
                    </a:lnTo>
                    <a:lnTo>
                      <a:pt x="957599" y="459759"/>
                    </a:lnTo>
                    <a:lnTo>
                      <a:pt x="958781" y="460181"/>
                    </a:lnTo>
                    <a:lnTo>
                      <a:pt x="960638" y="460181"/>
                    </a:lnTo>
                    <a:lnTo>
                      <a:pt x="961820" y="461109"/>
                    </a:lnTo>
                    <a:lnTo>
                      <a:pt x="961989" y="461869"/>
                    </a:lnTo>
                    <a:lnTo>
                      <a:pt x="961989" y="462037"/>
                    </a:lnTo>
                    <a:lnTo>
                      <a:pt x="960891" y="465834"/>
                    </a:lnTo>
                    <a:lnTo>
                      <a:pt x="960385" y="466003"/>
                    </a:lnTo>
                    <a:lnTo>
                      <a:pt x="960132" y="466003"/>
                    </a:lnTo>
                    <a:lnTo>
                      <a:pt x="958781" y="465497"/>
                    </a:lnTo>
                    <a:lnTo>
                      <a:pt x="957008" y="465328"/>
                    </a:lnTo>
                    <a:lnTo>
                      <a:pt x="955489" y="465750"/>
                    </a:lnTo>
                    <a:lnTo>
                      <a:pt x="944937" y="466931"/>
                    </a:lnTo>
                    <a:lnTo>
                      <a:pt x="943755" y="467438"/>
                    </a:lnTo>
                    <a:lnTo>
                      <a:pt x="942996" y="468366"/>
                    </a:lnTo>
                    <a:lnTo>
                      <a:pt x="942151" y="469547"/>
                    </a:lnTo>
                    <a:lnTo>
                      <a:pt x="941138" y="474356"/>
                    </a:lnTo>
                    <a:lnTo>
                      <a:pt x="940801" y="474525"/>
                    </a:lnTo>
                    <a:lnTo>
                      <a:pt x="940547" y="475200"/>
                    </a:lnTo>
                    <a:lnTo>
                      <a:pt x="940547" y="475200"/>
                    </a:lnTo>
                    <a:lnTo>
                      <a:pt x="939535" y="474610"/>
                    </a:lnTo>
                    <a:lnTo>
                      <a:pt x="939112" y="474272"/>
                    </a:lnTo>
                    <a:lnTo>
                      <a:pt x="939366" y="474019"/>
                    </a:lnTo>
                    <a:lnTo>
                      <a:pt x="939957" y="473766"/>
                    </a:lnTo>
                    <a:lnTo>
                      <a:pt x="939957" y="473091"/>
                    </a:lnTo>
                    <a:lnTo>
                      <a:pt x="940632" y="471994"/>
                    </a:lnTo>
                    <a:lnTo>
                      <a:pt x="939281" y="470728"/>
                    </a:lnTo>
                    <a:lnTo>
                      <a:pt x="937087" y="470053"/>
                    </a:lnTo>
                    <a:lnTo>
                      <a:pt x="935567" y="470391"/>
                    </a:lnTo>
                    <a:lnTo>
                      <a:pt x="934892" y="470391"/>
                    </a:lnTo>
                    <a:lnTo>
                      <a:pt x="933710" y="470981"/>
                    </a:lnTo>
                    <a:lnTo>
                      <a:pt x="931346" y="471319"/>
                    </a:lnTo>
                    <a:lnTo>
                      <a:pt x="929152" y="469884"/>
                    </a:lnTo>
                    <a:lnTo>
                      <a:pt x="927801" y="469716"/>
                    </a:lnTo>
                    <a:lnTo>
                      <a:pt x="927379" y="469716"/>
                    </a:lnTo>
                    <a:lnTo>
                      <a:pt x="926450" y="470138"/>
                    </a:lnTo>
                    <a:lnTo>
                      <a:pt x="925268" y="470306"/>
                    </a:lnTo>
                    <a:lnTo>
                      <a:pt x="924171" y="469631"/>
                    </a:lnTo>
                    <a:lnTo>
                      <a:pt x="922314" y="469631"/>
                    </a:lnTo>
                    <a:lnTo>
                      <a:pt x="919782" y="470559"/>
                    </a:lnTo>
                    <a:lnTo>
                      <a:pt x="918009" y="470813"/>
                    </a:lnTo>
                    <a:lnTo>
                      <a:pt x="917418" y="470813"/>
                    </a:lnTo>
                    <a:lnTo>
                      <a:pt x="916321" y="471066"/>
                    </a:lnTo>
                    <a:lnTo>
                      <a:pt x="912184" y="470813"/>
                    </a:lnTo>
                    <a:lnTo>
                      <a:pt x="909736" y="471572"/>
                    </a:lnTo>
                    <a:lnTo>
                      <a:pt x="906613" y="472163"/>
                    </a:lnTo>
                    <a:lnTo>
                      <a:pt x="906275" y="472163"/>
                    </a:lnTo>
                    <a:lnTo>
                      <a:pt x="903743" y="472584"/>
                    </a:lnTo>
                    <a:lnTo>
                      <a:pt x="901548" y="473428"/>
                    </a:lnTo>
                    <a:lnTo>
                      <a:pt x="900029" y="473681"/>
                    </a:lnTo>
                    <a:lnTo>
                      <a:pt x="898340" y="473681"/>
                    </a:lnTo>
                    <a:lnTo>
                      <a:pt x="896399" y="473934"/>
                    </a:lnTo>
                    <a:lnTo>
                      <a:pt x="892769" y="473175"/>
                    </a:lnTo>
                    <a:lnTo>
                      <a:pt x="891756" y="473175"/>
                    </a:lnTo>
                    <a:lnTo>
                      <a:pt x="886522" y="472837"/>
                    </a:lnTo>
                    <a:lnTo>
                      <a:pt x="883990" y="472416"/>
                    </a:lnTo>
                    <a:lnTo>
                      <a:pt x="883314" y="471909"/>
                    </a:lnTo>
                    <a:lnTo>
                      <a:pt x="880191" y="470897"/>
                    </a:lnTo>
                    <a:lnTo>
                      <a:pt x="880191" y="470897"/>
                    </a:lnTo>
                    <a:lnTo>
                      <a:pt x="878250" y="469294"/>
                    </a:lnTo>
                    <a:lnTo>
                      <a:pt x="877827" y="468956"/>
                    </a:lnTo>
                    <a:lnTo>
                      <a:pt x="877237" y="468366"/>
                    </a:lnTo>
                    <a:lnTo>
                      <a:pt x="872509" y="464063"/>
                    </a:lnTo>
                    <a:lnTo>
                      <a:pt x="871665" y="463810"/>
                    </a:lnTo>
                    <a:lnTo>
                      <a:pt x="871412" y="463050"/>
                    </a:lnTo>
                    <a:lnTo>
                      <a:pt x="870990" y="462713"/>
                    </a:lnTo>
                    <a:lnTo>
                      <a:pt x="870399" y="458578"/>
                    </a:lnTo>
                    <a:lnTo>
                      <a:pt x="870061" y="458156"/>
                    </a:lnTo>
                    <a:lnTo>
                      <a:pt x="866347" y="455962"/>
                    </a:lnTo>
                    <a:lnTo>
                      <a:pt x="859003" y="454106"/>
                    </a:lnTo>
                    <a:lnTo>
                      <a:pt x="849886" y="452250"/>
                    </a:lnTo>
                    <a:lnTo>
                      <a:pt x="845834" y="451575"/>
                    </a:lnTo>
                    <a:lnTo>
                      <a:pt x="844906" y="452756"/>
                    </a:lnTo>
                    <a:lnTo>
                      <a:pt x="844315" y="453009"/>
                    </a:lnTo>
                    <a:lnTo>
                      <a:pt x="843471" y="453178"/>
                    </a:lnTo>
                    <a:lnTo>
                      <a:pt x="840769" y="451913"/>
                    </a:lnTo>
                    <a:lnTo>
                      <a:pt x="837899" y="450731"/>
                    </a:lnTo>
                    <a:lnTo>
                      <a:pt x="834692" y="450225"/>
                    </a:lnTo>
                    <a:lnTo>
                      <a:pt x="831990" y="450394"/>
                    </a:lnTo>
                    <a:lnTo>
                      <a:pt x="824731" y="452587"/>
                    </a:lnTo>
                    <a:lnTo>
                      <a:pt x="820848" y="452925"/>
                    </a:lnTo>
                    <a:lnTo>
                      <a:pt x="819919" y="453094"/>
                    </a:lnTo>
                    <a:lnTo>
                      <a:pt x="817978" y="453431"/>
                    </a:lnTo>
                    <a:lnTo>
                      <a:pt x="816965" y="450647"/>
                    </a:lnTo>
                    <a:lnTo>
                      <a:pt x="816627" y="450816"/>
                    </a:lnTo>
                    <a:lnTo>
                      <a:pt x="817724" y="455119"/>
                    </a:lnTo>
                    <a:lnTo>
                      <a:pt x="815698" y="457735"/>
                    </a:lnTo>
                    <a:lnTo>
                      <a:pt x="814854" y="458241"/>
                    </a:lnTo>
                    <a:lnTo>
                      <a:pt x="813757" y="458241"/>
                    </a:lnTo>
                    <a:lnTo>
                      <a:pt x="811731" y="456891"/>
                    </a:lnTo>
                    <a:lnTo>
                      <a:pt x="811224" y="456891"/>
                    </a:lnTo>
                    <a:lnTo>
                      <a:pt x="808692" y="458072"/>
                    </a:lnTo>
                    <a:lnTo>
                      <a:pt x="808017" y="458072"/>
                    </a:lnTo>
                    <a:lnTo>
                      <a:pt x="806075" y="459000"/>
                    </a:lnTo>
                    <a:lnTo>
                      <a:pt x="804978" y="459000"/>
                    </a:lnTo>
                    <a:lnTo>
                      <a:pt x="795101" y="469547"/>
                    </a:lnTo>
                    <a:lnTo>
                      <a:pt x="792569" y="468281"/>
                    </a:lnTo>
                    <a:lnTo>
                      <a:pt x="790796" y="469547"/>
                    </a:lnTo>
                    <a:lnTo>
                      <a:pt x="786997" y="469547"/>
                    </a:lnTo>
                    <a:lnTo>
                      <a:pt x="786575" y="469209"/>
                    </a:lnTo>
                    <a:lnTo>
                      <a:pt x="786153" y="468534"/>
                    </a:lnTo>
                    <a:lnTo>
                      <a:pt x="785647" y="468534"/>
                    </a:lnTo>
                    <a:lnTo>
                      <a:pt x="785140" y="468872"/>
                    </a:lnTo>
                    <a:lnTo>
                      <a:pt x="785140" y="469547"/>
                    </a:lnTo>
                    <a:lnTo>
                      <a:pt x="784296" y="470559"/>
                    </a:lnTo>
                    <a:lnTo>
                      <a:pt x="784043" y="471319"/>
                    </a:lnTo>
                    <a:lnTo>
                      <a:pt x="774251" y="478491"/>
                    </a:lnTo>
                    <a:lnTo>
                      <a:pt x="770199" y="481781"/>
                    </a:lnTo>
                    <a:lnTo>
                      <a:pt x="766400" y="484059"/>
                    </a:lnTo>
                    <a:lnTo>
                      <a:pt x="765387" y="484228"/>
                    </a:lnTo>
                    <a:lnTo>
                      <a:pt x="764459" y="483722"/>
                    </a:lnTo>
                    <a:lnTo>
                      <a:pt x="760238" y="480178"/>
                    </a:lnTo>
                    <a:lnTo>
                      <a:pt x="759816" y="480347"/>
                    </a:lnTo>
                    <a:lnTo>
                      <a:pt x="759647" y="480685"/>
                    </a:lnTo>
                    <a:lnTo>
                      <a:pt x="761335" y="482119"/>
                    </a:lnTo>
                    <a:lnTo>
                      <a:pt x="756355" y="484903"/>
                    </a:lnTo>
                    <a:lnTo>
                      <a:pt x="750615" y="487941"/>
                    </a:lnTo>
                    <a:lnTo>
                      <a:pt x="746563" y="485410"/>
                    </a:lnTo>
                    <a:lnTo>
                      <a:pt x="744790" y="486675"/>
                    </a:lnTo>
                    <a:lnTo>
                      <a:pt x="743355" y="486675"/>
                    </a:lnTo>
                    <a:lnTo>
                      <a:pt x="740569" y="488362"/>
                    </a:lnTo>
                    <a:lnTo>
                      <a:pt x="740401" y="488362"/>
                    </a:lnTo>
                    <a:lnTo>
                      <a:pt x="739556" y="488025"/>
                    </a:lnTo>
                    <a:lnTo>
                      <a:pt x="738121" y="488700"/>
                    </a:lnTo>
                    <a:lnTo>
                      <a:pt x="738290" y="488869"/>
                    </a:lnTo>
                    <a:lnTo>
                      <a:pt x="741498" y="490134"/>
                    </a:lnTo>
                    <a:lnTo>
                      <a:pt x="740991" y="490725"/>
                    </a:lnTo>
                    <a:lnTo>
                      <a:pt x="726810" y="491738"/>
                    </a:lnTo>
                    <a:lnTo>
                      <a:pt x="722167" y="492919"/>
                    </a:lnTo>
                    <a:lnTo>
                      <a:pt x="719719" y="496041"/>
                    </a:lnTo>
                    <a:lnTo>
                      <a:pt x="715583" y="504563"/>
                    </a:lnTo>
                    <a:lnTo>
                      <a:pt x="714232" y="513000"/>
                    </a:lnTo>
                    <a:lnTo>
                      <a:pt x="714232" y="517472"/>
                    </a:lnTo>
                    <a:lnTo>
                      <a:pt x="715161" y="518231"/>
                    </a:lnTo>
                    <a:lnTo>
                      <a:pt x="721407" y="526163"/>
                    </a:lnTo>
                    <a:lnTo>
                      <a:pt x="721998" y="526584"/>
                    </a:lnTo>
                    <a:lnTo>
                      <a:pt x="738459" y="528441"/>
                    </a:lnTo>
                    <a:lnTo>
                      <a:pt x="738206" y="529706"/>
                    </a:lnTo>
                    <a:lnTo>
                      <a:pt x="740316" y="530466"/>
                    </a:lnTo>
                    <a:lnTo>
                      <a:pt x="741245" y="530213"/>
                    </a:lnTo>
                    <a:lnTo>
                      <a:pt x="741245" y="529706"/>
                    </a:lnTo>
                    <a:lnTo>
                      <a:pt x="741836" y="529706"/>
                    </a:lnTo>
                    <a:lnTo>
                      <a:pt x="741836" y="530466"/>
                    </a:lnTo>
                    <a:lnTo>
                      <a:pt x="743862" y="531056"/>
                    </a:lnTo>
                    <a:lnTo>
                      <a:pt x="744030" y="532238"/>
                    </a:lnTo>
                    <a:lnTo>
                      <a:pt x="745043" y="532744"/>
                    </a:lnTo>
                    <a:lnTo>
                      <a:pt x="746310" y="533166"/>
                    </a:lnTo>
                    <a:lnTo>
                      <a:pt x="747491" y="534600"/>
                    </a:lnTo>
                    <a:lnTo>
                      <a:pt x="748335" y="534769"/>
                    </a:lnTo>
                    <a:lnTo>
                      <a:pt x="752050" y="539072"/>
                    </a:lnTo>
                    <a:lnTo>
                      <a:pt x="753147" y="539831"/>
                    </a:lnTo>
                    <a:lnTo>
                      <a:pt x="757452" y="541772"/>
                    </a:lnTo>
                    <a:lnTo>
                      <a:pt x="763868" y="545147"/>
                    </a:lnTo>
                    <a:lnTo>
                      <a:pt x="766231" y="545991"/>
                    </a:lnTo>
                    <a:lnTo>
                      <a:pt x="766400" y="548100"/>
                    </a:lnTo>
                    <a:lnTo>
                      <a:pt x="767835" y="548775"/>
                    </a:lnTo>
                    <a:lnTo>
                      <a:pt x="768004" y="549956"/>
                    </a:lnTo>
                    <a:lnTo>
                      <a:pt x="769439" y="550547"/>
                    </a:lnTo>
                    <a:lnTo>
                      <a:pt x="770199" y="551475"/>
                    </a:lnTo>
                    <a:lnTo>
                      <a:pt x="770790" y="551897"/>
                    </a:lnTo>
                    <a:lnTo>
                      <a:pt x="771212" y="552572"/>
                    </a:lnTo>
                    <a:lnTo>
                      <a:pt x="771887" y="552994"/>
                    </a:lnTo>
                    <a:lnTo>
                      <a:pt x="773322" y="555103"/>
                    </a:lnTo>
                    <a:lnTo>
                      <a:pt x="774082" y="555525"/>
                    </a:lnTo>
                    <a:lnTo>
                      <a:pt x="773660" y="556200"/>
                    </a:lnTo>
                    <a:lnTo>
                      <a:pt x="774082" y="557972"/>
                    </a:lnTo>
                    <a:lnTo>
                      <a:pt x="774588" y="557972"/>
                    </a:lnTo>
                    <a:lnTo>
                      <a:pt x="774420" y="556959"/>
                    </a:lnTo>
                    <a:lnTo>
                      <a:pt x="774842" y="556706"/>
                    </a:lnTo>
                    <a:lnTo>
                      <a:pt x="775095" y="558478"/>
                    </a:lnTo>
                    <a:lnTo>
                      <a:pt x="774588" y="560587"/>
                    </a:lnTo>
                    <a:lnTo>
                      <a:pt x="771887" y="566072"/>
                    </a:lnTo>
                    <a:lnTo>
                      <a:pt x="771296" y="568266"/>
                    </a:lnTo>
                    <a:lnTo>
                      <a:pt x="771887" y="568941"/>
                    </a:lnTo>
                    <a:lnTo>
                      <a:pt x="776952" y="570713"/>
                    </a:lnTo>
                    <a:lnTo>
                      <a:pt x="778640" y="572737"/>
                    </a:lnTo>
                    <a:lnTo>
                      <a:pt x="780244" y="573328"/>
                    </a:lnTo>
                    <a:lnTo>
                      <a:pt x="788010" y="574678"/>
                    </a:lnTo>
                    <a:lnTo>
                      <a:pt x="789445" y="574678"/>
                    </a:lnTo>
                    <a:lnTo>
                      <a:pt x="797465" y="576281"/>
                    </a:lnTo>
                    <a:lnTo>
                      <a:pt x="797718" y="576956"/>
                    </a:lnTo>
                    <a:lnTo>
                      <a:pt x="799237" y="577884"/>
                    </a:lnTo>
                    <a:lnTo>
                      <a:pt x="799491" y="578138"/>
                    </a:lnTo>
                    <a:lnTo>
                      <a:pt x="799322" y="578644"/>
                    </a:lnTo>
                    <a:lnTo>
                      <a:pt x="800335" y="580078"/>
                    </a:lnTo>
                    <a:lnTo>
                      <a:pt x="801095" y="580669"/>
                    </a:lnTo>
                    <a:lnTo>
                      <a:pt x="801263" y="583031"/>
                    </a:lnTo>
                    <a:lnTo>
                      <a:pt x="802361" y="585984"/>
                    </a:lnTo>
                    <a:lnTo>
                      <a:pt x="803880" y="588347"/>
                    </a:lnTo>
                    <a:lnTo>
                      <a:pt x="804978" y="588937"/>
                    </a:lnTo>
                    <a:lnTo>
                      <a:pt x="807679" y="588937"/>
                    </a:lnTo>
                    <a:lnTo>
                      <a:pt x="808607" y="589528"/>
                    </a:lnTo>
                    <a:lnTo>
                      <a:pt x="814854" y="594844"/>
                    </a:lnTo>
                    <a:lnTo>
                      <a:pt x="815023" y="595856"/>
                    </a:lnTo>
                    <a:lnTo>
                      <a:pt x="814685" y="597291"/>
                    </a:lnTo>
                    <a:lnTo>
                      <a:pt x="813504" y="598725"/>
                    </a:lnTo>
                    <a:lnTo>
                      <a:pt x="813335" y="600497"/>
                    </a:lnTo>
                    <a:lnTo>
                      <a:pt x="813757" y="602184"/>
                    </a:lnTo>
                    <a:lnTo>
                      <a:pt x="815614" y="606066"/>
                    </a:lnTo>
                    <a:lnTo>
                      <a:pt x="819835" y="615853"/>
                    </a:lnTo>
                    <a:lnTo>
                      <a:pt x="821354" y="616866"/>
                    </a:lnTo>
                    <a:lnTo>
                      <a:pt x="823464" y="616866"/>
                    </a:lnTo>
                    <a:lnTo>
                      <a:pt x="826419" y="616022"/>
                    </a:lnTo>
                    <a:lnTo>
                      <a:pt x="828107" y="617794"/>
                    </a:lnTo>
                    <a:lnTo>
                      <a:pt x="826926" y="619565"/>
                    </a:lnTo>
                    <a:lnTo>
                      <a:pt x="827263" y="620156"/>
                    </a:lnTo>
                    <a:lnTo>
                      <a:pt x="831062" y="621085"/>
                    </a:lnTo>
                    <a:lnTo>
                      <a:pt x="829796" y="623278"/>
                    </a:lnTo>
                    <a:lnTo>
                      <a:pt x="828529" y="624207"/>
                    </a:lnTo>
                    <a:lnTo>
                      <a:pt x="828361" y="624966"/>
                    </a:lnTo>
                    <a:lnTo>
                      <a:pt x="831906" y="629860"/>
                    </a:lnTo>
                    <a:lnTo>
                      <a:pt x="832497" y="630112"/>
                    </a:lnTo>
                    <a:lnTo>
                      <a:pt x="833172" y="630450"/>
                    </a:lnTo>
                    <a:lnTo>
                      <a:pt x="834607" y="632222"/>
                    </a:lnTo>
                    <a:lnTo>
                      <a:pt x="834607" y="632981"/>
                    </a:lnTo>
                    <a:lnTo>
                      <a:pt x="834860" y="633403"/>
                    </a:lnTo>
                    <a:lnTo>
                      <a:pt x="855542" y="633066"/>
                    </a:lnTo>
                    <a:lnTo>
                      <a:pt x="855711" y="634078"/>
                    </a:lnTo>
                    <a:lnTo>
                      <a:pt x="857315" y="634500"/>
                    </a:lnTo>
                    <a:lnTo>
                      <a:pt x="864068" y="634078"/>
                    </a:lnTo>
                    <a:lnTo>
                      <a:pt x="866938" y="632897"/>
                    </a:lnTo>
                    <a:lnTo>
                      <a:pt x="868711" y="635260"/>
                    </a:lnTo>
                    <a:lnTo>
                      <a:pt x="876392" y="634922"/>
                    </a:lnTo>
                    <a:lnTo>
                      <a:pt x="888801" y="636778"/>
                    </a:lnTo>
                    <a:lnTo>
                      <a:pt x="889561" y="636609"/>
                    </a:lnTo>
                    <a:lnTo>
                      <a:pt x="899691" y="636440"/>
                    </a:lnTo>
                    <a:lnTo>
                      <a:pt x="910580" y="631884"/>
                    </a:lnTo>
                    <a:lnTo>
                      <a:pt x="911509" y="631884"/>
                    </a:lnTo>
                    <a:lnTo>
                      <a:pt x="911847" y="632053"/>
                    </a:lnTo>
                    <a:lnTo>
                      <a:pt x="912184" y="632306"/>
                    </a:lnTo>
                    <a:lnTo>
                      <a:pt x="913535" y="635175"/>
                    </a:lnTo>
                    <a:lnTo>
                      <a:pt x="915983" y="637622"/>
                    </a:lnTo>
                    <a:lnTo>
                      <a:pt x="918684" y="641165"/>
                    </a:lnTo>
                    <a:lnTo>
                      <a:pt x="920035" y="641672"/>
                    </a:lnTo>
                    <a:lnTo>
                      <a:pt x="922483" y="641672"/>
                    </a:lnTo>
                    <a:lnTo>
                      <a:pt x="923749" y="641334"/>
                    </a:lnTo>
                    <a:lnTo>
                      <a:pt x="927210" y="639816"/>
                    </a:lnTo>
                    <a:lnTo>
                      <a:pt x="929067" y="637960"/>
                    </a:lnTo>
                    <a:lnTo>
                      <a:pt x="930165" y="636357"/>
                    </a:lnTo>
                    <a:lnTo>
                      <a:pt x="930840" y="635934"/>
                    </a:lnTo>
                    <a:lnTo>
                      <a:pt x="931684" y="636103"/>
                    </a:lnTo>
                    <a:lnTo>
                      <a:pt x="934385" y="637960"/>
                    </a:lnTo>
                    <a:lnTo>
                      <a:pt x="935820" y="638213"/>
                    </a:lnTo>
                    <a:lnTo>
                      <a:pt x="936833" y="637622"/>
                    </a:lnTo>
                    <a:lnTo>
                      <a:pt x="946794" y="638213"/>
                    </a:lnTo>
                    <a:lnTo>
                      <a:pt x="948060" y="638381"/>
                    </a:lnTo>
                    <a:lnTo>
                      <a:pt x="948651" y="638381"/>
                    </a:lnTo>
                    <a:lnTo>
                      <a:pt x="949242" y="638803"/>
                    </a:lnTo>
                    <a:lnTo>
                      <a:pt x="949580" y="639309"/>
                    </a:lnTo>
                    <a:lnTo>
                      <a:pt x="952028" y="643444"/>
                    </a:lnTo>
                    <a:lnTo>
                      <a:pt x="952788" y="644541"/>
                    </a:lnTo>
                    <a:lnTo>
                      <a:pt x="958275" y="650278"/>
                    </a:lnTo>
                    <a:lnTo>
                      <a:pt x="962664" y="653822"/>
                    </a:lnTo>
                    <a:lnTo>
                      <a:pt x="964943" y="655088"/>
                    </a:lnTo>
                    <a:lnTo>
                      <a:pt x="965112" y="655931"/>
                    </a:lnTo>
                    <a:lnTo>
                      <a:pt x="963424" y="660066"/>
                    </a:lnTo>
                    <a:lnTo>
                      <a:pt x="962833" y="660909"/>
                    </a:lnTo>
                    <a:lnTo>
                      <a:pt x="962073" y="661247"/>
                    </a:lnTo>
                    <a:lnTo>
                      <a:pt x="954391" y="657872"/>
                    </a:lnTo>
                    <a:lnTo>
                      <a:pt x="953885" y="657872"/>
                    </a:lnTo>
                    <a:lnTo>
                      <a:pt x="951015" y="659222"/>
                    </a:lnTo>
                    <a:lnTo>
                      <a:pt x="951437" y="659813"/>
                    </a:lnTo>
                    <a:lnTo>
                      <a:pt x="953210" y="659222"/>
                    </a:lnTo>
                    <a:lnTo>
                      <a:pt x="956840" y="660825"/>
                    </a:lnTo>
                    <a:lnTo>
                      <a:pt x="957430" y="662344"/>
                    </a:lnTo>
                    <a:lnTo>
                      <a:pt x="960638" y="664031"/>
                    </a:lnTo>
                    <a:lnTo>
                      <a:pt x="961060" y="664285"/>
                    </a:lnTo>
                    <a:lnTo>
                      <a:pt x="960891" y="664875"/>
                    </a:lnTo>
                    <a:lnTo>
                      <a:pt x="960554" y="665382"/>
                    </a:lnTo>
                    <a:lnTo>
                      <a:pt x="956333" y="665044"/>
                    </a:lnTo>
                    <a:lnTo>
                      <a:pt x="954307" y="664116"/>
                    </a:lnTo>
                    <a:lnTo>
                      <a:pt x="949073" y="661753"/>
                    </a:lnTo>
                    <a:lnTo>
                      <a:pt x="947892" y="660994"/>
                    </a:lnTo>
                    <a:lnTo>
                      <a:pt x="947132" y="660066"/>
                    </a:lnTo>
                    <a:lnTo>
                      <a:pt x="945190" y="655509"/>
                    </a:lnTo>
                    <a:lnTo>
                      <a:pt x="944937" y="655256"/>
                    </a:lnTo>
                    <a:lnTo>
                      <a:pt x="944431" y="655425"/>
                    </a:lnTo>
                    <a:lnTo>
                      <a:pt x="944431" y="655678"/>
                    </a:lnTo>
                    <a:lnTo>
                      <a:pt x="946119" y="660150"/>
                    </a:lnTo>
                    <a:lnTo>
                      <a:pt x="947132" y="661500"/>
                    </a:lnTo>
                    <a:lnTo>
                      <a:pt x="947976" y="662344"/>
                    </a:lnTo>
                    <a:lnTo>
                      <a:pt x="950255" y="663525"/>
                    </a:lnTo>
                    <a:lnTo>
                      <a:pt x="950762" y="664285"/>
                    </a:lnTo>
                    <a:lnTo>
                      <a:pt x="950931" y="664538"/>
                    </a:lnTo>
                    <a:lnTo>
                      <a:pt x="959034" y="668335"/>
                    </a:lnTo>
                    <a:lnTo>
                      <a:pt x="959456" y="669010"/>
                    </a:lnTo>
                    <a:lnTo>
                      <a:pt x="959456" y="672722"/>
                    </a:lnTo>
                    <a:lnTo>
                      <a:pt x="959879" y="675591"/>
                    </a:lnTo>
                    <a:lnTo>
                      <a:pt x="960723" y="677784"/>
                    </a:lnTo>
                    <a:lnTo>
                      <a:pt x="962242" y="680063"/>
                    </a:lnTo>
                    <a:lnTo>
                      <a:pt x="963846" y="681581"/>
                    </a:lnTo>
                    <a:lnTo>
                      <a:pt x="965703" y="682847"/>
                    </a:lnTo>
                    <a:lnTo>
                      <a:pt x="985034" y="691116"/>
                    </a:lnTo>
                    <a:lnTo>
                      <a:pt x="1012722" y="702928"/>
                    </a:lnTo>
                    <a:lnTo>
                      <a:pt x="1014410" y="703941"/>
                    </a:lnTo>
                    <a:lnTo>
                      <a:pt x="1015761" y="705291"/>
                    </a:lnTo>
                    <a:lnTo>
                      <a:pt x="1017027" y="707147"/>
                    </a:lnTo>
                    <a:lnTo>
                      <a:pt x="1017871" y="709256"/>
                    </a:lnTo>
                    <a:lnTo>
                      <a:pt x="1018378" y="712631"/>
                    </a:lnTo>
                    <a:lnTo>
                      <a:pt x="1022683" y="747478"/>
                    </a:lnTo>
                    <a:lnTo>
                      <a:pt x="1024624" y="761906"/>
                    </a:lnTo>
                    <a:lnTo>
                      <a:pt x="1024624" y="763594"/>
                    </a:lnTo>
                    <a:lnTo>
                      <a:pt x="1024118" y="765535"/>
                    </a:lnTo>
                    <a:lnTo>
                      <a:pt x="1021501" y="772960"/>
                    </a:lnTo>
                    <a:lnTo>
                      <a:pt x="1020995" y="774985"/>
                    </a:lnTo>
                    <a:lnTo>
                      <a:pt x="1020995" y="777347"/>
                    </a:lnTo>
                    <a:lnTo>
                      <a:pt x="1025300" y="812869"/>
                    </a:lnTo>
                    <a:lnTo>
                      <a:pt x="1025300" y="814640"/>
                    </a:lnTo>
                    <a:lnTo>
                      <a:pt x="1023274" y="817594"/>
                    </a:lnTo>
                    <a:lnTo>
                      <a:pt x="1022683" y="817341"/>
                    </a:lnTo>
                    <a:lnTo>
                      <a:pt x="1020573" y="818185"/>
                    </a:lnTo>
                    <a:lnTo>
                      <a:pt x="1018884" y="817003"/>
                    </a:lnTo>
                    <a:lnTo>
                      <a:pt x="1016099" y="815569"/>
                    </a:lnTo>
                    <a:lnTo>
                      <a:pt x="1015086" y="815906"/>
                    </a:lnTo>
                    <a:lnTo>
                      <a:pt x="1013904" y="815906"/>
                    </a:lnTo>
                    <a:lnTo>
                      <a:pt x="1012553" y="814303"/>
                    </a:lnTo>
                    <a:lnTo>
                      <a:pt x="1010274" y="815737"/>
                    </a:lnTo>
                    <a:lnTo>
                      <a:pt x="1009514" y="815737"/>
                    </a:lnTo>
                    <a:lnTo>
                      <a:pt x="1008923" y="816413"/>
                    </a:lnTo>
                    <a:lnTo>
                      <a:pt x="1008501" y="816244"/>
                    </a:lnTo>
                    <a:lnTo>
                      <a:pt x="1006475" y="814894"/>
                    </a:lnTo>
                    <a:lnTo>
                      <a:pt x="1004027" y="813966"/>
                    </a:lnTo>
                    <a:lnTo>
                      <a:pt x="1001917" y="814219"/>
                    </a:lnTo>
                    <a:lnTo>
                      <a:pt x="1001073" y="814219"/>
                    </a:lnTo>
                    <a:lnTo>
                      <a:pt x="1000651" y="813206"/>
                    </a:lnTo>
                    <a:lnTo>
                      <a:pt x="999722" y="810928"/>
                    </a:lnTo>
                    <a:lnTo>
                      <a:pt x="998372" y="809916"/>
                    </a:lnTo>
                    <a:lnTo>
                      <a:pt x="997949" y="808650"/>
                    </a:lnTo>
                    <a:lnTo>
                      <a:pt x="997696" y="807975"/>
                    </a:lnTo>
                    <a:lnTo>
                      <a:pt x="995670" y="807132"/>
                    </a:lnTo>
                    <a:lnTo>
                      <a:pt x="995417" y="806119"/>
                    </a:lnTo>
                    <a:lnTo>
                      <a:pt x="992463" y="802575"/>
                    </a:lnTo>
                    <a:lnTo>
                      <a:pt x="992125" y="802575"/>
                    </a:lnTo>
                    <a:lnTo>
                      <a:pt x="992125" y="803756"/>
                    </a:lnTo>
                    <a:lnTo>
                      <a:pt x="989677" y="804094"/>
                    </a:lnTo>
                    <a:lnTo>
                      <a:pt x="988157" y="802659"/>
                    </a:lnTo>
                    <a:lnTo>
                      <a:pt x="987904" y="802659"/>
                    </a:lnTo>
                    <a:lnTo>
                      <a:pt x="987651" y="804263"/>
                    </a:lnTo>
                    <a:lnTo>
                      <a:pt x="986976" y="805528"/>
                    </a:lnTo>
                    <a:lnTo>
                      <a:pt x="985963" y="807384"/>
                    </a:lnTo>
                    <a:lnTo>
                      <a:pt x="983937" y="807384"/>
                    </a:lnTo>
                    <a:lnTo>
                      <a:pt x="982248" y="804684"/>
                    </a:lnTo>
                    <a:lnTo>
                      <a:pt x="981742" y="804094"/>
                    </a:lnTo>
                    <a:lnTo>
                      <a:pt x="980560" y="805022"/>
                    </a:lnTo>
                    <a:lnTo>
                      <a:pt x="977521" y="805444"/>
                    </a:lnTo>
                    <a:lnTo>
                      <a:pt x="974735" y="803756"/>
                    </a:lnTo>
                    <a:lnTo>
                      <a:pt x="973132" y="803756"/>
                    </a:lnTo>
                    <a:lnTo>
                      <a:pt x="971950" y="802913"/>
                    </a:lnTo>
                    <a:lnTo>
                      <a:pt x="970852" y="803419"/>
                    </a:lnTo>
                    <a:lnTo>
                      <a:pt x="968235" y="804853"/>
                    </a:lnTo>
                    <a:lnTo>
                      <a:pt x="967645" y="805444"/>
                    </a:lnTo>
                    <a:lnTo>
                      <a:pt x="966632" y="805613"/>
                    </a:lnTo>
                    <a:lnTo>
                      <a:pt x="965703" y="806372"/>
                    </a:lnTo>
                    <a:lnTo>
                      <a:pt x="961398" y="807300"/>
                    </a:lnTo>
                    <a:lnTo>
                      <a:pt x="960047" y="808903"/>
                    </a:lnTo>
                    <a:lnTo>
                      <a:pt x="959288" y="810844"/>
                    </a:lnTo>
                    <a:lnTo>
                      <a:pt x="956586" y="811266"/>
                    </a:lnTo>
                    <a:lnTo>
                      <a:pt x="955405" y="812194"/>
                    </a:lnTo>
                    <a:lnTo>
                      <a:pt x="953970" y="812869"/>
                    </a:lnTo>
                    <a:lnTo>
                      <a:pt x="953970" y="813460"/>
                    </a:lnTo>
                    <a:lnTo>
                      <a:pt x="953632" y="813966"/>
                    </a:lnTo>
                    <a:lnTo>
                      <a:pt x="953294" y="814303"/>
                    </a:lnTo>
                    <a:lnTo>
                      <a:pt x="952703" y="814303"/>
                    </a:lnTo>
                    <a:lnTo>
                      <a:pt x="951775" y="814978"/>
                    </a:lnTo>
                    <a:lnTo>
                      <a:pt x="951606" y="815906"/>
                    </a:lnTo>
                    <a:lnTo>
                      <a:pt x="949918" y="816750"/>
                    </a:lnTo>
                    <a:lnTo>
                      <a:pt x="942573" y="820041"/>
                    </a:lnTo>
                    <a:lnTo>
                      <a:pt x="924256" y="835060"/>
                    </a:lnTo>
                    <a:lnTo>
                      <a:pt x="923580" y="835060"/>
                    </a:lnTo>
                    <a:lnTo>
                      <a:pt x="922905" y="834553"/>
                    </a:lnTo>
                    <a:lnTo>
                      <a:pt x="919359" y="832191"/>
                    </a:lnTo>
                    <a:lnTo>
                      <a:pt x="915392" y="830841"/>
                    </a:lnTo>
                    <a:lnTo>
                      <a:pt x="911847" y="830335"/>
                    </a:lnTo>
                    <a:lnTo>
                      <a:pt x="908386" y="829069"/>
                    </a:lnTo>
                    <a:lnTo>
                      <a:pt x="905347" y="822572"/>
                    </a:lnTo>
                    <a:lnTo>
                      <a:pt x="903067" y="819450"/>
                    </a:lnTo>
                    <a:lnTo>
                      <a:pt x="902814" y="819619"/>
                    </a:lnTo>
                    <a:lnTo>
                      <a:pt x="902223" y="818944"/>
                    </a:lnTo>
                    <a:lnTo>
                      <a:pt x="901717" y="818944"/>
                    </a:lnTo>
                    <a:lnTo>
                      <a:pt x="901126" y="819366"/>
                    </a:lnTo>
                    <a:lnTo>
                      <a:pt x="900957" y="819366"/>
                    </a:lnTo>
                    <a:lnTo>
                      <a:pt x="900957" y="819028"/>
                    </a:lnTo>
                    <a:lnTo>
                      <a:pt x="900535" y="819028"/>
                    </a:lnTo>
                    <a:lnTo>
                      <a:pt x="900197" y="819788"/>
                    </a:lnTo>
                    <a:lnTo>
                      <a:pt x="899184" y="821138"/>
                    </a:lnTo>
                    <a:lnTo>
                      <a:pt x="889814" y="814978"/>
                    </a:lnTo>
                    <a:lnTo>
                      <a:pt x="874198" y="804853"/>
                    </a:lnTo>
                    <a:lnTo>
                      <a:pt x="871412" y="802491"/>
                    </a:lnTo>
                    <a:lnTo>
                      <a:pt x="867529" y="800719"/>
                    </a:lnTo>
                    <a:lnTo>
                      <a:pt x="857652" y="798272"/>
                    </a:lnTo>
                    <a:lnTo>
                      <a:pt x="856639" y="797428"/>
                    </a:lnTo>
                    <a:lnTo>
                      <a:pt x="845243" y="772960"/>
                    </a:lnTo>
                    <a:lnTo>
                      <a:pt x="844821" y="772622"/>
                    </a:lnTo>
                    <a:lnTo>
                      <a:pt x="840010" y="772369"/>
                    </a:lnTo>
                    <a:lnTo>
                      <a:pt x="839081" y="772369"/>
                    </a:lnTo>
                    <a:lnTo>
                      <a:pt x="838321" y="771778"/>
                    </a:lnTo>
                    <a:lnTo>
                      <a:pt x="834945" y="766884"/>
                    </a:lnTo>
                    <a:lnTo>
                      <a:pt x="830302" y="760050"/>
                    </a:lnTo>
                    <a:lnTo>
                      <a:pt x="828614" y="757519"/>
                    </a:lnTo>
                    <a:lnTo>
                      <a:pt x="826672" y="754650"/>
                    </a:lnTo>
                    <a:lnTo>
                      <a:pt x="823549" y="750600"/>
                    </a:lnTo>
                    <a:lnTo>
                      <a:pt x="816627" y="741066"/>
                    </a:lnTo>
                    <a:lnTo>
                      <a:pt x="814770" y="739547"/>
                    </a:lnTo>
                    <a:lnTo>
                      <a:pt x="812491" y="738197"/>
                    </a:lnTo>
                    <a:lnTo>
                      <a:pt x="812069" y="737607"/>
                    </a:lnTo>
                    <a:lnTo>
                      <a:pt x="809705" y="728663"/>
                    </a:lnTo>
                    <a:lnTo>
                      <a:pt x="807257" y="724612"/>
                    </a:lnTo>
                    <a:lnTo>
                      <a:pt x="809030" y="723516"/>
                    </a:lnTo>
                    <a:lnTo>
                      <a:pt x="809030" y="723094"/>
                    </a:lnTo>
                    <a:lnTo>
                      <a:pt x="808692" y="722419"/>
                    </a:lnTo>
                    <a:lnTo>
                      <a:pt x="809452" y="722166"/>
                    </a:lnTo>
                    <a:lnTo>
                      <a:pt x="809874" y="721744"/>
                    </a:lnTo>
                    <a:lnTo>
                      <a:pt x="809874" y="721491"/>
                    </a:lnTo>
                    <a:lnTo>
                      <a:pt x="810971" y="719635"/>
                    </a:lnTo>
                    <a:lnTo>
                      <a:pt x="811646" y="715078"/>
                    </a:lnTo>
                    <a:lnTo>
                      <a:pt x="811646" y="712462"/>
                    </a:lnTo>
                    <a:lnTo>
                      <a:pt x="811056" y="709510"/>
                    </a:lnTo>
                    <a:lnTo>
                      <a:pt x="808354" y="705797"/>
                    </a:lnTo>
                    <a:lnTo>
                      <a:pt x="807595" y="705544"/>
                    </a:lnTo>
                    <a:lnTo>
                      <a:pt x="806666" y="705544"/>
                    </a:lnTo>
                    <a:lnTo>
                      <a:pt x="806413" y="705291"/>
                    </a:lnTo>
                    <a:lnTo>
                      <a:pt x="806666" y="704785"/>
                    </a:lnTo>
                    <a:lnTo>
                      <a:pt x="806919" y="702844"/>
                    </a:lnTo>
                    <a:lnTo>
                      <a:pt x="806919" y="702422"/>
                    </a:lnTo>
                    <a:lnTo>
                      <a:pt x="805231" y="702085"/>
                    </a:lnTo>
                    <a:lnTo>
                      <a:pt x="805231" y="701916"/>
                    </a:lnTo>
                    <a:lnTo>
                      <a:pt x="806666" y="702085"/>
                    </a:lnTo>
                    <a:lnTo>
                      <a:pt x="806919" y="701578"/>
                    </a:lnTo>
                    <a:lnTo>
                      <a:pt x="806328" y="698625"/>
                    </a:lnTo>
                    <a:lnTo>
                      <a:pt x="806075" y="698288"/>
                    </a:lnTo>
                    <a:lnTo>
                      <a:pt x="804640" y="698625"/>
                    </a:lnTo>
                    <a:lnTo>
                      <a:pt x="804640" y="698456"/>
                    </a:lnTo>
                    <a:lnTo>
                      <a:pt x="805737" y="698035"/>
                    </a:lnTo>
                    <a:lnTo>
                      <a:pt x="805991" y="698035"/>
                    </a:lnTo>
                    <a:lnTo>
                      <a:pt x="805991" y="697612"/>
                    </a:lnTo>
                    <a:lnTo>
                      <a:pt x="805822" y="696515"/>
                    </a:lnTo>
                    <a:lnTo>
                      <a:pt x="804556" y="694744"/>
                    </a:lnTo>
                    <a:lnTo>
                      <a:pt x="804724" y="694575"/>
                    </a:lnTo>
                    <a:lnTo>
                      <a:pt x="805569" y="695672"/>
                    </a:lnTo>
                    <a:lnTo>
                      <a:pt x="805822" y="695672"/>
                    </a:lnTo>
                    <a:lnTo>
                      <a:pt x="806750" y="695081"/>
                    </a:lnTo>
                    <a:lnTo>
                      <a:pt x="807426" y="694828"/>
                    </a:lnTo>
                    <a:lnTo>
                      <a:pt x="809367" y="692887"/>
                    </a:lnTo>
                    <a:lnTo>
                      <a:pt x="809874" y="692719"/>
                    </a:lnTo>
                    <a:lnTo>
                      <a:pt x="810380" y="692550"/>
                    </a:lnTo>
                    <a:lnTo>
                      <a:pt x="810971" y="691790"/>
                    </a:lnTo>
                    <a:lnTo>
                      <a:pt x="810633" y="690019"/>
                    </a:lnTo>
                    <a:lnTo>
                      <a:pt x="810380" y="688838"/>
                    </a:lnTo>
                    <a:lnTo>
                      <a:pt x="810718" y="688162"/>
                    </a:lnTo>
                    <a:lnTo>
                      <a:pt x="809958" y="685885"/>
                    </a:lnTo>
                    <a:lnTo>
                      <a:pt x="808101" y="683353"/>
                    </a:lnTo>
                    <a:lnTo>
                      <a:pt x="805231" y="679894"/>
                    </a:lnTo>
                    <a:lnTo>
                      <a:pt x="802361" y="679050"/>
                    </a:lnTo>
                    <a:lnTo>
                      <a:pt x="801854" y="679219"/>
                    </a:lnTo>
                    <a:lnTo>
                      <a:pt x="800082" y="680653"/>
                    </a:lnTo>
                    <a:lnTo>
                      <a:pt x="797465" y="681666"/>
                    </a:lnTo>
                    <a:lnTo>
                      <a:pt x="792315" y="681919"/>
                    </a:lnTo>
                    <a:lnTo>
                      <a:pt x="791725" y="681666"/>
                    </a:lnTo>
                    <a:lnTo>
                      <a:pt x="785393" y="674747"/>
                    </a:lnTo>
                    <a:lnTo>
                      <a:pt x="784043" y="673650"/>
                    </a:lnTo>
                    <a:lnTo>
                      <a:pt x="778809" y="671035"/>
                    </a:lnTo>
                    <a:lnTo>
                      <a:pt x="773322" y="666984"/>
                    </a:lnTo>
                    <a:lnTo>
                      <a:pt x="767920" y="663019"/>
                    </a:lnTo>
                    <a:lnTo>
                      <a:pt x="767751" y="661922"/>
                    </a:lnTo>
                    <a:lnTo>
                      <a:pt x="767413" y="661500"/>
                    </a:lnTo>
                    <a:lnTo>
                      <a:pt x="763446" y="660488"/>
                    </a:lnTo>
                    <a:lnTo>
                      <a:pt x="763024" y="659813"/>
                    </a:lnTo>
                    <a:lnTo>
                      <a:pt x="762179" y="656606"/>
                    </a:lnTo>
                    <a:lnTo>
                      <a:pt x="762179" y="655425"/>
                    </a:lnTo>
                    <a:lnTo>
                      <a:pt x="761504" y="654666"/>
                    </a:lnTo>
                    <a:lnTo>
                      <a:pt x="759816" y="650194"/>
                    </a:lnTo>
                    <a:lnTo>
                      <a:pt x="758550" y="647747"/>
                    </a:lnTo>
                    <a:lnTo>
                      <a:pt x="758550" y="646650"/>
                    </a:lnTo>
                    <a:lnTo>
                      <a:pt x="757790" y="646397"/>
                    </a:lnTo>
                    <a:lnTo>
                      <a:pt x="756186" y="645890"/>
                    </a:lnTo>
                    <a:lnTo>
                      <a:pt x="754413" y="645384"/>
                    </a:lnTo>
                    <a:lnTo>
                      <a:pt x="754076" y="645131"/>
                    </a:lnTo>
                    <a:lnTo>
                      <a:pt x="753654" y="645384"/>
                    </a:lnTo>
                    <a:lnTo>
                      <a:pt x="753063" y="648169"/>
                    </a:lnTo>
                    <a:lnTo>
                      <a:pt x="752556" y="648169"/>
                    </a:lnTo>
                    <a:lnTo>
                      <a:pt x="748082" y="644710"/>
                    </a:lnTo>
                    <a:lnTo>
                      <a:pt x="746225" y="644034"/>
                    </a:lnTo>
                    <a:lnTo>
                      <a:pt x="744030" y="643781"/>
                    </a:lnTo>
                    <a:lnTo>
                      <a:pt x="743355" y="642262"/>
                    </a:lnTo>
                    <a:lnTo>
                      <a:pt x="743355" y="641334"/>
                    </a:lnTo>
                    <a:lnTo>
                      <a:pt x="742511" y="641082"/>
                    </a:lnTo>
                    <a:lnTo>
                      <a:pt x="740063" y="641082"/>
                    </a:lnTo>
                    <a:lnTo>
                      <a:pt x="739894" y="640744"/>
                    </a:lnTo>
                    <a:lnTo>
                      <a:pt x="739556" y="640744"/>
                    </a:lnTo>
                    <a:lnTo>
                      <a:pt x="739303" y="640997"/>
                    </a:lnTo>
                    <a:lnTo>
                      <a:pt x="739303" y="641503"/>
                    </a:lnTo>
                    <a:lnTo>
                      <a:pt x="735167" y="642516"/>
                    </a:lnTo>
                    <a:lnTo>
                      <a:pt x="734660" y="642262"/>
                    </a:lnTo>
                    <a:lnTo>
                      <a:pt x="732128" y="639900"/>
                    </a:lnTo>
                    <a:lnTo>
                      <a:pt x="731453" y="639900"/>
                    </a:lnTo>
                    <a:lnTo>
                      <a:pt x="730693" y="640575"/>
                    </a:lnTo>
                    <a:lnTo>
                      <a:pt x="730018" y="640575"/>
                    </a:lnTo>
                    <a:lnTo>
                      <a:pt x="727401" y="639731"/>
                    </a:lnTo>
                    <a:lnTo>
                      <a:pt x="727147" y="639225"/>
                    </a:lnTo>
                    <a:lnTo>
                      <a:pt x="727738" y="639225"/>
                    </a:lnTo>
                    <a:lnTo>
                      <a:pt x="727738" y="639056"/>
                    </a:lnTo>
                    <a:lnTo>
                      <a:pt x="726472" y="638466"/>
                    </a:lnTo>
                    <a:lnTo>
                      <a:pt x="726303" y="638044"/>
                    </a:lnTo>
                    <a:lnTo>
                      <a:pt x="724193" y="636947"/>
                    </a:lnTo>
                    <a:lnTo>
                      <a:pt x="723264" y="636357"/>
                    </a:lnTo>
                    <a:lnTo>
                      <a:pt x="721914" y="635175"/>
                    </a:lnTo>
                    <a:lnTo>
                      <a:pt x="720225" y="635934"/>
                    </a:lnTo>
                    <a:lnTo>
                      <a:pt x="716933" y="634922"/>
                    </a:lnTo>
                    <a:lnTo>
                      <a:pt x="711953" y="633066"/>
                    </a:lnTo>
                    <a:lnTo>
                      <a:pt x="710096" y="632728"/>
                    </a:lnTo>
                    <a:lnTo>
                      <a:pt x="698362" y="628341"/>
                    </a:lnTo>
                    <a:lnTo>
                      <a:pt x="697349" y="627919"/>
                    </a:lnTo>
                    <a:lnTo>
                      <a:pt x="697518" y="627075"/>
                    </a:lnTo>
                    <a:lnTo>
                      <a:pt x="697349" y="626906"/>
                    </a:lnTo>
                    <a:lnTo>
                      <a:pt x="697096" y="626906"/>
                    </a:lnTo>
                    <a:lnTo>
                      <a:pt x="696758" y="627750"/>
                    </a:lnTo>
                    <a:lnTo>
                      <a:pt x="696336" y="627750"/>
                    </a:lnTo>
                    <a:lnTo>
                      <a:pt x="696589" y="626569"/>
                    </a:lnTo>
                    <a:lnTo>
                      <a:pt x="696252" y="626147"/>
                    </a:lnTo>
                    <a:lnTo>
                      <a:pt x="695830" y="626316"/>
                    </a:lnTo>
                    <a:lnTo>
                      <a:pt x="695492" y="627413"/>
                    </a:lnTo>
                    <a:lnTo>
                      <a:pt x="690765" y="625725"/>
                    </a:lnTo>
                    <a:lnTo>
                      <a:pt x="680973" y="624881"/>
                    </a:lnTo>
                    <a:lnTo>
                      <a:pt x="672362" y="625894"/>
                    </a:lnTo>
                    <a:lnTo>
                      <a:pt x="670590" y="626653"/>
                    </a:lnTo>
                    <a:lnTo>
                      <a:pt x="669914" y="626147"/>
                    </a:lnTo>
                    <a:lnTo>
                      <a:pt x="669070" y="626991"/>
                    </a:lnTo>
                    <a:lnTo>
                      <a:pt x="669577" y="627666"/>
                    </a:lnTo>
                    <a:lnTo>
                      <a:pt x="662823" y="631632"/>
                    </a:lnTo>
                    <a:lnTo>
                      <a:pt x="661557" y="631884"/>
                    </a:lnTo>
                    <a:lnTo>
                      <a:pt x="661135" y="632475"/>
                    </a:lnTo>
                    <a:lnTo>
                      <a:pt x="659447" y="633403"/>
                    </a:lnTo>
                    <a:lnTo>
                      <a:pt x="658772" y="633403"/>
                    </a:lnTo>
                    <a:lnTo>
                      <a:pt x="646954" y="615178"/>
                    </a:lnTo>
                    <a:lnTo>
                      <a:pt x="643999" y="610538"/>
                    </a:lnTo>
                    <a:lnTo>
                      <a:pt x="642733" y="608512"/>
                    </a:lnTo>
                    <a:lnTo>
                      <a:pt x="640622" y="608512"/>
                    </a:lnTo>
                    <a:lnTo>
                      <a:pt x="640622" y="607500"/>
                    </a:lnTo>
                    <a:lnTo>
                      <a:pt x="645350" y="607247"/>
                    </a:lnTo>
                    <a:lnTo>
                      <a:pt x="647122" y="606572"/>
                    </a:lnTo>
                    <a:lnTo>
                      <a:pt x="646869" y="606235"/>
                    </a:lnTo>
                    <a:lnTo>
                      <a:pt x="645687" y="606572"/>
                    </a:lnTo>
                    <a:lnTo>
                      <a:pt x="645941" y="605812"/>
                    </a:lnTo>
                    <a:lnTo>
                      <a:pt x="645941" y="605053"/>
                    </a:lnTo>
                    <a:lnTo>
                      <a:pt x="647122" y="603619"/>
                    </a:lnTo>
                    <a:lnTo>
                      <a:pt x="646954" y="603281"/>
                    </a:lnTo>
                    <a:lnTo>
                      <a:pt x="645603" y="604210"/>
                    </a:lnTo>
                    <a:lnTo>
                      <a:pt x="645181" y="603619"/>
                    </a:lnTo>
                    <a:lnTo>
                      <a:pt x="646278" y="602690"/>
                    </a:lnTo>
                    <a:lnTo>
                      <a:pt x="646025" y="602353"/>
                    </a:lnTo>
                    <a:lnTo>
                      <a:pt x="644759" y="602607"/>
                    </a:lnTo>
                    <a:lnTo>
                      <a:pt x="644083" y="601678"/>
                    </a:lnTo>
                    <a:lnTo>
                      <a:pt x="643155" y="598388"/>
                    </a:lnTo>
                    <a:lnTo>
                      <a:pt x="643915" y="597882"/>
                    </a:lnTo>
                    <a:lnTo>
                      <a:pt x="644168" y="597291"/>
                    </a:lnTo>
                    <a:lnTo>
                      <a:pt x="643915" y="597291"/>
                    </a:lnTo>
                    <a:lnTo>
                      <a:pt x="643577" y="597713"/>
                    </a:lnTo>
                    <a:lnTo>
                      <a:pt x="642817" y="598219"/>
                    </a:lnTo>
                    <a:lnTo>
                      <a:pt x="642142" y="597375"/>
                    </a:lnTo>
                    <a:lnTo>
                      <a:pt x="641382" y="594422"/>
                    </a:lnTo>
                    <a:lnTo>
                      <a:pt x="640369" y="593916"/>
                    </a:lnTo>
                    <a:lnTo>
                      <a:pt x="639019" y="593747"/>
                    </a:lnTo>
                    <a:lnTo>
                      <a:pt x="638512" y="595265"/>
                    </a:lnTo>
                    <a:lnTo>
                      <a:pt x="634967" y="595097"/>
                    </a:lnTo>
                    <a:lnTo>
                      <a:pt x="634038" y="594591"/>
                    </a:lnTo>
                    <a:lnTo>
                      <a:pt x="633194" y="594928"/>
                    </a:lnTo>
                    <a:lnTo>
                      <a:pt x="630239" y="594928"/>
                    </a:lnTo>
                    <a:lnTo>
                      <a:pt x="622558" y="591216"/>
                    </a:lnTo>
                    <a:lnTo>
                      <a:pt x="619941" y="591975"/>
                    </a:lnTo>
                    <a:lnTo>
                      <a:pt x="616227" y="594591"/>
                    </a:lnTo>
                    <a:lnTo>
                      <a:pt x="615129" y="595603"/>
                    </a:lnTo>
                    <a:lnTo>
                      <a:pt x="607870" y="595350"/>
                    </a:lnTo>
                    <a:lnTo>
                      <a:pt x="607616" y="595688"/>
                    </a:lnTo>
                    <a:lnTo>
                      <a:pt x="607616" y="598050"/>
                    </a:lnTo>
                    <a:lnTo>
                      <a:pt x="605844" y="599147"/>
                    </a:lnTo>
                    <a:lnTo>
                      <a:pt x="605675" y="598894"/>
                    </a:lnTo>
                    <a:lnTo>
                      <a:pt x="605253" y="599147"/>
                    </a:lnTo>
                    <a:lnTo>
                      <a:pt x="605253" y="599484"/>
                    </a:lnTo>
                    <a:lnTo>
                      <a:pt x="604493" y="599906"/>
                    </a:lnTo>
                    <a:lnTo>
                      <a:pt x="603987" y="600666"/>
                    </a:lnTo>
                    <a:lnTo>
                      <a:pt x="598246" y="600413"/>
                    </a:lnTo>
                    <a:lnTo>
                      <a:pt x="597487" y="599906"/>
                    </a:lnTo>
                    <a:lnTo>
                      <a:pt x="596305" y="600159"/>
                    </a:lnTo>
                    <a:lnTo>
                      <a:pt x="595883" y="599906"/>
                    </a:lnTo>
                    <a:lnTo>
                      <a:pt x="594954" y="600244"/>
                    </a:lnTo>
                    <a:lnTo>
                      <a:pt x="588792" y="597206"/>
                    </a:lnTo>
                    <a:lnTo>
                      <a:pt x="583221" y="597375"/>
                    </a:lnTo>
                    <a:lnTo>
                      <a:pt x="569799" y="602016"/>
                    </a:lnTo>
                    <a:lnTo>
                      <a:pt x="568786" y="602184"/>
                    </a:lnTo>
                    <a:lnTo>
                      <a:pt x="567941" y="602016"/>
                    </a:lnTo>
                    <a:lnTo>
                      <a:pt x="567519" y="599822"/>
                    </a:lnTo>
                    <a:lnTo>
                      <a:pt x="566760" y="600075"/>
                    </a:lnTo>
                    <a:lnTo>
                      <a:pt x="567351" y="601762"/>
                    </a:lnTo>
                    <a:lnTo>
                      <a:pt x="567351" y="602100"/>
                    </a:lnTo>
                    <a:lnTo>
                      <a:pt x="567097" y="602353"/>
                    </a:lnTo>
                    <a:lnTo>
                      <a:pt x="565916" y="603113"/>
                    </a:lnTo>
                    <a:lnTo>
                      <a:pt x="563890" y="603535"/>
                    </a:lnTo>
                    <a:lnTo>
                      <a:pt x="563299" y="603028"/>
                    </a:lnTo>
                    <a:lnTo>
                      <a:pt x="562623" y="599569"/>
                    </a:lnTo>
                    <a:lnTo>
                      <a:pt x="562623" y="598810"/>
                    </a:lnTo>
                    <a:lnTo>
                      <a:pt x="562201" y="598810"/>
                    </a:lnTo>
                    <a:lnTo>
                      <a:pt x="562032" y="598303"/>
                    </a:lnTo>
                    <a:lnTo>
                      <a:pt x="562455" y="598303"/>
                    </a:lnTo>
                    <a:lnTo>
                      <a:pt x="561948" y="596194"/>
                    </a:lnTo>
                    <a:lnTo>
                      <a:pt x="561948" y="596025"/>
                    </a:lnTo>
                    <a:lnTo>
                      <a:pt x="562708" y="595772"/>
                    </a:lnTo>
                    <a:lnTo>
                      <a:pt x="563045" y="595350"/>
                    </a:lnTo>
                    <a:lnTo>
                      <a:pt x="563805" y="595350"/>
                    </a:lnTo>
                    <a:lnTo>
                      <a:pt x="564818" y="595182"/>
                    </a:lnTo>
                    <a:lnTo>
                      <a:pt x="564818" y="595013"/>
                    </a:lnTo>
                    <a:lnTo>
                      <a:pt x="561104" y="595013"/>
                    </a:lnTo>
                    <a:lnTo>
                      <a:pt x="561104" y="594675"/>
                    </a:lnTo>
                    <a:lnTo>
                      <a:pt x="560513" y="594675"/>
                    </a:lnTo>
                    <a:lnTo>
                      <a:pt x="557136" y="595265"/>
                    </a:lnTo>
                    <a:lnTo>
                      <a:pt x="556799" y="595265"/>
                    </a:lnTo>
                    <a:lnTo>
                      <a:pt x="556799" y="595941"/>
                    </a:lnTo>
                    <a:lnTo>
                      <a:pt x="555955" y="596110"/>
                    </a:lnTo>
                    <a:lnTo>
                      <a:pt x="555955" y="596447"/>
                    </a:lnTo>
                    <a:lnTo>
                      <a:pt x="556545" y="596700"/>
                    </a:lnTo>
                    <a:lnTo>
                      <a:pt x="557305" y="596869"/>
                    </a:lnTo>
                    <a:lnTo>
                      <a:pt x="559922" y="596700"/>
                    </a:lnTo>
                    <a:lnTo>
                      <a:pt x="560175" y="597544"/>
                    </a:lnTo>
                    <a:lnTo>
                      <a:pt x="560175" y="598725"/>
                    </a:lnTo>
                    <a:lnTo>
                      <a:pt x="560513" y="598725"/>
                    </a:lnTo>
                    <a:lnTo>
                      <a:pt x="560513" y="599231"/>
                    </a:lnTo>
                    <a:lnTo>
                      <a:pt x="560429" y="599231"/>
                    </a:lnTo>
                    <a:lnTo>
                      <a:pt x="560597" y="599991"/>
                    </a:lnTo>
                    <a:lnTo>
                      <a:pt x="560935" y="600581"/>
                    </a:lnTo>
                    <a:lnTo>
                      <a:pt x="561864" y="603787"/>
                    </a:lnTo>
                    <a:lnTo>
                      <a:pt x="554435" y="605897"/>
                    </a:lnTo>
                    <a:lnTo>
                      <a:pt x="554266" y="606150"/>
                    </a:lnTo>
                    <a:lnTo>
                      <a:pt x="554013" y="606150"/>
                    </a:lnTo>
                    <a:lnTo>
                      <a:pt x="553591" y="605897"/>
                    </a:lnTo>
                    <a:lnTo>
                      <a:pt x="553085" y="605559"/>
                    </a:lnTo>
                    <a:lnTo>
                      <a:pt x="544221" y="604463"/>
                    </a:lnTo>
                    <a:lnTo>
                      <a:pt x="542195" y="604210"/>
                    </a:lnTo>
                    <a:lnTo>
                      <a:pt x="540676" y="603956"/>
                    </a:lnTo>
                    <a:lnTo>
                      <a:pt x="539325" y="603535"/>
                    </a:lnTo>
                    <a:lnTo>
                      <a:pt x="536033" y="600834"/>
                    </a:lnTo>
                    <a:lnTo>
                      <a:pt x="534513" y="599062"/>
                    </a:lnTo>
                    <a:lnTo>
                      <a:pt x="534513" y="598641"/>
                    </a:lnTo>
                    <a:lnTo>
                      <a:pt x="535189" y="598641"/>
                    </a:lnTo>
                    <a:lnTo>
                      <a:pt x="535357" y="597966"/>
                    </a:lnTo>
                    <a:lnTo>
                      <a:pt x="534513" y="595265"/>
                    </a:lnTo>
                    <a:lnTo>
                      <a:pt x="533922" y="593663"/>
                    </a:lnTo>
                    <a:lnTo>
                      <a:pt x="532741" y="592988"/>
                    </a:lnTo>
                    <a:lnTo>
                      <a:pt x="529955" y="592228"/>
                    </a:lnTo>
                    <a:lnTo>
                      <a:pt x="528942" y="591469"/>
                    </a:lnTo>
                    <a:lnTo>
                      <a:pt x="526832" y="590963"/>
                    </a:lnTo>
                    <a:lnTo>
                      <a:pt x="526241" y="590625"/>
                    </a:lnTo>
                    <a:lnTo>
                      <a:pt x="523286" y="587672"/>
                    </a:lnTo>
                    <a:lnTo>
                      <a:pt x="520078" y="586491"/>
                    </a:lnTo>
                    <a:lnTo>
                      <a:pt x="516955" y="585647"/>
                    </a:lnTo>
                    <a:lnTo>
                      <a:pt x="511721" y="584972"/>
                    </a:lnTo>
                    <a:lnTo>
                      <a:pt x="505475" y="585309"/>
                    </a:lnTo>
                    <a:lnTo>
                      <a:pt x="503786" y="585056"/>
                    </a:lnTo>
                    <a:lnTo>
                      <a:pt x="503027" y="584212"/>
                    </a:lnTo>
                    <a:lnTo>
                      <a:pt x="502858" y="582863"/>
                    </a:lnTo>
                    <a:lnTo>
                      <a:pt x="502520" y="582694"/>
                    </a:lnTo>
                    <a:lnTo>
                      <a:pt x="498806" y="583538"/>
                    </a:lnTo>
                    <a:lnTo>
                      <a:pt x="494332" y="585815"/>
                    </a:lnTo>
                    <a:lnTo>
                      <a:pt x="492390" y="586491"/>
                    </a:lnTo>
                    <a:lnTo>
                      <a:pt x="492644" y="587588"/>
                    </a:lnTo>
                    <a:lnTo>
                      <a:pt x="489351" y="589275"/>
                    </a:lnTo>
                    <a:lnTo>
                      <a:pt x="486397" y="590457"/>
                    </a:lnTo>
                    <a:lnTo>
                      <a:pt x="483274" y="591469"/>
                    </a:lnTo>
                    <a:lnTo>
                      <a:pt x="482683" y="591975"/>
                    </a:lnTo>
                    <a:lnTo>
                      <a:pt x="482261" y="593241"/>
                    </a:lnTo>
                    <a:lnTo>
                      <a:pt x="481501" y="593578"/>
                    </a:lnTo>
                    <a:lnTo>
                      <a:pt x="481501" y="593747"/>
                    </a:lnTo>
                    <a:lnTo>
                      <a:pt x="481754" y="594169"/>
                    </a:lnTo>
                    <a:lnTo>
                      <a:pt x="481417" y="594844"/>
                    </a:lnTo>
                    <a:lnTo>
                      <a:pt x="480741" y="594591"/>
                    </a:lnTo>
                    <a:lnTo>
                      <a:pt x="479728" y="596278"/>
                    </a:lnTo>
                    <a:lnTo>
                      <a:pt x="478715" y="597459"/>
                    </a:lnTo>
                    <a:lnTo>
                      <a:pt x="477618" y="598050"/>
                    </a:lnTo>
                    <a:lnTo>
                      <a:pt x="475001" y="598303"/>
                    </a:lnTo>
                    <a:lnTo>
                      <a:pt x="472384" y="598556"/>
                    </a:lnTo>
                    <a:lnTo>
                      <a:pt x="467488" y="600159"/>
                    </a:lnTo>
                    <a:lnTo>
                      <a:pt x="466137" y="600413"/>
                    </a:lnTo>
                    <a:lnTo>
                      <a:pt x="463183" y="599653"/>
                    </a:lnTo>
                    <a:lnTo>
                      <a:pt x="462001" y="598725"/>
                    </a:lnTo>
                    <a:lnTo>
                      <a:pt x="461073" y="599569"/>
                    </a:lnTo>
                    <a:lnTo>
                      <a:pt x="451027" y="596869"/>
                    </a:lnTo>
                    <a:lnTo>
                      <a:pt x="450690" y="597291"/>
                    </a:lnTo>
                    <a:lnTo>
                      <a:pt x="448579" y="596785"/>
                    </a:lnTo>
                    <a:lnTo>
                      <a:pt x="439969" y="597206"/>
                    </a:lnTo>
                    <a:lnTo>
                      <a:pt x="433891" y="597206"/>
                    </a:lnTo>
                    <a:lnTo>
                      <a:pt x="432962" y="596785"/>
                    </a:lnTo>
                    <a:lnTo>
                      <a:pt x="434398" y="596447"/>
                    </a:lnTo>
                    <a:lnTo>
                      <a:pt x="436255" y="595688"/>
                    </a:lnTo>
                    <a:lnTo>
                      <a:pt x="436846" y="594759"/>
                    </a:lnTo>
                    <a:lnTo>
                      <a:pt x="436846" y="594169"/>
                    </a:lnTo>
                    <a:lnTo>
                      <a:pt x="436424" y="593156"/>
                    </a:lnTo>
                    <a:lnTo>
                      <a:pt x="434904" y="592313"/>
                    </a:lnTo>
                    <a:lnTo>
                      <a:pt x="434482" y="591637"/>
                    </a:lnTo>
                    <a:lnTo>
                      <a:pt x="434482" y="590963"/>
                    </a:lnTo>
                    <a:lnTo>
                      <a:pt x="434820" y="590794"/>
                    </a:lnTo>
                    <a:lnTo>
                      <a:pt x="435073" y="591047"/>
                    </a:lnTo>
                    <a:lnTo>
                      <a:pt x="435326" y="591047"/>
                    </a:lnTo>
                    <a:lnTo>
                      <a:pt x="435326" y="590794"/>
                    </a:lnTo>
                    <a:lnTo>
                      <a:pt x="434566" y="590288"/>
                    </a:lnTo>
                    <a:lnTo>
                      <a:pt x="433807" y="589950"/>
                    </a:lnTo>
                    <a:lnTo>
                      <a:pt x="433131" y="589950"/>
                    </a:lnTo>
                    <a:lnTo>
                      <a:pt x="431190" y="590372"/>
                    </a:lnTo>
                    <a:lnTo>
                      <a:pt x="430514" y="590203"/>
                    </a:lnTo>
                    <a:lnTo>
                      <a:pt x="428489" y="590963"/>
                    </a:lnTo>
                    <a:lnTo>
                      <a:pt x="426885" y="590794"/>
                    </a:lnTo>
                    <a:lnTo>
                      <a:pt x="424605" y="590203"/>
                    </a:lnTo>
                    <a:lnTo>
                      <a:pt x="422495" y="589528"/>
                    </a:lnTo>
                    <a:lnTo>
                      <a:pt x="420300" y="588431"/>
                    </a:lnTo>
                    <a:lnTo>
                      <a:pt x="419878" y="587925"/>
                    </a:lnTo>
                    <a:lnTo>
                      <a:pt x="419203" y="587925"/>
                    </a:lnTo>
                    <a:lnTo>
                      <a:pt x="418021" y="587419"/>
                    </a:lnTo>
                    <a:lnTo>
                      <a:pt x="417683" y="586997"/>
                    </a:lnTo>
                    <a:lnTo>
                      <a:pt x="417008" y="586744"/>
                    </a:lnTo>
                    <a:lnTo>
                      <a:pt x="414307" y="587335"/>
                    </a:lnTo>
                    <a:lnTo>
                      <a:pt x="413041" y="588178"/>
                    </a:lnTo>
                    <a:lnTo>
                      <a:pt x="412112" y="588937"/>
                    </a:lnTo>
                    <a:lnTo>
                      <a:pt x="411268" y="590372"/>
                    </a:lnTo>
                    <a:lnTo>
                      <a:pt x="412450" y="593663"/>
                    </a:lnTo>
                    <a:lnTo>
                      <a:pt x="412281" y="593663"/>
                    </a:lnTo>
                    <a:lnTo>
                      <a:pt x="411859" y="593494"/>
                    </a:lnTo>
                    <a:lnTo>
                      <a:pt x="411690" y="593494"/>
                    </a:lnTo>
                    <a:lnTo>
                      <a:pt x="411521" y="594759"/>
                    </a:lnTo>
                    <a:lnTo>
                      <a:pt x="411774" y="595265"/>
                    </a:lnTo>
                    <a:lnTo>
                      <a:pt x="412365" y="595519"/>
                    </a:lnTo>
                    <a:lnTo>
                      <a:pt x="414391" y="595941"/>
                    </a:lnTo>
                    <a:lnTo>
                      <a:pt x="419541" y="595941"/>
                    </a:lnTo>
                    <a:lnTo>
                      <a:pt x="421820" y="596278"/>
                    </a:lnTo>
                    <a:lnTo>
                      <a:pt x="424352" y="596447"/>
                    </a:lnTo>
                    <a:lnTo>
                      <a:pt x="424352" y="596785"/>
                    </a:lnTo>
                    <a:lnTo>
                      <a:pt x="420047" y="596531"/>
                    </a:lnTo>
                    <a:lnTo>
                      <a:pt x="418106" y="596869"/>
                    </a:lnTo>
                    <a:lnTo>
                      <a:pt x="415573" y="596869"/>
                    </a:lnTo>
                    <a:lnTo>
                      <a:pt x="411521" y="595856"/>
                    </a:lnTo>
                    <a:lnTo>
                      <a:pt x="411015" y="596025"/>
                    </a:lnTo>
                    <a:lnTo>
                      <a:pt x="410593" y="597206"/>
                    </a:lnTo>
                    <a:lnTo>
                      <a:pt x="410255" y="597966"/>
                    </a:lnTo>
                    <a:lnTo>
                      <a:pt x="408820" y="599906"/>
                    </a:lnTo>
                    <a:lnTo>
                      <a:pt x="408567" y="600666"/>
                    </a:lnTo>
                    <a:lnTo>
                      <a:pt x="408398" y="601510"/>
                    </a:lnTo>
                    <a:lnTo>
                      <a:pt x="408060" y="601510"/>
                    </a:lnTo>
                    <a:lnTo>
                      <a:pt x="407638" y="601087"/>
                    </a:lnTo>
                    <a:lnTo>
                      <a:pt x="409158" y="597206"/>
                    </a:lnTo>
                    <a:lnTo>
                      <a:pt x="409748" y="594506"/>
                    </a:lnTo>
                    <a:lnTo>
                      <a:pt x="408229" y="593156"/>
                    </a:lnTo>
                    <a:lnTo>
                      <a:pt x="406878" y="592819"/>
                    </a:lnTo>
                    <a:lnTo>
                      <a:pt x="406119" y="592819"/>
                    </a:lnTo>
                    <a:lnTo>
                      <a:pt x="403417" y="593747"/>
                    </a:lnTo>
                    <a:lnTo>
                      <a:pt x="391515" y="602016"/>
                    </a:lnTo>
                    <a:lnTo>
                      <a:pt x="390671" y="602184"/>
                    </a:lnTo>
                    <a:lnTo>
                      <a:pt x="387970" y="605812"/>
                    </a:lnTo>
                    <a:lnTo>
                      <a:pt x="387463" y="608006"/>
                    </a:lnTo>
                    <a:lnTo>
                      <a:pt x="387463" y="611550"/>
                    </a:lnTo>
                    <a:lnTo>
                      <a:pt x="386619" y="613237"/>
                    </a:lnTo>
                    <a:lnTo>
                      <a:pt x="386281" y="614503"/>
                    </a:lnTo>
                    <a:lnTo>
                      <a:pt x="385690" y="614925"/>
                    </a:lnTo>
                    <a:lnTo>
                      <a:pt x="383158" y="619819"/>
                    </a:lnTo>
                    <a:lnTo>
                      <a:pt x="381807" y="621253"/>
                    </a:lnTo>
                    <a:lnTo>
                      <a:pt x="375561" y="624628"/>
                    </a:lnTo>
                    <a:lnTo>
                      <a:pt x="373535" y="629184"/>
                    </a:lnTo>
                    <a:lnTo>
                      <a:pt x="368976" y="637031"/>
                    </a:lnTo>
                    <a:lnTo>
                      <a:pt x="370074" y="640997"/>
                    </a:lnTo>
                    <a:lnTo>
                      <a:pt x="365346" y="645384"/>
                    </a:lnTo>
                    <a:lnTo>
                      <a:pt x="363067" y="647663"/>
                    </a:lnTo>
                    <a:lnTo>
                      <a:pt x="361041" y="648928"/>
                    </a:lnTo>
                    <a:lnTo>
                      <a:pt x="356567" y="650616"/>
                    </a:lnTo>
                    <a:lnTo>
                      <a:pt x="355639" y="650953"/>
                    </a:lnTo>
                    <a:lnTo>
                      <a:pt x="352937" y="651122"/>
                    </a:lnTo>
                    <a:lnTo>
                      <a:pt x="353106" y="650447"/>
                    </a:lnTo>
                    <a:lnTo>
                      <a:pt x="352769" y="650447"/>
                    </a:lnTo>
                    <a:lnTo>
                      <a:pt x="352769" y="651206"/>
                    </a:lnTo>
                    <a:lnTo>
                      <a:pt x="352262" y="651881"/>
                    </a:lnTo>
                    <a:lnTo>
                      <a:pt x="352600" y="652725"/>
                    </a:lnTo>
                    <a:lnTo>
                      <a:pt x="353950" y="654666"/>
                    </a:lnTo>
                    <a:lnTo>
                      <a:pt x="354963" y="655763"/>
                    </a:lnTo>
                    <a:lnTo>
                      <a:pt x="356989" y="657703"/>
                    </a:lnTo>
                    <a:lnTo>
                      <a:pt x="359015" y="658209"/>
                    </a:lnTo>
                    <a:lnTo>
                      <a:pt x="360366" y="657703"/>
                    </a:lnTo>
                    <a:lnTo>
                      <a:pt x="360197" y="657028"/>
                    </a:lnTo>
                    <a:lnTo>
                      <a:pt x="362223" y="656269"/>
                    </a:lnTo>
                    <a:lnTo>
                      <a:pt x="363489" y="655847"/>
                    </a:lnTo>
                    <a:lnTo>
                      <a:pt x="365937" y="655003"/>
                    </a:lnTo>
                    <a:lnTo>
                      <a:pt x="369230" y="655003"/>
                    </a:lnTo>
                    <a:lnTo>
                      <a:pt x="373366" y="656944"/>
                    </a:lnTo>
                    <a:lnTo>
                      <a:pt x="374041" y="657366"/>
                    </a:lnTo>
                    <a:lnTo>
                      <a:pt x="376236" y="660488"/>
                    </a:lnTo>
                    <a:lnTo>
                      <a:pt x="376996" y="661922"/>
                    </a:lnTo>
                    <a:lnTo>
                      <a:pt x="377333" y="662934"/>
                    </a:lnTo>
                    <a:lnTo>
                      <a:pt x="375983" y="663188"/>
                    </a:lnTo>
                    <a:lnTo>
                      <a:pt x="374885" y="660150"/>
                    </a:lnTo>
                    <a:lnTo>
                      <a:pt x="373703" y="658631"/>
                    </a:lnTo>
                    <a:lnTo>
                      <a:pt x="373535" y="658631"/>
                    </a:lnTo>
                    <a:lnTo>
                      <a:pt x="373113" y="658125"/>
                    </a:lnTo>
                    <a:lnTo>
                      <a:pt x="372859" y="657872"/>
                    </a:lnTo>
                    <a:lnTo>
                      <a:pt x="371931" y="657197"/>
                    </a:lnTo>
                    <a:lnTo>
                      <a:pt x="371509" y="657197"/>
                    </a:lnTo>
                    <a:lnTo>
                      <a:pt x="368976" y="656606"/>
                    </a:lnTo>
                    <a:lnTo>
                      <a:pt x="367457" y="656606"/>
                    </a:lnTo>
                    <a:lnTo>
                      <a:pt x="367035" y="656775"/>
                    </a:lnTo>
                    <a:lnTo>
                      <a:pt x="366275" y="657028"/>
                    </a:lnTo>
                    <a:lnTo>
                      <a:pt x="365346" y="657281"/>
                    </a:lnTo>
                    <a:lnTo>
                      <a:pt x="363996" y="657703"/>
                    </a:lnTo>
                    <a:lnTo>
                      <a:pt x="363320" y="657957"/>
                    </a:lnTo>
                    <a:lnTo>
                      <a:pt x="362814" y="658125"/>
                    </a:lnTo>
                    <a:lnTo>
                      <a:pt x="361463" y="658716"/>
                    </a:lnTo>
                    <a:lnTo>
                      <a:pt x="360113" y="659306"/>
                    </a:lnTo>
                    <a:lnTo>
                      <a:pt x="353697" y="659981"/>
                    </a:lnTo>
                    <a:lnTo>
                      <a:pt x="354541" y="660741"/>
                    </a:lnTo>
                    <a:lnTo>
                      <a:pt x="355217" y="661585"/>
                    </a:lnTo>
                    <a:lnTo>
                      <a:pt x="355808" y="662175"/>
                    </a:lnTo>
                    <a:lnTo>
                      <a:pt x="355976" y="662513"/>
                    </a:lnTo>
                    <a:lnTo>
                      <a:pt x="355976" y="663019"/>
                    </a:lnTo>
                    <a:lnTo>
                      <a:pt x="355639" y="663019"/>
                    </a:lnTo>
                    <a:lnTo>
                      <a:pt x="355301" y="662850"/>
                    </a:lnTo>
                    <a:lnTo>
                      <a:pt x="354626" y="661753"/>
                    </a:lnTo>
                    <a:lnTo>
                      <a:pt x="354373" y="661247"/>
                    </a:lnTo>
                    <a:lnTo>
                      <a:pt x="353191" y="660403"/>
                    </a:lnTo>
                    <a:lnTo>
                      <a:pt x="352684" y="660403"/>
                    </a:lnTo>
                    <a:lnTo>
                      <a:pt x="351165" y="659897"/>
                    </a:lnTo>
                    <a:lnTo>
                      <a:pt x="348463" y="659897"/>
                    </a:lnTo>
                    <a:lnTo>
                      <a:pt x="347535" y="658125"/>
                    </a:lnTo>
                    <a:lnTo>
                      <a:pt x="346775" y="656775"/>
                    </a:lnTo>
                    <a:lnTo>
                      <a:pt x="344749" y="655509"/>
                    </a:lnTo>
                    <a:lnTo>
                      <a:pt x="344496" y="655509"/>
                    </a:lnTo>
                    <a:lnTo>
                      <a:pt x="342639" y="653822"/>
                    </a:lnTo>
                    <a:lnTo>
                      <a:pt x="342639" y="653484"/>
                    </a:lnTo>
                    <a:lnTo>
                      <a:pt x="339938" y="650278"/>
                    </a:lnTo>
                    <a:lnTo>
                      <a:pt x="338418" y="647916"/>
                    </a:lnTo>
                    <a:lnTo>
                      <a:pt x="335801" y="644541"/>
                    </a:lnTo>
                    <a:lnTo>
                      <a:pt x="334957" y="643613"/>
                    </a:lnTo>
                    <a:lnTo>
                      <a:pt x="333775" y="642769"/>
                    </a:lnTo>
                    <a:lnTo>
                      <a:pt x="333607" y="642094"/>
                    </a:lnTo>
                    <a:lnTo>
                      <a:pt x="330061" y="637031"/>
                    </a:lnTo>
                    <a:lnTo>
                      <a:pt x="330399" y="636778"/>
                    </a:lnTo>
                    <a:lnTo>
                      <a:pt x="329892" y="636609"/>
                    </a:lnTo>
                    <a:lnTo>
                      <a:pt x="326262" y="630788"/>
                    </a:lnTo>
                    <a:lnTo>
                      <a:pt x="324574" y="627413"/>
                    </a:lnTo>
                    <a:lnTo>
                      <a:pt x="322717" y="622941"/>
                    </a:lnTo>
                    <a:lnTo>
                      <a:pt x="320438" y="615853"/>
                    </a:lnTo>
                    <a:lnTo>
                      <a:pt x="319847" y="614166"/>
                    </a:lnTo>
                    <a:lnTo>
                      <a:pt x="319847" y="612816"/>
                    </a:lnTo>
                    <a:lnTo>
                      <a:pt x="318327" y="608091"/>
                    </a:lnTo>
                    <a:lnTo>
                      <a:pt x="316808" y="604041"/>
                    </a:lnTo>
                    <a:lnTo>
                      <a:pt x="314360" y="596953"/>
                    </a:lnTo>
                    <a:lnTo>
                      <a:pt x="312334" y="593072"/>
                    </a:lnTo>
                    <a:lnTo>
                      <a:pt x="311237" y="590203"/>
                    </a:lnTo>
                    <a:lnTo>
                      <a:pt x="310308" y="589444"/>
                    </a:lnTo>
                    <a:lnTo>
                      <a:pt x="310055" y="587925"/>
                    </a:lnTo>
                    <a:lnTo>
                      <a:pt x="309802" y="587756"/>
                    </a:lnTo>
                    <a:lnTo>
                      <a:pt x="309295" y="586912"/>
                    </a:lnTo>
                    <a:lnTo>
                      <a:pt x="308789" y="586069"/>
                    </a:lnTo>
                    <a:lnTo>
                      <a:pt x="308789" y="585563"/>
                    </a:lnTo>
                    <a:lnTo>
                      <a:pt x="308535" y="585225"/>
                    </a:lnTo>
                    <a:lnTo>
                      <a:pt x="306425" y="581597"/>
                    </a:lnTo>
                    <a:lnTo>
                      <a:pt x="306256" y="581259"/>
                    </a:lnTo>
                    <a:lnTo>
                      <a:pt x="306003" y="580922"/>
                    </a:lnTo>
                    <a:lnTo>
                      <a:pt x="304061" y="580922"/>
                    </a:lnTo>
                    <a:lnTo>
                      <a:pt x="302626" y="580331"/>
                    </a:lnTo>
                    <a:lnTo>
                      <a:pt x="301782" y="580163"/>
                    </a:lnTo>
                    <a:lnTo>
                      <a:pt x="300769" y="580163"/>
                    </a:lnTo>
                    <a:lnTo>
                      <a:pt x="299841" y="579741"/>
                    </a:lnTo>
                    <a:lnTo>
                      <a:pt x="299587" y="579741"/>
                    </a:lnTo>
                    <a:lnTo>
                      <a:pt x="293763" y="574341"/>
                    </a:lnTo>
                    <a:lnTo>
                      <a:pt x="291146" y="570459"/>
                    </a:lnTo>
                    <a:lnTo>
                      <a:pt x="289627" y="568097"/>
                    </a:lnTo>
                    <a:lnTo>
                      <a:pt x="285997" y="566747"/>
                    </a:lnTo>
                    <a:lnTo>
                      <a:pt x="285406" y="565734"/>
                    </a:lnTo>
                    <a:lnTo>
                      <a:pt x="281438" y="564806"/>
                    </a:lnTo>
                    <a:lnTo>
                      <a:pt x="281269" y="563372"/>
                    </a:lnTo>
                    <a:lnTo>
                      <a:pt x="281101" y="562697"/>
                    </a:lnTo>
                    <a:lnTo>
                      <a:pt x="279159" y="562022"/>
                    </a:lnTo>
                    <a:lnTo>
                      <a:pt x="274685" y="558816"/>
                    </a:lnTo>
                    <a:lnTo>
                      <a:pt x="273419" y="558394"/>
                    </a:lnTo>
                    <a:lnTo>
                      <a:pt x="273081" y="558225"/>
                    </a:lnTo>
                    <a:lnTo>
                      <a:pt x="272744" y="557888"/>
                    </a:lnTo>
                    <a:lnTo>
                      <a:pt x="272153" y="557719"/>
                    </a:lnTo>
                    <a:lnTo>
                      <a:pt x="270464" y="555862"/>
                    </a:lnTo>
                    <a:lnTo>
                      <a:pt x="270464" y="555609"/>
                    </a:lnTo>
                    <a:lnTo>
                      <a:pt x="270042" y="555609"/>
                    </a:lnTo>
                    <a:lnTo>
                      <a:pt x="269705" y="555356"/>
                    </a:lnTo>
                    <a:lnTo>
                      <a:pt x="269283" y="554850"/>
                    </a:lnTo>
                    <a:lnTo>
                      <a:pt x="269283" y="554681"/>
                    </a:lnTo>
                    <a:lnTo>
                      <a:pt x="268270" y="552825"/>
                    </a:lnTo>
                    <a:lnTo>
                      <a:pt x="267341" y="552234"/>
                    </a:lnTo>
                    <a:lnTo>
                      <a:pt x="267088" y="551981"/>
                    </a:lnTo>
                    <a:lnTo>
                      <a:pt x="266919" y="551560"/>
                    </a:lnTo>
                    <a:lnTo>
                      <a:pt x="266581" y="551222"/>
                    </a:lnTo>
                    <a:lnTo>
                      <a:pt x="267425" y="549028"/>
                    </a:lnTo>
                    <a:lnTo>
                      <a:pt x="266666" y="547594"/>
                    </a:lnTo>
                    <a:lnTo>
                      <a:pt x="265231" y="546159"/>
                    </a:lnTo>
                    <a:lnTo>
                      <a:pt x="263542" y="544388"/>
                    </a:lnTo>
                    <a:lnTo>
                      <a:pt x="263036" y="544134"/>
                    </a:lnTo>
                    <a:lnTo>
                      <a:pt x="262614" y="543712"/>
                    </a:lnTo>
                    <a:lnTo>
                      <a:pt x="256198" y="537384"/>
                    </a:lnTo>
                    <a:lnTo>
                      <a:pt x="255101" y="535781"/>
                    </a:lnTo>
                    <a:lnTo>
                      <a:pt x="254848" y="534684"/>
                    </a:lnTo>
                    <a:lnTo>
                      <a:pt x="253413" y="532491"/>
                    </a:lnTo>
                    <a:lnTo>
                      <a:pt x="252653" y="530044"/>
                    </a:lnTo>
                    <a:lnTo>
                      <a:pt x="252653" y="528525"/>
                    </a:lnTo>
                    <a:lnTo>
                      <a:pt x="252906" y="527766"/>
                    </a:lnTo>
                    <a:lnTo>
                      <a:pt x="252906" y="527513"/>
                    </a:lnTo>
                    <a:lnTo>
                      <a:pt x="253497" y="527091"/>
                    </a:lnTo>
                    <a:lnTo>
                      <a:pt x="253497" y="526922"/>
                    </a:lnTo>
                    <a:lnTo>
                      <a:pt x="252822" y="526753"/>
                    </a:lnTo>
                    <a:lnTo>
                      <a:pt x="252568" y="526163"/>
                    </a:lnTo>
                    <a:lnTo>
                      <a:pt x="252568" y="525066"/>
                    </a:lnTo>
                    <a:lnTo>
                      <a:pt x="252231" y="524475"/>
                    </a:lnTo>
                    <a:lnTo>
                      <a:pt x="252062" y="523884"/>
                    </a:lnTo>
                    <a:lnTo>
                      <a:pt x="252062" y="523125"/>
                    </a:lnTo>
                    <a:lnTo>
                      <a:pt x="252484" y="521522"/>
                    </a:lnTo>
                    <a:lnTo>
                      <a:pt x="252484" y="520678"/>
                    </a:lnTo>
                    <a:lnTo>
                      <a:pt x="252906" y="519750"/>
                    </a:lnTo>
                    <a:lnTo>
                      <a:pt x="252906" y="518231"/>
                    </a:lnTo>
                    <a:lnTo>
                      <a:pt x="253075" y="517641"/>
                    </a:lnTo>
                    <a:lnTo>
                      <a:pt x="252822" y="517303"/>
                    </a:lnTo>
                    <a:lnTo>
                      <a:pt x="252653" y="516628"/>
                    </a:lnTo>
                    <a:lnTo>
                      <a:pt x="252653" y="514603"/>
                    </a:lnTo>
                    <a:lnTo>
                      <a:pt x="252315" y="514603"/>
                    </a:lnTo>
                    <a:lnTo>
                      <a:pt x="252062" y="513844"/>
                    </a:lnTo>
                    <a:lnTo>
                      <a:pt x="252062" y="513084"/>
                    </a:lnTo>
                    <a:lnTo>
                      <a:pt x="252231" y="512325"/>
                    </a:lnTo>
                    <a:lnTo>
                      <a:pt x="252231" y="510553"/>
                    </a:lnTo>
                    <a:lnTo>
                      <a:pt x="254172" y="508528"/>
                    </a:lnTo>
                    <a:lnTo>
                      <a:pt x="255017" y="507684"/>
                    </a:lnTo>
                    <a:lnTo>
                      <a:pt x="261516" y="504563"/>
                    </a:lnTo>
                    <a:lnTo>
                      <a:pt x="267172" y="502116"/>
                    </a:lnTo>
                    <a:lnTo>
                      <a:pt x="268270" y="501609"/>
                    </a:lnTo>
                    <a:lnTo>
                      <a:pt x="270802" y="500850"/>
                    </a:lnTo>
                    <a:lnTo>
                      <a:pt x="270802" y="501019"/>
                    </a:lnTo>
                    <a:lnTo>
                      <a:pt x="271646" y="500850"/>
                    </a:lnTo>
                    <a:lnTo>
                      <a:pt x="271646" y="500681"/>
                    </a:lnTo>
                    <a:lnTo>
                      <a:pt x="272997" y="500344"/>
                    </a:lnTo>
                    <a:lnTo>
                      <a:pt x="274770" y="499922"/>
                    </a:lnTo>
                    <a:lnTo>
                      <a:pt x="275529" y="500091"/>
                    </a:lnTo>
                    <a:lnTo>
                      <a:pt x="276542" y="502453"/>
                    </a:lnTo>
                    <a:lnTo>
                      <a:pt x="276542" y="503972"/>
                    </a:lnTo>
                    <a:lnTo>
                      <a:pt x="275698" y="504647"/>
                    </a:lnTo>
                    <a:lnTo>
                      <a:pt x="273841" y="505153"/>
                    </a:lnTo>
                    <a:lnTo>
                      <a:pt x="273166" y="506250"/>
                    </a:lnTo>
                    <a:lnTo>
                      <a:pt x="273503" y="509119"/>
                    </a:lnTo>
                    <a:lnTo>
                      <a:pt x="274685" y="512578"/>
                    </a:lnTo>
                    <a:lnTo>
                      <a:pt x="274516" y="512747"/>
                    </a:lnTo>
                    <a:lnTo>
                      <a:pt x="274516" y="513422"/>
                    </a:lnTo>
                    <a:lnTo>
                      <a:pt x="274685" y="513844"/>
                    </a:lnTo>
                    <a:lnTo>
                      <a:pt x="274854" y="514097"/>
                    </a:lnTo>
                    <a:lnTo>
                      <a:pt x="275107" y="514097"/>
                    </a:lnTo>
                    <a:lnTo>
                      <a:pt x="275445" y="514856"/>
                    </a:lnTo>
                    <a:lnTo>
                      <a:pt x="275445" y="515109"/>
                    </a:lnTo>
                    <a:lnTo>
                      <a:pt x="276205" y="516797"/>
                    </a:lnTo>
                    <a:lnTo>
                      <a:pt x="277893" y="518991"/>
                    </a:lnTo>
                    <a:lnTo>
                      <a:pt x="278062" y="519244"/>
                    </a:lnTo>
                    <a:lnTo>
                      <a:pt x="278399" y="519244"/>
                    </a:lnTo>
                    <a:lnTo>
                      <a:pt x="278653" y="519750"/>
                    </a:lnTo>
                    <a:lnTo>
                      <a:pt x="278990" y="519919"/>
                    </a:lnTo>
                    <a:lnTo>
                      <a:pt x="279244" y="520088"/>
                    </a:lnTo>
                    <a:lnTo>
                      <a:pt x="280257" y="520088"/>
                    </a:lnTo>
                    <a:lnTo>
                      <a:pt x="279666" y="520847"/>
                    </a:lnTo>
                    <a:lnTo>
                      <a:pt x="279666" y="521016"/>
                    </a:lnTo>
                    <a:lnTo>
                      <a:pt x="279497" y="521353"/>
                    </a:lnTo>
                    <a:lnTo>
                      <a:pt x="279497" y="521859"/>
                    </a:lnTo>
                    <a:lnTo>
                      <a:pt x="279666" y="522112"/>
                    </a:lnTo>
                    <a:lnTo>
                      <a:pt x="279497" y="522281"/>
                    </a:lnTo>
                    <a:lnTo>
                      <a:pt x="279497" y="522619"/>
                    </a:lnTo>
                    <a:lnTo>
                      <a:pt x="279666" y="523041"/>
                    </a:lnTo>
                    <a:lnTo>
                      <a:pt x="279834" y="523209"/>
                    </a:lnTo>
                    <a:lnTo>
                      <a:pt x="281354" y="527259"/>
                    </a:lnTo>
                    <a:lnTo>
                      <a:pt x="281945" y="528863"/>
                    </a:lnTo>
                    <a:lnTo>
                      <a:pt x="281607" y="529200"/>
                    </a:lnTo>
                    <a:lnTo>
                      <a:pt x="281607" y="529537"/>
                    </a:lnTo>
                    <a:lnTo>
                      <a:pt x="280847" y="529791"/>
                    </a:lnTo>
                    <a:lnTo>
                      <a:pt x="280847" y="530128"/>
                    </a:lnTo>
                    <a:lnTo>
                      <a:pt x="281607" y="529960"/>
                    </a:lnTo>
                    <a:lnTo>
                      <a:pt x="281945" y="529960"/>
                    </a:lnTo>
                    <a:lnTo>
                      <a:pt x="282114" y="530381"/>
                    </a:lnTo>
                    <a:lnTo>
                      <a:pt x="282114" y="531225"/>
                    </a:lnTo>
                    <a:lnTo>
                      <a:pt x="283295" y="535444"/>
                    </a:lnTo>
                    <a:lnTo>
                      <a:pt x="283295" y="536288"/>
                    </a:lnTo>
                    <a:lnTo>
                      <a:pt x="284477" y="538903"/>
                    </a:lnTo>
                    <a:lnTo>
                      <a:pt x="285575" y="540084"/>
                    </a:lnTo>
                    <a:lnTo>
                      <a:pt x="289036" y="542110"/>
                    </a:lnTo>
                    <a:lnTo>
                      <a:pt x="291399" y="543038"/>
                    </a:lnTo>
                    <a:lnTo>
                      <a:pt x="291906" y="542784"/>
                    </a:lnTo>
                    <a:lnTo>
                      <a:pt x="292581" y="542784"/>
                    </a:lnTo>
                    <a:lnTo>
                      <a:pt x="293594" y="542194"/>
                    </a:lnTo>
                    <a:lnTo>
                      <a:pt x="294354" y="542194"/>
                    </a:lnTo>
                    <a:lnTo>
                      <a:pt x="294523" y="542363"/>
                    </a:lnTo>
                    <a:lnTo>
                      <a:pt x="294523" y="542953"/>
                    </a:lnTo>
                    <a:lnTo>
                      <a:pt x="294776" y="543375"/>
                    </a:lnTo>
                    <a:lnTo>
                      <a:pt x="296295" y="544303"/>
                    </a:lnTo>
                    <a:lnTo>
                      <a:pt x="299419" y="545738"/>
                    </a:lnTo>
                    <a:lnTo>
                      <a:pt x="300263" y="545738"/>
                    </a:lnTo>
                    <a:lnTo>
                      <a:pt x="303808" y="547256"/>
                    </a:lnTo>
                    <a:lnTo>
                      <a:pt x="306678" y="548944"/>
                    </a:lnTo>
                    <a:lnTo>
                      <a:pt x="308113" y="549956"/>
                    </a:lnTo>
                    <a:lnTo>
                      <a:pt x="308789" y="550378"/>
                    </a:lnTo>
                    <a:lnTo>
                      <a:pt x="308789" y="551053"/>
                    </a:lnTo>
                    <a:lnTo>
                      <a:pt x="308957" y="551306"/>
                    </a:lnTo>
                    <a:lnTo>
                      <a:pt x="309126" y="551053"/>
                    </a:lnTo>
                    <a:lnTo>
                      <a:pt x="309464" y="550884"/>
                    </a:lnTo>
                    <a:lnTo>
                      <a:pt x="311996" y="552910"/>
                    </a:lnTo>
                    <a:lnTo>
                      <a:pt x="315711" y="556875"/>
                    </a:lnTo>
                    <a:lnTo>
                      <a:pt x="317568" y="559913"/>
                    </a:lnTo>
                    <a:lnTo>
                      <a:pt x="317737" y="560587"/>
                    </a:lnTo>
                    <a:lnTo>
                      <a:pt x="317737" y="561009"/>
                    </a:lnTo>
                    <a:lnTo>
                      <a:pt x="317821" y="561009"/>
                    </a:lnTo>
                    <a:lnTo>
                      <a:pt x="318412" y="560503"/>
                    </a:lnTo>
                    <a:lnTo>
                      <a:pt x="319087" y="560503"/>
                    </a:lnTo>
                    <a:lnTo>
                      <a:pt x="321873" y="563034"/>
                    </a:lnTo>
                    <a:lnTo>
                      <a:pt x="324827" y="565144"/>
                    </a:lnTo>
                    <a:lnTo>
                      <a:pt x="324827" y="565144"/>
                    </a:lnTo>
                    <a:lnTo>
                      <a:pt x="325081" y="565481"/>
                    </a:lnTo>
                    <a:lnTo>
                      <a:pt x="325081" y="565819"/>
                    </a:lnTo>
                    <a:lnTo>
                      <a:pt x="325334" y="565819"/>
                    </a:lnTo>
                    <a:lnTo>
                      <a:pt x="325503" y="565650"/>
                    </a:lnTo>
                    <a:lnTo>
                      <a:pt x="325925" y="565650"/>
                    </a:lnTo>
                    <a:lnTo>
                      <a:pt x="326347" y="565988"/>
                    </a:lnTo>
                    <a:lnTo>
                      <a:pt x="326600" y="566241"/>
                    </a:lnTo>
                    <a:lnTo>
                      <a:pt x="327698" y="566747"/>
                    </a:lnTo>
                    <a:lnTo>
                      <a:pt x="328288" y="567253"/>
                    </a:lnTo>
                    <a:lnTo>
                      <a:pt x="330061" y="567591"/>
                    </a:lnTo>
                    <a:lnTo>
                      <a:pt x="331158" y="568941"/>
                    </a:lnTo>
                    <a:lnTo>
                      <a:pt x="331749" y="569363"/>
                    </a:lnTo>
                    <a:lnTo>
                      <a:pt x="332594" y="570375"/>
                    </a:lnTo>
                    <a:lnTo>
                      <a:pt x="332847" y="570628"/>
                    </a:lnTo>
                    <a:lnTo>
                      <a:pt x="335295" y="573666"/>
                    </a:lnTo>
                    <a:lnTo>
                      <a:pt x="335970" y="573919"/>
                    </a:lnTo>
                    <a:lnTo>
                      <a:pt x="336561" y="574341"/>
                    </a:lnTo>
                    <a:lnTo>
                      <a:pt x="336983" y="575016"/>
                    </a:lnTo>
                    <a:lnTo>
                      <a:pt x="337912" y="577125"/>
                    </a:lnTo>
                    <a:lnTo>
                      <a:pt x="340951" y="581681"/>
                    </a:lnTo>
                    <a:lnTo>
                      <a:pt x="341626" y="582356"/>
                    </a:lnTo>
                    <a:lnTo>
                      <a:pt x="341626" y="582778"/>
                    </a:lnTo>
                    <a:lnTo>
                      <a:pt x="342132" y="583453"/>
                    </a:lnTo>
                    <a:lnTo>
                      <a:pt x="342470" y="583706"/>
                    </a:lnTo>
                    <a:lnTo>
                      <a:pt x="344243" y="586406"/>
                    </a:lnTo>
                    <a:lnTo>
                      <a:pt x="344918" y="587503"/>
                    </a:lnTo>
                    <a:lnTo>
                      <a:pt x="345340" y="587503"/>
                    </a:lnTo>
                    <a:lnTo>
                      <a:pt x="345847" y="587250"/>
                    </a:lnTo>
                    <a:lnTo>
                      <a:pt x="346438" y="586997"/>
                    </a:lnTo>
                    <a:lnTo>
                      <a:pt x="347704" y="586744"/>
                    </a:lnTo>
                    <a:lnTo>
                      <a:pt x="347957" y="586997"/>
                    </a:lnTo>
                    <a:lnTo>
                      <a:pt x="347957" y="587166"/>
                    </a:lnTo>
                    <a:lnTo>
                      <a:pt x="346015" y="587419"/>
                    </a:lnTo>
                    <a:lnTo>
                      <a:pt x="345340" y="587672"/>
                    </a:lnTo>
                    <a:lnTo>
                      <a:pt x="345340" y="588094"/>
                    </a:lnTo>
                    <a:lnTo>
                      <a:pt x="345171" y="588347"/>
                    </a:lnTo>
                    <a:lnTo>
                      <a:pt x="345340" y="588347"/>
                    </a:lnTo>
                    <a:lnTo>
                      <a:pt x="345678" y="588600"/>
                    </a:lnTo>
                    <a:lnTo>
                      <a:pt x="345678" y="589106"/>
                    </a:lnTo>
                    <a:lnTo>
                      <a:pt x="345509" y="589275"/>
                    </a:lnTo>
                    <a:lnTo>
                      <a:pt x="344749" y="589275"/>
                    </a:lnTo>
                    <a:lnTo>
                      <a:pt x="344749" y="589444"/>
                    </a:lnTo>
                    <a:lnTo>
                      <a:pt x="345340" y="589612"/>
                    </a:lnTo>
                    <a:lnTo>
                      <a:pt x="345847" y="591385"/>
                    </a:lnTo>
                    <a:lnTo>
                      <a:pt x="345847" y="592228"/>
                    </a:lnTo>
                    <a:lnTo>
                      <a:pt x="346269" y="593831"/>
                    </a:lnTo>
                    <a:lnTo>
                      <a:pt x="347366" y="595688"/>
                    </a:lnTo>
                    <a:lnTo>
                      <a:pt x="347366" y="595688"/>
                    </a:lnTo>
                    <a:lnTo>
                      <a:pt x="348210" y="598472"/>
                    </a:lnTo>
                    <a:lnTo>
                      <a:pt x="348548" y="599147"/>
                    </a:lnTo>
                    <a:lnTo>
                      <a:pt x="349476" y="599991"/>
                    </a:lnTo>
                    <a:lnTo>
                      <a:pt x="349645" y="599991"/>
                    </a:lnTo>
                    <a:lnTo>
                      <a:pt x="349899" y="600328"/>
                    </a:lnTo>
                    <a:lnTo>
                      <a:pt x="349899" y="600666"/>
                    </a:lnTo>
                    <a:lnTo>
                      <a:pt x="350743" y="601510"/>
                    </a:lnTo>
                    <a:lnTo>
                      <a:pt x="351080" y="601678"/>
                    </a:lnTo>
                    <a:lnTo>
                      <a:pt x="353022" y="603619"/>
                    </a:lnTo>
                    <a:lnTo>
                      <a:pt x="353866" y="605475"/>
                    </a:lnTo>
                    <a:lnTo>
                      <a:pt x="353866" y="606656"/>
                    </a:lnTo>
                    <a:lnTo>
                      <a:pt x="354204" y="607922"/>
                    </a:lnTo>
                    <a:lnTo>
                      <a:pt x="354710" y="608935"/>
                    </a:lnTo>
                    <a:lnTo>
                      <a:pt x="354879" y="609947"/>
                    </a:lnTo>
                    <a:lnTo>
                      <a:pt x="354626" y="610706"/>
                    </a:lnTo>
                    <a:lnTo>
                      <a:pt x="354119" y="610369"/>
                    </a:lnTo>
                    <a:lnTo>
                      <a:pt x="353866" y="609694"/>
                    </a:lnTo>
                    <a:lnTo>
                      <a:pt x="353866" y="608597"/>
                    </a:lnTo>
                    <a:lnTo>
                      <a:pt x="353275" y="607415"/>
                    </a:lnTo>
                    <a:lnTo>
                      <a:pt x="352853" y="607163"/>
                    </a:lnTo>
                    <a:lnTo>
                      <a:pt x="353106" y="606656"/>
                    </a:lnTo>
                    <a:lnTo>
                      <a:pt x="353275" y="605897"/>
                    </a:lnTo>
                    <a:lnTo>
                      <a:pt x="351080" y="603281"/>
                    </a:lnTo>
                    <a:lnTo>
                      <a:pt x="348548" y="601003"/>
                    </a:lnTo>
                    <a:lnTo>
                      <a:pt x="347619" y="601256"/>
                    </a:lnTo>
                    <a:lnTo>
                      <a:pt x="347197" y="602522"/>
                    </a:lnTo>
                    <a:lnTo>
                      <a:pt x="347197" y="604041"/>
                    </a:lnTo>
                    <a:lnTo>
                      <a:pt x="347366" y="604378"/>
                    </a:lnTo>
                    <a:lnTo>
                      <a:pt x="347366" y="604884"/>
                    </a:lnTo>
                    <a:lnTo>
                      <a:pt x="347113" y="605053"/>
                    </a:lnTo>
                    <a:lnTo>
                      <a:pt x="346944" y="605053"/>
                    </a:lnTo>
                    <a:lnTo>
                      <a:pt x="346691" y="604716"/>
                    </a:lnTo>
                    <a:lnTo>
                      <a:pt x="346606" y="604716"/>
                    </a:lnTo>
                    <a:lnTo>
                      <a:pt x="346944" y="605138"/>
                    </a:lnTo>
                    <a:lnTo>
                      <a:pt x="346775" y="606235"/>
                    </a:lnTo>
                    <a:lnTo>
                      <a:pt x="346184" y="607584"/>
                    </a:lnTo>
                    <a:lnTo>
                      <a:pt x="346184" y="608091"/>
                    </a:lnTo>
                    <a:lnTo>
                      <a:pt x="345087" y="611803"/>
                    </a:lnTo>
                    <a:lnTo>
                      <a:pt x="344412" y="612985"/>
                    </a:lnTo>
                    <a:lnTo>
                      <a:pt x="344158" y="614166"/>
                    </a:lnTo>
                    <a:lnTo>
                      <a:pt x="343990" y="616613"/>
                    </a:lnTo>
                    <a:lnTo>
                      <a:pt x="344496" y="617709"/>
                    </a:lnTo>
                    <a:lnTo>
                      <a:pt x="344918" y="620916"/>
                    </a:lnTo>
                    <a:lnTo>
                      <a:pt x="345509" y="622856"/>
                    </a:lnTo>
                    <a:lnTo>
                      <a:pt x="345340" y="623616"/>
                    </a:lnTo>
                    <a:lnTo>
                      <a:pt x="346522" y="627244"/>
                    </a:lnTo>
                    <a:lnTo>
                      <a:pt x="348379" y="629860"/>
                    </a:lnTo>
                    <a:lnTo>
                      <a:pt x="348379" y="630535"/>
                    </a:lnTo>
                    <a:lnTo>
                      <a:pt x="348548" y="630956"/>
                    </a:lnTo>
                    <a:lnTo>
                      <a:pt x="349139" y="630956"/>
                    </a:lnTo>
                    <a:lnTo>
                      <a:pt x="350236" y="631378"/>
                    </a:lnTo>
                    <a:lnTo>
                      <a:pt x="351165" y="631378"/>
                    </a:lnTo>
                    <a:lnTo>
                      <a:pt x="351502" y="631800"/>
                    </a:lnTo>
                    <a:lnTo>
                      <a:pt x="352431" y="631463"/>
                    </a:lnTo>
                    <a:lnTo>
                      <a:pt x="353106" y="630450"/>
                    </a:lnTo>
                    <a:lnTo>
                      <a:pt x="354288" y="630028"/>
                    </a:lnTo>
                    <a:lnTo>
                      <a:pt x="354795" y="628594"/>
                    </a:lnTo>
                    <a:lnTo>
                      <a:pt x="358002" y="623616"/>
                    </a:lnTo>
                    <a:lnTo>
                      <a:pt x="359184" y="622013"/>
                    </a:lnTo>
                    <a:lnTo>
                      <a:pt x="360366" y="619482"/>
                    </a:lnTo>
                    <a:lnTo>
                      <a:pt x="360619" y="618216"/>
                    </a:lnTo>
                    <a:lnTo>
                      <a:pt x="361463" y="616781"/>
                    </a:lnTo>
                    <a:lnTo>
                      <a:pt x="361463" y="616275"/>
                    </a:lnTo>
                    <a:lnTo>
                      <a:pt x="363996" y="613913"/>
                    </a:lnTo>
                    <a:lnTo>
                      <a:pt x="365262" y="611972"/>
                    </a:lnTo>
                    <a:lnTo>
                      <a:pt x="366866" y="611297"/>
                    </a:lnTo>
                    <a:lnTo>
                      <a:pt x="367288" y="610960"/>
                    </a:lnTo>
                    <a:lnTo>
                      <a:pt x="368048" y="610031"/>
                    </a:lnTo>
                    <a:lnTo>
                      <a:pt x="369820" y="608260"/>
                    </a:lnTo>
                    <a:lnTo>
                      <a:pt x="371171" y="607163"/>
                    </a:lnTo>
                    <a:lnTo>
                      <a:pt x="372015" y="606825"/>
                    </a:lnTo>
                    <a:lnTo>
                      <a:pt x="372775" y="605981"/>
                    </a:lnTo>
                    <a:lnTo>
                      <a:pt x="375138" y="604463"/>
                    </a:lnTo>
                    <a:lnTo>
                      <a:pt x="376320" y="603872"/>
                    </a:lnTo>
                    <a:lnTo>
                      <a:pt x="377418" y="602859"/>
                    </a:lnTo>
                    <a:lnTo>
                      <a:pt x="379190" y="601594"/>
                    </a:lnTo>
                    <a:lnTo>
                      <a:pt x="380625" y="601087"/>
                    </a:lnTo>
                    <a:lnTo>
                      <a:pt x="382060" y="600244"/>
                    </a:lnTo>
                    <a:lnTo>
                      <a:pt x="382651" y="599822"/>
                    </a:lnTo>
                    <a:lnTo>
                      <a:pt x="382989" y="599822"/>
                    </a:lnTo>
                    <a:lnTo>
                      <a:pt x="383411" y="600159"/>
                    </a:lnTo>
                    <a:lnTo>
                      <a:pt x="383664" y="600159"/>
                    </a:lnTo>
                    <a:lnTo>
                      <a:pt x="383664" y="599991"/>
                    </a:lnTo>
                    <a:lnTo>
                      <a:pt x="383158" y="599653"/>
                    </a:lnTo>
                    <a:lnTo>
                      <a:pt x="383158" y="599231"/>
                    </a:lnTo>
                    <a:lnTo>
                      <a:pt x="384002" y="598050"/>
                    </a:lnTo>
                    <a:lnTo>
                      <a:pt x="385099" y="598050"/>
                    </a:lnTo>
                    <a:lnTo>
                      <a:pt x="386957" y="595772"/>
                    </a:lnTo>
                    <a:lnTo>
                      <a:pt x="386957" y="595434"/>
                    </a:lnTo>
                    <a:lnTo>
                      <a:pt x="387125" y="595097"/>
                    </a:lnTo>
                    <a:lnTo>
                      <a:pt x="387125" y="594844"/>
                    </a:lnTo>
                    <a:lnTo>
                      <a:pt x="387970" y="594337"/>
                    </a:lnTo>
                    <a:lnTo>
                      <a:pt x="389320" y="593156"/>
                    </a:lnTo>
                    <a:lnTo>
                      <a:pt x="391262" y="590457"/>
                    </a:lnTo>
                    <a:lnTo>
                      <a:pt x="393541" y="588094"/>
                    </a:lnTo>
                    <a:lnTo>
                      <a:pt x="423086" y="571472"/>
                    </a:lnTo>
                    <a:lnTo>
                      <a:pt x="424352" y="570881"/>
                    </a:lnTo>
                    <a:lnTo>
                      <a:pt x="425196" y="571219"/>
                    </a:lnTo>
                    <a:lnTo>
                      <a:pt x="425618" y="571809"/>
                    </a:lnTo>
                    <a:lnTo>
                      <a:pt x="425956" y="571809"/>
                    </a:lnTo>
                    <a:lnTo>
                      <a:pt x="426294" y="572400"/>
                    </a:lnTo>
                    <a:lnTo>
                      <a:pt x="427053" y="572569"/>
                    </a:lnTo>
                    <a:lnTo>
                      <a:pt x="427053" y="572400"/>
                    </a:lnTo>
                    <a:lnTo>
                      <a:pt x="426716" y="572400"/>
                    </a:lnTo>
                    <a:lnTo>
                      <a:pt x="426716" y="571809"/>
                    </a:lnTo>
                    <a:lnTo>
                      <a:pt x="426463" y="571388"/>
                    </a:lnTo>
                    <a:lnTo>
                      <a:pt x="427053" y="571219"/>
                    </a:lnTo>
                    <a:lnTo>
                      <a:pt x="427560" y="571219"/>
                    </a:lnTo>
                    <a:lnTo>
                      <a:pt x="430430" y="571472"/>
                    </a:lnTo>
                    <a:lnTo>
                      <a:pt x="431527" y="571472"/>
                    </a:lnTo>
                    <a:lnTo>
                      <a:pt x="431527" y="571894"/>
                    </a:lnTo>
                    <a:lnTo>
                      <a:pt x="431950" y="571894"/>
                    </a:lnTo>
                    <a:lnTo>
                      <a:pt x="431950" y="571556"/>
                    </a:lnTo>
                    <a:lnTo>
                      <a:pt x="444359" y="572569"/>
                    </a:lnTo>
                    <a:lnTo>
                      <a:pt x="444612" y="572822"/>
                    </a:lnTo>
                    <a:lnTo>
                      <a:pt x="444612" y="573750"/>
                    </a:lnTo>
                    <a:lnTo>
                      <a:pt x="444949" y="573919"/>
                    </a:lnTo>
                    <a:lnTo>
                      <a:pt x="445118" y="573919"/>
                    </a:lnTo>
                    <a:lnTo>
                      <a:pt x="445456" y="574087"/>
                    </a:lnTo>
                    <a:lnTo>
                      <a:pt x="445962" y="574510"/>
                    </a:lnTo>
                    <a:lnTo>
                      <a:pt x="449001" y="575944"/>
                    </a:lnTo>
                    <a:lnTo>
                      <a:pt x="455923" y="579656"/>
                    </a:lnTo>
                    <a:lnTo>
                      <a:pt x="456936" y="581007"/>
                    </a:lnTo>
                    <a:lnTo>
                      <a:pt x="459131" y="581766"/>
                    </a:lnTo>
                    <a:lnTo>
                      <a:pt x="459384" y="581766"/>
                    </a:lnTo>
                    <a:lnTo>
                      <a:pt x="459384" y="581091"/>
                    </a:lnTo>
                    <a:lnTo>
                      <a:pt x="460060" y="580838"/>
                    </a:lnTo>
                    <a:lnTo>
                      <a:pt x="460819" y="580838"/>
                    </a:lnTo>
                    <a:lnTo>
                      <a:pt x="462254" y="581007"/>
                    </a:lnTo>
                    <a:lnTo>
                      <a:pt x="468248" y="582441"/>
                    </a:lnTo>
                    <a:lnTo>
                      <a:pt x="469514" y="582863"/>
                    </a:lnTo>
                    <a:lnTo>
                      <a:pt x="470189" y="582863"/>
                    </a:lnTo>
                    <a:lnTo>
                      <a:pt x="473988" y="583706"/>
                    </a:lnTo>
                    <a:lnTo>
                      <a:pt x="476436" y="584635"/>
                    </a:lnTo>
                    <a:lnTo>
                      <a:pt x="477111" y="585141"/>
                    </a:lnTo>
                    <a:lnTo>
                      <a:pt x="478040" y="585141"/>
                    </a:lnTo>
                    <a:lnTo>
                      <a:pt x="480319" y="586238"/>
                    </a:lnTo>
                    <a:lnTo>
                      <a:pt x="482598" y="586238"/>
                    </a:lnTo>
                    <a:lnTo>
                      <a:pt x="483865" y="585732"/>
                    </a:lnTo>
                    <a:lnTo>
                      <a:pt x="485300" y="584635"/>
                    </a:lnTo>
                    <a:lnTo>
                      <a:pt x="485890" y="583538"/>
                    </a:lnTo>
                    <a:lnTo>
                      <a:pt x="486819" y="582525"/>
                    </a:lnTo>
                    <a:lnTo>
                      <a:pt x="487748" y="581850"/>
                    </a:lnTo>
                    <a:lnTo>
                      <a:pt x="488845" y="582272"/>
                    </a:lnTo>
                    <a:lnTo>
                      <a:pt x="489098" y="582019"/>
                    </a:lnTo>
                    <a:lnTo>
                      <a:pt x="488423" y="580838"/>
                    </a:lnTo>
                    <a:lnTo>
                      <a:pt x="489183" y="580331"/>
                    </a:lnTo>
                    <a:lnTo>
                      <a:pt x="489774" y="580078"/>
                    </a:lnTo>
                    <a:lnTo>
                      <a:pt x="490533" y="580078"/>
                    </a:lnTo>
                    <a:lnTo>
                      <a:pt x="490533" y="579910"/>
                    </a:lnTo>
                    <a:lnTo>
                      <a:pt x="490702" y="579403"/>
                    </a:lnTo>
                    <a:lnTo>
                      <a:pt x="490955" y="580163"/>
                    </a:lnTo>
                    <a:lnTo>
                      <a:pt x="493150" y="579572"/>
                    </a:lnTo>
                    <a:lnTo>
                      <a:pt x="493150" y="579234"/>
                    </a:lnTo>
                    <a:lnTo>
                      <a:pt x="492981" y="578644"/>
                    </a:lnTo>
                    <a:lnTo>
                      <a:pt x="493572" y="577800"/>
                    </a:lnTo>
                    <a:lnTo>
                      <a:pt x="493572" y="577378"/>
                    </a:lnTo>
                    <a:lnTo>
                      <a:pt x="493150" y="576281"/>
                    </a:lnTo>
                    <a:lnTo>
                      <a:pt x="495598" y="574172"/>
                    </a:lnTo>
                    <a:lnTo>
                      <a:pt x="496527" y="573919"/>
                    </a:lnTo>
                    <a:lnTo>
                      <a:pt x="497793" y="572991"/>
                    </a:lnTo>
                    <a:lnTo>
                      <a:pt x="498721" y="573328"/>
                    </a:lnTo>
                    <a:lnTo>
                      <a:pt x="501592" y="572653"/>
                    </a:lnTo>
                    <a:lnTo>
                      <a:pt x="501592" y="572484"/>
                    </a:lnTo>
                    <a:lnTo>
                      <a:pt x="501423" y="571725"/>
                    </a:lnTo>
                    <a:lnTo>
                      <a:pt x="501592" y="571725"/>
                    </a:lnTo>
                    <a:lnTo>
                      <a:pt x="501929" y="572484"/>
                    </a:lnTo>
                    <a:lnTo>
                      <a:pt x="502014" y="572484"/>
                    </a:lnTo>
                    <a:lnTo>
                      <a:pt x="502183" y="572653"/>
                    </a:lnTo>
                    <a:lnTo>
                      <a:pt x="506741" y="571472"/>
                    </a:lnTo>
                    <a:lnTo>
                      <a:pt x="508260" y="570713"/>
                    </a:lnTo>
                    <a:lnTo>
                      <a:pt x="508682" y="570291"/>
                    </a:lnTo>
                    <a:lnTo>
                      <a:pt x="508936" y="569700"/>
                    </a:lnTo>
                    <a:lnTo>
                      <a:pt x="509358" y="570122"/>
                    </a:lnTo>
                    <a:lnTo>
                      <a:pt x="511130" y="569447"/>
                    </a:lnTo>
                    <a:lnTo>
                      <a:pt x="518981" y="568435"/>
                    </a:lnTo>
                    <a:lnTo>
                      <a:pt x="522442" y="568688"/>
                    </a:lnTo>
                    <a:lnTo>
                      <a:pt x="523877" y="569278"/>
                    </a:lnTo>
                    <a:lnTo>
                      <a:pt x="525059" y="571219"/>
                    </a:lnTo>
                    <a:lnTo>
                      <a:pt x="533838" y="578390"/>
                    </a:lnTo>
                    <a:lnTo>
                      <a:pt x="534007" y="578559"/>
                    </a:lnTo>
                    <a:lnTo>
                      <a:pt x="534007" y="580584"/>
                    </a:lnTo>
                    <a:lnTo>
                      <a:pt x="533838" y="581007"/>
                    </a:lnTo>
                    <a:lnTo>
                      <a:pt x="533838" y="581935"/>
                    </a:lnTo>
                    <a:lnTo>
                      <a:pt x="534260" y="582609"/>
                    </a:lnTo>
                    <a:lnTo>
                      <a:pt x="534429" y="582609"/>
                    </a:lnTo>
                    <a:lnTo>
                      <a:pt x="534767" y="582356"/>
                    </a:lnTo>
                    <a:lnTo>
                      <a:pt x="536539" y="583031"/>
                    </a:lnTo>
                    <a:lnTo>
                      <a:pt x="541689" y="589697"/>
                    </a:lnTo>
                    <a:lnTo>
                      <a:pt x="545994" y="593409"/>
                    </a:lnTo>
                    <a:lnTo>
                      <a:pt x="548695" y="593916"/>
                    </a:lnTo>
                    <a:lnTo>
                      <a:pt x="552578" y="593325"/>
                    </a:lnTo>
                    <a:lnTo>
                      <a:pt x="552747" y="593325"/>
                    </a:lnTo>
                    <a:lnTo>
                      <a:pt x="552916" y="594337"/>
                    </a:lnTo>
                    <a:lnTo>
                      <a:pt x="554013" y="594169"/>
                    </a:lnTo>
                    <a:lnTo>
                      <a:pt x="556714" y="593831"/>
                    </a:lnTo>
                    <a:lnTo>
                      <a:pt x="556714" y="594422"/>
                    </a:lnTo>
                    <a:lnTo>
                      <a:pt x="557136" y="594422"/>
                    </a:lnTo>
                    <a:lnTo>
                      <a:pt x="560344" y="593916"/>
                    </a:lnTo>
                    <a:lnTo>
                      <a:pt x="560682" y="593916"/>
                    </a:lnTo>
                    <a:lnTo>
                      <a:pt x="561104" y="593747"/>
                    </a:lnTo>
                    <a:lnTo>
                      <a:pt x="561104" y="593578"/>
                    </a:lnTo>
                    <a:lnTo>
                      <a:pt x="561948" y="593072"/>
                    </a:lnTo>
                    <a:lnTo>
                      <a:pt x="562961" y="592903"/>
                    </a:lnTo>
                    <a:lnTo>
                      <a:pt x="564565" y="592650"/>
                    </a:lnTo>
                    <a:lnTo>
                      <a:pt x="566169" y="592819"/>
                    </a:lnTo>
                    <a:lnTo>
                      <a:pt x="566169" y="592650"/>
                    </a:lnTo>
                    <a:lnTo>
                      <a:pt x="564480" y="592397"/>
                    </a:lnTo>
                    <a:lnTo>
                      <a:pt x="562961" y="592566"/>
                    </a:lnTo>
                    <a:lnTo>
                      <a:pt x="562117" y="592228"/>
                    </a:lnTo>
                    <a:lnTo>
                      <a:pt x="561104" y="592228"/>
                    </a:lnTo>
                    <a:lnTo>
                      <a:pt x="560175" y="588516"/>
                    </a:lnTo>
                    <a:lnTo>
                      <a:pt x="560175" y="588009"/>
                    </a:lnTo>
                    <a:lnTo>
                      <a:pt x="561104" y="586912"/>
                    </a:lnTo>
                    <a:lnTo>
                      <a:pt x="566084" y="579910"/>
                    </a:lnTo>
                    <a:lnTo>
                      <a:pt x="568110" y="577547"/>
                    </a:lnTo>
                    <a:lnTo>
                      <a:pt x="568954" y="577294"/>
                    </a:lnTo>
                    <a:lnTo>
                      <a:pt x="569208" y="575522"/>
                    </a:lnTo>
                    <a:lnTo>
                      <a:pt x="568870" y="573328"/>
                    </a:lnTo>
                    <a:lnTo>
                      <a:pt x="568870" y="572822"/>
                    </a:lnTo>
                    <a:lnTo>
                      <a:pt x="569208" y="571978"/>
                    </a:lnTo>
                    <a:lnTo>
                      <a:pt x="569630" y="571641"/>
                    </a:lnTo>
                    <a:lnTo>
                      <a:pt x="569883" y="571303"/>
                    </a:lnTo>
                    <a:lnTo>
                      <a:pt x="570474" y="570797"/>
                    </a:lnTo>
                    <a:lnTo>
                      <a:pt x="571149" y="570544"/>
                    </a:lnTo>
                    <a:lnTo>
                      <a:pt x="585669" y="567169"/>
                    </a:lnTo>
                    <a:lnTo>
                      <a:pt x="586175" y="567169"/>
                    </a:lnTo>
                    <a:lnTo>
                      <a:pt x="586428" y="567675"/>
                    </a:lnTo>
                    <a:lnTo>
                      <a:pt x="588623" y="567169"/>
                    </a:lnTo>
                    <a:lnTo>
                      <a:pt x="588623" y="566494"/>
                    </a:lnTo>
                    <a:lnTo>
                      <a:pt x="595629" y="564722"/>
                    </a:lnTo>
                    <a:lnTo>
                      <a:pt x="597740" y="563794"/>
                    </a:lnTo>
                    <a:lnTo>
                      <a:pt x="601792" y="560756"/>
                    </a:lnTo>
                    <a:lnTo>
                      <a:pt x="602045" y="554597"/>
                    </a:lnTo>
                    <a:lnTo>
                      <a:pt x="602720" y="554175"/>
                    </a:lnTo>
                    <a:lnTo>
                      <a:pt x="603480" y="554850"/>
                    </a:lnTo>
                    <a:lnTo>
                      <a:pt x="604577" y="554850"/>
                    </a:lnTo>
                    <a:lnTo>
                      <a:pt x="605084" y="553753"/>
                    </a:lnTo>
                    <a:lnTo>
                      <a:pt x="604240" y="551813"/>
                    </a:lnTo>
                    <a:lnTo>
                      <a:pt x="603902" y="551813"/>
                    </a:lnTo>
                    <a:lnTo>
                      <a:pt x="603902" y="552066"/>
                    </a:lnTo>
                    <a:lnTo>
                      <a:pt x="604155" y="552066"/>
                    </a:lnTo>
                    <a:lnTo>
                      <a:pt x="604662" y="553163"/>
                    </a:lnTo>
                    <a:lnTo>
                      <a:pt x="604662" y="553669"/>
                    </a:lnTo>
                    <a:lnTo>
                      <a:pt x="604155" y="554259"/>
                    </a:lnTo>
                    <a:lnTo>
                      <a:pt x="603058" y="553669"/>
                    </a:lnTo>
                    <a:lnTo>
                      <a:pt x="601792" y="552403"/>
                    </a:lnTo>
                    <a:lnTo>
                      <a:pt x="599935" y="549703"/>
                    </a:lnTo>
                    <a:lnTo>
                      <a:pt x="598753" y="547509"/>
                    </a:lnTo>
                    <a:lnTo>
                      <a:pt x="597318" y="544219"/>
                    </a:lnTo>
                    <a:lnTo>
                      <a:pt x="596642" y="541603"/>
                    </a:lnTo>
                    <a:lnTo>
                      <a:pt x="596136" y="538903"/>
                    </a:lnTo>
                    <a:lnTo>
                      <a:pt x="595798" y="535275"/>
                    </a:lnTo>
                    <a:lnTo>
                      <a:pt x="596980" y="534684"/>
                    </a:lnTo>
                    <a:lnTo>
                      <a:pt x="597487" y="536288"/>
                    </a:lnTo>
                    <a:lnTo>
                      <a:pt x="597824" y="536288"/>
                    </a:lnTo>
                    <a:lnTo>
                      <a:pt x="597824" y="536035"/>
                    </a:lnTo>
                    <a:lnTo>
                      <a:pt x="597487" y="534262"/>
                    </a:lnTo>
                    <a:lnTo>
                      <a:pt x="597993" y="533503"/>
                    </a:lnTo>
                    <a:lnTo>
                      <a:pt x="597993" y="533250"/>
                    </a:lnTo>
                    <a:lnTo>
                      <a:pt x="598415" y="530803"/>
                    </a:lnTo>
                    <a:lnTo>
                      <a:pt x="598415" y="530213"/>
                    </a:lnTo>
                    <a:lnTo>
                      <a:pt x="596558" y="530213"/>
                    </a:lnTo>
                    <a:lnTo>
                      <a:pt x="595967" y="529706"/>
                    </a:lnTo>
                    <a:lnTo>
                      <a:pt x="595123" y="526837"/>
                    </a:lnTo>
                    <a:lnTo>
                      <a:pt x="594701" y="526837"/>
                    </a:lnTo>
                    <a:lnTo>
                      <a:pt x="593435" y="530213"/>
                    </a:lnTo>
                    <a:lnTo>
                      <a:pt x="592084" y="530550"/>
                    </a:lnTo>
                    <a:lnTo>
                      <a:pt x="591324" y="530550"/>
                    </a:lnTo>
                    <a:lnTo>
                      <a:pt x="584149" y="520594"/>
                    </a:lnTo>
                    <a:lnTo>
                      <a:pt x="581110" y="516713"/>
                    </a:lnTo>
                    <a:lnTo>
                      <a:pt x="580182" y="513675"/>
                    </a:lnTo>
                    <a:lnTo>
                      <a:pt x="579506" y="513000"/>
                    </a:lnTo>
                    <a:lnTo>
                      <a:pt x="578578" y="509625"/>
                    </a:lnTo>
                    <a:lnTo>
                      <a:pt x="578409" y="508360"/>
                    </a:lnTo>
                    <a:lnTo>
                      <a:pt x="577565" y="506166"/>
                    </a:lnTo>
                    <a:lnTo>
                      <a:pt x="576974" y="505237"/>
                    </a:lnTo>
                    <a:lnTo>
                      <a:pt x="575539" y="501188"/>
                    </a:lnTo>
                    <a:lnTo>
                      <a:pt x="570727" y="492581"/>
                    </a:lnTo>
                    <a:lnTo>
                      <a:pt x="566591" y="487603"/>
                    </a:lnTo>
                    <a:lnTo>
                      <a:pt x="565916" y="486675"/>
                    </a:lnTo>
                    <a:lnTo>
                      <a:pt x="565325" y="486084"/>
                    </a:lnTo>
                    <a:lnTo>
                      <a:pt x="564903" y="485578"/>
                    </a:lnTo>
                    <a:lnTo>
                      <a:pt x="563467" y="484144"/>
                    </a:lnTo>
                    <a:lnTo>
                      <a:pt x="562961" y="483300"/>
                    </a:lnTo>
                    <a:lnTo>
                      <a:pt x="559500" y="479503"/>
                    </a:lnTo>
                    <a:lnTo>
                      <a:pt x="558487" y="477984"/>
                    </a:lnTo>
                    <a:lnTo>
                      <a:pt x="556714" y="476381"/>
                    </a:lnTo>
                    <a:lnTo>
                      <a:pt x="554182" y="476044"/>
                    </a:lnTo>
                    <a:lnTo>
                      <a:pt x="547513" y="474694"/>
                    </a:lnTo>
                    <a:lnTo>
                      <a:pt x="545234" y="473850"/>
                    </a:lnTo>
                    <a:lnTo>
                      <a:pt x="543208" y="473344"/>
                    </a:lnTo>
                    <a:lnTo>
                      <a:pt x="542786" y="473006"/>
                    </a:lnTo>
                    <a:lnTo>
                      <a:pt x="542448" y="472500"/>
                    </a:lnTo>
                    <a:lnTo>
                      <a:pt x="542279" y="471825"/>
                    </a:lnTo>
                    <a:lnTo>
                      <a:pt x="542617" y="469716"/>
                    </a:lnTo>
                    <a:lnTo>
                      <a:pt x="542617" y="469547"/>
                    </a:lnTo>
                    <a:lnTo>
                      <a:pt x="542195" y="469547"/>
                    </a:lnTo>
                    <a:lnTo>
                      <a:pt x="542195" y="469800"/>
                    </a:lnTo>
                    <a:lnTo>
                      <a:pt x="542026" y="469800"/>
                    </a:lnTo>
                    <a:lnTo>
                      <a:pt x="541773" y="469547"/>
                    </a:lnTo>
                    <a:lnTo>
                      <a:pt x="541520" y="469209"/>
                    </a:lnTo>
                    <a:lnTo>
                      <a:pt x="541098" y="468703"/>
                    </a:lnTo>
                    <a:lnTo>
                      <a:pt x="541098" y="468534"/>
                    </a:lnTo>
                    <a:lnTo>
                      <a:pt x="540844" y="468366"/>
                    </a:lnTo>
                    <a:lnTo>
                      <a:pt x="539409" y="468028"/>
                    </a:lnTo>
                    <a:lnTo>
                      <a:pt x="538987" y="468028"/>
                    </a:lnTo>
                    <a:lnTo>
                      <a:pt x="536624" y="469547"/>
                    </a:lnTo>
                    <a:lnTo>
                      <a:pt x="531221" y="469547"/>
                    </a:lnTo>
                    <a:lnTo>
                      <a:pt x="529955" y="470138"/>
                    </a:lnTo>
                    <a:lnTo>
                      <a:pt x="529195" y="470138"/>
                    </a:lnTo>
                    <a:lnTo>
                      <a:pt x="526663" y="464991"/>
                    </a:lnTo>
                    <a:lnTo>
                      <a:pt x="526494" y="464822"/>
                    </a:lnTo>
                    <a:lnTo>
                      <a:pt x="526325" y="464822"/>
                    </a:lnTo>
                    <a:lnTo>
                      <a:pt x="526325" y="464991"/>
                    </a:lnTo>
                    <a:lnTo>
                      <a:pt x="526663" y="466256"/>
                    </a:lnTo>
                    <a:lnTo>
                      <a:pt x="526409" y="466509"/>
                    </a:lnTo>
                    <a:lnTo>
                      <a:pt x="521513" y="466341"/>
                    </a:lnTo>
                    <a:lnTo>
                      <a:pt x="521345" y="466341"/>
                    </a:lnTo>
                    <a:lnTo>
                      <a:pt x="521007" y="466003"/>
                    </a:lnTo>
                    <a:lnTo>
                      <a:pt x="521007" y="465497"/>
                    </a:lnTo>
                    <a:lnTo>
                      <a:pt x="521176" y="465497"/>
                    </a:lnTo>
                    <a:lnTo>
                      <a:pt x="521176" y="465159"/>
                    </a:lnTo>
                    <a:lnTo>
                      <a:pt x="520923" y="465159"/>
                    </a:lnTo>
                    <a:lnTo>
                      <a:pt x="504377" y="471403"/>
                    </a:lnTo>
                    <a:lnTo>
                      <a:pt x="502436" y="471656"/>
                    </a:lnTo>
                    <a:lnTo>
                      <a:pt x="501254" y="471487"/>
                    </a:lnTo>
                    <a:lnTo>
                      <a:pt x="499903" y="470981"/>
                    </a:lnTo>
                    <a:lnTo>
                      <a:pt x="498890" y="470222"/>
                    </a:lnTo>
                    <a:lnTo>
                      <a:pt x="496189" y="468197"/>
                    </a:lnTo>
                    <a:lnTo>
                      <a:pt x="493572" y="465919"/>
                    </a:lnTo>
                    <a:lnTo>
                      <a:pt x="492306" y="465497"/>
                    </a:lnTo>
                    <a:lnTo>
                      <a:pt x="490449" y="465497"/>
                    </a:lnTo>
                    <a:lnTo>
                      <a:pt x="488423" y="466425"/>
                    </a:lnTo>
                    <a:lnTo>
                      <a:pt x="485890" y="465412"/>
                    </a:lnTo>
                    <a:lnTo>
                      <a:pt x="485637" y="465581"/>
                    </a:lnTo>
                    <a:lnTo>
                      <a:pt x="485637" y="465834"/>
                    </a:lnTo>
                    <a:lnTo>
                      <a:pt x="486735" y="466341"/>
                    </a:lnTo>
                    <a:lnTo>
                      <a:pt x="486566" y="466847"/>
                    </a:lnTo>
                    <a:lnTo>
                      <a:pt x="483949" y="466847"/>
                    </a:lnTo>
                    <a:lnTo>
                      <a:pt x="482176" y="466594"/>
                    </a:lnTo>
                    <a:lnTo>
                      <a:pt x="482176" y="465750"/>
                    </a:lnTo>
                    <a:lnTo>
                      <a:pt x="481754" y="465750"/>
                    </a:lnTo>
                    <a:lnTo>
                      <a:pt x="481079" y="466003"/>
                    </a:lnTo>
                    <a:lnTo>
                      <a:pt x="475170" y="465666"/>
                    </a:lnTo>
                    <a:lnTo>
                      <a:pt x="475001" y="465834"/>
                    </a:lnTo>
                    <a:lnTo>
                      <a:pt x="475001" y="466341"/>
                    </a:lnTo>
                    <a:lnTo>
                      <a:pt x="473988" y="467522"/>
                    </a:lnTo>
                    <a:lnTo>
                      <a:pt x="473313" y="468028"/>
                    </a:lnTo>
                    <a:lnTo>
                      <a:pt x="472384" y="468366"/>
                    </a:lnTo>
                    <a:lnTo>
                      <a:pt x="471371" y="468112"/>
                    </a:lnTo>
                    <a:lnTo>
                      <a:pt x="469430" y="470813"/>
                    </a:lnTo>
                    <a:lnTo>
                      <a:pt x="468923" y="471234"/>
                    </a:lnTo>
                    <a:lnTo>
                      <a:pt x="468501" y="471403"/>
                    </a:lnTo>
                    <a:lnTo>
                      <a:pt x="466137" y="471741"/>
                    </a:lnTo>
                    <a:lnTo>
                      <a:pt x="461410" y="472669"/>
                    </a:lnTo>
                    <a:lnTo>
                      <a:pt x="459553" y="472922"/>
                    </a:lnTo>
                    <a:lnTo>
                      <a:pt x="450774" y="472922"/>
                    </a:lnTo>
                    <a:lnTo>
                      <a:pt x="448579" y="474103"/>
                    </a:lnTo>
                    <a:lnTo>
                      <a:pt x="448410" y="474103"/>
                    </a:lnTo>
                    <a:lnTo>
                      <a:pt x="446722" y="478153"/>
                    </a:lnTo>
                    <a:lnTo>
                      <a:pt x="445962" y="479250"/>
                    </a:lnTo>
                    <a:lnTo>
                      <a:pt x="445203" y="480685"/>
                    </a:lnTo>
                    <a:lnTo>
                      <a:pt x="444696" y="482034"/>
                    </a:lnTo>
                    <a:lnTo>
                      <a:pt x="444190" y="482456"/>
                    </a:lnTo>
                    <a:lnTo>
                      <a:pt x="443599" y="482794"/>
                    </a:lnTo>
                    <a:lnTo>
                      <a:pt x="442586" y="482794"/>
                    </a:lnTo>
                    <a:lnTo>
                      <a:pt x="441066" y="482119"/>
                    </a:lnTo>
                    <a:lnTo>
                      <a:pt x="438112" y="481106"/>
                    </a:lnTo>
                    <a:lnTo>
                      <a:pt x="433975" y="480094"/>
                    </a:lnTo>
                    <a:lnTo>
                      <a:pt x="433385" y="480094"/>
                    </a:lnTo>
                    <a:lnTo>
                      <a:pt x="430599" y="479334"/>
                    </a:lnTo>
                    <a:lnTo>
                      <a:pt x="429586" y="478912"/>
                    </a:lnTo>
                    <a:lnTo>
                      <a:pt x="426631" y="477984"/>
                    </a:lnTo>
                    <a:lnTo>
                      <a:pt x="425450" y="477731"/>
                    </a:lnTo>
                    <a:lnTo>
                      <a:pt x="425196" y="477731"/>
                    </a:lnTo>
                    <a:lnTo>
                      <a:pt x="425196" y="477984"/>
                    </a:lnTo>
                    <a:lnTo>
                      <a:pt x="426209" y="478238"/>
                    </a:lnTo>
                    <a:lnTo>
                      <a:pt x="426209" y="478575"/>
                    </a:lnTo>
                    <a:lnTo>
                      <a:pt x="425787" y="479250"/>
                    </a:lnTo>
                    <a:lnTo>
                      <a:pt x="425112" y="479756"/>
                    </a:lnTo>
                    <a:lnTo>
                      <a:pt x="424690" y="480094"/>
                    </a:lnTo>
                    <a:lnTo>
                      <a:pt x="424690" y="481359"/>
                    </a:lnTo>
                    <a:lnTo>
                      <a:pt x="424268" y="482119"/>
                    </a:lnTo>
                    <a:lnTo>
                      <a:pt x="423761" y="482625"/>
                    </a:lnTo>
                    <a:lnTo>
                      <a:pt x="423086" y="482878"/>
                    </a:lnTo>
                    <a:lnTo>
                      <a:pt x="409326" y="483216"/>
                    </a:lnTo>
                    <a:lnTo>
                      <a:pt x="408904" y="482372"/>
                    </a:lnTo>
                    <a:lnTo>
                      <a:pt x="408904" y="481950"/>
                    </a:lnTo>
                    <a:lnTo>
                      <a:pt x="408482" y="481950"/>
                    </a:lnTo>
                    <a:lnTo>
                      <a:pt x="406372" y="483384"/>
                    </a:lnTo>
                    <a:lnTo>
                      <a:pt x="404768" y="482963"/>
                    </a:lnTo>
                    <a:lnTo>
                      <a:pt x="404515" y="482963"/>
                    </a:lnTo>
                    <a:lnTo>
                      <a:pt x="404346" y="483216"/>
                    </a:lnTo>
                    <a:lnTo>
                      <a:pt x="404346" y="483553"/>
                    </a:lnTo>
                    <a:lnTo>
                      <a:pt x="404852" y="483722"/>
                    </a:lnTo>
                    <a:lnTo>
                      <a:pt x="404852" y="483891"/>
                    </a:lnTo>
                    <a:lnTo>
                      <a:pt x="405443" y="483891"/>
                    </a:lnTo>
                    <a:lnTo>
                      <a:pt x="405612" y="484313"/>
                    </a:lnTo>
                    <a:lnTo>
                      <a:pt x="401645" y="488447"/>
                    </a:lnTo>
                    <a:lnTo>
                      <a:pt x="401138" y="488616"/>
                    </a:lnTo>
                    <a:lnTo>
                      <a:pt x="400632" y="488616"/>
                    </a:lnTo>
                    <a:lnTo>
                      <a:pt x="393963" y="487266"/>
                    </a:lnTo>
                    <a:lnTo>
                      <a:pt x="394301" y="486844"/>
                    </a:lnTo>
                    <a:lnTo>
                      <a:pt x="393963" y="486422"/>
                    </a:lnTo>
                    <a:lnTo>
                      <a:pt x="392697" y="488194"/>
                    </a:lnTo>
                    <a:lnTo>
                      <a:pt x="392359" y="488616"/>
                    </a:lnTo>
                    <a:lnTo>
                      <a:pt x="388054" y="490809"/>
                    </a:lnTo>
                    <a:lnTo>
                      <a:pt x="385606" y="491822"/>
                    </a:lnTo>
                    <a:lnTo>
                      <a:pt x="383411" y="492581"/>
                    </a:lnTo>
                    <a:lnTo>
                      <a:pt x="380794" y="493087"/>
                    </a:lnTo>
                    <a:lnTo>
                      <a:pt x="378177" y="493425"/>
                    </a:lnTo>
                    <a:lnTo>
                      <a:pt x="376658" y="493425"/>
                    </a:lnTo>
                    <a:lnTo>
                      <a:pt x="375138" y="492919"/>
                    </a:lnTo>
                    <a:lnTo>
                      <a:pt x="374548" y="492497"/>
                    </a:lnTo>
                    <a:lnTo>
                      <a:pt x="374294" y="491906"/>
                    </a:lnTo>
                    <a:lnTo>
                      <a:pt x="374294" y="491316"/>
                    </a:lnTo>
                    <a:lnTo>
                      <a:pt x="373619" y="491316"/>
                    </a:lnTo>
                    <a:lnTo>
                      <a:pt x="372606" y="491569"/>
                    </a:lnTo>
                    <a:lnTo>
                      <a:pt x="372268" y="489881"/>
                    </a:lnTo>
                    <a:lnTo>
                      <a:pt x="371340" y="488869"/>
                    </a:lnTo>
                    <a:lnTo>
                      <a:pt x="370918" y="488616"/>
                    </a:lnTo>
                    <a:lnTo>
                      <a:pt x="370580" y="488025"/>
                    </a:lnTo>
                    <a:lnTo>
                      <a:pt x="370411" y="487181"/>
                    </a:lnTo>
                    <a:lnTo>
                      <a:pt x="371340" y="486928"/>
                    </a:lnTo>
                    <a:lnTo>
                      <a:pt x="371593" y="486591"/>
                    </a:lnTo>
                    <a:lnTo>
                      <a:pt x="371593" y="486253"/>
                    </a:lnTo>
                    <a:lnTo>
                      <a:pt x="371255" y="486000"/>
                    </a:lnTo>
                    <a:lnTo>
                      <a:pt x="361548" y="488025"/>
                    </a:lnTo>
                    <a:lnTo>
                      <a:pt x="359437" y="488362"/>
                    </a:lnTo>
                    <a:lnTo>
                      <a:pt x="358931" y="488362"/>
                    </a:lnTo>
                    <a:lnTo>
                      <a:pt x="358509" y="488194"/>
                    </a:lnTo>
                    <a:lnTo>
                      <a:pt x="358256" y="488025"/>
                    </a:lnTo>
                    <a:lnTo>
                      <a:pt x="355217" y="486338"/>
                    </a:lnTo>
                    <a:lnTo>
                      <a:pt x="346522" y="480853"/>
                    </a:lnTo>
                    <a:lnTo>
                      <a:pt x="345593" y="479841"/>
                    </a:lnTo>
                    <a:lnTo>
                      <a:pt x="345593" y="478322"/>
                    </a:lnTo>
                    <a:lnTo>
                      <a:pt x="345425" y="478322"/>
                    </a:lnTo>
                    <a:lnTo>
                      <a:pt x="345171" y="478153"/>
                    </a:lnTo>
                    <a:lnTo>
                      <a:pt x="343567" y="478491"/>
                    </a:lnTo>
                    <a:lnTo>
                      <a:pt x="341879" y="479334"/>
                    </a:lnTo>
                    <a:lnTo>
                      <a:pt x="341373" y="479503"/>
                    </a:lnTo>
                    <a:lnTo>
                      <a:pt x="338165" y="481106"/>
                    </a:lnTo>
                    <a:lnTo>
                      <a:pt x="336730" y="481781"/>
                    </a:lnTo>
                    <a:lnTo>
                      <a:pt x="334619" y="481781"/>
                    </a:lnTo>
                    <a:lnTo>
                      <a:pt x="333522" y="481613"/>
                    </a:lnTo>
                    <a:lnTo>
                      <a:pt x="332594" y="481106"/>
                    </a:lnTo>
                    <a:lnTo>
                      <a:pt x="332594" y="480769"/>
                    </a:lnTo>
                    <a:lnTo>
                      <a:pt x="332847" y="477309"/>
                    </a:lnTo>
                    <a:lnTo>
                      <a:pt x="332509" y="476719"/>
                    </a:lnTo>
                    <a:lnTo>
                      <a:pt x="332003" y="476466"/>
                    </a:lnTo>
                    <a:lnTo>
                      <a:pt x="331496" y="476466"/>
                    </a:lnTo>
                    <a:lnTo>
                      <a:pt x="331243" y="476803"/>
                    </a:lnTo>
                    <a:lnTo>
                      <a:pt x="328457" y="476381"/>
                    </a:lnTo>
                    <a:lnTo>
                      <a:pt x="326178" y="477225"/>
                    </a:lnTo>
                    <a:lnTo>
                      <a:pt x="324996" y="477900"/>
                    </a:lnTo>
                    <a:lnTo>
                      <a:pt x="324405" y="477647"/>
                    </a:lnTo>
                    <a:lnTo>
                      <a:pt x="324237" y="477478"/>
                    </a:lnTo>
                    <a:lnTo>
                      <a:pt x="324405" y="475706"/>
                    </a:lnTo>
                    <a:lnTo>
                      <a:pt x="324237" y="475369"/>
                    </a:lnTo>
                    <a:lnTo>
                      <a:pt x="324068" y="475200"/>
                    </a:lnTo>
                    <a:lnTo>
                      <a:pt x="324068" y="475200"/>
                    </a:lnTo>
                    <a:lnTo>
                      <a:pt x="323730" y="474947"/>
                    </a:lnTo>
                    <a:lnTo>
                      <a:pt x="323392" y="474778"/>
                    </a:lnTo>
                    <a:lnTo>
                      <a:pt x="322548" y="474778"/>
                    </a:lnTo>
                    <a:lnTo>
                      <a:pt x="322126" y="475200"/>
                    </a:lnTo>
                    <a:lnTo>
                      <a:pt x="321873" y="475622"/>
                    </a:lnTo>
                    <a:lnTo>
                      <a:pt x="321704" y="476212"/>
                    </a:lnTo>
                    <a:lnTo>
                      <a:pt x="319678" y="477816"/>
                    </a:lnTo>
                    <a:lnTo>
                      <a:pt x="315457" y="479756"/>
                    </a:lnTo>
                    <a:lnTo>
                      <a:pt x="313347" y="480685"/>
                    </a:lnTo>
                    <a:lnTo>
                      <a:pt x="312503" y="481444"/>
                    </a:lnTo>
                    <a:lnTo>
                      <a:pt x="307100" y="484734"/>
                    </a:lnTo>
                    <a:lnTo>
                      <a:pt x="304568" y="485916"/>
                    </a:lnTo>
                    <a:lnTo>
                      <a:pt x="302120" y="486928"/>
                    </a:lnTo>
                    <a:lnTo>
                      <a:pt x="292243" y="490134"/>
                    </a:lnTo>
                    <a:lnTo>
                      <a:pt x="288951" y="491400"/>
                    </a:lnTo>
                    <a:lnTo>
                      <a:pt x="286166" y="492497"/>
                    </a:lnTo>
                    <a:lnTo>
                      <a:pt x="270296" y="496800"/>
                    </a:lnTo>
                    <a:lnTo>
                      <a:pt x="268861" y="497137"/>
                    </a:lnTo>
                    <a:lnTo>
                      <a:pt x="266666" y="497813"/>
                    </a:lnTo>
                    <a:lnTo>
                      <a:pt x="258984" y="500091"/>
                    </a:lnTo>
                    <a:lnTo>
                      <a:pt x="255776" y="498909"/>
                    </a:lnTo>
                    <a:lnTo>
                      <a:pt x="247757" y="499922"/>
                    </a:lnTo>
                    <a:lnTo>
                      <a:pt x="238893" y="497306"/>
                    </a:lnTo>
                    <a:lnTo>
                      <a:pt x="235770" y="493763"/>
                    </a:lnTo>
                    <a:lnTo>
                      <a:pt x="232562" y="492244"/>
                    </a:lnTo>
                    <a:lnTo>
                      <a:pt x="229354" y="492244"/>
                    </a:lnTo>
                    <a:lnTo>
                      <a:pt x="215679" y="489459"/>
                    </a:lnTo>
                    <a:lnTo>
                      <a:pt x="211037" y="487772"/>
                    </a:lnTo>
                    <a:lnTo>
                      <a:pt x="206225" y="487519"/>
                    </a:lnTo>
                    <a:lnTo>
                      <a:pt x="199978" y="488109"/>
                    </a:lnTo>
                    <a:lnTo>
                      <a:pt x="192381" y="489375"/>
                    </a:lnTo>
                    <a:lnTo>
                      <a:pt x="191706" y="488869"/>
                    </a:lnTo>
                    <a:lnTo>
                      <a:pt x="189426" y="488869"/>
                    </a:lnTo>
                    <a:lnTo>
                      <a:pt x="184784" y="489459"/>
                    </a:lnTo>
                    <a:lnTo>
                      <a:pt x="184362" y="489459"/>
                    </a:lnTo>
                    <a:lnTo>
                      <a:pt x="182589" y="489712"/>
                    </a:lnTo>
                    <a:lnTo>
                      <a:pt x="177186" y="491231"/>
                    </a:lnTo>
                    <a:lnTo>
                      <a:pt x="173050" y="491738"/>
                    </a:lnTo>
                    <a:lnTo>
                      <a:pt x="172121" y="492413"/>
                    </a:lnTo>
                    <a:lnTo>
                      <a:pt x="169167" y="493425"/>
                    </a:lnTo>
                    <a:lnTo>
                      <a:pt x="167647" y="494353"/>
                    </a:lnTo>
                    <a:lnTo>
                      <a:pt x="166044" y="495197"/>
                    </a:lnTo>
                    <a:lnTo>
                      <a:pt x="163089" y="497053"/>
                    </a:lnTo>
                    <a:lnTo>
                      <a:pt x="161570" y="497897"/>
                    </a:lnTo>
                    <a:lnTo>
                      <a:pt x="158868" y="498909"/>
                    </a:lnTo>
                    <a:lnTo>
                      <a:pt x="155745" y="499838"/>
                    </a:lnTo>
                    <a:lnTo>
                      <a:pt x="153128" y="501778"/>
                    </a:lnTo>
                    <a:lnTo>
                      <a:pt x="151777" y="502031"/>
                    </a:lnTo>
                    <a:lnTo>
                      <a:pt x="149667" y="503466"/>
                    </a:lnTo>
                    <a:lnTo>
                      <a:pt x="147810" y="504900"/>
                    </a:lnTo>
                    <a:lnTo>
                      <a:pt x="145784" y="506756"/>
                    </a:lnTo>
                    <a:lnTo>
                      <a:pt x="143083" y="508950"/>
                    </a:lnTo>
                    <a:lnTo>
                      <a:pt x="140297" y="510891"/>
                    </a:lnTo>
                    <a:lnTo>
                      <a:pt x="137933" y="513338"/>
                    </a:lnTo>
                    <a:lnTo>
                      <a:pt x="134726" y="515784"/>
                    </a:lnTo>
                    <a:lnTo>
                      <a:pt x="127128" y="517894"/>
                    </a:lnTo>
                    <a:lnTo>
                      <a:pt x="122908" y="519075"/>
                    </a:lnTo>
                    <a:lnTo>
                      <a:pt x="119784" y="520847"/>
                    </a:lnTo>
                    <a:lnTo>
                      <a:pt x="115395" y="524391"/>
                    </a:lnTo>
                    <a:lnTo>
                      <a:pt x="113960" y="525066"/>
                    </a:lnTo>
                    <a:lnTo>
                      <a:pt x="111343" y="526753"/>
                    </a:lnTo>
                    <a:lnTo>
                      <a:pt x="109401" y="528441"/>
                    </a:lnTo>
                    <a:lnTo>
                      <a:pt x="106362" y="530297"/>
                    </a:lnTo>
                    <a:lnTo>
                      <a:pt x="104674" y="531394"/>
                    </a:lnTo>
                    <a:lnTo>
                      <a:pt x="101298" y="533419"/>
                    </a:lnTo>
                    <a:lnTo>
                      <a:pt x="95895" y="537216"/>
                    </a:lnTo>
                    <a:lnTo>
                      <a:pt x="91421" y="539409"/>
                    </a:lnTo>
                    <a:lnTo>
                      <a:pt x="89395" y="540084"/>
                    </a:lnTo>
                    <a:lnTo>
                      <a:pt x="87707" y="540760"/>
                    </a:lnTo>
                    <a:lnTo>
                      <a:pt x="86441" y="542025"/>
                    </a:lnTo>
                    <a:lnTo>
                      <a:pt x="85174" y="542194"/>
                    </a:lnTo>
                    <a:lnTo>
                      <a:pt x="83908" y="542700"/>
                    </a:lnTo>
                    <a:lnTo>
                      <a:pt x="82051" y="543206"/>
                    </a:lnTo>
                    <a:lnTo>
                      <a:pt x="80532" y="544134"/>
                    </a:lnTo>
                    <a:lnTo>
                      <a:pt x="73610" y="548606"/>
                    </a:lnTo>
                    <a:lnTo>
                      <a:pt x="70739" y="551053"/>
                    </a:lnTo>
                    <a:lnTo>
                      <a:pt x="66603" y="553922"/>
                    </a:lnTo>
                    <a:lnTo>
                      <a:pt x="63733" y="556622"/>
                    </a:lnTo>
                    <a:lnTo>
                      <a:pt x="53857" y="563710"/>
                    </a:lnTo>
                    <a:lnTo>
                      <a:pt x="49805" y="566916"/>
                    </a:lnTo>
                    <a:lnTo>
                      <a:pt x="43136" y="571725"/>
                    </a:lnTo>
                    <a:lnTo>
                      <a:pt x="34188" y="579066"/>
                    </a:lnTo>
                    <a:lnTo>
                      <a:pt x="31571" y="581007"/>
                    </a:lnTo>
                    <a:lnTo>
                      <a:pt x="29630" y="582103"/>
                    </a:lnTo>
                    <a:lnTo>
                      <a:pt x="28279" y="582694"/>
                    </a:lnTo>
                    <a:lnTo>
                      <a:pt x="26591" y="583284"/>
                    </a:lnTo>
                    <a:lnTo>
                      <a:pt x="25493" y="583959"/>
                    </a:lnTo>
                    <a:lnTo>
                      <a:pt x="17727" y="589191"/>
                    </a:lnTo>
                    <a:lnTo>
                      <a:pt x="15701" y="590203"/>
                    </a:lnTo>
                    <a:lnTo>
                      <a:pt x="7260" y="595772"/>
                    </a:lnTo>
                    <a:lnTo>
                      <a:pt x="6331" y="596616"/>
                    </a:lnTo>
                    <a:lnTo>
                      <a:pt x="4474" y="598810"/>
                    </a:lnTo>
                    <a:lnTo>
                      <a:pt x="3630" y="600244"/>
                    </a:lnTo>
                    <a:lnTo>
                      <a:pt x="844" y="617794"/>
                    </a:lnTo>
                    <a:lnTo>
                      <a:pt x="0" y="626316"/>
                    </a:lnTo>
                    <a:lnTo>
                      <a:pt x="169" y="628341"/>
                    </a:lnTo>
                    <a:lnTo>
                      <a:pt x="844" y="630703"/>
                    </a:lnTo>
                    <a:lnTo>
                      <a:pt x="2786" y="632306"/>
                    </a:lnTo>
                    <a:lnTo>
                      <a:pt x="3799" y="632306"/>
                    </a:lnTo>
                    <a:lnTo>
                      <a:pt x="3967" y="632475"/>
                    </a:lnTo>
                    <a:lnTo>
                      <a:pt x="4474" y="634078"/>
                    </a:lnTo>
                    <a:lnTo>
                      <a:pt x="6331" y="636357"/>
                    </a:lnTo>
                    <a:lnTo>
                      <a:pt x="7766" y="639225"/>
                    </a:lnTo>
                    <a:lnTo>
                      <a:pt x="7766" y="639478"/>
                    </a:lnTo>
                    <a:lnTo>
                      <a:pt x="8779" y="639985"/>
                    </a:lnTo>
                    <a:lnTo>
                      <a:pt x="9539" y="639985"/>
                    </a:lnTo>
                    <a:lnTo>
                      <a:pt x="11058" y="640575"/>
                    </a:lnTo>
                    <a:lnTo>
                      <a:pt x="13084" y="643191"/>
                    </a:lnTo>
                    <a:lnTo>
                      <a:pt x="14266" y="644878"/>
                    </a:lnTo>
                    <a:lnTo>
                      <a:pt x="15195" y="646313"/>
                    </a:lnTo>
                    <a:lnTo>
                      <a:pt x="15870" y="647578"/>
                    </a:lnTo>
                    <a:lnTo>
                      <a:pt x="19078" y="652219"/>
                    </a:lnTo>
                    <a:lnTo>
                      <a:pt x="23467" y="657872"/>
                    </a:lnTo>
                    <a:lnTo>
                      <a:pt x="26253" y="661078"/>
                    </a:lnTo>
                    <a:lnTo>
                      <a:pt x="27013" y="661078"/>
                    </a:lnTo>
                    <a:lnTo>
                      <a:pt x="33597" y="666816"/>
                    </a:lnTo>
                    <a:lnTo>
                      <a:pt x="39253" y="671287"/>
                    </a:lnTo>
                    <a:lnTo>
                      <a:pt x="40688" y="671878"/>
                    </a:lnTo>
                    <a:lnTo>
                      <a:pt x="52337" y="680485"/>
                    </a:lnTo>
                    <a:lnTo>
                      <a:pt x="55882" y="682847"/>
                    </a:lnTo>
                    <a:lnTo>
                      <a:pt x="64240" y="688922"/>
                    </a:lnTo>
                    <a:lnTo>
                      <a:pt x="77239" y="696432"/>
                    </a:lnTo>
                    <a:lnTo>
                      <a:pt x="80869" y="699384"/>
                    </a:lnTo>
                    <a:lnTo>
                      <a:pt x="82051" y="700734"/>
                    </a:lnTo>
                    <a:lnTo>
                      <a:pt x="82642" y="701494"/>
                    </a:lnTo>
                    <a:lnTo>
                      <a:pt x="88213" y="710606"/>
                    </a:lnTo>
                    <a:lnTo>
                      <a:pt x="98343" y="727144"/>
                    </a:lnTo>
                    <a:lnTo>
                      <a:pt x="99609" y="729928"/>
                    </a:lnTo>
                    <a:lnTo>
                      <a:pt x="101466" y="733978"/>
                    </a:lnTo>
                    <a:lnTo>
                      <a:pt x="106616" y="744103"/>
                    </a:lnTo>
                    <a:lnTo>
                      <a:pt x="114973" y="756253"/>
                    </a:lnTo>
                    <a:lnTo>
                      <a:pt x="119447" y="762750"/>
                    </a:lnTo>
                    <a:lnTo>
                      <a:pt x="127213" y="771357"/>
                    </a:lnTo>
                    <a:lnTo>
                      <a:pt x="131856" y="775406"/>
                    </a:lnTo>
                    <a:lnTo>
                      <a:pt x="138524" y="780890"/>
                    </a:lnTo>
                    <a:lnTo>
                      <a:pt x="146206" y="785784"/>
                    </a:lnTo>
                    <a:lnTo>
                      <a:pt x="147641" y="786797"/>
                    </a:lnTo>
                    <a:lnTo>
                      <a:pt x="154057" y="791016"/>
                    </a:lnTo>
                    <a:lnTo>
                      <a:pt x="153888" y="791185"/>
                    </a:lnTo>
                    <a:lnTo>
                      <a:pt x="153888" y="791437"/>
                    </a:lnTo>
                    <a:lnTo>
                      <a:pt x="153719" y="791691"/>
                    </a:lnTo>
                    <a:lnTo>
                      <a:pt x="153719" y="792028"/>
                    </a:lnTo>
                    <a:lnTo>
                      <a:pt x="153972" y="792281"/>
                    </a:lnTo>
                    <a:lnTo>
                      <a:pt x="154816" y="792281"/>
                    </a:lnTo>
                    <a:lnTo>
                      <a:pt x="154816" y="791944"/>
                    </a:lnTo>
                    <a:lnTo>
                      <a:pt x="155407" y="791691"/>
                    </a:lnTo>
                    <a:lnTo>
                      <a:pt x="156674" y="792366"/>
                    </a:lnTo>
                    <a:lnTo>
                      <a:pt x="159290" y="792957"/>
                    </a:lnTo>
                    <a:lnTo>
                      <a:pt x="161570" y="793716"/>
                    </a:lnTo>
                    <a:lnTo>
                      <a:pt x="164186" y="795403"/>
                    </a:lnTo>
                    <a:lnTo>
                      <a:pt x="168238" y="798610"/>
                    </a:lnTo>
                    <a:lnTo>
                      <a:pt x="173894" y="804094"/>
                    </a:lnTo>
                    <a:lnTo>
                      <a:pt x="175160" y="805359"/>
                    </a:lnTo>
                    <a:lnTo>
                      <a:pt x="175920" y="806541"/>
                    </a:lnTo>
                    <a:lnTo>
                      <a:pt x="176427" y="807469"/>
                    </a:lnTo>
                    <a:lnTo>
                      <a:pt x="177186" y="809241"/>
                    </a:lnTo>
                    <a:lnTo>
                      <a:pt x="177608" y="809747"/>
                    </a:lnTo>
                    <a:lnTo>
                      <a:pt x="178537" y="810338"/>
                    </a:lnTo>
                    <a:lnTo>
                      <a:pt x="183011" y="811519"/>
                    </a:lnTo>
                    <a:lnTo>
                      <a:pt x="185037" y="813038"/>
                    </a:lnTo>
                    <a:lnTo>
                      <a:pt x="185543" y="814809"/>
                    </a:lnTo>
                    <a:lnTo>
                      <a:pt x="185881" y="814809"/>
                    </a:lnTo>
                    <a:lnTo>
                      <a:pt x="185037" y="812025"/>
                    </a:lnTo>
                    <a:lnTo>
                      <a:pt x="185206" y="811688"/>
                    </a:lnTo>
                    <a:lnTo>
                      <a:pt x="185965" y="811097"/>
                    </a:lnTo>
                    <a:lnTo>
                      <a:pt x="190946" y="809747"/>
                    </a:lnTo>
                    <a:lnTo>
                      <a:pt x="192128" y="810675"/>
                    </a:lnTo>
                    <a:lnTo>
                      <a:pt x="193141" y="811603"/>
                    </a:lnTo>
                    <a:lnTo>
                      <a:pt x="193478" y="811603"/>
                    </a:lnTo>
                    <a:lnTo>
                      <a:pt x="193732" y="811435"/>
                    </a:lnTo>
                    <a:lnTo>
                      <a:pt x="193900" y="810169"/>
                    </a:lnTo>
                    <a:lnTo>
                      <a:pt x="194069" y="809916"/>
                    </a:lnTo>
                    <a:lnTo>
                      <a:pt x="202848" y="807975"/>
                    </a:lnTo>
                    <a:lnTo>
                      <a:pt x="203017" y="807975"/>
                    </a:lnTo>
                    <a:lnTo>
                      <a:pt x="203861" y="807806"/>
                    </a:lnTo>
                    <a:lnTo>
                      <a:pt x="205043" y="807806"/>
                    </a:lnTo>
                    <a:lnTo>
                      <a:pt x="207407" y="808566"/>
                    </a:lnTo>
                    <a:lnTo>
                      <a:pt x="208335" y="809156"/>
                    </a:lnTo>
                    <a:lnTo>
                      <a:pt x="209095" y="810000"/>
                    </a:lnTo>
                    <a:lnTo>
                      <a:pt x="209770" y="810422"/>
                    </a:lnTo>
                    <a:lnTo>
                      <a:pt x="210699" y="810253"/>
                    </a:lnTo>
                    <a:lnTo>
                      <a:pt x="211627" y="809241"/>
                    </a:lnTo>
                    <a:lnTo>
                      <a:pt x="212049" y="809072"/>
                    </a:lnTo>
                    <a:lnTo>
                      <a:pt x="213062" y="809072"/>
                    </a:lnTo>
                    <a:lnTo>
                      <a:pt x="214582" y="809747"/>
                    </a:lnTo>
                    <a:lnTo>
                      <a:pt x="215595" y="810675"/>
                    </a:lnTo>
                    <a:lnTo>
                      <a:pt x="216946" y="811012"/>
                    </a:lnTo>
                    <a:lnTo>
                      <a:pt x="217199" y="810760"/>
                    </a:lnTo>
                    <a:lnTo>
                      <a:pt x="220069" y="810760"/>
                    </a:lnTo>
                    <a:lnTo>
                      <a:pt x="229017" y="810506"/>
                    </a:lnTo>
                    <a:lnTo>
                      <a:pt x="235263" y="808988"/>
                    </a:lnTo>
                    <a:lnTo>
                      <a:pt x="241088" y="807553"/>
                    </a:lnTo>
                    <a:lnTo>
                      <a:pt x="241257" y="808650"/>
                    </a:lnTo>
                    <a:lnTo>
                      <a:pt x="242354" y="808397"/>
                    </a:lnTo>
                    <a:lnTo>
                      <a:pt x="242354" y="807638"/>
                    </a:lnTo>
                    <a:lnTo>
                      <a:pt x="246153" y="808735"/>
                    </a:lnTo>
                    <a:lnTo>
                      <a:pt x="246913" y="808566"/>
                    </a:lnTo>
                    <a:lnTo>
                      <a:pt x="250880" y="806119"/>
                    </a:lnTo>
                    <a:lnTo>
                      <a:pt x="254257" y="807638"/>
                    </a:lnTo>
                    <a:lnTo>
                      <a:pt x="257465" y="807132"/>
                    </a:lnTo>
                    <a:lnTo>
                      <a:pt x="258562" y="807553"/>
                    </a:lnTo>
                    <a:lnTo>
                      <a:pt x="268438" y="803335"/>
                    </a:lnTo>
                    <a:lnTo>
                      <a:pt x="268776" y="803503"/>
                    </a:lnTo>
                    <a:lnTo>
                      <a:pt x="269029" y="803335"/>
                    </a:lnTo>
                    <a:lnTo>
                      <a:pt x="269029" y="802997"/>
                    </a:lnTo>
                    <a:lnTo>
                      <a:pt x="270464" y="800213"/>
                    </a:lnTo>
                    <a:lnTo>
                      <a:pt x="270633" y="795403"/>
                    </a:lnTo>
                    <a:lnTo>
                      <a:pt x="270971" y="794560"/>
                    </a:lnTo>
                    <a:lnTo>
                      <a:pt x="271140" y="794306"/>
                    </a:lnTo>
                    <a:lnTo>
                      <a:pt x="273672" y="793041"/>
                    </a:lnTo>
                    <a:lnTo>
                      <a:pt x="274770" y="791944"/>
                    </a:lnTo>
                    <a:lnTo>
                      <a:pt x="275614" y="791353"/>
                    </a:lnTo>
                    <a:lnTo>
                      <a:pt x="275614" y="791016"/>
                    </a:lnTo>
                    <a:lnTo>
                      <a:pt x="275276" y="790847"/>
                    </a:lnTo>
                    <a:lnTo>
                      <a:pt x="276289" y="790172"/>
                    </a:lnTo>
                    <a:lnTo>
                      <a:pt x="277471" y="789919"/>
                    </a:lnTo>
                    <a:lnTo>
                      <a:pt x="279328" y="789750"/>
                    </a:lnTo>
                    <a:lnTo>
                      <a:pt x="280679" y="789581"/>
                    </a:lnTo>
                    <a:lnTo>
                      <a:pt x="281945" y="789750"/>
                    </a:lnTo>
                    <a:lnTo>
                      <a:pt x="281776" y="790172"/>
                    </a:lnTo>
                    <a:lnTo>
                      <a:pt x="283380" y="791100"/>
                    </a:lnTo>
                    <a:lnTo>
                      <a:pt x="286503" y="788316"/>
                    </a:lnTo>
                    <a:lnTo>
                      <a:pt x="288698" y="786375"/>
                    </a:lnTo>
                    <a:lnTo>
                      <a:pt x="289036" y="785869"/>
                    </a:lnTo>
                    <a:lnTo>
                      <a:pt x="289795" y="785616"/>
                    </a:lnTo>
                    <a:lnTo>
                      <a:pt x="294523" y="786122"/>
                    </a:lnTo>
                    <a:lnTo>
                      <a:pt x="295789" y="787050"/>
                    </a:lnTo>
                    <a:lnTo>
                      <a:pt x="303217" y="791100"/>
                    </a:lnTo>
                    <a:lnTo>
                      <a:pt x="304315" y="794475"/>
                    </a:lnTo>
                    <a:lnTo>
                      <a:pt x="304821" y="794813"/>
                    </a:lnTo>
                    <a:lnTo>
                      <a:pt x="305328" y="794560"/>
                    </a:lnTo>
                    <a:lnTo>
                      <a:pt x="305496" y="794053"/>
                    </a:lnTo>
                    <a:lnTo>
                      <a:pt x="313769" y="796669"/>
                    </a:lnTo>
                    <a:lnTo>
                      <a:pt x="314022" y="796922"/>
                    </a:lnTo>
                    <a:lnTo>
                      <a:pt x="314529" y="796922"/>
                    </a:lnTo>
                    <a:lnTo>
                      <a:pt x="314782" y="796753"/>
                    </a:lnTo>
                    <a:lnTo>
                      <a:pt x="317230" y="793463"/>
                    </a:lnTo>
                    <a:lnTo>
                      <a:pt x="318074" y="792872"/>
                    </a:lnTo>
                    <a:lnTo>
                      <a:pt x="319087" y="792450"/>
                    </a:lnTo>
                    <a:lnTo>
                      <a:pt x="320353" y="792281"/>
                    </a:lnTo>
                    <a:lnTo>
                      <a:pt x="321029" y="792534"/>
                    </a:lnTo>
                    <a:lnTo>
                      <a:pt x="322970" y="794137"/>
                    </a:lnTo>
                    <a:lnTo>
                      <a:pt x="322970" y="794560"/>
                    </a:lnTo>
                    <a:lnTo>
                      <a:pt x="322464" y="794981"/>
                    </a:lnTo>
                    <a:lnTo>
                      <a:pt x="322042" y="795403"/>
                    </a:lnTo>
                    <a:lnTo>
                      <a:pt x="320353" y="799453"/>
                    </a:lnTo>
                    <a:lnTo>
                      <a:pt x="320353" y="799622"/>
                    </a:lnTo>
                    <a:lnTo>
                      <a:pt x="320691" y="799622"/>
                    </a:lnTo>
                    <a:lnTo>
                      <a:pt x="322211" y="795656"/>
                    </a:lnTo>
                    <a:lnTo>
                      <a:pt x="323224" y="794644"/>
                    </a:lnTo>
                    <a:lnTo>
                      <a:pt x="324827" y="795319"/>
                    </a:lnTo>
                    <a:lnTo>
                      <a:pt x="325587" y="795825"/>
                    </a:lnTo>
                    <a:lnTo>
                      <a:pt x="326262" y="796163"/>
                    </a:lnTo>
                    <a:lnTo>
                      <a:pt x="326938" y="796331"/>
                    </a:lnTo>
                    <a:lnTo>
                      <a:pt x="335886" y="802491"/>
                    </a:lnTo>
                    <a:lnTo>
                      <a:pt x="336899" y="803756"/>
                    </a:lnTo>
                    <a:lnTo>
                      <a:pt x="340360" y="806625"/>
                    </a:lnTo>
                    <a:lnTo>
                      <a:pt x="342048" y="808228"/>
                    </a:lnTo>
                    <a:lnTo>
                      <a:pt x="349223" y="814640"/>
                    </a:lnTo>
                    <a:lnTo>
                      <a:pt x="349814" y="814978"/>
                    </a:lnTo>
                    <a:lnTo>
                      <a:pt x="351671" y="816666"/>
                    </a:lnTo>
                    <a:lnTo>
                      <a:pt x="351924" y="817172"/>
                    </a:lnTo>
                    <a:lnTo>
                      <a:pt x="357243" y="822572"/>
                    </a:lnTo>
                    <a:lnTo>
                      <a:pt x="359015" y="824935"/>
                    </a:lnTo>
                    <a:lnTo>
                      <a:pt x="359606" y="825525"/>
                    </a:lnTo>
                    <a:lnTo>
                      <a:pt x="360619" y="826791"/>
                    </a:lnTo>
                    <a:lnTo>
                      <a:pt x="362054" y="827719"/>
                    </a:lnTo>
                    <a:lnTo>
                      <a:pt x="359353" y="828394"/>
                    </a:lnTo>
                    <a:lnTo>
                      <a:pt x="356398" y="829491"/>
                    </a:lnTo>
                    <a:lnTo>
                      <a:pt x="356398" y="829660"/>
                    </a:lnTo>
                    <a:lnTo>
                      <a:pt x="359269" y="828647"/>
                    </a:lnTo>
                    <a:lnTo>
                      <a:pt x="362223" y="828225"/>
                    </a:lnTo>
                    <a:lnTo>
                      <a:pt x="362392" y="828647"/>
                    </a:lnTo>
                    <a:lnTo>
                      <a:pt x="363067" y="828647"/>
                    </a:lnTo>
                    <a:lnTo>
                      <a:pt x="363067" y="828984"/>
                    </a:lnTo>
                    <a:lnTo>
                      <a:pt x="362561" y="828984"/>
                    </a:lnTo>
                    <a:lnTo>
                      <a:pt x="362561" y="829322"/>
                    </a:lnTo>
                    <a:lnTo>
                      <a:pt x="361463" y="829744"/>
                    </a:lnTo>
                    <a:lnTo>
                      <a:pt x="361041" y="830081"/>
                    </a:lnTo>
                    <a:lnTo>
                      <a:pt x="357834" y="830925"/>
                    </a:lnTo>
                    <a:lnTo>
                      <a:pt x="357834" y="831094"/>
                    </a:lnTo>
                    <a:lnTo>
                      <a:pt x="361210" y="830419"/>
                    </a:lnTo>
                    <a:lnTo>
                      <a:pt x="362814" y="829575"/>
                    </a:lnTo>
                    <a:lnTo>
                      <a:pt x="363489" y="829406"/>
                    </a:lnTo>
                    <a:lnTo>
                      <a:pt x="363996" y="829744"/>
                    </a:lnTo>
                    <a:lnTo>
                      <a:pt x="364502" y="830419"/>
                    </a:lnTo>
                    <a:lnTo>
                      <a:pt x="365515" y="834722"/>
                    </a:lnTo>
                    <a:lnTo>
                      <a:pt x="366950" y="838097"/>
                    </a:lnTo>
                    <a:lnTo>
                      <a:pt x="361126" y="842906"/>
                    </a:lnTo>
                    <a:lnTo>
                      <a:pt x="361295" y="843159"/>
                    </a:lnTo>
                    <a:lnTo>
                      <a:pt x="366613" y="839025"/>
                    </a:lnTo>
                    <a:lnTo>
                      <a:pt x="368385" y="838013"/>
                    </a:lnTo>
                    <a:lnTo>
                      <a:pt x="368554" y="838181"/>
                    </a:lnTo>
                    <a:lnTo>
                      <a:pt x="368132" y="839447"/>
                    </a:lnTo>
                    <a:lnTo>
                      <a:pt x="365009" y="843497"/>
                    </a:lnTo>
                    <a:lnTo>
                      <a:pt x="364587" y="844341"/>
                    </a:lnTo>
                    <a:lnTo>
                      <a:pt x="364418" y="845016"/>
                    </a:lnTo>
                    <a:lnTo>
                      <a:pt x="364587" y="845016"/>
                    </a:lnTo>
                    <a:lnTo>
                      <a:pt x="365431" y="843497"/>
                    </a:lnTo>
                    <a:lnTo>
                      <a:pt x="366359" y="842316"/>
                    </a:lnTo>
                    <a:lnTo>
                      <a:pt x="368470" y="839616"/>
                    </a:lnTo>
                    <a:lnTo>
                      <a:pt x="368807" y="838519"/>
                    </a:lnTo>
                    <a:lnTo>
                      <a:pt x="369145" y="838013"/>
                    </a:lnTo>
                    <a:lnTo>
                      <a:pt x="369820" y="837844"/>
                    </a:lnTo>
                    <a:lnTo>
                      <a:pt x="369820" y="838013"/>
                    </a:lnTo>
                    <a:lnTo>
                      <a:pt x="370411" y="838181"/>
                    </a:lnTo>
                    <a:lnTo>
                      <a:pt x="370411" y="838181"/>
                    </a:lnTo>
                    <a:lnTo>
                      <a:pt x="371171" y="838772"/>
                    </a:lnTo>
                    <a:lnTo>
                      <a:pt x="369905" y="840291"/>
                    </a:lnTo>
                    <a:lnTo>
                      <a:pt x="366275" y="844931"/>
                    </a:lnTo>
                    <a:lnTo>
                      <a:pt x="366359" y="844931"/>
                    </a:lnTo>
                    <a:lnTo>
                      <a:pt x="367457" y="843919"/>
                    </a:lnTo>
                    <a:lnTo>
                      <a:pt x="367963" y="843244"/>
                    </a:lnTo>
                    <a:lnTo>
                      <a:pt x="368470" y="842400"/>
                    </a:lnTo>
                    <a:lnTo>
                      <a:pt x="371171" y="839194"/>
                    </a:lnTo>
                    <a:lnTo>
                      <a:pt x="371340" y="838857"/>
                    </a:lnTo>
                    <a:lnTo>
                      <a:pt x="371340" y="838688"/>
                    </a:lnTo>
                    <a:lnTo>
                      <a:pt x="371509" y="838688"/>
                    </a:lnTo>
                    <a:lnTo>
                      <a:pt x="372184" y="839194"/>
                    </a:lnTo>
                    <a:lnTo>
                      <a:pt x="372606" y="839194"/>
                    </a:lnTo>
                    <a:lnTo>
                      <a:pt x="373113" y="840206"/>
                    </a:lnTo>
                    <a:lnTo>
                      <a:pt x="376236" y="851344"/>
                    </a:lnTo>
                    <a:lnTo>
                      <a:pt x="373703" y="852019"/>
                    </a:lnTo>
                    <a:lnTo>
                      <a:pt x="373703" y="852272"/>
                    </a:lnTo>
                    <a:lnTo>
                      <a:pt x="376320" y="851513"/>
                    </a:lnTo>
                    <a:lnTo>
                      <a:pt x="376320" y="851766"/>
                    </a:lnTo>
                    <a:lnTo>
                      <a:pt x="374041" y="852441"/>
                    </a:lnTo>
                    <a:lnTo>
                      <a:pt x="374041" y="852694"/>
                    </a:lnTo>
                    <a:lnTo>
                      <a:pt x="376489" y="852019"/>
                    </a:lnTo>
                    <a:lnTo>
                      <a:pt x="376489" y="852272"/>
                    </a:lnTo>
                    <a:lnTo>
                      <a:pt x="374041" y="852947"/>
                    </a:lnTo>
                    <a:lnTo>
                      <a:pt x="374041" y="853200"/>
                    </a:lnTo>
                    <a:lnTo>
                      <a:pt x="376574" y="852525"/>
                    </a:lnTo>
                    <a:lnTo>
                      <a:pt x="380203" y="864928"/>
                    </a:lnTo>
                    <a:lnTo>
                      <a:pt x="391262" y="871256"/>
                    </a:lnTo>
                    <a:lnTo>
                      <a:pt x="393879" y="871256"/>
                    </a:lnTo>
                    <a:lnTo>
                      <a:pt x="403671" y="870666"/>
                    </a:lnTo>
                    <a:lnTo>
                      <a:pt x="404008" y="870328"/>
                    </a:lnTo>
                    <a:lnTo>
                      <a:pt x="404430" y="868894"/>
                    </a:lnTo>
                    <a:lnTo>
                      <a:pt x="412028" y="865097"/>
                    </a:lnTo>
                    <a:lnTo>
                      <a:pt x="416417" y="863831"/>
                    </a:lnTo>
                    <a:lnTo>
                      <a:pt x="417515" y="863831"/>
                    </a:lnTo>
                    <a:lnTo>
                      <a:pt x="418696" y="864422"/>
                    </a:lnTo>
                    <a:lnTo>
                      <a:pt x="418696" y="865772"/>
                    </a:lnTo>
                    <a:lnTo>
                      <a:pt x="419372" y="865772"/>
                    </a:lnTo>
                    <a:lnTo>
                      <a:pt x="420554" y="865519"/>
                    </a:lnTo>
                    <a:lnTo>
                      <a:pt x="430514" y="872691"/>
                    </a:lnTo>
                    <a:lnTo>
                      <a:pt x="439884" y="872944"/>
                    </a:lnTo>
                    <a:lnTo>
                      <a:pt x="444949" y="872944"/>
                    </a:lnTo>
                    <a:lnTo>
                      <a:pt x="445794" y="873281"/>
                    </a:lnTo>
                    <a:lnTo>
                      <a:pt x="446553" y="873872"/>
                    </a:lnTo>
                    <a:lnTo>
                      <a:pt x="446891" y="874716"/>
                    </a:lnTo>
                    <a:lnTo>
                      <a:pt x="446891" y="875644"/>
                    </a:lnTo>
                    <a:lnTo>
                      <a:pt x="445962" y="878260"/>
                    </a:lnTo>
                    <a:lnTo>
                      <a:pt x="445540" y="879525"/>
                    </a:lnTo>
                    <a:lnTo>
                      <a:pt x="444105" y="882647"/>
                    </a:lnTo>
                    <a:lnTo>
                      <a:pt x="444105" y="883069"/>
                    </a:lnTo>
                    <a:lnTo>
                      <a:pt x="444527" y="883575"/>
                    </a:lnTo>
                    <a:lnTo>
                      <a:pt x="445118" y="883828"/>
                    </a:lnTo>
                    <a:lnTo>
                      <a:pt x="454573" y="889228"/>
                    </a:lnTo>
                    <a:lnTo>
                      <a:pt x="462592" y="894966"/>
                    </a:lnTo>
                    <a:lnTo>
                      <a:pt x="462930" y="895556"/>
                    </a:lnTo>
                    <a:lnTo>
                      <a:pt x="463689" y="898003"/>
                    </a:lnTo>
                    <a:lnTo>
                      <a:pt x="464365" y="898763"/>
                    </a:lnTo>
                    <a:lnTo>
                      <a:pt x="466644" y="899944"/>
                    </a:lnTo>
                    <a:lnTo>
                      <a:pt x="473228" y="904585"/>
                    </a:lnTo>
                    <a:lnTo>
                      <a:pt x="473650" y="904922"/>
                    </a:lnTo>
                    <a:lnTo>
                      <a:pt x="474241" y="905428"/>
                    </a:lnTo>
                    <a:lnTo>
                      <a:pt x="476436" y="908213"/>
                    </a:lnTo>
                    <a:lnTo>
                      <a:pt x="478293" y="909562"/>
                    </a:lnTo>
                    <a:lnTo>
                      <a:pt x="486313" y="918084"/>
                    </a:lnTo>
                    <a:lnTo>
                      <a:pt x="486481" y="918591"/>
                    </a:lnTo>
                    <a:lnTo>
                      <a:pt x="490871" y="922641"/>
                    </a:lnTo>
                    <a:lnTo>
                      <a:pt x="491799" y="923822"/>
                    </a:lnTo>
                    <a:lnTo>
                      <a:pt x="492306" y="924244"/>
                    </a:lnTo>
                    <a:lnTo>
                      <a:pt x="492897" y="924497"/>
                    </a:lnTo>
                    <a:lnTo>
                      <a:pt x="493657" y="924497"/>
                    </a:lnTo>
                    <a:lnTo>
                      <a:pt x="497793" y="923906"/>
                    </a:lnTo>
                    <a:lnTo>
                      <a:pt x="498046" y="924160"/>
                    </a:lnTo>
                    <a:lnTo>
                      <a:pt x="498384" y="925678"/>
                    </a:lnTo>
                    <a:lnTo>
                      <a:pt x="498721" y="925678"/>
                    </a:lnTo>
                    <a:lnTo>
                      <a:pt x="498299" y="923822"/>
                    </a:lnTo>
                    <a:lnTo>
                      <a:pt x="498975" y="923653"/>
                    </a:lnTo>
                    <a:lnTo>
                      <a:pt x="499566" y="925425"/>
                    </a:lnTo>
                    <a:lnTo>
                      <a:pt x="499819" y="925425"/>
                    </a:lnTo>
                    <a:lnTo>
                      <a:pt x="499650" y="924666"/>
                    </a:lnTo>
                    <a:lnTo>
                      <a:pt x="499903" y="924666"/>
                    </a:lnTo>
                    <a:lnTo>
                      <a:pt x="499903" y="924497"/>
                    </a:lnTo>
                    <a:lnTo>
                      <a:pt x="500157" y="924160"/>
                    </a:lnTo>
                    <a:lnTo>
                      <a:pt x="500157" y="923822"/>
                    </a:lnTo>
                    <a:lnTo>
                      <a:pt x="500410" y="923569"/>
                    </a:lnTo>
                    <a:lnTo>
                      <a:pt x="500747" y="923569"/>
                    </a:lnTo>
                    <a:lnTo>
                      <a:pt x="501254" y="923232"/>
                    </a:lnTo>
                    <a:lnTo>
                      <a:pt x="501845" y="923063"/>
                    </a:lnTo>
                    <a:lnTo>
                      <a:pt x="502858" y="923063"/>
                    </a:lnTo>
                    <a:lnTo>
                      <a:pt x="503449" y="922388"/>
                    </a:lnTo>
                    <a:lnTo>
                      <a:pt x="503955" y="922219"/>
                    </a:lnTo>
                    <a:lnTo>
                      <a:pt x="505981" y="922219"/>
                    </a:lnTo>
                    <a:lnTo>
                      <a:pt x="505981" y="921797"/>
                    </a:lnTo>
                    <a:lnTo>
                      <a:pt x="507247" y="921797"/>
                    </a:lnTo>
                    <a:lnTo>
                      <a:pt x="507838" y="921628"/>
                    </a:lnTo>
                    <a:lnTo>
                      <a:pt x="509442" y="921291"/>
                    </a:lnTo>
                    <a:lnTo>
                      <a:pt x="511130" y="920869"/>
                    </a:lnTo>
                    <a:lnTo>
                      <a:pt x="511975" y="920532"/>
                    </a:lnTo>
                    <a:lnTo>
                      <a:pt x="512565" y="920363"/>
                    </a:lnTo>
                    <a:lnTo>
                      <a:pt x="513916" y="920363"/>
                    </a:lnTo>
                    <a:lnTo>
                      <a:pt x="513916" y="920025"/>
                    </a:lnTo>
                    <a:lnTo>
                      <a:pt x="515098" y="919772"/>
                    </a:lnTo>
                    <a:lnTo>
                      <a:pt x="517124" y="919772"/>
                    </a:lnTo>
                    <a:lnTo>
                      <a:pt x="517884" y="919941"/>
                    </a:lnTo>
                    <a:lnTo>
                      <a:pt x="518559" y="919772"/>
                    </a:lnTo>
                    <a:lnTo>
                      <a:pt x="519065" y="919519"/>
                    </a:lnTo>
                    <a:lnTo>
                      <a:pt x="519572" y="919519"/>
                    </a:lnTo>
                    <a:lnTo>
                      <a:pt x="520332" y="919266"/>
                    </a:lnTo>
                    <a:lnTo>
                      <a:pt x="523455" y="918844"/>
                    </a:lnTo>
                    <a:lnTo>
                      <a:pt x="524890" y="918338"/>
                    </a:lnTo>
                    <a:lnTo>
                      <a:pt x="525312" y="917578"/>
                    </a:lnTo>
                    <a:lnTo>
                      <a:pt x="526494" y="917916"/>
                    </a:lnTo>
                    <a:lnTo>
                      <a:pt x="529702" y="917241"/>
                    </a:lnTo>
                    <a:lnTo>
                      <a:pt x="533922" y="915891"/>
                    </a:lnTo>
                    <a:lnTo>
                      <a:pt x="538650" y="914710"/>
                    </a:lnTo>
                    <a:lnTo>
                      <a:pt x="540507" y="914119"/>
                    </a:lnTo>
                    <a:lnTo>
                      <a:pt x="541013" y="913950"/>
                    </a:lnTo>
                    <a:lnTo>
                      <a:pt x="542195" y="913444"/>
                    </a:lnTo>
                    <a:lnTo>
                      <a:pt x="543714" y="913107"/>
                    </a:lnTo>
                    <a:lnTo>
                      <a:pt x="544812" y="912938"/>
                    </a:lnTo>
                    <a:lnTo>
                      <a:pt x="545572" y="912685"/>
                    </a:lnTo>
                    <a:lnTo>
                      <a:pt x="545994" y="912262"/>
                    </a:lnTo>
                    <a:lnTo>
                      <a:pt x="547091" y="912685"/>
                    </a:lnTo>
                    <a:lnTo>
                      <a:pt x="551227" y="912685"/>
                    </a:lnTo>
                    <a:lnTo>
                      <a:pt x="553591" y="911588"/>
                    </a:lnTo>
                    <a:lnTo>
                      <a:pt x="555364" y="910238"/>
                    </a:lnTo>
                    <a:lnTo>
                      <a:pt x="555955" y="908297"/>
                    </a:lnTo>
                    <a:lnTo>
                      <a:pt x="555955" y="908297"/>
                    </a:lnTo>
                    <a:lnTo>
                      <a:pt x="556545" y="907200"/>
                    </a:lnTo>
                    <a:lnTo>
                      <a:pt x="559500" y="904163"/>
                    </a:lnTo>
                    <a:lnTo>
                      <a:pt x="560682" y="903403"/>
                    </a:lnTo>
                    <a:lnTo>
                      <a:pt x="563467" y="902138"/>
                    </a:lnTo>
                    <a:lnTo>
                      <a:pt x="563974" y="902306"/>
                    </a:lnTo>
                    <a:lnTo>
                      <a:pt x="564396" y="901884"/>
                    </a:lnTo>
                    <a:lnTo>
                      <a:pt x="565662" y="901209"/>
                    </a:lnTo>
                    <a:lnTo>
                      <a:pt x="567519" y="900619"/>
                    </a:lnTo>
                    <a:lnTo>
                      <a:pt x="567773" y="900281"/>
                    </a:lnTo>
                    <a:lnTo>
                      <a:pt x="568364" y="900281"/>
                    </a:lnTo>
                    <a:lnTo>
                      <a:pt x="569967" y="899269"/>
                    </a:lnTo>
                    <a:lnTo>
                      <a:pt x="570643" y="899944"/>
                    </a:lnTo>
                    <a:lnTo>
                      <a:pt x="571571" y="899269"/>
                    </a:lnTo>
                    <a:lnTo>
                      <a:pt x="572162" y="899269"/>
                    </a:lnTo>
                    <a:lnTo>
                      <a:pt x="572922" y="899691"/>
                    </a:lnTo>
                    <a:lnTo>
                      <a:pt x="574610" y="900028"/>
                    </a:lnTo>
                    <a:lnTo>
                      <a:pt x="576045" y="900028"/>
                    </a:lnTo>
                    <a:lnTo>
                      <a:pt x="577396" y="900619"/>
                    </a:lnTo>
                    <a:lnTo>
                      <a:pt x="578324" y="900366"/>
                    </a:lnTo>
                    <a:lnTo>
                      <a:pt x="579928" y="900956"/>
                    </a:lnTo>
                    <a:lnTo>
                      <a:pt x="581195" y="901209"/>
                    </a:lnTo>
                    <a:lnTo>
                      <a:pt x="581195" y="901716"/>
                    </a:lnTo>
                    <a:lnTo>
                      <a:pt x="581954" y="902222"/>
                    </a:lnTo>
                    <a:lnTo>
                      <a:pt x="583896" y="902644"/>
                    </a:lnTo>
                    <a:lnTo>
                      <a:pt x="584234" y="903488"/>
                    </a:lnTo>
                    <a:lnTo>
                      <a:pt x="584656" y="903741"/>
                    </a:lnTo>
                    <a:lnTo>
                      <a:pt x="585246" y="903741"/>
                    </a:lnTo>
                    <a:lnTo>
                      <a:pt x="585837" y="903488"/>
                    </a:lnTo>
                    <a:lnTo>
                      <a:pt x="592253" y="905513"/>
                    </a:lnTo>
                    <a:lnTo>
                      <a:pt x="596305" y="906272"/>
                    </a:lnTo>
                    <a:lnTo>
                      <a:pt x="597487" y="906947"/>
                    </a:lnTo>
                    <a:lnTo>
                      <a:pt x="597909" y="907537"/>
                    </a:lnTo>
                    <a:lnTo>
                      <a:pt x="598415" y="907706"/>
                    </a:lnTo>
                    <a:lnTo>
                      <a:pt x="599344" y="906947"/>
                    </a:lnTo>
                    <a:lnTo>
                      <a:pt x="599850" y="906357"/>
                    </a:lnTo>
                    <a:lnTo>
                      <a:pt x="601116" y="906188"/>
                    </a:lnTo>
                    <a:lnTo>
                      <a:pt x="607194" y="904500"/>
                    </a:lnTo>
                    <a:lnTo>
                      <a:pt x="610740" y="895387"/>
                    </a:lnTo>
                    <a:lnTo>
                      <a:pt x="610740" y="894881"/>
                    </a:lnTo>
                    <a:lnTo>
                      <a:pt x="611584" y="894207"/>
                    </a:lnTo>
                    <a:lnTo>
                      <a:pt x="611753" y="893784"/>
                    </a:lnTo>
                    <a:lnTo>
                      <a:pt x="611584" y="893194"/>
                    </a:lnTo>
                    <a:lnTo>
                      <a:pt x="611246" y="892687"/>
                    </a:lnTo>
                    <a:lnTo>
                      <a:pt x="611584" y="890325"/>
                    </a:lnTo>
                    <a:lnTo>
                      <a:pt x="612259" y="886697"/>
                    </a:lnTo>
                    <a:lnTo>
                      <a:pt x="612766" y="885853"/>
                    </a:lnTo>
                    <a:lnTo>
                      <a:pt x="613694" y="884925"/>
                    </a:lnTo>
                    <a:lnTo>
                      <a:pt x="613947" y="884419"/>
                    </a:lnTo>
                    <a:lnTo>
                      <a:pt x="614116" y="883322"/>
                    </a:lnTo>
                    <a:lnTo>
                      <a:pt x="614623" y="882141"/>
                    </a:lnTo>
                    <a:lnTo>
                      <a:pt x="615214" y="882141"/>
                    </a:lnTo>
                    <a:lnTo>
                      <a:pt x="615551" y="881128"/>
                    </a:lnTo>
                    <a:lnTo>
                      <a:pt x="615214" y="880706"/>
                    </a:lnTo>
                    <a:lnTo>
                      <a:pt x="617071" y="875644"/>
                    </a:lnTo>
                    <a:lnTo>
                      <a:pt x="617071" y="873619"/>
                    </a:lnTo>
                    <a:lnTo>
                      <a:pt x="617324" y="872522"/>
                    </a:lnTo>
                    <a:lnTo>
                      <a:pt x="617999" y="871003"/>
                    </a:lnTo>
                    <a:lnTo>
                      <a:pt x="620194" y="866785"/>
                    </a:lnTo>
                    <a:lnTo>
                      <a:pt x="621545" y="864591"/>
                    </a:lnTo>
                    <a:lnTo>
                      <a:pt x="620954" y="861975"/>
                    </a:lnTo>
                    <a:lnTo>
                      <a:pt x="620954" y="861975"/>
                    </a:lnTo>
                    <a:lnTo>
                      <a:pt x="621207" y="861047"/>
                    </a:lnTo>
                    <a:lnTo>
                      <a:pt x="621207" y="860878"/>
                    </a:lnTo>
                    <a:lnTo>
                      <a:pt x="624921" y="857503"/>
                    </a:lnTo>
                    <a:lnTo>
                      <a:pt x="625765" y="856912"/>
                    </a:lnTo>
                    <a:lnTo>
                      <a:pt x="626778" y="855900"/>
                    </a:lnTo>
                    <a:lnTo>
                      <a:pt x="627538" y="855141"/>
                    </a:lnTo>
                    <a:lnTo>
                      <a:pt x="627791" y="852272"/>
                    </a:lnTo>
                    <a:lnTo>
                      <a:pt x="628214" y="849572"/>
                    </a:lnTo>
                    <a:lnTo>
                      <a:pt x="629226" y="844425"/>
                    </a:lnTo>
                    <a:lnTo>
                      <a:pt x="629226" y="844003"/>
                    </a:lnTo>
                    <a:lnTo>
                      <a:pt x="630493" y="841472"/>
                    </a:lnTo>
                    <a:lnTo>
                      <a:pt x="631084" y="841472"/>
                    </a:lnTo>
                    <a:lnTo>
                      <a:pt x="631084" y="841303"/>
                    </a:lnTo>
                    <a:lnTo>
                      <a:pt x="630830" y="841303"/>
                    </a:lnTo>
                    <a:lnTo>
                      <a:pt x="630830" y="837675"/>
                    </a:lnTo>
                    <a:lnTo>
                      <a:pt x="630999" y="837085"/>
                    </a:lnTo>
                    <a:lnTo>
                      <a:pt x="639694" y="822234"/>
                    </a:lnTo>
                    <a:lnTo>
                      <a:pt x="639019" y="819703"/>
                    </a:lnTo>
                    <a:lnTo>
                      <a:pt x="639019" y="819282"/>
                    </a:lnTo>
                    <a:lnTo>
                      <a:pt x="639272" y="815316"/>
                    </a:lnTo>
                    <a:lnTo>
                      <a:pt x="642226" y="817594"/>
                    </a:lnTo>
                    <a:lnTo>
                      <a:pt x="642226" y="817088"/>
                    </a:lnTo>
                    <a:lnTo>
                      <a:pt x="637246" y="812447"/>
                    </a:lnTo>
                    <a:lnTo>
                      <a:pt x="636233" y="810506"/>
                    </a:lnTo>
                    <a:lnTo>
                      <a:pt x="633447" y="802153"/>
                    </a:lnTo>
                    <a:lnTo>
                      <a:pt x="633954" y="801562"/>
                    </a:lnTo>
                    <a:lnTo>
                      <a:pt x="634123" y="801141"/>
                    </a:lnTo>
                    <a:lnTo>
                      <a:pt x="638765" y="800128"/>
                    </a:lnTo>
                    <a:lnTo>
                      <a:pt x="639356" y="799200"/>
                    </a:lnTo>
                    <a:lnTo>
                      <a:pt x="638934" y="796837"/>
                    </a:lnTo>
                    <a:lnTo>
                      <a:pt x="637499" y="792197"/>
                    </a:lnTo>
                    <a:lnTo>
                      <a:pt x="636655" y="791269"/>
                    </a:lnTo>
                    <a:lnTo>
                      <a:pt x="635811" y="790594"/>
                    </a:lnTo>
                    <a:lnTo>
                      <a:pt x="635389" y="789750"/>
                    </a:lnTo>
                    <a:lnTo>
                      <a:pt x="635895" y="787809"/>
                    </a:lnTo>
                    <a:lnTo>
                      <a:pt x="636571" y="787303"/>
                    </a:lnTo>
                    <a:lnTo>
                      <a:pt x="639187" y="786797"/>
                    </a:lnTo>
                    <a:lnTo>
                      <a:pt x="650246" y="793463"/>
                    </a:lnTo>
                    <a:lnTo>
                      <a:pt x="650583" y="793209"/>
                    </a:lnTo>
                    <a:lnTo>
                      <a:pt x="671265" y="778191"/>
                    </a:lnTo>
                    <a:lnTo>
                      <a:pt x="671771" y="777938"/>
                    </a:lnTo>
                    <a:lnTo>
                      <a:pt x="686291" y="777600"/>
                    </a:lnTo>
                    <a:lnTo>
                      <a:pt x="703427" y="764438"/>
                    </a:lnTo>
                    <a:lnTo>
                      <a:pt x="703680" y="764438"/>
                    </a:lnTo>
                    <a:lnTo>
                      <a:pt x="704778" y="764606"/>
                    </a:lnTo>
                    <a:lnTo>
                      <a:pt x="705200" y="764944"/>
                    </a:lnTo>
                    <a:lnTo>
                      <a:pt x="706044" y="765535"/>
                    </a:lnTo>
                    <a:lnTo>
                      <a:pt x="707394" y="767053"/>
                    </a:lnTo>
                    <a:lnTo>
                      <a:pt x="708154" y="768825"/>
                    </a:lnTo>
                    <a:lnTo>
                      <a:pt x="710602" y="769247"/>
                    </a:lnTo>
                    <a:lnTo>
                      <a:pt x="711784" y="769922"/>
                    </a:lnTo>
                    <a:lnTo>
                      <a:pt x="714063" y="773803"/>
                    </a:lnTo>
                    <a:lnTo>
                      <a:pt x="714738" y="775997"/>
                    </a:lnTo>
                    <a:lnTo>
                      <a:pt x="719044" y="782663"/>
                    </a:lnTo>
                    <a:lnTo>
                      <a:pt x="720225" y="782831"/>
                    </a:lnTo>
                    <a:lnTo>
                      <a:pt x="720816" y="782410"/>
                    </a:lnTo>
                    <a:lnTo>
                      <a:pt x="721070" y="782831"/>
                    </a:lnTo>
                    <a:lnTo>
                      <a:pt x="725037" y="785363"/>
                    </a:lnTo>
                    <a:lnTo>
                      <a:pt x="726810" y="787219"/>
                    </a:lnTo>
                    <a:lnTo>
                      <a:pt x="731621" y="791944"/>
                    </a:lnTo>
                    <a:lnTo>
                      <a:pt x="733056" y="793631"/>
                    </a:lnTo>
                    <a:lnTo>
                      <a:pt x="734407" y="796416"/>
                    </a:lnTo>
                    <a:lnTo>
                      <a:pt x="737868" y="798610"/>
                    </a:lnTo>
                    <a:lnTo>
                      <a:pt x="739134" y="799031"/>
                    </a:lnTo>
                    <a:lnTo>
                      <a:pt x="739556" y="799285"/>
                    </a:lnTo>
                    <a:lnTo>
                      <a:pt x="740232" y="800128"/>
                    </a:lnTo>
                    <a:lnTo>
                      <a:pt x="740654" y="800972"/>
                    </a:lnTo>
                    <a:lnTo>
                      <a:pt x="740654" y="801225"/>
                    </a:lnTo>
                    <a:lnTo>
                      <a:pt x="739303" y="804094"/>
                    </a:lnTo>
                    <a:lnTo>
                      <a:pt x="739134" y="805191"/>
                    </a:lnTo>
                    <a:lnTo>
                      <a:pt x="739303" y="805528"/>
                    </a:lnTo>
                    <a:lnTo>
                      <a:pt x="739894" y="806456"/>
                    </a:lnTo>
                    <a:lnTo>
                      <a:pt x="740485" y="807300"/>
                    </a:lnTo>
                    <a:lnTo>
                      <a:pt x="741076" y="807891"/>
                    </a:lnTo>
                    <a:lnTo>
                      <a:pt x="741751" y="808312"/>
                    </a:lnTo>
                    <a:lnTo>
                      <a:pt x="742426" y="808312"/>
                    </a:lnTo>
                    <a:lnTo>
                      <a:pt x="742426" y="808144"/>
                    </a:lnTo>
                    <a:lnTo>
                      <a:pt x="742004" y="808144"/>
                    </a:lnTo>
                    <a:lnTo>
                      <a:pt x="739810" y="805528"/>
                    </a:lnTo>
                    <a:lnTo>
                      <a:pt x="739810" y="804684"/>
                    </a:lnTo>
                    <a:lnTo>
                      <a:pt x="740738" y="802575"/>
                    </a:lnTo>
                    <a:lnTo>
                      <a:pt x="742089" y="802575"/>
                    </a:lnTo>
                    <a:lnTo>
                      <a:pt x="743439" y="802322"/>
                    </a:lnTo>
                    <a:lnTo>
                      <a:pt x="744368" y="804684"/>
                    </a:lnTo>
                    <a:lnTo>
                      <a:pt x="744874" y="806878"/>
                    </a:lnTo>
                    <a:lnTo>
                      <a:pt x="745043" y="808988"/>
                    </a:lnTo>
                    <a:lnTo>
                      <a:pt x="745212" y="809916"/>
                    </a:lnTo>
                    <a:lnTo>
                      <a:pt x="746141" y="810338"/>
                    </a:lnTo>
                    <a:lnTo>
                      <a:pt x="747913" y="810760"/>
                    </a:lnTo>
                    <a:lnTo>
                      <a:pt x="750361" y="811856"/>
                    </a:lnTo>
                    <a:lnTo>
                      <a:pt x="751881" y="812278"/>
                    </a:lnTo>
                    <a:lnTo>
                      <a:pt x="752472" y="812447"/>
                    </a:lnTo>
                    <a:lnTo>
                      <a:pt x="752725" y="812700"/>
                    </a:lnTo>
                    <a:lnTo>
                      <a:pt x="752894" y="812869"/>
                    </a:lnTo>
                    <a:lnTo>
                      <a:pt x="753738" y="812869"/>
                    </a:lnTo>
                    <a:lnTo>
                      <a:pt x="754160" y="812531"/>
                    </a:lnTo>
                    <a:lnTo>
                      <a:pt x="755173" y="811856"/>
                    </a:lnTo>
                    <a:lnTo>
                      <a:pt x="755426" y="811519"/>
                    </a:lnTo>
                    <a:lnTo>
                      <a:pt x="755595" y="811350"/>
                    </a:lnTo>
                    <a:lnTo>
                      <a:pt x="756439" y="811350"/>
                    </a:lnTo>
                    <a:lnTo>
                      <a:pt x="757621" y="811603"/>
                    </a:lnTo>
                    <a:lnTo>
                      <a:pt x="757790" y="811603"/>
                    </a:lnTo>
                    <a:lnTo>
                      <a:pt x="759394" y="812278"/>
                    </a:lnTo>
                    <a:lnTo>
                      <a:pt x="761082" y="813038"/>
                    </a:lnTo>
                    <a:lnTo>
                      <a:pt x="762855" y="813712"/>
                    </a:lnTo>
                    <a:lnTo>
                      <a:pt x="764712" y="814472"/>
                    </a:lnTo>
                    <a:lnTo>
                      <a:pt x="768933" y="816834"/>
                    </a:lnTo>
                    <a:lnTo>
                      <a:pt x="774082" y="819619"/>
                    </a:lnTo>
                    <a:lnTo>
                      <a:pt x="774251" y="819788"/>
                    </a:lnTo>
                    <a:lnTo>
                      <a:pt x="774251" y="819956"/>
                    </a:lnTo>
                    <a:lnTo>
                      <a:pt x="774420" y="823585"/>
                    </a:lnTo>
                    <a:lnTo>
                      <a:pt x="774420" y="824259"/>
                    </a:lnTo>
                    <a:lnTo>
                      <a:pt x="774842" y="824935"/>
                    </a:lnTo>
                    <a:lnTo>
                      <a:pt x="775179" y="824935"/>
                    </a:lnTo>
                    <a:lnTo>
                      <a:pt x="776868" y="825694"/>
                    </a:lnTo>
                    <a:lnTo>
                      <a:pt x="778134" y="826116"/>
                    </a:lnTo>
                    <a:lnTo>
                      <a:pt x="778809" y="826369"/>
                    </a:lnTo>
                    <a:lnTo>
                      <a:pt x="784803" y="827213"/>
                    </a:lnTo>
                    <a:lnTo>
                      <a:pt x="786153" y="827381"/>
                    </a:lnTo>
                    <a:lnTo>
                      <a:pt x="787842" y="827803"/>
                    </a:lnTo>
                    <a:lnTo>
                      <a:pt x="801517" y="832275"/>
                    </a:lnTo>
                    <a:lnTo>
                      <a:pt x="801517" y="832697"/>
                    </a:lnTo>
                    <a:lnTo>
                      <a:pt x="798900" y="835228"/>
                    </a:lnTo>
                    <a:lnTo>
                      <a:pt x="798478" y="836831"/>
                    </a:lnTo>
                    <a:lnTo>
                      <a:pt x="797802" y="837760"/>
                    </a:lnTo>
                    <a:lnTo>
                      <a:pt x="796199" y="839700"/>
                    </a:lnTo>
                    <a:lnTo>
                      <a:pt x="803458" y="848222"/>
                    </a:lnTo>
                    <a:lnTo>
                      <a:pt x="803458" y="849403"/>
                    </a:lnTo>
                    <a:lnTo>
                      <a:pt x="802783" y="850669"/>
                    </a:lnTo>
                    <a:lnTo>
                      <a:pt x="802445" y="852356"/>
                    </a:lnTo>
                    <a:lnTo>
                      <a:pt x="805653" y="855056"/>
                    </a:lnTo>
                    <a:lnTo>
                      <a:pt x="806075" y="855816"/>
                    </a:lnTo>
                    <a:lnTo>
                      <a:pt x="810043" y="859697"/>
                    </a:lnTo>
                    <a:lnTo>
                      <a:pt x="814094" y="862819"/>
                    </a:lnTo>
                    <a:lnTo>
                      <a:pt x="815192" y="863663"/>
                    </a:lnTo>
                    <a:lnTo>
                      <a:pt x="815867" y="865603"/>
                    </a:lnTo>
                    <a:lnTo>
                      <a:pt x="820257" y="865772"/>
                    </a:lnTo>
                    <a:lnTo>
                      <a:pt x="821354" y="865941"/>
                    </a:lnTo>
                    <a:lnTo>
                      <a:pt x="821945" y="866278"/>
                    </a:lnTo>
                    <a:lnTo>
                      <a:pt x="822789" y="866700"/>
                    </a:lnTo>
                    <a:lnTo>
                      <a:pt x="823464" y="867628"/>
                    </a:lnTo>
                    <a:lnTo>
                      <a:pt x="823296" y="868303"/>
                    </a:lnTo>
                    <a:lnTo>
                      <a:pt x="823718" y="868556"/>
                    </a:lnTo>
                    <a:lnTo>
                      <a:pt x="824731" y="868894"/>
                    </a:lnTo>
                    <a:lnTo>
                      <a:pt x="825153" y="867882"/>
                    </a:lnTo>
                    <a:lnTo>
                      <a:pt x="829542" y="869147"/>
                    </a:lnTo>
                    <a:lnTo>
                      <a:pt x="830640" y="869907"/>
                    </a:lnTo>
                    <a:lnTo>
                      <a:pt x="831484" y="870919"/>
                    </a:lnTo>
                    <a:lnTo>
                      <a:pt x="831822" y="872438"/>
                    </a:lnTo>
                    <a:lnTo>
                      <a:pt x="838575" y="878766"/>
                    </a:lnTo>
                    <a:lnTo>
                      <a:pt x="839672" y="877247"/>
                    </a:lnTo>
                    <a:lnTo>
                      <a:pt x="839925" y="877247"/>
                    </a:lnTo>
                    <a:lnTo>
                      <a:pt x="841192" y="878597"/>
                    </a:lnTo>
                    <a:lnTo>
                      <a:pt x="848198" y="880538"/>
                    </a:lnTo>
                    <a:lnTo>
                      <a:pt x="850140" y="880369"/>
                    </a:lnTo>
                    <a:lnTo>
                      <a:pt x="850815" y="880706"/>
                    </a:lnTo>
                    <a:lnTo>
                      <a:pt x="857737" y="883997"/>
                    </a:lnTo>
                    <a:lnTo>
                      <a:pt x="865250" y="887203"/>
                    </a:lnTo>
                    <a:lnTo>
                      <a:pt x="875970" y="889482"/>
                    </a:lnTo>
                    <a:lnTo>
                      <a:pt x="877068" y="889228"/>
                    </a:lnTo>
                    <a:lnTo>
                      <a:pt x="880444" y="890410"/>
                    </a:lnTo>
                    <a:lnTo>
                      <a:pt x="883399" y="889903"/>
                    </a:lnTo>
                    <a:lnTo>
                      <a:pt x="884243" y="889903"/>
                    </a:lnTo>
                    <a:lnTo>
                      <a:pt x="884918" y="890747"/>
                    </a:lnTo>
                    <a:lnTo>
                      <a:pt x="885594" y="890747"/>
                    </a:lnTo>
                    <a:lnTo>
                      <a:pt x="887451" y="892013"/>
                    </a:lnTo>
                    <a:lnTo>
                      <a:pt x="888379" y="891507"/>
                    </a:lnTo>
                    <a:lnTo>
                      <a:pt x="890490" y="893110"/>
                    </a:lnTo>
                    <a:lnTo>
                      <a:pt x="892094" y="893700"/>
                    </a:lnTo>
                    <a:lnTo>
                      <a:pt x="892938" y="892941"/>
                    </a:lnTo>
                    <a:lnTo>
                      <a:pt x="895301" y="893278"/>
                    </a:lnTo>
                    <a:lnTo>
                      <a:pt x="909314" y="895978"/>
                    </a:lnTo>
                    <a:lnTo>
                      <a:pt x="910327" y="896316"/>
                    </a:lnTo>
                    <a:lnTo>
                      <a:pt x="911256" y="897160"/>
                    </a:lnTo>
                    <a:lnTo>
                      <a:pt x="914970" y="901125"/>
                    </a:lnTo>
                    <a:lnTo>
                      <a:pt x="916067" y="901547"/>
                    </a:lnTo>
                    <a:lnTo>
                      <a:pt x="933963" y="904500"/>
                    </a:lnTo>
                    <a:lnTo>
                      <a:pt x="934216" y="906357"/>
                    </a:lnTo>
                    <a:lnTo>
                      <a:pt x="934638" y="906357"/>
                    </a:lnTo>
                    <a:lnTo>
                      <a:pt x="934470" y="904837"/>
                    </a:lnTo>
                    <a:lnTo>
                      <a:pt x="935145" y="905091"/>
                    </a:lnTo>
                    <a:lnTo>
                      <a:pt x="935145" y="905597"/>
                    </a:lnTo>
                    <a:lnTo>
                      <a:pt x="939112" y="904922"/>
                    </a:lnTo>
                    <a:lnTo>
                      <a:pt x="939872" y="903825"/>
                    </a:lnTo>
                    <a:lnTo>
                      <a:pt x="942067" y="903150"/>
                    </a:lnTo>
                    <a:lnTo>
                      <a:pt x="942742" y="902306"/>
                    </a:lnTo>
                    <a:lnTo>
                      <a:pt x="950762" y="898341"/>
                    </a:lnTo>
                    <a:lnTo>
                      <a:pt x="952197" y="897835"/>
                    </a:lnTo>
                    <a:lnTo>
                      <a:pt x="956840" y="895135"/>
                    </a:lnTo>
                    <a:lnTo>
                      <a:pt x="959034" y="893194"/>
                    </a:lnTo>
                    <a:lnTo>
                      <a:pt x="961145" y="891759"/>
                    </a:lnTo>
                    <a:lnTo>
                      <a:pt x="963593" y="892097"/>
                    </a:lnTo>
                    <a:lnTo>
                      <a:pt x="966125" y="893531"/>
                    </a:lnTo>
                    <a:lnTo>
                      <a:pt x="969839" y="889228"/>
                    </a:lnTo>
                    <a:lnTo>
                      <a:pt x="971274" y="889482"/>
                    </a:lnTo>
                    <a:lnTo>
                      <a:pt x="973300" y="887372"/>
                    </a:lnTo>
                    <a:lnTo>
                      <a:pt x="975580" y="886191"/>
                    </a:lnTo>
                    <a:lnTo>
                      <a:pt x="977605" y="886191"/>
                    </a:lnTo>
                    <a:lnTo>
                      <a:pt x="979547" y="885263"/>
                    </a:lnTo>
                    <a:lnTo>
                      <a:pt x="980391" y="885685"/>
                    </a:lnTo>
                    <a:lnTo>
                      <a:pt x="981742" y="884588"/>
                    </a:lnTo>
                    <a:lnTo>
                      <a:pt x="981911" y="882563"/>
                    </a:lnTo>
                    <a:lnTo>
                      <a:pt x="985203" y="882900"/>
                    </a:lnTo>
                    <a:lnTo>
                      <a:pt x="987735" y="882225"/>
                    </a:lnTo>
                    <a:lnTo>
                      <a:pt x="989255" y="881719"/>
                    </a:lnTo>
                    <a:lnTo>
                      <a:pt x="991618" y="879863"/>
                    </a:lnTo>
                    <a:lnTo>
                      <a:pt x="992209" y="879863"/>
                    </a:lnTo>
                    <a:lnTo>
                      <a:pt x="992631" y="880116"/>
                    </a:lnTo>
                    <a:lnTo>
                      <a:pt x="993982" y="880116"/>
                    </a:lnTo>
                    <a:lnTo>
                      <a:pt x="996177" y="881128"/>
                    </a:lnTo>
                    <a:lnTo>
                      <a:pt x="997021" y="881888"/>
                    </a:lnTo>
                    <a:lnTo>
                      <a:pt x="997527" y="883322"/>
                    </a:lnTo>
                    <a:lnTo>
                      <a:pt x="998625" y="884081"/>
                    </a:lnTo>
                    <a:lnTo>
                      <a:pt x="999131" y="884841"/>
                    </a:lnTo>
                    <a:lnTo>
                      <a:pt x="999975" y="885009"/>
                    </a:lnTo>
                    <a:lnTo>
                      <a:pt x="1002339" y="890325"/>
                    </a:lnTo>
                    <a:lnTo>
                      <a:pt x="1003436" y="893700"/>
                    </a:lnTo>
                    <a:lnTo>
                      <a:pt x="1003014" y="894291"/>
                    </a:lnTo>
                    <a:lnTo>
                      <a:pt x="1003521" y="894966"/>
                    </a:lnTo>
                    <a:lnTo>
                      <a:pt x="1005040" y="895472"/>
                    </a:lnTo>
                    <a:lnTo>
                      <a:pt x="1005040" y="895304"/>
                    </a:lnTo>
                    <a:lnTo>
                      <a:pt x="1004112" y="894797"/>
                    </a:lnTo>
                    <a:lnTo>
                      <a:pt x="1004112" y="894544"/>
                    </a:lnTo>
                    <a:lnTo>
                      <a:pt x="1010190" y="893363"/>
                    </a:lnTo>
                    <a:lnTo>
                      <a:pt x="1010190" y="895135"/>
                    </a:lnTo>
                    <a:lnTo>
                      <a:pt x="1010780" y="895387"/>
                    </a:lnTo>
                    <a:lnTo>
                      <a:pt x="1010780" y="893447"/>
                    </a:lnTo>
                    <a:lnTo>
                      <a:pt x="1017618" y="895387"/>
                    </a:lnTo>
                    <a:lnTo>
                      <a:pt x="1017449" y="896316"/>
                    </a:lnTo>
                    <a:lnTo>
                      <a:pt x="1017871" y="897075"/>
                    </a:lnTo>
                    <a:lnTo>
                      <a:pt x="1018547" y="897075"/>
                    </a:lnTo>
                    <a:lnTo>
                      <a:pt x="1018969" y="895978"/>
                    </a:lnTo>
                    <a:lnTo>
                      <a:pt x="1019222" y="896147"/>
                    </a:lnTo>
                    <a:lnTo>
                      <a:pt x="1019475" y="896316"/>
                    </a:lnTo>
                    <a:lnTo>
                      <a:pt x="1019138" y="897413"/>
                    </a:lnTo>
                    <a:lnTo>
                      <a:pt x="1019391" y="897835"/>
                    </a:lnTo>
                    <a:lnTo>
                      <a:pt x="1020319" y="897497"/>
                    </a:lnTo>
                    <a:lnTo>
                      <a:pt x="1020741" y="896991"/>
                    </a:lnTo>
                    <a:lnTo>
                      <a:pt x="1021079" y="896991"/>
                    </a:lnTo>
                    <a:lnTo>
                      <a:pt x="1034079" y="903150"/>
                    </a:lnTo>
                    <a:lnTo>
                      <a:pt x="1035767" y="904247"/>
                    </a:lnTo>
                    <a:lnTo>
                      <a:pt x="1037287" y="905850"/>
                    </a:lnTo>
                    <a:lnTo>
                      <a:pt x="1044377" y="916650"/>
                    </a:lnTo>
                    <a:lnTo>
                      <a:pt x="1050709" y="925763"/>
                    </a:lnTo>
                    <a:lnTo>
                      <a:pt x="1051384" y="927366"/>
                    </a:lnTo>
                    <a:lnTo>
                      <a:pt x="1052566" y="931585"/>
                    </a:lnTo>
                    <a:lnTo>
                      <a:pt x="1051975" y="931247"/>
                    </a:lnTo>
                    <a:lnTo>
                      <a:pt x="1051553" y="931500"/>
                    </a:lnTo>
                    <a:lnTo>
                      <a:pt x="1051722" y="936310"/>
                    </a:lnTo>
                    <a:lnTo>
                      <a:pt x="1052566" y="937744"/>
                    </a:lnTo>
                    <a:lnTo>
                      <a:pt x="1054423" y="937491"/>
                    </a:lnTo>
                    <a:lnTo>
                      <a:pt x="1054676" y="938587"/>
                    </a:lnTo>
                    <a:lnTo>
                      <a:pt x="1054507" y="938587"/>
                    </a:lnTo>
                    <a:lnTo>
                      <a:pt x="1054085" y="937659"/>
                    </a:lnTo>
                    <a:lnTo>
                      <a:pt x="1052735" y="938503"/>
                    </a:lnTo>
                    <a:lnTo>
                      <a:pt x="1052988" y="938925"/>
                    </a:lnTo>
                    <a:lnTo>
                      <a:pt x="1053579" y="939684"/>
                    </a:lnTo>
                    <a:lnTo>
                      <a:pt x="1053579" y="940359"/>
                    </a:lnTo>
                    <a:lnTo>
                      <a:pt x="1052988" y="940107"/>
                    </a:lnTo>
                    <a:lnTo>
                      <a:pt x="1052988" y="939347"/>
                    </a:lnTo>
                    <a:lnTo>
                      <a:pt x="1051975" y="938166"/>
                    </a:lnTo>
                    <a:lnTo>
                      <a:pt x="1051384" y="938166"/>
                    </a:lnTo>
                    <a:lnTo>
                      <a:pt x="1050962" y="939094"/>
                    </a:lnTo>
                    <a:lnTo>
                      <a:pt x="1050962" y="943144"/>
                    </a:lnTo>
                    <a:lnTo>
                      <a:pt x="1051637" y="945591"/>
                    </a:lnTo>
                    <a:lnTo>
                      <a:pt x="1051637" y="946097"/>
                    </a:lnTo>
                    <a:lnTo>
                      <a:pt x="1054676" y="946097"/>
                    </a:lnTo>
                    <a:lnTo>
                      <a:pt x="1062949" y="945084"/>
                    </a:lnTo>
                    <a:lnTo>
                      <a:pt x="1079325" y="944832"/>
                    </a:lnTo>
                    <a:lnTo>
                      <a:pt x="1079747" y="944832"/>
                    </a:lnTo>
                    <a:lnTo>
                      <a:pt x="1086923" y="943903"/>
                    </a:lnTo>
                    <a:lnTo>
                      <a:pt x="1092747" y="943903"/>
                    </a:lnTo>
                    <a:lnTo>
                      <a:pt x="1096039" y="943735"/>
                    </a:lnTo>
                    <a:lnTo>
                      <a:pt x="1099331" y="943735"/>
                    </a:lnTo>
                    <a:lnTo>
                      <a:pt x="1115877" y="942638"/>
                    </a:lnTo>
                    <a:lnTo>
                      <a:pt x="1121701" y="942638"/>
                    </a:lnTo>
                    <a:lnTo>
                      <a:pt x="1122461" y="941710"/>
                    </a:lnTo>
                    <a:lnTo>
                      <a:pt x="1130734" y="941710"/>
                    </a:lnTo>
                    <a:lnTo>
                      <a:pt x="1131578" y="941541"/>
                    </a:lnTo>
                    <a:lnTo>
                      <a:pt x="1138162" y="941541"/>
                    </a:lnTo>
                    <a:lnTo>
                      <a:pt x="1141454" y="941372"/>
                    </a:lnTo>
                    <a:lnTo>
                      <a:pt x="1149643" y="941372"/>
                    </a:lnTo>
                    <a:lnTo>
                      <a:pt x="1152006" y="941203"/>
                    </a:lnTo>
                    <a:lnTo>
                      <a:pt x="1155974" y="941035"/>
                    </a:lnTo>
                    <a:lnTo>
                      <a:pt x="1162896" y="940275"/>
                    </a:lnTo>
                    <a:lnTo>
                      <a:pt x="1170324" y="940275"/>
                    </a:lnTo>
                    <a:lnTo>
                      <a:pt x="1170324" y="942638"/>
                    </a:lnTo>
                    <a:lnTo>
                      <a:pt x="1171253" y="945084"/>
                    </a:lnTo>
                    <a:lnTo>
                      <a:pt x="1171253" y="947616"/>
                    </a:lnTo>
                    <a:lnTo>
                      <a:pt x="1172181" y="950906"/>
                    </a:lnTo>
                    <a:lnTo>
                      <a:pt x="1173025" y="952594"/>
                    </a:lnTo>
                    <a:lnTo>
                      <a:pt x="1173025" y="955125"/>
                    </a:lnTo>
                    <a:lnTo>
                      <a:pt x="1173954" y="956813"/>
                    </a:lnTo>
                    <a:lnTo>
                      <a:pt x="1175727" y="967612"/>
                    </a:lnTo>
                    <a:lnTo>
                      <a:pt x="1177499" y="974194"/>
                    </a:lnTo>
                    <a:lnTo>
                      <a:pt x="1177499" y="975882"/>
                    </a:lnTo>
                    <a:lnTo>
                      <a:pt x="1178343" y="977569"/>
                    </a:lnTo>
                    <a:lnTo>
                      <a:pt x="1178343" y="980859"/>
                    </a:lnTo>
                    <a:lnTo>
                      <a:pt x="1179272" y="981703"/>
                    </a:lnTo>
                    <a:lnTo>
                      <a:pt x="1183746" y="981703"/>
                    </a:lnTo>
                    <a:lnTo>
                      <a:pt x="1187291" y="980607"/>
                    </a:lnTo>
                    <a:lnTo>
                      <a:pt x="1189233" y="979931"/>
                    </a:lnTo>
                    <a:lnTo>
                      <a:pt x="1191681" y="979931"/>
                    </a:lnTo>
                    <a:lnTo>
                      <a:pt x="1191681" y="980691"/>
                    </a:lnTo>
                    <a:lnTo>
                      <a:pt x="1194213" y="980691"/>
                    </a:lnTo>
                    <a:lnTo>
                      <a:pt x="1196746" y="981450"/>
                    </a:lnTo>
                    <a:lnTo>
                      <a:pt x="1201726" y="981450"/>
                    </a:lnTo>
                    <a:lnTo>
                      <a:pt x="1203415" y="982210"/>
                    </a:lnTo>
                    <a:lnTo>
                      <a:pt x="1207551" y="982210"/>
                    </a:lnTo>
                    <a:lnTo>
                      <a:pt x="1207551" y="982884"/>
                    </a:lnTo>
                    <a:lnTo>
                      <a:pt x="1208480" y="982884"/>
                    </a:lnTo>
                    <a:lnTo>
                      <a:pt x="1209239" y="982125"/>
                    </a:lnTo>
                    <a:lnTo>
                      <a:pt x="1209239" y="982969"/>
                    </a:lnTo>
                    <a:lnTo>
                      <a:pt x="1212531" y="982969"/>
                    </a:lnTo>
                    <a:lnTo>
                      <a:pt x="1213376" y="983728"/>
                    </a:lnTo>
                    <a:lnTo>
                      <a:pt x="1213376" y="984572"/>
                    </a:lnTo>
                    <a:lnTo>
                      <a:pt x="1213966" y="985163"/>
                    </a:lnTo>
                    <a:lnTo>
                      <a:pt x="1215064" y="984487"/>
                    </a:lnTo>
                    <a:lnTo>
                      <a:pt x="1215233" y="984150"/>
                    </a:lnTo>
                    <a:lnTo>
                      <a:pt x="1215317" y="984150"/>
                    </a:lnTo>
                    <a:lnTo>
                      <a:pt x="1215824" y="983644"/>
                    </a:lnTo>
                    <a:lnTo>
                      <a:pt x="1219960" y="985247"/>
                    </a:lnTo>
                    <a:lnTo>
                      <a:pt x="1222492" y="986007"/>
                    </a:lnTo>
                    <a:lnTo>
                      <a:pt x="1227473" y="987609"/>
                    </a:lnTo>
                    <a:lnTo>
                      <a:pt x="1234057" y="986681"/>
                    </a:lnTo>
                    <a:lnTo>
                      <a:pt x="1234901" y="986681"/>
                    </a:lnTo>
                    <a:lnTo>
                      <a:pt x="1234901" y="988369"/>
                    </a:lnTo>
                    <a:lnTo>
                      <a:pt x="1235745" y="988369"/>
                    </a:lnTo>
                    <a:lnTo>
                      <a:pt x="1238193" y="987525"/>
                    </a:lnTo>
                    <a:lnTo>
                      <a:pt x="1239882" y="987525"/>
                    </a:lnTo>
                    <a:lnTo>
                      <a:pt x="1240641" y="986681"/>
                    </a:lnTo>
                    <a:lnTo>
                      <a:pt x="1245031" y="986681"/>
                    </a:lnTo>
                    <a:lnTo>
                      <a:pt x="1246213" y="986513"/>
                    </a:lnTo>
                    <a:lnTo>
                      <a:pt x="1246550" y="986513"/>
                    </a:lnTo>
                    <a:lnTo>
                      <a:pt x="1247226" y="985753"/>
                    </a:lnTo>
                    <a:lnTo>
                      <a:pt x="1248745" y="985753"/>
                    </a:lnTo>
                    <a:lnTo>
                      <a:pt x="1249674" y="985332"/>
                    </a:lnTo>
                    <a:lnTo>
                      <a:pt x="1250518" y="984910"/>
                    </a:lnTo>
                    <a:lnTo>
                      <a:pt x="1250687" y="984910"/>
                    </a:lnTo>
                    <a:lnTo>
                      <a:pt x="1251362" y="984656"/>
                    </a:lnTo>
                    <a:lnTo>
                      <a:pt x="1251362" y="984066"/>
                    </a:lnTo>
                    <a:lnTo>
                      <a:pt x="1252206" y="984066"/>
                    </a:lnTo>
                    <a:lnTo>
                      <a:pt x="1253810" y="983222"/>
                    </a:lnTo>
                    <a:lnTo>
                      <a:pt x="1254063" y="983222"/>
                    </a:lnTo>
                    <a:lnTo>
                      <a:pt x="1254654" y="982884"/>
                    </a:lnTo>
                    <a:lnTo>
                      <a:pt x="1254654" y="982378"/>
                    </a:lnTo>
                    <a:lnTo>
                      <a:pt x="1255499" y="982378"/>
                    </a:lnTo>
                    <a:lnTo>
                      <a:pt x="1256343" y="981535"/>
                    </a:lnTo>
                    <a:lnTo>
                      <a:pt x="1256934" y="981535"/>
                    </a:lnTo>
                    <a:lnTo>
                      <a:pt x="1257440" y="981197"/>
                    </a:lnTo>
                    <a:lnTo>
                      <a:pt x="1257946" y="980691"/>
                    </a:lnTo>
                    <a:lnTo>
                      <a:pt x="1258369" y="980691"/>
                    </a:lnTo>
                    <a:lnTo>
                      <a:pt x="1261492" y="978750"/>
                    </a:lnTo>
                    <a:lnTo>
                      <a:pt x="1262083" y="978159"/>
                    </a:lnTo>
                    <a:lnTo>
                      <a:pt x="1262505" y="978159"/>
                    </a:lnTo>
                    <a:lnTo>
                      <a:pt x="1262843" y="977991"/>
                    </a:lnTo>
                    <a:lnTo>
                      <a:pt x="1269511" y="974363"/>
                    </a:lnTo>
                    <a:lnTo>
                      <a:pt x="1271115" y="973097"/>
                    </a:lnTo>
                    <a:lnTo>
                      <a:pt x="1274407" y="971409"/>
                    </a:lnTo>
                    <a:lnTo>
                      <a:pt x="1275251" y="971157"/>
                    </a:lnTo>
                    <a:lnTo>
                      <a:pt x="1277699" y="969806"/>
                    </a:lnTo>
                    <a:lnTo>
                      <a:pt x="1278544" y="968963"/>
                    </a:lnTo>
                    <a:lnTo>
                      <a:pt x="1280148" y="968119"/>
                    </a:lnTo>
                    <a:lnTo>
                      <a:pt x="1280738" y="968119"/>
                    </a:lnTo>
                    <a:lnTo>
                      <a:pt x="1281329" y="967781"/>
                    </a:lnTo>
                    <a:lnTo>
                      <a:pt x="1281836" y="967275"/>
                    </a:lnTo>
                    <a:lnTo>
                      <a:pt x="1282680" y="966432"/>
                    </a:lnTo>
                    <a:lnTo>
                      <a:pt x="1284368" y="966432"/>
                    </a:lnTo>
                    <a:lnTo>
                      <a:pt x="1289349" y="968035"/>
                    </a:lnTo>
                    <a:lnTo>
                      <a:pt x="1291797" y="968035"/>
                    </a:lnTo>
                    <a:lnTo>
                      <a:pt x="1291797" y="968709"/>
                    </a:lnTo>
                    <a:lnTo>
                      <a:pt x="1292472" y="968878"/>
                    </a:lnTo>
                    <a:lnTo>
                      <a:pt x="1295089" y="968878"/>
                    </a:lnTo>
                    <a:lnTo>
                      <a:pt x="1295089" y="969469"/>
                    </a:lnTo>
                    <a:lnTo>
                      <a:pt x="1295342" y="969469"/>
                    </a:lnTo>
                    <a:lnTo>
                      <a:pt x="1295004" y="967444"/>
                    </a:lnTo>
                    <a:lnTo>
                      <a:pt x="1294498" y="965841"/>
                    </a:lnTo>
                    <a:lnTo>
                      <a:pt x="1293401" y="962719"/>
                    </a:lnTo>
                    <a:lnTo>
                      <a:pt x="1292388" y="961116"/>
                    </a:lnTo>
                    <a:lnTo>
                      <a:pt x="1291121" y="958500"/>
                    </a:lnTo>
                    <a:lnTo>
                      <a:pt x="1290699" y="957741"/>
                    </a:lnTo>
                    <a:lnTo>
                      <a:pt x="1289940" y="956982"/>
                    </a:lnTo>
                    <a:lnTo>
                      <a:pt x="1287492" y="954197"/>
                    </a:lnTo>
                    <a:lnTo>
                      <a:pt x="1287745" y="953944"/>
                    </a:lnTo>
                    <a:lnTo>
                      <a:pt x="1287407" y="953944"/>
                    </a:lnTo>
                    <a:lnTo>
                      <a:pt x="1288251" y="953100"/>
                    </a:lnTo>
                    <a:lnTo>
                      <a:pt x="1291881" y="950063"/>
                    </a:lnTo>
                    <a:lnTo>
                      <a:pt x="1292641" y="949303"/>
                    </a:lnTo>
                    <a:lnTo>
                      <a:pt x="1294329" y="947785"/>
                    </a:lnTo>
                    <a:lnTo>
                      <a:pt x="1295595" y="946519"/>
                    </a:lnTo>
                    <a:lnTo>
                      <a:pt x="1294836" y="945506"/>
                    </a:lnTo>
                    <a:lnTo>
                      <a:pt x="1291543" y="941035"/>
                    </a:lnTo>
                    <a:lnTo>
                      <a:pt x="1291037" y="940444"/>
                    </a:lnTo>
                    <a:lnTo>
                      <a:pt x="1289602" y="938503"/>
                    </a:lnTo>
                    <a:lnTo>
                      <a:pt x="1287238" y="935297"/>
                    </a:lnTo>
                    <a:lnTo>
                      <a:pt x="1287154" y="935297"/>
                    </a:lnTo>
                    <a:lnTo>
                      <a:pt x="1286057" y="933779"/>
                    </a:lnTo>
                    <a:lnTo>
                      <a:pt x="1286057" y="933610"/>
                    </a:lnTo>
                    <a:lnTo>
                      <a:pt x="1285297" y="932682"/>
                    </a:lnTo>
                    <a:lnTo>
                      <a:pt x="1285297" y="932513"/>
                    </a:lnTo>
                    <a:lnTo>
                      <a:pt x="1284959" y="932259"/>
                    </a:lnTo>
                    <a:lnTo>
                      <a:pt x="1284031" y="931078"/>
                    </a:lnTo>
                    <a:lnTo>
                      <a:pt x="1282933" y="929728"/>
                    </a:lnTo>
                    <a:lnTo>
                      <a:pt x="1282258" y="928969"/>
                    </a:lnTo>
                    <a:lnTo>
                      <a:pt x="1280232" y="926269"/>
                    </a:lnTo>
                    <a:lnTo>
                      <a:pt x="1278966" y="924581"/>
                    </a:lnTo>
                    <a:lnTo>
                      <a:pt x="1277868" y="923232"/>
                    </a:lnTo>
                    <a:lnTo>
                      <a:pt x="1276940" y="921966"/>
                    </a:lnTo>
                    <a:lnTo>
                      <a:pt x="1275589" y="920194"/>
                    </a:lnTo>
                    <a:lnTo>
                      <a:pt x="1274576" y="918760"/>
                    </a:lnTo>
                    <a:lnTo>
                      <a:pt x="1273310" y="916987"/>
                    </a:lnTo>
                    <a:lnTo>
                      <a:pt x="1271790" y="914794"/>
                    </a:lnTo>
                    <a:lnTo>
                      <a:pt x="1269933" y="912262"/>
                    </a:lnTo>
                    <a:lnTo>
                      <a:pt x="1263855" y="903994"/>
                    </a:lnTo>
                    <a:lnTo>
                      <a:pt x="1257018" y="894713"/>
                    </a:lnTo>
                    <a:lnTo>
                      <a:pt x="1253050" y="889228"/>
                    </a:lnTo>
                    <a:lnTo>
                      <a:pt x="1243934" y="877500"/>
                    </a:lnTo>
                    <a:lnTo>
                      <a:pt x="1243174" y="875560"/>
                    </a:lnTo>
                    <a:lnTo>
                      <a:pt x="1239882" y="867375"/>
                    </a:lnTo>
                    <a:lnTo>
                      <a:pt x="1238700" y="864253"/>
                    </a:lnTo>
                    <a:lnTo>
                      <a:pt x="1236758" y="859022"/>
                    </a:lnTo>
                    <a:lnTo>
                      <a:pt x="1236421" y="858263"/>
                    </a:lnTo>
                    <a:lnTo>
                      <a:pt x="1236252" y="857841"/>
                    </a:lnTo>
                    <a:lnTo>
                      <a:pt x="1234395" y="853284"/>
                    </a:lnTo>
                    <a:lnTo>
                      <a:pt x="1234141" y="852694"/>
                    </a:lnTo>
                    <a:lnTo>
                      <a:pt x="1233720" y="851597"/>
                    </a:lnTo>
                    <a:lnTo>
                      <a:pt x="1233466" y="850922"/>
                    </a:lnTo>
                    <a:lnTo>
                      <a:pt x="1233297" y="850584"/>
                    </a:lnTo>
                    <a:lnTo>
                      <a:pt x="1233720" y="850163"/>
                    </a:lnTo>
                    <a:lnTo>
                      <a:pt x="1233888" y="849994"/>
                    </a:lnTo>
                    <a:lnTo>
                      <a:pt x="1233888" y="849825"/>
                    </a:lnTo>
                    <a:lnTo>
                      <a:pt x="1234395" y="849572"/>
                    </a:lnTo>
                    <a:lnTo>
                      <a:pt x="1241148" y="843582"/>
                    </a:lnTo>
                    <a:lnTo>
                      <a:pt x="1241486" y="843582"/>
                    </a:lnTo>
                    <a:lnTo>
                      <a:pt x="1241992" y="843075"/>
                    </a:lnTo>
                    <a:lnTo>
                      <a:pt x="1241992" y="843750"/>
                    </a:lnTo>
                    <a:lnTo>
                      <a:pt x="1242161" y="843750"/>
                    </a:lnTo>
                    <a:lnTo>
                      <a:pt x="1243174" y="837675"/>
                    </a:lnTo>
                    <a:lnTo>
                      <a:pt x="1243596" y="837675"/>
                    </a:lnTo>
                    <a:lnTo>
                      <a:pt x="1243596" y="837253"/>
                    </a:lnTo>
                    <a:lnTo>
                      <a:pt x="1246888" y="838013"/>
                    </a:lnTo>
                    <a:lnTo>
                      <a:pt x="1248239" y="838013"/>
                    </a:lnTo>
                    <a:lnTo>
                      <a:pt x="1248492" y="837085"/>
                    </a:lnTo>
                    <a:lnTo>
                      <a:pt x="1247395" y="836072"/>
                    </a:lnTo>
                    <a:lnTo>
                      <a:pt x="1247564" y="834553"/>
                    </a:lnTo>
                    <a:lnTo>
                      <a:pt x="1247057" y="832866"/>
                    </a:lnTo>
                    <a:lnTo>
                      <a:pt x="1247479" y="828900"/>
                    </a:lnTo>
                    <a:lnTo>
                      <a:pt x="1246297" y="828900"/>
                    </a:lnTo>
                    <a:lnTo>
                      <a:pt x="1244525" y="829069"/>
                    </a:lnTo>
                    <a:lnTo>
                      <a:pt x="1244862" y="826284"/>
                    </a:lnTo>
                    <a:lnTo>
                      <a:pt x="1245031" y="826284"/>
                    </a:lnTo>
                    <a:lnTo>
                      <a:pt x="1245031" y="825441"/>
                    </a:lnTo>
                    <a:lnTo>
                      <a:pt x="1245875" y="825441"/>
                    </a:lnTo>
                    <a:lnTo>
                      <a:pt x="1248408" y="827044"/>
                    </a:lnTo>
                    <a:lnTo>
                      <a:pt x="1249252" y="827044"/>
                    </a:lnTo>
                    <a:lnTo>
                      <a:pt x="1250096" y="827887"/>
                    </a:lnTo>
                    <a:lnTo>
                      <a:pt x="1251109" y="827887"/>
                    </a:lnTo>
                    <a:lnTo>
                      <a:pt x="1253219" y="820885"/>
                    </a:lnTo>
                    <a:lnTo>
                      <a:pt x="1248492" y="820378"/>
                    </a:lnTo>
                    <a:lnTo>
                      <a:pt x="1248830" y="818185"/>
                    </a:lnTo>
                    <a:lnTo>
                      <a:pt x="1248323" y="818016"/>
                    </a:lnTo>
                    <a:lnTo>
                      <a:pt x="1248154" y="815147"/>
                    </a:lnTo>
                    <a:lnTo>
                      <a:pt x="1248914" y="811772"/>
                    </a:lnTo>
                    <a:lnTo>
                      <a:pt x="1248914" y="811266"/>
                    </a:lnTo>
                    <a:lnTo>
                      <a:pt x="1249167" y="811266"/>
                    </a:lnTo>
                    <a:lnTo>
                      <a:pt x="1249336" y="810928"/>
                    </a:lnTo>
                    <a:lnTo>
                      <a:pt x="1249843" y="810338"/>
                    </a:lnTo>
                    <a:lnTo>
                      <a:pt x="1250349" y="809832"/>
                    </a:lnTo>
                    <a:lnTo>
                      <a:pt x="1250771" y="809409"/>
                    </a:lnTo>
                    <a:lnTo>
                      <a:pt x="1250940" y="809241"/>
                    </a:lnTo>
                    <a:lnTo>
                      <a:pt x="1250940" y="808566"/>
                    </a:lnTo>
                    <a:lnTo>
                      <a:pt x="1250265" y="806794"/>
                    </a:lnTo>
                    <a:lnTo>
                      <a:pt x="1249421" y="805191"/>
                    </a:lnTo>
                    <a:lnTo>
                      <a:pt x="1247141" y="802153"/>
                    </a:lnTo>
                    <a:lnTo>
                      <a:pt x="1244187" y="797765"/>
                    </a:lnTo>
                    <a:lnTo>
                      <a:pt x="1243258" y="798188"/>
                    </a:lnTo>
                    <a:lnTo>
                      <a:pt x="1242330" y="798862"/>
                    </a:lnTo>
                    <a:lnTo>
                      <a:pt x="1239882" y="799706"/>
                    </a:lnTo>
                    <a:lnTo>
                      <a:pt x="1239882" y="799706"/>
                    </a:lnTo>
                    <a:lnTo>
                      <a:pt x="1238953" y="800044"/>
                    </a:lnTo>
                    <a:lnTo>
                      <a:pt x="1238784" y="799706"/>
                    </a:lnTo>
                    <a:lnTo>
                      <a:pt x="1238109" y="799706"/>
                    </a:lnTo>
                    <a:lnTo>
                      <a:pt x="1237265" y="800128"/>
                    </a:lnTo>
                    <a:lnTo>
                      <a:pt x="1237096" y="800128"/>
                    </a:lnTo>
                    <a:lnTo>
                      <a:pt x="1236927" y="799959"/>
                    </a:lnTo>
                    <a:lnTo>
                      <a:pt x="1235492" y="799369"/>
                    </a:lnTo>
                    <a:lnTo>
                      <a:pt x="1227726" y="796837"/>
                    </a:lnTo>
                    <a:lnTo>
                      <a:pt x="1227979" y="795909"/>
                    </a:lnTo>
                    <a:lnTo>
                      <a:pt x="1228317" y="794813"/>
                    </a:lnTo>
                    <a:lnTo>
                      <a:pt x="1228992" y="794475"/>
                    </a:lnTo>
                    <a:lnTo>
                      <a:pt x="1228992" y="794053"/>
                    </a:lnTo>
                    <a:lnTo>
                      <a:pt x="1229836" y="794053"/>
                    </a:lnTo>
                    <a:lnTo>
                      <a:pt x="1230596" y="793631"/>
                    </a:lnTo>
                    <a:lnTo>
                      <a:pt x="1232200" y="789750"/>
                    </a:lnTo>
                    <a:lnTo>
                      <a:pt x="1232706" y="790088"/>
                    </a:lnTo>
                    <a:lnTo>
                      <a:pt x="1233129" y="788991"/>
                    </a:lnTo>
                    <a:lnTo>
                      <a:pt x="1233973" y="789835"/>
                    </a:lnTo>
                    <a:lnTo>
                      <a:pt x="1235492" y="791269"/>
                    </a:lnTo>
                    <a:lnTo>
                      <a:pt x="1236167" y="790931"/>
                    </a:lnTo>
                    <a:lnTo>
                      <a:pt x="1236421" y="790594"/>
                    </a:lnTo>
                    <a:lnTo>
                      <a:pt x="1237265" y="789750"/>
                    </a:lnTo>
                    <a:lnTo>
                      <a:pt x="1238953" y="788906"/>
                    </a:lnTo>
                    <a:lnTo>
                      <a:pt x="1240135" y="788906"/>
                    </a:lnTo>
                    <a:lnTo>
                      <a:pt x="1241064" y="788400"/>
                    </a:lnTo>
                    <a:lnTo>
                      <a:pt x="1241401" y="788063"/>
                    </a:lnTo>
                    <a:lnTo>
                      <a:pt x="1242245" y="787219"/>
                    </a:lnTo>
                    <a:lnTo>
                      <a:pt x="1243427" y="787219"/>
                    </a:lnTo>
                    <a:lnTo>
                      <a:pt x="1243849" y="786966"/>
                    </a:lnTo>
                    <a:lnTo>
                      <a:pt x="1243849" y="786375"/>
                    </a:lnTo>
                    <a:lnTo>
                      <a:pt x="1244947" y="786375"/>
                    </a:lnTo>
                    <a:lnTo>
                      <a:pt x="1246128" y="785700"/>
                    </a:lnTo>
                    <a:lnTo>
                      <a:pt x="1246382" y="785447"/>
                    </a:lnTo>
                    <a:lnTo>
                      <a:pt x="1247226" y="784603"/>
                    </a:lnTo>
                    <a:lnTo>
                      <a:pt x="1248070" y="784603"/>
                    </a:lnTo>
                    <a:lnTo>
                      <a:pt x="1250518" y="782916"/>
                    </a:lnTo>
                    <a:lnTo>
                      <a:pt x="1254654" y="780384"/>
                    </a:lnTo>
                    <a:lnTo>
                      <a:pt x="1257946" y="778697"/>
                    </a:lnTo>
                    <a:lnTo>
                      <a:pt x="1260394" y="777853"/>
                    </a:lnTo>
                    <a:lnTo>
                      <a:pt x="1261239" y="777010"/>
                    </a:lnTo>
                    <a:lnTo>
                      <a:pt x="1266219" y="774478"/>
                    </a:lnTo>
                    <a:lnTo>
                      <a:pt x="1266979" y="774478"/>
                    </a:lnTo>
                    <a:lnTo>
                      <a:pt x="1269089" y="773297"/>
                    </a:lnTo>
                    <a:lnTo>
                      <a:pt x="1271115" y="771947"/>
                    </a:lnTo>
                    <a:lnTo>
                      <a:pt x="1271622" y="771947"/>
                    </a:lnTo>
                    <a:lnTo>
                      <a:pt x="1272972" y="771188"/>
                    </a:lnTo>
                    <a:lnTo>
                      <a:pt x="1274407" y="770175"/>
                    </a:lnTo>
                    <a:lnTo>
                      <a:pt x="1275251" y="769331"/>
                    </a:lnTo>
                    <a:lnTo>
                      <a:pt x="1276096" y="769331"/>
                    </a:lnTo>
                    <a:lnTo>
                      <a:pt x="1277784" y="768488"/>
                    </a:lnTo>
                    <a:lnTo>
                      <a:pt x="1283186" y="765703"/>
                    </a:lnTo>
                    <a:lnTo>
                      <a:pt x="1283524" y="765535"/>
                    </a:lnTo>
                    <a:lnTo>
                      <a:pt x="1283524" y="765535"/>
                    </a:lnTo>
                    <a:lnTo>
                      <a:pt x="1284368" y="765112"/>
                    </a:lnTo>
                    <a:lnTo>
                      <a:pt x="1285297" y="764606"/>
                    </a:lnTo>
                    <a:lnTo>
                      <a:pt x="1286732" y="763847"/>
                    </a:lnTo>
                    <a:lnTo>
                      <a:pt x="1286985" y="763678"/>
                    </a:lnTo>
                    <a:lnTo>
                      <a:pt x="1287154" y="763678"/>
                    </a:lnTo>
                    <a:lnTo>
                      <a:pt x="1287745" y="763256"/>
                    </a:lnTo>
                    <a:lnTo>
                      <a:pt x="1288505" y="762497"/>
                    </a:lnTo>
                    <a:lnTo>
                      <a:pt x="1289180" y="762497"/>
                    </a:lnTo>
                    <a:lnTo>
                      <a:pt x="1291121" y="761484"/>
                    </a:lnTo>
                    <a:lnTo>
                      <a:pt x="1291797" y="760810"/>
                    </a:lnTo>
                    <a:lnTo>
                      <a:pt x="1292388" y="760810"/>
                    </a:lnTo>
                    <a:lnTo>
                      <a:pt x="1292810" y="760556"/>
                    </a:lnTo>
                    <a:lnTo>
                      <a:pt x="1293401" y="759966"/>
                    </a:lnTo>
                    <a:lnTo>
                      <a:pt x="1295004" y="759375"/>
                    </a:lnTo>
                    <a:lnTo>
                      <a:pt x="1297030" y="758278"/>
                    </a:lnTo>
                    <a:lnTo>
                      <a:pt x="1298381" y="757350"/>
                    </a:lnTo>
                    <a:lnTo>
                      <a:pt x="1300069" y="756507"/>
                    </a:lnTo>
                    <a:lnTo>
                      <a:pt x="1301589" y="755916"/>
                    </a:lnTo>
                    <a:lnTo>
                      <a:pt x="1303024" y="755156"/>
                    </a:lnTo>
                    <a:lnTo>
                      <a:pt x="1303446" y="754903"/>
                    </a:lnTo>
                    <a:lnTo>
                      <a:pt x="1304628" y="754313"/>
                    </a:lnTo>
                    <a:lnTo>
                      <a:pt x="1306232" y="753469"/>
                    </a:lnTo>
                    <a:lnTo>
                      <a:pt x="1306654" y="753216"/>
                    </a:lnTo>
                    <a:lnTo>
                      <a:pt x="1309102" y="751528"/>
                    </a:lnTo>
                    <a:lnTo>
                      <a:pt x="1310790" y="751528"/>
                    </a:lnTo>
                    <a:lnTo>
                      <a:pt x="1310790" y="750685"/>
                    </a:lnTo>
                    <a:lnTo>
                      <a:pt x="1318303" y="750685"/>
                    </a:lnTo>
                    <a:lnTo>
                      <a:pt x="1319063" y="750516"/>
                    </a:lnTo>
                    <a:lnTo>
                      <a:pt x="1319063" y="749757"/>
                    </a:lnTo>
                    <a:lnTo>
                      <a:pt x="1325731" y="749757"/>
                    </a:lnTo>
                    <a:lnTo>
                      <a:pt x="1325731" y="748828"/>
                    </a:lnTo>
                    <a:lnTo>
                      <a:pt x="1330712" y="748828"/>
                    </a:lnTo>
                    <a:lnTo>
                      <a:pt x="1330712" y="747900"/>
                    </a:lnTo>
                    <a:lnTo>
                      <a:pt x="1333666" y="747900"/>
                    </a:lnTo>
                    <a:lnTo>
                      <a:pt x="1334088" y="747731"/>
                    </a:lnTo>
                    <a:lnTo>
                      <a:pt x="1334088" y="746972"/>
                    </a:lnTo>
                    <a:lnTo>
                      <a:pt x="1336536" y="746972"/>
                    </a:lnTo>
                    <a:lnTo>
                      <a:pt x="1337381" y="746128"/>
                    </a:lnTo>
                    <a:lnTo>
                      <a:pt x="1339407" y="746128"/>
                    </a:lnTo>
                    <a:lnTo>
                      <a:pt x="1339660" y="745960"/>
                    </a:lnTo>
                    <a:lnTo>
                      <a:pt x="1339829" y="745960"/>
                    </a:lnTo>
                    <a:lnTo>
                      <a:pt x="1339829" y="745284"/>
                    </a:lnTo>
                    <a:lnTo>
                      <a:pt x="1340673" y="745284"/>
                    </a:lnTo>
                    <a:lnTo>
                      <a:pt x="1341348" y="744778"/>
                    </a:lnTo>
                    <a:lnTo>
                      <a:pt x="1341517" y="744441"/>
                    </a:lnTo>
                    <a:lnTo>
                      <a:pt x="1341517" y="744441"/>
                    </a:lnTo>
                    <a:lnTo>
                      <a:pt x="1342108" y="743091"/>
                    </a:lnTo>
                    <a:lnTo>
                      <a:pt x="1342277" y="742500"/>
                    </a:lnTo>
                    <a:lnTo>
                      <a:pt x="1343290" y="741572"/>
                    </a:lnTo>
                    <a:lnTo>
                      <a:pt x="1343796" y="740306"/>
                    </a:lnTo>
                    <a:lnTo>
                      <a:pt x="1347257" y="736341"/>
                    </a:lnTo>
                    <a:lnTo>
                      <a:pt x="1347257" y="736003"/>
                    </a:lnTo>
                    <a:lnTo>
                      <a:pt x="1347595" y="736003"/>
                    </a:lnTo>
                    <a:lnTo>
                      <a:pt x="1347764" y="735835"/>
                    </a:lnTo>
                    <a:lnTo>
                      <a:pt x="1349621" y="734484"/>
                    </a:lnTo>
                    <a:lnTo>
                      <a:pt x="1349790" y="734316"/>
                    </a:lnTo>
                    <a:lnTo>
                      <a:pt x="1349790" y="734316"/>
                    </a:lnTo>
                    <a:lnTo>
                      <a:pt x="1350465" y="733810"/>
                    </a:lnTo>
                    <a:lnTo>
                      <a:pt x="1350549" y="733810"/>
                    </a:lnTo>
                    <a:lnTo>
                      <a:pt x="1350549" y="733472"/>
                    </a:lnTo>
                    <a:lnTo>
                      <a:pt x="1350971" y="733472"/>
                    </a:lnTo>
                    <a:lnTo>
                      <a:pt x="1351393" y="733134"/>
                    </a:lnTo>
                    <a:lnTo>
                      <a:pt x="1351393" y="732628"/>
                    </a:lnTo>
                    <a:lnTo>
                      <a:pt x="1352153" y="732628"/>
                    </a:lnTo>
                    <a:lnTo>
                      <a:pt x="1352322" y="732459"/>
                    </a:lnTo>
                    <a:lnTo>
                      <a:pt x="1352829" y="732038"/>
                    </a:lnTo>
                    <a:lnTo>
                      <a:pt x="1352997" y="732038"/>
                    </a:lnTo>
                    <a:lnTo>
                      <a:pt x="1352997" y="731700"/>
                    </a:lnTo>
                    <a:lnTo>
                      <a:pt x="1353841" y="731700"/>
                    </a:lnTo>
                    <a:lnTo>
                      <a:pt x="1353841" y="730856"/>
                    </a:lnTo>
                    <a:lnTo>
                      <a:pt x="1360510" y="730856"/>
                    </a:lnTo>
                    <a:lnTo>
                      <a:pt x="1361354" y="731616"/>
                    </a:lnTo>
                    <a:lnTo>
                      <a:pt x="1363887" y="731616"/>
                    </a:lnTo>
                    <a:lnTo>
                      <a:pt x="1364731" y="732375"/>
                    </a:lnTo>
                    <a:lnTo>
                      <a:pt x="1367179" y="732375"/>
                    </a:lnTo>
                    <a:lnTo>
                      <a:pt x="1367179" y="733134"/>
                    </a:lnTo>
                    <a:lnTo>
                      <a:pt x="1368023" y="733134"/>
                    </a:lnTo>
                    <a:lnTo>
                      <a:pt x="1369711" y="732291"/>
                    </a:lnTo>
                    <a:lnTo>
                      <a:pt x="1374692" y="732291"/>
                    </a:lnTo>
                    <a:lnTo>
                      <a:pt x="1376296" y="731362"/>
                    </a:lnTo>
                    <a:lnTo>
                      <a:pt x="1380517" y="731362"/>
                    </a:lnTo>
                    <a:lnTo>
                      <a:pt x="1382374" y="731025"/>
                    </a:lnTo>
                    <a:lnTo>
                      <a:pt x="1384568" y="730434"/>
                    </a:lnTo>
                    <a:lnTo>
                      <a:pt x="1386341" y="730434"/>
                    </a:lnTo>
                    <a:lnTo>
                      <a:pt x="1387861" y="729591"/>
                    </a:lnTo>
                    <a:lnTo>
                      <a:pt x="1391490" y="729591"/>
                    </a:lnTo>
                    <a:lnTo>
                      <a:pt x="1391997" y="729422"/>
                    </a:lnTo>
                    <a:lnTo>
                      <a:pt x="1391997" y="728663"/>
                    </a:lnTo>
                    <a:lnTo>
                      <a:pt x="1396977" y="728663"/>
                    </a:lnTo>
                    <a:lnTo>
                      <a:pt x="1398581" y="727734"/>
                    </a:lnTo>
                    <a:lnTo>
                      <a:pt x="1402717" y="727734"/>
                    </a:lnTo>
                    <a:lnTo>
                      <a:pt x="1403899" y="727481"/>
                    </a:lnTo>
                    <a:lnTo>
                      <a:pt x="1405250" y="726806"/>
                    </a:lnTo>
                    <a:lnTo>
                      <a:pt x="1408542" y="726806"/>
                    </a:lnTo>
                    <a:lnTo>
                      <a:pt x="1410146" y="725878"/>
                    </a:lnTo>
                    <a:lnTo>
                      <a:pt x="1414282" y="725878"/>
                    </a:lnTo>
                    <a:lnTo>
                      <a:pt x="1418419" y="724950"/>
                    </a:lnTo>
                    <a:lnTo>
                      <a:pt x="1419263" y="724950"/>
                    </a:lnTo>
                    <a:lnTo>
                      <a:pt x="1425425" y="724106"/>
                    </a:lnTo>
                    <a:lnTo>
                      <a:pt x="1425931" y="724106"/>
                    </a:lnTo>
                    <a:lnTo>
                      <a:pt x="1429139" y="723178"/>
                    </a:lnTo>
                    <a:lnTo>
                      <a:pt x="1431672" y="723178"/>
                    </a:lnTo>
                    <a:lnTo>
                      <a:pt x="1432516" y="722335"/>
                    </a:lnTo>
                    <a:lnTo>
                      <a:pt x="1435048" y="722335"/>
                    </a:lnTo>
                    <a:lnTo>
                      <a:pt x="1435048" y="723178"/>
                    </a:lnTo>
                    <a:lnTo>
                      <a:pt x="1435892" y="724022"/>
                    </a:lnTo>
                    <a:lnTo>
                      <a:pt x="1437581" y="726469"/>
                    </a:lnTo>
                    <a:lnTo>
                      <a:pt x="1439269" y="728072"/>
                    </a:lnTo>
                    <a:lnTo>
                      <a:pt x="1439269" y="728916"/>
                    </a:lnTo>
                    <a:lnTo>
                      <a:pt x="1440113" y="729759"/>
                    </a:lnTo>
                    <a:lnTo>
                      <a:pt x="1440113" y="730603"/>
                    </a:lnTo>
                    <a:lnTo>
                      <a:pt x="1440957" y="730603"/>
                    </a:lnTo>
                    <a:lnTo>
                      <a:pt x="1441801" y="732206"/>
                    </a:lnTo>
                    <a:lnTo>
                      <a:pt x="1442646" y="733050"/>
                    </a:lnTo>
                    <a:lnTo>
                      <a:pt x="1443490" y="734738"/>
                    </a:lnTo>
                    <a:lnTo>
                      <a:pt x="1444334" y="736425"/>
                    </a:lnTo>
                    <a:lnTo>
                      <a:pt x="1445178" y="737269"/>
                    </a:lnTo>
                    <a:lnTo>
                      <a:pt x="1446022" y="738956"/>
                    </a:lnTo>
                    <a:lnTo>
                      <a:pt x="1446866" y="739800"/>
                    </a:lnTo>
                    <a:lnTo>
                      <a:pt x="1447710" y="741488"/>
                    </a:lnTo>
                    <a:lnTo>
                      <a:pt x="1446866" y="743175"/>
                    </a:lnTo>
                    <a:lnTo>
                      <a:pt x="1445262" y="747394"/>
                    </a:lnTo>
                    <a:lnTo>
                      <a:pt x="1443659" y="749925"/>
                    </a:lnTo>
                    <a:lnTo>
                      <a:pt x="1442055" y="753300"/>
                    </a:lnTo>
                    <a:lnTo>
                      <a:pt x="1442055" y="754144"/>
                    </a:lnTo>
                    <a:lnTo>
                      <a:pt x="1441211" y="754988"/>
                    </a:lnTo>
                    <a:lnTo>
                      <a:pt x="1441211" y="755831"/>
                    </a:lnTo>
                    <a:lnTo>
                      <a:pt x="1440366" y="756675"/>
                    </a:lnTo>
                    <a:lnTo>
                      <a:pt x="1439607" y="759207"/>
                    </a:lnTo>
                    <a:lnTo>
                      <a:pt x="1438763" y="760050"/>
                    </a:lnTo>
                    <a:lnTo>
                      <a:pt x="1437159" y="765028"/>
                    </a:lnTo>
                    <a:lnTo>
                      <a:pt x="1435555" y="767560"/>
                    </a:lnTo>
                    <a:lnTo>
                      <a:pt x="1434711" y="769247"/>
                    </a:lnTo>
                    <a:lnTo>
                      <a:pt x="1433866" y="770934"/>
                    </a:lnTo>
                    <a:lnTo>
                      <a:pt x="1433022" y="771778"/>
                    </a:lnTo>
                    <a:lnTo>
                      <a:pt x="1433022" y="772622"/>
                    </a:lnTo>
                    <a:lnTo>
                      <a:pt x="1432263" y="774310"/>
                    </a:lnTo>
                    <a:lnTo>
                      <a:pt x="1432263" y="775153"/>
                    </a:lnTo>
                    <a:lnTo>
                      <a:pt x="1431419" y="775153"/>
                    </a:lnTo>
                    <a:lnTo>
                      <a:pt x="1430574" y="776841"/>
                    </a:lnTo>
                    <a:lnTo>
                      <a:pt x="1430574" y="777685"/>
                    </a:lnTo>
                    <a:lnTo>
                      <a:pt x="1429815" y="779372"/>
                    </a:lnTo>
                    <a:lnTo>
                      <a:pt x="1429055" y="781903"/>
                    </a:lnTo>
                    <a:lnTo>
                      <a:pt x="1428211" y="782747"/>
                    </a:lnTo>
                    <a:lnTo>
                      <a:pt x="1427451" y="785278"/>
                    </a:lnTo>
                    <a:lnTo>
                      <a:pt x="1425847" y="786966"/>
                    </a:lnTo>
                    <a:lnTo>
                      <a:pt x="1425847" y="788653"/>
                    </a:lnTo>
                    <a:lnTo>
                      <a:pt x="1425087" y="789497"/>
                    </a:lnTo>
                    <a:lnTo>
                      <a:pt x="1424243" y="791185"/>
                    </a:lnTo>
                    <a:lnTo>
                      <a:pt x="1424243" y="794475"/>
                    </a:lnTo>
                    <a:lnTo>
                      <a:pt x="1425172" y="796163"/>
                    </a:lnTo>
                    <a:lnTo>
                      <a:pt x="1425172" y="802828"/>
                    </a:lnTo>
                    <a:lnTo>
                      <a:pt x="1426100" y="803672"/>
                    </a:lnTo>
                    <a:lnTo>
                      <a:pt x="1426100" y="811181"/>
                    </a:lnTo>
                    <a:lnTo>
                      <a:pt x="1427029" y="812025"/>
                    </a:lnTo>
                    <a:lnTo>
                      <a:pt x="1427029" y="817847"/>
                    </a:lnTo>
                    <a:lnTo>
                      <a:pt x="1427957" y="818691"/>
                    </a:lnTo>
                    <a:lnTo>
                      <a:pt x="1427957" y="823669"/>
                    </a:lnTo>
                    <a:lnTo>
                      <a:pt x="1428886" y="826116"/>
                    </a:lnTo>
                    <a:lnTo>
                      <a:pt x="1428886" y="830250"/>
                    </a:lnTo>
                    <a:lnTo>
                      <a:pt x="1429815" y="833541"/>
                    </a:lnTo>
                    <a:lnTo>
                      <a:pt x="1429815" y="837675"/>
                    </a:lnTo>
                    <a:lnTo>
                      <a:pt x="1430743" y="838519"/>
                    </a:lnTo>
                    <a:lnTo>
                      <a:pt x="1430743" y="843497"/>
                    </a:lnTo>
                    <a:lnTo>
                      <a:pt x="1431587" y="846535"/>
                    </a:lnTo>
                    <a:lnTo>
                      <a:pt x="1432178" y="846281"/>
                    </a:lnTo>
                    <a:lnTo>
                      <a:pt x="1432516" y="845944"/>
                    </a:lnTo>
                    <a:lnTo>
                      <a:pt x="1434204" y="845100"/>
                    </a:lnTo>
                    <a:lnTo>
                      <a:pt x="1435302" y="845100"/>
                    </a:lnTo>
                    <a:lnTo>
                      <a:pt x="1436315" y="844594"/>
                    </a:lnTo>
                    <a:lnTo>
                      <a:pt x="1436652" y="844172"/>
                    </a:lnTo>
                    <a:lnTo>
                      <a:pt x="1437243" y="844172"/>
                    </a:lnTo>
                    <a:lnTo>
                      <a:pt x="1437918" y="843919"/>
                    </a:lnTo>
                    <a:lnTo>
                      <a:pt x="1438340" y="843750"/>
                    </a:lnTo>
                    <a:lnTo>
                      <a:pt x="1438340" y="843328"/>
                    </a:lnTo>
                    <a:lnTo>
                      <a:pt x="1443321" y="841641"/>
                    </a:lnTo>
                    <a:lnTo>
                      <a:pt x="1444165" y="840797"/>
                    </a:lnTo>
                    <a:lnTo>
                      <a:pt x="1445769" y="840797"/>
                    </a:lnTo>
                    <a:lnTo>
                      <a:pt x="1446613" y="840460"/>
                    </a:lnTo>
                    <a:lnTo>
                      <a:pt x="1446613" y="839953"/>
                    </a:lnTo>
                    <a:lnTo>
                      <a:pt x="1447879" y="839953"/>
                    </a:lnTo>
                    <a:lnTo>
                      <a:pt x="1448555" y="839700"/>
                    </a:lnTo>
                    <a:lnTo>
                      <a:pt x="1449145" y="839109"/>
                    </a:lnTo>
                    <a:lnTo>
                      <a:pt x="1450074" y="839109"/>
                    </a:lnTo>
                    <a:lnTo>
                      <a:pt x="1451340" y="838603"/>
                    </a:lnTo>
                    <a:lnTo>
                      <a:pt x="1451678" y="838266"/>
                    </a:lnTo>
                    <a:lnTo>
                      <a:pt x="1452184" y="838266"/>
                    </a:lnTo>
                    <a:lnTo>
                      <a:pt x="1452691" y="838097"/>
                    </a:lnTo>
                    <a:lnTo>
                      <a:pt x="1453366" y="837422"/>
                    </a:lnTo>
                    <a:lnTo>
                      <a:pt x="1454379" y="837422"/>
                    </a:lnTo>
                    <a:lnTo>
                      <a:pt x="1455477" y="837000"/>
                    </a:lnTo>
                    <a:lnTo>
                      <a:pt x="1455899" y="836578"/>
                    </a:lnTo>
                    <a:lnTo>
                      <a:pt x="1456574" y="836578"/>
                    </a:lnTo>
                    <a:lnTo>
                      <a:pt x="1457418" y="836241"/>
                    </a:lnTo>
                    <a:lnTo>
                      <a:pt x="1460035" y="834891"/>
                    </a:lnTo>
                    <a:lnTo>
                      <a:pt x="1460795" y="834891"/>
                    </a:lnTo>
                    <a:lnTo>
                      <a:pt x="1462314" y="834300"/>
                    </a:lnTo>
                    <a:lnTo>
                      <a:pt x="1462568" y="834047"/>
                    </a:lnTo>
                    <a:lnTo>
                      <a:pt x="1462989" y="834047"/>
                    </a:lnTo>
                    <a:lnTo>
                      <a:pt x="1465100" y="833203"/>
                    </a:lnTo>
                    <a:lnTo>
                      <a:pt x="1465100" y="833203"/>
                    </a:lnTo>
                    <a:lnTo>
                      <a:pt x="1466788" y="832360"/>
                    </a:lnTo>
                    <a:lnTo>
                      <a:pt x="1467295" y="832360"/>
                    </a:lnTo>
                    <a:lnTo>
                      <a:pt x="1467886" y="832106"/>
                    </a:lnTo>
                    <a:lnTo>
                      <a:pt x="1468477" y="831516"/>
                    </a:lnTo>
                    <a:lnTo>
                      <a:pt x="1469405" y="831516"/>
                    </a:lnTo>
                    <a:lnTo>
                      <a:pt x="1470587" y="831009"/>
                    </a:lnTo>
                    <a:lnTo>
                      <a:pt x="1470924" y="830588"/>
                    </a:lnTo>
                    <a:lnTo>
                      <a:pt x="1471515" y="830588"/>
                    </a:lnTo>
                    <a:lnTo>
                      <a:pt x="1472613" y="830166"/>
                    </a:lnTo>
                    <a:lnTo>
                      <a:pt x="1473373" y="829744"/>
                    </a:lnTo>
                    <a:lnTo>
                      <a:pt x="1475061" y="828900"/>
                    </a:lnTo>
                    <a:lnTo>
                      <a:pt x="1475736" y="828900"/>
                    </a:lnTo>
                    <a:lnTo>
                      <a:pt x="1481983" y="826369"/>
                    </a:lnTo>
                    <a:lnTo>
                      <a:pt x="1482574" y="826538"/>
                    </a:lnTo>
                    <a:lnTo>
                      <a:pt x="1483249" y="826369"/>
                    </a:lnTo>
                    <a:lnTo>
                      <a:pt x="1489918" y="827128"/>
                    </a:lnTo>
                    <a:lnTo>
                      <a:pt x="1492450" y="827972"/>
                    </a:lnTo>
                    <a:lnTo>
                      <a:pt x="1493294" y="828816"/>
                    </a:lnTo>
                    <a:lnTo>
                      <a:pt x="1493294" y="829575"/>
                    </a:lnTo>
                    <a:lnTo>
                      <a:pt x="1501567" y="829575"/>
                    </a:lnTo>
                    <a:lnTo>
                      <a:pt x="1502327" y="830250"/>
                    </a:lnTo>
                    <a:lnTo>
                      <a:pt x="1504944" y="830250"/>
                    </a:lnTo>
                    <a:lnTo>
                      <a:pt x="1506632" y="831178"/>
                    </a:lnTo>
                    <a:lnTo>
                      <a:pt x="1509924" y="831178"/>
                    </a:lnTo>
                    <a:lnTo>
                      <a:pt x="1510768" y="831938"/>
                    </a:lnTo>
                    <a:lnTo>
                      <a:pt x="1513216" y="831938"/>
                    </a:lnTo>
                    <a:lnTo>
                      <a:pt x="1517353" y="832697"/>
                    </a:lnTo>
                    <a:lnTo>
                      <a:pt x="1519885" y="833541"/>
                    </a:lnTo>
                    <a:lnTo>
                      <a:pt x="1521573" y="833541"/>
                    </a:lnTo>
                    <a:lnTo>
                      <a:pt x="1523262" y="834300"/>
                    </a:lnTo>
                    <a:lnTo>
                      <a:pt x="1526554" y="835060"/>
                    </a:lnTo>
                    <a:lnTo>
                      <a:pt x="1528242" y="835060"/>
                    </a:lnTo>
                    <a:lnTo>
                      <a:pt x="1532378" y="835819"/>
                    </a:lnTo>
                    <a:lnTo>
                      <a:pt x="1538203" y="837422"/>
                    </a:lnTo>
                    <a:lnTo>
                      <a:pt x="1539047" y="837422"/>
                    </a:lnTo>
                    <a:lnTo>
                      <a:pt x="1541580" y="838181"/>
                    </a:lnTo>
                    <a:lnTo>
                      <a:pt x="1542424" y="838181"/>
                    </a:lnTo>
                    <a:lnTo>
                      <a:pt x="1546560" y="838941"/>
                    </a:lnTo>
                    <a:lnTo>
                      <a:pt x="1548248" y="838941"/>
                    </a:lnTo>
                    <a:lnTo>
                      <a:pt x="1549937" y="839700"/>
                    </a:lnTo>
                    <a:lnTo>
                      <a:pt x="1554917" y="840460"/>
                    </a:lnTo>
                    <a:lnTo>
                      <a:pt x="1557449" y="841303"/>
                    </a:lnTo>
                    <a:lnTo>
                      <a:pt x="1558294" y="841303"/>
                    </a:lnTo>
                    <a:lnTo>
                      <a:pt x="1559982" y="842147"/>
                    </a:lnTo>
                    <a:lnTo>
                      <a:pt x="1560826" y="842991"/>
                    </a:lnTo>
                    <a:lnTo>
                      <a:pt x="1560826" y="843834"/>
                    </a:lnTo>
                    <a:lnTo>
                      <a:pt x="1562514" y="844679"/>
                    </a:lnTo>
                    <a:lnTo>
                      <a:pt x="1562514" y="845522"/>
                    </a:lnTo>
                    <a:lnTo>
                      <a:pt x="1563358" y="846366"/>
                    </a:lnTo>
                    <a:lnTo>
                      <a:pt x="1564203" y="846366"/>
                    </a:lnTo>
                    <a:lnTo>
                      <a:pt x="1565047" y="847210"/>
                    </a:lnTo>
                    <a:lnTo>
                      <a:pt x="1565891" y="847210"/>
                    </a:lnTo>
                    <a:lnTo>
                      <a:pt x="1565891" y="848053"/>
                    </a:lnTo>
                    <a:lnTo>
                      <a:pt x="1567579" y="848053"/>
                    </a:lnTo>
                    <a:lnTo>
                      <a:pt x="1568423" y="848897"/>
                    </a:lnTo>
                    <a:lnTo>
                      <a:pt x="1568930" y="848897"/>
                    </a:lnTo>
                    <a:lnTo>
                      <a:pt x="1568930" y="848644"/>
                    </a:lnTo>
                    <a:lnTo>
                      <a:pt x="1569352" y="848307"/>
                    </a:lnTo>
                    <a:lnTo>
                      <a:pt x="1569605" y="847884"/>
                    </a:lnTo>
                    <a:lnTo>
                      <a:pt x="1570112" y="847884"/>
                    </a:lnTo>
                    <a:lnTo>
                      <a:pt x="1570112" y="847210"/>
                    </a:lnTo>
                    <a:lnTo>
                      <a:pt x="1572307" y="847210"/>
                    </a:lnTo>
                    <a:lnTo>
                      <a:pt x="1572728" y="846956"/>
                    </a:lnTo>
                    <a:lnTo>
                      <a:pt x="1572728" y="846956"/>
                    </a:lnTo>
                    <a:lnTo>
                      <a:pt x="1573319" y="846281"/>
                    </a:lnTo>
                    <a:lnTo>
                      <a:pt x="1574754" y="846281"/>
                    </a:lnTo>
                    <a:lnTo>
                      <a:pt x="1575008" y="846028"/>
                    </a:lnTo>
                    <a:lnTo>
                      <a:pt x="1575177" y="846281"/>
                    </a:lnTo>
                    <a:lnTo>
                      <a:pt x="1576105" y="846281"/>
                    </a:lnTo>
                    <a:lnTo>
                      <a:pt x="1575767" y="845100"/>
                    </a:lnTo>
                    <a:lnTo>
                      <a:pt x="1576021" y="844931"/>
                    </a:lnTo>
                    <a:lnTo>
                      <a:pt x="1576527" y="844931"/>
                    </a:lnTo>
                    <a:lnTo>
                      <a:pt x="1577034" y="844088"/>
                    </a:lnTo>
                    <a:lnTo>
                      <a:pt x="1577202" y="844088"/>
                    </a:lnTo>
                    <a:lnTo>
                      <a:pt x="1577456" y="843834"/>
                    </a:lnTo>
                    <a:lnTo>
                      <a:pt x="1578047" y="843834"/>
                    </a:lnTo>
                    <a:lnTo>
                      <a:pt x="1578047" y="843497"/>
                    </a:lnTo>
                    <a:lnTo>
                      <a:pt x="1577709" y="843497"/>
                    </a:lnTo>
                    <a:lnTo>
                      <a:pt x="1577709" y="843666"/>
                    </a:lnTo>
                    <a:lnTo>
                      <a:pt x="1577371" y="843666"/>
                    </a:lnTo>
                    <a:lnTo>
                      <a:pt x="1577371" y="843328"/>
                    </a:lnTo>
                    <a:lnTo>
                      <a:pt x="1578047" y="842991"/>
                    </a:lnTo>
                    <a:lnTo>
                      <a:pt x="1578638" y="842991"/>
                    </a:lnTo>
                    <a:lnTo>
                      <a:pt x="1579144" y="842569"/>
                    </a:lnTo>
                    <a:lnTo>
                      <a:pt x="1579144" y="842231"/>
                    </a:lnTo>
                    <a:lnTo>
                      <a:pt x="1579482" y="842231"/>
                    </a:lnTo>
                    <a:lnTo>
                      <a:pt x="1579228" y="841725"/>
                    </a:lnTo>
                    <a:lnTo>
                      <a:pt x="1578891" y="841556"/>
                    </a:lnTo>
                    <a:lnTo>
                      <a:pt x="1578891" y="841219"/>
                    </a:lnTo>
                    <a:lnTo>
                      <a:pt x="1579651" y="841219"/>
                    </a:lnTo>
                    <a:lnTo>
                      <a:pt x="1579988" y="840882"/>
                    </a:lnTo>
                    <a:lnTo>
                      <a:pt x="1579988" y="840544"/>
                    </a:lnTo>
                    <a:lnTo>
                      <a:pt x="1579988" y="840544"/>
                    </a:lnTo>
                    <a:lnTo>
                      <a:pt x="1579482" y="840291"/>
                    </a:lnTo>
                    <a:lnTo>
                      <a:pt x="1579904" y="839953"/>
                    </a:lnTo>
                    <a:lnTo>
                      <a:pt x="1580410" y="840375"/>
                    </a:lnTo>
                    <a:lnTo>
                      <a:pt x="1580832" y="840375"/>
                    </a:lnTo>
                    <a:lnTo>
                      <a:pt x="1580832" y="839700"/>
                    </a:lnTo>
                    <a:lnTo>
                      <a:pt x="1581677" y="839700"/>
                    </a:lnTo>
                    <a:lnTo>
                      <a:pt x="1581845" y="839363"/>
                    </a:lnTo>
                    <a:lnTo>
                      <a:pt x="1582436" y="839363"/>
                    </a:lnTo>
                    <a:lnTo>
                      <a:pt x="1582436" y="838857"/>
                    </a:lnTo>
                    <a:lnTo>
                      <a:pt x="1583280" y="838857"/>
                    </a:lnTo>
                    <a:lnTo>
                      <a:pt x="1584124" y="839700"/>
                    </a:lnTo>
                    <a:lnTo>
                      <a:pt x="1585813" y="841388"/>
                    </a:lnTo>
                    <a:lnTo>
                      <a:pt x="1587501" y="841388"/>
                    </a:lnTo>
                    <a:lnTo>
                      <a:pt x="1588345" y="842231"/>
                    </a:lnTo>
                    <a:lnTo>
                      <a:pt x="1589189" y="843075"/>
                    </a:lnTo>
                    <a:lnTo>
                      <a:pt x="1589358" y="843075"/>
                    </a:lnTo>
                    <a:lnTo>
                      <a:pt x="1590878" y="842822"/>
                    </a:lnTo>
                    <a:lnTo>
                      <a:pt x="1590878" y="842231"/>
                    </a:lnTo>
                    <a:lnTo>
                      <a:pt x="1593326" y="842231"/>
                    </a:lnTo>
                    <a:lnTo>
                      <a:pt x="1593579" y="842062"/>
                    </a:lnTo>
                    <a:lnTo>
                      <a:pt x="1594170" y="841894"/>
                    </a:lnTo>
                    <a:lnTo>
                      <a:pt x="1594592" y="841725"/>
                    </a:lnTo>
                    <a:lnTo>
                      <a:pt x="1595014" y="841303"/>
                    </a:lnTo>
                    <a:lnTo>
                      <a:pt x="1595858" y="841303"/>
                    </a:lnTo>
                    <a:lnTo>
                      <a:pt x="1599994" y="840460"/>
                    </a:lnTo>
                    <a:lnTo>
                      <a:pt x="1604131" y="840460"/>
                    </a:lnTo>
                    <a:lnTo>
                      <a:pt x="1605650" y="839869"/>
                    </a:lnTo>
                    <a:lnTo>
                      <a:pt x="1605144" y="835650"/>
                    </a:lnTo>
                    <a:lnTo>
                      <a:pt x="1604722" y="831516"/>
                    </a:lnTo>
                    <a:lnTo>
                      <a:pt x="1603709" y="821222"/>
                    </a:lnTo>
                    <a:lnTo>
                      <a:pt x="1603455" y="818775"/>
                    </a:lnTo>
                    <a:lnTo>
                      <a:pt x="1603455" y="818437"/>
                    </a:lnTo>
                    <a:lnTo>
                      <a:pt x="1602780" y="811856"/>
                    </a:lnTo>
                    <a:lnTo>
                      <a:pt x="1602780" y="811603"/>
                    </a:lnTo>
                    <a:lnTo>
                      <a:pt x="1602611" y="810506"/>
                    </a:lnTo>
                    <a:lnTo>
                      <a:pt x="1602358" y="808060"/>
                    </a:lnTo>
                    <a:lnTo>
                      <a:pt x="1602105" y="805950"/>
                    </a:lnTo>
                    <a:lnTo>
                      <a:pt x="1601767" y="802828"/>
                    </a:lnTo>
                    <a:lnTo>
                      <a:pt x="1603033" y="802069"/>
                    </a:lnTo>
                    <a:lnTo>
                      <a:pt x="1606916" y="799875"/>
                    </a:lnTo>
                    <a:lnTo>
                      <a:pt x="1608605" y="798947"/>
                    </a:lnTo>
                    <a:lnTo>
                      <a:pt x="1610462" y="797934"/>
                    </a:lnTo>
                    <a:lnTo>
                      <a:pt x="1610546" y="797934"/>
                    </a:lnTo>
                    <a:lnTo>
                      <a:pt x="1611475" y="797344"/>
                    </a:lnTo>
                    <a:lnTo>
                      <a:pt x="1614429" y="795656"/>
                    </a:lnTo>
                    <a:lnTo>
                      <a:pt x="1615020" y="795319"/>
                    </a:lnTo>
                    <a:lnTo>
                      <a:pt x="1615949" y="794813"/>
                    </a:lnTo>
                    <a:lnTo>
                      <a:pt x="1616286" y="794475"/>
                    </a:lnTo>
                    <a:lnTo>
                      <a:pt x="1616540" y="794475"/>
                    </a:lnTo>
                    <a:lnTo>
                      <a:pt x="1619663" y="792619"/>
                    </a:lnTo>
                    <a:lnTo>
                      <a:pt x="1620423" y="792366"/>
                    </a:lnTo>
                    <a:lnTo>
                      <a:pt x="1621182" y="791860"/>
                    </a:lnTo>
                    <a:lnTo>
                      <a:pt x="1621858" y="791860"/>
                    </a:lnTo>
                    <a:lnTo>
                      <a:pt x="1622364" y="791691"/>
                    </a:lnTo>
                    <a:lnTo>
                      <a:pt x="1624728" y="790341"/>
                    </a:lnTo>
                    <a:lnTo>
                      <a:pt x="1627936" y="788316"/>
                    </a:lnTo>
                    <a:lnTo>
                      <a:pt x="1627936" y="788316"/>
                    </a:lnTo>
                    <a:lnTo>
                      <a:pt x="1628611" y="787641"/>
                    </a:lnTo>
                    <a:lnTo>
                      <a:pt x="1634520" y="787641"/>
                    </a:lnTo>
                    <a:lnTo>
                      <a:pt x="1635449" y="787472"/>
                    </a:lnTo>
                    <a:lnTo>
                      <a:pt x="1636630" y="786881"/>
                    </a:lnTo>
                    <a:lnTo>
                      <a:pt x="1637897" y="784350"/>
                    </a:lnTo>
                    <a:lnTo>
                      <a:pt x="1640429" y="778950"/>
                    </a:lnTo>
                    <a:lnTo>
                      <a:pt x="1641358" y="776841"/>
                    </a:lnTo>
                    <a:lnTo>
                      <a:pt x="1644059" y="770934"/>
                    </a:lnTo>
                    <a:lnTo>
                      <a:pt x="1644481" y="770175"/>
                    </a:lnTo>
                    <a:lnTo>
                      <a:pt x="1644481" y="768403"/>
                    </a:lnTo>
                    <a:lnTo>
                      <a:pt x="1647604" y="762835"/>
                    </a:lnTo>
                    <a:lnTo>
                      <a:pt x="1648702" y="760894"/>
                    </a:lnTo>
                    <a:lnTo>
                      <a:pt x="1650474" y="758953"/>
                    </a:lnTo>
                    <a:lnTo>
                      <a:pt x="1648955" y="757687"/>
                    </a:lnTo>
                    <a:lnTo>
                      <a:pt x="1649377" y="755662"/>
                    </a:lnTo>
                    <a:lnTo>
                      <a:pt x="1649883" y="755662"/>
                    </a:lnTo>
                    <a:lnTo>
                      <a:pt x="1649883" y="754988"/>
                    </a:lnTo>
                    <a:lnTo>
                      <a:pt x="1653176" y="754988"/>
                    </a:lnTo>
                    <a:lnTo>
                      <a:pt x="1653176" y="754144"/>
                    </a:lnTo>
                    <a:lnTo>
                      <a:pt x="1656468" y="754144"/>
                    </a:lnTo>
                    <a:lnTo>
                      <a:pt x="1658156" y="753300"/>
                    </a:lnTo>
                    <a:lnTo>
                      <a:pt x="1660689" y="753300"/>
                    </a:lnTo>
                    <a:lnTo>
                      <a:pt x="1662292" y="752456"/>
                    </a:lnTo>
                    <a:lnTo>
                      <a:pt x="1664740" y="752456"/>
                    </a:lnTo>
                    <a:lnTo>
                      <a:pt x="1665585" y="751613"/>
                    </a:lnTo>
                    <a:lnTo>
                      <a:pt x="1667188" y="751613"/>
                    </a:lnTo>
                    <a:lnTo>
                      <a:pt x="1666007" y="747225"/>
                    </a:lnTo>
                    <a:lnTo>
                      <a:pt x="1666344" y="746972"/>
                    </a:lnTo>
                    <a:lnTo>
                      <a:pt x="1666344" y="746634"/>
                    </a:lnTo>
                    <a:lnTo>
                      <a:pt x="1666851" y="746634"/>
                    </a:lnTo>
                    <a:lnTo>
                      <a:pt x="1667104" y="746466"/>
                    </a:lnTo>
                    <a:lnTo>
                      <a:pt x="1667104" y="746466"/>
                    </a:lnTo>
                    <a:lnTo>
                      <a:pt x="1667104" y="745791"/>
                    </a:lnTo>
                    <a:lnTo>
                      <a:pt x="1667948" y="745791"/>
                    </a:lnTo>
                    <a:lnTo>
                      <a:pt x="1668792" y="744947"/>
                    </a:lnTo>
                    <a:lnTo>
                      <a:pt x="1669383" y="744947"/>
                    </a:lnTo>
                    <a:lnTo>
                      <a:pt x="1669046" y="744103"/>
                    </a:lnTo>
                    <a:lnTo>
                      <a:pt x="1669637" y="743766"/>
                    </a:lnTo>
                    <a:lnTo>
                      <a:pt x="1669637" y="743260"/>
                    </a:lnTo>
                    <a:lnTo>
                      <a:pt x="1670396" y="743260"/>
                    </a:lnTo>
                    <a:lnTo>
                      <a:pt x="1670565" y="743091"/>
                    </a:lnTo>
                    <a:lnTo>
                      <a:pt x="1671240" y="742416"/>
                    </a:lnTo>
                    <a:lnTo>
                      <a:pt x="1671662" y="742416"/>
                    </a:lnTo>
                    <a:lnTo>
                      <a:pt x="1671916" y="742247"/>
                    </a:lnTo>
                    <a:lnTo>
                      <a:pt x="1671409" y="741825"/>
                    </a:lnTo>
                    <a:lnTo>
                      <a:pt x="1672169" y="740981"/>
                    </a:lnTo>
                    <a:lnTo>
                      <a:pt x="1675039" y="735581"/>
                    </a:lnTo>
                    <a:lnTo>
                      <a:pt x="1678247" y="729422"/>
                    </a:lnTo>
                    <a:lnTo>
                      <a:pt x="1680948" y="724360"/>
                    </a:lnTo>
                    <a:lnTo>
                      <a:pt x="1682552" y="721575"/>
                    </a:lnTo>
                    <a:lnTo>
                      <a:pt x="1683312" y="720309"/>
                    </a:lnTo>
                    <a:lnTo>
                      <a:pt x="1683312" y="720141"/>
                    </a:lnTo>
                    <a:lnTo>
                      <a:pt x="1683481" y="720141"/>
                    </a:lnTo>
                    <a:lnTo>
                      <a:pt x="1683481" y="719972"/>
                    </a:lnTo>
                    <a:lnTo>
                      <a:pt x="1683734" y="719972"/>
                    </a:lnTo>
                    <a:lnTo>
                      <a:pt x="1684325" y="719635"/>
                    </a:lnTo>
                    <a:lnTo>
                      <a:pt x="1684325" y="719128"/>
                    </a:lnTo>
                    <a:lnTo>
                      <a:pt x="1688123" y="717863"/>
                    </a:lnTo>
                    <a:lnTo>
                      <a:pt x="1688714" y="717525"/>
                    </a:lnTo>
                    <a:lnTo>
                      <a:pt x="1689474" y="717187"/>
                    </a:lnTo>
                    <a:lnTo>
                      <a:pt x="1689558" y="717187"/>
                    </a:lnTo>
                    <a:lnTo>
                      <a:pt x="1690065" y="716597"/>
                    </a:lnTo>
                    <a:lnTo>
                      <a:pt x="1690740" y="716597"/>
                    </a:lnTo>
                    <a:lnTo>
                      <a:pt x="1691078" y="716344"/>
                    </a:lnTo>
                    <a:lnTo>
                      <a:pt x="1691669" y="715753"/>
                    </a:lnTo>
                    <a:lnTo>
                      <a:pt x="1692597" y="715753"/>
                    </a:lnTo>
                    <a:lnTo>
                      <a:pt x="1693357" y="714910"/>
                    </a:lnTo>
                    <a:lnTo>
                      <a:pt x="1694201" y="714910"/>
                    </a:lnTo>
                    <a:lnTo>
                      <a:pt x="1695045" y="714066"/>
                    </a:lnTo>
                    <a:lnTo>
                      <a:pt x="1695889" y="714066"/>
                    </a:lnTo>
                    <a:lnTo>
                      <a:pt x="1696734" y="713222"/>
                    </a:lnTo>
                    <a:lnTo>
                      <a:pt x="1699182" y="712378"/>
                    </a:lnTo>
                    <a:lnTo>
                      <a:pt x="1700026" y="711534"/>
                    </a:lnTo>
                    <a:lnTo>
                      <a:pt x="1701039" y="711534"/>
                    </a:lnTo>
                    <a:lnTo>
                      <a:pt x="1701630" y="711197"/>
                    </a:lnTo>
                    <a:lnTo>
                      <a:pt x="1701630" y="710691"/>
                    </a:lnTo>
                    <a:lnTo>
                      <a:pt x="1702727" y="710691"/>
                    </a:lnTo>
                    <a:lnTo>
                      <a:pt x="1703318" y="710438"/>
                    </a:lnTo>
                    <a:lnTo>
                      <a:pt x="1703318" y="709847"/>
                    </a:lnTo>
                    <a:lnTo>
                      <a:pt x="1704162" y="709847"/>
                    </a:lnTo>
                    <a:lnTo>
                      <a:pt x="1705006" y="709003"/>
                    </a:lnTo>
                    <a:lnTo>
                      <a:pt x="1705681" y="709003"/>
                    </a:lnTo>
                    <a:lnTo>
                      <a:pt x="1705681" y="708834"/>
                    </a:lnTo>
                    <a:lnTo>
                      <a:pt x="1706019" y="706725"/>
                    </a:lnTo>
                    <a:lnTo>
                      <a:pt x="1706610" y="705797"/>
                    </a:lnTo>
                    <a:lnTo>
                      <a:pt x="1706610" y="705797"/>
                    </a:lnTo>
                    <a:lnTo>
                      <a:pt x="1706779" y="705460"/>
                    </a:lnTo>
                    <a:lnTo>
                      <a:pt x="1707454" y="704447"/>
                    </a:lnTo>
                    <a:lnTo>
                      <a:pt x="1709480" y="699469"/>
                    </a:lnTo>
                    <a:lnTo>
                      <a:pt x="1710071" y="696600"/>
                    </a:lnTo>
                    <a:lnTo>
                      <a:pt x="1708636" y="693984"/>
                    </a:lnTo>
                    <a:lnTo>
                      <a:pt x="1710578" y="691369"/>
                    </a:lnTo>
                    <a:lnTo>
                      <a:pt x="1710578" y="691369"/>
                    </a:lnTo>
                    <a:lnTo>
                      <a:pt x="1711253" y="690441"/>
                    </a:lnTo>
                    <a:lnTo>
                      <a:pt x="1712181" y="689175"/>
                    </a:lnTo>
                    <a:lnTo>
                      <a:pt x="1712181" y="688838"/>
                    </a:lnTo>
                    <a:lnTo>
                      <a:pt x="1712435" y="688838"/>
                    </a:lnTo>
                    <a:lnTo>
                      <a:pt x="1713448" y="687403"/>
                    </a:lnTo>
                    <a:lnTo>
                      <a:pt x="1713785" y="687825"/>
                    </a:lnTo>
                    <a:lnTo>
                      <a:pt x="1713785" y="687150"/>
                    </a:lnTo>
                    <a:lnTo>
                      <a:pt x="1717077" y="685462"/>
                    </a:lnTo>
                    <a:lnTo>
                      <a:pt x="1717922" y="685462"/>
                    </a:lnTo>
                    <a:lnTo>
                      <a:pt x="1717922" y="686306"/>
                    </a:lnTo>
                    <a:lnTo>
                      <a:pt x="1720876" y="686306"/>
                    </a:lnTo>
                    <a:lnTo>
                      <a:pt x="1721045" y="685716"/>
                    </a:lnTo>
                    <a:lnTo>
                      <a:pt x="1721636" y="684197"/>
                    </a:lnTo>
                    <a:lnTo>
                      <a:pt x="1722818" y="682088"/>
                    </a:lnTo>
                    <a:lnTo>
                      <a:pt x="1725012" y="681413"/>
                    </a:lnTo>
                    <a:lnTo>
                      <a:pt x="1725266" y="681244"/>
                    </a:lnTo>
                    <a:lnTo>
                      <a:pt x="1726954" y="680400"/>
                    </a:lnTo>
                    <a:lnTo>
                      <a:pt x="1728220" y="680400"/>
                    </a:lnTo>
                    <a:lnTo>
                      <a:pt x="1729318" y="680063"/>
                    </a:lnTo>
                    <a:lnTo>
                      <a:pt x="1730331" y="679557"/>
                    </a:lnTo>
                    <a:lnTo>
                      <a:pt x="1731259" y="679557"/>
                    </a:lnTo>
                    <a:lnTo>
                      <a:pt x="1732019" y="678712"/>
                    </a:lnTo>
                    <a:lnTo>
                      <a:pt x="1733707" y="678712"/>
                    </a:lnTo>
                    <a:lnTo>
                      <a:pt x="1735311" y="677869"/>
                    </a:lnTo>
                    <a:lnTo>
                      <a:pt x="1736155" y="677869"/>
                    </a:lnTo>
                    <a:lnTo>
                      <a:pt x="1737844" y="677025"/>
                    </a:lnTo>
                    <a:lnTo>
                      <a:pt x="1738688" y="677025"/>
                    </a:lnTo>
                    <a:lnTo>
                      <a:pt x="1740376" y="676181"/>
                    </a:lnTo>
                    <a:lnTo>
                      <a:pt x="1742064" y="676181"/>
                    </a:lnTo>
                    <a:lnTo>
                      <a:pt x="1742739" y="676856"/>
                    </a:lnTo>
                    <a:lnTo>
                      <a:pt x="1742908" y="676856"/>
                    </a:lnTo>
                    <a:lnTo>
                      <a:pt x="1742908" y="676181"/>
                    </a:lnTo>
                    <a:lnTo>
                      <a:pt x="1743753" y="676181"/>
                    </a:lnTo>
                    <a:lnTo>
                      <a:pt x="1743753" y="677025"/>
                    </a:lnTo>
                    <a:lnTo>
                      <a:pt x="1747045" y="677025"/>
                    </a:lnTo>
                    <a:lnTo>
                      <a:pt x="1747045" y="677869"/>
                    </a:lnTo>
                    <a:lnTo>
                      <a:pt x="1750337" y="677869"/>
                    </a:lnTo>
                    <a:lnTo>
                      <a:pt x="1750337" y="679472"/>
                    </a:lnTo>
                    <a:lnTo>
                      <a:pt x="1751181" y="679472"/>
                    </a:lnTo>
                    <a:lnTo>
                      <a:pt x="1751181" y="681160"/>
                    </a:lnTo>
                    <a:lnTo>
                      <a:pt x="1752025" y="681160"/>
                    </a:lnTo>
                    <a:lnTo>
                      <a:pt x="1752025" y="682847"/>
                    </a:lnTo>
                    <a:lnTo>
                      <a:pt x="1752869" y="682847"/>
                    </a:lnTo>
                    <a:lnTo>
                      <a:pt x="1752869" y="685378"/>
                    </a:lnTo>
                    <a:lnTo>
                      <a:pt x="1753713" y="685378"/>
                    </a:lnTo>
                    <a:lnTo>
                      <a:pt x="1753713" y="687910"/>
                    </a:lnTo>
                    <a:lnTo>
                      <a:pt x="1755402" y="687910"/>
                    </a:lnTo>
                    <a:lnTo>
                      <a:pt x="1756161" y="687066"/>
                    </a:lnTo>
                    <a:lnTo>
                      <a:pt x="1756161" y="688753"/>
                    </a:lnTo>
                    <a:lnTo>
                      <a:pt x="1757850" y="688753"/>
                    </a:lnTo>
                    <a:lnTo>
                      <a:pt x="1757850" y="689597"/>
                    </a:lnTo>
                    <a:lnTo>
                      <a:pt x="1759538" y="689597"/>
                    </a:lnTo>
                    <a:lnTo>
                      <a:pt x="1759538" y="688753"/>
                    </a:lnTo>
                    <a:lnTo>
                      <a:pt x="1760382" y="688753"/>
                    </a:lnTo>
                    <a:lnTo>
                      <a:pt x="1760382" y="689597"/>
                    </a:lnTo>
                    <a:lnTo>
                      <a:pt x="1762070" y="689597"/>
                    </a:lnTo>
                    <a:lnTo>
                      <a:pt x="1762070" y="690441"/>
                    </a:lnTo>
                    <a:lnTo>
                      <a:pt x="1765532" y="690441"/>
                    </a:lnTo>
                    <a:lnTo>
                      <a:pt x="1765532" y="690103"/>
                    </a:lnTo>
                    <a:lnTo>
                      <a:pt x="1765785" y="690103"/>
                    </a:lnTo>
                    <a:lnTo>
                      <a:pt x="1766122" y="689597"/>
                    </a:lnTo>
                    <a:lnTo>
                      <a:pt x="1766291" y="689006"/>
                    </a:lnTo>
                    <a:lnTo>
                      <a:pt x="1766291" y="688500"/>
                    </a:lnTo>
                    <a:lnTo>
                      <a:pt x="1766460" y="688331"/>
                    </a:lnTo>
                    <a:lnTo>
                      <a:pt x="1766882" y="688331"/>
                    </a:lnTo>
                    <a:lnTo>
                      <a:pt x="1767051" y="687994"/>
                    </a:lnTo>
                    <a:lnTo>
                      <a:pt x="1767473" y="687994"/>
                    </a:lnTo>
                    <a:lnTo>
                      <a:pt x="1768064" y="687825"/>
                    </a:lnTo>
                    <a:lnTo>
                      <a:pt x="1768317" y="687825"/>
                    </a:lnTo>
                    <a:lnTo>
                      <a:pt x="1768739" y="687994"/>
                    </a:lnTo>
                    <a:lnTo>
                      <a:pt x="1768739" y="687994"/>
                    </a:lnTo>
                    <a:lnTo>
                      <a:pt x="1768739" y="687150"/>
                    </a:lnTo>
                    <a:lnTo>
                      <a:pt x="1769583" y="687150"/>
                    </a:lnTo>
                    <a:lnTo>
                      <a:pt x="1769583" y="687994"/>
                    </a:lnTo>
                    <a:lnTo>
                      <a:pt x="1772116" y="687994"/>
                    </a:lnTo>
                    <a:lnTo>
                      <a:pt x="1772116" y="687150"/>
                    </a:lnTo>
                    <a:lnTo>
                      <a:pt x="1772960" y="687994"/>
                    </a:lnTo>
                    <a:lnTo>
                      <a:pt x="1774648" y="687994"/>
                    </a:lnTo>
                    <a:lnTo>
                      <a:pt x="1774648" y="688838"/>
                    </a:lnTo>
                    <a:lnTo>
                      <a:pt x="1775492" y="688838"/>
                    </a:lnTo>
                    <a:lnTo>
                      <a:pt x="1775492" y="689681"/>
                    </a:lnTo>
                    <a:lnTo>
                      <a:pt x="1776337" y="689681"/>
                    </a:lnTo>
                    <a:lnTo>
                      <a:pt x="1776337" y="690525"/>
                    </a:lnTo>
                    <a:lnTo>
                      <a:pt x="1778025" y="690525"/>
                    </a:lnTo>
                    <a:lnTo>
                      <a:pt x="1778025" y="691369"/>
                    </a:lnTo>
                    <a:lnTo>
                      <a:pt x="1778869" y="691369"/>
                    </a:lnTo>
                    <a:lnTo>
                      <a:pt x="1778025" y="692213"/>
                    </a:lnTo>
                    <a:lnTo>
                      <a:pt x="1779713" y="692213"/>
                    </a:lnTo>
                    <a:lnTo>
                      <a:pt x="1779713" y="691369"/>
                    </a:lnTo>
                    <a:lnTo>
                      <a:pt x="1780557" y="692213"/>
                    </a:lnTo>
                    <a:lnTo>
                      <a:pt x="1783090" y="692213"/>
                    </a:lnTo>
                    <a:lnTo>
                      <a:pt x="1783090" y="693056"/>
                    </a:lnTo>
                    <a:lnTo>
                      <a:pt x="1784778" y="693056"/>
                    </a:lnTo>
                    <a:lnTo>
                      <a:pt x="1784778" y="693900"/>
                    </a:lnTo>
                    <a:lnTo>
                      <a:pt x="1786466" y="693900"/>
                    </a:lnTo>
                    <a:lnTo>
                      <a:pt x="1786466" y="694744"/>
                    </a:lnTo>
                    <a:lnTo>
                      <a:pt x="1788155" y="694744"/>
                    </a:lnTo>
                    <a:lnTo>
                      <a:pt x="1788155" y="695587"/>
                    </a:lnTo>
                    <a:lnTo>
                      <a:pt x="1788999" y="695587"/>
                    </a:lnTo>
                    <a:lnTo>
                      <a:pt x="1788999" y="696347"/>
                    </a:lnTo>
                    <a:lnTo>
                      <a:pt x="1788999" y="696347"/>
                    </a:lnTo>
                    <a:lnTo>
                      <a:pt x="1789758" y="695587"/>
                    </a:lnTo>
                    <a:lnTo>
                      <a:pt x="1789758" y="696432"/>
                    </a:lnTo>
                    <a:lnTo>
                      <a:pt x="1790603" y="695587"/>
                    </a:lnTo>
                    <a:lnTo>
                      <a:pt x="1790603" y="696432"/>
                    </a:lnTo>
                    <a:lnTo>
                      <a:pt x="1791447" y="696432"/>
                    </a:lnTo>
                    <a:lnTo>
                      <a:pt x="1791447" y="697275"/>
                    </a:lnTo>
                    <a:lnTo>
                      <a:pt x="1792291" y="696432"/>
                    </a:lnTo>
                    <a:lnTo>
                      <a:pt x="1792291" y="697191"/>
                    </a:lnTo>
                    <a:lnTo>
                      <a:pt x="1792291" y="697191"/>
                    </a:lnTo>
                    <a:lnTo>
                      <a:pt x="1793051" y="696432"/>
                    </a:lnTo>
                    <a:lnTo>
                      <a:pt x="1793051" y="697275"/>
                    </a:lnTo>
                    <a:lnTo>
                      <a:pt x="1794739" y="697275"/>
                    </a:lnTo>
                    <a:lnTo>
                      <a:pt x="1794739" y="698119"/>
                    </a:lnTo>
                    <a:lnTo>
                      <a:pt x="1795583" y="698119"/>
                    </a:lnTo>
                    <a:lnTo>
                      <a:pt x="1796427" y="698963"/>
                    </a:lnTo>
                    <a:lnTo>
                      <a:pt x="1797271" y="698963"/>
                    </a:lnTo>
                    <a:lnTo>
                      <a:pt x="1797271" y="699806"/>
                    </a:lnTo>
                    <a:lnTo>
                      <a:pt x="1798116" y="700650"/>
                    </a:lnTo>
                    <a:lnTo>
                      <a:pt x="1798116" y="701494"/>
                    </a:lnTo>
                    <a:lnTo>
                      <a:pt x="1798960" y="702337"/>
                    </a:lnTo>
                    <a:lnTo>
                      <a:pt x="1798960" y="705628"/>
                    </a:lnTo>
                    <a:lnTo>
                      <a:pt x="1799804" y="705628"/>
                    </a:lnTo>
                    <a:lnTo>
                      <a:pt x="1799804" y="706472"/>
                    </a:lnTo>
                    <a:lnTo>
                      <a:pt x="1798960" y="706472"/>
                    </a:lnTo>
                    <a:lnTo>
                      <a:pt x="1798960" y="709847"/>
                    </a:lnTo>
                    <a:lnTo>
                      <a:pt x="1798200" y="710691"/>
                    </a:lnTo>
                    <a:lnTo>
                      <a:pt x="1799044" y="710691"/>
                    </a:lnTo>
                    <a:lnTo>
                      <a:pt x="1799044" y="712378"/>
                    </a:lnTo>
                    <a:lnTo>
                      <a:pt x="1799888" y="712378"/>
                    </a:lnTo>
                    <a:lnTo>
                      <a:pt x="1799888" y="713222"/>
                    </a:lnTo>
                    <a:lnTo>
                      <a:pt x="1800732" y="714066"/>
                    </a:lnTo>
                    <a:lnTo>
                      <a:pt x="1800732" y="714910"/>
                    </a:lnTo>
                    <a:lnTo>
                      <a:pt x="1801576" y="715753"/>
                    </a:lnTo>
                    <a:lnTo>
                      <a:pt x="1801576" y="716597"/>
                    </a:lnTo>
                    <a:lnTo>
                      <a:pt x="1802421" y="716597"/>
                    </a:lnTo>
                    <a:lnTo>
                      <a:pt x="1802421" y="721575"/>
                    </a:lnTo>
                    <a:lnTo>
                      <a:pt x="1803265" y="722419"/>
                    </a:lnTo>
                    <a:lnTo>
                      <a:pt x="1803265" y="723263"/>
                    </a:lnTo>
                    <a:lnTo>
                      <a:pt x="1805797" y="723263"/>
                    </a:lnTo>
                    <a:lnTo>
                      <a:pt x="1805797" y="724106"/>
                    </a:lnTo>
                    <a:lnTo>
                      <a:pt x="1807486" y="724106"/>
                    </a:lnTo>
                    <a:lnTo>
                      <a:pt x="1808330" y="724950"/>
                    </a:lnTo>
                    <a:lnTo>
                      <a:pt x="1810862" y="724950"/>
                    </a:lnTo>
                    <a:lnTo>
                      <a:pt x="1810862" y="725794"/>
                    </a:lnTo>
                    <a:lnTo>
                      <a:pt x="1818375" y="725794"/>
                    </a:lnTo>
                    <a:lnTo>
                      <a:pt x="1819135" y="724866"/>
                    </a:lnTo>
                    <a:lnTo>
                      <a:pt x="1822427" y="724866"/>
                    </a:lnTo>
                    <a:lnTo>
                      <a:pt x="1823271" y="725625"/>
                    </a:lnTo>
                    <a:lnTo>
                      <a:pt x="1825804" y="725625"/>
                    </a:lnTo>
                    <a:lnTo>
                      <a:pt x="1826648" y="726469"/>
                    </a:lnTo>
                    <a:lnTo>
                      <a:pt x="1827492" y="726469"/>
                    </a:lnTo>
                    <a:lnTo>
                      <a:pt x="1827492" y="727313"/>
                    </a:lnTo>
                    <a:lnTo>
                      <a:pt x="1830024" y="727313"/>
                    </a:lnTo>
                    <a:lnTo>
                      <a:pt x="1830024" y="729000"/>
                    </a:lnTo>
                    <a:lnTo>
                      <a:pt x="1828420" y="732375"/>
                    </a:lnTo>
                    <a:lnTo>
                      <a:pt x="1828420" y="737353"/>
                    </a:lnTo>
                    <a:lnTo>
                      <a:pt x="1827661" y="738197"/>
                    </a:lnTo>
                    <a:lnTo>
                      <a:pt x="1827661" y="744863"/>
                    </a:lnTo>
                    <a:lnTo>
                      <a:pt x="1826901" y="745706"/>
                    </a:lnTo>
                    <a:lnTo>
                      <a:pt x="1826057" y="747394"/>
                    </a:lnTo>
                    <a:lnTo>
                      <a:pt x="1826057" y="749081"/>
                    </a:lnTo>
                    <a:lnTo>
                      <a:pt x="1825213" y="750769"/>
                    </a:lnTo>
                    <a:lnTo>
                      <a:pt x="1825213" y="751613"/>
                    </a:lnTo>
                    <a:lnTo>
                      <a:pt x="1824369" y="751613"/>
                    </a:lnTo>
                    <a:lnTo>
                      <a:pt x="1824369" y="754144"/>
                    </a:lnTo>
                    <a:lnTo>
                      <a:pt x="1823524" y="754144"/>
                    </a:lnTo>
                    <a:lnTo>
                      <a:pt x="1823524" y="762497"/>
                    </a:lnTo>
                    <a:lnTo>
                      <a:pt x="1822765" y="765028"/>
                    </a:lnTo>
                    <a:lnTo>
                      <a:pt x="1822765" y="768319"/>
                    </a:lnTo>
                    <a:lnTo>
                      <a:pt x="1826141" y="768319"/>
                    </a:lnTo>
                    <a:lnTo>
                      <a:pt x="1826141" y="769163"/>
                    </a:lnTo>
                    <a:lnTo>
                      <a:pt x="1827829" y="769163"/>
                    </a:lnTo>
                    <a:lnTo>
                      <a:pt x="1828674" y="770006"/>
                    </a:lnTo>
                    <a:lnTo>
                      <a:pt x="1829518" y="770006"/>
                    </a:lnTo>
                    <a:lnTo>
                      <a:pt x="1829518" y="770850"/>
                    </a:lnTo>
                    <a:lnTo>
                      <a:pt x="1830362" y="771694"/>
                    </a:lnTo>
                    <a:lnTo>
                      <a:pt x="1831206" y="771694"/>
                    </a:lnTo>
                    <a:lnTo>
                      <a:pt x="1832894" y="773297"/>
                    </a:lnTo>
                    <a:lnTo>
                      <a:pt x="1832894" y="774141"/>
                    </a:lnTo>
                    <a:lnTo>
                      <a:pt x="1832050" y="774985"/>
                    </a:lnTo>
                    <a:lnTo>
                      <a:pt x="1832050" y="775828"/>
                    </a:lnTo>
                    <a:lnTo>
                      <a:pt x="1831206" y="775828"/>
                    </a:lnTo>
                    <a:lnTo>
                      <a:pt x="1831206" y="776672"/>
                    </a:lnTo>
                    <a:lnTo>
                      <a:pt x="1830615" y="776672"/>
                    </a:lnTo>
                    <a:lnTo>
                      <a:pt x="1830362" y="777010"/>
                    </a:lnTo>
                    <a:lnTo>
                      <a:pt x="1830362" y="777516"/>
                    </a:lnTo>
                    <a:lnTo>
                      <a:pt x="1829855" y="777516"/>
                    </a:lnTo>
                    <a:lnTo>
                      <a:pt x="1829518" y="777938"/>
                    </a:lnTo>
                    <a:lnTo>
                      <a:pt x="1829518" y="778359"/>
                    </a:lnTo>
                    <a:lnTo>
                      <a:pt x="1829096" y="778359"/>
                    </a:lnTo>
                    <a:lnTo>
                      <a:pt x="1828927" y="778613"/>
                    </a:lnTo>
                    <a:lnTo>
                      <a:pt x="1828758" y="778613"/>
                    </a:lnTo>
                    <a:lnTo>
                      <a:pt x="1828758" y="779203"/>
                    </a:lnTo>
                    <a:lnTo>
                      <a:pt x="1827829" y="779203"/>
                    </a:lnTo>
                    <a:lnTo>
                      <a:pt x="1827154" y="779541"/>
                    </a:lnTo>
                    <a:lnTo>
                      <a:pt x="1825213" y="779962"/>
                    </a:lnTo>
                    <a:lnTo>
                      <a:pt x="1824115" y="779794"/>
                    </a:lnTo>
                    <a:lnTo>
                      <a:pt x="1822596" y="777431"/>
                    </a:lnTo>
                    <a:lnTo>
                      <a:pt x="1821667" y="775575"/>
                    </a:lnTo>
                    <a:lnTo>
                      <a:pt x="1821245" y="774900"/>
                    </a:lnTo>
                    <a:lnTo>
                      <a:pt x="1821076" y="775069"/>
                    </a:lnTo>
                    <a:lnTo>
                      <a:pt x="1820317" y="775069"/>
                    </a:lnTo>
                    <a:lnTo>
                      <a:pt x="1820148" y="775322"/>
                    </a:lnTo>
                    <a:lnTo>
                      <a:pt x="1819472" y="776756"/>
                    </a:lnTo>
                    <a:lnTo>
                      <a:pt x="1819472" y="777600"/>
                    </a:lnTo>
                    <a:lnTo>
                      <a:pt x="1818628" y="778444"/>
                    </a:lnTo>
                    <a:lnTo>
                      <a:pt x="1818628" y="779288"/>
                    </a:lnTo>
                    <a:lnTo>
                      <a:pt x="1817784" y="780131"/>
                    </a:lnTo>
                    <a:lnTo>
                      <a:pt x="1817784" y="780975"/>
                    </a:lnTo>
                    <a:lnTo>
                      <a:pt x="1816940" y="780975"/>
                    </a:lnTo>
                    <a:lnTo>
                      <a:pt x="1816940" y="782663"/>
                    </a:lnTo>
                    <a:lnTo>
                      <a:pt x="1816096" y="783507"/>
                    </a:lnTo>
                    <a:lnTo>
                      <a:pt x="1816096" y="784350"/>
                    </a:lnTo>
                    <a:lnTo>
                      <a:pt x="1815252" y="785194"/>
                    </a:lnTo>
                    <a:lnTo>
                      <a:pt x="1814408" y="786038"/>
                    </a:lnTo>
                    <a:lnTo>
                      <a:pt x="1814408" y="787725"/>
                    </a:lnTo>
                    <a:lnTo>
                      <a:pt x="1813563" y="788569"/>
                    </a:lnTo>
                    <a:lnTo>
                      <a:pt x="1812719" y="789412"/>
                    </a:lnTo>
                    <a:lnTo>
                      <a:pt x="1812719" y="790257"/>
                    </a:lnTo>
                    <a:lnTo>
                      <a:pt x="1811875" y="791100"/>
                    </a:lnTo>
                    <a:lnTo>
                      <a:pt x="1811706" y="791100"/>
                    </a:lnTo>
                    <a:lnTo>
                      <a:pt x="1811284" y="791353"/>
                    </a:lnTo>
                    <a:lnTo>
                      <a:pt x="1809343" y="792450"/>
                    </a:lnTo>
                    <a:lnTo>
                      <a:pt x="1809343" y="792788"/>
                    </a:lnTo>
                    <a:lnTo>
                      <a:pt x="1808752" y="792788"/>
                    </a:lnTo>
                    <a:lnTo>
                      <a:pt x="1807739" y="793631"/>
                    </a:lnTo>
                    <a:lnTo>
                      <a:pt x="1807739" y="793631"/>
                    </a:lnTo>
                    <a:lnTo>
                      <a:pt x="1806895" y="794475"/>
                    </a:lnTo>
                    <a:lnTo>
                      <a:pt x="1806050" y="795319"/>
                    </a:lnTo>
                    <a:lnTo>
                      <a:pt x="1806050" y="799453"/>
                    </a:lnTo>
                    <a:lnTo>
                      <a:pt x="1806895" y="801900"/>
                    </a:lnTo>
                    <a:lnTo>
                      <a:pt x="1806895" y="806035"/>
                    </a:lnTo>
                    <a:lnTo>
                      <a:pt x="1807739" y="806878"/>
                    </a:lnTo>
                    <a:lnTo>
                      <a:pt x="1807739" y="812700"/>
                    </a:lnTo>
                    <a:lnTo>
                      <a:pt x="1808583" y="813544"/>
                    </a:lnTo>
                    <a:lnTo>
                      <a:pt x="1808583" y="820210"/>
                    </a:lnTo>
                    <a:lnTo>
                      <a:pt x="1809511" y="821053"/>
                    </a:lnTo>
                    <a:lnTo>
                      <a:pt x="1808499" y="821559"/>
                    </a:lnTo>
                    <a:lnTo>
                      <a:pt x="1808499" y="821728"/>
                    </a:lnTo>
                    <a:lnTo>
                      <a:pt x="1808076" y="821728"/>
                    </a:lnTo>
                    <a:lnTo>
                      <a:pt x="1807908" y="821897"/>
                    </a:lnTo>
                    <a:lnTo>
                      <a:pt x="1807908" y="825187"/>
                    </a:lnTo>
                    <a:lnTo>
                      <a:pt x="1808752" y="826875"/>
                    </a:lnTo>
                    <a:lnTo>
                      <a:pt x="1808752" y="829406"/>
                    </a:lnTo>
                    <a:lnTo>
                      <a:pt x="1809596" y="829406"/>
                    </a:lnTo>
                    <a:lnTo>
                      <a:pt x="1809596" y="832697"/>
                    </a:lnTo>
                    <a:lnTo>
                      <a:pt x="1810440" y="833541"/>
                    </a:lnTo>
                    <a:lnTo>
                      <a:pt x="1810440" y="836072"/>
                    </a:lnTo>
                    <a:lnTo>
                      <a:pt x="1811284" y="839363"/>
                    </a:lnTo>
                    <a:lnTo>
                      <a:pt x="1812128" y="842653"/>
                    </a:lnTo>
                    <a:lnTo>
                      <a:pt x="1812128" y="845944"/>
                    </a:lnTo>
                    <a:lnTo>
                      <a:pt x="1812972" y="846788"/>
                    </a:lnTo>
                    <a:lnTo>
                      <a:pt x="1812972" y="847631"/>
                    </a:lnTo>
                    <a:lnTo>
                      <a:pt x="1812128" y="847631"/>
                    </a:lnTo>
                    <a:lnTo>
                      <a:pt x="1812128" y="850163"/>
                    </a:lnTo>
                    <a:lnTo>
                      <a:pt x="1813817" y="850163"/>
                    </a:lnTo>
                    <a:lnTo>
                      <a:pt x="1813817" y="851007"/>
                    </a:lnTo>
                    <a:lnTo>
                      <a:pt x="1814661" y="851007"/>
                    </a:lnTo>
                    <a:lnTo>
                      <a:pt x="1814661" y="852694"/>
                    </a:lnTo>
                    <a:lnTo>
                      <a:pt x="1817193" y="852694"/>
                    </a:lnTo>
                    <a:lnTo>
                      <a:pt x="1817193" y="853538"/>
                    </a:lnTo>
                    <a:lnTo>
                      <a:pt x="1819135" y="853538"/>
                    </a:lnTo>
                    <a:lnTo>
                      <a:pt x="1819304" y="853032"/>
                    </a:lnTo>
                    <a:lnTo>
                      <a:pt x="1819472" y="852863"/>
                    </a:lnTo>
                    <a:lnTo>
                      <a:pt x="1819641" y="852863"/>
                    </a:lnTo>
                    <a:lnTo>
                      <a:pt x="1819641" y="852694"/>
                    </a:lnTo>
                    <a:lnTo>
                      <a:pt x="1823778" y="852694"/>
                    </a:lnTo>
                    <a:lnTo>
                      <a:pt x="1823778" y="853200"/>
                    </a:lnTo>
                    <a:lnTo>
                      <a:pt x="1823778" y="853200"/>
                    </a:lnTo>
                    <a:lnTo>
                      <a:pt x="1824369" y="851766"/>
                    </a:lnTo>
                    <a:lnTo>
                      <a:pt x="1824790" y="851597"/>
                    </a:lnTo>
                    <a:lnTo>
                      <a:pt x="1825381" y="851007"/>
                    </a:lnTo>
                    <a:lnTo>
                      <a:pt x="1826732" y="851007"/>
                    </a:lnTo>
                    <a:lnTo>
                      <a:pt x="1827407" y="850163"/>
                    </a:lnTo>
                    <a:lnTo>
                      <a:pt x="1827914" y="849994"/>
                    </a:lnTo>
                    <a:lnTo>
                      <a:pt x="1827914" y="849319"/>
                    </a:lnTo>
                    <a:lnTo>
                      <a:pt x="1828758" y="849319"/>
                    </a:lnTo>
                    <a:lnTo>
                      <a:pt x="1829602" y="850163"/>
                    </a:lnTo>
                    <a:lnTo>
                      <a:pt x="1827998" y="852694"/>
                    </a:lnTo>
                    <a:lnTo>
                      <a:pt x="1827492" y="853200"/>
                    </a:lnTo>
                    <a:lnTo>
                      <a:pt x="1827492" y="853369"/>
                    </a:lnTo>
                    <a:lnTo>
                      <a:pt x="1826394" y="854381"/>
                    </a:lnTo>
                    <a:lnTo>
                      <a:pt x="1827154" y="855141"/>
                    </a:lnTo>
                    <a:lnTo>
                      <a:pt x="1826310" y="855141"/>
                    </a:lnTo>
                    <a:lnTo>
                      <a:pt x="1826141" y="855394"/>
                    </a:lnTo>
                    <a:lnTo>
                      <a:pt x="1826141" y="855732"/>
                    </a:lnTo>
                    <a:lnTo>
                      <a:pt x="1825972" y="855732"/>
                    </a:lnTo>
                    <a:lnTo>
                      <a:pt x="1825466" y="856828"/>
                    </a:lnTo>
                    <a:lnTo>
                      <a:pt x="1824622" y="857672"/>
                    </a:lnTo>
                    <a:lnTo>
                      <a:pt x="1823778" y="859360"/>
                    </a:lnTo>
                    <a:lnTo>
                      <a:pt x="1822933" y="861047"/>
                    </a:lnTo>
                    <a:lnTo>
                      <a:pt x="1822343" y="860457"/>
                    </a:lnTo>
                    <a:lnTo>
                      <a:pt x="1822005" y="861047"/>
                    </a:lnTo>
                    <a:lnTo>
                      <a:pt x="1820823" y="860457"/>
                    </a:lnTo>
                    <a:lnTo>
                      <a:pt x="1822343" y="857757"/>
                    </a:lnTo>
                    <a:lnTo>
                      <a:pt x="1821076" y="857250"/>
                    </a:lnTo>
                    <a:lnTo>
                      <a:pt x="1820401" y="858600"/>
                    </a:lnTo>
                    <a:lnTo>
                      <a:pt x="1819894" y="858263"/>
                    </a:lnTo>
                    <a:lnTo>
                      <a:pt x="1819641" y="858685"/>
                    </a:lnTo>
                    <a:lnTo>
                      <a:pt x="1817446" y="857250"/>
                    </a:lnTo>
                    <a:lnTo>
                      <a:pt x="1818122" y="855816"/>
                    </a:lnTo>
                    <a:lnTo>
                      <a:pt x="1813648" y="853791"/>
                    </a:lnTo>
                    <a:lnTo>
                      <a:pt x="1813310" y="853791"/>
                    </a:lnTo>
                    <a:lnTo>
                      <a:pt x="1809005" y="853116"/>
                    </a:lnTo>
                    <a:lnTo>
                      <a:pt x="1809511" y="850753"/>
                    </a:lnTo>
                    <a:lnTo>
                      <a:pt x="1808076" y="849910"/>
                    </a:lnTo>
                    <a:lnTo>
                      <a:pt x="1808499" y="849572"/>
                    </a:lnTo>
                    <a:lnTo>
                      <a:pt x="1807908" y="849572"/>
                    </a:lnTo>
                    <a:lnTo>
                      <a:pt x="1807908" y="849066"/>
                    </a:lnTo>
                    <a:lnTo>
                      <a:pt x="1807654" y="849572"/>
                    </a:lnTo>
                    <a:lnTo>
                      <a:pt x="1807232" y="849572"/>
                    </a:lnTo>
                    <a:lnTo>
                      <a:pt x="1806895" y="848981"/>
                    </a:lnTo>
                    <a:lnTo>
                      <a:pt x="1806219" y="848981"/>
                    </a:lnTo>
                    <a:lnTo>
                      <a:pt x="1805797" y="849235"/>
                    </a:lnTo>
                    <a:lnTo>
                      <a:pt x="1804447" y="849487"/>
                    </a:lnTo>
                    <a:lnTo>
                      <a:pt x="1803856" y="848813"/>
                    </a:lnTo>
                    <a:lnTo>
                      <a:pt x="1803687" y="848813"/>
                    </a:lnTo>
                    <a:lnTo>
                      <a:pt x="1803687" y="849572"/>
                    </a:lnTo>
                    <a:lnTo>
                      <a:pt x="1803180" y="849572"/>
                    </a:lnTo>
                    <a:lnTo>
                      <a:pt x="1803180" y="849910"/>
                    </a:lnTo>
                    <a:lnTo>
                      <a:pt x="1802927" y="849910"/>
                    </a:lnTo>
                    <a:lnTo>
                      <a:pt x="1802674" y="850078"/>
                    </a:lnTo>
                    <a:lnTo>
                      <a:pt x="1802421" y="849910"/>
                    </a:lnTo>
                    <a:lnTo>
                      <a:pt x="1801999" y="849572"/>
                    </a:lnTo>
                    <a:lnTo>
                      <a:pt x="1801408" y="849150"/>
                    </a:lnTo>
                    <a:lnTo>
                      <a:pt x="1801408" y="848559"/>
                    </a:lnTo>
                    <a:lnTo>
                      <a:pt x="1801070" y="848391"/>
                    </a:lnTo>
                    <a:lnTo>
                      <a:pt x="1801239" y="847884"/>
                    </a:lnTo>
                    <a:lnTo>
                      <a:pt x="1801239" y="847631"/>
                    </a:lnTo>
                    <a:lnTo>
                      <a:pt x="1801154" y="847631"/>
                    </a:lnTo>
                    <a:lnTo>
                      <a:pt x="1800395" y="847463"/>
                    </a:lnTo>
                    <a:lnTo>
                      <a:pt x="1800226" y="847294"/>
                    </a:lnTo>
                    <a:lnTo>
                      <a:pt x="1800226" y="846872"/>
                    </a:lnTo>
                    <a:lnTo>
                      <a:pt x="1799973" y="846619"/>
                    </a:lnTo>
                    <a:lnTo>
                      <a:pt x="1799382" y="846619"/>
                    </a:lnTo>
                    <a:lnTo>
                      <a:pt x="1798875" y="846197"/>
                    </a:lnTo>
                    <a:lnTo>
                      <a:pt x="1797947" y="845944"/>
                    </a:lnTo>
                    <a:lnTo>
                      <a:pt x="1797609" y="845775"/>
                    </a:lnTo>
                    <a:lnTo>
                      <a:pt x="1797271" y="845438"/>
                    </a:lnTo>
                    <a:lnTo>
                      <a:pt x="1796596" y="845100"/>
                    </a:lnTo>
                    <a:lnTo>
                      <a:pt x="1796343" y="844679"/>
                    </a:lnTo>
                    <a:lnTo>
                      <a:pt x="1796343" y="844510"/>
                    </a:lnTo>
                    <a:lnTo>
                      <a:pt x="1796005" y="844341"/>
                    </a:lnTo>
                    <a:lnTo>
                      <a:pt x="1796005" y="843834"/>
                    </a:lnTo>
                    <a:lnTo>
                      <a:pt x="1795245" y="843834"/>
                    </a:lnTo>
                    <a:lnTo>
                      <a:pt x="1795077" y="844425"/>
                    </a:lnTo>
                    <a:lnTo>
                      <a:pt x="1794823" y="844594"/>
                    </a:lnTo>
                    <a:lnTo>
                      <a:pt x="1794232" y="844594"/>
                    </a:lnTo>
                    <a:lnTo>
                      <a:pt x="1793726" y="844172"/>
                    </a:lnTo>
                    <a:lnTo>
                      <a:pt x="1793473" y="843919"/>
                    </a:lnTo>
                    <a:lnTo>
                      <a:pt x="1793895" y="843666"/>
                    </a:lnTo>
                    <a:lnTo>
                      <a:pt x="1793895" y="843497"/>
                    </a:lnTo>
                    <a:lnTo>
                      <a:pt x="1792966" y="843497"/>
                    </a:lnTo>
                    <a:lnTo>
                      <a:pt x="1792629" y="843666"/>
                    </a:lnTo>
                    <a:lnTo>
                      <a:pt x="1792375" y="843666"/>
                    </a:lnTo>
                    <a:lnTo>
                      <a:pt x="1792206" y="843244"/>
                    </a:lnTo>
                    <a:lnTo>
                      <a:pt x="1791784" y="842822"/>
                    </a:lnTo>
                    <a:lnTo>
                      <a:pt x="1791616" y="842316"/>
                    </a:lnTo>
                    <a:lnTo>
                      <a:pt x="1790687" y="842147"/>
                    </a:lnTo>
                    <a:lnTo>
                      <a:pt x="1790434" y="842147"/>
                    </a:lnTo>
                    <a:lnTo>
                      <a:pt x="1790434" y="842822"/>
                    </a:lnTo>
                    <a:lnTo>
                      <a:pt x="1790181" y="842991"/>
                    </a:lnTo>
                    <a:lnTo>
                      <a:pt x="1789674" y="842991"/>
                    </a:lnTo>
                    <a:lnTo>
                      <a:pt x="1788239" y="842231"/>
                    </a:lnTo>
                    <a:lnTo>
                      <a:pt x="1788070" y="842231"/>
                    </a:lnTo>
                    <a:lnTo>
                      <a:pt x="1787648" y="842653"/>
                    </a:lnTo>
                    <a:lnTo>
                      <a:pt x="1787226" y="842822"/>
                    </a:lnTo>
                    <a:lnTo>
                      <a:pt x="1786973" y="842822"/>
                    </a:lnTo>
                    <a:lnTo>
                      <a:pt x="1786973" y="842316"/>
                    </a:lnTo>
                    <a:lnTo>
                      <a:pt x="1786297" y="842316"/>
                    </a:lnTo>
                    <a:lnTo>
                      <a:pt x="1785791" y="842062"/>
                    </a:lnTo>
                    <a:lnTo>
                      <a:pt x="1785285" y="842062"/>
                    </a:lnTo>
                    <a:lnTo>
                      <a:pt x="1784778" y="841472"/>
                    </a:lnTo>
                    <a:lnTo>
                      <a:pt x="1784778" y="841303"/>
                    </a:lnTo>
                    <a:lnTo>
                      <a:pt x="1785116" y="841050"/>
                    </a:lnTo>
                    <a:lnTo>
                      <a:pt x="1785116" y="840797"/>
                    </a:lnTo>
                    <a:lnTo>
                      <a:pt x="1784609" y="840544"/>
                    </a:lnTo>
                    <a:lnTo>
                      <a:pt x="1784440" y="840206"/>
                    </a:lnTo>
                    <a:lnTo>
                      <a:pt x="1784103" y="839700"/>
                    </a:lnTo>
                    <a:lnTo>
                      <a:pt x="1783005" y="839953"/>
                    </a:lnTo>
                    <a:lnTo>
                      <a:pt x="1782330" y="839109"/>
                    </a:lnTo>
                    <a:lnTo>
                      <a:pt x="1782668" y="838772"/>
                    </a:lnTo>
                    <a:lnTo>
                      <a:pt x="1782836" y="838434"/>
                    </a:lnTo>
                    <a:lnTo>
                      <a:pt x="1783090" y="838434"/>
                    </a:lnTo>
                    <a:lnTo>
                      <a:pt x="1783090" y="838097"/>
                    </a:lnTo>
                    <a:lnTo>
                      <a:pt x="1782414" y="838097"/>
                    </a:lnTo>
                    <a:lnTo>
                      <a:pt x="1782077" y="837928"/>
                    </a:lnTo>
                    <a:lnTo>
                      <a:pt x="1781908" y="837506"/>
                    </a:lnTo>
                    <a:lnTo>
                      <a:pt x="1781739" y="837337"/>
                    </a:lnTo>
                    <a:lnTo>
                      <a:pt x="1781570" y="837337"/>
                    </a:lnTo>
                    <a:lnTo>
                      <a:pt x="1781064" y="837928"/>
                    </a:lnTo>
                    <a:lnTo>
                      <a:pt x="1781064" y="838772"/>
                    </a:lnTo>
                    <a:lnTo>
                      <a:pt x="1780473" y="838181"/>
                    </a:lnTo>
                    <a:lnTo>
                      <a:pt x="1779966" y="838857"/>
                    </a:lnTo>
                    <a:lnTo>
                      <a:pt x="1779122" y="838266"/>
                    </a:lnTo>
                    <a:lnTo>
                      <a:pt x="1777265" y="837844"/>
                    </a:lnTo>
                    <a:lnTo>
                      <a:pt x="1777265" y="837591"/>
                    </a:lnTo>
                    <a:lnTo>
                      <a:pt x="1776843" y="837591"/>
                    </a:lnTo>
                    <a:lnTo>
                      <a:pt x="1776590" y="837844"/>
                    </a:lnTo>
                    <a:lnTo>
                      <a:pt x="1776421" y="837844"/>
                    </a:lnTo>
                    <a:lnTo>
                      <a:pt x="1776252" y="837337"/>
                    </a:lnTo>
                    <a:lnTo>
                      <a:pt x="1776083" y="837169"/>
                    </a:lnTo>
                    <a:lnTo>
                      <a:pt x="1776083" y="836494"/>
                    </a:lnTo>
                    <a:lnTo>
                      <a:pt x="1775324" y="836494"/>
                    </a:lnTo>
                    <a:lnTo>
                      <a:pt x="1775155" y="836325"/>
                    </a:lnTo>
                    <a:lnTo>
                      <a:pt x="1774733" y="836325"/>
                    </a:lnTo>
                    <a:lnTo>
                      <a:pt x="1774311" y="836578"/>
                    </a:lnTo>
                    <a:lnTo>
                      <a:pt x="1773213" y="836916"/>
                    </a:lnTo>
                    <a:lnTo>
                      <a:pt x="1772791" y="837337"/>
                    </a:lnTo>
                    <a:lnTo>
                      <a:pt x="1772622" y="837337"/>
                    </a:lnTo>
                    <a:lnTo>
                      <a:pt x="1772622" y="837000"/>
                    </a:lnTo>
                    <a:lnTo>
                      <a:pt x="1771947" y="837000"/>
                    </a:lnTo>
                    <a:lnTo>
                      <a:pt x="1771947" y="837169"/>
                    </a:lnTo>
                    <a:lnTo>
                      <a:pt x="1771609" y="837169"/>
                    </a:lnTo>
                    <a:lnTo>
                      <a:pt x="1771187" y="836241"/>
                    </a:lnTo>
                    <a:lnTo>
                      <a:pt x="1771187" y="836241"/>
                    </a:lnTo>
                    <a:lnTo>
                      <a:pt x="1771187" y="837000"/>
                    </a:lnTo>
                    <a:lnTo>
                      <a:pt x="1770343" y="837000"/>
                    </a:lnTo>
                    <a:lnTo>
                      <a:pt x="1769921" y="837760"/>
                    </a:lnTo>
                    <a:lnTo>
                      <a:pt x="1768908" y="837760"/>
                    </a:lnTo>
                    <a:lnTo>
                      <a:pt x="1768570" y="837422"/>
                    </a:lnTo>
                    <a:lnTo>
                      <a:pt x="1768908" y="836831"/>
                    </a:lnTo>
                    <a:lnTo>
                      <a:pt x="1768655" y="836663"/>
                    </a:lnTo>
                    <a:lnTo>
                      <a:pt x="1768402" y="836663"/>
                    </a:lnTo>
                    <a:lnTo>
                      <a:pt x="1768064" y="836831"/>
                    </a:lnTo>
                    <a:lnTo>
                      <a:pt x="1767895" y="837000"/>
                    </a:lnTo>
                    <a:lnTo>
                      <a:pt x="1767726" y="837000"/>
                    </a:lnTo>
                    <a:lnTo>
                      <a:pt x="1767135" y="837337"/>
                    </a:lnTo>
                    <a:lnTo>
                      <a:pt x="1766967" y="837337"/>
                    </a:lnTo>
                    <a:lnTo>
                      <a:pt x="1766967" y="837000"/>
                    </a:lnTo>
                    <a:lnTo>
                      <a:pt x="1766798" y="837000"/>
                    </a:lnTo>
                    <a:lnTo>
                      <a:pt x="1766629" y="836663"/>
                    </a:lnTo>
                    <a:lnTo>
                      <a:pt x="1766376" y="836325"/>
                    </a:lnTo>
                    <a:lnTo>
                      <a:pt x="1766207" y="836325"/>
                    </a:lnTo>
                    <a:lnTo>
                      <a:pt x="1765953" y="836831"/>
                    </a:lnTo>
                    <a:lnTo>
                      <a:pt x="1765616" y="837253"/>
                    </a:lnTo>
                    <a:lnTo>
                      <a:pt x="1765194" y="837253"/>
                    </a:lnTo>
                    <a:lnTo>
                      <a:pt x="1765194" y="836916"/>
                    </a:lnTo>
                    <a:lnTo>
                      <a:pt x="1765363" y="836663"/>
                    </a:lnTo>
                    <a:lnTo>
                      <a:pt x="1765363" y="836409"/>
                    </a:lnTo>
                    <a:lnTo>
                      <a:pt x="1764181" y="835566"/>
                    </a:lnTo>
                    <a:lnTo>
                      <a:pt x="1764012" y="835566"/>
                    </a:lnTo>
                    <a:lnTo>
                      <a:pt x="1763843" y="835819"/>
                    </a:lnTo>
                    <a:lnTo>
                      <a:pt x="1763590" y="835819"/>
                    </a:lnTo>
                    <a:lnTo>
                      <a:pt x="1763590" y="835566"/>
                    </a:lnTo>
                    <a:lnTo>
                      <a:pt x="1763421" y="835060"/>
                    </a:lnTo>
                    <a:lnTo>
                      <a:pt x="1763674" y="834638"/>
                    </a:lnTo>
                    <a:lnTo>
                      <a:pt x="1763674" y="834469"/>
                    </a:lnTo>
                    <a:lnTo>
                      <a:pt x="1762746" y="834469"/>
                    </a:lnTo>
                    <a:lnTo>
                      <a:pt x="1762746" y="834975"/>
                    </a:lnTo>
                    <a:lnTo>
                      <a:pt x="1762324" y="834806"/>
                    </a:lnTo>
                    <a:lnTo>
                      <a:pt x="1761817" y="834553"/>
                    </a:lnTo>
                    <a:lnTo>
                      <a:pt x="1761733" y="834553"/>
                    </a:lnTo>
                    <a:lnTo>
                      <a:pt x="1761480" y="834722"/>
                    </a:lnTo>
                    <a:lnTo>
                      <a:pt x="1761058" y="834891"/>
                    </a:lnTo>
                    <a:lnTo>
                      <a:pt x="1760804" y="834891"/>
                    </a:lnTo>
                    <a:lnTo>
                      <a:pt x="1760467" y="834469"/>
                    </a:lnTo>
                    <a:lnTo>
                      <a:pt x="1760298" y="833709"/>
                    </a:lnTo>
                    <a:lnTo>
                      <a:pt x="1758694" y="829660"/>
                    </a:lnTo>
                    <a:lnTo>
                      <a:pt x="1757512" y="829660"/>
                    </a:lnTo>
                    <a:lnTo>
                      <a:pt x="1757343" y="828731"/>
                    </a:lnTo>
                    <a:lnTo>
                      <a:pt x="1754220" y="828984"/>
                    </a:lnTo>
                    <a:lnTo>
                      <a:pt x="1751350" y="829238"/>
                    </a:lnTo>
                    <a:lnTo>
                      <a:pt x="1750337" y="829238"/>
                    </a:lnTo>
                    <a:lnTo>
                      <a:pt x="1749830" y="829069"/>
                    </a:lnTo>
                    <a:lnTo>
                      <a:pt x="1748986" y="829322"/>
                    </a:lnTo>
                    <a:lnTo>
                      <a:pt x="1748817" y="829491"/>
                    </a:lnTo>
                    <a:lnTo>
                      <a:pt x="1748395" y="829491"/>
                    </a:lnTo>
                    <a:lnTo>
                      <a:pt x="1745610" y="830250"/>
                    </a:lnTo>
                    <a:lnTo>
                      <a:pt x="1745188" y="830250"/>
                    </a:lnTo>
                    <a:lnTo>
                      <a:pt x="1743668" y="830503"/>
                    </a:lnTo>
                    <a:lnTo>
                      <a:pt x="1741051" y="830503"/>
                    </a:lnTo>
                    <a:lnTo>
                      <a:pt x="1740714" y="831009"/>
                    </a:lnTo>
                    <a:lnTo>
                      <a:pt x="1740123" y="831009"/>
                    </a:lnTo>
                    <a:lnTo>
                      <a:pt x="1739701" y="831347"/>
                    </a:lnTo>
                    <a:lnTo>
                      <a:pt x="1739701" y="832022"/>
                    </a:lnTo>
                    <a:lnTo>
                      <a:pt x="1738941" y="832022"/>
                    </a:lnTo>
                    <a:lnTo>
                      <a:pt x="1738688" y="832360"/>
                    </a:lnTo>
                    <a:lnTo>
                      <a:pt x="1738350" y="832191"/>
                    </a:lnTo>
                    <a:lnTo>
                      <a:pt x="1738266" y="832191"/>
                    </a:lnTo>
                    <a:lnTo>
                      <a:pt x="1738097" y="832444"/>
                    </a:lnTo>
                    <a:lnTo>
                      <a:pt x="1736577" y="832612"/>
                    </a:lnTo>
                    <a:lnTo>
                      <a:pt x="1736324" y="832781"/>
                    </a:lnTo>
                    <a:lnTo>
                      <a:pt x="1736324" y="833709"/>
                    </a:lnTo>
                    <a:lnTo>
                      <a:pt x="1735311" y="833709"/>
                    </a:lnTo>
                    <a:lnTo>
                      <a:pt x="1734889" y="833963"/>
                    </a:lnTo>
                    <a:lnTo>
                      <a:pt x="1734214" y="833963"/>
                    </a:lnTo>
                    <a:lnTo>
                      <a:pt x="1734214" y="833625"/>
                    </a:lnTo>
                    <a:lnTo>
                      <a:pt x="1733960" y="833288"/>
                    </a:lnTo>
                    <a:lnTo>
                      <a:pt x="1733792" y="833119"/>
                    </a:lnTo>
                    <a:lnTo>
                      <a:pt x="1733623" y="833119"/>
                    </a:lnTo>
                    <a:lnTo>
                      <a:pt x="1733116" y="832866"/>
                    </a:lnTo>
                    <a:lnTo>
                      <a:pt x="1732863" y="832444"/>
                    </a:lnTo>
                    <a:lnTo>
                      <a:pt x="1732610" y="832191"/>
                    </a:lnTo>
                    <a:lnTo>
                      <a:pt x="1732188" y="832191"/>
                    </a:lnTo>
                    <a:lnTo>
                      <a:pt x="1732188" y="833709"/>
                    </a:lnTo>
                    <a:lnTo>
                      <a:pt x="1733876" y="833709"/>
                    </a:lnTo>
                    <a:lnTo>
                      <a:pt x="1733876" y="834553"/>
                    </a:lnTo>
                    <a:lnTo>
                      <a:pt x="1734720" y="835397"/>
                    </a:lnTo>
                    <a:lnTo>
                      <a:pt x="1733876" y="836241"/>
                    </a:lnTo>
                    <a:lnTo>
                      <a:pt x="1733876" y="837085"/>
                    </a:lnTo>
                    <a:lnTo>
                      <a:pt x="1734720" y="837085"/>
                    </a:lnTo>
                    <a:lnTo>
                      <a:pt x="1734720" y="838772"/>
                    </a:lnTo>
                    <a:lnTo>
                      <a:pt x="1735564" y="838772"/>
                    </a:lnTo>
                    <a:lnTo>
                      <a:pt x="1735564" y="840460"/>
                    </a:lnTo>
                    <a:lnTo>
                      <a:pt x="1736408" y="840460"/>
                    </a:lnTo>
                    <a:lnTo>
                      <a:pt x="1736408" y="841303"/>
                    </a:lnTo>
                    <a:lnTo>
                      <a:pt x="1735818" y="841303"/>
                    </a:lnTo>
                    <a:lnTo>
                      <a:pt x="1735649" y="841894"/>
                    </a:lnTo>
                    <a:lnTo>
                      <a:pt x="1735649" y="842147"/>
                    </a:lnTo>
                    <a:lnTo>
                      <a:pt x="1736493" y="842991"/>
                    </a:lnTo>
                    <a:lnTo>
                      <a:pt x="1735649" y="842991"/>
                    </a:lnTo>
                    <a:lnTo>
                      <a:pt x="1735649" y="843834"/>
                    </a:lnTo>
                    <a:lnTo>
                      <a:pt x="1736493" y="843834"/>
                    </a:lnTo>
                    <a:lnTo>
                      <a:pt x="1736493" y="844679"/>
                    </a:lnTo>
                    <a:lnTo>
                      <a:pt x="1735986" y="844679"/>
                    </a:lnTo>
                    <a:lnTo>
                      <a:pt x="1735818" y="844847"/>
                    </a:lnTo>
                    <a:lnTo>
                      <a:pt x="1736493" y="845522"/>
                    </a:lnTo>
                    <a:lnTo>
                      <a:pt x="1735649" y="846366"/>
                    </a:lnTo>
                    <a:lnTo>
                      <a:pt x="1735649" y="847125"/>
                    </a:lnTo>
                    <a:lnTo>
                      <a:pt x="1735733" y="847125"/>
                    </a:lnTo>
                    <a:lnTo>
                      <a:pt x="1736493" y="846366"/>
                    </a:lnTo>
                    <a:lnTo>
                      <a:pt x="1736493" y="848053"/>
                    </a:lnTo>
                    <a:lnTo>
                      <a:pt x="1737337" y="848053"/>
                    </a:lnTo>
                    <a:lnTo>
                      <a:pt x="1737337" y="848897"/>
                    </a:lnTo>
                    <a:lnTo>
                      <a:pt x="1736493" y="849741"/>
                    </a:lnTo>
                    <a:lnTo>
                      <a:pt x="1735818" y="849741"/>
                    </a:lnTo>
                    <a:lnTo>
                      <a:pt x="1735818" y="850500"/>
                    </a:lnTo>
                    <a:lnTo>
                      <a:pt x="1735733" y="850500"/>
                    </a:lnTo>
                    <a:lnTo>
                      <a:pt x="1734889" y="851344"/>
                    </a:lnTo>
                    <a:lnTo>
                      <a:pt x="1734889" y="852187"/>
                    </a:lnTo>
                    <a:lnTo>
                      <a:pt x="1735733" y="852187"/>
                    </a:lnTo>
                    <a:lnTo>
                      <a:pt x="1735733" y="853032"/>
                    </a:lnTo>
                    <a:lnTo>
                      <a:pt x="1734889" y="853032"/>
                    </a:lnTo>
                    <a:lnTo>
                      <a:pt x="1734889" y="857166"/>
                    </a:lnTo>
                    <a:lnTo>
                      <a:pt x="1735058" y="857166"/>
                    </a:lnTo>
                    <a:lnTo>
                      <a:pt x="1735227" y="856912"/>
                    </a:lnTo>
                    <a:lnTo>
                      <a:pt x="1735395" y="856912"/>
                    </a:lnTo>
                    <a:lnTo>
                      <a:pt x="1735395" y="857166"/>
                    </a:lnTo>
                    <a:lnTo>
                      <a:pt x="1735649" y="857166"/>
                    </a:lnTo>
                    <a:lnTo>
                      <a:pt x="1735649" y="856322"/>
                    </a:lnTo>
                    <a:lnTo>
                      <a:pt x="1736493" y="856322"/>
                    </a:lnTo>
                    <a:lnTo>
                      <a:pt x="1736493" y="860457"/>
                    </a:lnTo>
                    <a:lnTo>
                      <a:pt x="1737337" y="860457"/>
                    </a:lnTo>
                    <a:lnTo>
                      <a:pt x="1737337" y="861300"/>
                    </a:lnTo>
                    <a:lnTo>
                      <a:pt x="1739025" y="861300"/>
                    </a:lnTo>
                    <a:lnTo>
                      <a:pt x="1739025" y="864591"/>
                    </a:lnTo>
                    <a:lnTo>
                      <a:pt x="1738350" y="864591"/>
                    </a:lnTo>
                    <a:lnTo>
                      <a:pt x="1738350" y="865434"/>
                    </a:lnTo>
                    <a:lnTo>
                      <a:pt x="1739110" y="865434"/>
                    </a:lnTo>
                    <a:lnTo>
                      <a:pt x="1739110" y="866278"/>
                    </a:lnTo>
                    <a:lnTo>
                      <a:pt x="1739954" y="866278"/>
                    </a:lnTo>
                    <a:lnTo>
                      <a:pt x="1739954" y="867122"/>
                    </a:lnTo>
                    <a:lnTo>
                      <a:pt x="1740798" y="867122"/>
                    </a:lnTo>
                    <a:lnTo>
                      <a:pt x="1739954" y="867966"/>
                    </a:lnTo>
                    <a:lnTo>
                      <a:pt x="1741895" y="867966"/>
                    </a:lnTo>
                    <a:lnTo>
                      <a:pt x="1742402" y="867206"/>
                    </a:lnTo>
                    <a:lnTo>
                      <a:pt x="1742402" y="867206"/>
                    </a:lnTo>
                    <a:lnTo>
                      <a:pt x="1742402" y="867038"/>
                    </a:lnTo>
                    <a:lnTo>
                      <a:pt x="1746538" y="867038"/>
                    </a:lnTo>
                    <a:lnTo>
                      <a:pt x="1746538" y="867797"/>
                    </a:lnTo>
                    <a:lnTo>
                      <a:pt x="1747382" y="867797"/>
                    </a:lnTo>
                    <a:lnTo>
                      <a:pt x="1747382" y="868641"/>
                    </a:lnTo>
                    <a:lnTo>
                      <a:pt x="1748227" y="868641"/>
                    </a:lnTo>
                    <a:lnTo>
                      <a:pt x="1748227" y="869484"/>
                    </a:lnTo>
                    <a:lnTo>
                      <a:pt x="1749071" y="869484"/>
                    </a:lnTo>
                    <a:lnTo>
                      <a:pt x="1749071" y="871172"/>
                    </a:lnTo>
                    <a:lnTo>
                      <a:pt x="1750759" y="871172"/>
                    </a:lnTo>
                    <a:lnTo>
                      <a:pt x="1750759" y="872016"/>
                    </a:lnTo>
                    <a:lnTo>
                      <a:pt x="1751603" y="872016"/>
                    </a:lnTo>
                    <a:lnTo>
                      <a:pt x="1752447" y="872859"/>
                    </a:lnTo>
                    <a:lnTo>
                      <a:pt x="1753291" y="873703"/>
                    </a:lnTo>
                    <a:lnTo>
                      <a:pt x="1755739" y="873703"/>
                    </a:lnTo>
                    <a:lnTo>
                      <a:pt x="1755739" y="874547"/>
                    </a:lnTo>
                    <a:lnTo>
                      <a:pt x="1757428" y="874547"/>
                    </a:lnTo>
                    <a:lnTo>
                      <a:pt x="1758272" y="875391"/>
                    </a:lnTo>
                    <a:lnTo>
                      <a:pt x="1758272" y="876235"/>
                    </a:lnTo>
                    <a:lnTo>
                      <a:pt x="1759116" y="877078"/>
                    </a:lnTo>
                    <a:lnTo>
                      <a:pt x="1761058" y="877669"/>
                    </a:lnTo>
                    <a:lnTo>
                      <a:pt x="1762324" y="876488"/>
                    </a:lnTo>
                    <a:lnTo>
                      <a:pt x="1762493" y="876488"/>
                    </a:lnTo>
                    <a:lnTo>
                      <a:pt x="1763252" y="875306"/>
                    </a:lnTo>
                    <a:lnTo>
                      <a:pt x="1763252" y="875812"/>
                    </a:lnTo>
                    <a:lnTo>
                      <a:pt x="1763421" y="875644"/>
                    </a:lnTo>
                    <a:lnTo>
                      <a:pt x="1764603" y="874632"/>
                    </a:lnTo>
                    <a:lnTo>
                      <a:pt x="1764603" y="874632"/>
                    </a:lnTo>
                    <a:lnTo>
                      <a:pt x="1764856" y="874463"/>
                    </a:lnTo>
                    <a:lnTo>
                      <a:pt x="1765700" y="876150"/>
                    </a:lnTo>
                    <a:lnTo>
                      <a:pt x="1767389" y="876150"/>
                    </a:lnTo>
                    <a:lnTo>
                      <a:pt x="1768233" y="875306"/>
                    </a:lnTo>
                    <a:lnTo>
                      <a:pt x="1769415" y="875306"/>
                    </a:lnTo>
                    <a:lnTo>
                      <a:pt x="1770005" y="875138"/>
                    </a:lnTo>
                    <a:lnTo>
                      <a:pt x="1770681" y="874378"/>
                    </a:lnTo>
                    <a:lnTo>
                      <a:pt x="1773466" y="874378"/>
                    </a:lnTo>
                    <a:lnTo>
                      <a:pt x="1776252" y="873787"/>
                    </a:lnTo>
                    <a:lnTo>
                      <a:pt x="1777265" y="873535"/>
                    </a:lnTo>
                    <a:lnTo>
                      <a:pt x="1779713" y="872691"/>
                    </a:lnTo>
                    <a:lnTo>
                      <a:pt x="1781570" y="872691"/>
                    </a:lnTo>
                    <a:lnTo>
                      <a:pt x="1782330" y="872522"/>
                    </a:lnTo>
                    <a:lnTo>
                      <a:pt x="1783005" y="871847"/>
                    </a:lnTo>
                    <a:lnTo>
                      <a:pt x="1786635" y="871847"/>
                    </a:lnTo>
                    <a:lnTo>
                      <a:pt x="1787311" y="871678"/>
                    </a:lnTo>
                    <a:lnTo>
                      <a:pt x="1787986" y="870919"/>
                    </a:lnTo>
                    <a:lnTo>
                      <a:pt x="1791278" y="870919"/>
                    </a:lnTo>
                    <a:lnTo>
                      <a:pt x="1792966" y="870075"/>
                    </a:lnTo>
                    <a:lnTo>
                      <a:pt x="1796680" y="870075"/>
                    </a:lnTo>
                    <a:lnTo>
                      <a:pt x="1798706" y="869653"/>
                    </a:lnTo>
                    <a:lnTo>
                      <a:pt x="1799213" y="869653"/>
                    </a:lnTo>
                    <a:lnTo>
                      <a:pt x="1799635" y="869147"/>
                    </a:lnTo>
                    <a:lnTo>
                      <a:pt x="1802758" y="869147"/>
                    </a:lnTo>
                    <a:lnTo>
                      <a:pt x="1804784" y="868894"/>
                    </a:lnTo>
                    <a:lnTo>
                      <a:pt x="1807063" y="868303"/>
                    </a:lnTo>
                    <a:lnTo>
                      <a:pt x="1807908" y="868303"/>
                    </a:lnTo>
                    <a:lnTo>
                      <a:pt x="1809596" y="867459"/>
                    </a:lnTo>
                    <a:lnTo>
                      <a:pt x="1816265" y="867459"/>
                    </a:lnTo>
                    <a:lnTo>
                      <a:pt x="1817109" y="866531"/>
                    </a:lnTo>
                    <a:lnTo>
                      <a:pt x="1823187" y="866531"/>
                    </a:lnTo>
                    <a:lnTo>
                      <a:pt x="1824031" y="866362"/>
                    </a:lnTo>
                    <a:lnTo>
                      <a:pt x="1826226" y="865603"/>
                    </a:lnTo>
                    <a:lnTo>
                      <a:pt x="1827070" y="865603"/>
                    </a:lnTo>
                    <a:lnTo>
                      <a:pt x="1827914" y="866447"/>
                    </a:lnTo>
                    <a:lnTo>
                      <a:pt x="1828758" y="867291"/>
                    </a:lnTo>
                    <a:lnTo>
                      <a:pt x="1830446" y="867291"/>
                    </a:lnTo>
                    <a:lnTo>
                      <a:pt x="1832135" y="868134"/>
                    </a:lnTo>
                    <a:lnTo>
                      <a:pt x="1832979" y="868134"/>
                    </a:lnTo>
                    <a:lnTo>
                      <a:pt x="1833823" y="868978"/>
                    </a:lnTo>
                    <a:lnTo>
                      <a:pt x="1834667" y="868978"/>
                    </a:lnTo>
                    <a:lnTo>
                      <a:pt x="1835174" y="869484"/>
                    </a:lnTo>
                    <a:lnTo>
                      <a:pt x="1835764" y="868810"/>
                    </a:lnTo>
                    <a:lnTo>
                      <a:pt x="1836187" y="869062"/>
                    </a:lnTo>
                    <a:lnTo>
                      <a:pt x="1836271" y="869062"/>
                    </a:lnTo>
                    <a:lnTo>
                      <a:pt x="1836271" y="868134"/>
                    </a:lnTo>
                    <a:lnTo>
                      <a:pt x="1837115" y="868978"/>
                    </a:lnTo>
                    <a:lnTo>
                      <a:pt x="1837959" y="869822"/>
                    </a:lnTo>
                    <a:lnTo>
                      <a:pt x="1837959" y="869822"/>
                    </a:lnTo>
                    <a:lnTo>
                      <a:pt x="1839141" y="867459"/>
                    </a:lnTo>
                    <a:lnTo>
                      <a:pt x="1839310" y="866953"/>
                    </a:lnTo>
                    <a:lnTo>
                      <a:pt x="1839479" y="866953"/>
                    </a:lnTo>
                    <a:lnTo>
                      <a:pt x="1839479" y="866531"/>
                    </a:lnTo>
                    <a:lnTo>
                      <a:pt x="1840407" y="866531"/>
                    </a:lnTo>
                    <a:lnTo>
                      <a:pt x="1840407" y="867122"/>
                    </a:lnTo>
                    <a:lnTo>
                      <a:pt x="1840576" y="867122"/>
                    </a:lnTo>
                    <a:lnTo>
                      <a:pt x="1840914" y="867291"/>
                    </a:lnTo>
                    <a:lnTo>
                      <a:pt x="1841167" y="867291"/>
                    </a:lnTo>
                    <a:lnTo>
                      <a:pt x="1841167" y="866447"/>
                    </a:lnTo>
                    <a:lnTo>
                      <a:pt x="1842011" y="866447"/>
                    </a:lnTo>
                    <a:lnTo>
                      <a:pt x="1842011" y="867291"/>
                    </a:lnTo>
                    <a:lnTo>
                      <a:pt x="1843699" y="867291"/>
                    </a:lnTo>
                    <a:lnTo>
                      <a:pt x="1843699" y="868134"/>
                    </a:lnTo>
                    <a:lnTo>
                      <a:pt x="1846992" y="868134"/>
                    </a:lnTo>
                    <a:lnTo>
                      <a:pt x="1846992" y="869738"/>
                    </a:lnTo>
                    <a:lnTo>
                      <a:pt x="1849271" y="869738"/>
                    </a:lnTo>
                    <a:lnTo>
                      <a:pt x="1849693" y="869231"/>
                    </a:lnTo>
                    <a:lnTo>
                      <a:pt x="1849862" y="869400"/>
                    </a:lnTo>
                    <a:lnTo>
                      <a:pt x="1849608" y="869738"/>
                    </a:lnTo>
                    <a:lnTo>
                      <a:pt x="1851212" y="869738"/>
                    </a:lnTo>
                    <a:lnTo>
                      <a:pt x="1851212" y="869484"/>
                    </a:lnTo>
                    <a:lnTo>
                      <a:pt x="1851212" y="869484"/>
                    </a:lnTo>
                    <a:lnTo>
                      <a:pt x="1851212" y="868894"/>
                    </a:lnTo>
                    <a:lnTo>
                      <a:pt x="1851634" y="869316"/>
                    </a:lnTo>
                    <a:lnTo>
                      <a:pt x="1851803" y="869316"/>
                    </a:lnTo>
                    <a:lnTo>
                      <a:pt x="1851803" y="869062"/>
                    </a:lnTo>
                    <a:lnTo>
                      <a:pt x="1852056" y="869062"/>
                    </a:lnTo>
                    <a:lnTo>
                      <a:pt x="1852056" y="868810"/>
                    </a:lnTo>
                    <a:lnTo>
                      <a:pt x="1853745" y="868810"/>
                    </a:lnTo>
                    <a:lnTo>
                      <a:pt x="1853745" y="869653"/>
                    </a:lnTo>
                    <a:lnTo>
                      <a:pt x="1852985" y="872944"/>
                    </a:lnTo>
                    <a:lnTo>
                      <a:pt x="1852985" y="873787"/>
                    </a:lnTo>
                    <a:lnTo>
                      <a:pt x="1853829" y="873787"/>
                    </a:lnTo>
                    <a:lnTo>
                      <a:pt x="1853829" y="874632"/>
                    </a:lnTo>
                    <a:lnTo>
                      <a:pt x="1857965" y="874632"/>
                    </a:lnTo>
                    <a:lnTo>
                      <a:pt x="1858810" y="875391"/>
                    </a:lnTo>
                    <a:lnTo>
                      <a:pt x="1861258" y="875391"/>
                    </a:lnTo>
                    <a:lnTo>
                      <a:pt x="1862102" y="876235"/>
                    </a:lnTo>
                    <a:lnTo>
                      <a:pt x="1862862" y="876994"/>
                    </a:lnTo>
                    <a:lnTo>
                      <a:pt x="1863284" y="876488"/>
                    </a:lnTo>
                    <a:lnTo>
                      <a:pt x="1863284" y="876319"/>
                    </a:lnTo>
                    <a:lnTo>
                      <a:pt x="1863537" y="875728"/>
                    </a:lnTo>
                    <a:lnTo>
                      <a:pt x="1863115" y="875475"/>
                    </a:lnTo>
                    <a:lnTo>
                      <a:pt x="1863284" y="874884"/>
                    </a:lnTo>
                    <a:lnTo>
                      <a:pt x="1862946" y="874884"/>
                    </a:lnTo>
                    <a:lnTo>
                      <a:pt x="1862777" y="874463"/>
                    </a:lnTo>
                    <a:lnTo>
                      <a:pt x="1862439" y="874463"/>
                    </a:lnTo>
                    <a:lnTo>
                      <a:pt x="1861764" y="874210"/>
                    </a:lnTo>
                    <a:lnTo>
                      <a:pt x="1861595" y="874463"/>
                    </a:lnTo>
                    <a:lnTo>
                      <a:pt x="1861089" y="874463"/>
                    </a:lnTo>
                    <a:lnTo>
                      <a:pt x="1860920" y="873956"/>
                    </a:lnTo>
                    <a:lnTo>
                      <a:pt x="1860920" y="872775"/>
                    </a:lnTo>
                    <a:lnTo>
                      <a:pt x="1861342" y="872184"/>
                    </a:lnTo>
                    <a:lnTo>
                      <a:pt x="1861173" y="872016"/>
                    </a:lnTo>
                    <a:lnTo>
                      <a:pt x="1861511" y="872016"/>
                    </a:lnTo>
                    <a:lnTo>
                      <a:pt x="1862355" y="871425"/>
                    </a:lnTo>
                    <a:lnTo>
                      <a:pt x="1862693" y="871087"/>
                    </a:lnTo>
                    <a:lnTo>
                      <a:pt x="1863030" y="870497"/>
                    </a:lnTo>
                    <a:lnTo>
                      <a:pt x="1863706" y="870328"/>
                    </a:lnTo>
                    <a:lnTo>
                      <a:pt x="1863706" y="870328"/>
                    </a:lnTo>
                    <a:lnTo>
                      <a:pt x="1864043" y="869991"/>
                    </a:lnTo>
                    <a:lnTo>
                      <a:pt x="1864043" y="869738"/>
                    </a:lnTo>
                    <a:lnTo>
                      <a:pt x="1864381" y="869738"/>
                    </a:lnTo>
                    <a:lnTo>
                      <a:pt x="1864550" y="869484"/>
                    </a:lnTo>
                    <a:lnTo>
                      <a:pt x="1866238" y="868641"/>
                    </a:lnTo>
                    <a:lnTo>
                      <a:pt x="1866491" y="868894"/>
                    </a:lnTo>
                    <a:lnTo>
                      <a:pt x="1866491" y="868725"/>
                    </a:lnTo>
                    <a:lnTo>
                      <a:pt x="1867082" y="868472"/>
                    </a:lnTo>
                    <a:lnTo>
                      <a:pt x="1867336" y="868050"/>
                    </a:lnTo>
                    <a:lnTo>
                      <a:pt x="1867758" y="868050"/>
                    </a:lnTo>
                    <a:lnTo>
                      <a:pt x="1867926" y="867797"/>
                    </a:lnTo>
                    <a:lnTo>
                      <a:pt x="1870037" y="867797"/>
                    </a:lnTo>
                    <a:lnTo>
                      <a:pt x="1870037" y="867375"/>
                    </a:lnTo>
                    <a:lnTo>
                      <a:pt x="1870374" y="867038"/>
                    </a:lnTo>
                    <a:lnTo>
                      <a:pt x="1870543" y="867038"/>
                    </a:lnTo>
                    <a:lnTo>
                      <a:pt x="1870712" y="866869"/>
                    </a:lnTo>
                    <a:lnTo>
                      <a:pt x="1870374" y="865772"/>
                    </a:lnTo>
                    <a:lnTo>
                      <a:pt x="1871219" y="865519"/>
                    </a:lnTo>
                    <a:lnTo>
                      <a:pt x="1871219" y="865266"/>
                    </a:lnTo>
                    <a:lnTo>
                      <a:pt x="1872485" y="865266"/>
                    </a:lnTo>
                    <a:lnTo>
                      <a:pt x="1873076" y="865013"/>
                    </a:lnTo>
                    <a:lnTo>
                      <a:pt x="1873667" y="864338"/>
                    </a:lnTo>
                    <a:lnTo>
                      <a:pt x="1876959" y="864338"/>
                    </a:lnTo>
                    <a:lnTo>
                      <a:pt x="1876959" y="866785"/>
                    </a:lnTo>
                    <a:lnTo>
                      <a:pt x="1878647" y="865941"/>
                    </a:lnTo>
                    <a:lnTo>
                      <a:pt x="1878816" y="865941"/>
                    </a:lnTo>
                    <a:lnTo>
                      <a:pt x="1879322" y="865266"/>
                    </a:lnTo>
                    <a:lnTo>
                      <a:pt x="1879491" y="865266"/>
                    </a:lnTo>
                    <a:lnTo>
                      <a:pt x="1879491" y="865097"/>
                    </a:lnTo>
                    <a:lnTo>
                      <a:pt x="1879829" y="865097"/>
                    </a:lnTo>
                    <a:lnTo>
                      <a:pt x="1880335" y="864338"/>
                    </a:lnTo>
                    <a:lnTo>
                      <a:pt x="1882615" y="864338"/>
                    </a:lnTo>
                    <a:lnTo>
                      <a:pt x="1882446" y="862144"/>
                    </a:lnTo>
                    <a:lnTo>
                      <a:pt x="1883627" y="862144"/>
                    </a:lnTo>
                    <a:lnTo>
                      <a:pt x="1883627" y="861722"/>
                    </a:lnTo>
                    <a:lnTo>
                      <a:pt x="1886920" y="861722"/>
                    </a:lnTo>
                    <a:lnTo>
                      <a:pt x="1886920" y="864169"/>
                    </a:lnTo>
                    <a:lnTo>
                      <a:pt x="1888608" y="864169"/>
                    </a:lnTo>
                    <a:lnTo>
                      <a:pt x="1888608" y="865013"/>
                    </a:lnTo>
                    <a:lnTo>
                      <a:pt x="1889536" y="865013"/>
                    </a:lnTo>
                    <a:lnTo>
                      <a:pt x="1889536" y="864844"/>
                    </a:lnTo>
                    <a:lnTo>
                      <a:pt x="1890043" y="864338"/>
                    </a:lnTo>
                    <a:lnTo>
                      <a:pt x="1890127" y="864338"/>
                    </a:lnTo>
                    <a:lnTo>
                      <a:pt x="1890296" y="864169"/>
                    </a:lnTo>
                    <a:lnTo>
                      <a:pt x="1891985" y="864169"/>
                    </a:lnTo>
                    <a:lnTo>
                      <a:pt x="1892829" y="865013"/>
                    </a:lnTo>
                    <a:lnTo>
                      <a:pt x="1893673" y="865013"/>
                    </a:lnTo>
                    <a:lnTo>
                      <a:pt x="1894517" y="865856"/>
                    </a:lnTo>
                    <a:lnTo>
                      <a:pt x="1896205" y="866700"/>
                    </a:lnTo>
                    <a:lnTo>
                      <a:pt x="1897894" y="868388"/>
                    </a:lnTo>
                    <a:lnTo>
                      <a:pt x="1897894" y="869231"/>
                    </a:lnTo>
                    <a:lnTo>
                      <a:pt x="1901186" y="869231"/>
                    </a:lnTo>
                    <a:lnTo>
                      <a:pt x="1901186" y="871678"/>
                    </a:lnTo>
                    <a:lnTo>
                      <a:pt x="1902874" y="871678"/>
                    </a:lnTo>
                    <a:lnTo>
                      <a:pt x="1902705" y="870581"/>
                    </a:lnTo>
                    <a:lnTo>
                      <a:pt x="1902705" y="869991"/>
                    </a:lnTo>
                    <a:lnTo>
                      <a:pt x="1901270" y="868556"/>
                    </a:lnTo>
                    <a:lnTo>
                      <a:pt x="1901608" y="868219"/>
                    </a:lnTo>
                    <a:lnTo>
                      <a:pt x="1902283" y="868050"/>
                    </a:lnTo>
                    <a:lnTo>
                      <a:pt x="1902874" y="867459"/>
                    </a:lnTo>
                    <a:lnTo>
                      <a:pt x="1903465" y="867459"/>
                    </a:lnTo>
                    <a:lnTo>
                      <a:pt x="1903212" y="867122"/>
                    </a:lnTo>
                    <a:lnTo>
                      <a:pt x="1903718" y="866700"/>
                    </a:lnTo>
                    <a:lnTo>
                      <a:pt x="1903718" y="866700"/>
                    </a:lnTo>
                    <a:lnTo>
                      <a:pt x="1904394" y="866110"/>
                    </a:lnTo>
                    <a:lnTo>
                      <a:pt x="1904394" y="865772"/>
                    </a:lnTo>
                    <a:lnTo>
                      <a:pt x="1905238" y="865772"/>
                    </a:lnTo>
                    <a:lnTo>
                      <a:pt x="1906082" y="866616"/>
                    </a:lnTo>
                    <a:lnTo>
                      <a:pt x="1906926" y="866616"/>
                    </a:lnTo>
                    <a:lnTo>
                      <a:pt x="1906926" y="867459"/>
                    </a:lnTo>
                    <a:lnTo>
                      <a:pt x="1906082" y="868303"/>
                    </a:lnTo>
                    <a:lnTo>
                      <a:pt x="1906251" y="868303"/>
                    </a:lnTo>
                    <a:lnTo>
                      <a:pt x="1907095" y="867544"/>
                    </a:lnTo>
                    <a:lnTo>
                      <a:pt x="1907517" y="867797"/>
                    </a:lnTo>
                    <a:lnTo>
                      <a:pt x="1907855" y="867459"/>
                    </a:lnTo>
                    <a:lnTo>
                      <a:pt x="1909543" y="868303"/>
                    </a:lnTo>
                    <a:lnTo>
                      <a:pt x="1908699" y="869147"/>
                    </a:lnTo>
                    <a:lnTo>
                      <a:pt x="1908699" y="869991"/>
                    </a:lnTo>
                    <a:lnTo>
                      <a:pt x="1908192" y="869991"/>
                    </a:lnTo>
                    <a:lnTo>
                      <a:pt x="1907939" y="870497"/>
                    </a:lnTo>
                    <a:lnTo>
                      <a:pt x="1906166" y="870497"/>
                    </a:lnTo>
                    <a:lnTo>
                      <a:pt x="1906166" y="871678"/>
                    </a:lnTo>
                    <a:lnTo>
                      <a:pt x="1905322" y="873366"/>
                    </a:lnTo>
                    <a:lnTo>
                      <a:pt x="1905322" y="874210"/>
                    </a:lnTo>
                    <a:lnTo>
                      <a:pt x="1907855" y="874210"/>
                    </a:lnTo>
                    <a:lnTo>
                      <a:pt x="1908361" y="874716"/>
                    </a:lnTo>
                    <a:lnTo>
                      <a:pt x="1909121" y="871931"/>
                    </a:lnTo>
                    <a:lnTo>
                      <a:pt x="1909712" y="870750"/>
                    </a:lnTo>
                    <a:lnTo>
                      <a:pt x="1910303" y="871172"/>
                    </a:lnTo>
                    <a:lnTo>
                      <a:pt x="1910303" y="869991"/>
                    </a:lnTo>
                    <a:lnTo>
                      <a:pt x="1911147" y="870835"/>
                    </a:lnTo>
                    <a:lnTo>
                      <a:pt x="1911991" y="871678"/>
                    </a:lnTo>
                    <a:lnTo>
                      <a:pt x="1910387" y="875053"/>
                    </a:lnTo>
                    <a:lnTo>
                      <a:pt x="1910387" y="875897"/>
                    </a:lnTo>
                    <a:lnTo>
                      <a:pt x="1912919" y="875897"/>
                    </a:lnTo>
                    <a:lnTo>
                      <a:pt x="1912919" y="876741"/>
                    </a:lnTo>
                    <a:lnTo>
                      <a:pt x="1913764" y="877584"/>
                    </a:lnTo>
                    <a:lnTo>
                      <a:pt x="1914608" y="878429"/>
                    </a:lnTo>
                    <a:lnTo>
                      <a:pt x="1915452" y="879272"/>
                    </a:lnTo>
                    <a:lnTo>
                      <a:pt x="1916296" y="879272"/>
                    </a:lnTo>
                    <a:lnTo>
                      <a:pt x="1917140" y="880116"/>
                    </a:lnTo>
                    <a:lnTo>
                      <a:pt x="1917984" y="880960"/>
                    </a:lnTo>
                    <a:lnTo>
                      <a:pt x="1917984" y="882647"/>
                    </a:lnTo>
                    <a:lnTo>
                      <a:pt x="1917140" y="884334"/>
                    </a:lnTo>
                    <a:lnTo>
                      <a:pt x="1916296" y="886866"/>
                    </a:lnTo>
                    <a:lnTo>
                      <a:pt x="1917140" y="886866"/>
                    </a:lnTo>
                    <a:lnTo>
                      <a:pt x="1917140" y="887710"/>
                    </a:lnTo>
                    <a:lnTo>
                      <a:pt x="1917984" y="889397"/>
                    </a:lnTo>
                    <a:lnTo>
                      <a:pt x="1918828" y="890241"/>
                    </a:lnTo>
                    <a:lnTo>
                      <a:pt x="1919673" y="890241"/>
                    </a:lnTo>
                    <a:lnTo>
                      <a:pt x="1918828" y="891085"/>
                    </a:lnTo>
                    <a:lnTo>
                      <a:pt x="1918828" y="891928"/>
                    </a:lnTo>
                    <a:lnTo>
                      <a:pt x="1920517" y="892772"/>
                    </a:lnTo>
                    <a:lnTo>
                      <a:pt x="1921361" y="892772"/>
                    </a:lnTo>
                    <a:lnTo>
                      <a:pt x="1922205" y="893616"/>
                    </a:lnTo>
                    <a:lnTo>
                      <a:pt x="1923893" y="893616"/>
                    </a:lnTo>
                    <a:lnTo>
                      <a:pt x="1925582" y="894459"/>
                    </a:lnTo>
                    <a:lnTo>
                      <a:pt x="1928874" y="895304"/>
                    </a:lnTo>
                    <a:lnTo>
                      <a:pt x="1928874" y="896147"/>
                    </a:lnTo>
                    <a:lnTo>
                      <a:pt x="1928030" y="896991"/>
                    </a:lnTo>
                    <a:lnTo>
                      <a:pt x="1927185" y="898678"/>
                    </a:lnTo>
                    <a:lnTo>
                      <a:pt x="1926341" y="899522"/>
                    </a:lnTo>
                    <a:lnTo>
                      <a:pt x="1927185" y="899522"/>
                    </a:lnTo>
                    <a:lnTo>
                      <a:pt x="1928030" y="900366"/>
                    </a:lnTo>
                    <a:lnTo>
                      <a:pt x="1928874" y="900366"/>
                    </a:lnTo>
                    <a:lnTo>
                      <a:pt x="1928874" y="900872"/>
                    </a:lnTo>
                    <a:lnTo>
                      <a:pt x="1929043" y="900872"/>
                    </a:lnTo>
                    <a:lnTo>
                      <a:pt x="1929718" y="900703"/>
                    </a:lnTo>
                    <a:lnTo>
                      <a:pt x="1929718" y="900281"/>
                    </a:lnTo>
                    <a:lnTo>
                      <a:pt x="1933010" y="900281"/>
                    </a:lnTo>
                    <a:lnTo>
                      <a:pt x="1935458" y="899438"/>
                    </a:lnTo>
                    <a:lnTo>
                      <a:pt x="1936302" y="900281"/>
                    </a:lnTo>
                    <a:lnTo>
                      <a:pt x="1936640" y="900619"/>
                    </a:lnTo>
                    <a:lnTo>
                      <a:pt x="1936640" y="899691"/>
                    </a:lnTo>
                    <a:lnTo>
                      <a:pt x="1937146" y="899522"/>
                    </a:lnTo>
                    <a:lnTo>
                      <a:pt x="1937146" y="899522"/>
                    </a:lnTo>
                    <a:lnTo>
                      <a:pt x="1938835" y="898594"/>
                    </a:lnTo>
                    <a:lnTo>
                      <a:pt x="1939257" y="898594"/>
                    </a:lnTo>
                    <a:lnTo>
                      <a:pt x="1939510" y="898425"/>
                    </a:lnTo>
                    <a:lnTo>
                      <a:pt x="1940101" y="898088"/>
                    </a:lnTo>
                    <a:lnTo>
                      <a:pt x="1940439" y="897750"/>
                    </a:lnTo>
                    <a:lnTo>
                      <a:pt x="1940692" y="897750"/>
                    </a:lnTo>
                    <a:lnTo>
                      <a:pt x="1940945" y="897581"/>
                    </a:lnTo>
                    <a:lnTo>
                      <a:pt x="1940945" y="897750"/>
                    </a:lnTo>
                    <a:lnTo>
                      <a:pt x="1941283" y="897750"/>
                    </a:lnTo>
                    <a:lnTo>
                      <a:pt x="1942127" y="896906"/>
                    </a:lnTo>
                    <a:lnTo>
                      <a:pt x="1942127" y="900197"/>
                    </a:lnTo>
                    <a:lnTo>
                      <a:pt x="1942887" y="904585"/>
                    </a:lnTo>
                    <a:lnTo>
                      <a:pt x="1945166" y="901884"/>
                    </a:lnTo>
                    <a:lnTo>
                      <a:pt x="1949049" y="896991"/>
                    </a:lnTo>
                    <a:lnTo>
                      <a:pt x="1949218" y="896822"/>
                    </a:lnTo>
                    <a:lnTo>
                      <a:pt x="1952510" y="892772"/>
                    </a:lnTo>
                    <a:lnTo>
                      <a:pt x="1952847" y="892181"/>
                    </a:lnTo>
                    <a:lnTo>
                      <a:pt x="1956731" y="887456"/>
                    </a:lnTo>
                    <a:lnTo>
                      <a:pt x="1958588" y="885178"/>
                    </a:lnTo>
                    <a:lnTo>
                      <a:pt x="1962302" y="880622"/>
                    </a:lnTo>
                    <a:lnTo>
                      <a:pt x="1962640" y="880200"/>
                    </a:lnTo>
                    <a:lnTo>
                      <a:pt x="1962640" y="880031"/>
                    </a:lnTo>
                    <a:lnTo>
                      <a:pt x="1962893" y="879863"/>
                    </a:lnTo>
                    <a:lnTo>
                      <a:pt x="1964666" y="877669"/>
                    </a:lnTo>
                    <a:lnTo>
                      <a:pt x="1966692" y="875222"/>
                    </a:lnTo>
                    <a:lnTo>
                      <a:pt x="1966692" y="875053"/>
                    </a:lnTo>
                    <a:lnTo>
                      <a:pt x="1967367" y="874378"/>
                    </a:lnTo>
                    <a:lnTo>
                      <a:pt x="1972010" y="868810"/>
                    </a:lnTo>
                    <a:lnTo>
                      <a:pt x="1982393" y="855984"/>
                    </a:lnTo>
                    <a:lnTo>
                      <a:pt x="1983152" y="855056"/>
                    </a:lnTo>
                    <a:lnTo>
                      <a:pt x="1983237" y="855056"/>
                    </a:lnTo>
                    <a:lnTo>
                      <a:pt x="1986445" y="851007"/>
                    </a:lnTo>
                    <a:lnTo>
                      <a:pt x="1986529" y="851007"/>
                    </a:lnTo>
                    <a:lnTo>
                      <a:pt x="1987289" y="850247"/>
                    </a:lnTo>
                    <a:lnTo>
                      <a:pt x="1987289" y="850078"/>
                    </a:lnTo>
                    <a:lnTo>
                      <a:pt x="1987795" y="849825"/>
                    </a:lnTo>
                    <a:lnTo>
                      <a:pt x="1990243" y="847547"/>
                    </a:lnTo>
                    <a:lnTo>
                      <a:pt x="1992438" y="845691"/>
                    </a:lnTo>
                    <a:lnTo>
                      <a:pt x="1992860" y="845353"/>
                    </a:lnTo>
                    <a:lnTo>
                      <a:pt x="1993029" y="845100"/>
                    </a:lnTo>
                    <a:lnTo>
                      <a:pt x="1993198" y="845100"/>
                    </a:lnTo>
                    <a:lnTo>
                      <a:pt x="1997081" y="841810"/>
                    </a:lnTo>
                    <a:lnTo>
                      <a:pt x="2000457" y="838941"/>
                    </a:lnTo>
                    <a:lnTo>
                      <a:pt x="2003412" y="836494"/>
                    </a:lnTo>
                    <a:lnTo>
                      <a:pt x="2003749" y="835819"/>
                    </a:lnTo>
                    <a:lnTo>
                      <a:pt x="2004931" y="835228"/>
                    </a:lnTo>
                    <a:lnTo>
                      <a:pt x="2008223" y="832444"/>
                    </a:lnTo>
                    <a:lnTo>
                      <a:pt x="2008646" y="832106"/>
                    </a:lnTo>
                    <a:lnTo>
                      <a:pt x="2008646" y="831684"/>
                    </a:lnTo>
                    <a:lnTo>
                      <a:pt x="2010671" y="830419"/>
                    </a:lnTo>
                    <a:lnTo>
                      <a:pt x="2015230" y="826622"/>
                    </a:lnTo>
                    <a:lnTo>
                      <a:pt x="2016074" y="825778"/>
                    </a:lnTo>
                    <a:lnTo>
                      <a:pt x="2017087" y="825103"/>
                    </a:lnTo>
                    <a:lnTo>
                      <a:pt x="2020126" y="822572"/>
                    </a:lnTo>
                    <a:lnTo>
                      <a:pt x="2021477" y="821475"/>
                    </a:lnTo>
                    <a:lnTo>
                      <a:pt x="2021814" y="821222"/>
                    </a:lnTo>
                    <a:lnTo>
                      <a:pt x="2021814" y="820800"/>
                    </a:lnTo>
                    <a:lnTo>
                      <a:pt x="2022321" y="820800"/>
                    </a:lnTo>
                    <a:lnTo>
                      <a:pt x="2027048" y="817003"/>
                    </a:lnTo>
                    <a:lnTo>
                      <a:pt x="2028145" y="815991"/>
                    </a:lnTo>
                    <a:lnTo>
                      <a:pt x="2029496" y="815063"/>
                    </a:lnTo>
                    <a:lnTo>
                      <a:pt x="2030087" y="814557"/>
                    </a:lnTo>
                    <a:lnTo>
                      <a:pt x="2030087" y="814134"/>
                    </a:lnTo>
                    <a:lnTo>
                      <a:pt x="2031522" y="813460"/>
                    </a:lnTo>
                    <a:lnTo>
                      <a:pt x="2031944" y="813122"/>
                    </a:lnTo>
                    <a:lnTo>
                      <a:pt x="2033379" y="811266"/>
                    </a:lnTo>
                    <a:lnTo>
                      <a:pt x="2034223" y="810169"/>
                    </a:lnTo>
                    <a:lnTo>
                      <a:pt x="2034223" y="810000"/>
                    </a:lnTo>
                    <a:lnTo>
                      <a:pt x="2034730" y="809494"/>
                    </a:lnTo>
                    <a:lnTo>
                      <a:pt x="2035152" y="808903"/>
                    </a:lnTo>
                    <a:lnTo>
                      <a:pt x="2035827" y="807469"/>
                    </a:lnTo>
                    <a:lnTo>
                      <a:pt x="2037431" y="807469"/>
                    </a:lnTo>
                    <a:lnTo>
                      <a:pt x="2038191" y="806963"/>
                    </a:lnTo>
                    <a:lnTo>
                      <a:pt x="2038359" y="806963"/>
                    </a:lnTo>
                    <a:lnTo>
                      <a:pt x="2038359" y="806625"/>
                    </a:lnTo>
                    <a:lnTo>
                      <a:pt x="2039288" y="806625"/>
                    </a:lnTo>
                    <a:lnTo>
                      <a:pt x="2040048" y="806035"/>
                    </a:lnTo>
                    <a:lnTo>
                      <a:pt x="2040048" y="805781"/>
                    </a:lnTo>
                    <a:lnTo>
                      <a:pt x="2040301" y="805781"/>
                    </a:lnTo>
                    <a:lnTo>
                      <a:pt x="2040808" y="805275"/>
                    </a:lnTo>
                    <a:lnTo>
                      <a:pt x="2040808" y="804938"/>
                    </a:lnTo>
                    <a:lnTo>
                      <a:pt x="2041061" y="804938"/>
                    </a:lnTo>
                    <a:lnTo>
                      <a:pt x="2041314" y="804600"/>
                    </a:lnTo>
                    <a:lnTo>
                      <a:pt x="2040554" y="804431"/>
                    </a:lnTo>
                    <a:lnTo>
                      <a:pt x="2040554" y="803419"/>
                    </a:lnTo>
                    <a:lnTo>
                      <a:pt x="2040723" y="799285"/>
                    </a:lnTo>
                    <a:lnTo>
                      <a:pt x="2040892" y="798947"/>
                    </a:lnTo>
                    <a:lnTo>
                      <a:pt x="2041483" y="795234"/>
                    </a:lnTo>
                    <a:lnTo>
                      <a:pt x="2041483" y="794897"/>
                    </a:lnTo>
                    <a:lnTo>
                      <a:pt x="2041145" y="794644"/>
                    </a:lnTo>
                    <a:lnTo>
                      <a:pt x="2040976" y="794475"/>
                    </a:lnTo>
                    <a:lnTo>
                      <a:pt x="2040976" y="793294"/>
                    </a:lnTo>
                    <a:lnTo>
                      <a:pt x="2041314" y="792534"/>
                    </a:lnTo>
                    <a:lnTo>
                      <a:pt x="2041483" y="792197"/>
                    </a:lnTo>
                    <a:lnTo>
                      <a:pt x="2041483" y="791944"/>
                    </a:lnTo>
                    <a:lnTo>
                      <a:pt x="2041652" y="791100"/>
                    </a:lnTo>
                    <a:lnTo>
                      <a:pt x="2041652" y="790931"/>
                    </a:lnTo>
                    <a:lnTo>
                      <a:pt x="2042580" y="790088"/>
                    </a:lnTo>
                    <a:lnTo>
                      <a:pt x="2042749" y="790088"/>
                    </a:lnTo>
                    <a:lnTo>
                      <a:pt x="2043002" y="789919"/>
                    </a:lnTo>
                    <a:lnTo>
                      <a:pt x="2043340" y="789919"/>
                    </a:lnTo>
                    <a:lnTo>
                      <a:pt x="2043340" y="789244"/>
                    </a:lnTo>
                    <a:lnTo>
                      <a:pt x="2044184" y="789244"/>
                    </a:lnTo>
                    <a:lnTo>
                      <a:pt x="2044184" y="790088"/>
                    </a:lnTo>
                    <a:lnTo>
                      <a:pt x="2044184" y="790088"/>
                    </a:lnTo>
                    <a:lnTo>
                      <a:pt x="2044522" y="789666"/>
                    </a:lnTo>
                    <a:lnTo>
                      <a:pt x="2044522" y="789244"/>
                    </a:lnTo>
                    <a:lnTo>
                      <a:pt x="2044859" y="788316"/>
                    </a:lnTo>
                    <a:lnTo>
                      <a:pt x="2045113" y="788147"/>
                    </a:lnTo>
                    <a:lnTo>
                      <a:pt x="2045788" y="788147"/>
                    </a:lnTo>
                    <a:lnTo>
                      <a:pt x="2045788" y="787641"/>
                    </a:lnTo>
                    <a:lnTo>
                      <a:pt x="2046716" y="787641"/>
                    </a:lnTo>
                    <a:lnTo>
                      <a:pt x="2047730" y="786122"/>
                    </a:lnTo>
                    <a:lnTo>
                      <a:pt x="2047983" y="785109"/>
                    </a:lnTo>
                    <a:lnTo>
                      <a:pt x="2048405" y="783591"/>
                    </a:lnTo>
                    <a:lnTo>
                      <a:pt x="2048658" y="782410"/>
                    </a:lnTo>
                    <a:lnTo>
                      <a:pt x="2048658" y="780722"/>
                    </a:lnTo>
                    <a:lnTo>
                      <a:pt x="2047730" y="779625"/>
                    </a:lnTo>
                    <a:lnTo>
                      <a:pt x="2047223" y="778697"/>
                    </a:lnTo>
                    <a:lnTo>
                      <a:pt x="2047223" y="778275"/>
                    </a:lnTo>
                    <a:lnTo>
                      <a:pt x="2047814" y="777347"/>
                    </a:lnTo>
                    <a:lnTo>
                      <a:pt x="2048152" y="776925"/>
                    </a:lnTo>
                    <a:lnTo>
                      <a:pt x="2048152" y="776082"/>
                    </a:lnTo>
                    <a:lnTo>
                      <a:pt x="2047983" y="775575"/>
                    </a:lnTo>
                    <a:lnTo>
                      <a:pt x="2047983" y="775153"/>
                    </a:lnTo>
                    <a:lnTo>
                      <a:pt x="2048320" y="774647"/>
                    </a:lnTo>
                    <a:lnTo>
                      <a:pt x="2048320" y="774310"/>
                    </a:lnTo>
                    <a:lnTo>
                      <a:pt x="2048489" y="774310"/>
                    </a:lnTo>
                    <a:lnTo>
                      <a:pt x="2048489" y="773803"/>
                    </a:lnTo>
                    <a:lnTo>
                      <a:pt x="2047561" y="772453"/>
                    </a:lnTo>
                    <a:lnTo>
                      <a:pt x="2046463" y="769753"/>
                    </a:lnTo>
                    <a:lnTo>
                      <a:pt x="2046041" y="767981"/>
                    </a:lnTo>
                    <a:lnTo>
                      <a:pt x="2046041" y="767812"/>
                    </a:lnTo>
                    <a:lnTo>
                      <a:pt x="2044691" y="767812"/>
                    </a:lnTo>
                    <a:lnTo>
                      <a:pt x="2044015" y="763763"/>
                    </a:lnTo>
                    <a:lnTo>
                      <a:pt x="2044015" y="763003"/>
                    </a:lnTo>
                    <a:lnTo>
                      <a:pt x="2044269" y="761653"/>
                    </a:lnTo>
                    <a:lnTo>
                      <a:pt x="2044859" y="758784"/>
                    </a:lnTo>
                    <a:lnTo>
                      <a:pt x="2045113" y="757772"/>
                    </a:lnTo>
                    <a:lnTo>
                      <a:pt x="2045703" y="755662"/>
                    </a:lnTo>
                    <a:lnTo>
                      <a:pt x="2046126" y="754482"/>
                    </a:lnTo>
                    <a:lnTo>
                      <a:pt x="2047814" y="749250"/>
                    </a:lnTo>
                    <a:lnTo>
                      <a:pt x="2048236" y="748153"/>
                    </a:lnTo>
                    <a:lnTo>
                      <a:pt x="2048236" y="747816"/>
                    </a:lnTo>
                    <a:lnTo>
                      <a:pt x="2048489" y="747140"/>
                    </a:lnTo>
                    <a:lnTo>
                      <a:pt x="2048658" y="746719"/>
                    </a:lnTo>
                    <a:lnTo>
                      <a:pt x="2048911" y="746550"/>
                    </a:lnTo>
                    <a:lnTo>
                      <a:pt x="2048996" y="746550"/>
                    </a:lnTo>
                    <a:lnTo>
                      <a:pt x="2048996" y="745960"/>
                    </a:lnTo>
                    <a:lnTo>
                      <a:pt x="2049671" y="745960"/>
                    </a:lnTo>
                    <a:lnTo>
                      <a:pt x="2050262" y="745538"/>
                    </a:lnTo>
                    <a:lnTo>
                      <a:pt x="2050684" y="745284"/>
                    </a:lnTo>
                    <a:lnTo>
                      <a:pt x="2050684" y="745116"/>
                    </a:lnTo>
                    <a:lnTo>
                      <a:pt x="2050853" y="745116"/>
                    </a:lnTo>
                    <a:lnTo>
                      <a:pt x="2051444" y="744694"/>
                    </a:lnTo>
                    <a:lnTo>
                      <a:pt x="2051444" y="744356"/>
                    </a:lnTo>
                    <a:lnTo>
                      <a:pt x="2051950" y="744356"/>
                    </a:lnTo>
                    <a:lnTo>
                      <a:pt x="2054736" y="741909"/>
                    </a:lnTo>
                    <a:lnTo>
                      <a:pt x="2054820" y="741909"/>
                    </a:lnTo>
                    <a:lnTo>
                      <a:pt x="2055580" y="741235"/>
                    </a:lnTo>
                    <a:lnTo>
                      <a:pt x="2055580" y="740981"/>
                    </a:lnTo>
                    <a:lnTo>
                      <a:pt x="2055833" y="740981"/>
                    </a:lnTo>
                    <a:lnTo>
                      <a:pt x="2056087" y="740812"/>
                    </a:lnTo>
                    <a:lnTo>
                      <a:pt x="2056087" y="740475"/>
                    </a:lnTo>
                    <a:lnTo>
                      <a:pt x="2055833" y="740138"/>
                    </a:lnTo>
                    <a:lnTo>
                      <a:pt x="2056509" y="740138"/>
                    </a:lnTo>
                    <a:lnTo>
                      <a:pt x="2056509" y="739800"/>
                    </a:lnTo>
                    <a:lnTo>
                      <a:pt x="2057100" y="739210"/>
                    </a:lnTo>
                    <a:lnTo>
                      <a:pt x="2057100" y="739210"/>
                    </a:lnTo>
                    <a:lnTo>
                      <a:pt x="2057268" y="738872"/>
                    </a:lnTo>
                    <a:lnTo>
                      <a:pt x="2057437" y="738619"/>
                    </a:lnTo>
                    <a:lnTo>
                      <a:pt x="2057437" y="738366"/>
                    </a:lnTo>
                    <a:lnTo>
                      <a:pt x="2058366" y="737184"/>
                    </a:lnTo>
                    <a:lnTo>
                      <a:pt x="2058703" y="736510"/>
                    </a:lnTo>
                    <a:lnTo>
                      <a:pt x="2058703" y="736172"/>
                    </a:lnTo>
                    <a:lnTo>
                      <a:pt x="2059041" y="735666"/>
                    </a:lnTo>
                    <a:lnTo>
                      <a:pt x="2059041" y="735497"/>
                    </a:lnTo>
                    <a:lnTo>
                      <a:pt x="2058872" y="735328"/>
                    </a:lnTo>
                    <a:lnTo>
                      <a:pt x="2058872" y="735328"/>
                    </a:lnTo>
                    <a:lnTo>
                      <a:pt x="2058872" y="735159"/>
                    </a:lnTo>
                    <a:lnTo>
                      <a:pt x="2059041" y="735159"/>
                    </a:lnTo>
                    <a:lnTo>
                      <a:pt x="2059463" y="734653"/>
                    </a:lnTo>
                    <a:lnTo>
                      <a:pt x="2059632" y="733894"/>
                    </a:lnTo>
                    <a:lnTo>
                      <a:pt x="2059885" y="733556"/>
                    </a:lnTo>
                    <a:lnTo>
                      <a:pt x="2060392" y="733219"/>
                    </a:lnTo>
                    <a:lnTo>
                      <a:pt x="2060392" y="732797"/>
                    </a:lnTo>
                    <a:lnTo>
                      <a:pt x="2060392" y="732797"/>
                    </a:lnTo>
                    <a:lnTo>
                      <a:pt x="2060392" y="732628"/>
                    </a:lnTo>
                    <a:lnTo>
                      <a:pt x="2060392" y="732628"/>
                    </a:lnTo>
                    <a:lnTo>
                      <a:pt x="2060561" y="732459"/>
                    </a:lnTo>
                    <a:lnTo>
                      <a:pt x="2060729" y="732291"/>
                    </a:lnTo>
                    <a:lnTo>
                      <a:pt x="2060898" y="732038"/>
                    </a:lnTo>
                    <a:lnTo>
                      <a:pt x="2060898" y="731785"/>
                    </a:lnTo>
                    <a:lnTo>
                      <a:pt x="2061067" y="731616"/>
                    </a:lnTo>
                    <a:lnTo>
                      <a:pt x="2061320" y="731278"/>
                    </a:lnTo>
                    <a:lnTo>
                      <a:pt x="2061573" y="730941"/>
                    </a:lnTo>
                    <a:lnTo>
                      <a:pt x="2061573" y="730603"/>
                    </a:lnTo>
                    <a:lnTo>
                      <a:pt x="2061827" y="729675"/>
                    </a:lnTo>
                    <a:lnTo>
                      <a:pt x="2061827" y="729506"/>
                    </a:lnTo>
                    <a:lnTo>
                      <a:pt x="2062164" y="729253"/>
                    </a:lnTo>
                    <a:lnTo>
                      <a:pt x="2062164" y="728663"/>
                    </a:lnTo>
                    <a:lnTo>
                      <a:pt x="2062755" y="727988"/>
                    </a:lnTo>
                    <a:lnTo>
                      <a:pt x="2062924" y="727819"/>
                    </a:lnTo>
                    <a:lnTo>
                      <a:pt x="2062924" y="727650"/>
                    </a:lnTo>
                    <a:lnTo>
                      <a:pt x="2063093" y="727650"/>
                    </a:lnTo>
                    <a:lnTo>
                      <a:pt x="2063431" y="727228"/>
                    </a:lnTo>
                    <a:lnTo>
                      <a:pt x="2063684" y="727228"/>
                    </a:lnTo>
                    <a:lnTo>
                      <a:pt x="2063684" y="726806"/>
                    </a:lnTo>
                    <a:lnTo>
                      <a:pt x="2064528" y="726806"/>
                    </a:lnTo>
                    <a:lnTo>
                      <a:pt x="2064528" y="725963"/>
                    </a:lnTo>
                    <a:lnTo>
                      <a:pt x="2065372" y="725963"/>
                    </a:lnTo>
                    <a:lnTo>
                      <a:pt x="2065372" y="725119"/>
                    </a:lnTo>
                    <a:lnTo>
                      <a:pt x="2066216" y="725119"/>
                    </a:lnTo>
                    <a:lnTo>
                      <a:pt x="2066216" y="724275"/>
                    </a:lnTo>
                    <a:lnTo>
                      <a:pt x="2067314" y="724275"/>
                    </a:lnTo>
                    <a:lnTo>
                      <a:pt x="2067483" y="724106"/>
                    </a:lnTo>
                    <a:lnTo>
                      <a:pt x="2067820" y="724106"/>
                    </a:lnTo>
                    <a:lnTo>
                      <a:pt x="2067820" y="723431"/>
                    </a:lnTo>
                    <a:lnTo>
                      <a:pt x="2068664" y="723431"/>
                    </a:lnTo>
                    <a:lnTo>
                      <a:pt x="2068664" y="722588"/>
                    </a:lnTo>
                    <a:lnTo>
                      <a:pt x="2070521" y="722588"/>
                    </a:lnTo>
                    <a:lnTo>
                      <a:pt x="2071028" y="722166"/>
                    </a:lnTo>
                    <a:lnTo>
                      <a:pt x="2071112" y="722166"/>
                    </a:lnTo>
                    <a:lnTo>
                      <a:pt x="2071112" y="721744"/>
                    </a:lnTo>
                    <a:lnTo>
                      <a:pt x="2071957" y="721744"/>
                    </a:lnTo>
                    <a:lnTo>
                      <a:pt x="2071957" y="720900"/>
                    </a:lnTo>
                    <a:lnTo>
                      <a:pt x="2072632" y="720900"/>
                    </a:lnTo>
                    <a:lnTo>
                      <a:pt x="2073391" y="719888"/>
                    </a:lnTo>
                    <a:lnTo>
                      <a:pt x="2073729" y="719719"/>
                    </a:lnTo>
                    <a:lnTo>
                      <a:pt x="2073982" y="719381"/>
                    </a:lnTo>
                    <a:lnTo>
                      <a:pt x="2074404" y="719381"/>
                    </a:lnTo>
                    <a:lnTo>
                      <a:pt x="2074404" y="719212"/>
                    </a:lnTo>
                    <a:lnTo>
                      <a:pt x="2075502" y="719212"/>
                    </a:lnTo>
                    <a:lnTo>
                      <a:pt x="2075671" y="718960"/>
                    </a:lnTo>
                    <a:lnTo>
                      <a:pt x="2076093" y="718960"/>
                    </a:lnTo>
                    <a:lnTo>
                      <a:pt x="2076093" y="718369"/>
                    </a:lnTo>
                    <a:lnTo>
                      <a:pt x="2076515" y="718369"/>
                    </a:lnTo>
                    <a:lnTo>
                      <a:pt x="2076937" y="717778"/>
                    </a:lnTo>
                    <a:lnTo>
                      <a:pt x="2076937" y="717525"/>
                    </a:lnTo>
                    <a:lnTo>
                      <a:pt x="2077106" y="717525"/>
                    </a:lnTo>
                    <a:lnTo>
                      <a:pt x="2077275" y="717356"/>
                    </a:lnTo>
                    <a:lnTo>
                      <a:pt x="2077275" y="716428"/>
                    </a:lnTo>
                    <a:lnTo>
                      <a:pt x="2077443" y="715584"/>
                    </a:lnTo>
                    <a:lnTo>
                      <a:pt x="2078625" y="715584"/>
                    </a:lnTo>
                    <a:lnTo>
                      <a:pt x="2078625" y="715078"/>
                    </a:lnTo>
                    <a:lnTo>
                      <a:pt x="2082762" y="715078"/>
                    </a:lnTo>
                    <a:lnTo>
                      <a:pt x="2085294" y="715838"/>
                    </a:lnTo>
                    <a:lnTo>
                      <a:pt x="2085294" y="716681"/>
                    </a:lnTo>
                    <a:lnTo>
                      <a:pt x="2087827" y="716681"/>
                    </a:lnTo>
                    <a:lnTo>
                      <a:pt x="2086982" y="719972"/>
                    </a:lnTo>
                    <a:lnTo>
                      <a:pt x="2086138" y="724950"/>
                    </a:lnTo>
                    <a:lnTo>
                      <a:pt x="2086138" y="726637"/>
                    </a:lnTo>
                    <a:lnTo>
                      <a:pt x="2085294" y="729169"/>
                    </a:lnTo>
                    <a:lnTo>
                      <a:pt x="2086138" y="730856"/>
                    </a:lnTo>
                    <a:lnTo>
                      <a:pt x="2084450" y="731700"/>
                    </a:lnTo>
                    <a:lnTo>
                      <a:pt x="2086982" y="735835"/>
                    </a:lnTo>
                    <a:lnTo>
                      <a:pt x="2087827" y="735835"/>
                    </a:lnTo>
                    <a:lnTo>
                      <a:pt x="2087827" y="737522"/>
                    </a:lnTo>
                    <a:lnTo>
                      <a:pt x="2088670" y="737522"/>
                    </a:lnTo>
                    <a:lnTo>
                      <a:pt x="2089515" y="738366"/>
                    </a:lnTo>
                    <a:lnTo>
                      <a:pt x="2090359" y="739210"/>
                    </a:lnTo>
                    <a:lnTo>
                      <a:pt x="2090359" y="740053"/>
                    </a:lnTo>
                    <a:lnTo>
                      <a:pt x="2091203" y="740897"/>
                    </a:lnTo>
                    <a:lnTo>
                      <a:pt x="2090443" y="740897"/>
                    </a:lnTo>
                    <a:lnTo>
                      <a:pt x="2090443" y="741741"/>
                    </a:lnTo>
                    <a:lnTo>
                      <a:pt x="2091203" y="741741"/>
                    </a:lnTo>
                    <a:lnTo>
                      <a:pt x="2092047" y="742584"/>
                    </a:lnTo>
                    <a:lnTo>
                      <a:pt x="2092891" y="743428"/>
                    </a:lnTo>
                    <a:lnTo>
                      <a:pt x="2093735" y="744272"/>
                    </a:lnTo>
                    <a:lnTo>
                      <a:pt x="2093735" y="745960"/>
                    </a:lnTo>
                    <a:lnTo>
                      <a:pt x="2094580" y="746803"/>
                    </a:lnTo>
                    <a:lnTo>
                      <a:pt x="2094580" y="749334"/>
                    </a:lnTo>
                    <a:lnTo>
                      <a:pt x="2117034" y="749334"/>
                    </a:lnTo>
                    <a:lnTo>
                      <a:pt x="2128683" y="749166"/>
                    </a:lnTo>
                    <a:lnTo>
                      <a:pt x="2132819" y="749166"/>
                    </a:lnTo>
                    <a:lnTo>
                      <a:pt x="2132819" y="748322"/>
                    </a:lnTo>
                    <a:lnTo>
                      <a:pt x="2133664" y="748322"/>
                    </a:lnTo>
                    <a:close/>
                    <a:moveTo>
                      <a:pt x="356905" y="619903"/>
                    </a:moveTo>
                    <a:lnTo>
                      <a:pt x="357243" y="620662"/>
                    </a:lnTo>
                    <a:lnTo>
                      <a:pt x="357243" y="621422"/>
                    </a:lnTo>
                    <a:lnTo>
                      <a:pt x="357411" y="622266"/>
                    </a:lnTo>
                    <a:lnTo>
                      <a:pt x="356989" y="625219"/>
                    </a:lnTo>
                    <a:lnTo>
                      <a:pt x="356821" y="625219"/>
                    </a:lnTo>
                    <a:lnTo>
                      <a:pt x="356567" y="624713"/>
                    </a:lnTo>
                    <a:lnTo>
                      <a:pt x="356567" y="619819"/>
                    </a:lnTo>
                    <a:lnTo>
                      <a:pt x="356905" y="619819"/>
                    </a:lnTo>
                    <a:close/>
                    <a:moveTo>
                      <a:pt x="1032222" y="700819"/>
                    </a:moveTo>
                    <a:lnTo>
                      <a:pt x="1030027" y="704278"/>
                    </a:lnTo>
                    <a:lnTo>
                      <a:pt x="1029436" y="705375"/>
                    </a:lnTo>
                    <a:lnTo>
                      <a:pt x="1029098" y="706978"/>
                    </a:lnTo>
                    <a:lnTo>
                      <a:pt x="1023021" y="708328"/>
                    </a:lnTo>
                    <a:lnTo>
                      <a:pt x="1016014" y="709847"/>
                    </a:lnTo>
                    <a:lnTo>
                      <a:pt x="1013735" y="708159"/>
                    </a:lnTo>
                    <a:lnTo>
                      <a:pt x="1005716" y="704953"/>
                    </a:lnTo>
                    <a:lnTo>
                      <a:pt x="1004618" y="704109"/>
                    </a:lnTo>
                    <a:lnTo>
                      <a:pt x="1003858" y="703266"/>
                    </a:lnTo>
                    <a:lnTo>
                      <a:pt x="1004196" y="701494"/>
                    </a:lnTo>
                    <a:lnTo>
                      <a:pt x="1004196" y="701072"/>
                    </a:lnTo>
                    <a:lnTo>
                      <a:pt x="1003943" y="701072"/>
                    </a:lnTo>
                    <a:lnTo>
                      <a:pt x="1003774" y="701747"/>
                    </a:lnTo>
                    <a:lnTo>
                      <a:pt x="1002508" y="702253"/>
                    </a:lnTo>
                    <a:lnTo>
                      <a:pt x="1001073" y="702000"/>
                    </a:lnTo>
                    <a:lnTo>
                      <a:pt x="997359" y="699891"/>
                    </a:lnTo>
                    <a:lnTo>
                      <a:pt x="993898" y="698625"/>
                    </a:lnTo>
                    <a:lnTo>
                      <a:pt x="993898" y="697697"/>
                    </a:lnTo>
                    <a:lnTo>
                      <a:pt x="992885" y="696769"/>
                    </a:lnTo>
                    <a:lnTo>
                      <a:pt x="985372" y="693478"/>
                    </a:lnTo>
                    <a:lnTo>
                      <a:pt x="980813" y="691538"/>
                    </a:lnTo>
                    <a:lnTo>
                      <a:pt x="980476" y="690778"/>
                    </a:lnTo>
                    <a:lnTo>
                      <a:pt x="980644" y="689766"/>
                    </a:lnTo>
                    <a:lnTo>
                      <a:pt x="979209" y="689006"/>
                    </a:lnTo>
                    <a:lnTo>
                      <a:pt x="978028" y="689850"/>
                    </a:lnTo>
                    <a:lnTo>
                      <a:pt x="972710" y="687319"/>
                    </a:lnTo>
                    <a:lnTo>
                      <a:pt x="972541" y="686306"/>
                    </a:lnTo>
                    <a:lnTo>
                      <a:pt x="973132" y="685462"/>
                    </a:lnTo>
                    <a:lnTo>
                      <a:pt x="973722" y="685294"/>
                    </a:lnTo>
                    <a:lnTo>
                      <a:pt x="974651" y="685294"/>
                    </a:lnTo>
                    <a:lnTo>
                      <a:pt x="974904" y="685631"/>
                    </a:lnTo>
                    <a:lnTo>
                      <a:pt x="975326" y="685631"/>
                    </a:lnTo>
                    <a:lnTo>
                      <a:pt x="975580" y="685041"/>
                    </a:lnTo>
                    <a:lnTo>
                      <a:pt x="975580" y="684197"/>
                    </a:lnTo>
                    <a:lnTo>
                      <a:pt x="974735" y="682172"/>
                    </a:lnTo>
                    <a:lnTo>
                      <a:pt x="974145" y="681160"/>
                    </a:lnTo>
                    <a:lnTo>
                      <a:pt x="973216" y="680569"/>
                    </a:lnTo>
                    <a:lnTo>
                      <a:pt x="972710" y="680569"/>
                    </a:lnTo>
                    <a:lnTo>
                      <a:pt x="972287" y="681075"/>
                    </a:lnTo>
                    <a:lnTo>
                      <a:pt x="970430" y="685294"/>
                    </a:lnTo>
                    <a:lnTo>
                      <a:pt x="969417" y="685716"/>
                    </a:lnTo>
                    <a:lnTo>
                      <a:pt x="966969" y="685125"/>
                    </a:lnTo>
                    <a:lnTo>
                      <a:pt x="966463" y="685547"/>
                    </a:lnTo>
                    <a:lnTo>
                      <a:pt x="965956" y="686728"/>
                    </a:lnTo>
                    <a:lnTo>
                      <a:pt x="965534" y="686728"/>
                    </a:lnTo>
                    <a:lnTo>
                      <a:pt x="965365" y="686053"/>
                    </a:lnTo>
                    <a:lnTo>
                      <a:pt x="964521" y="685885"/>
                    </a:lnTo>
                    <a:lnTo>
                      <a:pt x="963340" y="683522"/>
                    </a:lnTo>
                    <a:lnTo>
                      <a:pt x="962664" y="683353"/>
                    </a:lnTo>
                    <a:lnTo>
                      <a:pt x="962326" y="681834"/>
                    </a:lnTo>
                    <a:lnTo>
                      <a:pt x="962917" y="680906"/>
                    </a:lnTo>
                    <a:lnTo>
                      <a:pt x="964268" y="680231"/>
                    </a:lnTo>
                    <a:lnTo>
                      <a:pt x="964015" y="679725"/>
                    </a:lnTo>
                    <a:lnTo>
                      <a:pt x="962411" y="679388"/>
                    </a:lnTo>
                    <a:lnTo>
                      <a:pt x="961567" y="677616"/>
                    </a:lnTo>
                    <a:lnTo>
                      <a:pt x="961567" y="676688"/>
                    </a:lnTo>
                    <a:lnTo>
                      <a:pt x="962833" y="672216"/>
                    </a:lnTo>
                    <a:lnTo>
                      <a:pt x="963593" y="670697"/>
                    </a:lnTo>
                    <a:lnTo>
                      <a:pt x="963762" y="670275"/>
                    </a:lnTo>
                    <a:lnTo>
                      <a:pt x="964943" y="669938"/>
                    </a:lnTo>
                    <a:lnTo>
                      <a:pt x="964943" y="669600"/>
                    </a:lnTo>
                    <a:lnTo>
                      <a:pt x="964690" y="668841"/>
                    </a:lnTo>
                    <a:lnTo>
                      <a:pt x="967138" y="663188"/>
                    </a:lnTo>
                    <a:lnTo>
                      <a:pt x="967898" y="662850"/>
                    </a:lnTo>
                    <a:lnTo>
                      <a:pt x="973807" y="666056"/>
                    </a:lnTo>
                    <a:lnTo>
                      <a:pt x="977268" y="666984"/>
                    </a:lnTo>
                    <a:lnTo>
                      <a:pt x="978450" y="667491"/>
                    </a:lnTo>
                    <a:lnTo>
                      <a:pt x="985034" y="669431"/>
                    </a:lnTo>
                    <a:lnTo>
                      <a:pt x="987566" y="668925"/>
                    </a:lnTo>
                    <a:lnTo>
                      <a:pt x="988411" y="669263"/>
                    </a:lnTo>
                    <a:lnTo>
                      <a:pt x="989002" y="670022"/>
                    </a:lnTo>
                    <a:lnTo>
                      <a:pt x="989002" y="670191"/>
                    </a:lnTo>
                    <a:lnTo>
                      <a:pt x="989339" y="671878"/>
                    </a:lnTo>
                    <a:lnTo>
                      <a:pt x="989592" y="672384"/>
                    </a:lnTo>
                    <a:lnTo>
                      <a:pt x="993222" y="674915"/>
                    </a:lnTo>
                    <a:lnTo>
                      <a:pt x="998034" y="676688"/>
                    </a:lnTo>
                    <a:lnTo>
                      <a:pt x="1000904" y="678122"/>
                    </a:lnTo>
                    <a:lnTo>
                      <a:pt x="1004196" y="679472"/>
                    </a:lnTo>
                    <a:lnTo>
                      <a:pt x="1004787" y="679472"/>
                    </a:lnTo>
                    <a:lnTo>
                      <a:pt x="1005209" y="679303"/>
                    </a:lnTo>
                    <a:lnTo>
                      <a:pt x="1005884" y="677194"/>
                    </a:lnTo>
                    <a:lnTo>
                      <a:pt x="1006475" y="676856"/>
                    </a:lnTo>
                    <a:lnTo>
                      <a:pt x="1007910" y="676856"/>
                    </a:lnTo>
                    <a:lnTo>
                      <a:pt x="1008923" y="676181"/>
                    </a:lnTo>
                    <a:lnTo>
                      <a:pt x="1011456" y="669769"/>
                    </a:lnTo>
                    <a:lnTo>
                      <a:pt x="1013904" y="663610"/>
                    </a:lnTo>
                    <a:lnTo>
                      <a:pt x="1019391" y="664369"/>
                    </a:lnTo>
                    <a:lnTo>
                      <a:pt x="1021839" y="664706"/>
                    </a:lnTo>
                    <a:lnTo>
                      <a:pt x="1023527" y="665128"/>
                    </a:lnTo>
                    <a:lnTo>
                      <a:pt x="1022936" y="667828"/>
                    </a:lnTo>
                    <a:lnTo>
                      <a:pt x="1024202" y="668419"/>
                    </a:lnTo>
                    <a:lnTo>
                      <a:pt x="1024793" y="669010"/>
                    </a:lnTo>
                    <a:lnTo>
                      <a:pt x="1025047" y="669600"/>
                    </a:lnTo>
                    <a:lnTo>
                      <a:pt x="1025047" y="669600"/>
                    </a:lnTo>
                    <a:lnTo>
                      <a:pt x="1025047" y="670950"/>
                    </a:lnTo>
                    <a:lnTo>
                      <a:pt x="1024793" y="671203"/>
                    </a:lnTo>
                    <a:lnTo>
                      <a:pt x="1024624" y="671878"/>
                    </a:lnTo>
                    <a:lnTo>
                      <a:pt x="1024371" y="674156"/>
                    </a:lnTo>
                    <a:lnTo>
                      <a:pt x="1024202" y="675084"/>
                    </a:lnTo>
                    <a:lnTo>
                      <a:pt x="1024202" y="676350"/>
                    </a:lnTo>
                    <a:lnTo>
                      <a:pt x="1024456" y="677700"/>
                    </a:lnTo>
                    <a:lnTo>
                      <a:pt x="1024202" y="679640"/>
                    </a:lnTo>
                    <a:lnTo>
                      <a:pt x="1024371" y="679978"/>
                    </a:lnTo>
                    <a:lnTo>
                      <a:pt x="1025131" y="680231"/>
                    </a:lnTo>
                    <a:lnTo>
                      <a:pt x="1025469" y="680485"/>
                    </a:lnTo>
                    <a:lnTo>
                      <a:pt x="1026313" y="680485"/>
                    </a:lnTo>
                    <a:lnTo>
                      <a:pt x="1026313" y="680063"/>
                    </a:lnTo>
                    <a:lnTo>
                      <a:pt x="1026144" y="679809"/>
                    </a:lnTo>
                    <a:lnTo>
                      <a:pt x="1025384" y="679809"/>
                    </a:lnTo>
                    <a:lnTo>
                      <a:pt x="1025131" y="679388"/>
                    </a:lnTo>
                    <a:lnTo>
                      <a:pt x="1025131" y="678966"/>
                    </a:lnTo>
                    <a:lnTo>
                      <a:pt x="1025469" y="678966"/>
                    </a:lnTo>
                    <a:lnTo>
                      <a:pt x="1025806" y="678375"/>
                    </a:lnTo>
                    <a:lnTo>
                      <a:pt x="1026566" y="677953"/>
                    </a:lnTo>
                    <a:lnTo>
                      <a:pt x="1028423" y="676181"/>
                    </a:lnTo>
                    <a:lnTo>
                      <a:pt x="1029014" y="676181"/>
                    </a:lnTo>
                    <a:lnTo>
                      <a:pt x="1029689" y="675591"/>
                    </a:lnTo>
                    <a:lnTo>
                      <a:pt x="1029689" y="675000"/>
                    </a:lnTo>
                    <a:lnTo>
                      <a:pt x="1029521" y="674663"/>
                    </a:lnTo>
                    <a:lnTo>
                      <a:pt x="1027917" y="673903"/>
                    </a:lnTo>
                    <a:lnTo>
                      <a:pt x="1027579" y="673903"/>
                    </a:lnTo>
                    <a:lnTo>
                      <a:pt x="1026228" y="672891"/>
                    </a:lnTo>
                    <a:lnTo>
                      <a:pt x="1025637" y="672047"/>
                    </a:lnTo>
                    <a:lnTo>
                      <a:pt x="1025469" y="671287"/>
                    </a:lnTo>
                    <a:lnTo>
                      <a:pt x="1025891" y="671035"/>
                    </a:lnTo>
                    <a:lnTo>
                      <a:pt x="1026313" y="670444"/>
                    </a:lnTo>
                    <a:lnTo>
                      <a:pt x="1026313" y="669347"/>
                    </a:lnTo>
                    <a:lnTo>
                      <a:pt x="1027241" y="669347"/>
                    </a:lnTo>
                    <a:lnTo>
                      <a:pt x="1027410" y="669516"/>
                    </a:lnTo>
                    <a:lnTo>
                      <a:pt x="1027917" y="669769"/>
                    </a:lnTo>
                    <a:lnTo>
                      <a:pt x="1029352" y="670697"/>
                    </a:lnTo>
                    <a:lnTo>
                      <a:pt x="1030280" y="670528"/>
                    </a:lnTo>
                    <a:lnTo>
                      <a:pt x="1031124" y="670697"/>
                    </a:lnTo>
                    <a:lnTo>
                      <a:pt x="1032222" y="671287"/>
                    </a:lnTo>
                    <a:lnTo>
                      <a:pt x="1034079" y="671878"/>
                    </a:lnTo>
                    <a:lnTo>
                      <a:pt x="1036611" y="671878"/>
                    </a:lnTo>
                    <a:lnTo>
                      <a:pt x="1037709" y="672300"/>
                    </a:lnTo>
                    <a:lnTo>
                      <a:pt x="1038553" y="673144"/>
                    </a:lnTo>
                    <a:lnTo>
                      <a:pt x="1039397" y="673819"/>
                    </a:lnTo>
                    <a:lnTo>
                      <a:pt x="1040241" y="673819"/>
                    </a:lnTo>
                    <a:lnTo>
                      <a:pt x="1040832" y="674663"/>
                    </a:lnTo>
                    <a:lnTo>
                      <a:pt x="1041676" y="675084"/>
                    </a:lnTo>
                    <a:lnTo>
                      <a:pt x="1042183" y="675760"/>
                    </a:lnTo>
                    <a:lnTo>
                      <a:pt x="1043365" y="676519"/>
                    </a:lnTo>
                    <a:lnTo>
                      <a:pt x="1044884" y="677278"/>
                    </a:lnTo>
                    <a:lnTo>
                      <a:pt x="1046572" y="677616"/>
                    </a:lnTo>
                    <a:lnTo>
                      <a:pt x="1047416" y="677616"/>
                    </a:lnTo>
                    <a:lnTo>
                      <a:pt x="1047670" y="677278"/>
                    </a:lnTo>
                    <a:lnTo>
                      <a:pt x="1048429" y="677278"/>
                    </a:lnTo>
                    <a:lnTo>
                      <a:pt x="1049020" y="677784"/>
                    </a:lnTo>
                    <a:lnTo>
                      <a:pt x="1049274" y="678291"/>
                    </a:lnTo>
                    <a:lnTo>
                      <a:pt x="1049274" y="678797"/>
                    </a:lnTo>
                    <a:lnTo>
                      <a:pt x="1049105" y="679472"/>
                    </a:lnTo>
                    <a:lnTo>
                      <a:pt x="1048767" y="679134"/>
                    </a:lnTo>
                    <a:lnTo>
                      <a:pt x="1047923" y="678544"/>
                    </a:lnTo>
                    <a:lnTo>
                      <a:pt x="1045306" y="678206"/>
                    </a:lnTo>
                    <a:lnTo>
                      <a:pt x="1043280" y="677363"/>
                    </a:lnTo>
                    <a:lnTo>
                      <a:pt x="1043027" y="677194"/>
                    </a:lnTo>
                    <a:lnTo>
                      <a:pt x="1042858" y="677447"/>
                    </a:lnTo>
                    <a:lnTo>
                      <a:pt x="1042520" y="677278"/>
                    </a:lnTo>
                    <a:lnTo>
                      <a:pt x="1042520" y="677025"/>
                    </a:lnTo>
                    <a:lnTo>
                      <a:pt x="1040916" y="676181"/>
                    </a:lnTo>
                    <a:lnTo>
                      <a:pt x="1040663" y="676435"/>
                    </a:lnTo>
                    <a:lnTo>
                      <a:pt x="1041085" y="676941"/>
                    </a:lnTo>
                    <a:lnTo>
                      <a:pt x="1042098" y="677447"/>
                    </a:lnTo>
                    <a:lnTo>
                      <a:pt x="1042774" y="678038"/>
                    </a:lnTo>
                    <a:lnTo>
                      <a:pt x="1043111" y="678038"/>
                    </a:lnTo>
                    <a:lnTo>
                      <a:pt x="1044462" y="678544"/>
                    </a:lnTo>
                    <a:lnTo>
                      <a:pt x="1044968" y="678544"/>
                    </a:lnTo>
                    <a:lnTo>
                      <a:pt x="1045728" y="678881"/>
                    </a:lnTo>
                    <a:lnTo>
                      <a:pt x="1046150" y="679388"/>
                    </a:lnTo>
                    <a:lnTo>
                      <a:pt x="1047754" y="679640"/>
                    </a:lnTo>
                    <a:lnTo>
                      <a:pt x="1048261" y="679978"/>
                    </a:lnTo>
                    <a:lnTo>
                      <a:pt x="1048261" y="683016"/>
                    </a:lnTo>
                    <a:lnTo>
                      <a:pt x="1044631" y="690187"/>
                    </a:lnTo>
                    <a:lnTo>
                      <a:pt x="1044968" y="690356"/>
                    </a:lnTo>
                    <a:lnTo>
                      <a:pt x="1047839" y="684956"/>
                    </a:lnTo>
                    <a:lnTo>
                      <a:pt x="1048345" y="684956"/>
                    </a:lnTo>
                    <a:lnTo>
                      <a:pt x="1048514" y="684788"/>
                    </a:lnTo>
                    <a:lnTo>
                      <a:pt x="1048514" y="683691"/>
                    </a:lnTo>
                    <a:lnTo>
                      <a:pt x="1049358" y="682763"/>
                    </a:lnTo>
                    <a:lnTo>
                      <a:pt x="1050287" y="682003"/>
                    </a:lnTo>
                    <a:lnTo>
                      <a:pt x="1050877" y="681160"/>
                    </a:lnTo>
                    <a:lnTo>
                      <a:pt x="1051468" y="680316"/>
                    </a:lnTo>
                    <a:lnTo>
                      <a:pt x="1052059" y="680147"/>
                    </a:lnTo>
                    <a:lnTo>
                      <a:pt x="1052228" y="679978"/>
                    </a:lnTo>
                    <a:lnTo>
                      <a:pt x="1052650" y="679978"/>
                    </a:lnTo>
                    <a:lnTo>
                      <a:pt x="1052903" y="679388"/>
                    </a:lnTo>
                    <a:lnTo>
                      <a:pt x="1052903" y="679050"/>
                    </a:lnTo>
                    <a:lnTo>
                      <a:pt x="1052481" y="678797"/>
                    </a:lnTo>
                    <a:lnTo>
                      <a:pt x="1051890" y="678460"/>
                    </a:lnTo>
                    <a:lnTo>
                      <a:pt x="1051890" y="677784"/>
                    </a:lnTo>
                    <a:lnTo>
                      <a:pt x="1052059" y="677447"/>
                    </a:lnTo>
                    <a:lnTo>
                      <a:pt x="1052397" y="677447"/>
                    </a:lnTo>
                    <a:lnTo>
                      <a:pt x="1055183" y="678628"/>
                    </a:lnTo>
                    <a:lnTo>
                      <a:pt x="1055858" y="678628"/>
                    </a:lnTo>
                    <a:lnTo>
                      <a:pt x="1056364" y="678797"/>
                    </a:lnTo>
                    <a:lnTo>
                      <a:pt x="1056702" y="678628"/>
                    </a:lnTo>
                    <a:lnTo>
                      <a:pt x="1057209" y="678460"/>
                    </a:lnTo>
                    <a:lnTo>
                      <a:pt x="1059150" y="678206"/>
                    </a:lnTo>
                    <a:lnTo>
                      <a:pt x="1060501" y="678544"/>
                    </a:lnTo>
                    <a:lnTo>
                      <a:pt x="1060501" y="679557"/>
                    </a:lnTo>
                    <a:lnTo>
                      <a:pt x="1058981" y="680147"/>
                    </a:lnTo>
                    <a:lnTo>
                      <a:pt x="1058559" y="680147"/>
                    </a:lnTo>
                    <a:lnTo>
                      <a:pt x="1058306" y="680485"/>
                    </a:lnTo>
                    <a:lnTo>
                      <a:pt x="1057377" y="680906"/>
                    </a:lnTo>
                    <a:lnTo>
                      <a:pt x="1057124" y="681160"/>
                    </a:lnTo>
                    <a:lnTo>
                      <a:pt x="1056702" y="681328"/>
                    </a:lnTo>
                    <a:lnTo>
                      <a:pt x="1056280" y="681328"/>
                    </a:lnTo>
                    <a:lnTo>
                      <a:pt x="1055774" y="681497"/>
                    </a:lnTo>
                    <a:lnTo>
                      <a:pt x="1055098" y="682003"/>
                    </a:lnTo>
                    <a:lnTo>
                      <a:pt x="1054845" y="682341"/>
                    </a:lnTo>
                    <a:lnTo>
                      <a:pt x="1054845" y="683100"/>
                    </a:lnTo>
                    <a:lnTo>
                      <a:pt x="1054507" y="683437"/>
                    </a:lnTo>
                    <a:lnTo>
                      <a:pt x="1054507" y="683775"/>
                    </a:lnTo>
                    <a:lnTo>
                      <a:pt x="1054170" y="684282"/>
                    </a:lnTo>
                    <a:lnTo>
                      <a:pt x="1053832" y="684703"/>
                    </a:lnTo>
                    <a:lnTo>
                      <a:pt x="1053241" y="685041"/>
                    </a:lnTo>
                    <a:lnTo>
                      <a:pt x="1052650" y="685547"/>
                    </a:lnTo>
                    <a:lnTo>
                      <a:pt x="1051975" y="686222"/>
                    </a:lnTo>
                    <a:lnTo>
                      <a:pt x="1050962" y="687488"/>
                    </a:lnTo>
                    <a:lnTo>
                      <a:pt x="1050709" y="687994"/>
                    </a:lnTo>
                    <a:lnTo>
                      <a:pt x="1048429" y="690019"/>
                    </a:lnTo>
                    <a:lnTo>
                      <a:pt x="1048598" y="690187"/>
                    </a:lnTo>
                    <a:lnTo>
                      <a:pt x="1036780" y="699469"/>
                    </a:lnTo>
                    <a:lnTo>
                      <a:pt x="1035767" y="700312"/>
                    </a:lnTo>
                    <a:lnTo>
                      <a:pt x="1036865" y="704363"/>
                    </a:lnTo>
                    <a:lnTo>
                      <a:pt x="1033657" y="706134"/>
                    </a:lnTo>
                    <a:lnTo>
                      <a:pt x="1032137" y="702000"/>
                    </a:lnTo>
                    <a:lnTo>
                      <a:pt x="1032559" y="700819"/>
                    </a:lnTo>
                    <a:lnTo>
                      <a:pt x="1032222" y="700650"/>
                    </a:lnTo>
                    <a:close/>
                    <a:moveTo>
                      <a:pt x="1106422" y="793378"/>
                    </a:moveTo>
                    <a:lnTo>
                      <a:pt x="1105831" y="794981"/>
                    </a:lnTo>
                    <a:lnTo>
                      <a:pt x="1104565" y="794981"/>
                    </a:lnTo>
                    <a:lnTo>
                      <a:pt x="1103214" y="797091"/>
                    </a:lnTo>
                    <a:lnTo>
                      <a:pt x="1100260" y="797765"/>
                    </a:lnTo>
                    <a:lnTo>
                      <a:pt x="1098994" y="796500"/>
                    </a:lnTo>
                    <a:lnTo>
                      <a:pt x="1097643" y="796331"/>
                    </a:lnTo>
                    <a:lnTo>
                      <a:pt x="1096799" y="796585"/>
                    </a:lnTo>
                    <a:lnTo>
                      <a:pt x="1095702" y="798272"/>
                    </a:lnTo>
                    <a:lnTo>
                      <a:pt x="1095026" y="800382"/>
                    </a:lnTo>
                    <a:lnTo>
                      <a:pt x="1095955" y="802238"/>
                    </a:lnTo>
                    <a:lnTo>
                      <a:pt x="1095955" y="802744"/>
                    </a:lnTo>
                    <a:lnTo>
                      <a:pt x="1094604" y="803419"/>
                    </a:lnTo>
                    <a:lnTo>
                      <a:pt x="1093338" y="803419"/>
                    </a:lnTo>
                    <a:lnTo>
                      <a:pt x="1093000" y="804263"/>
                    </a:lnTo>
                    <a:lnTo>
                      <a:pt x="1093000" y="805866"/>
                    </a:lnTo>
                    <a:lnTo>
                      <a:pt x="1089286" y="804516"/>
                    </a:lnTo>
                    <a:lnTo>
                      <a:pt x="1088104" y="802322"/>
                    </a:lnTo>
                    <a:lnTo>
                      <a:pt x="1087260" y="801310"/>
                    </a:lnTo>
                    <a:lnTo>
                      <a:pt x="1085656" y="800044"/>
                    </a:lnTo>
                    <a:lnTo>
                      <a:pt x="1082871" y="799369"/>
                    </a:lnTo>
                    <a:lnTo>
                      <a:pt x="1081098" y="799706"/>
                    </a:lnTo>
                    <a:lnTo>
                      <a:pt x="1080338" y="799706"/>
                    </a:lnTo>
                    <a:lnTo>
                      <a:pt x="1080085" y="798778"/>
                    </a:lnTo>
                    <a:lnTo>
                      <a:pt x="1080254" y="795150"/>
                    </a:lnTo>
                    <a:lnTo>
                      <a:pt x="1078228" y="792788"/>
                    </a:lnTo>
                    <a:lnTo>
                      <a:pt x="1077215" y="792113"/>
                    </a:lnTo>
                    <a:lnTo>
                      <a:pt x="1075864" y="792113"/>
                    </a:lnTo>
                    <a:lnTo>
                      <a:pt x="1074176" y="792534"/>
                    </a:lnTo>
                    <a:lnTo>
                      <a:pt x="1072910" y="793716"/>
                    </a:lnTo>
                    <a:lnTo>
                      <a:pt x="1072065" y="795066"/>
                    </a:lnTo>
                    <a:lnTo>
                      <a:pt x="1072065" y="796163"/>
                    </a:lnTo>
                    <a:lnTo>
                      <a:pt x="1073332" y="797682"/>
                    </a:lnTo>
                    <a:lnTo>
                      <a:pt x="1072994" y="798525"/>
                    </a:lnTo>
                    <a:lnTo>
                      <a:pt x="1072065" y="799285"/>
                    </a:lnTo>
                    <a:lnTo>
                      <a:pt x="1067845" y="802575"/>
                    </a:lnTo>
                    <a:lnTo>
                      <a:pt x="1065650" y="802913"/>
                    </a:lnTo>
                    <a:lnTo>
                      <a:pt x="1064890" y="803419"/>
                    </a:lnTo>
                    <a:lnTo>
                      <a:pt x="1058306" y="810591"/>
                    </a:lnTo>
                    <a:lnTo>
                      <a:pt x="1057293" y="813038"/>
                    </a:lnTo>
                    <a:lnTo>
                      <a:pt x="1056618" y="813544"/>
                    </a:lnTo>
                    <a:lnTo>
                      <a:pt x="1055858" y="818944"/>
                    </a:lnTo>
                    <a:lnTo>
                      <a:pt x="1055858" y="818944"/>
                    </a:lnTo>
                    <a:lnTo>
                      <a:pt x="1055183" y="819872"/>
                    </a:lnTo>
                    <a:lnTo>
                      <a:pt x="1055183" y="819028"/>
                    </a:lnTo>
                    <a:lnTo>
                      <a:pt x="1054760" y="813966"/>
                    </a:lnTo>
                    <a:lnTo>
                      <a:pt x="1056196" y="806541"/>
                    </a:lnTo>
                    <a:lnTo>
                      <a:pt x="1055605" y="804600"/>
                    </a:lnTo>
                    <a:lnTo>
                      <a:pt x="1054507" y="802575"/>
                    </a:lnTo>
                    <a:lnTo>
                      <a:pt x="1052819" y="800719"/>
                    </a:lnTo>
                    <a:lnTo>
                      <a:pt x="1052650" y="798272"/>
                    </a:lnTo>
                    <a:lnTo>
                      <a:pt x="1052228" y="798103"/>
                    </a:lnTo>
                    <a:lnTo>
                      <a:pt x="1051553" y="798272"/>
                    </a:lnTo>
                    <a:lnTo>
                      <a:pt x="1049442" y="797850"/>
                    </a:lnTo>
                    <a:lnTo>
                      <a:pt x="1049105" y="797850"/>
                    </a:lnTo>
                    <a:lnTo>
                      <a:pt x="1049105" y="798272"/>
                    </a:lnTo>
                    <a:lnTo>
                      <a:pt x="1048683" y="798272"/>
                    </a:lnTo>
                    <a:lnTo>
                      <a:pt x="1048176" y="798103"/>
                    </a:lnTo>
                    <a:lnTo>
                      <a:pt x="1048345" y="797259"/>
                    </a:lnTo>
                    <a:lnTo>
                      <a:pt x="1049020" y="797259"/>
                    </a:lnTo>
                    <a:lnTo>
                      <a:pt x="1049611" y="795656"/>
                    </a:lnTo>
                    <a:lnTo>
                      <a:pt x="1049865" y="793631"/>
                    </a:lnTo>
                    <a:lnTo>
                      <a:pt x="1048851" y="792366"/>
                    </a:lnTo>
                    <a:lnTo>
                      <a:pt x="1048851" y="791269"/>
                    </a:lnTo>
                    <a:lnTo>
                      <a:pt x="1049020" y="789075"/>
                    </a:lnTo>
                    <a:lnTo>
                      <a:pt x="1048429" y="788147"/>
                    </a:lnTo>
                    <a:lnTo>
                      <a:pt x="1044040" y="784519"/>
                    </a:lnTo>
                    <a:lnTo>
                      <a:pt x="1044040" y="783759"/>
                    </a:lnTo>
                    <a:lnTo>
                      <a:pt x="1043280" y="783507"/>
                    </a:lnTo>
                    <a:lnTo>
                      <a:pt x="1042689" y="783759"/>
                    </a:lnTo>
                    <a:lnTo>
                      <a:pt x="1042689" y="783591"/>
                    </a:lnTo>
                    <a:lnTo>
                      <a:pt x="1042520" y="783084"/>
                    </a:lnTo>
                    <a:lnTo>
                      <a:pt x="1039313" y="780722"/>
                    </a:lnTo>
                    <a:lnTo>
                      <a:pt x="1039144" y="780131"/>
                    </a:lnTo>
                    <a:lnTo>
                      <a:pt x="1037371" y="766209"/>
                    </a:lnTo>
                    <a:lnTo>
                      <a:pt x="1037371" y="765197"/>
                    </a:lnTo>
                    <a:lnTo>
                      <a:pt x="1035430" y="749757"/>
                    </a:lnTo>
                    <a:lnTo>
                      <a:pt x="1034079" y="746719"/>
                    </a:lnTo>
                    <a:lnTo>
                      <a:pt x="1032982" y="737353"/>
                    </a:lnTo>
                    <a:lnTo>
                      <a:pt x="1032982" y="736172"/>
                    </a:lnTo>
                    <a:lnTo>
                      <a:pt x="1033657" y="734907"/>
                    </a:lnTo>
                    <a:lnTo>
                      <a:pt x="1032813" y="727566"/>
                    </a:lnTo>
                    <a:lnTo>
                      <a:pt x="1035683" y="727144"/>
                    </a:lnTo>
                    <a:lnTo>
                      <a:pt x="1036949" y="723094"/>
                    </a:lnTo>
                    <a:lnTo>
                      <a:pt x="1038215" y="722672"/>
                    </a:lnTo>
                    <a:lnTo>
                      <a:pt x="1039397" y="722166"/>
                    </a:lnTo>
                    <a:lnTo>
                      <a:pt x="1039397" y="721912"/>
                    </a:lnTo>
                    <a:lnTo>
                      <a:pt x="1038131" y="722419"/>
                    </a:lnTo>
                    <a:lnTo>
                      <a:pt x="1036780" y="723009"/>
                    </a:lnTo>
                    <a:lnTo>
                      <a:pt x="1036611" y="723263"/>
                    </a:lnTo>
                    <a:lnTo>
                      <a:pt x="1035598" y="726722"/>
                    </a:lnTo>
                    <a:lnTo>
                      <a:pt x="1032644" y="727144"/>
                    </a:lnTo>
                    <a:lnTo>
                      <a:pt x="1032644" y="726637"/>
                    </a:lnTo>
                    <a:lnTo>
                      <a:pt x="1033657" y="726469"/>
                    </a:lnTo>
                    <a:lnTo>
                      <a:pt x="1033657" y="726131"/>
                    </a:lnTo>
                    <a:lnTo>
                      <a:pt x="1033066" y="726131"/>
                    </a:lnTo>
                    <a:lnTo>
                      <a:pt x="1032897" y="725878"/>
                    </a:lnTo>
                    <a:lnTo>
                      <a:pt x="1032897" y="725457"/>
                    </a:lnTo>
                    <a:lnTo>
                      <a:pt x="1032644" y="724275"/>
                    </a:lnTo>
                    <a:lnTo>
                      <a:pt x="1032813" y="724106"/>
                    </a:lnTo>
                    <a:lnTo>
                      <a:pt x="1033150" y="724106"/>
                    </a:lnTo>
                    <a:lnTo>
                      <a:pt x="1033826" y="723853"/>
                    </a:lnTo>
                    <a:lnTo>
                      <a:pt x="1034670" y="723178"/>
                    </a:lnTo>
                    <a:lnTo>
                      <a:pt x="1035261" y="723009"/>
                    </a:lnTo>
                    <a:lnTo>
                      <a:pt x="1035683" y="723009"/>
                    </a:lnTo>
                    <a:lnTo>
                      <a:pt x="1036105" y="722841"/>
                    </a:lnTo>
                    <a:lnTo>
                      <a:pt x="1036105" y="722419"/>
                    </a:lnTo>
                    <a:lnTo>
                      <a:pt x="1037118" y="722081"/>
                    </a:lnTo>
                    <a:lnTo>
                      <a:pt x="1037287" y="722419"/>
                    </a:lnTo>
                    <a:lnTo>
                      <a:pt x="1037962" y="722166"/>
                    </a:lnTo>
                    <a:lnTo>
                      <a:pt x="1038131" y="722166"/>
                    </a:lnTo>
                    <a:lnTo>
                      <a:pt x="1042098" y="720478"/>
                    </a:lnTo>
                    <a:lnTo>
                      <a:pt x="1042942" y="720478"/>
                    </a:lnTo>
                    <a:lnTo>
                      <a:pt x="1043365" y="720141"/>
                    </a:lnTo>
                    <a:lnTo>
                      <a:pt x="1043618" y="719972"/>
                    </a:lnTo>
                    <a:lnTo>
                      <a:pt x="1044040" y="719803"/>
                    </a:lnTo>
                    <a:lnTo>
                      <a:pt x="1044800" y="720056"/>
                    </a:lnTo>
                    <a:lnTo>
                      <a:pt x="1045053" y="720394"/>
                    </a:lnTo>
                    <a:lnTo>
                      <a:pt x="1045306" y="720394"/>
                    </a:lnTo>
                    <a:lnTo>
                      <a:pt x="1045475" y="720225"/>
                    </a:lnTo>
                    <a:lnTo>
                      <a:pt x="1045813" y="720225"/>
                    </a:lnTo>
                    <a:lnTo>
                      <a:pt x="1045813" y="720647"/>
                    </a:lnTo>
                    <a:lnTo>
                      <a:pt x="1046741" y="720984"/>
                    </a:lnTo>
                    <a:lnTo>
                      <a:pt x="1047079" y="720984"/>
                    </a:lnTo>
                    <a:lnTo>
                      <a:pt x="1047332" y="721238"/>
                    </a:lnTo>
                    <a:lnTo>
                      <a:pt x="1050371" y="722756"/>
                    </a:lnTo>
                    <a:lnTo>
                      <a:pt x="1053157" y="723853"/>
                    </a:lnTo>
                    <a:lnTo>
                      <a:pt x="1055014" y="724106"/>
                    </a:lnTo>
                    <a:lnTo>
                      <a:pt x="1058728" y="724106"/>
                    </a:lnTo>
                    <a:lnTo>
                      <a:pt x="1060501" y="723684"/>
                    </a:lnTo>
                    <a:lnTo>
                      <a:pt x="1061345" y="723094"/>
                    </a:lnTo>
                    <a:lnTo>
                      <a:pt x="1061683" y="723094"/>
                    </a:lnTo>
                    <a:lnTo>
                      <a:pt x="1061429" y="722335"/>
                    </a:lnTo>
                    <a:lnTo>
                      <a:pt x="1060670" y="721069"/>
                    </a:lnTo>
                    <a:lnTo>
                      <a:pt x="1060670" y="720478"/>
                    </a:lnTo>
                    <a:lnTo>
                      <a:pt x="1061176" y="720141"/>
                    </a:lnTo>
                    <a:lnTo>
                      <a:pt x="1073247" y="731953"/>
                    </a:lnTo>
                    <a:lnTo>
                      <a:pt x="1073501" y="732375"/>
                    </a:lnTo>
                    <a:lnTo>
                      <a:pt x="1073501" y="733641"/>
                    </a:lnTo>
                    <a:lnTo>
                      <a:pt x="1072065" y="735244"/>
                    </a:lnTo>
                    <a:lnTo>
                      <a:pt x="1071728" y="735835"/>
                    </a:lnTo>
                    <a:lnTo>
                      <a:pt x="1071475" y="737100"/>
                    </a:lnTo>
                    <a:lnTo>
                      <a:pt x="1072065" y="739547"/>
                    </a:lnTo>
                    <a:lnTo>
                      <a:pt x="1073332" y="741150"/>
                    </a:lnTo>
                    <a:lnTo>
                      <a:pt x="1087598" y="752794"/>
                    </a:lnTo>
                    <a:lnTo>
                      <a:pt x="1089117" y="753891"/>
                    </a:lnTo>
                    <a:lnTo>
                      <a:pt x="1089793" y="754059"/>
                    </a:lnTo>
                    <a:lnTo>
                      <a:pt x="1096208" y="754059"/>
                    </a:lnTo>
                    <a:lnTo>
                      <a:pt x="1096546" y="754228"/>
                    </a:lnTo>
                    <a:lnTo>
                      <a:pt x="1099922" y="754228"/>
                    </a:lnTo>
                    <a:lnTo>
                      <a:pt x="1100935" y="756844"/>
                    </a:lnTo>
                    <a:lnTo>
                      <a:pt x="1101357" y="759375"/>
                    </a:lnTo>
                    <a:lnTo>
                      <a:pt x="1099838" y="760303"/>
                    </a:lnTo>
                    <a:lnTo>
                      <a:pt x="1100007" y="761738"/>
                    </a:lnTo>
                    <a:lnTo>
                      <a:pt x="1100935" y="763256"/>
                    </a:lnTo>
                    <a:lnTo>
                      <a:pt x="1102708" y="763256"/>
                    </a:lnTo>
                    <a:lnTo>
                      <a:pt x="1102708" y="764944"/>
                    </a:lnTo>
                    <a:lnTo>
                      <a:pt x="1104059" y="765450"/>
                    </a:lnTo>
                    <a:lnTo>
                      <a:pt x="1102624" y="767644"/>
                    </a:lnTo>
                    <a:lnTo>
                      <a:pt x="1103721" y="767644"/>
                    </a:lnTo>
                    <a:lnTo>
                      <a:pt x="1104059" y="768488"/>
                    </a:lnTo>
                    <a:lnTo>
                      <a:pt x="1103721" y="770344"/>
                    </a:lnTo>
                    <a:lnTo>
                      <a:pt x="1102708" y="771103"/>
                    </a:lnTo>
                    <a:lnTo>
                      <a:pt x="1103805" y="774647"/>
                    </a:lnTo>
                    <a:lnTo>
                      <a:pt x="1102624" y="775322"/>
                    </a:lnTo>
                    <a:lnTo>
                      <a:pt x="1103468" y="776250"/>
                    </a:lnTo>
                    <a:lnTo>
                      <a:pt x="1104312" y="778444"/>
                    </a:lnTo>
                    <a:lnTo>
                      <a:pt x="1102961" y="779119"/>
                    </a:lnTo>
                    <a:lnTo>
                      <a:pt x="1105409" y="782831"/>
                    </a:lnTo>
                    <a:lnTo>
                      <a:pt x="1104059" y="783507"/>
                    </a:lnTo>
                    <a:lnTo>
                      <a:pt x="1105325" y="784097"/>
                    </a:lnTo>
                    <a:lnTo>
                      <a:pt x="1105747" y="785532"/>
                    </a:lnTo>
                    <a:lnTo>
                      <a:pt x="1106760" y="788063"/>
                    </a:lnTo>
                    <a:lnTo>
                      <a:pt x="1107013" y="791860"/>
                    </a:lnTo>
                    <a:lnTo>
                      <a:pt x="1107435" y="794137"/>
                    </a:lnTo>
                    <a:lnTo>
                      <a:pt x="1106169" y="793463"/>
                    </a:lnTo>
                    <a:close/>
                    <a:moveTo>
                      <a:pt x="1821498" y="801141"/>
                    </a:moveTo>
                    <a:lnTo>
                      <a:pt x="1820992" y="800297"/>
                    </a:lnTo>
                    <a:lnTo>
                      <a:pt x="1821583" y="799622"/>
                    </a:lnTo>
                    <a:lnTo>
                      <a:pt x="1822089" y="800382"/>
                    </a:lnTo>
                    <a:lnTo>
                      <a:pt x="1821498" y="801141"/>
                    </a:lnTo>
                    <a:close/>
                    <a:moveTo>
                      <a:pt x="1822427" y="800382"/>
                    </a:moveTo>
                    <a:lnTo>
                      <a:pt x="1821583" y="799538"/>
                    </a:lnTo>
                    <a:lnTo>
                      <a:pt x="1822427" y="799538"/>
                    </a:lnTo>
                    <a:lnTo>
                      <a:pt x="1823271" y="800382"/>
                    </a:lnTo>
                    <a:lnTo>
                      <a:pt x="1822427" y="800382"/>
                    </a:lnTo>
                    <a:close/>
                  </a:path>
                </a:pathLst>
              </a:custGeom>
              <a:solidFill>
                <a:schemeClr val="accent3"/>
              </a:solidFill>
              <a:ln w="8437" cap="flat">
                <a:solidFill>
                  <a:srgbClr val="FFFFFF"/>
                </a:solidFill>
                <a:prstDash val="solid"/>
                <a:miter/>
              </a:ln>
            </p:spPr>
            <p:txBody>
              <a:bodyPr rtlCol="0" anchor="ctr"/>
              <a:lstStyle/>
              <a:p>
                <a:endParaRPr lang="aa-ET" sz="1800"/>
              </a:p>
            </p:txBody>
          </p:sp>
        </p:grpSp>
        <p:sp>
          <p:nvSpPr>
            <p:cNvPr id="14" name="Freeform 37">
              <a:extLst>
                <a:ext uri="{FF2B5EF4-FFF2-40B4-BE49-F238E27FC236}">
                  <a16:creationId xmlns:a16="http://schemas.microsoft.com/office/drawing/2014/main" id="{8378D6C3-5DE8-AAF7-5709-BFD4A26D53CB}"/>
                </a:ext>
              </a:extLst>
            </p:cNvPr>
            <p:cNvSpPr/>
            <p:nvPr/>
          </p:nvSpPr>
          <p:spPr>
            <a:xfrm>
              <a:off x="6036323" y="4802327"/>
              <a:ext cx="1267738" cy="1271194"/>
            </a:xfrm>
            <a:custGeom>
              <a:avLst/>
              <a:gdLst>
                <a:gd name="connsiteX0" fmla="*/ 630070 w 1267738"/>
                <a:gd name="connsiteY0" fmla="*/ 1191713 h 1271194"/>
                <a:gd name="connsiteX1" fmla="*/ 630070 w 1267738"/>
                <a:gd name="connsiteY1" fmla="*/ 1192557 h 1271194"/>
                <a:gd name="connsiteX2" fmla="*/ 630070 w 1267738"/>
                <a:gd name="connsiteY2" fmla="*/ 1193400 h 1271194"/>
                <a:gd name="connsiteX3" fmla="*/ 630070 w 1267738"/>
                <a:gd name="connsiteY3" fmla="*/ 1194244 h 1271194"/>
                <a:gd name="connsiteX4" fmla="*/ 630070 w 1267738"/>
                <a:gd name="connsiteY4" fmla="*/ 1195003 h 1271194"/>
                <a:gd name="connsiteX5" fmla="*/ 630070 w 1267738"/>
                <a:gd name="connsiteY5" fmla="*/ 1195847 h 1271194"/>
                <a:gd name="connsiteX6" fmla="*/ 630830 w 1267738"/>
                <a:gd name="connsiteY6" fmla="*/ 1195847 h 1271194"/>
                <a:gd name="connsiteX7" fmla="*/ 630830 w 1267738"/>
                <a:gd name="connsiteY7" fmla="*/ 1196691 h 1271194"/>
                <a:gd name="connsiteX8" fmla="*/ 630070 w 1267738"/>
                <a:gd name="connsiteY8" fmla="*/ 1196691 h 1271194"/>
                <a:gd name="connsiteX9" fmla="*/ 630070 w 1267738"/>
                <a:gd name="connsiteY9" fmla="*/ 1197534 h 1271194"/>
                <a:gd name="connsiteX10" fmla="*/ 629986 w 1267738"/>
                <a:gd name="connsiteY10" fmla="*/ 1198378 h 1271194"/>
                <a:gd name="connsiteX11" fmla="*/ 629986 w 1267738"/>
                <a:gd name="connsiteY11" fmla="*/ 1199138 h 1271194"/>
                <a:gd name="connsiteX12" fmla="*/ 629986 w 1267738"/>
                <a:gd name="connsiteY12" fmla="*/ 1199982 h 1271194"/>
                <a:gd name="connsiteX13" fmla="*/ 629227 w 1267738"/>
                <a:gd name="connsiteY13" fmla="*/ 1199982 h 1271194"/>
                <a:gd name="connsiteX14" fmla="*/ 629227 w 1267738"/>
                <a:gd name="connsiteY14" fmla="*/ 1200825 h 1271194"/>
                <a:gd name="connsiteX15" fmla="*/ 629227 w 1267738"/>
                <a:gd name="connsiteY15" fmla="*/ 1201669 h 1271194"/>
                <a:gd name="connsiteX16" fmla="*/ 629227 w 1267738"/>
                <a:gd name="connsiteY16" fmla="*/ 1202513 h 1271194"/>
                <a:gd name="connsiteX17" fmla="*/ 629227 w 1267738"/>
                <a:gd name="connsiteY17" fmla="*/ 1203272 h 1271194"/>
                <a:gd name="connsiteX18" fmla="*/ 629986 w 1267738"/>
                <a:gd name="connsiteY18" fmla="*/ 1204959 h 1271194"/>
                <a:gd name="connsiteX19" fmla="*/ 629986 w 1267738"/>
                <a:gd name="connsiteY19" fmla="*/ 1207491 h 1271194"/>
                <a:gd name="connsiteX20" fmla="*/ 629986 w 1267738"/>
                <a:gd name="connsiteY20" fmla="*/ 1209094 h 1271194"/>
                <a:gd name="connsiteX21" fmla="*/ 629986 w 1267738"/>
                <a:gd name="connsiteY21" fmla="*/ 1210781 h 1271194"/>
                <a:gd name="connsiteX22" fmla="*/ 628298 w 1267738"/>
                <a:gd name="connsiteY22" fmla="*/ 1214916 h 1271194"/>
                <a:gd name="connsiteX23" fmla="*/ 628298 w 1267738"/>
                <a:gd name="connsiteY23" fmla="*/ 1216519 h 1271194"/>
                <a:gd name="connsiteX24" fmla="*/ 628298 w 1267738"/>
                <a:gd name="connsiteY24" fmla="*/ 1218206 h 1271194"/>
                <a:gd name="connsiteX25" fmla="*/ 628298 w 1267738"/>
                <a:gd name="connsiteY25" fmla="*/ 1219894 h 1271194"/>
                <a:gd name="connsiteX26" fmla="*/ 628298 w 1267738"/>
                <a:gd name="connsiteY26" fmla="*/ 1220654 h 1271194"/>
                <a:gd name="connsiteX27" fmla="*/ 627454 w 1267738"/>
                <a:gd name="connsiteY27" fmla="*/ 1222341 h 1271194"/>
                <a:gd name="connsiteX28" fmla="*/ 628298 w 1267738"/>
                <a:gd name="connsiteY28" fmla="*/ 1222341 h 1271194"/>
                <a:gd name="connsiteX29" fmla="*/ 628298 w 1267738"/>
                <a:gd name="connsiteY29" fmla="*/ 1223185 h 1271194"/>
                <a:gd name="connsiteX30" fmla="*/ 629142 w 1267738"/>
                <a:gd name="connsiteY30" fmla="*/ 1226476 h 1271194"/>
                <a:gd name="connsiteX31" fmla="*/ 629986 w 1267738"/>
                <a:gd name="connsiteY31" fmla="*/ 1232297 h 1271194"/>
                <a:gd name="connsiteX32" fmla="*/ 629986 w 1267738"/>
                <a:gd name="connsiteY32" fmla="*/ 1233141 h 1271194"/>
                <a:gd name="connsiteX33" fmla="*/ 629902 w 1267738"/>
                <a:gd name="connsiteY33" fmla="*/ 1235588 h 1271194"/>
                <a:gd name="connsiteX34" fmla="*/ 629902 w 1267738"/>
                <a:gd name="connsiteY34" fmla="*/ 1236432 h 1271194"/>
                <a:gd name="connsiteX35" fmla="*/ 631590 w 1267738"/>
                <a:gd name="connsiteY35" fmla="*/ 1243013 h 1271194"/>
                <a:gd name="connsiteX36" fmla="*/ 631590 w 1267738"/>
                <a:gd name="connsiteY36" fmla="*/ 1245544 h 1271194"/>
                <a:gd name="connsiteX37" fmla="*/ 632350 w 1267738"/>
                <a:gd name="connsiteY37" fmla="*/ 1252125 h 1271194"/>
                <a:gd name="connsiteX38" fmla="*/ 633194 w 1267738"/>
                <a:gd name="connsiteY38" fmla="*/ 1256260 h 1271194"/>
                <a:gd name="connsiteX39" fmla="*/ 634038 w 1267738"/>
                <a:gd name="connsiteY39" fmla="*/ 1260394 h 1271194"/>
                <a:gd name="connsiteX40" fmla="*/ 634798 w 1267738"/>
                <a:gd name="connsiteY40" fmla="*/ 1266216 h 1271194"/>
                <a:gd name="connsiteX41" fmla="*/ 634798 w 1267738"/>
                <a:gd name="connsiteY41" fmla="*/ 1267060 h 1271194"/>
                <a:gd name="connsiteX42" fmla="*/ 634798 w 1267738"/>
                <a:gd name="connsiteY42" fmla="*/ 1267903 h 1271194"/>
                <a:gd name="connsiteX43" fmla="*/ 642226 w 1267738"/>
                <a:gd name="connsiteY43" fmla="*/ 1271194 h 1271194"/>
                <a:gd name="connsiteX44" fmla="*/ 645519 w 1267738"/>
                <a:gd name="connsiteY44" fmla="*/ 1270435 h 1271194"/>
                <a:gd name="connsiteX45" fmla="*/ 648051 w 1267738"/>
                <a:gd name="connsiteY45" fmla="*/ 1269591 h 1271194"/>
                <a:gd name="connsiteX46" fmla="*/ 649655 w 1267738"/>
                <a:gd name="connsiteY46" fmla="*/ 1268747 h 1271194"/>
                <a:gd name="connsiteX47" fmla="*/ 652947 w 1267738"/>
                <a:gd name="connsiteY47" fmla="*/ 1267903 h 1271194"/>
                <a:gd name="connsiteX48" fmla="*/ 658772 w 1267738"/>
                <a:gd name="connsiteY48" fmla="*/ 1266300 h 1271194"/>
                <a:gd name="connsiteX49" fmla="*/ 664512 w 1267738"/>
                <a:gd name="connsiteY49" fmla="*/ 1264613 h 1271194"/>
                <a:gd name="connsiteX50" fmla="*/ 667888 w 1267738"/>
                <a:gd name="connsiteY50" fmla="*/ 1263854 h 1271194"/>
                <a:gd name="connsiteX51" fmla="*/ 672784 w 1267738"/>
                <a:gd name="connsiteY51" fmla="*/ 1262166 h 1271194"/>
                <a:gd name="connsiteX52" fmla="*/ 676161 w 1267738"/>
                <a:gd name="connsiteY52" fmla="*/ 1261406 h 1271194"/>
                <a:gd name="connsiteX53" fmla="*/ 678609 w 1267738"/>
                <a:gd name="connsiteY53" fmla="*/ 1260563 h 1271194"/>
                <a:gd name="connsiteX54" fmla="*/ 678609 w 1267738"/>
                <a:gd name="connsiteY54" fmla="*/ 1262166 h 1271194"/>
                <a:gd name="connsiteX55" fmla="*/ 679453 w 1267738"/>
                <a:gd name="connsiteY55" fmla="*/ 1264697 h 1271194"/>
                <a:gd name="connsiteX56" fmla="*/ 686882 w 1267738"/>
                <a:gd name="connsiteY56" fmla="*/ 1261406 h 1271194"/>
                <a:gd name="connsiteX57" fmla="*/ 688486 w 1267738"/>
                <a:gd name="connsiteY57" fmla="*/ 1261406 h 1271194"/>
                <a:gd name="connsiteX58" fmla="*/ 692622 w 1267738"/>
                <a:gd name="connsiteY58" fmla="*/ 1259803 h 1271194"/>
                <a:gd name="connsiteX59" fmla="*/ 693466 w 1267738"/>
                <a:gd name="connsiteY59" fmla="*/ 1259803 h 1271194"/>
                <a:gd name="connsiteX60" fmla="*/ 699291 w 1267738"/>
                <a:gd name="connsiteY60" fmla="*/ 1257272 h 1271194"/>
                <a:gd name="connsiteX61" fmla="*/ 700050 w 1267738"/>
                <a:gd name="connsiteY61" fmla="*/ 1257272 h 1271194"/>
                <a:gd name="connsiteX62" fmla="*/ 700894 w 1267738"/>
                <a:gd name="connsiteY62" fmla="*/ 1256513 h 1271194"/>
                <a:gd name="connsiteX63" fmla="*/ 701739 w 1267738"/>
                <a:gd name="connsiteY63" fmla="*/ 1256513 h 1271194"/>
                <a:gd name="connsiteX64" fmla="*/ 702583 w 1267738"/>
                <a:gd name="connsiteY64" fmla="*/ 1256513 h 1271194"/>
                <a:gd name="connsiteX65" fmla="*/ 706719 w 1267738"/>
                <a:gd name="connsiteY65" fmla="*/ 1254825 h 1271194"/>
                <a:gd name="connsiteX66" fmla="*/ 707479 w 1267738"/>
                <a:gd name="connsiteY66" fmla="*/ 1254825 h 1271194"/>
                <a:gd name="connsiteX67" fmla="*/ 709167 w 1267738"/>
                <a:gd name="connsiteY67" fmla="*/ 1253981 h 1271194"/>
                <a:gd name="connsiteX68" fmla="*/ 710855 w 1267738"/>
                <a:gd name="connsiteY68" fmla="*/ 1253222 h 1271194"/>
                <a:gd name="connsiteX69" fmla="*/ 711700 w 1267738"/>
                <a:gd name="connsiteY69" fmla="*/ 1244954 h 1271194"/>
                <a:gd name="connsiteX70" fmla="*/ 711700 w 1267738"/>
                <a:gd name="connsiteY70" fmla="*/ 1244110 h 1271194"/>
                <a:gd name="connsiteX71" fmla="*/ 712544 w 1267738"/>
                <a:gd name="connsiteY71" fmla="*/ 1240819 h 1271194"/>
                <a:gd name="connsiteX72" fmla="*/ 712544 w 1267738"/>
                <a:gd name="connsiteY72" fmla="*/ 1239975 h 1271194"/>
                <a:gd name="connsiteX73" fmla="*/ 713388 w 1267738"/>
                <a:gd name="connsiteY73" fmla="*/ 1234997 h 1271194"/>
                <a:gd name="connsiteX74" fmla="*/ 714232 w 1267738"/>
                <a:gd name="connsiteY74" fmla="*/ 1229175 h 1271194"/>
                <a:gd name="connsiteX75" fmla="*/ 715076 w 1267738"/>
                <a:gd name="connsiteY75" fmla="*/ 1222594 h 1271194"/>
                <a:gd name="connsiteX76" fmla="*/ 716764 w 1267738"/>
                <a:gd name="connsiteY76" fmla="*/ 1213481 h 1271194"/>
                <a:gd name="connsiteX77" fmla="*/ 716764 w 1267738"/>
                <a:gd name="connsiteY77" fmla="*/ 1212638 h 1271194"/>
                <a:gd name="connsiteX78" fmla="*/ 717608 w 1267738"/>
                <a:gd name="connsiteY78" fmla="*/ 1187832 h 1271194"/>
                <a:gd name="connsiteX79" fmla="*/ 718453 w 1267738"/>
                <a:gd name="connsiteY79" fmla="*/ 1186988 h 1271194"/>
                <a:gd name="connsiteX80" fmla="*/ 718453 w 1267738"/>
                <a:gd name="connsiteY80" fmla="*/ 1185300 h 1271194"/>
                <a:gd name="connsiteX81" fmla="*/ 718453 w 1267738"/>
                <a:gd name="connsiteY81" fmla="*/ 1182853 h 1271194"/>
                <a:gd name="connsiteX82" fmla="*/ 718453 w 1267738"/>
                <a:gd name="connsiteY82" fmla="*/ 1181166 h 1271194"/>
                <a:gd name="connsiteX83" fmla="*/ 718453 w 1267738"/>
                <a:gd name="connsiteY83" fmla="*/ 1179563 h 1271194"/>
                <a:gd name="connsiteX84" fmla="*/ 718537 w 1267738"/>
                <a:gd name="connsiteY84" fmla="*/ 1177875 h 1271194"/>
                <a:gd name="connsiteX85" fmla="*/ 718537 w 1267738"/>
                <a:gd name="connsiteY85" fmla="*/ 1175428 h 1271194"/>
                <a:gd name="connsiteX86" fmla="*/ 718537 w 1267738"/>
                <a:gd name="connsiteY86" fmla="*/ 1173741 h 1271194"/>
                <a:gd name="connsiteX87" fmla="*/ 718537 w 1267738"/>
                <a:gd name="connsiteY87" fmla="*/ 1172054 h 1271194"/>
                <a:gd name="connsiteX88" fmla="*/ 718537 w 1267738"/>
                <a:gd name="connsiteY88" fmla="*/ 1170450 h 1271194"/>
                <a:gd name="connsiteX89" fmla="*/ 719381 w 1267738"/>
                <a:gd name="connsiteY89" fmla="*/ 1167919 h 1271194"/>
                <a:gd name="connsiteX90" fmla="*/ 719381 w 1267738"/>
                <a:gd name="connsiteY90" fmla="*/ 1166316 h 1271194"/>
                <a:gd name="connsiteX91" fmla="*/ 719381 w 1267738"/>
                <a:gd name="connsiteY91" fmla="*/ 1164628 h 1271194"/>
                <a:gd name="connsiteX92" fmla="*/ 720225 w 1267738"/>
                <a:gd name="connsiteY92" fmla="*/ 1162182 h 1271194"/>
                <a:gd name="connsiteX93" fmla="*/ 721069 w 1267738"/>
                <a:gd name="connsiteY93" fmla="*/ 1161338 h 1271194"/>
                <a:gd name="connsiteX94" fmla="*/ 721069 w 1267738"/>
                <a:gd name="connsiteY94" fmla="*/ 1160494 h 1271194"/>
                <a:gd name="connsiteX95" fmla="*/ 721829 w 1267738"/>
                <a:gd name="connsiteY95" fmla="*/ 1158891 h 1271194"/>
                <a:gd name="connsiteX96" fmla="*/ 722673 w 1267738"/>
                <a:gd name="connsiteY96" fmla="*/ 1157203 h 1271194"/>
                <a:gd name="connsiteX97" fmla="*/ 724362 w 1267738"/>
                <a:gd name="connsiteY97" fmla="*/ 1155516 h 1271194"/>
                <a:gd name="connsiteX98" fmla="*/ 725206 w 1267738"/>
                <a:gd name="connsiteY98" fmla="*/ 1154757 h 1271194"/>
                <a:gd name="connsiteX99" fmla="*/ 726050 w 1267738"/>
                <a:gd name="connsiteY99" fmla="*/ 1152225 h 1271194"/>
                <a:gd name="connsiteX100" fmla="*/ 726894 w 1267738"/>
                <a:gd name="connsiteY100" fmla="*/ 1151382 h 1271194"/>
                <a:gd name="connsiteX101" fmla="*/ 727654 w 1267738"/>
                <a:gd name="connsiteY101" fmla="*/ 1149778 h 1271194"/>
                <a:gd name="connsiteX102" fmla="*/ 729342 w 1267738"/>
                <a:gd name="connsiteY102" fmla="*/ 1148091 h 1271194"/>
                <a:gd name="connsiteX103" fmla="*/ 730186 w 1267738"/>
                <a:gd name="connsiteY103" fmla="*/ 1146488 h 1271194"/>
                <a:gd name="connsiteX104" fmla="*/ 731031 w 1267738"/>
                <a:gd name="connsiteY104" fmla="*/ 1145644 h 1271194"/>
                <a:gd name="connsiteX105" fmla="*/ 731031 w 1267738"/>
                <a:gd name="connsiteY105" fmla="*/ 1144800 h 1271194"/>
                <a:gd name="connsiteX106" fmla="*/ 734323 w 1267738"/>
                <a:gd name="connsiteY106" fmla="*/ 1139822 h 1271194"/>
                <a:gd name="connsiteX107" fmla="*/ 736011 w 1267738"/>
                <a:gd name="connsiteY107" fmla="*/ 1137376 h 1271194"/>
                <a:gd name="connsiteX108" fmla="*/ 737615 w 1267738"/>
                <a:gd name="connsiteY108" fmla="*/ 1135688 h 1271194"/>
                <a:gd name="connsiteX109" fmla="*/ 740991 w 1267738"/>
                <a:gd name="connsiteY109" fmla="*/ 1130710 h 1271194"/>
                <a:gd name="connsiteX110" fmla="*/ 740991 w 1267738"/>
                <a:gd name="connsiteY110" fmla="*/ 1129950 h 1271194"/>
                <a:gd name="connsiteX111" fmla="*/ 741836 w 1267738"/>
                <a:gd name="connsiteY111" fmla="*/ 1129106 h 1271194"/>
                <a:gd name="connsiteX112" fmla="*/ 742680 w 1267738"/>
                <a:gd name="connsiteY112" fmla="*/ 1128263 h 1271194"/>
                <a:gd name="connsiteX113" fmla="*/ 742680 w 1267738"/>
                <a:gd name="connsiteY113" fmla="*/ 1127419 h 1271194"/>
                <a:gd name="connsiteX114" fmla="*/ 743439 w 1267738"/>
                <a:gd name="connsiteY114" fmla="*/ 1127419 h 1271194"/>
                <a:gd name="connsiteX115" fmla="*/ 743439 w 1267738"/>
                <a:gd name="connsiteY115" fmla="*/ 1126575 h 1271194"/>
                <a:gd name="connsiteX116" fmla="*/ 750108 w 1267738"/>
                <a:gd name="connsiteY116" fmla="*/ 1117547 h 1271194"/>
                <a:gd name="connsiteX117" fmla="*/ 753485 w 1267738"/>
                <a:gd name="connsiteY117" fmla="*/ 1111725 h 1271194"/>
                <a:gd name="connsiteX118" fmla="*/ 754245 w 1267738"/>
                <a:gd name="connsiteY118" fmla="*/ 1110882 h 1271194"/>
                <a:gd name="connsiteX119" fmla="*/ 757621 w 1267738"/>
                <a:gd name="connsiteY119" fmla="*/ 1106747 h 1271194"/>
                <a:gd name="connsiteX120" fmla="*/ 758465 w 1267738"/>
                <a:gd name="connsiteY120" fmla="*/ 1104300 h 1271194"/>
                <a:gd name="connsiteX121" fmla="*/ 759225 w 1267738"/>
                <a:gd name="connsiteY121" fmla="*/ 1104300 h 1271194"/>
                <a:gd name="connsiteX122" fmla="*/ 765050 w 1267738"/>
                <a:gd name="connsiteY122" fmla="*/ 1096032 h 1271194"/>
                <a:gd name="connsiteX123" fmla="*/ 769270 w 1267738"/>
                <a:gd name="connsiteY123" fmla="*/ 1089450 h 1271194"/>
                <a:gd name="connsiteX124" fmla="*/ 772562 w 1267738"/>
                <a:gd name="connsiteY124" fmla="*/ 1085316 h 1271194"/>
                <a:gd name="connsiteX125" fmla="*/ 776699 w 1267738"/>
                <a:gd name="connsiteY125" fmla="*/ 1079494 h 1271194"/>
                <a:gd name="connsiteX126" fmla="*/ 777543 w 1267738"/>
                <a:gd name="connsiteY126" fmla="*/ 1078650 h 1271194"/>
                <a:gd name="connsiteX127" fmla="*/ 779231 w 1267738"/>
                <a:gd name="connsiteY127" fmla="*/ 1077047 h 1271194"/>
                <a:gd name="connsiteX128" fmla="*/ 780075 w 1267738"/>
                <a:gd name="connsiteY128" fmla="*/ 1076204 h 1271194"/>
                <a:gd name="connsiteX129" fmla="*/ 781679 w 1267738"/>
                <a:gd name="connsiteY129" fmla="*/ 1075360 h 1271194"/>
                <a:gd name="connsiteX130" fmla="*/ 782523 w 1267738"/>
                <a:gd name="connsiteY130" fmla="*/ 1075360 h 1271194"/>
                <a:gd name="connsiteX131" fmla="*/ 784212 w 1267738"/>
                <a:gd name="connsiteY131" fmla="*/ 1074516 h 1271194"/>
                <a:gd name="connsiteX132" fmla="*/ 785816 w 1267738"/>
                <a:gd name="connsiteY132" fmla="*/ 1073756 h 1271194"/>
                <a:gd name="connsiteX133" fmla="*/ 786660 w 1267738"/>
                <a:gd name="connsiteY133" fmla="*/ 1073756 h 1271194"/>
                <a:gd name="connsiteX134" fmla="*/ 787504 w 1267738"/>
                <a:gd name="connsiteY134" fmla="*/ 1073756 h 1271194"/>
                <a:gd name="connsiteX135" fmla="*/ 788348 w 1267738"/>
                <a:gd name="connsiteY135" fmla="*/ 1072913 h 1271194"/>
                <a:gd name="connsiteX136" fmla="*/ 789952 w 1267738"/>
                <a:gd name="connsiteY136" fmla="*/ 1072913 h 1271194"/>
                <a:gd name="connsiteX137" fmla="*/ 790796 w 1267738"/>
                <a:gd name="connsiteY137" fmla="*/ 1072913 h 1271194"/>
                <a:gd name="connsiteX138" fmla="*/ 794932 w 1267738"/>
                <a:gd name="connsiteY138" fmla="*/ 1071310 h 1271194"/>
                <a:gd name="connsiteX139" fmla="*/ 799913 w 1267738"/>
                <a:gd name="connsiteY139" fmla="*/ 1069622 h 1271194"/>
                <a:gd name="connsiteX140" fmla="*/ 804049 w 1267738"/>
                <a:gd name="connsiteY140" fmla="*/ 1068863 h 1271194"/>
                <a:gd name="connsiteX141" fmla="*/ 814854 w 1267738"/>
                <a:gd name="connsiteY141" fmla="*/ 1065572 h 1271194"/>
                <a:gd name="connsiteX142" fmla="*/ 815698 w 1267738"/>
                <a:gd name="connsiteY142" fmla="*/ 1064728 h 1271194"/>
                <a:gd name="connsiteX143" fmla="*/ 816542 w 1267738"/>
                <a:gd name="connsiteY143" fmla="*/ 1064728 h 1271194"/>
                <a:gd name="connsiteX144" fmla="*/ 820679 w 1267738"/>
                <a:gd name="connsiteY144" fmla="*/ 1063125 h 1271194"/>
                <a:gd name="connsiteX145" fmla="*/ 821439 w 1267738"/>
                <a:gd name="connsiteY145" fmla="*/ 1063125 h 1271194"/>
                <a:gd name="connsiteX146" fmla="*/ 823971 w 1267738"/>
                <a:gd name="connsiteY146" fmla="*/ 1062282 h 1271194"/>
                <a:gd name="connsiteX147" fmla="*/ 826419 w 1267738"/>
                <a:gd name="connsiteY147" fmla="*/ 1061438 h 1271194"/>
                <a:gd name="connsiteX148" fmla="*/ 828951 w 1267738"/>
                <a:gd name="connsiteY148" fmla="*/ 1060678 h 1271194"/>
                <a:gd name="connsiteX149" fmla="*/ 834692 w 1267738"/>
                <a:gd name="connsiteY149" fmla="*/ 1058991 h 1271194"/>
                <a:gd name="connsiteX150" fmla="*/ 836380 w 1267738"/>
                <a:gd name="connsiteY150" fmla="*/ 1058991 h 1271194"/>
                <a:gd name="connsiteX151" fmla="*/ 838068 w 1267738"/>
                <a:gd name="connsiteY151" fmla="*/ 1058232 h 1271194"/>
                <a:gd name="connsiteX152" fmla="*/ 839672 w 1267738"/>
                <a:gd name="connsiteY152" fmla="*/ 1057388 h 1271194"/>
                <a:gd name="connsiteX153" fmla="*/ 841360 w 1267738"/>
                <a:gd name="connsiteY153" fmla="*/ 1057388 h 1271194"/>
                <a:gd name="connsiteX154" fmla="*/ 842204 w 1267738"/>
                <a:gd name="connsiteY154" fmla="*/ 1056544 h 1271194"/>
                <a:gd name="connsiteX155" fmla="*/ 846341 w 1267738"/>
                <a:gd name="connsiteY155" fmla="*/ 1055700 h 1271194"/>
                <a:gd name="connsiteX156" fmla="*/ 847185 w 1267738"/>
                <a:gd name="connsiteY156" fmla="*/ 1054941 h 1271194"/>
                <a:gd name="connsiteX157" fmla="*/ 850477 w 1267738"/>
                <a:gd name="connsiteY157" fmla="*/ 1054097 h 1271194"/>
                <a:gd name="connsiteX158" fmla="*/ 857906 w 1267738"/>
                <a:gd name="connsiteY158" fmla="*/ 1052494 h 1271194"/>
                <a:gd name="connsiteX159" fmla="*/ 858750 w 1267738"/>
                <a:gd name="connsiteY159" fmla="*/ 1051650 h 1271194"/>
                <a:gd name="connsiteX160" fmla="*/ 860438 w 1267738"/>
                <a:gd name="connsiteY160" fmla="*/ 1051650 h 1271194"/>
                <a:gd name="connsiteX161" fmla="*/ 865418 w 1267738"/>
                <a:gd name="connsiteY161" fmla="*/ 1050047 h 1271194"/>
                <a:gd name="connsiteX162" fmla="*/ 870399 w 1267738"/>
                <a:gd name="connsiteY162" fmla="*/ 1048359 h 1271194"/>
                <a:gd name="connsiteX163" fmla="*/ 872847 w 1267738"/>
                <a:gd name="connsiteY163" fmla="*/ 1047600 h 1271194"/>
                <a:gd name="connsiteX164" fmla="*/ 875295 w 1267738"/>
                <a:gd name="connsiteY164" fmla="*/ 1046756 h 1271194"/>
                <a:gd name="connsiteX165" fmla="*/ 876139 w 1267738"/>
                <a:gd name="connsiteY165" fmla="*/ 1046756 h 1271194"/>
                <a:gd name="connsiteX166" fmla="*/ 876983 w 1267738"/>
                <a:gd name="connsiteY166" fmla="*/ 1046756 h 1271194"/>
                <a:gd name="connsiteX167" fmla="*/ 876983 w 1267738"/>
                <a:gd name="connsiteY167" fmla="*/ 1045913 h 1271194"/>
                <a:gd name="connsiteX168" fmla="*/ 877827 w 1267738"/>
                <a:gd name="connsiteY168" fmla="*/ 1045913 h 1271194"/>
                <a:gd name="connsiteX169" fmla="*/ 879516 w 1267738"/>
                <a:gd name="connsiteY169" fmla="*/ 1045153 h 1271194"/>
                <a:gd name="connsiteX170" fmla="*/ 880275 w 1267738"/>
                <a:gd name="connsiteY170" fmla="*/ 1045153 h 1271194"/>
                <a:gd name="connsiteX171" fmla="*/ 881964 w 1267738"/>
                <a:gd name="connsiteY171" fmla="*/ 1045153 h 1271194"/>
                <a:gd name="connsiteX172" fmla="*/ 884412 w 1267738"/>
                <a:gd name="connsiteY172" fmla="*/ 1044310 h 1271194"/>
                <a:gd name="connsiteX173" fmla="*/ 885256 w 1267738"/>
                <a:gd name="connsiteY173" fmla="*/ 1043466 h 1271194"/>
                <a:gd name="connsiteX174" fmla="*/ 889392 w 1267738"/>
                <a:gd name="connsiteY174" fmla="*/ 1042706 h 1271194"/>
                <a:gd name="connsiteX175" fmla="*/ 894373 w 1267738"/>
                <a:gd name="connsiteY175" fmla="*/ 1041019 h 1271194"/>
                <a:gd name="connsiteX176" fmla="*/ 898509 w 1267738"/>
                <a:gd name="connsiteY176" fmla="*/ 1039416 h 1271194"/>
                <a:gd name="connsiteX177" fmla="*/ 901041 w 1267738"/>
                <a:gd name="connsiteY177" fmla="*/ 1038572 h 1271194"/>
                <a:gd name="connsiteX178" fmla="*/ 901886 w 1267738"/>
                <a:gd name="connsiteY178" fmla="*/ 1038572 h 1271194"/>
                <a:gd name="connsiteX179" fmla="*/ 903490 w 1267738"/>
                <a:gd name="connsiteY179" fmla="*/ 1038572 h 1271194"/>
                <a:gd name="connsiteX180" fmla="*/ 906866 w 1267738"/>
                <a:gd name="connsiteY180" fmla="*/ 1037813 h 1271194"/>
                <a:gd name="connsiteX181" fmla="*/ 907626 w 1267738"/>
                <a:gd name="connsiteY181" fmla="*/ 1036969 h 1271194"/>
                <a:gd name="connsiteX182" fmla="*/ 908470 w 1267738"/>
                <a:gd name="connsiteY182" fmla="*/ 1036969 h 1271194"/>
                <a:gd name="connsiteX183" fmla="*/ 912606 w 1267738"/>
                <a:gd name="connsiteY183" fmla="*/ 1035366 h 1271194"/>
                <a:gd name="connsiteX184" fmla="*/ 915983 w 1267738"/>
                <a:gd name="connsiteY184" fmla="*/ 1034522 h 1271194"/>
                <a:gd name="connsiteX185" fmla="*/ 916743 w 1267738"/>
                <a:gd name="connsiteY185" fmla="*/ 1034522 h 1271194"/>
                <a:gd name="connsiteX186" fmla="*/ 917587 w 1267738"/>
                <a:gd name="connsiteY186" fmla="*/ 1033678 h 1271194"/>
                <a:gd name="connsiteX187" fmla="*/ 920119 w 1267738"/>
                <a:gd name="connsiteY187" fmla="*/ 1032919 h 1271194"/>
                <a:gd name="connsiteX188" fmla="*/ 922567 w 1267738"/>
                <a:gd name="connsiteY188" fmla="*/ 1032919 h 1271194"/>
                <a:gd name="connsiteX189" fmla="*/ 925100 w 1267738"/>
                <a:gd name="connsiteY189" fmla="*/ 1031232 h 1271194"/>
                <a:gd name="connsiteX190" fmla="*/ 926704 w 1267738"/>
                <a:gd name="connsiteY190" fmla="*/ 1031232 h 1271194"/>
                <a:gd name="connsiteX191" fmla="*/ 927548 w 1267738"/>
                <a:gd name="connsiteY191" fmla="*/ 1031232 h 1271194"/>
                <a:gd name="connsiteX192" fmla="*/ 930080 w 1267738"/>
                <a:gd name="connsiteY192" fmla="*/ 1030472 h 1271194"/>
                <a:gd name="connsiteX193" fmla="*/ 930840 w 1267738"/>
                <a:gd name="connsiteY193" fmla="*/ 1030472 h 1271194"/>
                <a:gd name="connsiteX194" fmla="*/ 934216 w 1267738"/>
                <a:gd name="connsiteY194" fmla="*/ 1028784 h 1271194"/>
                <a:gd name="connsiteX195" fmla="*/ 935820 w 1267738"/>
                <a:gd name="connsiteY195" fmla="*/ 1028869 h 1271194"/>
                <a:gd name="connsiteX196" fmla="*/ 939957 w 1267738"/>
                <a:gd name="connsiteY196" fmla="*/ 1027182 h 1271194"/>
                <a:gd name="connsiteX197" fmla="*/ 944937 w 1267738"/>
                <a:gd name="connsiteY197" fmla="*/ 1025579 h 1271194"/>
                <a:gd name="connsiteX198" fmla="*/ 949073 w 1267738"/>
                <a:gd name="connsiteY198" fmla="*/ 1024735 h 1271194"/>
                <a:gd name="connsiteX199" fmla="*/ 953294 w 1267738"/>
                <a:gd name="connsiteY199" fmla="*/ 1023131 h 1271194"/>
                <a:gd name="connsiteX200" fmla="*/ 958275 w 1267738"/>
                <a:gd name="connsiteY200" fmla="*/ 1021528 h 1271194"/>
                <a:gd name="connsiteX201" fmla="*/ 962411 w 1267738"/>
                <a:gd name="connsiteY201" fmla="*/ 1020685 h 1271194"/>
                <a:gd name="connsiteX202" fmla="*/ 968995 w 1267738"/>
                <a:gd name="connsiteY202" fmla="*/ 1018237 h 1271194"/>
                <a:gd name="connsiteX203" fmla="*/ 969839 w 1267738"/>
                <a:gd name="connsiteY203" fmla="*/ 1018237 h 1271194"/>
                <a:gd name="connsiteX204" fmla="*/ 972372 w 1267738"/>
                <a:gd name="connsiteY204" fmla="*/ 1017394 h 1271194"/>
                <a:gd name="connsiteX205" fmla="*/ 977268 w 1267738"/>
                <a:gd name="connsiteY205" fmla="*/ 1015791 h 1271194"/>
                <a:gd name="connsiteX206" fmla="*/ 985625 w 1267738"/>
                <a:gd name="connsiteY206" fmla="*/ 1013344 h 1271194"/>
                <a:gd name="connsiteX207" fmla="*/ 989761 w 1267738"/>
                <a:gd name="connsiteY207" fmla="*/ 1012584 h 1271194"/>
                <a:gd name="connsiteX208" fmla="*/ 990605 w 1267738"/>
                <a:gd name="connsiteY208" fmla="*/ 1012584 h 1271194"/>
                <a:gd name="connsiteX209" fmla="*/ 990605 w 1267738"/>
                <a:gd name="connsiteY209" fmla="*/ 1011741 h 1271194"/>
                <a:gd name="connsiteX210" fmla="*/ 998034 w 1267738"/>
                <a:gd name="connsiteY210" fmla="*/ 1010138 h 1271194"/>
                <a:gd name="connsiteX211" fmla="*/ 1003014 w 1267738"/>
                <a:gd name="connsiteY211" fmla="*/ 1008450 h 1271194"/>
                <a:gd name="connsiteX212" fmla="*/ 1003858 w 1267738"/>
                <a:gd name="connsiteY212" fmla="*/ 1008450 h 1271194"/>
                <a:gd name="connsiteX213" fmla="*/ 1005547 w 1267738"/>
                <a:gd name="connsiteY213" fmla="*/ 1007691 h 1271194"/>
                <a:gd name="connsiteX214" fmla="*/ 1006306 w 1267738"/>
                <a:gd name="connsiteY214" fmla="*/ 1007691 h 1271194"/>
                <a:gd name="connsiteX215" fmla="*/ 1007151 w 1267738"/>
                <a:gd name="connsiteY215" fmla="*/ 1006847 h 1271194"/>
                <a:gd name="connsiteX216" fmla="*/ 1008839 w 1267738"/>
                <a:gd name="connsiteY216" fmla="*/ 1006847 h 1271194"/>
                <a:gd name="connsiteX217" fmla="*/ 1010443 w 1267738"/>
                <a:gd name="connsiteY217" fmla="*/ 1006004 h 1271194"/>
                <a:gd name="connsiteX218" fmla="*/ 1012131 w 1267738"/>
                <a:gd name="connsiteY218" fmla="*/ 1006088 h 1271194"/>
                <a:gd name="connsiteX219" fmla="*/ 1017111 w 1267738"/>
                <a:gd name="connsiteY219" fmla="*/ 1004400 h 1271194"/>
                <a:gd name="connsiteX220" fmla="*/ 1022092 w 1267738"/>
                <a:gd name="connsiteY220" fmla="*/ 1002797 h 1271194"/>
                <a:gd name="connsiteX221" fmla="*/ 1022936 w 1267738"/>
                <a:gd name="connsiteY221" fmla="*/ 1002797 h 1271194"/>
                <a:gd name="connsiteX222" fmla="*/ 1023780 w 1267738"/>
                <a:gd name="connsiteY222" fmla="*/ 1001953 h 1271194"/>
                <a:gd name="connsiteX223" fmla="*/ 1024625 w 1267738"/>
                <a:gd name="connsiteY223" fmla="*/ 1001953 h 1271194"/>
                <a:gd name="connsiteX224" fmla="*/ 1027072 w 1267738"/>
                <a:gd name="connsiteY224" fmla="*/ 1001194 h 1271194"/>
                <a:gd name="connsiteX225" fmla="*/ 1027917 w 1267738"/>
                <a:gd name="connsiteY225" fmla="*/ 1001194 h 1271194"/>
                <a:gd name="connsiteX226" fmla="*/ 1028761 w 1267738"/>
                <a:gd name="connsiteY226" fmla="*/ 1000350 h 1271194"/>
                <a:gd name="connsiteX227" fmla="*/ 1029520 w 1267738"/>
                <a:gd name="connsiteY227" fmla="*/ 1000350 h 1271194"/>
                <a:gd name="connsiteX228" fmla="*/ 1031209 w 1267738"/>
                <a:gd name="connsiteY228" fmla="*/ 1000350 h 1271194"/>
                <a:gd name="connsiteX229" fmla="*/ 1031209 w 1267738"/>
                <a:gd name="connsiteY229" fmla="*/ 999506 h 1271194"/>
                <a:gd name="connsiteX230" fmla="*/ 1032897 w 1267738"/>
                <a:gd name="connsiteY230" fmla="*/ 999591 h 1271194"/>
                <a:gd name="connsiteX231" fmla="*/ 1033741 w 1267738"/>
                <a:gd name="connsiteY231" fmla="*/ 999591 h 1271194"/>
                <a:gd name="connsiteX232" fmla="*/ 1034501 w 1267738"/>
                <a:gd name="connsiteY232" fmla="*/ 998747 h 1271194"/>
                <a:gd name="connsiteX233" fmla="*/ 1037033 w 1267738"/>
                <a:gd name="connsiteY233" fmla="*/ 997903 h 1271194"/>
                <a:gd name="connsiteX234" fmla="*/ 1039481 w 1267738"/>
                <a:gd name="connsiteY234" fmla="*/ 997144 h 1271194"/>
                <a:gd name="connsiteX235" fmla="*/ 1040326 w 1267738"/>
                <a:gd name="connsiteY235" fmla="*/ 997144 h 1271194"/>
                <a:gd name="connsiteX236" fmla="*/ 1041170 w 1267738"/>
                <a:gd name="connsiteY236" fmla="*/ 997144 h 1271194"/>
                <a:gd name="connsiteX237" fmla="*/ 1042858 w 1267738"/>
                <a:gd name="connsiteY237" fmla="*/ 996300 h 1271194"/>
                <a:gd name="connsiteX238" fmla="*/ 1043702 w 1267738"/>
                <a:gd name="connsiteY238" fmla="*/ 995457 h 1271194"/>
                <a:gd name="connsiteX239" fmla="*/ 1044462 w 1267738"/>
                <a:gd name="connsiteY239" fmla="*/ 995457 h 1271194"/>
                <a:gd name="connsiteX240" fmla="*/ 1044462 w 1267738"/>
                <a:gd name="connsiteY240" fmla="*/ 994613 h 1271194"/>
                <a:gd name="connsiteX241" fmla="*/ 1045306 w 1267738"/>
                <a:gd name="connsiteY241" fmla="*/ 994613 h 1271194"/>
                <a:gd name="connsiteX242" fmla="*/ 1046994 w 1267738"/>
                <a:gd name="connsiteY242" fmla="*/ 993009 h 1271194"/>
                <a:gd name="connsiteX243" fmla="*/ 1047839 w 1267738"/>
                <a:gd name="connsiteY243" fmla="*/ 992166 h 1271194"/>
                <a:gd name="connsiteX244" fmla="*/ 1048683 w 1267738"/>
                <a:gd name="connsiteY244" fmla="*/ 991322 h 1271194"/>
                <a:gd name="connsiteX245" fmla="*/ 1050371 w 1267738"/>
                <a:gd name="connsiteY245" fmla="*/ 989719 h 1271194"/>
                <a:gd name="connsiteX246" fmla="*/ 1051131 w 1267738"/>
                <a:gd name="connsiteY246" fmla="*/ 988875 h 1271194"/>
                <a:gd name="connsiteX247" fmla="*/ 1052819 w 1267738"/>
                <a:gd name="connsiteY247" fmla="*/ 988032 h 1271194"/>
                <a:gd name="connsiteX248" fmla="*/ 1053663 w 1267738"/>
                <a:gd name="connsiteY248" fmla="*/ 986428 h 1271194"/>
                <a:gd name="connsiteX249" fmla="*/ 1056196 w 1267738"/>
                <a:gd name="connsiteY249" fmla="*/ 984741 h 1271194"/>
                <a:gd name="connsiteX250" fmla="*/ 1056955 w 1267738"/>
                <a:gd name="connsiteY250" fmla="*/ 983981 h 1271194"/>
                <a:gd name="connsiteX251" fmla="*/ 1059488 w 1267738"/>
                <a:gd name="connsiteY251" fmla="*/ 982294 h 1271194"/>
                <a:gd name="connsiteX252" fmla="*/ 1060332 w 1267738"/>
                <a:gd name="connsiteY252" fmla="*/ 981450 h 1271194"/>
                <a:gd name="connsiteX253" fmla="*/ 1062020 w 1267738"/>
                <a:gd name="connsiteY253" fmla="*/ 979847 h 1271194"/>
                <a:gd name="connsiteX254" fmla="*/ 1063624 w 1267738"/>
                <a:gd name="connsiteY254" fmla="*/ 978159 h 1271194"/>
                <a:gd name="connsiteX255" fmla="*/ 1064468 w 1267738"/>
                <a:gd name="connsiteY255" fmla="*/ 977316 h 1271194"/>
                <a:gd name="connsiteX256" fmla="*/ 1066156 w 1267738"/>
                <a:gd name="connsiteY256" fmla="*/ 975713 h 1271194"/>
                <a:gd name="connsiteX257" fmla="*/ 1068689 w 1267738"/>
                <a:gd name="connsiteY257" fmla="*/ 974025 h 1271194"/>
                <a:gd name="connsiteX258" fmla="*/ 1068689 w 1267738"/>
                <a:gd name="connsiteY258" fmla="*/ 973266 h 1271194"/>
                <a:gd name="connsiteX259" fmla="*/ 1069533 w 1267738"/>
                <a:gd name="connsiteY259" fmla="*/ 973266 h 1271194"/>
                <a:gd name="connsiteX260" fmla="*/ 1069533 w 1267738"/>
                <a:gd name="connsiteY260" fmla="*/ 972422 h 1271194"/>
                <a:gd name="connsiteX261" fmla="*/ 1070293 w 1267738"/>
                <a:gd name="connsiteY261" fmla="*/ 972422 h 1271194"/>
                <a:gd name="connsiteX262" fmla="*/ 1073669 w 1267738"/>
                <a:gd name="connsiteY262" fmla="*/ 969132 h 1271194"/>
                <a:gd name="connsiteX263" fmla="*/ 1082871 w 1267738"/>
                <a:gd name="connsiteY263" fmla="*/ 960863 h 1271194"/>
                <a:gd name="connsiteX264" fmla="*/ 1084474 w 1267738"/>
                <a:gd name="connsiteY264" fmla="*/ 959259 h 1271194"/>
                <a:gd name="connsiteX265" fmla="*/ 1099500 w 1267738"/>
                <a:gd name="connsiteY265" fmla="*/ 946097 h 1271194"/>
                <a:gd name="connsiteX266" fmla="*/ 1100344 w 1267738"/>
                <a:gd name="connsiteY266" fmla="*/ 945253 h 1271194"/>
                <a:gd name="connsiteX267" fmla="*/ 1101188 w 1267738"/>
                <a:gd name="connsiteY267" fmla="*/ 944409 h 1271194"/>
                <a:gd name="connsiteX268" fmla="*/ 1103636 w 1267738"/>
                <a:gd name="connsiteY268" fmla="*/ 942807 h 1271194"/>
                <a:gd name="connsiteX269" fmla="*/ 1104481 w 1267738"/>
                <a:gd name="connsiteY269" fmla="*/ 941119 h 1271194"/>
                <a:gd name="connsiteX270" fmla="*/ 1105325 w 1267738"/>
                <a:gd name="connsiteY270" fmla="*/ 941119 h 1271194"/>
                <a:gd name="connsiteX271" fmla="*/ 1106169 w 1267738"/>
                <a:gd name="connsiteY271" fmla="*/ 940275 h 1271194"/>
                <a:gd name="connsiteX272" fmla="*/ 1107857 w 1267738"/>
                <a:gd name="connsiteY272" fmla="*/ 938672 h 1271194"/>
                <a:gd name="connsiteX273" fmla="*/ 1108701 w 1267738"/>
                <a:gd name="connsiteY273" fmla="*/ 937828 h 1271194"/>
                <a:gd name="connsiteX274" fmla="*/ 1112838 w 1267738"/>
                <a:gd name="connsiteY274" fmla="*/ 934538 h 1271194"/>
                <a:gd name="connsiteX275" fmla="*/ 1114526 w 1267738"/>
                <a:gd name="connsiteY275" fmla="*/ 932850 h 1271194"/>
                <a:gd name="connsiteX276" fmla="*/ 1116214 w 1267738"/>
                <a:gd name="connsiteY276" fmla="*/ 931247 h 1271194"/>
                <a:gd name="connsiteX277" fmla="*/ 1115370 w 1267738"/>
                <a:gd name="connsiteY277" fmla="*/ 930403 h 1271194"/>
                <a:gd name="connsiteX278" fmla="*/ 1115370 w 1267738"/>
                <a:gd name="connsiteY278" fmla="*/ 929560 h 1271194"/>
                <a:gd name="connsiteX279" fmla="*/ 1114526 w 1267738"/>
                <a:gd name="connsiteY279" fmla="*/ 927872 h 1271194"/>
                <a:gd name="connsiteX280" fmla="*/ 1113766 w 1267738"/>
                <a:gd name="connsiteY280" fmla="*/ 927113 h 1271194"/>
                <a:gd name="connsiteX281" fmla="*/ 1113766 w 1267738"/>
                <a:gd name="connsiteY281" fmla="*/ 926269 h 1271194"/>
                <a:gd name="connsiteX282" fmla="*/ 1112922 w 1267738"/>
                <a:gd name="connsiteY282" fmla="*/ 925425 h 1271194"/>
                <a:gd name="connsiteX283" fmla="*/ 1112922 w 1267738"/>
                <a:gd name="connsiteY283" fmla="*/ 924581 h 1271194"/>
                <a:gd name="connsiteX284" fmla="*/ 1111318 w 1267738"/>
                <a:gd name="connsiteY284" fmla="*/ 922050 h 1271194"/>
                <a:gd name="connsiteX285" fmla="*/ 1111318 w 1267738"/>
                <a:gd name="connsiteY285" fmla="*/ 921206 h 1271194"/>
                <a:gd name="connsiteX286" fmla="*/ 1110474 w 1267738"/>
                <a:gd name="connsiteY286" fmla="*/ 919604 h 1271194"/>
                <a:gd name="connsiteX287" fmla="*/ 1109630 w 1267738"/>
                <a:gd name="connsiteY287" fmla="*/ 918760 h 1271194"/>
                <a:gd name="connsiteX288" fmla="*/ 1109630 w 1267738"/>
                <a:gd name="connsiteY288" fmla="*/ 917916 h 1271194"/>
                <a:gd name="connsiteX289" fmla="*/ 1108026 w 1267738"/>
                <a:gd name="connsiteY289" fmla="*/ 915385 h 1271194"/>
                <a:gd name="connsiteX290" fmla="*/ 1106338 w 1267738"/>
                <a:gd name="connsiteY290" fmla="*/ 912938 h 1271194"/>
                <a:gd name="connsiteX291" fmla="*/ 1105578 w 1267738"/>
                <a:gd name="connsiteY291" fmla="*/ 911250 h 1271194"/>
                <a:gd name="connsiteX292" fmla="*/ 1104734 w 1267738"/>
                <a:gd name="connsiteY292" fmla="*/ 910406 h 1271194"/>
                <a:gd name="connsiteX293" fmla="*/ 1104734 w 1267738"/>
                <a:gd name="connsiteY293" fmla="*/ 909563 h 1271194"/>
                <a:gd name="connsiteX294" fmla="*/ 1103890 w 1267738"/>
                <a:gd name="connsiteY294" fmla="*/ 908719 h 1271194"/>
                <a:gd name="connsiteX295" fmla="*/ 1103890 w 1267738"/>
                <a:gd name="connsiteY295" fmla="*/ 907875 h 1271194"/>
                <a:gd name="connsiteX296" fmla="*/ 1103130 w 1267738"/>
                <a:gd name="connsiteY296" fmla="*/ 906272 h 1271194"/>
                <a:gd name="connsiteX297" fmla="*/ 1101442 w 1267738"/>
                <a:gd name="connsiteY297" fmla="*/ 903741 h 1271194"/>
                <a:gd name="connsiteX298" fmla="*/ 1100682 w 1267738"/>
                <a:gd name="connsiteY298" fmla="*/ 902053 h 1271194"/>
                <a:gd name="connsiteX299" fmla="*/ 1100682 w 1267738"/>
                <a:gd name="connsiteY299" fmla="*/ 901209 h 1271194"/>
                <a:gd name="connsiteX300" fmla="*/ 1099838 w 1267738"/>
                <a:gd name="connsiteY300" fmla="*/ 900366 h 1271194"/>
                <a:gd name="connsiteX301" fmla="*/ 1098994 w 1267738"/>
                <a:gd name="connsiteY301" fmla="*/ 898763 h 1271194"/>
                <a:gd name="connsiteX302" fmla="*/ 1097390 w 1267738"/>
                <a:gd name="connsiteY302" fmla="*/ 895387 h 1271194"/>
                <a:gd name="connsiteX303" fmla="*/ 1096546 w 1267738"/>
                <a:gd name="connsiteY303" fmla="*/ 894544 h 1271194"/>
                <a:gd name="connsiteX304" fmla="*/ 1096546 w 1267738"/>
                <a:gd name="connsiteY304" fmla="*/ 893700 h 1271194"/>
                <a:gd name="connsiteX305" fmla="*/ 1094942 w 1267738"/>
                <a:gd name="connsiteY305" fmla="*/ 892013 h 1271194"/>
                <a:gd name="connsiteX306" fmla="*/ 1093253 w 1267738"/>
                <a:gd name="connsiteY306" fmla="*/ 888722 h 1271194"/>
                <a:gd name="connsiteX307" fmla="*/ 1092494 w 1267738"/>
                <a:gd name="connsiteY307" fmla="*/ 887034 h 1271194"/>
                <a:gd name="connsiteX308" fmla="*/ 1091650 w 1267738"/>
                <a:gd name="connsiteY308" fmla="*/ 885347 h 1271194"/>
                <a:gd name="connsiteX309" fmla="*/ 1087513 w 1267738"/>
                <a:gd name="connsiteY309" fmla="*/ 879525 h 1271194"/>
                <a:gd name="connsiteX310" fmla="*/ 1085065 w 1267738"/>
                <a:gd name="connsiteY310" fmla="*/ 875391 h 1271194"/>
                <a:gd name="connsiteX311" fmla="*/ 1079325 w 1267738"/>
                <a:gd name="connsiteY311" fmla="*/ 865350 h 1271194"/>
                <a:gd name="connsiteX312" fmla="*/ 1078565 w 1267738"/>
                <a:gd name="connsiteY312" fmla="*/ 863663 h 1271194"/>
                <a:gd name="connsiteX313" fmla="*/ 1078565 w 1267738"/>
                <a:gd name="connsiteY313" fmla="*/ 862819 h 1271194"/>
                <a:gd name="connsiteX314" fmla="*/ 1076117 w 1267738"/>
                <a:gd name="connsiteY314" fmla="*/ 859528 h 1271194"/>
                <a:gd name="connsiteX315" fmla="*/ 1076117 w 1267738"/>
                <a:gd name="connsiteY315" fmla="*/ 858685 h 1271194"/>
                <a:gd name="connsiteX316" fmla="*/ 1074429 w 1267738"/>
                <a:gd name="connsiteY316" fmla="*/ 856997 h 1271194"/>
                <a:gd name="connsiteX317" fmla="*/ 1073669 w 1267738"/>
                <a:gd name="connsiteY317" fmla="*/ 854550 h 1271194"/>
                <a:gd name="connsiteX318" fmla="*/ 1071137 w 1267738"/>
                <a:gd name="connsiteY318" fmla="*/ 851175 h 1271194"/>
                <a:gd name="connsiteX319" fmla="*/ 1070377 w 1267738"/>
                <a:gd name="connsiteY319" fmla="*/ 849487 h 1271194"/>
                <a:gd name="connsiteX320" fmla="*/ 1070377 w 1267738"/>
                <a:gd name="connsiteY320" fmla="*/ 848644 h 1271194"/>
                <a:gd name="connsiteX321" fmla="*/ 1068689 w 1267738"/>
                <a:gd name="connsiteY321" fmla="*/ 846197 h 1271194"/>
                <a:gd name="connsiteX322" fmla="*/ 1067929 w 1267738"/>
                <a:gd name="connsiteY322" fmla="*/ 844510 h 1271194"/>
                <a:gd name="connsiteX323" fmla="*/ 1066241 w 1267738"/>
                <a:gd name="connsiteY323" fmla="*/ 842822 h 1271194"/>
                <a:gd name="connsiteX324" fmla="*/ 1065397 w 1267738"/>
                <a:gd name="connsiteY324" fmla="*/ 841134 h 1271194"/>
                <a:gd name="connsiteX325" fmla="*/ 1065481 w 1267738"/>
                <a:gd name="connsiteY325" fmla="*/ 840291 h 1271194"/>
                <a:gd name="connsiteX326" fmla="*/ 1064637 w 1267738"/>
                <a:gd name="connsiteY326" fmla="*/ 840291 h 1271194"/>
                <a:gd name="connsiteX327" fmla="*/ 1064637 w 1267738"/>
                <a:gd name="connsiteY327" fmla="*/ 839447 h 1271194"/>
                <a:gd name="connsiteX328" fmla="*/ 1062949 w 1267738"/>
                <a:gd name="connsiteY328" fmla="*/ 837000 h 1271194"/>
                <a:gd name="connsiteX329" fmla="*/ 1062949 w 1267738"/>
                <a:gd name="connsiteY329" fmla="*/ 836157 h 1271194"/>
                <a:gd name="connsiteX330" fmla="*/ 1058897 w 1267738"/>
                <a:gd name="connsiteY330" fmla="*/ 829491 h 1271194"/>
                <a:gd name="connsiteX331" fmla="*/ 1058053 w 1267738"/>
                <a:gd name="connsiteY331" fmla="*/ 828647 h 1271194"/>
                <a:gd name="connsiteX332" fmla="*/ 1053156 w 1267738"/>
                <a:gd name="connsiteY332" fmla="*/ 820294 h 1271194"/>
                <a:gd name="connsiteX333" fmla="*/ 1053156 w 1267738"/>
                <a:gd name="connsiteY333" fmla="*/ 819450 h 1271194"/>
                <a:gd name="connsiteX334" fmla="*/ 1051468 w 1267738"/>
                <a:gd name="connsiteY334" fmla="*/ 816919 h 1271194"/>
                <a:gd name="connsiteX335" fmla="*/ 1048261 w 1267738"/>
                <a:gd name="connsiteY335" fmla="*/ 811097 h 1271194"/>
                <a:gd name="connsiteX336" fmla="*/ 1047416 w 1267738"/>
                <a:gd name="connsiteY336" fmla="*/ 810253 h 1271194"/>
                <a:gd name="connsiteX337" fmla="*/ 1045728 w 1267738"/>
                <a:gd name="connsiteY337" fmla="*/ 806119 h 1271194"/>
                <a:gd name="connsiteX338" fmla="*/ 1044968 w 1267738"/>
                <a:gd name="connsiteY338" fmla="*/ 806119 h 1271194"/>
                <a:gd name="connsiteX339" fmla="*/ 1044124 w 1267738"/>
                <a:gd name="connsiteY339" fmla="*/ 804431 h 1271194"/>
                <a:gd name="connsiteX340" fmla="*/ 1044124 w 1267738"/>
                <a:gd name="connsiteY340" fmla="*/ 803588 h 1271194"/>
                <a:gd name="connsiteX341" fmla="*/ 1043280 w 1267738"/>
                <a:gd name="connsiteY341" fmla="*/ 803588 h 1271194"/>
                <a:gd name="connsiteX342" fmla="*/ 1043280 w 1267738"/>
                <a:gd name="connsiteY342" fmla="*/ 802744 h 1271194"/>
                <a:gd name="connsiteX343" fmla="*/ 1043280 w 1267738"/>
                <a:gd name="connsiteY343" fmla="*/ 801900 h 1271194"/>
                <a:gd name="connsiteX344" fmla="*/ 1042520 w 1267738"/>
                <a:gd name="connsiteY344" fmla="*/ 801056 h 1271194"/>
                <a:gd name="connsiteX345" fmla="*/ 1039228 w 1267738"/>
                <a:gd name="connsiteY345" fmla="*/ 796078 h 1271194"/>
                <a:gd name="connsiteX346" fmla="*/ 1039228 w 1267738"/>
                <a:gd name="connsiteY346" fmla="*/ 795234 h 1271194"/>
                <a:gd name="connsiteX347" fmla="*/ 1039228 w 1267738"/>
                <a:gd name="connsiteY347" fmla="*/ 794391 h 1271194"/>
                <a:gd name="connsiteX348" fmla="*/ 1038384 w 1267738"/>
                <a:gd name="connsiteY348" fmla="*/ 791944 h 1271194"/>
                <a:gd name="connsiteX349" fmla="*/ 1037540 w 1267738"/>
                <a:gd name="connsiteY349" fmla="*/ 789412 h 1271194"/>
                <a:gd name="connsiteX350" fmla="*/ 1036780 w 1267738"/>
                <a:gd name="connsiteY350" fmla="*/ 783591 h 1271194"/>
                <a:gd name="connsiteX351" fmla="*/ 1036780 w 1267738"/>
                <a:gd name="connsiteY351" fmla="*/ 780300 h 1271194"/>
                <a:gd name="connsiteX352" fmla="*/ 1036020 w 1267738"/>
                <a:gd name="connsiteY352" fmla="*/ 777769 h 1271194"/>
                <a:gd name="connsiteX353" fmla="*/ 1036020 w 1267738"/>
                <a:gd name="connsiteY353" fmla="*/ 776082 h 1271194"/>
                <a:gd name="connsiteX354" fmla="*/ 1035176 w 1267738"/>
                <a:gd name="connsiteY354" fmla="*/ 770260 h 1271194"/>
                <a:gd name="connsiteX355" fmla="*/ 1034417 w 1267738"/>
                <a:gd name="connsiteY355" fmla="*/ 766125 h 1271194"/>
                <a:gd name="connsiteX356" fmla="*/ 1033572 w 1267738"/>
                <a:gd name="connsiteY356" fmla="*/ 763594 h 1271194"/>
                <a:gd name="connsiteX357" fmla="*/ 1033572 w 1267738"/>
                <a:gd name="connsiteY357" fmla="*/ 761907 h 1271194"/>
                <a:gd name="connsiteX358" fmla="*/ 1032813 w 1267738"/>
                <a:gd name="connsiteY358" fmla="*/ 757772 h 1271194"/>
                <a:gd name="connsiteX359" fmla="*/ 1032053 w 1267738"/>
                <a:gd name="connsiteY359" fmla="*/ 751950 h 1271194"/>
                <a:gd name="connsiteX360" fmla="*/ 1031209 w 1267738"/>
                <a:gd name="connsiteY360" fmla="*/ 750263 h 1271194"/>
                <a:gd name="connsiteX361" fmla="*/ 1031209 w 1267738"/>
                <a:gd name="connsiteY361" fmla="*/ 748660 h 1271194"/>
                <a:gd name="connsiteX362" fmla="*/ 1031209 w 1267738"/>
                <a:gd name="connsiteY362" fmla="*/ 747816 h 1271194"/>
                <a:gd name="connsiteX363" fmla="*/ 1031209 w 1267738"/>
                <a:gd name="connsiteY363" fmla="*/ 746972 h 1271194"/>
                <a:gd name="connsiteX364" fmla="*/ 1031209 w 1267738"/>
                <a:gd name="connsiteY364" fmla="*/ 746128 h 1271194"/>
                <a:gd name="connsiteX365" fmla="*/ 1031209 w 1267738"/>
                <a:gd name="connsiteY365" fmla="*/ 745284 h 1271194"/>
                <a:gd name="connsiteX366" fmla="*/ 1030365 w 1267738"/>
                <a:gd name="connsiteY366" fmla="*/ 744441 h 1271194"/>
                <a:gd name="connsiteX367" fmla="*/ 1030449 w 1267738"/>
                <a:gd name="connsiteY367" fmla="*/ 743597 h 1271194"/>
                <a:gd name="connsiteX368" fmla="*/ 1030449 w 1267738"/>
                <a:gd name="connsiteY368" fmla="*/ 741994 h 1271194"/>
                <a:gd name="connsiteX369" fmla="*/ 1029605 w 1267738"/>
                <a:gd name="connsiteY369" fmla="*/ 740307 h 1271194"/>
                <a:gd name="connsiteX370" fmla="*/ 1029605 w 1267738"/>
                <a:gd name="connsiteY370" fmla="*/ 738619 h 1271194"/>
                <a:gd name="connsiteX371" fmla="*/ 1029605 w 1267738"/>
                <a:gd name="connsiteY371" fmla="*/ 737775 h 1271194"/>
                <a:gd name="connsiteX372" fmla="*/ 1029605 w 1267738"/>
                <a:gd name="connsiteY372" fmla="*/ 736931 h 1271194"/>
                <a:gd name="connsiteX373" fmla="*/ 1029605 w 1267738"/>
                <a:gd name="connsiteY373" fmla="*/ 736172 h 1271194"/>
                <a:gd name="connsiteX374" fmla="*/ 1028845 w 1267738"/>
                <a:gd name="connsiteY374" fmla="*/ 733641 h 1271194"/>
                <a:gd name="connsiteX375" fmla="*/ 1028845 w 1267738"/>
                <a:gd name="connsiteY375" fmla="*/ 731953 h 1271194"/>
                <a:gd name="connsiteX376" fmla="*/ 1027241 w 1267738"/>
                <a:gd name="connsiteY376" fmla="*/ 724444 h 1271194"/>
                <a:gd name="connsiteX377" fmla="*/ 1027241 w 1267738"/>
                <a:gd name="connsiteY377" fmla="*/ 721997 h 1271194"/>
                <a:gd name="connsiteX378" fmla="*/ 1026397 w 1267738"/>
                <a:gd name="connsiteY378" fmla="*/ 721153 h 1271194"/>
                <a:gd name="connsiteX379" fmla="*/ 1025637 w 1267738"/>
                <a:gd name="connsiteY379" fmla="*/ 715331 h 1271194"/>
                <a:gd name="connsiteX380" fmla="*/ 1025637 w 1267738"/>
                <a:gd name="connsiteY380" fmla="*/ 713644 h 1271194"/>
                <a:gd name="connsiteX381" fmla="*/ 1025637 w 1267738"/>
                <a:gd name="connsiteY381" fmla="*/ 712800 h 1271194"/>
                <a:gd name="connsiteX382" fmla="*/ 1024793 w 1267738"/>
                <a:gd name="connsiteY382" fmla="*/ 708666 h 1271194"/>
                <a:gd name="connsiteX383" fmla="*/ 1024793 w 1267738"/>
                <a:gd name="connsiteY383" fmla="*/ 707822 h 1271194"/>
                <a:gd name="connsiteX384" fmla="*/ 1024034 w 1267738"/>
                <a:gd name="connsiteY384" fmla="*/ 706978 h 1271194"/>
                <a:gd name="connsiteX385" fmla="*/ 1023189 w 1267738"/>
                <a:gd name="connsiteY385" fmla="*/ 705291 h 1271194"/>
                <a:gd name="connsiteX386" fmla="*/ 1023189 w 1267738"/>
                <a:gd name="connsiteY386" fmla="*/ 704447 h 1271194"/>
                <a:gd name="connsiteX387" fmla="*/ 1021585 w 1267738"/>
                <a:gd name="connsiteY387" fmla="*/ 701157 h 1271194"/>
                <a:gd name="connsiteX388" fmla="*/ 1020741 w 1267738"/>
                <a:gd name="connsiteY388" fmla="*/ 699469 h 1271194"/>
                <a:gd name="connsiteX389" fmla="*/ 1020741 w 1267738"/>
                <a:gd name="connsiteY389" fmla="*/ 698625 h 1271194"/>
                <a:gd name="connsiteX390" fmla="*/ 1018293 w 1267738"/>
                <a:gd name="connsiteY390" fmla="*/ 691959 h 1271194"/>
                <a:gd name="connsiteX391" fmla="*/ 1016605 w 1267738"/>
                <a:gd name="connsiteY391" fmla="*/ 689428 h 1271194"/>
                <a:gd name="connsiteX392" fmla="*/ 1015845 w 1267738"/>
                <a:gd name="connsiteY392" fmla="*/ 686897 h 1271194"/>
                <a:gd name="connsiteX393" fmla="*/ 1015001 w 1267738"/>
                <a:gd name="connsiteY393" fmla="*/ 685294 h 1271194"/>
                <a:gd name="connsiteX394" fmla="*/ 1014157 w 1267738"/>
                <a:gd name="connsiteY394" fmla="*/ 682763 h 1271194"/>
                <a:gd name="connsiteX395" fmla="*/ 1014241 w 1267738"/>
                <a:gd name="connsiteY395" fmla="*/ 681919 h 1271194"/>
                <a:gd name="connsiteX396" fmla="*/ 1013397 w 1267738"/>
                <a:gd name="connsiteY396" fmla="*/ 679472 h 1271194"/>
                <a:gd name="connsiteX397" fmla="*/ 1013397 w 1267738"/>
                <a:gd name="connsiteY397" fmla="*/ 676941 h 1271194"/>
                <a:gd name="connsiteX398" fmla="*/ 1013397 w 1267738"/>
                <a:gd name="connsiteY398" fmla="*/ 676097 h 1271194"/>
                <a:gd name="connsiteX399" fmla="*/ 1012638 w 1267738"/>
                <a:gd name="connsiteY399" fmla="*/ 671963 h 1271194"/>
                <a:gd name="connsiteX400" fmla="*/ 1012638 w 1267738"/>
                <a:gd name="connsiteY400" fmla="*/ 670275 h 1271194"/>
                <a:gd name="connsiteX401" fmla="*/ 1009430 w 1267738"/>
                <a:gd name="connsiteY401" fmla="*/ 651966 h 1271194"/>
                <a:gd name="connsiteX402" fmla="*/ 1009430 w 1267738"/>
                <a:gd name="connsiteY402" fmla="*/ 647747 h 1271194"/>
                <a:gd name="connsiteX403" fmla="*/ 1007826 w 1267738"/>
                <a:gd name="connsiteY403" fmla="*/ 638550 h 1271194"/>
                <a:gd name="connsiteX404" fmla="*/ 1007826 w 1267738"/>
                <a:gd name="connsiteY404" fmla="*/ 637791 h 1271194"/>
                <a:gd name="connsiteX405" fmla="*/ 1007826 w 1267738"/>
                <a:gd name="connsiteY405" fmla="*/ 636947 h 1271194"/>
                <a:gd name="connsiteX406" fmla="*/ 1006982 w 1267738"/>
                <a:gd name="connsiteY406" fmla="*/ 635260 h 1271194"/>
                <a:gd name="connsiteX407" fmla="*/ 1007066 w 1267738"/>
                <a:gd name="connsiteY407" fmla="*/ 633572 h 1271194"/>
                <a:gd name="connsiteX408" fmla="*/ 1007066 w 1267738"/>
                <a:gd name="connsiteY408" fmla="*/ 631884 h 1271194"/>
                <a:gd name="connsiteX409" fmla="*/ 1006222 w 1267738"/>
                <a:gd name="connsiteY409" fmla="*/ 626907 h 1271194"/>
                <a:gd name="connsiteX410" fmla="*/ 1005462 w 1267738"/>
                <a:gd name="connsiteY410" fmla="*/ 622772 h 1271194"/>
                <a:gd name="connsiteX411" fmla="*/ 1004618 w 1267738"/>
                <a:gd name="connsiteY411" fmla="*/ 617709 h 1271194"/>
                <a:gd name="connsiteX412" fmla="*/ 1004618 w 1267738"/>
                <a:gd name="connsiteY412" fmla="*/ 615263 h 1271194"/>
                <a:gd name="connsiteX413" fmla="*/ 1003858 w 1267738"/>
                <a:gd name="connsiteY413" fmla="*/ 612731 h 1271194"/>
                <a:gd name="connsiteX414" fmla="*/ 1003858 w 1267738"/>
                <a:gd name="connsiteY414" fmla="*/ 611888 h 1271194"/>
                <a:gd name="connsiteX415" fmla="*/ 1003858 w 1267738"/>
                <a:gd name="connsiteY415" fmla="*/ 611044 h 1271194"/>
                <a:gd name="connsiteX416" fmla="*/ 1003858 w 1267738"/>
                <a:gd name="connsiteY416" fmla="*/ 610284 h 1271194"/>
                <a:gd name="connsiteX417" fmla="*/ 1003014 w 1267738"/>
                <a:gd name="connsiteY417" fmla="*/ 607753 h 1271194"/>
                <a:gd name="connsiteX418" fmla="*/ 1003099 w 1267738"/>
                <a:gd name="connsiteY418" fmla="*/ 602775 h 1271194"/>
                <a:gd name="connsiteX419" fmla="*/ 1002254 w 1267738"/>
                <a:gd name="connsiteY419" fmla="*/ 600244 h 1271194"/>
                <a:gd name="connsiteX420" fmla="*/ 1001411 w 1267738"/>
                <a:gd name="connsiteY420" fmla="*/ 595266 h 1271194"/>
                <a:gd name="connsiteX421" fmla="*/ 1001495 w 1267738"/>
                <a:gd name="connsiteY421" fmla="*/ 594422 h 1271194"/>
                <a:gd name="connsiteX422" fmla="*/ 1001495 w 1267738"/>
                <a:gd name="connsiteY422" fmla="*/ 593578 h 1271194"/>
                <a:gd name="connsiteX423" fmla="*/ 1001495 w 1267738"/>
                <a:gd name="connsiteY423" fmla="*/ 591047 h 1271194"/>
                <a:gd name="connsiteX424" fmla="*/ 1000651 w 1267738"/>
                <a:gd name="connsiteY424" fmla="*/ 591047 h 1271194"/>
                <a:gd name="connsiteX425" fmla="*/ 1000651 w 1267738"/>
                <a:gd name="connsiteY425" fmla="*/ 589360 h 1271194"/>
                <a:gd name="connsiteX426" fmla="*/ 1000651 w 1267738"/>
                <a:gd name="connsiteY426" fmla="*/ 587756 h 1271194"/>
                <a:gd name="connsiteX427" fmla="*/ 999891 w 1267738"/>
                <a:gd name="connsiteY427" fmla="*/ 583538 h 1271194"/>
                <a:gd name="connsiteX428" fmla="*/ 999047 w 1267738"/>
                <a:gd name="connsiteY428" fmla="*/ 579403 h 1271194"/>
                <a:gd name="connsiteX429" fmla="*/ 999047 w 1267738"/>
                <a:gd name="connsiteY429" fmla="*/ 578559 h 1271194"/>
                <a:gd name="connsiteX430" fmla="*/ 998287 w 1267738"/>
                <a:gd name="connsiteY430" fmla="*/ 573581 h 1271194"/>
                <a:gd name="connsiteX431" fmla="*/ 998287 w 1267738"/>
                <a:gd name="connsiteY431" fmla="*/ 572738 h 1271194"/>
                <a:gd name="connsiteX432" fmla="*/ 997443 w 1267738"/>
                <a:gd name="connsiteY432" fmla="*/ 568519 h 1271194"/>
                <a:gd name="connsiteX433" fmla="*/ 997443 w 1267738"/>
                <a:gd name="connsiteY433" fmla="*/ 566831 h 1271194"/>
                <a:gd name="connsiteX434" fmla="*/ 997443 w 1267738"/>
                <a:gd name="connsiteY434" fmla="*/ 565228 h 1271194"/>
                <a:gd name="connsiteX435" fmla="*/ 996683 w 1267738"/>
                <a:gd name="connsiteY435" fmla="*/ 561009 h 1271194"/>
                <a:gd name="connsiteX436" fmla="*/ 995839 w 1267738"/>
                <a:gd name="connsiteY436" fmla="*/ 557719 h 1271194"/>
                <a:gd name="connsiteX437" fmla="*/ 995839 w 1267738"/>
                <a:gd name="connsiteY437" fmla="*/ 556031 h 1271194"/>
                <a:gd name="connsiteX438" fmla="*/ 995923 w 1267738"/>
                <a:gd name="connsiteY438" fmla="*/ 552656 h 1271194"/>
                <a:gd name="connsiteX439" fmla="*/ 1005040 w 1267738"/>
                <a:gd name="connsiteY439" fmla="*/ 554428 h 1271194"/>
                <a:gd name="connsiteX440" fmla="*/ 1009177 w 1267738"/>
                <a:gd name="connsiteY440" fmla="*/ 555272 h 1271194"/>
                <a:gd name="connsiteX441" fmla="*/ 1015001 w 1267738"/>
                <a:gd name="connsiteY441" fmla="*/ 556116 h 1271194"/>
                <a:gd name="connsiteX442" fmla="*/ 1018293 w 1267738"/>
                <a:gd name="connsiteY442" fmla="*/ 556959 h 1271194"/>
                <a:gd name="connsiteX443" fmla="*/ 1019982 w 1267738"/>
                <a:gd name="connsiteY443" fmla="*/ 557044 h 1271194"/>
                <a:gd name="connsiteX444" fmla="*/ 1024118 w 1267738"/>
                <a:gd name="connsiteY444" fmla="*/ 557888 h 1271194"/>
                <a:gd name="connsiteX445" fmla="*/ 1026650 w 1267738"/>
                <a:gd name="connsiteY445" fmla="*/ 558731 h 1271194"/>
                <a:gd name="connsiteX446" fmla="*/ 1033319 w 1267738"/>
                <a:gd name="connsiteY446" fmla="*/ 559575 h 1271194"/>
                <a:gd name="connsiteX447" fmla="*/ 1038300 w 1267738"/>
                <a:gd name="connsiteY447" fmla="*/ 560503 h 1271194"/>
                <a:gd name="connsiteX448" fmla="*/ 1039059 w 1267738"/>
                <a:gd name="connsiteY448" fmla="*/ 561263 h 1271194"/>
                <a:gd name="connsiteX449" fmla="*/ 1058221 w 1267738"/>
                <a:gd name="connsiteY449" fmla="*/ 564806 h 1271194"/>
                <a:gd name="connsiteX450" fmla="*/ 1063202 w 1267738"/>
                <a:gd name="connsiteY450" fmla="*/ 565650 h 1271194"/>
                <a:gd name="connsiteX451" fmla="*/ 1064046 w 1267738"/>
                <a:gd name="connsiteY451" fmla="*/ 565650 h 1271194"/>
                <a:gd name="connsiteX452" fmla="*/ 1064890 w 1267738"/>
                <a:gd name="connsiteY452" fmla="*/ 565650 h 1271194"/>
                <a:gd name="connsiteX453" fmla="*/ 1066494 w 1267738"/>
                <a:gd name="connsiteY453" fmla="*/ 567338 h 1271194"/>
                <a:gd name="connsiteX454" fmla="*/ 1068942 w 1267738"/>
                <a:gd name="connsiteY454" fmla="*/ 569869 h 1271194"/>
                <a:gd name="connsiteX455" fmla="*/ 1071475 w 1267738"/>
                <a:gd name="connsiteY455" fmla="*/ 572400 h 1271194"/>
                <a:gd name="connsiteX456" fmla="*/ 1073078 w 1267738"/>
                <a:gd name="connsiteY456" fmla="*/ 573244 h 1271194"/>
                <a:gd name="connsiteX457" fmla="*/ 1075611 w 1267738"/>
                <a:gd name="connsiteY457" fmla="*/ 575691 h 1271194"/>
                <a:gd name="connsiteX458" fmla="*/ 1082195 w 1267738"/>
                <a:gd name="connsiteY458" fmla="*/ 580753 h 1271194"/>
                <a:gd name="connsiteX459" fmla="*/ 1084728 w 1267738"/>
                <a:gd name="connsiteY459" fmla="*/ 583284 h 1271194"/>
                <a:gd name="connsiteX460" fmla="*/ 1087176 w 1267738"/>
                <a:gd name="connsiteY460" fmla="*/ 582441 h 1271194"/>
                <a:gd name="connsiteX461" fmla="*/ 1089708 w 1267738"/>
                <a:gd name="connsiteY461" fmla="*/ 582525 h 1271194"/>
                <a:gd name="connsiteX462" fmla="*/ 1092156 w 1267738"/>
                <a:gd name="connsiteY462" fmla="*/ 582525 h 1271194"/>
                <a:gd name="connsiteX463" fmla="*/ 1094689 w 1267738"/>
                <a:gd name="connsiteY463" fmla="*/ 581681 h 1271194"/>
                <a:gd name="connsiteX464" fmla="*/ 1096377 w 1267738"/>
                <a:gd name="connsiteY464" fmla="*/ 581681 h 1271194"/>
                <a:gd name="connsiteX465" fmla="*/ 1098825 w 1267738"/>
                <a:gd name="connsiteY465" fmla="*/ 581766 h 1271194"/>
                <a:gd name="connsiteX466" fmla="*/ 1099669 w 1267738"/>
                <a:gd name="connsiteY466" fmla="*/ 581766 h 1271194"/>
                <a:gd name="connsiteX467" fmla="*/ 1101357 w 1267738"/>
                <a:gd name="connsiteY467" fmla="*/ 581766 h 1271194"/>
                <a:gd name="connsiteX468" fmla="*/ 1102202 w 1267738"/>
                <a:gd name="connsiteY468" fmla="*/ 581766 h 1271194"/>
                <a:gd name="connsiteX469" fmla="*/ 1102202 w 1267738"/>
                <a:gd name="connsiteY469" fmla="*/ 580922 h 1271194"/>
                <a:gd name="connsiteX470" fmla="*/ 1103805 w 1267738"/>
                <a:gd name="connsiteY470" fmla="*/ 580922 h 1271194"/>
                <a:gd name="connsiteX471" fmla="*/ 1104649 w 1267738"/>
                <a:gd name="connsiteY471" fmla="*/ 580922 h 1271194"/>
                <a:gd name="connsiteX472" fmla="*/ 1105494 w 1267738"/>
                <a:gd name="connsiteY472" fmla="*/ 580922 h 1271194"/>
                <a:gd name="connsiteX473" fmla="*/ 1108026 w 1267738"/>
                <a:gd name="connsiteY473" fmla="*/ 580922 h 1271194"/>
                <a:gd name="connsiteX474" fmla="*/ 1110474 w 1267738"/>
                <a:gd name="connsiteY474" fmla="*/ 581007 h 1271194"/>
                <a:gd name="connsiteX475" fmla="*/ 1112162 w 1267738"/>
                <a:gd name="connsiteY475" fmla="*/ 580163 h 1271194"/>
                <a:gd name="connsiteX476" fmla="*/ 1113851 w 1267738"/>
                <a:gd name="connsiteY476" fmla="*/ 580163 h 1271194"/>
                <a:gd name="connsiteX477" fmla="*/ 1117987 w 1267738"/>
                <a:gd name="connsiteY477" fmla="*/ 580163 h 1271194"/>
                <a:gd name="connsiteX478" fmla="*/ 1120435 w 1267738"/>
                <a:gd name="connsiteY478" fmla="*/ 579403 h 1271194"/>
                <a:gd name="connsiteX479" fmla="*/ 1121279 w 1267738"/>
                <a:gd name="connsiteY479" fmla="*/ 579403 h 1271194"/>
                <a:gd name="connsiteX480" fmla="*/ 1125500 w 1267738"/>
                <a:gd name="connsiteY480" fmla="*/ 578559 h 1271194"/>
                <a:gd name="connsiteX481" fmla="*/ 1127948 w 1267738"/>
                <a:gd name="connsiteY481" fmla="*/ 577800 h 1271194"/>
                <a:gd name="connsiteX482" fmla="*/ 1129636 w 1267738"/>
                <a:gd name="connsiteY482" fmla="*/ 576956 h 1271194"/>
                <a:gd name="connsiteX483" fmla="*/ 1133773 w 1267738"/>
                <a:gd name="connsiteY483" fmla="*/ 576113 h 1271194"/>
                <a:gd name="connsiteX484" fmla="*/ 1134617 w 1267738"/>
                <a:gd name="connsiteY484" fmla="*/ 575353 h 1271194"/>
                <a:gd name="connsiteX485" fmla="*/ 1135461 w 1267738"/>
                <a:gd name="connsiteY485" fmla="*/ 575353 h 1271194"/>
                <a:gd name="connsiteX486" fmla="*/ 1137993 w 1267738"/>
                <a:gd name="connsiteY486" fmla="*/ 574510 h 1271194"/>
                <a:gd name="connsiteX487" fmla="*/ 1139681 w 1267738"/>
                <a:gd name="connsiteY487" fmla="*/ 573666 h 1271194"/>
                <a:gd name="connsiteX488" fmla="*/ 1143818 w 1267738"/>
                <a:gd name="connsiteY488" fmla="*/ 572906 h 1271194"/>
                <a:gd name="connsiteX489" fmla="*/ 1144662 w 1267738"/>
                <a:gd name="connsiteY489" fmla="*/ 572063 h 1271194"/>
                <a:gd name="connsiteX490" fmla="*/ 1147954 w 1267738"/>
                <a:gd name="connsiteY490" fmla="*/ 571219 h 1271194"/>
                <a:gd name="connsiteX491" fmla="*/ 1150487 w 1267738"/>
                <a:gd name="connsiteY491" fmla="*/ 570459 h 1271194"/>
                <a:gd name="connsiteX492" fmla="*/ 1152175 w 1267738"/>
                <a:gd name="connsiteY492" fmla="*/ 569616 h 1271194"/>
                <a:gd name="connsiteX493" fmla="*/ 1153019 w 1267738"/>
                <a:gd name="connsiteY493" fmla="*/ 569616 h 1271194"/>
                <a:gd name="connsiteX494" fmla="*/ 1158000 w 1267738"/>
                <a:gd name="connsiteY494" fmla="*/ 568012 h 1271194"/>
                <a:gd name="connsiteX495" fmla="*/ 1163824 w 1267738"/>
                <a:gd name="connsiteY495" fmla="*/ 566410 h 1271194"/>
                <a:gd name="connsiteX496" fmla="*/ 1165513 w 1267738"/>
                <a:gd name="connsiteY496" fmla="*/ 565566 h 1271194"/>
                <a:gd name="connsiteX497" fmla="*/ 1167116 w 1267738"/>
                <a:gd name="connsiteY497" fmla="*/ 565566 h 1271194"/>
                <a:gd name="connsiteX498" fmla="*/ 1167201 w 1267738"/>
                <a:gd name="connsiteY498" fmla="*/ 564722 h 1271194"/>
                <a:gd name="connsiteX499" fmla="*/ 1169649 w 1267738"/>
                <a:gd name="connsiteY499" fmla="*/ 564806 h 1271194"/>
                <a:gd name="connsiteX500" fmla="*/ 1173870 w 1267738"/>
                <a:gd name="connsiteY500" fmla="*/ 563119 h 1271194"/>
                <a:gd name="connsiteX501" fmla="*/ 1174629 w 1267738"/>
                <a:gd name="connsiteY501" fmla="*/ 563119 h 1271194"/>
                <a:gd name="connsiteX502" fmla="*/ 1177162 w 1267738"/>
                <a:gd name="connsiteY502" fmla="*/ 561516 h 1271194"/>
                <a:gd name="connsiteX503" fmla="*/ 1178006 w 1267738"/>
                <a:gd name="connsiteY503" fmla="*/ 561516 h 1271194"/>
                <a:gd name="connsiteX504" fmla="*/ 1183830 w 1267738"/>
                <a:gd name="connsiteY504" fmla="*/ 558225 h 1271194"/>
                <a:gd name="connsiteX505" fmla="*/ 1184675 w 1267738"/>
                <a:gd name="connsiteY505" fmla="*/ 558225 h 1271194"/>
                <a:gd name="connsiteX506" fmla="*/ 1185519 w 1267738"/>
                <a:gd name="connsiteY506" fmla="*/ 557381 h 1271194"/>
                <a:gd name="connsiteX507" fmla="*/ 1188051 w 1267738"/>
                <a:gd name="connsiteY507" fmla="*/ 556538 h 1271194"/>
                <a:gd name="connsiteX508" fmla="*/ 1188895 w 1267738"/>
                <a:gd name="connsiteY508" fmla="*/ 555778 h 1271194"/>
                <a:gd name="connsiteX509" fmla="*/ 1193032 w 1267738"/>
                <a:gd name="connsiteY509" fmla="*/ 554091 h 1271194"/>
                <a:gd name="connsiteX510" fmla="*/ 1193876 w 1267738"/>
                <a:gd name="connsiteY510" fmla="*/ 553331 h 1271194"/>
                <a:gd name="connsiteX511" fmla="*/ 1196408 w 1267738"/>
                <a:gd name="connsiteY511" fmla="*/ 552488 h 1271194"/>
                <a:gd name="connsiteX512" fmla="*/ 1197252 w 1267738"/>
                <a:gd name="connsiteY512" fmla="*/ 552488 h 1271194"/>
                <a:gd name="connsiteX513" fmla="*/ 1197252 w 1267738"/>
                <a:gd name="connsiteY513" fmla="*/ 551644 h 1271194"/>
                <a:gd name="connsiteX514" fmla="*/ 1198012 w 1267738"/>
                <a:gd name="connsiteY514" fmla="*/ 551644 h 1271194"/>
                <a:gd name="connsiteX515" fmla="*/ 1198856 w 1267738"/>
                <a:gd name="connsiteY515" fmla="*/ 551644 h 1271194"/>
                <a:gd name="connsiteX516" fmla="*/ 1200545 w 1267738"/>
                <a:gd name="connsiteY516" fmla="*/ 550041 h 1271194"/>
                <a:gd name="connsiteX517" fmla="*/ 1201389 w 1267738"/>
                <a:gd name="connsiteY517" fmla="*/ 550041 h 1271194"/>
                <a:gd name="connsiteX518" fmla="*/ 1202233 w 1267738"/>
                <a:gd name="connsiteY518" fmla="*/ 549197 h 1271194"/>
                <a:gd name="connsiteX519" fmla="*/ 1203077 w 1267738"/>
                <a:gd name="connsiteY519" fmla="*/ 548353 h 1271194"/>
                <a:gd name="connsiteX520" fmla="*/ 1203921 w 1267738"/>
                <a:gd name="connsiteY520" fmla="*/ 548353 h 1271194"/>
                <a:gd name="connsiteX521" fmla="*/ 1203921 w 1267738"/>
                <a:gd name="connsiteY521" fmla="*/ 547509 h 1271194"/>
                <a:gd name="connsiteX522" fmla="*/ 1205609 w 1267738"/>
                <a:gd name="connsiteY522" fmla="*/ 547594 h 1271194"/>
                <a:gd name="connsiteX523" fmla="*/ 1206369 w 1267738"/>
                <a:gd name="connsiteY523" fmla="*/ 546750 h 1271194"/>
                <a:gd name="connsiteX524" fmla="*/ 1208902 w 1267738"/>
                <a:gd name="connsiteY524" fmla="*/ 545906 h 1271194"/>
                <a:gd name="connsiteX525" fmla="*/ 1209746 w 1267738"/>
                <a:gd name="connsiteY525" fmla="*/ 545906 h 1271194"/>
                <a:gd name="connsiteX526" fmla="*/ 1209746 w 1267738"/>
                <a:gd name="connsiteY526" fmla="*/ 545063 h 1271194"/>
                <a:gd name="connsiteX527" fmla="*/ 1210590 w 1267738"/>
                <a:gd name="connsiteY527" fmla="*/ 545063 h 1271194"/>
                <a:gd name="connsiteX528" fmla="*/ 1211434 w 1267738"/>
                <a:gd name="connsiteY528" fmla="*/ 545063 h 1271194"/>
                <a:gd name="connsiteX529" fmla="*/ 1212278 w 1267738"/>
                <a:gd name="connsiteY529" fmla="*/ 545906 h 1271194"/>
                <a:gd name="connsiteX530" fmla="*/ 1213038 w 1267738"/>
                <a:gd name="connsiteY530" fmla="*/ 545991 h 1271194"/>
                <a:gd name="connsiteX531" fmla="*/ 1216330 w 1267738"/>
                <a:gd name="connsiteY531" fmla="*/ 549281 h 1271194"/>
                <a:gd name="connsiteX532" fmla="*/ 1218018 w 1267738"/>
                <a:gd name="connsiteY532" fmla="*/ 550125 h 1271194"/>
                <a:gd name="connsiteX533" fmla="*/ 1218018 w 1267738"/>
                <a:gd name="connsiteY533" fmla="*/ 550969 h 1271194"/>
                <a:gd name="connsiteX534" fmla="*/ 1220466 w 1267738"/>
                <a:gd name="connsiteY534" fmla="*/ 552656 h 1271194"/>
                <a:gd name="connsiteX535" fmla="*/ 1221310 w 1267738"/>
                <a:gd name="connsiteY535" fmla="*/ 552656 h 1271194"/>
                <a:gd name="connsiteX536" fmla="*/ 1222155 w 1267738"/>
                <a:gd name="connsiteY536" fmla="*/ 553500 h 1271194"/>
                <a:gd name="connsiteX537" fmla="*/ 1224603 w 1267738"/>
                <a:gd name="connsiteY537" fmla="*/ 556031 h 1271194"/>
                <a:gd name="connsiteX538" fmla="*/ 1227135 w 1267738"/>
                <a:gd name="connsiteY538" fmla="*/ 557719 h 1271194"/>
                <a:gd name="connsiteX539" fmla="*/ 1227979 w 1267738"/>
                <a:gd name="connsiteY539" fmla="*/ 558563 h 1271194"/>
                <a:gd name="connsiteX540" fmla="*/ 1228739 w 1267738"/>
                <a:gd name="connsiteY540" fmla="*/ 558563 h 1271194"/>
                <a:gd name="connsiteX541" fmla="*/ 1228739 w 1267738"/>
                <a:gd name="connsiteY541" fmla="*/ 559406 h 1271194"/>
                <a:gd name="connsiteX542" fmla="*/ 1232031 w 1267738"/>
                <a:gd name="connsiteY542" fmla="*/ 562781 h 1271194"/>
                <a:gd name="connsiteX543" fmla="*/ 1232031 w 1267738"/>
                <a:gd name="connsiteY543" fmla="*/ 563625 h 1271194"/>
                <a:gd name="connsiteX544" fmla="*/ 1233719 w 1267738"/>
                <a:gd name="connsiteY544" fmla="*/ 565313 h 1271194"/>
                <a:gd name="connsiteX545" fmla="*/ 1236168 w 1267738"/>
                <a:gd name="connsiteY545" fmla="*/ 568688 h 1271194"/>
                <a:gd name="connsiteX546" fmla="*/ 1238615 w 1267738"/>
                <a:gd name="connsiteY546" fmla="*/ 571219 h 1271194"/>
                <a:gd name="connsiteX547" fmla="*/ 1241148 w 1267738"/>
                <a:gd name="connsiteY547" fmla="*/ 574510 h 1271194"/>
                <a:gd name="connsiteX548" fmla="*/ 1242752 w 1267738"/>
                <a:gd name="connsiteY548" fmla="*/ 577041 h 1271194"/>
                <a:gd name="connsiteX549" fmla="*/ 1243596 w 1267738"/>
                <a:gd name="connsiteY549" fmla="*/ 577885 h 1271194"/>
                <a:gd name="connsiteX550" fmla="*/ 1245200 w 1267738"/>
                <a:gd name="connsiteY550" fmla="*/ 580416 h 1271194"/>
                <a:gd name="connsiteX551" fmla="*/ 1245200 w 1267738"/>
                <a:gd name="connsiteY551" fmla="*/ 581259 h 1271194"/>
                <a:gd name="connsiteX552" fmla="*/ 1246888 w 1267738"/>
                <a:gd name="connsiteY552" fmla="*/ 582103 h 1271194"/>
                <a:gd name="connsiteX553" fmla="*/ 1246888 w 1267738"/>
                <a:gd name="connsiteY553" fmla="*/ 580416 h 1271194"/>
                <a:gd name="connsiteX554" fmla="*/ 1246888 w 1267738"/>
                <a:gd name="connsiteY554" fmla="*/ 579572 h 1271194"/>
                <a:gd name="connsiteX555" fmla="*/ 1247732 w 1267738"/>
                <a:gd name="connsiteY555" fmla="*/ 579572 h 1271194"/>
                <a:gd name="connsiteX556" fmla="*/ 1247732 w 1267738"/>
                <a:gd name="connsiteY556" fmla="*/ 578728 h 1271194"/>
                <a:gd name="connsiteX557" fmla="*/ 1248576 w 1267738"/>
                <a:gd name="connsiteY557" fmla="*/ 577969 h 1271194"/>
                <a:gd name="connsiteX558" fmla="*/ 1248576 w 1267738"/>
                <a:gd name="connsiteY558" fmla="*/ 577125 h 1271194"/>
                <a:gd name="connsiteX559" fmla="*/ 1248576 w 1267738"/>
                <a:gd name="connsiteY559" fmla="*/ 576282 h 1271194"/>
                <a:gd name="connsiteX560" fmla="*/ 1249420 w 1267738"/>
                <a:gd name="connsiteY560" fmla="*/ 575438 h 1271194"/>
                <a:gd name="connsiteX561" fmla="*/ 1248576 w 1267738"/>
                <a:gd name="connsiteY561" fmla="*/ 575438 h 1271194"/>
                <a:gd name="connsiteX562" fmla="*/ 1248576 w 1267738"/>
                <a:gd name="connsiteY562" fmla="*/ 574594 h 1271194"/>
                <a:gd name="connsiteX563" fmla="*/ 1248576 w 1267738"/>
                <a:gd name="connsiteY563" fmla="*/ 573750 h 1271194"/>
                <a:gd name="connsiteX564" fmla="*/ 1247817 w 1267738"/>
                <a:gd name="connsiteY564" fmla="*/ 572906 h 1271194"/>
                <a:gd name="connsiteX565" fmla="*/ 1249420 w 1267738"/>
                <a:gd name="connsiteY565" fmla="*/ 572147 h 1271194"/>
                <a:gd name="connsiteX566" fmla="*/ 1250265 w 1267738"/>
                <a:gd name="connsiteY566" fmla="*/ 571303 h 1271194"/>
                <a:gd name="connsiteX567" fmla="*/ 1251953 w 1267738"/>
                <a:gd name="connsiteY567" fmla="*/ 571303 h 1271194"/>
                <a:gd name="connsiteX568" fmla="*/ 1253641 w 1267738"/>
                <a:gd name="connsiteY568" fmla="*/ 570459 h 1271194"/>
                <a:gd name="connsiteX569" fmla="*/ 1254485 w 1267738"/>
                <a:gd name="connsiteY569" fmla="*/ 570459 h 1271194"/>
                <a:gd name="connsiteX570" fmla="*/ 1254401 w 1267738"/>
                <a:gd name="connsiteY570" fmla="*/ 571303 h 1271194"/>
                <a:gd name="connsiteX571" fmla="*/ 1255245 w 1267738"/>
                <a:gd name="connsiteY571" fmla="*/ 571303 h 1271194"/>
                <a:gd name="connsiteX572" fmla="*/ 1256089 w 1267738"/>
                <a:gd name="connsiteY572" fmla="*/ 572147 h 1271194"/>
                <a:gd name="connsiteX573" fmla="*/ 1256933 w 1267738"/>
                <a:gd name="connsiteY573" fmla="*/ 572991 h 1271194"/>
                <a:gd name="connsiteX574" fmla="*/ 1257778 w 1267738"/>
                <a:gd name="connsiteY574" fmla="*/ 572991 h 1271194"/>
                <a:gd name="connsiteX575" fmla="*/ 1258622 w 1267738"/>
                <a:gd name="connsiteY575" fmla="*/ 572991 h 1271194"/>
                <a:gd name="connsiteX576" fmla="*/ 1260226 w 1267738"/>
                <a:gd name="connsiteY576" fmla="*/ 573075 h 1271194"/>
                <a:gd name="connsiteX577" fmla="*/ 1262758 w 1267738"/>
                <a:gd name="connsiteY577" fmla="*/ 571388 h 1271194"/>
                <a:gd name="connsiteX578" fmla="*/ 1261914 w 1267738"/>
                <a:gd name="connsiteY578" fmla="*/ 570544 h 1271194"/>
                <a:gd name="connsiteX579" fmla="*/ 1261070 w 1267738"/>
                <a:gd name="connsiteY579" fmla="*/ 569700 h 1271194"/>
                <a:gd name="connsiteX580" fmla="*/ 1261154 w 1267738"/>
                <a:gd name="connsiteY580" fmla="*/ 568856 h 1271194"/>
                <a:gd name="connsiteX581" fmla="*/ 1261914 w 1267738"/>
                <a:gd name="connsiteY581" fmla="*/ 568856 h 1271194"/>
                <a:gd name="connsiteX582" fmla="*/ 1263602 w 1267738"/>
                <a:gd name="connsiteY582" fmla="*/ 568097 h 1271194"/>
                <a:gd name="connsiteX583" fmla="*/ 1264446 w 1267738"/>
                <a:gd name="connsiteY583" fmla="*/ 569785 h 1271194"/>
                <a:gd name="connsiteX584" fmla="*/ 1266050 w 1267738"/>
                <a:gd name="connsiteY584" fmla="*/ 571388 h 1271194"/>
                <a:gd name="connsiteX585" fmla="*/ 1266135 w 1267738"/>
                <a:gd name="connsiteY585" fmla="*/ 570628 h 1271194"/>
                <a:gd name="connsiteX586" fmla="*/ 1266894 w 1267738"/>
                <a:gd name="connsiteY586" fmla="*/ 570628 h 1271194"/>
                <a:gd name="connsiteX587" fmla="*/ 1267739 w 1267738"/>
                <a:gd name="connsiteY587" fmla="*/ 569785 h 1271194"/>
                <a:gd name="connsiteX588" fmla="*/ 1266979 w 1267738"/>
                <a:gd name="connsiteY588" fmla="*/ 568941 h 1271194"/>
                <a:gd name="connsiteX589" fmla="*/ 1266135 w 1267738"/>
                <a:gd name="connsiteY589" fmla="*/ 568097 h 1271194"/>
                <a:gd name="connsiteX590" fmla="*/ 1265290 w 1267738"/>
                <a:gd name="connsiteY590" fmla="*/ 567253 h 1271194"/>
                <a:gd name="connsiteX591" fmla="*/ 1263687 w 1267738"/>
                <a:gd name="connsiteY591" fmla="*/ 564722 h 1271194"/>
                <a:gd name="connsiteX592" fmla="*/ 1262843 w 1267738"/>
                <a:gd name="connsiteY592" fmla="*/ 563878 h 1271194"/>
                <a:gd name="connsiteX593" fmla="*/ 1261998 w 1267738"/>
                <a:gd name="connsiteY593" fmla="*/ 563034 h 1271194"/>
                <a:gd name="connsiteX594" fmla="*/ 1261154 w 1267738"/>
                <a:gd name="connsiteY594" fmla="*/ 561347 h 1271194"/>
                <a:gd name="connsiteX595" fmla="*/ 1260394 w 1267738"/>
                <a:gd name="connsiteY595" fmla="*/ 559744 h 1271194"/>
                <a:gd name="connsiteX596" fmla="*/ 1259550 w 1267738"/>
                <a:gd name="connsiteY596" fmla="*/ 558900 h 1271194"/>
                <a:gd name="connsiteX597" fmla="*/ 1258706 w 1267738"/>
                <a:gd name="connsiteY597" fmla="*/ 557212 h 1271194"/>
                <a:gd name="connsiteX598" fmla="*/ 1257862 w 1267738"/>
                <a:gd name="connsiteY598" fmla="*/ 557212 h 1271194"/>
                <a:gd name="connsiteX599" fmla="*/ 1257946 w 1267738"/>
                <a:gd name="connsiteY599" fmla="*/ 555525 h 1271194"/>
                <a:gd name="connsiteX600" fmla="*/ 1257102 w 1267738"/>
                <a:gd name="connsiteY600" fmla="*/ 553838 h 1271194"/>
                <a:gd name="connsiteX601" fmla="*/ 1256258 w 1267738"/>
                <a:gd name="connsiteY601" fmla="*/ 552994 h 1271194"/>
                <a:gd name="connsiteX602" fmla="*/ 1255498 w 1267738"/>
                <a:gd name="connsiteY602" fmla="*/ 550463 h 1271194"/>
                <a:gd name="connsiteX603" fmla="*/ 1255498 w 1267738"/>
                <a:gd name="connsiteY603" fmla="*/ 549619 h 1271194"/>
                <a:gd name="connsiteX604" fmla="*/ 1255498 w 1267738"/>
                <a:gd name="connsiteY604" fmla="*/ 548859 h 1271194"/>
                <a:gd name="connsiteX605" fmla="*/ 1255498 w 1267738"/>
                <a:gd name="connsiteY605" fmla="*/ 548016 h 1271194"/>
                <a:gd name="connsiteX606" fmla="*/ 1254654 w 1267738"/>
                <a:gd name="connsiteY606" fmla="*/ 548016 h 1271194"/>
                <a:gd name="connsiteX607" fmla="*/ 1254654 w 1267738"/>
                <a:gd name="connsiteY607" fmla="*/ 547172 h 1271194"/>
                <a:gd name="connsiteX608" fmla="*/ 1254654 w 1267738"/>
                <a:gd name="connsiteY608" fmla="*/ 546328 h 1271194"/>
                <a:gd name="connsiteX609" fmla="*/ 1254654 w 1267738"/>
                <a:gd name="connsiteY609" fmla="*/ 545484 h 1271194"/>
                <a:gd name="connsiteX610" fmla="*/ 1253810 w 1267738"/>
                <a:gd name="connsiteY610" fmla="*/ 544641 h 1271194"/>
                <a:gd name="connsiteX611" fmla="*/ 1253895 w 1267738"/>
                <a:gd name="connsiteY611" fmla="*/ 543797 h 1271194"/>
                <a:gd name="connsiteX612" fmla="*/ 1253895 w 1267738"/>
                <a:gd name="connsiteY612" fmla="*/ 542953 h 1271194"/>
                <a:gd name="connsiteX613" fmla="*/ 1253895 w 1267738"/>
                <a:gd name="connsiteY613" fmla="*/ 542110 h 1271194"/>
                <a:gd name="connsiteX614" fmla="*/ 1254739 w 1267738"/>
                <a:gd name="connsiteY614" fmla="*/ 539663 h 1271194"/>
                <a:gd name="connsiteX615" fmla="*/ 1254739 w 1267738"/>
                <a:gd name="connsiteY615" fmla="*/ 537975 h 1271194"/>
                <a:gd name="connsiteX616" fmla="*/ 1254739 w 1267738"/>
                <a:gd name="connsiteY616" fmla="*/ 537131 h 1271194"/>
                <a:gd name="connsiteX617" fmla="*/ 1254739 w 1267738"/>
                <a:gd name="connsiteY617" fmla="*/ 535444 h 1271194"/>
                <a:gd name="connsiteX618" fmla="*/ 1254739 w 1267738"/>
                <a:gd name="connsiteY618" fmla="*/ 533841 h 1271194"/>
                <a:gd name="connsiteX619" fmla="*/ 1255583 w 1267738"/>
                <a:gd name="connsiteY619" fmla="*/ 532153 h 1271194"/>
                <a:gd name="connsiteX620" fmla="*/ 1255667 w 1267738"/>
                <a:gd name="connsiteY620" fmla="*/ 530466 h 1271194"/>
                <a:gd name="connsiteX621" fmla="*/ 1256511 w 1267738"/>
                <a:gd name="connsiteY621" fmla="*/ 528778 h 1271194"/>
                <a:gd name="connsiteX622" fmla="*/ 1256511 w 1267738"/>
                <a:gd name="connsiteY622" fmla="*/ 527175 h 1271194"/>
                <a:gd name="connsiteX623" fmla="*/ 1256511 w 1267738"/>
                <a:gd name="connsiteY623" fmla="*/ 525488 h 1271194"/>
                <a:gd name="connsiteX624" fmla="*/ 1257355 w 1267738"/>
                <a:gd name="connsiteY624" fmla="*/ 522956 h 1271194"/>
                <a:gd name="connsiteX625" fmla="*/ 1257355 w 1267738"/>
                <a:gd name="connsiteY625" fmla="*/ 521353 h 1271194"/>
                <a:gd name="connsiteX626" fmla="*/ 1256596 w 1267738"/>
                <a:gd name="connsiteY626" fmla="*/ 520510 h 1271194"/>
                <a:gd name="connsiteX627" fmla="*/ 1256596 w 1267738"/>
                <a:gd name="connsiteY627" fmla="*/ 519666 h 1271194"/>
                <a:gd name="connsiteX628" fmla="*/ 1256596 w 1267738"/>
                <a:gd name="connsiteY628" fmla="*/ 518822 h 1271194"/>
                <a:gd name="connsiteX629" fmla="*/ 1255752 w 1267738"/>
                <a:gd name="connsiteY629" fmla="*/ 517134 h 1271194"/>
                <a:gd name="connsiteX630" fmla="*/ 1255752 w 1267738"/>
                <a:gd name="connsiteY630" fmla="*/ 516291 h 1271194"/>
                <a:gd name="connsiteX631" fmla="*/ 1255752 w 1267738"/>
                <a:gd name="connsiteY631" fmla="*/ 515447 h 1271194"/>
                <a:gd name="connsiteX632" fmla="*/ 1254908 w 1267738"/>
                <a:gd name="connsiteY632" fmla="*/ 514603 h 1271194"/>
                <a:gd name="connsiteX633" fmla="*/ 1254992 w 1267738"/>
                <a:gd name="connsiteY633" fmla="*/ 513759 h 1271194"/>
                <a:gd name="connsiteX634" fmla="*/ 1254148 w 1267738"/>
                <a:gd name="connsiteY634" fmla="*/ 512916 h 1271194"/>
                <a:gd name="connsiteX635" fmla="*/ 1254148 w 1267738"/>
                <a:gd name="connsiteY635" fmla="*/ 512156 h 1271194"/>
                <a:gd name="connsiteX636" fmla="*/ 1253304 w 1267738"/>
                <a:gd name="connsiteY636" fmla="*/ 511313 h 1271194"/>
                <a:gd name="connsiteX637" fmla="*/ 1253304 w 1267738"/>
                <a:gd name="connsiteY637" fmla="*/ 510469 h 1271194"/>
                <a:gd name="connsiteX638" fmla="*/ 1252459 w 1267738"/>
                <a:gd name="connsiteY638" fmla="*/ 509625 h 1271194"/>
                <a:gd name="connsiteX639" fmla="*/ 1251700 w 1267738"/>
                <a:gd name="connsiteY639" fmla="*/ 508781 h 1271194"/>
                <a:gd name="connsiteX640" fmla="*/ 1251700 w 1267738"/>
                <a:gd name="connsiteY640" fmla="*/ 507937 h 1271194"/>
                <a:gd name="connsiteX641" fmla="*/ 1250856 w 1267738"/>
                <a:gd name="connsiteY641" fmla="*/ 507094 h 1271194"/>
                <a:gd name="connsiteX642" fmla="*/ 1250011 w 1267738"/>
                <a:gd name="connsiteY642" fmla="*/ 506250 h 1271194"/>
                <a:gd name="connsiteX643" fmla="*/ 1250011 w 1267738"/>
                <a:gd name="connsiteY643" fmla="*/ 505406 h 1271194"/>
                <a:gd name="connsiteX644" fmla="*/ 1249252 w 1267738"/>
                <a:gd name="connsiteY644" fmla="*/ 504563 h 1271194"/>
                <a:gd name="connsiteX645" fmla="*/ 1248407 w 1267738"/>
                <a:gd name="connsiteY645" fmla="*/ 503719 h 1271194"/>
                <a:gd name="connsiteX646" fmla="*/ 1246719 w 1267738"/>
                <a:gd name="connsiteY646" fmla="*/ 502031 h 1271194"/>
                <a:gd name="connsiteX647" fmla="*/ 1244271 w 1267738"/>
                <a:gd name="connsiteY647" fmla="*/ 499500 h 1271194"/>
                <a:gd name="connsiteX648" fmla="*/ 1242583 w 1267738"/>
                <a:gd name="connsiteY648" fmla="*/ 497813 h 1271194"/>
                <a:gd name="connsiteX649" fmla="*/ 1242583 w 1267738"/>
                <a:gd name="connsiteY649" fmla="*/ 496969 h 1271194"/>
                <a:gd name="connsiteX650" fmla="*/ 1241823 w 1267738"/>
                <a:gd name="connsiteY650" fmla="*/ 495366 h 1271194"/>
                <a:gd name="connsiteX651" fmla="*/ 1240979 w 1267738"/>
                <a:gd name="connsiteY651" fmla="*/ 494522 h 1271194"/>
                <a:gd name="connsiteX652" fmla="*/ 1240135 w 1267738"/>
                <a:gd name="connsiteY652" fmla="*/ 493678 h 1271194"/>
                <a:gd name="connsiteX653" fmla="*/ 1239375 w 1267738"/>
                <a:gd name="connsiteY653" fmla="*/ 491991 h 1271194"/>
                <a:gd name="connsiteX654" fmla="*/ 1238531 w 1267738"/>
                <a:gd name="connsiteY654" fmla="*/ 489459 h 1271194"/>
                <a:gd name="connsiteX655" fmla="*/ 1238531 w 1267738"/>
                <a:gd name="connsiteY655" fmla="*/ 488616 h 1271194"/>
                <a:gd name="connsiteX656" fmla="*/ 1237687 w 1267738"/>
                <a:gd name="connsiteY656" fmla="*/ 486928 h 1271194"/>
                <a:gd name="connsiteX657" fmla="*/ 1236927 w 1267738"/>
                <a:gd name="connsiteY657" fmla="*/ 483637 h 1271194"/>
                <a:gd name="connsiteX658" fmla="*/ 1236927 w 1267738"/>
                <a:gd name="connsiteY658" fmla="*/ 481106 h 1271194"/>
                <a:gd name="connsiteX659" fmla="*/ 1236168 w 1267738"/>
                <a:gd name="connsiteY659" fmla="*/ 477731 h 1271194"/>
                <a:gd name="connsiteX660" fmla="*/ 1236168 w 1267738"/>
                <a:gd name="connsiteY660" fmla="*/ 476128 h 1271194"/>
                <a:gd name="connsiteX661" fmla="*/ 1236168 w 1267738"/>
                <a:gd name="connsiteY661" fmla="*/ 474441 h 1271194"/>
                <a:gd name="connsiteX662" fmla="*/ 1236168 w 1267738"/>
                <a:gd name="connsiteY662" fmla="*/ 473597 h 1271194"/>
                <a:gd name="connsiteX663" fmla="*/ 1236168 w 1267738"/>
                <a:gd name="connsiteY663" fmla="*/ 471909 h 1271194"/>
                <a:gd name="connsiteX664" fmla="*/ 1236168 w 1267738"/>
                <a:gd name="connsiteY664" fmla="*/ 471066 h 1271194"/>
                <a:gd name="connsiteX665" fmla="*/ 1236168 w 1267738"/>
                <a:gd name="connsiteY665" fmla="*/ 468619 h 1271194"/>
                <a:gd name="connsiteX666" fmla="*/ 1236252 w 1267738"/>
                <a:gd name="connsiteY666" fmla="*/ 467775 h 1271194"/>
                <a:gd name="connsiteX667" fmla="*/ 1236252 w 1267738"/>
                <a:gd name="connsiteY667" fmla="*/ 464400 h 1271194"/>
                <a:gd name="connsiteX668" fmla="*/ 1237096 w 1267738"/>
                <a:gd name="connsiteY668" fmla="*/ 463556 h 1271194"/>
                <a:gd name="connsiteX669" fmla="*/ 1237096 w 1267738"/>
                <a:gd name="connsiteY669" fmla="*/ 462713 h 1271194"/>
                <a:gd name="connsiteX670" fmla="*/ 1237096 w 1267738"/>
                <a:gd name="connsiteY670" fmla="*/ 461109 h 1271194"/>
                <a:gd name="connsiteX671" fmla="*/ 1237096 w 1267738"/>
                <a:gd name="connsiteY671" fmla="*/ 460266 h 1271194"/>
                <a:gd name="connsiteX672" fmla="*/ 1237096 w 1267738"/>
                <a:gd name="connsiteY672" fmla="*/ 458578 h 1271194"/>
                <a:gd name="connsiteX673" fmla="*/ 1237180 w 1267738"/>
                <a:gd name="connsiteY673" fmla="*/ 456047 h 1271194"/>
                <a:gd name="connsiteX674" fmla="*/ 1237180 w 1267738"/>
                <a:gd name="connsiteY674" fmla="*/ 454444 h 1271194"/>
                <a:gd name="connsiteX675" fmla="*/ 1236336 w 1267738"/>
                <a:gd name="connsiteY675" fmla="*/ 452756 h 1271194"/>
                <a:gd name="connsiteX676" fmla="*/ 1236336 w 1267738"/>
                <a:gd name="connsiteY676" fmla="*/ 451913 h 1271194"/>
                <a:gd name="connsiteX677" fmla="*/ 1236336 w 1267738"/>
                <a:gd name="connsiteY677" fmla="*/ 449381 h 1271194"/>
                <a:gd name="connsiteX678" fmla="*/ 1235577 w 1267738"/>
                <a:gd name="connsiteY678" fmla="*/ 446850 h 1271194"/>
                <a:gd name="connsiteX679" fmla="*/ 1235577 w 1267738"/>
                <a:gd name="connsiteY679" fmla="*/ 445247 h 1271194"/>
                <a:gd name="connsiteX680" fmla="*/ 1235577 w 1267738"/>
                <a:gd name="connsiteY680" fmla="*/ 444403 h 1271194"/>
                <a:gd name="connsiteX681" fmla="*/ 1234732 w 1267738"/>
                <a:gd name="connsiteY681" fmla="*/ 443559 h 1271194"/>
                <a:gd name="connsiteX682" fmla="*/ 1233973 w 1267738"/>
                <a:gd name="connsiteY682" fmla="*/ 441872 h 1271194"/>
                <a:gd name="connsiteX683" fmla="*/ 1232284 w 1267738"/>
                <a:gd name="connsiteY683" fmla="*/ 439341 h 1271194"/>
                <a:gd name="connsiteX684" fmla="*/ 1232284 w 1267738"/>
                <a:gd name="connsiteY684" fmla="*/ 438497 h 1271194"/>
                <a:gd name="connsiteX685" fmla="*/ 1231440 w 1267738"/>
                <a:gd name="connsiteY685" fmla="*/ 437653 h 1271194"/>
                <a:gd name="connsiteX686" fmla="*/ 1231525 w 1267738"/>
                <a:gd name="connsiteY686" fmla="*/ 436809 h 1271194"/>
                <a:gd name="connsiteX687" fmla="*/ 1229836 w 1267738"/>
                <a:gd name="connsiteY687" fmla="*/ 435122 h 1271194"/>
                <a:gd name="connsiteX688" fmla="*/ 1228992 w 1267738"/>
                <a:gd name="connsiteY688" fmla="*/ 434278 h 1271194"/>
                <a:gd name="connsiteX689" fmla="*/ 1225700 w 1267738"/>
                <a:gd name="connsiteY689" fmla="*/ 430903 h 1271194"/>
                <a:gd name="connsiteX690" fmla="*/ 1224856 w 1267738"/>
                <a:gd name="connsiteY690" fmla="*/ 430060 h 1271194"/>
                <a:gd name="connsiteX691" fmla="*/ 1224096 w 1267738"/>
                <a:gd name="connsiteY691" fmla="*/ 429216 h 1271194"/>
                <a:gd name="connsiteX692" fmla="*/ 1223252 w 1267738"/>
                <a:gd name="connsiteY692" fmla="*/ 428372 h 1271194"/>
                <a:gd name="connsiteX693" fmla="*/ 1221564 w 1267738"/>
                <a:gd name="connsiteY693" fmla="*/ 427528 h 1271194"/>
                <a:gd name="connsiteX694" fmla="*/ 1220720 w 1267738"/>
                <a:gd name="connsiteY694" fmla="*/ 425925 h 1271194"/>
                <a:gd name="connsiteX695" fmla="*/ 1219960 w 1267738"/>
                <a:gd name="connsiteY695" fmla="*/ 425081 h 1271194"/>
                <a:gd name="connsiteX696" fmla="*/ 1219116 w 1267738"/>
                <a:gd name="connsiteY696" fmla="*/ 424997 h 1271194"/>
                <a:gd name="connsiteX697" fmla="*/ 1218272 w 1267738"/>
                <a:gd name="connsiteY697" fmla="*/ 423394 h 1271194"/>
                <a:gd name="connsiteX698" fmla="*/ 1216583 w 1267738"/>
                <a:gd name="connsiteY698" fmla="*/ 421706 h 1271194"/>
                <a:gd name="connsiteX699" fmla="*/ 1215824 w 1267738"/>
                <a:gd name="connsiteY699" fmla="*/ 421706 h 1271194"/>
                <a:gd name="connsiteX700" fmla="*/ 1215824 w 1267738"/>
                <a:gd name="connsiteY700" fmla="*/ 420019 h 1271194"/>
                <a:gd name="connsiteX701" fmla="*/ 1214979 w 1267738"/>
                <a:gd name="connsiteY701" fmla="*/ 420019 h 1271194"/>
                <a:gd name="connsiteX702" fmla="*/ 1214135 w 1267738"/>
                <a:gd name="connsiteY702" fmla="*/ 418331 h 1271194"/>
                <a:gd name="connsiteX703" fmla="*/ 1212531 w 1267738"/>
                <a:gd name="connsiteY703" fmla="*/ 417487 h 1271194"/>
                <a:gd name="connsiteX704" fmla="*/ 1211687 w 1267738"/>
                <a:gd name="connsiteY704" fmla="*/ 416644 h 1271194"/>
                <a:gd name="connsiteX705" fmla="*/ 1209999 w 1267738"/>
                <a:gd name="connsiteY705" fmla="*/ 415800 h 1271194"/>
                <a:gd name="connsiteX706" fmla="*/ 1207551 w 1267738"/>
                <a:gd name="connsiteY706" fmla="*/ 413269 h 1271194"/>
                <a:gd name="connsiteX707" fmla="*/ 1204259 w 1267738"/>
                <a:gd name="connsiteY707" fmla="*/ 409894 h 1271194"/>
                <a:gd name="connsiteX708" fmla="*/ 1201726 w 1267738"/>
                <a:gd name="connsiteY708" fmla="*/ 407363 h 1271194"/>
                <a:gd name="connsiteX709" fmla="*/ 1200882 w 1267738"/>
                <a:gd name="connsiteY709" fmla="*/ 406519 h 1271194"/>
                <a:gd name="connsiteX710" fmla="*/ 1200967 w 1267738"/>
                <a:gd name="connsiteY710" fmla="*/ 405675 h 1271194"/>
                <a:gd name="connsiteX711" fmla="*/ 1200122 w 1267738"/>
                <a:gd name="connsiteY711" fmla="*/ 405675 h 1271194"/>
                <a:gd name="connsiteX712" fmla="*/ 1194298 w 1267738"/>
                <a:gd name="connsiteY712" fmla="*/ 401456 h 1271194"/>
                <a:gd name="connsiteX713" fmla="*/ 1190161 w 1267738"/>
                <a:gd name="connsiteY713" fmla="*/ 398925 h 1271194"/>
                <a:gd name="connsiteX714" fmla="*/ 1188473 w 1267738"/>
                <a:gd name="connsiteY714" fmla="*/ 398081 h 1271194"/>
                <a:gd name="connsiteX715" fmla="*/ 1187629 w 1267738"/>
                <a:gd name="connsiteY715" fmla="*/ 397238 h 1271194"/>
                <a:gd name="connsiteX716" fmla="*/ 1186869 w 1267738"/>
                <a:gd name="connsiteY716" fmla="*/ 397238 h 1271194"/>
                <a:gd name="connsiteX717" fmla="*/ 1186869 w 1267738"/>
                <a:gd name="connsiteY717" fmla="*/ 396394 h 1271194"/>
                <a:gd name="connsiteX718" fmla="*/ 1186025 w 1267738"/>
                <a:gd name="connsiteY718" fmla="*/ 396394 h 1271194"/>
                <a:gd name="connsiteX719" fmla="*/ 1185181 w 1267738"/>
                <a:gd name="connsiteY719" fmla="*/ 395550 h 1271194"/>
                <a:gd name="connsiteX720" fmla="*/ 1184337 w 1267738"/>
                <a:gd name="connsiteY720" fmla="*/ 395550 h 1271194"/>
                <a:gd name="connsiteX721" fmla="*/ 1183493 w 1267738"/>
                <a:gd name="connsiteY721" fmla="*/ 394706 h 1271194"/>
                <a:gd name="connsiteX722" fmla="*/ 1181889 w 1267738"/>
                <a:gd name="connsiteY722" fmla="*/ 393863 h 1271194"/>
                <a:gd name="connsiteX723" fmla="*/ 1181045 w 1267738"/>
                <a:gd name="connsiteY723" fmla="*/ 393019 h 1271194"/>
                <a:gd name="connsiteX724" fmla="*/ 1180201 w 1267738"/>
                <a:gd name="connsiteY724" fmla="*/ 393019 h 1271194"/>
                <a:gd name="connsiteX725" fmla="*/ 1178512 w 1267738"/>
                <a:gd name="connsiteY725" fmla="*/ 392175 h 1271194"/>
                <a:gd name="connsiteX726" fmla="*/ 1175220 w 1267738"/>
                <a:gd name="connsiteY726" fmla="*/ 391247 h 1271194"/>
                <a:gd name="connsiteX727" fmla="*/ 1173532 w 1267738"/>
                <a:gd name="connsiteY727" fmla="*/ 390403 h 1271194"/>
                <a:gd name="connsiteX728" fmla="*/ 1172688 w 1267738"/>
                <a:gd name="connsiteY728" fmla="*/ 390403 h 1271194"/>
                <a:gd name="connsiteX729" fmla="*/ 1171928 w 1267738"/>
                <a:gd name="connsiteY729" fmla="*/ 389559 h 1271194"/>
                <a:gd name="connsiteX730" fmla="*/ 1171084 w 1267738"/>
                <a:gd name="connsiteY730" fmla="*/ 389559 h 1271194"/>
                <a:gd name="connsiteX731" fmla="*/ 1170240 w 1267738"/>
                <a:gd name="connsiteY731" fmla="*/ 388716 h 1271194"/>
                <a:gd name="connsiteX732" fmla="*/ 1170240 w 1267738"/>
                <a:gd name="connsiteY732" fmla="*/ 387872 h 1271194"/>
                <a:gd name="connsiteX733" fmla="*/ 1169396 w 1267738"/>
                <a:gd name="connsiteY733" fmla="*/ 387872 h 1271194"/>
                <a:gd name="connsiteX734" fmla="*/ 1168551 w 1267738"/>
                <a:gd name="connsiteY734" fmla="*/ 386184 h 1271194"/>
                <a:gd name="connsiteX735" fmla="*/ 1166103 w 1267738"/>
                <a:gd name="connsiteY735" fmla="*/ 383653 h 1271194"/>
                <a:gd name="connsiteX736" fmla="*/ 1166103 w 1267738"/>
                <a:gd name="connsiteY736" fmla="*/ 382809 h 1271194"/>
                <a:gd name="connsiteX737" fmla="*/ 1165259 w 1267738"/>
                <a:gd name="connsiteY737" fmla="*/ 381966 h 1271194"/>
                <a:gd name="connsiteX738" fmla="*/ 1164499 w 1267738"/>
                <a:gd name="connsiteY738" fmla="*/ 381966 h 1271194"/>
                <a:gd name="connsiteX739" fmla="*/ 1163655 w 1267738"/>
                <a:gd name="connsiteY739" fmla="*/ 380362 h 1271194"/>
                <a:gd name="connsiteX740" fmla="*/ 1163655 w 1267738"/>
                <a:gd name="connsiteY740" fmla="*/ 379519 h 1271194"/>
                <a:gd name="connsiteX741" fmla="*/ 1162811 w 1267738"/>
                <a:gd name="connsiteY741" fmla="*/ 378675 h 1271194"/>
                <a:gd name="connsiteX742" fmla="*/ 1161967 w 1267738"/>
                <a:gd name="connsiteY742" fmla="*/ 377831 h 1271194"/>
                <a:gd name="connsiteX743" fmla="*/ 1161967 w 1267738"/>
                <a:gd name="connsiteY743" fmla="*/ 376988 h 1271194"/>
                <a:gd name="connsiteX744" fmla="*/ 1161207 w 1267738"/>
                <a:gd name="connsiteY744" fmla="*/ 375300 h 1271194"/>
                <a:gd name="connsiteX745" fmla="*/ 1160363 w 1267738"/>
                <a:gd name="connsiteY745" fmla="*/ 373613 h 1271194"/>
                <a:gd name="connsiteX746" fmla="*/ 1159519 w 1267738"/>
                <a:gd name="connsiteY746" fmla="*/ 372769 h 1271194"/>
                <a:gd name="connsiteX747" fmla="*/ 1159519 w 1267738"/>
                <a:gd name="connsiteY747" fmla="*/ 371081 h 1271194"/>
                <a:gd name="connsiteX748" fmla="*/ 1158759 w 1267738"/>
                <a:gd name="connsiteY748" fmla="*/ 369394 h 1271194"/>
                <a:gd name="connsiteX749" fmla="*/ 1158759 w 1267738"/>
                <a:gd name="connsiteY749" fmla="*/ 367791 h 1271194"/>
                <a:gd name="connsiteX750" fmla="*/ 1158759 w 1267738"/>
                <a:gd name="connsiteY750" fmla="*/ 366103 h 1271194"/>
                <a:gd name="connsiteX751" fmla="*/ 1157915 w 1267738"/>
                <a:gd name="connsiteY751" fmla="*/ 365259 h 1271194"/>
                <a:gd name="connsiteX752" fmla="*/ 1157915 w 1267738"/>
                <a:gd name="connsiteY752" fmla="*/ 362728 h 1271194"/>
                <a:gd name="connsiteX753" fmla="*/ 1158000 w 1267738"/>
                <a:gd name="connsiteY753" fmla="*/ 361041 h 1271194"/>
                <a:gd name="connsiteX754" fmla="*/ 1158000 w 1267738"/>
                <a:gd name="connsiteY754" fmla="*/ 359353 h 1271194"/>
                <a:gd name="connsiteX755" fmla="*/ 1158000 w 1267738"/>
                <a:gd name="connsiteY755" fmla="*/ 356906 h 1271194"/>
                <a:gd name="connsiteX756" fmla="*/ 1158000 w 1267738"/>
                <a:gd name="connsiteY756" fmla="*/ 355219 h 1271194"/>
                <a:gd name="connsiteX757" fmla="*/ 1158000 w 1267738"/>
                <a:gd name="connsiteY757" fmla="*/ 354375 h 1271194"/>
                <a:gd name="connsiteX758" fmla="*/ 1158000 w 1267738"/>
                <a:gd name="connsiteY758" fmla="*/ 352688 h 1271194"/>
                <a:gd name="connsiteX759" fmla="*/ 1158084 w 1267738"/>
                <a:gd name="connsiteY759" fmla="*/ 349397 h 1271194"/>
                <a:gd name="connsiteX760" fmla="*/ 1158084 w 1267738"/>
                <a:gd name="connsiteY760" fmla="*/ 346866 h 1271194"/>
                <a:gd name="connsiteX761" fmla="*/ 1158928 w 1267738"/>
                <a:gd name="connsiteY761" fmla="*/ 345178 h 1271194"/>
                <a:gd name="connsiteX762" fmla="*/ 1158928 w 1267738"/>
                <a:gd name="connsiteY762" fmla="*/ 342731 h 1271194"/>
                <a:gd name="connsiteX763" fmla="*/ 1158928 w 1267738"/>
                <a:gd name="connsiteY763" fmla="*/ 341888 h 1271194"/>
                <a:gd name="connsiteX764" fmla="*/ 1158928 w 1267738"/>
                <a:gd name="connsiteY764" fmla="*/ 340200 h 1271194"/>
                <a:gd name="connsiteX765" fmla="*/ 1159012 w 1267738"/>
                <a:gd name="connsiteY765" fmla="*/ 335981 h 1271194"/>
                <a:gd name="connsiteX766" fmla="*/ 1159857 w 1267738"/>
                <a:gd name="connsiteY766" fmla="*/ 332691 h 1271194"/>
                <a:gd name="connsiteX767" fmla="*/ 1159857 w 1267738"/>
                <a:gd name="connsiteY767" fmla="*/ 331003 h 1271194"/>
                <a:gd name="connsiteX768" fmla="*/ 1159857 w 1267738"/>
                <a:gd name="connsiteY768" fmla="*/ 328472 h 1271194"/>
                <a:gd name="connsiteX769" fmla="*/ 1159941 w 1267738"/>
                <a:gd name="connsiteY769" fmla="*/ 325181 h 1271194"/>
                <a:gd name="connsiteX770" fmla="*/ 1159097 w 1267738"/>
                <a:gd name="connsiteY770" fmla="*/ 320962 h 1271194"/>
                <a:gd name="connsiteX771" fmla="*/ 1159097 w 1267738"/>
                <a:gd name="connsiteY771" fmla="*/ 317587 h 1271194"/>
                <a:gd name="connsiteX772" fmla="*/ 1158337 w 1267738"/>
                <a:gd name="connsiteY772" fmla="*/ 315984 h 1271194"/>
                <a:gd name="connsiteX773" fmla="*/ 1158337 w 1267738"/>
                <a:gd name="connsiteY773" fmla="*/ 314297 h 1271194"/>
                <a:gd name="connsiteX774" fmla="*/ 1157493 w 1267738"/>
                <a:gd name="connsiteY774" fmla="*/ 310078 h 1271194"/>
                <a:gd name="connsiteX775" fmla="*/ 1156733 w 1267738"/>
                <a:gd name="connsiteY775" fmla="*/ 305944 h 1271194"/>
                <a:gd name="connsiteX776" fmla="*/ 1155889 w 1267738"/>
                <a:gd name="connsiteY776" fmla="*/ 302569 h 1271194"/>
                <a:gd name="connsiteX777" fmla="*/ 1155129 w 1267738"/>
                <a:gd name="connsiteY777" fmla="*/ 300881 h 1271194"/>
                <a:gd name="connsiteX778" fmla="*/ 1155129 w 1267738"/>
                <a:gd name="connsiteY778" fmla="*/ 298350 h 1271194"/>
                <a:gd name="connsiteX779" fmla="*/ 1153441 w 1267738"/>
                <a:gd name="connsiteY779" fmla="*/ 294975 h 1271194"/>
                <a:gd name="connsiteX780" fmla="*/ 1152681 w 1267738"/>
                <a:gd name="connsiteY780" fmla="*/ 291684 h 1271194"/>
                <a:gd name="connsiteX781" fmla="*/ 1152681 w 1267738"/>
                <a:gd name="connsiteY781" fmla="*/ 290841 h 1271194"/>
                <a:gd name="connsiteX782" fmla="*/ 1152681 w 1267738"/>
                <a:gd name="connsiteY782" fmla="*/ 289997 h 1271194"/>
                <a:gd name="connsiteX783" fmla="*/ 1152681 w 1267738"/>
                <a:gd name="connsiteY783" fmla="*/ 289153 h 1271194"/>
                <a:gd name="connsiteX784" fmla="*/ 1151837 w 1267738"/>
                <a:gd name="connsiteY784" fmla="*/ 288309 h 1271194"/>
                <a:gd name="connsiteX785" fmla="*/ 1151837 w 1267738"/>
                <a:gd name="connsiteY785" fmla="*/ 287466 h 1271194"/>
                <a:gd name="connsiteX786" fmla="*/ 1151837 w 1267738"/>
                <a:gd name="connsiteY786" fmla="*/ 286622 h 1271194"/>
                <a:gd name="connsiteX787" fmla="*/ 1151922 w 1267738"/>
                <a:gd name="connsiteY787" fmla="*/ 284934 h 1271194"/>
                <a:gd name="connsiteX788" fmla="*/ 1151077 w 1267738"/>
                <a:gd name="connsiteY788" fmla="*/ 283331 h 1271194"/>
                <a:gd name="connsiteX789" fmla="*/ 1151077 w 1267738"/>
                <a:gd name="connsiteY789" fmla="*/ 281644 h 1271194"/>
                <a:gd name="connsiteX790" fmla="*/ 1149474 w 1267738"/>
                <a:gd name="connsiteY790" fmla="*/ 278269 h 1271194"/>
                <a:gd name="connsiteX791" fmla="*/ 1149474 w 1267738"/>
                <a:gd name="connsiteY791" fmla="*/ 277425 h 1271194"/>
                <a:gd name="connsiteX792" fmla="*/ 1149474 w 1267738"/>
                <a:gd name="connsiteY792" fmla="*/ 275738 h 1271194"/>
                <a:gd name="connsiteX793" fmla="*/ 1148630 w 1267738"/>
                <a:gd name="connsiteY793" fmla="*/ 274050 h 1271194"/>
                <a:gd name="connsiteX794" fmla="*/ 1148630 w 1267738"/>
                <a:gd name="connsiteY794" fmla="*/ 273206 h 1271194"/>
                <a:gd name="connsiteX795" fmla="*/ 1148630 w 1267738"/>
                <a:gd name="connsiteY795" fmla="*/ 272363 h 1271194"/>
                <a:gd name="connsiteX796" fmla="*/ 1148630 w 1267738"/>
                <a:gd name="connsiteY796" fmla="*/ 271603 h 1271194"/>
                <a:gd name="connsiteX797" fmla="*/ 1148630 w 1267738"/>
                <a:gd name="connsiteY797" fmla="*/ 270759 h 1271194"/>
                <a:gd name="connsiteX798" fmla="*/ 1148630 w 1267738"/>
                <a:gd name="connsiteY798" fmla="*/ 269916 h 1271194"/>
                <a:gd name="connsiteX799" fmla="*/ 1148714 w 1267738"/>
                <a:gd name="connsiteY799" fmla="*/ 266541 h 1271194"/>
                <a:gd name="connsiteX800" fmla="*/ 1148714 w 1267738"/>
                <a:gd name="connsiteY800" fmla="*/ 265697 h 1271194"/>
                <a:gd name="connsiteX801" fmla="*/ 1148714 w 1267738"/>
                <a:gd name="connsiteY801" fmla="*/ 262406 h 1271194"/>
                <a:gd name="connsiteX802" fmla="*/ 1148714 w 1267738"/>
                <a:gd name="connsiteY802" fmla="*/ 261563 h 1271194"/>
                <a:gd name="connsiteX803" fmla="*/ 1148714 w 1267738"/>
                <a:gd name="connsiteY803" fmla="*/ 259875 h 1271194"/>
                <a:gd name="connsiteX804" fmla="*/ 1148798 w 1267738"/>
                <a:gd name="connsiteY804" fmla="*/ 258188 h 1271194"/>
                <a:gd name="connsiteX805" fmla="*/ 1147954 w 1267738"/>
                <a:gd name="connsiteY805" fmla="*/ 256500 h 1271194"/>
                <a:gd name="connsiteX806" fmla="*/ 1147954 w 1267738"/>
                <a:gd name="connsiteY806" fmla="*/ 255656 h 1271194"/>
                <a:gd name="connsiteX807" fmla="*/ 1147954 w 1267738"/>
                <a:gd name="connsiteY807" fmla="*/ 254812 h 1271194"/>
                <a:gd name="connsiteX808" fmla="*/ 1147110 w 1267738"/>
                <a:gd name="connsiteY808" fmla="*/ 253969 h 1271194"/>
                <a:gd name="connsiteX809" fmla="*/ 1147110 w 1267738"/>
                <a:gd name="connsiteY809" fmla="*/ 253125 h 1271194"/>
                <a:gd name="connsiteX810" fmla="*/ 1146266 w 1267738"/>
                <a:gd name="connsiteY810" fmla="*/ 252281 h 1271194"/>
                <a:gd name="connsiteX811" fmla="*/ 1145506 w 1267738"/>
                <a:gd name="connsiteY811" fmla="*/ 251437 h 1271194"/>
                <a:gd name="connsiteX812" fmla="*/ 1144662 w 1267738"/>
                <a:gd name="connsiteY812" fmla="*/ 250594 h 1271194"/>
                <a:gd name="connsiteX813" fmla="*/ 1142974 w 1267738"/>
                <a:gd name="connsiteY813" fmla="*/ 249750 h 1271194"/>
                <a:gd name="connsiteX814" fmla="*/ 1142974 w 1267738"/>
                <a:gd name="connsiteY814" fmla="*/ 248906 h 1271194"/>
                <a:gd name="connsiteX815" fmla="*/ 1142130 w 1267738"/>
                <a:gd name="connsiteY815" fmla="*/ 248906 h 1271194"/>
                <a:gd name="connsiteX816" fmla="*/ 1141285 w 1267738"/>
                <a:gd name="connsiteY816" fmla="*/ 248063 h 1271194"/>
                <a:gd name="connsiteX817" fmla="*/ 1140526 w 1267738"/>
                <a:gd name="connsiteY817" fmla="*/ 247219 h 1271194"/>
                <a:gd name="connsiteX818" fmla="*/ 1139681 w 1267738"/>
                <a:gd name="connsiteY818" fmla="*/ 247219 h 1271194"/>
                <a:gd name="connsiteX819" fmla="*/ 1138837 w 1267738"/>
                <a:gd name="connsiteY819" fmla="*/ 246375 h 1271194"/>
                <a:gd name="connsiteX820" fmla="*/ 1136305 w 1267738"/>
                <a:gd name="connsiteY820" fmla="*/ 245531 h 1271194"/>
                <a:gd name="connsiteX821" fmla="*/ 1135461 w 1267738"/>
                <a:gd name="connsiteY821" fmla="*/ 245531 h 1271194"/>
                <a:gd name="connsiteX822" fmla="*/ 1133857 w 1267738"/>
                <a:gd name="connsiteY822" fmla="*/ 244688 h 1271194"/>
                <a:gd name="connsiteX823" fmla="*/ 1133013 w 1267738"/>
                <a:gd name="connsiteY823" fmla="*/ 243844 h 1271194"/>
                <a:gd name="connsiteX824" fmla="*/ 1131324 w 1267738"/>
                <a:gd name="connsiteY824" fmla="*/ 243844 h 1271194"/>
                <a:gd name="connsiteX825" fmla="*/ 1129721 w 1267738"/>
                <a:gd name="connsiteY825" fmla="*/ 243000 h 1271194"/>
                <a:gd name="connsiteX826" fmla="*/ 1128032 w 1267738"/>
                <a:gd name="connsiteY826" fmla="*/ 242156 h 1271194"/>
                <a:gd name="connsiteX827" fmla="*/ 1124656 w 1267738"/>
                <a:gd name="connsiteY827" fmla="*/ 241313 h 1271194"/>
                <a:gd name="connsiteX828" fmla="*/ 1123812 w 1267738"/>
                <a:gd name="connsiteY828" fmla="*/ 241313 h 1271194"/>
                <a:gd name="connsiteX829" fmla="*/ 1122208 w 1267738"/>
                <a:gd name="connsiteY829" fmla="*/ 240384 h 1271194"/>
                <a:gd name="connsiteX830" fmla="*/ 1119675 w 1267738"/>
                <a:gd name="connsiteY830" fmla="*/ 239541 h 1271194"/>
                <a:gd name="connsiteX831" fmla="*/ 1116383 w 1267738"/>
                <a:gd name="connsiteY831" fmla="*/ 238697 h 1271194"/>
                <a:gd name="connsiteX832" fmla="*/ 1115539 w 1267738"/>
                <a:gd name="connsiteY832" fmla="*/ 238697 h 1271194"/>
                <a:gd name="connsiteX833" fmla="*/ 1113851 w 1267738"/>
                <a:gd name="connsiteY833" fmla="*/ 238697 h 1271194"/>
                <a:gd name="connsiteX834" fmla="*/ 1113007 w 1267738"/>
                <a:gd name="connsiteY834" fmla="*/ 237853 h 1271194"/>
                <a:gd name="connsiteX835" fmla="*/ 1111318 w 1267738"/>
                <a:gd name="connsiteY835" fmla="*/ 237853 h 1271194"/>
                <a:gd name="connsiteX836" fmla="*/ 1109714 w 1267738"/>
                <a:gd name="connsiteY836" fmla="*/ 237853 h 1271194"/>
                <a:gd name="connsiteX837" fmla="*/ 1108870 w 1267738"/>
                <a:gd name="connsiteY837" fmla="*/ 237853 h 1271194"/>
                <a:gd name="connsiteX838" fmla="*/ 1105494 w 1267738"/>
                <a:gd name="connsiteY838" fmla="*/ 236925 h 1271194"/>
                <a:gd name="connsiteX839" fmla="*/ 1103046 w 1267738"/>
                <a:gd name="connsiteY839" fmla="*/ 236925 h 1271194"/>
                <a:gd name="connsiteX840" fmla="*/ 1102202 w 1267738"/>
                <a:gd name="connsiteY840" fmla="*/ 236925 h 1271194"/>
                <a:gd name="connsiteX841" fmla="*/ 1101357 w 1267738"/>
                <a:gd name="connsiteY841" fmla="*/ 236925 h 1271194"/>
                <a:gd name="connsiteX842" fmla="*/ 1099669 w 1267738"/>
                <a:gd name="connsiteY842" fmla="*/ 236925 h 1271194"/>
                <a:gd name="connsiteX843" fmla="*/ 1097981 w 1267738"/>
                <a:gd name="connsiteY843" fmla="*/ 236925 h 1271194"/>
                <a:gd name="connsiteX844" fmla="*/ 1093000 w 1267738"/>
                <a:gd name="connsiteY844" fmla="*/ 235997 h 1271194"/>
                <a:gd name="connsiteX845" fmla="*/ 1091312 w 1267738"/>
                <a:gd name="connsiteY845" fmla="*/ 235997 h 1271194"/>
                <a:gd name="connsiteX846" fmla="*/ 1087176 w 1267738"/>
                <a:gd name="connsiteY846" fmla="*/ 235153 h 1271194"/>
                <a:gd name="connsiteX847" fmla="*/ 1085487 w 1267738"/>
                <a:gd name="connsiteY847" fmla="*/ 235153 h 1271194"/>
                <a:gd name="connsiteX848" fmla="*/ 1084643 w 1267738"/>
                <a:gd name="connsiteY848" fmla="*/ 234309 h 1271194"/>
                <a:gd name="connsiteX849" fmla="*/ 1083799 w 1267738"/>
                <a:gd name="connsiteY849" fmla="*/ 234309 h 1271194"/>
                <a:gd name="connsiteX850" fmla="*/ 1082195 w 1267738"/>
                <a:gd name="connsiteY850" fmla="*/ 233466 h 1271194"/>
                <a:gd name="connsiteX851" fmla="*/ 1078819 w 1267738"/>
                <a:gd name="connsiteY851" fmla="*/ 232538 h 1271194"/>
                <a:gd name="connsiteX852" fmla="*/ 1076370 w 1267738"/>
                <a:gd name="connsiteY852" fmla="*/ 231694 h 1271194"/>
                <a:gd name="connsiteX853" fmla="*/ 1075527 w 1267738"/>
                <a:gd name="connsiteY853" fmla="*/ 231694 h 1271194"/>
                <a:gd name="connsiteX854" fmla="*/ 1072994 w 1267738"/>
                <a:gd name="connsiteY854" fmla="*/ 230850 h 1271194"/>
                <a:gd name="connsiteX855" fmla="*/ 1072150 w 1267738"/>
                <a:gd name="connsiteY855" fmla="*/ 230006 h 1271194"/>
                <a:gd name="connsiteX856" fmla="*/ 1068014 w 1267738"/>
                <a:gd name="connsiteY856" fmla="*/ 227475 h 1271194"/>
                <a:gd name="connsiteX857" fmla="*/ 1065565 w 1267738"/>
                <a:gd name="connsiteY857" fmla="*/ 225787 h 1271194"/>
                <a:gd name="connsiteX858" fmla="*/ 1064721 w 1267738"/>
                <a:gd name="connsiteY858" fmla="*/ 225787 h 1271194"/>
                <a:gd name="connsiteX859" fmla="*/ 1063033 w 1267738"/>
                <a:gd name="connsiteY859" fmla="*/ 224100 h 1271194"/>
                <a:gd name="connsiteX860" fmla="*/ 1061345 w 1267738"/>
                <a:gd name="connsiteY860" fmla="*/ 222412 h 1271194"/>
                <a:gd name="connsiteX861" fmla="*/ 1059741 w 1267738"/>
                <a:gd name="connsiteY861" fmla="*/ 220725 h 1271194"/>
                <a:gd name="connsiteX862" fmla="*/ 1058897 w 1267738"/>
                <a:gd name="connsiteY862" fmla="*/ 219881 h 1271194"/>
                <a:gd name="connsiteX863" fmla="*/ 1058897 w 1267738"/>
                <a:gd name="connsiteY863" fmla="*/ 219037 h 1271194"/>
                <a:gd name="connsiteX864" fmla="*/ 1058053 w 1267738"/>
                <a:gd name="connsiteY864" fmla="*/ 219037 h 1271194"/>
                <a:gd name="connsiteX865" fmla="*/ 1058053 w 1267738"/>
                <a:gd name="connsiteY865" fmla="*/ 218194 h 1271194"/>
                <a:gd name="connsiteX866" fmla="*/ 1058053 w 1267738"/>
                <a:gd name="connsiteY866" fmla="*/ 217350 h 1271194"/>
                <a:gd name="connsiteX867" fmla="*/ 1057208 w 1267738"/>
                <a:gd name="connsiteY867" fmla="*/ 216506 h 1271194"/>
                <a:gd name="connsiteX868" fmla="*/ 1056449 w 1267738"/>
                <a:gd name="connsiteY868" fmla="*/ 213975 h 1271194"/>
                <a:gd name="connsiteX869" fmla="*/ 1056449 w 1267738"/>
                <a:gd name="connsiteY869" fmla="*/ 213216 h 1271194"/>
                <a:gd name="connsiteX870" fmla="*/ 1056449 w 1267738"/>
                <a:gd name="connsiteY870" fmla="*/ 212372 h 1271194"/>
                <a:gd name="connsiteX871" fmla="*/ 1056449 w 1267738"/>
                <a:gd name="connsiteY871" fmla="*/ 211528 h 1271194"/>
                <a:gd name="connsiteX872" fmla="*/ 1056449 w 1267738"/>
                <a:gd name="connsiteY872" fmla="*/ 210684 h 1271194"/>
                <a:gd name="connsiteX873" fmla="*/ 1055605 w 1267738"/>
                <a:gd name="connsiteY873" fmla="*/ 209841 h 1271194"/>
                <a:gd name="connsiteX874" fmla="*/ 1055605 w 1267738"/>
                <a:gd name="connsiteY874" fmla="*/ 208997 h 1271194"/>
                <a:gd name="connsiteX875" fmla="*/ 1055605 w 1267738"/>
                <a:gd name="connsiteY875" fmla="*/ 208153 h 1271194"/>
                <a:gd name="connsiteX876" fmla="*/ 1055605 w 1267738"/>
                <a:gd name="connsiteY876" fmla="*/ 207309 h 1271194"/>
                <a:gd name="connsiteX877" fmla="*/ 1055689 w 1267738"/>
                <a:gd name="connsiteY877" fmla="*/ 206466 h 1271194"/>
                <a:gd name="connsiteX878" fmla="*/ 1055689 w 1267738"/>
                <a:gd name="connsiteY878" fmla="*/ 203934 h 1271194"/>
                <a:gd name="connsiteX879" fmla="*/ 1054845 w 1267738"/>
                <a:gd name="connsiteY879" fmla="*/ 202331 h 1271194"/>
                <a:gd name="connsiteX880" fmla="*/ 1054845 w 1267738"/>
                <a:gd name="connsiteY880" fmla="*/ 201488 h 1271194"/>
                <a:gd name="connsiteX881" fmla="*/ 1054845 w 1267738"/>
                <a:gd name="connsiteY881" fmla="*/ 199800 h 1271194"/>
                <a:gd name="connsiteX882" fmla="*/ 1054845 w 1267738"/>
                <a:gd name="connsiteY882" fmla="*/ 198112 h 1271194"/>
                <a:gd name="connsiteX883" fmla="*/ 1054845 w 1267738"/>
                <a:gd name="connsiteY883" fmla="*/ 196425 h 1271194"/>
                <a:gd name="connsiteX884" fmla="*/ 1054085 w 1267738"/>
                <a:gd name="connsiteY884" fmla="*/ 194737 h 1271194"/>
                <a:gd name="connsiteX885" fmla="*/ 1054085 w 1267738"/>
                <a:gd name="connsiteY885" fmla="*/ 193894 h 1271194"/>
                <a:gd name="connsiteX886" fmla="*/ 1051637 w 1267738"/>
                <a:gd name="connsiteY886" fmla="*/ 186384 h 1271194"/>
                <a:gd name="connsiteX887" fmla="*/ 1050793 w 1267738"/>
                <a:gd name="connsiteY887" fmla="*/ 180478 h 1271194"/>
                <a:gd name="connsiteX888" fmla="*/ 1050033 w 1267738"/>
                <a:gd name="connsiteY888" fmla="*/ 178791 h 1271194"/>
                <a:gd name="connsiteX889" fmla="*/ 1050033 w 1267738"/>
                <a:gd name="connsiteY889" fmla="*/ 177188 h 1271194"/>
                <a:gd name="connsiteX890" fmla="*/ 1050033 w 1267738"/>
                <a:gd name="connsiteY890" fmla="*/ 175500 h 1271194"/>
                <a:gd name="connsiteX891" fmla="*/ 1050033 w 1267738"/>
                <a:gd name="connsiteY891" fmla="*/ 172125 h 1271194"/>
                <a:gd name="connsiteX892" fmla="*/ 1050033 w 1267738"/>
                <a:gd name="connsiteY892" fmla="*/ 170437 h 1271194"/>
                <a:gd name="connsiteX893" fmla="*/ 1049189 w 1267738"/>
                <a:gd name="connsiteY893" fmla="*/ 170437 h 1271194"/>
                <a:gd name="connsiteX894" fmla="*/ 1049189 w 1267738"/>
                <a:gd name="connsiteY894" fmla="*/ 168750 h 1271194"/>
                <a:gd name="connsiteX895" fmla="*/ 1047585 w 1267738"/>
                <a:gd name="connsiteY895" fmla="*/ 167062 h 1271194"/>
                <a:gd name="connsiteX896" fmla="*/ 1046741 w 1267738"/>
                <a:gd name="connsiteY896" fmla="*/ 166219 h 1271194"/>
                <a:gd name="connsiteX897" fmla="*/ 1045897 w 1267738"/>
                <a:gd name="connsiteY897" fmla="*/ 164531 h 1271194"/>
                <a:gd name="connsiteX898" fmla="*/ 1045053 w 1267738"/>
                <a:gd name="connsiteY898" fmla="*/ 164531 h 1271194"/>
                <a:gd name="connsiteX899" fmla="*/ 1045053 w 1267738"/>
                <a:gd name="connsiteY899" fmla="*/ 163687 h 1271194"/>
                <a:gd name="connsiteX900" fmla="*/ 1043449 w 1267738"/>
                <a:gd name="connsiteY900" fmla="*/ 162844 h 1271194"/>
                <a:gd name="connsiteX901" fmla="*/ 1043449 w 1267738"/>
                <a:gd name="connsiteY901" fmla="*/ 162084 h 1271194"/>
                <a:gd name="connsiteX902" fmla="*/ 1042605 w 1267738"/>
                <a:gd name="connsiteY902" fmla="*/ 162000 h 1271194"/>
                <a:gd name="connsiteX903" fmla="*/ 1041761 w 1267738"/>
                <a:gd name="connsiteY903" fmla="*/ 161156 h 1271194"/>
                <a:gd name="connsiteX904" fmla="*/ 1040916 w 1267738"/>
                <a:gd name="connsiteY904" fmla="*/ 160313 h 1271194"/>
                <a:gd name="connsiteX905" fmla="*/ 1040072 w 1267738"/>
                <a:gd name="connsiteY905" fmla="*/ 159469 h 1271194"/>
                <a:gd name="connsiteX906" fmla="*/ 1039228 w 1267738"/>
                <a:gd name="connsiteY906" fmla="*/ 159469 h 1271194"/>
                <a:gd name="connsiteX907" fmla="*/ 1039228 w 1267738"/>
                <a:gd name="connsiteY907" fmla="*/ 158625 h 1271194"/>
                <a:gd name="connsiteX908" fmla="*/ 1038468 w 1267738"/>
                <a:gd name="connsiteY908" fmla="*/ 158625 h 1271194"/>
                <a:gd name="connsiteX909" fmla="*/ 1036780 w 1267738"/>
                <a:gd name="connsiteY909" fmla="*/ 156938 h 1271194"/>
                <a:gd name="connsiteX910" fmla="*/ 1035936 w 1267738"/>
                <a:gd name="connsiteY910" fmla="*/ 156094 h 1271194"/>
                <a:gd name="connsiteX911" fmla="*/ 1035092 w 1267738"/>
                <a:gd name="connsiteY911" fmla="*/ 155250 h 1271194"/>
                <a:gd name="connsiteX912" fmla="*/ 1033488 w 1267738"/>
                <a:gd name="connsiteY912" fmla="*/ 154406 h 1271194"/>
                <a:gd name="connsiteX913" fmla="*/ 1032644 w 1267738"/>
                <a:gd name="connsiteY913" fmla="*/ 154406 h 1271194"/>
                <a:gd name="connsiteX914" fmla="*/ 1030956 w 1267738"/>
                <a:gd name="connsiteY914" fmla="*/ 153562 h 1271194"/>
                <a:gd name="connsiteX915" fmla="*/ 1030111 w 1267738"/>
                <a:gd name="connsiteY915" fmla="*/ 153562 h 1271194"/>
                <a:gd name="connsiteX916" fmla="*/ 1030111 w 1267738"/>
                <a:gd name="connsiteY916" fmla="*/ 152719 h 1271194"/>
                <a:gd name="connsiteX917" fmla="*/ 1029267 w 1267738"/>
                <a:gd name="connsiteY917" fmla="*/ 152719 h 1271194"/>
                <a:gd name="connsiteX918" fmla="*/ 1028423 w 1267738"/>
                <a:gd name="connsiteY918" fmla="*/ 152719 h 1271194"/>
                <a:gd name="connsiteX919" fmla="*/ 1026819 w 1267738"/>
                <a:gd name="connsiteY919" fmla="*/ 151875 h 1271194"/>
                <a:gd name="connsiteX920" fmla="*/ 1025131 w 1267738"/>
                <a:gd name="connsiteY920" fmla="*/ 151875 h 1271194"/>
                <a:gd name="connsiteX921" fmla="*/ 1022598 w 1267738"/>
                <a:gd name="connsiteY921" fmla="*/ 151031 h 1271194"/>
                <a:gd name="connsiteX922" fmla="*/ 1020910 w 1267738"/>
                <a:gd name="connsiteY922" fmla="*/ 150187 h 1271194"/>
                <a:gd name="connsiteX923" fmla="*/ 1019306 w 1267738"/>
                <a:gd name="connsiteY923" fmla="*/ 150187 h 1271194"/>
                <a:gd name="connsiteX924" fmla="*/ 1017618 w 1267738"/>
                <a:gd name="connsiteY924" fmla="*/ 150187 h 1271194"/>
                <a:gd name="connsiteX925" fmla="*/ 1015086 w 1267738"/>
                <a:gd name="connsiteY925" fmla="*/ 149259 h 1271194"/>
                <a:gd name="connsiteX926" fmla="*/ 1013397 w 1267738"/>
                <a:gd name="connsiteY926" fmla="*/ 149259 h 1271194"/>
                <a:gd name="connsiteX927" fmla="*/ 1011793 w 1267738"/>
                <a:gd name="connsiteY927" fmla="*/ 149259 h 1271194"/>
                <a:gd name="connsiteX928" fmla="*/ 1010105 w 1267738"/>
                <a:gd name="connsiteY928" fmla="*/ 149259 h 1271194"/>
                <a:gd name="connsiteX929" fmla="*/ 1007573 w 1267738"/>
                <a:gd name="connsiteY929" fmla="*/ 149259 h 1271194"/>
                <a:gd name="connsiteX930" fmla="*/ 1005884 w 1267738"/>
                <a:gd name="connsiteY930" fmla="*/ 150103 h 1271194"/>
                <a:gd name="connsiteX931" fmla="*/ 1004196 w 1267738"/>
                <a:gd name="connsiteY931" fmla="*/ 150103 h 1271194"/>
                <a:gd name="connsiteX932" fmla="*/ 1002592 w 1267738"/>
                <a:gd name="connsiteY932" fmla="*/ 150019 h 1271194"/>
                <a:gd name="connsiteX933" fmla="*/ 1000904 w 1267738"/>
                <a:gd name="connsiteY933" fmla="*/ 150863 h 1271194"/>
                <a:gd name="connsiteX934" fmla="*/ 1000060 w 1267738"/>
                <a:gd name="connsiteY934" fmla="*/ 150863 h 1271194"/>
                <a:gd name="connsiteX935" fmla="*/ 998371 w 1267738"/>
                <a:gd name="connsiteY935" fmla="*/ 150863 h 1271194"/>
                <a:gd name="connsiteX936" fmla="*/ 997527 w 1267738"/>
                <a:gd name="connsiteY936" fmla="*/ 150863 h 1271194"/>
                <a:gd name="connsiteX937" fmla="*/ 996683 w 1267738"/>
                <a:gd name="connsiteY937" fmla="*/ 150863 h 1271194"/>
                <a:gd name="connsiteX938" fmla="*/ 995079 w 1267738"/>
                <a:gd name="connsiteY938" fmla="*/ 151706 h 1271194"/>
                <a:gd name="connsiteX939" fmla="*/ 992547 w 1267738"/>
                <a:gd name="connsiteY939" fmla="*/ 151706 h 1271194"/>
                <a:gd name="connsiteX940" fmla="*/ 990859 w 1267738"/>
                <a:gd name="connsiteY940" fmla="*/ 151622 h 1271194"/>
                <a:gd name="connsiteX941" fmla="*/ 989170 w 1267738"/>
                <a:gd name="connsiteY941" fmla="*/ 151622 h 1271194"/>
                <a:gd name="connsiteX942" fmla="*/ 987482 w 1267738"/>
                <a:gd name="connsiteY942" fmla="*/ 152465 h 1271194"/>
                <a:gd name="connsiteX943" fmla="*/ 985034 w 1267738"/>
                <a:gd name="connsiteY943" fmla="*/ 152465 h 1271194"/>
                <a:gd name="connsiteX944" fmla="*/ 983346 w 1267738"/>
                <a:gd name="connsiteY944" fmla="*/ 152465 h 1271194"/>
                <a:gd name="connsiteX945" fmla="*/ 981658 w 1267738"/>
                <a:gd name="connsiteY945" fmla="*/ 152465 h 1271194"/>
                <a:gd name="connsiteX946" fmla="*/ 979969 w 1267738"/>
                <a:gd name="connsiteY946" fmla="*/ 153225 h 1271194"/>
                <a:gd name="connsiteX947" fmla="*/ 977521 w 1267738"/>
                <a:gd name="connsiteY947" fmla="*/ 153225 h 1271194"/>
                <a:gd name="connsiteX948" fmla="*/ 975833 w 1267738"/>
                <a:gd name="connsiteY948" fmla="*/ 153225 h 1271194"/>
                <a:gd name="connsiteX949" fmla="*/ 974144 w 1267738"/>
                <a:gd name="connsiteY949" fmla="*/ 153225 h 1271194"/>
                <a:gd name="connsiteX950" fmla="*/ 972456 w 1267738"/>
                <a:gd name="connsiteY950" fmla="*/ 153225 h 1271194"/>
                <a:gd name="connsiteX951" fmla="*/ 969924 w 1267738"/>
                <a:gd name="connsiteY951" fmla="*/ 154069 h 1271194"/>
                <a:gd name="connsiteX952" fmla="*/ 968320 w 1267738"/>
                <a:gd name="connsiteY952" fmla="*/ 154069 h 1271194"/>
                <a:gd name="connsiteX953" fmla="*/ 966631 w 1267738"/>
                <a:gd name="connsiteY953" fmla="*/ 153984 h 1271194"/>
                <a:gd name="connsiteX954" fmla="*/ 964943 w 1267738"/>
                <a:gd name="connsiteY954" fmla="*/ 153984 h 1271194"/>
                <a:gd name="connsiteX955" fmla="*/ 962411 w 1267738"/>
                <a:gd name="connsiteY955" fmla="*/ 154828 h 1271194"/>
                <a:gd name="connsiteX956" fmla="*/ 960807 w 1267738"/>
                <a:gd name="connsiteY956" fmla="*/ 154828 h 1271194"/>
                <a:gd name="connsiteX957" fmla="*/ 959119 w 1267738"/>
                <a:gd name="connsiteY957" fmla="*/ 154828 h 1271194"/>
                <a:gd name="connsiteX958" fmla="*/ 957430 w 1267738"/>
                <a:gd name="connsiteY958" fmla="*/ 155672 h 1271194"/>
                <a:gd name="connsiteX959" fmla="*/ 955742 w 1267738"/>
                <a:gd name="connsiteY959" fmla="*/ 155672 h 1271194"/>
                <a:gd name="connsiteX960" fmla="*/ 954898 w 1267738"/>
                <a:gd name="connsiteY960" fmla="*/ 155588 h 1271194"/>
                <a:gd name="connsiteX961" fmla="*/ 953210 w 1267738"/>
                <a:gd name="connsiteY961" fmla="*/ 156431 h 1271194"/>
                <a:gd name="connsiteX962" fmla="*/ 951606 w 1267738"/>
                <a:gd name="connsiteY962" fmla="*/ 156431 h 1271194"/>
                <a:gd name="connsiteX963" fmla="*/ 949918 w 1267738"/>
                <a:gd name="connsiteY963" fmla="*/ 156431 h 1271194"/>
                <a:gd name="connsiteX964" fmla="*/ 947385 w 1267738"/>
                <a:gd name="connsiteY964" fmla="*/ 157275 h 1271194"/>
                <a:gd name="connsiteX965" fmla="*/ 945697 w 1267738"/>
                <a:gd name="connsiteY965" fmla="*/ 158119 h 1271194"/>
                <a:gd name="connsiteX966" fmla="*/ 944008 w 1267738"/>
                <a:gd name="connsiteY966" fmla="*/ 158119 h 1271194"/>
                <a:gd name="connsiteX967" fmla="*/ 942405 w 1267738"/>
                <a:gd name="connsiteY967" fmla="*/ 158878 h 1271194"/>
                <a:gd name="connsiteX968" fmla="*/ 939872 w 1267738"/>
                <a:gd name="connsiteY968" fmla="*/ 159722 h 1271194"/>
                <a:gd name="connsiteX969" fmla="*/ 938184 w 1267738"/>
                <a:gd name="connsiteY969" fmla="*/ 159722 h 1271194"/>
                <a:gd name="connsiteX970" fmla="*/ 936496 w 1267738"/>
                <a:gd name="connsiteY970" fmla="*/ 160566 h 1271194"/>
                <a:gd name="connsiteX971" fmla="*/ 935651 w 1267738"/>
                <a:gd name="connsiteY971" fmla="*/ 160566 h 1271194"/>
                <a:gd name="connsiteX972" fmla="*/ 934807 w 1267738"/>
                <a:gd name="connsiteY972" fmla="*/ 161409 h 1271194"/>
                <a:gd name="connsiteX973" fmla="*/ 933963 w 1267738"/>
                <a:gd name="connsiteY973" fmla="*/ 161409 h 1271194"/>
                <a:gd name="connsiteX974" fmla="*/ 932359 w 1267738"/>
                <a:gd name="connsiteY974" fmla="*/ 162169 h 1271194"/>
                <a:gd name="connsiteX975" fmla="*/ 930671 w 1267738"/>
                <a:gd name="connsiteY975" fmla="*/ 162169 h 1271194"/>
                <a:gd name="connsiteX976" fmla="*/ 928983 w 1267738"/>
                <a:gd name="connsiteY976" fmla="*/ 163012 h 1271194"/>
                <a:gd name="connsiteX977" fmla="*/ 927294 w 1267738"/>
                <a:gd name="connsiteY977" fmla="*/ 163012 h 1271194"/>
                <a:gd name="connsiteX978" fmla="*/ 924762 w 1267738"/>
                <a:gd name="connsiteY978" fmla="*/ 163856 h 1271194"/>
                <a:gd name="connsiteX979" fmla="*/ 923158 w 1267738"/>
                <a:gd name="connsiteY979" fmla="*/ 163856 h 1271194"/>
                <a:gd name="connsiteX980" fmla="*/ 921470 w 1267738"/>
                <a:gd name="connsiteY980" fmla="*/ 163772 h 1271194"/>
                <a:gd name="connsiteX981" fmla="*/ 919781 w 1267738"/>
                <a:gd name="connsiteY981" fmla="*/ 164615 h 1271194"/>
                <a:gd name="connsiteX982" fmla="*/ 917249 w 1267738"/>
                <a:gd name="connsiteY982" fmla="*/ 164615 h 1271194"/>
                <a:gd name="connsiteX983" fmla="*/ 915645 w 1267738"/>
                <a:gd name="connsiteY983" fmla="*/ 164615 h 1271194"/>
                <a:gd name="connsiteX984" fmla="*/ 913957 w 1267738"/>
                <a:gd name="connsiteY984" fmla="*/ 164615 h 1271194"/>
                <a:gd name="connsiteX985" fmla="*/ 912269 w 1267738"/>
                <a:gd name="connsiteY985" fmla="*/ 164615 h 1271194"/>
                <a:gd name="connsiteX986" fmla="*/ 910580 w 1267738"/>
                <a:gd name="connsiteY986" fmla="*/ 164615 h 1271194"/>
                <a:gd name="connsiteX987" fmla="*/ 909736 w 1267738"/>
                <a:gd name="connsiteY987" fmla="*/ 164615 h 1271194"/>
                <a:gd name="connsiteX988" fmla="*/ 908048 w 1267738"/>
                <a:gd name="connsiteY988" fmla="*/ 164615 h 1271194"/>
                <a:gd name="connsiteX989" fmla="*/ 906444 w 1267738"/>
                <a:gd name="connsiteY989" fmla="*/ 163772 h 1271194"/>
                <a:gd name="connsiteX990" fmla="*/ 905600 w 1267738"/>
                <a:gd name="connsiteY990" fmla="*/ 163687 h 1271194"/>
                <a:gd name="connsiteX991" fmla="*/ 904756 w 1267738"/>
                <a:gd name="connsiteY991" fmla="*/ 163687 h 1271194"/>
                <a:gd name="connsiteX992" fmla="*/ 902223 w 1267738"/>
                <a:gd name="connsiteY992" fmla="*/ 163687 h 1271194"/>
                <a:gd name="connsiteX993" fmla="*/ 900619 w 1267738"/>
                <a:gd name="connsiteY993" fmla="*/ 162844 h 1271194"/>
                <a:gd name="connsiteX994" fmla="*/ 898931 w 1267738"/>
                <a:gd name="connsiteY994" fmla="*/ 162844 h 1271194"/>
                <a:gd name="connsiteX995" fmla="*/ 897243 w 1267738"/>
                <a:gd name="connsiteY995" fmla="*/ 162000 h 1271194"/>
                <a:gd name="connsiteX996" fmla="*/ 894710 w 1267738"/>
                <a:gd name="connsiteY996" fmla="*/ 161156 h 1271194"/>
                <a:gd name="connsiteX997" fmla="*/ 893106 w 1267738"/>
                <a:gd name="connsiteY997" fmla="*/ 161156 h 1271194"/>
                <a:gd name="connsiteX998" fmla="*/ 891418 w 1267738"/>
                <a:gd name="connsiteY998" fmla="*/ 160313 h 1271194"/>
                <a:gd name="connsiteX999" fmla="*/ 889730 w 1267738"/>
                <a:gd name="connsiteY999" fmla="*/ 159469 h 1271194"/>
                <a:gd name="connsiteX1000" fmla="*/ 887198 w 1267738"/>
                <a:gd name="connsiteY1000" fmla="*/ 158625 h 1271194"/>
                <a:gd name="connsiteX1001" fmla="*/ 885594 w 1267738"/>
                <a:gd name="connsiteY1001" fmla="*/ 157781 h 1271194"/>
                <a:gd name="connsiteX1002" fmla="*/ 883905 w 1267738"/>
                <a:gd name="connsiteY1002" fmla="*/ 156938 h 1271194"/>
                <a:gd name="connsiteX1003" fmla="*/ 882217 w 1267738"/>
                <a:gd name="connsiteY1003" fmla="*/ 155250 h 1271194"/>
                <a:gd name="connsiteX1004" fmla="*/ 879769 w 1267738"/>
                <a:gd name="connsiteY1004" fmla="*/ 154406 h 1271194"/>
                <a:gd name="connsiteX1005" fmla="*/ 878081 w 1267738"/>
                <a:gd name="connsiteY1005" fmla="*/ 152719 h 1271194"/>
                <a:gd name="connsiteX1006" fmla="*/ 876392 w 1267738"/>
                <a:gd name="connsiteY1006" fmla="*/ 151031 h 1271194"/>
                <a:gd name="connsiteX1007" fmla="*/ 874704 w 1267738"/>
                <a:gd name="connsiteY1007" fmla="*/ 150187 h 1271194"/>
                <a:gd name="connsiteX1008" fmla="*/ 873944 w 1267738"/>
                <a:gd name="connsiteY1008" fmla="*/ 148500 h 1271194"/>
                <a:gd name="connsiteX1009" fmla="*/ 872256 w 1267738"/>
                <a:gd name="connsiteY1009" fmla="*/ 146812 h 1271194"/>
                <a:gd name="connsiteX1010" fmla="*/ 871412 w 1267738"/>
                <a:gd name="connsiteY1010" fmla="*/ 145125 h 1271194"/>
                <a:gd name="connsiteX1011" fmla="*/ 870568 w 1267738"/>
                <a:gd name="connsiteY1011" fmla="*/ 143438 h 1271194"/>
                <a:gd name="connsiteX1012" fmla="*/ 869808 w 1267738"/>
                <a:gd name="connsiteY1012" fmla="*/ 141750 h 1271194"/>
                <a:gd name="connsiteX1013" fmla="*/ 868120 w 1267738"/>
                <a:gd name="connsiteY1013" fmla="*/ 140063 h 1271194"/>
                <a:gd name="connsiteX1014" fmla="*/ 867276 w 1267738"/>
                <a:gd name="connsiteY1014" fmla="*/ 138459 h 1271194"/>
                <a:gd name="connsiteX1015" fmla="*/ 866431 w 1267738"/>
                <a:gd name="connsiteY1015" fmla="*/ 137616 h 1271194"/>
                <a:gd name="connsiteX1016" fmla="*/ 866431 w 1267738"/>
                <a:gd name="connsiteY1016" fmla="*/ 136772 h 1271194"/>
                <a:gd name="connsiteX1017" fmla="*/ 865587 w 1267738"/>
                <a:gd name="connsiteY1017" fmla="*/ 135084 h 1271194"/>
                <a:gd name="connsiteX1018" fmla="*/ 863139 w 1267738"/>
                <a:gd name="connsiteY1018" fmla="*/ 130865 h 1271194"/>
                <a:gd name="connsiteX1019" fmla="*/ 862295 w 1267738"/>
                <a:gd name="connsiteY1019" fmla="*/ 129178 h 1271194"/>
                <a:gd name="connsiteX1020" fmla="*/ 861451 w 1267738"/>
                <a:gd name="connsiteY1020" fmla="*/ 127491 h 1271194"/>
                <a:gd name="connsiteX1021" fmla="*/ 859847 w 1267738"/>
                <a:gd name="connsiteY1021" fmla="*/ 124959 h 1271194"/>
                <a:gd name="connsiteX1022" fmla="*/ 857315 w 1267738"/>
                <a:gd name="connsiteY1022" fmla="*/ 123272 h 1271194"/>
                <a:gd name="connsiteX1023" fmla="*/ 855626 w 1267738"/>
                <a:gd name="connsiteY1023" fmla="*/ 121584 h 1271194"/>
                <a:gd name="connsiteX1024" fmla="*/ 854867 w 1267738"/>
                <a:gd name="connsiteY1024" fmla="*/ 120741 h 1271194"/>
                <a:gd name="connsiteX1025" fmla="*/ 854022 w 1267738"/>
                <a:gd name="connsiteY1025" fmla="*/ 120741 h 1271194"/>
                <a:gd name="connsiteX1026" fmla="*/ 852334 w 1267738"/>
                <a:gd name="connsiteY1026" fmla="*/ 119053 h 1271194"/>
                <a:gd name="connsiteX1027" fmla="*/ 849802 w 1267738"/>
                <a:gd name="connsiteY1027" fmla="*/ 118209 h 1271194"/>
                <a:gd name="connsiteX1028" fmla="*/ 848198 w 1267738"/>
                <a:gd name="connsiteY1028" fmla="*/ 118209 h 1271194"/>
                <a:gd name="connsiteX1029" fmla="*/ 846510 w 1267738"/>
                <a:gd name="connsiteY1029" fmla="*/ 117366 h 1271194"/>
                <a:gd name="connsiteX1030" fmla="*/ 844821 w 1267738"/>
                <a:gd name="connsiteY1030" fmla="*/ 116522 h 1271194"/>
                <a:gd name="connsiteX1031" fmla="*/ 842289 w 1267738"/>
                <a:gd name="connsiteY1031" fmla="*/ 116522 h 1271194"/>
                <a:gd name="connsiteX1032" fmla="*/ 840685 w 1267738"/>
                <a:gd name="connsiteY1032" fmla="*/ 116522 h 1271194"/>
                <a:gd name="connsiteX1033" fmla="*/ 838997 w 1267738"/>
                <a:gd name="connsiteY1033" fmla="*/ 116522 h 1271194"/>
                <a:gd name="connsiteX1034" fmla="*/ 837308 w 1267738"/>
                <a:gd name="connsiteY1034" fmla="*/ 116522 h 1271194"/>
                <a:gd name="connsiteX1035" fmla="*/ 835620 w 1267738"/>
                <a:gd name="connsiteY1035" fmla="*/ 116522 h 1271194"/>
                <a:gd name="connsiteX1036" fmla="*/ 834776 w 1267738"/>
                <a:gd name="connsiteY1036" fmla="*/ 116522 h 1271194"/>
                <a:gd name="connsiteX1037" fmla="*/ 833088 w 1267738"/>
                <a:gd name="connsiteY1037" fmla="*/ 116522 h 1271194"/>
                <a:gd name="connsiteX1038" fmla="*/ 831484 w 1267738"/>
                <a:gd name="connsiteY1038" fmla="*/ 116437 h 1271194"/>
                <a:gd name="connsiteX1039" fmla="*/ 830640 w 1267738"/>
                <a:gd name="connsiteY1039" fmla="*/ 116437 h 1271194"/>
                <a:gd name="connsiteX1040" fmla="*/ 829795 w 1267738"/>
                <a:gd name="connsiteY1040" fmla="*/ 116437 h 1271194"/>
                <a:gd name="connsiteX1041" fmla="*/ 827263 w 1267738"/>
                <a:gd name="connsiteY1041" fmla="*/ 115594 h 1271194"/>
                <a:gd name="connsiteX1042" fmla="*/ 825575 w 1267738"/>
                <a:gd name="connsiteY1042" fmla="*/ 114750 h 1271194"/>
                <a:gd name="connsiteX1043" fmla="*/ 823971 w 1267738"/>
                <a:gd name="connsiteY1043" fmla="*/ 113906 h 1271194"/>
                <a:gd name="connsiteX1044" fmla="*/ 822283 w 1267738"/>
                <a:gd name="connsiteY1044" fmla="*/ 112219 h 1271194"/>
                <a:gd name="connsiteX1045" fmla="*/ 819750 w 1267738"/>
                <a:gd name="connsiteY1045" fmla="*/ 111375 h 1271194"/>
                <a:gd name="connsiteX1046" fmla="*/ 818906 w 1267738"/>
                <a:gd name="connsiteY1046" fmla="*/ 109688 h 1271194"/>
                <a:gd name="connsiteX1047" fmla="*/ 817302 w 1267738"/>
                <a:gd name="connsiteY1047" fmla="*/ 108000 h 1271194"/>
                <a:gd name="connsiteX1048" fmla="*/ 816458 w 1267738"/>
                <a:gd name="connsiteY1048" fmla="*/ 105553 h 1271194"/>
                <a:gd name="connsiteX1049" fmla="*/ 815614 w 1267738"/>
                <a:gd name="connsiteY1049" fmla="*/ 104709 h 1271194"/>
                <a:gd name="connsiteX1050" fmla="*/ 814770 w 1267738"/>
                <a:gd name="connsiteY1050" fmla="*/ 102178 h 1271194"/>
                <a:gd name="connsiteX1051" fmla="*/ 814010 w 1267738"/>
                <a:gd name="connsiteY1051" fmla="*/ 100491 h 1271194"/>
                <a:gd name="connsiteX1052" fmla="*/ 813166 w 1267738"/>
                <a:gd name="connsiteY1052" fmla="*/ 98803 h 1271194"/>
                <a:gd name="connsiteX1053" fmla="*/ 812322 w 1267738"/>
                <a:gd name="connsiteY1053" fmla="*/ 97115 h 1271194"/>
                <a:gd name="connsiteX1054" fmla="*/ 811478 w 1267738"/>
                <a:gd name="connsiteY1054" fmla="*/ 94584 h 1271194"/>
                <a:gd name="connsiteX1055" fmla="*/ 810633 w 1267738"/>
                <a:gd name="connsiteY1055" fmla="*/ 92897 h 1271194"/>
                <a:gd name="connsiteX1056" fmla="*/ 809030 w 1267738"/>
                <a:gd name="connsiteY1056" fmla="*/ 91294 h 1271194"/>
                <a:gd name="connsiteX1057" fmla="*/ 807341 w 1267738"/>
                <a:gd name="connsiteY1057" fmla="*/ 89606 h 1271194"/>
                <a:gd name="connsiteX1058" fmla="*/ 805653 w 1267738"/>
                <a:gd name="connsiteY1058" fmla="*/ 87919 h 1271194"/>
                <a:gd name="connsiteX1059" fmla="*/ 804809 w 1267738"/>
                <a:gd name="connsiteY1059" fmla="*/ 87075 h 1271194"/>
                <a:gd name="connsiteX1060" fmla="*/ 803205 w 1267738"/>
                <a:gd name="connsiteY1060" fmla="*/ 85387 h 1271194"/>
                <a:gd name="connsiteX1061" fmla="*/ 801517 w 1267738"/>
                <a:gd name="connsiteY1061" fmla="*/ 84544 h 1271194"/>
                <a:gd name="connsiteX1062" fmla="*/ 799828 w 1267738"/>
                <a:gd name="connsiteY1062" fmla="*/ 83700 h 1271194"/>
                <a:gd name="connsiteX1063" fmla="*/ 797296 w 1267738"/>
                <a:gd name="connsiteY1063" fmla="*/ 82856 h 1271194"/>
                <a:gd name="connsiteX1064" fmla="*/ 795692 w 1267738"/>
                <a:gd name="connsiteY1064" fmla="*/ 82013 h 1271194"/>
                <a:gd name="connsiteX1065" fmla="*/ 794004 w 1267738"/>
                <a:gd name="connsiteY1065" fmla="*/ 81169 h 1271194"/>
                <a:gd name="connsiteX1066" fmla="*/ 792315 w 1267738"/>
                <a:gd name="connsiteY1066" fmla="*/ 81169 h 1271194"/>
                <a:gd name="connsiteX1067" fmla="*/ 789783 w 1267738"/>
                <a:gd name="connsiteY1067" fmla="*/ 81084 h 1271194"/>
                <a:gd name="connsiteX1068" fmla="*/ 788179 w 1267738"/>
                <a:gd name="connsiteY1068" fmla="*/ 80240 h 1271194"/>
                <a:gd name="connsiteX1069" fmla="*/ 787335 w 1267738"/>
                <a:gd name="connsiteY1069" fmla="*/ 80240 h 1271194"/>
                <a:gd name="connsiteX1070" fmla="*/ 786491 w 1267738"/>
                <a:gd name="connsiteY1070" fmla="*/ 80240 h 1271194"/>
                <a:gd name="connsiteX1071" fmla="*/ 784803 w 1267738"/>
                <a:gd name="connsiteY1071" fmla="*/ 80240 h 1271194"/>
                <a:gd name="connsiteX1072" fmla="*/ 782270 w 1267738"/>
                <a:gd name="connsiteY1072" fmla="*/ 80240 h 1271194"/>
                <a:gd name="connsiteX1073" fmla="*/ 780582 w 1267738"/>
                <a:gd name="connsiteY1073" fmla="*/ 79397 h 1271194"/>
                <a:gd name="connsiteX1074" fmla="*/ 778978 w 1267738"/>
                <a:gd name="connsiteY1074" fmla="*/ 79397 h 1271194"/>
                <a:gd name="connsiteX1075" fmla="*/ 777290 w 1267738"/>
                <a:gd name="connsiteY1075" fmla="*/ 79397 h 1271194"/>
                <a:gd name="connsiteX1076" fmla="*/ 774757 w 1267738"/>
                <a:gd name="connsiteY1076" fmla="*/ 79397 h 1271194"/>
                <a:gd name="connsiteX1077" fmla="*/ 773069 w 1267738"/>
                <a:gd name="connsiteY1077" fmla="*/ 78553 h 1271194"/>
                <a:gd name="connsiteX1078" fmla="*/ 771465 w 1267738"/>
                <a:gd name="connsiteY1078" fmla="*/ 77709 h 1271194"/>
                <a:gd name="connsiteX1079" fmla="*/ 769777 w 1267738"/>
                <a:gd name="connsiteY1079" fmla="*/ 76022 h 1271194"/>
                <a:gd name="connsiteX1080" fmla="*/ 768933 w 1267738"/>
                <a:gd name="connsiteY1080" fmla="*/ 76022 h 1271194"/>
                <a:gd name="connsiteX1081" fmla="*/ 767244 w 1267738"/>
                <a:gd name="connsiteY1081" fmla="*/ 75178 h 1271194"/>
                <a:gd name="connsiteX1082" fmla="*/ 766400 w 1267738"/>
                <a:gd name="connsiteY1082" fmla="*/ 74334 h 1271194"/>
                <a:gd name="connsiteX1083" fmla="*/ 764796 w 1267738"/>
                <a:gd name="connsiteY1083" fmla="*/ 71803 h 1271194"/>
                <a:gd name="connsiteX1084" fmla="*/ 763952 w 1267738"/>
                <a:gd name="connsiteY1084" fmla="*/ 71803 h 1271194"/>
                <a:gd name="connsiteX1085" fmla="*/ 762264 w 1267738"/>
                <a:gd name="connsiteY1085" fmla="*/ 70116 h 1271194"/>
                <a:gd name="connsiteX1086" fmla="*/ 760576 w 1267738"/>
                <a:gd name="connsiteY1086" fmla="*/ 68428 h 1271194"/>
                <a:gd name="connsiteX1087" fmla="*/ 759731 w 1267738"/>
                <a:gd name="connsiteY1087" fmla="*/ 66741 h 1271194"/>
                <a:gd name="connsiteX1088" fmla="*/ 758128 w 1267738"/>
                <a:gd name="connsiteY1088" fmla="*/ 64209 h 1271194"/>
                <a:gd name="connsiteX1089" fmla="*/ 756439 w 1267738"/>
                <a:gd name="connsiteY1089" fmla="*/ 62522 h 1271194"/>
                <a:gd name="connsiteX1090" fmla="*/ 756439 w 1267738"/>
                <a:gd name="connsiteY1090" fmla="*/ 61762 h 1271194"/>
                <a:gd name="connsiteX1091" fmla="*/ 755595 w 1267738"/>
                <a:gd name="connsiteY1091" fmla="*/ 60919 h 1271194"/>
                <a:gd name="connsiteX1092" fmla="*/ 754751 w 1267738"/>
                <a:gd name="connsiteY1092" fmla="*/ 59231 h 1271194"/>
                <a:gd name="connsiteX1093" fmla="*/ 753147 w 1267738"/>
                <a:gd name="connsiteY1093" fmla="*/ 56700 h 1271194"/>
                <a:gd name="connsiteX1094" fmla="*/ 752303 w 1267738"/>
                <a:gd name="connsiteY1094" fmla="*/ 55012 h 1271194"/>
                <a:gd name="connsiteX1095" fmla="*/ 751459 w 1267738"/>
                <a:gd name="connsiteY1095" fmla="*/ 53325 h 1271194"/>
                <a:gd name="connsiteX1096" fmla="*/ 751459 w 1267738"/>
                <a:gd name="connsiteY1096" fmla="*/ 51637 h 1271194"/>
                <a:gd name="connsiteX1097" fmla="*/ 750615 w 1267738"/>
                <a:gd name="connsiteY1097" fmla="*/ 49106 h 1271194"/>
                <a:gd name="connsiteX1098" fmla="*/ 749771 w 1267738"/>
                <a:gd name="connsiteY1098" fmla="*/ 48263 h 1271194"/>
                <a:gd name="connsiteX1099" fmla="*/ 749771 w 1267738"/>
                <a:gd name="connsiteY1099" fmla="*/ 47419 h 1271194"/>
                <a:gd name="connsiteX1100" fmla="*/ 749011 w 1267738"/>
                <a:gd name="connsiteY1100" fmla="*/ 45731 h 1271194"/>
                <a:gd name="connsiteX1101" fmla="*/ 749011 w 1267738"/>
                <a:gd name="connsiteY1101" fmla="*/ 44128 h 1271194"/>
                <a:gd name="connsiteX1102" fmla="*/ 748167 w 1267738"/>
                <a:gd name="connsiteY1102" fmla="*/ 41597 h 1271194"/>
                <a:gd name="connsiteX1103" fmla="*/ 747322 w 1267738"/>
                <a:gd name="connsiteY1103" fmla="*/ 39909 h 1271194"/>
                <a:gd name="connsiteX1104" fmla="*/ 747322 w 1267738"/>
                <a:gd name="connsiteY1104" fmla="*/ 38222 h 1271194"/>
                <a:gd name="connsiteX1105" fmla="*/ 746478 w 1267738"/>
                <a:gd name="connsiteY1105" fmla="*/ 36534 h 1271194"/>
                <a:gd name="connsiteX1106" fmla="*/ 745634 w 1267738"/>
                <a:gd name="connsiteY1106" fmla="*/ 34003 h 1271194"/>
                <a:gd name="connsiteX1107" fmla="*/ 744874 w 1267738"/>
                <a:gd name="connsiteY1107" fmla="*/ 33159 h 1271194"/>
                <a:gd name="connsiteX1108" fmla="*/ 744874 w 1267738"/>
                <a:gd name="connsiteY1108" fmla="*/ 32316 h 1271194"/>
                <a:gd name="connsiteX1109" fmla="*/ 744030 w 1267738"/>
                <a:gd name="connsiteY1109" fmla="*/ 30628 h 1271194"/>
                <a:gd name="connsiteX1110" fmla="*/ 742342 w 1267738"/>
                <a:gd name="connsiteY1110" fmla="*/ 29025 h 1271194"/>
                <a:gd name="connsiteX1111" fmla="*/ 740654 w 1267738"/>
                <a:gd name="connsiteY1111" fmla="*/ 27337 h 1271194"/>
                <a:gd name="connsiteX1112" fmla="*/ 739809 w 1267738"/>
                <a:gd name="connsiteY1112" fmla="*/ 26494 h 1271194"/>
                <a:gd name="connsiteX1113" fmla="*/ 737362 w 1267738"/>
                <a:gd name="connsiteY1113" fmla="*/ 24806 h 1271194"/>
                <a:gd name="connsiteX1114" fmla="*/ 735673 w 1267738"/>
                <a:gd name="connsiteY1114" fmla="*/ 23962 h 1271194"/>
                <a:gd name="connsiteX1115" fmla="*/ 733985 w 1267738"/>
                <a:gd name="connsiteY1115" fmla="*/ 23962 h 1271194"/>
                <a:gd name="connsiteX1116" fmla="*/ 732297 w 1267738"/>
                <a:gd name="connsiteY1116" fmla="*/ 23119 h 1271194"/>
                <a:gd name="connsiteX1117" fmla="*/ 729849 w 1267738"/>
                <a:gd name="connsiteY1117" fmla="*/ 23034 h 1271194"/>
                <a:gd name="connsiteX1118" fmla="*/ 728160 w 1267738"/>
                <a:gd name="connsiteY1118" fmla="*/ 23034 h 1271194"/>
                <a:gd name="connsiteX1119" fmla="*/ 726472 w 1267738"/>
                <a:gd name="connsiteY1119" fmla="*/ 23034 h 1271194"/>
                <a:gd name="connsiteX1120" fmla="*/ 725628 w 1267738"/>
                <a:gd name="connsiteY1120" fmla="*/ 23034 h 1271194"/>
                <a:gd name="connsiteX1121" fmla="*/ 724784 w 1267738"/>
                <a:gd name="connsiteY1121" fmla="*/ 23034 h 1271194"/>
                <a:gd name="connsiteX1122" fmla="*/ 722251 w 1267738"/>
                <a:gd name="connsiteY1122" fmla="*/ 23034 h 1271194"/>
                <a:gd name="connsiteX1123" fmla="*/ 720647 w 1267738"/>
                <a:gd name="connsiteY1123" fmla="*/ 23878 h 1271194"/>
                <a:gd name="connsiteX1124" fmla="*/ 718959 w 1267738"/>
                <a:gd name="connsiteY1124" fmla="*/ 23878 h 1271194"/>
                <a:gd name="connsiteX1125" fmla="*/ 717271 w 1267738"/>
                <a:gd name="connsiteY1125" fmla="*/ 23878 h 1271194"/>
                <a:gd name="connsiteX1126" fmla="*/ 714738 w 1267738"/>
                <a:gd name="connsiteY1126" fmla="*/ 23878 h 1271194"/>
                <a:gd name="connsiteX1127" fmla="*/ 713050 w 1267738"/>
                <a:gd name="connsiteY1127" fmla="*/ 23878 h 1271194"/>
                <a:gd name="connsiteX1128" fmla="*/ 711446 w 1267738"/>
                <a:gd name="connsiteY1128" fmla="*/ 23034 h 1271194"/>
                <a:gd name="connsiteX1129" fmla="*/ 709758 w 1267738"/>
                <a:gd name="connsiteY1129" fmla="*/ 22191 h 1271194"/>
                <a:gd name="connsiteX1130" fmla="*/ 707226 w 1267738"/>
                <a:gd name="connsiteY1130" fmla="*/ 20503 h 1271194"/>
                <a:gd name="connsiteX1131" fmla="*/ 706381 w 1267738"/>
                <a:gd name="connsiteY1131" fmla="*/ 19659 h 1271194"/>
                <a:gd name="connsiteX1132" fmla="*/ 705537 w 1267738"/>
                <a:gd name="connsiteY1132" fmla="*/ 19659 h 1271194"/>
                <a:gd name="connsiteX1133" fmla="*/ 703933 w 1267738"/>
                <a:gd name="connsiteY1133" fmla="*/ 17972 h 1271194"/>
                <a:gd name="connsiteX1134" fmla="*/ 702245 w 1267738"/>
                <a:gd name="connsiteY1134" fmla="*/ 16284 h 1271194"/>
                <a:gd name="connsiteX1135" fmla="*/ 699713 w 1267738"/>
                <a:gd name="connsiteY1135" fmla="*/ 15441 h 1271194"/>
                <a:gd name="connsiteX1136" fmla="*/ 699713 w 1267738"/>
                <a:gd name="connsiteY1136" fmla="*/ 14597 h 1271194"/>
                <a:gd name="connsiteX1137" fmla="*/ 698024 w 1267738"/>
                <a:gd name="connsiteY1137" fmla="*/ 13753 h 1271194"/>
                <a:gd name="connsiteX1138" fmla="*/ 696421 w 1267738"/>
                <a:gd name="connsiteY1138" fmla="*/ 12066 h 1271194"/>
                <a:gd name="connsiteX1139" fmla="*/ 694732 w 1267738"/>
                <a:gd name="connsiteY1139" fmla="*/ 11222 h 1271194"/>
                <a:gd name="connsiteX1140" fmla="*/ 692200 w 1267738"/>
                <a:gd name="connsiteY1140" fmla="*/ 9534 h 1271194"/>
                <a:gd name="connsiteX1141" fmla="*/ 690511 w 1267738"/>
                <a:gd name="connsiteY1141" fmla="*/ 8691 h 1271194"/>
                <a:gd name="connsiteX1142" fmla="*/ 688907 w 1267738"/>
                <a:gd name="connsiteY1142" fmla="*/ 7847 h 1271194"/>
                <a:gd name="connsiteX1143" fmla="*/ 687219 w 1267738"/>
                <a:gd name="connsiteY1143" fmla="*/ 7003 h 1271194"/>
                <a:gd name="connsiteX1144" fmla="*/ 686375 w 1267738"/>
                <a:gd name="connsiteY1144" fmla="*/ 6159 h 1271194"/>
                <a:gd name="connsiteX1145" fmla="*/ 684687 w 1267738"/>
                <a:gd name="connsiteY1145" fmla="*/ 6159 h 1271194"/>
                <a:gd name="connsiteX1146" fmla="*/ 683843 w 1267738"/>
                <a:gd name="connsiteY1146" fmla="*/ 5316 h 1271194"/>
                <a:gd name="connsiteX1147" fmla="*/ 682999 w 1267738"/>
                <a:gd name="connsiteY1147" fmla="*/ 5316 h 1271194"/>
                <a:gd name="connsiteX1148" fmla="*/ 681310 w 1267738"/>
                <a:gd name="connsiteY1148" fmla="*/ 4472 h 1271194"/>
                <a:gd name="connsiteX1149" fmla="*/ 679706 w 1267738"/>
                <a:gd name="connsiteY1149" fmla="*/ 3628 h 1271194"/>
                <a:gd name="connsiteX1150" fmla="*/ 677174 w 1267738"/>
                <a:gd name="connsiteY1150" fmla="*/ 2784 h 1271194"/>
                <a:gd name="connsiteX1151" fmla="*/ 675486 w 1267738"/>
                <a:gd name="connsiteY1151" fmla="*/ 1940 h 1271194"/>
                <a:gd name="connsiteX1152" fmla="*/ 673797 w 1267738"/>
                <a:gd name="connsiteY1152" fmla="*/ 1940 h 1271194"/>
                <a:gd name="connsiteX1153" fmla="*/ 672109 w 1267738"/>
                <a:gd name="connsiteY1153" fmla="*/ 1940 h 1271194"/>
                <a:gd name="connsiteX1154" fmla="*/ 669661 w 1267738"/>
                <a:gd name="connsiteY1154" fmla="*/ 1940 h 1271194"/>
                <a:gd name="connsiteX1155" fmla="*/ 667973 w 1267738"/>
                <a:gd name="connsiteY1155" fmla="*/ 1940 h 1271194"/>
                <a:gd name="connsiteX1156" fmla="*/ 666284 w 1267738"/>
                <a:gd name="connsiteY1156" fmla="*/ 2784 h 1271194"/>
                <a:gd name="connsiteX1157" fmla="*/ 664596 w 1267738"/>
                <a:gd name="connsiteY1157" fmla="*/ 2784 h 1271194"/>
                <a:gd name="connsiteX1158" fmla="*/ 662064 w 1267738"/>
                <a:gd name="connsiteY1158" fmla="*/ 3544 h 1271194"/>
                <a:gd name="connsiteX1159" fmla="*/ 660460 w 1267738"/>
                <a:gd name="connsiteY1159" fmla="*/ 3544 h 1271194"/>
                <a:gd name="connsiteX1160" fmla="*/ 658772 w 1267738"/>
                <a:gd name="connsiteY1160" fmla="*/ 4387 h 1271194"/>
                <a:gd name="connsiteX1161" fmla="*/ 657083 w 1267738"/>
                <a:gd name="connsiteY1161" fmla="*/ 5231 h 1271194"/>
                <a:gd name="connsiteX1162" fmla="*/ 656239 w 1267738"/>
                <a:gd name="connsiteY1162" fmla="*/ 5231 h 1271194"/>
                <a:gd name="connsiteX1163" fmla="*/ 654551 w 1267738"/>
                <a:gd name="connsiteY1163" fmla="*/ 5231 h 1271194"/>
                <a:gd name="connsiteX1164" fmla="*/ 652863 w 1267738"/>
                <a:gd name="connsiteY1164" fmla="*/ 5231 h 1271194"/>
                <a:gd name="connsiteX1165" fmla="*/ 651259 w 1267738"/>
                <a:gd name="connsiteY1165" fmla="*/ 6075 h 1271194"/>
                <a:gd name="connsiteX1166" fmla="*/ 649570 w 1267738"/>
                <a:gd name="connsiteY1166" fmla="*/ 6075 h 1271194"/>
                <a:gd name="connsiteX1167" fmla="*/ 647038 w 1267738"/>
                <a:gd name="connsiteY1167" fmla="*/ 6075 h 1271194"/>
                <a:gd name="connsiteX1168" fmla="*/ 645350 w 1267738"/>
                <a:gd name="connsiteY1168" fmla="*/ 6075 h 1271194"/>
                <a:gd name="connsiteX1169" fmla="*/ 643661 w 1267738"/>
                <a:gd name="connsiteY1169" fmla="*/ 6075 h 1271194"/>
                <a:gd name="connsiteX1170" fmla="*/ 642817 w 1267738"/>
                <a:gd name="connsiteY1170" fmla="*/ 6075 h 1271194"/>
                <a:gd name="connsiteX1171" fmla="*/ 642057 w 1267738"/>
                <a:gd name="connsiteY1171" fmla="*/ 6075 h 1271194"/>
                <a:gd name="connsiteX1172" fmla="*/ 639525 w 1267738"/>
                <a:gd name="connsiteY1172" fmla="*/ 6075 h 1271194"/>
                <a:gd name="connsiteX1173" fmla="*/ 637837 w 1267738"/>
                <a:gd name="connsiteY1173" fmla="*/ 6075 h 1271194"/>
                <a:gd name="connsiteX1174" fmla="*/ 636148 w 1267738"/>
                <a:gd name="connsiteY1174" fmla="*/ 6075 h 1271194"/>
                <a:gd name="connsiteX1175" fmla="*/ 635304 w 1267738"/>
                <a:gd name="connsiteY1175" fmla="*/ 6075 h 1271194"/>
                <a:gd name="connsiteX1176" fmla="*/ 634460 w 1267738"/>
                <a:gd name="connsiteY1176" fmla="*/ 5991 h 1271194"/>
                <a:gd name="connsiteX1177" fmla="*/ 633616 w 1267738"/>
                <a:gd name="connsiteY1177" fmla="*/ 5991 h 1271194"/>
                <a:gd name="connsiteX1178" fmla="*/ 632772 w 1267738"/>
                <a:gd name="connsiteY1178" fmla="*/ 5991 h 1271194"/>
                <a:gd name="connsiteX1179" fmla="*/ 632012 w 1267738"/>
                <a:gd name="connsiteY1179" fmla="*/ 5991 h 1271194"/>
                <a:gd name="connsiteX1180" fmla="*/ 632012 w 1267738"/>
                <a:gd name="connsiteY1180" fmla="*/ 6834 h 1271194"/>
                <a:gd name="connsiteX1181" fmla="*/ 631168 w 1267738"/>
                <a:gd name="connsiteY1181" fmla="*/ 6834 h 1271194"/>
                <a:gd name="connsiteX1182" fmla="*/ 630324 w 1267738"/>
                <a:gd name="connsiteY1182" fmla="*/ 6834 h 1271194"/>
                <a:gd name="connsiteX1183" fmla="*/ 629480 w 1267738"/>
                <a:gd name="connsiteY1183" fmla="*/ 6834 h 1271194"/>
                <a:gd name="connsiteX1184" fmla="*/ 629480 w 1267738"/>
                <a:gd name="connsiteY1184" fmla="*/ 7678 h 1271194"/>
                <a:gd name="connsiteX1185" fmla="*/ 628636 w 1267738"/>
                <a:gd name="connsiteY1185" fmla="*/ 7678 h 1271194"/>
                <a:gd name="connsiteX1186" fmla="*/ 627791 w 1267738"/>
                <a:gd name="connsiteY1186" fmla="*/ 7678 h 1271194"/>
                <a:gd name="connsiteX1187" fmla="*/ 627791 w 1267738"/>
                <a:gd name="connsiteY1187" fmla="*/ 8522 h 1271194"/>
                <a:gd name="connsiteX1188" fmla="*/ 626947 w 1267738"/>
                <a:gd name="connsiteY1188" fmla="*/ 8522 h 1271194"/>
                <a:gd name="connsiteX1189" fmla="*/ 626947 w 1267738"/>
                <a:gd name="connsiteY1189" fmla="*/ 9366 h 1271194"/>
                <a:gd name="connsiteX1190" fmla="*/ 626103 w 1267738"/>
                <a:gd name="connsiteY1190" fmla="*/ 9366 h 1271194"/>
                <a:gd name="connsiteX1191" fmla="*/ 626103 w 1267738"/>
                <a:gd name="connsiteY1191" fmla="*/ 10209 h 1271194"/>
                <a:gd name="connsiteX1192" fmla="*/ 625259 w 1267738"/>
                <a:gd name="connsiteY1192" fmla="*/ 10209 h 1271194"/>
                <a:gd name="connsiteX1193" fmla="*/ 625259 w 1267738"/>
                <a:gd name="connsiteY1193" fmla="*/ 11053 h 1271194"/>
                <a:gd name="connsiteX1194" fmla="*/ 624415 w 1267738"/>
                <a:gd name="connsiteY1194" fmla="*/ 11053 h 1271194"/>
                <a:gd name="connsiteX1195" fmla="*/ 624415 w 1267738"/>
                <a:gd name="connsiteY1195" fmla="*/ 11897 h 1271194"/>
                <a:gd name="connsiteX1196" fmla="*/ 623571 w 1267738"/>
                <a:gd name="connsiteY1196" fmla="*/ 11897 h 1271194"/>
                <a:gd name="connsiteX1197" fmla="*/ 623571 w 1267738"/>
                <a:gd name="connsiteY1197" fmla="*/ 12740 h 1271194"/>
                <a:gd name="connsiteX1198" fmla="*/ 623571 w 1267738"/>
                <a:gd name="connsiteY1198" fmla="*/ 13584 h 1271194"/>
                <a:gd name="connsiteX1199" fmla="*/ 622726 w 1267738"/>
                <a:gd name="connsiteY1199" fmla="*/ 13584 h 1271194"/>
                <a:gd name="connsiteX1200" fmla="*/ 622726 w 1267738"/>
                <a:gd name="connsiteY1200" fmla="*/ 14428 h 1271194"/>
                <a:gd name="connsiteX1201" fmla="*/ 622726 w 1267738"/>
                <a:gd name="connsiteY1201" fmla="*/ 15187 h 1271194"/>
                <a:gd name="connsiteX1202" fmla="*/ 621882 w 1267738"/>
                <a:gd name="connsiteY1202" fmla="*/ 15187 h 1271194"/>
                <a:gd name="connsiteX1203" fmla="*/ 621882 w 1267738"/>
                <a:gd name="connsiteY1203" fmla="*/ 16875 h 1271194"/>
                <a:gd name="connsiteX1204" fmla="*/ 621038 w 1267738"/>
                <a:gd name="connsiteY1204" fmla="*/ 18562 h 1271194"/>
                <a:gd name="connsiteX1205" fmla="*/ 620194 w 1267738"/>
                <a:gd name="connsiteY1205" fmla="*/ 21094 h 1271194"/>
                <a:gd name="connsiteX1206" fmla="*/ 619350 w 1267738"/>
                <a:gd name="connsiteY1206" fmla="*/ 22781 h 1271194"/>
                <a:gd name="connsiteX1207" fmla="*/ 618590 w 1267738"/>
                <a:gd name="connsiteY1207" fmla="*/ 24469 h 1271194"/>
                <a:gd name="connsiteX1208" fmla="*/ 616902 w 1267738"/>
                <a:gd name="connsiteY1208" fmla="*/ 26072 h 1271194"/>
                <a:gd name="connsiteX1209" fmla="*/ 615214 w 1267738"/>
                <a:gd name="connsiteY1209" fmla="*/ 27759 h 1271194"/>
                <a:gd name="connsiteX1210" fmla="*/ 613525 w 1267738"/>
                <a:gd name="connsiteY1210" fmla="*/ 28603 h 1271194"/>
                <a:gd name="connsiteX1211" fmla="*/ 611837 w 1267738"/>
                <a:gd name="connsiteY1211" fmla="*/ 29447 h 1271194"/>
                <a:gd name="connsiteX1212" fmla="*/ 609305 w 1267738"/>
                <a:gd name="connsiteY1212" fmla="*/ 30291 h 1271194"/>
                <a:gd name="connsiteX1213" fmla="*/ 607701 w 1267738"/>
                <a:gd name="connsiteY1213" fmla="*/ 30291 h 1271194"/>
                <a:gd name="connsiteX1214" fmla="*/ 606013 w 1267738"/>
                <a:gd name="connsiteY1214" fmla="*/ 30291 h 1271194"/>
                <a:gd name="connsiteX1215" fmla="*/ 604324 w 1267738"/>
                <a:gd name="connsiteY1215" fmla="*/ 29447 h 1271194"/>
                <a:gd name="connsiteX1216" fmla="*/ 602636 w 1267738"/>
                <a:gd name="connsiteY1216" fmla="*/ 29447 h 1271194"/>
                <a:gd name="connsiteX1217" fmla="*/ 601792 w 1267738"/>
                <a:gd name="connsiteY1217" fmla="*/ 29447 h 1271194"/>
                <a:gd name="connsiteX1218" fmla="*/ 600103 w 1267738"/>
                <a:gd name="connsiteY1218" fmla="*/ 28603 h 1271194"/>
                <a:gd name="connsiteX1219" fmla="*/ 598500 w 1267738"/>
                <a:gd name="connsiteY1219" fmla="*/ 27759 h 1271194"/>
                <a:gd name="connsiteX1220" fmla="*/ 596811 w 1267738"/>
                <a:gd name="connsiteY1220" fmla="*/ 26916 h 1271194"/>
                <a:gd name="connsiteX1221" fmla="*/ 594279 w 1267738"/>
                <a:gd name="connsiteY1221" fmla="*/ 26072 h 1271194"/>
                <a:gd name="connsiteX1222" fmla="*/ 592590 w 1267738"/>
                <a:gd name="connsiteY1222" fmla="*/ 25228 h 1271194"/>
                <a:gd name="connsiteX1223" fmla="*/ 590902 w 1267738"/>
                <a:gd name="connsiteY1223" fmla="*/ 25228 h 1271194"/>
                <a:gd name="connsiteX1224" fmla="*/ 589298 w 1267738"/>
                <a:gd name="connsiteY1224" fmla="*/ 25228 h 1271194"/>
                <a:gd name="connsiteX1225" fmla="*/ 586766 w 1267738"/>
                <a:gd name="connsiteY1225" fmla="*/ 25228 h 1271194"/>
                <a:gd name="connsiteX1226" fmla="*/ 585078 w 1267738"/>
                <a:gd name="connsiteY1226" fmla="*/ 25228 h 1271194"/>
                <a:gd name="connsiteX1227" fmla="*/ 583389 w 1267738"/>
                <a:gd name="connsiteY1227" fmla="*/ 24384 h 1271194"/>
                <a:gd name="connsiteX1228" fmla="*/ 581701 w 1267738"/>
                <a:gd name="connsiteY1228" fmla="*/ 24384 h 1271194"/>
                <a:gd name="connsiteX1229" fmla="*/ 579253 w 1267738"/>
                <a:gd name="connsiteY1229" fmla="*/ 23540 h 1271194"/>
                <a:gd name="connsiteX1230" fmla="*/ 578409 w 1267738"/>
                <a:gd name="connsiteY1230" fmla="*/ 22697 h 1271194"/>
                <a:gd name="connsiteX1231" fmla="*/ 577565 w 1267738"/>
                <a:gd name="connsiteY1231" fmla="*/ 22697 h 1271194"/>
                <a:gd name="connsiteX1232" fmla="*/ 575876 w 1267738"/>
                <a:gd name="connsiteY1232" fmla="*/ 21009 h 1271194"/>
                <a:gd name="connsiteX1233" fmla="*/ 575032 w 1267738"/>
                <a:gd name="connsiteY1233" fmla="*/ 21009 h 1271194"/>
                <a:gd name="connsiteX1234" fmla="*/ 573428 w 1267738"/>
                <a:gd name="connsiteY1234" fmla="*/ 18478 h 1271194"/>
                <a:gd name="connsiteX1235" fmla="*/ 571740 w 1267738"/>
                <a:gd name="connsiteY1235" fmla="*/ 16791 h 1271194"/>
                <a:gd name="connsiteX1236" fmla="*/ 570896 w 1267738"/>
                <a:gd name="connsiteY1236" fmla="*/ 15103 h 1271194"/>
                <a:gd name="connsiteX1237" fmla="*/ 568363 w 1267738"/>
                <a:gd name="connsiteY1237" fmla="*/ 10969 h 1271194"/>
                <a:gd name="connsiteX1238" fmla="*/ 566675 w 1267738"/>
                <a:gd name="connsiteY1238" fmla="*/ 9281 h 1271194"/>
                <a:gd name="connsiteX1239" fmla="*/ 565071 w 1267738"/>
                <a:gd name="connsiteY1239" fmla="*/ 7594 h 1271194"/>
                <a:gd name="connsiteX1240" fmla="*/ 563383 w 1267738"/>
                <a:gd name="connsiteY1240" fmla="*/ 5906 h 1271194"/>
                <a:gd name="connsiteX1241" fmla="*/ 560851 w 1267738"/>
                <a:gd name="connsiteY1241" fmla="*/ 3375 h 1271194"/>
                <a:gd name="connsiteX1242" fmla="*/ 559162 w 1267738"/>
                <a:gd name="connsiteY1242" fmla="*/ 2531 h 1271194"/>
                <a:gd name="connsiteX1243" fmla="*/ 556714 w 1267738"/>
                <a:gd name="connsiteY1243" fmla="*/ 1687 h 1271194"/>
                <a:gd name="connsiteX1244" fmla="*/ 555026 w 1267738"/>
                <a:gd name="connsiteY1244" fmla="*/ 844 h 1271194"/>
                <a:gd name="connsiteX1245" fmla="*/ 553338 w 1267738"/>
                <a:gd name="connsiteY1245" fmla="*/ 0 h 1271194"/>
                <a:gd name="connsiteX1246" fmla="*/ 552493 w 1267738"/>
                <a:gd name="connsiteY1246" fmla="*/ 0 h 1271194"/>
                <a:gd name="connsiteX1247" fmla="*/ 551650 w 1267738"/>
                <a:gd name="connsiteY1247" fmla="*/ 0 h 1271194"/>
                <a:gd name="connsiteX1248" fmla="*/ 549117 w 1267738"/>
                <a:gd name="connsiteY1248" fmla="*/ 0 h 1271194"/>
                <a:gd name="connsiteX1249" fmla="*/ 547513 w 1267738"/>
                <a:gd name="connsiteY1249" fmla="*/ 0 h 1271194"/>
                <a:gd name="connsiteX1250" fmla="*/ 545825 w 1267738"/>
                <a:gd name="connsiteY1250" fmla="*/ 0 h 1271194"/>
                <a:gd name="connsiteX1251" fmla="*/ 544136 w 1267738"/>
                <a:gd name="connsiteY1251" fmla="*/ 0 h 1271194"/>
                <a:gd name="connsiteX1252" fmla="*/ 541604 w 1267738"/>
                <a:gd name="connsiteY1252" fmla="*/ 844 h 1271194"/>
                <a:gd name="connsiteX1253" fmla="*/ 539916 w 1267738"/>
                <a:gd name="connsiteY1253" fmla="*/ 1687 h 1271194"/>
                <a:gd name="connsiteX1254" fmla="*/ 538312 w 1267738"/>
                <a:gd name="connsiteY1254" fmla="*/ 2531 h 1271194"/>
                <a:gd name="connsiteX1255" fmla="*/ 536624 w 1267738"/>
                <a:gd name="connsiteY1255" fmla="*/ 3375 h 1271194"/>
                <a:gd name="connsiteX1256" fmla="*/ 534091 w 1267738"/>
                <a:gd name="connsiteY1256" fmla="*/ 5822 h 1271194"/>
                <a:gd name="connsiteX1257" fmla="*/ 533247 w 1267738"/>
                <a:gd name="connsiteY1257" fmla="*/ 7509 h 1271194"/>
                <a:gd name="connsiteX1258" fmla="*/ 531559 w 1267738"/>
                <a:gd name="connsiteY1258" fmla="*/ 9197 h 1271194"/>
                <a:gd name="connsiteX1259" fmla="*/ 530715 w 1267738"/>
                <a:gd name="connsiteY1259" fmla="*/ 10884 h 1271194"/>
                <a:gd name="connsiteX1260" fmla="*/ 529870 w 1267738"/>
                <a:gd name="connsiteY1260" fmla="*/ 13416 h 1271194"/>
                <a:gd name="connsiteX1261" fmla="*/ 529870 w 1267738"/>
                <a:gd name="connsiteY1261" fmla="*/ 15103 h 1271194"/>
                <a:gd name="connsiteX1262" fmla="*/ 529026 w 1267738"/>
                <a:gd name="connsiteY1262" fmla="*/ 16706 h 1271194"/>
                <a:gd name="connsiteX1263" fmla="*/ 529026 w 1267738"/>
                <a:gd name="connsiteY1263" fmla="*/ 18394 h 1271194"/>
                <a:gd name="connsiteX1264" fmla="*/ 529026 w 1267738"/>
                <a:gd name="connsiteY1264" fmla="*/ 20925 h 1271194"/>
                <a:gd name="connsiteX1265" fmla="*/ 528182 w 1267738"/>
                <a:gd name="connsiteY1265" fmla="*/ 22612 h 1271194"/>
                <a:gd name="connsiteX1266" fmla="*/ 528182 w 1267738"/>
                <a:gd name="connsiteY1266" fmla="*/ 23456 h 1271194"/>
                <a:gd name="connsiteX1267" fmla="*/ 528182 w 1267738"/>
                <a:gd name="connsiteY1267" fmla="*/ 24300 h 1271194"/>
                <a:gd name="connsiteX1268" fmla="*/ 527338 w 1267738"/>
                <a:gd name="connsiteY1268" fmla="*/ 25987 h 1271194"/>
                <a:gd name="connsiteX1269" fmla="*/ 526494 w 1267738"/>
                <a:gd name="connsiteY1269" fmla="*/ 28434 h 1271194"/>
                <a:gd name="connsiteX1270" fmla="*/ 525650 w 1267738"/>
                <a:gd name="connsiteY1270" fmla="*/ 30122 h 1271194"/>
                <a:gd name="connsiteX1271" fmla="*/ 524046 w 1267738"/>
                <a:gd name="connsiteY1271" fmla="*/ 31809 h 1271194"/>
                <a:gd name="connsiteX1272" fmla="*/ 523202 w 1267738"/>
                <a:gd name="connsiteY1272" fmla="*/ 33497 h 1271194"/>
                <a:gd name="connsiteX1273" fmla="*/ 521513 w 1267738"/>
                <a:gd name="connsiteY1273" fmla="*/ 35184 h 1271194"/>
                <a:gd name="connsiteX1274" fmla="*/ 518981 w 1267738"/>
                <a:gd name="connsiteY1274" fmla="*/ 36872 h 1271194"/>
                <a:gd name="connsiteX1275" fmla="*/ 517293 w 1267738"/>
                <a:gd name="connsiteY1275" fmla="*/ 37716 h 1271194"/>
                <a:gd name="connsiteX1276" fmla="*/ 515604 w 1267738"/>
                <a:gd name="connsiteY1276" fmla="*/ 38475 h 1271194"/>
                <a:gd name="connsiteX1277" fmla="*/ 514845 w 1267738"/>
                <a:gd name="connsiteY1277" fmla="*/ 39319 h 1271194"/>
                <a:gd name="connsiteX1278" fmla="*/ 514000 w 1267738"/>
                <a:gd name="connsiteY1278" fmla="*/ 39319 h 1271194"/>
                <a:gd name="connsiteX1279" fmla="*/ 511468 w 1267738"/>
                <a:gd name="connsiteY1279" fmla="*/ 40162 h 1271194"/>
                <a:gd name="connsiteX1280" fmla="*/ 509780 w 1267738"/>
                <a:gd name="connsiteY1280" fmla="*/ 41006 h 1271194"/>
                <a:gd name="connsiteX1281" fmla="*/ 508092 w 1267738"/>
                <a:gd name="connsiteY1281" fmla="*/ 41006 h 1271194"/>
                <a:gd name="connsiteX1282" fmla="*/ 506403 w 1267738"/>
                <a:gd name="connsiteY1282" fmla="*/ 41850 h 1271194"/>
                <a:gd name="connsiteX1283" fmla="*/ 503955 w 1267738"/>
                <a:gd name="connsiteY1283" fmla="*/ 41850 h 1271194"/>
                <a:gd name="connsiteX1284" fmla="*/ 502267 w 1267738"/>
                <a:gd name="connsiteY1284" fmla="*/ 42694 h 1271194"/>
                <a:gd name="connsiteX1285" fmla="*/ 500579 w 1267738"/>
                <a:gd name="connsiteY1285" fmla="*/ 42694 h 1271194"/>
                <a:gd name="connsiteX1286" fmla="*/ 498890 w 1267738"/>
                <a:gd name="connsiteY1286" fmla="*/ 42694 h 1271194"/>
                <a:gd name="connsiteX1287" fmla="*/ 496358 w 1267738"/>
                <a:gd name="connsiteY1287" fmla="*/ 43538 h 1271194"/>
                <a:gd name="connsiteX1288" fmla="*/ 494754 w 1267738"/>
                <a:gd name="connsiteY1288" fmla="*/ 43538 h 1271194"/>
                <a:gd name="connsiteX1289" fmla="*/ 493066 w 1267738"/>
                <a:gd name="connsiteY1289" fmla="*/ 43538 h 1271194"/>
                <a:gd name="connsiteX1290" fmla="*/ 492222 w 1267738"/>
                <a:gd name="connsiteY1290" fmla="*/ 43538 h 1271194"/>
                <a:gd name="connsiteX1291" fmla="*/ 491377 w 1267738"/>
                <a:gd name="connsiteY1291" fmla="*/ 43538 h 1271194"/>
                <a:gd name="connsiteX1292" fmla="*/ 488845 w 1267738"/>
                <a:gd name="connsiteY1292" fmla="*/ 44381 h 1271194"/>
                <a:gd name="connsiteX1293" fmla="*/ 487157 w 1267738"/>
                <a:gd name="connsiteY1293" fmla="*/ 44381 h 1271194"/>
                <a:gd name="connsiteX1294" fmla="*/ 485553 w 1267738"/>
                <a:gd name="connsiteY1294" fmla="*/ 44381 h 1271194"/>
                <a:gd name="connsiteX1295" fmla="*/ 483865 w 1267738"/>
                <a:gd name="connsiteY1295" fmla="*/ 44381 h 1271194"/>
                <a:gd name="connsiteX1296" fmla="*/ 481332 w 1267738"/>
                <a:gd name="connsiteY1296" fmla="*/ 44381 h 1271194"/>
                <a:gd name="connsiteX1297" fmla="*/ 479644 w 1267738"/>
                <a:gd name="connsiteY1297" fmla="*/ 43538 h 1271194"/>
                <a:gd name="connsiteX1298" fmla="*/ 478040 w 1267738"/>
                <a:gd name="connsiteY1298" fmla="*/ 43538 h 1271194"/>
                <a:gd name="connsiteX1299" fmla="*/ 476352 w 1267738"/>
                <a:gd name="connsiteY1299" fmla="*/ 43538 h 1271194"/>
                <a:gd name="connsiteX1300" fmla="*/ 474663 w 1267738"/>
                <a:gd name="connsiteY1300" fmla="*/ 43538 h 1271194"/>
                <a:gd name="connsiteX1301" fmla="*/ 473819 w 1267738"/>
                <a:gd name="connsiteY1301" fmla="*/ 43538 h 1271194"/>
                <a:gd name="connsiteX1302" fmla="*/ 472131 w 1267738"/>
                <a:gd name="connsiteY1302" fmla="*/ 42694 h 1271194"/>
                <a:gd name="connsiteX1303" fmla="*/ 470442 w 1267738"/>
                <a:gd name="connsiteY1303" fmla="*/ 42694 h 1271194"/>
                <a:gd name="connsiteX1304" fmla="*/ 469598 w 1267738"/>
                <a:gd name="connsiteY1304" fmla="*/ 42694 h 1271194"/>
                <a:gd name="connsiteX1305" fmla="*/ 468839 w 1267738"/>
                <a:gd name="connsiteY1305" fmla="*/ 41850 h 1271194"/>
                <a:gd name="connsiteX1306" fmla="*/ 466306 w 1267738"/>
                <a:gd name="connsiteY1306" fmla="*/ 41006 h 1271194"/>
                <a:gd name="connsiteX1307" fmla="*/ 464618 w 1267738"/>
                <a:gd name="connsiteY1307" fmla="*/ 40162 h 1271194"/>
                <a:gd name="connsiteX1308" fmla="*/ 462930 w 1267738"/>
                <a:gd name="connsiteY1308" fmla="*/ 39319 h 1271194"/>
                <a:gd name="connsiteX1309" fmla="*/ 461241 w 1267738"/>
                <a:gd name="connsiteY1309" fmla="*/ 38475 h 1271194"/>
                <a:gd name="connsiteX1310" fmla="*/ 458793 w 1267738"/>
                <a:gd name="connsiteY1310" fmla="*/ 36787 h 1271194"/>
                <a:gd name="connsiteX1311" fmla="*/ 457105 w 1267738"/>
                <a:gd name="connsiteY1311" fmla="*/ 35100 h 1271194"/>
                <a:gd name="connsiteX1312" fmla="*/ 456261 w 1267738"/>
                <a:gd name="connsiteY1312" fmla="*/ 33412 h 1271194"/>
                <a:gd name="connsiteX1313" fmla="*/ 455417 w 1267738"/>
                <a:gd name="connsiteY1313" fmla="*/ 33412 h 1271194"/>
                <a:gd name="connsiteX1314" fmla="*/ 454573 w 1267738"/>
                <a:gd name="connsiteY1314" fmla="*/ 31725 h 1271194"/>
                <a:gd name="connsiteX1315" fmla="*/ 452884 w 1267738"/>
                <a:gd name="connsiteY1315" fmla="*/ 30122 h 1271194"/>
                <a:gd name="connsiteX1316" fmla="*/ 452040 w 1267738"/>
                <a:gd name="connsiteY1316" fmla="*/ 28434 h 1271194"/>
                <a:gd name="connsiteX1317" fmla="*/ 451280 w 1267738"/>
                <a:gd name="connsiteY1317" fmla="*/ 27591 h 1271194"/>
                <a:gd name="connsiteX1318" fmla="*/ 451280 w 1267738"/>
                <a:gd name="connsiteY1318" fmla="*/ 25903 h 1271194"/>
                <a:gd name="connsiteX1319" fmla="*/ 450436 w 1267738"/>
                <a:gd name="connsiteY1319" fmla="*/ 25059 h 1271194"/>
                <a:gd name="connsiteX1320" fmla="*/ 449592 w 1267738"/>
                <a:gd name="connsiteY1320" fmla="*/ 24216 h 1271194"/>
                <a:gd name="connsiteX1321" fmla="*/ 448748 w 1267738"/>
                <a:gd name="connsiteY1321" fmla="*/ 22528 h 1271194"/>
                <a:gd name="connsiteX1322" fmla="*/ 447060 w 1267738"/>
                <a:gd name="connsiteY1322" fmla="*/ 20841 h 1271194"/>
                <a:gd name="connsiteX1323" fmla="*/ 446215 w 1267738"/>
                <a:gd name="connsiteY1323" fmla="*/ 19153 h 1271194"/>
                <a:gd name="connsiteX1324" fmla="*/ 445371 w 1267738"/>
                <a:gd name="connsiteY1324" fmla="*/ 19153 h 1271194"/>
                <a:gd name="connsiteX1325" fmla="*/ 443683 w 1267738"/>
                <a:gd name="connsiteY1325" fmla="*/ 18309 h 1271194"/>
                <a:gd name="connsiteX1326" fmla="*/ 442079 w 1267738"/>
                <a:gd name="connsiteY1326" fmla="*/ 17465 h 1271194"/>
                <a:gd name="connsiteX1327" fmla="*/ 440391 w 1267738"/>
                <a:gd name="connsiteY1327" fmla="*/ 16706 h 1271194"/>
                <a:gd name="connsiteX1328" fmla="*/ 438703 w 1267738"/>
                <a:gd name="connsiteY1328" fmla="*/ 16706 h 1271194"/>
                <a:gd name="connsiteX1329" fmla="*/ 436170 w 1267738"/>
                <a:gd name="connsiteY1329" fmla="*/ 16706 h 1271194"/>
                <a:gd name="connsiteX1330" fmla="*/ 434482 w 1267738"/>
                <a:gd name="connsiteY1330" fmla="*/ 17465 h 1271194"/>
                <a:gd name="connsiteX1331" fmla="*/ 432878 w 1267738"/>
                <a:gd name="connsiteY1331" fmla="*/ 17465 h 1271194"/>
                <a:gd name="connsiteX1332" fmla="*/ 431190 w 1267738"/>
                <a:gd name="connsiteY1332" fmla="*/ 19153 h 1271194"/>
                <a:gd name="connsiteX1333" fmla="*/ 428657 w 1267738"/>
                <a:gd name="connsiteY1333" fmla="*/ 19997 h 1271194"/>
                <a:gd name="connsiteX1334" fmla="*/ 426969 w 1267738"/>
                <a:gd name="connsiteY1334" fmla="*/ 22528 h 1271194"/>
                <a:gd name="connsiteX1335" fmla="*/ 426125 w 1267738"/>
                <a:gd name="connsiteY1335" fmla="*/ 24216 h 1271194"/>
                <a:gd name="connsiteX1336" fmla="*/ 425281 w 1267738"/>
                <a:gd name="connsiteY1336" fmla="*/ 25903 h 1271194"/>
                <a:gd name="connsiteX1337" fmla="*/ 425281 w 1267738"/>
                <a:gd name="connsiteY1337" fmla="*/ 26747 h 1271194"/>
                <a:gd name="connsiteX1338" fmla="*/ 424437 w 1267738"/>
                <a:gd name="connsiteY1338" fmla="*/ 28434 h 1271194"/>
                <a:gd name="connsiteX1339" fmla="*/ 423677 w 1267738"/>
                <a:gd name="connsiteY1339" fmla="*/ 30037 h 1271194"/>
                <a:gd name="connsiteX1340" fmla="*/ 422833 w 1267738"/>
                <a:gd name="connsiteY1340" fmla="*/ 31725 h 1271194"/>
                <a:gd name="connsiteX1341" fmla="*/ 421989 w 1267738"/>
                <a:gd name="connsiteY1341" fmla="*/ 33412 h 1271194"/>
                <a:gd name="connsiteX1342" fmla="*/ 421144 w 1267738"/>
                <a:gd name="connsiteY1342" fmla="*/ 35944 h 1271194"/>
                <a:gd name="connsiteX1343" fmla="*/ 419456 w 1267738"/>
                <a:gd name="connsiteY1343" fmla="*/ 37631 h 1271194"/>
                <a:gd name="connsiteX1344" fmla="*/ 417768 w 1267738"/>
                <a:gd name="connsiteY1344" fmla="*/ 39319 h 1271194"/>
                <a:gd name="connsiteX1345" fmla="*/ 416080 w 1267738"/>
                <a:gd name="connsiteY1345" fmla="*/ 41006 h 1271194"/>
                <a:gd name="connsiteX1346" fmla="*/ 414476 w 1267738"/>
                <a:gd name="connsiteY1346" fmla="*/ 43453 h 1271194"/>
                <a:gd name="connsiteX1347" fmla="*/ 412787 w 1267738"/>
                <a:gd name="connsiteY1347" fmla="*/ 45141 h 1271194"/>
                <a:gd name="connsiteX1348" fmla="*/ 411099 w 1267738"/>
                <a:gd name="connsiteY1348" fmla="*/ 46828 h 1271194"/>
                <a:gd name="connsiteX1349" fmla="*/ 409411 w 1267738"/>
                <a:gd name="connsiteY1349" fmla="*/ 48516 h 1271194"/>
                <a:gd name="connsiteX1350" fmla="*/ 407722 w 1267738"/>
                <a:gd name="connsiteY1350" fmla="*/ 51047 h 1271194"/>
                <a:gd name="connsiteX1351" fmla="*/ 406878 w 1267738"/>
                <a:gd name="connsiteY1351" fmla="*/ 52734 h 1271194"/>
                <a:gd name="connsiteX1352" fmla="*/ 405274 w 1267738"/>
                <a:gd name="connsiteY1352" fmla="*/ 54422 h 1271194"/>
                <a:gd name="connsiteX1353" fmla="*/ 404430 w 1267738"/>
                <a:gd name="connsiteY1353" fmla="*/ 56025 h 1271194"/>
                <a:gd name="connsiteX1354" fmla="*/ 402742 w 1267738"/>
                <a:gd name="connsiteY1354" fmla="*/ 58556 h 1271194"/>
                <a:gd name="connsiteX1355" fmla="*/ 401898 w 1267738"/>
                <a:gd name="connsiteY1355" fmla="*/ 60244 h 1271194"/>
                <a:gd name="connsiteX1356" fmla="*/ 401054 w 1267738"/>
                <a:gd name="connsiteY1356" fmla="*/ 61931 h 1271194"/>
                <a:gd name="connsiteX1357" fmla="*/ 400210 w 1267738"/>
                <a:gd name="connsiteY1357" fmla="*/ 63619 h 1271194"/>
                <a:gd name="connsiteX1358" fmla="*/ 398521 w 1267738"/>
                <a:gd name="connsiteY1358" fmla="*/ 66150 h 1271194"/>
                <a:gd name="connsiteX1359" fmla="*/ 397677 w 1267738"/>
                <a:gd name="connsiteY1359" fmla="*/ 67753 h 1271194"/>
                <a:gd name="connsiteX1360" fmla="*/ 396917 w 1267738"/>
                <a:gd name="connsiteY1360" fmla="*/ 69440 h 1271194"/>
                <a:gd name="connsiteX1361" fmla="*/ 395229 w 1267738"/>
                <a:gd name="connsiteY1361" fmla="*/ 71128 h 1271194"/>
                <a:gd name="connsiteX1362" fmla="*/ 394385 w 1267738"/>
                <a:gd name="connsiteY1362" fmla="*/ 73659 h 1271194"/>
                <a:gd name="connsiteX1363" fmla="*/ 392697 w 1267738"/>
                <a:gd name="connsiteY1363" fmla="*/ 75347 h 1271194"/>
                <a:gd name="connsiteX1364" fmla="*/ 392697 w 1267738"/>
                <a:gd name="connsiteY1364" fmla="*/ 76191 h 1271194"/>
                <a:gd name="connsiteX1365" fmla="*/ 391852 w 1267738"/>
                <a:gd name="connsiteY1365" fmla="*/ 77034 h 1271194"/>
                <a:gd name="connsiteX1366" fmla="*/ 391009 w 1267738"/>
                <a:gd name="connsiteY1366" fmla="*/ 77878 h 1271194"/>
                <a:gd name="connsiteX1367" fmla="*/ 390164 w 1267738"/>
                <a:gd name="connsiteY1367" fmla="*/ 78722 h 1271194"/>
                <a:gd name="connsiteX1368" fmla="*/ 389320 w 1267738"/>
                <a:gd name="connsiteY1368" fmla="*/ 81169 h 1271194"/>
                <a:gd name="connsiteX1369" fmla="*/ 388560 w 1267738"/>
                <a:gd name="connsiteY1369" fmla="*/ 82856 h 1271194"/>
                <a:gd name="connsiteX1370" fmla="*/ 386872 w 1267738"/>
                <a:gd name="connsiteY1370" fmla="*/ 84544 h 1271194"/>
                <a:gd name="connsiteX1371" fmla="*/ 386028 w 1267738"/>
                <a:gd name="connsiteY1371" fmla="*/ 86231 h 1271194"/>
                <a:gd name="connsiteX1372" fmla="*/ 385184 w 1267738"/>
                <a:gd name="connsiteY1372" fmla="*/ 88762 h 1271194"/>
                <a:gd name="connsiteX1373" fmla="*/ 384340 w 1267738"/>
                <a:gd name="connsiteY1373" fmla="*/ 90450 h 1271194"/>
                <a:gd name="connsiteX1374" fmla="*/ 383495 w 1267738"/>
                <a:gd name="connsiteY1374" fmla="*/ 92053 h 1271194"/>
                <a:gd name="connsiteX1375" fmla="*/ 382651 w 1267738"/>
                <a:gd name="connsiteY1375" fmla="*/ 93741 h 1271194"/>
                <a:gd name="connsiteX1376" fmla="*/ 381807 w 1267738"/>
                <a:gd name="connsiteY1376" fmla="*/ 96272 h 1271194"/>
                <a:gd name="connsiteX1377" fmla="*/ 380963 w 1267738"/>
                <a:gd name="connsiteY1377" fmla="*/ 97959 h 1271194"/>
                <a:gd name="connsiteX1378" fmla="*/ 380203 w 1267738"/>
                <a:gd name="connsiteY1378" fmla="*/ 99647 h 1271194"/>
                <a:gd name="connsiteX1379" fmla="*/ 379359 w 1267738"/>
                <a:gd name="connsiteY1379" fmla="*/ 101334 h 1271194"/>
                <a:gd name="connsiteX1380" fmla="*/ 379359 w 1267738"/>
                <a:gd name="connsiteY1380" fmla="*/ 102178 h 1271194"/>
                <a:gd name="connsiteX1381" fmla="*/ 379359 w 1267738"/>
                <a:gd name="connsiteY1381" fmla="*/ 103781 h 1271194"/>
                <a:gd name="connsiteX1382" fmla="*/ 378515 w 1267738"/>
                <a:gd name="connsiteY1382" fmla="*/ 105469 h 1271194"/>
                <a:gd name="connsiteX1383" fmla="*/ 378515 w 1267738"/>
                <a:gd name="connsiteY1383" fmla="*/ 107156 h 1271194"/>
                <a:gd name="connsiteX1384" fmla="*/ 377671 w 1267738"/>
                <a:gd name="connsiteY1384" fmla="*/ 108844 h 1271194"/>
                <a:gd name="connsiteX1385" fmla="*/ 377671 w 1267738"/>
                <a:gd name="connsiteY1385" fmla="*/ 111375 h 1271194"/>
                <a:gd name="connsiteX1386" fmla="*/ 376827 w 1267738"/>
                <a:gd name="connsiteY1386" fmla="*/ 113062 h 1271194"/>
                <a:gd name="connsiteX1387" fmla="*/ 376827 w 1267738"/>
                <a:gd name="connsiteY1387" fmla="*/ 114666 h 1271194"/>
                <a:gd name="connsiteX1388" fmla="*/ 375983 w 1267738"/>
                <a:gd name="connsiteY1388" fmla="*/ 116353 h 1271194"/>
                <a:gd name="connsiteX1389" fmla="*/ 375983 w 1267738"/>
                <a:gd name="connsiteY1389" fmla="*/ 118884 h 1271194"/>
                <a:gd name="connsiteX1390" fmla="*/ 375983 w 1267738"/>
                <a:gd name="connsiteY1390" fmla="*/ 119728 h 1271194"/>
                <a:gd name="connsiteX1391" fmla="*/ 375983 w 1267738"/>
                <a:gd name="connsiteY1391" fmla="*/ 120572 h 1271194"/>
                <a:gd name="connsiteX1392" fmla="*/ 375983 w 1267738"/>
                <a:gd name="connsiteY1392" fmla="*/ 122259 h 1271194"/>
                <a:gd name="connsiteX1393" fmla="*/ 375139 w 1267738"/>
                <a:gd name="connsiteY1393" fmla="*/ 123947 h 1271194"/>
                <a:gd name="connsiteX1394" fmla="*/ 375139 w 1267738"/>
                <a:gd name="connsiteY1394" fmla="*/ 126394 h 1271194"/>
                <a:gd name="connsiteX1395" fmla="*/ 375139 w 1267738"/>
                <a:gd name="connsiteY1395" fmla="*/ 128081 h 1271194"/>
                <a:gd name="connsiteX1396" fmla="*/ 375139 w 1267738"/>
                <a:gd name="connsiteY1396" fmla="*/ 129769 h 1271194"/>
                <a:gd name="connsiteX1397" fmla="*/ 375139 w 1267738"/>
                <a:gd name="connsiteY1397" fmla="*/ 131456 h 1271194"/>
                <a:gd name="connsiteX1398" fmla="*/ 375139 w 1267738"/>
                <a:gd name="connsiteY1398" fmla="*/ 133988 h 1271194"/>
                <a:gd name="connsiteX1399" fmla="*/ 375139 w 1267738"/>
                <a:gd name="connsiteY1399" fmla="*/ 134831 h 1271194"/>
                <a:gd name="connsiteX1400" fmla="*/ 375139 w 1267738"/>
                <a:gd name="connsiteY1400" fmla="*/ 135675 h 1271194"/>
                <a:gd name="connsiteX1401" fmla="*/ 375983 w 1267738"/>
                <a:gd name="connsiteY1401" fmla="*/ 137278 h 1271194"/>
                <a:gd name="connsiteX1402" fmla="*/ 375983 w 1267738"/>
                <a:gd name="connsiteY1402" fmla="*/ 138966 h 1271194"/>
                <a:gd name="connsiteX1403" fmla="*/ 375983 w 1267738"/>
                <a:gd name="connsiteY1403" fmla="*/ 141497 h 1271194"/>
                <a:gd name="connsiteX1404" fmla="*/ 375139 w 1267738"/>
                <a:gd name="connsiteY1404" fmla="*/ 143184 h 1271194"/>
                <a:gd name="connsiteX1405" fmla="*/ 375139 w 1267738"/>
                <a:gd name="connsiteY1405" fmla="*/ 144028 h 1271194"/>
                <a:gd name="connsiteX1406" fmla="*/ 375139 w 1267738"/>
                <a:gd name="connsiteY1406" fmla="*/ 144872 h 1271194"/>
                <a:gd name="connsiteX1407" fmla="*/ 374294 w 1267738"/>
                <a:gd name="connsiteY1407" fmla="*/ 146559 h 1271194"/>
                <a:gd name="connsiteX1408" fmla="*/ 373535 w 1267738"/>
                <a:gd name="connsiteY1408" fmla="*/ 149006 h 1271194"/>
                <a:gd name="connsiteX1409" fmla="*/ 372690 w 1267738"/>
                <a:gd name="connsiteY1409" fmla="*/ 150694 h 1271194"/>
                <a:gd name="connsiteX1410" fmla="*/ 371846 w 1267738"/>
                <a:gd name="connsiteY1410" fmla="*/ 152381 h 1271194"/>
                <a:gd name="connsiteX1411" fmla="*/ 370158 w 1267738"/>
                <a:gd name="connsiteY1411" fmla="*/ 154069 h 1271194"/>
                <a:gd name="connsiteX1412" fmla="*/ 370158 w 1267738"/>
                <a:gd name="connsiteY1412" fmla="*/ 154912 h 1271194"/>
                <a:gd name="connsiteX1413" fmla="*/ 368470 w 1267738"/>
                <a:gd name="connsiteY1413" fmla="*/ 155756 h 1271194"/>
                <a:gd name="connsiteX1414" fmla="*/ 366781 w 1267738"/>
                <a:gd name="connsiteY1414" fmla="*/ 157444 h 1271194"/>
                <a:gd name="connsiteX1415" fmla="*/ 365177 w 1267738"/>
                <a:gd name="connsiteY1415" fmla="*/ 158287 h 1271194"/>
                <a:gd name="connsiteX1416" fmla="*/ 363489 w 1267738"/>
                <a:gd name="connsiteY1416" fmla="*/ 159047 h 1271194"/>
                <a:gd name="connsiteX1417" fmla="*/ 362645 w 1267738"/>
                <a:gd name="connsiteY1417" fmla="*/ 159891 h 1271194"/>
                <a:gd name="connsiteX1418" fmla="*/ 360957 w 1267738"/>
                <a:gd name="connsiteY1418" fmla="*/ 159891 h 1271194"/>
                <a:gd name="connsiteX1419" fmla="*/ 359269 w 1267738"/>
                <a:gd name="connsiteY1419" fmla="*/ 160734 h 1271194"/>
                <a:gd name="connsiteX1420" fmla="*/ 358424 w 1267738"/>
                <a:gd name="connsiteY1420" fmla="*/ 161578 h 1271194"/>
                <a:gd name="connsiteX1421" fmla="*/ 357665 w 1267738"/>
                <a:gd name="connsiteY1421" fmla="*/ 161578 h 1271194"/>
                <a:gd name="connsiteX1422" fmla="*/ 355976 w 1267738"/>
                <a:gd name="connsiteY1422" fmla="*/ 162422 h 1271194"/>
                <a:gd name="connsiteX1423" fmla="*/ 355132 w 1267738"/>
                <a:gd name="connsiteY1423" fmla="*/ 162422 h 1271194"/>
                <a:gd name="connsiteX1424" fmla="*/ 353444 w 1267738"/>
                <a:gd name="connsiteY1424" fmla="*/ 163266 h 1271194"/>
                <a:gd name="connsiteX1425" fmla="*/ 351756 w 1267738"/>
                <a:gd name="connsiteY1425" fmla="*/ 164109 h 1271194"/>
                <a:gd name="connsiteX1426" fmla="*/ 350152 w 1267738"/>
                <a:gd name="connsiteY1426" fmla="*/ 164953 h 1271194"/>
                <a:gd name="connsiteX1427" fmla="*/ 349308 w 1267738"/>
                <a:gd name="connsiteY1427" fmla="*/ 164953 h 1271194"/>
                <a:gd name="connsiteX1428" fmla="*/ 348463 w 1267738"/>
                <a:gd name="connsiteY1428" fmla="*/ 165797 h 1271194"/>
                <a:gd name="connsiteX1429" fmla="*/ 345931 w 1267738"/>
                <a:gd name="connsiteY1429" fmla="*/ 166641 h 1271194"/>
                <a:gd name="connsiteX1430" fmla="*/ 344243 w 1267738"/>
                <a:gd name="connsiteY1430" fmla="*/ 167484 h 1271194"/>
                <a:gd name="connsiteX1431" fmla="*/ 342639 w 1267738"/>
                <a:gd name="connsiteY1431" fmla="*/ 168328 h 1271194"/>
                <a:gd name="connsiteX1432" fmla="*/ 340950 w 1267738"/>
                <a:gd name="connsiteY1432" fmla="*/ 169172 h 1271194"/>
                <a:gd name="connsiteX1433" fmla="*/ 340107 w 1267738"/>
                <a:gd name="connsiteY1433" fmla="*/ 169172 h 1271194"/>
                <a:gd name="connsiteX1434" fmla="*/ 338418 w 1267738"/>
                <a:gd name="connsiteY1434" fmla="*/ 170016 h 1271194"/>
                <a:gd name="connsiteX1435" fmla="*/ 336730 w 1267738"/>
                <a:gd name="connsiteY1435" fmla="*/ 170859 h 1271194"/>
                <a:gd name="connsiteX1436" fmla="*/ 335126 w 1267738"/>
                <a:gd name="connsiteY1436" fmla="*/ 171703 h 1271194"/>
                <a:gd name="connsiteX1437" fmla="*/ 333438 w 1267738"/>
                <a:gd name="connsiteY1437" fmla="*/ 172463 h 1271194"/>
                <a:gd name="connsiteX1438" fmla="*/ 332593 w 1267738"/>
                <a:gd name="connsiteY1438" fmla="*/ 172463 h 1271194"/>
                <a:gd name="connsiteX1439" fmla="*/ 331749 w 1267738"/>
                <a:gd name="connsiteY1439" fmla="*/ 173306 h 1271194"/>
                <a:gd name="connsiteX1440" fmla="*/ 330905 w 1267738"/>
                <a:gd name="connsiteY1440" fmla="*/ 173306 h 1271194"/>
                <a:gd name="connsiteX1441" fmla="*/ 329217 w 1267738"/>
                <a:gd name="connsiteY1441" fmla="*/ 174150 h 1271194"/>
                <a:gd name="connsiteX1442" fmla="*/ 327529 w 1267738"/>
                <a:gd name="connsiteY1442" fmla="*/ 174994 h 1271194"/>
                <a:gd name="connsiteX1443" fmla="*/ 325925 w 1267738"/>
                <a:gd name="connsiteY1443" fmla="*/ 175838 h 1271194"/>
                <a:gd name="connsiteX1444" fmla="*/ 323392 w 1267738"/>
                <a:gd name="connsiteY1444" fmla="*/ 177525 h 1271194"/>
                <a:gd name="connsiteX1445" fmla="*/ 322548 w 1267738"/>
                <a:gd name="connsiteY1445" fmla="*/ 178369 h 1271194"/>
                <a:gd name="connsiteX1446" fmla="*/ 321704 w 1267738"/>
                <a:gd name="connsiteY1446" fmla="*/ 178369 h 1271194"/>
                <a:gd name="connsiteX1447" fmla="*/ 320016 w 1267738"/>
                <a:gd name="connsiteY1447" fmla="*/ 180056 h 1271194"/>
                <a:gd name="connsiteX1448" fmla="*/ 318412 w 1267738"/>
                <a:gd name="connsiteY1448" fmla="*/ 180900 h 1271194"/>
                <a:gd name="connsiteX1449" fmla="*/ 315879 w 1267738"/>
                <a:gd name="connsiteY1449" fmla="*/ 182587 h 1271194"/>
                <a:gd name="connsiteX1450" fmla="*/ 314191 w 1267738"/>
                <a:gd name="connsiteY1450" fmla="*/ 184275 h 1271194"/>
                <a:gd name="connsiteX1451" fmla="*/ 312587 w 1267738"/>
                <a:gd name="connsiteY1451" fmla="*/ 185034 h 1271194"/>
                <a:gd name="connsiteX1452" fmla="*/ 310899 w 1267738"/>
                <a:gd name="connsiteY1452" fmla="*/ 186722 h 1271194"/>
                <a:gd name="connsiteX1453" fmla="*/ 308367 w 1267738"/>
                <a:gd name="connsiteY1453" fmla="*/ 188409 h 1271194"/>
                <a:gd name="connsiteX1454" fmla="*/ 306678 w 1267738"/>
                <a:gd name="connsiteY1454" fmla="*/ 189253 h 1271194"/>
                <a:gd name="connsiteX1455" fmla="*/ 305834 w 1267738"/>
                <a:gd name="connsiteY1455" fmla="*/ 190097 h 1271194"/>
                <a:gd name="connsiteX1456" fmla="*/ 305074 w 1267738"/>
                <a:gd name="connsiteY1456" fmla="*/ 190941 h 1271194"/>
                <a:gd name="connsiteX1457" fmla="*/ 303386 w 1267738"/>
                <a:gd name="connsiteY1457" fmla="*/ 191784 h 1271194"/>
                <a:gd name="connsiteX1458" fmla="*/ 300854 w 1267738"/>
                <a:gd name="connsiteY1458" fmla="*/ 193472 h 1271194"/>
                <a:gd name="connsiteX1459" fmla="*/ 299165 w 1267738"/>
                <a:gd name="connsiteY1459" fmla="*/ 194316 h 1271194"/>
                <a:gd name="connsiteX1460" fmla="*/ 297561 w 1267738"/>
                <a:gd name="connsiteY1460" fmla="*/ 196003 h 1271194"/>
                <a:gd name="connsiteX1461" fmla="*/ 295873 w 1267738"/>
                <a:gd name="connsiteY1461" fmla="*/ 196003 h 1271194"/>
                <a:gd name="connsiteX1462" fmla="*/ 293341 w 1267738"/>
                <a:gd name="connsiteY1462" fmla="*/ 196847 h 1271194"/>
                <a:gd name="connsiteX1463" fmla="*/ 292497 w 1267738"/>
                <a:gd name="connsiteY1463" fmla="*/ 196847 h 1271194"/>
                <a:gd name="connsiteX1464" fmla="*/ 291652 w 1267738"/>
                <a:gd name="connsiteY1464" fmla="*/ 196847 h 1271194"/>
                <a:gd name="connsiteX1465" fmla="*/ 290048 w 1267738"/>
                <a:gd name="connsiteY1465" fmla="*/ 196847 h 1271194"/>
                <a:gd name="connsiteX1466" fmla="*/ 288360 w 1267738"/>
                <a:gd name="connsiteY1466" fmla="*/ 196003 h 1271194"/>
                <a:gd name="connsiteX1467" fmla="*/ 285828 w 1267738"/>
                <a:gd name="connsiteY1467" fmla="*/ 196003 h 1271194"/>
                <a:gd name="connsiteX1468" fmla="*/ 284140 w 1267738"/>
                <a:gd name="connsiteY1468" fmla="*/ 194316 h 1271194"/>
                <a:gd name="connsiteX1469" fmla="*/ 282536 w 1267738"/>
                <a:gd name="connsiteY1469" fmla="*/ 193472 h 1271194"/>
                <a:gd name="connsiteX1470" fmla="*/ 280847 w 1267738"/>
                <a:gd name="connsiteY1470" fmla="*/ 192628 h 1271194"/>
                <a:gd name="connsiteX1471" fmla="*/ 278315 w 1267738"/>
                <a:gd name="connsiteY1471" fmla="*/ 191784 h 1271194"/>
                <a:gd name="connsiteX1472" fmla="*/ 276627 w 1267738"/>
                <a:gd name="connsiteY1472" fmla="*/ 190941 h 1271194"/>
                <a:gd name="connsiteX1473" fmla="*/ 274938 w 1267738"/>
                <a:gd name="connsiteY1473" fmla="*/ 190181 h 1271194"/>
                <a:gd name="connsiteX1474" fmla="*/ 273335 w 1267738"/>
                <a:gd name="connsiteY1474" fmla="*/ 190181 h 1271194"/>
                <a:gd name="connsiteX1475" fmla="*/ 270802 w 1267738"/>
                <a:gd name="connsiteY1475" fmla="*/ 190181 h 1271194"/>
                <a:gd name="connsiteX1476" fmla="*/ 269114 w 1267738"/>
                <a:gd name="connsiteY1476" fmla="*/ 189338 h 1271194"/>
                <a:gd name="connsiteX1477" fmla="*/ 267425 w 1267738"/>
                <a:gd name="connsiteY1477" fmla="*/ 189338 h 1271194"/>
                <a:gd name="connsiteX1478" fmla="*/ 265822 w 1267738"/>
                <a:gd name="connsiteY1478" fmla="*/ 189338 h 1271194"/>
                <a:gd name="connsiteX1479" fmla="*/ 263289 w 1267738"/>
                <a:gd name="connsiteY1479" fmla="*/ 189338 h 1271194"/>
                <a:gd name="connsiteX1480" fmla="*/ 261601 w 1267738"/>
                <a:gd name="connsiteY1480" fmla="*/ 190181 h 1271194"/>
                <a:gd name="connsiteX1481" fmla="*/ 259913 w 1267738"/>
                <a:gd name="connsiteY1481" fmla="*/ 190181 h 1271194"/>
                <a:gd name="connsiteX1482" fmla="*/ 258309 w 1267738"/>
                <a:gd name="connsiteY1482" fmla="*/ 190181 h 1271194"/>
                <a:gd name="connsiteX1483" fmla="*/ 256620 w 1267738"/>
                <a:gd name="connsiteY1483" fmla="*/ 191025 h 1271194"/>
                <a:gd name="connsiteX1484" fmla="*/ 255776 w 1267738"/>
                <a:gd name="connsiteY1484" fmla="*/ 191025 h 1271194"/>
                <a:gd name="connsiteX1485" fmla="*/ 254088 w 1267738"/>
                <a:gd name="connsiteY1485" fmla="*/ 191025 h 1271194"/>
                <a:gd name="connsiteX1486" fmla="*/ 253244 w 1267738"/>
                <a:gd name="connsiteY1486" fmla="*/ 191025 h 1271194"/>
                <a:gd name="connsiteX1487" fmla="*/ 252400 w 1267738"/>
                <a:gd name="connsiteY1487" fmla="*/ 191869 h 1271194"/>
                <a:gd name="connsiteX1488" fmla="*/ 250796 w 1267738"/>
                <a:gd name="connsiteY1488" fmla="*/ 192713 h 1271194"/>
                <a:gd name="connsiteX1489" fmla="*/ 248263 w 1267738"/>
                <a:gd name="connsiteY1489" fmla="*/ 193556 h 1271194"/>
                <a:gd name="connsiteX1490" fmla="*/ 246575 w 1267738"/>
                <a:gd name="connsiteY1490" fmla="*/ 194400 h 1271194"/>
                <a:gd name="connsiteX1491" fmla="*/ 244887 w 1267738"/>
                <a:gd name="connsiteY1491" fmla="*/ 196087 h 1271194"/>
                <a:gd name="connsiteX1492" fmla="*/ 243283 w 1267738"/>
                <a:gd name="connsiteY1492" fmla="*/ 197691 h 1271194"/>
                <a:gd name="connsiteX1493" fmla="*/ 242439 w 1267738"/>
                <a:gd name="connsiteY1493" fmla="*/ 198534 h 1271194"/>
                <a:gd name="connsiteX1494" fmla="*/ 240750 w 1267738"/>
                <a:gd name="connsiteY1494" fmla="*/ 199378 h 1271194"/>
                <a:gd name="connsiteX1495" fmla="*/ 239062 w 1267738"/>
                <a:gd name="connsiteY1495" fmla="*/ 200222 h 1271194"/>
                <a:gd name="connsiteX1496" fmla="*/ 237458 w 1267738"/>
                <a:gd name="connsiteY1496" fmla="*/ 201909 h 1271194"/>
                <a:gd name="connsiteX1497" fmla="*/ 235770 w 1267738"/>
                <a:gd name="connsiteY1497" fmla="*/ 201909 h 1271194"/>
                <a:gd name="connsiteX1498" fmla="*/ 233238 w 1267738"/>
                <a:gd name="connsiteY1498" fmla="*/ 202753 h 1271194"/>
                <a:gd name="connsiteX1499" fmla="*/ 231549 w 1267738"/>
                <a:gd name="connsiteY1499" fmla="*/ 203597 h 1271194"/>
                <a:gd name="connsiteX1500" fmla="*/ 229945 w 1267738"/>
                <a:gd name="connsiteY1500" fmla="*/ 203597 h 1271194"/>
                <a:gd name="connsiteX1501" fmla="*/ 228257 w 1267738"/>
                <a:gd name="connsiteY1501" fmla="*/ 202753 h 1271194"/>
                <a:gd name="connsiteX1502" fmla="*/ 225725 w 1267738"/>
                <a:gd name="connsiteY1502" fmla="*/ 201909 h 1271194"/>
                <a:gd name="connsiteX1503" fmla="*/ 224880 w 1267738"/>
                <a:gd name="connsiteY1503" fmla="*/ 201909 h 1271194"/>
                <a:gd name="connsiteX1504" fmla="*/ 224036 w 1267738"/>
                <a:gd name="connsiteY1504" fmla="*/ 201066 h 1271194"/>
                <a:gd name="connsiteX1505" fmla="*/ 222348 w 1267738"/>
                <a:gd name="connsiteY1505" fmla="*/ 199462 h 1271194"/>
                <a:gd name="connsiteX1506" fmla="*/ 220744 w 1267738"/>
                <a:gd name="connsiteY1506" fmla="*/ 197775 h 1271194"/>
                <a:gd name="connsiteX1507" fmla="*/ 218212 w 1267738"/>
                <a:gd name="connsiteY1507" fmla="*/ 196087 h 1271194"/>
                <a:gd name="connsiteX1508" fmla="*/ 216523 w 1267738"/>
                <a:gd name="connsiteY1508" fmla="*/ 194400 h 1271194"/>
                <a:gd name="connsiteX1509" fmla="*/ 214835 w 1267738"/>
                <a:gd name="connsiteY1509" fmla="*/ 191953 h 1271194"/>
                <a:gd name="connsiteX1510" fmla="*/ 213147 w 1267738"/>
                <a:gd name="connsiteY1510" fmla="*/ 191109 h 1271194"/>
                <a:gd name="connsiteX1511" fmla="*/ 210699 w 1267738"/>
                <a:gd name="connsiteY1511" fmla="*/ 189422 h 1271194"/>
                <a:gd name="connsiteX1512" fmla="*/ 209855 w 1267738"/>
                <a:gd name="connsiteY1512" fmla="*/ 188578 h 1271194"/>
                <a:gd name="connsiteX1513" fmla="*/ 209010 w 1267738"/>
                <a:gd name="connsiteY1513" fmla="*/ 187734 h 1271194"/>
                <a:gd name="connsiteX1514" fmla="*/ 207322 w 1267738"/>
                <a:gd name="connsiteY1514" fmla="*/ 186891 h 1271194"/>
                <a:gd name="connsiteX1515" fmla="*/ 205634 w 1267738"/>
                <a:gd name="connsiteY1515" fmla="*/ 186047 h 1271194"/>
                <a:gd name="connsiteX1516" fmla="*/ 203186 w 1267738"/>
                <a:gd name="connsiteY1516" fmla="*/ 185287 h 1271194"/>
                <a:gd name="connsiteX1517" fmla="*/ 201498 w 1267738"/>
                <a:gd name="connsiteY1517" fmla="*/ 184444 h 1271194"/>
                <a:gd name="connsiteX1518" fmla="*/ 199809 w 1267738"/>
                <a:gd name="connsiteY1518" fmla="*/ 183600 h 1271194"/>
                <a:gd name="connsiteX1519" fmla="*/ 198121 w 1267738"/>
                <a:gd name="connsiteY1519" fmla="*/ 183600 h 1271194"/>
                <a:gd name="connsiteX1520" fmla="*/ 195588 w 1267738"/>
                <a:gd name="connsiteY1520" fmla="*/ 182756 h 1271194"/>
                <a:gd name="connsiteX1521" fmla="*/ 193985 w 1267738"/>
                <a:gd name="connsiteY1521" fmla="*/ 182756 h 1271194"/>
                <a:gd name="connsiteX1522" fmla="*/ 192296 w 1267738"/>
                <a:gd name="connsiteY1522" fmla="*/ 182756 h 1271194"/>
                <a:gd name="connsiteX1523" fmla="*/ 190608 w 1267738"/>
                <a:gd name="connsiteY1523" fmla="*/ 182756 h 1271194"/>
                <a:gd name="connsiteX1524" fmla="*/ 189764 w 1267738"/>
                <a:gd name="connsiteY1524" fmla="*/ 182756 h 1271194"/>
                <a:gd name="connsiteX1525" fmla="*/ 188076 w 1267738"/>
                <a:gd name="connsiteY1525" fmla="*/ 182756 h 1271194"/>
                <a:gd name="connsiteX1526" fmla="*/ 186472 w 1267738"/>
                <a:gd name="connsiteY1526" fmla="*/ 182756 h 1271194"/>
                <a:gd name="connsiteX1527" fmla="*/ 184783 w 1267738"/>
                <a:gd name="connsiteY1527" fmla="*/ 183600 h 1271194"/>
                <a:gd name="connsiteX1528" fmla="*/ 183095 w 1267738"/>
                <a:gd name="connsiteY1528" fmla="*/ 184444 h 1271194"/>
                <a:gd name="connsiteX1529" fmla="*/ 180563 w 1267738"/>
                <a:gd name="connsiteY1529" fmla="*/ 184444 h 1271194"/>
                <a:gd name="connsiteX1530" fmla="*/ 178959 w 1267738"/>
                <a:gd name="connsiteY1530" fmla="*/ 185287 h 1271194"/>
                <a:gd name="connsiteX1531" fmla="*/ 177271 w 1267738"/>
                <a:gd name="connsiteY1531" fmla="*/ 186131 h 1271194"/>
                <a:gd name="connsiteX1532" fmla="*/ 175582 w 1267738"/>
                <a:gd name="connsiteY1532" fmla="*/ 186975 h 1271194"/>
                <a:gd name="connsiteX1533" fmla="*/ 173050 w 1267738"/>
                <a:gd name="connsiteY1533" fmla="*/ 186975 h 1271194"/>
                <a:gd name="connsiteX1534" fmla="*/ 172290 w 1267738"/>
                <a:gd name="connsiteY1534" fmla="*/ 187819 h 1271194"/>
                <a:gd name="connsiteX1535" fmla="*/ 170602 w 1267738"/>
                <a:gd name="connsiteY1535" fmla="*/ 187819 h 1271194"/>
                <a:gd name="connsiteX1536" fmla="*/ 168913 w 1267738"/>
                <a:gd name="connsiteY1536" fmla="*/ 188662 h 1271194"/>
                <a:gd name="connsiteX1537" fmla="*/ 167225 w 1267738"/>
                <a:gd name="connsiteY1537" fmla="*/ 188662 h 1271194"/>
                <a:gd name="connsiteX1538" fmla="*/ 165537 w 1267738"/>
                <a:gd name="connsiteY1538" fmla="*/ 188662 h 1271194"/>
                <a:gd name="connsiteX1539" fmla="*/ 164777 w 1267738"/>
                <a:gd name="connsiteY1539" fmla="*/ 189506 h 1271194"/>
                <a:gd name="connsiteX1540" fmla="*/ 163933 w 1267738"/>
                <a:gd name="connsiteY1540" fmla="*/ 189506 h 1271194"/>
                <a:gd name="connsiteX1541" fmla="*/ 163089 w 1267738"/>
                <a:gd name="connsiteY1541" fmla="*/ 189506 h 1271194"/>
                <a:gd name="connsiteX1542" fmla="*/ 162245 w 1267738"/>
                <a:gd name="connsiteY1542" fmla="*/ 189506 h 1271194"/>
                <a:gd name="connsiteX1543" fmla="*/ 161401 w 1267738"/>
                <a:gd name="connsiteY1543" fmla="*/ 189506 h 1271194"/>
                <a:gd name="connsiteX1544" fmla="*/ 160556 w 1267738"/>
                <a:gd name="connsiteY1544" fmla="*/ 189506 h 1271194"/>
                <a:gd name="connsiteX1545" fmla="*/ 159712 w 1267738"/>
                <a:gd name="connsiteY1545" fmla="*/ 189506 h 1271194"/>
                <a:gd name="connsiteX1546" fmla="*/ 158868 w 1267738"/>
                <a:gd name="connsiteY1546" fmla="*/ 188662 h 1271194"/>
                <a:gd name="connsiteX1547" fmla="*/ 158024 w 1267738"/>
                <a:gd name="connsiteY1547" fmla="*/ 188747 h 1271194"/>
                <a:gd name="connsiteX1548" fmla="*/ 155576 w 1267738"/>
                <a:gd name="connsiteY1548" fmla="*/ 188747 h 1271194"/>
                <a:gd name="connsiteX1549" fmla="*/ 155576 w 1267738"/>
                <a:gd name="connsiteY1549" fmla="*/ 187903 h 1271194"/>
                <a:gd name="connsiteX1550" fmla="*/ 154732 w 1267738"/>
                <a:gd name="connsiteY1550" fmla="*/ 187903 h 1271194"/>
                <a:gd name="connsiteX1551" fmla="*/ 152200 w 1267738"/>
                <a:gd name="connsiteY1551" fmla="*/ 187059 h 1271194"/>
                <a:gd name="connsiteX1552" fmla="*/ 151355 w 1267738"/>
                <a:gd name="connsiteY1552" fmla="*/ 187059 h 1271194"/>
                <a:gd name="connsiteX1553" fmla="*/ 150511 w 1267738"/>
                <a:gd name="connsiteY1553" fmla="*/ 186215 h 1271194"/>
                <a:gd name="connsiteX1554" fmla="*/ 149667 w 1267738"/>
                <a:gd name="connsiteY1554" fmla="*/ 186215 h 1271194"/>
                <a:gd name="connsiteX1555" fmla="*/ 148907 w 1267738"/>
                <a:gd name="connsiteY1555" fmla="*/ 186215 h 1271194"/>
                <a:gd name="connsiteX1556" fmla="*/ 147219 w 1267738"/>
                <a:gd name="connsiteY1556" fmla="*/ 185372 h 1271194"/>
                <a:gd name="connsiteX1557" fmla="*/ 143843 w 1267738"/>
                <a:gd name="connsiteY1557" fmla="*/ 184528 h 1271194"/>
                <a:gd name="connsiteX1558" fmla="*/ 142998 w 1267738"/>
                <a:gd name="connsiteY1558" fmla="*/ 184528 h 1271194"/>
                <a:gd name="connsiteX1559" fmla="*/ 141310 w 1267738"/>
                <a:gd name="connsiteY1559" fmla="*/ 184528 h 1271194"/>
                <a:gd name="connsiteX1560" fmla="*/ 139706 w 1267738"/>
                <a:gd name="connsiteY1560" fmla="*/ 183769 h 1271194"/>
                <a:gd name="connsiteX1561" fmla="*/ 138018 w 1267738"/>
                <a:gd name="connsiteY1561" fmla="*/ 183769 h 1271194"/>
                <a:gd name="connsiteX1562" fmla="*/ 135485 w 1267738"/>
                <a:gd name="connsiteY1562" fmla="*/ 183769 h 1271194"/>
                <a:gd name="connsiteX1563" fmla="*/ 134641 w 1267738"/>
                <a:gd name="connsiteY1563" fmla="*/ 183769 h 1271194"/>
                <a:gd name="connsiteX1564" fmla="*/ 133797 w 1267738"/>
                <a:gd name="connsiteY1564" fmla="*/ 183769 h 1271194"/>
                <a:gd name="connsiteX1565" fmla="*/ 132193 w 1267738"/>
                <a:gd name="connsiteY1565" fmla="*/ 183769 h 1271194"/>
                <a:gd name="connsiteX1566" fmla="*/ 130505 w 1267738"/>
                <a:gd name="connsiteY1566" fmla="*/ 183769 h 1271194"/>
                <a:gd name="connsiteX1567" fmla="*/ 127973 w 1267738"/>
                <a:gd name="connsiteY1567" fmla="*/ 183769 h 1271194"/>
                <a:gd name="connsiteX1568" fmla="*/ 126284 w 1267738"/>
                <a:gd name="connsiteY1568" fmla="*/ 183769 h 1271194"/>
                <a:gd name="connsiteX1569" fmla="*/ 125440 w 1267738"/>
                <a:gd name="connsiteY1569" fmla="*/ 183769 h 1271194"/>
                <a:gd name="connsiteX1570" fmla="*/ 124680 w 1267738"/>
                <a:gd name="connsiteY1570" fmla="*/ 183769 h 1271194"/>
                <a:gd name="connsiteX1571" fmla="*/ 122992 w 1267738"/>
                <a:gd name="connsiteY1571" fmla="*/ 183769 h 1271194"/>
                <a:gd name="connsiteX1572" fmla="*/ 121304 w 1267738"/>
                <a:gd name="connsiteY1572" fmla="*/ 183769 h 1271194"/>
                <a:gd name="connsiteX1573" fmla="*/ 120460 w 1267738"/>
                <a:gd name="connsiteY1573" fmla="*/ 183769 h 1271194"/>
                <a:gd name="connsiteX1574" fmla="*/ 118771 w 1267738"/>
                <a:gd name="connsiteY1574" fmla="*/ 184613 h 1271194"/>
                <a:gd name="connsiteX1575" fmla="*/ 117168 w 1267738"/>
                <a:gd name="connsiteY1575" fmla="*/ 184613 h 1271194"/>
                <a:gd name="connsiteX1576" fmla="*/ 116323 w 1267738"/>
                <a:gd name="connsiteY1576" fmla="*/ 184613 h 1271194"/>
                <a:gd name="connsiteX1577" fmla="*/ 115479 w 1267738"/>
                <a:gd name="connsiteY1577" fmla="*/ 185456 h 1271194"/>
                <a:gd name="connsiteX1578" fmla="*/ 112947 w 1267738"/>
                <a:gd name="connsiteY1578" fmla="*/ 185456 h 1271194"/>
                <a:gd name="connsiteX1579" fmla="*/ 112103 w 1267738"/>
                <a:gd name="connsiteY1579" fmla="*/ 185456 h 1271194"/>
                <a:gd name="connsiteX1580" fmla="*/ 111258 w 1267738"/>
                <a:gd name="connsiteY1580" fmla="*/ 185456 h 1271194"/>
                <a:gd name="connsiteX1581" fmla="*/ 109654 w 1267738"/>
                <a:gd name="connsiteY1581" fmla="*/ 186300 h 1271194"/>
                <a:gd name="connsiteX1582" fmla="*/ 108810 w 1267738"/>
                <a:gd name="connsiteY1582" fmla="*/ 186300 h 1271194"/>
                <a:gd name="connsiteX1583" fmla="*/ 107966 w 1267738"/>
                <a:gd name="connsiteY1583" fmla="*/ 186384 h 1271194"/>
                <a:gd name="connsiteX1584" fmla="*/ 105434 w 1267738"/>
                <a:gd name="connsiteY1584" fmla="*/ 187228 h 1271194"/>
                <a:gd name="connsiteX1585" fmla="*/ 104590 w 1267738"/>
                <a:gd name="connsiteY1585" fmla="*/ 187228 h 1271194"/>
                <a:gd name="connsiteX1586" fmla="*/ 103746 w 1267738"/>
                <a:gd name="connsiteY1586" fmla="*/ 187228 h 1271194"/>
                <a:gd name="connsiteX1587" fmla="*/ 102142 w 1267738"/>
                <a:gd name="connsiteY1587" fmla="*/ 188072 h 1271194"/>
                <a:gd name="connsiteX1588" fmla="*/ 100453 w 1267738"/>
                <a:gd name="connsiteY1588" fmla="*/ 188072 h 1271194"/>
                <a:gd name="connsiteX1589" fmla="*/ 97921 w 1267738"/>
                <a:gd name="connsiteY1589" fmla="*/ 188916 h 1271194"/>
                <a:gd name="connsiteX1590" fmla="*/ 96233 w 1267738"/>
                <a:gd name="connsiteY1590" fmla="*/ 188916 h 1271194"/>
                <a:gd name="connsiteX1591" fmla="*/ 95473 w 1267738"/>
                <a:gd name="connsiteY1591" fmla="*/ 188916 h 1271194"/>
                <a:gd name="connsiteX1592" fmla="*/ 94629 w 1267738"/>
                <a:gd name="connsiteY1592" fmla="*/ 189759 h 1271194"/>
                <a:gd name="connsiteX1593" fmla="*/ 92940 w 1267738"/>
                <a:gd name="connsiteY1593" fmla="*/ 189759 h 1271194"/>
                <a:gd name="connsiteX1594" fmla="*/ 92096 w 1267738"/>
                <a:gd name="connsiteY1594" fmla="*/ 189759 h 1271194"/>
                <a:gd name="connsiteX1595" fmla="*/ 90408 w 1267738"/>
                <a:gd name="connsiteY1595" fmla="*/ 190603 h 1271194"/>
                <a:gd name="connsiteX1596" fmla="*/ 88720 w 1267738"/>
                <a:gd name="connsiteY1596" fmla="*/ 190603 h 1271194"/>
                <a:gd name="connsiteX1597" fmla="*/ 87116 w 1267738"/>
                <a:gd name="connsiteY1597" fmla="*/ 191447 h 1271194"/>
                <a:gd name="connsiteX1598" fmla="*/ 85428 w 1267738"/>
                <a:gd name="connsiteY1598" fmla="*/ 191447 h 1271194"/>
                <a:gd name="connsiteX1599" fmla="*/ 82895 w 1267738"/>
                <a:gd name="connsiteY1599" fmla="*/ 192290 h 1271194"/>
                <a:gd name="connsiteX1600" fmla="*/ 81291 w 1267738"/>
                <a:gd name="connsiteY1600" fmla="*/ 193134 h 1271194"/>
                <a:gd name="connsiteX1601" fmla="*/ 79603 w 1267738"/>
                <a:gd name="connsiteY1601" fmla="*/ 193134 h 1271194"/>
                <a:gd name="connsiteX1602" fmla="*/ 77915 w 1267738"/>
                <a:gd name="connsiteY1602" fmla="*/ 193978 h 1271194"/>
                <a:gd name="connsiteX1603" fmla="*/ 75382 w 1267738"/>
                <a:gd name="connsiteY1603" fmla="*/ 193978 h 1271194"/>
                <a:gd name="connsiteX1604" fmla="*/ 73778 w 1267738"/>
                <a:gd name="connsiteY1604" fmla="*/ 194822 h 1271194"/>
                <a:gd name="connsiteX1605" fmla="*/ 72090 w 1267738"/>
                <a:gd name="connsiteY1605" fmla="*/ 195666 h 1271194"/>
                <a:gd name="connsiteX1606" fmla="*/ 70402 w 1267738"/>
                <a:gd name="connsiteY1606" fmla="*/ 195666 h 1271194"/>
                <a:gd name="connsiteX1607" fmla="*/ 67109 w 1267738"/>
                <a:gd name="connsiteY1607" fmla="*/ 197353 h 1271194"/>
                <a:gd name="connsiteX1608" fmla="*/ 63733 w 1267738"/>
                <a:gd name="connsiteY1608" fmla="*/ 198197 h 1271194"/>
                <a:gd name="connsiteX1609" fmla="*/ 62045 w 1267738"/>
                <a:gd name="connsiteY1609" fmla="*/ 199041 h 1271194"/>
                <a:gd name="connsiteX1610" fmla="*/ 61201 w 1267738"/>
                <a:gd name="connsiteY1610" fmla="*/ 199041 h 1271194"/>
                <a:gd name="connsiteX1611" fmla="*/ 60356 w 1267738"/>
                <a:gd name="connsiteY1611" fmla="*/ 199041 h 1271194"/>
                <a:gd name="connsiteX1612" fmla="*/ 59597 w 1267738"/>
                <a:gd name="connsiteY1612" fmla="*/ 199041 h 1271194"/>
                <a:gd name="connsiteX1613" fmla="*/ 58752 w 1267738"/>
                <a:gd name="connsiteY1613" fmla="*/ 199884 h 1271194"/>
                <a:gd name="connsiteX1614" fmla="*/ 52928 w 1267738"/>
                <a:gd name="connsiteY1614" fmla="*/ 201572 h 1271194"/>
                <a:gd name="connsiteX1615" fmla="*/ 49551 w 1267738"/>
                <a:gd name="connsiteY1615" fmla="*/ 203259 h 1271194"/>
                <a:gd name="connsiteX1616" fmla="*/ 46259 w 1267738"/>
                <a:gd name="connsiteY1616" fmla="*/ 204947 h 1271194"/>
                <a:gd name="connsiteX1617" fmla="*/ 44571 w 1267738"/>
                <a:gd name="connsiteY1617" fmla="*/ 205791 h 1271194"/>
                <a:gd name="connsiteX1618" fmla="*/ 43727 w 1267738"/>
                <a:gd name="connsiteY1618" fmla="*/ 205791 h 1271194"/>
                <a:gd name="connsiteX1619" fmla="*/ 42883 w 1267738"/>
                <a:gd name="connsiteY1619" fmla="*/ 206634 h 1271194"/>
                <a:gd name="connsiteX1620" fmla="*/ 40350 w 1267738"/>
                <a:gd name="connsiteY1620" fmla="*/ 207478 h 1271194"/>
                <a:gd name="connsiteX1621" fmla="*/ 39590 w 1267738"/>
                <a:gd name="connsiteY1621" fmla="*/ 208322 h 1271194"/>
                <a:gd name="connsiteX1622" fmla="*/ 37902 w 1267738"/>
                <a:gd name="connsiteY1622" fmla="*/ 209165 h 1271194"/>
                <a:gd name="connsiteX1623" fmla="*/ 36214 w 1267738"/>
                <a:gd name="connsiteY1623" fmla="*/ 210009 h 1271194"/>
                <a:gd name="connsiteX1624" fmla="*/ 34526 w 1267738"/>
                <a:gd name="connsiteY1624" fmla="*/ 210853 h 1271194"/>
                <a:gd name="connsiteX1625" fmla="*/ 33766 w 1267738"/>
                <a:gd name="connsiteY1625" fmla="*/ 211697 h 1271194"/>
                <a:gd name="connsiteX1626" fmla="*/ 32922 w 1267738"/>
                <a:gd name="connsiteY1626" fmla="*/ 212541 h 1271194"/>
                <a:gd name="connsiteX1627" fmla="*/ 31233 w 1267738"/>
                <a:gd name="connsiteY1627" fmla="*/ 213384 h 1271194"/>
                <a:gd name="connsiteX1628" fmla="*/ 30389 w 1267738"/>
                <a:gd name="connsiteY1628" fmla="*/ 214228 h 1271194"/>
                <a:gd name="connsiteX1629" fmla="*/ 27097 w 1267738"/>
                <a:gd name="connsiteY1629" fmla="*/ 215916 h 1271194"/>
                <a:gd name="connsiteX1630" fmla="*/ 25409 w 1267738"/>
                <a:gd name="connsiteY1630" fmla="*/ 217603 h 1271194"/>
                <a:gd name="connsiteX1631" fmla="*/ 24565 w 1267738"/>
                <a:gd name="connsiteY1631" fmla="*/ 217603 h 1271194"/>
                <a:gd name="connsiteX1632" fmla="*/ 22032 w 1267738"/>
                <a:gd name="connsiteY1632" fmla="*/ 220134 h 1271194"/>
                <a:gd name="connsiteX1633" fmla="*/ 21272 w 1267738"/>
                <a:gd name="connsiteY1633" fmla="*/ 220134 h 1271194"/>
                <a:gd name="connsiteX1634" fmla="*/ 21272 w 1267738"/>
                <a:gd name="connsiteY1634" fmla="*/ 220978 h 1271194"/>
                <a:gd name="connsiteX1635" fmla="*/ 18740 w 1267738"/>
                <a:gd name="connsiteY1635" fmla="*/ 222666 h 1271194"/>
                <a:gd name="connsiteX1636" fmla="*/ 17896 w 1267738"/>
                <a:gd name="connsiteY1636" fmla="*/ 222666 h 1271194"/>
                <a:gd name="connsiteX1637" fmla="*/ 16292 w 1267738"/>
                <a:gd name="connsiteY1637" fmla="*/ 225197 h 1271194"/>
                <a:gd name="connsiteX1638" fmla="*/ 14604 w 1267738"/>
                <a:gd name="connsiteY1638" fmla="*/ 226041 h 1271194"/>
                <a:gd name="connsiteX1639" fmla="*/ 13760 w 1267738"/>
                <a:gd name="connsiteY1639" fmla="*/ 226884 h 1271194"/>
                <a:gd name="connsiteX1640" fmla="*/ 14604 w 1267738"/>
                <a:gd name="connsiteY1640" fmla="*/ 228487 h 1271194"/>
                <a:gd name="connsiteX1641" fmla="*/ 15448 w 1267738"/>
                <a:gd name="connsiteY1641" fmla="*/ 228487 h 1271194"/>
                <a:gd name="connsiteX1642" fmla="*/ 15448 w 1267738"/>
                <a:gd name="connsiteY1642" fmla="*/ 229331 h 1271194"/>
                <a:gd name="connsiteX1643" fmla="*/ 16292 w 1267738"/>
                <a:gd name="connsiteY1643" fmla="*/ 229331 h 1271194"/>
                <a:gd name="connsiteX1644" fmla="*/ 16292 w 1267738"/>
                <a:gd name="connsiteY1644" fmla="*/ 230175 h 1271194"/>
                <a:gd name="connsiteX1645" fmla="*/ 17136 w 1267738"/>
                <a:gd name="connsiteY1645" fmla="*/ 230175 h 1271194"/>
                <a:gd name="connsiteX1646" fmla="*/ 17980 w 1267738"/>
                <a:gd name="connsiteY1646" fmla="*/ 230175 h 1271194"/>
                <a:gd name="connsiteX1647" fmla="*/ 18740 w 1267738"/>
                <a:gd name="connsiteY1647" fmla="*/ 231019 h 1271194"/>
                <a:gd name="connsiteX1648" fmla="*/ 20428 w 1267738"/>
                <a:gd name="connsiteY1648" fmla="*/ 231862 h 1271194"/>
                <a:gd name="connsiteX1649" fmla="*/ 22117 w 1267738"/>
                <a:gd name="connsiteY1649" fmla="*/ 232706 h 1271194"/>
                <a:gd name="connsiteX1650" fmla="*/ 23805 w 1267738"/>
                <a:gd name="connsiteY1650" fmla="*/ 232706 h 1271194"/>
                <a:gd name="connsiteX1651" fmla="*/ 24649 w 1267738"/>
                <a:gd name="connsiteY1651" fmla="*/ 233466 h 1271194"/>
                <a:gd name="connsiteX1652" fmla="*/ 28785 w 1267738"/>
                <a:gd name="connsiteY1652" fmla="*/ 233466 h 1271194"/>
                <a:gd name="connsiteX1653" fmla="*/ 29629 w 1267738"/>
                <a:gd name="connsiteY1653" fmla="*/ 234309 h 1271194"/>
                <a:gd name="connsiteX1654" fmla="*/ 29629 w 1267738"/>
                <a:gd name="connsiteY1654" fmla="*/ 235153 h 1271194"/>
                <a:gd name="connsiteX1655" fmla="*/ 30474 w 1267738"/>
                <a:gd name="connsiteY1655" fmla="*/ 235153 h 1271194"/>
                <a:gd name="connsiteX1656" fmla="*/ 31318 w 1267738"/>
                <a:gd name="connsiteY1656" fmla="*/ 235153 h 1271194"/>
                <a:gd name="connsiteX1657" fmla="*/ 32162 w 1267738"/>
                <a:gd name="connsiteY1657" fmla="*/ 235153 h 1271194"/>
                <a:gd name="connsiteX1658" fmla="*/ 32162 w 1267738"/>
                <a:gd name="connsiteY1658" fmla="*/ 235997 h 1271194"/>
                <a:gd name="connsiteX1659" fmla="*/ 33006 w 1267738"/>
                <a:gd name="connsiteY1659" fmla="*/ 236840 h 1271194"/>
                <a:gd name="connsiteX1660" fmla="*/ 33850 w 1267738"/>
                <a:gd name="connsiteY1660" fmla="*/ 236840 h 1271194"/>
                <a:gd name="connsiteX1661" fmla="*/ 34694 w 1267738"/>
                <a:gd name="connsiteY1661" fmla="*/ 236840 h 1271194"/>
                <a:gd name="connsiteX1662" fmla="*/ 34694 w 1267738"/>
                <a:gd name="connsiteY1662" fmla="*/ 237600 h 1271194"/>
                <a:gd name="connsiteX1663" fmla="*/ 35538 w 1267738"/>
                <a:gd name="connsiteY1663" fmla="*/ 238444 h 1271194"/>
                <a:gd name="connsiteX1664" fmla="*/ 36298 w 1267738"/>
                <a:gd name="connsiteY1664" fmla="*/ 238444 h 1271194"/>
                <a:gd name="connsiteX1665" fmla="*/ 36298 w 1267738"/>
                <a:gd name="connsiteY1665" fmla="*/ 239287 h 1271194"/>
                <a:gd name="connsiteX1666" fmla="*/ 36383 w 1267738"/>
                <a:gd name="connsiteY1666" fmla="*/ 240131 h 1271194"/>
                <a:gd name="connsiteX1667" fmla="*/ 36383 w 1267738"/>
                <a:gd name="connsiteY1667" fmla="*/ 240975 h 1271194"/>
                <a:gd name="connsiteX1668" fmla="*/ 37142 w 1267738"/>
                <a:gd name="connsiteY1668" fmla="*/ 240975 h 1271194"/>
                <a:gd name="connsiteX1669" fmla="*/ 37142 w 1267738"/>
                <a:gd name="connsiteY1669" fmla="*/ 241819 h 1271194"/>
                <a:gd name="connsiteX1670" fmla="*/ 37227 w 1267738"/>
                <a:gd name="connsiteY1670" fmla="*/ 242662 h 1271194"/>
                <a:gd name="connsiteX1671" fmla="*/ 37987 w 1267738"/>
                <a:gd name="connsiteY1671" fmla="*/ 242662 h 1271194"/>
                <a:gd name="connsiteX1672" fmla="*/ 37987 w 1267738"/>
                <a:gd name="connsiteY1672" fmla="*/ 243506 h 1271194"/>
                <a:gd name="connsiteX1673" fmla="*/ 38831 w 1267738"/>
                <a:gd name="connsiteY1673" fmla="*/ 244350 h 1271194"/>
                <a:gd name="connsiteX1674" fmla="*/ 39675 w 1267738"/>
                <a:gd name="connsiteY1674" fmla="*/ 245953 h 1271194"/>
                <a:gd name="connsiteX1675" fmla="*/ 39675 w 1267738"/>
                <a:gd name="connsiteY1675" fmla="*/ 246797 h 1271194"/>
                <a:gd name="connsiteX1676" fmla="*/ 40519 w 1267738"/>
                <a:gd name="connsiteY1676" fmla="*/ 246797 h 1271194"/>
                <a:gd name="connsiteX1677" fmla="*/ 42207 w 1267738"/>
                <a:gd name="connsiteY1677" fmla="*/ 248484 h 1271194"/>
                <a:gd name="connsiteX1678" fmla="*/ 43052 w 1267738"/>
                <a:gd name="connsiteY1678" fmla="*/ 248484 h 1271194"/>
                <a:gd name="connsiteX1679" fmla="*/ 43052 w 1267738"/>
                <a:gd name="connsiteY1679" fmla="*/ 249328 h 1271194"/>
                <a:gd name="connsiteX1680" fmla="*/ 43895 w 1267738"/>
                <a:gd name="connsiteY1680" fmla="*/ 249328 h 1271194"/>
                <a:gd name="connsiteX1681" fmla="*/ 43895 w 1267738"/>
                <a:gd name="connsiteY1681" fmla="*/ 250172 h 1271194"/>
                <a:gd name="connsiteX1682" fmla="*/ 44740 w 1267738"/>
                <a:gd name="connsiteY1682" fmla="*/ 251016 h 1271194"/>
                <a:gd name="connsiteX1683" fmla="*/ 45584 w 1267738"/>
                <a:gd name="connsiteY1683" fmla="*/ 251016 h 1271194"/>
                <a:gd name="connsiteX1684" fmla="*/ 46428 w 1267738"/>
                <a:gd name="connsiteY1684" fmla="*/ 251016 h 1271194"/>
                <a:gd name="connsiteX1685" fmla="*/ 46428 w 1267738"/>
                <a:gd name="connsiteY1685" fmla="*/ 251775 h 1271194"/>
                <a:gd name="connsiteX1686" fmla="*/ 47272 w 1267738"/>
                <a:gd name="connsiteY1686" fmla="*/ 251775 h 1271194"/>
                <a:gd name="connsiteX1687" fmla="*/ 47272 w 1267738"/>
                <a:gd name="connsiteY1687" fmla="*/ 252619 h 1271194"/>
                <a:gd name="connsiteX1688" fmla="*/ 48116 w 1267738"/>
                <a:gd name="connsiteY1688" fmla="*/ 253462 h 1271194"/>
                <a:gd name="connsiteX1689" fmla="*/ 48116 w 1267738"/>
                <a:gd name="connsiteY1689" fmla="*/ 254306 h 1271194"/>
                <a:gd name="connsiteX1690" fmla="*/ 48960 w 1267738"/>
                <a:gd name="connsiteY1690" fmla="*/ 255150 h 1271194"/>
                <a:gd name="connsiteX1691" fmla="*/ 48960 w 1267738"/>
                <a:gd name="connsiteY1691" fmla="*/ 255994 h 1271194"/>
                <a:gd name="connsiteX1692" fmla="*/ 49720 w 1267738"/>
                <a:gd name="connsiteY1692" fmla="*/ 255994 h 1271194"/>
                <a:gd name="connsiteX1693" fmla="*/ 49720 w 1267738"/>
                <a:gd name="connsiteY1693" fmla="*/ 256838 h 1271194"/>
                <a:gd name="connsiteX1694" fmla="*/ 49805 w 1267738"/>
                <a:gd name="connsiteY1694" fmla="*/ 257681 h 1271194"/>
                <a:gd name="connsiteX1695" fmla="*/ 50564 w 1267738"/>
                <a:gd name="connsiteY1695" fmla="*/ 258525 h 1271194"/>
                <a:gd name="connsiteX1696" fmla="*/ 50564 w 1267738"/>
                <a:gd name="connsiteY1696" fmla="*/ 259284 h 1271194"/>
                <a:gd name="connsiteX1697" fmla="*/ 50649 w 1267738"/>
                <a:gd name="connsiteY1697" fmla="*/ 260128 h 1271194"/>
                <a:gd name="connsiteX1698" fmla="*/ 50649 w 1267738"/>
                <a:gd name="connsiteY1698" fmla="*/ 260972 h 1271194"/>
                <a:gd name="connsiteX1699" fmla="*/ 50649 w 1267738"/>
                <a:gd name="connsiteY1699" fmla="*/ 261816 h 1271194"/>
                <a:gd name="connsiteX1700" fmla="*/ 50649 w 1267738"/>
                <a:gd name="connsiteY1700" fmla="*/ 262659 h 1271194"/>
                <a:gd name="connsiteX1701" fmla="*/ 51493 w 1267738"/>
                <a:gd name="connsiteY1701" fmla="*/ 262659 h 1271194"/>
                <a:gd name="connsiteX1702" fmla="*/ 51493 w 1267738"/>
                <a:gd name="connsiteY1702" fmla="*/ 263503 h 1271194"/>
                <a:gd name="connsiteX1703" fmla="*/ 51493 w 1267738"/>
                <a:gd name="connsiteY1703" fmla="*/ 264347 h 1271194"/>
                <a:gd name="connsiteX1704" fmla="*/ 52337 w 1267738"/>
                <a:gd name="connsiteY1704" fmla="*/ 265191 h 1271194"/>
                <a:gd name="connsiteX1705" fmla="*/ 52337 w 1267738"/>
                <a:gd name="connsiteY1705" fmla="*/ 266034 h 1271194"/>
                <a:gd name="connsiteX1706" fmla="*/ 48960 w 1267738"/>
                <a:gd name="connsiteY1706" fmla="*/ 266878 h 1271194"/>
                <a:gd name="connsiteX1707" fmla="*/ 43136 w 1267738"/>
                <a:gd name="connsiteY1707" fmla="*/ 267722 h 1271194"/>
                <a:gd name="connsiteX1708" fmla="*/ 41448 w 1267738"/>
                <a:gd name="connsiteY1708" fmla="*/ 268566 h 1271194"/>
                <a:gd name="connsiteX1709" fmla="*/ 41448 w 1267738"/>
                <a:gd name="connsiteY1709" fmla="*/ 271097 h 1271194"/>
                <a:gd name="connsiteX1710" fmla="*/ 41448 w 1267738"/>
                <a:gd name="connsiteY1710" fmla="*/ 271941 h 1271194"/>
                <a:gd name="connsiteX1711" fmla="*/ 41448 w 1267738"/>
                <a:gd name="connsiteY1711" fmla="*/ 273544 h 1271194"/>
                <a:gd name="connsiteX1712" fmla="*/ 42292 w 1267738"/>
                <a:gd name="connsiteY1712" fmla="*/ 274387 h 1271194"/>
                <a:gd name="connsiteX1713" fmla="*/ 42292 w 1267738"/>
                <a:gd name="connsiteY1713" fmla="*/ 275231 h 1271194"/>
                <a:gd name="connsiteX1714" fmla="*/ 42292 w 1267738"/>
                <a:gd name="connsiteY1714" fmla="*/ 277762 h 1271194"/>
                <a:gd name="connsiteX1715" fmla="*/ 42376 w 1267738"/>
                <a:gd name="connsiteY1715" fmla="*/ 278606 h 1271194"/>
                <a:gd name="connsiteX1716" fmla="*/ 42376 w 1267738"/>
                <a:gd name="connsiteY1716" fmla="*/ 279450 h 1271194"/>
                <a:gd name="connsiteX1717" fmla="*/ 42376 w 1267738"/>
                <a:gd name="connsiteY1717" fmla="*/ 281053 h 1271194"/>
                <a:gd name="connsiteX1718" fmla="*/ 43220 w 1267738"/>
                <a:gd name="connsiteY1718" fmla="*/ 283584 h 1271194"/>
                <a:gd name="connsiteX1719" fmla="*/ 43220 w 1267738"/>
                <a:gd name="connsiteY1719" fmla="*/ 284428 h 1271194"/>
                <a:gd name="connsiteX1720" fmla="*/ 43220 w 1267738"/>
                <a:gd name="connsiteY1720" fmla="*/ 287803 h 1271194"/>
                <a:gd name="connsiteX1721" fmla="*/ 43220 w 1267738"/>
                <a:gd name="connsiteY1721" fmla="*/ 289491 h 1271194"/>
                <a:gd name="connsiteX1722" fmla="*/ 43220 w 1267738"/>
                <a:gd name="connsiteY1722" fmla="*/ 290250 h 1271194"/>
                <a:gd name="connsiteX1723" fmla="*/ 43220 w 1267738"/>
                <a:gd name="connsiteY1723" fmla="*/ 291938 h 1271194"/>
                <a:gd name="connsiteX1724" fmla="*/ 44064 w 1267738"/>
                <a:gd name="connsiteY1724" fmla="*/ 294469 h 1271194"/>
                <a:gd name="connsiteX1725" fmla="*/ 44064 w 1267738"/>
                <a:gd name="connsiteY1725" fmla="*/ 295313 h 1271194"/>
                <a:gd name="connsiteX1726" fmla="*/ 44064 w 1267738"/>
                <a:gd name="connsiteY1726" fmla="*/ 296156 h 1271194"/>
                <a:gd name="connsiteX1727" fmla="*/ 44064 w 1267738"/>
                <a:gd name="connsiteY1727" fmla="*/ 297844 h 1271194"/>
                <a:gd name="connsiteX1728" fmla="*/ 44064 w 1267738"/>
                <a:gd name="connsiteY1728" fmla="*/ 301134 h 1271194"/>
                <a:gd name="connsiteX1729" fmla="*/ 44064 w 1267738"/>
                <a:gd name="connsiteY1729" fmla="*/ 302822 h 1271194"/>
                <a:gd name="connsiteX1730" fmla="*/ 44064 w 1267738"/>
                <a:gd name="connsiteY1730" fmla="*/ 304509 h 1271194"/>
                <a:gd name="connsiteX1731" fmla="*/ 44909 w 1267738"/>
                <a:gd name="connsiteY1731" fmla="*/ 306956 h 1271194"/>
                <a:gd name="connsiteX1732" fmla="*/ 44993 w 1267738"/>
                <a:gd name="connsiteY1732" fmla="*/ 308644 h 1271194"/>
                <a:gd name="connsiteX1733" fmla="*/ 44993 w 1267738"/>
                <a:gd name="connsiteY1733" fmla="*/ 310331 h 1271194"/>
                <a:gd name="connsiteX1734" fmla="*/ 44993 w 1267738"/>
                <a:gd name="connsiteY1734" fmla="*/ 315394 h 1271194"/>
                <a:gd name="connsiteX1735" fmla="*/ 45837 w 1267738"/>
                <a:gd name="connsiteY1735" fmla="*/ 321216 h 1271194"/>
                <a:gd name="connsiteX1736" fmla="*/ 44149 w 1267738"/>
                <a:gd name="connsiteY1736" fmla="*/ 321216 h 1271194"/>
                <a:gd name="connsiteX1737" fmla="*/ 43305 w 1267738"/>
                <a:gd name="connsiteY1737" fmla="*/ 321216 h 1271194"/>
                <a:gd name="connsiteX1738" fmla="*/ 42461 w 1267738"/>
                <a:gd name="connsiteY1738" fmla="*/ 321216 h 1271194"/>
                <a:gd name="connsiteX1739" fmla="*/ 41701 w 1267738"/>
                <a:gd name="connsiteY1739" fmla="*/ 321216 h 1271194"/>
                <a:gd name="connsiteX1740" fmla="*/ 40857 w 1267738"/>
                <a:gd name="connsiteY1740" fmla="*/ 321216 h 1271194"/>
                <a:gd name="connsiteX1741" fmla="*/ 40012 w 1267738"/>
                <a:gd name="connsiteY1741" fmla="*/ 322059 h 1271194"/>
                <a:gd name="connsiteX1742" fmla="*/ 39168 w 1267738"/>
                <a:gd name="connsiteY1742" fmla="*/ 322059 h 1271194"/>
                <a:gd name="connsiteX1743" fmla="*/ 40012 w 1267738"/>
                <a:gd name="connsiteY1743" fmla="*/ 322903 h 1271194"/>
                <a:gd name="connsiteX1744" fmla="*/ 40857 w 1267738"/>
                <a:gd name="connsiteY1744" fmla="*/ 323747 h 1271194"/>
                <a:gd name="connsiteX1745" fmla="*/ 42545 w 1267738"/>
                <a:gd name="connsiteY1745" fmla="*/ 326194 h 1271194"/>
                <a:gd name="connsiteX1746" fmla="*/ 39168 w 1267738"/>
                <a:gd name="connsiteY1746" fmla="*/ 331256 h 1271194"/>
                <a:gd name="connsiteX1747" fmla="*/ 40012 w 1267738"/>
                <a:gd name="connsiteY1747" fmla="*/ 332100 h 1271194"/>
                <a:gd name="connsiteX1748" fmla="*/ 40012 w 1267738"/>
                <a:gd name="connsiteY1748" fmla="*/ 333788 h 1271194"/>
                <a:gd name="connsiteX1749" fmla="*/ 40012 w 1267738"/>
                <a:gd name="connsiteY1749" fmla="*/ 334631 h 1271194"/>
                <a:gd name="connsiteX1750" fmla="*/ 40097 w 1267738"/>
                <a:gd name="connsiteY1750" fmla="*/ 336235 h 1271194"/>
                <a:gd name="connsiteX1751" fmla="*/ 40097 w 1267738"/>
                <a:gd name="connsiteY1751" fmla="*/ 337078 h 1271194"/>
                <a:gd name="connsiteX1752" fmla="*/ 40097 w 1267738"/>
                <a:gd name="connsiteY1752" fmla="*/ 338766 h 1271194"/>
                <a:gd name="connsiteX1753" fmla="*/ 40941 w 1267738"/>
                <a:gd name="connsiteY1753" fmla="*/ 339609 h 1271194"/>
                <a:gd name="connsiteX1754" fmla="*/ 40941 w 1267738"/>
                <a:gd name="connsiteY1754" fmla="*/ 340453 h 1271194"/>
                <a:gd name="connsiteX1755" fmla="*/ 40941 w 1267738"/>
                <a:gd name="connsiteY1755" fmla="*/ 342141 h 1271194"/>
                <a:gd name="connsiteX1756" fmla="*/ 40097 w 1267738"/>
                <a:gd name="connsiteY1756" fmla="*/ 343744 h 1271194"/>
                <a:gd name="connsiteX1757" fmla="*/ 40097 w 1267738"/>
                <a:gd name="connsiteY1757" fmla="*/ 344588 h 1271194"/>
                <a:gd name="connsiteX1758" fmla="*/ 40097 w 1267738"/>
                <a:gd name="connsiteY1758" fmla="*/ 345431 h 1271194"/>
                <a:gd name="connsiteX1759" fmla="*/ 40097 w 1267738"/>
                <a:gd name="connsiteY1759" fmla="*/ 346275 h 1271194"/>
                <a:gd name="connsiteX1760" fmla="*/ 40097 w 1267738"/>
                <a:gd name="connsiteY1760" fmla="*/ 347963 h 1271194"/>
                <a:gd name="connsiteX1761" fmla="*/ 40097 w 1267738"/>
                <a:gd name="connsiteY1761" fmla="*/ 348806 h 1271194"/>
                <a:gd name="connsiteX1762" fmla="*/ 39253 w 1267738"/>
                <a:gd name="connsiteY1762" fmla="*/ 349650 h 1271194"/>
                <a:gd name="connsiteX1763" fmla="*/ 39253 w 1267738"/>
                <a:gd name="connsiteY1763" fmla="*/ 350494 h 1271194"/>
                <a:gd name="connsiteX1764" fmla="*/ 39253 w 1267738"/>
                <a:gd name="connsiteY1764" fmla="*/ 351337 h 1271194"/>
                <a:gd name="connsiteX1765" fmla="*/ 39253 w 1267738"/>
                <a:gd name="connsiteY1765" fmla="*/ 353784 h 1271194"/>
                <a:gd name="connsiteX1766" fmla="*/ 39337 w 1267738"/>
                <a:gd name="connsiteY1766" fmla="*/ 354628 h 1271194"/>
                <a:gd name="connsiteX1767" fmla="*/ 40181 w 1267738"/>
                <a:gd name="connsiteY1767" fmla="*/ 357159 h 1271194"/>
                <a:gd name="connsiteX1768" fmla="*/ 40181 w 1267738"/>
                <a:gd name="connsiteY1768" fmla="*/ 362981 h 1271194"/>
                <a:gd name="connsiteX1769" fmla="*/ 41870 w 1267738"/>
                <a:gd name="connsiteY1769" fmla="*/ 373866 h 1271194"/>
                <a:gd name="connsiteX1770" fmla="*/ 44486 w 1267738"/>
                <a:gd name="connsiteY1770" fmla="*/ 396394 h 1271194"/>
                <a:gd name="connsiteX1771" fmla="*/ 45331 w 1267738"/>
                <a:gd name="connsiteY1771" fmla="*/ 407278 h 1271194"/>
                <a:gd name="connsiteX1772" fmla="*/ 46175 w 1267738"/>
                <a:gd name="connsiteY1772" fmla="*/ 407278 h 1271194"/>
                <a:gd name="connsiteX1773" fmla="*/ 47019 w 1267738"/>
                <a:gd name="connsiteY1773" fmla="*/ 407194 h 1271194"/>
                <a:gd name="connsiteX1774" fmla="*/ 48707 w 1267738"/>
                <a:gd name="connsiteY1774" fmla="*/ 407194 h 1271194"/>
                <a:gd name="connsiteX1775" fmla="*/ 50311 w 1267738"/>
                <a:gd name="connsiteY1775" fmla="*/ 406350 h 1271194"/>
                <a:gd name="connsiteX1776" fmla="*/ 51155 w 1267738"/>
                <a:gd name="connsiteY1776" fmla="*/ 408037 h 1271194"/>
                <a:gd name="connsiteX1777" fmla="*/ 51999 w 1267738"/>
                <a:gd name="connsiteY1777" fmla="*/ 408881 h 1271194"/>
                <a:gd name="connsiteX1778" fmla="*/ 51999 w 1267738"/>
                <a:gd name="connsiteY1778" fmla="*/ 408037 h 1271194"/>
                <a:gd name="connsiteX1779" fmla="*/ 52843 w 1267738"/>
                <a:gd name="connsiteY1779" fmla="*/ 408037 h 1271194"/>
                <a:gd name="connsiteX1780" fmla="*/ 53688 w 1267738"/>
                <a:gd name="connsiteY1780" fmla="*/ 407194 h 1271194"/>
                <a:gd name="connsiteX1781" fmla="*/ 55291 w 1267738"/>
                <a:gd name="connsiteY1781" fmla="*/ 407194 h 1271194"/>
                <a:gd name="connsiteX1782" fmla="*/ 55291 w 1267738"/>
                <a:gd name="connsiteY1782" fmla="*/ 406350 h 1271194"/>
                <a:gd name="connsiteX1783" fmla="*/ 56136 w 1267738"/>
                <a:gd name="connsiteY1783" fmla="*/ 406350 h 1271194"/>
                <a:gd name="connsiteX1784" fmla="*/ 56136 w 1267738"/>
                <a:gd name="connsiteY1784" fmla="*/ 405506 h 1271194"/>
                <a:gd name="connsiteX1785" fmla="*/ 56980 w 1267738"/>
                <a:gd name="connsiteY1785" fmla="*/ 405506 h 1271194"/>
                <a:gd name="connsiteX1786" fmla="*/ 56980 w 1267738"/>
                <a:gd name="connsiteY1786" fmla="*/ 404663 h 1271194"/>
                <a:gd name="connsiteX1787" fmla="*/ 57824 w 1267738"/>
                <a:gd name="connsiteY1787" fmla="*/ 403819 h 1271194"/>
                <a:gd name="connsiteX1788" fmla="*/ 58668 w 1267738"/>
                <a:gd name="connsiteY1788" fmla="*/ 403819 h 1271194"/>
                <a:gd name="connsiteX1789" fmla="*/ 59512 w 1267738"/>
                <a:gd name="connsiteY1789" fmla="*/ 403819 h 1271194"/>
                <a:gd name="connsiteX1790" fmla="*/ 60356 w 1267738"/>
                <a:gd name="connsiteY1790" fmla="*/ 403819 h 1271194"/>
                <a:gd name="connsiteX1791" fmla="*/ 61116 w 1267738"/>
                <a:gd name="connsiteY1791" fmla="*/ 403819 h 1271194"/>
                <a:gd name="connsiteX1792" fmla="*/ 61116 w 1267738"/>
                <a:gd name="connsiteY1792" fmla="*/ 404663 h 1271194"/>
                <a:gd name="connsiteX1793" fmla="*/ 62804 w 1267738"/>
                <a:gd name="connsiteY1793" fmla="*/ 403819 h 1271194"/>
                <a:gd name="connsiteX1794" fmla="*/ 63649 w 1267738"/>
                <a:gd name="connsiteY1794" fmla="*/ 403819 h 1271194"/>
                <a:gd name="connsiteX1795" fmla="*/ 64493 w 1267738"/>
                <a:gd name="connsiteY1795" fmla="*/ 403819 h 1271194"/>
                <a:gd name="connsiteX1796" fmla="*/ 65337 w 1267738"/>
                <a:gd name="connsiteY1796" fmla="*/ 403819 h 1271194"/>
                <a:gd name="connsiteX1797" fmla="*/ 66181 w 1267738"/>
                <a:gd name="connsiteY1797" fmla="*/ 402975 h 1271194"/>
                <a:gd name="connsiteX1798" fmla="*/ 66941 w 1267738"/>
                <a:gd name="connsiteY1798" fmla="*/ 402975 h 1271194"/>
                <a:gd name="connsiteX1799" fmla="*/ 67785 w 1267738"/>
                <a:gd name="connsiteY1799" fmla="*/ 402975 h 1271194"/>
                <a:gd name="connsiteX1800" fmla="*/ 69473 w 1267738"/>
                <a:gd name="connsiteY1800" fmla="*/ 402975 h 1271194"/>
                <a:gd name="connsiteX1801" fmla="*/ 70317 w 1267738"/>
                <a:gd name="connsiteY1801" fmla="*/ 402975 h 1271194"/>
                <a:gd name="connsiteX1802" fmla="*/ 71161 w 1267738"/>
                <a:gd name="connsiteY1802" fmla="*/ 402975 h 1271194"/>
                <a:gd name="connsiteX1803" fmla="*/ 72006 w 1267738"/>
                <a:gd name="connsiteY1803" fmla="*/ 402975 h 1271194"/>
                <a:gd name="connsiteX1804" fmla="*/ 72850 w 1267738"/>
                <a:gd name="connsiteY1804" fmla="*/ 402975 h 1271194"/>
                <a:gd name="connsiteX1805" fmla="*/ 73610 w 1267738"/>
                <a:gd name="connsiteY1805" fmla="*/ 403819 h 1271194"/>
                <a:gd name="connsiteX1806" fmla="*/ 74454 w 1267738"/>
                <a:gd name="connsiteY1806" fmla="*/ 403819 h 1271194"/>
                <a:gd name="connsiteX1807" fmla="*/ 75298 w 1267738"/>
                <a:gd name="connsiteY1807" fmla="*/ 403819 h 1271194"/>
                <a:gd name="connsiteX1808" fmla="*/ 76142 w 1267738"/>
                <a:gd name="connsiteY1808" fmla="*/ 402975 h 1271194"/>
                <a:gd name="connsiteX1809" fmla="*/ 77830 w 1267738"/>
                <a:gd name="connsiteY1809" fmla="*/ 402131 h 1271194"/>
                <a:gd name="connsiteX1810" fmla="*/ 78674 w 1267738"/>
                <a:gd name="connsiteY1810" fmla="*/ 402131 h 1271194"/>
                <a:gd name="connsiteX1811" fmla="*/ 79434 w 1267738"/>
                <a:gd name="connsiteY1811" fmla="*/ 402131 h 1271194"/>
                <a:gd name="connsiteX1812" fmla="*/ 80278 w 1267738"/>
                <a:gd name="connsiteY1812" fmla="*/ 402131 h 1271194"/>
                <a:gd name="connsiteX1813" fmla="*/ 80278 w 1267738"/>
                <a:gd name="connsiteY1813" fmla="*/ 401288 h 1271194"/>
                <a:gd name="connsiteX1814" fmla="*/ 81122 w 1267738"/>
                <a:gd name="connsiteY1814" fmla="*/ 401288 h 1271194"/>
                <a:gd name="connsiteX1815" fmla="*/ 81122 w 1267738"/>
                <a:gd name="connsiteY1815" fmla="*/ 400444 h 1271194"/>
                <a:gd name="connsiteX1816" fmla="*/ 81967 w 1267738"/>
                <a:gd name="connsiteY1816" fmla="*/ 400444 h 1271194"/>
                <a:gd name="connsiteX1817" fmla="*/ 81967 w 1267738"/>
                <a:gd name="connsiteY1817" fmla="*/ 399600 h 1271194"/>
                <a:gd name="connsiteX1818" fmla="*/ 82811 w 1267738"/>
                <a:gd name="connsiteY1818" fmla="*/ 399600 h 1271194"/>
                <a:gd name="connsiteX1819" fmla="*/ 83655 w 1267738"/>
                <a:gd name="connsiteY1819" fmla="*/ 399600 h 1271194"/>
                <a:gd name="connsiteX1820" fmla="*/ 84499 w 1267738"/>
                <a:gd name="connsiteY1820" fmla="*/ 399600 h 1271194"/>
                <a:gd name="connsiteX1821" fmla="*/ 84499 w 1267738"/>
                <a:gd name="connsiteY1821" fmla="*/ 398756 h 1271194"/>
                <a:gd name="connsiteX1822" fmla="*/ 85259 w 1267738"/>
                <a:gd name="connsiteY1822" fmla="*/ 398756 h 1271194"/>
                <a:gd name="connsiteX1823" fmla="*/ 86103 w 1267738"/>
                <a:gd name="connsiteY1823" fmla="*/ 398756 h 1271194"/>
                <a:gd name="connsiteX1824" fmla="*/ 86947 w 1267738"/>
                <a:gd name="connsiteY1824" fmla="*/ 398756 h 1271194"/>
                <a:gd name="connsiteX1825" fmla="*/ 87791 w 1267738"/>
                <a:gd name="connsiteY1825" fmla="*/ 398756 h 1271194"/>
                <a:gd name="connsiteX1826" fmla="*/ 88635 w 1267738"/>
                <a:gd name="connsiteY1826" fmla="*/ 398756 h 1271194"/>
                <a:gd name="connsiteX1827" fmla="*/ 88635 w 1267738"/>
                <a:gd name="connsiteY1827" fmla="*/ 397913 h 1271194"/>
                <a:gd name="connsiteX1828" fmla="*/ 89480 w 1267738"/>
                <a:gd name="connsiteY1828" fmla="*/ 397913 h 1271194"/>
                <a:gd name="connsiteX1829" fmla="*/ 90323 w 1267738"/>
                <a:gd name="connsiteY1829" fmla="*/ 397913 h 1271194"/>
                <a:gd name="connsiteX1830" fmla="*/ 91083 w 1267738"/>
                <a:gd name="connsiteY1830" fmla="*/ 397913 h 1271194"/>
                <a:gd name="connsiteX1831" fmla="*/ 91927 w 1267738"/>
                <a:gd name="connsiteY1831" fmla="*/ 397913 h 1271194"/>
                <a:gd name="connsiteX1832" fmla="*/ 92772 w 1267738"/>
                <a:gd name="connsiteY1832" fmla="*/ 397913 h 1271194"/>
                <a:gd name="connsiteX1833" fmla="*/ 93616 w 1267738"/>
                <a:gd name="connsiteY1833" fmla="*/ 397913 h 1271194"/>
                <a:gd name="connsiteX1834" fmla="*/ 94460 w 1267738"/>
                <a:gd name="connsiteY1834" fmla="*/ 397913 h 1271194"/>
                <a:gd name="connsiteX1835" fmla="*/ 95304 w 1267738"/>
                <a:gd name="connsiteY1835" fmla="*/ 397913 h 1271194"/>
                <a:gd name="connsiteX1836" fmla="*/ 96148 w 1267738"/>
                <a:gd name="connsiteY1836" fmla="*/ 397913 h 1271194"/>
                <a:gd name="connsiteX1837" fmla="*/ 96992 w 1267738"/>
                <a:gd name="connsiteY1837" fmla="*/ 397828 h 1271194"/>
                <a:gd name="connsiteX1838" fmla="*/ 97752 w 1267738"/>
                <a:gd name="connsiteY1838" fmla="*/ 397828 h 1271194"/>
                <a:gd name="connsiteX1839" fmla="*/ 100285 w 1267738"/>
                <a:gd name="connsiteY1839" fmla="*/ 398672 h 1271194"/>
                <a:gd name="connsiteX1840" fmla="*/ 101129 w 1267738"/>
                <a:gd name="connsiteY1840" fmla="*/ 399516 h 1271194"/>
                <a:gd name="connsiteX1841" fmla="*/ 101973 w 1267738"/>
                <a:gd name="connsiteY1841" fmla="*/ 399516 h 1271194"/>
                <a:gd name="connsiteX1842" fmla="*/ 102817 w 1267738"/>
                <a:gd name="connsiteY1842" fmla="*/ 400359 h 1271194"/>
                <a:gd name="connsiteX1843" fmla="*/ 103661 w 1267738"/>
                <a:gd name="connsiteY1843" fmla="*/ 400359 h 1271194"/>
                <a:gd name="connsiteX1844" fmla="*/ 106109 w 1267738"/>
                <a:gd name="connsiteY1844" fmla="*/ 400359 h 1271194"/>
                <a:gd name="connsiteX1845" fmla="*/ 107797 w 1267738"/>
                <a:gd name="connsiteY1845" fmla="*/ 400359 h 1271194"/>
                <a:gd name="connsiteX1846" fmla="*/ 108642 w 1267738"/>
                <a:gd name="connsiteY1846" fmla="*/ 400359 h 1271194"/>
                <a:gd name="connsiteX1847" fmla="*/ 108642 w 1267738"/>
                <a:gd name="connsiteY1847" fmla="*/ 399516 h 1271194"/>
                <a:gd name="connsiteX1848" fmla="*/ 109486 w 1267738"/>
                <a:gd name="connsiteY1848" fmla="*/ 399516 h 1271194"/>
                <a:gd name="connsiteX1849" fmla="*/ 110330 w 1267738"/>
                <a:gd name="connsiteY1849" fmla="*/ 399516 h 1271194"/>
                <a:gd name="connsiteX1850" fmla="*/ 115310 w 1267738"/>
                <a:gd name="connsiteY1850" fmla="*/ 400275 h 1271194"/>
                <a:gd name="connsiteX1851" fmla="*/ 116999 w 1267738"/>
                <a:gd name="connsiteY1851" fmla="*/ 400275 h 1271194"/>
                <a:gd name="connsiteX1852" fmla="*/ 117758 w 1267738"/>
                <a:gd name="connsiteY1852" fmla="*/ 400275 h 1271194"/>
                <a:gd name="connsiteX1853" fmla="*/ 120291 w 1267738"/>
                <a:gd name="connsiteY1853" fmla="*/ 400275 h 1271194"/>
                <a:gd name="connsiteX1854" fmla="*/ 121135 w 1267738"/>
                <a:gd name="connsiteY1854" fmla="*/ 400275 h 1271194"/>
                <a:gd name="connsiteX1855" fmla="*/ 121979 w 1267738"/>
                <a:gd name="connsiteY1855" fmla="*/ 400275 h 1271194"/>
                <a:gd name="connsiteX1856" fmla="*/ 122823 w 1267738"/>
                <a:gd name="connsiteY1856" fmla="*/ 400275 h 1271194"/>
                <a:gd name="connsiteX1857" fmla="*/ 123667 w 1267738"/>
                <a:gd name="connsiteY1857" fmla="*/ 400275 h 1271194"/>
                <a:gd name="connsiteX1858" fmla="*/ 125271 w 1267738"/>
                <a:gd name="connsiteY1858" fmla="*/ 401119 h 1271194"/>
                <a:gd name="connsiteX1859" fmla="*/ 126115 w 1267738"/>
                <a:gd name="connsiteY1859" fmla="*/ 401119 h 1271194"/>
                <a:gd name="connsiteX1860" fmla="*/ 127804 w 1267738"/>
                <a:gd name="connsiteY1860" fmla="*/ 401119 h 1271194"/>
                <a:gd name="connsiteX1861" fmla="*/ 129492 w 1267738"/>
                <a:gd name="connsiteY1861" fmla="*/ 401119 h 1271194"/>
                <a:gd name="connsiteX1862" fmla="*/ 131096 w 1267738"/>
                <a:gd name="connsiteY1862" fmla="*/ 401119 h 1271194"/>
                <a:gd name="connsiteX1863" fmla="*/ 134472 w 1267738"/>
                <a:gd name="connsiteY1863" fmla="*/ 401119 h 1271194"/>
                <a:gd name="connsiteX1864" fmla="*/ 135317 w 1267738"/>
                <a:gd name="connsiteY1864" fmla="*/ 400275 h 1271194"/>
                <a:gd name="connsiteX1865" fmla="*/ 137765 w 1267738"/>
                <a:gd name="connsiteY1865" fmla="*/ 400275 h 1271194"/>
                <a:gd name="connsiteX1866" fmla="*/ 139453 w 1267738"/>
                <a:gd name="connsiteY1866" fmla="*/ 400275 h 1271194"/>
                <a:gd name="connsiteX1867" fmla="*/ 139453 w 1267738"/>
                <a:gd name="connsiteY1867" fmla="*/ 399431 h 1271194"/>
                <a:gd name="connsiteX1868" fmla="*/ 139453 w 1267738"/>
                <a:gd name="connsiteY1868" fmla="*/ 398588 h 1271194"/>
                <a:gd name="connsiteX1869" fmla="*/ 138609 w 1267738"/>
                <a:gd name="connsiteY1869" fmla="*/ 396056 h 1271194"/>
                <a:gd name="connsiteX1870" fmla="*/ 139453 w 1267738"/>
                <a:gd name="connsiteY1870" fmla="*/ 396056 h 1271194"/>
                <a:gd name="connsiteX1871" fmla="*/ 140297 w 1267738"/>
                <a:gd name="connsiteY1871" fmla="*/ 396056 h 1271194"/>
                <a:gd name="connsiteX1872" fmla="*/ 140297 w 1267738"/>
                <a:gd name="connsiteY1872" fmla="*/ 398588 h 1271194"/>
                <a:gd name="connsiteX1873" fmla="*/ 141141 w 1267738"/>
                <a:gd name="connsiteY1873" fmla="*/ 399431 h 1271194"/>
                <a:gd name="connsiteX1874" fmla="*/ 141985 w 1267738"/>
                <a:gd name="connsiteY1874" fmla="*/ 399431 h 1271194"/>
                <a:gd name="connsiteX1875" fmla="*/ 142829 w 1267738"/>
                <a:gd name="connsiteY1875" fmla="*/ 398588 h 1271194"/>
                <a:gd name="connsiteX1876" fmla="*/ 143589 w 1267738"/>
                <a:gd name="connsiteY1876" fmla="*/ 398588 h 1271194"/>
                <a:gd name="connsiteX1877" fmla="*/ 144433 w 1267738"/>
                <a:gd name="connsiteY1877" fmla="*/ 398588 h 1271194"/>
                <a:gd name="connsiteX1878" fmla="*/ 145277 w 1267738"/>
                <a:gd name="connsiteY1878" fmla="*/ 397744 h 1271194"/>
                <a:gd name="connsiteX1879" fmla="*/ 146122 w 1267738"/>
                <a:gd name="connsiteY1879" fmla="*/ 397744 h 1271194"/>
                <a:gd name="connsiteX1880" fmla="*/ 146966 w 1267738"/>
                <a:gd name="connsiteY1880" fmla="*/ 397744 h 1271194"/>
                <a:gd name="connsiteX1881" fmla="*/ 146966 w 1267738"/>
                <a:gd name="connsiteY1881" fmla="*/ 398588 h 1271194"/>
                <a:gd name="connsiteX1882" fmla="*/ 148654 w 1267738"/>
                <a:gd name="connsiteY1882" fmla="*/ 398588 h 1271194"/>
                <a:gd name="connsiteX1883" fmla="*/ 149414 w 1267738"/>
                <a:gd name="connsiteY1883" fmla="*/ 398588 h 1271194"/>
                <a:gd name="connsiteX1884" fmla="*/ 150258 w 1267738"/>
                <a:gd name="connsiteY1884" fmla="*/ 398503 h 1271194"/>
                <a:gd name="connsiteX1885" fmla="*/ 151946 w 1267738"/>
                <a:gd name="connsiteY1885" fmla="*/ 398503 h 1271194"/>
                <a:gd name="connsiteX1886" fmla="*/ 151946 w 1267738"/>
                <a:gd name="connsiteY1886" fmla="*/ 399347 h 1271194"/>
                <a:gd name="connsiteX1887" fmla="*/ 152790 w 1267738"/>
                <a:gd name="connsiteY1887" fmla="*/ 399347 h 1271194"/>
                <a:gd name="connsiteX1888" fmla="*/ 153634 w 1267738"/>
                <a:gd name="connsiteY1888" fmla="*/ 399347 h 1271194"/>
                <a:gd name="connsiteX1889" fmla="*/ 153634 w 1267738"/>
                <a:gd name="connsiteY1889" fmla="*/ 400191 h 1271194"/>
                <a:gd name="connsiteX1890" fmla="*/ 154479 w 1267738"/>
                <a:gd name="connsiteY1890" fmla="*/ 400191 h 1271194"/>
                <a:gd name="connsiteX1891" fmla="*/ 156927 w 1267738"/>
                <a:gd name="connsiteY1891" fmla="*/ 400191 h 1271194"/>
                <a:gd name="connsiteX1892" fmla="*/ 156927 w 1267738"/>
                <a:gd name="connsiteY1892" fmla="*/ 401878 h 1271194"/>
                <a:gd name="connsiteX1893" fmla="*/ 156927 w 1267738"/>
                <a:gd name="connsiteY1893" fmla="*/ 402722 h 1271194"/>
                <a:gd name="connsiteX1894" fmla="*/ 156927 w 1267738"/>
                <a:gd name="connsiteY1894" fmla="*/ 403566 h 1271194"/>
                <a:gd name="connsiteX1895" fmla="*/ 156167 w 1267738"/>
                <a:gd name="connsiteY1895" fmla="*/ 404409 h 1271194"/>
                <a:gd name="connsiteX1896" fmla="*/ 156167 w 1267738"/>
                <a:gd name="connsiteY1896" fmla="*/ 405169 h 1271194"/>
                <a:gd name="connsiteX1897" fmla="*/ 156167 w 1267738"/>
                <a:gd name="connsiteY1897" fmla="*/ 406013 h 1271194"/>
                <a:gd name="connsiteX1898" fmla="*/ 156167 w 1267738"/>
                <a:gd name="connsiteY1898" fmla="*/ 406856 h 1271194"/>
                <a:gd name="connsiteX1899" fmla="*/ 156167 w 1267738"/>
                <a:gd name="connsiteY1899" fmla="*/ 407700 h 1271194"/>
                <a:gd name="connsiteX1900" fmla="*/ 157011 w 1267738"/>
                <a:gd name="connsiteY1900" fmla="*/ 408544 h 1271194"/>
                <a:gd name="connsiteX1901" fmla="*/ 157011 w 1267738"/>
                <a:gd name="connsiteY1901" fmla="*/ 409388 h 1271194"/>
                <a:gd name="connsiteX1902" fmla="*/ 157011 w 1267738"/>
                <a:gd name="connsiteY1902" fmla="*/ 410231 h 1271194"/>
                <a:gd name="connsiteX1903" fmla="*/ 157011 w 1267738"/>
                <a:gd name="connsiteY1903" fmla="*/ 411075 h 1271194"/>
                <a:gd name="connsiteX1904" fmla="*/ 157855 w 1267738"/>
                <a:gd name="connsiteY1904" fmla="*/ 411075 h 1271194"/>
                <a:gd name="connsiteX1905" fmla="*/ 157855 w 1267738"/>
                <a:gd name="connsiteY1905" fmla="*/ 411919 h 1271194"/>
                <a:gd name="connsiteX1906" fmla="*/ 157855 w 1267738"/>
                <a:gd name="connsiteY1906" fmla="*/ 412678 h 1271194"/>
                <a:gd name="connsiteX1907" fmla="*/ 157855 w 1267738"/>
                <a:gd name="connsiteY1907" fmla="*/ 413522 h 1271194"/>
                <a:gd name="connsiteX1908" fmla="*/ 157855 w 1267738"/>
                <a:gd name="connsiteY1908" fmla="*/ 414366 h 1271194"/>
                <a:gd name="connsiteX1909" fmla="*/ 158699 w 1267738"/>
                <a:gd name="connsiteY1909" fmla="*/ 414366 h 1271194"/>
                <a:gd name="connsiteX1910" fmla="*/ 158699 w 1267738"/>
                <a:gd name="connsiteY1910" fmla="*/ 415209 h 1271194"/>
                <a:gd name="connsiteX1911" fmla="*/ 158699 w 1267738"/>
                <a:gd name="connsiteY1911" fmla="*/ 416053 h 1271194"/>
                <a:gd name="connsiteX1912" fmla="*/ 158699 w 1267738"/>
                <a:gd name="connsiteY1912" fmla="*/ 416897 h 1271194"/>
                <a:gd name="connsiteX1913" fmla="*/ 158699 w 1267738"/>
                <a:gd name="connsiteY1913" fmla="*/ 417741 h 1271194"/>
                <a:gd name="connsiteX1914" fmla="*/ 158699 w 1267738"/>
                <a:gd name="connsiteY1914" fmla="*/ 418584 h 1271194"/>
                <a:gd name="connsiteX1915" fmla="*/ 159544 w 1267738"/>
                <a:gd name="connsiteY1915" fmla="*/ 419428 h 1271194"/>
                <a:gd name="connsiteX1916" fmla="*/ 159544 w 1267738"/>
                <a:gd name="connsiteY1916" fmla="*/ 420188 h 1271194"/>
                <a:gd name="connsiteX1917" fmla="*/ 160303 w 1267738"/>
                <a:gd name="connsiteY1917" fmla="*/ 421031 h 1271194"/>
                <a:gd name="connsiteX1918" fmla="*/ 160388 w 1267738"/>
                <a:gd name="connsiteY1918" fmla="*/ 421875 h 1271194"/>
                <a:gd name="connsiteX1919" fmla="*/ 161147 w 1267738"/>
                <a:gd name="connsiteY1919" fmla="*/ 422719 h 1271194"/>
                <a:gd name="connsiteX1920" fmla="*/ 161147 w 1267738"/>
                <a:gd name="connsiteY1920" fmla="*/ 423562 h 1271194"/>
                <a:gd name="connsiteX1921" fmla="*/ 161992 w 1267738"/>
                <a:gd name="connsiteY1921" fmla="*/ 424406 h 1271194"/>
                <a:gd name="connsiteX1922" fmla="*/ 162836 w 1267738"/>
                <a:gd name="connsiteY1922" fmla="*/ 425250 h 1271194"/>
                <a:gd name="connsiteX1923" fmla="*/ 162836 w 1267738"/>
                <a:gd name="connsiteY1923" fmla="*/ 426094 h 1271194"/>
                <a:gd name="connsiteX1924" fmla="*/ 163680 w 1267738"/>
                <a:gd name="connsiteY1924" fmla="*/ 426853 h 1271194"/>
                <a:gd name="connsiteX1925" fmla="*/ 164524 w 1267738"/>
                <a:gd name="connsiteY1925" fmla="*/ 427697 h 1271194"/>
                <a:gd name="connsiteX1926" fmla="*/ 165368 w 1267738"/>
                <a:gd name="connsiteY1926" fmla="*/ 428541 h 1271194"/>
                <a:gd name="connsiteX1927" fmla="*/ 166212 w 1267738"/>
                <a:gd name="connsiteY1927" fmla="*/ 429384 h 1271194"/>
                <a:gd name="connsiteX1928" fmla="*/ 167057 w 1267738"/>
                <a:gd name="connsiteY1928" fmla="*/ 430228 h 1271194"/>
                <a:gd name="connsiteX1929" fmla="*/ 167057 w 1267738"/>
                <a:gd name="connsiteY1929" fmla="*/ 431072 h 1271194"/>
                <a:gd name="connsiteX1930" fmla="*/ 167901 w 1267738"/>
                <a:gd name="connsiteY1930" fmla="*/ 431072 h 1271194"/>
                <a:gd name="connsiteX1931" fmla="*/ 167901 w 1267738"/>
                <a:gd name="connsiteY1931" fmla="*/ 431916 h 1271194"/>
                <a:gd name="connsiteX1932" fmla="*/ 168745 w 1267738"/>
                <a:gd name="connsiteY1932" fmla="*/ 432759 h 1271194"/>
                <a:gd name="connsiteX1933" fmla="*/ 169504 w 1267738"/>
                <a:gd name="connsiteY1933" fmla="*/ 433519 h 1271194"/>
                <a:gd name="connsiteX1934" fmla="*/ 170349 w 1267738"/>
                <a:gd name="connsiteY1934" fmla="*/ 434362 h 1271194"/>
                <a:gd name="connsiteX1935" fmla="*/ 170349 w 1267738"/>
                <a:gd name="connsiteY1935" fmla="*/ 435206 h 1271194"/>
                <a:gd name="connsiteX1936" fmla="*/ 171193 w 1267738"/>
                <a:gd name="connsiteY1936" fmla="*/ 436050 h 1271194"/>
                <a:gd name="connsiteX1937" fmla="*/ 172037 w 1267738"/>
                <a:gd name="connsiteY1937" fmla="*/ 436050 h 1271194"/>
                <a:gd name="connsiteX1938" fmla="*/ 172881 w 1267738"/>
                <a:gd name="connsiteY1938" fmla="*/ 436894 h 1271194"/>
                <a:gd name="connsiteX1939" fmla="*/ 173725 w 1267738"/>
                <a:gd name="connsiteY1939" fmla="*/ 436894 h 1271194"/>
                <a:gd name="connsiteX1940" fmla="*/ 174569 w 1267738"/>
                <a:gd name="connsiteY1940" fmla="*/ 437738 h 1271194"/>
                <a:gd name="connsiteX1941" fmla="*/ 176258 w 1267738"/>
                <a:gd name="connsiteY1941" fmla="*/ 439341 h 1271194"/>
                <a:gd name="connsiteX1942" fmla="*/ 177017 w 1267738"/>
                <a:gd name="connsiteY1942" fmla="*/ 440184 h 1271194"/>
                <a:gd name="connsiteX1943" fmla="*/ 179550 w 1267738"/>
                <a:gd name="connsiteY1943" fmla="*/ 446091 h 1271194"/>
                <a:gd name="connsiteX1944" fmla="*/ 180394 w 1267738"/>
                <a:gd name="connsiteY1944" fmla="*/ 447694 h 1271194"/>
                <a:gd name="connsiteX1945" fmla="*/ 180394 w 1267738"/>
                <a:gd name="connsiteY1945" fmla="*/ 449381 h 1271194"/>
                <a:gd name="connsiteX1946" fmla="*/ 181238 w 1267738"/>
                <a:gd name="connsiteY1946" fmla="*/ 450225 h 1271194"/>
                <a:gd name="connsiteX1947" fmla="*/ 182926 w 1267738"/>
                <a:gd name="connsiteY1947" fmla="*/ 449381 h 1271194"/>
                <a:gd name="connsiteX1948" fmla="*/ 183771 w 1267738"/>
                <a:gd name="connsiteY1948" fmla="*/ 447694 h 1271194"/>
                <a:gd name="connsiteX1949" fmla="*/ 184530 w 1267738"/>
                <a:gd name="connsiteY1949" fmla="*/ 447694 h 1271194"/>
                <a:gd name="connsiteX1950" fmla="*/ 184530 w 1267738"/>
                <a:gd name="connsiteY1950" fmla="*/ 446850 h 1271194"/>
                <a:gd name="connsiteX1951" fmla="*/ 187063 w 1267738"/>
                <a:gd name="connsiteY1951" fmla="*/ 445162 h 1271194"/>
                <a:gd name="connsiteX1952" fmla="*/ 187907 w 1267738"/>
                <a:gd name="connsiteY1952" fmla="*/ 444403 h 1271194"/>
                <a:gd name="connsiteX1953" fmla="*/ 189595 w 1267738"/>
                <a:gd name="connsiteY1953" fmla="*/ 443559 h 1271194"/>
                <a:gd name="connsiteX1954" fmla="*/ 189511 w 1267738"/>
                <a:gd name="connsiteY1954" fmla="*/ 442716 h 1271194"/>
                <a:gd name="connsiteX1955" fmla="*/ 191199 w 1267738"/>
                <a:gd name="connsiteY1955" fmla="*/ 441872 h 1271194"/>
                <a:gd name="connsiteX1956" fmla="*/ 193731 w 1267738"/>
                <a:gd name="connsiteY1956" fmla="*/ 439341 h 1271194"/>
                <a:gd name="connsiteX1957" fmla="*/ 195335 w 1267738"/>
                <a:gd name="connsiteY1957" fmla="*/ 437653 h 1271194"/>
                <a:gd name="connsiteX1958" fmla="*/ 196179 w 1267738"/>
                <a:gd name="connsiteY1958" fmla="*/ 436809 h 1271194"/>
                <a:gd name="connsiteX1959" fmla="*/ 196179 w 1267738"/>
                <a:gd name="connsiteY1959" fmla="*/ 438497 h 1271194"/>
                <a:gd name="connsiteX1960" fmla="*/ 197024 w 1267738"/>
                <a:gd name="connsiteY1960" fmla="*/ 438497 h 1271194"/>
                <a:gd name="connsiteX1961" fmla="*/ 196179 w 1267738"/>
                <a:gd name="connsiteY1961" fmla="*/ 440184 h 1271194"/>
                <a:gd name="connsiteX1962" fmla="*/ 195335 w 1267738"/>
                <a:gd name="connsiteY1962" fmla="*/ 441028 h 1271194"/>
                <a:gd name="connsiteX1963" fmla="*/ 195420 w 1267738"/>
                <a:gd name="connsiteY1963" fmla="*/ 441872 h 1271194"/>
                <a:gd name="connsiteX1964" fmla="*/ 196179 w 1267738"/>
                <a:gd name="connsiteY1964" fmla="*/ 441872 h 1271194"/>
                <a:gd name="connsiteX1965" fmla="*/ 196179 w 1267738"/>
                <a:gd name="connsiteY1965" fmla="*/ 442631 h 1271194"/>
                <a:gd name="connsiteX1966" fmla="*/ 197024 w 1267738"/>
                <a:gd name="connsiteY1966" fmla="*/ 442631 h 1271194"/>
                <a:gd name="connsiteX1967" fmla="*/ 197024 w 1267738"/>
                <a:gd name="connsiteY1967" fmla="*/ 443475 h 1271194"/>
                <a:gd name="connsiteX1968" fmla="*/ 197868 w 1267738"/>
                <a:gd name="connsiteY1968" fmla="*/ 444319 h 1271194"/>
                <a:gd name="connsiteX1969" fmla="*/ 198712 w 1267738"/>
                <a:gd name="connsiteY1969" fmla="*/ 445162 h 1271194"/>
                <a:gd name="connsiteX1970" fmla="*/ 198712 w 1267738"/>
                <a:gd name="connsiteY1970" fmla="*/ 446850 h 1271194"/>
                <a:gd name="connsiteX1971" fmla="*/ 198712 w 1267738"/>
                <a:gd name="connsiteY1971" fmla="*/ 447694 h 1271194"/>
                <a:gd name="connsiteX1972" fmla="*/ 198712 w 1267738"/>
                <a:gd name="connsiteY1972" fmla="*/ 448538 h 1271194"/>
                <a:gd name="connsiteX1973" fmla="*/ 199556 w 1267738"/>
                <a:gd name="connsiteY1973" fmla="*/ 448538 h 1271194"/>
                <a:gd name="connsiteX1974" fmla="*/ 201244 w 1267738"/>
                <a:gd name="connsiteY1974" fmla="*/ 449297 h 1271194"/>
                <a:gd name="connsiteX1975" fmla="*/ 202089 w 1267738"/>
                <a:gd name="connsiteY1975" fmla="*/ 449297 h 1271194"/>
                <a:gd name="connsiteX1976" fmla="*/ 203692 w 1267738"/>
                <a:gd name="connsiteY1976" fmla="*/ 449297 h 1271194"/>
                <a:gd name="connsiteX1977" fmla="*/ 207913 w 1267738"/>
                <a:gd name="connsiteY1977" fmla="*/ 447694 h 1271194"/>
                <a:gd name="connsiteX1978" fmla="*/ 210361 w 1267738"/>
                <a:gd name="connsiteY1978" fmla="*/ 446850 h 1271194"/>
                <a:gd name="connsiteX1979" fmla="*/ 211205 w 1267738"/>
                <a:gd name="connsiteY1979" fmla="*/ 446006 h 1271194"/>
                <a:gd name="connsiteX1980" fmla="*/ 213738 w 1267738"/>
                <a:gd name="connsiteY1980" fmla="*/ 445162 h 1271194"/>
                <a:gd name="connsiteX1981" fmla="*/ 215341 w 1267738"/>
                <a:gd name="connsiteY1981" fmla="*/ 445162 h 1271194"/>
                <a:gd name="connsiteX1982" fmla="*/ 215341 w 1267738"/>
                <a:gd name="connsiteY1982" fmla="*/ 444319 h 1271194"/>
                <a:gd name="connsiteX1983" fmla="*/ 216186 w 1267738"/>
                <a:gd name="connsiteY1983" fmla="*/ 444319 h 1271194"/>
                <a:gd name="connsiteX1984" fmla="*/ 216186 w 1267738"/>
                <a:gd name="connsiteY1984" fmla="*/ 443475 h 1271194"/>
                <a:gd name="connsiteX1985" fmla="*/ 216186 w 1267738"/>
                <a:gd name="connsiteY1985" fmla="*/ 442631 h 1271194"/>
                <a:gd name="connsiteX1986" fmla="*/ 217030 w 1267738"/>
                <a:gd name="connsiteY1986" fmla="*/ 442631 h 1271194"/>
                <a:gd name="connsiteX1987" fmla="*/ 217874 w 1267738"/>
                <a:gd name="connsiteY1987" fmla="*/ 442631 h 1271194"/>
                <a:gd name="connsiteX1988" fmla="*/ 218718 w 1267738"/>
                <a:gd name="connsiteY1988" fmla="*/ 443475 h 1271194"/>
                <a:gd name="connsiteX1989" fmla="*/ 219562 w 1267738"/>
                <a:gd name="connsiteY1989" fmla="*/ 443475 h 1271194"/>
                <a:gd name="connsiteX1990" fmla="*/ 219562 w 1267738"/>
                <a:gd name="connsiteY1990" fmla="*/ 444319 h 1271194"/>
                <a:gd name="connsiteX1991" fmla="*/ 219562 w 1267738"/>
                <a:gd name="connsiteY1991" fmla="*/ 445162 h 1271194"/>
                <a:gd name="connsiteX1992" fmla="*/ 220406 w 1267738"/>
                <a:gd name="connsiteY1992" fmla="*/ 445162 h 1271194"/>
                <a:gd name="connsiteX1993" fmla="*/ 221166 w 1267738"/>
                <a:gd name="connsiteY1993" fmla="*/ 445162 h 1271194"/>
                <a:gd name="connsiteX1994" fmla="*/ 222010 w 1267738"/>
                <a:gd name="connsiteY1994" fmla="*/ 445162 h 1271194"/>
                <a:gd name="connsiteX1995" fmla="*/ 222855 w 1267738"/>
                <a:gd name="connsiteY1995" fmla="*/ 445078 h 1271194"/>
                <a:gd name="connsiteX1996" fmla="*/ 222855 w 1267738"/>
                <a:gd name="connsiteY1996" fmla="*/ 444319 h 1271194"/>
                <a:gd name="connsiteX1997" fmla="*/ 223699 w 1267738"/>
                <a:gd name="connsiteY1997" fmla="*/ 444319 h 1271194"/>
                <a:gd name="connsiteX1998" fmla="*/ 224543 w 1267738"/>
                <a:gd name="connsiteY1998" fmla="*/ 444319 h 1271194"/>
                <a:gd name="connsiteX1999" fmla="*/ 225387 w 1267738"/>
                <a:gd name="connsiteY1999" fmla="*/ 443475 h 1271194"/>
                <a:gd name="connsiteX2000" fmla="*/ 225387 w 1267738"/>
                <a:gd name="connsiteY2000" fmla="*/ 442631 h 1271194"/>
                <a:gd name="connsiteX2001" fmla="*/ 226231 w 1267738"/>
                <a:gd name="connsiteY2001" fmla="*/ 441788 h 1271194"/>
                <a:gd name="connsiteX2002" fmla="*/ 226231 w 1267738"/>
                <a:gd name="connsiteY2002" fmla="*/ 440944 h 1271194"/>
                <a:gd name="connsiteX2003" fmla="*/ 226991 w 1267738"/>
                <a:gd name="connsiteY2003" fmla="*/ 440944 h 1271194"/>
                <a:gd name="connsiteX2004" fmla="*/ 227835 w 1267738"/>
                <a:gd name="connsiteY2004" fmla="*/ 439256 h 1271194"/>
                <a:gd name="connsiteX2005" fmla="*/ 226991 w 1267738"/>
                <a:gd name="connsiteY2005" fmla="*/ 437569 h 1271194"/>
                <a:gd name="connsiteX2006" fmla="*/ 226991 w 1267738"/>
                <a:gd name="connsiteY2006" fmla="*/ 435966 h 1271194"/>
                <a:gd name="connsiteX2007" fmla="*/ 226991 w 1267738"/>
                <a:gd name="connsiteY2007" fmla="*/ 435122 h 1271194"/>
                <a:gd name="connsiteX2008" fmla="*/ 227835 w 1267738"/>
                <a:gd name="connsiteY2008" fmla="*/ 435122 h 1271194"/>
                <a:gd name="connsiteX2009" fmla="*/ 229523 w 1267738"/>
                <a:gd name="connsiteY2009" fmla="*/ 434278 h 1271194"/>
                <a:gd name="connsiteX2010" fmla="*/ 230368 w 1267738"/>
                <a:gd name="connsiteY2010" fmla="*/ 434278 h 1271194"/>
                <a:gd name="connsiteX2011" fmla="*/ 231211 w 1267738"/>
                <a:gd name="connsiteY2011" fmla="*/ 433434 h 1271194"/>
                <a:gd name="connsiteX2012" fmla="*/ 232815 w 1267738"/>
                <a:gd name="connsiteY2012" fmla="*/ 433434 h 1271194"/>
                <a:gd name="connsiteX2013" fmla="*/ 232815 w 1267738"/>
                <a:gd name="connsiteY2013" fmla="*/ 435881 h 1271194"/>
                <a:gd name="connsiteX2014" fmla="*/ 235348 w 1267738"/>
                <a:gd name="connsiteY2014" fmla="*/ 434278 h 1271194"/>
                <a:gd name="connsiteX2015" fmla="*/ 235348 w 1267738"/>
                <a:gd name="connsiteY2015" fmla="*/ 433434 h 1271194"/>
                <a:gd name="connsiteX2016" fmla="*/ 236192 w 1267738"/>
                <a:gd name="connsiteY2016" fmla="*/ 433434 h 1271194"/>
                <a:gd name="connsiteX2017" fmla="*/ 239484 w 1267738"/>
                <a:gd name="connsiteY2017" fmla="*/ 430903 h 1271194"/>
                <a:gd name="connsiteX2018" fmla="*/ 239484 w 1267738"/>
                <a:gd name="connsiteY2018" fmla="*/ 431747 h 1271194"/>
                <a:gd name="connsiteX2019" fmla="*/ 240328 w 1267738"/>
                <a:gd name="connsiteY2019" fmla="*/ 431747 h 1271194"/>
                <a:gd name="connsiteX2020" fmla="*/ 240328 w 1267738"/>
                <a:gd name="connsiteY2020" fmla="*/ 432591 h 1271194"/>
                <a:gd name="connsiteX2021" fmla="*/ 241173 w 1267738"/>
                <a:gd name="connsiteY2021" fmla="*/ 433434 h 1271194"/>
                <a:gd name="connsiteX2022" fmla="*/ 242017 w 1267738"/>
                <a:gd name="connsiteY2022" fmla="*/ 434194 h 1271194"/>
                <a:gd name="connsiteX2023" fmla="*/ 242017 w 1267738"/>
                <a:gd name="connsiteY2023" fmla="*/ 435038 h 1271194"/>
                <a:gd name="connsiteX2024" fmla="*/ 245309 w 1267738"/>
                <a:gd name="connsiteY2024" fmla="*/ 438413 h 1271194"/>
                <a:gd name="connsiteX2025" fmla="*/ 246997 w 1267738"/>
                <a:gd name="connsiteY2025" fmla="*/ 440944 h 1271194"/>
                <a:gd name="connsiteX2026" fmla="*/ 247841 w 1267738"/>
                <a:gd name="connsiteY2026" fmla="*/ 440860 h 1271194"/>
                <a:gd name="connsiteX2027" fmla="*/ 247841 w 1267738"/>
                <a:gd name="connsiteY2027" fmla="*/ 441703 h 1271194"/>
                <a:gd name="connsiteX2028" fmla="*/ 248685 w 1267738"/>
                <a:gd name="connsiteY2028" fmla="*/ 441703 h 1271194"/>
                <a:gd name="connsiteX2029" fmla="*/ 248685 w 1267738"/>
                <a:gd name="connsiteY2029" fmla="*/ 442547 h 1271194"/>
                <a:gd name="connsiteX2030" fmla="*/ 249530 w 1267738"/>
                <a:gd name="connsiteY2030" fmla="*/ 443391 h 1271194"/>
                <a:gd name="connsiteX2031" fmla="*/ 250374 w 1267738"/>
                <a:gd name="connsiteY2031" fmla="*/ 445078 h 1271194"/>
                <a:gd name="connsiteX2032" fmla="*/ 250374 w 1267738"/>
                <a:gd name="connsiteY2032" fmla="*/ 445922 h 1271194"/>
                <a:gd name="connsiteX2033" fmla="*/ 251218 w 1267738"/>
                <a:gd name="connsiteY2033" fmla="*/ 445922 h 1271194"/>
                <a:gd name="connsiteX2034" fmla="*/ 251218 w 1267738"/>
                <a:gd name="connsiteY2034" fmla="*/ 446766 h 1271194"/>
                <a:gd name="connsiteX2035" fmla="*/ 252062 w 1267738"/>
                <a:gd name="connsiteY2035" fmla="*/ 448369 h 1271194"/>
                <a:gd name="connsiteX2036" fmla="*/ 252822 w 1267738"/>
                <a:gd name="connsiteY2036" fmla="*/ 448369 h 1271194"/>
                <a:gd name="connsiteX2037" fmla="*/ 252822 w 1267738"/>
                <a:gd name="connsiteY2037" fmla="*/ 450056 h 1271194"/>
                <a:gd name="connsiteX2038" fmla="*/ 253666 w 1267738"/>
                <a:gd name="connsiteY2038" fmla="*/ 450900 h 1271194"/>
                <a:gd name="connsiteX2039" fmla="*/ 253666 w 1267738"/>
                <a:gd name="connsiteY2039" fmla="*/ 451744 h 1271194"/>
                <a:gd name="connsiteX2040" fmla="*/ 253666 w 1267738"/>
                <a:gd name="connsiteY2040" fmla="*/ 452587 h 1271194"/>
                <a:gd name="connsiteX2041" fmla="*/ 254510 w 1267738"/>
                <a:gd name="connsiteY2041" fmla="*/ 452587 h 1271194"/>
                <a:gd name="connsiteX2042" fmla="*/ 254510 w 1267738"/>
                <a:gd name="connsiteY2042" fmla="*/ 453431 h 1271194"/>
                <a:gd name="connsiteX2043" fmla="*/ 255354 w 1267738"/>
                <a:gd name="connsiteY2043" fmla="*/ 454275 h 1271194"/>
                <a:gd name="connsiteX2044" fmla="*/ 255354 w 1267738"/>
                <a:gd name="connsiteY2044" fmla="*/ 455034 h 1271194"/>
                <a:gd name="connsiteX2045" fmla="*/ 256198 w 1267738"/>
                <a:gd name="connsiteY2045" fmla="*/ 455878 h 1271194"/>
                <a:gd name="connsiteX2046" fmla="*/ 256198 w 1267738"/>
                <a:gd name="connsiteY2046" fmla="*/ 456722 h 1271194"/>
                <a:gd name="connsiteX2047" fmla="*/ 255354 w 1267738"/>
                <a:gd name="connsiteY2047" fmla="*/ 457566 h 1271194"/>
                <a:gd name="connsiteX2048" fmla="*/ 257042 w 1267738"/>
                <a:gd name="connsiteY2048" fmla="*/ 458409 h 1271194"/>
                <a:gd name="connsiteX2049" fmla="*/ 257887 w 1267738"/>
                <a:gd name="connsiteY2049" fmla="*/ 458409 h 1271194"/>
                <a:gd name="connsiteX2050" fmla="*/ 257887 w 1267738"/>
                <a:gd name="connsiteY2050" fmla="*/ 459253 h 1271194"/>
                <a:gd name="connsiteX2051" fmla="*/ 257887 w 1267738"/>
                <a:gd name="connsiteY2051" fmla="*/ 460097 h 1271194"/>
                <a:gd name="connsiteX2052" fmla="*/ 257042 w 1267738"/>
                <a:gd name="connsiteY2052" fmla="*/ 462544 h 1271194"/>
                <a:gd name="connsiteX2053" fmla="*/ 257887 w 1267738"/>
                <a:gd name="connsiteY2053" fmla="*/ 462544 h 1271194"/>
                <a:gd name="connsiteX2054" fmla="*/ 257887 w 1267738"/>
                <a:gd name="connsiteY2054" fmla="*/ 463387 h 1271194"/>
                <a:gd name="connsiteX2055" fmla="*/ 258731 w 1267738"/>
                <a:gd name="connsiteY2055" fmla="*/ 463387 h 1271194"/>
                <a:gd name="connsiteX2056" fmla="*/ 259575 w 1267738"/>
                <a:gd name="connsiteY2056" fmla="*/ 463387 h 1271194"/>
                <a:gd name="connsiteX2057" fmla="*/ 259575 w 1267738"/>
                <a:gd name="connsiteY2057" fmla="*/ 464231 h 1271194"/>
                <a:gd name="connsiteX2058" fmla="*/ 260335 w 1267738"/>
                <a:gd name="connsiteY2058" fmla="*/ 464231 h 1271194"/>
                <a:gd name="connsiteX2059" fmla="*/ 260335 w 1267738"/>
                <a:gd name="connsiteY2059" fmla="*/ 463387 h 1271194"/>
                <a:gd name="connsiteX2060" fmla="*/ 261179 w 1267738"/>
                <a:gd name="connsiteY2060" fmla="*/ 464231 h 1271194"/>
                <a:gd name="connsiteX2061" fmla="*/ 262023 w 1267738"/>
                <a:gd name="connsiteY2061" fmla="*/ 464231 h 1271194"/>
                <a:gd name="connsiteX2062" fmla="*/ 262023 w 1267738"/>
                <a:gd name="connsiteY2062" fmla="*/ 465075 h 1271194"/>
                <a:gd name="connsiteX2063" fmla="*/ 262867 w 1267738"/>
                <a:gd name="connsiteY2063" fmla="*/ 465919 h 1271194"/>
                <a:gd name="connsiteX2064" fmla="*/ 263711 w 1267738"/>
                <a:gd name="connsiteY2064" fmla="*/ 465919 h 1271194"/>
                <a:gd name="connsiteX2065" fmla="*/ 264555 w 1267738"/>
                <a:gd name="connsiteY2065" fmla="*/ 466762 h 1271194"/>
                <a:gd name="connsiteX2066" fmla="*/ 265400 w 1267738"/>
                <a:gd name="connsiteY2066" fmla="*/ 466762 h 1271194"/>
                <a:gd name="connsiteX2067" fmla="*/ 266244 w 1267738"/>
                <a:gd name="connsiteY2067" fmla="*/ 466762 h 1271194"/>
                <a:gd name="connsiteX2068" fmla="*/ 266244 w 1267738"/>
                <a:gd name="connsiteY2068" fmla="*/ 467606 h 1271194"/>
                <a:gd name="connsiteX2069" fmla="*/ 266244 w 1267738"/>
                <a:gd name="connsiteY2069" fmla="*/ 468450 h 1271194"/>
                <a:gd name="connsiteX2070" fmla="*/ 266244 w 1267738"/>
                <a:gd name="connsiteY2070" fmla="*/ 469209 h 1271194"/>
                <a:gd name="connsiteX2071" fmla="*/ 267847 w 1267738"/>
                <a:gd name="connsiteY2071" fmla="*/ 470897 h 1271194"/>
                <a:gd name="connsiteX2072" fmla="*/ 268692 w 1267738"/>
                <a:gd name="connsiteY2072" fmla="*/ 471741 h 1271194"/>
                <a:gd name="connsiteX2073" fmla="*/ 269536 w 1267738"/>
                <a:gd name="connsiteY2073" fmla="*/ 472584 h 1271194"/>
                <a:gd name="connsiteX2074" fmla="*/ 268692 w 1267738"/>
                <a:gd name="connsiteY2074" fmla="*/ 472584 h 1271194"/>
                <a:gd name="connsiteX2075" fmla="*/ 267847 w 1267738"/>
                <a:gd name="connsiteY2075" fmla="*/ 472584 h 1271194"/>
                <a:gd name="connsiteX2076" fmla="*/ 267088 w 1267738"/>
                <a:gd name="connsiteY2076" fmla="*/ 472584 h 1271194"/>
                <a:gd name="connsiteX2077" fmla="*/ 266244 w 1267738"/>
                <a:gd name="connsiteY2077" fmla="*/ 473428 h 1271194"/>
                <a:gd name="connsiteX2078" fmla="*/ 265400 w 1267738"/>
                <a:gd name="connsiteY2078" fmla="*/ 473428 h 1271194"/>
                <a:gd name="connsiteX2079" fmla="*/ 264555 w 1267738"/>
                <a:gd name="connsiteY2079" fmla="*/ 474272 h 1271194"/>
                <a:gd name="connsiteX2080" fmla="*/ 263711 w 1267738"/>
                <a:gd name="connsiteY2080" fmla="*/ 474272 h 1271194"/>
                <a:gd name="connsiteX2081" fmla="*/ 263711 w 1267738"/>
                <a:gd name="connsiteY2081" fmla="*/ 475116 h 1271194"/>
                <a:gd name="connsiteX2082" fmla="*/ 262867 w 1267738"/>
                <a:gd name="connsiteY2082" fmla="*/ 475960 h 1271194"/>
                <a:gd name="connsiteX2083" fmla="*/ 262023 w 1267738"/>
                <a:gd name="connsiteY2083" fmla="*/ 476719 h 1271194"/>
                <a:gd name="connsiteX2084" fmla="*/ 261263 w 1267738"/>
                <a:gd name="connsiteY2084" fmla="*/ 477563 h 1271194"/>
                <a:gd name="connsiteX2085" fmla="*/ 260419 w 1267738"/>
                <a:gd name="connsiteY2085" fmla="*/ 477563 h 1271194"/>
                <a:gd name="connsiteX2086" fmla="*/ 260419 w 1267738"/>
                <a:gd name="connsiteY2086" fmla="*/ 478406 h 1271194"/>
                <a:gd name="connsiteX2087" fmla="*/ 259575 w 1267738"/>
                <a:gd name="connsiteY2087" fmla="*/ 478406 h 1271194"/>
                <a:gd name="connsiteX2088" fmla="*/ 258731 w 1267738"/>
                <a:gd name="connsiteY2088" fmla="*/ 479250 h 1271194"/>
                <a:gd name="connsiteX2089" fmla="*/ 257887 w 1267738"/>
                <a:gd name="connsiteY2089" fmla="*/ 479250 h 1271194"/>
                <a:gd name="connsiteX2090" fmla="*/ 257887 w 1267738"/>
                <a:gd name="connsiteY2090" fmla="*/ 480094 h 1271194"/>
                <a:gd name="connsiteX2091" fmla="*/ 257042 w 1267738"/>
                <a:gd name="connsiteY2091" fmla="*/ 480094 h 1271194"/>
                <a:gd name="connsiteX2092" fmla="*/ 257042 w 1267738"/>
                <a:gd name="connsiteY2092" fmla="*/ 480938 h 1271194"/>
                <a:gd name="connsiteX2093" fmla="*/ 256198 w 1267738"/>
                <a:gd name="connsiteY2093" fmla="*/ 480938 h 1271194"/>
                <a:gd name="connsiteX2094" fmla="*/ 255438 w 1267738"/>
                <a:gd name="connsiteY2094" fmla="*/ 480938 h 1271194"/>
                <a:gd name="connsiteX2095" fmla="*/ 254594 w 1267738"/>
                <a:gd name="connsiteY2095" fmla="*/ 480938 h 1271194"/>
                <a:gd name="connsiteX2096" fmla="*/ 254594 w 1267738"/>
                <a:gd name="connsiteY2096" fmla="*/ 481781 h 1271194"/>
                <a:gd name="connsiteX2097" fmla="*/ 253750 w 1267738"/>
                <a:gd name="connsiteY2097" fmla="*/ 481781 h 1271194"/>
                <a:gd name="connsiteX2098" fmla="*/ 252906 w 1267738"/>
                <a:gd name="connsiteY2098" fmla="*/ 481781 h 1271194"/>
                <a:gd name="connsiteX2099" fmla="*/ 252062 w 1267738"/>
                <a:gd name="connsiteY2099" fmla="*/ 481781 h 1271194"/>
                <a:gd name="connsiteX2100" fmla="*/ 251218 w 1267738"/>
                <a:gd name="connsiteY2100" fmla="*/ 481781 h 1271194"/>
                <a:gd name="connsiteX2101" fmla="*/ 250374 w 1267738"/>
                <a:gd name="connsiteY2101" fmla="*/ 481781 h 1271194"/>
                <a:gd name="connsiteX2102" fmla="*/ 249614 w 1267738"/>
                <a:gd name="connsiteY2102" fmla="*/ 482625 h 1271194"/>
                <a:gd name="connsiteX2103" fmla="*/ 248770 w 1267738"/>
                <a:gd name="connsiteY2103" fmla="*/ 482625 h 1271194"/>
                <a:gd name="connsiteX2104" fmla="*/ 248770 w 1267738"/>
                <a:gd name="connsiteY2104" fmla="*/ 483469 h 1271194"/>
                <a:gd name="connsiteX2105" fmla="*/ 247926 w 1267738"/>
                <a:gd name="connsiteY2105" fmla="*/ 483469 h 1271194"/>
                <a:gd name="connsiteX2106" fmla="*/ 247926 w 1267738"/>
                <a:gd name="connsiteY2106" fmla="*/ 484313 h 1271194"/>
                <a:gd name="connsiteX2107" fmla="*/ 247081 w 1267738"/>
                <a:gd name="connsiteY2107" fmla="*/ 485156 h 1271194"/>
                <a:gd name="connsiteX2108" fmla="*/ 247081 w 1267738"/>
                <a:gd name="connsiteY2108" fmla="*/ 486000 h 1271194"/>
                <a:gd name="connsiteX2109" fmla="*/ 246237 w 1267738"/>
                <a:gd name="connsiteY2109" fmla="*/ 486000 h 1271194"/>
                <a:gd name="connsiteX2110" fmla="*/ 246237 w 1267738"/>
                <a:gd name="connsiteY2110" fmla="*/ 486760 h 1271194"/>
                <a:gd name="connsiteX2111" fmla="*/ 245393 w 1267738"/>
                <a:gd name="connsiteY2111" fmla="*/ 487603 h 1271194"/>
                <a:gd name="connsiteX2112" fmla="*/ 245393 w 1267738"/>
                <a:gd name="connsiteY2112" fmla="*/ 488447 h 1271194"/>
                <a:gd name="connsiteX2113" fmla="*/ 244633 w 1267738"/>
                <a:gd name="connsiteY2113" fmla="*/ 488447 h 1271194"/>
                <a:gd name="connsiteX2114" fmla="*/ 244633 w 1267738"/>
                <a:gd name="connsiteY2114" fmla="*/ 489291 h 1271194"/>
                <a:gd name="connsiteX2115" fmla="*/ 243789 w 1267738"/>
                <a:gd name="connsiteY2115" fmla="*/ 489291 h 1271194"/>
                <a:gd name="connsiteX2116" fmla="*/ 242945 w 1267738"/>
                <a:gd name="connsiteY2116" fmla="*/ 489291 h 1271194"/>
                <a:gd name="connsiteX2117" fmla="*/ 242945 w 1267738"/>
                <a:gd name="connsiteY2117" fmla="*/ 490134 h 1271194"/>
                <a:gd name="connsiteX2118" fmla="*/ 242101 w 1267738"/>
                <a:gd name="connsiteY2118" fmla="*/ 490134 h 1271194"/>
                <a:gd name="connsiteX2119" fmla="*/ 242101 w 1267738"/>
                <a:gd name="connsiteY2119" fmla="*/ 490978 h 1271194"/>
                <a:gd name="connsiteX2120" fmla="*/ 241257 w 1267738"/>
                <a:gd name="connsiteY2120" fmla="*/ 490978 h 1271194"/>
                <a:gd name="connsiteX2121" fmla="*/ 241257 w 1267738"/>
                <a:gd name="connsiteY2121" fmla="*/ 491822 h 1271194"/>
                <a:gd name="connsiteX2122" fmla="*/ 240413 w 1267738"/>
                <a:gd name="connsiteY2122" fmla="*/ 491822 h 1271194"/>
                <a:gd name="connsiteX2123" fmla="*/ 240413 w 1267738"/>
                <a:gd name="connsiteY2123" fmla="*/ 492666 h 1271194"/>
                <a:gd name="connsiteX2124" fmla="*/ 240413 w 1267738"/>
                <a:gd name="connsiteY2124" fmla="*/ 493509 h 1271194"/>
                <a:gd name="connsiteX2125" fmla="*/ 240413 w 1267738"/>
                <a:gd name="connsiteY2125" fmla="*/ 494353 h 1271194"/>
                <a:gd name="connsiteX2126" fmla="*/ 239653 w 1267738"/>
                <a:gd name="connsiteY2126" fmla="*/ 495113 h 1271194"/>
                <a:gd name="connsiteX2127" fmla="*/ 239653 w 1267738"/>
                <a:gd name="connsiteY2127" fmla="*/ 495956 h 1271194"/>
                <a:gd name="connsiteX2128" fmla="*/ 238809 w 1267738"/>
                <a:gd name="connsiteY2128" fmla="*/ 495956 h 1271194"/>
                <a:gd name="connsiteX2129" fmla="*/ 238809 w 1267738"/>
                <a:gd name="connsiteY2129" fmla="*/ 496800 h 1271194"/>
                <a:gd name="connsiteX2130" fmla="*/ 237965 w 1267738"/>
                <a:gd name="connsiteY2130" fmla="*/ 496800 h 1271194"/>
                <a:gd name="connsiteX2131" fmla="*/ 237965 w 1267738"/>
                <a:gd name="connsiteY2131" fmla="*/ 497644 h 1271194"/>
                <a:gd name="connsiteX2132" fmla="*/ 237121 w 1267738"/>
                <a:gd name="connsiteY2132" fmla="*/ 497644 h 1271194"/>
                <a:gd name="connsiteX2133" fmla="*/ 237121 w 1267738"/>
                <a:gd name="connsiteY2133" fmla="*/ 498488 h 1271194"/>
                <a:gd name="connsiteX2134" fmla="*/ 236276 w 1267738"/>
                <a:gd name="connsiteY2134" fmla="*/ 498488 h 1271194"/>
                <a:gd name="connsiteX2135" fmla="*/ 235432 w 1267738"/>
                <a:gd name="connsiteY2135" fmla="*/ 499331 h 1271194"/>
                <a:gd name="connsiteX2136" fmla="*/ 234588 w 1267738"/>
                <a:gd name="connsiteY2136" fmla="*/ 499331 h 1271194"/>
                <a:gd name="connsiteX2137" fmla="*/ 234673 w 1267738"/>
                <a:gd name="connsiteY2137" fmla="*/ 500175 h 1271194"/>
                <a:gd name="connsiteX2138" fmla="*/ 233828 w 1267738"/>
                <a:gd name="connsiteY2138" fmla="*/ 500175 h 1271194"/>
                <a:gd name="connsiteX2139" fmla="*/ 233828 w 1267738"/>
                <a:gd name="connsiteY2139" fmla="*/ 501019 h 1271194"/>
                <a:gd name="connsiteX2140" fmla="*/ 232984 w 1267738"/>
                <a:gd name="connsiteY2140" fmla="*/ 501019 h 1271194"/>
                <a:gd name="connsiteX2141" fmla="*/ 232984 w 1267738"/>
                <a:gd name="connsiteY2141" fmla="*/ 501862 h 1271194"/>
                <a:gd name="connsiteX2142" fmla="*/ 232140 w 1267738"/>
                <a:gd name="connsiteY2142" fmla="*/ 501862 h 1271194"/>
                <a:gd name="connsiteX2143" fmla="*/ 231296 w 1267738"/>
                <a:gd name="connsiteY2143" fmla="*/ 501862 h 1271194"/>
                <a:gd name="connsiteX2144" fmla="*/ 230452 w 1267738"/>
                <a:gd name="connsiteY2144" fmla="*/ 501862 h 1271194"/>
                <a:gd name="connsiteX2145" fmla="*/ 230452 w 1267738"/>
                <a:gd name="connsiteY2145" fmla="*/ 502706 h 1271194"/>
                <a:gd name="connsiteX2146" fmla="*/ 230452 w 1267738"/>
                <a:gd name="connsiteY2146" fmla="*/ 503550 h 1271194"/>
                <a:gd name="connsiteX2147" fmla="*/ 229608 w 1267738"/>
                <a:gd name="connsiteY2147" fmla="*/ 503550 h 1271194"/>
                <a:gd name="connsiteX2148" fmla="*/ 229608 w 1267738"/>
                <a:gd name="connsiteY2148" fmla="*/ 504309 h 1271194"/>
                <a:gd name="connsiteX2149" fmla="*/ 228848 w 1267738"/>
                <a:gd name="connsiteY2149" fmla="*/ 504309 h 1271194"/>
                <a:gd name="connsiteX2150" fmla="*/ 228848 w 1267738"/>
                <a:gd name="connsiteY2150" fmla="*/ 505153 h 1271194"/>
                <a:gd name="connsiteX2151" fmla="*/ 228848 w 1267738"/>
                <a:gd name="connsiteY2151" fmla="*/ 505997 h 1271194"/>
                <a:gd name="connsiteX2152" fmla="*/ 228848 w 1267738"/>
                <a:gd name="connsiteY2152" fmla="*/ 506841 h 1271194"/>
                <a:gd name="connsiteX2153" fmla="*/ 228848 w 1267738"/>
                <a:gd name="connsiteY2153" fmla="*/ 509372 h 1271194"/>
                <a:gd name="connsiteX2154" fmla="*/ 228848 w 1267738"/>
                <a:gd name="connsiteY2154" fmla="*/ 510216 h 1271194"/>
                <a:gd name="connsiteX2155" fmla="*/ 228004 w 1267738"/>
                <a:gd name="connsiteY2155" fmla="*/ 511059 h 1271194"/>
                <a:gd name="connsiteX2156" fmla="*/ 228004 w 1267738"/>
                <a:gd name="connsiteY2156" fmla="*/ 511819 h 1271194"/>
                <a:gd name="connsiteX2157" fmla="*/ 228004 w 1267738"/>
                <a:gd name="connsiteY2157" fmla="*/ 512662 h 1271194"/>
                <a:gd name="connsiteX2158" fmla="*/ 228004 w 1267738"/>
                <a:gd name="connsiteY2158" fmla="*/ 513506 h 1271194"/>
                <a:gd name="connsiteX2159" fmla="*/ 228004 w 1267738"/>
                <a:gd name="connsiteY2159" fmla="*/ 514350 h 1271194"/>
                <a:gd name="connsiteX2160" fmla="*/ 228004 w 1267738"/>
                <a:gd name="connsiteY2160" fmla="*/ 516038 h 1271194"/>
                <a:gd name="connsiteX2161" fmla="*/ 228004 w 1267738"/>
                <a:gd name="connsiteY2161" fmla="*/ 518484 h 1271194"/>
                <a:gd name="connsiteX2162" fmla="*/ 228004 w 1267738"/>
                <a:gd name="connsiteY2162" fmla="*/ 519328 h 1271194"/>
                <a:gd name="connsiteX2163" fmla="*/ 227160 w 1267738"/>
                <a:gd name="connsiteY2163" fmla="*/ 521016 h 1271194"/>
                <a:gd name="connsiteX2164" fmla="*/ 227160 w 1267738"/>
                <a:gd name="connsiteY2164" fmla="*/ 521860 h 1271194"/>
                <a:gd name="connsiteX2165" fmla="*/ 227160 w 1267738"/>
                <a:gd name="connsiteY2165" fmla="*/ 524391 h 1271194"/>
                <a:gd name="connsiteX2166" fmla="*/ 227160 w 1267738"/>
                <a:gd name="connsiteY2166" fmla="*/ 525235 h 1271194"/>
                <a:gd name="connsiteX2167" fmla="*/ 227160 w 1267738"/>
                <a:gd name="connsiteY2167" fmla="*/ 525994 h 1271194"/>
                <a:gd name="connsiteX2168" fmla="*/ 228004 w 1267738"/>
                <a:gd name="connsiteY2168" fmla="*/ 527681 h 1271194"/>
                <a:gd name="connsiteX2169" fmla="*/ 229692 w 1267738"/>
                <a:gd name="connsiteY2169" fmla="*/ 530213 h 1271194"/>
                <a:gd name="connsiteX2170" fmla="*/ 230536 w 1267738"/>
                <a:gd name="connsiteY2170" fmla="*/ 532660 h 1271194"/>
                <a:gd name="connsiteX2171" fmla="*/ 231380 w 1267738"/>
                <a:gd name="connsiteY2171" fmla="*/ 534347 h 1271194"/>
                <a:gd name="connsiteX2172" fmla="*/ 232224 w 1267738"/>
                <a:gd name="connsiteY2172" fmla="*/ 535191 h 1271194"/>
                <a:gd name="connsiteX2173" fmla="*/ 233828 w 1267738"/>
                <a:gd name="connsiteY2173" fmla="*/ 537722 h 1271194"/>
                <a:gd name="connsiteX2174" fmla="*/ 234673 w 1267738"/>
                <a:gd name="connsiteY2174" fmla="*/ 539325 h 1271194"/>
                <a:gd name="connsiteX2175" fmla="*/ 236361 w 1267738"/>
                <a:gd name="connsiteY2175" fmla="*/ 542700 h 1271194"/>
                <a:gd name="connsiteX2176" fmla="*/ 237205 w 1267738"/>
                <a:gd name="connsiteY2176" fmla="*/ 544388 h 1271194"/>
                <a:gd name="connsiteX2177" fmla="*/ 238049 w 1267738"/>
                <a:gd name="connsiteY2177" fmla="*/ 545991 h 1271194"/>
                <a:gd name="connsiteX2178" fmla="*/ 238893 w 1267738"/>
                <a:gd name="connsiteY2178" fmla="*/ 547678 h 1271194"/>
                <a:gd name="connsiteX2179" fmla="*/ 239737 w 1267738"/>
                <a:gd name="connsiteY2179" fmla="*/ 549366 h 1271194"/>
                <a:gd name="connsiteX2180" fmla="*/ 240582 w 1267738"/>
                <a:gd name="connsiteY2180" fmla="*/ 551053 h 1271194"/>
                <a:gd name="connsiteX2181" fmla="*/ 240582 w 1267738"/>
                <a:gd name="connsiteY2181" fmla="*/ 551813 h 1271194"/>
                <a:gd name="connsiteX2182" fmla="*/ 241341 w 1267738"/>
                <a:gd name="connsiteY2182" fmla="*/ 552656 h 1271194"/>
                <a:gd name="connsiteX2183" fmla="*/ 242186 w 1267738"/>
                <a:gd name="connsiteY2183" fmla="*/ 554344 h 1271194"/>
                <a:gd name="connsiteX2184" fmla="*/ 243030 w 1267738"/>
                <a:gd name="connsiteY2184" fmla="*/ 556031 h 1271194"/>
                <a:gd name="connsiteX2185" fmla="*/ 243030 w 1267738"/>
                <a:gd name="connsiteY2185" fmla="*/ 556875 h 1271194"/>
                <a:gd name="connsiteX2186" fmla="*/ 243874 w 1267738"/>
                <a:gd name="connsiteY2186" fmla="*/ 557719 h 1271194"/>
                <a:gd name="connsiteX2187" fmla="*/ 244718 w 1267738"/>
                <a:gd name="connsiteY2187" fmla="*/ 558478 h 1271194"/>
                <a:gd name="connsiteX2188" fmla="*/ 244718 w 1267738"/>
                <a:gd name="connsiteY2188" fmla="*/ 559322 h 1271194"/>
                <a:gd name="connsiteX2189" fmla="*/ 245562 w 1267738"/>
                <a:gd name="connsiteY2189" fmla="*/ 560166 h 1271194"/>
                <a:gd name="connsiteX2190" fmla="*/ 245562 w 1267738"/>
                <a:gd name="connsiteY2190" fmla="*/ 561009 h 1271194"/>
                <a:gd name="connsiteX2191" fmla="*/ 246406 w 1267738"/>
                <a:gd name="connsiteY2191" fmla="*/ 561853 h 1271194"/>
                <a:gd name="connsiteX2192" fmla="*/ 247250 w 1267738"/>
                <a:gd name="connsiteY2192" fmla="*/ 563541 h 1271194"/>
                <a:gd name="connsiteX2193" fmla="*/ 247250 w 1267738"/>
                <a:gd name="connsiteY2193" fmla="*/ 565144 h 1271194"/>
                <a:gd name="connsiteX2194" fmla="*/ 248854 w 1267738"/>
                <a:gd name="connsiteY2194" fmla="*/ 567675 h 1271194"/>
                <a:gd name="connsiteX2195" fmla="*/ 249698 w 1267738"/>
                <a:gd name="connsiteY2195" fmla="*/ 568519 h 1271194"/>
                <a:gd name="connsiteX2196" fmla="*/ 250542 w 1267738"/>
                <a:gd name="connsiteY2196" fmla="*/ 569363 h 1271194"/>
                <a:gd name="connsiteX2197" fmla="*/ 251387 w 1267738"/>
                <a:gd name="connsiteY2197" fmla="*/ 571809 h 1271194"/>
                <a:gd name="connsiteX2198" fmla="*/ 252231 w 1267738"/>
                <a:gd name="connsiteY2198" fmla="*/ 572653 h 1271194"/>
                <a:gd name="connsiteX2199" fmla="*/ 253075 w 1267738"/>
                <a:gd name="connsiteY2199" fmla="*/ 573497 h 1271194"/>
                <a:gd name="connsiteX2200" fmla="*/ 253075 w 1267738"/>
                <a:gd name="connsiteY2200" fmla="*/ 574341 h 1271194"/>
                <a:gd name="connsiteX2201" fmla="*/ 256367 w 1267738"/>
                <a:gd name="connsiteY2201" fmla="*/ 579319 h 1271194"/>
                <a:gd name="connsiteX2202" fmla="*/ 257211 w 1267738"/>
                <a:gd name="connsiteY2202" fmla="*/ 579319 h 1271194"/>
                <a:gd name="connsiteX2203" fmla="*/ 258056 w 1267738"/>
                <a:gd name="connsiteY2203" fmla="*/ 579319 h 1271194"/>
                <a:gd name="connsiteX2204" fmla="*/ 258056 w 1267738"/>
                <a:gd name="connsiteY2204" fmla="*/ 580163 h 1271194"/>
                <a:gd name="connsiteX2205" fmla="*/ 259744 w 1267738"/>
                <a:gd name="connsiteY2205" fmla="*/ 580163 h 1271194"/>
                <a:gd name="connsiteX2206" fmla="*/ 260588 w 1267738"/>
                <a:gd name="connsiteY2206" fmla="*/ 581007 h 1271194"/>
                <a:gd name="connsiteX2207" fmla="*/ 262192 w 1267738"/>
                <a:gd name="connsiteY2207" fmla="*/ 581007 h 1271194"/>
                <a:gd name="connsiteX2208" fmla="*/ 262192 w 1267738"/>
                <a:gd name="connsiteY2208" fmla="*/ 581850 h 1271194"/>
                <a:gd name="connsiteX2209" fmla="*/ 261432 w 1267738"/>
                <a:gd name="connsiteY2209" fmla="*/ 583453 h 1271194"/>
                <a:gd name="connsiteX2210" fmla="*/ 261432 w 1267738"/>
                <a:gd name="connsiteY2210" fmla="*/ 584297 h 1271194"/>
                <a:gd name="connsiteX2211" fmla="*/ 260588 w 1267738"/>
                <a:gd name="connsiteY2211" fmla="*/ 585984 h 1271194"/>
                <a:gd name="connsiteX2212" fmla="*/ 260588 w 1267738"/>
                <a:gd name="connsiteY2212" fmla="*/ 587672 h 1271194"/>
                <a:gd name="connsiteX2213" fmla="*/ 268101 w 1267738"/>
                <a:gd name="connsiteY2213" fmla="*/ 590119 h 1271194"/>
                <a:gd name="connsiteX2214" fmla="*/ 268101 w 1267738"/>
                <a:gd name="connsiteY2214" fmla="*/ 590963 h 1271194"/>
                <a:gd name="connsiteX2215" fmla="*/ 268101 w 1267738"/>
                <a:gd name="connsiteY2215" fmla="*/ 592650 h 1271194"/>
                <a:gd name="connsiteX2216" fmla="*/ 268101 w 1267738"/>
                <a:gd name="connsiteY2216" fmla="*/ 593494 h 1271194"/>
                <a:gd name="connsiteX2217" fmla="*/ 268101 w 1267738"/>
                <a:gd name="connsiteY2217" fmla="*/ 594337 h 1271194"/>
                <a:gd name="connsiteX2218" fmla="*/ 267257 w 1267738"/>
                <a:gd name="connsiteY2218" fmla="*/ 595182 h 1271194"/>
                <a:gd name="connsiteX2219" fmla="*/ 267257 w 1267738"/>
                <a:gd name="connsiteY2219" fmla="*/ 597628 h 1271194"/>
                <a:gd name="connsiteX2220" fmla="*/ 261432 w 1267738"/>
                <a:gd name="connsiteY2220" fmla="*/ 596025 h 1271194"/>
                <a:gd name="connsiteX2221" fmla="*/ 260588 w 1267738"/>
                <a:gd name="connsiteY2221" fmla="*/ 596025 h 1271194"/>
                <a:gd name="connsiteX2222" fmla="*/ 258056 w 1267738"/>
                <a:gd name="connsiteY2222" fmla="*/ 595182 h 1271194"/>
                <a:gd name="connsiteX2223" fmla="*/ 257296 w 1267738"/>
                <a:gd name="connsiteY2223" fmla="*/ 596025 h 1271194"/>
                <a:gd name="connsiteX2224" fmla="*/ 257296 w 1267738"/>
                <a:gd name="connsiteY2224" fmla="*/ 596869 h 1271194"/>
                <a:gd name="connsiteX2225" fmla="*/ 257296 w 1267738"/>
                <a:gd name="connsiteY2225" fmla="*/ 597628 h 1271194"/>
                <a:gd name="connsiteX2226" fmla="*/ 256452 w 1267738"/>
                <a:gd name="connsiteY2226" fmla="*/ 599316 h 1271194"/>
                <a:gd name="connsiteX2227" fmla="*/ 256452 w 1267738"/>
                <a:gd name="connsiteY2227" fmla="*/ 600159 h 1271194"/>
                <a:gd name="connsiteX2228" fmla="*/ 255607 w 1267738"/>
                <a:gd name="connsiteY2228" fmla="*/ 601003 h 1271194"/>
                <a:gd name="connsiteX2229" fmla="*/ 252315 w 1267738"/>
                <a:gd name="connsiteY2229" fmla="*/ 600159 h 1271194"/>
                <a:gd name="connsiteX2230" fmla="*/ 250627 w 1267738"/>
                <a:gd name="connsiteY2230" fmla="*/ 599316 h 1271194"/>
                <a:gd name="connsiteX2231" fmla="*/ 249783 w 1267738"/>
                <a:gd name="connsiteY2231" fmla="*/ 599316 h 1271194"/>
                <a:gd name="connsiteX2232" fmla="*/ 248939 w 1267738"/>
                <a:gd name="connsiteY2232" fmla="*/ 599316 h 1271194"/>
                <a:gd name="connsiteX2233" fmla="*/ 248939 w 1267738"/>
                <a:gd name="connsiteY2233" fmla="*/ 600159 h 1271194"/>
                <a:gd name="connsiteX2234" fmla="*/ 248939 w 1267738"/>
                <a:gd name="connsiteY2234" fmla="*/ 601003 h 1271194"/>
                <a:gd name="connsiteX2235" fmla="*/ 248094 w 1267738"/>
                <a:gd name="connsiteY2235" fmla="*/ 601003 h 1271194"/>
                <a:gd name="connsiteX2236" fmla="*/ 248094 w 1267738"/>
                <a:gd name="connsiteY2236" fmla="*/ 601847 h 1271194"/>
                <a:gd name="connsiteX2237" fmla="*/ 248094 w 1267738"/>
                <a:gd name="connsiteY2237" fmla="*/ 602690 h 1271194"/>
                <a:gd name="connsiteX2238" fmla="*/ 248094 w 1267738"/>
                <a:gd name="connsiteY2238" fmla="*/ 603535 h 1271194"/>
                <a:gd name="connsiteX2239" fmla="*/ 248094 w 1267738"/>
                <a:gd name="connsiteY2239" fmla="*/ 604378 h 1271194"/>
                <a:gd name="connsiteX2240" fmla="*/ 247335 w 1267738"/>
                <a:gd name="connsiteY2240" fmla="*/ 604378 h 1271194"/>
                <a:gd name="connsiteX2241" fmla="*/ 247335 w 1267738"/>
                <a:gd name="connsiteY2241" fmla="*/ 605222 h 1271194"/>
                <a:gd name="connsiteX2242" fmla="*/ 247335 w 1267738"/>
                <a:gd name="connsiteY2242" fmla="*/ 605981 h 1271194"/>
                <a:gd name="connsiteX2243" fmla="*/ 246490 w 1267738"/>
                <a:gd name="connsiteY2243" fmla="*/ 605981 h 1271194"/>
                <a:gd name="connsiteX2244" fmla="*/ 246490 w 1267738"/>
                <a:gd name="connsiteY2244" fmla="*/ 606825 h 1271194"/>
                <a:gd name="connsiteX2245" fmla="*/ 245647 w 1267738"/>
                <a:gd name="connsiteY2245" fmla="*/ 606825 h 1271194"/>
                <a:gd name="connsiteX2246" fmla="*/ 244802 w 1267738"/>
                <a:gd name="connsiteY2246" fmla="*/ 606825 h 1271194"/>
                <a:gd name="connsiteX2247" fmla="*/ 243958 w 1267738"/>
                <a:gd name="connsiteY2247" fmla="*/ 606825 h 1271194"/>
                <a:gd name="connsiteX2248" fmla="*/ 243114 w 1267738"/>
                <a:gd name="connsiteY2248" fmla="*/ 606825 h 1271194"/>
                <a:gd name="connsiteX2249" fmla="*/ 243114 w 1267738"/>
                <a:gd name="connsiteY2249" fmla="*/ 605981 h 1271194"/>
                <a:gd name="connsiteX2250" fmla="*/ 242270 w 1267738"/>
                <a:gd name="connsiteY2250" fmla="*/ 605981 h 1271194"/>
                <a:gd name="connsiteX2251" fmla="*/ 241510 w 1267738"/>
                <a:gd name="connsiteY2251" fmla="*/ 606825 h 1271194"/>
                <a:gd name="connsiteX2252" fmla="*/ 240666 w 1267738"/>
                <a:gd name="connsiteY2252" fmla="*/ 606825 h 1271194"/>
                <a:gd name="connsiteX2253" fmla="*/ 239822 w 1267738"/>
                <a:gd name="connsiteY2253" fmla="*/ 606825 h 1271194"/>
                <a:gd name="connsiteX2254" fmla="*/ 238978 w 1267738"/>
                <a:gd name="connsiteY2254" fmla="*/ 606825 h 1271194"/>
                <a:gd name="connsiteX2255" fmla="*/ 238134 w 1267738"/>
                <a:gd name="connsiteY2255" fmla="*/ 606825 h 1271194"/>
                <a:gd name="connsiteX2256" fmla="*/ 237289 w 1267738"/>
                <a:gd name="connsiteY2256" fmla="*/ 606825 h 1271194"/>
                <a:gd name="connsiteX2257" fmla="*/ 236530 w 1267738"/>
                <a:gd name="connsiteY2257" fmla="*/ 606825 h 1271194"/>
                <a:gd name="connsiteX2258" fmla="*/ 236530 w 1267738"/>
                <a:gd name="connsiteY2258" fmla="*/ 607669 h 1271194"/>
                <a:gd name="connsiteX2259" fmla="*/ 235685 w 1267738"/>
                <a:gd name="connsiteY2259" fmla="*/ 609356 h 1271194"/>
                <a:gd name="connsiteX2260" fmla="*/ 235685 w 1267738"/>
                <a:gd name="connsiteY2260" fmla="*/ 610200 h 1271194"/>
                <a:gd name="connsiteX2261" fmla="*/ 235685 w 1267738"/>
                <a:gd name="connsiteY2261" fmla="*/ 611044 h 1271194"/>
                <a:gd name="connsiteX2262" fmla="*/ 234841 w 1267738"/>
                <a:gd name="connsiteY2262" fmla="*/ 611044 h 1271194"/>
                <a:gd name="connsiteX2263" fmla="*/ 234841 w 1267738"/>
                <a:gd name="connsiteY2263" fmla="*/ 611888 h 1271194"/>
                <a:gd name="connsiteX2264" fmla="*/ 234841 w 1267738"/>
                <a:gd name="connsiteY2264" fmla="*/ 613575 h 1271194"/>
                <a:gd name="connsiteX2265" fmla="*/ 234841 w 1267738"/>
                <a:gd name="connsiteY2265" fmla="*/ 614334 h 1271194"/>
                <a:gd name="connsiteX2266" fmla="*/ 233997 w 1267738"/>
                <a:gd name="connsiteY2266" fmla="*/ 616022 h 1271194"/>
                <a:gd name="connsiteX2267" fmla="*/ 233997 w 1267738"/>
                <a:gd name="connsiteY2267" fmla="*/ 616866 h 1271194"/>
                <a:gd name="connsiteX2268" fmla="*/ 233153 w 1267738"/>
                <a:gd name="connsiteY2268" fmla="*/ 617709 h 1271194"/>
                <a:gd name="connsiteX2269" fmla="*/ 233153 w 1267738"/>
                <a:gd name="connsiteY2269" fmla="*/ 618553 h 1271194"/>
                <a:gd name="connsiteX2270" fmla="*/ 233153 w 1267738"/>
                <a:gd name="connsiteY2270" fmla="*/ 619397 h 1271194"/>
                <a:gd name="connsiteX2271" fmla="*/ 233153 w 1267738"/>
                <a:gd name="connsiteY2271" fmla="*/ 620241 h 1271194"/>
                <a:gd name="connsiteX2272" fmla="*/ 232393 w 1267738"/>
                <a:gd name="connsiteY2272" fmla="*/ 621844 h 1271194"/>
                <a:gd name="connsiteX2273" fmla="*/ 232393 w 1267738"/>
                <a:gd name="connsiteY2273" fmla="*/ 622688 h 1271194"/>
                <a:gd name="connsiteX2274" fmla="*/ 231549 w 1267738"/>
                <a:gd name="connsiteY2274" fmla="*/ 624375 h 1271194"/>
                <a:gd name="connsiteX2275" fmla="*/ 231549 w 1267738"/>
                <a:gd name="connsiteY2275" fmla="*/ 625219 h 1271194"/>
                <a:gd name="connsiteX2276" fmla="*/ 231549 w 1267738"/>
                <a:gd name="connsiteY2276" fmla="*/ 626063 h 1271194"/>
                <a:gd name="connsiteX2277" fmla="*/ 230705 w 1267738"/>
                <a:gd name="connsiteY2277" fmla="*/ 626063 h 1271194"/>
                <a:gd name="connsiteX2278" fmla="*/ 230705 w 1267738"/>
                <a:gd name="connsiteY2278" fmla="*/ 626907 h 1271194"/>
                <a:gd name="connsiteX2279" fmla="*/ 230705 w 1267738"/>
                <a:gd name="connsiteY2279" fmla="*/ 627666 h 1271194"/>
                <a:gd name="connsiteX2280" fmla="*/ 229017 w 1267738"/>
                <a:gd name="connsiteY2280" fmla="*/ 629353 h 1271194"/>
                <a:gd name="connsiteX2281" fmla="*/ 227413 w 1267738"/>
                <a:gd name="connsiteY2281" fmla="*/ 631884 h 1271194"/>
                <a:gd name="connsiteX2282" fmla="*/ 226569 w 1267738"/>
                <a:gd name="connsiteY2282" fmla="*/ 633572 h 1271194"/>
                <a:gd name="connsiteX2283" fmla="*/ 225725 w 1267738"/>
                <a:gd name="connsiteY2283" fmla="*/ 633572 h 1271194"/>
                <a:gd name="connsiteX2284" fmla="*/ 225725 w 1267738"/>
                <a:gd name="connsiteY2284" fmla="*/ 634416 h 1271194"/>
                <a:gd name="connsiteX2285" fmla="*/ 224880 w 1267738"/>
                <a:gd name="connsiteY2285" fmla="*/ 636863 h 1271194"/>
                <a:gd name="connsiteX2286" fmla="*/ 224880 w 1267738"/>
                <a:gd name="connsiteY2286" fmla="*/ 637706 h 1271194"/>
                <a:gd name="connsiteX2287" fmla="*/ 224121 w 1267738"/>
                <a:gd name="connsiteY2287" fmla="*/ 637706 h 1271194"/>
                <a:gd name="connsiteX2288" fmla="*/ 220744 w 1267738"/>
                <a:gd name="connsiteY2288" fmla="*/ 634416 h 1271194"/>
                <a:gd name="connsiteX2289" fmla="*/ 215764 w 1267738"/>
                <a:gd name="connsiteY2289" fmla="*/ 630197 h 1271194"/>
                <a:gd name="connsiteX2290" fmla="*/ 214075 w 1267738"/>
                <a:gd name="connsiteY2290" fmla="*/ 628594 h 1271194"/>
                <a:gd name="connsiteX2291" fmla="*/ 214075 w 1267738"/>
                <a:gd name="connsiteY2291" fmla="*/ 627750 h 1271194"/>
                <a:gd name="connsiteX2292" fmla="*/ 212387 w 1267738"/>
                <a:gd name="connsiteY2292" fmla="*/ 626907 h 1271194"/>
                <a:gd name="connsiteX2293" fmla="*/ 212387 w 1267738"/>
                <a:gd name="connsiteY2293" fmla="*/ 627750 h 1271194"/>
                <a:gd name="connsiteX2294" fmla="*/ 211627 w 1267738"/>
                <a:gd name="connsiteY2294" fmla="*/ 629438 h 1271194"/>
                <a:gd name="connsiteX2295" fmla="*/ 211627 w 1267738"/>
                <a:gd name="connsiteY2295" fmla="*/ 630281 h 1271194"/>
                <a:gd name="connsiteX2296" fmla="*/ 211627 w 1267738"/>
                <a:gd name="connsiteY2296" fmla="*/ 631884 h 1271194"/>
                <a:gd name="connsiteX2297" fmla="*/ 210783 w 1267738"/>
                <a:gd name="connsiteY2297" fmla="*/ 632728 h 1271194"/>
                <a:gd name="connsiteX2298" fmla="*/ 210783 w 1267738"/>
                <a:gd name="connsiteY2298" fmla="*/ 634416 h 1271194"/>
                <a:gd name="connsiteX2299" fmla="*/ 209939 w 1267738"/>
                <a:gd name="connsiteY2299" fmla="*/ 637706 h 1271194"/>
                <a:gd name="connsiteX2300" fmla="*/ 209939 w 1267738"/>
                <a:gd name="connsiteY2300" fmla="*/ 638550 h 1271194"/>
                <a:gd name="connsiteX2301" fmla="*/ 209095 w 1267738"/>
                <a:gd name="connsiteY2301" fmla="*/ 640237 h 1271194"/>
                <a:gd name="connsiteX2302" fmla="*/ 209095 w 1267738"/>
                <a:gd name="connsiteY2302" fmla="*/ 641082 h 1271194"/>
                <a:gd name="connsiteX2303" fmla="*/ 209095 w 1267738"/>
                <a:gd name="connsiteY2303" fmla="*/ 641925 h 1271194"/>
                <a:gd name="connsiteX2304" fmla="*/ 208335 w 1267738"/>
                <a:gd name="connsiteY2304" fmla="*/ 642769 h 1271194"/>
                <a:gd name="connsiteX2305" fmla="*/ 208335 w 1267738"/>
                <a:gd name="connsiteY2305" fmla="*/ 643613 h 1271194"/>
                <a:gd name="connsiteX2306" fmla="*/ 208335 w 1267738"/>
                <a:gd name="connsiteY2306" fmla="*/ 644372 h 1271194"/>
                <a:gd name="connsiteX2307" fmla="*/ 208335 w 1267738"/>
                <a:gd name="connsiteY2307" fmla="*/ 645216 h 1271194"/>
                <a:gd name="connsiteX2308" fmla="*/ 207491 w 1267738"/>
                <a:gd name="connsiteY2308" fmla="*/ 646059 h 1271194"/>
                <a:gd name="connsiteX2309" fmla="*/ 207491 w 1267738"/>
                <a:gd name="connsiteY2309" fmla="*/ 646903 h 1271194"/>
                <a:gd name="connsiteX2310" fmla="*/ 207491 w 1267738"/>
                <a:gd name="connsiteY2310" fmla="*/ 647747 h 1271194"/>
                <a:gd name="connsiteX2311" fmla="*/ 204199 w 1267738"/>
                <a:gd name="connsiteY2311" fmla="*/ 650278 h 1271194"/>
                <a:gd name="connsiteX2312" fmla="*/ 203355 w 1267738"/>
                <a:gd name="connsiteY2312" fmla="*/ 651881 h 1271194"/>
                <a:gd name="connsiteX2313" fmla="*/ 202511 w 1267738"/>
                <a:gd name="connsiteY2313" fmla="*/ 651881 h 1271194"/>
                <a:gd name="connsiteX2314" fmla="*/ 202511 w 1267738"/>
                <a:gd name="connsiteY2314" fmla="*/ 652725 h 1271194"/>
                <a:gd name="connsiteX2315" fmla="*/ 201666 w 1267738"/>
                <a:gd name="connsiteY2315" fmla="*/ 652725 h 1271194"/>
                <a:gd name="connsiteX2316" fmla="*/ 201666 w 1267738"/>
                <a:gd name="connsiteY2316" fmla="*/ 653569 h 1271194"/>
                <a:gd name="connsiteX2317" fmla="*/ 200822 w 1267738"/>
                <a:gd name="connsiteY2317" fmla="*/ 653569 h 1271194"/>
                <a:gd name="connsiteX2318" fmla="*/ 199219 w 1267738"/>
                <a:gd name="connsiteY2318" fmla="*/ 655256 h 1271194"/>
                <a:gd name="connsiteX2319" fmla="*/ 199219 w 1267738"/>
                <a:gd name="connsiteY2319" fmla="*/ 656100 h 1271194"/>
                <a:gd name="connsiteX2320" fmla="*/ 199219 w 1267738"/>
                <a:gd name="connsiteY2320" fmla="*/ 656944 h 1271194"/>
                <a:gd name="connsiteX2321" fmla="*/ 200062 w 1267738"/>
                <a:gd name="connsiteY2321" fmla="*/ 661922 h 1271194"/>
                <a:gd name="connsiteX2322" fmla="*/ 200062 w 1267738"/>
                <a:gd name="connsiteY2322" fmla="*/ 665213 h 1271194"/>
                <a:gd name="connsiteX2323" fmla="*/ 200907 w 1267738"/>
                <a:gd name="connsiteY2323" fmla="*/ 670275 h 1271194"/>
                <a:gd name="connsiteX2324" fmla="*/ 201751 w 1267738"/>
                <a:gd name="connsiteY2324" fmla="*/ 676097 h 1271194"/>
                <a:gd name="connsiteX2325" fmla="*/ 203355 w 1267738"/>
                <a:gd name="connsiteY2325" fmla="*/ 675253 h 1271194"/>
                <a:gd name="connsiteX2326" fmla="*/ 205043 w 1267738"/>
                <a:gd name="connsiteY2326" fmla="*/ 674409 h 1271194"/>
                <a:gd name="connsiteX2327" fmla="*/ 207575 w 1267738"/>
                <a:gd name="connsiteY2327" fmla="*/ 673566 h 1271194"/>
                <a:gd name="connsiteX2328" fmla="*/ 209179 w 1267738"/>
                <a:gd name="connsiteY2328" fmla="*/ 672722 h 1271194"/>
                <a:gd name="connsiteX2329" fmla="*/ 210024 w 1267738"/>
                <a:gd name="connsiteY2329" fmla="*/ 671878 h 1271194"/>
                <a:gd name="connsiteX2330" fmla="*/ 210024 w 1267738"/>
                <a:gd name="connsiteY2330" fmla="*/ 670191 h 1271194"/>
                <a:gd name="connsiteX2331" fmla="*/ 210868 w 1267738"/>
                <a:gd name="connsiteY2331" fmla="*/ 668588 h 1271194"/>
                <a:gd name="connsiteX2332" fmla="*/ 211712 w 1267738"/>
                <a:gd name="connsiteY2332" fmla="*/ 667744 h 1271194"/>
                <a:gd name="connsiteX2333" fmla="*/ 212471 w 1267738"/>
                <a:gd name="connsiteY2333" fmla="*/ 666056 h 1271194"/>
                <a:gd name="connsiteX2334" fmla="*/ 214160 w 1267738"/>
                <a:gd name="connsiteY2334" fmla="*/ 662682 h 1271194"/>
                <a:gd name="connsiteX2335" fmla="*/ 215848 w 1267738"/>
                <a:gd name="connsiteY2335" fmla="*/ 662682 h 1271194"/>
                <a:gd name="connsiteX2336" fmla="*/ 215848 w 1267738"/>
                <a:gd name="connsiteY2336" fmla="*/ 663525 h 1271194"/>
                <a:gd name="connsiteX2337" fmla="*/ 219140 w 1267738"/>
                <a:gd name="connsiteY2337" fmla="*/ 664369 h 1271194"/>
                <a:gd name="connsiteX2338" fmla="*/ 223276 w 1267738"/>
                <a:gd name="connsiteY2338" fmla="*/ 666900 h 1271194"/>
                <a:gd name="connsiteX2339" fmla="*/ 224121 w 1267738"/>
                <a:gd name="connsiteY2339" fmla="*/ 666900 h 1271194"/>
                <a:gd name="connsiteX2340" fmla="*/ 226653 w 1267738"/>
                <a:gd name="connsiteY2340" fmla="*/ 667659 h 1271194"/>
                <a:gd name="connsiteX2341" fmla="*/ 228257 w 1267738"/>
                <a:gd name="connsiteY2341" fmla="*/ 668503 h 1271194"/>
                <a:gd name="connsiteX2342" fmla="*/ 229101 w 1267738"/>
                <a:gd name="connsiteY2342" fmla="*/ 669347 h 1271194"/>
                <a:gd name="connsiteX2343" fmla="*/ 230790 w 1267738"/>
                <a:gd name="connsiteY2343" fmla="*/ 670191 h 1271194"/>
                <a:gd name="connsiteX2344" fmla="*/ 231634 w 1267738"/>
                <a:gd name="connsiteY2344" fmla="*/ 670191 h 1271194"/>
                <a:gd name="connsiteX2345" fmla="*/ 232478 w 1267738"/>
                <a:gd name="connsiteY2345" fmla="*/ 671035 h 1271194"/>
                <a:gd name="connsiteX2346" fmla="*/ 233322 w 1267738"/>
                <a:gd name="connsiteY2346" fmla="*/ 671035 h 1271194"/>
                <a:gd name="connsiteX2347" fmla="*/ 233322 w 1267738"/>
                <a:gd name="connsiteY2347" fmla="*/ 672638 h 1271194"/>
                <a:gd name="connsiteX2348" fmla="*/ 232478 w 1267738"/>
                <a:gd name="connsiteY2348" fmla="*/ 672638 h 1271194"/>
                <a:gd name="connsiteX2349" fmla="*/ 232478 w 1267738"/>
                <a:gd name="connsiteY2349" fmla="*/ 673481 h 1271194"/>
                <a:gd name="connsiteX2350" fmla="*/ 232478 w 1267738"/>
                <a:gd name="connsiteY2350" fmla="*/ 674325 h 1271194"/>
                <a:gd name="connsiteX2351" fmla="*/ 232478 w 1267738"/>
                <a:gd name="connsiteY2351" fmla="*/ 677700 h 1271194"/>
                <a:gd name="connsiteX2352" fmla="*/ 233322 w 1267738"/>
                <a:gd name="connsiteY2352" fmla="*/ 678460 h 1271194"/>
                <a:gd name="connsiteX2353" fmla="*/ 231634 w 1267738"/>
                <a:gd name="connsiteY2353" fmla="*/ 678460 h 1271194"/>
                <a:gd name="connsiteX2354" fmla="*/ 229186 w 1267738"/>
                <a:gd name="connsiteY2354" fmla="*/ 678544 h 1271194"/>
                <a:gd name="connsiteX2355" fmla="*/ 229186 w 1267738"/>
                <a:gd name="connsiteY2355" fmla="*/ 680147 h 1271194"/>
                <a:gd name="connsiteX2356" fmla="*/ 229186 w 1267738"/>
                <a:gd name="connsiteY2356" fmla="*/ 682678 h 1271194"/>
                <a:gd name="connsiteX2357" fmla="*/ 228341 w 1267738"/>
                <a:gd name="connsiteY2357" fmla="*/ 687656 h 1271194"/>
                <a:gd name="connsiteX2358" fmla="*/ 228341 w 1267738"/>
                <a:gd name="connsiteY2358" fmla="*/ 693478 h 1271194"/>
                <a:gd name="connsiteX2359" fmla="*/ 226653 w 1267738"/>
                <a:gd name="connsiteY2359" fmla="*/ 693478 h 1271194"/>
                <a:gd name="connsiteX2360" fmla="*/ 223361 w 1267738"/>
                <a:gd name="connsiteY2360" fmla="*/ 693478 h 1271194"/>
                <a:gd name="connsiteX2361" fmla="*/ 219225 w 1267738"/>
                <a:gd name="connsiteY2361" fmla="*/ 693478 h 1271194"/>
                <a:gd name="connsiteX2362" fmla="*/ 215848 w 1267738"/>
                <a:gd name="connsiteY2362" fmla="*/ 693478 h 1271194"/>
                <a:gd name="connsiteX2363" fmla="*/ 211712 w 1267738"/>
                <a:gd name="connsiteY2363" fmla="*/ 694322 h 1271194"/>
                <a:gd name="connsiteX2364" fmla="*/ 204283 w 1267738"/>
                <a:gd name="connsiteY2364" fmla="*/ 694407 h 1271194"/>
                <a:gd name="connsiteX2365" fmla="*/ 204283 w 1267738"/>
                <a:gd name="connsiteY2365" fmla="*/ 695166 h 1271194"/>
                <a:gd name="connsiteX2366" fmla="*/ 204283 w 1267738"/>
                <a:gd name="connsiteY2366" fmla="*/ 697697 h 1271194"/>
                <a:gd name="connsiteX2367" fmla="*/ 205127 w 1267738"/>
                <a:gd name="connsiteY2367" fmla="*/ 699384 h 1271194"/>
                <a:gd name="connsiteX2368" fmla="*/ 205127 w 1267738"/>
                <a:gd name="connsiteY2368" fmla="*/ 702675 h 1271194"/>
                <a:gd name="connsiteX2369" fmla="*/ 205127 w 1267738"/>
                <a:gd name="connsiteY2369" fmla="*/ 703519 h 1271194"/>
                <a:gd name="connsiteX2370" fmla="*/ 205127 w 1267738"/>
                <a:gd name="connsiteY2370" fmla="*/ 704363 h 1271194"/>
                <a:gd name="connsiteX2371" fmla="*/ 205972 w 1267738"/>
                <a:gd name="connsiteY2371" fmla="*/ 706050 h 1271194"/>
                <a:gd name="connsiteX2372" fmla="*/ 206816 w 1267738"/>
                <a:gd name="connsiteY2372" fmla="*/ 707653 h 1271194"/>
                <a:gd name="connsiteX2373" fmla="*/ 206816 w 1267738"/>
                <a:gd name="connsiteY2373" fmla="*/ 708497 h 1271194"/>
                <a:gd name="connsiteX2374" fmla="*/ 206816 w 1267738"/>
                <a:gd name="connsiteY2374" fmla="*/ 710185 h 1271194"/>
                <a:gd name="connsiteX2375" fmla="*/ 206816 w 1267738"/>
                <a:gd name="connsiteY2375" fmla="*/ 711028 h 1271194"/>
                <a:gd name="connsiteX2376" fmla="*/ 205972 w 1267738"/>
                <a:gd name="connsiteY2376" fmla="*/ 711872 h 1271194"/>
                <a:gd name="connsiteX2377" fmla="*/ 205972 w 1267738"/>
                <a:gd name="connsiteY2377" fmla="*/ 712716 h 1271194"/>
                <a:gd name="connsiteX2378" fmla="*/ 204283 w 1267738"/>
                <a:gd name="connsiteY2378" fmla="*/ 713559 h 1271194"/>
                <a:gd name="connsiteX2379" fmla="*/ 201835 w 1267738"/>
                <a:gd name="connsiteY2379" fmla="*/ 713559 h 1271194"/>
                <a:gd name="connsiteX2380" fmla="*/ 200991 w 1267738"/>
                <a:gd name="connsiteY2380" fmla="*/ 714319 h 1271194"/>
                <a:gd name="connsiteX2381" fmla="*/ 200147 w 1267738"/>
                <a:gd name="connsiteY2381" fmla="*/ 714319 h 1271194"/>
                <a:gd name="connsiteX2382" fmla="*/ 200147 w 1267738"/>
                <a:gd name="connsiteY2382" fmla="*/ 716007 h 1271194"/>
                <a:gd name="connsiteX2383" fmla="*/ 199303 w 1267738"/>
                <a:gd name="connsiteY2383" fmla="*/ 716850 h 1271194"/>
                <a:gd name="connsiteX2384" fmla="*/ 199303 w 1267738"/>
                <a:gd name="connsiteY2384" fmla="*/ 718538 h 1271194"/>
                <a:gd name="connsiteX2385" fmla="*/ 197699 w 1267738"/>
                <a:gd name="connsiteY2385" fmla="*/ 726806 h 1271194"/>
                <a:gd name="connsiteX2386" fmla="*/ 196855 w 1267738"/>
                <a:gd name="connsiteY2386" fmla="*/ 730182 h 1271194"/>
                <a:gd name="connsiteX2387" fmla="*/ 196855 w 1267738"/>
                <a:gd name="connsiteY2387" fmla="*/ 731025 h 1271194"/>
                <a:gd name="connsiteX2388" fmla="*/ 196011 w 1267738"/>
                <a:gd name="connsiteY2388" fmla="*/ 734316 h 1271194"/>
                <a:gd name="connsiteX2389" fmla="*/ 196011 w 1267738"/>
                <a:gd name="connsiteY2389" fmla="*/ 735159 h 1271194"/>
                <a:gd name="connsiteX2390" fmla="*/ 195251 w 1267738"/>
                <a:gd name="connsiteY2390" fmla="*/ 738535 h 1271194"/>
                <a:gd name="connsiteX2391" fmla="*/ 195251 w 1267738"/>
                <a:gd name="connsiteY2391" fmla="*/ 739294 h 1271194"/>
                <a:gd name="connsiteX2392" fmla="*/ 195251 w 1267738"/>
                <a:gd name="connsiteY2392" fmla="*/ 740138 h 1271194"/>
                <a:gd name="connsiteX2393" fmla="*/ 195251 w 1267738"/>
                <a:gd name="connsiteY2393" fmla="*/ 740981 h 1271194"/>
                <a:gd name="connsiteX2394" fmla="*/ 194407 w 1267738"/>
                <a:gd name="connsiteY2394" fmla="*/ 744356 h 1271194"/>
                <a:gd name="connsiteX2395" fmla="*/ 193563 w 1267738"/>
                <a:gd name="connsiteY2395" fmla="*/ 747647 h 1271194"/>
                <a:gd name="connsiteX2396" fmla="*/ 193563 w 1267738"/>
                <a:gd name="connsiteY2396" fmla="*/ 748491 h 1271194"/>
                <a:gd name="connsiteX2397" fmla="*/ 192718 w 1267738"/>
                <a:gd name="connsiteY2397" fmla="*/ 749334 h 1271194"/>
                <a:gd name="connsiteX2398" fmla="*/ 191959 w 1267738"/>
                <a:gd name="connsiteY2398" fmla="*/ 750178 h 1271194"/>
                <a:gd name="connsiteX2399" fmla="*/ 191115 w 1267738"/>
                <a:gd name="connsiteY2399" fmla="*/ 751022 h 1271194"/>
                <a:gd name="connsiteX2400" fmla="*/ 190271 w 1267738"/>
                <a:gd name="connsiteY2400" fmla="*/ 751022 h 1271194"/>
                <a:gd name="connsiteX2401" fmla="*/ 190271 w 1267738"/>
                <a:gd name="connsiteY2401" fmla="*/ 751866 h 1271194"/>
                <a:gd name="connsiteX2402" fmla="*/ 188582 w 1267738"/>
                <a:gd name="connsiteY2402" fmla="*/ 753469 h 1271194"/>
                <a:gd name="connsiteX2403" fmla="*/ 187822 w 1267738"/>
                <a:gd name="connsiteY2403" fmla="*/ 754313 h 1271194"/>
                <a:gd name="connsiteX2404" fmla="*/ 186134 w 1267738"/>
                <a:gd name="connsiteY2404" fmla="*/ 756000 h 1271194"/>
                <a:gd name="connsiteX2405" fmla="*/ 185290 w 1267738"/>
                <a:gd name="connsiteY2405" fmla="*/ 756844 h 1271194"/>
                <a:gd name="connsiteX2406" fmla="*/ 184446 w 1267738"/>
                <a:gd name="connsiteY2406" fmla="*/ 757688 h 1271194"/>
                <a:gd name="connsiteX2407" fmla="*/ 182842 w 1267738"/>
                <a:gd name="connsiteY2407" fmla="*/ 759291 h 1271194"/>
                <a:gd name="connsiteX2408" fmla="*/ 180309 w 1267738"/>
                <a:gd name="connsiteY2408" fmla="*/ 761822 h 1271194"/>
                <a:gd name="connsiteX2409" fmla="*/ 179465 w 1267738"/>
                <a:gd name="connsiteY2409" fmla="*/ 762666 h 1271194"/>
                <a:gd name="connsiteX2410" fmla="*/ 178706 w 1267738"/>
                <a:gd name="connsiteY2410" fmla="*/ 765956 h 1271194"/>
                <a:gd name="connsiteX2411" fmla="*/ 176173 w 1267738"/>
                <a:gd name="connsiteY2411" fmla="*/ 772622 h 1271194"/>
                <a:gd name="connsiteX2412" fmla="*/ 175414 w 1267738"/>
                <a:gd name="connsiteY2412" fmla="*/ 775153 h 1271194"/>
                <a:gd name="connsiteX2413" fmla="*/ 175414 w 1267738"/>
                <a:gd name="connsiteY2413" fmla="*/ 776841 h 1271194"/>
                <a:gd name="connsiteX2414" fmla="*/ 174569 w 1267738"/>
                <a:gd name="connsiteY2414" fmla="*/ 778444 h 1271194"/>
                <a:gd name="connsiteX2415" fmla="*/ 172881 w 1267738"/>
                <a:gd name="connsiteY2415" fmla="*/ 784266 h 1271194"/>
                <a:gd name="connsiteX2416" fmla="*/ 172121 w 1267738"/>
                <a:gd name="connsiteY2416" fmla="*/ 785110 h 1271194"/>
                <a:gd name="connsiteX2417" fmla="*/ 172121 w 1267738"/>
                <a:gd name="connsiteY2417" fmla="*/ 785953 h 1271194"/>
                <a:gd name="connsiteX2418" fmla="*/ 170433 w 1267738"/>
                <a:gd name="connsiteY2418" fmla="*/ 790172 h 1271194"/>
                <a:gd name="connsiteX2419" fmla="*/ 170433 w 1267738"/>
                <a:gd name="connsiteY2419" fmla="*/ 790932 h 1271194"/>
                <a:gd name="connsiteX2420" fmla="*/ 170433 w 1267738"/>
                <a:gd name="connsiteY2420" fmla="*/ 792619 h 1271194"/>
                <a:gd name="connsiteX2421" fmla="*/ 169589 w 1267738"/>
                <a:gd name="connsiteY2421" fmla="*/ 793463 h 1271194"/>
                <a:gd name="connsiteX2422" fmla="*/ 169589 w 1267738"/>
                <a:gd name="connsiteY2422" fmla="*/ 794306 h 1271194"/>
                <a:gd name="connsiteX2423" fmla="*/ 169589 w 1267738"/>
                <a:gd name="connsiteY2423" fmla="*/ 795150 h 1271194"/>
                <a:gd name="connsiteX2424" fmla="*/ 167985 w 1267738"/>
                <a:gd name="connsiteY2424" fmla="*/ 798441 h 1271194"/>
                <a:gd name="connsiteX2425" fmla="*/ 167141 w 1267738"/>
                <a:gd name="connsiteY2425" fmla="*/ 802575 h 1271194"/>
                <a:gd name="connsiteX2426" fmla="*/ 166297 w 1267738"/>
                <a:gd name="connsiteY2426" fmla="*/ 804263 h 1271194"/>
                <a:gd name="connsiteX2427" fmla="*/ 165537 w 1267738"/>
                <a:gd name="connsiteY2427" fmla="*/ 805107 h 1271194"/>
                <a:gd name="connsiteX2428" fmla="*/ 165537 w 1267738"/>
                <a:gd name="connsiteY2428" fmla="*/ 805950 h 1271194"/>
                <a:gd name="connsiteX2429" fmla="*/ 165537 w 1267738"/>
                <a:gd name="connsiteY2429" fmla="*/ 807638 h 1271194"/>
                <a:gd name="connsiteX2430" fmla="*/ 164693 w 1267738"/>
                <a:gd name="connsiteY2430" fmla="*/ 809241 h 1271194"/>
                <a:gd name="connsiteX2431" fmla="*/ 163849 w 1267738"/>
                <a:gd name="connsiteY2431" fmla="*/ 811772 h 1271194"/>
                <a:gd name="connsiteX2432" fmla="*/ 163005 w 1267738"/>
                <a:gd name="connsiteY2432" fmla="*/ 812616 h 1271194"/>
                <a:gd name="connsiteX2433" fmla="*/ 163005 w 1267738"/>
                <a:gd name="connsiteY2433" fmla="*/ 814303 h 1271194"/>
                <a:gd name="connsiteX2434" fmla="*/ 163005 w 1267738"/>
                <a:gd name="connsiteY2434" fmla="*/ 815063 h 1271194"/>
                <a:gd name="connsiteX2435" fmla="*/ 162245 w 1267738"/>
                <a:gd name="connsiteY2435" fmla="*/ 816750 h 1271194"/>
                <a:gd name="connsiteX2436" fmla="*/ 161401 w 1267738"/>
                <a:gd name="connsiteY2436" fmla="*/ 818437 h 1271194"/>
                <a:gd name="connsiteX2437" fmla="*/ 161401 w 1267738"/>
                <a:gd name="connsiteY2437" fmla="*/ 819282 h 1271194"/>
                <a:gd name="connsiteX2438" fmla="*/ 161401 w 1267738"/>
                <a:gd name="connsiteY2438" fmla="*/ 820125 h 1271194"/>
                <a:gd name="connsiteX2439" fmla="*/ 160556 w 1267738"/>
                <a:gd name="connsiteY2439" fmla="*/ 820885 h 1271194"/>
                <a:gd name="connsiteX2440" fmla="*/ 160556 w 1267738"/>
                <a:gd name="connsiteY2440" fmla="*/ 821728 h 1271194"/>
                <a:gd name="connsiteX2441" fmla="*/ 160556 w 1267738"/>
                <a:gd name="connsiteY2441" fmla="*/ 822572 h 1271194"/>
                <a:gd name="connsiteX2442" fmla="*/ 159712 w 1267738"/>
                <a:gd name="connsiteY2442" fmla="*/ 823416 h 1271194"/>
                <a:gd name="connsiteX2443" fmla="*/ 158953 w 1267738"/>
                <a:gd name="connsiteY2443" fmla="*/ 825103 h 1271194"/>
                <a:gd name="connsiteX2444" fmla="*/ 158953 w 1267738"/>
                <a:gd name="connsiteY2444" fmla="*/ 825947 h 1271194"/>
                <a:gd name="connsiteX2445" fmla="*/ 158953 w 1267738"/>
                <a:gd name="connsiteY2445" fmla="*/ 827550 h 1271194"/>
                <a:gd name="connsiteX2446" fmla="*/ 158108 w 1267738"/>
                <a:gd name="connsiteY2446" fmla="*/ 829238 h 1271194"/>
                <a:gd name="connsiteX2447" fmla="*/ 158108 w 1267738"/>
                <a:gd name="connsiteY2447" fmla="*/ 830081 h 1271194"/>
                <a:gd name="connsiteX2448" fmla="*/ 157264 w 1267738"/>
                <a:gd name="connsiteY2448" fmla="*/ 830925 h 1271194"/>
                <a:gd name="connsiteX2449" fmla="*/ 157264 w 1267738"/>
                <a:gd name="connsiteY2449" fmla="*/ 832528 h 1271194"/>
                <a:gd name="connsiteX2450" fmla="*/ 156420 w 1267738"/>
                <a:gd name="connsiteY2450" fmla="*/ 832528 h 1271194"/>
                <a:gd name="connsiteX2451" fmla="*/ 156420 w 1267738"/>
                <a:gd name="connsiteY2451" fmla="*/ 834216 h 1271194"/>
                <a:gd name="connsiteX2452" fmla="*/ 156420 w 1267738"/>
                <a:gd name="connsiteY2452" fmla="*/ 835060 h 1271194"/>
                <a:gd name="connsiteX2453" fmla="*/ 155661 w 1267738"/>
                <a:gd name="connsiteY2453" fmla="*/ 836747 h 1271194"/>
                <a:gd name="connsiteX2454" fmla="*/ 154816 w 1267738"/>
                <a:gd name="connsiteY2454" fmla="*/ 836747 h 1271194"/>
                <a:gd name="connsiteX2455" fmla="*/ 153972 w 1267738"/>
                <a:gd name="connsiteY2455" fmla="*/ 836747 h 1271194"/>
                <a:gd name="connsiteX2456" fmla="*/ 151524 w 1267738"/>
                <a:gd name="connsiteY2456" fmla="*/ 837591 h 1271194"/>
                <a:gd name="connsiteX2457" fmla="*/ 150680 w 1267738"/>
                <a:gd name="connsiteY2457" fmla="*/ 837591 h 1271194"/>
                <a:gd name="connsiteX2458" fmla="*/ 149836 w 1267738"/>
                <a:gd name="connsiteY2458" fmla="*/ 838434 h 1271194"/>
                <a:gd name="connsiteX2459" fmla="*/ 148992 w 1267738"/>
                <a:gd name="connsiteY2459" fmla="*/ 839278 h 1271194"/>
                <a:gd name="connsiteX2460" fmla="*/ 148148 w 1267738"/>
                <a:gd name="connsiteY2460" fmla="*/ 839278 h 1271194"/>
                <a:gd name="connsiteX2461" fmla="*/ 147388 w 1267738"/>
                <a:gd name="connsiteY2461" fmla="*/ 840037 h 1271194"/>
                <a:gd name="connsiteX2462" fmla="*/ 146544 w 1267738"/>
                <a:gd name="connsiteY2462" fmla="*/ 839278 h 1271194"/>
                <a:gd name="connsiteX2463" fmla="*/ 145699 w 1267738"/>
                <a:gd name="connsiteY2463" fmla="*/ 839278 h 1271194"/>
                <a:gd name="connsiteX2464" fmla="*/ 143167 w 1267738"/>
                <a:gd name="connsiteY2464" fmla="*/ 838434 h 1271194"/>
                <a:gd name="connsiteX2465" fmla="*/ 142407 w 1267738"/>
                <a:gd name="connsiteY2465" fmla="*/ 838434 h 1271194"/>
                <a:gd name="connsiteX2466" fmla="*/ 140719 w 1267738"/>
                <a:gd name="connsiteY2466" fmla="*/ 837591 h 1271194"/>
                <a:gd name="connsiteX2467" fmla="*/ 139031 w 1267738"/>
                <a:gd name="connsiteY2467" fmla="*/ 836747 h 1271194"/>
                <a:gd name="connsiteX2468" fmla="*/ 138187 w 1267738"/>
                <a:gd name="connsiteY2468" fmla="*/ 836747 h 1271194"/>
                <a:gd name="connsiteX2469" fmla="*/ 137427 w 1267738"/>
                <a:gd name="connsiteY2469" fmla="*/ 837591 h 1271194"/>
                <a:gd name="connsiteX2470" fmla="*/ 136583 w 1267738"/>
                <a:gd name="connsiteY2470" fmla="*/ 837591 h 1271194"/>
                <a:gd name="connsiteX2471" fmla="*/ 135739 w 1267738"/>
                <a:gd name="connsiteY2471" fmla="*/ 838434 h 1271194"/>
                <a:gd name="connsiteX2472" fmla="*/ 132447 w 1267738"/>
                <a:gd name="connsiteY2472" fmla="*/ 840966 h 1271194"/>
                <a:gd name="connsiteX2473" fmla="*/ 130758 w 1267738"/>
                <a:gd name="connsiteY2473" fmla="*/ 838434 h 1271194"/>
                <a:gd name="connsiteX2474" fmla="*/ 129070 w 1267738"/>
                <a:gd name="connsiteY2474" fmla="*/ 837675 h 1271194"/>
                <a:gd name="connsiteX2475" fmla="*/ 127466 w 1267738"/>
                <a:gd name="connsiteY2475" fmla="*/ 836831 h 1271194"/>
                <a:gd name="connsiteX2476" fmla="*/ 124089 w 1267738"/>
                <a:gd name="connsiteY2476" fmla="*/ 835988 h 1271194"/>
                <a:gd name="connsiteX2477" fmla="*/ 121641 w 1267738"/>
                <a:gd name="connsiteY2477" fmla="*/ 835144 h 1271194"/>
                <a:gd name="connsiteX2478" fmla="*/ 114973 w 1267738"/>
                <a:gd name="connsiteY2478" fmla="*/ 833541 h 1271194"/>
                <a:gd name="connsiteX2479" fmla="*/ 113284 w 1267738"/>
                <a:gd name="connsiteY2479" fmla="*/ 832697 h 1271194"/>
                <a:gd name="connsiteX2480" fmla="*/ 112525 w 1267738"/>
                <a:gd name="connsiteY2480" fmla="*/ 839363 h 1271194"/>
                <a:gd name="connsiteX2481" fmla="*/ 108388 w 1267738"/>
                <a:gd name="connsiteY2481" fmla="*/ 839363 h 1271194"/>
                <a:gd name="connsiteX2482" fmla="*/ 107544 w 1267738"/>
                <a:gd name="connsiteY2482" fmla="*/ 839363 h 1271194"/>
                <a:gd name="connsiteX2483" fmla="*/ 106700 w 1267738"/>
                <a:gd name="connsiteY2483" fmla="*/ 839363 h 1271194"/>
                <a:gd name="connsiteX2484" fmla="*/ 106700 w 1267738"/>
                <a:gd name="connsiteY2484" fmla="*/ 840206 h 1271194"/>
                <a:gd name="connsiteX2485" fmla="*/ 106700 w 1267738"/>
                <a:gd name="connsiteY2485" fmla="*/ 841050 h 1271194"/>
                <a:gd name="connsiteX2486" fmla="*/ 105856 w 1267738"/>
                <a:gd name="connsiteY2486" fmla="*/ 839363 h 1271194"/>
                <a:gd name="connsiteX2487" fmla="*/ 105012 w 1267738"/>
                <a:gd name="connsiteY2487" fmla="*/ 839363 h 1271194"/>
                <a:gd name="connsiteX2488" fmla="*/ 103408 w 1267738"/>
                <a:gd name="connsiteY2488" fmla="*/ 839363 h 1271194"/>
                <a:gd name="connsiteX2489" fmla="*/ 100875 w 1267738"/>
                <a:gd name="connsiteY2489" fmla="*/ 839363 h 1271194"/>
                <a:gd name="connsiteX2490" fmla="*/ 100031 w 1267738"/>
                <a:gd name="connsiteY2490" fmla="*/ 839363 h 1271194"/>
                <a:gd name="connsiteX2491" fmla="*/ 93447 w 1267738"/>
                <a:gd name="connsiteY2491" fmla="*/ 839447 h 1271194"/>
                <a:gd name="connsiteX2492" fmla="*/ 91759 w 1267738"/>
                <a:gd name="connsiteY2492" fmla="*/ 839447 h 1271194"/>
                <a:gd name="connsiteX2493" fmla="*/ 90914 w 1267738"/>
                <a:gd name="connsiteY2493" fmla="*/ 839447 h 1271194"/>
                <a:gd name="connsiteX2494" fmla="*/ 80194 w 1267738"/>
                <a:gd name="connsiteY2494" fmla="*/ 840291 h 1271194"/>
                <a:gd name="connsiteX2495" fmla="*/ 76057 w 1267738"/>
                <a:gd name="connsiteY2495" fmla="*/ 840291 h 1271194"/>
                <a:gd name="connsiteX2496" fmla="*/ 72681 w 1267738"/>
                <a:gd name="connsiteY2496" fmla="*/ 840291 h 1271194"/>
                <a:gd name="connsiteX2497" fmla="*/ 66941 w 1267738"/>
                <a:gd name="connsiteY2497" fmla="*/ 840375 h 1271194"/>
                <a:gd name="connsiteX2498" fmla="*/ 64408 w 1267738"/>
                <a:gd name="connsiteY2498" fmla="*/ 840375 h 1271194"/>
                <a:gd name="connsiteX2499" fmla="*/ 62720 w 1267738"/>
                <a:gd name="connsiteY2499" fmla="*/ 840375 h 1271194"/>
                <a:gd name="connsiteX2500" fmla="*/ 58584 w 1267738"/>
                <a:gd name="connsiteY2500" fmla="*/ 840375 h 1271194"/>
                <a:gd name="connsiteX2501" fmla="*/ 56980 w 1267738"/>
                <a:gd name="connsiteY2501" fmla="*/ 840375 h 1271194"/>
                <a:gd name="connsiteX2502" fmla="*/ 54447 w 1267738"/>
                <a:gd name="connsiteY2502" fmla="*/ 840375 h 1271194"/>
                <a:gd name="connsiteX2503" fmla="*/ 40350 w 1267738"/>
                <a:gd name="connsiteY2503" fmla="*/ 839616 h 1271194"/>
                <a:gd name="connsiteX2504" fmla="*/ 36214 w 1267738"/>
                <a:gd name="connsiteY2504" fmla="*/ 845438 h 1271194"/>
                <a:gd name="connsiteX2505" fmla="*/ 33006 w 1267738"/>
                <a:gd name="connsiteY2505" fmla="*/ 849487 h 1271194"/>
                <a:gd name="connsiteX2506" fmla="*/ 32922 w 1267738"/>
                <a:gd name="connsiteY2506" fmla="*/ 849656 h 1271194"/>
                <a:gd name="connsiteX2507" fmla="*/ 32077 w 1267738"/>
                <a:gd name="connsiteY2507" fmla="*/ 852104 h 1271194"/>
                <a:gd name="connsiteX2508" fmla="*/ 31318 w 1267738"/>
                <a:gd name="connsiteY2508" fmla="*/ 852947 h 1271194"/>
                <a:gd name="connsiteX2509" fmla="*/ 31318 w 1267738"/>
                <a:gd name="connsiteY2509" fmla="*/ 853791 h 1271194"/>
                <a:gd name="connsiteX2510" fmla="*/ 28026 w 1267738"/>
                <a:gd name="connsiteY2510" fmla="*/ 858769 h 1271194"/>
                <a:gd name="connsiteX2511" fmla="*/ 26337 w 1267738"/>
                <a:gd name="connsiteY2511" fmla="*/ 862060 h 1271194"/>
                <a:gd name="connsiteX2512" fmla="*/ 22201 w 1267738"/>
                <a:gd name="connsiteY2512" fmla="*/ 870413 h 1271194"/>
                <a:gd name="connsiteX2513" fmla="*/ 16461 w 1267738"/>
                <a:gd name="connsiteY2513" fmla="*/ 881213 h 1271194"/>
                <a:gd name="connsiteX2514" fmla="*/ 11565 w 1267738"/>
                <a:gd name="connsiteY2514" fmla="*/ 890410 h 1271194"/>
                <a:gd name="connsiteX2515" fmla="*/ 11565 w 1267738"/>
                <a:gd name="connsiteY2515" fmla="*/ 891253 h 1271194"/>
                <a:gd name="connsiteX2516" fmla="*/ 10721 w 1267738"/>
                <a:gd name="connsiteY2516" fmla="*/ 892097 h 1271194"/>
                <a:gd name="connsiteX2517" fmla="*/ 9117 w 1267738"/>
                <a:gd name="connsiteY2517" fmla="*/ 896232 h 1271194"/>
                <a:gd name="connsiteX2518" fmla="*/ 6584 w 1267738"/>
                <a:gd name="connsiteY2518" fmla="*/ 900366 h 1271194"/>
                <a:gd name="connsiteX2519" fmla="*/ 5825 w 1267738"/>
                <a:gd name="connsiteY2519" fmla="*/ 901209 h 1271194"/>
                <a:gd name="connsiteX2520" fmla="*/ 2532 w 1267738"/>
                <a:gd name="connsiteY2520" fmla="*/ 908719 h 1271194"/>
                <a:gd name="connsiteX2521" fmla="*/ 0 w 1267738"/>
                <a:gd name="connsiteY2521" fmla="*/ 912853 h 1271194"/>
                <a:gd name="connsiteX2522" fmla="*/ 1688 w 1267738"/>
                <a:gd name="connsiteY2522" fmla="*/ 915385 h 1271194"/>
                <a:gd name="connsiteX2523" fmla="*/ 4221 w 1267738"/>
                <a:gd name="connsiteY2523" fmla="*/ 917832 h 1271194"/>
                <a:gd name="connsiteX2524" fmla="*/ 5065 w 1267738"/>
                <a:gd name="connsiteY2524" fmla="*/ 918675 h 1271194"/>
                <a:gd name="connsiteX2525" fmla="*/ 13337 w 1267738"/>
                <a:gd name="connsiteY2525" fmla="*/ 927788 h 1271194"/>
                <a:gd name="connsiteX2526" fmla="*/ 13337 w 1267738"/>
                <a:gd name="connsiteY2526" fmla="*/ 928631 h 1271194"/>
                <a:gd name="connsiteX2527" fmla="*/ 15026 w 1267738"/>
                <a:gd name="connsiteY2527" fmla="*/ 930234 h 1271194"/>
                <a:gd name="connsiteX2528" fmla="*/ 16714 w 1267738"/>
                <a:gd name="connsiteY2528" fmla="*/ 931922 h 1271194"/>
                <a:gd name="connsiteX2529" fmla="*/ 16714 w 1267738"/>
                <a:gd name="connsiteY2529" fmla="*/ 932766 h 1271194"/>
                <a:gd name="connsiteX2530" fmla="*/ 18318 w 1267738"/>
                <a:gd name="connsiteY2530" fmla="*/ 934369 h 1271194"/>
                <a:gd name="connsiteX2531" fmla="*/ 19162 w 1267738"/>
                <a:gd name="connsiteY2531" fmla="*/ 935213 h 1271194"/>
                <a:gd name="connsiteX2532" fmla="*/ 20850 w 1267738"/>
                <a:gd name="connsiteY2532" fmla="*/ 936900 h 1271194"/>
                <a:gd name="connsiteX2533" fmla="*/ 23383 w 1267738"/>
                <a:gd name="connsiteY2533" fmla="*/ 940191 h 1271194"/>
                <a:gd name="connsiteX2534" fmla="*/ 24987 w 1267738"/>
                <a:gd name="connsiteY2534" fmla="*/ 941878 h 1271194"/>
                <a:gd name="connsiteX2535" fmla="*/ 29967 w 1267738"/>
                <a:gd name="connsiteY2535" fmla="*/ 946772 h 1271194"/>
                <a:gd name="connsiteX2536" fmla="*/ 30052 w 1267738"/>
                <a:gd name="connsiteY2536" fmla="*/ 947616 h 1271194"/>
                <a:gd name="connsiteX2537" fmla="*/ 31655 w 1267738"/>
                <a:gd name="connsiteY2537" fmla="*/ 949303 h 1271194"/>
                <a:gd name="connsiteX2538" fmla="*/ 37480 w 1267738"/>
                <a:gd name="connsiteY2538" fmla="*/ 955885 h 1271194"/>
                <a:gd name="connsiteX2539" fmla="*/ 39168 w 1267738"/>
                <a:gd name="connsiteY2539" fmla="*/ 957572 h 1271194"/>
                <a:gd name="connsiteX2540" fmla="*/ 40012 w 1267738"/>
                <a:gd name="connsiteY2540" fmla="*/ 959175 h 1271194"/>
                <a:gd name="connsiteX2541" fmla="*/ 44993 w 1267738"/>
                <a:gd name="connsiteY2541" fmla="*/ 964997 h 1271194"/>
                <a:gd name="connsiteX2542" fmla="*/ 47441 w 1267738"/>
                <a:gd name="connsiteY2542" fmla="*/ 967444 h 1271194"/>
                <a:gd name="connsiteX2543" fmla="*/ 49129 w 1267738"/>
                <a:gd name="connsiteY2543" fmla="*/ 969975 h 1271194"/>
                <a:gd name="connsiteX2544" fmla="*/ 50818 w 1267738"/>
                <a:gd name="connsiteY2544" fmla="*/ 970819 h 1271194"/>
                <a:gd name="connsiteX2545" fmla="*/ 50818 w 1267738"/>
                <a:gd name="connsiteY2545" fmla="*/ 971663 h 1271194"/>
                <a:gd name="connsiteX2546" fmla="*/ 52506 w 1267738"/>
                <a:gd name="connsiteY2546" fmla="*/ 973266 h 1271194"/>
                <a:gd name="connsiteX2547" fmla="*/ 54110 w 1267738"/>
                <a:gd name="connsiteY2547" fmla="*/ 974954 h 1271194"/>
                <a:gd name="connsiteX2548" fmla="*/ 54110 w 1267738"/>
                <a:gd name="connsiteY2548" fmla="*/ 975797 h 1271194"/>
                <a:gd name="connsiteX2549" fmla="*/ 55798 w 1267738"/>
                <a:gd name="connsiteY2549" fmla="*/ 977400 h 1271194"/>
                <a:gd name="connsiteX2550" fmla="*/ 57486 w 1267738"/>
                <a:gd name="connsiteY2550" fmla="*/ 978244 h 1271194"/>
                <a:gd name="connsiteX2551" fmla="*/ 58331 w 1267738"/>
                <a:gd name="connsiteY2551" fmla="*/ 979088 h 1271194"/>
                <a:gd name="connsiteX2552" fmla="*/ 58331 w 1267738"/>
                <a:gd name="connsiteY2552" fmla="*/ 979931 h 1271194"/>
                <a:gd name="connsiteX2553" fmla="*/ 59090 w 1267738"/>
                <a:gd name="connsiteY2553" fmla="*/ 980691 h 1271194"/>
                <a:gd name="connsiteX2554" fmla="*/ 59090 w 1267738"/>
                <a:gd name="connsiteY2554" fmla="*/ 981535 h 1271194"/>
                <a:gd name="connsiteX2555" fmla="*/ 59934 w 1267738"/>
                <a:gd name="connsiteY2555" fmla="*/ 982378 h 1271194"/>
                <a:gd name="connsiteX2556" fmla="*/ 59934 w 1267738"/>
                <a:gd name="connsiteY2556" fmla="*/ 983222 h 1271194"/>
                <a:gd name="connsiteX2557" fmla="*/ 59934 w 1267738"/>
                <a:gd name="connsiteY2557" fmla="*/ 984066 h 1271194"/>
                <a:gd name="connsiteX2558" fmla="*/ 59934 w 1267738"/>
                <a:gd name="connsiteY2558" fmla="*/ 984825 h 1271194"/>
                <a:gd name="connsiteX2559" fmla="*/ 60778 w 1267738"/>
                <a:gd name="connsiteY2559" fmla="*/ 986513 h 1271194"/>
                <a:gd name="connsiteX2560" fmla="*/ 60778 w 1267738"/>
                <a:gd name="connsiteY2560" fmla="*/ 987356 h 1271194"/>
                <a:gd name="connsiteX2561" fmla="*/ 61623 w 1267738"/>
                <a:gd name="connsiteY2561" fmla="*/ 989044 h 1271194"/>
                <a:gd name="connsiteX2562" fmla="*/ 62467 w 1267738"/>
                <a:gd name="connsiteY2562" fmla="*/ 990647 h 1271194"/>
                <a:gd name="connsiteX2563" fmla="*/ 62467 w 1267738"/>
                <a:gd name="connsiteY2563" fmla="*/ 991491 h 1271194"/>
                <a:gd name="connsiteX2564" fmla="*/ 63311 w 1267738"/>
                <a:gd name="connsiteY2564" fmla="*/ 993178 h 1271194"/>
                <a:gd name="connsiteX2565" fmla="*/ 64999 w 1267738"/>
                <a:gd name="connsiteY2565" fmla="*/ 994781 h 1271194"/>
                <a:gd name="connsiteX2566" fmla="*/ 65843 w 1267738"/>
                <a:gd name="connsiteY2566" fmla="*/ 996469 h 1271194"/>
                <a:gd name="connsiteX2567" fmla="*/ 66603 w 1267738"/>
                <a:gd name="connsiteY2567" fmla="*/ 997313 h 1271194"/>
                <a:gd name="connsiteX2568" fmla="*/ 66603 w 1267738"/>
                <a:gd name="connsiteY2568" fmla="*/ 998157 h 1271194"/>
                <a:gd name="connsiteX2569" fmla="*/ 67447 w 1267738"/>
                <a:gd name="connsiteY2569" fmla="*/ 998157 h 1271194"/>
                <a:gd name="connsiteX2570" fmla="*/ 68291 w 1267738"/>
                <a:gd name="connsiteY2570" fmla="*/ 999760 h 1271194"/>
                <a:gd name="connsiteX2571" fmla="*/ 69136 w 1267738"/>
                <a:gd name="connsiteY2571" fmla="*/ 1000603 h 1271194"/>
                <a:gd name="connsiteX2572" fmla="*/ 69980 w 1267738"/>
                <a:gd name="connsiteY2572" fmla="*/ 1001447 h 1271194"/>
                <a:gd name="connsiteX2573" fmla="*/ 70824 w 1267738"/>
                <a:gd name="connsiteY2573" fmla="*/ 1002291 h 1271194"/>
                <a:gd name="connsiteX2574" fmla="*/ 71668 w 1267738"/>
                <a:gd name="connsiteY2574" fmla="*/ 1003050 h 1271194"/>
                <a:gd name="connsiteX2575" fmla="*/ 72428 w 1267738"/>
                <a:gd name="connsiteY2575" fmla="*/ 1003894 h 1271194"/>
                <a:gd name="connsiteX2576" fmla="*/ 73272 w 1267738"/>
                <a:gd name="connsiteY2576" fmla="*/ 1004738 h 1271194"/>
                <a:gd name="connsiteX2577" fmla="*/ 75804 w 1267738"/>
                <a:gd name="connsiteY2577" fmla="*/ 1007184 h 1271194"/>
                <a:gd name="connsiteX2578" fmla="*/ 76648 w 1267738"/>
                <a:gd name="connsiteY2578" fmla="*/ 1007184 h 1271194"/>
                <a:gd name="connsiteX2579" fmla="*/ 76648 w 1267738"/>
                <a:gd name="connsiteY2579" fmla="*/ 1008028 h 1271194"/>
                <a:gd name="connsiteX2580" fmla="*/ 78252 w 1267738"/>
                <a:gd name="connsiteY2580" fmla="*/ 1009716 h 1271194"/>
                <a:gd name="connsiteX2581" fmla="*/ 78252 w 1267738"/>
                <a:gd name="connsiteY2581" fmla="*/ 1011319 h 1271194"/>
                <a:gd name="connsiteX2582" fmla="*/ 79096 w 1267738"/>
                <a:gd name="connsiteY2582" fmla="*/ 1014694 h 1271194"/>
                <a:gd name="connsiteX2583" fmla="*/ 79096 w 1267738"/>
                <a:gd name="connsiteY2583" fmla="*/ 1015538 h 1271194"/>
                <a:gd name="connsiteX2584" fmla="*/ 79096 w 1267738"/>
                <a:gd name="connsiteY2584" fmla="*/ 1016297 h 1271194"/>
                <a:gd name="connsiteX2585" fmla="*/ 79181 w 1267738"/>
                <a:gd name="connsiteY2585" fmla="*/ 1021275 h 1271194"/>
                <a:gd name="connsiteX2586" fmla="*/ 79181 w 1267738"/>
                <a:gd name="connsiteY2586" fmla="*/ 1022963 h 1271194"/>
                <a:gd name="connsiteX2587" fmla="*/ 79181 w 1267738"/>
                <a:gd name="connsiteY2587" fmla="*/ 1024650 h 1271194"/>
                <a:gd name="connsiteX2588" fmla="*/ 79181 w 1267738"/>
                <a:gd name="connsiteY2588" fmla="*/ 1027097 h 1271194"/>
                <a:gd name="connsiteX2589" fmla="*/ 79181 w 1267738"/>
                <a:gd name="connsiteY2589" fmla="*/ 1028784 h 1271194"/>
                <a:gd name="connsiteX2590" fmla="*/ 80025 w 1267738"/>
                <a:gd name="connsiteY2590" fmla="*/ 1029628 h 1271194"/>
                <a:gd name="connsiteX2591" fmla="*/ 80025 w 1267738"/>
                <a:gd name="connsiteY2591" fmla="*/ 1032919 h 1271194"/>
                <a:gd name="connsiteX2592" fmla="*/ 80025 w 1267738"/>
                <a:gd name="connsiteY2592" fmla="*/ 1040344 h 1271194"/>
                <a:gd name="connsiteX2593" fmla="*/ 80025 w 1267738"/>
                <a:gd name="connsiteY2593" fmla="*/ 1043719 h 1271194"/>
                <a:gd name="connsiteX2594" fmla="*/ 80869 w 1267738"/>
                <a:gd name="connsiteY2594" fmla="*/ 1047853 h 1271194"/>
                <a:gd name="connsiteX2595" fmla="*/ 80869 w 1267738"/>
                <a:gd name="connsiteY2595" fmla="*/ 1048697 h 1271194"/>
                <a:gd name="connsiteX2596" fmla="*/ 80869 w 1267738"/>
                <a:gd name="connsiteY2596" fmla="*/ 1053675 h 1271194"/>
                <a:gd name="connsiteX2597" fmla="*/ 80954 w 1267738"/>
                <a:gd name="connsiteY2597" fmla="*/ 1056966 h 1271194"/>
                <a:gd name="connsiteX2598" fmla="*/ 80954 w 1267738"/>
                <a:gd name="connsiteY2598" fmla="*/ 1057809 h 1271194"/>
                <a:gd name="connsiteX2599" fmla="*/ 81798 w 1267738"/>
                <a:gd name="connsiteY2599" fmla="*/ 1066079 h 1271194"/>
                <a:gd name="connsiteX2600" fmla="*/ 81798 w 1267738"/>
                <a:gd name="connsiteY2600" fmla="*/ 1070213 h 1271194"/>
                <a:gd name="connsiteX2601" fmla="*/ 81798 w 1267738"/>
                <a:gd name="connsiteY2601" fmla="*/ 1075191 h 1271194"/>
                <a:gd name="connsiteX2602" fmla="*/ 83486 w 1267738"/>
                <a:gd name="connsiteY2602" fmla="*/ 1075191 h 1271194"/>
                <a:gd name="connsiteX2603" fmla="*/ 84330 w 1267738"/>
                <a:gd name="connsiteY2603" fmla="*/ 1076035 h 1271194"/>
                <a:gd name="connsiteX2604" fmla="*/ 85934 w 1267738"/>
                <a:gd name="connsiteY2604" fmla="*/ 1076035 h 1271194"/>
                <a:gd name="connsiteX2605" fmla="*/ 89226 w 1267738"/>
                <a:gd name="connsiteY2605" fmla="*/ 1076794 h 1271194"/>
                <a:gd name="connsiteX2606" fmla="*/ 95051 w 1267738"/>
                <a:gd name="connsiteY2606" fmla="*/ 1078481 h 1271194"/>
                <a:gd name="connsiteX2607" fmla="*/ 100031 w 1267738"/>
                <a:gd name="connsiteY2607" fmla="*/ 1080085 h 1271194"/>
                <a:gd name="connsiteX2608" fmla="*/ 109148 w 1267738"/>
                <a:gd name="connsiteY2608" fmla="*/ 1083375 h 1271194"/>
                <a:gd name="connsiteX2609" fmla="*/ 111596 w 1267738"/>
                <a:gd name="connsiteY2609" fmla="*/ 1083375 h 1271194"/>
                <a:gd name="connsiteX2610" fmla="*/ 114973 w 1267738"/>
                <a:gd name="connsiteY2610" fmla="*/ 1085063 h 1271194"/>
                <a:gd name="connsiteX2611" fmla="*/ 116577 w 1267738"/>
                <a:gd name="connsiteY2611" fmla="*/ 1085063 h 1271194"/>
                <a:gd name="connsiteX2612" fmla="*/ 118518 w 1267738"/>
                <a:gd name="connsiteY2612" fmla="*/ 1085654 h 1271194"/>
                <a:gd name="connsiteX2613" fmla="*/ 127804 w 1267738"/>
                <a:gd name="connsiteY2613" fmla="*/ 1077891 h 1271194"/>
                <a:gd name="connsiteX2614" fmla="*/ 128901 w 1267738"/>
                <a:gd name="connsiteY2614" fmla="*/ 1076963 h 1271194"/>
                <a:gd name="connsiteX2615" fmla="*/ 130083 w 1267738"/>
                <a:gd name="connsiteY2615" fmla="*/ 1075950 h 1271194"/>
                <a:gd name="connsiteX2616" fmla="*/ 130927 w 1267738"/>
                <a:gd name="connsiteY2616" fmla="*/ 1075191 h 1271194"/>
                <a:gd name="connsiteX2617" fmla="*/ 131602 w 1267738"/>
                <a:gd name="connsiteY2617" fmla="*/ 1074684 h 1271194"/>
                <a:gd name="connsiteX2618" fmla="*/ 131940 w 1267738"/>
                <a:gd name="connsiteY2618" fmla="*/ 1074516 h 1271194"/>
                <a:gd name="connsiteX2619" fmla="*/ 132278 w 1267738"/>
                <a:gd name="connsiteY2619" fmla="*/ 1074178 h 1271194"/>
                <a:gd name="connsiteX2620" fmla="*/ 133966 w 1267738"/>
                <a:gd name="connsiteY2620" fmla="*/ 1073672 h 1271194"/>
                <a:gd name="connsiteX2621" fmla="*/ 134219 w 1267738"/>
                <a:gd name="connsiteY2621" fmla="*/ 1073504 h 1271194"/>
                <a:gd name="connsiteX2622" fmla="*/ 134557 w 1267738"/>
                <a:gd name="connsiteY2622" fmla="*/ 1073419 h 1271194"/>
                <a:gd name="connsiteX2623" fmla="*/ 136330 w 1267738"/>
                <a:gd name="connsiteY2623" fmla="*/ 1072575 h 1271194"/>
                <a:gd name="connsiteX2624" fmla="*/ 137258 w 1267738"/>
                <a:gd name="connsiteY2624" fmla="*/ 1071731 h 1271194"/>
                <a:gd name="connsiteX2625" fmla="*/ 138018 w 1267738"/>
                <a:gd name="connsiteY2625" fmla="*/ 1071731 h 1271194"/>
                <a:gd name="connsiteX2626" fmla="*/ 142154 w 1267738"/>
                <a:gd name="connsiteY2626" fmla="*/ 1070044 h 1271194"/>
                <a:gd name="connsiteX2627" fmla="*/ 154563 w 1267738"/>
                <a:gd name="connsiteY2627" fmla="*/ 1065825 h 1271194"/>
                <a:gd name="connsiteX2628" fmla="*/ 158699 w 1267738"/>
                <a:gd name="connsiteY2628" fmla="*/ 1064982 h 1271194"/>
                <a:gd name="connsiteX2629" fmla="*/ 162160 w 1267738"/>
                <a:gd name="connsiteY2629" fmla="*/ 1064982 h 1271194"/>
                <a:gd name="connsiteX2630" fmla="*/ 163764 w 1267738"/>
                <a:gd name="connsiteY2630" fmla="*/ 1063463 h 1271194"/>
                <a:gd name="connsiteX2631" fmla="*/ 166634 w 1267738"/>
                <a:gd name="connsiteY2631" fmla="*/ 1060594 h 1271194"/>
                <a:gd name="connsiteX2632" fmla="*/ 166972 w 1267738"/>
                <a:gd name="connsiteY2632" fmla="*/ 1060847 h 1271194"/>
                <a:gd name="connsiteX2633" fmla="*/ 167816 w 1267738"/>
                <a:gd name="connsiteY2633" fmla="*/ 1060003 h 1271194"/>
                <a:gd name="connsiteX2634" fmla="*/ 175245 w 1267738"/>
                <a:gd name="connsiteY2634" fmla="*/ 1064982 h 1271194"/>
                <a:gd name="connsiteX2635" fmla="*/ 175245 w 1267738"/>
                <a:gd name="connsiteY2635" fmla="*/ 1065825 h 1271194"/>
                <a:gd name="connsiteX2636" fmla="*/ 177777 w 1267738"/>
                <a:gd name="connsiteY2636" fmla="*/ 1067428 h 1271194"/>
                <a:gd name="connsiteX2637" fmla="*/ 179381 w 1267738"/>
                <a:gd name="connsiteY2637" fmla="*/ 1068272 h 1271194"/>
                <a:gd name="connsiteX2638" fmla="*/ 180225 w 1267738"/>
                <a:gd name="connsiteY2638" fmla="*/ 1068272 h 1271194"/>
                <a:gd name="connsiteX2639" fmla="*/ 184361 w 1267738"/>
                <a:gd name="connsiteY2639" fmla="*/ 1071563 h 1271194"/>
                <a:gd name="connsiteX2640" fmla="*/ 185206 w 1267738"/>
                <a:gd name="connsiteY2640" fmla="*/ 1072407 h 1271194"/>
                <a:gd name="connsiteX2641" fmla="*/ 193478 w 1267738"/>
                <a:gd name="connsiteY2641" fmla="*/ 1078229 h 1271194"/>
                <a:gd name="connsiteX2642" fmla="*/ 195167 w 1267738"/>
                <a:gd name="connsiteY2642" fmla="*/ 1078988 h 1271194"/>
                <a:gd name="connsiteX2643" fmla="*/ 196011 w 1267738"/>
                <a:gd name="connsiteY2643" fmla="*/ 1078988 h 1271194"/>
                <a:gd name="connsiteX2644" fmla="*/ 203439 w 1267738"/>
                <a:gd name="connsiteY2644" fmla="*/ 1083966 h 1271194"/>
                <a:gd name="connsiteX2645" fmla="*/ 206731 w 1267738"/>
                <a:gd name="connsiteY2645" fmla="*/ 1086497 h 1271194"/>
                <a:gd name="connsiteX2646" fmla="*/ 208420 w 1267738"/>
                <a:gd name="connsiteY2646" fmla="*/ 1087257 h 1271194"/>
                <a:gd name="connsiteX2647" fmla="*/ 210108 w 1267738"/>
                <a:gd name="connsiteY2647" fmla="*/ 1088100 h 1271194"/>
                <a:gd name="connsiteX2648" fmla="*/ 212556 w 1267738"/>
                <a:gd name="connsiteY2648" fmla="*/ 1089788 h 1271194"/>
                <a:gd name="connsiteX2649" fmla="*/ 213400 w 1267738"/>
                <a:gd name="connsiteY2649" fmla="*/ 1090547 h 1271194"/>
                <a:gd name="connsiteX2650" fmla="*/ 216692 w 1267738"/>
                <a:gd name="connsiteY2650" fmla="*/ 1093079 h 1271194"/>
                <a:gd name="connsiteX2651" fmla="*/ 220829 w 1267738"/>
                <a:gd name="connsiteY2651" fmla="*/ 1095525 h 1271194"/>
                <a:gd name="connsiteX2652" fmla="*/ 221673 w 1267738"/>
                <a:gd name="connsiteY2652" fmla="*/ 1096369 h 1271194"/>
                <a:gd name="connsiteX2653" fmla="*/ 218381 w 1267738"/>
                <a:gd name="connsiteY2653" fmla="*/ 1109616 h 1271194"/>
                <a:gd name="connsiteX2654" fmla="*/ 215088 w 1267738"/>
                <a:gd name="connsiteY2654" fmla="*/ 1122947 h 1271194"/>
                <a:gd name="connsiteX2655" fmla="*/ 212640 w 1267738"/>
                <a:gd name="connsiteY2655" fmla="*/ 1130372 h 1271194"/>
                <a:gd name="connsiteX2656" fmla="*/ 211796 w 1267738"/>
                <a:gd name="connsiteY2656" fmla="*/ 1135350 h 1271194"/>
                <a:gd name="connsiteX2657" fmla="*/ 211037 w 1267738"/>
                <a:gd name="connsiteY2657" fmla="*/ 1137797 h 1271194"/>
                <a:gd name="connsiteX2658" fmla="*/ 208504 w 1267738"/>
                <a:gd name="connsiteY2658" fmla="*/ 1146909 h 1271194"/>
                <a:gd name="connsiteX2659" fmla="*/ 207744 w 1267738"/>
                <a:gd name="connsiteY2659" fmla="*/ 1149441 h 1271194"/>
                <a:gd name="connsiteX2660" fmla="*/ 206056 w 1267738"/>
                <a:gd name="connsiteY2660" fmla="*/ 1156107 h 1271194"/>
                <a:gd name="connsiteX2661" fmla="*/ 204452 w 1267738"/>
                <a:gd name="connsiteY2661" fmla="*/ 1160241 h 1271194"/>
                <a:gd name="connsiteX2662" fmla="*/ 203608 w 1267738"/>
                <a:gd name="connsiteY2662" fmla="*/ 1164375 h 1271194"/>
                <a:gd name="connsiteX2663" fmla="*/ 201160 w 1267738"/>
                <a:gd name="connsiteY2663" fmla="*/ 1173488 h 1271194"/>
                <a:gd name="connsiteX2664" fmla="*/ 202848 w 1267738"/>
                <a:gd name="connsiteY2664" fmla="*/ 1174331 h 1271194"/>
                <a:gd name="connsiteX2665" fmla="*/ 206140 w 1267738"/>
                <a:gd name="connsiteY2665" fmla="*/ 1178466 h 1271194"/>
                <a:gd name="connsiteX2666" fmla="*/ 207744 w 1267738"/>
                <a:gd name="connsiteY2666" fmla="*/ 1179225 h 1271194"/>
                <a:gd name="connsiteX2667" fmla="*/ 207744 w 1267738"/>
                <a:gd name="connsiteY2667" fmla="*/ 1180069 h 1271194"/>
                <a:gd name="connsiteX2668" fmla="*/ 211121 w 1267738"/>
                <a:gd name="connsiteY2668" fmla="*/ 1182600 h 1271194"/>
                <a:gd name="connsiteX2669" fmla="*/ 211965 w 1267738"/>
                <a:gd name="connsiteY2669" fmla="*/ 1182600 h 1271194"/>
                <a:gd name="connsiteX2670" fmla="*/ 213569 w 1267738"/>
                <a:gd name="connsiteY2670" fmla="*/ 1185047 h 1271194"/>
                <a:gd name="connsiteX2671" fmla="*/ 214413 w 1267738"/>
                <a:gd name="connsiteY2671" fmla="*/ 1185891 h 1271194"/>
                <a:gd name="connsiteX2672" fmla="*/ 215257 w 1267738"/>
                <a:gd name="connsiteY2672" fmla="*/ 1186735 h 1271194"/>
                <a:gd name="connsiteX2673" fmla="*/ 216101 w 1267738"/>
                <a:gd name="connsiteY2673" fmla="*/ 1187494 h 1271194"/>
                <a:gd name="connsiteX2674" fmla="*/ 224290 w 1267738"/>
                <a:gd name="connsiteY2674" fmla="*/ 1184204 h 1271194"/>
                <a:gd name="connsiteX2675" fmla="*/ 232562 w 1267738"/>
                <a:gd name="connsiteY2675" fmla="*/ 1181672 h 1271194"/>
                <a:gd name="connsiteX2676" fmla="*/ 236276 w 1267738"/>
                <a:gd name="connsiteY2676" fmla="*/ 1180575 h 1271194"/>
                <a:gd name="connsiteX2677" fmla="*/ 238640 w 1267738"/>
                <a:gd name="connsiteY2677" fmla="*/ 1179731 h 1271194"/>
                <a:gd name="connsiteX2678" fmla="*/ 241088 w 1267738"/>
                <a:gd name="connsiteY2678" fmla="*/ 1178803 h 1271194"/>
                <a:gd name="connsiteX2679" fmla="*/ 241932 w 1267738"/>
                <a:gd name="connsiteY2679" fmla="*/ 1178634 h 1271194"/>
                <a:gd name="connsiteX2680" fmla="*/ 242101 w 1267738"/>
                <a:gd name="connsiteY2680" fmla="*/ 1178466 h 1271194"/>
                <a:gd name="connsiteX2681" fmla="*/ 246659 w 1267738"/>
                <a:gd name="connsiteY2681" fmla="*/ 1176947 h 1271194"/>
                <a:gd name="connsiteX2682" fmla="*/ 249107 w 1267738"/>
                <a:gd name="connsiteY2682" fmla="*/ 1175850 h 1271194"/>
                <a:gd name="connsiteX2683" fmla="*/ 254088 w 1267738"/>
                <a:gd name="connsiteY2683" fmla="*/ 1177538 h 1271194"/>
                <a:gd name="connsiteX2684" fmla="*/ 258984 w 1267738"/>
                <a:gd name="connsiteY2684" fmla="*/ 1178297 h 1271194"/>
                <a:gd name="connsiteX2685" fmla="*/ 268101 w 1267738"/>
                <a:gd name="connsiteY2685" fmla="*/ 1180828 h 1271194"/>
                <a:gd name="connsiteX2686" fmla="*/ 274685 w 1267738"/>
                <a:gd name="connsiteY2686" fmla="*/ 1182431 h 1271194"/>
                <a:gd name="connsiteX2687" fmla="*/ 276373 w 1267738"/>
                <a:gd name="connsiteY2687" fmla="*/ 1183276 h 1271194"/>
                <a:gd name="connsiteX2688" fmla="*/ 278821 w 1267738"/>
                <a:gd name="connsiteY2688" fmla="*/ 1184119 h 1271194"/>
                <a:gd name="connsiteX2689" fmla="*/ 281354 w 1267738"/>
                <a:gd name="connsiteY2689" fmla="*/ 1184119 h 1271194"/>
                <a:gd name="connsiteX2690" fmla="*/ 283802 w 1267738"/>
                <a:gd name="connsiteY2690" fmla="*/ 1184963 h 1271194"/>
                <a:gd name="connsiteX2691" fmla="*/ 291652 w 1267738"/>
                <a:gd name="connsiteY2691" fmla="*/ 1187241 h 1271194"/>
                <a:gd name="connsiteX2692" fmla="*/ 293003 w 1267738"/>
                <a:gd name="connsiteY2692" fmla="*/ 1187072 h 1271194"/>
                <a:gd name="connsiteX2693" fmla="*/ 294522 w 1267738"/>
                <a:gd name="connsiteY2693" fmla="*/ 1186566 h 1271194"/>
                <a:gd name="connsiteX2694" fmla="*/ 296464 w 1267738"/>
                <a:gd name="connsiteY2694" fmla="*/ 1186566 h 1271194"/>
                <a:gd name="connsiteX2695" fmla="*/ 297477 w 1267738"/>
                <a:gd name="connsiteY2695" fmla="*/ 1186397 h 1271194"/>
                <a:gd name="connsiteX2696" fmla="*/ 299503 w 1267738"/>
                <a:gd name="connsiteY2696" fmla="*/ 1185722 h 1271194"/>
                <a:gd name="connsiteX2697" fmla="*/ 305412 w 1267738"/>
                <a:gd name="connsiteY2697" fmla="*/ 1185047 h 1271194"/>
                <a:gd name="connsiteX2698" fmla="*/ 307607 w 1267738"/>
                <a:gd name="connsiteY2698" fmla="*/ 1184710 h 1271194"/>
                <a:gd name="connsiteX2699" fmla="*/ 314360 w 1267738"/>
                <a:gd name="connsiteY2699" fmla="*/ 1183191 h 1271194"/>
                <a:gd name="connsiteX2700" fmla="*/ 315204 w 1267738"/>
                <a:gd name="connsiteY2700" fmla="*/ 1183191 h 1271194"/>
                <a:gd name="connsiteX2701" fmla="*/ 316470 w 1267738"/>
                <a:gd name="connsiteY2701" fmla="*/ 1183191 h 1271194"/>
                <a:gd name="connsiteX2702" fmla="*/ 316555 w 1267738"/>
                <a:gd name="connsiteY2702" fmla="*/ 1183191 h 1271194"/>
                <a:gd name="connsiteX2703" fmla="*/ 317146 w 1267738"/>
                <a:gd name="connsiteY2703" fmla="*/ 1183107 h 1271194"/>
                <a:gd name="connsiteX2704" fmla="*/ 320016 w 1267738"/>
                <a:gd name="connsiteY2704" fmla="*/ 1183191 h 1271194"/>
                <a:gd name="connsiteX2705" fmla="*/ 325925 w 1267738"/>
                <a:gd name="connsiteY2705" fmla="*/ 1183191 h 1271194"/>
                <a:gd name="connsiteX2706" fmla="*/ 330905 w 1267738"/>
                <a:gd name="connsiteY2706" fmla="*/ 1183191 h 1271194"/>
                <a:gd name="connsiteX2707" fmla="*/ 333438 w 1267738"/>
                <a:gd name="connsiteY2707" fmla="*/ 1183191 h 1271194"/>
                <a:gd name="connsiteX2708" fmla="*/ 335042 w 1267738"/>
                <a:gd name="connsiteY2708" fmla="*/ 1183191 h 1271194"/>
                <a:gd name="connsiteX2709" fmla="*/ 335886 w 1267738"/>
                <a:gd name="connsiteY2709" fmla="*/ 1183191 h 1271194"/>
                <a:gd name="connsiteX2710" fmla="*/ 336730 w 1267738"/>
                <a:gd name="connsiteY2710" fmla="*/ 1183191 h 1271194"/>
                <a:gd name="connsiteX2711" fmla="*/ 338334 w 1267738"/>
                <a:gd name="connsiteY2711" fmla="*/ 1184035 h 1271194"/>
                <a:gd name="connsiteX2712" fmla="*/ 338418 w 1267738"/>
                <a:gd name="connsiteY2712" fmla="*/ 1184035 h 1271194"/>
                <a:gd name="connsiteX2713" fmla="*/ 342470 w 1267738"/>
                <a:gd name="connsiteY2713" fmla="*/ 1184035 h 1271194"/>
                <a:gd name="connsiteX2714" fmla="*/ 343652 w 1267738"/>
                <a:gd name="connsiteY2714" fmla="*/ 1184035 h 1271194"/>
                <a:gd name="connsiteX2715" fmla="*/ 345002 w 1267738"/>
                <a:gd name="connsiteY2715" fmla="*/ 1183359 h 1271194"/>
                <a:gd name="connsiteX2716" fmla="*/ 345002 w 1267738"/>
                <a:gd name="connsiteY2716" fmla="*/ 1183191 h 1271194"/>
                <a:gd name="connsiteX2717" fmla="*/ 345256 w 1267738"/>
                <a:gd name="connsiteY2717" fmla="*/ 1183191 h 1271194"/>
                <a:gd name="connsiteX2718" fmla="*/ 346606 w 1267738"/>
                <a:gd name="connsiteY2718" fmla="*/ 1182347 h 1271194"/>
                <a:gd name="connsiteX2719" fmla="*/ 346606 w 1267738"/>
                <a:gd name="connsiteY2719" fmla="*/ 1182347 h 1271194"/>
                <a:gd name="connsiteX2720" fmla="*/ 346606 w 1267738"/>
                <a:gd name="connsiteY2720" fmla="*/ 1182347 h 1271194"/>
                <a:gd name="connsiteX2721" fmla="*/ 347451 w 1267738"/>
                <a:gd name="connsiteY2721" fmla="*/ 1181841 h 1271194"/>
                <a:gd name="connsiteX2722" fmla="*/ 347451 w 1267738"/>
                <a:gd name="connsiteY2722" fmla="*/ 1181588 h 1271194"/>
                <a:gd name="connsiteX2723" fmla="*/ 347873 w 1267738"/>
                <a:gd name="connsiteY2723" fmla="*/ 1181588 h 1271194"/>
                <a:gd name="connsiteX2724" fmla="*/ 348379 w 1267738"/>
                <a:gd name="connsiteY2724" fmla="*/ 1181250 h 1271194"/>
                <a:gd name="connsiteX2725" fmla="*/ 348548 w 1267738"/>
                <a:gd name="connsiteY2725" fmla="*/ 1181082 h 1271194"/>
                <a:gd name="connsiteX2726" fmla="*/ 350067 w 1267738"/>
                <a:gd name="connsiteY2726" fmla="*/ 1178550 h 1271194"/>
                <a:gd name="connsiteX2727" fmla="*/ 350743 w 1267738"/>
                <a:gd name="connsiteY2727" fmla="*/ 1178719 h 1271194"/>
                <a:gd name="connsiteX2728" fmla="*/ 350743 w 1267738"/>
                <a:gd name="connsiteY2728" fmla="*/ 1178213 h 1271194"/>
                <a:gd name="connsiteX2729" fmla="*/ 351249 w 1267738"/>
                <a:gd name="connsiteY2729" fmla="*/ 1178719 h 1271194"/>
                <a:gd name="connsiteX2730" fmla="*/ 351418 w 1267738"/>
                <a:gd name="connsiteY2730" fmla="*/ 1178466 h 1271194"/>
                <a:gd name="connsiteX2731" fmla="*/ 351671 w 1267738"/>
                <a:gd name="connsiteY2731" fmla="*/ 1177369 h 1271194"/>
                <a:gd name="connsiteX2732" fmla="*/ 351587 w 1267738"/>
                <a:gd name="connsiteY2732" fmla="*/ 1175597 h 1271194"/>
                <a:gd name="connsiteX2733" fmla="*/ 351756 w 1267738"/>
                <a:gd name="connsiteY2733" fmla="*/ 1175091 h 1271194"/>
                <a:gd name="connsiteX2734" fmla="*/ 352178 w 1267738"/>
                <a:gd name="connsiteY2734" fmla="*/ 1172982 h 1271194"/>
                <a:gd name="connsiteX2735" fmla="*/ 351925 w 1267738"/>
                <a:gd name="connsiteY2735" fmla="*/ 1170957 h 1271194"/>
                <a:gd name="connsiteX2736" fmla="*/ 352431 w 1267738"/>
                <a:gd name="connsiteY2736" fmla="*/ 1171126 h 1271194"/>
                <a:gd name="connsiteX2737" fmla="*/ 352431 w 1267738"/>
                <a:gd name="connsiteY2737" fmla="*/ 1170788 h 1271194"/>
                <a:gd name="connsiteX2738" fmla="*/ 352769 w 1267738"/>
                <a:gd name="connsiteY2738" fmla="*/ 1170788 h 1271194"/>
                <a:gd name="connsiteX2739" fmla="*/ 353359 w 1267738"/>
                <a:gd name="connsiteY2739" fmla="*/ 1170113 h 1271194"/>
                <a:gd name="connsiteX2740" fmla="*/ 353528 w 1267738"/>
                <a:gd name="connsiteY2740" fmla="*/ 1169353 h 1271194"/>
                <a:gd name="connsiteX2741" fmla="*/ 355132 w 1267738"/>
                <a:gd name="connsiteY2741" fmla="*/ 1166316 h 1271194"/>
                <a:gd name="connsiteX2742" fmla="*/ 356314 w 1267738"/>
                <a:gd name="connsiteY2742" fmla="*/ 1163447 h 1271194"/>
                <a:gd name="connsiteX2743" fmla="*/ 355892 w 1267738"/>
                <a:gd name="connsiteY2743" fmla="*/ 1162604 h 1271194"/>
                <a:gd name="connsiteX2744" fmla="*/ 355554 w 1267738"/>
                <a:gd name="connsiteY2744" fmla="*/ 1162266 h 1271194"/>
                <a:gd name="connsiteX2745" fmla="*/ 355217 w 1267738"/>
                <a:gd name="connsiteY2745" fmla="*/ 1161591 h 1271194"/>
                <a:gd name="connsiteX2746" fmla="*/ 355470 w 1267738"/>
                <a:gd name="connsiteY2746" fmla="*/ 1160579 h 1271194"/>
                <a:gd name="connsiteX2747" fmla="*/ 355808 w 1267738"/>
                <a:gd name="connsiteY2747" fmla="*/ 1157794 h 1271194"/>
                <a:gd name="connsiteX2748" fmla="*/ 356314 w 1267738"/>
                <a:gd name="connsiteY2748" fmla="*/ 1157625 h 1271194"/>
                <a:gd name="connsiteX2749" fmla="*/ 356483 w 1267738"/>
                <a:gd name="connsiteY2749" fmla="*/ 1157963 h 1271194"/>
                <a:gd name="connsiteX2750" fmla="*/ 356483 w 1267738"/>
                <a:gd name="connsiteY2750" fmla="*/ 1157541 h 1271194"/>
                <a:gd name="connsiteX2751" fmla="*/ 357327 w 1267738"/>
                <a:gd name="connsiteY2751" fmla="*/ 1157541 h 1271194"/>
                <a:gd name="connsiteX2752" fmla="*/ 358171 w 1267738"/>
                <a:gd name="connsiteY2752" fmla="*/ 1157541 h 1271194"/>
                <a:gd name="connsiteX2753" fmla="*/ 364755 w 1267738"/>
                <a:gd name="connsiteY2753" fmla="*/ 1159988 h 1271194"/>
                <a:gd name="connsiteX2754" fmla="*/ 367288 w 1267738"/>
                <a:gd name="connsiteY2754" fmla="*/ 1159988 h 1271194"/>
                <a:gd name="connsiteX2755" fmla="*/ 373872 w 1267738"/>
                <a:gd name="connsiteY2755" fmla="*/ 1162519 h 1271194"/>
                <a:gd name="connsiteX2756" fmla="*/ 385437 w 1267738"/>
                <a:gd name="connsiteY2756" fmla="*/ 1165810 h 1271194"/>
                <a:gd name="connsiteX2757" fmla="*/ 386281 w 1267738"/>
                <a:gd name="connsiteY2757" fmla="*/ 1165810 h 1271194"/>
                <a:gd name="connsiteX2758" fmla="*/ 387969 w 1267738"/>
                <a:gd name="connsiteY2758" fmla="*/ 1166653 h 1271194"/>
                <a:gd name="connsiteX2759" fmla="*/ 395398 w 1267738"/>
                <a:gd name="connsiteY2759" fmla="*/ 1168257 h 1271194"/>
                <a:gd name="connsiteX2760" fmla="*/ 396242 w 1267738"/>
                <a:gd name="connsiteY2760" fmla="*/ 1168257 h 1271194"/>
                <a:gd name="connsiteX2761" fmla="*/ 396242 w 1267738"/>
                <a:gd name="connsiteY2761" fmla="*/ 1169100 h 1271194"/>
                <a:gd name="connsiteX2762" fmla="*/ 397846 w 1267738"/>
                <a:gd name="connsiteY2762" fmla="*/ 1169100 h 1271194"/>
                <a:gd name="connsiteX2763" fmla="*/ 400294 w 1267738"/>
                <a:gd name="connsiteY2763" fmla="*/ 1169944 h 1271194"/>
                <a:gd name="connsiteX2764" fmla="*/ 401138 w 1267738"/>
                <a:gd name="connsiteY2764" fmla="*/ 1169944 h 1271194"/>
                <a:gd name="connsiteX2765" fmla="*/ 403671 w 1267738"/>
                <a:gd name="connsiteY2765" fmla="*/ 1170788 h 1271194"/>
                <a:gd name="connsiteX2766" fmla="*/ 405274 w 1267738"/>
                <a:gd name="connsiteY2766" fmla="*/ 1171547 h 1271194"/>
                <a:gd name="connsiteX2767" fmla="*/ 406963 w 1267738"/>
                <a:gd name="connsiteY2767" fmla="*/ 1171547 h 1271194"/>
                <a:gd name="connsiteX2768" fmla="*/ 408567 w 1267738"/>
                <a:gd name="connsiteY2768" fmla="*/ 1172391 h 1271194"/>
                <a:gd name="connsiteX2769" fmla="*/ 409411 w 1267738"/>
                <a:gd name="connsiteY2769" fmla="*/ 1172391 h 1271194"/>
                <a:gd name="connsiteX2770" fmla="*/ 411943 w 1267738"/>
                <a:gd name="connsiteY2770" fmla="*/ 1173235 h 1271194"/>
                <a:gd name="connsiteX2771" fmla="*/ 415235 w 1267738"/>
                <a:gd name="connsiteY2771" fmla="*/ 1174078 h 1271194"/>
                <a:gd name="connsiteX2772" fmla="*/ 417683 w 1267738"/>
                <a:gd name="connsiteY2772" fmla="*/ 1174922 h 1271194"/>
                <a:gd name="connsiteX2773" fmla="*/ 421820 w 1267738"/>
                <a:gd name="connsiteY2773" fmla="*/ 1175766 h 1271194"/>
                <a:gd name="connsiteX2774" fmla="*/ 422664 w 1267738"/>
                <a:gd name="connsiteY2774" fmla="*/ 1175766 h 1271194"/>
                <a:gd name="connsiteX2775" fmla="*/ 424268 w 1267738"/>
                <a:gd name="connsiteY2775" fmla="*/ 1176525 h 1271194"/>
                <a:gd name="connsiteX2776" fmla="*/ 430092 w 1267738"/>
                <a:gd name="connsiteY2776" fmla="*/ 1179057 h 1271194"/>
                <a:gd name="connsiteX2777" fmla="*/ 448748 w 1267738"/>
                <a:gd name="connsiteY2777" fmla="*/ 1185553 h 1271194"/>
                <a:gd name="connsiteX2778" fmla="*/ 451956 w 1267738"/>
                <a:gd name="connsiteY2778" fmla="*/ 1181082 h 1271194"/>
                <a:gd name="connsiteX2779" fmla="*/ 453053 w 1267738"/>
                <a:gd name="connsiteY2779" fmla="*/ 1179647 h 1271194"/>
                <a:gd name="connsiteX2780" fmla="*/ 459215 w 1267738"/>
                <a:gd name="connsiteY2780" fmla="*/ 1171294 h 1271194"/>
                <a:gd name="connsiteX2781" fmla="*/ 463183 w 1267738"/>
                <a:gd name="connsiteY2781" fmla="*/ 1165725 h 1271194"/>
                <a:gd name="connsiteX2782" fmla="*/ 465546 w 1267738"/>
                <a:gd name="connsiteY2782" fmla="*/ 1162435 h 1271194"/>
                <a:gd name="connsiteX2783" fmla="*/ 468079 w 1267738"/>
                <a:gd name="connsiteY2783" fmla="*/ 1158385 h 1271194"/>
                <a:gd name="connsiteX2784" fmla="*/ 468417 w 1267738"/>
                <a:gd name="connsiteY2784" fmla="*/ 1158047 h 1271194"/>
                <a:gd name="connsiteX2785" fmla="*/ 469092 w 1267738"/>
                <a:gd name="connsiteY2785" fmla="*/ 1156950 h 1271194"/>
                <a:gd name="connsiteX2786" fmla="*/ 469429 w 1267738"/>
                <a:gd name="connsiteY2786" fmla="*/ 1156782 h 1271194"/>
                <a:gd name="connsiteX2787" fmla="*/ 469767 w 1267738"/>
                <a:gd name="connsiteY2787" fmla="*/ 1156697 h 1271194"/>
                <a:gd name="connsiteX2788" fmla="*/ 469767 w 1267738"/>
                <a:gd name="connsiteY2788" fmla="*/ 1156697 h 1271194"/>
                <a:gd name="connsiteX2789" fmla="*/ 471456 w 1267738"/>
                <a:gd name="connsiteY2789" fmla="*/ 1155854 h 1271194"/>
                <a:gd name="connsiteX2790" fmla="*/ 473903 w 1267738"/>
                <a:gd name="connsiteY2790" fmla="*/ 1155854 h 1271194"/>
                <a:gd name="connsiteX2791" fmla="*/ 473903 w 1267738"/>
                <a:gd name="connsiteY2791" fmla="*/ 1156697 h 1271194"/>
                <a:gd name="connsiteX2792" fmla="*/ 474748 w 1267738"/>
                <a:gd name="connsiteY2792" fmla="*/ 1156697 h 1271194"/>
                <a:gd name="connsiteX2793" fmla="*/ 475592 w 1267738"/>
                <a:gd name="connsiteY2793" fmla="*/ 1156697 h 1271194"/>
                <a:gd name="connsiteX2794" fmla="*/ 475930 w 1267738"/>
                <a:gd name="connsiteY2794" fmla="*/ 1156697 h 1271194"/>
                <a:gd name="connsiteX2795" fmla="*/ 476014 w 1267738"/>
                <a:gd name="connsiteY2795" fmla="*/ 1156613 h 1271194"/>
                <a:gd name="connsiteX2796" fmla="*/ 477364 w 1267738"/>
                <a:gd name="connsiteY2796" fmla="*/ 1153913 h 1271194"/>
                <a:gd name="connsiteX2797" fmla="*/ 478715 w 1267738"/>
                <a:gd name="connsiteY2797" fmla="*/ 1151888 h 1271194"/>
                <a:gd name="connsiteX2798" fmla="*/ 479475 w 1267738"/>
                <a:gd name="connsiteY2798" fmla="*/ 1149357 h 1271194"/>
                <a:gd name="connsiteX2799" fmla="*/ 479559 w 1267738"/>
                <a:gd name="connsiteY2799" fmla="*/ 1147416 h 1271194"/>
                <a:gd name="connsiteX2800" fmla="*/ 479644 w 1267738"/>
                <a:gd name="connsiteY2800" fmla="*/ 1147247 h 1271194"/>
                <a:gd name="connsiteX2801" fmla="*/ 479728 w 1267738"/>
                <a:gd name="connsiteY2801" fmla="*/ 1146572 h 1271194"/>
                <a:gd name="connsiteX2802" fmla="*/ 480150 w 1267738"/>
                <a:gd name="connsiteY2802" fmla="*/ 1144800 h 1271194"/>
                <a:gd name="connsiteX2803" fmla="*/ 480741 w 1267738"/>
                <a:gd name="connsiteY2803" fmla="*/ 1144632 h 1271194"/>
                <a:gd name="connsiteX2804" fmla="*/ 480826 w 1267738"/>
                <a:gd name="connsiteY2804" fmla="*/ 1144463 h 1271194"/>
                <a:gd name="connsiteX2805" fmla="*/ 480910 w 1267738"/>
                <a:gd name="connsiteY2805" fmla="*/ 1144463 h 1271194"/>
                <a:gd name="connsiteX2806" fmla="*/ 481332 w 1267738"/>
                <a:gd name="connsiteY2806" fmla="*/ 1144378 h 1271194"/>
                <a:gd name="connsiteX2807" fmla="*/ 481332 w 1267738"/>
                <a:gd name="connsiteY2807" fmla="*/ 1144294 h 1271194"/>
                <a:gd name="connsiteX2808" fmla="*/ 483358 w 1267738"/>
                <a:gd name="connsiteY2808" fmla="*/ 1144041 h 1271194"/>
                <a:gd name="connsiteX2809" fmla="*/ 486819 w 1267738"/>
                <a:gd name="connsiteY2809" fmla="*/ 1143450 h 1271194"/>
                <a:gd name="connsiteX2810" fmla="*/ 489014 w 1267738"/>
                <a:gd name="connsiteY2810" fmla="*/ 1143028 h 1271194"/>
                <a:gd name="connsiteX2811" fmla="*/ 489858 w 1267738"/>
                <a:gd name="connsiteY2811" fmla="*/ 1142944 h 1271194"/>
                <a:gd name="connsiteX2812" fmla="*/ 493741 w 1267738"/>
                <a:gd name="connsiteY2812" fmla="*/ 1141763 h 1271194"/>
                <a:gd name="connsiteX2813" fmla="*/ 496442 w 1267738"/>
                <a:gd name="connsiteY2813" fmla="*/ 1141847 h 1271194"/>
                <a:gd name="connsiteX2814" fmla="*/ 502351 w 1267738"/>
                <a:gd name="connsiteY2814" fmla="*/ 1140750 h 1271194"/>
                <a:gd name="connsiteX2815" fmla="*/ 505390 w 1267738"/>
                <a:gd name="connsiteY2815" fmla="*/ 1140328 h 1271194"/>
                <a:gd name="connsiteX2816" fmla="*/ 510202 w 1267738"/>
                <a:gd name="connsiteY2816" fmla="*/ 1139485 h 1271194"/>
                <a:gd name="connsiteX2817" fmla="*/ 510877 w 1267738"/>
                <a:gd name="connsiteY2817" fmla="*/ 1138388 h 1271194"/>
                <a:gd name="connsiteX2818" fmla="*/ 511975 w 1267738"/>
                <a:gd name="connsiteY2818" fmla="*/ 1137207 h 1271194"/>
                <a:gd name="connsiteX2819" fmla="*/ 516617 w 1267738"/>
                <a:gd name="connsiteY2819" fmla="*/ 1132566 h 1271194"/>
                <a:gd name="connsiteX2820" fmla="*/ 516786 w 1267738"/>
                <a:gd name="connsiteY2820" fmla="*/ 1132397 h 1271194"/>
                <a:gd name="connsiteX2821" fmla="*/ 518052 w 1267738"/>
                <a:gd name="connsiteY2821" fmla="*/ 1131385 h 1271194"/>
                <a:gd name="connsiteX2822" fmla="*/ 518474 w 1267738"/>
                <a:gd name="connsiteY2822" fmla="*/ 1131131 h 1271194"/>
                <a:gd name="connsiteX2823" fmla="*/ 518643 w 1267738"/>
                <a:gd name="connsiteY2823" fmla="*/ 1130963 h 1271194"/>
                <a:gd name="connsiteX2824" fmla="*/ 519403 w 1267738"/>
                <a:gd name="connsiteY2824" fmla="*/ 1130372 h 1271194"/>
                <a:gd name="connsiteX2825" fmla="*/ 519403 w 1267738"/>
                <a:gd name="connsiteY2825" fmla="*/ 1130203 h 1271194"/>
                <a:gd name="connsiteX2826" fmla="*/ 520163 w 1267738"/>
                <a:gd name="connsiteY2826" fmla="*/ 1129866 h 1271194"/>
                <a:gd name="connsiteX2827" fmla="*/ 521007 w 1267738"/>
                <a:gd name="connsiteY2827" fmla="*/ 1129191 h 1271194"/>
                <a:gd name="connsiteX2828" fmla="*/ 521007 w 1267738"/>
                <a:gd name="connsiteY2828" fmla="*/ 1128600 h 1271194"/>
                <a:gd name="connsiteX2829" fmla="*/ 522695 w 1267738"/>
                <a:gd name="connsiteY2829" fmla="*/ 1127757 h 1271194"/>
                <a:gd name="connsiteX2830" fmla="*/ 524299 w 1267738"/>
                <a:gd name="connsiteY2830" fmla="*/ 1126744 h 1271194"/>
                <a:gd name="connsiteX2831" fmla="*/ 524468 w 1267738"/>
                <a:gd name="connsiteY2831" fmla="*/ 1126660 h 1271194"/>
                <a:gd name="connsiteX2832" fmla="*/ 525312 w 1267738"/>
                <a:gd name="connsiteY2832" fmla="*/ 1126069 h 1271194"/>
                <a:gd name="connsiteX2833" fmla="*/ 525565 w 1267738"/>
                <a:gd name="connsiteY2833" fmla="*/ 1125732 h 1271194"/>
                <a:gd name="connsiteX2834" fmla="*/ 525734 w 1267738"/>
                <a:gd name="connsiteY2834" fmla="*/ 1125394 h 1271194"/>
                <a:gd name="connsiteX2835" fmla="*/ 526072 w 1267738"/>
                <a:gd name="connsiteY2835" fmla="*/ 1120500 h 1271194"/>
                <a:gd name="connsiteX2836" fmla="*/ 526578 w 1267738"/>
                <a:gd name="connsiteY2836" fmla="*/ 1118391 h 1271194"/>
                <a:gd name="connsiteX2837" fmla="*/ 526916 w 1267738"/>
                <a:gd name="connsiteY2837" fmla="*/ 1117547 h 1271194"/>
                <a:gd name="connsiteX2838" fmla="*/ 527929 w 1267738"/>
                <a:gd name="connsiteY2838" fmla="*/ 1115691 h 1271194"/>
                <a:gd name="connsiteX2839" fmla="*/ 528689 w 1267738"/>
                <a:gd name="connsiteY2839" fmla="*/ 1114763 h 1271194"/>
                <a:gd name="connsiteX2840" fmla="*/ 529279 w 1267738"/>
                <a:gd name="connsiteY2840" fmla="*/ 1114172 h 1271194"/>
                <a:gd name="connsiteX2841" fmla="*/ 531812 w 1267738"/>
                <a:gd name="connsiteY2841" fmla="*/ 1112147 h 1271194"/>
                <a:gd name="connsiteX2842" fmla="*/ 531812 w 1267738"/>
                <a:gd name="connsiteY2842" fmla="*/ 1111979 h 1271194"/>
                <a:gd name="connsiteX2843" fmla="*/ 532656 w 1267738"/>
                <a:gd name="connsiteY2843" fmla="*/ 1111219 h 1271194"/>
                <a:gd name="connsiteX2844" fmla="*/ 533669 w 1267738"/>
                <a:gd name="connsiteY2844" fmla="*/ 1110628 h 1271194"/>
                <a:gd name="connsiteX2845" fmla="*/ 534007 w 1267738"/>
                <a:gd name="connsiteY2845" fmla="*/ 1110375 h 1271194"/>
                <a:gd name="connsiteX2846" fmla="*/ 533669 w 1267738"/>
                <a:gd name="connsiteY2846" fmla="*/ 1107506 h 1271194"/>
                <a:gd name="connsiteX2847" fmla="*/ 534176 w 1267738"/>
                <a:gd name="connsiteY2847" fmla="*/ 1107422 h 1271194"/>
                <a:gd name="connsiteX2848" fmla="*/ 534344 w 1267738"/>
                <a:gd name="connsiteY2848" fmla="*/ 1107422 h 1271194"/>
                <a:gd name="connsiteX2849" fmla="*/ 534344 w 1267738"/>
                <a:gd name="connsiteY2849" fmla="*/ 1107085 h 1271194"/>
                <a:gd name="connsiteX2850" fmla="*/ 535948 w 1267738"/>
                <a:gd name="connsiteY2850" fmla="*/ 1107085 h 1271194"/>
                <a:gd name="connsiteX2851" fmla="*/ 536792 w 1267738"/>
                <a:gd name="connsiteY2851" fmla="*/ 1107085 h 1271194"/>
                <a:gd name="connsiteX2852" fmla="*/ 537637 w 1267738"/>
                <a:gd name="connsiteY2852" fmla="*/ 1107085 h 1271194"/>
                <a:gd name="connsiteX2853" fmla="*/ 540084 w 1267738"/>
                <a:gd name="connsiteY2853" fmla="*/ 1107844 h 1271194"/>
                <a:gd name="connsiteX2854" fmla="*/ 541773 w 1267738"/>
                <a:gd name="connsiteY2854" fmla="*/ 1107844 h 1271194"/>
                <a:gd name="connsiteX2855" fmla="*/ 542533 w 1267738"/>
                <a:gd name="connsiteY2855" fmla="*/ 1108688 h 1271194"/>
                <a:gd name="connsiteX2856" fmla="*/ 544221 w 1267738"/>
                <a:gd name="connsiteY2856" fmla="*/ 1108688 h 1271194"/>
                <a:gd name="connsiteX2857" fmla="*/ 545065 w 1267738"/>
                <a:gd name="connsiteY2857" fmla="*/ 1108688 h 1271194"/>
                <a:gd name="connsiteX2858" fmla="*/ 545909 w 1267738"/>
                <a:gd name="connsiteY2858" fmla="*/ 1109531 h 1271194"/>
                <a:gd name="connsiteX2859" fmla="*/ 547513 w 1267738"/>
                <a:gd name="connsiteY2859" fmla="*/ 1109531 h 1271194"/>
                <a:gd name="connsiteX2860" fmla="*/ 550046 w 1267738"/>
                <a:gd name="connsiteY2860" fmla="*/ 1110375 h 1271194"/>
                <a:gd name="connsiteX2861" fmla="*/ 552493 w 1267738"/>
                <a:gd name="connsiteY2861" fmla="*/ 1111219 h 1271194"/>
                <a:gd name="connsiteX2862" fmla="*/ 555786 w 1267738"/>
                <a:gd name="connsiteY2862" fmla="*/ 1112063 h 1271194"/>
                <a:gd name="connsiteX2863" fmla="*/ 557474 w 1267738"/>
                <a:gd name="connsiteY2863" fmla="*/ 1112063 h 1271194"/>
                <a:gd name="connsiteX2864" fmla="*/ 558318 w 1267738"/>
                <a:gd name="connsiteY2864" fmla="*/ 1112063 h 1271194"/>
                <a:gd name="connsiteX2865" fmla="*/ 559078 w 1267738"/>
                <a:gd name="connsiteY2865" fmla="*/ 1112907 h 1271194"/>
                <a:gd name="connsiteX2866" fmla="*/ 564902 w 1267738"/>
                <a:gd name="connsiteY2866" fmla="*/ 1113750 h 1271194"/>
                <a:gd name="connsiteX2867" fmla="*/ 577311 w 1267738"/>
                <a:gd name="connsiteY2867" fmla="*/ 1117041 h 1271194"/>
                <a:gd name="connsiteX2868" fmla="*/ 577311 w 1267738"/>
                <a:gd name="connsiteY2868" fmla="*/ 1117885 h 1271194"/>
                <a:gd name="connsiteX2869" fmla="*/ 578156 w 1267738"/>
                <a:gd name="connsiteY2869" fmla="*/ 1119572 h 1271194"/>
                <a:gd name="connsiteX2870" fmla="*/ 578071 w 1267738"/>
                <a:gd name="connsiteY2870" fmla="*/ 1121175 h 1271194"/>
                <a:gd name="connsiteX2871" fmla="*/ 581363 w 1267738"/>
                <a:gd name="connsiteY2871" fmla="*/ 1129528 h 1271194"/>
                <a:gd name="connsiteX2872" fmla="*/ 586344 w 1267738"/>
                <a:gd name="connsiteY2872" fmla="*/ 1136110 h 1271194"/>
                <a:gd name="connsiteX2873" fmla="*/ 587188 w 1267738"/>
                <a:gd name="connsiteY2873" fmla="*/ 1136953 h 1271194"/>
                <a:gd name="connsiteX2874" fmla="*/ 590480 w 1267738"/>
                <a:gd name="connsiteY2874" fmla="*/ 1141088 h 1271194"/>
                <a:gd name="connsiteX2875" fmla="*/ 591324 w 1267738"/>
                <a:gd name="connsiteY2875" fmla="*/ 1142775 h 1271194"/>
                <a:gd name="connsiteX2876" fmla="*/ 592084 w 1267738"/>
                <a:gd name="connsiteY2876" fmla="*/ 1143619 h 1271194"/>
                <a:gd name="connsiteX2877" fmla="*/ 592928 w 1267738"/>
                <a:gd name="connsiteY2877" fmla="*/ 1144463 h 1271194"/>
                <a:gd name="connsiteX2878" fmla="*/ 593772 w 1267738"/>
                <a:gd name="connsiteY2878" fmla="*/ 1145222 h 1271194"/>
                <a:gd name="connsiteX2879" fmla="*/ 595461 w 1267738"/>
                <a:gd name="connsiteY2879" fmla="*/ 1146909 h 1271194"/>
                <a:gd name="connsiteX2880" fmla="*/ 596220 w 1267738"/>
                <a:gd name="connsiteY2880" fmla="*/ 1147753 h 1271194"/>
                <a:gd name="connsiteX2881" fmla="*/ 598753 w 1267738"/>
                <a:gd name="connsiteY2881" fmla="*/ 1150200 h 1271194"/>
                <a:gd name="connsiteX2882" fmla="*/ 603649 w 1267738"/>
                <a:gd name="connsiteY2882" fmla="*/ 1156022 h 1271194"/>
                <a:gd name="connsiteX2883" fmla="*/ 606181 w 1267738"/>
                <a:gd name="connsiteY2883" fmla="*/ 1158553 h 1271194"/>
                <a:gd name="connsiteX2884" fmla="*/ 607785 w 1267738"/>
                <a:gd name="connsiteY2884" fmla="*/ 1160241 h 1271194"/>
                <a:gd name="connsiteX2885" fmla="*/ 608629 w 1267738"/>
                <a:gd name="connsiteY2885" fmla="*/ 1161000 h 1271194"/>
                <a:gd name="connsiteX2886" fmla="*/ 610233 w 1267738"/>
                <a:gd name="connsiteY2886" fmla="*/ 1162688 h 1271194"/>
                <a:gd name="connsiteX2887" fmla="*/ 611077 w 1267738"/>
                <a:gd name="connsiteY2887" fmla="*/ 1163532 h 1271194"/>
                <a:gd name="connsiteX2888" fmla="*/ 611921 w 1267738"/>
                <a:gd name="connsiteY2888" fmla="*/ 1164375 h 1271194"/>
                <a:gd name="connsiteX2889" fmla="*/ 612766 w 1267738"/>
                <a:gd name="connsiteY2889" fmla="*/ 1165219 h 1271194"/>
                <a:gd name="connsiteX2890" fmla="*/ 613441 w 1267738"/>
                <a:gd name="connsiteY2890" fmla="*/ 1165894 h 1271194"/>
                <a:gd name="connsiteX2891" fmla="*/ 613610 w 1267738"/>
                <a:gd name="connsiteY2891" fmla="*/ 1165810 h 1271194"/>
                <a:gd name="connsiteX2892" fmla="*/ 613610 w 1267738"/>
                <a:gd name="connsiteY2892" fmla="*/ 1165978 h 1271194"/>
                <a:gd name="connsiteX2893" fmla="*/ 614369 w 1267738"/>
                <a:gd name="connsiteY2893" fmla="*/ 1165219 h 1271194"/>
                <a:gd name="connsiteX2894" fmla="*/ 614369 w 1267738"/>
                <a:gd name="connsiteY2894" fmla="*/ 1166822 h 1271194"/>
                <a:gd name="connsiteX2895" fmla="*/ 615214 w 1267738"/>
                <a:gd name="connsiteY2895" fmla="*/ 1167666 h 1271194"/>
                <a:gd name="connsiteX2896" fmla="*/ 616058 w 1267738"/>
                <a:gd name="connsiteY2896" fmla="*/ 1168510 h 1271194"/>
                <a:gd name="connsiteX2897" fmla="*/ 617662 w 1267738"/>
                <a:gd name="connsiteY2897" fmla="*/ 1169353 h 1271194"/>
                <a:gd name="connsiteX2898" fmla="*/ 619350 w 1267738"/>
                <a:gd name="connsiteY2898" fmla="*/ 1170197 h 1271194"/>
                <a:gd name="connsiteX2899" fmla="*/ 620194 w 1267738"/>
                <a:gd name="connsiteY2899" fmla="*/ 1170957 h 1271194"/>
                <a:gd name="connsiteX2900" fmla="*/ 621038 w 1267738"/>
                <a:gd name="connsiteY2900" fmla="*/ 1170957 h 1271194"/>
                <a:gd name="connsiteX2901" fmla="*/ 621038 w 1267738"/>
                <a:gd name="connsiteY2901" fmla="*/ 1171800 h 1271194"/>
                <a:gd name="connsiteX2902" fmla="*/ 621798 w 1267738"/>
                <a:gd name="connsiteY2902" fmla="*/ 1171800 h 1271194"/>
                <a:gd name="connsiteX2903" fmla="*/ 622642 w 1267738"/>
                <a:gd name="connsiteY2903" fmla="*/ 1171800 h 1271194"/>
                <a:gd name="connsiteX2904" fmla="*/ 622642 w 1267738"/>
                <a:gd name="connsiteY2904" fmla="*/ 1172644 h 1271194"/>
                <a:gd name="connsiteX2905" fmla="*/ 623486 w 1267738"/>
                <a:gd name="connsiteY2905" fmla="*/ 1172644 h 1271194"/>
                <a:gd name="connsiteX2906" fmla="*/ 623486 w 1267738"/>
                <a:gd name="connsiteY2906" fmla="*/ 1173488 h 1271194"/>
                <a:gd name="connsiteX2907" fmla="*/ 624330 w 1267738"/>
                <a:gd name="connsiteY2907" fmla="*/ 1173488 h 1271194"/>
                <a:gd name="connsiteX2908" fmla="*/ 625090 w 1267738"/>
                <a:gd name="connsiteY2908" fmla="*/ 1173488 h 1271194"/>
                <a:gd name="connsiteX2909" fmla="*/ 625090 w 1267738"/>
                <a:gd name="connsiteY2909" fmla="*/ 1174331 h 1271194"/>
                <a:gd name="connsiteX2910" fmla="*/ 625934 w 1267738"/>
                <a:gd name="connsiteY2910" fmla="*/ 1174331 h 1271194"/>
                <a:gd name="connsiteX2911" fmla="*/ 626778 w 1267738"/>
                <a:gd name="connsiteY2911" fmla="*/ 1175175 h 1271194"/>
                <a:gd name="connsiteX2912" fmla="*/ 627623 w 1267738"/>
                <a:gd name="connsiteY2912" fmla="*/ 1175175 h 1271194"/>
                <a:gd name="connsiteX2913" fmla="*/ 627623 w 1267738"/>
                <a:gd name="connsiteY2913" fmla="*/ 1176019 h 1271194"/>
                <a:gd name="connsiteX2914" fmla="*/ 628467 w 1267738"/>
                <a:gd name="connsiteY2914" fmla="*/ 1176019 h 1271194"/>
                <a:gd name="connsiteX2915" fmla="*/ 629227 w 1267738"/>
                <a:gd name="connsiteY2915" fmla="*/ 1176019 h 1271194"/>
                <a:gd name="connsiteX2916" fmla="*/ 629227 w 1267738"/>
                <a:gd name="connsiteY2916" fmla="*/ 1176778 h 1271194"/>
                <a:gd name="connsiteX2917" fmla="*/ 630070 w 1267738"/>
                <a:gd name="connsiteY2917" fmla="*/ 1176778 h 1271194"/>
                <a:gd name="connsiteX2918" fmla="*/ 630070 w 1267738"/>
                <a:gd name="connsiteY2918" fmla="*/ 1177622 h 1271194"/>
                <a:gd name="connsiteX2919" fmla="*/ 630070 w 1267738"/>
                <a:gd name="connsiteY2919" fmla="*/ 1178466 h 1271194"/>
                <a:gd name="connsiteX2920" fmla="*/ 630070 w 1267738"/>
                <a:gd name="connsiteY2920" fmla="*/ 1179310 h 1271194"/>
                <a:gd name="connsiteX2921" fmla="*/ 630070 w 1267738"/>
                <a:gd name="connsiteY2921" fmla="*/ 1180153 h 1271194"/>
                <a:gd name="connsiteX2922" fmla="*/ 630915 w 1267738"/>
                <a:gd name="connsiteY2922" fmla="*/ 1180153 h 1271194"/>
                <a:gd name="connsiteX2923" fmla="*/ 630915 w 1267738"/>
                <a:gd name="connsiteY2923" fmla="*/ 1180997 h 1271194"/>
                <a:gd name="connsiteX2924" fmla="*/ 630915 w 1267738"/>
                <a:gd name="connsiteY2924" fmla="*/ 1181756 h 1271194"/>
                <a:gd name="connsiteX2925" fmla="*/ 630070 w 1267738"/>
                <a:gd name="connsiteY2925" fmla="*/ 1181756 h 1271194"/>
                <a:gd name="connsiteX2926" fmla="*/ 630070 w 1267738"/>
                <a:gd name="connsiteY2926" fmla="*/ 1182600 h 1271194"/>
                <a:gd name="connsiteX2927" fmla="*/ 630070 w 1267738"/>
                <a:gd name="connsiteY2927" fmla="*/ 1183444 h 1271194"/>
                <a:gd name="connsiteX2928" fmla="*/ 630070 w 1267738"/>
                <a:gd name="connsiteY2928" fmla="*/ 1184288 h 1271194"/>
                <a:gd name="connsiteX2929" fmla="*/ 630915 w 1267738"/>
                <a:gd name="connsiteY2929" fmla="*/ 1184288 h 1271194"/>
                <a:gd name="connsiteX2930" fmla="*/ 631674 w 1267738"/>
                <a:gd name="connsiteY2930" fmla="*/ 1184288 h 1271194"/>
                <a:gd name="connsiteX2931" fmla="*/ 631674 w 1267738"/>
                <a:gd name="connsiteY2931" fmla="*/ 1185132 h 1271194"/>
                <a:gd name="connsiteX2932" fmla="*/ 631674 w 1267738"/>
                <a:gd name="connsiteY2932" fmla="*/ 1185891 h 1271194"/>
                <a:gd name="connsiteX2933" fmla="*/ 631674 w 1267738"/>
                <a:gd name="connsiteY2933" fmla="*/ 1186735 h 1271194"/>
                <a:gd name="connsiteX2934" fmla="*/ 631674 w 1267738"/>
                <a:gd name="connsiteY2934" fmla="*/ 1187578 h 1271194"/>
                <a:gd name="connsiteX2935" fmla="*/ 631674 w 1267738"/>
                <a:gd name="connsiteY2935" fmla="*/ 1188422 h 1271194"/>
                <a:gd name="connsiteX2936" fmla="*/ 631674 w 1267738"/>
                <a:gd name="connsiteY2936" fmla="*/ 1189266 h 1271194"/>
                <a:gd name="connsiteX2937" fmla="*/ 631674 w 1267738"/>
                <a:gd name="connsiteY2937" fmla="*/ 1190110 h 1271194"/>
                <a:gd name="connsiteX2938" fmla="*/ 630830 w 1267738"/>
                <a:gd name="connsiteY2938" fmla="*/ 1190025 h 1271194"/>
                <a:gd name="connsiteX2939" fmla="*/ 630493 w 1267738"/>
                <a:gd name="connsiteY2939" fmla="*/ 1190025 h 1271194"/>
                <a:gd name="connsiteX2940" fmla="*/ 630324 w 1267738"/>
                <a:gd name="connsiteY2940" fmla="*/ 1190447 h 1271194"/>
                <a:gd name="connsiteX2941" fmla="*/ 630070 w 1267738"/>
                <a:gd name="connsiteY2941" fmla="*/ 1190278 h 1271194"/>
                <a:gd name="connsiteX2942" fmla="*/ 630070 w 1267738"/>
                <a:gd name="connsiteY2942" fmla="*/ 1190869 h 1271194"/>
                <a:gd name="connsiteX2943" fmla="*/ 630070 w 1267738"/>
                <a:gd name="connsiteY2943" fmla="*/ 1191713 h 127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Lst>
              <a:rect l="l" t="t" r="r" b="b"/>
              <a:pathLst>
                <a:path w="1267738" h="1271194">
                  <a:moveTo>
                    <a:pt x="630070" y="1191713"/>
                  </a:moveTo>
                  <a:lnTo>
                    <a:pt x="630070" y="1192557"/>
                  </a:lnTo>
                  <a:lnTo>
                    <a:pt x="630070" y="1193400"/>
                  </a:lnTo>
                  <a:lnTo>
                    <a:pt x="630070" y="1194244"/>
                  </a:lnTo>
                  <a:lnTo>
                    <a:pt x="630070" y="1195003"/>
                  </a:lnTo>
                  <a:lnTo>
                    <a:pt x="630070" y="1195847"/>
                  </a:lnTo>
                  <a:lnTo>
                    <a:pt x="630830" y="1195847"/>
                  </a:lnTo>
                  <a:lnTo>
                    <a:pt x="630830" y="1196691"/>
                  </a:lnTo>
                  <a:lnTo>
                    <a:pt x="630070" y="1196691"/>
                  </a:lnTo>
                  <a:lnTo>
                    <a:pt x="630070" y="1197534"/>
                  </a:lnTo>
                  <a:lnTo>
                    <a:pt x="629986" y="1198378"/>
                  </a:lnTo>
                  <a:lnTo>
                    <a:pt x="629986" y="1199138"/>
                  </a:lnTo>
                  <a:lnTo>
                    <a:pt x="629986" y="1199982"/>
                  </a:lnTo>
                  <a:lnTo>
                    <a:pt x="629227" y="1199982"/>
                  </a:lnTo>
                  <a:lnTo>
                    <a:pt x="629227" y="1200825"/>
                  </a:lnTo>
                  <a:lnTo>
                    <a:pt x="629227" y="1201669"/>
                  </a:lnTo>
                  <a:lnTo>
                    <a:pt x="629227" y="1202513"/>
                  </a:lnTo>
                  <a:lnTo>
                    <a:pt x="629227" y="1203272"/>
                  </a:lnTo>
                  <a:lnTo>
                    <a:pt x="629986" y="1204959"/>
                  </a:lnTo>
                  <a:lnTo>
                    <a:pt x="629986" y="1207491"/>
                  </a:lnTo>
                  <a:lnTo>
                    <a:pt x="629986" y="1209094"/>
                  </a:lnTo>
                  <a:lnTo>
                    <a:pt x="629986" y="1210781"/>
                  </a:lnTo>
                  <a:lnTo>
                    <a:pt x="628298" y="1214916"/>
                  </a:lnTo>
                  <a:lnTo>
                    <a:pt x="628298" y="1216519"/>
                  </a:lnTo>
                  <a:lnTo>
                    <a:pt x="628298" y="1218206"/>
                  </a:lnTo>
                  <a:lnTo>
                    <a:pt x="628298" y="1219894"/>
                  </a:lnTo>
                  <a:lnTo>
                    <a:pt x="628298" y="1220654"/>
                  </a:lnTo>
                  <a:lnTo>
                    <a:pt x="627454" y="1222341"/>
                  </a:lnTo>
                  <a:lnTo>
                    <a:pt x="628298" y="1222341"/>
                  </a:lnTo>
                  <a:lnTo>
                    <a:pt x="628298" y="1223185"/>
                  </a:lnTo>
                  <a:lnTo>
                    <a:pt x="629142" y="1226476"/>
                  </a:lnTo>
                  <a:lnTo>
                    <a:pt x="629986" y="1232297"/>
                  </a:lnTo>
                  <a:lnTo>
                    <a:pt x="629986" y="1233141"/>
                  </a:lnTo>
                  <a:lnTo>
                    <a:pt x="629902" y="1235588"/>
                  </a:lnTo>
                  <a:lnTo>
                    <a:pt x="629902" y="1236432"/>
                  </a:lnTo>
                  <a:lnTo>
                    <a:pt x="631590" y="1243013"/>
                  </a:lnTo>
                  <a:lnTo>
                    <a:pt x="631590" y="1245544"/>
                  </a:lnTo>
                  <a:lnTo>
                    <a:pt x="632350" y="1252125"/>
                  </a:lnTo>
                  <a:lnTo>
                    <a:pt x="633194" y="1256260"/>
                  </a:lnTo>
                  <a:lnTo>
                    <a:pt x="634038" y="1260394"/>
                  </a:lnTo>
                  <a:lnTo>
                    <a:pt x="634798" y="1266216"/>
                  </a:lnTo>
                  <a:lnTo>
                    <a:pt x="634798" y="1267060"/>
                  </a:lnTo>
                  <a:lnTo>
                    <a:pt x="634798" y="1267903"/>
                  </a:lnTo>
                  <a:lnTo>
                    <a:pt x="642226" y="1271194"/>
                  </a:lnTo>
                  <a:lnTo>
                    <a:pt x="645519" y="1270435"/>
                  </a:lnTo>
                  <a:lnTo>
                    <a:pt x="648051" y="1269591"/>
                  </a:lnTo>
                  <a:lnTo>
                    <a:pt x="649655" y="1268747"/>
                  </a:lnTo>
                  <a:lnTo>
                    <a:pt x="652947" y="1267903"/>
                  </a:lnTo>
                  <a:lnTo>
                    <a:pt x="658772" y="1266300"/>
                  </a:lnTo>
                  <a:lnTo>
                    <a:pt x="664512" y="1264613"/>
                  </a:lnTo>
                  <a:lnTo>
                    <a:pt x="667888" y="1263854"/>
                  </a:lnTo>
                  <a:lnTo>
                    <a:pt x="672784" y="1262166"/>
                  </a:lnTo>
                  <a:lnTo>
                    <a:pt x="676161" y="1261406"/>
                  </a:lnTo>
                  <a:lnTo>
                    <a:pt x="678609" y="1260563"/>
                  </a:lnTo>
                  <a:lnTo>
                    <a:pt x="678609" y="1262166"/>
                  </a:lnTo>
                  <a:lnTo>
                    <a:pt x="679453" y="1264697"/>
                  </a:lnTo>
                  <a:lnTo>
                    <a:pt x="686882" y="1261406"/>
                  </a:lnTo>
                  <a:lnTo>
                    <a:pt x="688486" y="1261406"/>
                  </a:lnTo>
                  <a:lnTo>
                    <a:pt x="692622" y="1259803"/>
                  </a:lnTo>
                  <a:lnTo>
                    <a:pt x="693466" y="1259803"/>
                  </a:lnTo>
                  <a:lnTo>
                    <a:pt x="699291" y="1257272"/>
                  </a:lnTo>
                  <a:lnTo>
                    <a:pt x="700050" y="1257272"/>
                  </a:lnTo>
                  <a:lnTo>
                    <a:pt x="700894" y="1256513"/>
                  </a:lnTo>
                  <a:lnTo>
                    <a:pt x="701739" y="1256513"/>
                  </a:lnTo>
                  <a:lnTo>
                    <a:pt x="702583" y="1256513"/>
                  </a:lnTo>
                  <a:lnTo>
                    <a:pt x="706719" y="1254825"/>
                  </a:lnTo>
                  <a:lnTo>
                    <a:pt x="707479" y="1254825"/>
                  </a:lnTo>
                  <a:lnTo>
                    <a:pt x="709167" y="1253981"/>
                  </a:lnTo>
                  <a:lnTo>
                    <a:pt x="710855" y="1253222"/>
                  </a:lnTo>
                  <a:lnTo>
                    <a:pt x="711700" y="1244954"/>
                  </a:lnTo>
                  <a:lnTo>
                    <a:pt x="711700" y="1244110"/>
                  </a:lnTo>
                  <a:lnTo>
                    <a:pt x="712544" y="1240819"/>
                  </a:lnTo>
                  <a:lnTo>
                    <a:pt x="712544" y="1239975"/>
                  </a:lnTo>
                  <a:lnTo>
                    <a:pt x="713388" y="1234997"/>
                  </a:lnTo>
                  <a:lnTo>
                    <a:pt x="714232" y="1229175"/>
                  </a:lnTo>
                  <a:lnTo>
                    <a:pt x="715076" y="1222594"/>
                  </a:lnTo>
                  <a:lnTo>
                    <a:pt x="716764" y="1213481"/>
                  </a:lnTo>
                  <a:lnTo>
                    <a:pt x="716764" y="1212638"/>
                  </a:lnTo>
                  <a:lnTo>
                    <a:pt x="717608" y="1187832"/>
                  </a:lnTo>
                  <a:lnTo>
                    <a:pt x="718453" y="1186988"/>
                  </a:lnTo>
                  <a:lnTo>
                    <a:pt x="718453" y="1185300"/>
                  </a:lnTo>
                  <a:lnTo>
                    <a:pt x="718453" y="1182853"/>
                  </a:lnTo>
                  <a:lnTo>
                    <a:pt x="718453" y="1181166"/>
                  </a:lnTo>
                  <a:lnTo>
                    <a:pt x="718453" y="1179563"/>
                  </a:lnTo>
                  <a:lnTo>
                    <a:pt x="718537" y="1177875"/>
                  </a:lnTo>
                  <a:lnTo>
                    <a:pt x="718537" y="1175428"/>
                  </a:lnTo>
                  <a:lnTo>
                    <a:pt x="718537" y="1173741"/>
                  </a:lnTo>
                  <a:lnTo>
                    <a:pt x="718537" y="1172054"/>
                  </a:lnTo>
                  <a:lnTo>
                    <a:pt x="718537" y="1170450"/>
                  </a:lnTo>
                  <a:lnTo>
                    <a:pt x="719381" y="1167919"/>
                  </a:lnTo>
                  <a:lnTo>
                    <a:pt x="719381" y="1166316"/>
                  </a:lnTo>
                  <a:lnTo>
                    <a:pt x="719381" y="1164628"/>
                  </a:lnTo>
                  <a:lnTo>
                    <a:pt x="720225" y="1162182"/>
                  </a:lnTo>
                  <a:lnTo>
                    <a:pt x="721069" y="1161338"/>
                  </a:lnTo>
                  <a:lnTo>
                    <a:pt x="721069" y="1160494"/>
                  </a:lnTo>
                  <a:lnTo>
                    <a:pt x="721829" y="1158891"/>
                  </a:lnTo>
                  <a:lnTo>
                    <a:pt x="722673" y="1157203"/>
                  </a:lnTo>
                  <a:lnTo>
                    <a:pt x="724362" y="1155516"/>
                  </a:lnTo>
                  <a:lnTo>
                    <a:pt x="725206" y="1154757"/>
                  </a:lnTo>
                  <a:lnTo>
                    <a:pt x="726050" y="1152225"/>
                  </a:lnTo>
                  <a:lnTo>
                    <a:pt x="726894" y="1151382"/>
                  </a:lnTo>
                  <a:lnTo>
                    <a:pt x="727654" y="1149778"/>
                  </a:lnTo>
                  <a:lnTo>
                    <a:pt x="729342" y="1148091"/>
                  </a:lnTo>
                  <a:lnTo>
                    <a:pt x="730186" y="1146488"/>
                  </a:lnTo>
                  <a:lnTo>
                    <a:pt x="731031" y="1145644"/>
                  </a:lnTo>
                  <a:lnTo>
                    <a:pt x="731031" y="1144800"/>
                  </a:lnTo>
                  <a:lnTo>
                    <a:pt x="734323" y="1139822"/>
                  </a:lnTo>
                  <a:lnTo>
                    <a:pt x="736011" y="1137376"/>
                  </a:lnTo>
                  <a:lnTo>
                    <a:pt x="737615" y="1135688"/>
                  </a:lnTo>
                  <a:lnTo>
                    <a:pt x="740991" y="1130710"/>
                  </a:lnTo>
                  <a:lnTo>
                    <a:pt x="740991" y="1129950"/>
                  </a:lnTo>
                  <a:lnTo>
                    <a:pt x="741836" y="1129106"/>
                  </a:lnTo>
                  <a:lnTo>
                    <a:pt x="742680" y="1128263"/>
                  </a:lnTo>
                  <a:lnTo>
                    <a:pt x="742680" y="1127419"/>
                  </a:lnTo>
                  <a:lnTo>
                    <a:pt x="743439" y="1127419"/>
                  </a:lnTo>
                  <a:lnTo>
                    <a:pt x="743439" y="1126575"/>
                  </a:lnTo>
                  <a:lnTo>
                    <a:pt x="750108" y="1117547"/>
                  </a:lnTo>
                  <a:lnTo>
                    <a:pt x="753485" y="1111725"/>
                  </a:lnTo>
                  <a:lnTo>
                    <a:pt x="754245" y="1110882"/>
                  </a:lnTo>
                  <a:lnTo>
                    <a:pt x="757621" y="1106747"/>
                  </a:lnTo>
                  <a:lnTo>
                    <a:pt x="758465" y="1104300"/>
                  </a:lnTo>
                  <a:lnTo>
                    <a:pt x="759225" y="1104300"/>
                  </a:lnTo>
                  <a:lnTo>
                    <a:pt x="765050" y="1096032"/>
                  </a:lnTo>
                  <a:lnTo>
                    <a:pt x="769270" y="1089450"/>
                  </a:lnTo>
                  <a:lnTo>
                    <a:pt x="772562" y="1085316"/>
                  </a:lnTo>
                  <a:lnTo>
                    <a:pt x="776699" y="1079494"/>
                  </a:lnTo>
                  <a:lnTo>
                    <a:pt x="777543" y="1078650"/>
                  </a:lnTo>
                  <a:lnTo>
                    <a:pt x="779231" y="1077047"/>
                  </a:lnTo>
                  <a:lnTo>
                    <a:pt x="780075" y="1076204"/>
                  </a:lnTo>
                  <a:lnTo>
                    <a:pt x="781679" y="1075360"/>
                  </a:lnTo>
                  <a:lnTo>
                    <a:pt x="782523" y="1075360"/>
                  </a:lnTo>
                  <a:lnTo>
                    <a:pt x="784212" y="1074516"/>
                  </a:lnTo>
                  <a:lnTo>
                    <a:pt x="785816" y="1073756"/>
                  </a:lnTo>
                  <a:lnTo>
                    <a:pt x="786660" y="1073756"/>
                  </a:lnTo>
                  <a:lnTo>
                    <a:pt x="787504" y="1073756"/>
                  </a:lnTo>
                  <a:lnTo>
                    <a:pt x="788348" y="1072913"/>
                  </a:lnTo>
                  <a:lnTo>
                    <a:pt x="789952" y="1072913"/>
                  </a:lnTo>
                  <a:lnTo>
                    <a:pt x="790796" y="1072913"/>
                  </a:lnTo>
                  <a:lnTo>
                    <a:pt x="794932" y="1071310"/>
                  </a:lnTo>
                  <a:lnTo>
                    <a:pt x="799913" y="1069622"/>
                  </a:lnTo>
                  <a:lnTo>
                    <a:pt x="804049" y="1068863"/>
                  </a:lnTo>
                  <a:lnTo>
                    <a:pt x="814854" y="1065572"/>
                  </a:lnTo>
                  <a:lnTo>
                    <a:pt x="815698" y="1064728"/>
                  </a:lnTo>
                  <a:lnTo>
                    <a:pt x="816542" y="1064728"/>
                  </a:lnTo>
                  <a:lnTo>
                    <a:pt x="820679" y="1063125"/>
                  </a:lnTo>
                  <a:lnTo>
                    <a:pt x="821439" y="1063125"/>
                  </a:lnTo>
                  <a:lnTo>
                    <a:pt x="823971" y="1062282"/>
                  </a:lnTo>
                  <a:lnTo>
                    <a:pt x="826419" y="1061438"/>
                  </a:lnTo>
                  <a:lnTo>
                    <a:pt x="828951" y="1060678"/>
                  </a:lnTo>
                  <a:lnTo>
                    <a:pt x="834692" y="1058991"/>
                  </a:lnTo>
                  <a:lnTo>
                    <a:pt x="836380" y="1058991"/>
                  </a:lnTo>
                  <a:lnTo>
                    <a:pt x="838068" y="1058232"/>
                  </a:lnTo>
                  <a:lnTo>
                    <a:pt x="839672" y="1057388"/>
                  </a:lnTo>
                  <a:lnTo>
                    <a:pt x="841360" y="1057388"/>
                  </a:lnTo>
                  <a:lnTo>
                    <a:pt x="842204" y="1056544"/>
                  </a:lnTo>
                  <a:lnTo>
                    <a:pt x="846341" y="1055700"/>
                  </a:lnTo>
                  <a:lnTo>
                    <a:pt x="847185" y="1054941"/>
                  </a:lnTo>
                  <a:lnTo>
                    <a:pt x="850477" y="1054097"/>
                  </a:lnTo>
                  <a:lnTo>
                    <a:pt x="857906" y="1052494"/>
                  </a:lnTo>
                  <a:lnTo>
                    <a:pt x="858750" y="1051650"/>
                  </a:lnTo>
                  <a:lnTo>
                    <a:pt x="860438" y="1051650"/>
                  </a:lnTo>
                  <a:lnTo>
                    <a:pt x="865418" y="1050047"/>
                  </a:lnTo>
                  <a:lnTo>
                    <a:pt x="870399" y="1048359"/>
                  </a:lnTo>
                  <a:lnTo>
                    <a:pt x="872847" y="1047600"/>
                  </a:lnTo>
                  <a:lnTo>
                    <a:pt x="875295" y="1046756"/>
                  </a:lnTo>
                  <a:lnTo>
                    <a:pt x="876139" y="1046756"/>
                  </a:lnTo>
                  <a:lnTo>
                    <a:pt x="876983" y="1046756"/>
                  </a:lnTo>
                  <a:lnTo>
                    <a:pt x="876983" y="1045913"/>
                  </a:lnTo>
                  <a:lnTo>
                    <a:pt x="877827" y="1045913"/>
                  </a:lnTo>
                  <a:lnTo>
                    <a:pt x="879516" y="1045153"/>
                  </a:lnTo>
                  <a:lnTo>
                    <a:pt x="880275" y="1045153"/>
                  </a:lnTo>
                  <a:lnTo>
                    <a:pt x="881964" y="1045153"/>
                  </a:lnTo>
                  <a:lnTo>
                    <a:pt x="884412" y="1044310"/>
                  </a:lnTo>
                  <a:lnTo>
                    <a:pt x="885256" y="1043466"/>
                  </a:lnTo>
                  <a:lnTo>
                    <a:pt x="889392" y="1042706"/>
                  </a:lnTo>
                  <a:lnTo>
                    <a:pt x="894373" y="1041019"/>
                  </a:lnTo>
                  <a:lnTo>
                    <a:pt x="898509" y="1039416"/>
                  </a:lnTo>
                  <a:lnTo>
                    <a:pt x="901041" y="1038572"/>
                  </a:lnTo>
                  <a:lnTo>
                    <a:pt x="901886" y="1038572"/>
                  </a:lnTo>
                  <a:lnTo>
                    <a:pt x="903490" y="1038572"/>
                  </a:lnTo>
                  <a:lnTo>
                    <a:pt x="906866" y="1037813"/>
                  </a:lnTo>
                  <a:lnTo>
                    <a:pt x="907626" y="1036969"/>
                  </a:lnTo>
                  <a:lnTo>
                    <a:pt x="908470" y="1036969"/>
                  </a:lnTo>
                  <a:lnTo>
                    <a:pt x="912606" y="1035366"/>
                  </a:lnTo>
                  <a:lnTo>
                    <a:pt x="915983" y="1034522"/>
                  </a:lnTo>
                  <a:lnTo>
                    <a:pt x="916743" y="1034522"/>
                  </a:lnTo>
                  <a:lnTo>
                    <a:pt x="917587" y="1033678"/>
                  </a:lnTo>
                  <a:lnTo>
                    <a:pt x="920119" y="1032919"/>
                  </a:lnTo>
                  <a:lnTo>
                    <a:pt x="922567" y="1032919"/>
                  </a:lnTo>
                  <a:lnTo>
                    <a:pt x="925100" y="1031232"/>
                  </a:lnTo>
                  <a:lnTo>
                    <a:pt x="926704" y="1031232"/>
                  </a:lnTo>
                  <a:lnTo>
                    <a:pt x="927548" y="1031232"/>
                  </a:lnTo>
                  <a:lnTo>
                    <a:pt x="930080" y="1030472"/>
                  </a:lnTo>
                  <a:lnTo>
                    <a:pt x="930840" y="1030472"/>
                  </a:lnTo>
                  <a:lnTo>
                    <a:pt x="934216" y="1028784"/>
                  </a:lnTo>
                  <a:lnTo>
                    <a:pt x="935820" y="1028869"/>
                  </a:lnTo>
                  <a:lnTo>
                    <a:pt x="939957" y="1027182"/>
                  </a:lnTo>
                  <a:lnTo>
                    <a:pt x="944937" y="1025579"/>
                  </a:lnTo>
                  <a:lnTo>
                    <a:pt x="949073" y="1024735"/>
                  </a:lnTo>
                  <a:lnTo>
                    <a:pt x="953294" y="1023131"/>
                  </a:lnTo>
                  <a:lnTo>
                    <a:pt x="958275" y="1021528"/>
                  </a:lnTo>
                  <a:lnTo>
                    <a:pt x="962411" y="1020685"/>
                  </a:lnTo>
                  <a:lnTo>
                    <a:pt x="968995" y="1018237"/>
                  </a:lnTo>
                  <a:lnTo>
                    <a:pt x="969839" y="1018237"/>
                  </a:lnTo>
                  <a:lnTo>
                    <a:pt x="972372" y="1017394"/>
                  </a:lnTo>
                  <a:lnTo>
                    <a:pt x="977268" y="1015791"/>
                  </a:lnTo>
                  <a:lnTo>
                    <a:pt x="985625" y="1013344"/>
                  </a:lnTo>
                  <a:lnTo>
                    <a:pt x="989761" y="1012584"/>
                  </a:lnTo>
                  <a:lnTo>
                    <a:pt x="990605" y="1012584"/>
                  </a:lnTo>
                  <a:lnTo>
                    <a:pt x="990605" y="1011741"/>
                  </a:lnTo>
                  <a:lnTo>
                    <a:pt x="998034" y="1010138"/>
                  </a:lnTo>
                  <a:lnTo>
                    <a:pt x="1003014" y="1008450"/>
                  </a:lnTo>
                  <a:lnTo>
                    <a:pt x="1003858" y="1008450"/>
                  </a:lnTo>
                  <a:lnTo>
                    <a:pt x="1005547" y="1007691"/>
                  </a:lnTo>
                  <a:lnTo>
                    <a:pt x="1006306" y="1007691"/>
                  </a:lnTo>
                  <a:lnTo>
                    <a:pt x="1007151" y="1006847"/>
                  </a:lnTo>
                  <a:lnTo>
                    <a:pt x="1008839" y="1006847"/>
                  </a:lnTo>
                  <a:lnTo>
                    <a:pt x="1010443" y="1006004"/>
                  </a:lnTo>
                  <a:lnTo>
                    <a:pt x="1012131" y="1006088"/>
                  </a:lnTo>
                  <a:lnTo>
                    <a:pt x="1017111" y="1004400"/>
                  </a:lnTo>
                  <a:lnTo>
                    <a:pt x="1022092" y="1002797"/>
                  </a:lnTo>
                  <a:lnTo>
                    <a:pt x="1022936" y="1002797"/>
                  </a:lnTo>
                  <a:lnTo>
                    <a:pt x="1023780" y="1001953"/>
                  </a:lnTo>
                  <a:lnTo>
                    <a:pt x="1024625" y="1001953"/>
                  </a:lnTo>
                  <a:lnTo>
                    <a:pt x="1027072" y="1001194"/>
                  </a:lnTo>
                  <a:lnTo>
                    <a:pt x="1027917" y="1001194"/>
                  </a:lnTo>
                  <a:lnTo>
                    <a:pt x="1028761" y="1000350"/>
                  </a:lnTo>
                  <a:lnTo>
                    <a:pt x="1029520" y="1000350"/>
                  </a:lnTo>
                  <a:lnTo>
                    <a:pt x="1031209" y="1000350"/>
                  </a:lnTo>
                  <a:lnTo>
                    <a:pt x="1031209" y="999506"/>
                  </a:lnTo>
                  <a:lnTo>
                    <a:pt x="1032897" y="999591"/>
                  </a:lnTo>
                  <a:lnTo>
                    <a:pt x="1033741" y="999591"/>
                  </a:lnTo>
                  <a:lnTo>
                    <a:pt x="1034501" y="998747"/>
                  </a:lnTo>
                  <a:lnTo>
                    <a:pt x="1037033" y="997903"/>
                  </a:lnTo>
                  <a:lnTo>
                    <a:pt x="1039481" y="997144"/>
                  </a:lnTo>
                  <a:lnTo>
                    <a:pt x="1040326" y="997144"/>
                  </a:lnTo>
                  <a:lnTo>
                    <a:pt x="1041170" y="997144"/>
                  </a:lnTo>
                  <a:lnTo>
                    <a:pt x="1042858" y="996300"/>
                  </a:lnTo>
                  <a:lnTo>
                    <a:pt x="1043702" y="995457"/>
                  </a:lnTo>
                  <a:lnTo>
                    <a:pt x="1044462" y="995457"/>
                  </a:lnTo>
                  <a:lnTo>
                    <a:pt x="1044462" y="994613"/>
                  </a:lnTo>
                  <a:lnTo>
                    <a:pt x="1045306" y="994613"/>
                  </a:lnTo>
                  <a:lnTo>
                    <a:pt x="1046994" y="993009"/>
                  </a:lnTo>
                  <a:lnTo>
                    <a:pt x="1047839" y="992166"/>
                  </a:lnTo>
                  <a:lnTo>
                    <a:pt x="1048683" y="991322"/>
                  </a:lnTo>
                  <a:lnTo>
                    <a:pt x="1050371" y="989719"/>
                  </a:lnTo>
                  <a:lnTo>
                    <a:pt x="1051131" y="988875"/>
                  </a:lnTo>
                  <a:lnTo>
                    <a:pt x="1052819" y="988032"/>
                  </a:lnTo>
                  <a:lnTo>
                    <a:pt x="1053663" y="986428"/>
                  </a:lnTo>
                  <a:lnTo>
                    <a:pt x="1056196" y="984741"/>
                  </a:lnTo>
                  <a:lnTo>
                    <a:pt x="1056955" y="983981"/>
                  </a:lnTo>
                  <a:lnTo>
                    <a:pt x="1059488" y="982294"/>
                  </a:lnTo>
                  <a:lnTo>
                    <a:pt x="1060332" y="981450"/>
                  </a:lnTo>
                  <a:lnTo>
                    <a:pt x="1062020" y="979847"/>
                  </a:lnTo>
                  <a:lnTo>
                    <a:pt x="1063624" y="978159"/>
                  </a:lnTo>
                  <a:lnTo>
                    <a:pt x="1064468" y="977316"/>
                  </a:lnTo>
                  <a:lnTo>
                    <a:pt x="1066156" y="975713"/>
                  </a:lnTo>
                  <a:lnTo>
                    <a:pt x="1068689" y="974025"/>
                  </a:lnTo>
                  <a:lnTo>
                    <a:pt x="1068689" y="973266"/>
                  </a:lnTo>
                  <a:lnTo>
                    <a:pt x="1069533" y="973266"/>
                  </a:lnTo>
                  <a:lnTo>
                    <a:pt x="1069533" y="972422"/>
                  </a:lnTo>
                  <a:lnTo>
                    <a:pt x="1070293" y="972422"/>
                  </a:lnTo>
                  <a:lnTo>
                    <a:pt x="1073669" y="969132"/>
                  </a:lnTo>
                  <a:lnTo>
                    <a:pt x="1082871" y="960863"/>
                  </a:lnTo>
                  <a:lnTo>
                    <a:pt x="1084474" y="959259"/>
                  </a:lnTo>
                  <a:lnTo>
                    <a:pt x="1099500" y="946097"/>
                  </a:lnTo>
                  <a:lnTo>
                    <a:pt x="1100344" y="945253"/>
                  </a:lnTo>
                  <a:lnTo>
                    <a:pt x="1101188" y="944409"/>
                  </a:lnTo>
                  <a:lnTo>
                    <a:pt x="1103636" y="942807"/>
                  </a:lnTo>
                  <a:lnTo>
                    <a:pt x="1104481" y="941119"/>
                  </a:lnTo>
                  <a:lnTo>
                    <a:pt x="1105325" y="941119"/>
                  </a:lnTo>
                  <a:lnTo>
                    <a:pt x="1106169" y="940275"/>
                  </a:lnTo>
                  <a:lnTo>
                    <a:pt x="1107857" y="938672"/>
                  </a:lnTo>
                  <a:lnTo>
                    <a:pt x="1108701" y="937828"/>
                  </a:lnTo>
                  <a:lnTo>
                    <a:pt x="1112838" y="934538"/>
                  </a:lnTo>
                  <a:lnTo>
                    <a:pt x="1114526" y="932850"/>
                  </a:lnTo>
                  <a:lnTo>
                    <a:pt x="1116214" y="931247"/>
                  </a:lnTo>
                  <a:lnTo>
                    <a:pt x="1115370" y="930403"/>
                  </a:lnTo>
                  <a:lnTo>
                    <a:pt x="1115370" y="929560"/>
                  </a:lnTo>
                  <a:lnTo>
                    <a:pt x="1114526" y="927872"/>
                  </a:lnTo>
                  <a:lnTo>
                    <a:pt x="1113766" y="927113"/>
                  </a:lnTo>
                  <a:lnTo>
                    <a:pt x="1113766" y="926269"/>
                  </a:lnTo>
                  <a:lnTo>
                    <a:pt x="1112922" y="925425"/>
                  </a:lnTo>
                  <a:lnTo>
                    <a:pt x="1112922" y="924581"/>
                  </a:lnTo>
                  <a:lnTo>
                    <a:pt x="1111318" y="922050"/>
                  </a:lnTo>
                  <a:lnTo>
                    <a:pt x="1111318" y="921206"/>
                  </a:lnTo>
                  <a:lnTo>
                    <a:pt x="1110474" y="919604"/>
                  </a:lnTo>
                  <a:lnTo>
                    <a:pt x="1109630" y="918760"/>
                  </a:lnTo>
                  <a:lnTo>
                    <a:pt x="1109630" y="917916"/>
                  </a:lnTo>
                  <a:lnTo>
                    <a:pt x="1108026" y="915385"/>
                  </a:lnTo>
                  <a:lnTo>
                    <a:pt x="1106338" y="912938"/>
                  </a:lnTo>
                  <a:lnTo>
                    <a:pt x="1105578" y="911250"/>
                  </a:lnTo>
                  <a:lnTo>
                    <a:pt x="1104734" y="910406"/>
                  </a:lnTo>
                  <a:lnTo>
                    <a:pt x="1104734" y="909563"/>
                  </a:lnTo>
                  <a:lnTo>
                    <a:pt x="1103890" y="908719"/>
                  </a:lnTo>
                  <a:lnTo>
                    <a:pt x="1103890" y="907875"/>
                  </a:lnTo>
                  <a:lnTo>
                    <a:pt x="1103130" y="906272"/>
                  </a:lnTo>
                  <a:lnTo>
                    <a:pt x="1101442" y="903741"/>
                  </a:lnTo>
                  <a:lnTo>
                    <a:pt x="1100682" y="902053"/>
                  </a:lnTo>
                  <a:lnTo>
                    <a:pt x="1100682" y="901209"/>
                  </a:lnTo>
                  <a:lnTo>
                    <a:pt x="1099838" y="900366"/>
                  </a:lnTo>
                  <a:lnTo>
                    <a:pt x="1098994" y="898763"/>
                  </a:lnTo>
                  <a:lnTo>
                    <a:pt x="1097390" y="895387"/>
                  </a:lnTo>
                  <a:lnTo>
                    <a:pt x="1096546" y="894544"/>
                  </a:lnTo>
                  <a:lnTo>
                    <a:pt x="1096546" y="893700"/>
                  </a:lnTo>
                  <a:lnTo>
                    <a:pt x="1094942" y="892013"/>
                  </a:lnTo>
                  <a:lnTo>
                    <a:pt x="1093253" y="888722"/>
                  </a:lnTo>
                  <a:lnTo>
                    <a:pt x="1092494" y="887034"/>
                  </a:lnTo>
                  <a:lnTo>
                    <a:pt x="1091650" y="885347"/>
                  </a:lnTo>
                  <a:lnTo>
                    <a:pt x="1087513" y="879525"/>
                  </a:lnTo>
                  <a:lnTo>
                    <a:pt x="1085065" y="875391"/>
                  </a:lnTo>
                  <a:lnTo>
                    <a:pt x="1079325" y="865350"/>
                  </a:lnTo>
                  <a:lnTo>
                    <a:pt x="1078565" y="863663"/>
                  </a:lnTo>
                  <a:lnTo>
                    <a:pt x="1078565" y="862819"/>
                  </a:lnTo>
                  <a:lnTo>
                    <a:pt x="1076117" y="859528"/>
                  </a:lnTo>
                  <a:lnTo>
                    <a:pt x="1076117" y="858685"/>
                  </a:lnTo>
                  <a:lnTo>
                    <a:pt x="1074429" y="856997"/>
                  </a:lnTo>
                  <a:lnTo>
                    <a:pt x="1073669" y="854550"/>
                  </a:lnTo>
                  <a:lnTo>
                    <a:pt x="1071137" y="851175"/>
                  </a:lnTo>
                  <a:lnTo>
                    <a:pt x="1070377" y="849487"/>
                  </a:lnTo>
                  <a:lnTo>
                    <a:pt x="1070377" y="848644"/>
                  </a:lnTo>
                  <a:lnTo>
                    <a:pt x="1068689" y="846197"/>
                  </a:lnTo>
                  <a:lnTo>
                    <a:pt x="1067929" y="844510"/>
                  </a:lnTo>
                  <a:lnTo>
                    <a:pt x="1066241" y="842822"/>
                  </a:lnTo>
                  <a:lnTo>
                    <a:pt x="1065397" y="841134"/>
                  </a:lnTo>
                  <a:lnTo>
                    <a:pt x="1065481" y="840291"/>
                  </a:lnTo>
                  <a:lnTo>
                    <a:pt x="1064637" y="840291"/>
                  </a:lnTo>
                  <a:lnTo>
                    <a:pt x="1064637" y="839447"/>
                  </a:lnTo>
                  <a:lnTo>
                    <a:pt x="1062949" y="837000"/>
                  </a:lnTo>
                  <a:lnTo>
                    <a:pt x="1062949" y="836157"/>
                  </a:lnTo>
                  <a:lnTo>
                    <a:pt x="1058897" y="829491"/>
                  </a:lnTo>
                  <a:lnTo>
                    <a:pt x="1058053" y="828647"/>
                  </a:lnTo>
                  <a:lnTo>
                    <a:pt x="1053156" y="820294"/>
                  </a:lnTo>
                  <a:lnTo>
                    <a:pt x="1053156" y="819450"/>
                  </a:lnTo>
                  <a:lnTo>
                    <a:pt x="1051468" y="816919"/>
                  </a:lnTo>
                  <a:lnTo>
                    <a:pt x="1048261" y="811097"/>
                  </a:lnTo>
                  <a:lnTo>
                    <a:pt x="1047416" y="810253"/>
                  </a:lnTo>
                  <a:lnTo>
                    <a:pt x="1045728" y="806119"/>
                  </a:lnTo>
                  <a:lnTo>
                    <a:pt x="1044968" y="806119"/>
                  </a:lnTo>
                  <a:lnTo>
                    <a:pt x="1044124" y="804431"/>
                  </a:lnTo>
                  <a:lnTo>
                    <a:pt x="1044124" y="803588"/>
                  </a:lnTo>
                  <a:lnTo>
                    <a:pt x="1043280" y="803588"/>
                  </a:lnTo>
                  <a:lnTo>
                    <a:pt x="1043280" y="802744"/>
                  </a:lnTo>
                  <a:lnTo>
                    <a:pt x="1043280" y="801900"/>
                  </a:lnTo>
                  <a:lnTo>
                    <a:pt x="1042520" y="801056"/>
                  </a:lnTo>
                  <a:lnTo>
                    <a:pt x="1039228" y="796078"/>
                  </a:lnTo>
                  <a:lnTo>
                    <a:pt x="1039228" y="795234"/>
                  </a:lnTo>
                  <a:lnTo>
                    <a:pt x="1039228" y="794391"/>
                  </a:lnTo>
                  <a:lnTo>
                    <a:pt x="1038384" y="791944"/>
                  </a:lnTo>
                  <a:lnTo>
                    <a:pt x="1037540" y="789412"/>
                  </a:lnTo>
                  <a:lnTo>
                    <a:pt x="1036780" y="783591"/>
                  </a:lnTo>
                  <a:lnTo>
                    <a:pt x="1036780" y="780300"/>
                  </a:lnTo>
                  <a:lnTo>
                    <a:pt x="1036020" y="777769"/>
                  </a:lnTo>
                  <a:lnTo>
                    <a:pt x="1036020" y="776082"/>
                  </a:lnTo>
                  <a:lnTo>
                    <a:pt x="1035176" y="770260"/>
                  </a:lnTo>
                  <a:lnTo>
                    <a:pt x="1034417" y="766125"/>
                  </a:lnTo>
                  <a:lnTo>
                    <a:pt x="1033572" y="763594"/>
                  </a:lnTo>
                  <a:lnTo>
                    <a:pt x="1033572" y="761907"/>
                  </a:lnTo>
                  <a:lnTo>
                    <a:pt x="1032813" y="757772"/>
                  </a:lnTo>
                  <a:lnTo>
                    <a:pt x="1032053" y="751950"/>
                  </a:lnTo>
                  <a:lnTo>
                    <a:pt x="1031209" y="750263"/>
                  </a:lnTo>
                  <a:lnTo>
                    <a:pt x="1031209" y="748660"/>
                  </a:lnTo>
                  <a:lnTo>
                    <a:pt x="1031209" y="747816"/>
                  </a:lnTo>
                  <a:lnTo>
                    <a:pt x="1031209" y="746972"/>
                  </a:lnTo>
                  <a:lnTo>
                    <a:pt x="1031209" y="746128"/>
                  </a:lnTo>
                  <a:lnTo>
                    <a:pt x="1031209" y="745284"/>
                  </a:lnTo>
                  <a:lnTo>
                    <a:pt x="1030365" y="744441"/>
                  </a:lnTo>
                  <a:lnTo>
                    <a:pt x="1030449" y="743597"/>
                  </a:lnTo>
                  <a:lnTo>
                    <a:pt x="1030449" y="741994"/>
                  </a:lnTo>
                  <a:lnTo>
                    <a:pt x="1029605" y="740307"/>
                  </a:lnTo>
                  <a:lnTo>
                    <a:pt x="1029605" y="738619"/>
                  </a:lnTo>
                  <a:lnTo>
                    <a:pt x="1029605" y="737775"/>
                  </a:lnTo>
                  <a:lnTo>
                    <a:pt x="1029605" y="736931"/>
                  </a:lnTo>
                  <a:lnTo>
                    <a:pt x="1029605" y="736172"/>
                  </a:lnTo>
                  <a:lnTo>
                    <a:pt x="1028845" y="733641"/>
                  </a:lnTo>
                  <a:lnTo>
                    <a:pt x="1028845" y="731953"/>
                  </a:lnTo>
                  <a:lnTo>
                    <a:pt x="1027241" y="724444"/>
                  </a:lnTo>
                  <a:lnTo>
                    <a:pt x="1027241" y="721997"/>
                  </a:lnTo>
                  <a:lnTo>
                    <a:pt x="1026397" y="721153"/>
                  </a:lnTo>
                  <a:lnTo>
                    <a:pt x="1025637" y="715331"/>
                  </a:lnTo>
                  <a:lnTo>
                    <a:pt x="1025637" y="713644"/>
                  </a:lnTo>
                  <a:lnTo>
                    <a:pt x="1025637" y="712800"/>
                  </a:lnTo>
                  <a:lnTo>
                    <a:pt x="1024793" y="708666"/>
                  </a:lnTo>
                  <a:lnTo>
                    <a:pt x="1024793" y="707822"/>
                  </a:lnTo>
                  <a:lnTo>
                    <a:pt x="1024034" y="706978"/>
                  </a:lnTo>
                  <a:lnTo>
                    <a:pt x="1023189" y="705291"/>
                  </a:lnTo>
                  <a:lnTo>
                    <a:pt x="1023189" y="704447"/>
                  </a:lnTo>
                  <a:lnTo>
                    <a:pt x="1021585" y="701157"/>
                  </a:lnTo>
                  <a:lnTo>
                    <a:pt x="1020741" y="699469"/>
                  </a:lnTo>
                  <a:lnTo>
                    <a:pt x="1020741" y="698625"/>
                  </a:lnTo>
                  <a:lnTo>
                    <a:pt x="1018293" y="691959"/>
                  </a:lnTo>
                  <a:lnTo>
                    <a:pt x="1016605" y="689428"/>
                  </a:lnTo>
                  <a:lnTo>
                    <a:pt x="1015845" y="686897"/>
                  </a:lnTo>
                  <a:lnTo>
                    <a:pt x="1015001" y="685294"/>
                  </a:lnTo>
                  <a:lnTo>
                    <a:pt x="1014157" y="682763"/>
                  </a:lnTo>
                  <a:lnTo>
                    <a:pt x="1014241" y="681919"/>
                  </a:lnTo>
                  <a:lnTo>
                    <a:pt x="1013397" y="679472"/>
                  </a:lnTo>
                  <a:lnTo>
                    <a:pt x="1013397" y="676941"/>
                  </a:lnTo>
                  <a:lnTo>
                    <a:pt x="1013397" y="676097"/>
                  </a:lnTo>
                  <a:lnTo>
                    <a:pt x="1012638" y="671963"/>
                  </a:lnTo>
                  <a:lnTo>
                    <a:pt x="1012638" y="670275"/>
                  </a:lnTo>
                  <a:lnTo>
                    <a:pt x="1009430" y="651966"/>
                  </a:lnTo>
                  <a:lnTo>
                    <a:pt x="1009430" y="647747"/>
                  </a:lnTo>
                  <a:lnTo>
                    <a:pt x="1007826" y="638550"/>
                  </a:lnTo>
                  <a:lnTo>
                    <a:pt x="1007826" y="637791"/>
                  </a:lnTo>
                  <a:lnTo>
                    <a:pt x="1007826" y="636947"/>
                  </a:lnTo>
                  <a:lnTo>
                    <a:pt x="1006982" y="635260"/>
                  </a:lnTo>
                  <a:lnTo>
                    <a:pt x="1007066" y="633572"/>
                  </a:lnTo>
                  <a:lnTo>
                    <a:pt x="1007066" y="631884"/>
                  </a:lnTo>
                  <a:lnTo>
                    <a:pt x="1006222" y="626907"/>
                  </a:lnTo>
                  <a:lnTo>
                    <a:pt x="1005462" y="622772"/>
                  </a:lnTo>
                  <a:lnTo>
                    <a:pt x="1004618" y="617709"/>
                  </a:lnTo>
                  <a:lnTo>
                    <a:pt x="1004618" y="615263"/>
                  </a:lnTo>
                  <a:lnTo>
                    <a:pt x="1003858" y="612731"/>
                  </a:lnTo>
                  <a:lnTo>
                    <a:pt x="1003858" y="611888"/>
                  </a:lnTo>
                  <a:lnTo>
                    <a:pt x="1003858" y="611044"/>
                  </a:lnTo>
                  <a:lnTo>
                    <a:pt x="1003858" y="610284"/>
                  </a:lnTo>
                  <a:lnTo>
                    <a:pt x="1003014" y="607753"/>
                  </a:lnTo>
                  <a:lnTo>
                    <a:pt x="1003099" y="602775"/>
                  </a:lnTo>
                  <a:lnTo>
                    <a:pt x="1002254" y="600244"/>
                  </a:lnTo>
                  <a:lnTo>
                    <a:pt x="1001411" y="595266"/>
                  </a:lnTo>
                  <a:lnTo>
                    <a:pt x="1001495" y="594422"/>
                  </a:lnTo>
                  <a:lnTo>
                    <a:pt x="1001495" y="593578"/>
                  </a:lnTo>
                  <a:lnTo>
                    <a:pt x="1001495" y="591047"/>
                  </a:lnTo>
                  <a:lnTo>
                    <a:pt x="1000651" y="591047"/>
                  </a:lnTo>
                  <a:lnTo>
                    <a:pt x="1000651" y="589360"/>
                  </a:lnTo>
                  <a:lnTo>
                    <a:pt x="1000651" y="587756"/>
                  </a:lnTo>
                  <a:lnTo>
                    <a:pt x="999891" y="583538"/>
                  </a:lnTo>
                  <a:lnTo>
                    <a:pt x="999047" y="579403"/>
                  </a:lnTo>
                  <a:lnTo>
                    <a:pt x="999047" y="578559"/>
                  </a:lnTo>
                  <a:lnTo>
                    <a:pt x="998287" y="573581"/>
                  </a:lnTo>
                  <a:lnTo>
                    <a:pt x="998287" y="572738"/>
                  </a:lnTo>
                  <a:lnTo>
                    <a:pt x="997443" y="568519"/>
                  </a:lnTo>
                  <a:lnTo>
                    <a:pt x="997443" y="566831"/>
                  </a:lnTo>
                  <a:lnTo>
                    <a:pt x="997443" y="565228"/>
                  </a:lnTo>
                  <a:lnTo>
                    <a:pt x="996683" y="561009"/>
                  </a:lnTo>
                  <a:lnTo>
                    <a:pt x="995839" y="557719"/>
                  </a:lnTo>
                  <a:lnTo>
                    <a:pt x="995839" y="556031"/>
                  </a:lnTo>
                  <a:lnTo>
                    <a:pt x="995923" y="552656"/>
                  </a:lnTo>
                  <a:lnTo>
                    <a:pt x="1005040" y="554428"/>
                  </a:lnTo>
                  <a:lnTo>
                    <a:pt x="1009177" y="555272"/>
                  </a:lnTo>
                  <a:lnTo>
                    <a:pt x="1015001" y="556116"/>
                  </a:lnTo>
                  <a:lnTo>
                    <a:pt x="1018293" y="556959"/>
                  </a:lnTo>
                  <a:lnTo>
                    <a:pt x="1019982" y="557044"/>
                  </a:lnTo>
                  <a:lnTo>
                    <a:pt x="1024118" y="557888"/>
                  </a:lnTo>
                  <a:lnTo>
                    <a:pt x="1026650" y="558731"/>
                  </a:lnTo>
                  <a:lnTo>
                    <a:pt x="1033319" y="559575"/>
                  </a:lnTo>
                  <a:lnTo>
                    <a:pt x="1038300" y="560503"/>
                  </a:lnTo>
                  <a:lnTo>
                    <a:pt x="1039059" y="561263"/>
                  </a:lnTo>
                  <a:lnTo>
                    <a:pt x="1058221" y="564806"/>
                  </a:lnTo>
                  <a:lnTo>
                    <a:pt x="1063202" y="565650"/>
                  </a:lnTo>
                  <a:lnTo>
                    <a:pt x="1064046" y="565650"/>
                  </a:lnTo>
                  <a:lnTo>
                    <a:pt x="1064890" y="565650"/>
                  </a:lnTo>
                  <a:lnTo>
                    <a:pt x="1066494" y="567338"/>
                  </a:lnTo>
                  <a:lnTo>
                    <a:pt x="1068942" y="569869"/>
                  </a:lnTo>
                  <a:lnTo>
                    <a:pt x="1071475" y="572400"/>
                  </a:lnTo>
                  <a:lnTo>
                    <a:pt x="1073078" y="573244"/>
                  </a:lnTo>
                  <a:lnTo>
                    <a:pt x="1075611" y="575691"/>
                  </a:lnTo>
                  <a:lnTo>
                    <a:pt x="1082195" y="580753"/>
                  </a:lnTo>
                  <a:lnTo>
                    <a:pt x="1084728" y="583284"/>
                  </a:lnTo>
                  <a:lnTo>
                    <a:pt x="1087176" y="582441"/>
                  </a:lnTo>
                  <a:lnTo>
                    <a:pt x="1089708" y="582525"/>
                  </a:lnTo>
                  <a:lnTo>
                    <a:pt x="1092156" y="582525"/>
                  </a:lnTo>
                  <a:lnTo>
                    <a:pt x="1094689" y="581681"/>
                  </a:lnTo>
                  <a:lnTo>
                    <a:pt x="1096377" y="581681"/>
                  </a:lnTo>
                  <a:lnTo>
                    <a:pt x="1098825" y="581766"/>
                  </a:lnTo>
                  <a:lnTo>
                    <a:pt x="1099669" y="581766"/>
                  </a:lnTo>
                  <a:lnTo>
                    <a:pt x="1101357" y="581766"/>
                  </a:lnTo>
                  <a:lnTo>
                    <a:pt x="1102202" y="581766"/>
                  </a:lnTo>
                  <a:lnTo>
                    <a:pt x="1102202" y="580922"/>
                  </a:lnTo>
                  <a:lnTo>
                    <a:pt x="1103805" y="580922"/>
                  </a:lnTo>
                  <a:lnTo>
                    <a:pt x="1104649" y="580922"/>
                  </a:lnTo>
                  <a:lnTo>
                    <a:pt x="1105494" y="580922"/>
                  </a:lnTo>
                  <a:lnTo>
                    <a:pt x="1108026" y="580922"/>
                  </a:lnTo>
                  <a:lnTo>
                    <a:pt x="1110474" y="581007"/>
                  </a:lnTo>
                  <a:lnTo>
                    <a:pt x="1112162" y="580163"/>
                  </a:lnTo>
                  <a:lnTo>
                    <a:pt x="1113851" y="580163"/>
                  </a:lnTo>
                  <a:lnTo>
                    <a:pt x="1117987" y="580163"/>
                  </a:lnTo>
                  <a:lnTo>
                    <a:pt x="1120435" y="579403"/>
                  </a:lnTo>
                  <a:lnTo>
                    <a:pt x="1121279" y="579403"/>
                  </a:lnTo>
                  <a:lnTo>
                    <a:pt x="1125500" y="578559"/>
                  </a:lnTo>
                  <a:lnTo>
                    <a:pt x="1127948" y="577800"/>
                  </a:lnTo>
                  <a:lnTo>
                    <a:pt x="1129636" y="576956"/>
                  </a:lnTo>
                  <a:lnTo>
                    <a:pt x="1133773" y="576113"/>
                  </a:lnTo>
                  <a:lnTo>
                    <a:pt x="1134617" y="575353"/>
                  </a:lnTo>
                  <a:lnTo>
                    <a:pt x="1135461" y="575353"/>
                  </a:lnTo>
                  <a:lnTo>
                    <a:pt x="1137993" y="574510"/>
                  </a:lnTo>
                  <a:lnTo>
                    <a:pt x="1139681" y="573666"/>
                  </a:lnTo>
                  <a:lnTo>
                    <a:pt x="1143818" y="572906"/>
                  </a:lnTo>
                  <a:lnTo>
                    <a:pt x="1144662" y="572063"/>
                  </a:lnTo>
                  <a:lnTo>
                    <a:pt x="1147954" y="571219"/>
                  </a:lnTo>
                  <a:lnTo>
                    <a:pt x="1150487" y="570459"/>
                  </a:lnTo>
                  <a:lnTo>
                    <a:pt x="1152175" y="569616"/>
                  </a:lnTo>
                  <a:lnTo>
                    <a:pt x="1153019" y="569616"/>
                  </a:lnTo>
                  <a:lnTo>
                    <a:pt x="1158000" y="568012"/>
                  </a:lnTo>
                  <a:lnTo>
                    <a:pt x="1163824" y="566410"/>
                  </a:lnTo>
                  <a:lnTo>
                    <a:pt x="1165513" y="565566"/>
                  </a:lnTo>
                  <a:lnTo>
                    <a:pt x="1167116" y="565566"/>
                  </a:lnTo>
                  <a:lnTo>
                    <a:pt x="1167201" y="564722"/>
                  </a:lnTo>
                  <a:lnTo>
                    <a:pt x="1169649" y="564806"/>
                  </a:lnTo>
                  <a:lnTo>
                    <a:pt x="1173870" y="563119"/>
                  </a:lnTo>
                  <a:lnTo>
                    <a:pt x="1174629" y="563119"/>
                  </a:lnTo>
                  <a:lnTo>
                    <a:pt x="1177162" y="561516"/>
                  </a:lnTo>
                  <a:lnTo>
                    <a:pt x="1178006" y="561516"/>
                  </a:lnTo>
                  <a:lnTo>
                    <a:pt x="1183830" y="558225"/>
                  </a:lnTo>
                  <a:lnTo>
                    <a:pt x="1184675" y="558225"/>
                  </a:lnTo>
                  <a:lnTo>
                    <a:pt x="1185519" y="557381"/>
                  </a:lnTo>
                  <a:lnTo>
                    <a:pt x="1188051" y="556538"/>
                  </a:lnTo>
                  <a:lnTo>
                    <a:pt x="1188895" y="555778"/>
                  </a:lnTo>
                  <a:lnTo>
                    <a:pt x="1193032" y="554091"/>
                  </a:lnTo>
                  <a:lnTo>
                    <a:pt x="1193876" y="553331"/>
                  </a:lnTo>
                  <a:lnTo>
                    <a:pt x="1196408" y="552488"/>
                  </a:lnTo>
                  <a:lnTo>
                    <a:pt x="1197252" y="552488"/>
                  </a:lnTo>
                  <a:lnTo>
                    <a:pt x="1197252" y="551644"/>
                  </a:lnTo>
                  <a:lnTo>
                    <a:pt x="1198012" y="551644"/>
                  </a:lnTo>
                  <a:lnTo>
                    <a:pt x="1198856" y="551644"/>
                  </a:lnTo>
                  <a:lnTo>
                    <a:pt x="1200545" y="550041"/>
                  </a:lnTo>
                  <a:lnTo>
                    <a:pt x="1201389" y="550041"/>
                  </a:lnTo>
                  <a:lnTo>
                    <a:pt x="1202233" y="549197"/>
                  </a:lnTo>
                  <a:lnTo>
                    <a:pt x="1203077" y="548353"/>
                  </a:lnTo>
                  <a:lnTo>
                    <a:pt x="1203921" y="548353"/>
                  </a:lnTo>
                  <a:lnTo>
                    <a:pt x="1203921" y="547509"/>
                  </a:lnTo>
                  <a:lnTo>
                    <a:pt x="1205609" y="547594"/>
                  </a:lnTo>
                  <a:lnTo>
                    <a:pt x="1206369" y="546750"/>
                  </a:lnTo>
                  <a:lnTo>
                    <a:pt x="1208902" y="545906"/>
                  </a:lnTo>
                  <a:lnTo>
                    <a:pt x="1209746" y="545906"/>
                  </a:lnTo>
                  <a:lnTo>
                    <a:pt x="1209746" y="545063"/>
                  </a:lnTo>
                  <a:lnTo>
                    <a:pt x="1210590" y="545063"/>
                  </a:lnTo>
                  <a:lnTo>
                    <a:pt x="1211434" y="545063"/>
                  </a:lnTo>
                  <a:lnTo>
                    <a:pt x="1212278" y="545906"/>
                  </a:lnTo>
                  <a:lnTo>
                    <a:pt x="1213038" y="545991"/>
                  </a:lnTo>
                  <a:lnTo>
                    <a:pt x="1216330" y="549281"/>
                  </a:lnTo>
                  <a:lnTo>
                    <a:pt x="1218018" y="550125"/>
                  </a:lnTo>
                  <a:lnTo>
                    <a:pt x="1218018" y="550969"/>
                  </a:lnTo>
                  <a:lnTo>
                    <a:pt x="1220466" y="552656"/>
                  </a:lnTo>
                  <a:lnTo>
                    <a:pt x="1221310" y="552656"/>
                  </a:lnTo>
                  <a:lnTo>
                    <a:pt x="1222155" y="553500"/>
                  </a:lnTo>
                  <a:lnTo>
                    <a:pt x="1224603" y="556031"/>
                  </a:lnTo>
                  <a:lnTo>
                    <a:pt x="1227135" y="557719"/>
                  </a:lnTo>
                  <a:lnTo>
                    <a:pt x="1227979" y="558563"/>
                  </a:lnTo>
                  <a:lnTo>
                    <a:pt x="1228739" y="558563"/>
                  </a:lnTo>
                  <a:lnTo>
                    <a:pt x="1228739" y="559406"/>
                  </a:lnTo>
                  <a:lnTo>
                    <a:pt x="1232031" y="562781"/>
                  </a:lnTo>
                  <a:lnTo>
                    <a:pt x="1232031" y="563625"/>
                  </a:lnTo>
                  <a:lnTo>
                    <a:pt x="1233719" y="565313"/>
                  </a:lnTo>
                  <a:lnTo>
                    <a:pt x="1236168" y="568688"/>
                  </a:lnTo>
                  <a:lnTo>
                    <a:pt x="1238615" y="571219"/>
                  </a:lnTo>
                  <a:lnTo>
                    <a:pt x="1241148" y="574510"/>
                  </a:lnTo>
                  <a:lnTo>
                    <a:pt x="1242752" y="577041"/>
                  </a:lnTo>
                  <a:lnTo>
                    <a:pt x="1243596" y="577885"/>
                  </a:lnTo>
                  <a:lnTo>
                    <a:pt x="1245200" y="580416"/>
                  </a:lnTo>
                  <a:lnTo>
                    <a:pt x="1245200" y="581259"/>
                  </a:lnTo>
                  <a:lnTo>
                    <a:pt x="1246888" y="582103"/>
                  </a:lnTo>
                  <a:lnTo>
                    <a:pt x="1246888" y="580416"/>
                  </a:lnTo>
                  <a:lnTo>
                    <a:pt x="1246888" y="579572"/>
                  </a:lnTo>
                  <a:lnTo>
                    <a:pt x="1247732" y="579572"/>
                  </a:lnTo>
                  <a:lnTo>
                    <a:pt x="1247732" y="578728"/>
                  </a:lnTo>
                  <a:lnTo>
                    <a:pt x="1248576" y="577969"/>
                  </a:lnTo>
                  <a:lnTo>
                    <a:pt x="1248576" y="577125"/>
                  </a:lnTo>
                  <a:lnTo>
                    <a:pt x="1248576" y="576282"/>
                  </a:lnTo>
                  <a:lnTo>
                    <a:pt x="1249420" y="575438"/>
                  </a:lnTo>
                  <a:lnTo>
                    <a:pt x="1248576" y="575438"/>
                  </a:lnTo>
                  <a:lnTo>
                    <a:pt x="1248576" y="574594"/>
                  </a:lnTo>
                  <a:lnTo>
                    <a:pt x="1248576" y="573750"/>
                  </a:lnTo>
                  <a:lnTo>
                    <a:pt x="1247817" y="572906"/>
                  </a:lnTo>
                  <a:lnTo>
                    <a:pt x="1249420" y="572147"/>
                  </a:lnTo>
                  <a:lnTo>
                    <a:pt x="1250265" y="571303"/>
                  </a:lnTo>
                  <a:lnTo>
                    <a:pt x="1251953" y="571303"/>
                  </a:lnTo>
                  <a:lnTo>
                    <a:pt x="1253641" y="570459"/>
                  </a:lnTo>
                  <a:lnTo>
                    <a:pt x="1254485" y="570459"/>
                  </a:lnTo>
                  <a:lnTo>
                    <a:pt x="1254401" y="571303"/>
                  </a:lnTo>
                  <a:lnTo>
                    <a:pt x="1255245" y="571303"/>
                  </a:lnTo>
                  <a:lnTo>
                    <a:pt x="1256089" y="572147"/>
                  </a:lnTo>
                  <a:lnTo>
                    <a:pt x="1256933" y="572991"/>
                  </a:lnTo>
                  <a:lnTo>
                    <a:pt x="1257778" y="572991"/>
                  </a:lnTo>
                  <a:lnTo>
                    <a:pt x="1258622" y="572991"/>
                  </a:lnTo>
                  <a:lnTo>
                    <a:pt x="1260226" y="573075"/>
                  </a:lnTo>
                  <a:lnTo>
                    <a:pt x="1262758" y="571388"/>
                  </a:lnTo>
                  <a:lnTo>
                    <a:pt x="1261914" y="570544"/>
                  </a:lnTo>
                  <a:lnTo>
                    <a:pt x="1261070" y="569700"/>
                  </a:lnTo>
                  <a:lnTo>
                    <a:pt x="1261154" y="568856"/>
                  </a:lnTo>
                  <a:lnTo>
                    <a:pt x="1261914" y="568856"/>
                  </a:lnTo>
                  <a:lnTo>
                    <a:pt x="1263602" y="568097"/>
                  </a:lnTo>
                  <a:lnTo>
                    <a:pt x="1264446" y="569785"/>
                  </a:lnTo>
                  <a:lnTo>
                    <a:pt x="1266050" y="571388"/>
                  </a:lnTo>
                  <a:lnTo>
                    <a:pt x="1266135" y="570628"/>
                  </a:lnTo>
                  <a:lnTo>
                    <a:pt x="1266894" y="570628"/>
                  </a:lnTo>
                  <a:lnTo>
                    <a:pt x="1267739" y="569785"/>
                  </a:lnTo>
                  <a:lnTo>
                    <a:pt x="1266979" y="568941"/>
                  </a:lnTo>
                  <a:lnTo>
                    <a:pt x="1266135" y="568097"/>
                  </a:lnTo>
                  <a:lnTo>
                    <a:pt x="1265290" y="567253"/>
                  </a:lnTo>
                  <a:lnTo>
                    <a:pt x="1263687" y="564722"/>
                  </a:lnTo>
                  <a:lnTo>
                    <a:pt x="1262843" y="563878"/>
                  </a:lnTo>
                  <a:lnTo>
                    <a:pt x="1261998" y="563034"/>
                  </a:lnTo>
                  <a:lnTo>
                    <a:pt x="1261154" y="561347"/>
                  </a:lnTo>
                  <a:lnTo>
                    <a:pt x="1260394" y="559744"/>
                  </a:lnTo>
                  <a:lnTo>
                    <a:pt x="1259550" y="558900"/>
                  </a:lnTo>
                  <a:lnTo>
                    <a:pt x="1258706" y="557212"/>
                  </a:lnTo>
                  <a:lnTo>
                    <a:pt x="1257862" y="557212"/>
                  </a:lnTo>
                  <a:lnTo>
                    <a:pt x="1257946" y="555525"/>
                  </a:lnTo>
                  <a:lnTo>
                    <a:pt x="1257102" y="553838"/>
                  </a:lnTo>
                  <a:lnTo>
                    <a:pt x="1256258" y="552994"/>
                  </a:lnTo>
                  <a:lnTo>
                    <a:pt x="1255498" y="550463"/>
                  </a:lnTo>
                  <a:lnTo>
                    <a:pt x="1255498" y="549619"/>
                  </a:lnTo>
                  <a:lnTo>
                    <a:pt x="1255498" y="548859"/>
                  </a:lnTo>
                  <a:lnTo>
                    <a:pt x="1255498" y="548016"/>
                  </a:lnTo>
                  <a:lnTo>
                    <a:pt x="1254654" y="548016"/>
                  </a:lnTo>
                  <a:lnTo>
                    <a:pt x="1254654" y="547172"/>
                  </a:lnTo>
                  <a:lnTo>
                    <a:pt x="1254654" y="546328"/>
                  </a:lnTo>
                  <a:lnTo>
                    <a:pt x="1254654" y="545484"/>
                  </a:lnTo>
                  <a:lnTo>
                    <a:pt x="1253810" y="544641"/>
                  </a:lnTo>
                  <a:lnTo>
                    <a:pt x="1253895" y="543797"/>
                  </a:lnTo>
                  <a:lnTo>
                    <a:pt x="1253895" y="542953"/>
                  </a:lnTo>
                  <a:lnTo>
                    <a:pt x="1253895" y="542110"/>
                  </a:lnTo>
                  <a:lnTo>
                    <a:pt x="1254739" y="539663"/>
                  </a:lnTo>
                  <a:lnTo>
                    <a:pt x="1254739" y="537975"/>
                  </a:lnTo>
                  <a:lnTo>
                    <a:pt x="1254739" y="537131"/>
                  </a:lnTo>
                  <a:lnTo>
                    <a:pt x="1254739" y="535444"/>
                  </a:lnTo>
                  <a:lnTo>
                    <a:pt x="1254739" y="533841"/>
                  </a:lnTo>
                  <a:lnTo>
                    <a:pt x="1255583" y="532153"/>
                  </a:lnTo>
                  <a:lnTo>
                    <a:pt x="1255667" y="530466"/>
                  </a:lnTo>
                  <a:lnTo>
                    <a:pt x="1256511" y="528778"/>
                  </a:lnTo>
                  <a:lnTo>
                    <a:pt x="1256511" y="527175"/>
                  </a:lnTo>
                  <a:lnTo>
                    <a:pt x="1256511" y="525488"/>
                  </a:lnTo>
                  <a:lnTo>
                    <a:pt x="1257355" y="522956"/>
                  </a:lnTo>
                  <a:lnTo>
                    <a:pt x="1257355" y="521353"/>
                  </a:lnTo>
                  <a:lnTo>
                    <a:pt x="1256596" y="520510"/>
                  </a:lnTo>
                  <a:lnTo>
                    <a:pt x="1256596" y="519666"/>
                  </a:lnTo>
                  <a:lnTo>
                    <a:pt x="1256596" y="518822"/>
                  </a:lnTo>
                  <a:lnTo>
                    <a:pt x="1255752" y="517134"/>
                  </a:lnTo>
                  <a:lnTo>
                    <a:pt x="1255752" y="516291"/>
                  </a:lnTo>
                  <a:lnTo>
                    <a:pt x="1255752" y="515447"/>
                  </a:lnTo>
                  <a:lnTo>
                    <a:pt x="1254908" y="514603"/>
                  </a:lnTo>
                  <a:lnTo>
                    <a:pt x="1254992" y="513759"/>
                  </a:lnTo>
                  <a:lnTo>
                    <a:pt x="1254148" y="512916"/>
                  </a:lnTo>
                  <a:lnTo>
                    <a:pt x="1254148" y="512156"/>
                  </a:lnTo>
                  <a:lnTo>
                    <a:pt x="1253304" y="511313"/>
                  </a:lnTo>
                  <a:lnTo>
                    <a:pt x="1253304" y="510469"/>
                  </a:lnTo>
                  <a:lnTo>
                    <a:pt x="1252459" y="509625"/>
                  </a:lnTo>
                  <a:lnTo>
                    <a:pt x="1251700" y="508781"/>
                  </a:lnTo>
                  <a:lnTo>
                    <a:pt x="1251700" y="507937"/>
                  </a:lnTo>
                  <a:lnTo>
                    <a:pt x="1250856" y="507094"/>
                  </a:lnTo>
                  <a:lnTo>
                    <a:pt x="1250011" y="506250"/>
                  </a:lnTo>
                  <a:lnTo>
                    <a:pt x="1250011" y="505406"/>
                  </a:lnTo>
                  <a:lnTo>
                    <a:pt x="1249252" y="504563"/>
                  </a:lnTo>
                  <a:lnTo>
                    <a:pt x="1248407" y="503719"/>
                  </a:lnTo>
                  <a:lnTo>
                    <a:pt x="1246719" y="502031"/>
                  </a:lnTo>
                  <a:lnTo>
                    <a:pt x="1244271" y="499500"/>
                  </a:lnTo>
                  <a:lnTo>
                    <a:pt x="1242583" y="497813"/>
                  </a:lnTo>
                  <a:lnTo>
                    <a:pt x="1242583" y="496969"/>
                  </a:lnTo>
                  <a:lnTo>
                    <a:pt x="1241823" y="495366"/>
                  </a:lnTo>
                  <a:lnTo>
                    <a:pt x="1240979" y="494522"/>
                  </a:lnTo>
                  <a:lnTo>
                    <a:pt x="1240135" y="493678"/>
                  </a:lnTo>
                  <a:lnTo>
                    <a:pt x="1239375" y="491991"/>
                  </a:lnTo>
                  <a:lnTo>
                    <a:pt x="1238531" y="489459"/>
                  </a:lnTo>
                  <a:lnTo>
                    <a:pt x="1238531" y="488616"/>
                  </a:lnTo>
                  <a:lnTo>
                    <a:pt x="1237687" y="486928"/>
                  </a:lnTo>
                  <a:lnTo>
                    <a:pt x="1236927" y="483637"/>
                  </a:lnTo>
                  <a:lnTo>
                    <a:pt x="1236927" y="481106"/>
                  </a:lnTo>
                  <a:lnTo>
                    <a:pt x="1236168" y="477731"/>
                  </a:lnTo>
                  <a:lnTo>
                    <a:pt x="1236168" y="476128"/>
                  </a:lnTo>
                  <a:lnTo>
                    <a:pt x="1236168" y="474441"/>
                  </a:lnTo>
                  <a:lnTo>
                    <a:pt x="1236168" y="473597"/>
                  </a:lnTo>
                  <a:lnTo>
                    <a:pt x="1236168" y="471909"/>
                  </a:lnTo>
                  <a:lnTo>
                    <a:pt x="1236168" y="471066"/>
                  </a:lnTo>
                  <a:lnTo>
                    <a:pt x="1236168" y="468619"/>
                  </a:lnTo>
                  <a:lnTo>
                    <a:pt x="1236252" y="467775"/>
                  </a:lnTo>
                  <a:lnTo>
                    <a:pt x="1236252" y="464400"/>
                  </a:lnTo>
                  <a:lnTo>
                    <a:pt x="1237096" y="463556"/>
                  </a:lnTo>
                  <a:lnTo>
                    <a:pt x="1237096" y="462713"/>
                  </a:lnTo>
                  <a:lnTo>
                    <a:pt x="1237096" y="461109"/>
                  </a:lnTo>
                  <a:lnTo>
                    <a:pt x="1237096" y="460266"/>
                  </a:lnTo>
                  <a:lnTo>
                    <a:pt x="1237096" y="458578"/>
                  </a:lnTo>
                  <a:lnTo>
                    <a:pt x="1237180" y="456047"/>
                  </a:lnTo>
                  <a:lnTo>
                    <a:pt x="1237180" y="454444"/>
                  </a:lnTo>
                  <a:lnTo>
                    <a:pt x="1236336" y="452756"/>
                  </a:lnTo>
                  <a:lnTo>
                    <a:pt x="1236336" y="451913"/>
                  </a:lnTo>
                  <a:lnTo>
                    <a:pt x="1236336" y="449381"/>
                  </a:lnTo>
                  <a:lnTo>
                    <a:pt x="1235577" y="446850"/>
                  </a:lnTo>
                  <a:lnTo>
                    <a:pt x="1235577" y="445247"/>
                  </a:lnTo>
                  <a:lnTo>
                    <a:pt x="1235577" y="444403"/>
                  </a:lnTo>
                  <a:lnTo>
                    <a:pt x="1234732" y="443559"/>
                  </a:lnTo>
                  <a:lnTo>
                    <a:pt x="1233973" y="441872"/>
                  </a:lnTo>
                  <a:lnTo>
                    <a:pt x="1232284" y="439341"/>
                  </a:lnTo>
                  <a:lnTo>
                    <a:pt x="1232284" y="438497"/>
                  </a:lnTo>
                  <a:lnTo>
                    <a:pt x="1231440" y="437653"/>
                  </a:lnTo>
                  <a:lnTo>
                    <a:pt x="1231525" y="436809"/>
                  </a:lnTo>
                  <a:lnTo>
                    <a:pt x="1229836" y="435122"/>
                  </a:lnTo>
                  <a:lnTo>
                    <a:pt x="1228992" y="434278"/>
                  </a:lnTo>
                  <a:lnTo>
                    <a:pt x="1225700" y="430903"/>
                  </a:lnTo>
                  <a:lnTo>
                    <a:pt x="1224856" y="430060"/>
                  </a:lnTo>
                  <a:lnTo>
                    <a:pt x="1224096" y="429216"/>
                  </a:lnTo>
                  <a:lnTo>
                    <a:pt x="1223252" y="428372"/>
                  </a:lnTo>
                  <a:lnTo>
                    <a:pt x="1221564" y="427528"/>
                  </a:lnTo>
                  <a:lnTo>
                    <a:pt x="1220720" y="425925"/>
                  </a:lnTo>
                  <a:lnTo>
                    <a:pt x="1219960" y="425081"/>
                  </a:lnTo>
                  <a:lnTo>
                    <a:pt x="1219116" y="424997"/>
                  </a:lnTo>
                  <a:lnTo>
                    <a:pt x="1218272" y="423394"/>
                  </a:lnTo>
                  <a:lnTo>
                    <a:pt x="1216583" y="421706"/>
                  </a:lnTo>
                  <a:lnTo>
                    <a:pt x="1215824" y="421706"/>
                  </a:lnTo>
                  <a:lnTo>
                    <a:pt x="1215824" y="420019"/>
                  </a:lnTo>
                  <a:lnTo>
                    <a:pt x="1214979" y="420019"/>
                  </a:lnTo>
                  <a:lnTo>
                    <a:pt x="1214135" y="418331"/>
                  </a:lnTo>
                  <a:lnTo>
                    <a:pt x="1212531" y="417487"/>
                  </a:lnTo>
                  <a:lnTo>
                    <a:pt x="1211687" y="416644"/>
                  </a:lnTo>
                  <a:lnTo>
                    <a:pt x="1209999" y="415800"/>
                  </a:lnTo>
                  <a:lnTo>
                    <a:pt x="1207551" y="413269"/>
                  </a:lnTo>
                  <a:lnTo>
                    <a:pt x="1204259" y="409894"/>
                  </a:lnTo>
                  <a:lnTo>
                    <a:pt x="1201726" y="407363"/>
                  </a:lnTo>
                  <a:lnTo>
                    <a:pt x="1200882" y="406519"/>
                  </a:lnTo>
                  <a:lnTo>
                    <a:pt x="1200967" y="405675"/>
                  </a:lnTo>
                  <a:lnTo>
                    <a:pt x="1200122" y="405675"/>
                  </a:lnTo>
                  <a:lnTo>
                    <a:pt x="1194298" y="401456"/>
                  </a:lnTo>
                  <a:lnTo>
                    <a:pt x="1190161" y="398925"/>
                  </a:lnTo>
                  <a:lnTo>
                    <a:pt x="1188473" y="398081"/>
                  </a:lnTo>
                  <a:lnTo>
                    <a:pt x="1187629" y="397238"/>
                  </a:lnTo>
                  <a:lnTo>
                    <a:pt x="1186869" y="397238"/>
                  </a:lnTo>
                  <a:lnTo>
                    <a:pt x="1186869" y="396394"/>
                  </a:lnTo>
                  <a:lnTo>
                    <a:pt x="1186025" y="396394"/>
                  </a:lnTo>
                  <a:lnTo>
                    <a:pt x="1185181" y="395550"/>
                  </a:lnTo>
                  <a:lnTo>
                    <a:pt x="1184337" y="395550"/>
                  </a:lnTo>
                  <a:lnTo>
                    <a:pt x="1183493" y="394706"/>
                  </a:lnTo>
                  <a:lnTo>
                    <a:pt x="1181889" y="393863"/>
                  </a:lnTo>
                  <a:lnTo>
                    <a:pt x="1181045" y="393019"/>
                  </a:lnTo>
                  <a:lnTo>
                    <a:pt x="1180201" y="393019"/>
                  </a:lnTo>
                  <a:lnTo>
                    <a:pt x="1178512" y="392175"/>
                  </a:lnTo>
                  <a:lnTo>
                    <a:pt x="1175220" y="391247"/>
                  </a:lnTo>
                  <a:lnTo>
                    <a:pt x="1173532" y="390403"/>
                  </a:lnTo>
                  <a:lnTo>
                    <a:pt x="1172688" y="390403"/>
                  </a:lnTo>
                  <a:lnTo>
                    <a:pt x="1171928" y="389559"/>
                  </a:lnTo>
                  <a:lnTo>
                    <a:pt x="1171084" y="389559"/>
                  </a:lnTo>
                  <a:lnTo>
                    <a:pt x="1170240" y="388716"/>
                  </a:lnTo>
                  <a:lnTo>
                    <a:pt x="1170240" y="387872"/>
                  </a:lnTo>
                  <a:lnTo>
                    <a:pt x="1169396" y="387872"/>
                  </a:lnTo>
                  <a:lnTo>
                    <a:pt x="1168551" y="386184"/>
                  </a:lnTo>
                  <a:lnTo>
                    <a:pt x="1166103" y="383653"/>
                  </a:lnTo>
                  <a:lnTo>
                    <a:pt x="1166103" y="382809"/>
                  </a:lnTo>
                  <a:lnTo>
                    <a:pt x="1165259" y="381966"/>
                  </a:lnTo>
                  <a:lnTo>
                    <a:pt x="1164499" y="381966"/>
                  </a:lnTo>
                  <a:lnTo>
                    <a:pt x="1163655" y="380362"/>
                  </a:lnTo>
                  <a:lnTo>
                    <a:pt x="1163655" y="379519"/>
                  </a:lnTo>
                  <a:lnTo>
                    <a:pt x="1162811" y="378675"/>
                  </a:lnTo>
                  <a:lnTo>
                    <a:pt x="1161967" y="377831"/>
                  </a:lnTo>
                  <a:lnTo>
                    <a:pt x="1161967" y="376988"/>
                  </a:lnTo>
                  <a:lnTo>
                    <a:pt x="1161207" y="375300"/>
                  </a:lnTo>
                  <a:lnTo>
                    <a:pt x="1160363" y="373613"/>
                  </a:lnTo>
                  <a:lnTo>
                    <a:pt x="1159519" y="372769"/>
                  </a:lnTo>
                  <a:lnTo>
                    <a:pt x="1159519" y="371081"/>
                  </a:lnTo>
                  <a:lnTo>
                    <a:pt x="1158759" y="369394"/>
                  </a:lnTo>
                  <a:lnTo>
                    <a:pt x="1158759" y="367791"/>
                  </a:lnTo>
                  <a:lnTo>
                    <a:pt x="1158759" y="366103"/>
                  </a:lnTo>
                  <a:lnTo>
                    <a:pt x="1157915" y="365259"/>
                  </a:lnTo>
                  <a:lnTo>
                    <a:pt x="1157915" y="362728"/>
                  </a:lnTo>
                  <a:lnTo>
                    <a:pt x="1158000" y="361041"/>
                  </a:lnTo>
                  <a:lnTo>
                    <a:pt x="1158000" y="359353"/>
                  </a:lnTo>
                  <a:lnTo>
                    <a:pt x="1158000" y="356906"/>
                  </a:lnTo>
                  <a:lnTo>
                    <a:pt x="1158000" y="355219"/>
                  </a:lnTo>
                  <a:lnTo>
                    <a:pt x="1158000" y="354375"/>
                  </a:lnTo>
                  <a:lnTo>
                    <a:pt x="1158000" y="352688"/>
                  </a:lnTo>
                  <a:lnTo>
                    <a:pt x="1158084" y="349397"/>
                  </a:lnTo>
                  <a:lnTo>
                    <a:pt x="1158084" y="346866"/>
                  </a:lnTo>
                  <a:lnTo>
                    <a:pt x="1158928" y="345178"/>
                  </a:lnTo>
                  <a:lnTo>
                    <a:pt x="1158928" y="342731"/>
                  </a:lnTo>
                  <a:lnTo>
                    <a:pt x="1158928" y="341888"/>
                  </a:lnTo>
                  <a:lnTo>
                    <a:pt x="1158928" y="340200"/>
                  </a:lnTo>
                  <a:lnTo>
                    <a:pt x="1159012" y="335981"/>
                  </a:lnTo>
                  <a:lnTo>
                    <a:pt x="1159857" y="332691"/>
                  </a:lnTo>
                  <a:lnTo>
                    <a:pt x="1159857" y="331003"/>
                  </a:lnTo>
                  <a:lnTo>
                    <a:pt x="1159857" y="328472"/>
                  </a:lnTo>
                  <a:lnTo>
                    <a:pt x="1159941" y="325181"/>
                  </a:lnTo>
                  <a:lnTo>
                    <a:pt x="1159097" y="320962"/>
                  </a:lnTo>
                  <a:lnTo>
                    <a:pt x="1159097" y="317587"/>
                  </a:lnTo>
                  <a:lnTo>
                    <a:pt x="1158337" y="315984"/>
                  </a:lnTo>
                  <a:lnTo>
                    <a:pt x="1158337" y="314297"/>
                  </a:lnTo>
                  <a:lnTo>
                    <a:pt x="1157493" y="310078"/>
                  </a:lnTo>
                  <a:lnTo>
                    <a:pt x="1156733" y="305944"/>
                  </a:lnTo>
                  <a:lnTo>
                    <a:pt x="1155889" y="302569"/>
                  </a:lnTo>
                  <a:lnTo>
                    <a:pt x="1155129" y="300881"/>
                  </a:lnTo>
                  <a:lnTo>
                    <a:pt x="1155129" y="298350"/>
                  </a:lnTo>
                  <a:lnTo>
                    <a:pt x="1153441" y="294975"/>
                  </a:lnTo>
                  <a:lnTo>
                    <a:pt x="1152681" y="291684"/>
                  </a:lnTo>
                  <a:lnTo>
                    <a:pt x="1152681" y="290841"/>
                  </a:lnTo>
                  <a:lnTo>
                    <a:pt x="1152681" y="289997"/>
                  </a:lnTo>
                  <a:lnTo>
                    <a:pt x="1152681" y="289153"/>
                  </a:lnTo>
                  <a:lnTo>
                    <a:pt x="1151837" y="288309"/>
                  </a:lnTo>
                  <a:lnTo>
                    <a:pt x="1151837" y="287466"/>
                  </a:lnTo>
                  <a:lnTo>
                    <a:pt x="1151837" y="286622"/>
                  </a:lnTo>
                  <a:lnTo>
                    <a:pt x="1151922" y="284934"/>
                  </a:lnTo>
                  <a:lnTo>
                    <a:pt x="1151077" y="283331"/>
                  </a:lnTo>
                  <a:lnTo>
                    <a:pt x="1151077" y="281644"/>
                  </a:lnTo>
                  <a:lnTo>
                    <a:pt x="1149474" y="278269"/>
                  </a:lnTo>
                  <a:lnTo>
                    <a:pt x="1149474" y="277425"/>
                  </a:lnTo>
                  <a:lnTo>
                    <a:pt x="1149474" y="275738"/>
                  </a:lnTo>
                  <a:lnTo>
                    <a:pt x="1148630" y="274050"/>
                  </a:lnTo>
                  <a:lnTo>
                    <a:pt x="1148630" y="273206"/>
                  </a:lnTo>
                  <a:lnTo>
                    <a:pt x="1148630" y="272363"/>
                  </a:lnTo>
                  <a:lnTo>
                    <a:pt x="1148630" y="271603"/>
                  </a:lnTo>
                  <a:lnTo>
                    <a:pt x="1148630" y="270759"/>
                  </a:lnTo>
                  <a:lnTo>
                    <a:pt x="1148630" y="269916"/>
                  </a:lnTo>
                  <a:lnTo>
                    <a:pt x="1148714" y="266541"/>
                  </a:lnTo>
                  <a:lnTo>
                    <a:pt x="1148714" y="265697"/>
                  </a:lnTo>
                  <a:lnTo>
                    <a:pt x="1148714" y="262406"/>
                  </a:lnTo>
                  <a:lnTo>
                    <a:pt x="1148714" y="261563"/>
                  </a:lnTo>
                  <a:lnTo>
                    <a:pt x="1148714" y="259875"/>
                  </a:lnTo>
                  <a:lnTo>
                    <a:pt x="1148798" y="258188"/>
                  </a:lnTo>
                  <a:lnTo>
                    <a:pt x="1147954" y="256500"/>
                  </a:lnTo>
                  <a:lnTo>
                    <a:pt x="1147954" y="255656"/>
                  </a:lnTo>
                  <a:lnTo>
                    <a:pt x="1147954" y="254812"/>
                  </a:lnTo>
                  <a:lnTo>
                    <a:pt x="1147110" y="253969"/>
                  </a:lnTo>
                  <a:lnTo>
                    <a:pt x="1147110" y="253125"/>
                  </a:lnTo>
                  <a:lnTo>
                    <a:pt x="1146266" y="252281"/>
                  </a:lnTo>
                  <a:lnTo>
                    <a:pt x="1145506" y="251437"/>
                  </a:lnTo>
                  <a:lnTo>
                    <a:pt x="1144662" y="250594"/>
                  </a:lnTo>
                  <a:lnTo>
                    <a:pt x="1142974" y="249750"/>
                  </a:lnTo>
                  <a:lnTo>
                    <a:pt x="1142974" y="248906"/>
                  </a:lnTo>
                  <a:lnTo>
                    <a:pt x="1142130" y="248906"/>
                  </a:lnTo>
                  <a:lnTo>
                    <a:pt x="1141285" y="248063"/>
                  </a:lnTo>
                  <a:lnTo>
                    <a:pt x="1140526" y="247219"/>
                  </a:lnTo>
                  <a:lnTo>
                    <a:pt x="1139681" y="247219"/>
                  </a:lnTo>
                  <a:lnTo>
                    <a:pt x="1138837" y="246375"/>
                  </a:lnTo>
                  <a:lnTo>
                    <a:pt x="1136305" y="245531"/>
                  </a:lnTo>
                  <a:lnTo>
                    <a:pt x="1135461" y="245531"/>
                  </a:lnTo>
                  <a:lnTo>
                    <a:pt x="1133857" y="244688"/>
                  </a:lnTo>
                  <a:lnTo>
                    <a:pt x="1133013" y="243844"/>
                  </a:lnTo>
                  <a:lnTo>
                    <a:pt x="1131324" y="243844"/>
                  </a:lnTo>
                  <a:lnTo>
                    <a:pt x="1129721" y="243000"/>
                  </a:lnTo>
                  <a:lnTo>
                    <a:pt x="1128032" y="242156"/>
                  </a:lnTo>
                  <a:lnTo>
                    <a:pt x="1124656" y="241313"/>
                  </a:lnTo>
                  <a:lnTo>
                    <a:pt x="1123812" y="241313"/>
                  </a:lnTo>
                  <a:lnTo>
                    <a:pt x="1122208" y="240384"/>
                  </a:lnTo>
                  <a:lnTo>
                    <a:pt x="1119675" y="239541"/>
                  </a:lnTo>
                  <a:lnTo>
                    <a:pt x="1116383" y="238697"/>
                  </a:lnTo>
                  <a:lnTo>
                    <a:pt x="1115539" y="238697"/>
                  </a:lnTo>
                  <a:lnTo>
                    <a:pt x="1113851" y="238697"/>
                  </a:lnTo>
                  <a:lnTo>
                    <a:pt x="1113007" y="237853"/>
                  </a:lnTo>
                  <a:lnTo>
                    <a:pt x="1111318" y="237853"/>
                  </a:lnTo>
                  <a:lnTo>
                    <a:pt x="1109714" y="237853"/>
                  </a:lnTo>
                  <a:lnTo>
                    <a:pt x="1108870" y="237853"/>
                  </a:lnTo>
                  <a:lnTo>
                    <a:pt x="1105494" y="236925"/>
                  </a:lnTo>
                  <a:lnTo>
                    <a:pt x="1103046" y="236925"/>
                  </a:lnTo>
                  <a:lnTo>
                    <a:pt x="1102202" y="236925"/>
                  </a:lnTo>
                  <a:lnTo>
                    <a:pt x="1101357" y="236925"/>
                  </a:lnTo>
                  <a:lnTo>
                    <a:pt x="1099669" y="236925"/>
                  </a:lnTo>
                  <a:lnTo>
                    <a:pt x="1097981" y="236925"/>
                  </a:lnTo>
                  <a:lnTo>
                    <a:pt x="1093000" y="235997"/>
                  </a:lnTo>
                  <a:lnTo>
                    <a:pt x="1091312" y="235997"/>
                  </a:lnTo>
                  <a:lnTo>
                    <a:pt x="1087176" y="235153"/>
                  </a:lnTo>
                  <a:lnTo>
                    <a:pt x="1085487" y="235153"/>
                  </a:lnTo>
                  <a:lnTo>
                    <a:pt x="1084643" y="234309"/>
                  </a:lnTo>
                  <a:lnTo>
                    <a:pt x="1083799" y="234309"/>
                  </a:lnTo>
                  <a:lnTo>
                    <a:pt x="1082195" y="233466"/>
                  </a:lnTo>
                  <a:lnTo>
                    <a:pt x="1078819" y="232538"/>
                  </a:lnTo>
                  <a:lnTo>
                    <a:pt x="1076370" y="231694"/>
                  </a:lnTo>
                  <a:lnTo>
                    <a:pt x="1075527" y="231694"/>
                  </a:lnTo>
                  <a:lnTo>
                    <a:pt x="1072994" y="230850"/>
                  </a:lnTo>
                  <a:lnTo>
                    <a:pt x="1072150" y="230006"/>
                  </a:lnTo>
                  <a:lnTo>
                    <a:pt x="1068014" y="227475"/>
                  </a:lnTo>
                  <a:lnTo>
                    <a:pt x="1065565" y="225787"/>
                  </a:lnTo>
                  <a:lnTo>
                    <a:pt x="1064721" y="225787"/>
                  </a:lnTo>
                  <a:lnTo>
                    <a:pt x="1063033" y="224100"/>
                  </a:lnTo>
                  <a:lnTo>
                    <a:pt x="1061345" y="222412"/>
                  </a:lnTo>
                  <a:lnTo>
                    <a:pt x="1059741" y="220725"/>
                  </a:lnTo>
                  <a:lnTo>
                    <a:pt x="1058897" y="219881"/>
                  </a:lnTo>
                  <a:lnTo>
                    <a:pt x="1058897" y="219037"/>
                  </a:lnTo>
                  <a:lnTo>
                    <a:pt x="1058053" y="219037"/>
                  </a:lnTo>
                  <a:lnTo>
                    <a:pt x="1058053" y="218194"/>
                  </a:lnTo>
                  <a:lnTo>
                    <a:pt x="1058053" y="217350"/>
                  </a:lnTo>
                  <a:lnTo>
                    <a:pt x="1057208" y="216506"/>
                  </a:lnTo>
                  <a:lnTo>
                    <a:pt x="1056449" y="213975"/>
                  </a:lnTo>
                  <a:lnTo>
                    <a:pt x="1056449" y="213216"/>
                  </a:lnTo>
                  <a:lnTo>
                    <a:pt x="1056449" y="212372"/>
                  </a:lnTo>
                  <a:lnTo>
                    <a:pt x="1056449" y="211528"/>
                  </a:lnTo>
                  <a:lnTo>
                    <a:pt x="1056449" y="210684"/>
                  </a:lnTo>
                  <a:lnTo>
                    <a:pt x="1055605" y="209841"/>
                  </a:lnTo>
                  <a:lnTo>
                    <a:pt x="1055605" y="208997"/>
                  </a:lnTo>
                  <a:lnTo>
                    <a:pt x="1055605" y="208153"/>
                  </a:lnTo>
                  <a:lnTo>
                    <a:pt x="1055605" y="207309"/>
                  </a:lnTo>
                  <a:lnTo>
                    <a:pt x="1055689" y="206466"/>
                  </a:lnTo>
                  <a:lnTo>
                    <a:pt x="1055689" y="203934"/>
                  </a:lnTo>
                  <a:lnTo>
                    <a:pt x="1054845" y="202331"/>
                  </a:lnTo>
                  <a:lnTo>
                    <a:pt x="1054845" y="201488"/>
                  </a:lnTo>
                  <a:lnTo>
                    <a:pt x="1054845" y="199800"/>
                  </a:lnTo>
                  <a:lnTo>
                    <a:pt x="1054845" y="198112"/>
                  </a:lnTo>
                  <a:lnTo>
                    <a:pt x="1054845" y="196425"/>
                  </a:lnTo>
                  <a:lnTo>
                    <a:pt x="1054085" y="194737"/>
                  </a:lnTo>
                  <a:lnTo>
                    <a:pt x="1054085" y="193894"/>
                  </a:lnTo>
                  <a:lnTo>
                    <a:pt x="1051637" y="186384"/>
                  </a:lnTo>
                  <a:lnTo>
                    <a:pt x="1050793" y="180478"/>
                  </a:lnTo>
                  <a:lnTo>
                    <a:pt x="1050033" y="178791"/>
                  </a:lnTo>
                  <a:lnTo>
                    <a:pt x="1050033" y="177188"/>
                  </a:lnTo>
                  <a:lnTo>
                    <a:pt x="1050033" y="175500"/>
                  </a:lnTo>
                  <a:lnTo>
                    <a:pt x="1050033" y="172125"/>
                  </a:lnTo>
                  <a:lnTo>
                    <a:pt x="1050033" y="170437"/>
                  </a:lnTo>
                  <a:lnTo>
                    <a:pt x="1049189" y="170437"/>
                  </a:lnTo>
                  <a:lnTo>
                    <a:pt x="1049189" y="168750"/>
                  </a:lnTo>
                  <a:lnTo>
                    <a:pt x="1047585" y="167062"/>
                  </a:lnTo>
                  <a:lnTo>
                    <a:pt x="1046741" y="166219"/>
                  </a:lnTo>
                  <a:lnTo>
                    <a:pt x="1045897" y="164531"/>
                  </a:lnTo>
                  <a:lnTo>
                    <a:pt x="1045053" y="164531"/>
                  </a:lnTo>
                  <a:lnTo>
                    <a:pt x="1045053" y="163687"/>
                  </a:lnTo>
                  <a:lnTo>
                    <a:pt x="1043449" y="162844"/>
                  </a:lnTo>
                  <a:lnTo>
                    <a:pt x="1043449" y="162084"/>
                  </a:lnTo>
                  <a:lnTo>
                    <a:pt x="1042605" y="162000"/>
                  </a:lnTo>
                  <a:lnTo>
                    <a:pt x="1041761" y="161156"/>
                  </a:lnTo>
                  <a:lnTo>
                    <a:pt x="1040916" y="160313"/>
                  </a:lnTo>
                  <a:lnTo>
                    <a:pt x="1040072" y="159469"/>
                  </a:lnTo>
                  <a:lnTo>
                    <a:pt x="1039228" y="159469"/>
                  </a:lnTo>
                  <a:lnTo>
                    <a:pt x="1039228" y="158625"/>
                  </a:lnTo>
                  <a:lnTo>
                    <a:pt x="1038468" y="158625"/>
                  </a:lnTo>
                  <a:lnTo>
                    <a:pt x="1036780" y="156938"/>
                  </a:lnTo>
                  <a:lnTo>
                    <a:pt x="1035936" y="156094"/>
                  </a:lnTo>
                  <a:lnTo>
                    <a:pt x="1035092" y="155250"/>
                  </a:lnTo>
                  <a:lnTo>
                    <a:pt x="1033488" y="154406"/>
                  </a:lnTo>
                  <a:lnTo>
                    <a:pt x="1032644" y="154406"/>
                  </a:lnTo>
                  <a:lnTo>
                    <a:pt x="1030956" y="153562"/>
                  </a:lnTo>
                  <a:lnTo>
                    <a:pt x="1030111" y="153562"/>
                  </a:lnTo>
                  <a:lnTo>
                    <a:pt x="1030111" y="152719"/>
                  </a:lnTo>
                  <a:lnTo>
                    <a:pt x="1029267" y="152719"/>
                  </a:lnTo>
                  <a:lnTo>
                    <a:pt x="1028423" y="152719"/>
                  </a:lnTo>
                  <a:lnTo>
                    <a:pt x="1026819" y="151875"/>
                  </a:lnTo>
                  <a:lnTo>
                    <a:pt x="1025131" y="151875"/>
                  </a:lnTo>
                  <a:lnTo>
                    <a:pt x="1022598" y="151031"/>
                  </a:lnTo>
                  <a:lnTo>
                    <a:pt x="1020910" y="150187"/>
                  </a:lnTo>
                  <a:lnTo>
                    <a:pt x="1019306" y="150187"/>
                  </a:lnTo>
                  <a:lnTo>
                    <a:pt x="1017618" y="150187"/>
                  </a:lnTo>
                  <a:lnTo>
                    <a:pt x="1015086" y="149259"/>
                  </a:lnTo>
                  <a:lnTo>
                    <a:pt x="1013397" y="149259"/>
                  </a:lnTo>
                  <a:lnTo>
                    <a:pt x="1011793" y="149259"/>
                  </a:lnTo>
                  <a:lnTo>
                    <a:pt x="1010105" y="149259"/>
                  </a:lnTo>
                  <a:lnTo>
                    <a:pt x="1007573" y="149259"/>
                  </a:lnTo>
                  <a:lnTo>
                    <a:pt x="1005884" y="150103"/>
                  </a:lnTo>
                  <a:lnTo>
                    <a:pt x="1004196" y="150103"/>
                  </a:lnTo>
                  <a:lnTo>
                    <a:pt x="1002592" y="150019"/>
                  </a:lnTo>
                  <a:lnTo>
                    <a:pt x="1000904" y="150863"/>
                  </a:lnTo>
                  <a:lnTo>
                    <a:pt x="1000060" y="150863"/>
                  </a:lnTo>
                  <a:lnTo>
                    <a:pt x="998371" y="150863"/>
                  </a:lnTo>
                  <a:lnTo>
                    <a:pt x="997527" y="150863"/>
                  </a:lnTo>
                  <a:lnTo>
                    <a:pt x="996683" y="150863"/>
                  </a:lnTo>
                  <a:lnTo>
                    <a:pt x="995079" y="151706"/>
                  </a:lnTo>
                  <a:lnTo>
                    <a:pt x="992547" y="151706"/>
                  </a:lnTo>
                  <a:lnTo>
                    <a:pt x="990859" y="151622"/>
                  </a:lnTo>
                  <a:lnTo>
                    <a:pt x="989170" y="151622"/>
                  </a:lnTo>
                  <a:lnTo>
                    <a:pt x="987482" y="152465"/>
                  </a:lnTo>
                  <a:lnTo>
                    <a:pt x="985034" y="152465"/>
                  </a:lnTo>
                  <a:lnTo>
                    <a:pt x="983346" y="152465"/>
                  </a:lnTo>
                  <a:lnTo>
                    <a:pt x="981658" y="152465"/>
                  </a:lnTo>
                  <a:lnTo>
                    <a:pt x="979969" y="153225"/>
                  </a:lnTo>
                  <a:lnTo>
                    <a:pt x="977521" y="153225"/>
                  </a:lnTo>
                  <a:lnTo>
                    <a:pt x="975833" y="153225"/>
                  </a:lnTo>
                  <a:lnTo>
                    <a:pt x="974144" y="153225"/>
                  </a:lnTo>
                  <a:lnTo>
                    <a:pt x="972456" y="153225"/>
                  </a:lnTo>
                  <a:lnTo>
                    <a:pt x="969924" y="154069"/>
                  </a:lnTo>
                  <a:lnTo>
                    <a:pt x="968320" y="154069"/>
                  </a:lnTo>
                  <a:lnTo>
                    <a:pt x="966631" y="153984"/>
                  </a:lnTo>
                  <a:lnTo>
                    <a:pt x="964943" y="153984"/>
                  </a:lnTo>
                  <a:lnTo>
                    <a:pt x="962411" y="154828"/>
                  </a:lnTo>
                  <a:lnTo>
                    <a:pt x="960807" y="154828"/>
                  </a:lnTo>
                  <a:lnTo>
                    <a:pt x="959119" y="154828"/>
                  </a:lnTo>
                  <a:lnTo>
                    <a:pt x="957430" y="155672"/>
                  </a:lnTo>
                  <a:lnTo>
                    <a:pt x="955742" y="155672"/>
                  </a:lnTo>
                  <a:lnTo>
                    <a:pt x="954898" y="155588"/>
                  </a:lnTo>
                  <a:lnTo>
                    <a:pt x="953210" y="156431"/>
                  </a:lnTo>
                  <a:lnTo>
                    <a:pt x="951606" y="156431"/>
                  </a:lnTo>
                  <a:lnTo>
                    <a:pt x="949918" y="156431"/>
                  </a:lnTo>
                  <a:lnTo>
                    <a:pt x="947385" y="157275"/>
                  </a:lnTo>
                  <a:lnTo>
                    <a:pt x="945697" y="158119"/>
                  </a:lnTo>
                  <a:lnTo>
                    <a:pt x="944008" y="158119"/>
                  </a:lnTo>
                  <a:lnTo>
                    <a:pt x="942405" y="158878"/>
                  </a:lnTo>
                  <a:lnTo>
                    <a:pt x="939872" y="159722"/>
                  </a:lnTo>
                  <a:lnTo>
                    <a:pt x="938184" y="159722"/>
                  </a:lnTo>
                  <a:lnTo>
                    <a:pt x="936496" y="160566"/>
                  </a:lnTo>
                  <a:lnTo>
                    <a:pt x="935651" y="160566"/>
                  </a:lnTo>
                  <a:lnTo>
                    <a:pt x="934807" y="161409"/>
                  </a:lnTo>
                  <a:lnTo>
                    <a:pt x="933963" y="161409"/>
                  </a:lnTo>
                  <a:lnTo>
                    <a:pt x="932359" y="162169"/>
                  </a:lnTo>
                  <a:lnTo>
                    <a:pt x="930671" y="162169"/>
                  </a:lnTo>
                  <a:lnTo>
                    <a:pt x="928983" y="163012"/>
                  </a:lnTo>
                  <a:lnTo>
                    <a:pt x="927294" y="163012"/>
                  </a:lnTo>
                  <a:lnTo>
                    <a:pt x="924762" y="163856"/>
                  </a:lnTo>
                  <a:lnTo>
                    <a:pt x="923158" y="163856"/>
                  </a:lnTo>
                  <a:lnTo>
                    <a:pt x="921470" y="163772"/>
                  </a:lnTo>
                  <a:lnTo>
                    <a:pt x="919781" y="164615"/>
                  </a:lnTo>
                  <a:lnTo>
                    <a:pt x="917249" y="164615"/>
                  </a:lnTo>
                  <a:lnTo>
                    <a:pt x="915645" y="164615"/>
                  </a:lnTo>
                  <a:lnTo>
                    <a:pt x="913957" y="164615"/>
                  </a:lnTo>
                  <a:lnTo>
                    <a:pt x="912269" y="164615"/>
                  </a:lnTo>
                  <a:lnTo>
                    <a:pt x="910580" y="164615"/>
                  </a:lnTo>
                  <a:lnTo>
                    <a:pt x="909736" y="164615"/>
                  </a:lnTo>
                  <a:lnTo>
                    <a:pt x="908048" y="164615"/>
                  </a:lnTo>
                  <a:lnTo>
                    <a:pt x="906444" y="163772"/>
                  </a:lnTo>
                  <a:lnTo>
                    <a:pt x="905600" y="163687"/>
                  </a:lnTo>
                  <a:lnTo>
                    <a:pt x="904756" y="163687"/>
                  </a:lnTo>
                  <a:lnTo>
                    <a:pt x="902223" y="163687"/>
                  </a:lnTo>
                  <a:lnTo>
                    <a:pt x="900619" y="162844"/>
                  </a:lnTo>
                  <a:lnTo>
                    <a:pt x="898931" y="162844"/>
                  </a:lnTo>
                  <a:lnTo>
                    <a:pt x="897243" y="162000"/>
                  </a:lnTo>
                  <a:lnTo>
                    <a:pt x="894710" y="161156"/>
                  </a:lnTo>
                  <a:lnTo>
                    <a:pt x="893106" y="161156"/>
                  </a:lnTo>
                  <a:lnTo>
                    <a:pt x="891418" y="160313"/>
                  </a:lnTo>
                  <a:lnTo>
                    <a:pt x="889730" y="159469"/>
                  </a:lnTo>
                  <a:lnTo>
                    <a:pt x="887198" y="158625"/>
                  </a:lnTo>
                  <a:lnTo>
                    <a:pt x="885594" y="157781"/>
                  </a:lnTo>
                  <a:lnTo>
                    <a:pt x="883905" y="156938"/>
                  </a:lnTo>
                  <a:lnTo>
                    <a:pt x="882217" y="155250"/>
                  </a:lnTo>
                  <a:lnTo>
                    <a:pt x="879769" y="154406"/>
                  </a:lnTo>
                  <a:lnTo>
                    <a:pt x="878081" y="152719"/>
                  </a:lnTo>
                  <a:lnTo>
                    <a:pt x="876392" y="151031"/>
                  </a:lnTo>
                  <a:lnTo>
                    <a:pt x="874704" y="150187"/>
                  </a:lnTo>
                  <a:lnTo>
                    <a:pt x="873944" y="148500"/>
                  </a:lnTo>
                  <a:lnTo>
                    <a:pt x="872256" y="146812"/>
                  </a:lnTo>
                  <a:lnTo>
                    <a:pt x="871412" y="145125"/>
                  </a:lnTo>
                  <a:lnTo>
                    <a:pt x="870568" y="143438"/>
                  </a:lnTo>
                  <a:lnTo>
                    <a:pt x="869808" y="141750"/>
                  </a:lnTo>
                  <a:lnTo>
                    <a:pt x="868120" y="140063"/>
                  </a:lnTo>
                  <a:lnTo>
                    <a:pt x="867276" y="138459"/>
                  </a:lnTo>
                  <a:lnTo>
                    <a:pt x="866431" y="137616"/>
                  </a:lnTo>
                  <a:lnTo>
                    <a:pt x="866431" y="136772"/>
                  </a:lnTo>
                  <a:lnTo>
                    <a:pt x="865587" y="135084"/>
                  </a:lnTo>
                  <a:lnTo>
                    <a:pt x="863139" y="130865"/>
                  </a:lnTo>
                  <a:lnTo>
                    <a:pt x="862295" y="129178"/>
                  </a:lnTo>
                  <a:lnTo>
                    <a:pt x="861451" y="127491"/>
                  </a:lnTo>
                  <a:lnTo>
                    <a:pt x="859847" y="124959"/>
                  </a:lnTo>
                  <a:lnTo>
                    <a:pt x="857315" y="123272"/>
                  </a:lnTo>
                  <a:lnTo>
                    <a:pt x="855626" y="121584"/>
                  </a:lnTo>
                  <a:lnTo>
                    <a:pt x="854867" y="120741"/>
                  </a:lnTo>
                  <a:lnTo>
                    <a:pt x="854022" y="120741"/>
                  </a:lnTo>
                  <a:lnTo>
                    <a:pt x="852334" y="119053"/>
                  </a:lnTo>
                  <a:lnTo>
                    <a:pt x="849802" y="118209"/>
                  </a:lnTo>
                  <a:lnTo>
                    <a:pt x="848198" y="118209"/>
                  </a:lnTo>
                  <a:lnTo>
                    <a:pt x="846510" y="117366"/>
                  </a:lnTo>
                  <a:lnTo>
                    <a:pt x="844821" y="116522"/>
                  </a:lnTo>
                  <a:lnTo>
                    <a:pt x="842289" y="116522"/>
                  </a:lnTo>
                  <a:lnTo>
                    <a:pt x="840685" y="116522"/>
                  </a:lnTo>
                  <a:lnTo>
                    <a:pt x="838997" y="116522"/>
                  </a:lnTo>
                  <a:lnTo>
                    <a:pt x="837308" y="116522"/>
                  </a:lnTo>
                  <a:lnTo>
                    <a:pt x="835620" y="116522"/>
                  </a:lnTo>
                  <a:lnTo>
                    <a:pt x="834776" y="116522"/>
                  </a:lnTo>
                  <a:lnTo>
                    <a:pt x="833088" y="116522"/>
                  </a:lnTo>
                  <a:lnTo>
                    <a:pt x="831484" y="116437"/>
                  </a:lnTo>
                  <a:lnTo>
                    <a:pt x="830640" y="116437"/>
                  </a:lnTo>
                  <a:lnTo>
                    <a:pt x="829795" y="116437"/>
                  </a:lnTo>
                  <a:lnTo>
                    <a:pt x="827263" y="115594"/>
                  </a:lnTo>
                  <a:lnTo>
                    <a:pt x="825575" y="114750"/>
                  </a:lnTo>
                  <a:lnTo>
                    <a:pt x="823971" y="113906"/>
                  </a:lnTo>
                  <a:lnTo>
                    <a:pt x="822283" y="112219"/>
                  </a:lnTo>
                  <a:lnTo>
                    <a:pt x="819750" y="111375"/>
                  </a:lnTo>
                  <a:lnTo>
                    <a:pt x="818906" y="109688"/>
                  </a:lnTo>
                  <a:lnTo>
                    <a:pt x="817302" y="108000"/>
                  </a:lnTo>
                  <a:lnTo>
                    <a:pt x="816458" y="105553"/>
                  </a:lnTo>
                  <a:lnTo>
                    <a:pt x="815614" y="104709"/>
                  </a:lnTo>
                  <a:lnTo>
                    <a:pt x="814770" y="102178"/>
                  </a:lnTo>
                  <a:lnTo>
                    <a:pt x="814010" y="100491"/>
                  </a:lnTo>
                  <a:lnTo>
                    <a:pt x="813166" y="98803"/>
                  </a:lnTo>
                  <a:lnTo>
                    <a:pt x="812322" y="97115"/>
                  </a:lnTo>
                  <a:lnTo>
                    <a:pt x="811478" y="94584"/>
                  </a:lnTo>
                  <a:lnTo>
                    <a:pt x="810633" y="92897"/>
                  </a:lnTo>
                  <a:lnTo>
                    <a:pt x="809030" y="91294"/>
                  </a:lnTo>
                  <a:lnTo>
                    <a:pt x="807341" y="89606"/>
                  </a:lnTo>
                  <a:lnTo>
                    <a:pt x="805653" y="87919"/>
                  </a:lnTo>
                  <a:lnTo>
                    <a:pt x="804809" y="87075"/>
                  </a:lnTo>
                  <a:lnTo>
                    <a:pt x="803205" y="85387"/>
                  </a:lnTo>
                  <a:lnTo>
                    <a:pt x="801517" y="84544"/>
                  </a:lnTo>
                  <a:lnTo>
                    <a:pt x="799828" y="83700"/>
                  </a:lnTo>
                  <a:lnTo>
                    <a:pt x="797296" y="82856"/>
                  </a:lnTo>
                  <a:lnTo>
                    <a:pt x="795692" y="82013"/>
                  </a:lnTo>
                  <a:lnTo>
                    <a:pt x="794004" y="81169"/>
                  </a:lnTo>
                  <a:lnTo>
                    <a:pt x="792315" y="81169"/>
                  </a:lnTo>
                  <a:lnTo>
                    <a:pt x="789783" y="81084"/>
                  </a:lnTo>
                  <a:lnTo>
                    <a:pt x="788179" y="80240"/>
                  </a:lnTo>
                  <a:lnTo>
                    <a:pt x="787335" y="80240"/>
                  </a:lnTo>
                  <a:lnTo>
                    <a:pt x="786491" y="80240"/>
                  </a:lnTo>
                  <a:lnTo>
                    <a:pt x="784803" y="80240"/>
                  </a:lnTo>
                  <a:lnTo>
                    <a:pt x="782270" y="80240"/>
                  </a:lnTo>
                  <a:lnTo>
                    <a:pt x="780582" y="79397"/>
                  </a:lnTo>
                  <a:lnTo>
                    <a:pt x="778978" y="79397"/>
                  </a:lnTo>
                  <a:lnTo>
                    <a:pt x="777290" y="79397"/>
                  </a:lnTo>
                  <a:lnTo>
                    <a:pt x="774757" y="79397"/>
                  </a:lnTo>
                  <a:lnTo>
                    <a:pt x="773069" y="78553"/>
                  </a:lnTo>
                  <a:lnTo>
                    <a:pt x="771465" y="77709"/>
                  </a:lnTo>
                  <a:lnTo>
                    <a:pt x="769777" y="76022"/>
                  </a:lnTo>
                  <a:lnTo>
                    <a:pt x="768933" y="76022"/>
                  </a:lnTo>
                  <a:lnTo>
                    <a:pt x="767244" y="75178"/>
                  </a:lnTo>
                  <a:lnTo>
                    <a:pt x="766400" y="74334"/>
                  </a:lnTo>
                  <a:lnTo>
                    <a:pt x="764796" y="71803"/>
                  </a:lnTo>
                  <a:lnTo>
                    <a:pt x="763952" y="71803"/>
                  </a:lnTo>
                  <a:lnTo>
                    <a:pt x="762264" y="70116"/>
                  </a:lnTo>
                  <a:lnTo>
                    <a:pt x="760576" y="68428"/>
                  </a:lnTo>
                  <a:lnTo>
                    <a:pt x="759731" y="66741"/>
                  </a:lnTo>
                  <a:lnTo>
                    <a:pt x="758128" y="64209"/>
                  </a:lnTo>
                  <a:lnTo>
                    <a:pt x="756439" y="62522"/>
                  </a:lnTo>
                  <a:lnTo>
                    <a:pt x="756439" y="61762"/>
                  </a:lnTo>
                  <a:lnTo>
                    <a:pt x="755595" y="60919"/>
                  </a:lnTo>
                  <a:lnTo>
                    <a:pt x="754751" y="59231"/>
                  </a:lnTo>
                  <a:lnTo>
                    <a:pt x="753147" y="56700"/>
                  </a:lnTo>
                  <a:lnTo>
                    <a:pt x="752303" y="55012"/>
                  </a:lnTo>
                  <a:lnTo>
                    <a:pt x="751459" y="53325"/>
                  </a:lnTo>
                  <a:lnTo>
                    <a:pt x="751459" y="51637"/>
                  </a:lnTo>
                  <a:lnTo>
                    <a:pt x="750615" y="49106"/>
                  </a:lnTo>
                  <a:lnTo>
                    <a:pt x="749771" y="48263"/>
                  </a:lnTo>
                  <a:lnTo>
                    <a:pt x="749771" y="47419"/>
                  </a:lnTo>
                  <a:lnTo>
                    <a:pt x="749011" y="45731"/>
                  </a:lnTo>
                  <a:lnTo>
                    <a:pt x="749011" y="44128"/>
                  </a:lnTo>
                  <a:lnTo>
                    <a:pt x="748167" y="41597"/>
                  </a:lnTo>
                  <a:lnTo>
                    <a:pt x="747322" y="39909"/>
                  </a:lnTo>
                  <a:lnTo>
                    <a:pt x="747322" y="38222"/>
                  </a:lnTo>
                  <a:lnTo>
                    <a:pt x="746478" y="36534"/>
                  </a:lnTo>
                  <a:lnTo>
                    <a:pt x="745634" y="34003"/>
                  </a:lnTo>
                  <a:lnTo>
                    <a:pt x="744874" y="33159"/>
                  </a:lnTo>
                  <a:lnTo>
                    <a:pt x="744874" y="32316"/>
                  </a:lnTo>
                  <a:lnTo>
                    <a:pt x="744030" y="30628"/>
                  </a:lnTo>
                  <a:lnTo>
                    <a:pt x="742342" y="29025"/>
                  </a:lnTo>
                  <a:lnTo>
                    <a:pt x="740654" y="27337"/>
                  </a:lnTo>
                  <a:lnTo>
                    <a:pt x="739809" y="26494"/>
                  </a:lnTo>
                  <a:lnTo>
                    <a:pt x="737362" y="24806"/>
                  </a:lnTo>
                  <a:lnTo>
                    <a:pt x="735673" y="23962"/>
                  </a:lnTo>
                  <a:lnTo>
                    <a:pt x="733985" y="23962"/>
                  </a:lnTo>
                  <a:lnTo>
                    <a:pt x="732297" y="23119"/>
                  </a:lnTo>
                  <a:lnTo>
                    <a:pt x="729849" y="23034"/>
                  </a:lnTo>
                  <a:lnTo>
                    <a:pt x="728160" y="23034"/>
                  </a:lnTo>
                  <a:lnTo>
                    <a:pt x="726472" y="23034"/>
                  </a:lnTo>
                  <a:lnTo>
                    <a:pt x="725628" y="23034"/>
                  </a:lnTo>
                  <a:lnTo>
                    <a:pt x="724784" y="23034"/>
                  </a:lnTo>
                  <a:lnTo>
                    <a:pt x="722251" y="23034"/>
                  </a:lnTo>
                  <a:lnTo>
                    <a:pt x="720647" y="23878"/>
                  </a:lnTo>
                  <a:lnTo>
                    <a:pt x="718959" y="23878"/>
                  </a:lnTo>
                  <a:lnTo>
                    <a:pt x="717271" y="23878"/>
                  </a:lnTo>
                  <a:lnTo>
                    <a:pt x="714738" y="23878"/>
                  </a:lnTo>
                  <a:lnTo>
                    <a:pt x="713050" y="23878"/>
                  </a:lnTo>
                  <a:lnTo>
                    <a:pt x="711446" y="23034"/>
                  </a:lnTo>
                  <a:lnTo>
                    <a:pt x="709758" y="22191"/>
                  </a:lnTo>
                  <a:lnTo>
                    <a:pt x="707226" y="20503"/>
                  </a:lnTo>
                  <a:lnTo>
                    <a:pt x="706381" y="19659"/>
                  </a:lnTo>
                  <a:lnTo>
                    <a:pt x="705537" y="19659"/>
                  </a:lnTo>
                  <a:lnTo>
                    <a:pt x="703933" y="17972"/>
                  </a:lnTo>
                  <a:lnTo>
                    <a:pt x="702245" y="16284"/>
                  </a:lnTo>
                  <a:lnTo>
                    <a:pt x="699713" y="15441"/>
                  </a:lnTo>
                  <a:lnTo>
                    <a:pt x="699713" y="14597"/>
                  </a:lnTo>
                  <a:lnTo>
                    <a:pt x="698024" y="13753"/>
                  </a:lnTo>
                  <a:lnTo>
                    <a:pt x="696421" y="12066"/>
                  </a:lnTo>
                  <a:lnTo>
                    <a:pt x="694732" y="11222"/>
                  </a:lnTo>
                  <a:lnTo>
                    <a:pt x="692200" y="9534"/>
                  </a:lnTo>
                  <a:lnTo>
                    <a:pt x="690511" y="8691"/>
                  </a:lnTo>
                  <a:lnTo>
                    <a:pt x="688907" y="7847"/>
                  </a:lnTo>
                  <a:lnTo>
                    <a:pt x="687219" y="7003"/>
                  </a:lnTo>
                  <a:lnTo>
                    <a:pt x="686375" y="6159"/>
                  </a:lnTo>
                  <a:lnTo>
                    <a:pt x="684687" y="6159"/>
                  </a:lnTo>
                  <a:lnTo>
                    <a:pt x="683843" y="5316"/>
                  </a:lnTo>
                  <a:lnTo>
                    <a:pt x="682999" y="5316"/>
                  </a:lnTo>
                  <a:lnTo>
                    <a:pt x="681310" y="4472"/>
                  </a:lnTo>
                  <a:lnTo>
                    <a:pt x="679706" y="3628"/>
                  </a:lnTo>
                  <a:lnTo>
                    <a:pt x="677174" y="2784"/>
                  </a:lnTo>
                  <a:lnTo>
                    <a:pt x="675486" y="1940"/>
                  </a:lnTo>
                  <a:lnTo>
                    <a:pt x="673797" y="1940"/>
                  </a:lnTo>
                  <a:lnTo>
                    <a:pt x="672109" y="1940"/>
                  </a:lnTo>
                  <a:lnTo>
                    <a:pt x="669661" y="1940"/>
                  </a:lnTo>
                  <a:lnTo>
                    <a:pt x="667973" y="1940"/>
                  </a:lnTo>
                  <a:lnTo>
                    <a:pt x="666284" y="2784"/>
                  </a:lnTo>
                  <a:lnTo>
                    <a:pt x="664596" y="2784"/>
                  </a:lnTo>
                  <a:lnTo>
                    <a:pt x="662064" y="3544"/>
                  </a:lnTo>
                  <a:lnTo>
                    <a:pt x="660460" y="3544"/>
                  </a:lnTo>
                  <a:lnTo>
                    <a:pt x="658772" y="4387"/>
                  </a:lnTo>
                  <a:lnTo>
                    <a:pt x="657083" y="5231"/>
                  </a:lnTo>
                  <a:lnTo>
                    <a:pt x="656239" y="5231"/>
                  </a:lnTo>
                  <a:lnTo>
                    <a:pt x="654551" y="5231"/>
                  </a:lnTo>
                  <a:lnTo>
                    <a:pt x="652863" y="5231"/>
                  </a:lnTo>
                  <a:lnTo>
                    <a:pt x="651259" y="6075"/>
                  </a:lnTo>
                  <a:lnTo>
                    <a:pt x="649570" y="6075"/>
                  </a:lnTo>
                  <a:lnTo>
                    <a:pt x="647038" y="6075"/>
                  </a:lnTo>
                  <a:lnTo>
                    <a:pt x="645350" y="6075"/>
                  </a:lnTo>
                  <a:lnTo>
                    <a:pt x="643661" y="6075"/>
                  </a:lnTo>
                  <a:lnTo>
                    <a:pt x="642817" y="6075"/>
                  </a:lnTo>
                  <a:lnTo>
                    <a:pt x="642057" y="6075"/>
                  </a:lnTo>
                  <a:lnTo>
                    <a:pt x="639525" y="6075"/>
                  </a:lnTo>
                  <a:lnTo>
                    <a:pt x="637837" y="6075"/>
                  </a:lnTo>
                  <a:lnTo>
                    <a:pt x="636148" y="6075"/>
                  </a:lnTo>
                  <a:lnTo>
                    <a:pt x="635304" y="6075"/>
                  </a:lnTo>
                  <a:lnTo>
                    <a:pt x="634460" y="5991"/>
                  </a:lnTo>
                  <a:lnTo>
                    <a:pt x="633616" y="5991"/>
                  </a:lnTo>
                  <a:lnTo>
                    <a:pt x="632772" y="5991"/>
                  </a:lnTo>
                  <a:lnTo>
                    <a:pt x="632012" y="5991"/>
                  </a:lnTo>
                  <a:lnTo>
                    <a:pt x="632012" y="6834"/>
                  </a:lnTo>
                  <a:lnTo>
                    <a:pt x="631168" y="6834"/>
                  </a:lnTo>
                  <a:lnTo>
                    <a:pt x="630324" y="6834"/>
                  </a:lnTo>
                  <a:lnTo>
                    <a:pt x="629480" y="6834"/>
                  </a:lnTo>
                  <a:lnTo>
                    <a:pt x="629480" y="7678"/>
                  </a:lnTo>
                  <a:lnTo>
                    <a:pt x="628636" y="7678"/>
                  </a:lnTo>
                  <a:lnTo>
                    <a:pt x="627791" y="7678"/>
                  </a:lnTo>
                  <a:lnTo>
                    <a:pt x="627791" y="8522"/>
                  </a:lnTo>
                  <a:lnTo>
                    <a:pt x="626947" y="8522"/>
                  </a:lnTo>
                  <a:lnTo>
                    <a:pt x="626947" y="9366"/>
                  </a:lnTo>
                  <a:lnTo>
                    <a:pt x="626103" y="9366"/>
                  </a:lnTo>
                  <a:lnTo>
                    <a:pt x="626103" y="10209"/>
                  </a:lnTo>
                  <a:lnTo>
                    <a:pt x="625259" y="10209"/>
                  </a:lnTo>
                  <a:lnTo>
                    <a:pt x="625259" y="11053"/>
                  </a:lnTo>
                  <a:lnTo>
                    <a:pt x="624415" y="11053"/>
                  </a:lnTo>
                  <a:lnTo>
                    <a:pt x="624415" y="11897"/>
                  </a:lnTo>
                  <a:lnTo>
                    <a:pt x="623571" y="11897"/>
                  </a:lnTo>
                  <a:lnTo>
                    <a:pt x="623571" y="12740"/>
                  </a:lnTo>
                  <a:lnTo>
                    <a:pt x="623571" y="13584"/>
                  </a:lnTo>
                  <a:lnTo>
                    <a:pt x="622726" y="13584"/>
                  </a:lnTo>
                  <a:lnTo>
                    <a:pt x="622726" y="14428"/>
                  </a:lnTo>
                  <a:lnTo>
                    <a:pt x="622726" y="15187"/>
                  </a:lnTo>
                  <a:lnTo>
                    <a:pt x="621882" y="15187"/>
                  </a:lnTo>
                  <a:lnTo>
                    <a:pt x="621882" y="16875"/>
                  </a:lnTo>
                  <a:lnTo>
                    <a:pt x="621038" y="18562"/>
                  </a:lnTo>
                  <a:lnTo>
                    <a:pt x="620194" y="21094"/>
                  </a:lnTo>
                  <a:lnTo>
                    <a:pt x="619350" y="22781"/>
                  </a:lnTo>
                  <a:lnTo>
                    <a:pt x="618590" y="24469"/>
                  </a:lnTo>
                  <a:lnTo>
                    <a:pt x="616902" y="26072"/>
                  </a:lnTo>
                  <a:lnTo>
                    <a:pt x="615214" y="27759"/>
                  </a:lnTo>
                  <a:lnTo>
                    <a:pt x="613525" y="28603"/>
                  </a:lnTo>
                  <a:lnTo>
                    <a:pt x="611837" y="29447"/>
                  </a:lnTo>
                  <a:lnTo>
                    <a:pt x="609305" y="30291"/>
                  </a:lnTo>
                  <a:lnTo>
                    <a:pt x="607701" y="30291"/>
                  </a:lnTo>
                  <a:lnTo>
                    <a:pt x="606013" y="30291"/>
                  </a:lnTo>
                  <a:lnTo>
                    <a:pt x="604324" y="29447"/>
                  </a:lnTo>
                  <a:lnTo>
                    <a:pt x="602636" y="29447"/>
                  </a:lnTo>
                  <a:lnTo>
                    <a:pt x="601792" y="29447"/>
                  </a:lnTo>
                  <a:lnTo>
                    <a:pt x="600103" y="28603"/>
                  </a:lnTo>
                  <a:lnTo>
                    <a:pt x="598500" y="27759"/>
                  </a:lnTo>
                  <a:lnTo>
                    <a:pt x="596811" y="26916"/>
                  </a:lnTo>
                  <a:lnTo>
                    <a:pt x="594279" y="26072"/>
                  </a:lnTo>
                  <a:lnTo>
                    <a:pt x="592590" y="25228"/>
                  </a:lnTo>
                  <a:lnTo>
                    <a:pt x="590902" y="25228"/>
                  </a:lnTo>
                  <a:lnTo>
                    <a:pt x="589298" y="25228"/>
                  </a:lnTo>
                  <a:lnTo>
                    <a:pt x="586766" y="25228"/>
                  </a:lnTo>
                  <a:lnTo>
                    <a:pt x="585078" y="25228"/>
                  </a:lnTo>
                  <a:lnTo>
                    <a:pt x="583389" y="24384"/>
                  </a:lnTo>
                  <a:lnTo>
                    <a:pt x="581701" y="24384"/>
                  </a:lnTo>
                  <a:lnTo>
                    <a:pt x="579253" y="23540"/>
                  </a:lnTo>
                  <a:lnTo>
                    <a:pt x="578409" y="22697"/>
                  </a:lnTo>
                  <a:lnTo>
                    <a:pt x="577565" y="22697"/>
                  </a:lnTo>
                  <a:lnTo>
                    <a:pt x="575876" y="21009"/>
                  </a:lnTo>
                  <a:lnTo>
                    <a:pt x="575032" y="21009"/>
                  </a:lnTo>
                  <a:lnTo>
                    <a:pt x="573428" y="18478"/>
                  </a:lnTo>
                  <a:lnTo>
                    <a:pt x="571740" y="16791"/>
                  </a:lnTo>
                  <a:lnTo>
                    <a:pt x="570896" y="15103"/>
                  </a:lnTo>
                  <a:lnTo>
                    <a:pt x="568363" y="10969"/>
                  </a:lnTo>
                  <a:lnTo>
                    <a:pt x="566675" y="9281"/>
                  </a:lnTo>
                  <a:lnTo>
                    <a:pt x="565071" y="7594"/>
                  </a:lnTo>
                  <a:lnTo>
                    <a:pt x="563383" y="5906"/>
                  </a:lnTo>
                  <a:lnTo>
                    <a:pt x="560851" y="3375"/>
                  </a:lnTo>
                  <a:lnTo>
                    <a:pt x="559162" y="2531"/>
                  </a:lnTo>
                  <a:lnTo>
                    <a:pt x="556714" y="1687"/>
                  </a:lnTo>
                  <a:lnTo>
                    <a:pt x="555026" y="844"/>
                  </a:lnTo>
                  <a:lnTo>
                    <a:pt x="553338" y="0"/>
                  </a:lnTo>
                  <a:lnTo>
                    <a:pt x="552493" y="0"/>
                  </a:lnTo>
                  <a:lnTo>
                    <a:pt x="551650" y="0"/>
                  </a:lnTo>
                  <a:lnTo>
                    <a:pt x="549117" y="0"/>
                  </a:lnTo>
                  <a:lnTo>
                    <a:pt x="547513" y="0"/>
                  </a:lnTo>
                  <a:lnTo>
                    <a:pt x="545825" y="0"/>
                  </a:lnTo>
                  <a:lnTo>
                    <a:pt x="544136" y="0"/>
                  </a:lnTo>
                  <a:lnTo>
                    <a:pt x="541604" y="844"/>
                  </a:lnTo>
                  <a:lnTo>
                    <a:pt x="539916" y="1687"/>
                  </a:lnTo>
                  <a:lnTo>
                    <a:pt x="538312" y="2531"/>
                  </a:lnTo>
                  <a:lnTo>
                    <a:pt x="536624" y="3375"/>
                  </a:lnTo>
                  <a:lnTo>
                    <a:pt x="534091" y="5822"/>
                  </a:lnTo>
                  <a:lnTo>
                    <a:pt x="533247" y="7509"/>
                  </a:lnTo>
                  <a:lnTo>
                    <a:pt x="531559" y="9197"/>
                  </a:lnTo>
                  <a:lnTo>
                    <a:pt x="530715" y="10884"/>
                  </a:lnTo>
                  <a:lnTo>
                    <a:pt x="529870" y="13416"/>
                  </a:lnTo>
                  <a:lnTo>
                    <a:pt x="529870" y="15103"/>
                  </a:lnTo>
                  <a:lnTo>
                    <a:pt x="529026" y="16706"/>
                  </a:lnTo>
                  <a:lnTo>
                    <a:pt x="529026" y="18394"/>
                  </a:lnTo>
                  <a:lnTo>
                    <a:pt x="529026" y="20925"/>
                  </a:lnTo>
                  <a:lnTo>
                    <a:pt x="528182" y="22612"/>
                  </a:lnTo>
                  <a:lnTo>
                    <a:pt x="528182" y="23456"/>
                  </a:lnTo>
                  <a:lnTo>
                    <a:pt x="528182" y="24300"/>
                  </a:lnTo>
                  <a:lnTo>
                    <a:pt x="527338" y="25987"/>
                  </a:lnTo>
                  <a:lnTo>
                    <a:pt x="526494" y="28434"/>
                  </a:lnTo>
                  <a:lnTo>
                    <a:pt x="525650" y="30122"/>
                  </a:lnTo>
                  <a:lnTo>
                    <a:pt x="524046" y="31809"/>
                  </a:lnTo>
                  <a:lnTo>
                    <a:pt x="523202" y="33497"/>
                  </a:lnTo>
                  <a:lnTo>
                    <a:pt x="521513" y="35184"/>
                  </a:lnTo>
                  <a:lnTo>
                    <a:pt x="518981" y="36872"/>
                  </a:lnTo>
                  <a:lnTo>
                    <a:pt x="517293" y="37716"/>
                  </a:lnTo>
                  <a:lnTo>
                    <a:pt x="515604" y="38475"/>
                  </a:lnTo>
                  <a:lnTo>
                    <a:pt x="514845" y="39319"/>
                  </a:lnTo>
                  <a:lnTo>
                    <a:pt x="514000" y="39319"/>
                  </a:lnTo>
                  <a:lnTo>
                    <a:pt x="511468" y="40162"/>
                  </a:lnTo>
                  <a:lnTo>
                    <a:pt x="509780" y="41006"/>
                  </a:lnTo>
                  <a:lnTo>
                    <a:pt x="508092" y="41006"/>
                  </a:lnTo>
                  <a:lnTo>
                    <a:pt x="506403" y="41850"/>
                  </a:lnTo>
                  <a:lnTo>
                    <a:pt x="503955" y="41850"/>
                  </a:lnTo>
                  <a:lnTo>
                    <a:pt x="502267" y="42694"/>
                  </a:lnTo>
                  <a:lnTo>
                    <a:pt x="500579" y="42694"/>
                  </a:lnTo>
                  <a:lnTo>
                    <a:pt x="498890" y="42694"/>
                  </a:lnTo>
                  <a:lnTo>
                    <a:pt x="496358" y="43538"/>
                  </a:lnTo>
                  <a:lnTo>
                    <a:pt x="494754" y="43538"/>
                  </a:lnTo>
                  <a:lnTo>
                    <a:pt x="493066" y="43538"/>
                  </a:lnTo>
                  <a:lnTo>
                    <a:pt x="492222" y="43538"/>
                  </a:lnTo>
                  <a:lnTo>
                    <a:pt x="491377" y="43538"/>
                  </a:lnTo>
                  <a:lnTo>
                    <a:pt x="488845" y="44381"/>
                  </a:lnTo>
                  <a:lnTo>
                    <a:pt x="487157" y="44381"/>
                  </a:lnTo>
                  <a:lnTo>
                    <a:pt x="485553" y="44381"/>
                  </a:lnTo>
                  <a:lnTo>
                    <a:pt x="483865" y="44381"/>
                  </a:lnTo>
                  <a:lnTo>
                    <a:pt x="481332" y="44381"/>
                  </a:lnTo>
                  <a:lnTo>
                    <a:pt x="479644" y="43538"/>
                  </a:lnTo>
                  <a:lnTo>
                    <a:pt x="478040" y="43538"/>
                  </a:lnTo>
                  <a:lnTo>
                    <a:pt x="476352" y="43538"/>
                  </a:lnTo>
                  <a:lnTo>
                    <a:pt x="474663" y="43538"/>
                  </a:lnTo>
                  <a:lnTo>
                    <a:pt x="473819" y="43538"/>
                  </a:lnTo>
                  <a:lnTo>
                    <a:pt x="472131" y="42694"/>
                  </a:lnTo>
                  <a:lnTo>
                    <a:pt x="470442" y="42694"/>
                  </a:lnTo>
                  <a:lnTo>
                    <a:pt x="469598" y="42694"/>
                  </a:lnTo>
                  <a:lnTo>
                    <a:pt x="468839" y="41850"/>
                  </a:lnTo>
                  <a:lnTo>
                    <a:pt x="466306" y="41006"/>
                  </a:lnTo>
                  <a:lnTo>
                    <a:pt x="464618" y="40162"/>
                  </a:lnTo>
                  <a:lnTo>
                    <a:pt x="462930" y="39319"/>
                  </a:lnTo>
                  <a:lnTo>
                    <a:pt x="461241" y="38475"/>
                  </a:lnTo>
                  <a:lnTo>
                    <a:pt x="458793" y="36787"/>
                  </a:lnTo>
                  <a:lnTo>
                    <a:pt x="457105" y="35100"/>
                  </a:lnTo>
                  <a:lnTo>
                    <a:pt x="456261" y="33412"/>
                  </a:lnTo>
                  <a:lnTo>
                    <a:pt x="455417" y="33412"/>
                  </a:lnTo>
                  <a:lnTo>
                    <a:pt x="454573" y="31725"/>
                  </a:lnTo>
                  <a:lnTo>
                    <a:pt x="452884" y="30122"/>
                  </a:lnTo>
                  <a:lnTo>
                    <a:pt x="452040" y="28434"/>
                  </a:lnTo>
                  <a:lnTo>
                    <a:pt x="451280" y="27591"/>
                  </a:lnTo>
                  <a:lnTo>
                    <a:pt x="451280" y="25903"/>
                  </a:lnTo>
                  <a:lnTo>
                    <a:pt x="450436" y="25059"/>
                  </a:lnTo>
                  <a:lnTo>
                    <a:pt x="449592" y="24216"/>
                  </a:lnTo>
                  <a:lnTo>
                    <a:pt x="448748" y="22528"/>
                  </a:lnTo>
                  <a:lnTo>
                    <a:pt x="447060" y="20841"/>
                  </a:lnTo>
                  <a:lnTo>
                    <a:pt x="446215" y="19153"/>
                  </a:lnTo>
                  <a:lnTo>
                    <a:pt x="445371" y="19153"/>
                  </a:lnTo>
                  <a:lnTo>
                    <a:pt x="443683" y="18309"/>
                  </a:lnTo>
                  <a:lnTo>
                    <a:pt x="442079" y="17465"/>
                  </a:lnTo>
                  <a:lnTo>
                    <a:pt x="440391" y="16706"/>
                  </a:lnTo>
                  <a:lnTo>
                    <a:pt x="438703" y="16706"/>
                  </a:lnTo>
                  <a:lnTo>
                    <a:pt x="436170" y="16706"/>
                  </a:lnTo>
                  <a:lnTo>
                    <a:pt x="434482" y="17465"/>
                  </a:lnTo>
                  <a:lnTo>
                    <a:pt x="432878" y="17465"/>
                  </a:lnTo>
                  <a:lnTo>
                    <a:pt x="431190" y="19153"/>
                  </a:lnTo>
                  <a:lnTo>
                    <a:pt x="428657" y="19997"/>
                  </a:lnTo>
                  <a:lnTo>
                    <a:pt x="426969" y="22528"/>
                  </a:lnTo>
                  <a:lnTo>
                    <a:pt x="426125" y="24216"/>
                  </a:lnTo>
                  <a:lnTo>
                    <a:pt x="425281" y="25903"/>
                  </a:lnTo>
                  <a:lnTo>
                    <a:pt x="425281" y="26747"/>
                  </a:lnTo>
                  <a:lnTo>
                    <a:pt x="424437" y="28434"/>
                  </a:lnTo>
                  <a:lnTo>
                    <a:pt x="423677" y="30037"/>
                  </a:lnTo>
                  <a:lnTo>
                    <a:pt x="422833" y="31725"/>
                  </a:lnTo>
                  <a:lnTo>
                    <a:pt x="421989" y="33412"/>
                  </a:lnTo>
                  <a:lnTo>
                    <a:pt x="421144" y="35944"/>
                  </a:lnTo>
                  <a:lnTo>
                    <a:pt x="419456" y="37631"/>
                  </a:lnTo>
                  <a:lnTo>
                    <a:pt x="417768" y="39319"/>
                  </a:lnTo>
                  <a:lnTo>
                    <a:pt x="416080" y="41006"/>
                  </a:lnTo>
                  <a:lnTo>
                    <a:pt x="414476" y="43453"/>
                  </a:lnTo>
                  <a:lnTo>
                    <a:pt x="412787" y="45141"/>
                  </a:lnTo>
                  <a:lnTo>
                    <a:pt x="411099" y="46828"/>
                  </a:lnTo>
                  <a:lnTo>
                    <a:pt x="409411" y="48516"/>
                  </a:lnTo>
                  <a:lnTo>
                    <a:pt x="407722" y="51047"/>
                  </a:lnTo>
                  <a:lnTo>
                    <a:pt x="406878" y="52734"/>
                  </a:lnTo>
                  <a:lnTo>
                    <a:pt x="405274" y="54422"/>
                  </a:lnTo>
                  <a:lnTo>
                    <a:pt x="404430" y="56025"/>
                  </a:lnTo>
                  <a:lnTo>
                    <a:pt x="402742" y="58556"/>
                  </a:lnTo>
                  <a:lnTo>
                    <a:pt x="401898" y="60244"/>
                  </a:lnTo>
                  <a:lnTo>
                    <a:pt x="401054" y="61931"/>
                  </a:lnTo>
                  <a:lnTo>
                    <a:pt x="400210" y="63619"/>
                  </a:lnTo>
                  <a:lnTo>
                    <a:pt x="398521" y="66150"/>
                  </a:lnTo>
                  <a:lnTo>
                    <a:pt x="397677" y="67753"/>
                  </a:lnTo>
                  <a:lnTo>
                    <a:pt x="396917" y="69440"/>
                  </a:lnTo>
                  <a:lnTo>
                    <a:pt x="395229" y="71128"/>
                  </a:lnTo>
                  <a:lnTo>
                    <a:pt x="394385" y="73659"/>
                  </a:lnTo>
                  <a:lnTo>
                    <a:pt x="392697" y="75347"/>
                  </a:lnTo>
                  <a:lnTo>
                    <a:pt x="392697" y="76191"/>
                  </a:lnTo>
                  <a:lnTo>
                    <a:pt x="391852" y="77034"/>
                  </a:lnTo>
                  <a:lnTo>
                    <a:pt x="391009" y="77878"/>
                  </a:lnTo>
                  <a:lnTo>
                    <a:pt x="390164" y="78722"/>
                  </a:lnTo>
                  <a:lnTo>
                    <a:pt x="389320" y="81169"/>
                  </a:lnTo>
                  <a:lnTo>
                    <a:pt x="388560" y="82856"/>
                  </a:lnTo>
                  <a:lnTo>
                    <a:pt x="386872" y="84544"/>
                  </a:lnTo>
                  <a:lnTo>
                    <a:pt x="386028" y="86231"/>
                  </a:lnTo>
                  <a:lnTo>
                    <a:pt x="385184" y="88762"/>
                  </a:lnTo>
                  <a:lnTo>
                    <a:pt x="384340" y="90450"/>
                  </a:lnTo>
                  <a:lnTo>
                    <a:pt x="383495" y="92053"/>
                  </a:lnTo>
                  <a:lnTo>
                    <a:pt x="382651" y="93741"/>
                  </a:lnTo>
                  <a:lnTo>
                    <a:pt x="381807" y="96272"/>
                  </a:lnTo>
                  <a:lnTo>
                    <a:pt x="380963" y="97959"/>
                  </a:lnTo>
                  <a:lnTo>
                    <a:pt x="380203" y="99647"/>
                  </a:lnTo>
                  <a:lnTo>
                    <a:pt x="379359" y="101334"/>
                  </a:lnTo>
                  <a:lnTo>
                    <a:pt x="379359" y="102178"/>
                  </a:lnTo>
                  <a:lnTo>
                    <a:pt x="379359" y="103781"/>
                  </a:lnTo>
                  <a:lnTo>
                    <a:pt x="378515" y="105469"/>
                  </a:lnTo>
                  <a:lnTo>
                    <a:pt x="378515" y="107156"/>
                  </a:lnTo>
                  <a:lnTo>
                    <a:pt x="377671" y="108844"/>
                  </a:lnTo>
                  <a:lnTo>
                    <a:pt x="377671" y="111375"/>
                  </a:lnTo>
                  <a:lnTo>
                    <a:pt x="376827" y="113062"/>
                  </a:lnTo>
                  <a:lnTo>
                    <a:pt x="376827" y="114666"/>
                  </a:lnTo>
                  <a:lnTo>
                    <a:pt x="375983" y="116353"/>
                  </a:lnTo>
                  <a:lnTo>
                    <a:pt x="375983" y="118884"/>
                  </a:lnTo>
                  <a:lnTo>
                    <a:pt x="375983" y="119728"/>
                  </a:lnTo>
                  <a:lnTo>
                    <a:pt x="375983" y="120572"/>
                  </a:lnTo>
                  <a:lnTo>
                    <a:pt x="375983" y="122259"/>
                  </a:lnTo>
                  <a:lnTo>
                    <a:pt x="375139" y="123947"/>
                  </a:lnTo>
                  <a:lnTo>
                    <a:pt x="375139" y="126394"/>
                  </a:lnTo>
                  <a:lnTo>
                    <a:pt x="375139" y="128081"/>
                  </a:lnTo>
                  <a:lnTo>
                    <a:pt x="375139" y="129769"/>
                  </a:lnTo>
                  <a:lnTo>
                    <a:pt x="375139" y="131456"/>
                  </a:lnTo>
                  <a:lnTo>
                    <a:pt x="375139" y="133988"/>
                  </a:lnTo>
                  <a:lnTo>
                    <a:pt x="375139" y="134831"/>
                  </a:lnTo>
                  <a:lnTo>
                    <a:pt x="375139" y="135675"/>
                  </a:lnTo>
                  <a:lnTo>
                    <a:pt x="375983" y="137278"/>
                  </a:lnTo>
                  <a:lnTo>
                    <a:pt x="375983" y="138966"/>
                  </a:lnTo>
                  <a:lnTo>
                    <a:pt x="375983" y="141497"/>
                  </a:lnTo>
                  <a:lnTo>
                    <a:pt x="375139" y="143184"/>
                  </a:lnTo>
                  <a:lnTo>
                    <a:pt x="375139" y="144028"/>
                  </a:lnTo>
                  <a:lnTo>
                    <a:pt x="375139" y="144872"/>
                  </a:lnTo>
                  <a:lnTo>
                    <a:pt x="374294" y="146559"/>
                  </a:lnTo>
                  <a:lnTo>
                    <a:pt x="373535" y="149006"/>
                  </a:lnTo>
                  <a:lnTo>
                    <a:pt x="372690" y="150694"/>
                  </a:lnTo>
                  <a:lnTo>
                    <a:pt x="371846" y="152381"/>
                  </a:lnTo>
                  <a:lnTo>
                    <a:pt x="370158" y="154069"/>
                  </a:lnTo>
                  <a:lnTo>
                    <a:pt x="370158" y="154912"/>
                  </a:lnTo>
                  <a:lnTo>
                    <a:pt x="368470" y="155756"/>
                  </a:lnTo>
                  <a:lnTo>
                    <a:pt x="366781" y="157444"/>
                  </a:lnTo>
                  <a:lnTo>
                    <a:pt x="365177" y="158287"/>
                  </a:lnTo>
                  <a:lnTo>
                    <a:pt x="363489" y="159047"/>
                  </a:lnTo>
                  <a:lnTo>
                    <a:pt x="362645" y="159891"/>
                  </a:lnTo>
                  <a:lnTo>
                    <a:pt x="360957" y="159891"/>
                  </a:lnTo>
                  <a:lnTo>
                    <a:pt x="359269" y="160734"/>
                  </a:lnTo>
                  <a:lnTo>
                    <a:pt x="358424" y="161578"/>
                  </a:lnTo>
                  <a:lnTo>
                    <a:pt x="357665" y="161578"/>
                  </a:lnTo>
                  <a:lnTo>
                    <a:pt x="355976" y="162422"/>
                  </a:lnTo>
                  <a:lnTo>
                    <a:pt x="355132" y="162422"/>
                  </a:lnTo>
                  <a:lnTo>
                    <a:pt x="353444" y="163266"/>
                  </a:lnTo>
                  <a:lnTo>
                    <a:pt x="351756" y="164109"/>
                  </a:lnTo>
                  <a:lnTo>
                    <a:pt x="350152" y="164953"/>
                  </a:lnTo>
                  <a:lnTo>
                    <a:pt x="349308" y="164953"/>
                  </a:lnTo>
                  <a:lnTo>
                    <a:pt x="348463" y="165797"/>
                  </a:lnTo>
                  <a:lnTo>
                    <a:pt x="345931" y="166641"/>
                  </a:lnTo>
                  <a:lnTo>
                    <a:pt x="344243" y="167484"/>
                  </a:lnTo>
                  <a:lnTo>
                    <a:pt x="342639" y="168328"/>
                  </a:lnTo>
                  <a:lnTo>
                    <a:pt x="340950" y="169172"/>
                  </a:lnTo>
                  <a:lnTo>
                    <a:pt x="340107" y="169172"/>
                  </a:lnTo>
                  <a:lnTo>
                    <a:pt x="338418" y="170016"/>
                  </a:lnTo>
                  <a:lnTo>
                    <a:pt x="336730" y="170859"/>
                  </a:lnTo>
                  <a:lnTo>
                    <a:pt x="335126" y="171703"/>
                  </a:lnTo>
                  <a:lnTo>
                    <a:pt x="333438" y="172463"/>
                  </a:lnTo>
                  <a:lnTo>
                    <a:pt x="332593" y="172463"/>
                  </a:lnTo>
                  <a:lnTo>
                    <a:pt x="331749" y="173306"/>
                  </a:lnTo>
                  <a:lnTo>
                    <a:pt x="330905" y="173306"/>
                  </a:lnTo>
                  <a:lnTo>
                    <a:pt x="329217" y="174150"/>
                  </a:lnTo>
                  <a:lnTo>
                    <a:pt x="327529" y="174994"/>
                  </a:lnTo>
                  <a:lnTo>
                    <a:pt x="325925" y="175838"/>
                  </a:lnTo>
                  <a:lnTo>
                    <a:pt x="323392" y="177525"/>
                  </a:lnTo>
                  <a:lnTo>
                    <a:pt x="322548" y="178369"/>
                  </a:lnTo>
                  <a:lnTo>
                    <a:pt x="321704" y="178369"/>
                  </a:lnTo>
                  <a:lnTo>
                    <a:pt x="320016" y="180056"/>
                  </a:lnTo>
                  <a:lnTo>
                    <a:pt x="318412" y="180900"/>
                  </a:lnTo>
                  <a:lnTo>
                    <a:pt x="315879" y="182587"/>
                  </a:lnTo>
                  <a:lnTo>
                    <a:pt x="314191" y="184275"/>
                  </a:lnTo>
                  <a:lnTo>
                    <a:pt x="312587" y="185034"/>
                  </a:lnTo>
                  <a:lnTo>
                    <a:pt x="310899" y="186722"/>
                  </a:lnTo>
                  <a:lnTo>
                    <a:pt x="308367" y="188409"/>
                  </a:lnTo>
                  <a:lnTo>
                    <a:pt x="306678" y="189253"/>
                  </a:lnTo>
                  <a:lnTo>
                    <a:pt x="305834" y="190097"/>
                  </a:lnTo>
                  <a:lnTo>
                    <a:pt x="305074" y="190941"/>
                  </a:lnTo>
                  <a:lnTo>
                    <a:pt x="303386" y="191784"/>
                  </a:lnTo>
                  <a:lnTo>
                    <a:pt x="300854" y="193472"/>
                  </a:lnTo>
                  <a:lnTo>
                    <a:pt x="299165" y="194316"/>
                  </a:lnTo>
                  <a:lnTo>
                    <a:pt x="297561" y="196003"/>
                  </a:lnTo>
                  <a:lnTo>
                    <a:pt x="295873" y="196003"/>
                  </a:lnTo>
                  <a:lnTo>
                    <a:pt x="293341" y="196847"/>
                  </a:lnTo>
                  <a:lnTo>
                    <a:pt x="292497" y="196847"/>
                  </a:lnTo>
                  <a:lnTo>
                    <a:pt x="291652" y="196847"/>
                  </a:lnTo>
                  <a:lnTo>
                    <a:pt x="290048" y="196847"/>
                  </a:lnTo>
                  <a:lnTo>
                    <a:pt x="288360" y="196003"/>
                  </a:lnTo>
                  <a:lnTo>
                    <a:pt x="285828" y="196003"/>
                  </a:lnTo>
                  <a:lnTo>
                    <a:pt x="284140" y="194316"/>
                  </a:lnTo>
                  <a:lnTo>
                    <a:pt x="282536" y="193472"/>
                  </a:lnTo>
                  <a:lnTo>
                    <a:pt x="280847" y="192628"/>
                  </a:lnTo>
                  <a:lnTo>
                    <a:pt x="278315" y="191784"/>
                  </a:lnTo>
                  <a:lnTo>
                    <a:pt x="276627" y="190941"/>
                  </a:lnTo>
                  <a:lnTo>
                    <a:pt x="274938" y="190181"/>
                  </a:lnTo>
                  <a:lnTo>
                    <a:pt x="273335" y="190181"/>
                  </a:lnTo>
                  <a:lnTo>
                    <a:pt x="270802" y="190181"/>
                  </a:lnTo>
                  <a:lnTo>
                    <a:pt x="269114" y="189338"/>
                  </a:lnTo>
                  <a:lnTo>
                    <a:pt x="267425" y="189338"/>
                  </a:lnTo>
                  <a:lnTo>
                    <a:pt x="265822" y="189338"/>
                  </a:lnTo>
                  <a:lnTo>
                    <a:pt x="263289" y="189338"/>
                  </a:lnTo>
                  <a:lnTo>
                    <a:pt x="261601" y="190181"/>
                  </a:lnTo>
                  <a:lnTo>
                    <a:pt x="259913" y="190181"/>
                  </a:lnTo>
                  <a:lnTo>
                    <a:pt x="258309" y="190181"/>
                  </a:lnTo>
                  <a:lnTo>
                    <a:pt x="256620" y="191025"/>
                  </a:lnTo>
                  <a:lnTo>
                    <a:pt x="255776" y="191025"/>
                  </a:lnTo>
                  <a:lnTo>
                    <a:pt x="254088" y="191025"/>
                  </a:lnTo>
                  <a:lnTo>
                    <a:pt x="253244" y="191025"/>
                  </a:lnTo>
                  <a:lnTo>
                    <a:pt x="252400" y="191869"/>
                  </a:lnTo>
                  <a:lnTo>
                    <a:pt x="250796" y="192713"/>
                  </a:lnTo>
                  <a:lnTo>
                    <a:pt x="248263" y="193556"/>
                  </a:lnTo>
                  <a:lnTo>
                    <a:pt x="246575" y="194400"/>
                  </a:lnTo>
                  <a:lnTo>
                    <a:pt x="244887" y="196087"/>
                  </a:lnTo>
                  <a:lnTo>
                    <a:pt x="243283" y="197691"/>
                  </a:lnTo>
                  <a:lnTo>
                    <a:pt x="242439" y="198534"/>
                  </a:lnTo>
                  <a:lnTo>
                    <a:pt x="240750" y="199378"/>
                  </a:lnTo>
                  <a:lnTo>
                    <a:pt x="239062" y="200222"/>
                  </a:lnTo>
                  <a:lnTo>
                    <a:pt x="237458" y="201909"/>
                  </a:lnTo>
                  <a:lnTo>
                    <a:pt x="235770" y="201909"/>
                  </a:lnTo>
                  <a:lnTo>
                    <a:pt x="233238" y="202753"/>
                  </a:lnTo>
                  <a:lnTo>
                    <a:pt x="231549" y="203597"/>
                  </a:lnTo>
                  <a:lnTo>
                    <a:pt x="229945" y="203597"/>
                  </a:lnTo>
                  <a:lnTo>
                    <a:pt x="228257" y="202753"/>
                  </a:lnTo>
                  <a:lnTo>
                    <a:pt x="225725" y="201909"/>
                  </a:lnTo>
                  <a:lnTo>
                    <a:pt x="224880" y="201909"/>
                  </a:lnTo>
                  <a:lnTo>
                    <a:pt x="224036" y="201066"/>
                  </a:lnTo>
                  <a:lnTo>
                    <a:pt x="222348" y="199462"/>
                  </a:lnTo>
                  <a:lnTo>
                    <a:pt x="220744" y="197775"/>
                  </a:lnTo>
                  <a:lnTo>
                    <a:pt x="218212" y="196087"/>
                  </a:lnTo>
                  <a:lnTo>
                    <a:pt x="216523" y="194400"/>
                  </a:lnTo>
                  <a:lnTo>
                    <a:pt x="214835" y="191953"/>
                  </a:lnTo>
                  <a:lnTo>
                    <a:pt x="213147" y="191109"/>
                  </a:lnTo>
                  <a:lnTo>
                    <a:pt x="210699" y="189422"/>
                  </a:lnTo>
                  <a:lnTo>
                    <a:pt x="209855" y="188578"/>
                  </a:lnTo>
                  <a:lnTo>
                    <a:pt x="209010" y="187734"/>
                  </a:lnTo>
                  <a:lnTo>
                    <a:pt x="207322" y="186891"/>
                  </a:lnTo>
                  <a:lnTo>
                    <a:pt x="205634" y="186047"/>
                  </a:lnTo>
                  <a:lnTo>
                    <a:pt x="203186" y="185287"/>
                  </a:lnTo>
                  <a:lnTo>
                    <a:pt x="201498" y="184444"/>
                  </a:lnTo>
                  <a:lnTo>
                    <a:pt x="199809" y="183600"/>
                  </a:lnTo>
                  <a:lnTo>
                    <a:pt x="198121" y="183600"/>
                  </a:lnTo>
                  <a:lnTo>
                    <a:pt x="195588" y="182756"/>
                  </a:lnTo>
                  <a:lnTo>
                    <a:pt x="193985" y="182756"/>
                  </a:lnTo>
                  <a:lnTo>
                    <a:pt x="192296" y="182756"/>
                  </a:lnTo>
                  <a:lnTo>
                    <a:pt x="190608" y="182756"/>
                  </a:lnTo>
                  <a:lnTo>
                    <a:pt x="189764" y="182756"/>
                  </a:lnTo>
                  <a:lnTo>
                    <a:pt x="188076" y="182756"/>
                  </a:lnTo>
                  <a:lnTo>
                    <a:pt x="186472" y="182756"/>
                  </a:lnTo>
                  <a:lnTo>
                    <a:pt x="184783" y="183600"/>
                  </a:lnTo>
                  <a:lnTo>
                    <a:pt x="183095" y="184444"/>
                  </a:lnTo>
                  <a:lnTo>
                    <a:pt x="180563" y="184444"/>
                  </a:lnTo>
                  <a:lnTo>
                    <a:pt x="178959" y="185287"/>
                  </a:lnTo>
                  <a:lnTo>
                    <a:pt x="177271" y="186131"/>
                  </a:lnTo>
                  <a:lnTo>
                    <a:pt x="175582" y="186975"/>
                  </a:lnTo>
                  <a:lnTo>
                    <a:pt x="173050" y="186975"/>
                  </a:lnTo>
                  <a:lnTo>
                    <a:pt x="172290" y="187819"/>
                  </a:lnTo>
                  <a:lnTo>
                    <a:pt x="170602" y="187819"/>
                  </a:lnTo>
                  <a:lnTo>
                    <a:pt x="168913" y="188662"/>
                  </a:lnTo>
                  <a:lnTo>
                    <a:pt x="167225" y="188662"/>
                  </a:lnTo>
                  <a:lnTo>
                    <a:pt x="165537" y="188662"/>
                  </a:lnTo>
                  <a:lnTo>
                    <a:pt x="164777" y="189506"/>
                  </a:lnTo>
                  <a:lnTo>
                    <a:pt x="163933" y="189506"/>
                  </a:lnTo>
                  <a:lnTo>
                    <a:pt x="163089" y="189506"/>
                  </a:lnTo>
                  <a:lnTo>
                    <a:pt x="162245" y="189506"/>
                  </a:lnTo>
                  <a:lnTo>
                    <a:pt x="161401" y="189506"/>
                  </a:lnTo>
                  <a:lnTo>
                    <a:pt x="160556" y="189506"/>
                  </a:lnTo>
                  <a:lnTo>
                    <a:pt x="159712" y="189506"/>
                  </a:lnTo>
                  <a:lnTo>
                    <a:pt x="158868" y="188662"/>
                  </a:lnTo>
                  <a:lnTo>
                    <a:pt x="158024" y="188747"/>
                  </a:lnTo>
                  <a:lnTo>
                    <a:pt x="155576" y="188747"/>
                  </a:lnTo>
                  <a:lnTo>
                    <a:pt x="155576" y="187903"/>
                  </a:lnTo>
                  <a:lnTo>
                    <a:pt x="154732" y="187903"/>
                  </a:lnTo>
                  <a:lnTo>
                    <a:pt x="152200" y="187059"/>
                  </a:lnTo>
                  <a:lnTo>
                    <a:pt x="151355" y="187059"/>
                  </a:lnTo>
                  <a:lnTo>
                    <a:pt x="150511" y="186215"/>
                  </a:lnTo>
                  <a:lnTo>
                    <a:pt x="149667" y="186215"/>
                  </a:lnTo>
                  <a:lnTo>
                    <a:pt x="148907" y="186215"/>
                  </a:lnTo>
                  <a:lnTo>
                    <a:pt x="147219" y="185372"/>
                  </a:lnTo>
                  <a:lnTo>
                    <a:pt x="143843" y="184528"/>
                  </a:lnTo>
                  <a:lnTo>
                    <a:pt x="142998" y="184528"/>
                  </a:lnTo>
                  <a:lnTo>
                    <a:pt x="141310" y="184528"/>
                  </a:lnTo>
                  <a:lnTo>
                    <a:pt x="139706" y="183769"/>
                  </a:lnTo>
                  <a:lnTo>
                    <a:pt x="138018" y="183769"/>
                  </a:lnTo>
                  <a:lnTo>
                    <a:pt x="135485" y="183769"/>
                  </a:lnTo>
                  <a:lnTo>
                    <a:pt x="134641" y="183769"/>
                  </a:lnTo>
                  <a:lnTo>
                    <a:pt x="133797" y="183769"/>
                  </a:lnTo>
                  <a:lnTo>
                    <a:pt x="132193" y="183769"/>
                  </a:lnTo>
                  <a:lnTo>
                    <a:pt x="130505" y="183769"/>
                  </a:lnTo>
                  <a:lnTo>
                    <a:pt x="127973" y="183769"/>
                  </a:lnTo>
                  <a:lnTo>
                    <a:pt x="126284" y="183769"/>
                  </a:lnTo>
                  <a:lnTo>
                    <a:pt x="125440" y="183769"/>
                  </a:lnTo>
                  <a:lnTo>
                    <a:pt x="124680" y="183769"/>
                  </a:lnTo>
                  <a:lnTo>
                    <a:pt x="122992" y="183769"/>
                  </a:lnTo>
                  <a:lnTo>
                    <a:pt x="121304" y="183769"/>
                  </a:lnTo>
                  <a:lnTo>
                    <a:pt x="120460" y="183769"/>
                  </a:lnTo>
                  <a:lnTo>
                    <a:pt x="118771" y="184613"/>
                  </a:lnTo>
                  <a:lnTo>
                    <a:pt x="117168" y="184613"/>
                  </a:lnTo>
                  <a:lnTo>
                    <a:pt x="116323" y="184613"/>
                  </a:lnTo>
                  <a:lnTo>
                    <a:pt x="115479" y="185456"/>
                  </a:lnTo>
                  <a:lnTo>
                    <a:pt x="112947" y="185456"/>
                  </a:lnTo>
                  <a:lnTo>
                    <a:pt x="112103" y="185456"/>
                  </a:lnTo>
                  <a:lnTo>
                    <a:pt x="111258" y="185456"/>
                  </a:lnTo>
                  <a:lnTo>
                    <a:pt x="109654" y="186300"/>
                  </a:lnTo>
                  <a:lnTo>
                    <a:pt x="108810" y="186300"/>
                  </a:lnTo>
                  <a:lnTo>
                    <a:pt x="107966" y="186384"/>
                  </a:lnTo>
                  <a:lnTo>
                    <a:pt x="105434" y="187228"/>
                  </a:lnTo>
                  <a:lnTo>
                    <a:pt x="104590" y="187228"/>
                  </a:lnTo>
                  <a:lnTo>
                    <a:pt x="103746" y="187228"/>
                  </a:lnTo>
                  <a:lnTo>
                    <a:pt x="102142" y="188072"/>
                  </a:lnTo>
                  <a:lnTo>
                    <a:pt x="100453" y="188072"/>
                  </a:lnTo>
                  <a:lnTo>
                    <a:pt x="97921" y="188916"/>
                  </a:lnTo>
                  <a:lnTo>
                    <a:pt x="96233" y="188916"/>
                  </a:lnTo>
                  <a:lnTo>
                    <a:pt x="95473" y="188916"/>
                  </a:lnTo>
                  <a:lnTo>
                    <a:pt x="94629" y="189759"/>
                  </a:lnTo>
                  <a:lnTo>
                    <a:pt x="92940" y="189759"/>
                  </a:lnTo>
                  <a:lnTo>
                    <a:pt x="92096" y="189759"/>
                  </a:lnTo>
                  <a:lnTo>
                    <a:pt x="90408" y="190603"/>
                  </a:lnTo>
                  <a:lnTo>
                    <a:pt x="88720" y="190603"/>
                  </a:lnTo>
                  <a:lnTo>
                    <a:pt x="87116" y="191447"/>
                  </a:lnTo>
                  <a:lnTo>
                    <a:pt x="85428" y="191447"/>
                  </a:lnTo>
                  <a:lnTo>
                    <a:pt x="82895" y="192290"/>
                  </a:lnTo>
                  <a:lnTo>
                    <a:pt x="81291" y="193134"/>
                  </a:lnTo>
                  <a:lnTo>
                    <a:pt x="79603" y="193134"/>
                  </a:lnTo>
                  <a:lnTo>
                    <a:pt x="77915" y="193978"/>
                  </a:lnTo>
                  <a:lnTo>
                    <a:pt x="75382" y="193978"/>
                  </a:lnTo>
                  <a:lnTo>
                    <a:pt x="73778" y="194822"/>
                  </a:lnTo>
                  <a:lnTo>
                    <a:pt x="72090" y="195666"/>
                  </a:lnTo>
                  <a:lnTo>
                    <a:pt x="70402" y="195666"/>
                  </a:lnTo>
                  <a:lnTo>
                    <a:pt x="67109" y="197353"/>
                  </a:lnTo>
                  <a:lnTo>
                    <a:pt x="63733" y="198197"/>
                  </a:lnTo>
                  <a:lnTo>
                    <a:pt x="62045" y="199041"/>
                  </a:lnTo>
                  <a:lnTo>
                    <a:pt x="61201" y="199041"/>
                  </a:lnTo>
                  <a:lnTo>
                    <a:pt x="60356" y="199041"/>
                  </a:lnTo>
                  <a:lnTo>
                    <a:pt x="59597" y="199041"/>
                  </a:lnTo>
                  <a:lnTo>
                    <a:pt x="58752" y="199884"/>
                  </a:lnTo>
                  <a:lnTo>
                    <a:pt x="52928" y="201572"/>
                  </a:lnTo>
                  <a:lnTo>
                    <a:pt x="49551" y="203259"/>
                  </a:lnTo>
                  <a:lnTo>
                    <a:pt x="46259" y="204947"/>
                  </a:lnTo>
                  <a:lnTo>
                    <a:pt x="44571" y="205791"/>
                  </a:lnTo>
                  <a:lnTo>
                    <a:pt x="43727" y="205791"/>
                  </a:lnTo>
                  <a:lnTo>
                    <a:pt x="42883" y="206634"/>
                  </a:lnTo>
                  <a:lnTo>
                    <a:pt x="40350" y="207478"/>
                  </a:lnTo>
                  <a:lnTo>
                    <a:pt x="39590" y="208322"/>
                  </a:lnTo>
                  <a:lnTo>
                    <a:pt x="37902" y="209165"/>
                  </a:lnTo>
                  <a:lnTo>
                    <a:pt x="36214" y="210009"/>
                  </a:lnTo>
                  <a:lnTo>
                    <a:pt x="34526" y="210853"/>
                  </a:lnTo>
                  <a:lnTo>
                    <a:pt x="33766" y="211697"/>
                  </a:lnTo>
                  <a:lnTo>
                    <a:pt x="32922" y="212541"/>
                  </a:lnTo>
                  <a:lnTo>
                    <a:pt x="31233" y="213384"/>
                  </a:lnTo>
                  <a:lnTo>
                    <a:pt x="30389" y="214228"/>
                  </a:lnTo>
                  <a:lnTo>
                    <a:pt x="27097" y="215916"/>
                  </a:lnTo>
                  <a:lnTo>
                    <a:pt x="25409" y="217603"/>
                  </a:lnTo>
                  <a:lnTo>
                    <a:pt x="24565" y="217603"/>
                  </a:lnTo>
                  <a:lnTo>
                    <a:pt x="22032" y="220134"/>
                  </a:lnTo>
                  <a:lnTo>
                    <a:pt x="21272" y="220134"/>
                  </a:lnTo>
                  <a:lnTo>
                    <a:pt x="21272" y="220978"/>
                  </a:lnTo>
                  <a:lnTo>
                    <a:pt x="18740" y="222666"/>
                  </a:lnTo>
                  <a:lnTo>
                    <a:pt x="17896" y="222666"/>
                  </a:lnTo>
                  <a:lnTo>
                    <a:pt x="16292" y="225197"/>
                  </a:lnTo>
                  <a:lnTo>
                    <a:pt x="14604" y="226041"/>
                  </a:lnTo>
                  <a:lnTo>
                    <a:pt x="13760" y="226884"/>
                  </a:lnTo>
                  <a:lnTo>
                    <a:pt x="14604" y="228487"/>
                  </a:lnTo>
                  <a:lnTo>
                    <a:pt x="15448" y="228487"/>
                  </a:lnTo>
                  <a:lnTo>
                    <a:pt x="15448" y="229331"/>
                  </a:lnTo>
                  <a:lnTo>
                    <a:pt x="16292" y="229331"/>
                  </a:lnTo>
                  <a:lnTo>
                    <a:pt x="16292" y="230175"/>
                  </a:lnTo>
                  <a:lnTo>
                    <a:pt x="17136" y="230175"/>
                  </a:lnTo>
                  <a:lnTo>
                    <a:pt x="17980" y="230175"/>
                  </a:lnTo>
                  <a:lnTo>
                    <a:pt x="18740" y="231019"/>
                  </a:lnTo>
                  <a:lnTo>
                    <a:pt x="20428" y="231862"/>
                  </a:lnTo>
                  <a:lnTo>
                    <a:pt x="22117" y="232706"/>
                  </a:lnTo>
                  <a:lnTo>
                    <a:pt x="23805" y="232706"/>
                  </a:lnTo>
                  <a:lnTo>
                    <a:pt x="24649" y="233466"/>
                  </a:lnTo>
                  <a:lnTo>
                    <a:pt x="28785" y="233466"/>
                  </a:lnTo>
                  <a:lnTo>
                    <a:pt x="29629" y="234309"/>
                  </a:lnTo>
                  <a:lnTo>
                    <a:pt x="29629" y="235153"/>
                  </a:lnTo>
                  <a:lnTo>
                    <a:pt x="30474" y="235153"/>
                  </a:lnTo>
                  <a:lnTo>
                    <a:pt x="31318" y="235153"/>
                  </a:lnTo>
                  <a:lnTo>
                    <a:pt x="32162" y="235153"/>
                  </a:lnTo>
                  <a:lnTo>
                    <a:pt x="32162" y="235997"/>
                  </a:lnTo>
                  <a:lnTo>
                    <a:pt x="33006" y="236840"/>
                  </a:lnTo>
                  <a:lnTo>
                    <a:pt x="33850" y="236840"/>
                  </a:lnTo>
                  <a:lnTo>
                    <a:pt x="34694" y="236840"/>
                  </a:lnTo>
                  <a:lnTo>
                    <a:pt x="34694" y="237600"/>
                  </a:lnTo>
                  <a:lnTo>
                    <a:pt x="35538" y="238444"/>
                  </a:lnTo>
                  <a:lnTo>
                    <a:pt x="36298" y="238444"/>
                  </a:lnTo>
                  <a:lnTo>
                    <a:pt x="36298" y="239287"/>
                  </a:lnTo>
                  <a:lnTo>
                    <a:pt x="36383" y="240131"/>
                  </a:lnTo>
                  <a:lnTo>
                    <a:pt x="36383" y="240975"/>
                  </a:lnTo>
                  <a:lnTo>
                    <a:pt x="37142" y="240975"/>
                  </a:lnTo>
                  <a:lnTo>
                    <a:pt x="37142" y="241819"/>
                  </a:lnTo>
                  <a:lnTo>
                    <a:pt x="37227" y="242662"/>
                  </a:lnTo>
                  <a:lnTo>
                    <a:pt x="37987" y="242662"/>
                  </a:lnTo>
                  <a:lnTo>
                    <a:pt x="37987" y="243506"/>
                  </a:lnTo>
                  <a:lnTo>
                    <a:pt x="38831" y="244350"/>
                  </a:lnTo>
                  <a:lnTo>
                    <a:pt x="39675" y="245953"/>
                  </a:lnTo>
                  <a:lnTo>
                    <a:pt x="39675" y="246797"/>
                  </a:lnTo>
                  <a:lnTo>
                    <a:pt x="40519" y="246797"/>
                  </a:lnTo>
                  <a:lnTo>
                    <a:pt x="42207" y="248484"/>
                  </a:lnTo>
                  <a:lnTo>
                    <a:pt x="43052" y="248484"/>
                  </a:lnTo>
                  <a:lnTo>
                    <a:pt x="43052" y="249328"/>
                  </a:lnTo>
                  <a:lnTo>
                    <a:pt x="43895" y="249328"/>
                  </a:lnTo>
                  <a:lnTo>
                    <a:pt x="43895" y="250172"/>
                  </a:lnTo>
                  <a:lnTo>
                    <a:pt x="44740" y="251016"/>
                  </a:lnTo>
                  <a:lnTo>
                    <a:pt x="45584" y="251016"/>
                  </a:lnTo>
                  <a:lnTo>
                    <a:pt x="46428" y="251016"/>
                  </a:lnTo>
                  <a:lnTo>
                    <a:pt x="46428" y="251775"/>
                  </a:lnTo>
                  <a:lnTo>
                    <a:pt x="47272" y="251775"/>
                  </a:lnTo>
                  <a:lnTo>
                    <a:pt x="47272" y="252619"/>
                  </a:lnTo>
                  <a:lnTo>
                    <a:pt x="48116" y="253462"/>
                  </a:lnTo>
                  <a:lnTo>
                    <a:pt x="48116" y="254306"/>
                  </a:lnTo>
                  <a:lnTo>
                    <a:pt x="48960" y="255150"/>
                  </a:lnTo>
                  <a:lnTo>
                    <a:pt x="48960" y="255994"/>
                  </a:lnTo>
                  <a:lnTo>
                    <a:pt x="49720" y="255994"/>
                  </a:lnTo>
                  <a:lnTo>
                    <a:pt x="49720" y="256838"/>
                  </a:lnTo>
                  <a:lnTo>
                    <a:pt x="49805" y="257681"/>
                  </a:lnTo>
                  <a:lnTo>
                    <a:pt x="50564" y="258525"/>
                  </a:lnTo>
                  <a:lnTo>
                    <a:pt x="50564" y="259284"/>
                  </a:lnTo>
                  <a:lnTo>
                    <a:pt x="50649" y="260128"/>
                  </a:lnTo>
                  <a:lnTo>
                    <a:pt x="50649" y="260972"/>
                  </a:lnTo>
                  <a:lnTo>
                    <a:pt x="50649" y="261816"/>
                  </a:lnTo>
                  <a:lnTo>
                    <a:pt x="50649" y="262659"/>
                  </a:lnTo>
                  <a:lnTo>
                    <a:pt x="51493" y="262659"/>
                  </a:lnTo>
                  <a:lnTo>
                    <a:pt x="51493" y="263503"/>
                  </a:lnTo>
                  <a:lnTo>
                    <a:pt x="51493" y="264347"/>
                  </a:lnTo>
                  <a:lnTo>
                    <a:pt x="52337" y="265191"/>
                  </a:lnTo>
                  <a:lnTo>
                    <a:pt x="52337" y="266034"/>
                  </a:lnTo>
                  <a:lnTo>
                    <a:pt x="48960" y="266878"/>
                  </a:lnTo>
                  <a:lnTo>
                    <a:pt x="43136" y="267722"/>
                  </a:lnTo>
                  <a:lnTo>
                    <a:pt x="41448" y="268566"/>
                  </a:lnTo>
                  <a:lnTo>
                    <a:pt x="41448" y="271097"/>
                  </a:lnTo>
                  <a:lnTo>
                    <a:pt x="41448" y="271941"/>
                  </a:lnTo>
                  <a:lnTo>
                    <a:pt x="41448" y="273544"/>
                  </a:lnTo>
                  <a:lnTo>
                    <a:pt x="42292" y="274387"/>
                  </a:lnTo>
                  <a:lnTo>
                    <a:pt x="42292" y="275231"/>
                  </a:lnTo>
                  <a:lnTo>
                    <a:pt x="42292" y="277762"/>
                  </a:lnTo>
                  <a:lnTo>
                    <a:pt x="42376" y="278606"/>
                  </a:lnTo>
                  <a:lnTo>
                    <a:pt x="42376" y="279450"/>
                  </a:lnTo>
                  <a:lnTo>
                    <a:pt x="42376" y="281053"/>
                  </a:lnTo>
                  <a:lnTo>
                    <a:pt x="43220" y="283584"/>
                  </a:lnTo>
                  <a:lnTo>
                    <a:pt x="43220" y="284428"/>
                  </a:lnTo>
                  <a:lnTo>
                    <a:pt x="43220" y="287803"/>
                  </a:lnTo>
                  <a:lnTo>
                    <a:pt x="43220" y="289491"/>
                  </a:lnTo>
                  <a:lnTo>
                    <a:pt x="43220" y="290250"/>
                  </a:lnTo>
                  <a:lnTo>
                    <a:pt x="43220" y="291938"/>
                  </a:lnTo>
                  <a:lnTo>
                    <a:pt x="44064" y="294469"/>
                  </a:lnTo>
                  <a:lnTo>
                    <a:pt x="44064" y="295313"/>
                  </a:lnTo>
                  <a:lnTo>
                    <a:pt x="44064" y="296156"/>
                  </a:lnTo>
                  <a:lnTo>
                    <a:pt x="44064" y="297844"/>
                  </a:lnTo>
                  <a:lnTo>
                    <a:pt x="44064" y="301134"/>
                  </a:lnTo>
                  <a:lnTo>
                    <a:pt x="44064" y="302822"/>
                  </a:lnTo>
                  <a:lnTo>
                    <a:pt x="44064" y="304509"/>
                  </a:lnTo>
                  <a:lnTo>
                    <a:pt x="44909" y="306956"/>
                  </a:lnTo>
                  <a:lnTo>
                    <a:pt x="44993" y="308644"/>
                  </a:lnTo>
                  <a:lnTo>
                    <a:pt x="44993" y="310331"/>
                  </a:lnTo>
                  <a:lnTo>
                    <a:pt x="44993" y="315394"/>
                  </a:lnTo>
                  <a:lnTo>
                    <a:pt x="45837" y="321216"/>
                  </a:lnTo>
                  <a:lnTo>
                    <a:pt x="44149" y="321216"/>
                  </a:lnTo>
                  <a:lnTo>
                    <a:pt x="43305" y="321216"/>
                  </a:lnTo>
                  <a:lnTo>
                    <a:pt x="42461" y="321216"/>
                  </a:lnTo>
                  <a:lnTo>
                    <a:pt x="41701" y="321216"/>
                  </a:lnTo>
                  <a:lnTo>
                    <a:pt x="40857" y="321216"/>
                  </a:lnTo>
                  <a:lnTo>
                    <a:pt x="40012" y="322059"/>
                  </a:lnTo>
                  <a:lnTo>
                    <a:pt x="39168" y="322059"/>
                  </a:lnTo>
                  <a:lnTo>
                    <a:pt x="40012" y="322903"/>
                  </a:lnTo>
                  <a:lnTo>
                    <a:pt x="40857" y="323747"/>
                  </a:lnTo>
                  <a:lnTo>
                    <a:pt x="42545" y="326194"/>
                  </a:lnTo>
                  <a:lnTo>
                    <a:pt x="39168" y="331256"/>
                  </a:lnTo>
                  <a:lnTo>
                    <a:pt x="40012" y="332100"/>
                  </a:lnTo>
                  <a:lnTo>
                    <a:pt x="40012" y="333788"/>
                  </a:lnTo>
                  <a:lnTo>
                    <a:pt x="40012" y="334631"/>
                  </a:lnTo>
                  <a:lnTo>
                    <a:pt x="40097" y="336235"/>
                  </a:lnTo>
                  <a:lnTo>
                    <a:pt x="40097" y="337078"/>
                  </a:lnTo>
                  <a:lnTo>
                    <a:pt x="40097" y="338766"/>
                  </a:lnTo>
                  <a:lnTo>
                    <a:pt x="40941" y="339609"/>
                  </a:lnTo>
                  <a:lnTo>
                    <a:pt x="40941" y="340453"/>
                  </a:lnTo>
                  <a:lnTo>
                    <a:pt x="40941" y="342141"/>
                  </a:lnTo>
                  <a:lnTo>
                    <a:pt x="40097" y="343744"/>
                  </a:lnTo>
                  <a:lnTo>
                    <a:pt x="40097" y="344588"/>
                  </a:lnTo>
                  <a:lnTo>
                    <a:pt x="40097" y="345431"/>
                  </a:lnTo>
                  <a:lnTo>
                    <a:pt x="40097" y="346275"/>
                  </a:lnTo>
                  <a:lnTo>
                    <a:pt x="40097" y="347963"/>
                  </a:lnTo>
                  <a:lnTo>
                    <a:pt x="40097" y="348806"/>
                  </a:lnTo>
                  <a:lnTo>
                    <a:pt x="39253" y="349650"/>
                  </a:lnTo>
                  <a:lnTo>
                    <a:pt x="39253" y="350494"/>
                  </a:lnTo>
                  <a:lnTo>
                    <a:pt x="39253" y="351337"/>
                  </a:lnTo>
                  <a:lnTo>
                    <a:pt x="39253" y="353784"/>
                  </a:lnTo>
                  <a:lnTo>
                    <a:pt x="39337" y="354628"/>
                  </a:lnTo>
                  <a:lnTo>
                    <a:pt x="40181" y="357159"/>
                  </a:lnTo>
                  <a:lnTo>
                    <a:pt x="40181" y="362981"/>
                  </a:lnTo>
                  <a:lnTo>
                    <a:pt x="41870" y="373866"/>
                  </a:lnTo>
                  <a:lnTo>
                    <a:pt x="44486" y="396394"/>
                  </a:lnTo>
                  <a:lnTo>
                    <a:pt x="45331" y="407278"/>
                  </a:lnTo>
                  <a:lnTo>
                    <a:pt x="46175" y="407278"/>
                  </a:lnTo>
                  <a:lnTo>
                    <a:pt x="47019" y="407194"/>
                  </a:lnTo>
                  <a:lnTo>
                    <a:pt x="48707" y="407194"/>
                  </a:lnTo>
                  <a:lnTo>
                    <a:pt x="50311" y="406350"/>
                  </a:lnTo>
                  <a:lnTo>
                    <a:pt x="51155" y="408037"/>
                  </a:lnTo>
                  <a:lnTo>
                    <a:pt x="51999" y="408881"/>
                  </a:lnTo>
                  <a:lnTo>
                    <a:pt x="51999" y="408037"/>
                  </a:lnTo>
                  <a:lnTo>
                    <a:pt x="52843" y="408037"/>
                  </a:lnTo>
                  <a:lnTo>
                    <a:pt x="53688" y="407194"/>
                  </a:lnTo>
                  <a:lnTo>
                    <a:pt x="55291" y="407194"/>
                  </a:lnTo>
                  <a:lnTo>
                    <a:pt x="55291" y="406350"/>
                  </a:lnTo>
                  <a:lnTo>
                    <a:pt x="56136" y="406350"/>
                  </a:lnTo>
                  <a:lnTo>
                    <a:pt x="56136" y="405506"/>
                  </a:lnTo>
                  <a:lnTo>
                    <a:pt x="56980" y="405506"/>
                  </a:lnTo>
                  <a:lnTo>
                    <a:pt x="56980" y="404663"/>
                  </a:lnTo>
                  <a:lnTo>
                    <a:pt x="57824" y="403819"/>
                  </a:lnTo>
                  <a:lnTo>
                    <a:pt x="58668" y="403819"/>
                  </a:lnTo>
                  <a:lnTo>
                    <a:pt x="59512" y="403819"/>
                  </a:lnTo>
                  <a:lnTo>
                    <a:pt x="60356" y="403819"/>
                  </a:lnTo>
                  <a:lnTo>
                    <a:pt x="61116" y="403819"/>
                  </a:lnTo>
                  <a:lnTo>
                    <a:pt x="61116" y="404663"/>
                  </a:lnTo>
                  <a:lnTo>
                    <a:pt x="62804" y="403819"/>
                  </a:lnTo>
                  <a:lnTo>
                    <a:pt x="63649" y="403819"/>
                  </a:lnTo>
                  <a:lnTo>
                    <a:pt x="64493" y="403819"/>
                  </a:lnTo>
                  <a:lnTo>
                    <a:pt x="65337" y="403819"/>
                  </a:lnTo>
                  <a:lnTo>
                    <a:pt x="66181" y="402975"/>
                  </a:lnTo>
                  <a:lnTo>
                    <a:pt x="66941" y="402975"/>
                  </a:lnTo>
                  <a:lnTo>
                    <a:pt x="67785" y="402975"/>
                  </a:lnTo>
                  <a:lnTo>
                    <a:pt x="69473" y="402975"/>
                  </a:lnTo>
                  <a:lnTo>
                    <a:pt x="70317" y="402975"/>
                  </a:lnTo>
                  <a:lnTo>
                    <a:pt x="71161" y="402975"/>
                  </a:lnTo>
                  <a:lnTo>
                    <a:pt x="72006" y="402975"/>
                  </a:lnTo>
                  <a:lnTo>
                    <a:pt x="72850" y="402975"/>
                  </a:lnTo>
                  <a:lnTo>
                    <a:pt x="73610" y="403819"/>
                  </a:lnTo>
                  <a:lnTo>
                    <a:pt x="74454" y="403819"/>
                  </a:lnTo>
                  <a:lnTo>
                    <a:pt x="75298" y="403819"/>
                  </a:lnTo>
                  <a:lnTo>
                    <a:pt x="76142" y="402975"/>
                  </a:lnTo>
                  <a:lnTo>
                    <a:pt x="77830" y="402131"/>
                  </a:lnTo>
                  <a:lnTo>
                    <a:pt x="78674" y="402131"/>
                  </a:lnTo>
                  <a:lnTo>
                    <a:pt x="79434" y="402131"/>
                  </a:lnTo>
                  <a:lnTo>
                    <a:pt x="80278" y="402131"/>
                  </a:lnTo>
                  <a:lnTo>
                    <a:pt x="80278" y="401288"/>
                  </a:lnTo>
                  <a:lnTo>
                    <a:pt x="81122" y="401288"/>
                  </a:lnTo>
                  <a:lnTo>
                    <a:pt x="81122" y="400444"/>
                  </a:lnTo>
                  <a:lnTo>
                    <a:pt x="81967" y="400444"/>
                  </a:lnTo>
                  <a:lnTo>
                    <a:pt x="81967" y="399600"/>
                  </a:lnTo>
                  <a:lnTo>
                    <a:pt x="82811" y="399600"/>
                  </a:lnTo>
                  <a:lnTo>
                    <a:pt x="83655" y="399600"/>
                  </a:lnTo>
                  <a:lnTo>
                    <a:pt x="84499" y="399600"/>
                  </a:lnTo>
                  <a:lnTo>
                    <a:pt x="84499" y="398756"/>
                  </a:lnTo>
                  <a:lnTo>
                    <a:pt x="85259" y="398756"/>
                  </a:lnTo>
                  <a:lnTo>
                    <a:pt x="86103" y="398756"/>
                  </a:lnTo>
                  <a:lnTo>
                    <a:pt x="86947" y="398756"/>
                  </a:lnTo>
                  <a:lnTo>
                    <a:pt x="87791" y="398756"/>
                  </a:lnTo>
                  <a:lnTo>
                    <a:pt x="88635" y="398756"/>
                  </a:lnTo>
                  <a:lnTo>
                    <a:pt x="88635" y="397913"/>
                  </a:lnTo>
                  <a:lnTo>
                    <a:pt x="89480" y="397913"/>
                  </a:lnTo>
                  <a:lnTo>
                    <a:pt x="90323" y="397913"/>
                  </a:lnTo>
                  <a:lnTo>
                    <a:pt x="91083" y="397913"/>
                  </a:lnTo>
                  <a:lnTo>
                    <a:pt x="91927" y="397913"/>
                  </a:lnTo>
                  <a:lnTo>
                    <a:pt x="92772" y="397913"/>
                  </a:lnTo>
                  <a:lnTo>
                    <a:pt x="93616" y="397913"/>
                  </a:lnTo>
                  <a:lnTo>
                    <a:pt x="94460" y="397913"/>
                  </a:lnTo>
                  <a:lnTo>
                    <a:pt x="95304" y="397913"/>
                  </a:lnTo>
                  <a:lnTo>
                    <a:pt x="96148" y="397913"/>
                  </a:lnTo>
                  <a:lnTo>
                    <a:pt x="96992" y="397828"/>
                  </a:lnTo>
                  <a:lnTo>
                    <a:pt x="97752" y="397828"/>
                  </a:lnTo>
                  <a:lnTo>
                    <a:pt x="100285" y="398672"/>
                  </a:lnTo>
                  <a:lnTo>
                    <a:pt x="101129" y="399516"/>
                  </a:lnTo>
                  <a:lnTo>
                    <a:pt x="101973" y="399516"/>
                  </a:lnTo>
                  <a:lnTo>
                    <a:pt x="102817" y="400359"/>
                  </a:lnTo>
                  <a:lnTo>
                    <a:pt x="103661" y="400359"/>
                  </a:lnTo>
                  <a:lnTo>
                    <a:pt x="106109" y="400359"/>
                  </a:lnTo>
                  <a:lnTo>
                    <a:pt x="107797" y="400359"/>
                  </a:lnTo>
                  <a:lnTo>
                    <a:pt x="108642" y="400359"/>
                  </a:lnTo>
                  <a:lnTo>
                    <a:pt x="108642" y="399516"/>
                  </a:lnTo>
                  <a:lnTo>
                    <a:pt x="109486" y="399516"/>
                  </a:lnTo>
                  <a:lnTo>
                    <a:pt x="110330" y="399516"/>
                  </a:lnTo>
                  <a:lnTo>
                    <a:pt x="115310" y="400275"/>
                  </a:lnTo>
                  <a:lnTo>
                    <a:pt x="116999" y="400275"/>
                  </a:lnTo>
                  <a:lnTo>
                    <a:pt x="117758" y="400275"/>
                  </a:lnTo>
                  <a:lnTo>
                    <a:pt x="120291" y="400275"/>
                  </a:lnTo>
                  <a:lnTo>
                    <a:pt x="121135" y="400275"/>
                  </a:lnTo>
                  <a:lnTo>
                    <a:pt x="121979" y="400275"/>
                  </a:lnTo>
                  <a:lnTo>
                    <a:pt x="122823" y="400275"/>
                  </a:lnTo>
                  <a:lnTo>
                    <a:pt x="123667" y="400275"/>
                  </a:lnTo>
                  <a:lnTo>
                    <a:pt x="125271" y="401119"/>
                  </a:lnTo>
                  <a:lnTo>
                    <a:pt x="126115" y="401119"/>
                  </a:lnTo>
                  <a:lnTo>
                    <a:pt x="127804" y="401119"/>
                  </a:lnTo>
                  <a:lnTo>
                    <a:pt x="129492" y="401119"/>
                  </a:lnTo>
                  <a:lnTo>
                    <a:pt x="131096" y="401119"/>
                  </a:lnTo>
                  <a:lnTo>
                    <a:pt x="134472" y="401119"/>
                  </a:lnTo>
                  <a:lnTo>
                    <a:pt x="135317" y="400275"/>
                  </a:lnTo>
                  <a:lnTo>
                    <a:pt x="137765" y="400275"/>
                  </a:lnTo>
                  <a:lnTo>
                    <a:pt x="139453" y="400275"/>
                  </a:lnTo>
                  <a:lnTo>
                    <a:pt x="139453" y="399431"/>
                  </a:lnTo>
                  <a:lnTo>
                    <a:pt x="139453" y="398588"/>
                  </a:lnTo>
                  <a:lnTo>
                    <a:pt x="138609" y="396056"/>
                  </a:lnTo>
                  <a:lnTo>
                    <a:pt x="139453" y="396056"/>
                  </a:lnTo>
                  <a:lnTo>
                    <a:pt x="140297" y="396056"/>
                  </a:lnTo>
                  <a:lnTo>
                    <a:pt x="140297" y="398588"/>
                  </a:lnTo>
                  <a:lnTo>
                    <a:pt x="141141" y="399431"/>
                  </a:lnTo>
                  <a:lnTo>
                    <a:pt x="141985" y="399431"/>
                  </a:lnTo>
                  <a:lnTo>
                    <a:pt x="142829" y="398588"/>
                  </a:lnTo>
                  <a:lnTo>
                    <a:pt x="143589" y="398588"/>
                  </a:lnTo>
                  <a:lnTo>
                    <a:pt x="144433" y="398588"/>
                  </a:lnTo>
                  <a:lnTo>
                    <a:pt x="145277" y="397744"/>
                  </a:lnTo>
                  <a:lnTo>
                    <a:pt x="146122" y="397744"/>
                  </a:lnTo>
                  <a:lnTo>
                    <a:pt x="146966" y="397744"/>
                  </a:lnTo>
                  <a:lnTo>
                    <a:pt x="146966" y="398588"/>
                  </a:lnTo>
                  <a:lnTo>
                    <a:pt x="148654" y="398588"/>
                  </a:lnTo>
                  <a:lnTo>
                    <a:pt x="149414" y="398588"/>
                  </a:lnTo>
                  <a:lnTo>
                    <a:pt x="150258" y="398503"/>
                  </a:lnTo>
                  <a:lnTo>
                    <a:pt x="151946" y="398503"/>
                  </a:lnTo>
                  <a:lnTo>
                    <a:pt x="151946" y="399347"/>
                  </a:lnTo>
                  <a:lnTo>
                    <a:pt x="152790" y="399347"/>
                  </a:lnTo>
                  <a:lnTo>
                    <a:pt x="153634" y="399347"/>
                  </a:lnTo>
                  <a:lnTo>
                    <a:pt x="153634" y="400191"/>
                  </a:lnTo>
                  <a:lnTo>
                    <a:pt x="154479" y="400191"/>
                  </a:lnTo>
                  <a:lnTo>
                    <a:pt x="156927" y="400191"/>
                  </a:lnTo>
                  <a:lnTo>
                    <a:pt x="156927" y="401878"/>
                  </a:lnTo>
                  <a:lnTo>
                    <a:pt x="156927" y="402722"/>
                  </a:lnTo>
                  <a:lnTo>
                    <a:pt x="156927" y="403566"/>
                  </a:lnTo>
                  <a:lnTo>
                    <a:pt x="156167" y="404409"/>
                  </a:lnTo>
                  <a:lnTo>
                    <a:pt x="156167" y="405169"/>
                  </a:lnTo>
                  <a:lnTo>
                    <a:pt x="156167" y="406013"/>
                  </a:lnTo>
                  <a:lnTo>
                    <a:pt x="156167" y="406856"/>
                  </a:lnTo>
                  <a:lnTo>
                    <a:pt x="156167" y="407700"/>
                  </a:lnTo>
                  <a:lnTo>
                    <a:pt x="157011" y="408544"/>
                  </a:lnTo>
                  <a:lnTo>
                    <a:pt x="157011" y="409388"/>
                  </a:lnTo>
                  <a:lnTo>
                    <a:pt x="157011" y="410231"/>
                  </a:lnTo>
                  <a:lnTo>
                    <a:pt x="157011" y="411075"/>
                  </a:lnTo>
                  <a:lnTo>
                    <a:pt x="157855" y="411075"/>
                  </a:lnTo>
                  <a:lnTo>
                    <a:pt x="157855" y="411919"/>
                  </a:lnTo>
                  <a:lnTo>
                    <a:pt x="157855" y="412678"/>
                  </a:lnTo>
                  <a:lnTo>
                    <a:pt x="157855" y="413522"/>
                  </a:lnTo>
                  <a:lnTo>
                    <a:pt x="157855" y="414366"/>
                  </a:lnTo>
                  <a:lnTo>
                    <a:pt x="158699" y="414366"/>
                  </a:lnTo>
                  <a:lnTo>
                    <a:pt x="158699" y="415209"/>
                  </a:lnTo>
                  <a:lnTo>
                    <a:pt x="158699" y="416053"/>
                  </a:lnTo>
                  <a:lnTo>
                    <a:pt x="158699" y="416897"/>
                  </a:lnTo>
                  <a:lnTo>
                    <a:pt x="158699" y="417741"/>
                  </a:lnTo>
                  <a:lnTo>
                    <a:pt x="158699" y="418584"/>
                  </a:lnTo>
                  <a:lnTo>
                    <a:pt x="159544" y="419428"/>
                  </a:lnTo>
                  <a:lnTo>
                    <a:pt x="159544" y="420188"/>
                  </a:lnTo>
                  <a:lnTo>
                    <a:pt x="160303" y="421031"/>
                  </a:lnTo>
                  <a:lnTo>
                    <a:pt x="160388" y="421875"/>
                  </a:lnTo>
                  <a:lnTo>
                    <a:pt x="161147" y="422719"/>
                  </a:lnTo>
                  <a:lnTo>
                    <a:pt x="161147" y="423562"/>
                  </a:lnTo>
                  <a:lnTo>
                    <a:pt x="161992" y="424406"/>
                  </a:lnTo>
                  <a:lnTo>
                    <a:pt x="162836" y="425250"/>
                  </a:lnTo>
                  <a:lnTo>
                    <a:pt x="162836" y="426094"/>
                  </a:lnTo>
                  <a:lnTo>
                    <a:pt x="163680" y="426853"/>
                  </a:lnTo>
                  <a:lnTo>
                    <a:pt x="164524" y="427697"/>
                  </a:lnTo>
                  <a:lnTo>
                    <a:pt x="165368" y="428541"/>
                  </a:lnTo>
                  <a:lnTo>
                    <a:pt x="166212" y="429384"/>
                  </a:lnTo>
                  <a:lnTo>
                    <a:pt x="167057" y="430228"/>
                  </a:lnTo>
                  <a:lnTo>
                    <a:pt x="167057" y="431072"/>
                  </a:lnTo>
                  <a:lnTo>
                    <a:pt x="167901" y="431072"/>
                  </a:lnTo>
                  <a:lnTo>
                    <a:pt x="167901" y="431916"/>
                  </a:lnTo>
                  <a:lnTo>
                    <a:pt x="168745" y="432759"/>
                  </a:lnTo>
                  <a:lnTo>
                    <a:pt x="169504" y="433519"/>
                  </a:lnTo>
                  <a:lnTo>
                    <a:pt x="170349" y="434362"/>
                  </a:lnTo>
                  <a:lnTo>
                    <a:pt x="170349" y="435206"/>
                  </a:lnTo>
                  <a:lnTo>
                    <a:pt x="171193" y="436050"/>
                  </a:lnTo>
                  <a:lnTo>
                    <a:pt x="172037" y="436050"/>
                  </a:lnTo>
                  <a:lnTo>
                    <a:pt x="172881" y="436894"/>
                  </a:lnTo>
                  <a:lnTo>
                    <a:pt x="173725" y="436894"/>
                  </a:lnTo>
                  <a:lnTo>
                    <a:pt x="174569" y="437738"/>
                  </a:lnTo>
                  <a:lnTo>
                    <a:pt x="176258" y="439341"/>
                  </a:lnTo>
                  <a:lnTo>
                    <a:pt x="177017" y="440184"/>
                  </a:lnTo>
                  <a:lnTo>
                    <a:pt x="179550" y="446091"/>
                  </a:lnTo>
                  <a:lnTo>
                    <a:pt x="180394" y="447694"/>
                  </a:lnTo>
                  <a:lnTo>
                    <a:pt x="180394" y="449381"/>
                  </a:lnTo>
                  <a:lnTo>
                    <a:pt x="181238" y="450225"/>
                  </a:lnTo>
                  <a:lnTo>
                    <a:pt x="182926" y="449381"/>
                  </a:lnTo>
                  <a:lnTo>
                    <a:pt x="183771" y="447694"/>
                  </a:lnTo>
                  <a:lnTo>
                    <a:pt x="184530" y="447694"/>
                  </a:lnTo>
                  <a:lnTo>
                    <a:pt x="184530" y="446850"/>
                  </a:lnTo>
                  <a:lnTo>
                    <a:pt x="187063" y="445162"/>
                  </a:lnTo>
                  <a:lnTo>
                    <a:pt x="187907" y="444403"/>
                  </a:lnTo>
                  <a:lnTo>
                    <a:pt x="189595" y="443559"/>
                  </a:lnTo>
                  <a:lnTo>
                    <a:pt x="189511" y="442716"/>
                  </a:lnTo>
                  <a:lnTo>
                    <a:pt x="191199" y="441872"/>
                  </a:lnTo>
                  <a:lnTo>
                    <a:pt x="193731" y="439341"/>
                  </a:lnTo>
                  <a:lnTo>
                    <a:pt x="195335" y="437653"/>
                  </a:lnTo>
                  <a:lnTo>
                    <a:pt x="196179" y="436809"/>
                  </a:lnTo>
                  <a:lnTo>
                    <a:pt x="196179" y="438497"/>
                  </a:lnTo>
                  <a:lnTo>
                    <a:pt x="197024" y="438497"/>
                  </a:lnTo>
                  <a:lnTo>
                    <a:pt x="196179" y="440184"/>
                  </a:lnTo>
                  <a:lnTo>
                    <a:pt x="195335" y="441028"/>
                  </a:lnTo>
                  <a:lnTo>
                    <a:pt x="195420" y="441872"/>
                  </a:lnTo>
                  <a:lnTo>
                    <a:pt x="196179" y="441872"/>
                  </a:lnTo>
                  <a:lnTo>
                    <a:pt x="196179" y="442631"/>
                  </a:lnTo>
                  <a:lnTo>
                    <a:pt x="197024" y="442631"/>
                  </a:lnTo>
                  <a:lnTo>
                    <a:pt x="197024" y="443475"/>
                  </a:lnTo>
                  <a:lnTo>
                    <a:pt x="197868" y="444319"/>
                  </a:lnTo>
                  <a:lnTo>
                    <a:pt x="198712" y="445162"/>
                  </a:lnTo>
                  <a:lnTo>
                    <a:pt x="198712" y="446850"/>
                  </a:lnTo>
                  <a:lnTo>
                    <a:pt x="198712" y="447694"/>
                  </a:lnTo>
                  <a:lnTo>
                    <a:pt x="198712" y="448538"/>
                  </a:lnTo>
                  <a:lnTo>
                    <a:pt x="199556" y="448538"/>
                  </a:lnTo>
                  <a:lnTo>
                    <a:pt x="201244" y="449297"/>
                  </a:lnTo>
                  <a:lnTo>
                    <a:pt x="202089" y="449297"/>
                  </a:lnTo>
                  <a:lnTo>
                    <a:pt x="203692" y="449297"/>
                  </a:lnTo>
                  <a:lnTo>
                    <a:pt x="207913" y="447694"/>
                  </a:lnTo>
                  <a:lnTo>
                    <a:pt x="210361" y="446850"/>
                  </a:lnTo>
                  <a:lnTo>
                    <a:pt x="211205" y="446006"/>
                  </a:lnTo>
                  <a:lnTo>
                    <a:pt x="213738" y="445162"/>
                  </a:lnTo>
                  <a:lnTo>
                    <a:pt x="215341" y="445162"/>
                  </a:lnTo>
                  <a:lnTo>
                    <a:pt x="215341" y="444319"/>
                  </a:lnTo>
                  <a:lnTo>
                    <a:pt x="216186" y="444319"/>
                  </a:lnTo>
                  <a:lnTo>
                    <a:pt x="216186" y="443475"/>
                  </a:lnTo>
                  <a:lnTo>
                    <a:pt x="216186" y="442631"/>
                  </a:lnTo>
                  <a:lnTo>
                    <a:pt x="217030" y="442631"/>
                  </a:lnTo>
                  <a:lnTo>
                    <a:pt x="217874" y="442631"/>
                  </a:lnTo>
                  <a:lnTo>
                    <a:pt x="218718" y="443475"/>
                  </a:lnTo>
                  <a:lnTo>
                    <a:pt x="219562" y="443475"/>
                  </a:lnTo>
                  <a:lnTo>
                    <a:pt x="219562" y="444319"/>
                  </a:lnTo>
                  <a:lnTo>
                    <a:pt x="219562" y="445162"/>
                  </a:lnTo>
                  <a:lnTo>
                    <a:pt x="220406" y="445162"/>
                  </a:lnTo>
                  <a:lnTo>
                    <a:pt x="221166" y="445162"/>
                  </a:lnTo>
                  <a:lnTo>
                    <a:pt x="222010" y="445162"/>
                  </a:lnTo>
                  <a:lnTo>
                    <a:pt x="222855" y="445078"/>
                  </a:lnTo>
                  <a:lnTo>
                    <a:pt x="222855" y="444319"/>
                  </a:lnTo>
                  <a:lnTo>
                    <a:pt x="223699" y="444319"/>
                  </a:lnTo>
                  <a:lnTo>
                    <a:pt x="224543" y="444319"/>
                  </a:lnTo>
                  <a:lnTo>
                    <a:pt x="225387" y="443475"/>
                  </a:lnTo>
                  <a:lnTo>
                    <a:pt x="225387" y="442631"/>
                  </a:lnTo>
                  <a:lnTo>
                    <a:pt x="226231" y="441788"/>
                  </a:lnTo>
                  <a:lnTo>
                    <a:pt x="226231" y="440944"/>
                  </a:lnTo>
                  <a:lnTo>
                    <a:pt x="226991" y="440944"/>
                  </a:lnTo>
                  <a:lnTo>
                    <a:pt x="227835" y="439256"/>
                  </a:lnTo>
                  <a:lnTo>
                    <a:pt x="226991" y="437569"/>
                  </a:lnTo>
                  <a:lnTo>
                    <a:pt x="226991" y="435966"/>
                  </a:lnTo>
                  <a:lnTo>
                    <a:pt x="226991" y="435122"/>
                  </a:lnTo>
                  <a:lnTo>
                    <a:pt x="227835" y="435122"/>
                  </a:lnTo>
                  <a:lnTo>
                    <a:pt x="229523" y="434278"/>
                  </a:lnTo>
                  <a:lnTo>
                    <a:pt x="230368" y="434278"/>
                  </a:lnTo>
                  <a:lnTo>
                    <a:pt x="231211" y="433434"/>
                  </a:lnTo>
                  <a:lnTo>
                    <a:pt x="232815" y="433434"/>
                  </a:lnTo>
                  <a:lnTo>
                    <a:pt x="232815" y="435881"/>
                  </a:lnTo>
                  <a:lnTo>
                    <a:pt x="235348" y="434278"/>
                  </a:lnTo>
                  <a:lnTo>
                    <a:pt x="235348" y="433434"/>
                  </a:lnTo>
                  <a:lnTo>
                    <a:pt x="236192" y="433434"/>
                  </a:lnTo>
                  <a:lnTo>
                    <a:pt x="239484" y="430903"/>
                  </a:lnTo>
                  <a:lnTo>
                    <a:pt x="239484" y="431747"/>
                  </a:lnTo>
                  <a:lnTo>
                    <a:pt x="240328" y="431747"/>
                  </a:lnTo>
                  <a:lnTo>
                    <a:pt x="240328" y="432591"/>
                  </a:lnTo>
                  <a:lnTo>
                    <a:pt x="241173" y="433434"/>
                  </a:lnTo>
                  <a:lnTo>
                    <a:pt x="242017" y="434194"/>
                  </a:lnTo>
                  <a:lnTo>
                    <a:pt x="242017" y="435038"/>
                  </a:lnTo>
                  <a:lnTo>
                    <a:pt x="245309" y="438413"/>
                  </a:lnTo>
                  <a:lnTo>
                    <a:pt x="246997" y="440944"/>
                  </a:lnTo>
                  <a:lnTo>
                    <a:pt x="247841" y="440860"/>
                  </a:lnTo>
                  <a:lnTo>
                    <a:pt x="247841" y="441703"/>
                  </a:lnTo>
                  <a:lnTo>
                    <a:pt x="248685" y="441703"/>
                  </a:lnTo>
                  <a:lnTo>
                    <a:pt x="248685" y="442547"/>
                  </a:lnTo>
                  <a:lnTo>
                    <a:pt x="249530" y="443391"/>
                  </a:lnTo>
                  <a:lnTo>
                    <a:pt x="250374" y="445078"/>
                  </a:lnTo>
                  <a:lnTo>
                    <a:pt x="250374" y="445922"/>
                  </a:lnTo>
                  <a:lnTo>
                    <a:pt x="251218" y="445922"/>
                  </a:lnTo>
                  <a:lnTo>
                    <a:pt x="251218" y="446766"/>
                  </a:lnTo>
                  <a:lnTo>
                    <a:pt x="252062" y="448369"/>
                  </a:lnTo>
                  <a:lnTo>
                    <a:pt x="252822" y="448369"/>
                  </a:lnTo>
                  <a:lnTo>
                    <a:pt x="252822" y="450056"/>
                  </a:lnTo>
                  <a:lnTo>
                    <a:pt x="253666" y="450900"/>
                  </a:lnTo>
                  <a:lnTo>
                    <a:pt x="253666" y="451744"/>
                  </a:lnTo>
                  <a:lnTo>
                    <a:pt x="253666" y="452587"/>
                  </a:lnTo>
                  <a:lnTo>
                    <a:pt x="254510" y="452587"/>
                  </a:lnTo>
                  <a:lnTo>
                    <a:pt x="254510" y="453431"/>
                  </a:lnTo>
                  <a:lnTo>
                    <a:pt x="255354" y="454275"/>
                  </a:lnTo>
                  <a:lnTo>
                    <a:pt x="255354" y="455034"/>
                  </a:lnTo>
                  <a:lnTo>
                    <a:pt x="256198" y="455878"/>
                  </a:lnTo>
                  <a:lnTo>
                    <a:pt x="256198" y="456722"/>
                  </a:lnTo>
                  <a:lnTo>
                    <a:pt x="255354" y="457566"/>
                  </a:lnTo>
                  <a:lnTo>
                    <a:pt x="257042" y="458409"/>
                  </a:lnTo>
                  <a:lnTo>
                    <a:pt x="257887" y="458409"/>
                  </a:lnTo>
                  <a:lnTo>
                    <a:pt x="257887" y="459253"/>
                  </a:lnTo>
                  <a:lnTo>
                    <a:pt x="257887" y="460097"/>
                  </a:lnTo>
                  <a:lnTo>
                    <a:pt x="257042" y="462544"/>
                  </a:lnTo>
                  <a:lnTo>
                    <a:pt x="257887" y="462544"/>
                  </a:lnTo>
                  <a:lnTo>
                    <a:pt x="257887" y="463387"/>
                  </a:lnTo>
                  <a:lnTo>
                    <a:pt x="258731" y="463387"/>
                  </a:lnTo>
                  <a:lnTo>
                    <a:pt x="259575" y="463387"/>
                  </a:lnTo>
                  <a:lnTo>
                    <a:pt x="259575" y="464231"/>
                  </a:lnTo>
                  <a:lnTo>
                    <a:pt x="260335" y="464231"/>
                  </a:lnTo>
                  <a:lnTo>
                    <a:pt x="260335" y="463387"/>
                  </a:lnTo>
                  <a:lnTo>
                    <a:pt x="261179" y="464231"/>
                  </a:lnTo>
                  <a:lnTo>
                    <a:pt x="262023" y="464231"/>
                  </a:lnTo>
                  <a:lnTo>
                    <a:pt x="262023" y="465075"/>
                  </a:lnTo>
                  <a:lnTo>
                    <a:pt x="262867" y="465919"/>
                  </a:lnTo>
                  <a:lnTo>
                    <a:pt x="263711" y="465919"/>
                  </a:lnTo>
                  <a:lnTo>
                    <a:pt x="264555" y="466762"/>
                  </a:lnTo>
                  <a:lnTo>
                    <a:pt x="265400" y="466762"/>
                  </a:lnTo>
                  <a:lnTo>
                    <a:pt x="266244" y="466762"/>
                  </a:lnTo>
                  <a:lnTo>
                    <a:pt x="266244" y="467606"/>
                  </a:lnTo>
                  <a:lnTo>
                    <a:pt x="266244" y="468450"/>
                  </a:lnTo>
                  <a:lnTo>
                    <a:pt x="266244" y="469209"/>
                  </a:lnTo>
                  <a:lnTo>
                    <a:pt x="267847" y="470897"/>
                  </a:lnTo>
                  <a:lnTo>
                    <a:pt x="268692" y="471741"/>
                  </a:lnTo>
                  <a:lnTo>
                    <a:pt x="269536" y="472584"/>
                  </a:lnTo>
                  <a:lnTo>
                    <a:pt x="268692" y="472584"/>
                  </a:lnTo>
                  <a:lnTo>
                    <a:pt x="267847" y="472584"/>
                  </a:lnTo>
                  <a:lnTo>
                    <a:pt x="267088" y="472584"/>
                  </a:lnTo>
                  <a:lnTo>
                    <a:pt x="266244" y="473428"/>
                  </a:lnTo>
                  <a:lnTo>
                    <a:pt x="265400" y="473428"/>
                  </a:lnTo>
                  <a:lnTo>
                    <a:pt x="264555" y="474272"/>
                  </a:lnTo>
                  <a:lnTo>
                    <a:pt x="263711" y="474272"/>
                  </a:lnTo>
                  <a:lnTo>
                    <a:pt x="263711" y="475116"/>
                  </a:lnTo>
                  <a:lnTo>
                    <a:pt x="262867" y="475960"/>
                  </a:lnTo>
                  <a:lnTo>
                    <a:pt x="262023" y="476719"/>
                  </a:lnTo>
                  <a:lnTo>
                    <a:pt x="261263" y="477563"/>
                  </a:lnTo>
                  <a:lnTo>
                    <a:pt x="260419" y="477563"/>
                  </a:lnTo>
                  <a:lnTo>
                    <a:pt x="260419" y="478406"/>
                  </a:lnTo>
                  <a:lnTo>
                    <a:pt x="259575" y="478406"/>
                  </a:lnTo>
                  <a:lnTo>
                    <a:pt x="258731" y="479250"/>
                  </a:lnTo>
                  <a:lnTo>
                    <a:pt x="257887" y="479250"/>
                  </a:lnTo>
                  <a:lnTo>
                    <a:pt x="257887" y="480094"/>
                  </a:lnTo>
                  <a:lnTo>
                    <a:pt x="257042" y="480094"/>
                  </a:lnTo>
                  <a:lnTo>
                    <a:pt x="257042" y="480938"/>
                  </a:lnTo>
                  <a:lnTo>
                    <a:pt x="256198" y="480938"/>
                  </a:lnTo>
                  <a:lnTo>
                    <a:pt x="255438" y="480938"/>
                  </a:lnTo>
                  <a:lnTo>
                    <a:pt x="254594" y="480938"/>
                  </a:lnTo>
                  <a:lnTo>
                    <a:pt x="254594" y="481781"/>
                  </a:lnTo>
                  <a:lnTo>
                    <a:pt x="253750" y="481781"/>
                  </a:lnTo>
                  <a:lnTo>
                    <a:pt x="252906" y="481781"/>
                  </a:lnTo>
                  <a:lnTo>
                    <a:pt x="252062" y="481781"/>
                  </a:lnTo>
                  <a:lnTo>
                    <a:pt x="251218" y="481781"/>
                  </a:lnTo>
                  <a:lnTo>
                    <a:pt x="250374" y="481781"/>
                  </a:lnTo>
                  <a:lnTo>
                    <a:pt x="249614" y="482625"/>
                  </a:lnTo>
                  <a:lnTo>
                    <a:pt x="248770" y="482625"/>
                  </a:lnTo>
                  <a:lnTo>
                    <a:pt x="248770" y="483469"/>
                  </a:lnTo>
                  <a:lnTo>
                    <a:pt x="247926" y="483469"/>
                  </a:lnTo>
                  <a:lnTo>
                    <a:pt x="247926" y="484313"/>
                  </a:lnTo>
                  <a:lnTo>
                    <a:pt x="247081" y="485156"/>
                  </a:lnTo>
                  <a:lnTo>
                    <a:pt x="247081" y="486000"/>
                  </a:lnTo>
                  <a:lnTo>
                    <a:pt x="246237" y="486000"/>
                  </a:lnTo>
                  <a:lnTo>
                    <a:pt x="246237" y="486760"/>
                  </a:lnTo>
                  <a:lnTo>
                    <a:pt x="245393" y="487603"/>
                  </a:lnTo>
                  <a:lnTo>
                    <a:pt x="245393" y="488447"/>
                  </a:lnTo>
                  <a:lnTo>
                    <a:pt x="244633" y="488447"/>
                  </a:lnTo>
                  <a:lnTo>
                    <a:pt x="244633" y="489291"/>
                  </a:lnTo>
                  <a:lnTo>
                    <a:pt x="243789" y="489291"/>
                  </a:lnTo>
                  <a:lnTo>
                    <a:pt x="242945" y="489291"/>
                  </a:lnTo>
                  <a:lnTo>
                    <a:pt x="242945" y="490134"/>
                  </a:lnTo>
                  <a:lnTo>
                    <a:pt x="242101" y="490134"/>
                  </a:lnTo>
                  <a:lnTo>
                    <a:pt x="242101" y="490978"/>
                  </a:lnTo>
                  <a:lnTo>
                    <a:pt x="241257" y="490978"/>
                  </a:lnTo>
                  <a:lnTo>
                    <a:pt x="241257" y="491822"/>
                  </a:lnTo>
                  <a:lnTo>
                    <a:pt x="240413" y="491822"/>
                  </a:lnTo>
                  <a:lnTo>
                    <a:pt x="240413" y="492666"/>
                  </a:lnTo>
                  <a:lnTo>
                    <a:pt x="240413" y="493509"/>
                  </a:lnTo>
                  <a:lnTo>
                    <a:pt x="240413" y="494353"/>
                  </a:lnTo>
                  <a:lnTo>
                    <a:pt x="239653" y="495113"/>
                  </a:lnTo>
                  <a:lnTo>
                    <a:pt x="239653" y="495956"/>
                  </a:lnTo>
                  <a:lnTo>
                    <a:pt x="238809" y="495956"/>
                  </a:lnTo>
                  <a:lnTo>
                    <a:pt x="238809" y="496800"/>
                  </a:lnTo>
                  <a:lnTo>
                    <a:pt x="237965" y="496800"/>
                  </a:lnTo>
                  <a:lnTo>
                    <a:pt x="237965" y="497644"/>
                  </a:lnTo>
                  <a:lnTo>
                    <a:pt x="237121" y="497644"/>
                  </a:lnTo>
                  <a:lnTo>
                    <a:pt x="237121" y="498488"/>
                  </a:lnTo>
                  <a:lnTo>
                    <a:pt x="236276" y="498488"/>
                  </a:lnTo>
                  <a:lnTo>
                    <a:pt x="235432" y="499331"/>
                  </a:lnTo>
                  <a:lnTo>
                    <a:pt x="234588" y="499331"/>
                  </a:lnTo>
                  <a:lnTo>
                    <a:pt x="234673" y="500175"/>
                  </a:lnTo>
                  <a:lnTo>
                    <a:pt x="233828" y="500175"/>
                  </a:lnTo>
                  <a:lnTo>
                    <a:pt x="233828" y="501019"/>
                  </a:lnTo>
                  <a:lnTo>
                    <a:pt x="232984" y="501019"/>
                  </a:lnTo>
                  <a:lnTo>
                    <a:pt x="232984" y="501862"/>
                  </a:lnTo>
                  <a:lnTo>
                    <a:pt x="232140" y="501862"/>
                  </a:lnTo>
                  <a:lnTo>
                    <a:pt x="231296" y="501862"/>
                  </a:lnTo>
                  <a:lnTo>
                    <a:pt x="230452" y="501862"/>
                  </a:lnTo>
                  <a:lnTo>
                    <a:pt x="230452" y="502706"/>
                  </a:lnTo>
                  <a:lnTo>
                    <a:pt x="230452" y="503550"/>
                  </a:lnTo>
                  <a:lnTo>
                    <a:pt x="229608" y="503550"/>
                  </a:lnTo>
                  <a:lnTo>
                    <a:pt x="229608" y="504309"/>
                  </a:lnTo>
                  <a:lnTo>
                    <a:pt x="228848" y="504309"/>
                  </a:lnTo>
                  <a:lnTo>
                    <a:pt x="228848" y="505153"/>
                  </a:lnTo>
                  <a:lnTo>
                    <a:pt x="228848" y="505997"/>
                  </a:lnTo>
                  <a:lnTo>
                    <a:pt x="228848" y="506841"/>
                  </a:lnTo>
                  <a:lnTo>
                    <a:pt x="228848" y="509372"/>
                  </a:lnTo>
                  <a:lnTo>
                    <a:pt x="228848" y="510216"/>
                  </a:lnTo>
                  <a:lnTo>
                    <a:pt x="228004" y="511059"/>
                  </a:lnTo>
                  <a:lnTo>
                    <a:pt x="228004" y="511819"/>
                  </a:lnTo>
                  <a:lnTo>
                    <a:pt x="228004" y="512662"/>
                  </a:lnTo>
                  <a:lnTo>
                    <a:pt x="228004" y="513506"/>
                  </a:lnTo>
                  <a:lnTo>
                    <a:pt x="228004" y="514350"/>
                  </a:lnTo>
                  <a:lnTo>
                    <a:pt x="228004" y="516038"/>
                  </a:lnTo>
                  <a:lnTo>
                    <a:pt x="228004" y="518484"/>
                  </a:lnTo>
                  <a:lnTo>
                    <a:pt x="228004" y="519328"/>
                  </a:lnTo>
                  <a:lnTo>
                    <a:pt x="227160" y="521016"/>
                  </a:lnTo>
                  <a:lnTo>
                    <a:pt x="227160" y="521860"/>
                  </a:lnTo>
                  <a:lnTo>
                    <a:pt x="227160" y="524391"/>
                  </a:lnTo>
                  <a:lnTo>
                    <a:pt x="227160" y="525235"/>
                  </a:lnTo>
                  <a:lnTo>
                    <a:pt x="227160" y="525994"/>
                  </a:lnTo>
                  <a:lnTo>
                    <a:pt x="228004" y="527681"/>
                  </a:lnTo>
                  <a:lnTo>
                    <a:pt x="229692" y="530213"/>
                  </a:lnTo>
                  <a:lnTo>
                    <a:pt x="230536" y="532660"/>
                  </a:lnTo>
                  <a:lnTo>
                    <a:pt x="231380" y="534347"/>
                  </a:lnTo>
                  <a:lnTo>
                    <a:pt x="232224" y="535191"/>
                  </a:lnTo>
                  <a:lnTo>
                    <a:pt x="233828" y="537722"/>
                  </a:lnTo>
                  <a:lnTo>
                    <a:pt x="234673" y="539325"/>
                  </a:lnTo>
                  <a:lnTo>
                    <a:pt x="236361" y="542700"/>
                  </a:lnTo>
                  <a:lnTo>
                    <a:pt x="237205" y="544388"/>
                  </a:lnTo>
                  <a:lnTo>
                    <a:pt x="238049" y="545991"/>
                  </a:lnTo>
                  <a:lnTo>
                    <a:pt x="238893" y="547678"/>
                  </a:lnTo>
                  <a:lnTo>
                    <a:pt x="239737" y="549366"/>
                  </a:lnTo>
                  <a:lnTo>
                    <a:pt x="240582" y="551053"/>
                  </a:lnTo>
                  <a:lnTo>
                    <a:pt x="240582" y="551813"/>
                  </a:lnTo>
                  <a:lnTo>
                    <a:pt x="241341" y="552656"/>
                  </a:lnTo>
                  <a:lnTo>
                    <a:pt x="242186" y="554344"/>
                  </a:lnTo>
                  <a:lnTo>
                    <a:pt x="243030" y="556031"/>
                  </a:lnTo>
                  <a:lnTo>
                    <a:pt x="243030" y="556875"/>
                  </a:lnTo>
                  <a:lnTo>
                    <a:pt x="243874" y="557719"/>
                  </a:lnTo>
                  <a:lnTo>
                    <a:pt x="244718" y="558478"/>
                  </a:lnTo>
                  <a:lnTo>
                    <a:pt x="244718" y="559322"/>
                  </a:lnTo>
                  <a:lnTo>
                    <a:pt x="245562" y="560166"/>
                  </a:lnTo>
                  <a:lnTo>
                    <a:pt x="245562" y="561009"/>
                  </a:lnTo>
                  <a:lnTo>
                    <a:pt x="246406" y="561853"/>
                  </a:lnTo>
                  <a:lnTo>
                    <a:pt x="247250" y="563541"/>
                  </a:lnTo>
                  <a:lnTo>
                    <a:pt x="247250" y="565144"/>
                  </a:lnTo>
                  <a:lnTo>
                    <a:pt x="248854" y="567675"/>
                  </a:lnTo>
                  <a:lnTo>
                    <a:pt x="249698" y="568519"/>
                  </a:lnTo>
                  <a:lnTo>
                    <a:pt x="250542" y="569363"/>
                  </a:lnTo>
                  <a:lnTo>
                    <a:pt x="251387" y="571809"/>
                  </a:lnTo>
                  <a:lnTo>
                    <a:pt x="252231" y="572653"/>
                  </a:lnTo>
                  <a:lnTo>
                    <a:pt x="253075" y="573497"/>
                  </a:lnTo>
                  <a:lnTo>
                    <a:pt x="253075" y="574341"/>
                  </a:lnTo>
                  <a:lnTo>
                    <a:pt x="256367" y="579319"/>
                  </a:lnTo>
                  <a:lnTo>
                    <a:pt x="257211" y="579319"/>
                  </a:lnTo>
                  <a:lnTo>
                    <a:pt x="258056" y="579319"/>
                  </a:lnTo>
                  <a:lnTo>
                    <a:pt x="258056" y="580163"/>
                  </a:lnTo>
                  <a:lnTo>
                    <a:pt x="259744" y="580163"/>
                  </a:lnTo>
                  <a:lnTo>
                    <a:pt x="260588" y="581007"/>
                  </a:lnTo>
                  <a:lnTo>
                    <a:pt x="262192" y="581007"/>
                  </a:lnTo>
                  <a:lnTo>
                    <a:pt x="262192" y="581850"/>
                  </a:lnTo>
                  <a:lnTo>
                    <a:pt x="261432" y="583453"/>
                  </a:lnTo>
                  <a:lnTo>
                    <a:pt x="261432" y="584297"/>
                  </a:lnTo>
                  <a:lnTo>
                    <a:pt x="260588" y="585984"/>
                  </a:lnTo>
                  <a:lnTo>
                    <a:pt x="260588" y="587672"/>
                  </a:lnTo>
                  <a:lnTo>
                    <a:pt x="268101" y="590119"/>
                  </a:lnTo>
                  <a:lnTo>
                    <a:pt x="268101" y="590963"/>
                  </a:lnTo>
                  <a:lnTo>
                    <a:pt x="268101" y="592650"/>
                  </a:lnTo>
                  <a:lnTo>
                    <a:pt x="268101" y="593494"/>
                  </a:lnTo>
                  <a:lnTo>
                    <a:pt x="268101" y="594337"/>
                  </a:lnTo>
                  <a:lnTo>
                    <a:pt x="267257" y="595182"/>
                  </a:lnTo>
                  <a:lnTo>
                    <a:pt x="267257" y="597628"/>
                  </a:lnTo>
                  <a:lnTo>
                    <a:pt x="261432" y="596025"/>
                  </a:lnTo>
                  <a:lnTo>
                    <a:pt x="260588" y="596025"/>
                  </a:lnTo>
                  <a:lnTo>
                    <a:pt x="258056" y="595182"/>
                  </a:lnTo>
                  <a:lnTo>
                    <a:pt x="257296" y="596025"/>
                  </a:lnTo>
                  <a:lnTo>
                    <a:pt x="257296" y="596869"/>
                  </a:lnTo>
                  <a:lnTo>
                    <a:pt x="257296" y="597628"/>
                  </a:lnTo>
                  <a:lnTo>
                    <a:pt x="256452" y="599316"/>
                  </a:lnTo>
                  <a:lnTo>
                    <a:pt x="256452" y="600159"/>
                  </a:lnTo>
                  <a:lnTo>
                    <a:pt x="255607" y="601003"/>
                  </a:lnTo>
                  <a:lnTo>
                    <a:pt x="252315" y="600159"/>
                  </a:lnTo>
                  <a:lnTo>
                    <a:pt x="250627" y="599316"/>
                  </a:lnTo>
                  <a:lnTo>
                    <a:pt x="249783" y="599316"/>
                  </a:lnTo>
                  <a:lnTo>
                    <a:pt x="248939" y="599316"/>
                  </a:lnTo>
                  <a:lnTo>
                    <a:pt x="248939" y="600159"/>
                  </a:lnTo>
                  <a:lnTo>
                    <a:pt x="248939" y="601003"/>
                  </a:lnTo>
                  <a:lnTo>
                    <a:pt x="248094" y="601003"/>
                  </a:lnTo>
                  <a:lnTo>
                    <a:pt x="248094" y="601847"/>
                  </a:lnTo>
                  <a:lnTo>
                    <a:pt x="248094" y="602690"/>
                  </a:lnTo>
                  <a:lnTo>
                    <a:pt x="248094" y="603535"/>
                  </a:lnTo>
                  <a:lnTo>
                    <a:pt x="248094" y="604378"/>
                  </a:lnTo>
                  <a:lnTo>
                    <a:pt x="247335" y="604378"/>
                  </a:lnTo>
                  <a:lnTo>
                    <a:pt x="247335" y="605222"/>
                  </a:lnTo>
                  <a:lnTo>
                    <a:pt x="247335" y="605981"/>
                  </a:lnTo>
                  <a:lnTo>
                    <a:pt x="246490" y="605981"/>
                  </a:lnTo>
                  <a:lnTo>
                    <a:pt x="246490" y="606825"/>
                  </a:lnTo>
                  <a:lnTo>
                    <a:pt x="245647" y="606825"/>
                  </a:lnTo>
                  <a:lnTo>
                    <a:pt x="244802" y="606825"/>
                  </a:lnTo>
                  <a:lnTo>
                    <a:pt x="243958" y="606825"/>
                  </a:lnTo>
                  <a:lnTo>
                    <a:pt x="243114" y="606825"/>
                  </a:lnTo>
                  <a:lnTo>
                    <a:pt x="243114" y="605981"/>
                  </a:lnTo>
                  <a:lnTo>
                    <a:pt x="242270" y="605981"/>
                  </a:lnTo>
                  <a:lnTo>
                    <a:pt x="241510" y="606825"/>
                  </a:lnTo>
                  <a:lnTo>
                    <a:pt x="240666" y="606825"/>
                  </a:lnTo>
                  <a:lnTo>
                    <a:pt x="239822" y="606825"/>
                  </a:lnTo>
                  <a:lnTo>
                    <a:pt x="238978" y="606825"/>
                  </a:lnTo>
                  <a:lnTo>
                    <a:pt x="238134" y="606825"/>
                  </a:lnTo>
                  <a:lnTo>
                    <a:pt x="237289" y="606825"/>
                  </a:lnTo>
                  <a:lnTo>
                    <a:pt x="236530" y="606825"/>
                  </a:lnTo>
                  <a:lnTo>
                    <a:pt x="236530" y="607669"/>
                  </a:lnTo>
                  <a:lnTo>
                    <a:pt x="235685" y="609356"/>
                  </a:lnTo>
                  <a:lnTo>
                    <a:pt x="235685" y="610200"/>
                  </a:lnTo>
                  <a:lnTo>
                    <a:pt x="235685" y="611044"/>
                  </a:lnTo>
                  <a:lnTo>
                    <a:pt x="234841" y="611044"/>
                  </a:lnTo>
                  <a:lnTo>
                    <a:pt x="234841" y="611888"/>
                  </a:lnTo>
                  <a:lnTo>
                    <a:pt x="234841" y="613575"/>
                  </a:lnTo>
                  <a:lnTo>
                    <a:pt x="234841" y="614334"/>
                  </a:lnTo>
                  <a:lnTo>
                    <a:pt x="233997" y="616022"/>
                  </a:lnTo>
                  <a:lnTo>
                    <a:pt x="233997" y="616866"/>
                  </a:lnTo>
                  <a:lnTo>
                    <a:pt x="233153" y="617709"/>
                  </a:lnTo>
                  <a:lnTo>
                    <a:pt x="233153" y="618553"/>
                  </a:lnTo>
                  <a:lnTo>
                    <a:pt x="233153" y="619397"/>
                  </a:lnTo>
                  <a:lnTo>
                    <a:pt x="233153" y="620241"/>
                  </a:lnTo>
                  <a:lnTo>
                    <a:pt x="232393" y="621844"/>
                  </a:lnTo>
                  <a:lnTo>
                    <a:pt x="232393" y="622688"/>
                  </a:lnTo>
                  <a:lnTo>
                    <a:pt x="231549" y="624375"/>
                  </a:lnTo>
                  <a:lnTo>
                    <a:pt x="231549" y="625219"/>
                  </a:lnTo>
                  <a:lnTo>
                    <a:pt x="231549" y="626063"/>
                  </a:lnTo>
                  <a:lnTo>
                    <a:pt x="230705" y="626063"/>
                  </a:lnTo>
                  <a:lnTo>
                    <a:pt x="230705" y="626907"/>
                  </a:lnTo>
                  <a:lnTo>
                    <a:pt x="230705" y="627666"/>
                  </a:lnTo>
                  <a:lnTo>
                    <a:pt x="229017" y="629353"/>
                  </a:lnTo>
                  <a:lnTo>
                    <a:pt x="227413" y="631884"/>
                  </a:lnTo>
                  <a:lnTo>
                    <a:pt x="226569" y="633572"/>
                  </a:lnTo>
                  <a:lnTo>
                    <a:pt x="225725" y="633572"/>
                  </a:lnTo>
                  <a:lnTo>
                    <a:pt x="225725" y="634416"/>
                  </a:lnTo>
                  <a:lnTo>
                    <a:pt x="224880" y="636863"/>
                  </a:lnTo>
                  <a:lnTo>
                    <a:pt x="224880" y="637706"/>
                  </a:lnTo>
                  <a:lnTo>
                    <a:pt x="224121" y="637706"/>
                  </a:lnTo>
                  <a:lnTo>
                    <a:pt x="220744" y="634416"/>
                  </a:lnTo>
                  <a:lnTo>
                    <a:pt x="215764" y="630197"/>
                  </a:lnTo>
                  <a:lnTo>
                    <a:pt x="214075" y="628594"/>
                  </a:lnTo>
                  <a:lnTo>
                    <a:pt x="214075" y="627750"/>
                  </a:lnTo>
                  <a:lnTo>
                    <a:pt x="212387" y="626907"/>
                  </a:lnTo>
                  <a:lnTo>
                    <a:pt x="212387" y="627750"/>
                  </a:lnTo>
                  <a:lnTo>
                    <a:pt x="211627" y="629438"/>
                  </a:lnTo>
                  <a:lnTo>
                    <a:pt x="211627" y="630281"/>
                  </a:lnTo>
                  <a:lnTo>
                    <a:pt x="211627" y="631884"/>
                  </a:lnTo>
                  <a:lnTo>
                    <a:pt x="210783" y="632728"/>
                  </a:lnTo>
                  <a:lnTo>
                    <a:pt x="210783" y="634416"/>
                  </a:lnTo>
                  <a:lnTo>
                    <a:pt x="209939" y="637706"/>
                  </a:lnTo>
                  <a:lnTo>
                    <a:pt x="209939" y="638550"/>
                  </a:lnTo>
                  <a:lnTo>
                    <a:pt x="209095" y="640237"/>
                  </a:lnTo>
                  <a:lnTo>
                    <a:pt x="209095" y="641082"/>
                  </a:lnTo>
                  <a:lnTo>
                    <a:pt x="209095" y="641925"/>
                  </a:lnTo>
                  <a:lnTo>
                    <a:pt x="208335" y="642769"/>
                  </a:lnTo>
                  <a:lnTo>
                    <a:pt x="208335" y="643613"/>
                  </a:lnTo>
                  <a:lnTo>
                    <a:pt x="208335" y="644372"/>
                  </a:lnTo>
                  <a:lnTo>
                    <a:pt x="208335" y="645216"/>
                  </a:lnTo>
                  <a:lnTo>
                    <a:pt x="207491" y="646059"/>
                  </a:lnTo>
                  <a:lnTo>
                    <a:pt x="207491" y="646903"/>
                  </a:lnTo>
                  <a:lnTo>
                    <a:pt x="207491" y="647747"/>
                  </a:lnTo>
                  <a:lnTo>
                    <a:pt x="204199" y="650278"/>
                  </a:lnTo>
                  <a:lnTo>
                    <a:pt x="203355" y="651881"/>
                  </a:lnTo>
                  <a:lnTo>
                    <a:pt x="202511" y="651881"/>
                  </a:lnTo>
                  <a:lnTo>
                    <a:pt x="202511" y="652725"/>
                  </a:lnTo>
                  <a:lnTo>
                    <a:pt x="201666" y="652725"/>
                  </a:lnTo>
                  <a:lnTo>
                    <a:pt x="201666" y="653569"/>
                  </a:lnTo>
                  <a:lnTo>
                    <a:pt x="200822" y="653569"/>
                  </a:lnTo>
                  <a:lnTo>
                    <a:pt x="199219" y="655256"/>
                  </a:lnTo>
                  <a:lnTo>
                    <a:pt x="199219" y="656100"/>
                  </a:lnTo>
                  <a:lnTo>
                    <a:pt x="199219" y="656944"/>
                  </a:lnTo>
                  <a:lnTo>
                    <a:pt x="200062" y="661922"/>
                  </a:lnTo>
                  <a:lnTo>
                    <a:pt x="200062" y="665213"/>
                  </a:lnTo>
                  <a:lnTo>
                    <a:pt x="200907" y="670275"/>
                  </a:lnTo>
                  <a:lnTo>
                    <a:pt x="201751" y="676097"/>
                  </a:lnTo>
                  <a:lnTo>
                    <a:pt x="203355" y="675253"/>
                  </a:lnTo>
                  <a:lnTo>
                    <a:pt x="205043" y="674409"/>
                  </a:lnTo>
                  <a:lnTo>
                    <a:pt x="207575" y="673566"/>
                  </a:lnTo>
                  <a:lnTo>
                    <a:pt x="209179" y="672722"/>
                  </a:lnTo>
                  <a:lnTo>
                    <a:pt x="210024" y="671878"/>
                  </a:lnTo>
                  <a:lnTo>
                    <a:pt x="210024" y="670191"/>
                  </a:lnTo>
                  <a:lnTo>
                    <a:pt x="210868" y="668588"/>
                  </a:lnTo>
                  <a:lnTo>
                    <a:pt x="211712" y="667744"/>
                  </a:lnTo>
                  <a:lnTo>
                    <a:pt x="212471" y="666056"/>
                  </a:lnTo>
                  <a:lnTo>
                    <a:pt x="214160" y="662682"/>
                  </a:lnTo>
                  <a:lnTo>
                    <a:pt x="215848" y="662682"/>
                  </a:lnTo>
                  <a:lnTo>
                    <a:pt x="215848" y="663525"/>
                  </a:lnTo>
                  <a:lnTo>
                    <a:pt x="219140" y="664369"/>
                  </a:lnTo>
                  <a:lnTo>
                    <a:pt x="223276" y="666900"/>
                  </a:lnTo>
                  <a:lnTo>
                    <a:pt x="224121" y="666900"/>
                  </a:lnTo>
                  <a:lnTo>
                    <a:pt x="226653" y="667659"/>
                  </a:lnTo>
                  <a:lnTo>
                    <a:pt x="228257" y="668503"/>
                  </a:lnTo>
                  <a:lnTo>
                    <a:pt x="229101" y="669347"/>
                  </a:lnTo>
                  <a:lnTo>
                    <a:pt x="230790" y="670191"/>
                  </a:lnTo>
                  <a:lnTo>
                    <a:pt x="231634" y="670191"/>
                  </a:lnTo>
                  <a:lnTo>
                    <a:pt x="232478" y="671035"/>
                  </a:lnTo>
                  <a:lnTo>
                    <a:pt x="233322" y="671035"/>
                  </a:lnTo>
                  <a:lnTo>
                    <a:pt x="233322" y="672638"/>
                  </a:lnTo>
                  <a:lnTo>
                    <a:pt x="232478" y="672638"/>
                  </a:lnTo>
                  <a:lnTo>
                    <a:pt x="232478" y="673481"/>
                  </a:lnTo>
                  <a:lnTo>
                    <a:pt x="232478" y="674325"/>
                  </a:lnTo>
                  <a:lnTo>
                    <a:pt x="232478" y="677700"/>
                  </a:lnTo>
                  <a:lnTo>
                    <a:pt x="233322" y="678460"/>
                  </a:lnTo>
                  <a:lnTo>
                    <a:pt x="231634" y="678460"/>
                  </a:lnTo>
                  <a:lnTo>
                    <a:pt x="229186" y="678544"/>
                  </a:lnTo>
                  <a:lnTo>
                    <a:pt x="229186" y="680147"/>
                  </a:lnTo>
                  <a:lnTo>
                    <a:pt x="229186" y="682678"/>
                  </a:lnTo>
                  <a:lnTo>
                    <a:pt x="228341" y="687656"/>
                  </a:lnTo>
                  <a:lnTo>
                    <a:pt x="228341" y="693478"/>
                  </a:lnTo>
                  <a:lnTo>
                    <a:pt x="226653" y="693478"/>
                  </a:lnTo>
                  <a:lnTo>
                    <a:pt x="223361" y="693478"/>
                  </a:lnTo>
                  <a:lnTo>
                    <a:pt x="219225" y="693478"/>
                  </a:lnTo>
                  <a:lnTo>
                    <a:pt x="215848" y="693478"/>
                  </a:lnTo>
                  <a:lnTo>
                    <a:pt x="211712" y="694322"/>
                  </a:lnTo>
                  <a:lnTo>
                    <a:pt x="204283" y="694407"/>
                  </a:lnTo>
                  <a:lnTo>
                    <a:pt x="204283" y="695166"/>
                  </a:lnTo>
                  <a:lnTo>
                    <a:pt x="204283" y="697697"/>
                  </a:lnTo>
                  <a:lnTo>
                    <a:pt x="205127" y="699384"/>
                  </a:lnTo>
                  <a:lnTo>
                    <a:pt x="205127" y="702675"/>
                  </a:lnTo>
                  <a:lnTo>
                    <a:pt x="205127" y="703519"/>
                  </a:lnTo>
                  <a:lnTo>
                    <a:pt x="205127" y="704363"/>
                  </a:lnTo>
                  <a:lnTo>
                    <a:pt x="205972" y="706050"/>
                  </a:lnTo>
                  <a:lnTo>
                    <a:pt x="206816" y="707653"/>
                  </a:lnTo>
                  <a:lnTo>
                    <a:pt x="206816" y="708497"/>
                  </a:lnTo>
                  <a:lnTo>
                    <a:pt x="206816" y="710185"/>
                  </a:lnTo>
                  <a:lnTo>
                    <a:pt x="206816" y="711028"/>
                  </a:lnTo>
                  <a:lnTo>
                    <a:pt x="205972" y="711872"/>
                  </a:lnTo>
                  <a:lnTo>
                    <a:pt x="205972" y="712716"/>
                  </a:lnTo>
                  <a:lnTo>
                    <a:pt x="204283" y="713559"/>
                  </a:lnTo>
                  <a:lnTo>
                    <a:pt x="201835" y="713559"/>
                  </a:lnTo>
                  <a:lnTo>
                    <a:pt x="200991" y="714319"/>
                  </a:lnTo>
                  <a:lnTo>
                    <a:pt x="200147" y="714319"/>
                  </a:lnTo>
                  <a:lnTo>
                    <a:pt x="200147" y="716007"/>
                  </a:lnTo>
                  <a:lnTo>
                    <a:pt x="199303" y="716850"/>
                  </a:lnTo>
                  <a:lnTo>
                    <a:pt x="199303" y="718538"/>
                  </a:lnTo>
                  <a:lnTo>
                    <a:pt x="197699" y="726806"/>
                  </a:lnTo>
                  <a:lnTo>
                    <a:pt x="196855" y="730182"/>
                  </a:lnTo>
                  <a:lnTo>
                    <a:pt x="196855" y="731025"/>
                  </a:lnTo>
                  <a:lnTo>
                    <a:pt x="196011" y="734316"/>
                  </a:lnTo>
                  <a:lnTo>
                    <a:pt x="196011" y="735159"/>
                  </a:lnTo>
                  <a:lnTo>
                    <a:pt x="195251" y="738535"/>
                  </a:lnTo>
                  <a:lnTo>
                    <a:pt x="195251" y="739294"/>
                  </a:lnTo>
                  <a:lnTo>
                    <a:pt x="195251" y="740138"/>
                  </a:lnTo>
                  <a:lnTo>
                    <a:pt x="195251" y="740981"/>
                  </a:lnTo>
                  <a:lnTo>
                    <a:pt x="194407" y="744356"/>
                  </a:lnTo>
                  <a:lnTo>
                    <a:pt x="193563" y="747647"/>
                  </a:lnTo>
                  <a:lnTo>
                    <a:pt x="193563" y="748491"/>
                  </a:lnTo>
                  <a:lnTo>
                    <a:pt x="192718" y="749334"/>
                  </a:lnTo>
                  <a:lnTo>
                    <a:pt x="191959" y="750178"/>
                  </a:lnTo>
                  <a:lnTo>
                    <a:pt x="191115" y="751022"/>
                  </a:lnTo>
                  <a:lnTo>
                    <a:pt x="190271" y="751022"/>
                  </a:lnTo>
                  <a:lnTo>
                    <a:pt x="190271" y="751866"/>
                  </a:lnTo>
                  <a:lnTo>
                    <a:pt x="188582" y="753469"/>
                  </a:lnTo>
                  <a:lnTo>
                    <a:pt x="187822" y="754313"/>
                  </a:lnTo>
                  <a:lnTo>
                    <a:pt x="186134" y="756000"/>
                  </a:lnTo>
                  <a:lnTo>
                    <a:pt x="185290" y="756844"/>
                  </a:lnTo>
                  <a:lnTo>
                    <a:pt x="184446" y="757688"/>
                  </a:lnTo>
                  <a:lnTo>
                    <a:pt x="182842" y="759291"/>
                  </a:lnTo>
                  <a:lnTo>
                    <a:pt x="180309" y="761822"/>
                  </a:lnTo>
                  <a:lnTo>
                    <a:pt x="179465" y="762666"/>
                  </a:lnTo>
                  <a:lnTo>
                    <a:pt x="178706" y="765956"/>
                  </a:lnTo>
                  <a:lnTo>
                    <a:pt x="176173" y="772622"/>
                  </a:lnTo>
                  <a:lnTo>
                    <a:pt x="175414" y="775153"/>
                  </a:lnTo>
                  <a:lnTo>
                    <a:pt x="175414" y="776841"/>
                  </a:lnTo>
                  <a:lnTo>
                    <a:pt x="174569" y="778444"/>
                  </a:lnTo>
                  <a:lnTo>
                    <a:pt x="172881" y="784266"/>
                  </a:lnTo>
                  <a:lnTo>
                    <a:pt x="172121" y="785110"/>
                  </a:lnTo>
                  <a:lnTo>
                    <a:pt x="172121" y="785953"/>
                  </a:lnTo>
                  <a:lnTo>
                    <a:pt x="170433" y="790172"/>
                  </a:lnTo>
                  <a:lnTo>
                    <a:pt x="170433" y="790932"/>
                  </a:lnTo>
                  <a:lnTo>
                    <a:pt x="170433" y="792619"/>
                  </a:lnTo>
                  <a:lnTo>
                    <a:pt x="169589" y="793463"/>
                  </a:lnTo>
                  <a:lnTo>
                    <a:pt x="169589" y="794306"/>
                  </a:lnTo>
                  <a:lnTo>
                    <a:pt x="169589" y="795150"/>
                  </a:lnTo>
                  <a:lnTo>
                    <a:pt x="167985" y="798441"/>
                  </a:lnTo>
                  <a:lnTo>
                    <a:pt x="167141" y="802575"/>
                  </a:lnTo>
                  <a:lnTo>
                    <a:pt x="166297" y="804263"/>
                  </a:lnTo>
                  <a:lnTo>
                    <a:pt x="165537" y="805107"/>
                  </a:lnTo>
                  <a:lnTo>
                    <a:pt x="165537" y="805950"/>
                  </a:lnTo>
                  <a:lnTo>
                    <a:pt x="165537" y="807638"/>
                  </a:lnTo>
                  <a:lnTo>
                    <a:pt x="164693" y="809241"/>
                  </a:lnTo>
                  <a:lnTo>
                    <a:pt x="163849" y="811772"/>
                  </a:lnTo>
                  <a:lnTo>
                    <a:pt x="163005" y="812616"/>
                  </a:lnTo>
                  <a:lnTo>
                    <a:pt x="163005" y="814303"/>
                  </a:lnTo>
                  <a:lnTo>
                    <a:pt x="163005" y="815063"/>
                  </a:lnTo>
                  <a:lnTo>
                    <a:pt x="162245" y="816750"/>
                  </a:lnTo>
                  <a:lnTo>
                    <a:pt x="161401" y="818437"/>
                  </a:lnTo>
                  <a:lnTo>
                    <a:pt x="161401" y="819282"/>
                  </a:lnTo>
                  <a:lnTo>
                    <a:pt x="161401" y="820125"/>
                  </a:lnTo>
                  <a:lnTo>
                    <a:pt x="160556" y="820885"/>
                  </a:lnTo>
                  <a:lnTo>
                    <a:pt x="160556" y="821728"/>
                  </a:lnTo>
                  <a:lnTo>
                    <a:pt x="160556" y="822572"/>
                  </a:lnTo>
                  <a:lnTo>
                    <a:pt x="159712" y="823416"/>
                  </a:lnTo>
                  <a:lnTo>
                    <a:pt x="158953" y="825103"/>
                  </a:lnTo>
                  <a:lnTo>
                    <a:pt x="158953" y="825947"/>
                  </a:lnTo>
                  <a:lnTo>
                    <a:pt x="158953" y="827550"/>
                  </a:lnTo>
                  <a:lnTo>
                    <a:pt x="158108" y="829238"/>
                  </a:lnTo>
                  <a:lnTo>
                    <a:pt x="158108" y="830081"/>
                  </a:lnTo>
                  <a:lnTo>
                    <a:pt x="157264" y="830925"/>
                  </a:lnTo>
                  <a:lnTo>
                    <a:pt x="157264" y="832528"/>
                  </a:lnTo>
                  <a:lnTo>
                    <a:pt x="156420" y="832528"/>
                  </a:lnTo>
                  <a:lnTo>
                    <a:pt x="156420" y="834216"/>
                  </a:lnTo>
                  <a:lnTo>
                    <a:pt x="156420" y="835060"/>
                  </a:lnTo>
                  <a:lnTo>
                    <a:pt x="155661" y="836747"/>
                  </a:lnTo>
                  <a:lnTo>
                    <a:pt x="154816" y="836747"/>
                  </a:lnTo>
                  <a:lnTo>
                    <a:pt x="153972" y="836747"/>
                  </a:lnTo>
                  <a:lnTo>
                    <a:pt x="151524" y="837591"/>
                  </a:lnTo>
                  <a:lnTo>
                    <a:pt x="150680" y="837591"/>
                  </a:lnTo>
                  <a:lnTo>
                    <a:pt x="149836" y="838434"/>
                  </a:lnTo>
                  <a:lnTo>
                    <a:pt x="148992" y="839278"/>
                  </a:lnTo>
                  <a:lnTo>
                    <a:pt x="148148" y="839278"/>
                  </a:lnTo>
                  <a:lnTo>
                    <a:pt x="147388" y="840037"/>
                  </a:lnTo>
                  <a:lnTo>
                    <a:pt x="146544" y="839278"/>
                  </a:lnTo>
                  <a:lnTo>
                    <a:pt x="145699" y="839278"/>
                  </a:lnTo>
                  <a:lnTo>
                    <a:pt x="143167" y="838434"/>
                  </a:lnTo>
                  <a:lnTo>
                    <a:pt x="142407" y="838434"/>
                  </a:lnTo>
                  <a:lnTo>
                    <a:pt x="140719" y="837591"/>
                  </a:lnTo>
                  <a:lnTo>
                    <a:pt x="139031" y="836747"/>
                  </a:lnTo>
                  <a:lnTo>
                    <a:pt x="138187" y="836747"/>
                  </a:lnTo>
                  <a:lnTo>
                    <a:pt x="137427" y="837591"/>
                  </a:lnTo>
                  <a:lnTo>
                    <a:pt x="136583" y="837591"/>
                  </a:lnTo>
                  <a:lnTo>
                    <a:pt x="135739" y="838434"/>
                  </a:lnTo>
                  <a:lnTo>
                    <a:pt x="132447" y="840966"/>
                  </a:lnTo>
                  <a:lnTo>
                    <a:pt x="130758" y="838434"/>
                  </a:lnTo>
                  <a:lnTo>
                    <a:pt x="129070" y="837675"/>
                  </a:lnTo>
                  <a:lnTo>
                    <a:pt x="127466" y="836831"/>
                  </a:lnTo>
                  <a:lnTo>
                    <a:pt x="124089" y="835988"/>
                  </a:lnTo>
                  <a:lnTo>
                    <a:pt x="121641" y="835144"/>
                  </a:lnTo>
                  <a:lnTo>
                    <a:pt x="114973" y="833541"/>
                  </a:lnTo>
                  <a:lnTo>
                    <a:pt x="113284" y="832697"/>
                  </a:lnTo>
                  <a:lnTo>
                    <a:pt x="112525" y="839363"/>
                  </a:lnTo>
                  <a:lnTo>
                    <a:pt x="108388" y="839363"/>
                  </a:lnTo>
                  <a:lnTo>
                    <a:pt x="107544" y="839363"/>
                  </a:lnTo>
                  <a:lnTo>
                    <a:pt x="106700" y="839363"/>
                  </a:lnTo>
                  <a:lnTo>
                    <a:pt x="106700" y="840206"/>
                  </a:lnTo>
                  <a:lnTo>
                    <a:pt x="106700" y="841050"/>
                  </a:lnTo>
                  <a:lnTo>
                    <a:pt x="105856" y="839363"/>
                  </a:lnTo>
                  <a:lnTo>
                    <a:pt x="105012" y="839363"/>
                  </a:lnTo>
                  <a:lnTo>
                    <a:pt x="103408" y="839363"/>
                  </a:lnTo>
                  <a:lnTo>
                    <a:pt x="100875" y="839363"/>
                  </a:lnTo>
                  <a:lnTo>
                    <a:pt x="100031" y="839363"/>
                  </a:lnTo>
                  <a:lnTo>
                    <a:pt x="93447" y="839447"/>
                  </a:lnTo>
                  <a:lnTo>
                    <a:pt x="91759" y="839447"/>
                  </a:lnTo>
                  <a:lnTo>
                    <a:pt x="90914" y="839447"/>
                  </a:lnTo>
                  <a:lnTo>
                    <a:pt x="80194" y="840291"/>
                  </a:lnTo>
                  <a:lnTo>
                    <a:pt x="76057" y="840291"/>
                  </a:lnTo>
                  <a:lnTo>
                    <a:pt x="72681" y="840291"/>
                  </a:lnTo>
                  <a:lnTo>
                    <a:pt x="66941" y="840375"/>
                  </a:lnTo>
                  <a:lnTo>
                    <a:pt x="64408" y="840375"/>
                  </a:lnTo>
                  <a:lnTo>
                    <a:pt x="62720" y="840375"/>
                  </a:lnTo>
                  <a:lnTo>
                    <a:pt x="58584" y="840375"/>
                  </a:lnTo>
                  <a:lnTo>
                    <a:pt x="56980" y="840375"/>
                  </a:lnTo>
                  <a:lnTo>
                    <a:pt x="54447" y="840375"/>
                  </a:lnTo>
                  <a:lnTo>
                    <a:pt x="40350" y="839616"/>
                  </a:lnTo>
                  <a:lnTo>
                    <a:pt x="36214" y="845438"/>
                  </a:lnTo>
                  <a:lnTo>
                    <a:pt x="33006" y="849487"/>
                  </a:lnTo>
                  <a:lnTo>
                    <a:pt x="32922" y="849656"/>
                  </a:lnTo>
                  <a:lnTo>
                    <a:pt x="32077" y="852104"/>
                  </a:lnTo>
                  <a:lnTo>
                    <a:pt x="31318" y="852947"/>
                  </a:lnTo>
                  <a:lnTo>
                    <a:pt x="31318" y="853791"/>
                  </a:lnTo>
                  <a:lnTo>
                    <a:pt x="28026" y="858769"/>
                  </a:lnTo>
                  <a:lnTo>
                    <a:pt x="26337" y="862060"/>
                  </a:lnTo>
                  <a:lnTo>
                    <a:pt x="22201" y="870413"/>
                  </a:lnTo>
                  <a:lnTo>
                    <a:pt x="16461" y="881213"/>
                  </a:lnTo>
                  <a:lnTo>
                    <a:pt x="11565" y="890410"/>
                  </a:lnTo>
                  <a:lnTo>
                    <a:pt x="11565" y="891253"/>
                  </a:lnTo>
                  <a:lnTo>
                    <a:pt x="10721" y="892097"/>
                  </a:lnTo>
                  <a:lnTo>
                    <a:pt x="9117" y="896232"/>
                  </a:lnTo>
                  <a:lnTo>
                    <a:pt x="6584" y="900366"/>
                  </a:lnTo>
                  <a:lnTo>
                    <a:pt x="5825" y="901209"/>
                  </a:lnTo>
                  <a:lnTo>
                    <a:pt x="2532" y="908719"/>
                  </a:lnTo>
                  <a:lnTo>
                    <a:pt x="0" y="912853"/>
                  </a:lnTo>
                  <a:lnTo>
                    <a:pt x="1688" y="915385"/>
                  </a:lnTo>
                  <a:lnTo>
                    <a:pt x="4221" y="917832"/>
                  </a:lnTo>
                  <a:lnTo>
                    <a:pt x="5065" y="918675"/>
                  </a:lnTo>
                  <a:lnTo>
                    <a:pt x="13337" y="927788"/>
                  </a:lnTo>
                  <a:lnTo>
                    <a:pt x="13337" y="928631"/>
                  </a:lnTo>
                  <a:lnTo>
                    <a:pt x="15026" y="930234"/>
                  </a:lnTo>
                  <a:lnTo>
                    <a:pt x="16714" y="931922"/>
                  </a:lnTo>
                  <a:lnTo>
                    <a:pt x="16714" y="932766"/>
                  </a:lnTo>
                  <a:lnTo>
                    <a:pt x="18318" y="934369"/>
                  </a:lnTo>
                  <a:lnTo>
                    <a:pt x="19162" y="935213"/>
                  </a:lnTo>
                  <a:lnTo>
                    <a:pt x="20850" y="936900"/>
                  </a:lnTo>
                  <a:lnTo>
                    <a:pt x="23383" y="940191"/>
                  </a:lnTo>
                  <a:lnTo>
                    <a:pt x="24987" y="941878"/>
                  </a:lnTo>
                  <a:lnTo>
                    <a:pt x="29967" y="946772"/>
                  </a:lnTo>
                  <a:lnTo>
                    <a:pt x="30052" y="947616"/>
                  </a:lnTo>
                  <a:lnTo>
                    <a:pt x="31655" y="949303"/>
                  </a:lnTo>
                  <a:lnTo>
                    <a:pt x="37480" y="955885"/>
                  </a:lnTo>
                  <a:lnTo>
                    <a:pt x="39168" y="957572"/>
                  </a:lnTo>
                  <a:lnTo>
                    <a:pt x="40012" y="959175"/>
                  </a:lnTo>
                  <a:lnTo>
                    <a:pt x="44993" y="964997"/>
                  </a:lnTo>
                  <a:lnTo>
                    <a:pt x="47441" y="967444"/>
                  </a:lnTo>
                  <a:lnTo>
                    <a:pt x="49129" y="969975"/>
                  </a:lnTo>
                  <a:lnTo>
                    <a:pt x="50818" y="970819"/>
                  </a:lnTo>
                  <a:lnTo>
                    <a:pt x="50818" y="971663"/>
                  </a:lnTo>
                  <a:lnTo>
                    <a:pt x="52506" y="973266"/>
                  </a:lnTo>
                  <a:lnTo>
                    <a:pt x="54110" y="974954"/>
                  </a:lnTo>
                  <a:lnTo>
                    <a:pt x="54110" y="975797"/>
                  </a:lnTo>
                  <a:lnTo>
                    <a:pt x="55798" y="977400"/>
                  </a:lnTo>
                  <a:lnTo>
                    <a:pt x="57486" y="978244"/>
                  </a:lnTo>
                  <a:lnTo>
                    <a:pt x="58331" y="979088"/>
                  </a:lnTo>
                  <a:lnTo>
                    <a:pt x="58331" y="979931"/>
                  </a:lnTo>
                  <a:lnTo>
                    <a:pt x="59090" y="980691"/>
                  </a:lnTo>
                  <a:lnTo>
                    <a:pt x="59090" y="981535"/>
                  </a:lnTo>
                  <a:lnTo>
                    <a:pt x="59934" y="982378"/>
                  </a:lnTo>
                  <a:lnTo>
                    <a:pt x="59934" y="983222"/>
                  </a:lnTo>
                  <a:lnTo>
                    <a:pt x="59934" y="984066"/>
                  </a:lnTo>
                  <a:lnTo>
                    <a:pt x="59934" y="984825"/>
                  </a:lnTo>
                  <a:lnTo>
                    <a:pt x="60778" y="986513"/>
                  </a:lnTo>
                  <a:lnTo>
                    <a:pt x="60778" y="987356"/>
                  </a:lnTo>
                  <a:lnTo>
                    <a:pt x="61623" y="989044"/>
                  </a:lnTo>
                  <a:lnTo>
                    <a:pt x="62467" y="990647"/>
                  </a:lnTo>
                  <a:lnTo>
                    <a:pt x="62467" y="991491"/>
                  </a:lnTo>
                  <a:lnTo>
                    <a:pt x="63311" y="993178"/>
                  </a:lnTo>
                  <a:lnTo>
                    <a:pt x="64999" y="994781"/>
                  </a:lnTo>
                  <a:lnTo>
                    <a:pt x="65843" y="996469"/>
                  </a:lnTo>
                  <a:lnTo>
                    <a:pt x="66603" y="997313"/>
                  </a:lnTo>
                  <a:lnTo>
                    <a:pt x="66603" y="998157"/>
                  </a:lnTo>
                  <a:lnTo>
                    <a:pt x="67447" y="998157"/>
                  </a:lnTo>
                  <a:lnTo>
                    <a:pt x="68291" y="999760"/>
                  </a:lnTo>
                  <a:lnTo>
                    <a:pt x="69136" y="1000603"/>
                  </a:lnTo>
                  <a:lnTo>
                    <a:pt x="69980" y="1001447"/>
                  </a:lnTo>
                  <a:lnTo>
                    <a:pt x="70824" y="1002291"/>
                  </a:lnTo>
                  <a:lnTo>
                    <a:pt x="71668" y="1003050"/>
                  </a:lnTo>
                  <a:lnTo>
                    <a:pt x="72428" y="1003894"/>
                  </a:lnTo>
                  <a:lnTo>
                    <a:pt x="73272" y="1004738"/>
                  </a:lnTo>
                  <a:lnTo>
                    <a:pt x="75804" y="1007184"/>
                  </a:lnTo>
                  <a:lnTo>
                    <a:pt x="76648" y="1007184"/>
                  </a:lnTo>
                  <a:lnTo>
                    <a:pt x="76648" y="1008028"/>
                  </a:lnTo>
                  <a:lnTo>
                    <a:pt x="78252" y="1009716"/>
                  </a:lnTo>
                  <a:lnTo>
                    <a:pt x="78252" y="1011319"/>
                  </a:lnTo>
                  <a:lnTo>
                    <a:pt x="79096" y="1014694"/>
                  </a:lnTo>
                  <a:lnTo>
                    <a:pt x="79096" y="1015538"/>
                  </a:lnTo>
                  <a:lnTo>
                    <a:pt x="79096" y="1016297"/>
                  </a:lnTo>
                  <a:lnTo>
                    <a:pt x="79181" y="1021275"/>
                  </a:lnTo>
                  <a:lnTo>
                    <a:pt x="79181" y="1022963"/>
                  </a:lnTo>
                  <a:lnTo>
                    <a:pt x="79181" y="1024650"/>
                  </a:lnTo>
                  <a:lnTo>
                    <a:pt x="79181" y="1027097"/>
                  </a:lnTo>
                  <a:lnTo>
                    <a:pt x="79181" y="1028784"/>
                  </a:lnTo>
                  <a:lnTo>
                    <a:pt x="80025" y="1029628"/>
                  </a:lnTo>
                  <a:lnTo>
                    <a:pt x="80025" y="1032919"/>
                  </a:lnTo>
                  <a:lnTo>
                    <a:pt x="80025" y="1040344"/>
                  </a:lnTo>
                  <a:lnTo>
                    <a:pt x="80025" y="1043719"/>
                  </a:lnTo>
                  <a:lnTo>
                    <a:pt x="80869" y="1047853"/>
                  </a:lnTo>
                  <a:lnTo>
                    <a:pt x="80869" y="1048697"/>
                  </a:lnTo>
                  <a:lnTo>
                    <a:pt x="80869" y="1053675"/>
                  </a:lnTo>
                  <a:lnTo>
                    <a:pt x="80954" y="1056966"/>
                  </a:lnTo>
                  <a:lnTo>
                    <a:pt x="80954" y="1057809"/>
                  </a:lnTo>
                  <a:lnTo>
                    <a:pt x="81798" y="1066079"/>
                  </a:lnTo>
                  <a:lnTo>
                    <a:pt x="81798" y="1070213"/>
                  </a:lnTo>
                  <a:lnTo>
                    <a:pt x="81798" y="1075191"/>
                  </a:lnTo>
                  <a:lnTo>
                    <a:pt x="83486" y="1075191"/>
                  </a:lnTo>
                  <a:lnTo>
                    <a:pt x="84330" y="1076035"/>
                  </a:lnTo>
                  <a:lnTo>
                    <a:pt x="85934" y="1076035"/>
                  </a:lnTo>
                  <a:lnTo>
                    <a:pt x="89226" y="1076794"/>
                  </a:lnTo>
                  <a:lnTo>
                    <a:pt x="95051" y="1078481"/>
                  </a:lnTo>
                  <a:lnTo>
                    <a:pt x="100031" y="1080085"/>
                  </a:lnTo>
                  <a:lnTo>
                    <a:pt x="109148" y="1083375"/>
                  </a:lnTo>
                  <a:lnTo>
                    <a:pt x="111596" y="1083375"/>
                  </a:lnTo>
                  <a:lnTo>
                    <a:pt x="114973" y="1085063"/>
                  </a:lnTo>
                  <a:lnTo>
                    <a:pt x="116577" y="1085063"/>
                  </a:lnTo>
                  <a:lnTo>
                    <a:pt x="118518" y="1085654"/>
                  </a:lnTo>
                  <a:lnTo>
                    <a:pt x="127804" y="1077891"/>
                  </a:lnTo>
                  <a:lnTo>
                    <a:pt x="128901" y="1076963"/>
                  </a:lnTo>
                  <a:lnTo>
                    <a:pt x="130083" y="1075950"/>
                  </a:lnTo>
                  <a:lnTo>
                    <a:pt x="130927" y="1075191"/>
                  </a:lnTo>
                  <a:lnTo>
                    <a:pt x="131602" y="1074684"/>
                  </a:lnTo>
                  <a:lnTo>
                    <a:pt x="131940" y="1074516"/>
                  </a:lnTo>
                  <a:lnTo>
                    <a:pt x="132278" y="1074178"/>
                  </a:lnTo>
                  <a:lnTo>
                    <a:pt x="133966" y="1073672"/>
                  </a:lnTo>
                  <a:lnTo>
                    <a:pt x="134219" y="1073504"/>
                  </a:lnTo>
                  <a:lnTo>
                    <a:pt x="134557" y="1073419"/>
                  </a:lnTo>
                  <a:lnTo>
                    <a:pt x="136330" y="1072575"/>
                  </a:lnTo>
                  <a:lnTo>
                    <a:pt x="137258" y="1071731"/>
                  </a:lnTo>
                  <a:lnTo>
                    <a:pt x="138018" y="1071731"/>
                  </a:lnTo>
                  <a:lnTo>
                    <a:pt x="142154" y="1070044"/>
                  </a:lnTo>
                  <a:lnTo>
                    <a:pt x="154563" y="1065825"/>
                  </a:lnTo>
                  <a:lnTo>
                    <a:pt x="158699" y="1064982"/>
                  </a:lnTo>
                  <a:lnTo>
                    <a:pt x="162160" y="1064982"/>
                  </a:lnTo>
                  <a:lnTo>
                    <a:pt x="163764" y="1063463"/>
                  </a:lnTo>
                  <a:lnTo>
                    <a:pt x="166634" y="1060594"/>
                  </a:lnTo>
                  <a:lnTo>
                    <a:pt x="166972" y="1060847"/>
                  </a:lnTo>
                  <a:lnTo>
                    <a:pt x="167816" y="1060003"/>
                  </a:lnTo>
                  <a:lnTo>
                    <a:pt x="175245" y="1064982"/>
                  </a:lnTo>
                  <a:lnTo>
                    <a:pt x="175245" y="1065825"/>
                  </a:lnTo>
                  <a:lnTo>
                    <a:pt x="177777" y="1067428"/>
                  </a:lnTo>
                  <a:lnTo>
                    <a:pt x="179381" y="1068272"/>
                  </a:lnTo>
                  <a:lnTo>
                    <a:pt x="180225" y="1068272"/>
                  </a:lnTo>
                  <a:lnTo>
                    <a:pt x="184361" y="1071563"/>
                  </a:lnTo>
                  <a:lnTo>
                    <a:pt x="185206" y="1072407"/>
                  </a:lnTo>
                  <a:lnTo>
                    <a:pt x="193478" y="1078229"/>
                  </a:lnTo>
                  <a:lnTo>
                    <a:pt x="195167" y="1078988"/>
                  </a:lnTo>
                  <a:lnTo>
                    <a:pt x="196011" y="1078988"/>
                  </a:lnTo>
                  <a:lnTo>
                    <a:pt x="203439" y="1083966"/>
                  </a:lnTo>
                  <a:lnTo>
                    <a:pt x="206731" y="1086497"/>
                  </a:lnTo>
                  <a:lnTo>
                    <a:pt x="208420" y="1087257"/>
                  </a:lnTo>
                  <a:lnTo>
                    <a:pt x="210108" y="1088100"/>
                  </a:lnTo>
                  <a:lnTo>
                    <a:pt x="212556" y="1089788"/>
                  </a:lnTo>
                  <a:lnTo>
                    <a:pt x="213400" y="1090547"/>
                  </a:lnTo>
                  <a:lnTo>
                    <a:pt x="216692" y="1093079"/>
                  </a:lnTo>
                  <a:lnTo>
                    <a:pt x="220829" y="1095525"/>
                  </a:lnTo>
                  <a:lnTo>
                    <a:pt x="221673" y="1096369"/>
                  </a:lnTo>
                  <a:lnTo>
                    <a:pt x="218381" y="1109616"/>
                  </a:lnTo>
                  <a:lnTo>
                    <a:pt x="215088" y="1122947"/>
                  </a:lnTo>
                  <a:lnTo>
                    <a:pt x="212640" y="1130372"/>
                  </a:lnTo>
                  <a:lnTo>
                    <a:pt x="211796" y="1135350"/>
                  </a:lnTo>
                  <a:lnTo>
                    <a:pt x="211037" y="1137797"/>
                  </a:lnTo>
                  <a:lnTo>
                    <a:pt x="208504" y="1146909"/>
                  </a:lnTo>
                  <a:lnTo>
                    <a:pt x="207744" y="1149441"/>
                  </a:lnTo>
                  <a:lnTo>
                    <a:pt x="206056" y="1156107"/>
                  </a:lnTo>
                  <a:lnTo>
                    <a:pt x="204452" y="1160241"/>
                  </a:lnTo>
                  <a:lnTo>
                    <a:pt x="203608" y="1164375"/>
                  </a:lnTo>
                  <a:lnTo>
                    <a:pt x="201160" y="1173488"/>
                  </a:lnTo>
                  <a:lnTo>
                    <a:pt x="202848" y="1174331"/>
                  </a:lnTo>
                  <a:lnTo>
                    <a:pt x="206140" y="1178466"/>
                  </a:lnTo>
                  <a:lnTo>
                    <a:pt x="207744" y="1179225"/>
                  </a:lnTo>
                  <a:lnTo>
                    <a:pt x="207744" y="1180069"/>
                  </a:lnTo>
                  <a:lnTo>
                    <a:pt x="211121" y="1182600"/>
                  </a:lnTo>
                  <a:lnTo>
                    <a:pt x="211965" y="1182600"/>
                  </a:lnTo>
                  <a:lnTo>
                    <a:pt x="213569" y="1185047"/>
                  </a:lnTo>
                  <a:lnTo>
                    <a:pt x="214413" y="1185891"/>
                  </a:lnTo>
                  <a:lnTo>
                    <a:pt x="215257" y="1186735"/>
                  </a:lnTo>
                  <a:lnTo>
                    <a:pt x="216101" y="1187494"/>
                  </a:lnTo>
                  <a:lnTo>
                    <a:pt x="224290" y="1184204"/>
                  </a:lnTo>
                  <a:lnTo>
                    <a:pt x="232562" y="1181672"/>
                  </a:lnTo>
                  <a:lnTo>
                    <a:pt x="236276" y="1180575"/>
                  </a:lnTo>
                  <a:lnTo>
                    <a:pt x="238640" y="1179731"/>
                  </a:lnTo>
                  <a:lnTo>
                    <a:pt x="241088" y="1178803"/>
                  </a:lnTo>
                  <a:lnTo>
                    <a:pt x="241932" y="1178634"/>
                  </a:lnTo>
                  <a:lnTo>
                    <a:pt x="242101" y="1178466"/>
                  </a:lnTo>
                  <a:lnTo>
                    <a:pt x="246659" y="1176947"/>
                  </a:lnTo>
                  <a:lnTo>
                    <a:pt x="249107" y="1175850"/>
                  </a:lnTo>
                  <a:lnTo>
                    <a:pt x="254088" y="1177538"/>
                  </a:lnTo>
                  <a:lnTo>
                    <a:pt x="258984" y="1178297"/>
                  </a:lnTo>
                  <a:lnTo>
                    <a:pt x="268101" y="1180828"/>
                  </a:lnTo>
                  <a:lnTo>
                    <a:pt x="274685" y="1182431"/>
                  </a:lnTo>
                  <a:lnTo>
                    <a:pt x="276373" y="1183276"/>
                  </a:lnTo>
                  <a:lnTo>
                    <a:pt x="278821" y="1184119"/>
                  </a:lnTo>
                  <a:lnTo>
                    <a:pt x="281354" y="1184119"/>
                  </a:lnTo>
                  <a:lnTo>
                    <a:pt x="283802" y="1184963"/>
                  </a:lnTo>
                  <a:lnTo>
                    <a:pt x="291652" y="1187241"/>
                  </a:lnTo>
                  <a:lnTo>
                    <a:pt x="293003" y="1187072"/>
                  </a:lnTo>
                  <a:lnTo>
                    <a:pt x="294522" y="1186566"/>
                  </a:lnTo>
                  <a:lnTo>
                    <a:pt x="296464" y="1186566"/>
                  </a:lnTo>
                  <a:lnTo>
                    <a:pt x="297477" y="1186397"/>
                  </a:lnTo>
                  <a:lnTo>
                    <a:pt x="299503" y="1185722"/>
                  </a:lnTo>
                  <a:lnTo>
                    <a:pt x="305412" y="1185047"/>
                  </a:lnTo>
                  <a:lnTo>
                    <a:pt x="307607" y="1184710"/>
                  </a:lnTo>
                  <a:lnTo>
                    <a:pt x="314360" y="1183191"/>
                  </a:lnTo>
                  <a:lnTo>
                    <a:pt x="315204" y="1183191"/>
                  </a:lnTo>
                  <a:lnTo>
                    <a:pt x="316470" y="1183191"/>
                  </a:lnTo>
                  <a:lnTo>
                    <a:pt x="316555" y="1183191"/>
                  </a:lnTo>
                  <a:lnTo>
                    <a:pt x="317146" y="1183107"/>
                  </a:lnTo>
                  <a:lnTo>
                    <a:pt x="320016" y="1183191"/>
                  </a:lnTo>
                  <a:lnTo>
                    <a:pt x="325925" y="1183191"/>
                  </a:lnTo>
                  <a:lnTo>
                    <a:pt x="330905" y="1183191"/>
                  </a:lnTo>
                  <a:lnTo>
                    <a:pt x="333438" y="1183191"/>
                  </a:lnTo>
                  <a:lnTo>
                    <a:pt x="335042" y="1183191"/>
                  </a:lnTo>
                  <a:lnTo>
                    <a:pt x="335886" y="1183191"/>
                  </a:lnTo>
                  <a:lnTo>
                    <a:pt x="336730" y="1183191"/>
                  </a:lnTo>
                  <a:lnTo>
                    <a:pt x="338334" y="1184035"/>
                  </a:lnTo>
                  <a:lnTo>
                    <a:pt x="338418" y="1184035"/>
                  </a:lnTo>
                  <a:lnTo>
                    <a:pt x="342470" y="1184035"/>
                  </a:lnTo>
                  <a:lnTo>
                    <a:pt x="343652" y="1184035"/>
                  </a:lnTo>
                  <a:lnTo>
                    <a:pt x="345002" y="1183359"/>
                  </a:lnTo>
                  <a:lnTo>
                    <a:pt x="345002" y="1183191"/>
                  </a:lnTo>
                  <a:lnTo>
                    <a:pt x="345256" y="1183191"/>
                  </a:lnTo>
                  <a:lnTo>
                    <a:pt x="346606" y="1182347"/>
                  </a:lnTo>
                  <a:lnTo>
                    <a:pt x="346606" y="1182347"/>
                  </a:lnTo>
                  <a:lnTo>
                    <a:pt x="346606" y="1182347"/>
                  </a:lnTo>
                  <a:lnTo>
                    <a:pt x="347451" y="1181841"/>
                  </a:lnTo>
                  <a:lnTo>
                    <a:pt x="347451" y="1181588"/>
                  </a:lnTo>
                  <a:lnTo>
                    <a:pt x="347873" y="1181588"/>
                  </a:lnTo>
                  <a:lnTo>
                    <a:pt x="348379" y="1181250"/>
                  </a:lnTo>
                  <a:lnTo>
                    <a:pt x="348548" y="1181082"/>
                  </a:lnTo>
                  <a:lnTo>
                    <a:pt x="350067" y="1178550"/>
                  </a:lnTo>
                  <a:lnTo>
                    <a:pt x="350743" y="1178719"/>
                  </a:lnTo>
                  <a:lnTo>
                    <a:pt x="350743" y="1178213"/>
                  </a:lnTo>
                  <a:lnTo>
                    <a:pt x="351249" y="1178719"/>
                  </a:lnTo>
                  <a:lnTo>
                    <a:pt x="351418" y="1178466"/>
                  </a:lnTo>
                  <a:lnTo>
                    <a:pt x="351671" y="1177369"/>
                  </a:lnTo>
                  <a:lnTo>
                    <a:pt x="351587" y="1175597"/>
                  </a:lnTo>
                  <a:lnTo>
                    <a:pt x="351756" y="1175091"/>
                  </a:lnTo>
                  <a:lnTo>
                    <a:pt x="352178" y="1172982"/>
                  </a:lnTo>
                  <a:lnTo>
                    <a:pt x="351925" y="1170957"/>
                  </a:lnTo>
                  <a:lnTo>
                    <a:pt x="352431" y="1171126"/>
                  </a:lnTo>
                  <a:lnTo>
                    <a:pt x="352431" y="1170788"/>
                  </a:lnTo>
                  <a:lnTo>
                    <a:pt x="352769" y="1170788"/>
                  </a:lnTo>
                  <a:lnTo>
                    <a:pt x="353359" y="1170113"/>
                  </a:lnTo>
                  <a:lnTo>
                    <a:pt x="353528" y="1169353"/>
                  </a:lnTo>
                  <a:lnTo>
                    <a:pt x="355132" y="1166316"/>
                  </a:lnTo>
                  <a:lnTo>
                    <a:pt x="356314" y="1163447"/>
                  </a:lnTo>
                  <a:lnTo>
                    <a:pt x="355892" y="1162604"/>
                  </a:lnTo>
                  <a:lnTo>
                    <a:pt x="355554" y="1162266"/>
                  </a:lnTo>
                  <a:lnTo>
                    <a:pt x="355217" y="1161591"/>
                  </a:lnTo>
                  <a:lnTo>
                    <a:pt x="355470" y="1160579"/>
                  </a:lnTo>
                  <a:lnTo>
                    <a:pt x="355808" y="1157794"/>
                  </a:lnTo>
                  <a:lnTo>
                    <a:pt x="356314" y="1157625"/>
                  </a:lnTo>
                  <a:lnTo>
                    <a:pt x="356483" y="1157963"/>
                  </a:lnTo>
                  <a:lnTo>
                    <a:pt x="356483" y="1157541"/>
                  </a:lnTo>
                  <a:lnTo>
                    <a:pt x="357327" y="1157541"/>
                  </a:lnTo>
                  <a:lnTo>
                    <a:pt x="358171" y="1157541"/>
                  </a:lnTo>
                  <a:lnTo>
                    <a:pt x="364755" y="1159988"/>
                  </a:lnTo>
                  <a:lnTo>
                    <a:pt x="367288" y="1159988"/>
                  </a:lnTo>
                  <a:lnTo>
                    <a:pt x="373872" y="1162519"/>
                  </a:lnTo>
                  <a:lnTo>
                    <a:pt x="385437" y="1165810"/>
                  </a:lnTo>
                  <a:lnTo>
                    <a:pt x="386281" y="1165810"/>
                  </a:lnTo>
                  <a:lnTo>
                    <a:pt x="387969" y="1166653"/>
                  </a:lnTo>
                  <a:lnTo>
                    <a:pt x="395398" y="1168257"/>
                  </a:lnTo>
                  <a:lnTo>
                    <a:pt x="396242" y="1168257"/>
                  </a:lnTo>
                  <a:lnTo>
                    <a:pt x="396242" y="1169100"/>
                  </a:lnTo>
                  <a:lnTo>
                    <a:pt x="397846" y="1169100"/>
                  </a:lnTo>
                  <a:lnTo>
                    <a:pt x="400294" y="1169944"/>
                  </a:lnTo>
                  <a:lnTo>
                    <a:pt x="401138" y="1169944"/>
                  </a:lnTo>
                  <a:lnTo>
                    <a:pt x="403671" y="1170788"/>
                  </a:lnTo>
                  <a:lnTo>
                    <a:pt x="405274" y="1171547"/>
                  </a:lnTo>
                  <a:lnTo>
                    <a:pt x="406963" y="1171547"/>
                  </a:lnTo>
                  <a:lnTo>
                    <a:pt x="408567" y="1172391"/>
                  </a:lnTo>
                  <a:lnTo>
                    <a:pt x="409411" y="1172391"/>
                  </a:lnTo>
                  <a:lnTo>
                    <a:pt x="411943" y="1173235"/>
                  </a:lnTo>
                  <a:lnTo>
                    <a:pt x="415235" y="1174078"/>
                  </a:lnTo>
                  <a:lnTo>
                    <a:pt x="417683" y="1174922"/>
                  </a:lnTo>
                  <a:lnTo>
                    <a:pt x="421820" y="1175766"/>
                  </a:lnTo>
                  <a:lnTo>
                    <a:pt x="422664" y="1175766"/>
                  </a:lnTo>
                  <a:lnTo>
                    <a:pt x="424268" y="1176525"/>
                  </a:lnTo>
                  <a:lnTo>
                    <a:pt x="430092" y="1179057"/>
                  </a:lnTo>
                  <a:lnTo>
                    <a:pt x="448748" y="1185553"/>
                  </a:lnTo>
                  <a:lnTo>
                    <a:pt x="451956" y="1181082"/>
                  </a:lnTo>
                  <a:lnTo>
                    <a:pt x="453053" y="1179647"/>
                  </a:lnTo>
                  <a:lnTo>
                    <a:pt x="459215" y="1171294"/>
                  </a:lnTo>
                  <a:lnTo>
                    <a:pt x="463183" y="1165725"/>
                  </a:lnTo>
                  <a:lnTo>
                    <a:pt x="465546" y="1162435"/>
                  </a:lnTo>
                  <a:lnTo>
                    <a:pt x="468079" y="1158385"/>
                  </a:lnTo>
                  <a:lnTo>
                    <a:pt x="468417" y="1158047"/>
                  </a:lnTo>
                  <a:lnTo>
                    <a:pt x="469092" y="1156950"/>
                  </a:lnTo>
                  <a:lnTo>
                    <a:pt x="469429" y="1156782"/>
                  </a:lnTo>
                  <a:lnTo>
                    <a:pt x="469767" y="1156697"/>
                  </a:lnTo>
                  <a:lnTo>
                    <a:pt x="469767" y="1156697"/>
                  </a:lnTo>
                  <a:lnTo>
                    <a:pt x="471456" y="1155854"/>
                  </a:lnTo>
                  <a:lnTo>
                    <a:pt x="473903" y="1155854"/>
                  </a:lnTo>
                  <a:lnTo>
                    <a:pt x="473903" y="1156697"/>
                  </a:lnTo>
                  <a:lnTo>
                    <a:pt x="474748" y="1156697"/>
                  </a:lnTo>
                  <a:lnTo>
                    <a:pt x="475592" y="1156697"/>
                  </a:lnTo>
                  <a:lnTo>
                    <a:pt x="475930" y="1156697"/>
                  </a:lnTo>
                  <a:lnTo>
                    <a:pt x="476014" y="1156613"/>
                  </a:lnTo>
                  <a:lnTo>
                    <a:pt x="477364" y="1153913"/>
                  </a:lnTo>
                  <a:lnTo>
                    <a:pt x="478715" y="1151888"/>
                  </a:lnTo>
                  <a:lnTo>
                    <a:pt x="479475" y="1149357"/>
                  </a:lnTo>
                  <a:lnTo>
                    <a:pt x="479559" y="1147416"/>
                  </a:lnTo>
                  <a:lnTo>
                    <a:pt x="479644" y="1147247"/>
                  </a:lnTo>
                  <a:lnTo>
                    <a:pt x="479728" y="1146572"/>
                  </a:lnTo>
                  <a:lnTo>
                    <a:pt x="480150" y="1144800"/>
                  </a:lnTo>
                  <a:lnTo>
                    <a:pt x="480741" y="1144632"/>
                  </a:lnTo>
                  <a:lnTo>
                    <a:pt x="480826" y="1144463"/>
                  </a:lnTo>
                  <a:lnTo>
                    <a:pt x="480910" y="1144463"/>
                  </a:lnTo>
                  <a:lnTo>
                    <a:pt x="481332" y="1144378"/>
                  </a:lnTo>
                  <a:lnTo>
                    <a:pt x="481332" y="1144294"/>
                  </a:lnTo>
                  <a:lnTo>
                    <a:pt x="483358" y="1144041"/>
                  </a:lnTo>
                  <a:lnTo>
                    <a:pt x="486819" y="1143450"/>
                  </a:lnTo>
                  <a:lnTo>
                    <a:pt x="489014" y="1143028"/>
                  </a:lnTo>
                  <a:lnTo>
                    <a:pt x="489858" y="1142944"/>
                  </a:lnTo>
                  <a:lnTo>
                    <a:pt x="493741" y="1141763"/>
                  </a:lnTo>
                  <a:lnTo>
                    <a:pt x="496442" y="1141847"/>
                  </a:lnTo>
                  <a:lnTo>
                    <a:pt x="502351" y="1140750"/>
                  </a:lnTo>
                  <a:lnTo>
                    <a:pt x="505390" y="1140328"/>
                  </a:lnTo>
                  <a:lnTo>
                    <a:pt x="510202" y="1139485"/>
                  </a:lnTo>
                  <a:lnTo>
                    <a:pt x="510877" y="1138388"/>
                  </a:lnTo>
                  <a:lnTo>
                    <a:pt x="511975" y="1137207"/>
                  </a:lnTo>
                  <a:lnTo>
                    <a:pt x="516617" y="1132566"/>
                  </a:lnTo>
                  <a:lnTo>
                    <a:pt x="516786" y="1132397"/>
                  </a:lnTo>
                  <a:lnTo>
                    <a:pt x="518052" y="1131385"/>
                  </a:lnTo>
                  <a:lnTo>
                    <a:pt x="518474" y="1131131"/>
                  </a:lnTo>
                  <a:lnTo>
                    <a:pt x="518643" y="1130963"/>
                  </a:lnTo>
                  <a:lnTo>
                    <a:pt x="519403" y="1130372"/>
                  </a:lnTo>
                  <a:lnTo>
                    <a:pt x="519403" y="1130203"/>
                  </a:lnTo>
                  <a:lnTo>
                    <a:pt x="520163" y="1129866"/>
                  </a:lnTo>
                  <a:lnTo>
                    <a:pt x="521007" y="1129191"/>
                  </a:lnTo>
                  <a:lnTo>
                    <a:pt x="521007" y="1128600"/>
                  </a:lnTo>
                  <a:lnTo>
                    <a:pt x="522695" y="1127757"/>
                  </a:lnTo>
                  <a:lnTo>
                    <a:pt x="524299" y="1126744"/>
                  </a:lnTo>
                  <a:lnTo>
                    <a:pt x="524468" y="1126660"/>
                  </a:lnTo>
                  <a:lnTo>
                    <a:pt x="525312" y="1126069"/>
                  </a:lnTo>
                  <a:lnTo>
                    <a:pt x="525565" y="1125732"/>
                  </a:lnTo>
                  <a:lnTo>
                    <a:pt x="525734" y="1125394"/>
                  </a:lnTo>
                  <a:lnTo>
                    <a:pt x="526072" y="1120500"/>
                  </a:lnTo>
                  <a:lnTo>
                    <a:pt x="526578" y="1118391"/>
                  </a:lnTo>
                  <a:lnTo>
                    <a:pt x="526916" y="1117547"/>
                  </a:lnTo>
                  <a:lnTo>
                    <a:pt x="527929" y="1115691"/>
                  </a:lnTo>
                  <a:lnTo>
                    <a:pt x="528689" y="1114763"/>
                  </a:lnTo>
                  <a:lnTo>
                    <a:pt x="529279" y="1114172"/>
                  </a:lnTo>
                  <a:lnTo>
                    <a:pt x="531812" y="1112147"/>
                  </a:lnTo>
                  <a:lnTo>
                    <a:pt x="531812" y="1111979"/>
                  </a:lnTo>
                  <a:lnTo>
                    <a:pt x="532656" y="1111219"/>
                  </a:lnTo>
                  <a:lnTo>
                    <a:pt x="533669" y="1110628"/>
                  </a:lnTo>
                  <a:lnTo>
                    <a:pt x="534007" y="1110375"/>
                  </a:lnTo>
                  <a:lnTo>
                    <a:pt x="533669" y="1107506"/>
                  </a:lnTo>
                  <a:lnTo>
                    <a:pt x="534176" y="1107422"/>
                  </a:lnTo>
                  <a:lnTo>
                    <a:pt x="534344" y="1107422"/>
                  </a:lnTo>
                  <a:lnTo>
                    <a:pt x="534344" y="1107085"/>
                  </a:lnTo>
                  <a:lnTo>
                    <a:pt x="535948" y="1107085"/>
                  </a:lnTo>
                  <a:lnTo>
                    <a:pt x="536792" y="1107085"/>
                  </a:lnTo>
                  <a:lnTo>
                    <a:pt x="537637" y="1107085"/>
                  </a:lnTo>
                  <a:lnTo>
                    <a:pt x="540084" y="1107844"/>
                  </a:lnTo>
                  <a:lnTo>
                    <a:pt x="541773" y="1107844"/>
                  </a:lnTo>
                  <a:lnTo>
                    <a:pt x="542533" y="1108688"/>
                  </a:lnTo>
                  <a:lnTo>
                    <a:pt x="544221" y="1108688"/>
                  </a:lnTo>
                  <a:lnTo>
                    <a:pt x="545065" y="1108688"/>
                  </a:lnTo>
                  <a:lnTo>
                    <a:pt x="545909" y="1109531"/>
                  </a:lnTo>
                  <a:lnTo>
                    <a:pt x="547513" y="1109531"/>
                  </a:lnTo>
                  <a:lnTo>
                    <a:pt x="550046" y="1110375"/>
                  </a:lnTo>
                  <a:lnTo>
                    <a:pt x="552493" y="1111219"/>
                  </a:lnTo>
                  <a:lnTo>
                    <a:pt x="555786" y="1112063"/>
                  </a:lnTo>
                  <a:lnTo>
                    <a:pt x="557474" y="1112063"/>
                  </a:lnTo>
                  <a:lnTo>
                    <a:pt x="558318" y="1112063"/>
                  </a:lnTo>
                  <a:lnTo>
                    <a:pt x="559078" y="1112907"/>
                  </a:lnTo>
                  <a:lnTo>
                    <a:pt x="564902" y="1113750"/>
                  </a:lnTo>
                  <a:lnTo>
                    <a:pt x="577311" y="1117041"/>
                  </a:lnTo>
                  <a:lnTo>
                    <a:pt x="577311" y="1117885"/>
                  </a:lnTo>
                  <a:lnTo>
                    <a:pt x="578156" y="1119572"/>
                  </a:lnTo>
                  <a:lnTo>
                    <a:pt x="578071" y="1121175"/>
                  </a:lnTo>
                  <a:lnTo>
                    <a:pt x="581363" y="1129528"/>
                  </a:lnTo>
                  <a:lnTo>
                    <a:pt x="586344" y="1136110"/>
                  </a:lnTo>
                  <a:lnTo>
                    <a:pt x="587188" y="1136953"/>
                  </a:lnTo>
                  <a:lnTo>
                    <a:pt x="590480" y="1141088"/>
                  </a:lnTo>
                  <a:lnTo>
                    <a:pt x="591324" y="1142775"/>
                  </a:lnTo>
                  <a:lnTo>
                    <a:pt x="592084" y="1143619"/>
                  </a:lnTo>
                  <a:lnTo>
                    <a:pt x="592928" y="1144463"/>
                  </a:lnTo>
                  <a:lnTo>
                    <a:pt x="593772" y="1145222"/>
                  </a:lnTo>
                  <a:lnTo>
                    <a:pt x="595461" y="1146909"/>
                  </a:lnTo>
                  <a:lnTo>
                    <a:pt x="596220" y="1147753"/>
                  </a:lnTo>
                  <a:lnTo>
                    <a:pt x="598753" y="1150200"/>
                  </a:lnTo>
                  <a:lnTo>
                    <a:pt x="603649" y="1156022"/>
                  </a:lnTo>
                  <a:lnTo>
                    <a:pt x="606181" y="1158553"/>
                  </a:lnTo>
                  <a:lnTo>
                    <a:pt x="607785" y="1160241"/>
                  </a:lnTo>
                  <a:lnTo>
                    <a:pt x="608629" y="1161000"/>
                  </a:lnTo>
                  <a:lnTo>
                    <a:pt x="610233" y="1162688"/>
                  </a:lnTo>
                  <a:lnTo>
                    <a:pt x="611077" y="1163532"/>
                  </a:lnTo>
                  <a:lnTo>
                    <a:pt x="611921" y="1164375"/>
                  </a:lnTo>
                  <a:lnTo>
                    <a:pt x="612766" y="1165219"/>
                  </a:lnTo>
                  <a:lnTo>
                    <a:pt x="613441" y="1165894"/>
                  </a:lnTo>
                  <a:lnTo>
                    <a:pt x="613610" y="1165810"/>
                  </a:lnTo>
                  <a:lnTo>
                    <a:pt x="613610" y="1165978"/>
                  </a:lnTo>
                  <a:lnTo>
                    <a:pt x="614369" y="1165219"/>
                  </a:lnTo>
                  <a:lnTo>
                    <a:pt x="614369" y="1166822"/>
                  </a:lnTo>
                  <a:lnTo>
                    <a:pt x="615214" y="1167666"/>
                  </a:lnTo>
                  <a:lnTo>
                    <a:pt x="616058" y="1168510"/>
                  </a:lnTo>
                  <a:lnTo>
                    <a:pt x="617662" y="1169353"/>
                  </a:lnTo>
                  <a:lnTo>
                    <a:pt x="619350" y="1170197"/>
                  </a:lnTo>
                  <a:lnTo>
                    <a:pt x="620194" y="1170957"/>
                  </a:lnTo>
                  <a:lnTo>
                    <a:pt x="621038" y="1170957"/>
                  </a:lnTo>
                  <a:lnTo>
                    <a:pt x="621038" y="1171800"/>
                  </a:lnTo>
                  <a:lnTo>
                    <a:pt x="621798" y="1171800"/>
                  </a:lnTo>
                  <a:lnTo>
                    <a:pt x="622642" y="1171800"/>
                  </a:lnTo>
                  <a:lnTo>
                    <a:pt x="622642" y="1172644"/>
                  </a:lnTo>
                  <a:lnTo>
                    <a:pt x="623486" y="1172644"/>
                  </a:lnTo>
                  <a:lnTo>
                    <a:pt x="623486" y="1173488"/>
                  </a:lnTo>
                  <a:lnTo>
                    <a:pt x="624330" y="1173488"/>
                  </a:lnTo>
                  <a:lnTo>
                    <a:pt x="625090" y="1173488"/>
                  </a:lnTo>
                  <a:lnTo>
                    <a:pt x="625090" y="1174331"/>
                  </a:lnTo>
                  <a:lnTo>
                    <a:pt x="625934" y="1174331"/>
                  </a:lnTo>
                  <a:lnTo>
                    <a:pt x="626778" y="1175175"/>
                  </a:lnTo>
                  <a:lnTo>
                    <a:pt x="627623" y="1175175"/>
                  </a:lnTo>
                  <a:lnTo>
                    <a:pt x="627623" y="1176019"/>
                  </a:lnTo>
                  <a:lnTo>
                    <a:pt x="628467" y="1176019"/>
                  </a:lnTo>
                  <a:lnTo>
                    <a:pt x="629227" y="1176019"/>
                  </a:lnTo>
                  <a:lnTo>
                    <a:pt x="629227" y="1176778"/>
                  </a:lnTo>
                  <a:lnTo>
                    <a:pt x="630070" y="1176778"/>
                  </a:lnTo>
                  <a:lnTo>
                    <a:pt x="630070" y="1177622"/>
                  </a:lnTo>
                  <a:lnTo>
                    <a:pt x="630070" y="1178466"/>
                  </a:lnTo>
                  <a:lnTo>
                    <a:pt x="630070" y="1179310"/>
                  </a:lnTo>
                  <a:lnTo>
                    <a:pt x="630070" y="1180153"/>
                  </a:lnTo>
                  <a:lnTo>
                    <a:pt x="630915" y="1180153"/>
                  </a:lnTo>
                  <a:lnTo>
                    <a:pt x="630915" y="1180997"/>
                  </a:lnTo>
                  <a:lnTo>
                    <a:pt x="630915" y="1181756"/>
                  </a:lnTo>
                  <a:lnTo>
                    <a:pt x="630070" y="1181756"/>
                  </a:lnTo>
                  <a:lnTo>
                    <a:pt x="630070" y="1182600"/>
                  </a:lnTo>
                  <a:lnTo>
                    <a:pt x="630070" y="1183444"/>
                  </a:lnTo>
                  <a:lnTo>
                    <a:pt x="630070" y="1184288"/>
                  </a:lnTo>
                  <a:lnTo>
                    <a:pt x="630915" y="1184288"/>
                  </a:lnTo>
                  <a:lnTo>
                    <a:pt x="631674" y="1184288"/>
                  </a:lnTo>
                  <a:lnTo>
                    <a:pt x="631674" y="1185132"/>
                  </a:lnTo>
                  <a:lnTo>
                    <a:pt x="631674" y="1185891"/>
                  </a:lnTo>
                  <a:lnTo>
                    <a:pt x="631674" y="1186735"/>
                  </a:lnTo>
                  <a:lnTo>
                    <a:pt x="631674" y="1187578"/>
                  </a:lnTo>
                  <a:lnTo>
                    <a:pt x="631674" y="1188422"/>
                  </a:lnTo>
                  <a:lnTo>
                    <a:pt x="631674" y="1189266"/>
                  </a:lnTo>
                  <a:lnTo>
                    <a:pt x="631674" y="1190110"/>
                  </a:lnTo>
                  <a:lnTo>
                    <a:pt x="630830" y="1190025"/>
                  </a:lnTo>
                  <a:lnTo>
                    <a:pt x="630493" y="1190025"/>
                  </a:lnTo>
                  <a:lnTo>
                    <a:pt x="630324" y="1190447"/>
                  </a:lnTo>
                  <a:lnTo>
                    <a:pt x="630070" y="1190278"/>
                  </a:lnTo>
                  <a:lnTo>
                    <a:pt x="630070" y="1190869"/>
                  </a:lnTo>
                  <a:lnTo>
                    <a:pt x="630070" y="1191713"/>
                  </a:lnTo>
                  <a:close/>
                </a:path>
              </a:pathLst>
            </a:custGeom>
            <a:solidFill>
              <a:schemeClr val="accent3"/>
            </a:solidFill>
            <a:ln w="8437" cap="flat">
              <a:solidFill>
                <a:srgbClr val="FFFFFF"/>
              </a:solidFill>
              <a:prstDash val="solid"/>
              <a:miter/>
            </a:ln>
          </p:spPr>
          <p:txBody>
            <a:bodyPr rtlCol="0" anchor="ctr"/>
            <a:lstStyle/>
            <a:p>
              <a:endParaRPr lang="aa-ET" sz="1800"/>
            </a:p>
          </p:txBody>
        </p:sp>
        <p:sp>
          <p:nvSpPr>
            <p:cNvPr id="17" name="Freeform 38">
              <a:extLst>
                <a:ext uri="{FF2B5EF4-FFF2-40B4-BE49-F238E27FC236}">
                  <a16:creationId xmlns:a16="http://schemas.microsoft.com/office/drawing/2014/main" id="{68455DB2-A297-0FA8-ABA9-9A3470001BCF}"/>
                </a:ext>
              </a:extLst>
            </p:cNvPr>
            <p:cNvSpPr/>
            <p:nvPr/>
          </p:nvSpPr>
          <p:spPr>
            <a:xfrm>
              <a:off x="4812902" y="3757342"/>
              <a:ext cx="998118" cy="926859"/>
            </a:xfrm>
            <a:custGeom>
              <a:avLst/>
              <a:gdLst>
                <a:gd name="connsiteX0" fmla="*/ 0 w 998118"/>
                <a:gd name="connsiteY0" fmla="*/ 687741 h 926859"/>
                <a:gd name="connsiteX1" fmla="*/ 0 w 998118"/>
                <a:gd name="connsiteY1" fmla="*/ 688584 h 926859"/>
                <a:gd name="connsiteX2" fmla="*/ 2532 w 998118"/>
                <a:gd name="connsiteY2" fmla="*/ 690188 h 926859"/>
                <a:gd name="connsiteX3" fmla="*/ 3377 w 998118"/>
                <a:gd name="connsiteY3" fmla="*/ 690188 h 926859"/>
                <a:gd name="connsiteX4" fmla="*/ 5065 w 998118"/>
                <a:gd name="connsiteY4" fmla="*/ 691791 h 926859"/>
                <a:gd name="connsiteX5" fmla="*/ 3461 w 998118"/>
                <a:gd name="connsiteY5" fmla="*/ 694322 h 926859"/>
                <a:gd name="connsiteX6" fmla="*/ 3461 w 998118"/>
                <a:gd name="connsiteY6" fmla="*/ 695166 h 926859"/>
                <a:gd name="connsiteX7" fmla="*/ 4305 w 998118"/>
                <a:gd name="connsiteY7" fmla="*/ 696853 h 926859"/>
                <a:gd name="connsiteX8" fmla="*/ 4305 w 998118"/>
                <a:gd name="connsiteY8" fmla="*/ 697697 h 926859"/>
                <a:gd name="connsiteX9" fmla="*/ 5149 w 998118"/>
                <a:gd name="connsiteY9" fmla="*/ 697697 h 926859"/>
                <a:gd name="connsiteX10" fmla="*/ 5149 w 998118"/>
                <a:gd name="connsiteY10" fmla="*/ 699384 h 926859"/>
                <a:gd name="connsiteX11" fmla="*/ 5993 w 998118"/>
                <a:gd name="connsiteY11" fmla="*/ 699384 h 926859"/>
                <a:gd name="connsiteX12" fmla="*/ 5993 w 998118"/>
                <a:gd name="connsiteY12" fmla="*/ 700228 h 926859"/>
                <a:gd name="connsiteX13" fmla="*/ 6838 w 998118"/>
                <a:gd name="connsiteY13" fmla="*/ 700228 h 926859"/>
                <a:gd name="connsiteX14" fmla="*/ 6838 w 998118"/>
                <a:gd name="connsiteY14" fmla="*/ 701072 h 926859"/>
                <a:gd name="connsiteX15" fmla="*/ 7682 w 998118"/>
                <a:gd name="connsiteY15" fmla="*/ 701916 h 926859"/>
                <a:gd name="connsiteX16" fmla="*/ 7682 w 998118"/>
                <a:gd name="connsiteY16" fmla="*/ 702760 h 926859"/>
                <a:gd name="connsiteX17" fmla="*/ 8526 w 998118"/>
                <a:gd name="connsiteY17" fmla="*/ 703603 h 926859"/>
                <a:gd name="connsiteX18" fmla="*/ 8526 w 998118"/>
                <a:gd name="connsiteY18" fmla="*/ 704447 h 926859"/>
                <a:gd name="connsiteX19" fmla="*/ 9370 w 998118"/>
                <a:gd name="connsiteY19" fmla="*/ 704447 h 926859"/>
                <a:gd name="connsiteX20" fmla="*/ 10214 w 998118"/>
                <a:gd name="connsiteY20" fmla="*/ 705291 h 926859"/>
                <a:gd name="connsiteX21" fmla="*/ 11058 w 998118"/>
                <a:gd name="connsiteY21" fmla="*/ 705291 h 926859"/>
                <a:gd name="connsiteX22" fmla="*/ 11902 w 998118"/>
                <a:gd name="connsiteY22" fmla="*/ 706135 h 926859"/>
                <a:gd name="connsiteX23" fmla="*/ 12747 w 998118"/>
                <a:gd name="connsiteY23" fmla="*/ 706135 h 926859"/>
                <a:gd name="connsiteX24" fmla="*/ 14435 w 998118"/>
                <a:gd name="connsiteY24" fmla="*/ 706894 h 926859"/>
                <a:gd name="connsiteX25" fmla="*/ 16123 w 998118"/>
                <a:gd name="connsiteY25" fmla="*/ 708582 h 926859"/>
                <a:gd name="connsiteX26" fmla="*/ 17811 w 998118"/>
                <a:gd name="connsiteY26" fmla="*/ 708582 h 926859"/>
                <a:gd name="connsiteX27" fmla="*/ 18656 w 998118"/>
                <a:gd name="connsiteY27" fmla="*/ 709341 h 926859"/>
                <a:gd name="connsiteX28" fmla="*/ 19500 w 998118"/>
                <a:gd name="connsiteY28" fmla="*/ 709341 h 926859"/>
                <a:gd name="connsiteX29" fmla="*/ 19500 w 998118"/>
                <a:gd name="connsiteY29" fmla="*/ 710184 h 926859"/>
                <a:gd name="connsiteX30" fmla="*/ 20344 w 998118"/>
                <a:gd name="connsiteY30" fmla="*/ 710184 h 926859"/>
                <a:gd name="connsiteX31" fmla="*/ 21188 w 998118"/>
                <a:gd name="connsiteY31" fmla="*/ 711028 h 926859"/>
                <a:gd name="connsiteX32" fmla="*/ 22032 w 998118"/>
                <a:gd name="connsiteY32" fmla="*/ 711028 h 926859"/>
                <a:gd name="connsiteX33" fmla="*/ 22876 w 998118"/>
                <a:gd name="connsiteY33" fmla="*/ 711872 h 926859"/>
                <a:gd name="connsiteX34" fmla="*/ 23720 w 998118"/>
                <a:gd name="connsiteY34" fmla="*/ 711872 h 926859"/>
                <a:gd name="connsiteX35" fmla="*/ 23720 w 998118"/>
                <a:gd name="connsiteY35" fmla="*/ 712716 h 926859"/>
                <a:gd name="connsiteX36" fmla="*/ 25409 w 998118"/>
                <a:gd name="connsiteY36" fmla="*/ 712716 h 926859"/>
                <a:gd name="connsiteX37" fmla="*/ 27097 w 998118"/>
                <a:gd name="connsiteY37" fmla="*/ 713475 h 926859"/>
                <a:gd name="connsiteX38" fmla="*/ 27941 w 998118"/>
                <a:gd name="connsiteY38" fmla="*/ 714319 h 926859"/>
                <a:gd name="connsiteX39" fmla="*/ 28785 w 998118"/>
                <a:gd name="connsiteY39" fmla="*/ 714319 h 926859"/>
                <a:gd name="connsiteX40" fmla="*/ 28785 w 998118"/>
                <a:gd name="connsiteY40" fmla="*/ 715163 h 926859"/>
                <a:gd name="connsiteX41" fmla="*/ 27182 w 998118"/>
                <a:gd name="connsiteY41" fmla="*/ 717694 h 926859"/>
                <a:gd name="connsiteX42" fmla="*/ 26422 w 998118"/>
                <a:gd name="connsiteY42" fmla="*/ 720225 h 926859"/>
                <a:gd name="connsiteX43" fmla="*/ 27266 w 998118"/>
                <a:gd name="connsiteY43" fmla="*/ 721069 h 926859"/>
                <a:gd name="connsiteX44" fmla="*/ 26422 w 998118"/>
                <a:gd name="connsiteY44" fmla="*/ 722756 h 926859"/>
                <a:gd name="connsiteX45" fmla="*/ 26422 w 998118"/>
                <a:gd name="connsiteY45" fmla="*/ 723600 h 926859"/>
                <a:gd name="connsiteX46" fmla="*/ 25578 w 998118"/>
                <a:gd name="connsiteY46" fmla="*/ 723600 h 926859"/>
                <a:gd name="connsiteX47" fmla="*/ 25578 w 998118"/>
                <a:gd name="connsiteY47" fmla="*/ 725288 h 926859"/>
                <a:gd name="connsiteX48" fmla="*/ 23974 w 998118"/>
                <a:gd name="connsiteY48" fmla="*/ 727819 h 926859"/>
                <a:gd name="connsiteX49" fmla="*/ 25662 w 998118"/>
                <a:gd name="connsiteY49" fmla="*/ 728663 h 926859"/>
                <a:gd name="connsiteX50" fmla="*/ 28194 w 998118"/>
                <a:gd name="connsiteY50" fmla="*/ 730266 h 926859"/>
                <a:gd name="connsiteX51" fmla="*/ 29039 w 998118"/>
                <a:gd name="connsiteY51" fmla="*/ 730266 h 926859"/>
                <a:gd name="connsiteX52" fmla="*/ 30727 w 998118"/>
                <a:gd name="connsiteY52" fmla="*/ 731025 h 926859"/>
                <a:gd name="connsiteX53" fmla="*/ 32415 w 998118"/>
                <a:gd name="connsiteY53" fmla="*/ 731869 h 926859"/>
                <a:gd name="connsiteX54" fmla="*/ 34104 w 998118"/>
                <a:gd name="connsiteY54" fmla="*/ 731869 h 926859"/>
                <a:gd name="connsiteX55" fmla="*/ 34104 w 998118"/>
                <a:gd name="connsiteY55" fmla="*/ 735244 h 926859"/>
                <a:gd name="connsiteX56" fmla="*/ 39253 w 998118"/>
                <a:gd name="connsiteY56" fmla="*/ 737691 h 926859"/>
                <a:gd name="connsiteX57" fmla="*/ 40097 w 998118"/>
                <a:gd name="connsiteY57" fmla="*/ 737691 h 926859"/>
                <a:gd name="connsiteX58" fmla="*/ 45162 w 998118"/>
                <a:gd name="connsiteY58" fmla="*/ 740138 h 926859"/>
                <a:gd name="connsiteX59" fmla="*/ 47694 w 998118"/>
                <a:gd name="connsiteY59" fmla="*/ 741741 h 926859"/>
                <a:gd name="connsiteX60" fmla="*/ 48538 w 998118"/>
                <a:gd name="connsiteY60" fmla="*/ 741741 h 926859"/>
                <a:gd name="connsiteX61" fmla="*/ 52759 w 998118"/>
                <a:gd name="connsiteY61" fmla="*/ 743344 h 926859"/>
                <a:gd name="connsiteX62" fmla="*/ 53603 w 998118"/>
                <a:gd name="connsiteY62" fmla="*/ 744188 h 926859"/>
                <a:gd name="connsiteX63" fmla="*/ 54447 w 998118"/>
                <a:gd name="connsiteY63" fmla="*/ 745031 h 926859"/>
                <a:gd name="connsiteX64" fmla="*/ 56136 w 998118"/>
                <a:gd name="connsiteY64" fmla="*/ 745875 h 926859"/>
                <a:gd name="connsiteX65" fmla="*/ 56980 w 998118"/>
                <a:gd name="connsiteY65" fmla="*/ 745875 h 926859"/>
                <a:gd name="connsiteX66" fmla="*/ 57824 w 998118"/>
                <a:gd name="connsiteY66" fmla="*/ 746719 h 926859"/>
                <a:gd name="connsiteX67" fmla="*/ 60357 w 998118"/>
                <a:gd name="connsiteY67" fmla="*/ 747478 h 926859"/>
                <a:gd name="connsiteX68" fmla="*/ 61201 w 998118"/>
                <a:gd name="connsiteY68" fmla="*/ 748322 h 926859"/>
                <a:gd name="connsiteX69" fmla="*/ 62889 w 998118"/>
                <a:gd name="connsiteY69" fmla="*/ 749166 h 926859"/>
                <a:gd name="connsiteX70" fmla="*/ 63733 w 998118"/>
                <a:gd name="connsiteY70" fmla="*/ 750009 h 926859"/>
                <a:gd name="connsiteX71" fmla="*/ 64577 w 998118"/>
                <a:gd name="connsiteY71" fmla="*/ 750853 h 926859"/>
                <a:gd name="connsiteX72" fmla="*/ 65421 w 998118"/>
                <a:gd name="connsiteY72" fmla="*/ 751697 h 926859"/>
                <a:gd name="connsiteX73" fmla="*/ 66266 w 998118"/>
                <a:gd name="connsiteY73" fmla="*/ 751697 h 926859"/>
                <a:gd name="connsiteX74" fmla="*/ 66266 w 998118"/>
                <a:gd name="connsiteY74" fmla="*/ 752541 h 926859"/>
                <a:gd name="connsiteX75" fmla="*/ 67954 w 998118"/>
                <a:gd name="connsiteY75" fmla="*/ 753385 h 926859"/>
                <a:gd name="connsiteX76" fmla="*/ 68798 w 998118"/>
                <a:gd name="connsiteY76" fmla="*/ 753385 h 926859"/>
                <a:gd name="connsiteX77" fmla="*/ 68798 w 998118"/>
                <a:gd name="connsiteY77" fmla="*/ 754228 h 926859"/>
                <a:gd name="connsiteX78" fmla="*/ 69642 w 998118"/>
                <a:gd name="connsiteY78" fmla="*/ 754228 h 926859"/>
                <a:gd name="connsiteX79" fmla="*/ 70486 w 998118"/>
                <a:gd name="connsiteY79" fmla="*/ 755072 h 926859"/>
                <a:gd name="connsiteX80" fmla="*/ 71330 w 998118"/>
                <a:gd name="connsiteY80" fmla="*/ 755916 h 926859"/>
                <a:gd name="connsiteX81" fmla="*/ 73019 w 998118"/>
                <a:gd name="connsiteY81" fmla="*/ 756760 h 926859"/>
                <a:gd name="connsiteX82" fmla="*/ 76395 w 998118"/>
                <a:gd name="connsiteY82" fmla="*/ 759207 h 926859"/>
                <a:gd name="connsiteX83" fmla="*/ 74707 w 998118"/>
                <a:gd name="connsiteY83" fmla="*/ 760894 h 926859"/>
                <a:gd name="connsiteX84" fmla="*/ 75551 w 998118"/>
                <a:gd name="connsiteY84" fmla="*/ 761738 h 926859"/>
                <a:gd name="connsiteX85" fmla="*/ 78084 w 998118"/>
                <a:gd name="connsiteY85" fmla="*/ 761738 h 926859"/>
                <a:gd name="connsiteX86" fmla="*/ 79772 w 998118"/>
                <a:gd name="connsiteY86" fmla="*/ 760809 h 926859"/>
                <a:gd name="connsiteX87" fmla="*/ 80616 w 998118"/>
                <a:gd name="connsiteY87" fmla="*/ 760809 h 926859"/>
                <a:gd name="connsiteX88" fmla="*/ 80616 w 998118"/>
                <a:gd name="connsiteY88" fmla="*/ 761653 h 926859"/>
                <a:gd name="connsiteX89" fmla="*/ 79772 w 998118"/>
                <a:gd name="connsiteY89" fmla="*/ 762497 h 926859"/>
                <a:gd name="connsiteX90" fmla="*/ 78084 w 998118"/>
                <a:gd name="connsiteY90" fmla="*/ 763341 h 926859"/>
                <a:gd name="connsiteX91" fmla="*/ 78084 w 998118"/>
                <a:gd name="connsiteY91" fmla="*/ 764185 h 926859"/>
                <a:gd name="connsiteX92" fmla="*/ 77239 w 998118"/>
                <a:gd name="connsiteY92" fmla="*/ 765028 h 926859"/>
                <a:gd name="connsiteX93" fmla="*/ 75551 w 998118"/>
                <a:gd name="connsiteY93" fmla="*/ 766716 h 926859"/>
                <a:gd name="connsiteX94" fmla="*/ 74707 w 998118"/>
                <a:gd name="connsiteY94" fmla="*/ 767560 h 926859"/>
                <a:gd name="connsiteX95" fmla="*/ 75551 w 998118"/>
                <a:gd name="connsiteY95" fmla="*/ 768403 h 926859"/>
                <a:gd name="connsiteX96" fmla="*/ 75551 w 998118"/>
                <a:gd name="connsiteY96" fmla="*/ 769247 h 926859"/>
                <a:gd name="connsiteX97" fmla="*/ 76395 w 998118"/>
                <a:gd name="connsiteY97" fmla="*/ 770935 h 926859"/>
                <a:gd name="connsiteX98" fmla="*/ 76395 w 998118"/>
                <a:gd name="connsiteY98" fmla="*/ 771778 h 926859"/>
                <a:gd name="connsiteX99" fmla="*/ 78168 w 998118"/>
                <a:gd name="connsiteY99" fmla="*/ 774310 h 926859"/>
                <a:gd name="connsiteX100" fmla="*/ 79096 w 998118"/>
                <a:gd name="connsiteY100" fmla="*/ 777684 h 926859"/>
                <a:gd name="connsiteX101" fmla="*/ 80869 w 998118"/>
                <a:gd name="connsiteY101" fmla="*/ 781060 h 926859"/>
                <a:gd name="connsiteX102" fmla="*/ 80869 w 998118"/>
                <a:gd name="connsiteY102" fmla="*/ 781903 h 926859"/>
                <a:gd name="connsiteX103" fmla="*/ 81713 w 998118"/>
                <a:gd name="connsiteY103" fmla="*/ 782747 h 926859"/>
                <a:gd name="connsiteX104" fmla="*/ 81713 w 998118"/>
                <a:gd name="connsiteY104" fmla="*/ 783591 h 926859"/>
                <a:gd name="connsiteX105" fmla="*/ 82557 w 998118"/>
                <a:gd name="connsiteY105" fmla="*/ 784435 h 926859"/>
                <a:gd name="connsiteX106" fmla="*/ 85090 w 998118"/>
                <a:gd name="connsiteY106" fmla="*/ 786882 h 926859"/>
                <a:gd name="connsiteX107" fmla="*/ 87622 w 998118"/>
                <a:gd name="connsiteY107" fmla="*/ 788485 h 926859"/>
                <a:gd name="connsiteX108" fmla="*/ 87622 w 998118"/>
                <a:gd name="connsiteY108" fmla="*/ 789328 h 926859"/>
                <a:gd name="connsiteX109" fmla="*/ 89311 w 998118"/>
                <a:gd name="connsiteY109" fmla="*/ 790172 h 926859"/>
                <a:gd name="connsiteX110" fmla="*/ 90155 w 998118"/>
                <a:gd name="connsiteY110" fmla="*/ 791016 h 926859"/>
                <a:gd name="connsiteX111" fmla="*/ 90999 w 998118"/>
                <a:gd name="connsiteY111" fmla="*/ 791860 h 926859"/>
                <a:gd name="connsiteX112" fmla="*/ 92687 w 998118"/>
                <a:gd name="connsiteY112" fmla="*/ 793547 h 926859"/>
                <a:gd name="connsiteX113" fmla="*/ 93531 w 998118"/>
                <a:gd name="connsiteY113" fmla="*/ 793547 h 926859"/>
                <a:gd name="connsiteX114" fmla="*/ 93531 w 998118"/>
                <a:gd name="connsiteY114" fmla="*/ 794391 h 926859"/>
                <a:gd name="connsiteX115" fmla="*/ 94376 w 998118"/>
                <a:gd name="connsiteY115" fmla="*/ 794391 h 926859"/>
                <a:gd name="connsiteX116" fmla="*/ 98596 w 998118"/>
                <a:gd name="connsiteY116" fmla="*/ 797682 h 926859"/>
                <a:gd name="connsiteX117" fmla="*/ 98596 w 998118"/>
                <a:gd name="connsiteY117" fmla="*/ 798525 h 926859"/>
                <a:gd name="connsiteX118" fmla="*/ 101129 w 998118"/>
                <a:gd name="connsiteY118" fmla="*/ 800128 h 926859"/>
                <a:gd name="connsiteX119" fmla="*/ 101973 w 998118"/>
                <a:gd name="connsiteY119" fmla="*/ 800972 h 926859"/>
                <a:gd name="connsiteX120" fmla="*/ 105349 w 998118"/>
                <a:gd name="connsiteY120" fmla="*/ 804263 h 926859"/>
                <a:gd name="connsiteX121" fmla="*/ 107038 w 998118"/>
                <a:gd name="connsiteY121" fmla="*/ 805950 h 926859"/>
                <a:gd name="connsiteX122" fmla="*/ 109570 w 998118"/>
                <a:gd name="connsiteY122" fmla="*/ 807553 h 926859"/>
                <a:gd name="connsiteX123" fmla="*/ 112103 w 998118"/>
                <a:gd name="connsiteY123" fmla="*/ 809156 h 926859"/>
                <a:gd name="connsiteX124" fmla="*/ 113791 w 998118"/>
                <a:gd name="connsiteY124" fmla="*/ 810844 h 926859"/>
                <a:gd name="connsiteX125" fmla="*/ 114635 w 998118"/>
                <a:gd name="connsiteY125" fmla="*/ 811688 h 926859"/>
                <a:gd name="connsiteX126" fmla="*/ 115479 w 998118"/>
                <a:gd name="connsiteY126" fmla="*/ 811688 h 926859"/>
                <a:gd name="connsiteX127" fmla="*/ 117168 w 998118"/>
                <a:gd name="connsiteY127" fmla="*/ 812447 h 926859"/>
                <a:gd name="connsiteX128" fmla="*/ 118012 w 998118"/>
                <a:gd name="connsiteY128" fmla="*/ 812447 h 926859"/>
                <a:gd name="connsiteX129" fmla="*/ 118012 w 998118"/>
                <a:gd name="connsiteY129" fmla="*/ 811603 h 926859"/>
                <a:gd name="connsiteX130" fmla="*/ 119700 w 998118"/>
                <a:gd name="connsiteY130" fmla="*/ 810760 h 926859"/>
                <a:gd name="connsiteX131" fmla="*/ 122992 w 998118"/>
                <a:gd name="connsiteY131" fmla="*/ 806541 h 926859"/>
                <a:gd name="connsiteX132" fmla="*/ 122992 w 998118"/>
                <a:gd name="connsiteY132" fmla="*/ 805697 h 926859"/>
                <a:gd name="connsiteX133" fmla="*/ 124596 w 998118"/>
                <a:gd name="connsiteY133" fmla="*/ 804010 h 926859"/>
                <a:gd name="connsiteX134" fmla="*/ 127888 w 998118"/>
                <a:gd name="connsiteY134" fmla="*/ 799791 h 926859"/>
                <a:gd name="connsiteX135" fmla="*/ 128732 w 998118"/>
                <a:gd name="connsiteY135" fmla="*/ 798947 h 926859"/>
                <a:gd name="connsiteX136" fmla="*/ 128732 w 998118"/>
                <a:gd name="connsiteY136" fmla="*/ 799791 h 926859"/>
                <a:gd name="connsiteX137" fmla="*/ 129576 w 998118"/>
                <a:gd name="connsiteY137" fmla="*/ 800634 h 926859"/>
                <a:gd name="connsiteX138" fmla="*/ 129576 w 998118"/>
                <a:gd name="connsiteY138" fmla="*/ 801478 h 926859"/>
                <a:gd name="connsiteX139" fmla="*/ 130421 w 998118"/>
                <a:gd name="connsiteY139" fmla="*/ 802322 h 926859"/>
                <a:gd name="connsiteX140" fmla="*/ 130421 w 998118"/>
                <a:gd name="connsiteY140" fmla="*/ 804853 h 926859"/>
                <a:gd name="connsiteX141" fmla="*/ 131265 w 998118"/>
                <a:gd name="connsiteY141" fmla="*/ 804853 h 926859"/>
                <a:gd name="connsiteX142" fmla="*/ 131265 w 998118"/>
                <a:gd name="connsiteY142" fmla="*/ 806541 h 926859"/>
                <a:gd name="connsiteX143" fmla="*/ 132109 w 998118"/>
                <a:gd name="connsiteY143" fmla="*/ 806541 h 926859"/>
                <a:gd name="connsiteX144" fmla="*/ 132109 w 998118"/>
                <a:gd name="connsiteY144" fmla="*/ 808228 h 926859"/>
                <a:gd name="connsiteX145" fmla="*/ 132953 w 998118"/>
                <a:gd name="connsiteY145" fmla="*/ 809072 h 926859"/>
                <a:gd name="connsiteX146" fmla="*/ 132953 w 998118"/>
                <a:gd name="connsiteY146" fmla="*/ 809916 h 926859"/>
                <a:gd name="connsiteX147" fmla="*/ 133797 w 998118"/>
                <a:gd name="connsiteY147" fmla="*/ 809072 h 926859"/>
                <a:gd name="connsiteX148" fmla="*/ 135485 w 998118"/>
                <a:gd name="connsiteY148" fmla="*/ 809072 h 926859"/>
                <a:gd name="connsiteX149" fmla="*/ 135485 w 998118"/>
                <a:gd name="connsiteY149" fmla="*/ 808228 h 926859"/>
                <a:gd name="connsiteX150" fmla="*/ 138018 w 998118"/>
                <a:gd name="connsiteY150" fmla="*/ 808228 h 926859"/>
                <a:gd name="connsiteX151" fmla="*/ 138018 w 998118"/>
                <a:gd name="connsiteY151" fmla="*/ 807385 h 926859"/>
                <a:gd name="connsiteX152" fmla="*/ 141394 w 998118"/>
                <a:gd name="connsiteY152" fmla="*/ 807385 h 926859"/>
                <a:gd name="connsiteX153" fmla="*/ 141394 w 998118"/>
                <a:gd name="connsiteY153" fmla="*/ 808144 h 926859"/>
                <a:gd name="connsiteX154" fmla="*/ 143083 w 998118"/>
                <a:gd name="connsiteY154" fmla="*/ 808144 h 926859"/>
                <a:gd name="connsiteX155" fmla="*/ 143083 w 998118"/>
                <a:gd name="connsiteY155" fmla="*/ 808988 h 926859"/>
                <a:gd name="connsiteX156" fmla="*/ 143927 w 998118"/>
                <a:gd name="connsiteY156" fmla="*/ 809832 h 926859"/>
                <a:gd name="connsiteX157" fmla="*/ 144771 w 998118"/>
                <a:gd name="connsiteY157" fmla="*/ 809832 h 926859"/>
                <a:gd name="connsiteX158" fmla="*/ 144771 w 998118"/>
                <a:gd name="connsiteY158" fmla="*/ 810675 h 926859"/>
                <a:gd name="connsiteX159" fmla="*/ 145615 w 998118"/>
                <a:gd name="connsiteY159" fmla="*/ 810675 h 926859"/>
                <a:gd name="connsiteX160" fmla="*/ 145615 w 998118"/>
                <a:gd name="connsiteY160" fmla="*/ 811519 h 926859"/>
                <a:gd name="connsiteX161" fmla="*/ 146459 w 998118"/>
                <a:gd name="connsiteY161" fmla="*/ 812363 h 926859"/>
                <a:gd name="connsiteX162" fmla="*/ 147303 w 998118"/>
                <a:gd name="connsiteY162" fmla="*/ 813207 h 926859"/>
                <a:gd name="connsiteX163" fmla="*/ 148148 w 998118"/>
                <a:gd name="connsiteY163" fmla="*/ 814894 h 926859"/>
                <a:gd name="connsiteX164" fmla="*/ 149836 w 998118"/>
                <a:gd name="connsiteY164" fmla="*/ 816581 h 926859"/>
                <a:gd name="connsiteX165" fmla="*/ 150680 w 998118"/>
                <a:gd name="connsiteY165" fmla="*/ 817425 h 926859"/>
                <a:gd name="connsiteX166" fmla="*/ 150680 w 998118"/>
                <a:gd name="connsiteY166" fmla="*/ 818269 h 926859"/>
                <a:gd name="connsiteX167" fmla="*/ 151524 w 998118"/>
                <a:gd name="connsiteY167" fmla="*/ 819113 h 926859"/>
                <a:gd name="connsiteX168" fmla="*/ 152368 w 998118"/>
                <a:gd name="connsiteY168" fmla="*/ 820800 h 926859"/>
                <a:gd name="connsiteX169" fmla="*/ 153213 w 998118"/>
                <a:gd name="connsiteY169" fmla="*/ 822488 h 926859"/>
                <a:gd name="connsiteX170" fmla="*/ 154057 w 998118"/>
                <a:gd name="connsiteY170" fmla="*/ 822488 h 926859"/>
                <a:gd name="connsiteX171" fmla="*/ 154901 w 998118"/>
                <a:gd name="connsiteY171" fmla="*/ 823331 h 926859"/>
                <a:gd name="connsiteX172" fmla="*/ 154901 w 998118"/>
                <a:gd name="connsiteY172" fmla="*/ 824175 h 926859"/>
                <a:gd name="connsiteX173" fmla="*/ 155745 w 998118"/>
                <a:gd name="connsiteY173" fmla="*/ 825019 h 926859"/>
                <a:gd name="connsiteX174" fmla="*/ 156589 w 998118"/>
                <a:gd name="connsiteY174" fmla="*/ 825863 h 926859"/>
                <a:gd name="connsiteX175" fmla="*/ 156589 w 998118"/>
                <a:gd name="connsiteY175" fmla="*/ 826707 h 926859"/>
                <a:gd name="connsiteX176" fmla="*/ 157433 w 998118"/>
                <a:gd name="connsiteY176" fmla="*/ 826707 h 926859"/>
                <a:gd name="connsiteX177" fmla="*/ 157433 w 998118"/>
                <a:gd name="connsiteY177" fmla="*/ 827550 h 926859"/>
                <a:gd name="connsiteX178" fmla="*/ 158277 w 998118"/>
                <a:gd name="connsiteY178" fmla="*/ 828394 h 926859"/>
                <a:gd name="connsiteX179" fmla="*/ 158277 w 998118"/>
                <a:gd name="connsiteY179" fmla="*/ 829238 h 926859"/>
                <a:gd name="connsiteX180" fmla="*/ 159122 w 998118"/>
                <a:gd name="connsiteY180" fmla="*/ 829238 h 926859"/>
                <a:gd name="connsiteX181" fmla="*/ 160810 w 998118"/>
                <a:gd name="connsiteY181" fmla="*/ 830841 h 926859"/>
                <a:gd name="connsiteX182" fmla="*/ 160810 w 998118"/>
                <a:gd name="connsiteY182" fmla="*/ 831685 h 926859"/>
                <a:gd name="connsiteX183" fmla="*/ 163427 w 998118"/>
                <a:gd name="connsiteY183" fmla="*/ 834975 h 926859"/>
                <a:gd name="connsiteX184" fmla="*/ 164271 w 998118"/>
                <a:gd name="connsiteY184" fmla="*/ 836663 h 926859"/>
                <a:gd name="connsiteX185" fmla="*/ 165115 w 998118"/>
                <a:gd name="connsiteY185" fmla="*/ 837507 h 926859"/>
                <a:gd name="connsiteX186" fmla="*/ 165959 w 998118"/>
                <a:gd name="connsiteY186" fmla="*/ 838350 h 926859"/>
                <a:gd name="connsiteX187" fmla="*/ 166803 w 998118"/>
                <a:gd name="connsiteY187" fmla="*/ 840038 h 926859"/>
                <a:gd name="connsiteX188" fmla="*/ 167647 w 998118"/>
                <a:gd name="connsiteY188" fmla="*/ 840038 h 926859"/>
                <a:gd name="connsiteX189" fmla="*/ 167647 w 998118"/>
                <a:gd name="connsiteY189" fmla="*/ 840882 h 926859"/>
                <a:gd name="connsiteX190" fmla="*/ 168492 w 998118"/>
                <a:gd name="connsiteY190" fmla="*/ 840882 h 926859"/>
                <a:gd name="connsiteX191" fmla="*/ 168492 w 998118"/>
                <a:gd name="connsiteY191" fmla="*/ 841725 h 926859"/>
                <a:gd name="connsiteX192" fmla="*/ 169336 w 998118"/>
                <a:gd name="connsiteY192" fmla="*/ 841725 h 926859"/>
                <a:gd name="connsiteX193" fmla="*/ 170180 w 998118"/>
                <a:gd name="connsiteY193" fmla="*/ 842569 h 926859"/>
                <a:gd name="connsiteX194" fmla="*/ 170180 w 998118"/>
                <a:gd name="connsiteY194" fmla="*/ 843413 h 926859"/>
                <a:gd name="connsiteX195" fmla="*/ 171024 w 998118"/>
                <a:gd name="connsiteY195" fmla="*/ 844256 h 926859"/>
                <a:gd name="connsiteX196" fmla="*/ 172712 w 998118"/>
                <a:gd name="connsiteY196" fmla="*/ 844256 h 926859"/>
                <a:gd name="connsiteX197" fmla="*/ 173556 w 998118"/>
                <a:gd name="connsiteY197" fmla="*/ 845016 h 926859"/>
                <a:gd name="connsiteX198" fmla="*/ 174401 w 998118"/>
                <a:gd name="connsiteY198" fmla="*/ 845016 h 926859"/>
                <a:gd name="connsiteX199" fmla="*/ 174401 w 998118"/>
                <a:gd name="connsiteY199" fmla="*/ 845860 h 926859"/>
                <a:gd name="connsiteX200" fmla="*/ 175245 w 998118"/>
                <a:gd name="connsiteY200" fmla="*/ 846703 h 926859"/>
                <a:gd name="connsiteX201" fmla="*/ 176933 w 998118"/>
                <a:gd name="connsiteY201" fmla="*/ 846703 h 926859"/>
                <a:gd name="connsiteX202" fmla="*/ 177777 w 998118"/>
                <a:gd name="connsiteY202" fmla="*/ 847463 h 926859"/>
                <a:gd name="connsiteX203" fmla="*/ 178621 w 998118"/>
                <a:gd name="connsiteY203" fmla="*/ 847463 h 926859"/>
                <a:gd name="connsiteX204" fmla="*/ 179465 w 998118"/>
                <a:gd name="connsiteY204" fmla="*/ 848307 h 926859"/>
                <a:gd name="connsiteX205" fmla="*/ 180310 w 998118"/>
                <a:gd name="connsiteY205" fmla="*/ 848307 h 926859"/>
                <a:gd name="connsiteX206" fmla="*/ 180310 w 998118"/>
                <a:gd name="connsiteY206" fmla="*/ 849150 h 926859"/>
                <a:gd name="connsiteX207" fmla="*/ 181154 w 998118"/>
                <a:gd name="connsiteY207" fmla="*/ 849150 h 926859"/>
                <a:gd name="connsiteX208" fmla="*/ 181998 w 998118"/>
                <a:gd name="connsiteY208" fmla="*/ 849994 h 926859"/>
                <a:gd name="connsiteX209" fmla="*/ 182842 w 998118"/>
                <a:gd name="connsiteY209" fmla="*/ 850838 h 926859"/>
                <a:gd name="connsiteX210" fmla="*/ 187907 w 998118"/>
                <a:gd name="connsiteY210" fmla="*/ 850838 h 926859"/>
                <a:gd name="connsiteX211" fmla="*/ 188751 w 998118"/>
                <a:gd name="connsiteY211" fmla="*/ 851597 h 926859"/>
                <a:gd name="connsiteX212" fmla="*/ 190439 w 998118"/>
                <a:gd name="connsiteY212" fmla="*/ 851597 h 926859"/>
                <a:gd name="connsiteX213" fmla="*/ 192972 w 998118"/>
                <a:gd name="connsiteY213" fmla="*/ 852356 h 926859"/>
                <a:gd name="connsiteX214" fmla="*/ 196348 w 998118"/>
                <a:gd name="connsiteY214" fmla="*/ 852356 h 926859"/>
                <a:gd name="connsiteX215" fmla="*/ 197193 w 998118"/>
                <a:gd name="connsiteY215" fmla="*/ 853116 h 926859"/>
                <a:gd name="connsiteX216" fmla="*/ 201413 w 998118"/>
                <a:gd name="connsiteY216" fmla="*/ 853116 h 926859"/>
                <a:gd name="connsiteX217" fmla="*/ 202257 w 998118"/>
                <a:gd name="connsiteY217" fmla="*/ 853875 h 926859"/>
                <a:gd name="connsiteX218" fmla="*/ 204790 w 998118"/>
                <a:gd name="connsiteY218" fmla="*/ 853875 h 926859"/>
                <a:gd name="connsiteX219" fmla="*/ 204790 w 998118"/>
                <a:gd name="connsiteY219" fmla="*/ 854719 h 926859"/>
                <a:gd name="connsiteX220" fmla="*/ 208166 w 998118"/>
                <a:gd name="connsiteY220" fmla="*/ 854719 h 926859"/>
                <a:gd name="connsiteX221" fmla="*/ 209011 w 998118"/>
                <a:gd name="connsiteY221" fmla="*/ 855478 h 926859"/>
                <a:gd name="connsiteX222" fmla="*/ 212387 w 998118"/>
                <a:gd name="connsiteY222" fmla="*/ 855478 h 926859"/>
                <a:gd name="connsiteX223" fmla="*/ 213231 w 998118"/>
                <a:gd name="connsiteY223" fmla="*/ 854550 h 926859"/>
                <a:gd name="connsiteX224" fmla="*/ 213231 w 998118"/>
                <a:gd name="connsiteY224" fmla="*/ 853706 h 926859"/>
                <a:gd name="connsiteX225" fmla="*/ 214075 w 998118"/>
                <a:gd name="connsiteY225" fmla="*/ 853706 h 926859"/>
                <a:gd name="connsiteX226" fmla="*/ 214075 w 998118"/>
                <a:gd name="connsiteY226" fmla="*/ 852863 h 926859"/>
                <a:gd name="connsiteX227" fmla="*/ 214920 w 998118"/>
                <a:gd name="connsiteY227" fmla="*/ 852863 h 926859"/>
                <a:gd name="connsiteX228" fmla="*/ 215764 w 998118"/>
                <a:gd name="connsiteY228" fmla="*/ 852019 h 926859"/>
                <a:gd name="connsiteX229" fmla="*/ 216608 w 998118"/>
                <a:gd name="connsiteY229" fmla="*/ 851175 h 926859"/>
                <a:gd name="connsiteX230" fmla="*/ 217452 w 998118"/>
                <a:gd name="connsiteY230" fmla="*/ 850331 h 926859"/>
                <a:gd name="connsiteX231" fmla="*/ 218296 w 998118"/>
                <a:gd name="connsiteY231" fmla="*/ 848644 h 926859"/>
                <a:gd name="connsiteX232" fmla="*/ 220744 w 998118"/>
                <a:gd name="connsiteY232" fmla="*/ 846113 h 926859"/>
                <a:gd name="connsiteX233" fmla="*/ 221588 w 998118"/>
                <a:gd name="connsiteY233" fmla="*/ 845269 h 926859"/>
                <a:gd name="connsiteX234" fmla="*/ 222433 w 998118"/>
                <a:gd name="connsiteY234" fmla="*/ 845269 h 926859"/>
                <a:gd name="connsiteX235" fmla="*/ 222433 w 998118"/>
                <a:gd name="connsiteY235" fmla="*/ 844425 h 926859"/>
                <a:gd name="connsiteX236" fmla="*/ 223277 w 998118"/>
                <a:gd name="connsiteY236" fmla="*/ 843582 h 926859"/>
                <a:gd name="connsiteX237" fmla="*/ 224121 w 998118"/>
                <a:gd name="connsiteY237" fmla="*/ 843582 h 926859"/>
                <a:gd name="connsiteX238" fmla="*/ 224121 w 998118"/>
                <a:gd name="connsiteY238" fmla="*/ 842738 h 926859"/>
                <a:gd name="connsiteX239" fmla="*/ 225809 w 998118"/>
                <a:gd name="connsiteY239" fmla="*/ 841894 h 926859"/>
                <a:gd name="connsiteX240" fmla="*/ 225809 w 998118"/>
                <a:gd name="connsiteY240" fmla="*/ 841050 h 926859"/>
                <a:gd name="connsiteX241" fmla="*/ 226653 w 998118"/>
                <a:gd name="connsiteY241" fmla="*/ 840206 h 926859"/>
                <a:gd name="connsiteX242" fmla="*/ 227497 w 998118"/>
                <a:gd name="connsiteY242" fmla="*/ 839363 h 926859"/>
                <a:gd name="connsiteX243" fmla="*/ 228342 w 998118"/>
                <a:gd name="connsiteY243" fmla="*/ 838519 h 926859"/>
                <a:gd name="connsiteX244" fmla="*/ 229186 w 998118"/>
                <a:gd name="connsiteY244" fmla="*/ 837675 h 926859"/>
                <a:gd name="connsiteX245" fmla="*/ 230030 w 998118"/>
                <a:gd name="connsiteY245" fmla="*/ 836831 h 926859"/>
                <a:gd name="connsiteX246" fmla="*/ 231718 w 998118"/>
                <a:gd name="connsiteY246" fmla="*/ 835144 h 926859"/>
                <a:gd name="connsiteX247" fmla="*/ 232562 w 998118"/>
                <a:gd name="connsiteY247" fmla="*/ 834300 h 926859"/>
                <a:gd name="connsiteX248" fmla="*/ 232562 w 998118"/>
                <a:gd name="connsiteY248" fmla="*/ 833456 h 926859"/>
                <a:gd name="connsiteX249" fmla="*/ 233406 w 998118"/>
                <a:gd name="connsiteY249" fmla="*/ 833456 h 926859"/>
                <a:gd name="connsiteX250" fmla="*/ 234251 w 998118"/>
                <a:gd name="connsiteY250" fmla="*/ 832613 h 926859"/>
                <a:gd name="connsiteX251" fmla="*/ 235095 w 998118"/>
                <a:gd name="connsiteY251" fmla="*/ 831769 h 926859"/>
                <a:gd name="connsiteX252" fmla="*/ 235939 w 998118"/>
                <a:gd name="connsiteY252" fmla="*/ 830925 h 926859"/>
                <a:gd name="connsiteX253" fmla="*/ 236783 w 998118"/>
                <a:gd name="connsiteY253" fmla="*/ 830082 h 926859"/>
                <a:gd name="connsiteX254" fmla="*/ 237627 w 998118"/>
                <a:gd name="connsiteY254" fmla="*/ 829238 h 926859"/>
                <a:gd name="connsiteX255" fmla="*/ 238471 w 998118"/>
                <a:gd name="connsiteY255" fmla="*/ 829238 h 926859"/>
                <a:gd name="connsiteX256" fmla="*/ 238471 w 998118"/>
                <a:gd name="connsiteY256" fmla="*/ 828394 h 926859"/>
                <a:gd name="connsiteX257" fmla="*/ 239315 w 998118"/>
                <a:gd name="connsiteY257" fmla="*/ 828394 h 926859"/>
                <a:gd name="connsiteX258" fmla="*/ 240160 w 998118"/>
                <a:gd name="connsiteY258" fmla="*/ 827550 h 926859"/>
                <a:gd name="connsiteX259" fmla="*/ 240160 w 998118"/>
                <a:gd name="connsiteY259" fmla="*/ 825019 h 926859"/>
                <a:gd name="connsiteX260" fmla="*/ 240919 w 998118"/>
                <a:gd name="connsiteY260" fmla="*/ 825019 h 926859"/>
                <a:gd name="connsiteX261" fmla="*/ 240919 w 998118"/>
                <a:gd name="connsiteY261" fmla="*/ 823331 h 926859"/>
                <a:gd name="connsiteX262" fmla="*/ 241679 w 998118"/>
                <a:gd name="connsiteY262" fmla="*/ 822488 h 926859"/>
                <a:gd name="connsiteX263" fmla="*/ 241679 w 998118"/>
                <a:gd name="connsiteY263" fmla="*/ 821644 h 926859"/>
                <a:gd name="connsiteX264" fmla="*/ 242523 w 998118"/>
                <a:gd name="connsiteY264" fmla="*/ 821644 h 926859"/>
                <a:gd name="connsiteX265" fmla="*/ 242523 w 998118"/>
                <a:gd name="connsiteY265" fmla="*/ 820800 h 926859"/>
                <a:gd name="connsiteX266" fmla="*/ 243367 w 998118"/>
                <a:gd name="connsiteY266" fmla="*/ 820800 h 926859"/>
                <a:gd name="connsiteX267" fmla="*/ 243367 w 998118"/>
                <a:gd name="connsiteY267" fmla="*/ 819956 h 926859"/>
                <a:gd name="connsiteX268" fmla="*/ 244212 w 998118"/>
                <a:gd name="connsiteY268" fmla="*/ 819956 h 926859"/>
                <a:gd name="connsiteX269" fmla="*/ 245056 w 998118"/>
                <a:gd name="connsiteY269" fmla="*/ 819113 h 926859"/>
                <a:gd name="connsiteX270" fmla="*/ 245900 w 998118"/>
                <a:gd name="connsiteY270" fmla="*/ 818269 h 926859"/>
                <a:gd name="connsiteX271" fmla="*/ 246744 w 998118"/>
                <a:gd name="connsiteY271" fmla="*/ 817425 h 926859"/>
                <a:gd name="connsiteX272" fmla="*/ 246744 w 998118"/>
                <a:gd name="connsiteY272" fmla="*/ 816581 h 926859"/>
                <a:gd name="connsiteX273" fmla="*/ 247588 w 998118"/>
                <a:gd name="connsiteY273" fmla="*/ 815738 h 926859"/>
                <a:gd name="connsiteX274" fmla="*/ 248432 w 998118"/>
                <a:gd name="connsiteY274" fmla="*/ 814894 h 926859"/>
                <a:gd name="connsiteX275" fmla="*/ 249276 w 998118"/>
                <a:gd name="connsiteY275" fmla="*/ 814894 h 926859"/>
                <a:gd name="connsiteX276" fmla="*/ 250121 w 998118"/>
                <a:gd name="connsiteY276" fmla="*/ 813207 h 926859"/>
                <a:gd name="connsiteX277" fmla="*/ 250965 w 998118"/>
                <a:gd name="connsiteY277" fmla="*/ 812363 h 926859"/>
                <a:gd name="connsiteX278" fmla="*/ 250965 w 998118"/>
                <a:gd name="connsiteY278" fmla="*/ 811519 h 926859"/>
                <a:gd name="connsiteX279" fmla="*/ 251809 w 998118"/>
                <a:gd name="connsiteY279" fmla="*/ 811519 h 926859"/>
                <a:gd name="connsiteX280" fmla="*/ 251809 w 998118"/>
                <a:gd name="connsiteY280" fmla="*/ 810675 h 926859"/>
                <a:gd name="connsiteX281" fmla="*/ 252653 w 998118"/>
                <a:gd name="connsiteY281" fmla="*/ 811519 h 926859"/>
                <a:gd name="connsiteX282" fmla="*/ 253497 w 998118"/>
                <a:gd name="connsiteY282" fmla="*/ 813207 h 926859"/>
                <a:gd name="connsiteX283" fmla="*/ 254341 w 998118"/>
                <a:gd name="connsiteY283" fmla="*/ 812363 h 926859"/>
                <a:gd name="connsiteX284" fmla="*/ 256030 w 998118"/>
                <a:gd name="connsiteY284" fmla="*/ 812363 h 926859"/>
                <a:gd name="connsiteX285" fmla="*/ 256030 w 998118"/>
                <a:gd name="connsiteY285" fmla="*/ 811519 h 926859"/>
                <a:gd name="connsiteX286" fmla="*/ 256874 w 998118"/>
                <a:gd name="connsiteY286" fmla="*/ 811519 h 926859"/>
                <a:gd name="connsiteX287" fmla="*/ 256874 w 998118"/>
                <a:gd name="connsiteY287" fmla="*/ 810675 h 926859"/>
                <a:gd name="connsiteX288" fmla="*/ 258562 w 998118"/>
                <a:gd name="connsiteY288" fmla="*/ 810675 h 926859"/>
                <a:gd name="connsiteX289" fmla="*/ 258562 w 998118"/>
                <a:gd name="connsiteY289" fmla="*/ 809832 h 926859"/>
                <a:gd name="connsiteX290" fmla="*/ 259406 w 998118"/>
                <a:gd name="connsiteY290" fmla="*/ 809832 h 926859"/>
                <a:gd name="connsiteX291" fmla="*/ 259406 w 998118"/>
                <a:gd name="connsiteY291" fmla="*/ 808988 h 926859"/>
                <a:gd name="connsiteX292" fmla="*/ 260250 w 998118"/>
                <a:gd name="connsiteY292" fmla="*/ 808988 h 926859"/>
                <a:gd name="connsiteX293" fmla="*/ 261094 w 998118"/>
                <a:gd name="connsiteY293" fmla="*/ 808144 h 926859"/>
                <a:gd name="connsiteX294" fmla="*/ 261939 w 998118"/>
                <a:gd name="connsiteY294" fmla="*/ 808144 h 926859"/>
                <a:gd name="connsiteX295" fmla="*/ 262783 w 998118"/>
                <a:gd name="connsiteY295" fmla="*/ 807300 h 926859"/>
                <a:gd name="connsiteX296" fmla="*/ 264471 w 998118"/>
                <a:gd name="connsiteY296" fmla="*/ 806456 h 926859"/>
                <a:gd name="connsiteX297" fmla="*/ 265315 w 998118"/>
                <a:gd name="connsiteY297" fmla="*/ 806456 h 926859"/>
                <a:gd name="connsiteX298" fmla="*/ 265315 w 998118"/>
                <a:gd name="connsiteY298" fmla="*/ 805613 h 926859"/>
                <a:gd name="connsiteX299" fmla="*/ 267003 w 998118"/>
                <a:gd name="connsiteY299" fmla="*/ 805613 h 926859"/>
                <a:gd name="connsiteX300" fmla="*/ 267003 w 998118"/>
                <a:gd name="connsiteY300" fmla="*/ 804769 h 926859"/>
                <a:gd name="connsiteX301" fmla="*/ 268692 w 998118"/>
                <a:gd name="connsiteY301" fmla="*/ 803925 h 926859"/>
                <a:gd name="connsiteX302" fmla="*/ 269536 w 998118"/>
                <a:gd name="connsiteY302" fmla="*/ 803081 h 926859"/>
                <a:gd name="connsiteX303" fmla="*/ 268692 w 998118"/>
                <a:gd name="connsiteY303" fmla="*/ 802238 h 926859"/>
                <a:gd name="connsiteX304" fmla="*/ 269536 w 998118"/>
                <a:gd name="connsiteY304" fmla="*/ 801394 h 926859"/>
                <a:gd name="connsiteX305" fmla="*/ 270380 w 998118"/>
                <a:gd name="connsiteY305" fmla="*/ 800550 h 926859"/>
                <a:gd name="connsiteX306" fmla="*/ 272068 w 998118"/>
                <a:gd name="connsiteY306" fmla="*/ 800550 h 926859"/>
                <a:gd name="connsiteX307" fmla="*/ 272068 w 998118"/>
                <a:gd name="connsiteY307" fmla="*/ 799706 h 926859"/>
                <a:gd name="connsiteX308" fmla="*/ 272912 w 998118"/>
                <a:gd name="connsiteY308" fmla="*/ 799706 h 926859"/>
                <a:gd name="connsiteX309" fmla="*/ 274601 w 998118"/>
                <a:gd name="connsiteY309" fmla="*/ 798863 h 926859"/>
                <a:gd name="connsiteX310" fmla="*/ 275445 w 998118"/>
                <a:gd name="connsiteY310" fmla="*/ 798863 h 926859"/>
                <a:gd name="connsiteX311" fmla="*/ 276289 w 998118"/>
                <a:gd name="connsiteY311" fmla="*/ 798019 h 926859"/>
                <a:gd name="connsiteX312" fmla="*/ 277977 w 998118"/>
                <a:gd name="connsiteY312" fmla="*/ 798019 h 926859"/>
                <a:gd name="connsiteX313" fmla="*/ 277977 w 998118"/>
                <a:gd name="connsiteY313" fmla="*/ 797175 h 926859"/>
                <a:gd name="connsiteX314" fmla="*/ 279666 w 998118"/>
                <a:gd name="connsiteY314" fmla="*/ 797175 h 926859"/>
                <a:gd name="connsiteX315" fmla="*/ 279666 w 998118"/>
                <a:gd name="connsiteY315" fmla="*/ 796332 h 926859"/>
                <a:gd name="connsiteX316" fmla="*/ 282198 w 998118"/>
                <a:gd name="connsiteY316" fmla="*/ 796332 h 926859"/>
                <a:gd name="connsiteX317" fmla="*/ 282198 w 998118"/>
                <a:gd name="connsiteY317" fmla="*/ 795488 h 926859"/>
                <a:gd name="connsiteX318" fmla="*/ 283886 w 998118"/>
                <a:gd name="connsiteY318" fmla="*/ 795488 h 926859"/>
                <a:gd name="connsiteX319" fmla="*/ 283886 w 998118"/>
                <a:gd name="connsiteY319" fmla="*/ 794644 h 926859"/>
                <a:gd name="connsiteX320" fmla="*/ 284730 w 998118"/>
                <a:gd name="connsiteY320" fmla="*/ 794644 h 926859"/>
                <a:gd name="connsiteX321" fmla="*/ 285575 w 998118"/>
                <a:gd name="connsiteY321" fmla="*/ 793800 h 926859"/>
                <a:gd name="connsiteX322" fmla="*/ 287263 w 998118"/>
                <a:gd name="connsiteY322" fmla="*/ 793800 h 926859"/>
                <a:gd name="connsiteX323" fmla="*/ 288107 w 998118"/>
                <a:gd name="connsiteY323" fmla="*/ 792957 h 926859"/>
                <a:gd name="connsiteX324" fmla="*/ 289795 w 998118"/>
                <a:gd name="connsiteY324" fmla="*/ 792957 h 926859"/>
                <a:gd name="connsiteX325" fmla="*/ 289795 w 998118"/>
                <a:gd name="connsiteY325" fmla="*/ 792113 h 926859"/>
                <a:gd name="connsiteX326" fmla="*/ 290640 w 998118"/>
                <a:gd name="connsiteY326" fmla="*/ 792113 h 926859"/>
                <a:gd name="connsiteX327" fmla="*/ 291484 w 998118"/>
                <a:gd name="connsiteY327" fmla="*/ 791269 h 926859"/>
                <a:gd name="connsiteX328" fmla="*/ 293172 w 998118"/>
                <a:gd name="connsiteY328" fmla="*/ 791269 h 926859"/>
                <a:gd name="connsiteX329" fmla="*/ 294016 w 998118"/>
                <a:gd name="connsiteY329" fmla="*/ 790425 h 926859"/>
                <a:gd name="connsiteX330" fmla="*/ 295704 w 998118"/>
                <a:gd name="connsiteY330" fmla="*/ 790425 h 926859"/>
                <a:gd name="connsiteX331" fmla="*/ 295704 w 998118"/>
                <a:gd name="connsiteY331" fmla="*/ 789581 h 926859"/>
                <a:gd name="connsiteX332" fmla="*/ 298237 w 998118"/>
                <a:gd name="connsiteY332" fmla="*/ 789581 h 926859"/>
                <a:gd name="connsiteX333" fmla="*/ 299081 w 998118"/>
                <a:gd name="connsiteY333" fmla="*/ 788653 h 926859"/>
                <a:gd name="connsiteX334" fmla="*/ 300769 w 998118"/>
                <a:gd name="connsiteY334" fmla="*/ 788653 h 926859"/>
                <a:gd name="connsiteX335" fmla="*/ 300769 w 998118"/>
                <a:gd name="connsiteY335" fmla="*/ 787810 h 926859"/>
                <a:gd name="connsiteX336" fmla="*/ 303302 w 998118"/>
                <a:gd name="connsiteY336" fmla="*/ 787810 h 926859"/>
                <a:gd name="connsiteX337" fmla="*/ 303302 w 998118"/>
                <a:gd name="connsiteY337" fmla="*/ 786966 h 926859"/>
                <a:gd name="connsiteX338" fmla="*/ 305834 w 998118"/>
                <a:gd name="connsiteY338" fmla="*/ 786966 h 926859"/>
                <a:gd name="connsiteX339" fmla="*/ 306678 w 998118"/>
                <a:gd name="connsiteY339" fmla="*/ 786038 h 926859"/>
                <a:gd name="connsiteX340" fmla="*/ 308367 w 998118"/>
                <a:gd name="connsiteY340" fmla="*/ 786038 h 926859"/>
                <a:gd name="connsiteX341" fmla="*/ 308367 w 998118"/>
                <a:gd name="connsiteY341" fmla="*/ 785194 h 926859"/>
                <a:gd name="connsiteX342" fmla="*/ 310055 w 998118"/>
                <a:gd name="connsiteY342" fmla="*/ 785194 h 926859"/>
                <a:gd name="connsiteX343" fmla="*/ 310055 w 998118"/>
                <a:gd name="connsiteY343" fmla="*/ 784350 h 926859"/>
                <a:gd name="connsiteX344" fmla="*/ 309211 w 998118"/>
                <a:gd name="connsiteY344" fmla="*/ 782663 h 926859"/>
                <a:gd name="connsiteX345" fmla="*/ 308367 w 998118"/>
                <a:gd name="connsiteY345" fmla="*/ 780975 h 926859"/>
                <a:gd name="connsiteX346" fmla="*/ 308367 w 998118"/>
                <a:gd name="connsiteY346" fmla="*/ 779288 h 926859"/>
                <a:gd name="connsiteX347" fmla="*/ 307522 w 998118"/>
                <a:gd name="connsiteY347" fmla="*/ 778444 h 926859"/>
                <a:gd name="connsiteX348" fmla="*/ 306678 w 998118"/>
                <a:gd name="connsiteY348" fmla="*/ 776756 h 926859"/>
                <a:gd name="connsiteX349" fmla="*/ 305834 w 998118"/>
                <a:gd name="connsiteY349" fmla="*/ 773382 h 926859"/>
                <a:gd name="connsiteX350" fmla="*/ 306678 w 998118"/>
                <a:gd name="connsiteY350" fmla="*/ 773382 h 926859"/>
                <a:gd name="connsiteX351" fmla="*/ 306678 w 998118"/>
                <a:gd name="connsiteY351" fmla="*/ 772538 h 926859"/>
                <a:gd name="connsiteX352" fmla="*/ 307522 w 998118"/>
                <a:gd name="connsiteY352" fmla="*/ 772538 h 926859"/>
                <a:gd name="connsiteX353" fmla="*/ 312503 w 998118"/>
                <a:gd name="connsiteY353" fmla="*/ 771610 h 926859"/>
                <a:gd name="connsiteX354" fmla="*/ 315879 w 998118"/>
                <a:gd name="connsiteY354" fmla="*/ 770681 h 926859"/>
                <a:gd name="connsiteX355" fmla="*/ 317568 w 998118"/>
                <a:gd name="connsiteY355" fmla="*/ 769838 h 926859"/>
                <a:gd name="connsiteX356" fmla="*/ 320100 w 998118"/>
                <a:gd name="connsiteY356" fmla="*/ 769838 h 926859"/>
                <a:gd name="connsiteX357" fmla="*/ 320100 w 998118"/>
                <a:gd name="connsiteY357" fmla="*/ 768994 h 926859"/>
                <a:gd name="connsiteX358" fmla="*/ 322633 w 998118"/>
                <a:gd name="connsiteY358" fmla="*/ 768994 h 926859"/>
                <a:gd name="connsiteX359" fmla="*/ 325165 w 998118"/>
                <a:gd name="connsiteY359" fmla="*/ 768066 h 926859"/>
                <a:gd name="connsiteX360" fmla="*/ 326853 w 998118"/>
                <a:gd name="connsiteY360" fmla="*/ 768066 h 926859"/>
                <a:gd name="connsiteX361" fmla="*/ 326853 w 998118"/>
                <a:gd name="connsiteY361" fmla="*/ 767222 h 926859"/>
                <a:gd name="connsiteX362" fmla="*/ 329386 w 998118"/>
                <a:gd name="connsiteY362" fmla="*/ 767222 h 926859"/>
                <a:gd name="connsiteX363" fmla="*/ 330230 w 998118"/>
                <a:gd name="connsiteY363" fmla="*/ 766294 h 926859"/>
                <a:gd name="connsiteX364" fmla="*/ 334451 w 998118"/>
                <a:gd name="connsiteY364" fmla="*/ 765366 h 926859"/>
                <a:gd name="connsiteX365" fmla="*/ 335295 w 998118"/>
                <a:gd name="connsiteY365" fmla="*/ 765366 h 926859"/>
                <a:gd name="connsiteX366" fmla="*/ 337827 w 998118"/>
                <a:gd name="connsiteY366" fmla="*/ 764438 h 926859"/>
                <a:gd name="connsiteX367" fmla="*/ 339516 w 998118"/>
                <a:gd name="connsiteY367" fmla="*/ 764438 h 926859"/>
                <a:gd name="connsiteX368" fmla="*/ 340360 w 998118"/>
                <a:gd name="connsiteY368" fmla="*/ 765282 h 926859"/>
                <a:gd name="connsiteX369" fmla="*/ 341204 w 998118"/>
                <a:gd name="connsiteY369" fmla="*/ 765282 h 926859"/>
                <a:gd name="connsiteX370" fmla="*/ 342048 w 998118"/>
                <a:gd name="connsiteY370" fmla="*/ 764438 h 926859"/>
                <a:gd name="connsiteX371" fmla="*/ 342892 w 998118"/>
                <a:gd name="connsiteY371" fmla="*/ 765282 h 926859"/>
                <a:gd name="connsiteX372" fmla="*/ 342892 w 998118"/>
                <a:gd name="connsiteY372" fmla="*/ 766125 h 926859"/>
                <a:gd name="connsiteX373" fmla="*/ 344665 w 998118"/>
                <a:gd name="connsiteY373" fmla="*/ 769500 h 926859"/>
                <a:gd name="connsiteX374" fmla="*/ 345509 w 998118"/>
                <a:gd name="connsiteY374" fmla="*/ 769500 h 926859"/>
                <a:gd name="connsiteX375" fmla="*/ 346353 w 998118"/>
                <a:gd name="connsiteY375" fmla="*/ 768657 h 926859"/>
                <a:gd name="connsiteX376" fmla="*/ 347197 w 998118"/>
                <a:gd name="connsiteY376" fmla="*/ 768657 h 926859"/>
                <a:gd name="connsiteX377" fmla="*/ 349730 w 998118"/>
                <a:gd name="connsiteY377" fmla="*/ 766969 h 926859"/>
                <a:gd name="connsiteX378" fmla="*/ 350574 w 998118"/>
                <a:gd name="connsiteY378" fmla="*/ 766125 h 926859"/>
                <a:gd name="connsiteX379" fmla="*/ 351418 w 998118"/>
                <a:gd name="connsiteY379" fmla="*/ 766125 h 926859"/>
                <a:gd name="connsiteX380" fmla="*/ 352262 w 998118"/>
                <a:gd name="connsiteY380" fmla="*/ 765282 h 926859"/>
                <a:gd name="connsiteX381" fmla="*/ 353106 w 998118"/>
                <a:gd name="connsiteY381" fmla="*/ 764438 h 926859"/>
                <a:gd name="connsiteX382" fmla="*/ 353951 w 998118"/>
                <a:gd name="connsiteY382" fmla="*/ 764438 h 926859"/>
                <a:gd name="connsiteX383" fmla="*/ 353951 w 998118"/>
                <a:gd name="connsiteY383" fmla="*/ 763594 h 926859"/>
                <a:gd name="connsiteX384" fmla="*/ 354795 w 998118"/>
                <a:gd name="connsiteY384" fmla="*/ 763594 h 926859"/>
                <a:gd name="connsiteX385" fmla="*/ 355639 w 998118"/>
                <a:gd name="connsiteY385" fmla="*/ 762750 h 926859"/>
                <a:gd name="connsiteX386" fmla="*/ 356483 w 998118"/>
                <a:gd name="connsiteY386" fmla="*/ 762750 h 926859"/>
                <a:gd name="connsiteX387" fmla="*/ 356483 w 998118"/>
                <a:gd name="connsiteY387" fmla="*/ 761906 h 926859"/>
                <a:gd name="connsiteX388" fmla="*/ 357327 w 998118"/>
                <a:gd name="connsiteY388" fmla="*/ 761906 h 926859"/>
                <a:gd name="connsiteX389" fmla="*/ 358171 w 998118"/>
                <a:gd name="connsiteY389" fmla="*/ 761063 h 926859"/>
                <a:gd name="connsiteX390" fmla="*/ 359015 w 998118"/>
                <a:gd name="connsiteY390" fmla="*/ 761063 h 926859"/>
                <a:gd name="connsiteX391" fmla="*/ 359015 w 998118"/>
                <a:gd name="connsiteY391" fmla="*/ 760219 h 926859"/>
                <a:gd name="connsiteX392" fmla="*/ 360704 w 998118"/>
                <a:gd name="connsiteY392" fmla="*/ 760219 h 926859"/>
                <a:gd name="connsiteX393" fmla="*/ 360704 w 998118"/>
                <a:gd name="connsiteY393" fmla="*/ 759375 h 926859"/>
                <a:gd name="connsiteX394" fmla="*/ 362392 w 998118"/>
                <a:gd name="connsiteY394" fmla="*/ 759375 h 926859"/>
                <a:gd name="connsiteX395" fmla="*/ 362392 w 998118"/>
                <a:gd name="connsiteY395" fmla="*/ 758531 h 926859"/>
                <a:gd name="connsiteX396" fmla="*/ 363236 w 998118"/>
                <a:gd name="connsiteY396" fmla="*/ 758531 h 926859"/>
                <a:gd name="connsiteX397" fmla="*/ 364080 w 998118"/>
                <a:gd name="connsiteY397" fmla="*/ 757688 h 926859"/>
                <a:gd name="connsiteX398" fmla="*/ 364924 w 998118"/>
                <a:gd name="connsiteY398" fmla="*/ 757688 h 926859"/>
                <a:gd name="connsiteX399" fmla="*/ 365769 w 998118"/>
                <a:gd name="connsiteY399" fmla="*/ 756844 h 926859"/>
                <a:gd name="connsiteX400" fmla="*/ 366613 w 998118"/>
                <a:gd name="connsiteY400" fmla="*/ 756000 h 926859"/>
                <a:gd name="connsiteX401" fmla="*/ 368301 w 998118"/>
                <a:gd name="connsiteY401" fmla="*/ 755156 h 926859"/>
                <a:gd name="connsiteX402" fmla="*/ 369145 w 998118"/>
                <a:gd name="connsiteY402" fmla="*/ 754313 h 926859"/>
                <a:gd name="connsiteX403" fmla="*/ 369989 w 998118"/>
                <a:gd name="connsiteY403" fmla="*/ 753469 h 926859"/>
                <a:gd name="connsiteX404" fmla="*/ 372522 w 998118"/>
                <a:gd name="connsiteY404" fmla="*/ 752625 h 926859"/>
                <a:gd name="connsiteX405" fmla="*/ 374210 w 998118"/>
                <a:gd name="connsiteY405" fmla="*/ 750938 h 926859"/>
                <a:gd name="connsiteX406" fmla="*/ 377586 w 998118"/>
                <a:gd name="connsiteY406" fmla="*/ 749250 h 926859"/>
                <a:gd name="connsiteX407" fmla="*/ 379275 w 998118"/>
                <a:gd name="connsiteY407" fmla="*/ 747563 h 926859"/>
                <a:gd name="connsiteX408" fmla="*/ 380963 w 998118"/>
                <a:gd name="connsiteY408" fmla="*/ 747563 h 926859"/>
                <a:gd name="connsiteX409" fmla="*/ 380963 w 998118"/>
                <a:gd name="connsiteY409" fmla="*/ 746719 h 926859"/>
                <a:gd name="connsiteX410" fmla="*/ 383496 w 998118"/>
                <a:gd name="connsiteY410" fmla="*/ 745875 h 926859"/>
                <a:gd name="connsiteX411" fmla="*/ 384340 w 998118"/>
                <a:gd name="connsiteY411" fmla="*/ 744188 h 926859"/>
                <a:gd name="connsiteX412" fmla="*/ 386028 w 998118"/>
                <a:gd name="connsiteY412" fmla="*/ 743344 h 926859"/>
                <a:gd name="connsiteX413" fmla="*/ 387716 w 998118"/>
                <a:gd name="connsiteY413" fmla="*/ 742500 h 926859"/>
                <a:gd name="connsiteX414" fmla="*/ 388560 w 998118"/>
                <a:gd name="connsiteY414" fmla="*/ 741656 h 926859"/>
                <a:gd name="connsiteX415" fmla="*/ 389405 w 998118"/>
                <a:gd name="connsiteY415" fmla="*/ 741656 h 926859"/>
                <a:gd name="connsiteX416" fmla="*/ 389405 w 998118"/>
                <a:gd name="connsiteY416" fmla="*/ 739969 h 926859"/>
                <a:gd name="connsiteX417" fmla="*/ 388560 w 998118"/>
                <a:gd name="connsiteY417" fmla="*/ 739125 h 926859"/>
                <a:gd name="connsiteX418" fmla="*/ 387716 w 998118"/>
                <a:gd name="connsiteY418" fmla="*/ 738281 h 926859"/>
                <a:gd name="connsiteX419" fmla="*/ 387716 w 998118"/>
                <a:gd name="connsiteY419" fmla="*/ 737438 h 926859"/>
                <a:gd name="connsiteX420" fmla="*/ 385184 w 998118"/>
                <a:gd name="connsiteY420" fmla="*/ 734907 h 926859"/>
                <a:gd name="connsiteX421" fmla="*/ 385184 w 998118"/>
                <a:gd name="connsiteY421" fmla="*/ 734063 h 926859"/>
                <a:gd name="connsiteX422" fmla="*/ 386028 w 998118"/>
                <a:gd name="connsiteY422" fmla="*/ 734063 h 926859"/>
                <a:gd name="connsiteX423" fmla="*/ 386028 w 998118"/>
                <a:gd name="connsiteY423" fmla="*/ 733219 h 926859"/>
                <a:gd name="connsiteX424" fmla="*/ 387716 w 998118"/>
                <a:gd name="connsiteY424" fmla="*/ 733219 h 926859"/>
                <a:gd name="connsiteX425" fmla="*/ 387716 w 998118"/>
                <a:gd name="connsiteY425" fmla="*/ 732375 h 926859"/>
                <a:gd name="connsiteX426" fmla="*/ 388560 w 998118"/>
                <a:gd name="connsiteY426" fmla="*/ 732375 h 926859"/>
                <a:gd name="connsiteX427" fmla="*/ 388560 w 998118"/>
                <a:gd name="connsiteY427" fmla="*/ 731532 h 926859"/>
                <a:gd name="connsiteX428" fmla="*/ 390249 w 998118"/>
                <a:gd name="connsiteY428" fmla="*/ 730688 h 926859"/>
                <a:gd name="connsiteX429" fmla="*/ 391093 w 998118"/>
                <a:gd name="connsiteY429" fmla="*/ 729844 h 926859"/>
                <a:gd name="connsiteX430" fmla="*/ 391937 w 998118"/>
                <a:gd name="connsiteY430" fmla="*/ 729000 h 926859"/>
                <a:gd name="connsiteX431" fmla="*/ 392781 w 998118"/>
                <a:gd name="connsiteY431" fmla="*/ 728156 h 926859"/>
                <a:gd name="connsiteX432" fmla="*/ 393625 w 998118"/>
                <a:gd name="connsiteY432" fmla="*/ 727313 h 926859"/>
                <a:gd name="connsiteX433" fmla="*/ 394469 w 998118"/>
                <a:gd name="connsiteY433" fmla="*/ 727313 h 926859"/>
                <a:gd name="connsiteX434" fmla="*/ 394469 w 998118"/>
                <a:gd name="connsiteY434" fmla="*/ 726469 h 926859"/>
                <a:gd name="connsiteX435" fmla="*/ 395314 w 998118"/>
                <a:gd name="connsiteY435" fmla="*/ 725625 h 926859"/>
                <a:gd name="connsiteX436" fmla="*/ 396158 w 998118"/>
                <a:gd name="connsiteY436" fmla="*/ 725625 h 926859"/>
                <a:gd name="connsiteX437" fmla="*/ 397002 w 998118"/>
                <a:gd name="connsiteY437" fmla="*/ 724781 h 926859"/>
                <a:gd name="connsiteX438" fmla="*/ 397002 w 998118"/>
                <a:gd name="connsiteY438" fmla="*/ 723938 h 926859"/>
                <a:gd name="connsiteX439" fmla="*/ 397846 w 998118"/>
                <a:gd name="connsiteY439" fmla="*/ 723938 h 926859"/>
                <a:gd name="connsiteX440" fmla="*/ 398690 w 998118"/>
                <a:gd name="connsiteY440" fmla="*/ 723094 h 926859"/>
                <a:gd name="connsiteX441" fmla="*/ 399534 w 998118"/>
                <a:gd name="connsiteY441" fmla="*/ 722250 h 926859"/>
                <a:gd name="connsiteX442" fmla="*/ 400379 w 998118"/>
                <a:gd name="connsiteY442" fmla="*/ 721406 h 926859"/>
                <a:gd name="connsiteX443" fmla="*/ 401223 w 998118"/>
                <a:gd name="connsiteY443" fmla="*/ 720563 h 926859"/>
                <a:gd name="connsiteX444" fmla="*/ 402067 w 998118"/>
                <a:gd name="connsiteY444" fmla="*/ 719719 h 926859"/>
                <a:gd name="connsiteX445" fmla="*/ 403755 w 998118"/>
                <a:gd name="connsiteY445" fmla="*/ 718032 h 926859"/>
                <a:gd name="connsiteX446" fmla="*/ 404599 w 998118"/>
                <a:gd name="connsiteY446" fmla="*/ 718032 h 926859"/>
                <a:gd name="connsiteX447" fmla="*/ 405443 w 998118"/>
                <a:gd name="connsiteY447" fmla="*/ 717188 h 926859"/>
                <a:gd name="connsiteX448" fmla="*/ 406288 w 998118"/>
                <a:gd name="connsiteY448" fmla="*/ 716344 h 926859"/>
                <a:gd name="connsiteX449" fmla="*/ 407132 w 998118"/>
                <a:gd name="connsiteY449" fmla="*/ 715500 h 926859"/>
                <a:gd name="connsiteX450" fmla="*/ 407132 w 998118"/>
                <a:gd name="connsiteY450" fmla="*/ 714657 h 926859"/>
                <a:gd name="connsiteX451" fmla="*/ 407976 w 998118"/>
                <a:gd name="connsiteY451" fmla="*/ 714657 h 926859"/>
                <a:gd name="connsiteX452" fmla="*/ 408820 w 998118"/>
                <a:gd name="connsiteY452" fmla="*/ 713813 h 926859"/>
                <a:gd name="connsiteX453" fmla="*/ 409664 w 998118"/>
                <a:gd name="connsiteY453" fmla="*/ 712969 h 926859"/>
                <a:gd name="connsiteX454" fmla="*/ 410508 w 998118"/>
                <a:gd name="connsiteY454" fmla="*/ 712125 h 926859"/>
                <a:gd name="connsiteX455" fmla="*/ 413800 w 998118"/>
                <a:gd name="connsiteY455" fmla="*/ 709594 h 926859"/>
                <a:gd name="connsiteX456" fmla="*/ 413800 w 998118"/>
                <a:gd name="connsiteY456" fmla="*/ 708750 h 926859"/>
                <a:gd name="connsiteX457" fmla="*/ 414645 w 998118"/>
                <a:gd name="connsiteY457" fmla="*/ 708750 h 926859"/>
                <a:gd name="connsiteX458" fmla="*/ 414645 w 998118"/>
                <a:gd name="connsiteY458" fmla="*/ 707906 h 926859"/>
                <a:gd name="connsiteX459" fmla="*/ 415489 w 998118"/>
                <a:gd name="connsiteY459" fmla="*/ 707906 h 926859"/>
                <a:gd name="connsiteX460" fmla="*/ 415489 w 998118"/>
                <a:gd name="connsiteY460" fmla="*/ 707063 h 926859"/>
                <a:gd name="connsiteX461" fmla="*/ 416333 w 998118"/>
                <a:gd name="connsiteY461" fmla="*/ 706219 h 926859"/>
                <a:gd name="connsiteX462" fmla="*/ 416333 w 998118"/>
                <a:gd name="connsiteY462" fmla="*/ 705375 h 926859"/>
                <a:gd name="connsiteX463" fmla="*/ 418021 w 998118"/>
                <a:gd name="connsiteY463" fmla="*/ 703688 h 926859"/>
                <a:gd name="connsiteX464" fmla="*/ 419709 w 998118"/>
                <a:gd name="connsiteY464" fmla="*/ 701157 h 926859"/>
                <a:gd name="connsiteX465" fmla="*/ 419709 w 998118"/>
                <a:gd name="connsiteY465" fmla="*/ 700313 h 926859"/>
                <a:gd name="connsiteX466" fmla="*/ 420554 w 998118"/>
                <a:gd name="connsiteY466" fmla="*/ 700313 h 926859"/>
                <a:gd name="connsiteX467" fmla="*/ 420554 w 998118"/>
                <a:gd name="connsiteY467" fmla="*/ 699469 h 926859"/>
                <a:gd name="connsiteX468" fmla="*/ 421398 w 998118"/>
                <a:gd name="connsiteY468" fmla="*/ 698625 h 926859"/>
                <a:gd name="connsiteX469" fmla="*/ 422242 w 998118"/>
                <a:gd name="connsiteY469" fmla="*/ 698625 h 926859"/>
                <a:gd name="connsiteX470" fmla="*/ 422242 w 998118"/>
                <a:gd name="connsiteY470" fmla="*/ 697782 h 926859"/>
                <a:gd name="connsiteX471" fmla="*/ 423086 w 998118"/>
                <a:gd name="connsiteY471" fmla="*/ 697782 h 926859"/>
                <a:gd name="connsiteX472" fmla="*/ 423086 w 998118"/>
                <a:gd name="connsiteY472" fmla="*/ 696938 h 926859"/>
                <a:gd name="connsiteX473" fmla="*/ 422242 w 998118"/>
                <a:gd name="connsiteY473" fmla="*/ 696938 h 926859"/>
                <a:gd name="connsiteX474" fmla="*/ 421398 w 998118"/>
                <a:gd name="connsiteY474" fmla="*/ 696094 h 926859"/>
                <a:gd name="connsiteX475" fmla="*/ 421398 w 998118"/>
                <a:gd name="connsiteY475" fmla="*/ 695250 h 926859"/>
                <a:gd name="connsiteX476" fmla="*/ 420554 w 998118"/>
                <a:gd name="connsiteY476" fmla="*/ 694406 h 926859"/>
                <a:gd name="connsiteX477" fmla="*/ 419709 w 998118"/>
                <a:gd name="connsiteY477" fmla="*/ 692719 h 926859"/>
                <a:gd name="connsiteX478" fmla="*/ 418865 w 998118"/>
                <a:gd name="connsiteY478" fmla="*/ 691031 h 926859"/>
                <a:gd name="connsiteX479" fmla="*/ 418865 w 998118"/>
                <a:gd name="connsiteY479" fmla="*/ 690188 h 926859"/>
                <a:gd name="connsiteX480" fmla="*/ 420554 w 998118"/>
                <a:gd name="connsiteY480" fmla="*/ 690188 h 926859"/>
                <a:gd name="connsiteX481" fmla="*/ 422242 w 998118"/>
                <a:gd name="connsiteY481" fmla="*/ 689344 h 926859"/>
                <a:gd name="connsiteX482" fmla="*/ 424774 w 998118"/>
                <a:gd name="connsiteY482" fmla="*/ 689344 h 926859"/>
                <a:gd name="connsiteX483" fmla="*/ 425618 w 998118"/>
                <a:gd name="connsiteY483" fmla="*/ 688500 h 926859"/>
                <a:gd name="connsiteX484" fmla="*/ 428151 w 998118"/>
                <a:gd name="connsiteY484" fmla="*/ 688500 h 926859"/>
                <a:gd name="connsiteX485" fmla="*/ 428151 w 998118"/>
                <a:gd name="connsiteY485" fmla="*/ 687656 h 926859"/>
                <a:gd name="connsiteX486" fmla="*/ 430683 w 998118"/>
                <a:gd name="connsiteY486" fmla="*/ 687656 h 926859"/>
                <a:gd name="connsiteX487" fmla="*/ 430683 w 998118"/>
                <a:gd name="connsiteY487" fmla="*/ 682594 h 926859"/>
                <a:gd name="connsiteX488" fmla="*/ 431443 w 998118"/>
                <a:gd name="connsiteY488" fmla="*/ 681750 h 926859"/>
                <a:gd name="connsiteX489" fmla="*/ 428911 w 998118"/>
                <a:gd name="connsiteY489" fmla="*/ 681750 h 926859"/>
                <a:gd name="connsiteX490" fmla="*/ 428911 w 998118"/>
                <a:gd name="connsiteY490" fmla="*/ 680907 h 926859"/>
                <a:gd name="connsiteX491" fmla="*/ 428067 w 998118"/>
                <a:gd name="connsiteY491" fmla="*/ 680063 h 926859"/>
                <a:gd name="connsiteX492" fmla="*/ 427222 w 998118"/>
                <a:gd name="connsiteY492" fmla="*/ 680063 h 926859"/>
                <a:gd name="connsiteX493" fmla="*/ 427222 w 998118"/>
                <a:gd name="connsiteY493" fmla="*/ 678375 h 926859"/>
                <a:gd name="connsiteX494" fmla="*/ 426378 w 998118"/>
                <a:gd name="connsiteY494" fmla="*/ 678375 h 926859"/>
                <a:gd name="connsiteX495" fmla="*/ 426378 w 998118"/>
                <a:gd name="connsiteY495" fmla="*/ 676688 h 926859"/>
                <a:gd name="connsiteX496" fmla="*/ 427222 w 998118"/>
                <a:gd name="connsiteY496" fmla="*/ 676688 h 926859"/>
                <a:gd name="connsiteX497" fmla="*/ 427222 w 998118"/>
                <a:gd name="connsiteY497" fmla="*/ 674156 h 926859"/>
                <a:gd name="connsiteX498" fmla="*/ 428067 w 998118"/>
                <a:gd name="connsiteY498" fmla="*/ 674156 h 926859"/>
                <a:gd name="connsiteX499" fmla="*/ 428067 w 998118"/>
                <a:gd name="connsiteY499" fmla="*/ 673313 h 926859"/>
                <a:gd name="connsiteX500" fmla="*/ 428911 w 998118"/>
                <a:gd name="connsiteY500" fmla="*/ 673313 h 926859"/>
                <a:gd name="connsiteX501" fmla="*/ 428911 w 998118"/>
                <a:gd name="connsiteY501" fmla="*/ 672469 h 926859"/>
                <a:gd name="connsiteX502" fmla="*/ 429755 w 998118"/>
                <a:gd name="connsiteY502" fmla="*/ 672469 h 926859"/>
                <a:gd name="connsiteX503" fmla="*/ 429755 w 998118"/>
                <a:gd name="connsiteY503" fmla="*/ 670781 h 926859"/>
                <a:gd name="connsiteX504" fmla="*/ 430599 w 998118"/>
                <a:gd name="connsiteY504" fmla="*/ 670781 h 926859"/>
                <a:gd name="connsiteX505" fmla="*/ 430599 w 998118"/>
                <a:gd name="connsiteY505" fmla="*/ 669938 h 926859"/>
                <a:gd name="connsiteX506" fmla="*/ 431443 w 998118"/>
                <a:gd name="connsiteY506" fmla="*/ 669938 h 926859"/>
                <a:gd name="connsiteX507" fmla="*/ 431443 w 998118"/>
                <a:gd name="connsiteY507" fmla="*/ 669094 h 926859"/>
                <a:gd name="connsiteX508" fmla="*/ 432287 w 998118"/>
                <a:gd name="connsiteY508" fmla="*/ 669094 h 926859"/>
                <a:gd name="connsiteX509" fmla="*/ 432287 w 998118"/>
                <a:gd name="connsiteY509" fmla="*/ 666563 h 926859"/>
                <a:gd name="connsiteX510" fmla="*/ 433131 w 998118"/>
                <a:gd name="connsiteY510" fmla="*/ 666563 h 926859"/>
                <a:gd name="connsiteX511" fmla="*/ 433976 w 998118"/>
                <a:gd name="connsiteY511" fmla="*/ 665719 h 926859"/>
                <a:gd name="connsiteX512" fmla="*/ 433976 w 998118"/>
                <a:gd name="connsiteY512" fmla="*/ 664875 h 926859"/>
                <a:gd name="connsiteX513" fmla="*/ 434820 w 998118"/>
                <a:gd name="connsiteY513" fmla="*/ 664875 h 926859"/>
                <a:gd name="connsiteX514" fmla="*/ 433976 w 998118"/>
                <a:gd name="connsiteY514" fmla="*/ 664032 h 926859"/>
                <a:gd name="connsiteX515" fmla="*/ 433976 w 998118"/>
                <a:gd name="connsiteY515" fmla="*/ 662344 h 926859"/>
                <a:gd name="connsiteX516" fmla="*/ 433131 w 998118"/>
                <a:gd name="connsiteY516" fmla="*/ 662344 h 926859"/>
                <a:gd name="connsiteX517" fmla="*/ 433131 w 998118"/>
                <a:gd name="connsiteY517" fmla="*/ 661500 h 926859"/>
                <a:gd name="connsiteX518" fmla="*/ 432287 w 998118"/>
                <a:gd name="connsiteY518" fmla="*/ 661500 h 926859"/>
                <a:gd name="connsiteX519" fmla="*/ 432287 w 998118"/>
                <a:gd name="connsiteY519" fmla="*/ 659813 h 926859"/>
                <a:gd name="connsiteX520" fmla="*/ 431443 w 998118"/>
                <a:gd name="connsiteY520" fmla="*/ 659813 h 926859"/>
                <a:gd name="connsiteX521" fmla="*/ 431443 w 998118"/>
                <a:gd name="connsiteY521" fmla="*/ 658969 h 926859"/>
                <a:gd name="connsiteX522" fmla="*/ 430599 w 998118"/>
                <a:gd name="connsiteY522" fmla="*/ 658969 h 926859"/>
                <a:gd name="connsiteX523" fmla="*/ 430599 w 998118"/>
                <a:gd name="connsiteY523" fmla="*/ 656438 h 926859"/>
                <a:gd name="connsiteX524" fmla="*/ 432287 w 998118"/>
                <a:gd name="connsiteY524" fmla="*/ 656438 h 926859"/>
                <a:gd name="connsiteX525" fmla="*/ 432287 w 998118"/>
                <a:gd name="connsiteY525" fmla="*/ 655594 h 926859"/>
                <a:gd name="connsiteX526" fmla="*/ 431443 w 998118"/>
                <a:gd name="connsiteY526" fmla="*/ 655594 h 926859"/>
                <a:gd name="connsiteX527" fmla="*/ 431443 w 998118"/>
                <a:gd name="connsiteY527" fmla="*/ 653063 h 926859"/>
                <a:gd name="connsiteX528" fmla="*/ 430599 w 998118"/>
                <a:gd name="connsiteY528" fmla="*/ 653063 h 926859"/>
                <a:gd name="connsiteX529" fmla="*/ 430599 w 998118"/>
                <a:gd name="connsiteY529" fmla="*/ 648844 h 926859"/>
                <a:gd name="connsiteX530" fmla="*/ 429670 w 998118"/>
                <a:gd name="connsiteY530" fmla="*/ 648844 h 926859"/>
                <a:gd name="connsiteX531" fmla="*/ 429670 w 998118"/>
                <a:gd name="connsiteY531" fmla="*/ 645469 h 926859"/>
                <a:gd name="connsiteX532" fmla="*/ 428826 w 998118"/>
                <a:gd name="connsiteY532" fmla="*/ 645469 h 926859"/>
                <a:gd name="connsiteX533" fmla="*/ 428826 w 998118"/>
                <a:gd name="connsiteY533" fmla="*/ 644625 h 926859"/>
                <a:gd name="connsiteX534" fmla="*/ 430514 w 998118"/>
                <a:gd name="connsiteY534" fmla="*/ 644625 h 926859"/>
                <a:gd name="connsiteX535" fmla="*/ 430514 w 998118"/>
                <a:gd name="connsiteY535" fmla="*/ 643781 h 926859"/>
                <a:gd name="connsiteX536" fmla="*/ 432203 w 998118"/>
                <a:gd name="connsiteY536" fmla="*/ 643781 h 926859"/>
                <a:gd name="connsiteX537" fmla="*/ 432203 w 998118"/>
                <a:gd name="connsiteY537" fmla="*/ 642938 h 926859"/>
                <a:gd name="connsiteX538" fmla="*/ 433891 w 998118"/>
                <a:gd name="connsiteY538" fmla="*/ 642938 h 926859"/>
                <a:gd name="connsiteX539" fmla="*/ 433891 w 998118"/>
                <a:gd name="connsiteY539" fmla="*/ 641250 h 926859"/>
                <a:gd name="connsiteX540" fmla="*/ 436423 w 998118"/>
                <a:gd name="connsiteY540" fmla="*/ 641250 h 926859"/>
                <a:gd name="connsiteX541" fmla="*/ 436423 w 998118"/>
                <a:gd name="connsiteY541" fmla="*/ 640406 h 926859"/>
                <a:gd name="connsiteX542" fmla="*/ 438112 w 998118"/>
                <a:gd name="connsiteY542" fmla="*/ 640406 h 926859"/>
                <a:gd name="connsiteX543" fmla="*/ 438112 w 998118"/>
                <a:gd name="connsiteY543" fmla="*/ 639563 h 926859"/>
                <a:gd name="connsiteX544" fmla="*/ 440644 w 998118"/>
                <a:gd name="connsiteY544" fmla="*/ 639563 h 926859"/>
                <a:gd name="connsiteX545" fmla="*/ 440644 w 998118"/>
                <a:gd name="connsiteY545" fmla="*/ 638719 h 926859"/>
                <a:gd name="connsiteX546" fmla="*/ 441488 w 998118"/>
                <a:gd name="connsiteY546" fmla="*/ 638719 h 926859"/>
                <a:gd name="connsiteX547" fmla="*/ 442333 w 998118"/>
                <a:gd name="connsiteY547" fmla="*/ 637875 h 926859"/>
                <a:gd name="connsiteX548" fmla="*/ 443177 w 998118"/>
                <a:gd name="connsiteY548" fmla="*/ 637875 h 926859"/>
                <a:gd name="connsiteX549" fmla="*/ 443177 w 998118"/>
                <a:gd name="connsiteY549" fmla="*/ 636188 h 926859"/>
                <a:gd name="connsiteX550" fmla="*/ 444021 w 998118"/>
                <a:gd name="connsiteY550" fmla="*/ 635344 h 926859"/>
                <a:gd name="connsiteX551" fmla="*/ 444021 w 998118"/>
                <a:gd name="connsiteY551" fmla="*/ 634500 h 926859"/>
                <a:gd name="connsiteX552" fmla="*/ 444865 w 998118"/>
                <a:gd name="connsiteY552" fmla="*/ 634500 h 926859"/>
                <a:gd name="connsiteX553" fmla="*/ 447313 w 998118"/>
                <a:gd name="connsiteY553" fmla="*/ 631969 h 926859"/>
                <a:gd name="connsiteX554" fmla="*/ 448157 w 998118"/>
                <a:gd name="connsiteY554" fmla="*/ 631969 h 926859"/>
                <a:gd name="connsiteX555" fmla="*/ 449001 w 998118"/>
                <a:gd name="connsiteY555" fmla="*/ 630282 h 926859"/>
                <a:gd name="connsiteX556" fmla="*/ 452293 w 998118"/>
                <a:gd name="connsiteY556" fmla="*/ 627750 h 926859"/>
                <a:gd name="connsiteX557" fmla="*/ 453138 w 998118"/>
                <a:gd name="connsiteY557" fmla="*/ 626906 h 926859"/>
                <a:gd name="connsiteX558" fmla="*/ 453138 w 998118"/>
                <a:gd name="connsiteY558" fmla="*/ 626063 h 926859"/>
                <a:gd name="connsiteX559" fmla="*/ 453982 w 998118"/>
                <a:gd name="connsiteY559" fmla="*/ 626063 h 926859"/>
                <a:gd name="connsiteX560" fmla="*/ 454826 w 998118"/>
                <a:gd name="connsiteY560" fmla="*/ 625219 h 926859"/>
                <a:gd name="connsiteX561" fmla="*/ 454826 w 998118"/>
                <a:gd name="connsiteY561" fmla="*/ 626063 h 926859"/>
                <a:gd name="connsiteX562" fmla="*/ 455670 w 998118"/>
                <a:gd name="connsiteY562" fmla="*/ 626063 h 926859"/>
                <a:gd name="connsiteX563" fmla="*/ 455670 w 998118"/>
                <a:gd name="connsiteY563" fmla="*/ 625219 h 926859"/>
                <a:gd name="connsiteX564" fmla="*/ 465715 w 998118"/>
                <a:gd name="connsiteY564" fmla="*/ 625219 h 926859"/>
                <a:gd name="connsiteX565" fmla="*/ 466560 w 998118"/>
                <a:gd name="connsiteY565" fmla="*/ 625050 h 926859"/>
                <a:gd name="connsiteX566" fmla="*/ 476605 w 998118"/>
                <a:gd name="connsiteY566" fmla="*/ 625050 h 926859"/>
                <a:gd name="connsiteX567" fmla="*/ 480826 w 998118"/>
                <a:gd name="connsiteY567" fmla="*/ 624881 h 926859"/>
                <a:gd name="connsiteX568" fmla="*/ 490871 w 998118"/>
                <a:gd name="connsiteY568" fmla="*/ 624881 h 926859"/>
                <a:gd name="connsiteX569" fmla="*/ 490871 w 998118"/>
                <a:gd name="connsiteY569" fmla="*/ 623953 h 926859"/>
                <a:gd name="connsiteX570" fmla="*/ 493403 w 998118"/>
                <a:gd name="connsiteY570" fmla="*/ 623953 h 926859"/>
                <a:gd name="connsiteX571" fmla="*/ 493403 w 998118"/>
                <a:gd name="connsiteY571" fmla="*/ 623110 h 926859"/>
                <a:gd name="connsiteX572" fmla="*/ 494248 w 998118"/>
                <a:gd name="connsiteY572" fmla="*/ 623110 h 926859"/>
                <a:gd name="connsiteX573" fmla="*/ 494248 w 998118"/>
                <a:gd name="connsiteY573" fmla="*/ 622266 h 926859"/>
                <a:gd name="connsiteX574" fmla="*/ 495092 w 998118"/>
                <a:gd name="connsiteY574" fmla="*/ 621422 h 926859"/>
                <a:gd name="connsiteX575" fmla="*/ 495092 w 998118"/>
                <a:gd name="connsiteY575" fmla="*/ 620578 h 926859"/>
                <a:gd name="connsiteX576" fmla="*/ 495936 w 998118"/>
                <a:gd name="connsiteY576" fmla="*/ 620578 h 926859"/>
                <a:gd name="connsiteX577" fmla="*/ 495936 w 998118"/>
                <a:gd name="connsiteY577" fmla="*/ 619735 h 926859"/>
                <a:gd name="connsiteX578" fmla="*/ 496780 w 998118"/>
                <a:gd name="connsiteY578" fmla="*/ 619735 h 926859"/>
                <a:gd name="connsiteX579" fmla="*/ 496780 w 998118"/>
                <a:gd name="connsiteY579" fmla="*/ 618891 h 926859"/>
                <a:gd name="connsiteX580" fmla="*/ 497624 w 998118"/>
                <a:gd name="connsiteY580" fmla="*/ 618047 h 926859"/>
                <a:gd name="connsiteX581" fmla="*/ 499312 w 998118"/>
                <a:gd name="connsiteY581" fmla="*/ 616359 h 926859"/>
                <a:gd name="connsiteX582" fmla="*/ 499312 w 998118"/>
                <a:gd name="connsiteY582" fmla="*/ 615516 h 926859"/>
                <a:gd name="connsiteX583" fmla="*/ 500157 w 998118"/>
                <a:gd name="connsiteY583" fmla="*/ 614672 h 926859"/>
                <a:gd name="connsiteX584" fmla="*/ 501001 w 998118"/>
                <a:gd name="connsiteY584" fmla="*/ 614672 h 926859"/>
                <a:gd name="connsiteX585" fmla="*/ 501001 w 998118"/>
                <a:gd name="connsiteY585" fmla="*/ 613828 h 926859"/>
                <a:gd name="connsiteX586" fmla="*/ 501845 w 998118"/>
                <a:gd name="connsiteY586" fmla="*/ 612985 h 926859"/>
                <a:gd name="connsiteX587" fmla="*/ 502689 w 998118"/>
                <a:gd name="connsiteY587" fmla="*/ 612141 h 926859"/>
                <a:gd name="connsiteX588" fmla="*/ 502689 w 998118"/>
                <a:gd name="connsiteY588" fmla="*/ 611297 h 926859"/>
                <a:gd name="connsiteX589" fmla="*/ 503533 w 998118"/>
                <a:gd name="connsiteY589" fmla="*/ 611297 h 926859"/>
                <a:gd name="connsiteX590" fmla="*/ 503533 w 998118"/>
                <a:gd name="connsiteY590" fmla="*/ 610453 h 926859"/>
                <a:gd name="connsiteX591" fmla="*/ 504377 w 998118"/>
                <a:gd name="connsiteY591" fmla="*/ 610453 h 926859"/>
                <a:gd name="connsiteX592" fmla="*/ 504377 w 998118"/>
                <a:gd name="connsiteY592" fmla="*/ 609610 h 926859"/>
                <a:gd name="connsiteX593" fmla="*/ 505221 w 998118"/>
                <a:gd name="connsiteY593" fmla="*/ 609610 h 926859"/>
                <a:gd name="connsiteX594" fmla="*/ 505221 w 998118"/>
                <a:gd name="connsiteY594" fmla="*/ 608766 h 926859"/>
                <a:gd name="connsiteX595" fmla="*/ 506066 w 998118"/>
                <a:gd name="connsiteY595" fmla="*/ 608766 h 926859"/>
                <a:gd name="connsiteX596" fmla="*/ 506066 w 998118"/>
                <a:gd name="connsiteY596" fmla="*/ 607922 h 926859"/>
                <a:gd name="connsiteX597" fmla="*/ 506910 w 998118"/>
                <a:gd name="connsiteY597" fmla="*/ 607922 h 926859"/>
                <a:gd name="connsiteX598" fmla="*/ 506910 w 998118"/>
                <a:gd name="connsiteY598" fmla="*/ 607078 h 926859"/>
                <a:gd name="connsiteX599" fmla="*/ 507754 w 998118"/>
                <a:gd name="connsiteY599" fmla="*/ 607078 h 926859"/>
                <a:gd name="connsiteX600" fmla="*/ 507754 w 998118"/>
                <a:gd name="connsiteY600" fmla="*/ 606235 h 926859"/>
                <a:gd name="connsiteX601" fmla="*/ 508598 w 998118"/>
                <a:gd name="connsiteY601" fmla="*/ 606235 h 926859"/>
                <a:gd name="connsiteX602" fmla="*/ 508598 w 998118"/>
                <a:gd name="connsiteY602" fmla="*/ 605391 h 926859"/>
                <a:gd name="connsiteX603" fmla="*/ 509442 w 998118"/>
                <a:gd name="connsiteY603" fmla="*/ 605391 h 926859"/>
                <a:gd name="connsiteX604" fmla="*/ 510286 w 998118"/>
                <a:gd name="connsiteY604" fmla="*/ 604547 h 926859"/>
                <a:gd name="connsiteX605" fmla="*/ 511130 w 998118"/>
                <a:gd name="connsiteY605" fmla="*/ 603703 h 926859"/>
                <a:gd name="connsiteX606" fmla="*/ 511975 w 998118"/>
                <a:gd name="connsiteY606" fmla="*/ 603703 h 926859"/>
                <a:gd name="connsiteX607" fmla="*/ 511975 w 998118"/>
                <a:gd name="connsiteY607" fmla="*/ 602860 h 926859"/>
                <a:gd name="connsiteX608" fmla="*/ 512819 w 998118"/>
                <a:gd name="connsiteY608" fmla="*/ 602016 h 926859"/>
                <a:gd name="connsiteX609" fmla="*/ 514507 w 998118"/>
                <a:gd name="connsiteY609" fmla="*/ 601172 h 926859"/>
                <a:gd name="connsiteX610" fmla="*/ 514507 w 998118"/>
                <a:gd name="connsiteY610" fmla="*/ 600328 h 926859"/>
                <a:gd name="connsiteX611" fmla="*/ 515351 w 998118"/>
                <a:gd name="connsiteY611" fmla="*/ 600328 h 926859"/>
                <a:gd name="connsiteX612" fmla="*/ 516195 w 998118"/>
                <a:gd name="connsiteY612" fmla="*/ 598641 h 926859"/>
                <a:gd name="connsiteX613" fmla="*/ 517884 w 998118"/>
                <a:gd name="connsiteY613" fmla="*/ 597797 h 926859"/>
                <a:gd name="connsiteX614" fmla="*/ 519572 w 998118"/>
                <a:gd name="connsiteY614" fmla="*/ 596110 h 926859"/>
                <a:gd name="connsiteX615" fmla="*/ 520416 w 998118"/>
                <a:gd name="connsiteY615" fmla="*/ 595266 h 926859"/>
                <a:gd name="connsiteX616" fmla="*/ 521260 w 998118"/>
                <a:gd name="connsiteY616" fmla="*/ 595266 h 926859"/>
                <a:gd name="connsiteX617" fmla="*/ 521260 w 998118"/>
                <a:gd name="connsiteY617" fmla="*/ 594422 h 926859"/>
                <a:gd name="connsiteX618" fmla="*/ 522104 w 998118"/>
                <a:gd name="connsiteY618" fmla="*/ 594422 h 926859"/>
                <a:gd name="connsiteX619" fmla="*/ 522948 w 998118"/>
                <a:gd name="connsiteY619" fmla="*/ 593578 h 926859"/>
                <a:gd name="connsiteX620" fmla="*/ 523793 w 998118"/>
                <a:gd name="connsiteY620" fmla="*/ 592735 h 926859"/>
                <a:gd name="connsiteX621" fmla="*/ 524637 w 998118"/>
                <a:gd name="connsiteY621" fmla="*/ 591891 h 926859"/>
                <a:gd name="connsiteX622" fmla="*/ 525481 w 998118"/>
                <a:gd name="connsiteY622" fmla="*/ 591891 h 926859"/>
                <a:gd name="connsiteX623" fmla="*/ 526325 w 998118"/>
                <a:gd name="connsiteY623" fmla="*/ 591047 h 926859"/>
                <a:gd name="connsiteX624" fmla="*/ 527169 w 998118"/>
                <a:gd name="connsiteY624" fmla="*/ 590203 h 926859"/>
                <a:gd name="connsiteX625" fmla="*/ 528013 w 998118"/>
                <a:gd name="connsiteY625" fmla="*/ 590203 h 926859"/>
                <a:gd name="connsiteX626" fmla="*/ 528013 w 998118"/>
                <a:gd name="connsiteY626" fmla="*/ 589360 h 926859"/>
                <a:gd name="connsiteX627" fmla="*/ 529702 w 998118"/>
                <a:gd name="connsiteY627" fmla="*/ 589360 h 926859"/>
                <a:gd name="connsiteX628" fmla="*/ 529702 w 998118"/>
                <a:gd name="connsiteY628" fmla="*/ 588516 h 926859"/>
                <a:gd name="connsiteX629" fmla="*/ 530546 w 998118"/>
                <a:gd name="connsiteY629" fmla="*/ 587672 h 926859"/>
                <a:gd name="connsiteX630" fmla="*/ 532234 w 998118"/>
                <a:gd name="connsiteY630" fmla="*/ 587672 h 926859"/>
                <a:gd name="connsiteX631" fmla="*/ 533078 w 998118"/>
                <a:gd name="connsiteY631" fmla="*/ 588516 h 926859"/>
                <a:gd name="connsiteX632" fmla="*/ 538987 w 998118"/>
                <a:gd name="connsiteY632" fmla="*/ 588516 h 926859"/>
                <a:gd name="connsiteX633" fmla="*/ 539831 w 998118"/>
                <a:gd name="connsiteY633" fmla="*/ 589275 h 926859"/>
                <a:gd name="connsiteX634" fmla="*/ 544052 w 998118"/>
                <a:gd name="connsiteY634" fmla="*/ 589275 h 926859"/>
                <a:gd name="connsiteX635" fmla="*/ 545741 w 998118"/>
                <a:gd name="connsiteY635" fmla="*/ 588347 h 926859"/>
                <a:gd name="connsiteX636" fmla="*/ 545741 w 998118"/>
                <a:gd name="connsiteY636" fmla="*/ 587503 h 926859"/>
                <a:gd name="connsiteX637" fmla="*/ 546585 w 998118"/>
                <a:gd name="connsiteY637" fmla="*/ 587503 h 926859"/>
                <a:gd name="connsiteX638" fmla="*/ 546585 w 998118"/>
                <a:gd name="connsiteY638" fmla="*/ 586660 h 926859"/>
                <a:gd name="connsiteX639" fmla="*/ 547429 w 998118"/>
                <a:gd name="connsiteY639" fmla="*/ 585816 h 926859"/>
                <a:gd name="connsiteX640" fmla="*/ 546585 w 998118"/>
                <a:gd name="connsiteY640" fmla="*/ 585816 h 926859"/>
                <a:gd name="connsiteX641" fmla="*/ 547429 w 998118"/>
                <a:gd name="connsiteY641" fmla="*/ 584972 h 926859"/>
                <a:gd name="connsiteX642" fmla="*/ 548273 w 998118"/>
                <a:gd name="connsiteY642" fmla="*/ 584128 h 926859"/>
                <a:gd name="connsiteX643" fmla="*/ 548273 w 998118"/>
                <a:gd name="connsiteY643" fmla="*/ 581597 h 926859"/>
                <a:gd name="connsiteX644" fmla="*/ 549033 w 998118"/>
                <a:gd name="connsiteY644" fmla="*/ 579910 h 926859"/>
                <a:gd name="connsiteX645" fmla="*/ 549033 w 998118"/>
                <a:gd name="connsiteY645" fmla="*/ 577378 h 926859"/>
                <a:gd name="connsiteX646" fmla="*/ 549792 w 998118"/>
                <a:gd name="connsiteY646" fmla="*/ 575691 h 926859"/>
                <a:gd name="connsiteX647" fmla="*/ 550636 w 998118"/>
                <a:gd name="connsiteY647" fmla="*/ 574847 h 926859"/>
                <a:gd name="connsiteX648" fmla="*/ 550636 w 998118"/>
                <a:gd name="connsiteY648" fmla="*/ 574003 h 926859"/>
                <a:gd name="connsiteX649" fmla="*/ 551481 w 998118"/>
                <a:gd name="connsiteY649" fmla="*/ 574003 h 926859"/>
                <a:gd name="connsiteX650" fmla="*/ 551481 w 998118"/>
                <a:gd name="connsiteY650" fmla="*/ 573159 h 926859"/>
                <a:gd name="connsiteX651" fmla="*/ 552325 w 998118"/>
                <a:gd name="connsiteY651" fmla="*/ 571472 h 926859"/>
                <a:gd name="connsiteX652" fmla="*/ 554857 w 998118"/>
                <a:gd name="connsiteY652" fmla="*/ 569785 h 926859"/>
                <a:gd name="connsiteX653" fmla="*/ 558149 w 998118"/>
                <a:gd name="connsiteY653" fmla="*/ 566410 h 926859"/>
                <a:gd name="connsiteX654" fmla="*/ 558149 w 998118"/>
                <a:gd name="connsiteY654" fmla="*/ 565566 h 926859"/>
                <a:gd name="connsiteX655" fmla="*/ 560682 w 998118"/>
                <a:gd name="connsiteY655" fmla="*/ 563878 h 926859"/>
                <a:gd name="connsiteX656" fmla="*/ 559838 w 998118"/>
                <a:gd name="connsiteY656" fmla="*/ 563878 h 926859"/>
                <a:gd name="connsiteX657" fmla="*/ 559838 w 998118"/>
                <a:gd name="connsiteY657" fmla="*/ 563035 h 926859"/>
                <a:gd name="connsiteX658" fmla="*/ 560682 w 998118"/>
                <a:gd name="connsiteY658" fmla="*/ 562191 h 926859"/>
                <a:gd name="connsiteX659" fmla="*/ 561526 w 998118"/>
                <a:gd name="connsiteY659" fmla="*/ 563035 h 926859"/>
                <a:gd name="connsiteX660" fmla="*/ 562370 w 998118"/>
                <a:gd name="connsiteY660" fmla="*/ 563035 h 926859"/>
                <a:gd name="connsiteX661" fmla="*/ 563214 w 998118"/>
                <a:gd name="connsiteY661" fmla="*/ 563878 h 926859"/>
                <a:gd name="connsiteX662" fmla="*/ 564058 w 998118"/>
                <a:gd name="connsiteY662" fmla="*/ 563878 h 926859"/>
                <a:gd name="connsiteX663" fmla="*/ 564058 w 998118"/>
                <a:gd name="connsiteY663" fmla="*/ 564722 h 926859"/>
                <a:gd name="connsiteX664" fmla="*/ 566591 w 998118"/>
                <a:gd name="connsiteY664" fmla="*/ 566410 h 926859"/>
                <a:gd name="connsiteX665" fmla="*/ 569967 w 998118"/>
                <a:gd name="connsiteY665" fmla="*/ 568941 h 926859"/>
                <a:gd name="connsiteX666" fmla="*/ 569967 w 998118"/>
                <a:gd name="connsiteY666" fmla="*/ 572316 h 926859"/>
                <a:gd name="connsiteX667" fmla="*/ 569208 w 998118"/>
                <a:gd name="connsiteY667" fmla="*/ 575691 h 926859"/>
                <a:gd name="connsiteX668" fmla="*/ 569208 w 998118"/>
                <a:gd name="connsiteY668" fmla="*/ 577378 h 926859"/>
                <a:gd name="connsiteX669" fmla="*/ 568364 w 998118"/>
                <a:gd name="connsiteY669" fmla="*/ 579066 h 926859"/>
                <a:gd name="connsiteX670" fmla="*/ 568364 w 998118"/>
                <a:gd name="connsiteY670" fmla="*/ 582441 h 926859"/>
                <a:gd name="connsiteX671" fmla="*/ 567604 w 998118"/>
                <a:gd name="connsiteY671" fmla="*/ 584128 h 926859"/>
                <a:gd name="connsiteX672" fmla="*/ 567604 w 998118"/>
                <a:gd name="connsiteY672" fmla="*/ 588347 h 926859"/>
                <a:gd name="connsiteX673" fmla="*/ 566844 w 998118"/>
                <a:gd name="connsiteY673" fmla="*/ 588347 h 926859"/>
                <a:gd name="connsiteX674" fmla="*/ 566844 w 998118"/>
                <a:gd name="connsiteY674" fmla="*/ 589191 h 926859"/>
                <a:gd name="connsiteX675" fmla="*/ 567688 w 998118"/>
                <a:gd name="connsiteY675" fmla="*/ 589191 h 926859"/>
                <a:gd name="connsiteX676" fmla="*/ 566844 w 998118"/>
                <a:gd name="connsiteY676" fmla="*/ 590878 h 926859"/>
                <a:gd name="connsiteX677" fmla="*/ 566844 w 998118"/>
                <a:gd name="connsiteY677" fmla="*/ 594253 h 926859"/>
                <a:gd name="connsiteX678" fmla="*/ 566000 w 998118"/>
                <a:gd name="connsiteY678" fmla="*/ 594253 h 926859"/>
                <a:gd name="connsiteX679" fmla="*/ 566000 w 998118"/>
                <a:gd name="connsiteY679" fmla="*/ 599316 h 926859"/>
                <a:gd name="connsiteX680" fmla="*/ 565240 w 998118"/>
                <a:gd name="connsiteY680" fmla="*/ 600160 h 926859"/>
                <a:gd name="connsiteX681" fmla="*/ 565240 w 998118"/>
                <a:gd name="connsiteY681" fmla="*/ 603535 h 926859"/>
                <a:gd name="connsiteX682" fmla="*/ 564396 w 998118"/>
                <a:gd name="connsiteY682" fmla="*/ 603535 h 926859"/>
                <a:gd name="connsiteX683" fmla="*/ 565240 w 998118"/>
                <a:gd name="connsiteY683" fmla="*/ 605222 h 926859"/>
                <a:gd name="connsiteX684" fmla="*/ 565240 w 998118"/>
                <a:gd name="connsiteY684" fmla="*/ 606066 h 926859"/>
                <a:gd name="connsiteX685" fmla="*/ 566084 w 998118"/>
                <a:gd name="connsiteY685" fmla="*/ 606066 h 926859"/>
                <a:gd name="connsiteX686" fmla="*/ 566084 w 998118"/>
                <a:gd name="connsiteY686" fmla="*/ 606909 h 926859"/>
                <a:gd name="connsiteX687" fmla="*/ 567857 w 998118"/>
                <a:gd name="connsiteY687" fmla="*/ 611128 h 926859"/>
                <a:gd name="connsiteX688" fmla="*/ 567857 w 998118"/>
                <a:gd name="connsiteY688" fmla="*/ 617035 h 926859"/>
                <a:gd name="connsiteX689" fmla="*/ 563805 w 998118"/>
                <a:gd name="connsiteY689" fmla="*/ 622941 h 926859"/>
                <a:gd name="connsiteX690" fmla="*/ 562961 w 998118"/>
                <a:gd name="connsiteY690" fmla="*/ 624628 h 926859"/>
                <a:gd name="connsiteX691" fmla="*/ 562961 w 998118"/>
                <a:gd name="connsiteY691" fmla="*/ 625472 h 926859"/>
                <a:gd name="connsiteX692" fmla="*/ 562117 w 998118"/>
                <a:gd name="connsiteY692" fmla="*/ 627159 h 926859"/>
                <a:gd name="connsiteX693" fmla="*/ 562117 w 998118"/>
                <a:gd name="connsiteY693" fmla="*/ 628003 h 926859"/>
                <a:gd name="connsiteX694" fmla="*/ 561357 w 998118"/>
                <a:gd name="connsiteY694" fmla="*/ 631378 h 926859"/>
                <a:gd name="connsiteX695" fmla="*/ 561357 w 998118"/>
                <a:gd name="connsiteY695" fmla="*/ 636441 h 926859"/>
                <a:gd name="connsiteX696" fmla="*/ 560597 w 998118"/>
                <a:gd name="connsiteY696" fmla="*/ 636441 h 926859"/>
                <a:gd name="connsiteX697" fmla="*/ 560597 w 998118"/>
                <a:gd name="connsiteY697" fmla="*/ 642347 h 926859"/>
                <a:gd name="connsiteX698" fmla="*/ 559838 w 998118"/>
                <a:gd name="connsiteY698" fmla="*/ 642347 h 926859"/>
                <a:gd name="connsiteX699" fmla="*/ 559838 w 998118"/>
                <a:gd name="connsiteY699" fmla="*/ 651628 h 926859"/>
                <a:gd name="connsiteX700" fmla="*/ 559162 w 998118"/>
                <a:gd name="connsiteY700" fmla="*/ 654160 h 926859"/>
                <a:gd name="connsiteX701" fmla="*/ 559162 w 998118"/>
                <a:gd name="connsiteY701" fmla="*/ 661753 h 926859"/>
                <a:gd name="connsiteX702" fmla="*/ 560091 w 998118"/>
                <a:gd name="connsiteY702" fmla="*/ 662597 h 926859"/>
                <a:gd name="connsiteX703" fmla="*/ 560091 w 998118"/>
                <a:gd name="connsiteY703" fmla="*/ 663441 h 926859"/>
                <a:gd name="connsiteX704" fmla="*/ 559247 w 998118"/>
                <a:gd name="connsiteY704" fmla="*/ 663441 h 926859"/>
                <a:gd name="connsiteX705" fmla="*/ 559247 w 998118"/>
                <a:gd name="connsiteY705" fmla="*/ 666816 h 926859"/>
                <a:gd name="connsiteX706" fmla="*/ 558487 w 998118"/>
                <a:gd name="connsiteY706" fmla="*/ 667660 h 926859"/>
                <a:gd name="connsiteX707" fmla="*/ 558487 w 998118"/>
                <a:gd name="connsiteY707" fmla="*/ 668503 h 926859"/>
                <a:gd name="connsiteX708" fmla="*/ 557643 w 998118"/>
                <a:gd name="connsiteY708" fmla="*/ 668503 h 926859"/>
                <a:gd name="connsiteX709" fmla="*/ 557643 w 998118"/>
                <a:gd name="connsiteY709" fmla="*/ 670191 h 926859"/>
                <a:gd name="connsiteX710" fmla="*/ 558487 w 998118"/>
                <a:gd name="connsiteY710" fmla="*/ 671035 h 926859"/>
                <a:gd name="connsiteX711" fmla="*/ 557643 w 998118"/>
                <a:gd name="connsiteY711" fmla="*/ 671878 h 926859"/>
                <a:gd name="connsiteX712" fmla="*/ 557643 w 998118"/>
                <a:gd name="connsiteY712" fmla="*/ 676941 h 926859"/>
                <a:gd name="connsiteX713" fmla="*/ 556883 w 998118"/>
                <a:gd name="connsiteY713" fmla="*/ 676941 h 926859"/>
                <a:gd name="connsiteX714" fmla="*/ 556883 w 998118"/>
                <a:gd name="connsiteY714" fmla="*/ 681160 h 926859"/>
                <a:gd name="connsiteX715" fmla="*/ 556123 w 998118"/>
                <a:gd name="connsiteY715" fmla="*/ 681160 h 926859"/>
                <a:gd name="connsiteX716" fmla="*/ 556123 w 998118"/>
                <a:gd name="connsiteY716" fmla="*/ 682003 h 926859"/>
                <a:gd name="connsiteX717" fmla="*/ 555279 w 998118"/>
                <a:gd name="connsiteY717" fmla="*/ 682847 h 926859"/>
                <a:gd name="connsiteX718" fmla="*/ 555279 w 998118"/>
                <a:gd name="connsiteY718" fmla="*/ 684535 h 926859"/>
                <a:gd name="connsiteX719" fmla="*/ 554435 w 998118"/>
                <a:gd name="connsiteY719" fmla="*/ 684535 h 926859"/>
                <a:gd name="connsiteX720" fmla="*/ 554435 w 998118"/>
                <a:gd name="connsiteY720" fmla="*/ 686222 h 926859"/>
                <a:gd name="connsiteX721" fmla="*/ 553591 w 998118"/>
                <a:gd name="connsiteY721" fmla="*/ 686222 h 926859"/>
                <a:gd name="connsiteX722" fmla="*/ 553591 w 998118"/>
                <a:gd name="connsiteY722" fmla="*/ 688753 h 926859"/>
                <a:gd name="connsiteX723" fmla="*/ 552747 w 998118"/>
                <a:gd name="connsiteY723" fmla="*/ 688753 h 926859"/>
                <a:gd name="connsiteX724" fmla="*/ 552747 w 998118"/>
                <a:gd name="connsiteY724" fmla="*/ 689597 h 926859"/>
                <a:gd name="connsiteX725" fmla="*/ 553591 w 998118"/>
                <a:gd name="connsiteY725" fmla="*/ 690441 h 926859"/>
                <a:gd name="connsiteX726" fmla="*/ 552747 w 998118"/>
                <a:gd name="connsiteY726" fmla="*/ 692972 h 926859"/>
                <a:gd name="connsiteX727" fmla="*/ 552747 w 998118"/>
                <a:gd name="connsiteY727" fmla="*/ 693816 h 926859"/>
                <a:gd name="connsiteX728" fmla="*/ 551903 w 998118"/>
                <a:gd name="connsiteY728" fmla="*/ 695503 h 926859"/>
                <a:gd name="connsiteX729" fmla="*/ 551143 w 998118"/>
                <a:gd name="connsiteY729" fmla="*/ 698878 h 926859"/>
                <a:gd name="connsiteX730" fmla="*/ 550299 w 998118"/>
                <a:gd name="connsiteY730" fmla="*/ 701410 h 926859"/>
                <a:gd name="connsiteX731" fmla="*/ 549455 w 998118"/>
                <a:gd name="connsiteY731" fmla="*/ 702253 h 926859"/>
                <a:gd name="connsiteX732" fmla="*/ 548611 w 998118"/>
                <a:gd name="connsiteY732" fmla="*/ 702253 h 926859"/>
                <a:gd name="connsiteX733" fmla="*/ 547766 w 998118"/>
                <a:gd name="connsiteY733" fmla="*/ 703097 h 926859"/>
                <a:gd name="connsiteX734" fmla="*/ 546922 w 998118"/>
                <a:gd name="connsiteY734" fmla="*/ 703941 h 926859"/>
                <a:gd name="connsiteX735" fmla="*/ 546922 w 998118"/>
                <a:gd name="connsiteY735" fmla="*/ 704785 h 926859"/>
                <a:gd name="connsiteX736" fmla="*/ 546078 w 998118"/>
                <a:gd name="connsiteY736" fmla="*/ 705628 h 926859"/>
                <a:gd name="connsiteX737" fmla="*/ 546922 w 998118"/>
                <a:gd name="connsiteY737" fmla="*/ 705628 h 926859"/>
                <a:gd name="connsiteX738" fmla="*/ 546922 w 998118"/>
                <a:gd name="connsiteY738" fmla="*/ 706472 h 926859"/>
                <a:gd name="connsiteX739" fmla="*/ 547766 w 998118"/>
                <a:gd name="connsiteY739" fmla="*/ 707316 h 926859"/>
                <a:gd name="connsiteX740" fmla="*/ 547766 w 998118"/>
                <a:gd name="connsiteY740" fmla="*/ 709003 h 926859"/>
                <a:gd name="connsiteX741" fmla="*/ 546922 w 998118"/>
                <a:gd name="connsiteY741" fmla="*/ 709003 h 926859"/>
                <a:gd name="connsiteX742" fmla="*/ 546078 w 998118"/>
                <a:gd name="connsiteY742" fmla="*/ 709847 h 926859"/>
                <a:gd name="connsiteX743" fmla="*/ 545234 w 998118"/>
                <a:gd name="connsiteY743" fmla="*/ 709847 h 926859"/>
                <a:gd name="connsiteX744" fmla="*/ 545234 w 998118"/>
                <a:gd name="connsiteY744" fmla="*/ 710691 h 926859"/>
                <a:gd name="connsiteX745" fmla="*/ 546078 w 998118"/>
                <a:gd name="connsiteY745" fmla="*/ 711534 h 926859"/>
                <a:gd name="connsiteX746" fmla="*/ 546078 w 998118"/>
                <a:gd name="connsiteY746" fmla="*/ 713222 h 926859"/>
                <a:gd name="connsiteX747" fmla="*/ 547007 w 998118"/>
                <a:gd name="connsiteY747" fmla="*/ 716597 h 926859"/>
                <a:gd name="connsiteX748" fmla="*/ 547007 w 998118"/>
                <a:gd name="connsiteY748" fmla="*/ 719128 h 926859"/>
                <a:gd name="connsiteX749" fmla="*/ 547935 w 998118"/>
                <a:gd name="connsiteY749" fmla="*/ 720816 h 926859"/>
                <a:gd name="connsiteX750" fmla="*/ 547935 w 998118"/>
                <a:gd name="connsiteY750" fmla="*/ 728409 h 926859"/>
                <a:gd name="connsiteX751" fmla="*/ 548864 w 998118"/>
                <a:gd name="connsiteY751" fmla="*/ 728409 h 926859"/>
                <a:gd name="connsiteX752" fmla="*/ 548864 w 998118"/>
                <a:gd name="connsiteY752" fmla="*/ 729253 h 926859"/>
                <a:gd name="connsiteX753" fmla="*/ 549708 w 998118"/>
                <a:gd name="connsiteY753" fmla="*/ 729253 h 926859"/>
                <a:gd name="connsiteX754" fmla="*/ 550552 w 998118"/>
                <a:gd name="connsiteY754" fmla="*/ 730097 h 926859"/>
                <a:gd name="connsiteX755" fmla="*/ 551396 w 998118"/>
                <a:gd name="connsiteY755" fmla="*/ 730097 h 926859"/>
                <a:gd name="connsiteX756" fmla="*/ 551396 w 998118"/>
                <a:gd name="connsiteY756" fmla="*/ 731785 h 926859"/>
                <a:gd name="connsiteX757" fmla="*/ 552240 w 998118"/>
                <a:gd name="connsiteY757" fmla="*/ 731785 h 926859"/>
                <a:gd name="connsiteX758" fmla="*/ 552240 w 998118"/>
                <a:gd name="connsiteY758" fmla="*/ 733472 h 926859"/>
                <a:gd name="connsiteX759" fmla="*/ 553085 w 998118"/>
                <a:gd name="connsiteY759" fmla="*/ 733472 h 926859"/>
                <a:gd name="connsiteX760" fmla="*/ 553085 w 998118"/>
                <a:gd name="connsiteY760" fmla="*/ 737691 h 926859"/>
                <a:gd name="connsiteX761" fmla="*/ 554013 w 998118"/>
                <a:gd name="connsiteY761" fmla="*/ 738535 h 926859"/>
                <a:gd name="connsiteX762" fmla="*/ 554013 w 998118"/>
                <a:gd name="connsiteY762" fmla="*/ 739378 h 926859"/>
                <a:gd name="connsiteX763" fmla="*/ 554857 w 998118"/>
                <a:gd name="connsiteY763" fmla="*/ 739378 h 926859"/>
                <a:gd name="connsiteX764" fmla="*/ 554857 w 998118"/>
                <a:gd name="connsiteY764" fmla="*/ 741910 h 926859"/>
                <a:gd name="connsiteX765" fmla="*/ 554097 w 998118"/>
                <a:gd name="connsiteY765" fmla="*/ 742753 h 926859"/>
                <a:gd name="connsiteX766" fmla="*/ 554097 w 998118"/>
                <a:gd name="connsiteY766" fmla="*/ 743597 h 926859"/>
                <a:gd name="connsiteX767" fmla="*/ 553253 w 998118"/>
                <a:gd name="connsiteY767" fmla="*/ 744441 h 926859"/>
                <a:gd name="connsiteX768" fmla="*/ 553253 w 998118"/>
                <a:gd name="connsiteY768" fmla="*/ 746128 h 926859"/>
                <a:gd name="connsiteX769" fmla="*/ 552409 w 998118"/>
                <a:gd name="connsiteY769" fmla="*/ 746128 h 926859"/>
                <a:gd name="connsiteX770" fmla="*/ 551565 w 998118"/>
                <a:gd name="connsiteY770" fmla="*/ 746972 h 926859"/>
                <a:gd name="connsiteX771" fmla="*/ 550721 w 998118"/>
                <a:gd name="connsiteY771" fmla="*/ 747816 h 926859"/>
                <a:gd name="connsiteX772" fmla="*/ 549877 w 998118"/>
                <a:gd name="connsiteY772" fmla="*/ 748660 h 926859"/>
                <a:gd name="connsiteX773" fmla="*/ 549033 w 998118"/>
                <a:gd name="connsiteY773" fmla="*/ 748660 h 926859"/>
                <a:gd name="connsiteX774" fmla="*/ 549033 w 998118"/>
                <a:gd name="connsiteY774" fmla="*/ 749503 h 926859"/>
                <a:gd name="connsiteX775" fmla="*/ 547344 w 998118"/>
                <a:gd name="connsiteY775" fmla="*/ 749503 h 926859"/>
                <a:gd name="connsiteX776" fmla="*/ 547344 w 998118"/>
                <a:gd name="connsiteY776" fmla="*/ 751191 h 926859"/>
                <a:gd name="connsiteX777" fmla="*/ 549033 w 998118"/>
                <a:gd name="connsiteY777" fmla="*/ 752035 h 926859"/>
                <a:gd name="connsiteX778" fmla="*/ 549877 w 998118"/>
                <a:gd name="connsiteY778" fmla="*/ 752878 h 926859"/>
                <a:gd name="connsiteX779" fmla="*/ 550721 w 998118"/>
                <a:gd name="connsiteY779" fmla="*/ 753722 h 926859"/>
                <a:gd name="connsiteX780" fmla="*/ 551565 w 998118"/>
                <a:gd name="connsiteY780" fmla="*/ 754566 h 926859"/>
                <a:gd name="connsiteX781" fmla="*/ 553253 w 998118"/>
                <a:gd name="connsiteY781" fmla="*/ 756253 h 926859"/>
                <a:gd name="connsiteX782" fmla="*/ 554097 w 998118"/>
                <a:gd name="connsiteY782" fmla="*/ 757097 h 926859"/>
                <a:gd name="connsiteX783" fmla="*/ 554942 w 998118"/>
                <a:gd name="connsiteY783" fmla="*/ 757941 h 926859"/>
                <a:gd name="connsiteX784" fmla="*/ 555786 w 998118"/>
                <a:gd name="connsiteY784" fmla="*/ 757941 h 926859"/>
                <a:gd name="connsiteX785" fmla="*/ 555786 w 998118"/>
                <a:gd name="connsiteY785" fmla="*/ 758785 h 926859"/>
                <a:gd name="connsiteX786" fmla="*/ 556630 w 998118"/>
                <a:gd name="connsiteY786" fmla="*/ 757941 h 926859"/>
                <a:gd name="connsiteX787" fmla="*/ 557474 w 998118"/>
                <a:gd name="connsiteY787" fmla="*/ 758785 h 926859"/>
                <a:gd name="connsiteX788" fmla="*/ 558318 w 998118"/>
                <a:gd name="connsiteY788" fmla="*/ 758785 h 926859"/>
                <a:gd name="connsiteX789" fmla="*/ 558318 w 998118"/>
                <a:gd name="connsiteY789" fmla="*/ 759628 h 926859"/>
                <a:gd name="connsiteX790" fmla="*/ 560851 w 998118"/>
                <a:gd name="connsiteY790" fmla="*/ 757941 h 926859"/>
                <a:gd name="connsiteX791" fmla="*/ 561695 w 998118"/>
                <a:gd name="connsiteY791" fmla="*/ 757941 h 926859"/>
                <a:gd name="connsiteX792" fmla="*/ 562539 w 998118"/>
                <a:gd name="connsiteY792" fmla="*/ 757097 h 926859"/>
                <a:gd name="connsiteX793" fmla="*/ 564227 w 998118"/>
                <a:gd name="connsiteY793" fmla="*/ 757097 h 926859"/>
                <a:gd name="connsiteX794" fmla="*/ 564227 w 998118"/>
                <a:gd name="connsiteY794" fmla="*/ 755410 h 926859"/>
                <a:gd name="connsiteX795" fmla="*/ 565071 w 998118"/>
                <a:gd name="connsiteY795" fmla="*/ 755410 h 926859"/>
                <a:gd name="connsiteX796" fmla="*/ 564227 w 998118"/>
                <a:gd name="connsiteY796" fmla="*/ 754566 h 926859"/>
                <a:gd name="connsiteX797" fmla="*/ 565071 w 998118"/>
                <a:gd name="connsiteY797" fmla="*/ 754566 h 926859"/>
                <a:gd name="connsiteX798" fmla="*/ 565071 w 998118"/>
                <a:gd name="connsiteY798" fmla="*/ 752878 h 926859"/>
                <a:gd name="connsiteX799" fmla="*/ 565916 w 998118"/>
                <a:gd name="connsiteY799" fmla="*/ 752878 h 926859"/>
                <a:gd name="connsiteX800" fmla="*/ 565916 w 998118"/>
                <a:gd name="connsiteY800" fmla="*/ 752035 h 926859"/>
                <a:gd name="connsiteX801" fmla="*/ 566760 w 998118"/>
                <a:gd name="connsiteY801" fmla="*/ 752035 h 926859"/>
                <a:gd name="connsiteX802" fmla="*/ 566760 w 998118"/>
                <a:gd name="connsiteY802" fmla="*/ 752878 h 926859"/>
                <a:gd name="connsiteX803" fmla="*/ 567604 w 998118"/>
                <a:gd name="connsiteY803" fmla="*/ 752035 h 926859"/>
                <a:gd name="connsiteX804" fmla="*/ 568448 w 998118"/>
                <a:gd name="connsiteY804" fmla="*/ 752035 h 926859"/>
                <a:gd name="connsiteX805" fmla="*/ 568448 w 998118"/>
                <a:gd name="connsiteY805" fmla="*/ 752878 h 926859"/>
                <a:gd name="connsiteX806" fmla="*/ 570136 w 998118"/>
                <a:gd name="connsiteY806" fmla="*/ 752878 h 926859"/>
                <a:gd name="connsiteX807" fmla="*/ 570136 w 998118"/>
                <a:gd name="connsiteY807" fmla="*/ 753722 h 926859"/>
                <a:gd name="connsiteX808" fmla="*/ 570980 w 998118"/>
                <a:gd name="connsiteY808" fmla="*/ 753722 h 926859"/>
                <a:gd name="connsiteX809" fmla="*/ 570980 w 998118"/>
                <a:gd name="connsiteY809" fmla="*/ 752878 h 926859"/>
                <a:gd name="connsiteX810" fmla="*/ 571825 w 998118"/>
                <a:gd name="connsiteY810" fmla="*/ 753722 h 926859"/>
                <a:gd name="connsiteX811" fmla="*/ 572669 w 998118"/>
                <a:gd name="connsiteY811" fmla="*/ 753722 h 926859"/>
                <a:gd name="connsiteX812" fmla="*/ 573513 w 998118"/>
                <a:gd name="connsiteY812" fmla="*/ 752878 h 926859"/>
                <a:gd name="connsiteX813" fmla="*/ 575201 w 998118"/>
                <a:gd name="connsiteY813" fmla="*/ 752878 h 926859"/>
                <a:gd name="connsiteX814" fmla="*/ 576045 w 998118"/>
                <a:gd name="connsiteY814" fmla="*/ 752035 h 926859"/>
                <a:gd name="connsiteX815" fmla="*/ 579422 w 998118"/>
                <a:gd name="connsiteY815" fmla="*/ 752035 h 926859"/>
                <a:gd name="connsiteX816" fmla="*/ 580266 w 998118"/>
                <a:gd name="connsiteY816" fmla="*/ 751106 h 926859"/>
                <a:gd name="connsiteX817" fmla="*/ 581110 w 998118"/>
                <a:gd name="connsiteY817" fmla="*/ 751106 h 926859"/>
                <a:gd name="connsiteX818" fmla="*/ 581110 w 998118"/>
                <a:gd name="connsiteY818" fmla="*/ 750263 h 926859"/>
                <a:gd name="connsiteX819" fmla="*/ 581954 w 998118"/>
                <a:gd name="connsiteY819" fmla="*/ 750263 h 926859"/>
                <a:gd name="connsiteX820" fmla="*/ 581954 w 998118"/>
                <a:gd name="connsiteY820" fmla="*/ 749419 h 926859"/>
                <a:gd name="connsiteX821" fmla="*/ 582799 w 998118"/>
                <a:gd name="connsiteY821" fmla="*/ 748575 h 926859"/>
                <a:gd name="connsiteX822" fmla="*/ 583643 w 998118"/>
                <a:gd name="connsiteY822" fmla="*/ 747731 h 926859"/>
                <a:gd name="connsiteX823" fmla="*/ 584487 w 998118"/>
                <a:gd name="connsiteY823" fmla="*/ 747731 h 926859"/>
                <a:gd name="connsiteX824" fmla="*/ 584487 w 998118"/>
                <a:gd name="connsiteY824" fmla="*/ 746888 h 926859"/>
                <a:gd name="connsiteX825" fmla="*/ 585331 w 998118"/>
                <a:gd name="connsiteY825" fmla="*/ 746888 h 926859"/>
                <a:gd name="connsiteX826" fmla="*/ 586175 w 998118"/>
                <a:gd name="connsiteY826" fmla="*/ 746044 h 926859"/>
                <a:gd name="connsiteX827" fmla="*/ 586175 w 998118"/>
                <a:gd name="connsiteY827" fmla="*/ 745200 h 926859"/>
                <a:gd name="connsiteX828" fmla="*/ 587019 w 998118"/>
                <a:gd name="connsiteY828" fmla="*/ 745200 h 926859"/>
                <a:gd name="connsiteX829" fmla="*/ 587863 w 998118"/>
                <a:gd name="connsiteY829" fmla="*/ 744356 h 926859"/>
                <a:gd name="connsiteX830" fmla="*/ 587863 w 998118"/>
                <a:gd name="connsiteY830" fmla="*/ 743513 h 926859"/>
                <a:gd name="connsiteX831" fmla="*/ 586175 w 998118"/>
                <a:gd name="connsiteY831" fmla="*/ 743513 h 926859"/>
                <a:gd name="connsiteX832" fmla="*/ 583643 w 998118"/>
                <a:gd name="connsiteY832" fmla="*/ 745200 h 926859"/>
                <a:gd name="connsiteX833" fmla="*/ 581954 w 998118"/>
                <a:gd name="connsiteY833" fmla="*/ 746044 h 926859"/>
                <a:gd name="connsiteX834" fmla="*/ 581954 w 998118"/>
                <a:gd name="connsiteY834" fmla="*/ 746888 h 926859"/>
                <a:gd name="connsiteX835" fmla="*/ 581110 w 998118"/>
                <a:gd name="connsiteY835" fmla="*/ 746044 h 926859"/>
                <a:gd name="connsiteX836" fmla="*/ 581110 w 998118"/>
                <a:gd name="connsiteY836" fmla="*/ 746888 h 926859"/>
                <a:gd name="connsiteX837" fmla="*/ 580266 w 998118"/>
                <a:gd name="connsiteY837" fmla="*/ 746044 h 926859"/>
                <a:gd name="connsiteX838" fmla="*/ 578578 w 998118"/>
                <a:gd name="connsiteY838" fmla="*/ 741825 h 926859"/>
                <a:gd name="connsiteX839" fmla="*/ 576889 w 998118"/>
                <a:gd name="connsiteY839" fmla="*/ 737606 h 926859"/>
                <a:gd name="connsiteX840" fmla="*/ 576889 w 998118"/>
                <a:gd name="connsiteY840" fmla="*/ 736763 h 926859"/>
                <a:gd name="connsiteX841" fmla="*/ 581026 w 998118"/>
                <a:gd name="connsiteY841" fmla="*/ 734991 h 926859"/>
                <a:gd name="connsiteX842" fmla="*/ 583558 w 998118"/>
                <a:gd name="connsiteY842" fmla="*/ 734147 h 926859"/>
                <a:gd name="connsiteX843" fmla="*/ 587779 w 998118"/>
                <a:gd name="connsiteY843" fmla="*/ 732460 h 926859"/>
                <a:gd name="connsiteX844" fmla="*/ 587779 w 998118"/>
                <a:gd name="connsiteY844" fmla="*/ 731616 h 926859"/>
                <a:gd name="connsiteX845" fmla="*/ 588623 w 998118"/>
                <a:gd name="connsiteY845" fmla="*/ 729928 h 926859"/>
                <a:gd name="connsiteX846" fmla="*/ 588623 w 998118"/>
                <a:gd name="connsiteY846" fmla="*/ 726553 h 926859"/>
                <a:gd name="connsiteX847" fmla="*/ 587779 w 998118"/>
                <a:gd name="connsiteY847" fmla="*/ 726553 h 926859"/>
                <a:gd name="connsiteX848" fmla="*/ 587779 w 998118"/>
                <a:gd name="connsiteY848" fmla="*/ 724022 h 926859"/>
                <a:gd name="connsiteX849" fmla="*/ 586935 w 998118"/>
                <a:gd name="connsiteY849" fmla="*/ 724022 h 926859"/>
                <a:gd name="connsiteX850" fmla="*/ 586935 w 998118"/>
                <a:gd name="connsiteY850" fmla="*/ 722334 h 926859"/>
                <a:gd name="connsiteX851" fmla="*/ 586091 w 998118"/>
                <a:gd name="connsiteY851" fmla="*/ 722334 h 926859"/>
                <a:gd name="connsiteX852" fmla="*/ 586091 w 998118"/>
                <a:gd name="connsiteY852" fmla="*/ 721491 h 926859"/>
                <a:gd name="connsiteX853" fmla="*/ 586935 w 998118"/>
                <a:gd name="connsiteY853" fmla="*/ 721491 h 926859"/>
                <a:gd name="connsiteX854" fmla="*/ 588623 w 998118"/>
                <a:gd name="connsiteY854" fmla="*/ 719803 h 926859"/>
                <a:gd name="connsiteX855" fmla="*/ 589467 w 998118"/>
                <a:gd name="connsiteY855" fmla="*/ 719803 h 926859"/>
                <a:gd name="connsiteX856" fmla="*/ 588623 w 998118"/>
                <a:gd name="connsiteY856" fmla="*/ 718960 h 926859"/>
                <a:gd name="connsiteX857" fmla="*/ 588623 w 998118"/>
                <a:gd name="connsiteY857" fmla="*/ 717272 h 926859"/>
                <a:gd name="connsiteX858" fmla="*/ 587779 w 998118"/>
                <a:gd name="connsiteY858" fmla="*/ 717272 h 926859"/>
                <a:gd name="connsiteX859" fmla="*/ 589467 w 998118"/>
                <a:gd name="connsiteY859" fmla="*/ 716428 h 926859"/>
                <a:gd name="connsiteX860" fmla="*/ 588623 w 998118"/>
                <a:gd name="connsiteY860" fmla="*/ 715585 h 926859"/>
                <a:gd name="connsiteX861" fmla="*/ 588623 w 998118"/>
                <a:gd name="connsiteY861" fmla="*/ 713897 h 926859"/>
                <a:gd name="connsiteX862" fmla="*/ 589467 w 998118"/>
                <a:gd name="connsiteY862" fmla="*/ 713897 h 926859"/>
                <a:gd name="connsiteX863" fmla="*/ 596136 w 998118"/>
                <a:gd name="connsiteY863" fmla="*/ 710438 h 926859"/>
                <a:gd name="connsiteX864" fmla="*/ 601116 w 998118"/>
                <a:gd name="connsiteY864" fmla="*/ 708666 h 926859"/>
                <a:gd name="connsiteX865" fmla="*/ 604493 w 998118"/>
                <a:gd name="connsiteY865" fmla="*/ 706978 h 926859"/>
                <a:gd name="connsiteX866" fmla="*/ 605337 w 998118"/>
                <a:gd name="connsiteY866" fmla="*/ 706135 h 926859"/>
                <a:gd name="connsiteX867" fmla="*/ 606181 w 998118"/>
                <a:gd name="connsiteY867" fmla="*/ 706135 h 926859"/>
                <a:gd name="connsiteX868" fmla="*/ 607025 w 998118"/>
                <a:gd name="connsiteY868" fmla="*/ 705291 h 926859"/>
                <a:gd name="connsiteX869" fmla="*/ 608714 w 998118"/>
                <a:gd name="connsiteY869" fmla="*/ 705291 h 926859"/>
                <a:gd name="connsiteX870" fmla="*/ 609558 w 998118"/>
                <a:gd name="connsiteY870" fmla="*/ 706978 h 926859"/>
                <a:gd name="connsiteX871" fmla="*/ 610402 w 998118"/>
                <a:gd name="connsiteY871" fmla="*/ 708666 h 926859"/>
                <a:gd name="connsiteX872" fmla="*/ 610402 w 998118"/>
                <a:gd name="connsiteY872" fmla="*/ 709510 h 926859"/>
                <a:gd name="connsiteX873" fmla="*/ 611246 w 998118"/>
                <a:gd name="connsiteY873" fmla="*/ 710353 h 926859"/>
                <a:gd name="connsiteX874" fmla="*/ 611246 w 998118"/>
                <a:gd name="connsiteY874" fmla="*/ 711197 h 926859"/>
                <a:gd name="connsiteX875" fmla="*/ 612090 w 998118"/>
                <a:gd name="connsiteY875" fmla="*/ 713728 h 926859"/>
                <a:gd name="connsiteX876" fmla="*/ 612934 w 998118"/>
                <a:gd name="connsiteY876" fmla="*/ 715416 h 926859"/>
                <a:gd name="connsiteX877" fmla="*/ 613779 w 998118"/>
                <a:gd name="connsiteY877" fmla="*/ 716259 h 926859"/>
                <a:gd name="connsiteX878" fmla="*/ 613779 w 998118"/>
                <a:gd name="connsiteY878" fmla="*/ 720478 h 926859"/>
                <a:gd name="connsiteX879" fmla="*/ 613019 w 998118"/>
                <a:gd name="connsiteY879" fmla="*/ 720478 h 926859"/>
                <a:gd name="connsiteX880" fmla="*/ 613019 w 998118"/>
                <a:gd name="connsiteY880" fmla="*/ 721322 h 926859"/>
                <a:gd name="connsiteX881" fmla="*/ 612259 w 998118"/>
                <a:gd name="connsiteY881" fmla="*/ 724697 h 926859"/>
                <a:gd name="connsiteX882" fmla="*/ 612259 w 998118"/>
                <a:gd name="connsiteY882" fmla="*/ 726385 h 926859"/>
                <a:gd name="connsiteX883" fmla="*/ 611499 w 998118"/>
                <a:gd name="connsiteY883" fmla="*/ 728916 h 926859"/>
                <a:gd name="connsiteX884" fmla="*/ 611499 w 998118"/>
                <a:gd name="connsiteY884" fmla="*/ 729760 h 926859"/>
                <a:gd name="connsiteX885" fmla="*/ 610655 w 998118"/>
                <a:gd name="connsiteY885" fmla="*/ 729760 h 926859"/>
                <a:gd name="connsiteX886" fmla="*/ 610655 w 998118"/>
                <a:gd name="connsiteY886" fmla="*/ 731447 h 926859"/>
                <a:gd name="connsiteX887" fmla="*/ 609811 w 998118"/>
                <a:gd name="connsiteY887" fmla="*/ 731447 h 926859"/>
                <a:gd name="connsiteX888" fmla="*/ 609811 w 998118"/>
                <a:gd name="connsiteY888" fmla="*/ 733978 h 926859"/>
                <a:gd name="connsiteX889" fmla="*/ 608967 w 998118"/>
                <a:gd name="connsiteY889" fmla="*/ 734822 h 926859"/>
                <a:gd name="connsiteX890" fmla="*/ 608967 w 998118"/>
                <a:gd name="connsiteY890" fmla="*/ 737353 h 926859"/>
                <a:gd name="connsiteX891" fmla="*/ 608123 w 998118"/>
                <a:gd name="connsiteY891" fmla="*/ 738197 h 926859"/>
                <a:gd name="connsiteX892" fmla="*/ 608123 w 998118"/>
                <a:gd name="connsiteY892" fmla="*/ 741572 h 926859"/>
                <a:gd name="connsiteX893" fmla="*/ 607279 w 998118"/>
                <a:gd name="connsiteY893" fmla="*/ 741572 h 926859"/>
                <a:gd name="connsiteX894" fmla="*/ 607279 w 998118"/>
                <a:gd name="connsiteY894" fmla="*/ 744103 h 926859"/>
                <a:gd name="connsiteX895" fmla="*/ 608123 w 998118"/>
                <a:gd name="connsiteY895" fmla="*/ 744103 h 926859"/>
                <a:gd name="connsiteX896" fmla="*/ 608123 w 998118"/>
                <a:gd name="connsiteY896" fmla="*/ 744947 h 926859"/>
                <a:gd name="connsiteX897" fmla="*/ 608967 w 998118"/>
                <a:gd name="connsiteY897" fmla="*/ 745791 h 926859"/>
                <a:gd name="connsiteX898" fmla="*/ 609811 w 998118"/>
                <a:gd name="connsiteY898" fmla="*/ 745791 h 926859"/>
                <a:gd name="connsiteX899" fmla="*/ 611499 w 998118"/>
                <a:gd name="connsiteY899" fmla="*/ 747478 h 926859"/>
                <a:gd name="connsiteX900" fmla="*/ 613188 w 998118"/>
                <a:gd name="connsiteY900" fmla="*/ 748322 h 926859"/>
                <a:gd name="connsiteX901" fmla="*/ 614876 w 998118"/>
                <a:gd name="connsiteY901" fmla="*/ 749166 h 926859"/>
                <a:gd name="connsiteX902" fmla="*/ 615720 w 998118"/>
                <a:gd name="connsiteY902" fmla="*/ 750009 h 926859"/>
                <a:gd name="connsiteX903" fmla="*/ 616564 w 998118"/>
                <a:gd name="connsiteY903" fmla="*/ 750853 h 926859"/>
                <a:gd name="connsiteX904" fmla="*/ 617408 w 998118"/>
                <a:gd name="connsiteY904" fmla="*/ 751697 h 926859"/>
                <a:gd name="connsiteX905" fmla="*/ 616564 w 998118"/>
                <a:gd name="connsiteY905" fmla="*/ 752541 h 926859"/>
                <a:gd name="connsiteX906" fmla="*/ 615720 w 998118"/>
                <a:gd name="connsiteY906" fmla="*/ 752541 h 926859"/>
                <a:gd name="connsiteX907" fmla="*/ 614876 w 998118"/>
                <a:gd name="connsiteY907" fmla="*/ 753385 h 926859"/>
                <a:gd name="connsiteX908" fmla="*/ 614032 w 998118"/>
                <a:gd name="connsiteY908" fmla="*/ 753385 h 926859"/>
                <a:gd name="connsiteX909" fmla="*/ 613188 w 998118"/>
                <a:gd name="connsiteY909" fmla="*/ 754228 h 926859"/>
                <a:gd name="connsiteX910" fmla="*/ 612344 w 998118"/>
                <a:gd name="connsiteY910" fmla="*/ 754228 h 926859"/>
                <a:gd name="connsiteX911" fmla="*/ 611499 w 998118"/>
                <a:gd name="connsiteY911" fmla="*/ 755072 h 926859"/>
                <a:gd name="connsiteX912" fmla="*/ 611499 w 998118"/>
                <a:gd name="connsiteY912" fmla="*/ 755916 h 926859"/>
                <a:gd name="connsiteX913" fmla="*/ 609811 w 998118"/>
                <a:gd name="connsiteY913" fmla="*/ 755916 h 926859"/>
                <a:gd name="connsiteX914" fmla="*/ 608967 w 998118"/>
                <a:gd name="connsiteY914" fmla="*/ 756760 h 926859"/>
                <a:gd name="connsiteX915" fmla="*/ 608123 w 998118"/>
                <a:gd name="connsiteY915" fmla="*/ 757603 h 926859"/>
                <a:gd name="connsiteX916" fmla="*/ 606435 w 998118"/>
                <a:gd name="connsiteY916" fmla="*/ 758447 h 926859"/>
                <a:gd name="connsiteX917" fmla="*/ 605590 w 998118"/>
                <a:gd name="connsiteY917" fmla="*/ 759291 h 926859"/>
                <a:gd name="connsiteX918" fmla="*/ 604746 w 998118"/>
                <a:gd name="connsiteY918" fmla="*/ 759291 h 926859"/>
                <a:gd name="connsiteX919" fmla="*/ 603902 w 998118"/>
                <a:gd name="connsiteY919" fmla="*/ 760135 h 926859"/>
                <a:gd name="connsiteX920" fmla="*/ 603058 w 998118"/>
                <a:gd name="connsiteY920" fmla="*/ 760135 h 926859"/>
                <a:gd name="connsiteX921" fmla="*/ 603058 w 998118"/>
                <a:gd name="connsiteY921" fmla="*/ 759291 h 926859"/>
                <a:gd name="connsiteX922" fmla="*/ 602214 w 998118"/>
                <a:gd name="connsiteY922" fmla="*/ 759291 h 926859"/>
                <a:gd name="connsiteX923" fmla="*/ 600526 w 998118"/>
                <a:gd name="connsiteY923" fmla="*/ 760978 h 926859"/>
                <a:gd name="connsiteX924" fmla="*/ 598837 w 998118"/>
                <a:gd name="connsiteY924" fmla="*/ 761822 h 926859"/>
                <a:gd name="connsiteX925" fmla="*/ 597993 w 998118"/>
                <a:gd name="connsiteY925" fmla="*/ 762666 h 926859"/>
                <a:gd name="connsiteX926" fmla="*/ 596305 w 998118"/>
                <a:gd name="connsiteY926" fmla="*/ 763510 h 926859"/>
                <a:gd name="connsiteX927" fmla="*/ 595461 w 998118"/>
                <a:gd name="connsiteY927" fmla="*/ 764353 h 926859"/>
                <a:gd name="connsiteX928" fmla="*/ 595461 w 998118"/>
                <a:gd name="connsiteY928" fmla="*/ 765197 h 926859"/>
                <a:gd name="connsiteX929" fmla="*/ 594617 w 998118"/>
                <a:gd name="connsiteY929" fmla="*/ 765197 h 926859"/>
                <a:gd name="connsiteX930" fmla="*/ 594617 w 998118"/>
                <a:gd name="connsiteY930" fmla="*/ 766041 h 926859"/>
                <a:gd name="connsiteX931" fmla="*/ 595461 w 998118"/>
                <a:gd name="connsiteY931" fmla="*/ 766884 h 926859"/>
                <a:gd name="connsiteX932" fmla="*/ 595461 w 998118"/>
                <a:gd name="connsiteY932" fmla="*/ 767728 h 926859"/>
                <a:gd name="connsiteX933" fmla="*/ 596305 w 998118"/>
                <a:gd name="connsiteY933" fmla="*/ 767728 h 926859"/>
                <a:gd name="connsiteX934" fmla="*/ 596305 w 998118"/>
                <a:gd name="connsiteY934" fmla="*/ 769416 h 926859"/>
                <a:gd name="connsiteX935" fmla="*/ 597149 w 998118"/>
                <a:gd name="connsiteY935" fmla="*/ 769416 h 926859"/>
                <a:gd name="connsiteX936" fmla="*/ 597149 w 998118"/>
                <a:gd name="connsiteY936" fmla="*/ 770260 h 926859"/>
                <a:gd name="connsiteX937" fmla="*/ 597993 w 998118"/>
                <a:gd name="connsiteY937" fmla="*/ 771103 h 926859"/>
                <a:gd name="connsiteX938" fmla="*/ 598837 w 998118"/>
                <a:gd name="connsiteY938" fmla="*/ 771947 h 926859"/>
                <a:gd name="connsiteX939" fmla="*/ 599681 w 998118"/>
                <a:gd name="connsiteY939" fmla="*/ 772791 h 926859"/>
                <a:gd name="connsiteX940" fmla="*/ 599681 w 998118"/>
                <a:gd name="connsiteY940" fmla="*/ 773635 h 926859"/>
                <a:gd name="connsiteX941" fmla="*/ 600526 w 998118"/>
                <a:gd name="connsiteY941" fmla="*/ 773635 h 926859"/>
                <a:gd name="connsiteX942" fmla="*/ 600526 w 998118"/>
                <a:gd name="connsiteY942" fmla="*/ 774478 h 926859"/>
                <a:gd name="connsiteX943" fmla="*/ 602214 w 998118"/>
                <a:gd name="connsiteY943" fmla="*/ 777010 h 926859"/>
                <a:gd name="connsiteX944" fmla="*/ 604746 w 998118"/>
                <a:gd name="connsiteY944" fmla="*/ 779541 h 926859"/>
                <a:gd name="connsiteX945" fmla="*/ 604746 w 998118"/>
                <a:gd name="connsiteY945" fmla="*/ 780385 h 926859"/>
                <a:gd name="connsiteX946" fmla="*/ 605590 w 998118"/>
                <a:gd name="connsiteY946" fmla="*/ 781228 h 926859"/>
                <a:gd name="connsiteX947" fmla="*/ 608123 w 998118"/>
                <a:gd name="connsiteY947" fmla="*/ 785363 h 926859"/>
                <a:gd name="connsiteX948" fmla="*/ 608967 w 998118"/>
                <a:gd name="connsiteY948" fmla="*/ 786206 h 926859"/>
                <a:gd name="connsiteX949" fmla="*/ 609811 w 998118"/>
                <a:gd name="connsiteY949" fmla="*/ 787050 h 926859"/>
                <a:gd name="connsiteX950" fmla="*/ 610655 w 998118"/>
                <a:gd name="connsiteY950" fmla="*/ 787894 h 926859"/>
                <a:gd name="connsiteX951" fmla="*/ 610655 w 998118"/>
                <a:gd name="connsiteY951" fmla="*/ 788738 h 926859"/>
                <a:gd name="connsiteX952" fmla="*/ 611499 w 998118"/>
                <a:gd name="connsiteY952" fmla="*/ 788738 h 926859"/>
                <a:gd name="connsiteX953" fmla="*/ 611499 w 998118"/>
                <a:gd name="connsiteY953" fmla="*/ 789581 h 926859"/>
                <a:gd name="connsiteX954" fmla="*/ 613188 w 998118"/>
                <a:gd name="connsiteY954" fmla="*/ 792957 h 926859"/>
                <a:gd name="connsiteX955" fmla="*/ 614876 w 998118"/>
                <a:gd name="connsiteY955" fmla="*/ 794644 h 926859"/>
                <a:gd name="connsiteX956" fmla="*/ 616564 w 998118"/>
                <a:gd name="connsiteY956" fmla="*/ 797175 h 926859"/>
                <a:gd name="connsiteX957" fmla="*/ 616564 w 998118"/>
                <a:gd name="connsiteY957" fmla="*/ 798863 h 926859"/>
                <a:gd name="connsiteX958" fmla="*/ 617408 w 998118"/>
                <a:gd name="connsiteY958" fmla="*/ 798863 h 926859"/>
                <a:gd name="connsiteX959" fmla="*/ 617408 w 998118"/>
                <a:gd name="connsiteY959" fmla="*/ 799706 h 926859"/>
                <a:gd name="connsiteX960" fmla="*/ 616564 w 998118"/>
                <a:gd name="connsiteY960" fmla="*/ 800550 h 926859"/>
                <a:gd name="connsiteX961" fmla="*/ 615720 w 998118"/>
                <a:gd name="connsiteY961" fmla="*/ 800550 h 926859"/>
                <a:gd name="connsiteX962" fmla="*/ 615720 w 998118"/>
                <a:gd name="connsiteY962" fmla="*/ 801394 h 926859"/>
                <a:gd name="connsiteX963" fmla="*/ 616564 w 998118"/>
                <a:gd name="connsiteY963" fmla="*/ 801394 h 926859"/>
                <a:gd name="connsiteX964" fmla="*/ 616564 w 998118"/>
                <a:gd name="connsiteY964" fmla="*/ 802238 h 926859"/>
                <a:gd name="connsiteX965" fmla="*/ 615720 w 998118"/>
                <a:gd name="connsiteY965" fmla="*/ 802238 h 926859"/>
                <a:gd name="connsiteX966" fmla="*/ 614876 w 998118"/>
                <a:gd name="connsiteY966" fmla="*/ 803081 h 926859"/>
                <a:gd name="connsiteX967" fmla="*/ 614876 w 998118"/>
                <a:gd name="connsiteY967" fmla="*/ 803925 h 926859"/>
                <a:gd name="connsiteX968" fmla="*/ 617408 w 998118"/>
                <a:gd name="connsiteY968" fmla="*/ 806456 h 926859"/>
                <a:gd name="connsiteX969" fmla="*/ 617408 w 998118"/>
                <a:gd name="connsiteY969" fmla="*/ 807300 h 926859"/>
                <a:gd name="connsiteX970" fmla="*/ 618253 w 998118"/>
                <a:gd name="connsiteY970" fmla="*/ 807300 h 926859"/>
                <a:gd name="connsiteX971" fmla="*/ 618253 w 998118"/>
                <a:gd name="connsiteY971" fmla="*/ 808144 h 926859"/>
                <a:gd name="connsiteX972" fmla="*/ 619097 w 998118"/>
                <a:gd name="connsiteY972" fmla="*/ 808144 h 926859"/>
                <a:gd name="connsiteX973" fmla="*/ 619097 w 998118"/>
                <a:gd name="connsiteY973" fmla="*/ 808988 h 926859"/>
                <a:gd name="connsiteX974" fmla="*/ 619941 w 998118"/>
                <a:gd name="connsiteY974" fmla="*/ 809832 h 926859"/>
                <a:gd name="connsiteX975" fmla="*/ 621629 w 998118"/>
                <a:gd name="connsiteY975" fmla="*/ 811519 h 926859"/>
                <a:gd name="connsiteX976" fmla="*/ 622473 w 998118"/>
                <a:gd name="connsiteY976" fmla="*/ 812363 h 926859"/>
                <a:gd name="connsiteX977" fmla="*/ 623317 w 998118"/>
                <a:gd name="connsiteY977" fmla="*/ 814050 h 926859"/>
                <a:gd name="connsiteX978" fmla="*/ 625850 w 998118"/>
                <a:gd name="connsiteY978" fmla="*/ 816581 h 926859"/>
                <a:gd name="connsiteX979" fmla="*/ 628382 w 998118"/>
                <a:gd name="connsiteY979" fmla="*/ 819956 h 926859"/>
                <a:gd name="connsiteX980" fmla="*/ 632603 w 998118"/>
                <a:gd name="connsiteY980" fmla="*/ 824091 h 926859"/>
                <a:gd name="connsiteX981" fmla="*/ 633447 w 998118"/>
                <a:gd name="connsiteY981" fmla="*/ 825778 h 926859"/>
                <a:gd name="connsiteX982" fmla="*/ 635980 w 998118"/>
                <a:gd name="connsiteY982" fmla="*/ 828309 h 926859"/>
                <a:gd name="connsiteX983" fmla="*/ 636824 w 998118"/>
                <a:gd name="connsiteY983" fmla="*/ 829997 h 926859"/>
                <a:gd name="connsiteX984" fmla="*/ 638512 w 998118"/>
                <a:gd name="connsiteY984" fmla="*/ 831685 h 926859"/>
                <a:gd name="connsiteX985" fmla="*/ 639356 w 998118"/>
                <a:gd name="connsiteY985" fmla="*/ 832528 h 926859"/>
                <a:gd name="connsiteX986" fmla="*/ 640200 w 998118"/>
                <a:gd name="connsiteY986" fmla="*/ 833372 h 926859"/>
                <a:gd name="connsiteX987" fmla="*/ 640200 w 998118"/>
                <a:gd name="connsiteY987" fmla="*/ 834216 h 926859"/>
                <a:gd name="connsiteX988" fmla="*/ 639356 w 998118"/>
                <a:gd name="connsiteY988" fmla="*/ 834216 h 926859"/>
                <a:gd name="connsiteX989" fmla="*/ 639356 w 998118"/>
                <a:gd name="connsiteY989" fmla="*/ 835903 h 926859"/>
                <a:gd name="connsiteX990" fmla="*/ 638512 w 998118"/>
                <a:gd name="connsiteY990" fmla="*/ 835903 h 926859"/>
                <a:gd name="connsiteX991" fmla="*/ 638512 w 998118"/>
                <a:gd name="connsiteY991" fmla="*/ 837591 h 926859"/>
                <a:gd name="connsiteX992" fmla="*/ 637668 w 998118"/>
                <a:gd name="connsiteY992" fmla="*/ 837591 h 926859"/>
                <a:gd name="connsiteX993" fmla="*/ 637668 w 998118"/>
                <a:gd name="connsiteY993" fmla="*/ 839278 h 926859"/>
                <a:gd name="connsiteX994" fmla="*/ 638512 w 998118"/>
                <a:gd name="connsiteY994" fmla="*/ 839278 h 926859"/>
                <a:gd name="connsiteX995" fmla="*/ 638512 w 998118"/>
                <a:gd name="connsiteY995" fmla="*/ 840122 h 926859"/>
                <a:gd name="connsiteX996" fmla="*/ 639356 w 998118"/>
                <a:gd name="connsiteY996" fmla="*/ 840122 h 926859"/>
                <a:gd name="connsiteX997" fmla="*/ 639356 w 998118"/>
                <a:gd name="connsiteY997" fmla="*/ 841810 h 926859"/>
                <a:gd name="connsiteX998" fmla="*/ 640200 w 998118"/>
                <a:gd name="connsiteY998" fmla="*/ 842653 h 926859"/>
                <a:gd name="connsiteX999" fmla="*/ 641045 w 998118"/>
                <a:gd name="connsiteY999" fmla="*/ 843497 h 926859"/>
                <a:gd name="connsiteX1000" fmla="*/ 641889 w 998118"/>
                <a:gd name="connsiteY1000" fmla="*/ 844341 h 926859"/>
                <a:gd name="connsiteX1001" fmla="*/ 641889 w 998118"/>
                <a:gd name="connsiteY1001" fmla="*/ 845184 h 926859"/>
                <a:gd name="connsiteX1002" fmla="*/ 643577 w 998118"/>
                <a:gd name="connsiteY1002" fmla="*/ 846872 h 926859"/>
                <a:gd name="connsiteX1003" fmla="*/ 644421 w 998118"/>
                <a:gd name="connsiteY1003" fmla="*/ 847716 h 926859"/>
                <a:gd name="connsiteX1004" fmla="*/ 645265 w 998118"/>
                <a:gd name="connsiteY1004" fmla="*/ 848560 h 926859"/>
                <a:gd name="connsiteX1005" fmla="*/ 645265 w 998118"/>
                <a:gd name="connsiteY1005" fmla="*/ 849403 h 926859"/>
                <a:gd name="connsiteX1006" fmla="*/ 646109 w 998118"/>
                <a:gd name="connsiteY1006" fmla="*/ 850247 h 926859"/>
                <a:gd name="connsiteX1007" fmla="*/ 646954 w 998118"/>
                <a:gd name="connsiteY1007" fmla="*/ 851091 h 926859"/>
                <a:gd name="connsiteX1008" fmla="*/ 647798 w 998118"/>
                <a:gd name="connsiteY1008" fmla="*/ 851935 h 926859"/>
                <a:gd name="connsiteX1009" fmla="*/ 648642 w 998118"/>
                <a:gd name="connsiteY1009" fmla="*/ 852778 h 926859"/>
                <a:gd name="connsiteX1010" fmla="*/ 649486 w 998118"/>
                <a:gd name="connsiteY1010" fmla="*/ 853622 h 926859"/>
                <a:gd name="connsiteX1011" fmla="*/ 650330 w 998118"/>
                <a:gd name="connsiteY1011" fmla="*/ 854466 h 926859"/>
                <a:gd name="connsiteX1012" fmla="*/ 651174 w 998118"/>
                <a:gd name="connsiteY1012" fmla="*/ 856153 h 926859"/>
                <a:gd name="connsiteX1013" fmla="*/ 652018 w 998118"/>
                <a:gd name="connsiteY1013" fmla="*/ 856997 h 926859"/>
                <a:gd name="connsiteX1014" fmla="*/ 652863 w 998118"/>
                <a:gd name="connsiteY1014" fmla="*/ 857841 h 926859"/>
                <a:gd name="connsiteX1015" fmla="*/ 653707 w 998118"/>
                <a:gd name="connsiteY1015" fmla="*/ 858685 h 926859"/>
                <a:gd name="connsiteX1016" fmla="*/ 654551 w 998118"/>
                <a:gd name="connsiteY1016" fmla="*/ 859528 h 926859"/>
                <a:gd name="connsiteX1017" fmla="*/ 657083 w 998118"/>
                <a:gd name="connsiteY1017" fmla="*/ 862903 h 926859"/>
                <a:gd name="connsiteX1018" fmla="*/ 662992 w 998118"/>
                <a:gd name="connsiteY1018" fmla="*/ 869569 h 926859"/>
                <a:gd name="connsiteX1019" fmla="*/ 669745 w 998118"/>
                <a:gd name="connsiteY1019" fmla="*/ 876235 h 926859"/>
                <a:gd name="connsiteX1020" fmla="*/ 669745 w 998118"/>
                <a:gd name="connsiteY1020" fmla="*/ 877078 h 926859"/>
                <a:gd name="connsiteX1021" fmla="*/ 670590 w 998118"/>
                <a:gd name="connsiteY1021" fmla="*/ 877922 h 926859"/>
                <a:gd name="connsiteX1022" fmla="*/ 669745 w 998118"/>
                <a:gd name="connsiteY1022" fmla="*/ 877922 h 926859"/>
                <a:gd name="connsiteX1023" fmla="*/ 669745 w 998118"/>
                <a:gd name="connsiteY1023" fmla="*/ 878766 h 926859"/>
                <a:gd name="connsiteX1024" fmla="*/ 668057 w 998118"/>
                <a:gd name="connsiteY1024" fmla="*/ 878766 h 926859"/>
                <a:gd name="connsiteX1025" fmla="*/ 667213 w 998118"/>
                <a:gd name="connsiteY1025" fmla="*/ 879610 h 926859"/>
                <a:gd name="connsiteX1026" fmla="*/ 666369 w 998118"/>
                <a:gd name="connsiteY1026" fmla="*/ 879610 h 926859"/>
                <a:gd name="connsiteX1027" fmla="*/ 665525 w 998118"/>
                <a:gd name="connsiteY1027" fmla="*/ 880453 h 926859"/>
                <a:gd name="connsiteX1028" fmla="*/ 664681 w 998118"/>
                <a:gd name="connsiteY1028" fmla="*/ 880453 h 926859"/>
                <a:gd name="connsiteX1029" fmla="*/ 663836 w 998118"/>
                <a:gd name="connsiteY1029" fmla="*/ 881297 h 926859"/>
                <a:gd name="connsiteX1030" fmla="*/ 662992 w 998118"/>
                <a:gd name="connsiteY1030" fmla="*/ 881297 h 926859"/>
                <a:gd name="connsiteX1031" fmla="*/ 662148 w 998118"/>
                <a:gd name="connsiteY1031" fmla="*/ 882141 h 926859"/>
                <a:gd name="connsiteX1032" fmla="*/ 661304 w 998118"/>
                <a:gd name="connsiteY1032" fmla="*/ 882141 h 926859"/>
                <a:gd name="connsiteX1033" fmla="*/ 660460 w 998118"/>
                <a:gd name="connsiteY1033" fmla="*/ 882985 h 926859"/>
                <a:gd name="connsiteX1034" fmla="*/ 658772 w 998118"/>
                <a:gd name="connsiteY1034" fmla="*/ 882985 h 926859"/>
                <a:gd name="connsiteX1035" fmla="*/ 657927 w 998118"/>
                <a:gd name="connsiteY1035" fmla="*/ 883828 h 926859"/>
                <a:gd name="connsiteX1036" fmla="*/ 657083 w 998118"/>
                <a:gd name="connsiteY1036" fmla="*/ 883828 h 926859"/>
                <a:gd name="connsiteX1037" fmla="*/ 653707 w 998118"/>
                <a:gd name="connsiteY1037" fmla="*/ 884672 h 926859"/>
                <a:gd name="connsiteX1038" fmla="*/ 652018 w 998118"/>
                <a:gd name="connsiteY1038" fmla="*/ 884672 h 926859"/>
                <a:gd name="connsiteX1039" fmla="*/ 648642 w 998118"/>
                <a:gd name="connsiteY1039" fmla="*/ 885600 h 926859"/>
                <a:gd name="connsiteX1040" fmla="*/ 647798 w 998118"/>
                <a:gd name="connsiteY1040" fmla="*/ 885600 h 926859"/>
                <a:gd name="connsiteX1041" fmla="*/ 644421 w 998118"/>
                <a:gd name="connsiteY1041" fmla="*/ 886444 h 926859"/>
                <a:gd name="connsiteX1042" fmla="*/ 640200 w 998118"/>
                <a:gd name="connsiteY1042" fmla="*/ 886444 h 926859"/>
                <a:gd name="connsiteX1043" fmla="*/ 637668 w 998118"/>
                <a:gd name="connsiteY1043" fmla="*/ 887372 h 926859"/>
                <a:gd name="connsiteX1044" fmla="*/ 630155 w 998118"/>
                <a:gd name="connsiteY1044" fmla="*/ 887372 h 926859"/>
                <a:gd name="connsiteX1045" fmla="*/ 630155 w 998118"/>
                <a:gd name="connsiteY1045" fmla="*/ 888300 h 926859"/>
                <a:gd name="connsiteX1046" fmla="*/ 621798 w 998118"/>
                <a:gd name="connsiteY1046" fmla="*/ 888300 h 926859"/>
                <a:gd name="connsiteX1047" fmla="*/ 620954 w 998118"/>
                <a:gd name="connsiteY1047" fmla="*/ 889228 h 926859"/>
                <a:gd name="connsiteX1048" fmla="*/ 619266 w 998118"/>
                <a:gd name="connsiteY1048" fmla="*/ 889228 h 926859"/>
                <a:gd name="connsiteX1049" fmla="*/ 619266 w 998118"/>
                <a:gd name="connsiteY1049" fmla="*/ 888385 h 926859"/>
                <a:gd name="connsiteX1050" fmla="*/ 618421 w 998118"/>
                <a:gd name="connsiteY1050" fmla="*/ 888385 h 926859"/>
                <a:gd name="connsiteX1051" fmla="*/ 618421 w 998118"/>
                <a:gd name="connsiteY1051" fmla="*/ 889228 h 926859"/>
                <a:gd name="connsiteX1052" fmla="*/ 612597 w 998118"/>
                <a:gd name="connsiteY1052" fmla="*/ 889228 h 926859"/>
                <a:gd name="connsiteX1053" fmla="*/ 612597 w 998118"/>
                <a:gd name="connsiteY1053" fmla="*/ 888469 h 926859"/>
                <a:gd name="connsiteX1054" fmla="*/ 610908 w 998118"/>
                <a:gd name="connsiteY1054" fmla="*/ 888469 h 926859"/>
                <a:gd name="connsiteX1055" fmla="*/ 610908 w 998118"/>
                <a:gd name="connsiteY1055" fmla="*/ 887625 h 926859"/>
                <a:gd name="connsiteX1056" fmla="*/ 610064 w 998118"/>
                <a:gd name="connsiteY1056" fmla="*/ 887625 h 926859"/>
                <a:gd name="connsiteX1057" fmla="*/ 609220 w 998118"/>
                <a:gd name="connsiteY1057" fmla="*/ 888469 h 926859"/>
                <a:gd name="connsiteX1058" fmla="*/ 608376 w 998118"/>
                <a:gd name="connsiteY1058" fmla="*/ 888469 h 926859"/>
                <a:gd name="connsiteX1059" fmla="*/ 607532 w 998118"/>
                <a:gd name="connsiteY1059" fmla="*/ 889313 h 926859"/>
                <a:gd name="connsiteX1060" fmla="*/ 608376 w 998118"/>
                <a:gd name="connsiteY1060" fmla="*/ 890157 h 926859"/>
                <a:gd name="connsiteX1061" fmla="*/ 610064 w 998118"/>
                <a:gd name="connsiteY1061" fmla="*/ 891844 h 926859"/>
                <a:gd name="connsiteX1062" fmla="*/ 607532 w 998118"/>
                <a:gd name="connsiteY1062" fmla="*/ 893531 h 926859"/>
                <a:gd name="connsiteX1063" fmla="*/ 606688 w 998118"/>
                <a:gd name="connsiteY1063" fmla="*/ 894375 h 926859"/>
                <a:gd name="connsiteX1064" fmla="*/ 606688 w 998118"/>
                <a:gd name="connsiteY1064" fmla="*/ 895219 h 926859"/>
                <a:gd name="connsiteX1065" fmla="*/ 604999 w 998118"/>
                <a:gd name="connsiteY1065" fmla="*/ 895219 h 926859"/>
                <a:gd name="connsiteX1066" fmla="*/ 604999 w 998118"/>
                <a:gd name="connsiteY1066" fmla="*/ 894375 h 926859"/>
                <a:gd name="connsiteX1067" fmla="*/ 604155 w 998118"/>
                <a:gd name="connsiteY1067" fmla="*/ 895219 h 926859"/>
                <a:gd name="connsiteX1068" fmla="*/ 604155 w 998118"/>
                <a:gd name="connsiteY1068" fmla="*/ 892688 h 926859"/>
                <a:gd name="connsiteX1069" fmla="*/ 603311 w 998118"/>
                <a:gd name="connsiteY1069" fmla="*/ 892688 h 926859"/>
                <a:gd name="connsiteX1070" fmla="*/ 601623 w 998118"/>
                <a:gd name="connsiteY1070" fmla="*/ 893531 h 926859"/>
                <a:gd name="connsiteX1071" fmla="*/ 600779 w 998118"/>
                <a:gd name="connsiteY1071" fmla="*/ 894375 h 926859"/>
                <a:gd name="connsiteX1072" fmla="*/ 599090 w 998118"/>
                <a:gd name="connsiteY1072" fmla="*/ 895219 h 926859"/>
                <a:gd name="connsiteX1073" fmla="*/ 599090 w 998118"/>
                <a:gd name="connsiteY1073" fmla="*/ 896063 h 926859"/>
                <a:gd name="connsiteX1074" fmla="*/ 599935 w 998118"/>
                <a:gd name="connsiteY1074" fmla="*/ 896906 h 926859"/>
                <a:gd name="connsiteX1075" fmla="*/ 599935 w 998118"/>
                <a:gd name="connsiteY1075" fmla="*/ 899438 h 926859"/>
                <a:gd name="connsiteX1076" fmla="*/ 598246 w 998118"/>
                <a:gd name="connsiteY1076" fmla="*/ 897750 h 926859"/>
                <a:gd name="connsiteX1077" fmla="*/ 596558 w 998118"/>
                <a:gd name="connsiteY1077" fmla="*/ 896906 h 926859"/>
                <a:gd name="connsiteX1078" fmla="*/ 594870 w 998118"/>
                <a:gd name="connsiteY1078" fmla="*/ 896063 h 926859"/>
                <a:gd name="connsiteX1079" fmla="*/ 593181 w 998118"/>
                <a:gd name="connsiteY1079" fmla="*/ 896063 h 926859"/>
                <a:gd name="connsiteX1080" fmla="*/ 592337 w 998118"/>
                <a:gd name="connsiteY1080" fmla="*/ 895219 h 926859"/>
                <a:gd name="connsiteX1081" fmla="*/ 590649 w 998118"/>
                <a:gd name="connsiteY1081" fmla="*/ 895219 h 926859"/>
                <a:gd name="connsiteX1082" fmla="*/ 588961 w 998118"/>
                <a:gd name="connsiteY1082" fmla="*/ 896063 h 926859"/>
                <a:gd name="connsiteX1083" fmla="*/ 583136 w 998118"/>
                <a:gd name="connsiteY1083" fmla="*/ 897835 h 926859"/>
                <a:gd name="connsiteX1084" fmla="*/ 584824 w 998118"/>
                <a:gd name="connsiteY1084" fmla="*/ 897835 h 926859"/>
                <a:gd name="connsiteX1085" fmla="*/ 586513 w 998118"/>
                <a:gd name="connsiteY1085" fmla="*/ 898678 h 926859"/>
                <a:gd name="connsiteX1086" fmla="*/ 587357 w 998118"/>
                <a:gd name="connsiteY1086" fmla="*/ 898678 h 926859"/>
                <a:gd name="connsiteX1087" fmla="*/ 588201 w 998118"/>
                <a:gd name="connsiteY1087" fmla="*/ 899522 h 926859"/>
                <a:gd name="connsiteX1088" fmla="*/ 589045 w 998118"/>
                <a:gd name="connsiteY1088" fmla="*/ 899522 h 926859"/>
                <a:gd name="connsiteX1089" fmla="*/ 589889 w 998118"/>
                <a:gd name="connsiteY1089" fmla="*/ 900366 h 926859"/>
                <a:gd name="connsiteX1090" fmla="*/ 590733 w 998118"/>
                <a:gd name="connsiteY1090" fmla="*/ 900366 h 926859"/>
                <a:gd name="connsiteX1091" fmla="*/ 591578 w 998118"/>
                <a:gd name="connsiteY1091" fmla="*/ 901210 h 926859"/>
                <a:gd name="connsiteX1092" fmla="*/ 592422 w 998118"/>
                <a:gd name="connsiteY1092" fmla="*/ 902053 h 926859"/>
                <a:gd name="connsiteX1093" fmla="*/ 593266 w 998118"/>
                <a:gd name="connsiteY1093" fmla="*/ 902897 h 926859"/>
                <a:gd name="connsiteX1094" fmla="*/ 594110 w 998118"/>
                <a:gd name="connsiteY1094" fmla="*/ 903741 h 926859"/>
                <a:gd name="connsiteX1095" fmla="*/ 594954 w 998118"/>
                <a:gd name="connsiteY1095" fmla="*/ 904585 h 926859"/>
                <a:gd name="connsiteX1096" fmla="*/ 595798 w 998118"/>
                <a:gd name="connsiteY1096" fmla="*/ 906272 h 926859"/>
                <a:gd name="connsiteX1097" fmla="*/ 597487 w 998118"/>
                <a:gd name="connsiteY1097" fmla="*/ 907960 h 926859"/>
                <a:gd name="connsiteX1098" fmla="*/ 600019 w 998118"/>
                <a:gd name="connsiteY1098" fmla="*/ 911250 h 926859"/>
                <a:gd name="connsiteX1099" fmla="*/ 601707 w 998118"/>
                <a:gd name="connsiteY1099" fmla="*/ 912938 h 926859"/>
                <a:gd name="connsiteX1100" fmla="*/ 603396 w 998118"/>
                <a:gd name="connsiteY1100" fmla="*/ 913781 h 926859"/>
                <a:gd name="connsiteX1101" fmla="*/ 604240 w 998118"/>
                <a:gd name="connsiteY1101" fmla="*/ 914625 h 926859"/>
                <a:gd name="connsiteX1102" fmla="*/ 605928 w 998118"/>
                <a:gd name="connsiteY1102" fmla="*/ 915469 h 926859"/>
                <a:gd name="connsiteX1103" fmla="*/ 606772 w 998118"/>
                <a:gd name="connsiteY1103" fmla="*/ 916313 h 926859"/>
                <a:gd name="connsiteX1104" fmla="*/ 608461 w 998118"/>
                <a:gd name="connsiteY1104" fmla="*/ 916313 h 926859"/>
                <a:gd name="connsiteX1105" fmla="*/ 608461 w 998118"/>
                <a:gd name="connsiteY1105" fmla="*/ 917157 h 926859"/>
                <a:gd name="connsiteX1106" fmla="*/ 610993 w 998118"/>
                <a:gd name="connsiteY1106" fmla="*/ 918000 h 926859"/>
                <a:gd name="connsiteX1107" fmla="*/ 614369 w 998118"/>
                <a:gd name="connsiteY1107" fmla="*/ 919603 h 926859"/>
                <a:gd name="connsiteX1108" fmla="*/ 617746 w 998118"/>
                <a:gd name="connsiteY1108" fmla="*/ 920447 h 926859"/>
                <a:gd name="connsiteX1109" fmla="*/ 619434 w 998118"/>
                <a:gd name="connsiteY1109" fmla="*/ 921291 h 926859"/>
                <a:gd name="connsiteX1110" fmla="*/ 621123 w 998118"/>
                <a:gd name="connsiteY1110" fmla="*/ 921291 h 926859"/>
                <a:gd name="connsiteX1111" fmla="*/ 623655 w 998118"/>
                <a:gd name="connsiteY1111" fmla="*/ 922050 h 926859"/>
                <a:gd name="connsiteX1112" fmla="*/ 624499 w 998118"/>
                <a:gd name="connsiteY1112" fmla="*/ 922050 h 926859"/>
                <a:gd name="connsiteX1113" fmla="*/ 628720 w 998118"/>
                <a:gd name="connsiteY1113" fmla="*/ 923653 h 926859"/>
                <a:gd name="connsiteX1114" fmla="*/ 630408 w 998118"/>
                <a:gd name="connsiteY1114" fmla="*/ 923653 h 926859"/>
                <a:gd name="connsiteX1115" fmla="*/ 636317 w 998118"/>
                <a:gd name="connsiteY1115" fmla="*/ 925257 h 926859"/>
                <a:gd name="connsiteX1116" fmla="*/ 637161 w 998118"/>
                <a:gd name="connsiteY1116" fmla="*/ 926100 h 926859"/>
                <a:gd name="connsiteX1117" fmla="*/ 640538 w 998118"/>
                <a:gd name="connsiteY1117" fmla="*/ 926100 h 926859"/>
                <a:gd name="connsiteX1118" fmla="*/ 641382 w 998118"/>
                <a:gd name="connsiteY1118" fmla="*/ 926860 h 926859"/>
                <a:gd name="connsiteX1119" fmla="*/ 648051 w 998118"/>
                <a:gd name="connsiteY1119" fmla="*/ 926860 h 926859"/>
                <a:gd name="connsiteX1120" fmla="*/ 648895 w 998118"/>
                <a:gd name="connsiteY1120" fmla="*/ 925931 h 926859"/>
                <a:gd name="connsiteX1121" fmla="*/ 650583 w 998118"/>
                <a:gd name="connsiteY1121" fmla="*/ 925931 h 926859"/>
                <a:gd name="connsiteX1122" fmla="*/ 654804 w 998118"/>
                <a:gd name="connsiteY1122" fmla="*/ 925003 h 926859"/>
                <a:gd name="connsiteX1123" fmla="*/ 655648 w 998118"/>
                <a:gd name="connsiteY1123" fmla="*/ 924160 h 926859"/>
                <a:gd name="connsiteX1124" fmla="*/ 658181 w 998118"/>
                <a:gd name="connsiteY1124" fmla="*/ 924160 h 926859"/>
                <a:gd name="connsiteX1125" fmla="*/ 659869 w 998118"/>
                <a:gd name="connsiteY1125" fmla="*/ 923316 h 926859"/>
                <a:gd name="connsiteX1126" fmla="*/ 664090 w 998118"/>
                <a:gd name="connsiteY1126" fmla="*/ 923316 h 926859"/>
                <a:gd name="connsiteX1127" fmla="*/ 664934 w 998118"/>
                <a:gd name="connsiteY1127" fmla="*/ 924075 h 926859"/>
                <a:gd name="connsiteX1128" fmla="*/ 669999 w 998118"/>
                <a:gd name="connsiteY1128" fmla="*/ 924075 h 926859"/>
                <a:gd name="connsiteX1129" fmla="*/ 671687 w 998118"/>
                <a:gd name="connsiteY1129" fmla="*/ 924835 h 926859"/>
                <a:gd name="connsiteX1130" fmla="*/ 674219 w 998118"/>
                <a:gd name="connsiteY1130" fmla="*/ 924835 h 926859"/>
                <a:gd name="connsiteX1131" fmla="*/ 676752 w 998118"/>
                <a:gd name="connsiteY1131" fmla="*/ 925594 h 926859"/>
                <a:gd name="connsiteX1132" fmla="*/ 679284 w 998118"/>
                <a:gd name="connsiteY1132" fmla="*/ 925594 h 926859"/>
                <a:gd name="connsiteX1133" fmla="*/ 681817 w 998118"/>
                <a:gd name="connsiteY1133" fmla="*/ 926353 h 926859"/>
                <a:gd name="connsiteX1134" fmla="*/ 682661 w 998118"/>
                <a:gd name="connsiteY1134" fmla="*/ 925510 h 926859"/>
                <a:gd name="connsiteX1135" fmla="*/ 691862 w 998118"/>
                <a:gd name="connsiteY1135" fmla="*/ 925510 h 926859"/>
                <a:gd name="connsiteX1136" fmla="*/ 693550 w 998118"/>
                <a:gd name="connsiteY1136" fmla="*/ 926269 h 926859"/>
                <a:gd name="connsiteX1137" fmla="*/ 704440 w 998118"/>
                <a:gd name="connsiteY1137" fmla="*/ 926269 h 926859"/>
                <a:gd name="connsiteX1138" fmla="*/ 705284 w 998118"/>
                <a:gd name="connsiteY1138" fmla="*/ 925341 h 926859"/>
                <a:gd name="connsiteX1139" fmla="*/ 706972 w 998118"/>
                <a:gd name="connsiteY1139" fmla="*/ 925341 h 926859"/>
                <a:gd name="connsiteX1140" fmla="*/ 709505 w 998118"/>
                <a:gd name="connsiteY1140" fmla="*/ 924497 h 926859"/>
                <a:gd name="connsiteX1141" fmla="*/ 710349 w 998118"/>
                <a:gd name="connsiteY1141" fmla="*/ 924497 h 926859"/>
                <a:gd name="connsiteX1142" fmla="*/ 716173 w 998118"/>
                <a:gd name="connsiteY1142" fmla="*/ 921038 h 926859"/>
                <a:gd name="connsiteX1143" fmla="*/ 718622 w 998118"/>
                <a:gd name="connsiteY1143" fmla="*/ 918506 h 926859"/>
                <a:gd name="connsiteX1144" fmla="*/ 721998 w 998118"/>
                <a:gd name="connsiteY1144" fmla="*/ 917663 h 926859"/>
                <a:gd name="connsiteX1145" fmla="*/ 725375 w 998118"/>
                <a:gd name="connsiteY1145" fmla="*/ 916819 h 926859"/>
                <a:gd name="connsiteX1146" fmla="*/ 727907 w 998118"/>
                <a:gd name="connsiteY1146" fmla="*/ 915975 h 926859"/>
                <a:gd name="connsiteX1147" fmla="*/ 734576 w 998118"/>
                <a:gd name="connsiteY1147" fmla="*/ 914203 h 926859"/>
                <a:gd name="connsiteX1148" fmla="*/ 736264 w 998118"/>
                <a:gd name="connsiteY1148" fmla="*/ 914203 h 926859"/>
                <a:gd name="connsiteX1149" fmla="*/ 739641 w 998118"/>
                <a:gd name="connsiteY1149" fmla="*/ 912516 h 926859"/>
                <a:gd name="connsiteX1150" fmla="*/ 741329 w 998118"/>
                <a:gd name="connsiteY1150" fmla="*/ 912516 h 926859"/>
                <a:gd name="connsiteX1151" fmla="*/ 742173 w 998118"/>
                <a:gd name="connsiteY1151" fmla="*/ 911672 h 926859"/>
                <a:gd name="connsiteX1152" fmla="*/ 743861 w 998118"/>
                <a:gd name="connsiteY1152" fmla="*/ 911672 h 926859"/>
                <a:gd name="connsiteX1153" fmla="*/ 749686 w 998118"/>
                <a:gd name="connsiteY1153" fmla="*/ 910744 h 926859"/>
                <a:gd name="connsiteX1154" fmla="*/ 751374 w 998118"/>
                <a:gd name="connsiteY1154" fmla="*/ 909900 h 926859"/>
                <a:gd name="connsiteX1155" fmla="*/ 763108 w 998118"/>
                <a:gd name="connsiteY1155" fmla="*/ 912347 h 926859"/>
                <a:gd name="connsiteX1156" fmla="*/ 763952 w 998118"/>
                <a:gd name="connsiteY1156" fmla="*/ 912347 h 926859"/>
                <a:gd name="connsiteX1157" fmla="*/ 764796 w 998118"/>
                <a:gd name="connsiteY1157" fmla="*/ 913191 h 926859"/>
                <a:gd name="connsiteX1158" fmla="*/ 765640 w 998118"/>
                <a:gd name="connsiteY1158" fmla="*/ 912347 h 926859"/>
                <a:gd name="connsiteX1159" fmla="*/ 767329 w 998118"/>
                <a:gd name="connsiteY1159" fmla="*/ 912347 h 926859"/>
                <a:gd name="connsiteX1160" fmla="*/ 769017 w 998118"/>
                <a:gd name="connsiteY1160" fmla="*/ 911503 h 926859"/>
                <a:gd name="connsiteX1161" fmla="*/ 771550 w 998118"/>
                <a:gd name="connsiteY1161" fmla="*/ 910660 h 926859"/>
                <a:gd name="connsiteX1162" fmla="*/ 772394 w 998118"/>
                <a:gd name="connsiteY1162" fmla="*/ 909816 h 926859"/>
                <a:gd name="connsiteX1163" fmla="*/ 774926 w 998118"/>
                <a:gd name="connsiteY1163" fmla="*/ 908972 h 926859"/>
                <a:gd name="connsiteX1164" fmla="*/ 775770 w 998118"/>
                <a:gd name="connsiteY1164" fmla="*/ 908128 h 926859"/>
                <a:gd name="connsiteX1165" fmla="*/ 777459 w 998118"/>
                <a:gd name="connsiteY1165" fmla="*/ 907285 h 926859"/>
                <a:gd name="connsiteX1166" fmla="*/ 779147 w 998118"/>
                <a:gd name="connsiteY1166" fmla="*/ 906441 h 926859"/>
                <a:gd name="connsiteX1167" fmla="*/ 780835 w 998118"/>
                <a:gd name="connsiteY1167" fmla="*/ 904753 h 926859"/>
                <a:gd name="connsiteX1168" fmla="*/ 784971 w 998118"/>
                <a:gd name="connsiteY1168" fmla="*/ 902222 h 926859"/>
                <a:gd name="connsiteX1169" fmla="*/ 786660 w 998118"/>
                <a:gd name="connsiteY1169" fmla="*/ 901378 h 926859"/>
                <a:gd name="connsiteX1170" fmla="*/ 789192 w 998118"/>
                <a:gd name="connsiteY1170" fmla="*/ 900535 h 926859"/>
                <a:gd name="connsiteX1171" fmla="*/ 791725 w 998118"/>
                <a:gd name="connsiteY1171" fmla="*/ 899691 h 926859"/>
                <a:gd name="connsiteX1172" fmla="*/ 793413 w 998118"/>
                <a:gd name="connsiteY1172" fmla="*/ 898847 h 926859"/>
                <a:gd name="connsiteX1173" fmla="*/ 795101 w 998118"/>
                <a:gd name="connsiteY1173" fmla="*/ 897160 h 926859"/>
                <a:gd name="connsiteX1174" fmla="*/ 795945 w 998118"/>
                <a:gd name="connsiteY1174" fmla="*/ 897160 h 926859"/>
                <a:gd name="connsiteX1175" fmla="*/ 797634 w 998118"/>
                <a:gd name="connsiteY1175" fmla="*/ 895472 h 926859"/>
                <a:gd name="connsiteX1176" fmla="*/ 799322 w 998118"/>
                <a:gd name="connsiteY1176" fmla="*/ 894628 h 926859"/>
                <a:gd name="connsiteX1177" fmla="*/ 801854 w 998118"/>
                <a:gd name="connsiteY1177" fmla="*/ 893785 h 926859"/>
                <a:gd name="connsiteX1178" fmla="*/ 803543 w 998118"/>
                <a:gd name="connsiteY1178" fmla="*/ 892097 h 926859"/>
                <a:gd name="connsiteX1179" fmla="*/ 805231 w 998118"/>
                <a:gd name="connsiteY1179" fmla="*/ 890410 h 926859"/>
                <a:gd name="connsiteX1180" fmla="*/ 807763 w 998118"/>
                <a:gd name="connsiteY1180" fmla="*/ 888722 h 926859"/>
                <a:gd name="connsiteX1181" fmla="*/ 808608 w 998118"/>
                <a:gd name="connsiteY1181" fmla="*/ 887035 h 926859"/>
                <a:gd name="connsiteX1182" fmla="*/ 811140 w 998118"/>
                <a:gd name="connsiteY1182" fmla="*/ 885347 h 926859"/>
                <a:gd name="connsiteX1183" fmla="*/ 812828 w 998118"/>
                <a:gd name="connsiteY1183" fmla="*/ 883660 h 926859"/>
                <a:gd name="connsiteX1184" fmla="*/ 813672 w 998118"/>
                <a:gd name="connsiteY1184" fmla="*/ 882816 h 926859"/>
                <a:gd name="connsiteX1185" fmla="*/ 814517 w 998118"/>
                <a:gd name="connsiteY1185" fmla="*/ 882816 h 926859"/>
                <a:gd name="connsiteX1186" fmla="*/ 819497 w 998118"/>
                <a:gd name="connsiteY1186" fmla="*/ 878597 h 926859"/>
                <a:gd name="connsiteX1187" fmla="*/ 822789 w 998118"/>
                <a:gd name="connsiteY1187" fmla="*/ 876066 h 926859"/>
                <a:gd name="connsiteX1188" fmla="*/ 825322 w 998118"/>
                <a:gd name="connsiteY1188" fmla="*/ 875222 h 926859"/>
                <a:gd name="connsiteX1189" fmla="*/ 827854 w 998118"/>
                <a:gd name="connsiteY1189" fmla="*/ 873535 h 926859"/>
                <a:gd name="connsiteX1190" fmla="*/ 829542 w 998118"/>
                <a:gd name="connsiteY1190" fmla="*/ 871847 h 926859"/>
                <a:gd name="connsiteX1191" fmla="*/ 831231 w 998118"/>
                <a:gd name="connsiteY1191" fmla="*/ 871847 h 926859"/>
                <a:gd name="connsiteX1192" fmla="*/ 832075 w 998118"/>
                <a:gd name="connsiteY1192" fmla="*/ 871003 h 926859"/>
                <a:gd name="connsiteX1193" fmla="*/ 836296 w 998118"/>
                <a:gd name="connsiteY1193" fmla="*/ 870160 h 926859"/>
                <a:gd name="connsiteX1194" fmla="*/ 839672 w 998118"/>
                <a:gd name="connsiteY1194" fmla="*/ 870160 h 926859"/>
                <a:gd name="connsiteX1195" fmla="*/ 840516 w 998118"/>
                <a:gd name="connsiteY1195" fmla="*/ 869316 h 926859"/>
                <a:gd name="connsiteX1196" fmla="*/ 845581 w 998118"/>
                <a:gd name="connsiteY1196" fmla="*/ 869316 h 926859"/>
                <a:gd name="connsiteX1197" fmla="*/ 848114 w 998118"/>
                <a:gd name="connsiteY1197" fmla="*/ 868388 h 926859"/>
                <a:gd name="connsiteX1198" fmla="*/ 850646 w 998118"/>
                <a:gd name="connsiteY1198" fmla="*/ 868388 h 926859"/>
                <a:gd name="connsiteX1199" fmla="*/ 853178 w 998118"/>
                <a:gd name="connsiteY1199" fmla="*/ 867544 h 926859"/>
                <a:gd name="connsiteX1200" fmla="*/ 855711 w 998118"/>
                <a:gd name="connsiteY1200" fmla="*/ 866700 h 926859"/>
                <a:gd name="connsiteX1201" fmla="*/ 855711 w 998118"/>
                <a:gd name="connsiteY1201" fmla="*/ 865856 h 926859"/>
                <a:gd name="connsiteX1202" fmla="*/ 859847 w 998118"/>
                <a:gd name="connsiteY1202" fmla="*/ 865013 h 926859"/>
                <a:gd name="connsiteX1203" fmla="*/ 863224 w 998118"/>
                <a:gd name="connsiteY1203" fmla="*/ 863325 h 926859"/>
                <a:gd name="connsiteX1204" fmla="*/ 866600 w 998118"/>
                <a:gd name="connsiteY1204" fmla="*/ 862482 h 926859"/>
                <a:gd name="connsiteX1205" fmla="*/ 868289 w 998118"/>
                <a:gd name="connsiteY1205" fmla="*/ 861638 h 926859"/>
                <a:gd name="connsiteX1206" fmla="*/ 869133 w 998118"/>
                <a:gd name="connsiteY1206" fmla="*/ 861638 h 926859"/>
                <a:gd name="connsiteX1207" fmla="*/ 870821 w 998118"/>
                <a:gd name="connsiteY1207" fmla="*/ 860794 h 926859"/>
                <a:gd name="connsiteX1208" fmla="*/ 873354 w 998118"/>
                <a:gd name="connsiteY1208" fmla="*/ 860794 h 926859"/>
                <a:gd name="connsiteX1209" fmla="*/ 875042 w 998118"/>
                <a:gd name="connsiteY1209" fmla="*/ 859950 h 926859"/>
                <a:gd name="connsiteX1210" fmla="*/ 876730 w 998118"/>
                <a:gd name="connsiteY1210" fmla="*/ 859950 h 926859"/>
                <a:gd name="connsiteX1211" fmla="*/ 876730 w 998118"/>
                <a:gd name="connsiteY1211" fmla="*/ 859107 h 926859"/>
                <a:gd name="connsiteX1212" fmla="*/ 877574 w 998118"/>
                <a:gd name="connsiteY1212" fmla="*/ 859107 h 926859"/>
                <a:gd name="connsiteX1213" fmla="*/ 880107 w 998118"/>
                <a:gd name="connsiteY1213" fmla="*/ 858263 h 926859"/>
                <a:gd name="connsiteX1214" fmla="*/ 881795 w 998118"/>
                <a:gd name="connsiteY1214" fmla="*/ 857419 h 926859"/>
                <a:gd name="connsiteX1215" fmla="*/ 882639 w 998118"/>
                <a:gd name="connsiteY1215" fmla="*/ 856575 h 926859"/>
                <a:gd name="connsiteX1216" fmla="*/ 886016 w 998118"/>
                <a:gd name="connsiteY1216" fmla="*/ 855731 h 926859"/>
                <a:gd name="connsiteX1217" fmla="*/ 888548 w 998118"/>
                <a:gd name="connsiteY1217" fmla="*/ 854044 h 926859"/>
                <a:gd name="connsiteX1218" fmla="*/ 889392 w 998118"/>
                <a:gd name="connsiteY1218" fmla="*/ 853200 h 926859"/>
                <a:gd name="connsiteX1219" fmla="*/ 890236 w 998118"/>
                <a:gd name="connsiteY1219" fmla="*/ 853200 h 926859"/>
                <a:gd name="connsiteX1220" fmla="*/ 891925 w 998118"/>
                <a:gd name="connsiteY1220" fmla="*/ 851513 h 926859"/>
                <a:gd name="connsiteX1221" fmla="*/ 893613 w 998118"/>
                <a:gd name="connsiteY1221" fmla="*/ 849825 h 926859"/>
                <a:gd name="connsiteX1222" fmla="*/ 895301 w 998118"/>
                <a:gd name="connsiteY1222" fmla="*/ 848138 h 926859"/>
                <a:gd name="connsiteX1223" fmla="*/ 896990 w 998118"/>
                <a:gd name="connsiteY1223" fmla="*/ 846450 h 926859"/>
                <a:gd name="connsiteX1224" fmla="*/ 898678 w 998118"/>
                <a:gd name="connsiteY1224" fmla="*/ 844763 h 926859"/>
                <a:gd name="connsiteX1225" fmla="*/ 899522 w 998118"/>
                <a:gd name="connsiteY1225" fmla="*/ 843075 h 926859"/>
                <a:gd name="connsiteX1226" fmla="*/ 900366 w 998118"/>
                <a:gd name="connsiteY1226" fmla="*/ 843075 h 926859"/>
                <a:gd name="connsiteX1227" fmla="*/ 901210 w 998118"/>
                <a:gd name="connsiteY1227" fmla="*/ 840544 h 926859"/>
                <a:gd name="connsiteX1228" fmla="*/ 902054 w 998118"/>
                <a:gd name="connsiteY1228" fmla="*/ 840544 h 926859"/>
                <a:gd name="connsiteX1229" fmla="*/ 902899 w 998118"/>
                <a:gd name="connsiteY1229" fmla="*/ 839700 h 926859"/>
                <a:gd name="connsiteX1230" fmla="*/ 902899 w 998118"/>
                <a:gd name="connsiteY1230" fmla="*/ 838856 h 926859"/>
                <a:gd name="connsiteX1231" fmla="*/ 907879 w 998118"/>
                <a:gd name="connsiteY1231" fmla="*/ 833794 h 926859"/>
                <a:gd name="connsiteX1232" fmla="*/ 909567 w 998118"/>
                <a:gd name="connsiteY1232" fmla="*/ 832106 h 926859"/>
                <a:gd name="connsiteX1233" fmla="*/ 911256 w 998118"/>
                <a:gd name="connsiteY1233" fmla="*/ 830419 h 926859"/>
                <a:gd name="connsiteX1234" fmla="*/ 912944 w 998118"/>
                <a:gd name="connsiteY1234" fmla="*/ 828731 h 926859"/>
                <a:gd name="connsiteX1235" fmla="*/ 914632 w 998118"/>
                <a:gd name="connsiteY1235" fmla="*/ 827044 h 926859"/>
                <a:gd name="connsiteX1236" fmla="*/ 916321 w 998118"/>
                <a:gd name="connsiteY1236" fmla="*/ 825357 h 926859"/>
                <a:gd name="connsiteX1237" fmla="*/ 917165 w 998118"/>
                <a:gd name="connsiteY1237" fmla="*/ 823669 h 926859"/>
                <a:gd name="connsiteX1238" fmla="*/ 918009 w 998118"/>
                <a:gd name="connsiteY1238" fmla="*/ 823669 h 926859"/>
                <a:gd name="connsiteX1239" fmla="*/ 919697 w 998118"/>
                <a:gd name="connsiteY1239" fmla="*/ 821981 h 926859"/>
                <a:gd name="connsiteX1240" fmla="*/ 921385 w 998118"/>
                <a:gd name="connsiteY1240" fmla="*/ 821138 h 926859"/>
                <a:gd name="connsiteX1241" fmla="*/ 923918 w 998118"/>
                <a:gd name="connsiteY1241" fmla="*/ 820294 h 926859"/>
                <a:gd name="connsiteX1242" fmla="*/ 926450 w 998118"/>
                <a:gd name="connsiteY1242" fmla="*/ 819450 h 926859"/>
                <a:gd name="connsiteX1243" fmla="*/ 931515 w 998118"/>
                <a:gd name="connsiteY1243" fmla="*/ 819450 h 926859"/>
                <a:gd name="connsiteX1244" fmla="*/ 933203 w 998118"/>
                <a:gd name="connsiteY1244" fmla="*/ 818522 h 926859"/>
                <a:gd name="connsiteX1245" fmla="*/ 935736 w 998118"/>
                <a:gd name="connsiteY1245" fmla="*/ 818522 h 926859"/>
                <a:gd name="connsiteX1246" fmla="*/ 937424 w 998118"/>
                <a:gd name="connsiteY1246" fmla="*/ 817678 h 926859"/>
                <a:gd name="connsiteX1247" fmla="*/ 944093 w 998118"/>
                <a:gd name="connsiteY1247" fmla="*/ 817678 h 926859"/>
                <a:gd name="connsiteX1248" fmla="*/ 946625 w 998118"/>
                <a:gd name="connsiteY1248" fmla="*/ 818438 h 926859"/>
                <a:gd name="connsiteX1249" fmla="*/ 950002 w 998118"/>
                <a:gd name="connsiteY1249" fmla="*/ 818438 h 926859"/>
                <a:gd name="connsiteX1250" fmla="*/ 950846 w 998118"/>
                <a:gd name="connsiteY1250" fmla="*/ 819282 h 926859"/>
                <a:gd name="connsiteX1251" fmla="*/ 953379 w 998118"/>
                <a:gd name="connsiteY1251" fmla="*/ 819282 h 926859"/>
                <a:gd name="connsiteX1252" fmla="*/ 955067 w 998118"/>
                <a:gd name="connsiteY1252" fmla="*/ 820125 h 926859"/>
                <a:gd name="connsiteX1253" fmla="*/ 956755 w 998118"/>
                <a:gd name="connsiteY1253" fmla="*/ 820969 h 926859"/>
                <a:gd name="connsiteX1254" fmla="*/ 958444 w 998118"/>
                <a:gd name="connsiteY1254" fmla="*/ 820969 h 926859"/>
                <a:gd name="connsiteX1255" fmla="*/ 960976 w 998118"/>
                <a:gd name="connsiteY1255" fmla="*/ 821813 h 926859"/>
                <a:gd name="connsiteX1256" fmla="*/ 965197 w 998118"/>
                <a:gd name="connsiteY1256" fmla="*/ 823500 h 926859"/>
                <a:gd name="connsiteX1257" fmla="*/ 967729 w 998118"/>
                <a:gd name="connsiteY1257" fmla="*/ 824344 h 926859"/>
                <a:gd name="connsiteX1258" fmla="*/ 969417 w 998118"/>
                <a:gd name="connsiteY1258" fmla="*/ 824344 h 926859"/>
                <a:gd name="connsiteX1259" fmla="*/ 970261 w 998118"/>
                <a:gd name="connsiteY1259" fmla="*/ 825188 h 926859"/>
                <a:gd name="connsiteX1260" fmla="*/ 976930 w 998118"/>
                <a:gd name="connsiteY1260" fmla="*/ 825188 h 926859"/>
                <a:gd name="connsiteX1261" fmla="*/ 976930 w 998118"/>
                <a:gd name="connsiteY1261" fmla="*/ 823500 h 926859"/>
                <a:gd name="connsiteX1262" fmla="*/ 976086 w 998118"/>
                <a:gd name="connsiteY1262" fmla="*/ 823500 h 926859"/>
                <a:gd name="connsiteX1263" fmla="*/ 976086 w 998118"/>
                <a:gd name="connsiteY1263" fmla="*/ 820125 h 926859"/>
                <a:gd name="connsiteX1264" fmla="*/ 975242 w 998118"/>
                <a:gd name="connsiteY1264" fmla="*/ 820125 h 926859"/>
                <a:gd name="connsiteX1265" fmla="*/ 975242 w 998118"/>
                <a:gd name="connsiteY1265" fmla="*/ 816750 h 926859"/>
                <a:gd name="connsiteX1266" fmla="*/ 974398 w 998118"/>
                <a:gd name="connsiteY1266" fmla="*/ 816750 h 926859"/>
                <a:gd name="connsiteX1267" fmla="*/ 974398 w 998118"/>
                <a:gd name="connsiteY1267" fmla="*/ 815063 h 926859"/>
                <a:gd name="connsiteX1268" fmla="*/ 973554 w 998118"/>
                <a:gd name="connsiteY1268" fmla="*/ 813375 h 926859"/>
                <a:gd name="connsiteX1269" fmla="*/ 973554 w 998118"/>
                <a:gd name="connsiteY1269" fmla="*/ 810000 h 926859"/>
                <a:gd name="connsiteX1270" fmla="*/ 972709 w 998118"/>
                <a:gd name="connsiteY1270" fmla="*/ 810000 h 926859"/>
                <a:gd name="connsiteX1271" fmla="*/ 972709 w 998118"/>
                <a:gd name="connsiteY1271" fmla="*/ 808313 h 926859"/>
                <a:gd name="connsiteX1272" fmla="*/ 971865 w 998118"/>
                <a:gd name="connsiteY1272" fmla="*/ 805781 h 926859"/>
                <a:gd name="connsiteX1273" fmla="*/ 971865 w 998118"/>
                <a:gd name="connsiteY1273" fmla="*/ 804094 h 926859"/>
                <a:gd name="connsiteX1274" fmla="*/ 971021 w 998118"/>
                <a:gd name="connsiteY1274" fmla="*/ 802407 h 926859"/>
                <a:gd name="connsiteX1275" fmla="*/ 971021 w 998118"/>
                <a:gd name="connsiteY1275" fmla="*/ 801563 h 926859"/>
                <a:gd name="connsiteX1276" fmla="*/ 970177 w 998118"/>
                <a:gd name="connsiteY1276" fmla="*/ 799875 h 926859"/>
                <a:gd name="connsiteX1277" fmla="*/ 970177 w 998118"/>
                <a:gd name="connsiteY1277" fmla="*/ 797344 h 926859"/>
                <a:gd name="connsiteX1278" fmla="*/ 969333 w 998118"/>
                <a:gd name="connsiteY1278" fmla="*/ 796500 h 926859"/>
                <a:gd name="connsiteX1279" fmla="*/ 969333 w 998118"/>
                <a:gd name="connsiteY1279" fmla="*/ 793125 h 926859"/>
                <a:gd name="connsiteX1280" fmla="*/ 968489 w 998118"/>
                <a:gd name="connsiteY1280" fmla="*/ 792281 h 926859"/>
                <a:gd name="connsiteX1281" fmla="*/ 968489 w 998118"/>
                <a:gd name="connsiteY1281" fmla="*/ 789750 h 926859"/>
                <a:gd name="connsiteX1282" fmla="*/ 966800 w 998118"/>
                <a:gd name="connsiteY1282" fmla="*/ 789750 h 926859"/>
                <a:gd name="connsiteX1283" fmla="*/ 966800 w 998118"/>
                <a:gd name="connsiteY1283" fmla="*/ 788906 h 926859"/>
                <a:gd name="connsiteX1284" fmla="*/ 965956 w 998118"/>
                <a:gd name="connsiteY1284" fmla="*/ 787219 h 926859"/>
                <a:gd name="connsiteX1285" fmla="*/ 965956 w 998118"/>
                <a:gd name="connsiteY1285" fmla="*/ 786375 h 926859"/>
                <a:gd name="connsiteX1286" fmla="*/ 965112 w 998118"/>
                <a:gd name="connsiteY1286" fmla="*/ 785532 h 926859"/>
                <a:gd name="connsiteX1287" fmla="*/ 964268 w 998118"/>
                <a:gd name="connsiteY1287" fmla="*/ 783844 h 926859"/>
                <a:gd name="connsiteX1288" fmla="*/ 964268 w 998118"/>
                <a:gd name="connsiteY1288" fmla="*/ 783000 h 926859"/>
                <a:gd name="connsiteX1289" fmla="*/ 963424 w 998118"/>
                <a:gd name="connsiteY1289" fmla="*/ 783000 h 926859"/>
                <a:gd name="connsiteX1290" fmla="*/ 963424 w 998118"/>
                <a:gd name="connsiteY1290" fmla="*/ 782157 h 926859"/>
                <a:gd name="connsiteX1291" fmla="*/ 962580 w 998118"/>
                <a:gd name="connsiteY1291" fmla="*/ 780469 h 926859"/>
                <a:gd name="connsiteX1292" fmla="*/ 962580 w 998118"/>
                <a:gd name="connsiteY1292" fmla="*/ 779625 h 926859"/>
                <a:gd name="connsiteX1293" fmla="*/ 961736 w 998118"/>
                <a:gd name="connsiteY1293" fmla="*/ 778781 h 926859"/>
                <a:gd name="connsiteX1294" fmla="*/ 960891 w 998118"/>
                <a:gd name="connsiteY1294" fmla="*/ 777938 h 926859"/>
                <a:gd name="connsiteX1295" fmla="*/ 960891 w 998118"/>
                <a:gd name="connsiteY1295" fmla="*/ 777094 h 926859"/>
                <a:gd name="connsiteX1296" fmla="*/ 960047 w 998118"/>
                <a:gd name="connsiteY1296" fmla="*/ 775406 h 926859"/>
                <a:gd name="connsiteX1297" fmla="*/ 960047 w 998118"/>
                <a:gd name="connsiteY1297" fmla="*/ 772875 h 926859"/>
                <a:gd name="connsiteX1298" fmla="*/ 959203 w 998118"/>
                <a:gd name="connsiteY1298" fmla="*/ 772031 h 926859"/>
                <a:gd name="connsiteX1299" fmla="*/ 959203 w 998118"/>
                <a:gd name="connsiteY1299" fmla="*/ 770344 h 926859"/>
                <a:gd name="connsiteX1300" fmla="*/ 958359 w 998118"/>
                <a:gd name="connsiteY1300" fmla="*/ 770344 h 926859"/>
                <a:gd name="connsiteX1301" fmla="*/ 958359 w 998118"/>
                <a:gd name="connsiteY1301" fmla="*/ 769500 h 926859"/>
                <a:gd name="connsiteX1302" fmla="*/ 957515 w 998118"/>
                <a:gd name="connsiteY1302" fmla="*/ 768657 h 926859"/>
                <a:gd name="connsiteX1303" fmla="*/ 957515 w 998118"/>
                <a:gd name="connsiteY1303" fmla="*/ 767813 h 926859"/>
                <a:gd name="connsiteX1304" fmla="*/ 956671 w 998118"/>
                <a:gd name="connsiteY1304" fmla="*/ 767813 h 926859"/>
                <a:gd name="connsiteX1305" fmla="*/ 956671 w 998118"/>
                <a:gd name="connsiteY1305" fmla="*/ 766125 h 926859"/>
                <a:gd name="connsiteX1306" fmla="*/ 955827 w 998118"/>
                <a:gd name="connsiteY1306" fmla="*/ 765282 h 926859"/>
                <a:gd name="connsiteX1307" fmla="*/ 955827 w 998118"/>
                <a:gd name="connsiteY1307" fmla="*/ 764438 h 926859"/>
                <a:gd name="connsiteX1308" fmla="*/ 954982 w 998118"/>
                <a:gd name="connsiteY1308" fmla="*/ 762750 h 926859"/>
                <a:gd name="connsiteX1309" fmla="*/ 954138 w 998118"/>
                <a:gd name="connsiteY1309" fmla="*/ 761906 h 926859"/>
                <a:gd name="connsiteX1310" fmla="*/ 954138 w 998118"/>
                <a:gd name="connsiteY1310" fmla="*/ 761063 h 926859"/>
                <a:gd name="connsiteX1311" fmla="*/ 953294 w 998118"/>
                <a:gd name="connsiteY1311" fmla="*/ 761063 h 926859"/>
                <a:gd name="connsiteX1312" fmla="*/ 953294 w 998118"/>
                <a:gd name="connsiteY1312" fmla="*/ 760219 h 926859"/>
                <a:gd name="connsiteX1313" fmla="*/ 950762 w 998118"/>
                <a:gd name="connsiteY1313" fmla="*/ 760219 h 926859"/>
                <a:gd name="connsiteX1314" fmla="*/ 950762 w 998118"/>
                <a:gd name="connsiteY1314" fmla="*/ 759375 h 926859"/>
                <a:gd name="connsiteX1315" fmla="*/ 949918 w 998118"/>
                <a:gd name="connsiteY1315" fmla="*/ 758531 h 926859"/>
                <a:gd name="connsiteX1316" fmla="*/ 949073 w 998118"/>
                <a:gd name="connsiteY1316" fmla="*/ 758531 h 926859"/>
                <a:gd name="connsiteX1317" fmla="*/ 949073 w 998118"/>
                <a:gd name="connsiteY1317" fmla="*/ 757688 h 926859"/>
                <a:gd name="connsiteX1318" fmla="*/ 948229 w 998118"/>
                <a:gd name="connsiteY1318" fmla="*/ 756844 h 926859"/>
                <a:gd name="connsiteX1319" fmla="*/ 947385 w 998118"/>
                <a:gd name="connsiteY1319" fmla="*/ 756000 h 926859"/>
                <a:gd name="connsiteX1320" fmla="*/ 946541 w 998118"/>
                <a:gd name="connsiteY1320" fmla="*/ 756000 h 926859"/>
                <a:gd name="connsiteX1321" fmla="*/ 945697 w 998118"/>
                <a:gd name="connsiteY1321" fmla="*/ 754313 h 926859"/>
                <a:gd name="connsiteX1322" fmla="*/ 944853 w 998118"/>
                <a:gd name="connsiteY1322" fmla="*/ 754313 h 926859"/>
                <a:gd name="connsiteX1323" fmla="*/ 942320 w 998118"/>
                <a:gd name="connsiteY1323" fmla="*/ 751782 h 926859"/>
                <a:gd name="connsiteX1324" fmla="*/ 941476 w 998118"/>
                <a:gd name="connsiteY1324" fmla="*/ 750094 h 926859"/>
                <a:gd name="connsiteX1325" fmla="*/ 940632 w 998118"/>
                <a:gd name="connsiteY1325" fmla="*/ 749250 h 926859"/>
                <a:gd name="connsiteX1326" fmla="*/ 939788 w 998118"/>
                <a:gd name="connsiteY1326" fmla="*/ 748407 h 926859"/>
                <a:gd name="connsiteX1327" fmla="*/ 938944 w 998118"/>
                <a:gd name="connsiteY1327" fmla="*/ 748407 h 926859"/>
                <a:gd name="connsiteX1328" fmla="*/ 938944 w 998118"/>
                <a:gd name="connsiteY1328" fmla="*/ 747563 h 926859"/>
                <a:gd name="connsiteX1329" fmla="*/ 938100 w 998118"/>
                <a:gd name="connsiteY1329" fmla="*/ 747563 h 926859"/>
                <a:gd name="connsiteX1330" fmla="*/ 937255 w 998118"/>
                <a:gd name="connsiteY1330" fmla="*/ 746719 h 926859"/>
                <a:gd name="connsiteX1331" fmla="*/ 934723 w 998118"/>
                <a:gd name="connsiteY1331" fmla="*/ 746719 h 926859"/>
                <a:gd name="connsiteX1332" fmla="*/ 934723 w 998118"/>
                <a:gd name="connsiteY1332" fmla="*/ 745875 h 926859"/>
                <a:gd name="connsiteX1333" fmla="*/ 933879 w 998118"/>
                <a:gd name="connsiteY1333" fmla="*/ 745875 h 926859"/>
                <a:gd name="connsiteX1334" fmla="*/ 933879 w 998118"/>
                <a:gd name="connsiteY1334" fmla="*/ 744188 h 926859"/>
                <a:gd name="connsiteX1335" fmla="*/ 933035 w 998118"/>
                <a:gd name="connsiteY1335" fmla="*/ 744188 h 926859"/>
                <a:gd name="connsiteX1336" fmla="*/ 933035 w 998118"/>
                <a:gd name="connsiteY1336" fmla="*/ 743344 h 926859"/>
                <a:gd name="connsiteX1337" fmla="*/ 932191 w 998118"/>
                <a:gd name="connsiteY1337" fmla="*/ 743344 h 926859"/>
                <a:gd name="connsiteX1338" fmla="*/ 932191 w 998118"/>
                <a:gd name="connsiteY1338" fmla="*/ 741656 h 926859"/>
                <a:gd name="connsiteX1339" fmla="*/ 931346 w 998118"/>
                <a:gd name="connsiteY1339" fmla="*/ 741656 h 926859"/>
                <a:gd name="connsiteX1340" fmla="*/ 931346 w 998118"/>
                <a:gd name="connsiteY1340" fmla="*/ 740813 h 926859"/>
                <a:gd name="connsiteX1341" fmla="*/ 930502 w 998118"/>
                <a:gd name="connsiteY1341" fmla="*/ 739969 h 926859"/>
                <a:gd name="connsiteX1342" fmla="*/ 930502 w 998118"/>
                <a:gd name="connsiteY1342" fmla="*/ 739125 h 926859"/>
                <a:gd name="connsiteX1343" fmla="*/ 929658 w 998118"/>
                <a:gd name="connsiteY1343" fmla="*/ 739125 h 926859"/>
                <a:gd name="connsiteX1344" fmla="*/ 929658 w 998118"/>
                <a:gd name="connsiteY1344" fmla="*/ 738281 h 926859"/>
                <a:gd name="connsiteX1345" fmla="*/ 928814 w 998118"/>
                <a:gd name="connsiteY1345" fmla="*/ 737438 h 926859"/>
                <a:gd name="connsiteX1346" fmla="*/ 928814 w 998118"/>
                <a:gd name="connsiteY1346" fmla="*/ 736594 h 926859"/>
                <a:gd name="connsiteX1347" fmla="*/ 927970 w 998118"/>
                <a:gd name="connsiteY1347" fmla="*/ 736594 h 926859"/>
                <a:gd name="connsiteX1348" fmla="*/ 927970 w 998118"/>
                <a:gd name="connsiteY1348" fmla="*/ 735750 h 926859"/>
                <a:gd name="connsiteX1349" fmla="*/ 927126 w 998118"/>
                <a:gd name="connsiteY1349" fmla="*/ 734907 h 926859"/>
                <a:gd name="connsiteX1350" fmla="*/ 927126 w 998118"/>
                <a:gd name="connsiteY1350" fmla="*/ 734063 h 926859"/>
                <a:gd name="connsiteX1351" fmla="*/ 926281 w 998118"/>
                <a:gd name="connsiteY1351" fmla="*/ 734063 h 926859"/>
                <a:gd name="connsiteX1352" fmla="*/ 926281 w 998118"/>
                <a:gd name="connsiteY1352" fmla="*/ 733219 h 926859"/>
                <a:gd name="connsiteX1353" fmla="*/ 925437 w 998118"/>
                <a:gd name="connsiteY1353" fmla="*/ 732375 h 926859"/>
                <a:gd name="connsiteX1354" fmla="*/ 925437 w 998118"/>
                <a:gd name="connsiteY1354" fmla="*/ 731532 h 926859"/>
                <a:gd name="connsiteX1355" fmla="*/ 924593 w 998118"/>
                <a:gd name="connsiteY1355" fmla="*/ 731532 h 926859"/>
                <a:gd name="connsiteX1356" fmla="*/ 924593 w 998118"/>
                <a:gd name="connsiteY1356" fmla="*/ 730688 h 926859"/>
                <a:gd name="connsiteX1357" fmla="*/ 923749 w 998118"/>
                <a:gd name="connsiteY1357" fmla="*/ 729844 h 926859"/>
                <a:gd name="connsiteX1358" fmla="*/ 922905 w 998118"/>
                <a:gd name="connsiteY1358" fmla="*/ 729000 h 926859"/>
                <a:gd name="connsiteX1359" fmla="*/ 922061 w 998118"/>
                <a:gd name="connsiteY1359" fmla="*/ 727313 h 926859"/>
                <a:gd name="connsiteX1360" fmla="*/ 922061 w 998118"/>
                <a:gd name="connsiteY1360" fmla="*/ 726469 h 926859"/>
                <a:gd name="connsiteX1361" fmla="*/ 921217 w 998118"/>
                <a:gd name="connsiteY1361" fmla="*/ 726469 h 926859"/>
                <a:gd name="connsiteX1362" fmla="*/ 921217 w 998118"/>
                <a:gd name="connsiteY1362" fmla="*/ 725625 h 926859"/>
                <a:gd name="connsiteX1363" fmla="*/ 920372 w 998118"/>
                <a:gd name="connsiteY1363" fmla="*/ 724781 h 926859"/>
                <a:gd name="connsiteX1364" fmla="*/ 920372 w 998118"/>
                <a:gd name="connsiteY1364" fmla="*/ 723938 h 926859"/>
                <a:gd name="connsiteX1365" fmla="*/ 922061 w 998118"/>
                <a:gd name="connsiteY1365" fmla="*/ 723938 h 926859"/>
                <a:gd name="connsiteX1366" fmla="*/ 922061 w 998118"/>
                <a:gd name="connsiteY1366" fmla="*/ 723094 h 926859"/>
                <a:gd name="connsiteX1367" fmla="*/ 921217 w 998118"/>
                <a:gd name="connsiteY1367" fmla="*/ 723094 h 926859"/>
                <a:gd name="connsiteX1368" fmla="*/ 920372 w 998118"/>
                <a:gd name="connsiteY1368" fmla="*/ 722250 h 926859"/>
                <a:gd name="connsiteX1369" fmla="*/ 920372 w 998118"/>
                <a:gd name="connsiteY1369" fmla="*/ 721406 h 926859"/>
                <a:gd name="connsiteX1370" fmla="*/ 919528 w 998118"/>
                <a:gd name="connsiteY1370" fmla="*/ 720563 h 926859"/>
                <a:gd name="connsiteX1371" fmla="*/ 918684 w 998118"/>
                <a:gd name="connsiteY1371" fmla="*/ 719719 h 926859"/>
                <a:gd name="connsiteX1372" fmla="*/ 917840 w 998118"/>
                <a:gd name="connsiteY1372" fmla="*/ 718875 h 926859"/>
                <a:gd name="connsiteX1373" fmla="*/ 917840 w 998118"/>
                <a:gd name="connsiteY1373" fmla="*/ 718032 h 926859"/>
                <a:gd name="connsiteX1374" fmla="*/ 916996 w 998118"/>
                <a:gd name="connsiteY1374" fmla="*/ 717188 h 926859"/>
                <a:gd name="connsiteX1375" fmla="*/ 916152 w 998118"/>
                <a:gd name="connsiteY1375" fmla="*/ 716344 h 926859"/>
                <a:gd name="connsiteX1376" fmla="*/ 915308 w 998118"/>
                <a:gd name="connsiteY1376" fmla="*/ 715500 h 926859"/>
                <a:gd name="connsiteX1377" fmla="*/ 914463 w 998118"/>
                <a:gd name="connsiteY1377" fmla="*/ 714657 h 926859"/>
                <a:gd name="connsiteX1378" fmla="*/ 914463 w 998118"/>
                <a:gd name="connsiteY1378" fmla="*/ 713813 h 926859"/>
                <a:gd name="connsiteX1379" fmla="*/ 913619 w 998118"/>
                <a:gd name="connsiteY1379" fmla="*/ 712969 h 926859"/>
                <a:gd name="connsiteX1380" fmla="*/ 912775 w 998118"/>
                <a:gd name="connsiteY1380" fmla="*/ 712125 h 926859"/>
                <a:gd name="connsiteX1381" fmla="*/ 912775 w 998118"/>
                <a:gd name="connsiteY1381" fmla="*/ 711281 h 926859"/>
                <a:gd name="connsiteX1382" fmla="*/ 911931 w 998118"/>
                <a:gd name="connsiteY1382" fmla="*/ 710438 h 926859"/>
                <a:gd name="connsiteX1383" fmla="*/ 911087 w 998118"/>
                <a:gd name="connsiteY1383" fmla="*/ 709594 h 926859"/>
                <a:gd name="connsiteX1384" fmla="*/ 910243 w 998118"/>
                <a:gd name="connsiteY1384" fmla="*/ 708750 h 926859"/>
                <a:gd name="connsiteX1385" fmla="*/ 910243 w 998118"/>
                <a:gd name="connsiteY1385" fmla="*/ 707906 h 926859"/>
                <a:gd name="connsiteX1386" fmla="*/ 909399 w 998118"/>
                <a:gd name="connsiteY1386" fmla="*/ 707063 h 926859"/>
                <a:gd name="connsiteX1387" fmla="*/ 908554 w 998118"/>
                <a:gd name="connsiteY1387" fmla="*/ 706219 h 926859"/>
                <a:gd name="connsiteX1388" fmla="*/ 907710 w 998118"/>
                <a:gd name="connsiteY1388" fmla="*/ 705375 h 926859"/>
                <a:gd name="connsiteX1389" fmla="*/ 906866 w 998118"/>
                <a:gd name="connsiteY1389" fmla="*/ 704531 h 926859"/>
                <a:gd name="connsiteX1390" fmla="*/ 906866 w 998118"/>
                <a:gd name="connsiteY1390" fmla="*/ 703688 h 926859"/>
                <a:gd name="connsiteX1391" fmla="*/ 906022 w 998118"/>
                <a:gd name="connsiteY1391" fmla="*/ 702844 h 926859"/>
                <a:gd name="connsiteX1392" fmla="*/ 905178 w 998118"/>
                <a:gd name="connsiteY1392" fmla="*/ 702844 h 926859"/>
                <a:gd name="connsiteX1393" fmla="*/ 905178 w 998118"/>
                <a:gd name="connsiteY1393" fmla="*/ 702000 h 926859"/>
                <a:gd name="connsiteX1394" fmla="*/ 904334 w 998118"/>
                <a:gd name="connsiteY1394" fmla="*/ 701157 h 926859"/>
                <a:gd name="connsiteX1395" fmla="*/ 903490 w 998118"/>
                <a:gd name="connsiteY1395" fmla="*/ 700313 h 926859"/>
                <a:gd name="connsiteX1396" fmla="*/ 902645 w 998118"/>
                <a:gd name="connsiteY1396" fmla="*/ 699469 h 926859"/>
                <a:gd name="connsiteX1397" fmla="*/ 901801 w 998118"/>
                <a:gd name="connsiteY1397" fmla="*/ 698625 h 926859"/>
                <a:gd name="connsiteX1398" fmla="*/ 900957 w 998118"/>
                <a:gd name="connsiteY1398" fmla="*/ 696938 h 926859"/>
                <a:gd name="connsiteX1399" fmla="*/ 900957 w 998118"/>
                <a:gd name="connsiteY1399" fmla="*/ 696094 h 926859"/>
                <a:gd name="connsiteX1400" fmla="*/ 900113 w 998118"/>
                <a:gd name="connsiteY1400" fmla="*/ 696094 h 926859"/>
                <a:gd name="connsiteX1401" fmla="*/ 900113 w 998118"/>
                <a:gd name="connsiteY1401" fmla="*/ 695250 h 926859"/>
                <a:gd name="connsiteX1402" fmla="*/ 899269 w 998118"/>
                <a:gd name="connsiteY1402" fmla="*/ 695250 h 926859"/>
                <a:gd name="connsiteX1403" fmla="*/ 899269 w 998118"/>
                <a:gd name="connsiteY1403" fmla="*/ 694406 h 926859"/>
                <a:gd name="connsiteX1404" fmla="*/ 900957 w 998118"/>
                <a:gd name="connsiteY1404" fmla="*/ 694406 h 926859"/>
                <a:gd name="connsiteX1405" fmla="*/ 901801 w 998118"/>
                <a:gd name="connsiteY1405" fmla="*/ 693563 h 926859"/>
                <a:gd name="connsiteX1406" fmla="*/ 905178 w 998118"/>
                <a:gd name="connsiteY1406" fmla="*/ 693563 h 926859"/>
                <a:gd name="connsiteX1407" fmla="*/ 906022 w 998118"/>
                <a:gd name="connsiteY1407" fmla="*/ 692719 h 926859"/>
                <a:gd name="connsiteX1408" fmla="*/ 909399 w 998118"/>
                <a:gd name="connsiteY1408" fmla="*/ 692719 h 926859"/>
                <a:gd name="connsiteX1409" fmla="*/ 909399 w 998118"/>
                <a:gd name="connsiteY1409" fmla="*/ 691875 h 926859"/>
                <a:gd name="connsiteX1410" fmla="*/ 913619 w 998118"/>
                <a:gd name="connsiteY1410" fmla="*/ 691875 h 926859"/>
                <a:gd name="connsiteX1411" fmla="*/ 913619 w 998118"/>
                <a:gd name="connsiteY1411" fmla="*/ 691031 h 926859"/>
                <a:gd name="connsiteX1412" fmla="*/ 916996 w 998118"/>
                <a:gd name="connsiteY1412" fmla="*/ 691031 h 926859"/>
                <a:gd name="connsiteX1413" fmla="*/ 916996 w 998118"/>
                <a:gd name="connsiteY1413" fmla="*/ 690188 h 926859"/>
                <a:gd name="connsiteX1414" fmla="*/ 921217 w 998118"/>
                <a:gd name="connsiteY1414" fmla="*/ 690188 h 926859"/>
                <a:gd name="connsiteX1415" fmla="*/ 921217 w 998118"/>
                <a:gd name="connsiteY1415" fmla="*/ 689344 h 926859"/>
                <a:gd name="connsiteX1416" fmla="*/ 924593 w 998118"/>
                <a:gd name="connsiteY1416" fmla="*/ 689344 h 926859"/>
                <a:gd name="connsiteX1417" fmla="*/ 925437 w 998118"/>
                <a:gd name="connsiteY1417" fmla="*/ 688500 h 926859"/>
                <a:gd name="connsiteX1418" fmla="*/ 928814 w 998118"/>
                <a:gd name="connsiteY1418" fmla="*/ 688500 h 926859"/>
                <a:gd name="connsiteX1419" fmla="*/ 928814 w 998118"/>
                <a:gd name="connsiteY1419" fmla="*/ 687656 h 926859"/>
                <a:gd name="connsiteX1420" fmla="*/ 932191 w 998118"/>
                <a:gd name="connsiteY1420" fmla="*/ 687656 h 926859"/>
                <a:gd name="connsiteX1421" fmla="*/ 932191 w 998118"/>
                <a:gd name="connsiteY1421" fmla="*/ 686813 h 926859"/>
                <a:gd name="connsiteX1422" fmla="*/ 936411 w 998118"/>
                <a:gd name="connsiteY1422" fmla="*/ 686813 h 926859"/>
                <a:gd name="connsiteX1423" fmla="*/ 936411 w 998118"/>
                <a:gd name="connsiteY1423" fmla="*/ 685969 h 926859"/>
                <a:gd name="connsiteX1424" fmla="*/ 939788 w 998118"/>
                <a:gd name="connsiteY1424" fmla="*/ 685969 h 926859"/>
                <a:gd name="connsiteX1425" fmla="*/ 939788 w 998118"/>
                <a:gd name="connsiteY1425" fmla="*/ 685125 h 926859"/>
                <a:gd name="connsiteX1426" fmla="*/ 944009 w 998118"/>
                <a:gd name="connsiteY1426" fmla="*/ 685125 h 926859"/>
                <a:gd name="connsiteX1427" fmla="*/ 944009 w 998118"/>
                <a:gd name="connsiteY1427" fmla="*/ 684282 h 926859"/>
                <a:gd name="connsiteX1428" fmla="*/ 946541 w 998118"/>
                <a:gd name="connsiteY1428" fmla="*/ 684282 h 926859"/>
                <a:gd name="connsiteX1429" fmla="*/ 946541 w 998118"/>
                <a:gd name="connsiteY1429" fmla="*/ 683438 h 926859"/>
                <a:gd name="connsiteX1430" fmla="*/ 948229 w 998118"/>
                <a:gd name="connsiteY1430" fmla="*/ 683438 h 926859"/>
                <a:gd name="connsiteX1431" fmla="*/ 948229 w 998118"/>
                <a:gd name="connsiteY1431" fmla="*/ 682594 h 926859"/>
                <a:gd name="connsiteX1432" fmla="*/ 949918 w 998118"/>
                <a:gd name="connsiteY1432" fmla="*/ 682594 h 926859"/>
                <a:gd name="connsiteX1433" fmla="*/ 949918 w 998118"/>
                <a:gd name="connsiteY1433" fmla="*/ 681750 h 926859"/>
                <a:gd name="connsiteX1434" fmla="*/ 950762 w 998118"/>
                <a:gd name="connsiteY1434" fmla="*/ 681750 h 926859"/>
                <a:gd name="connsiteX1435" fmla="*/ 950762 w 998118"/>
                <a:gd name="connsiteY1435" fmla="*/ 680907 h 926859"/>
                <a:gd name="connsiteX1436" fmla="*/ 949918 w 998118"/>
                <a:gd name="connsiteY1436" fmla="*/ 680907 h 926859"/>
                <a:gd name="connsiteX1437" fmla="*/ 949918 w 998118"/>
                <a:gd name="connsiteY1437" fmla="*/ 679219 h 926859"/>
                <a:gd name="connsiteX1438" fmla="*/ 949073 w 998118"/>
                <a:gd name="connsiteY1438" fmla="*/ 679219 h 926859"/>
                <a:gd name="connsiteX1439" fmla="*/ 949073 w 998118"/>
                <a:gd name="connsiteY1439" fmla="*/ 678375 h 926859"/>
                <a:gd name="connsiteX1440" fmla="*/ 948229 w 998118"/>
                <a:gd name="connsiteY1440" fmla="*/ 677531 h 926859"/>
                <a:gd name="connsiteX1441" fmla="*/ 948229 w 998118"/>
                <a:gd name="connsiteY1441" fmla="*/ 676688 h 926859"/>
                <a:gd name="connsiteX1442" fmla="*/ 947385 w 998118"/>
                <a:gd name="connsiteY1442" fmla="*/ 675844 h 926859"/>
                <a:gd name="connsiteX1443" fmla="*/ 947385 w 998118"/>
                <a:gd name="connsiteY1443" fmla="*/ 675000 h 926859"/>
                <a:gd name="connsiteX1444" fmla="*/ 946541 w 998118"/>
                <a:gd name="connsiteY1444" fmla="*/ 675000 h 926859"/>
                <a:gd name="connsiteX1445" fmla="*/ 946541 w 998118"/>
                <a:gd name="connsiteY1445" fmla="*/ 673313 h 926859"/>
                <a:gd name="connsiteX1446" fmla="*/ 945697 w 998118"/>
                <a:gd name="connsiteY1446" fmla="*/ 672469 h 926859"/>
                <a:gd name="connsiteX1447" fmla="*/ 945697 w 998118"/>
                <a:gd name="connsiteY1447" fmla="*/ 671625 h 926859"/>
                <a:gd name="connsiteX1448" fmla="*/ 944853 w 998118"/>
                <a:gd name="connsiteY1448" fmla="*/ 670781 h 926859"/>
                <a:gd name="connsiteX1449" fmla="*/ 944853 w 998118"/>
                <a:gd name="connsiteY1449" fmla="*/ 669938 h 926859"/>
                <a:gd name="connsiteX1450" fmla="*/ 944009 w 998118"/>
                <a:gd name="connsiteY1450" fmla="*/ 669094 h 926859"/>
                <a:gd name="connsiteX1451" fmla="*/ 944009 w 998118"/>
                <a:gd name="connsiteY1451" fmla="*/ 668250 h 926859"/>
                <a:gd name="connsiteX1452" fmla="*/ 943164 w 998118"/>
                <a:gd name="connsiteY1452" fmla="*/ 667406 h 926859"/>
                <a:gd name="connsiteX1453" fmla="*/ 943164 w 998118"/>
                <a:gd name="connsiteY1453" fmla="*/ 666563 h 926859"/>
                <a:gd name="connsiteX1454" fmla="*/ 942320 w 998118"/>
                <a:gd name="connsiteY1454" fmla="*/ 666563 h 926859"/>
                <a:gd name="connsiteX1455" fmla="*/ 942320 w 998118"/>
                <a:gd name="connsiteY1455" fmla="*/ 664875 h 926859"/>
                <a:gd name="connsiteX1456" fmla="*/ 941476 w 998118"/>
                <a:gd name="connsiteY1456" fmla="*/ 664875 h 926859"/>
                <a:gd name="connsiteX1457" fmla="*/ 941476 w 998118"/>
                <a:gd name="connsiteY1457" fmla="*/ 663188 h 926859"/>
                <a:gd name="connsiteX1458" fmla="*/ 940632 w 998118"/>
                <a:gd name="connsiteY1458" fmla="*/ 663188 h 926859"/>
                <a:gd name="connsiteX1459" fmla="*/ 940632 w 998118"/>
                <a:gd name="connsiteY1459" fmla="*/ 661500 h 926859"/>
                <a:gd name="connsiteX1460" fmla="*/ 939788 w 998118"/>
                <a:gd name="connsiteY1460" fmla="*/ 661500 h 926859"/>
                <a:gd name="connsiteX1461" fmla="*/ 939788 w 998118"/>
                <a:gd name="connsiteY1461" fmla="*/ 659813 h 926859"/>
                <a:gd name="connsiteX1462" fmla="*/ 938944 w 998118"/>
                <a:gd name="connsiteY1462" fmla="*/ 658969 h 926859"/>
                <a:gd name="connsiteX1463" fmla="*/ 938944 w 998118"/>
                <a:gd name="connsiteY1463" fmla="*/ 658125 h 926859"/>
                <a:gd name="connsiteX1464" fmla="*/ 938100 w 998118"/>
                <a:gd name="connsiteY1464" fmla="*/ 657281 h 926859"/>
                <a:gd name="connsiteX1465" fmla="*/ 938100 w 998118"/>
                <a:gd name="connsiteY1465" fmla="*/ 656438 h 926859"/>
                <a:gd name="connsiteX1466" fmla="*/ 937255 w 998118"/>
                <a:gd name="connsiteY1466" fmla="*/ 656438 h 926859"/>
                <a:gd name="connsiteX1467" fmla="*/ 937255 w 998118"/>
                <a:gd name="connsiteY1467" fmla="*/ 655594 h 926859"/>
                <a:gd name="connsiteX1468" fmla="*/ 936411 w 998118"/>
                <a:gd name="connsiteY1468" fmla="*/ 656438 h 926859"/>
                <a:gd name="connsiteX1469" fmla="*/ 934723 w 998118"/>
                <a:gd name="connsiteY1469" fmla="*/ 656438 h 926859"/>
                <a:gd name="connsiteX1470" fmla="*/ 933879 w 998118"/>
                <a:gd name="connsiteY1470" fmla="*/ 657281 h 926859"/>
                <a:gd name="connsiteX1471" fmla="*/ 933035 w 998118"/>
                <a:gd name="connsiteY1471" fmla="*/ 657281 h 926859"/>
                <a:gd name="connsiteX1472" fmla="*/ 932191 w 998118"/>
                <a:gd name="connsiteY1472" fmla="*/ 658125 h 926859"/>
                <a:gd name="connsiteX1473" fmla="*/ 931346 w 998118"/>
                <a:gd name="connsiteY1473" fmla="*/ 658125 h 926859"/>
                <a:gd name="connsiteX1474" fmla="*/ 929658 w 998118"/>
                <a:gd name="connsiteY1474" fmla="*/ 658969 h 926859"/>
                <a:gd name="connsiteX1475" fmla="*/ 921217 w 998118"/>
                <a:gd name="connsiteY1475" fmla="*/ 658969 h 926859"/>
                <a:gd name="connsiteX1476" fmla="*/ 920372 w 998118"/>
                <a:gd name="connsiteY1476" fmla="*/ 659897 h 926859"/>
                <a:gd name="connsiteX1477" fmla="*/ 919528 w 998118"/>
                <a:gd name="connsiteY1477" fmla="*/ 659897 h 926859"/>
                <a:gd name="connsiteX1478" fmla="*/ 918684 w 998118"/>
                <a:gd name="connsiteY1478" fmla="*/ 659053 h 926859"/>
                <a:gd name="connsiteX1479" fmla="*/ 911931 w 998118"/>
                <a:gd name="connsiteY1479" fmla="*/ 659053 h 926859"/>
                <a:gd name="connsiteX1480" fmla="*/ 911087 w 998118"/>
                <a:gd name="connsiteY1480" fmla="*/ 658294 h 926859"/>
                <a:gd name="connsiteX1481" fmla="*/ 909399 w 998118"/>
                <a:gd name="connsiteY1481" fmla="*/ 657450 h 926859"/>
                <a:gd name="connsiteX1482" fmla="*/ 908554 w 998118"/>
                <a:gd name="connsiteY1482" fmla="*/ 657450 h 926859"/>
                <a:gd name="connsiteX1483" fmla="*/ 908554 w 998118"/>
                <a:gd name="connsiteY1483" fmla="*/ 658294 h 926859"/>
                <a:gd name="connsiteX1484" fmla="*/ 907710 w 998118"/>
                <a:gd name="connsiteY1484" fmla="*/ 658294 h 926859"/>
                <a:gd name="connsiteX1485" fmla="*/ 906022 w 998118"/>
                <a:gd name="connsiteY1485" fmla="*/ 659138 h 926859"/>
                <a:gd name="connsiteX1486" fmla="*/ 905178 w 998118"/>
                <a:gd name="connsiteY1486" fmla="*/ 659981 h 926859"/>
                <a:gd name="connsiteX1487" fmla="*/ 902645 w 998118"/>
                <a:gd name="connsiteY1487" fmla="*/ 661669 h 926859"/>
                <a:gd name="connsiteX1488" fmla="*/ 900957 w 998118"/>
                <a:gd name="connsiteY1488" fmla="*/ 662513 h 926859"/>
                <a:gd name="connsiteX1489" fmla="*/ 900113 w 998118"/>
                <a:gd name="connsiteY1489" fmla="*/ 662513 h 926859"/>
                <a:gd name="connsiteX1490" fmla="*/ 900113 w 998118"/>
                <a:gd name="connsiteY1490" fmla="*/ 663356 h 926859"/>
                <a:gd name="connsiteX1491" fmla="*/ 899269 w 998118"/>
                <a:gd name="connsiteY1491" fmla="*/ 663356 h 926859"/>
                <a:gd name="connsiteX1492" fmla="*/ 898425 w 998118"/>
                <a:gd name="connsiteY1492" fmla="*/ 664200 h 926859"/>
                <a:gd name="connsiteX1493" fmla="*/ 896736 w 998118"/>
                <a:gd name="connsiteY1493" fmla="*/ 664200 h 926859"/>
                <a:gd name="connsiteX1494" fmla="*/ 895048 w 998118"/>
                <a:gd name="connsiteY1494" fmla="*/ 665044 h 926859"/>
                <a:gd name="connsiteX1495" fmla="*/ 893360 w 998118"/>
                <a:gd name="connsiteY1495" fmla="*/ 665044 h 926859"/>
                <a:gd name="connsiteX1496" fmla="*/ 892516 w 998118"/>
                <a:gd name="connsiteY1496" fmla="*/ 664200 h 926859"/>
                <a:gd name="connsiteX1497" fmla="*/ 880782 w 998118"/>
                <a:gd name="connsiteY1497" fmla="*/ 664200 h 926859"/>
                <a:gd name="connsiteX1498" fmla="*/ 880782 w 998118"/>
                <a:gd name="connsiteY1498" fmla="*/ 663441 h 926859"/>
                <a:gd name="connsiteX1499" fmla="*/ 879938 w 998118"/>
                <a:gd name="connsiteY1499" fmla="*/ 661753 h 926859"/>
                <a:gd name="connsiteX1500" fmla="*/ 879094 w 998118"/>
                <a:gd name="connsiteY1500" fmla="*/ 660066 h 926859"/>
                <a:gd name="connsiteX1501" fmla="*/ 879094 w 998118"/>
                <a:gd name="connsiteY1501" fmla="*/ 659222 h 926859"/>
                <a:gd name="connsiteX1502" fmla="*/ 878250 w 998118"/>
                <a:gd name="connsiteY1502" fmla="*/ 657535 h 926859"/>
                <a:gd name="connsiteX1503" fmla="*/ 878250 w 998118"/>
                <a:gd name="connsiteY1503" fmla="*/ 655847 h 926859"/>
                <a:gd name="connsiteX1504" fmla="*/ 877405 w 998118"/>
                <a:gd name="connsiteY1504" fmla="*/ 655847 h 926859"/>
                <a:gd name="connsiteX1505" fmla="*/ 876561 w 998118"/>
                <a:gd name="connsiteY1505" fmla="*/ 653316 h 926859"/>
                <a:gd name="connsiteX1506" fmla="*/ 876561 w 998118"/>
                <a:gd name="connsiteY1506" fmla="*/ 651628 h 926859"/>
                <a:gd name="connsiteX1507" fmla="*/ 875717 w 998118"/>
                <a:gd name="connsiteY1507" fmla="*/ 650785 h 926859"/>
                <a:gd name="connsiteX1508" fmla="*/ 875717 w 998118"/>
                <a:gd name="connsiteY1508" fmla="*/ 649097 h 926859"/>
                <a:gd name="connsiteX1509" fmla="*/ 874873 w 998118"/>
                <a:gd name="connsiteY1509" fmla="*/ 648253 h 926859"/>
                <a:gd name="connsiteX1510" fmla="*/ 874873 w 998118"/>
                <a:gd name="connsiteY1510" fmla="*/ 646566 h 926859"/>
                <a:gd name="connsiteX1511" fmla="*/ 875717 w 998118"/>
                <a:gd name="connsiteY1511" fmla="*/ 647410 h 926859"/>
                <a:gd name="connsiteX1512" fmla="*/ 875717 w 998118"/>
                <a:gd name="connsiteY1512" fmla="*/ 646566 h 926859"/>
                <a:gd name="connsiteX1513" fmla="*/ 876561 w 998118"/>
                <a:gd name="connsiteY1513" fmla="*/ 646566 h 926859"/>
                <a:gd name="connsiteX1514" fmla="*/ 876561 w 998118"/>
                <a:gd name="connsiteY1514" fmla="*/ 645722 h 926859"/>
                <a:gd name="connsiteX1515" fmla="*/ 877405 w 998118"/>
                <a:gd name="connsiteY1515" fmla="*/ 645722 h 926859"/>
                <a:gd name="connsiteX1516" fmla="*/ 878250 w 998118"/>
                <a:gd name="connsiteY1516" fmla="*/ 644878 h 926859"/>
                <a:gd name="connsiteX1517" fmla="*/ 879094 w 998118"/>
                <a:gd name="connsiteY1517" fmla="*/ 644878 h 926859"/>
                <a:gd name="connsiteX1518" fmla="*/ 879938 w 998118"/>
                <a:gd name="connsiteY1518" fmla="*/ 644034 h 926859"/>
                <a:gd name="connsiteX1519" fmla="*/ 880782 w 998118"/>
                <a:gd name="connsiteY1519" fmla="*/ 643191 h 926859"/>
                <a:gd name="connsiteX1520" fmla="*/ 881626 w 998118"/>
                <a:gd name="connsiteY1520" fmla="*/ 643191 h 926859"/>
                <a:gd name="connsiteX1521" fmla="*/ 881626 w 998118"/>
                <a:gd name="connsiteY1521" fmla="*/ 642347 h 926859"/>
                <a:gd name="connsiteX1522" fmla="*/ 883314 w 998118"/>
                <a:gd name="connsiteY1522" fmla="*/ 641503 h 926859"/>
                <a:gd name="connsiteX1523" fmla="*/ 884159 w 998118"/>
                <a:gd name="connsiteY1523" fmla="*/ 640660 h 926859"/>
                <a:gd name="connsiteX1524" fmla="*/ 885847 w 998118"/>
                <a:gd name="connsiteY1524" fmla="*/ 640660 h 926859"/>
                <a:gd name="connsiteX1525" fmla="*/ 886691 w 998118"/>
                <a:gd name="connsiteY1525" fmla="*/ 639816 h 926859"/>
                <a:gd name="connsiteX1526" fmla="*/ 886691 w 998118"/>
                <a:gd name="connsiteY1526" fmla="*/ 638972 h 926859"/>
                <a:gd name="connsiteX1527" fmla="*/ 887535 w 998118"/>
                <a:gd name="connsiteY1527" fmla="*/ 638972 h 926859"/>
                <a:gd name="connsiteX1528" fmla="*/ 888379 w 998118"/>
                <a:gd name="connsiteY1528" fmla="*/ 638128 h 926859"/>
                <a:gd name="connsiteX1529" fmla="*/ 889223 w 998118"/>
                <a:gd name="connsiteY1529" fmla="*/ 638128 h 926859"/>
                <a:gd name="connsiteX1530" fmla="*/ 889223 w 998118"/>
                <a:gd name="connsiteY1530" fmla="*/ 634753 h 926859"/>
                <a:gd name="connsiteX1531" fmla="*/ 888379 w 998118"/>
                <a:gd name="connsiteY1531" fmla="*/ 633910 h 926859"/>
                <a:gd name="connsiteX1532" fmla="*/ 888379 w 998118"/>
                <a:gd name="connsiteY1532" fmla="*/ 633066 h 926859"/>
                <a:gd name="connsiteX1533" fmla="*/ 887535 w 998118"/>
                <a:gd name="connsiteY1533" fmla="*/ 631378 h 926859"/>
                <a:gd name="connsiteX1534" fmla="*/ 887535 w 998118"/>
                <a:gd name="connsiteY1534" fmla="*/ 629691 h 926859"/>
                <a:gd name="connsiteX1535" fmla="*/ 886691 w 998118"/>
                <a:gd name="connsiteY1535" fmla="*/ 628847 h 926859"/>
                <a:gd name="connsiteX1536" fmla="*/ 886691 w 998118"/>
                <a:gd name="connsiteY1536" fmla="*/ 626316 h 926859"/>
                <a:gd name="connsiteX1537" fmla="*/ 885847 w 998118"/>
                <a:gd name="connsiteY1537" fmla="*/ 625472 h 926859"/>
                <a:gd name="connsiteX1538" fmla="*/ 885847 w 998118"/>
                <a:gd name="connsiteY1538" fmla="*/ 624628 h 926859"/>
                <a:gd name="connsiteX1539" fmla="*/ 885003 w 998118"/>
                <a:gd name="connsiteY1539" fmla="*/ 623785 h 926859"/>
                <a:gd name="connsiteX1540" fmla="*/ 890068 w 998118"/>
                <a:gd name="connsiteY1540" fmla="*/ 623785 h 926859"/>
                <a:gd name="connsiteX1541" fmla="*/ 890068 w 998118"/>
                <a:gd name="connsiteY1541" fmla="*/ 622941 h 926859"/>
                <a:gd name="connsiteX1542" fmla="*/ 892600 w 998118"/>
                <a:gd name="connsiteY1542" fmla="*/ 622941 h 926859"/>
                <a:gd name="connsiteX1543" fmla="*/ 892600 w 998118"/>
                <a:gd name="connsiteY1543" fmla="*/ 622097 h 926859"/>
                <a:gd name="connsiteX1544" fmla="*/ 893444 w 998118"/>
                <a:gd name="connsiteY1544" fmla="*/ 622097 h 926859"/>
                <a:gd name="connsiteX1545" fmla="*/ 893444 w 998118"/>
                <a:gd name="connsiteY1545" fmla="*/ 621253 h 926859"/>
                <a:gd name="connsiteX1546" fmla="*/ 894288 w 998118"/>
                <a:gd name="connsiteY1546" fmla="*/ 621253 h 926859"/>
                <a:gd name="connsiteX1547" fmla="*/ 894288 w 998118"/>
                <a:gd name="connsiteY1547" fmla="*/ 620410 h 926859"/>
                <a:gd name="connsiteX1548" fmla="*/ 895133 w 998118"/>
                <a:gd name="connsiteY1548" fmla="*/ 620410 h 926859"/>
                <a:gd name="connsiteX1549" fmla="*/ 895133 w 998118"/>
                <a:gd name="connsiteY1549" fmla="*/ 619566 h 926859"/>
                <a:gd name="connsiteX1550" fmla="*/ 895977 w 998118"/>
                <a:gd name="connsiteY1550" fmla="*/ 618722 h 926859"/>
                <a:gd name="connsiteX1551" fmla="*/ 896821 w 998118"/>
                <a:gd name="connsiteY1551" fmla="*/ 617878 h 926859"/>
                <a:gd name="connsiteX1552" fmla="*/ 897665 w 998118"/>
                <a:gd name="connsiteY1552" fmla="*/ 617878 h 926859"/>
                <a:gd name="connsiteX1553" fmla="*/ 897665 w 998118"/>
                <a:gd name="connsiteY1553" fmla="*/ 617035 h 926859"/>
                <a:gd name="connsiteX1554" fmla="*/ 898509 w 998118"/>
                <a:gd name="connsiteY1554" fmla="*/ 617035 h 926859"/>
                <a:gd name="connsiteX1555" fmla="*/ 898509 w 998118"/>
                <a:gd name="connsiteY1555" fmla="*/ 616191 h 926859"/>
                <a:gd name="connsiteX1556" fmla="*/ 899353 w 998118"/>
                <a:gd name="connsiteY1556" fmla="*/ 616191 h 926859"/>
                <a:gd name="connsiteX1557" fmla="*/ 900197 w 998118"/>
                <a:gd name="connsiteY1557" fmla="*/ 615347 h 926859"/>
                <a:gd name="connsiteX1558" fmla="*/ 900197 w 998118"/>
                <a:gd name="connsiteY1558" fmla="*/ 614503 h 926859"/>
                <a:gd name="connsiteX1559" fmla="*/ 901042 w 998118"/>
                <a:gd name="connsiteY1559" fmla="*/ 613660 h 926859"/>
                <a:gd name="connsiteX1560" fmla="*/ 901886 w 998118"/>
                <a:gd name="connsiteY1560" fmla="*/ 612816 h 926859"/>
                <a:gd name="connsiteX1561" fmla="*/ 901886 w 998118"/>
                <a:gd name="connsiteY1561" fmla="*/ 611972 h 926859"/>
                <a:gd name="connsiteX1562" fmla="*/ 902730 w 998118"/>
                <a:gd name="connsiteY1562" fmla="*/ 611128 h 926859"/>
                <a:gd name="connsiteX1563" fmla="*/ 902730 w 998118"/>
                <a:gd name="connsiteY1563" fmla="*/ 610284 h 926859"/>
                <a:gd name="connsiteX1564" fmla="*/ 903574 w 998118"/>
                <a:gd name="connsiteY1564" fmla="*/ 610284 h 926859"/>
                <a:gd name="connsiteX1565" fmla="*/ 903574 w 998118"/>
                <a:gd name="connsiteY1565" fmla="*/ 609441 h 926859"/>
                <a:gd name="connsiteX1566" fmla="*/ 904418 w 998118"/>
                <a:gd name="connsiteY1566" fmla="*/ 608597 h 926859"/>
                <a:gd name="connsiteX1567" fmla="*/ 905262 w 998118"/>
                <a:gd name="connsiteY1567" fmla="*/ 607753 h 926859"/>
                <a:gd name="connsiteX1568" fmla="*/ 905262 w 998118"/>
                <a:gd name="connsiteY1568" fmla="*/ 606909 h 926859"/>
                <a:gd name="connsiteX1569" fmla="*/ 906106 w 998118"/>
                <a:gd name="connsiteY1569" fmla="*/ 606066 h 926859"/>
                <a:gd name="connsiteX1570" fmla="*/ 906951 w 998118"/>
                <a:gd name="connsiteY1570" fmla="*/ 604378 h 926859"/>
                <a:gd name="connsiteX1571" fmla="*/ 906951 w 998118"/>
                <a:gd name="connsiteY1571" fmla="*/ 603535 h 926859"/>
                <a:gd name="connsiteX1572" fmla="*/ 907795 w 998118"/>
                <a:gd name="connsiteY1572" fmla="*/ 602691 h 926859"/>
                <a:gd name="connsiteX1573" fmla="*/ 908639 w 998118"/>
                <a:gd name="connsiteY1573" fmla="*/ 601847 h 926859"/>
                <a:gd name="connsiteX1574" fmla="*/ 908639 w 998118"/>
                <a:gd name="connsiteY1574" fmla="*/ 601003 h 926859"/>
                <a:gd name="connsiteX1575" fmla="*/ 909483 w 998118"/>
                <a:gd name="connsiteY1575" fmla="*/ 600160 h 926859"/>
                <a:gd name="connsiteX1576" fmla="*/ 910327 w 998118"/>
                <a:gd name="connsiteY1576" fmla="*/ 599316 h 926859"/>
                <a:gd name="connsiteX1577" fmla="*/ 910327 w 998118"/>
                <a:gd name="connsiteY1577" fmla="*/ 598472 h 926859"/>
                <a:gd name="connsiteX1578" fmla="*/ 911171 w 998118"/>
                <a:gd name="connsiteY1578" fmla="*/ 597628 h 926859"/>
                <a:gd name="connsiteX1579" fmla="*/ 911171 w 998118"/>
                <a:gd name="connsiteY1579" fmla="*/ 596785 h 926859"/>
                <a:gd name="connsiteX1580" fmla="*/ 912015 w 998118"/>
                <a:gd name="connsiteY1580" fmla="*/ 595941 h 926859"/>
                <a:gd name="connsiteX1581" fmla="*/ 912015 w 998118"/>
                <a:gd name="connsiteY1581" fmla="*/ 595097 h 926859"/>
                <a:gd name="connsiteX1582" fmla="*/ 912860 w 998118"/>
                <a:gd name="connsiteY1582" fmla="*/ 595097 h 926859"/>
                <a:gd name="connsiteX1583" fmla="*/ 912860 w 998118"/>
                <a:gd name="connsiteY1583" fmla="*/ 594253 h 926859"/>
                <a:gd name="connsiteX1584" fmla="*/ 913704 w 998118"/>
                <a:gd name="connsiteY1584" fmla="*/ 593409 h 926859"/>
                <a:gd name="connsiteX1585" fmla="*/ 913704 w 998118"/>
                <a:gd name="connsiteY1585" fmla="*/ 592566 h 926859"/>
                <a:gd name="connsiteX1586" fmla="*/ 914548 w 998118"/>
                <a:gd name="connsiteY1586" fmla="*/ 591722 h 926859"/>
                <a:gd name="connsiteX1587" fmla="*/ 914548 w 998118"/>
                <a:gd name="connsiteY1587" fmla="*/ 590878 h 926859"/>
                <a:gd name="connsiteX1588" fmla="*/ 915392 w 998118"/>
                <a:gd name="connsiteY1588" fmla="*/ 590878 h 926859"/>
                <a:gd name="connsiteX1589" fmla="*/ 915392 w 998118"/>
                <a:gd name="connsiteY1589" fmla="*/ 589191 h 926859"/>
                <a:gd name="connsiteX1590" fmla="*/ 916236 w 998118"/>
                <a:gd name="connsiteY1590" fmla="*/ 589191 h 926859"/>
                <a:gd name="connsiteX1591" fmla="*/ 916236 w 998118"/>
                <a:gd name="connsiteY1591" fmla="*/ 588347 h 926859"/>
                <a:gd name="connsiteX1592" fmla="*/ 917080 w 998118"/>
                <a:gd name="connsiteY1592" fmla="*/ 588347 h 926859"/>
                <a:gd name="connsiteX1593" fmla="*/ 917080 w 998118"/>
                <a:gd name="connsiteY1593" fmla="*/ 587503 h 926859"/>
                <a:gd name="connsiteX1594" fmla="*/ 917924 w 998118"/>
                <a:gd name="connsiteY1594" fmla="*/ 587503 h 926859"/>
                <a:gd name="connsiteX1595" fmla="*/ 918769 w 998118"/>
                <a:gd name="connsiteY1595" fmla="*/ 586660 h 926859"/>
                <a:gd name="connsiteX1596" fmla="*/ 919613 w 998118"/>
                <a:gd name="connsiteY1596" fmla="*/ 585816 h 926859"/>
                <a:gd name="connsiteX1597" fmla="*/ 920457 w 998118"/>
                <a:gd name="connsiteY1597" fmla="*/ 585816 h 926859"/>
                <a:gd name="connsiteX1598" fmla="*/ 920457 w 998118"/>
                <a:gd name="connsiteY1598" fmla="*/ 584972 h 926859"/>
                <a:gd name="connsiteX1599" fmla="*/ 921301 w 998118"/>
                <a:gd name="connsiteY1599" fmla="*/ 584972 h 926859"/>
                <a:gd name="connsiteX1600" fmla="*/ 921301 w 998118"/>
                <a:gd name="connsiteY1600" fmla="*/ 584128 h 926859"/>
                <a:gd name="connsiteX1601" fmla="*/ 922989 w 998118"/>
                <a:gd name="connsiteY1601" fmla="*/ 584128 h 926859"/>
                <a:gd name="connsiteX1602" fmla="*/ 922989 w 998118"/>
                <a:gd name="connsiteY1602" fmla="*/ 583285 h 926859"/>
                <a:gd name="connsiteX1603" fmla="*/ 923833 w 998118"/>
                <a:gd name="connsiteY1603" fmla="*/ 583285 h 926859"/>
                <a:gd name="connsiteX1604" fmla="*/ 923833 w 998118"/>
                <a:gd name="connsiteY1604" fmla="*/ 582441 h 926859"/>
                <a:gd name="connsiteX1605" fmla="*/ 924678 w 998118"/>
                <a:gd name="connsiteY1605" fmla="*/ 582441 h 926859"/>
                <a:gd name="connsiteX1606" fmla="*/ 925522 w 998118"/>
                <a:gd name="connsiteY1606" fmla="*/ 581597 h 926859"/>
                <a:gd name="connsiteX1607" fmla="*/ 926366 w 998118"/>
                <a:gd name="connsiteY1607" fmla="*/ 581597 h 926859"/>
                <a:gd name="connsiteX1608" fmla="*/ 926366 w 998118"/>
                <a:gd name="connsiteY1608" fmla="*/ 580753 h 926859"/>
                <a:gd name="connsiteX1609" fmla="*/ 927210 w 998118"/>
                <a:gd name="connsiteY1609" fmla="*/ 580753 h 926859"/>
                <a:gd name="connsiteX1610" fmla="*/ 928054 w 998118"/>
                <a:gd name="connsiteY1610" fmla="*/ 579910 h 926859"/>
                <a:gd name="connsiteX1611" fmla="*/ 928898 w 998118"/>
                <a:gd name="connsiteY1611" fmla="*/ 579066 h 926859"/>
                <a:gd name="connsiteX1612" fmla="*/ 929742 w 998118"/>
                <a:gd name="connsiteY1612" fmla="*/ 578222 h 926859"/>
                <a:gd name="connsiteX1613" fmla="*/ 930587 w 998118"/>
                <a:gd name="connsiteY1613" fmla="*/ 578222 h 926859"/>
                <a:gd name="connsiteX1614" fmla="*/ 931431 w 998118"/>
                <a:gd name="connsiteY1614" fmla="*/ 577378 h 926859"/>
                <a:gd name="connsiteX1615" fmla="*/ 932275 w 998118"/>
                <a:gd name="connsiteY1615" fmla="*/ 576534 h 926859"/>
                <a:gd name="connsiteX1616" fmla="*/ 933119 w 998118"/>
                <a:gd name="connsiteY1616" fmla="*/ 576534 h 926859"/>
                <a:gd name="connsiteX1617" fmla="*/ 933119 w 998118"/>
                <a:gd name="connsiteY1617" fmla="*/ 575691 h 926859"/>
                <a:gd name="connsiteX1618" fmla="*/ 933963 w 998118"/>
                <a:gd name="connsiteY1618" fmla="*/ 574847 h 926859"/>
                <a:gd name="connsiteX1619" fmla="*/ 935651 w 998118"/>
                <a:gd name="connsiteY1619" fmla="*/ 574847 h 926859"/>
                <a:gd name="connsiteX1620" fmla="*/ 935651 w 998118"/>
                <a:gd name="connsiteY1620" fmla="*/ 574003 h 926859"/>
                <a:gd name="connsiteX1621" fmla="*/ 936496 w 998118"/>
                <a:gd name="connsiteY1621" fmla="*/ 574003 h 926859"/>
                <a:gd name="connsiteX1622" fmla="*/ 936496 w 998118"/>
                <a:gd name="connsiteY1622" fmla="*/ 573159 h 926859"/>
                <a:gd name="connsiteX1623" fmla="*/ 938184 w 998118"/>
                <a:gd name="connsiteY1623" fmla="*/ 573159 h 926859"/>
                <a:gd name="connsiteX1624" fmla="*/ 938184 w 998118"/>
                <a:gd name="connsiteY1624" fmla="*/ 572316 h 926859"/>
                <a:gd name="connsiteX1625" fmla="*/ 939028 w 998118"/>
                <a:gd name="connsiteY1625" fmla="*/ 572316 h 926859"/>
                <a:gd name="connsiteX1626" fmla="*/ 939028 w 998118"/>
                <a:gd name="connsiteY1626" fmla="*/ 571472 h 926859"/>
                <a:gd name="connsiteX1627" fmla="*/ 943249 w 998118"/>
                <a:gd name="connsiteY1627" fmla="*/ 571472 h 926859"/>
                <a:gd name="connsiteX1628" fmla="*/ 944093 w 998118"/>
                <a:gd name="connsiteY1628" fmla="*/ 570628 h 926859"/>
                <a:gd name="connsiteX1629" fmla="*/ 944937 w 998118"/>
                <a:gd name="connsiteY1629" fmla="*/ 571472 h 926859"/>
                <a:gd name="connsiteX1630" fmla="*/ 944937 w 998118"/>
                <a:gd name="connsiteY1630" fmla="*/ 570628 h 926859"/>
                <a:gd name="connsiteX1631" fmla="*/ 948314 w 998118"/>
                <a:gd name="connsiteY1631" fmla="*/ 570628 h 926859"/>
                <a:gd name="connsiteX1632" fmla="*/ 948314 w 998118"/>
                <a:gd name="connsiteY1632" fmla="*/ 569785 h 926859"/>
                <a:gd name="connsiteX1633" fmla="*/ 950846 w 998118"/>
                <a:gd name="connsiteY1633" fmla="*/ 569785 h 926859"/>
                <a:gd name="connsiteX1634" fmla="*/ 950846 w 998118"/>
                <a:gd name="connsiteY1634" fmla="*/ 568941 h 926859"/>
                <a:gd name="connsiteX1635" fmla="*/ 951690 w 998118"/>
                <a:gd name="connsiteY1635" fmla="*/ 568941 h 926859"/>
                <a:gd name="connsiteX1636" fmla="*/ 952534 w 998118"/>
                <a:gd name="connsiteY1636" fmla="*/ 568097 h 926859"/>
                <a:gd name="connsiteX1637" fmla="*/ 953379 w 998118"/>
                <a:gd name="connsiteY1637" fmla="*/ 568097 h 926859"/>
                <a:gd name="connsiteX1638" fmla="*/ 953379 w 998118"/>
                <a:gd name="connsiteY1638" fmla="*/ 567253 h 926859"/>
                <a:gd name="connsiteX1639" fmla="*/ 954223 w 998118"/>
                <a:gd name="connsiteY1639" fmla="*/ 567253 h 926859"/>
                <a:gd name="connsiteX1640" fmla="*/ 955067 w 998118"/>
                <a:gd name="connsiteY1640" fmla="*/ 566410 h 926859"/>
                <a:gd name="connsiteX1641" fmla="*/ 955911 w 998118"/>
                <a:gd name="connsiteY1641" fmla="*/ 566410 h 926859"/>
                <a:gd name="connsiteX1642" fmla="*/ 956755 w 998118"/>
                <a:gd name="connsiteY1642" fmla="*/ 565566 h 926859"/>
                <a:gd name="connsiteX1643" fmla="*/ 957599 w 998118"/>
                <a:gd name="connsiteY1643" fmla="*/ 565566 h 926859"/>
                <a:gd name="connsiteX1644" fmla="*/ 958444 w 998118"/>
                <a:gd name="connsiteY1644" fmla="*/ 564722 h 926859"/>
                <a:gd name="connsiteX1645" fmla="*/ 960132 w 998118"/>
                <a:gd name="connsiteY1645" fmla="*/ 564722 h 926859"/>
                <a:gd name="connsiteX1646" fmla="*/ 960132 w 998118"/>
                <a:gd name="connsiteY1646" fmla="*/ 563878 h 926859"/>
                <a:gd name="connsiteX1647" fmla="*/ 961820 w 998118"/>
                <a:gd name="connsiteY1647" fmla="*/ 563878 h 926859"/>
                <a:gd name="connsiteX1648" fmla="*/ 962664 w 998118"/>
                <a:gd name="connsiteY1648" fmla="*/ 563035 h 926859"/>
                <a:gd name="connsiteX1649" fmla="*/ 963508 w 998118"/>
                <a:gd name="connsiteY1649" fmla="*/ 563035 h 926859"/>
                <a:gd name="connsiteX1650" fmla="*/ 964352 w 998118"/>
                <a:gd name="connsiteY1650" fmla="*/ 562191 h 926859"/>
                <a:gd name="connsiteX1651" fmla="*/ 965197 w 998118"/>
                <a:gd name="connsiteY1651" fmla="*/ 562191 h 926859"/>
                <a:gd name="connsiteX1652" fmla="*/ 965197 w 998118"/>
                <a:gd name="connsiteY1652" fmla="*/ 561347 h 926859"/>
                <a:gd name="connsiteX1653" fmla="*/ 966041 w 998118"/>
                <a:gd name="connsiteY1653" fmla="*/ 561347 h 926859"/>
                <a:gd name="connsiteX1654" fmla="*/ 966041 w 998118"/>
                <a:gd name="connsiteY1654" fmla="*/ 560503 h 926859"/>
                <a:gd name="connsiteX1655" fmla="*/ 966885 w 998118"/>
                <a:gd name="connsiteY1655" fmla="*/ 559659 h 926859"/>
                <a:gd name="connsiteX1656" fmla="*/ 966885 w 998118"/>
                <a:gd name="connsiteY1656" fmla="*/ 558816 h 926859"/>
                <a:gd name="connsiteX1657" fmla="*/ 967729 w 998118"/>
                <a:gd name="connsiteY1657" fmla="*/ 557972 h 926859"/>
                <a:gd name="connsiteX1658" fmla="*/ 967729 w 998118"/>
                <a:gd name="connsiteY1658" fmla="*/ 557128 h 926859"/>
                <a:gd name="connsiteX1659" fmla="*/ 968573 w 998118"/>
                <a:gd name="connsiteY1659" fmla="*/ 557128 h 926859"/>
                <a:gd name="connsiteX1660" fmla="*/ 968573 w 998118"/>
                <a:gd name="connsiteY1660" fmla="*/ 556284 h 926859"/>
                <a:gd name="connsiteX1661" fmla="*/ 969417 w 998118"/>
                <a:gd name="connsiteY1661" fmla="*/ 555441 h 926859"/>
                <a:gd name="connsiteX1662" fmla="*/ 969417 w 998118"/>
                <a:gd name="connsiteY1662" fmla="*/ 554597 h 926859"/>
                <a:gd name="connsiteX1663" fmla="*/ 970261 w 998118"/>
                <a:gd name="connsiteY1663" fmla="*/ 554597 h 926859"/>
                <a:gd name="connsiteX1664" fmla="*/ 970261 w 998118"/>
                <a:gd name="connsiteY1664" fmla="*/ 552910 h 926859"/>
                <a:gd name="connsiteX1665" fmla="*/ 971106 w 998118"/>
                <a:gd name="connsiteY1665" fmla="*/ 552066 h 926859"/>
                <a:gd name="connsiteX1666" fmla="*/ 971106 w 998118"/>
                <a:gd name="connsiteY1666" fmla="*/ 551222 h 926859"/>
                <a:gd name="connsiteX1667" fmla="*/ 971950 w 998118"/>
                <a:gd name="connsiteY1667" fmla="*/ 551222 h 926859"/>
                <a:gd name="connsiteX1668" fmla="*/ 971950 w 998118"/>
                <a:gd name="connsiteY1668" fmla="*/ 550378 h 926859"/>
                <a:gd name="connsiteX1669" fmla="*/ 972794 w 998118"/>
                <a:gd name="connsiteY1669" fmla="*/ 549535 h 926859"/>
                <a:gd name="connsiteX1670" fmla="*/ 968573 w 998118"/>
                <a:gd name="connsiteY1670" fmla="*/ 549535 h 926859"/>
                <a:gd name="connsiteX1671" fmla="*/ 966885 w 998118"/>
                <a:gd name="connsiteY1671" fmla="*/ 548775 h 926859"/>
                <a:gd name="connsiteX1672" fmla="*/ 960132 w 998118"/>
                <a:gd name="connsiteY1672" fmla="*/ 548775 h 926859"/>
                <a:gd name="connsiteX1673" fmla="*/ 960976 w 998118"/>
                <a:gd name="connsiteY1673" fmla="*/ 549619 h 926859"/>
                <a:gd name="connsiteX1674" fmla="*/ 959288 w 998118"/>
                <a:gd name="connsiteY1674" fmla="*/ 549619 h 926859"/>
                <a:gd name="connsiteX1675" fmla="*/ 959288 w 998118"/>
                <a:gd name="connsiteY1675" fmla="*/ 548775 h 926859"/>
                <a:gd name="connsiteX1676" fmla="*/ 950846 w 998118"/>
                <a:gd name="connsiteY1676" fmla="*/ 548775 h 926859"/>
                <a:gd name="connsiteX1677" fmla="*/ 950846 w 998118"/>
                <a:gd name="connsiteY1677" fmla="*/ 549703 h 926859"/>
                <a:gd name="connsiteX1678" fmla="*/ 948314 w 998118"/>
                <a:gd name="connsiteY1678" fmla="*/ 549703 h 926859"/>
                <a:gd name="connsiteX1679" fmla="*/ 947470 w 998118"/>
                <a:gd name="connsiteY1679" fmla="*/ 548859 h 926859"/>
                <a:gd name="connsiteX1680" fmla="*/ 930671 w 998118"/>
                <a:gd name="connsiteY1680" fmla="*/ 548859 h 926859"/>
                <a:gd name="connsiteX1681" fmla="*/ 929827 w 998118"/>
                <a:gd name="connsiteY1681" fmla="*/ 549028 h 926859"/>
                <a:gd name="connsiteX1682" fmla="*/ 928983 w 998118"/>
                <a:gd name="connsiteY1682" fmla="*/ 549028 h 926859"/>
                <a:gd name="connsiteX1683" fmla="*/ 928983 w 998118"/>
                <a:gd name="connsiteY1683" fmla="*/ 549872 h 926859"/>
                <a:gd name="connsiteX1684" fmla="*/ 925606 w 998118"/>
                <a:gd name="connsiteY1684" fmla="*/ 549872 h 926859"/>
                <a:gd name="connsiteX1685" fmla="*/ 925606 w 998118"/>
                <a:gd name="connsiteY1685" fmla="*/ 550716 h 926859"/>
                <a:gd name="connsiteX1686" fmla="*/ 923918 w 998118"/>
                <a:gd name="connsiteY1686" fmla="*/ 550716 h 926859"/>
                <a:gd name="connsiteX1687" fmla="*/ 922230 w 998118"/>
                <a:gd name="connsiteY1687" fmla="*/ 551560 h 926859"/>
                <a:gd name="connsiteX1688" fmla="*/ 920541 w 998118"/>
                <a:gd name="connsiteY1688" fmla="*/ 551560 h 926859"/>
                <a:gd name="connsiteX1689" fmla="*/ 920541 w 998118"/>
                <a:gd name="connsiteY1689" fmla="*/ 552403 h 926859"/>
                <a:gd name="connsiteX1690" fmla="*/ 918009 w 998118"/>
                <a:gd name="connsiteY1690" fmla="*/ 552403 h 926859"/>
                <a:gd name="connsiteX1691" fmla="*/ 917165 w 998118"/>
                <a:gd name="connsiteY1691" fmla="*/ 553247 h 926859"/>
                <a:gd name="connsiteX1692" fmla="*/ 916321 w 998118"/>
                <a:gd name="connsiteY1692" fmla="*/ 553247 h 926859"/>
                <a:gd name="connsiteX1693" fmla="*/ 916321 w 998118"/>
                <a:gd name="connsiteY1693" fmla="*/ 552403 h 926859"/>
                <a:gd name="connsiteX1694" fmla="*/ 917165 w 998118"/>
                <a:gd name="connsiteY1694" fmla="*/ 551560 h 926859"/>
                <a:gd name="connsiteX1695" fmla="*/ 917165 w 998118"/>
                <a:gd name="connsiteY1695" fmla="*/ 549872 h 926859"/>
                <a:gd name="connsiteX1696" fmla="*/ 918009 w 998118"/>
                <a:gd name="connsiteY1696" fmla="*/ 549028 h 926859"/>
                <a:gd name="connsiteX1697" fmla="*/ 918853 w 998118"/>
                <a:gd name="connsiteY1697" fmla="*/ 548185 h 926859"/>
                <a:gd name="connsiteX1698" fmla="*/ 918853 w 998118"/>
                <a:gd name="connsiteY1698" fmla="*/ 546497 h 926859"/>
                <a:gd name="connsiteX1699" fmla="*/ 919697 w 998118"/>
                <a:gd name="connsiteY1699" fmla="*/ 545653 h 926859"/>
                <a:gd name="connsiteX1700" fmla="*/ 919697 w 998118"/>
                <a:gd name="connsiteY1700" fmla="*/ 544810 h 926859"/>
                <a:gd name="connsiteX1701" fmla="*/ 920541 w 998118"/>
                <a:gd name="connsiteY1701" fmla="*/ 544810 h 926859"/>
                <a:gd name="connsiteX1702" fmla="*/ 920541 w 998118"/>
                <a:gd name="connsiteY1702" fmla="*/ 543122 h 926859"/>
                <a:gd name="connsiteX1703" fmla="*/ 921385 w 998118"/>
                <a:gd name="connsiteY1703" fmla="*/ 542278 h 926859"/>
                <a:gd name="connsiteX1704" fmla="*/ 921385 w 998118"/>
                <a:gd name="connsiteY1704" fmla="*/ 540591 h 926859"/>
                <a:gd name="connsiteX1705" fmla="*/ 919697 w 998118"/>
                <a:gd name="connsiteY1705" fmla="*/ 540591 h 926859"/>
                <a:gd name="connsiteX1706" fmla="*/ 919697 w 998118"/>
                <a:gd name="connsiteY1706" fmla="*/ 539747 h 926859"/>
                <a:gd name="connsiteX1707" fmla="*/ 920541 w 998118"/>
                <a:gd name="connsiteY1707" fmla="*/ 539747 h 926859"/>
                <a:gd name="connsiteX1708" fmla="*/ 920541 w 998118"/>
                <a:gd name="connsiteY1708" fmla="*/ 536372 h 926859"/>
                <a:gd name="connsiteX1709" fmla="*/ 919697 w 998118"/>
                <a:gd name="connsiteY1709" fmla="*/ 537216 h 926859"/>
                <a:gd name="connsiteX1710" fmla="*/ 917165 w 998118"/>
                <a:gd name="connsiteY1710" fmla="*/ 537216 h 926859"/>
                <a:gd name="connsiteX1711" fmla="*/ 917165 w 998118"/>
                <a:gd name="connsiteY1711" fmla="*/ 536372 h 926859"/>
                <a:gd name="connsiteX1712" fmla="*/ 913788 w 998118"/>
                <a:gd name="connsiteY1712" fmla="*/ 536372 h 926859"/>
                <a:gd name="connsiteX1713" fmla="*/ 913788 w 998118"/>
                <a:gd name="connsiteY1713" fmla="*/ 537216 h 926859"/>
                <a:gd name="connsiteX1714" fmla="*/ 912100 w 998118"/>
                <a:gd name="connsiteY1714" fmla="*/ 537216 h 926859"/>
                <a:gd name="connsiteX1715" fmla="*/ 912100 w 998118"/>
                <a:gd name="connsiteY1715" fmla="*/ 526247 h 926859"/>
                <a:gd name="connsiteX1716" fmla="*/ 911171 w 998118"/>
                <a:gd name="connsiteY1716" fmla="*/ 526247 h 926859"/>
                <a:gd name="connsiteX1717" fmla="*/ 911171 w 998118"/>
                <a:gd name="connsiteY1717" fmla="*/ 524559 h 926859"/>
                <a:gd name="connsiteX1718" fmla="*/ 910327 w 998118"/>
                <a:gd name="connsiteY1718" fmla="*/ 523716 h 926859"/>
                <a:gd name="connsiteX1719" fmla="*/ 910327 w 998118"/>
                <a:gd name="connsiteY1719" fmla="*/ 516122 h 926859"/>
                <a:gd name="connsiteX1720" fmla="*/ 909399 w 998118"/>
                <a:gd name="connsiteY1720" fmla="*/ 516122 h 926859"/>
                <a:gd name="connsiteX1721" fmla="*/ 909399 w 998118"/>
                <a:gd name="connsiteY1721" fmla="*/ 509372 h 926859"/>
                <a:gd name="connsiteX1722" fmla="*/ 908470 w 998118"/>
                <a:gd name="connsiteY1722" fmla="*/ 508528 h 926859"/>
                <a:gd name="connsiteX1723" fmla="*/ 908470 w 998118"/>
                <a:gd name="connsiteY1723" fmla="*/ 500091 h 926859"/>
                <a:gd name="connsiteX1724" fmla="*/ 907541 w 998118"/>
                <a:gd name="connsiteY1724" fmla="*/ 498403 h 926859"/>
                <a:gd name="connsiteX1725" fmla="*/ 907541 w 998118"/>
                <a:gd name="connsiteY1725" fmla="*/ 482372 h 926859"/>
                <a:gd name="connsiteX1726" fmla="*/ 907373 w 998118"/>
                <a:gd name="connsiteY1726" fmla="*/ 479841 h 926859"/>
                <a:gd name="connsiteX1727" fmla="*/ 907373 w 998118"/>
                <a:gd name="connsiteY1727" fmla="*/ 472247 h 926859"/>
                <a:gd name="connsiteX1728" fmla="*/ 908977 w 998118"/>
                <a:gd name="connsiteY1728" fmla="*/ 472247 h 926859"/>
                <a:gd name="connsiteX1729" fmla="*/ 908977 w 998118"/>
                <a:gd name="connsiteY1729" fmla="*/ 471403 h 926859"/>
                <a:gd name="connsiteX1730" fmla="*/ 909821 w 998118"/>
                <a:gd name="connsiteY1730" fmla="*/ 471403 h 926859"/>
                <a:gd name="connsiteX1731" fmla="*/ 909821 w 998118"/>
                <a:gd name="connsiteY1731" fmla="*/ 469716 h 926859"/>
                <a:gd name="connsiteX1732" fmla="*/ 910665 w 998118"/>
                <a:gd name="connsiteY1732" fmla="*/ 468872 h 926859"/>
                <a:gd name="connsiteX1733" fmla="*/ 910665 w 998118"/>
                <a:gd name="connsiteY1733" fmla="*/ 468028 h 926859"/>
                <a:gd name="connsiteX1734" fmla="*/ 909821 w 998118"/>
                <a:gd name="connsiteY1734" fmla="*/ 468028 h 926859"/>
                <a:gd name="connsiteX1735" fmla="*/ 908977 w 998118"/>
                <a:gd name="connsiteY1735" fmla="*/ 467184 h 926859"/>
                <a:gd name="connsiteX1736" fmla="*/ 908132 w 998118"/>
                <a:gd name="connsiteY1736" fmla="*/ 466341 h 926859"/>
                <a:gd name="connsiteX1737" fmla="*/ 907288 w 998118"/>
                <a:gd name="connsiteY1737" fmla="*/ 466341 h 926859"/>
                <a:gd name="connsiteX1738" fmla="*/ 907288 w 998118"/>
                <a:gd name="connsiteY1738" fmla="*/ 465497 h 926859"/>
                <a:gd name="connsiteX1739" fmla="*/ 906444 w 998118"/>
                <a:gd name="connsiteY1739" fmla="*/ 465497 h 926859"/>
                <a:gd name="connsiteX1740" fmla="*/ 906444 w 998118"/>
                <a:gd name="connsiteY1740" fmla="*/ 464653 h 926859"/>
                <a:gd name="connsiteX1741" fmla="*/ 904756 w 998118"/>
                <a:gd name="connsiteY1741" fmla="*/ 464653 h 926859"/>
                <a:gd name="connsiteX1742" fmla="*/ 904756 w 998118"/>
                <a:gd name="connsiteY1742" fmla="*/ 463810 h 926859"/>
                <a:gd name="connsiteX1743" fmla="*/ 903912 w 998118"/>
                <a:gd name="connsiteY1743" fmla="*/ 463810 h 926859"/>
                <a:gd name="connsiteX1744" fmla="*/ 903912 w 998118"/>
                <a:gd name="connsiteY1744" fmla="*/ 462966 h 926859"/>
                <a:gd name="connsiteX1745" fmla="*/ 903067 w 998118"/>
                <a:gd name="connsiteY1745" fmla="*/ 462966 h 926859"/>
                <a:gd name="connsiteX1746" fmla="*/ 902223 w 998118"/>
                <a:gd name="connsiteY1746" fmla="*/ 462122 h 926859"/>
                <a:gd name="connsiteX1747" fmla="*/ 901379 w 998118"/>
                <a:gd name="connsiteY1747" fmla="*/ 461278 h 926859"/>
                <a:gd name="connsiteX1748" fmla="*/ 900535 w 998118"/>
                <a:gd name="connsiteY1748" fmla="*/ 461278 h 926859"/>
                <a:gd name="connsiteX1749" fmla="*/ 899691 w 998118"/>
                <a:gd name="connsiteY1749" fmla="*/ 460435 h 926859"/>
                <a:gd name="connsiteX1750" fmla="*/ 898847 w 998118"/>
                <a:gd name="connsiteY1750" fmla="*/ 459591 h 926859"/>
                <a:gd name="connsiteX1751" fmla="*/ 898003 w 998118"/>
                <a:gd name="connsiteY1751" fmla="*/ 458747 h 926859"/>
                <a:gd name="connsiteX1752" fmla="*/ 897158 w 998118"/>
                <a:gd name="connsiteY1752" fmla="*/ 457903 h 926859"/>
                <a:gd name="connsiteX1753" fmla="*/ 896314 w 998118"/>
                <a:gd name="connsiteY1753" fmla="*/ 457903 h 926859"/>
                <a:gd name="connsiteX1754" fmla="*/ 894626 w 998118"/>
                <a:gd name="connsiteY1754" fmla="*/ 457059 h 926859"/>
                <a:gd name="connsiteX1755" fmla="*/ 894626 w 998118"/>
                <a:gd name="connsiteY1755" fmla="*/ 456216 h 926859"/>
                <a:gd name="connsiteX1756" fmla="*/ 893782 w 998118"/>
                <a:gd name="connsiteY1756" fmla="*/ 456216 h 926859"/>
                <a:gd name="connsiteX1757" fmla="*/ 893782 w 998118"/>
                <a:gd name="connsiteY1757" fmla="*/ 455372 h 926859"/>
                <a:gd name="connsiteX1758" fmla="*/ 892938 w 998118"/>
                <a:gd name="connsiteY1758" fmla="*/ 455372 h 926859"/>
                <a:gd name="connsiteX1759" fmla="*/ 892094 w 998118"/>
                <a:gd name="connsiteY1759" fmla="*/ 454528 h 926859"/>
                <a:gd name="connsiteX1760" fmla="*/ 891249 w 998118"/>
                <a:gd name="connsiteY1760" fmla="*/ 453684 h 926859"/>
                <a:gd name="connsiteX1761" fmla="*/ 890405 w 998118"/>
                <a:gd name="connsiteY1761" fmla="*/ 452841 h 926859"/>
                <a:gd name="connsiteX1762" fmla="*/ 889561 w 998118"/>
                <a:gd name="connsiteY1762" fmla="*/ 452841 h 926859"/>
                <a:gd name="connsiteX1763" fmla="*/ 888717 w 998118"/>
                <a:gd name="connsiteY1763" fmla="*/ 451997 h 926859"/>
                <a:gd name="connsiteX1764" fmla="*/ 887873 w 998118"/>
                <a:gd name="connsiteY1764" fmla="*/ 451153 h 926859"/>
                <a:gd name="connsiteX1765" fmla="*/ 887029 w 998118"/>
                <a:gd name="connsiteY1765" fmla="*/ 451153 h 926859"/>
                <a:gd name="connsiteX1766" fmla="*/ 887029 w 998118"/>
                <a:gd name="connsiteY1766" fmla="*/ 450309 h 926859"/>
                <a:gd name="connsiteX1767" fmla="*/ 886184 w 998118"/>
                <a:gd name="connsiteY1767" fmla="*/ 450309 h 926859"/>
                <a:gd name="connsiteX1768" fmla="*/ 885340 w 998118"/>
                <a:gd name="connsiteY1768" fmla="*/ 449466 h 926859"/>
                <a:gd name="connsiteX1769" fmla="*/ 884496 w 998118"/>
                <a:gd name="connsiteY1769" fmla="*/ 448622 h 926859"/>
                <a:gd name="connsiteX1770" fmla="*/ 883652 w 998118"/>
                <a:gd name="connsiteY1770" fmla="*/ 448622 h 926859"/>
                <a:gd name="connsiteX1771" fmla="*/ 883652 w 998118"/>
                <a:gd name="connsiteY1771" fmla="*/ 447778 h 926859"/>
                <a:gd name="connsiteX1772" fmla="*/ 882808 w 998118"/>
                <a:gd name="connsiteY1772" fmla="*/ 447778 h 926859"/>
                <a:gd name="connsiteX1773" fmla="*/ 881964 w 998118"/>
                <a:gd name="connsiteY1773" fmla="*/ 446935 h 926859"/>
                <a:gd name="connsiteX1774" fmla="*/ 881120 w 998118"/>
                <a:gd name="connsiteY1774" fmla="*/ 446091 h 926859"/>
                <a:gd name="connsiteX1775" fmla="*/ 880275 w 998118"/>
                <a:gd name="connsiteY1775" fmla="*/ 445247 h 926859"/>
                <a:gd name="connsiteX1776" fmla="*/ 879431 w 998118"/>
                <a:gd name="connsiteY1776" fmla="*/ 445247 h 926859"/>
                <a:gd name="connsiteX1777" fmla="*/ 878587 w 998118"/>
                <a:gd name="connsiteY1777" fmla="*/ 444403 h 926859"/>
                <a:gd name="connsiteX1778" fmla="*/ 877743 w 998118"/>
                <a:gd name="connsiteY1778" fmla="*/ 444403 h 926859"/>
                <a:gd name="connsiteX1779" fmla="*/ 877743 w 998118"/>
                <a:gd name="connsiteY1779" fmla="*/ 443560 h 926859"/>
                <a:gd name="connsiteX1780" fmla="*/ 876899 w 998118"/>
                <a:gd name="connsiteY1780" fmla="*/ 443560 h 926859"/>
                <a:gd name="connsiteX1781" fmla="*/ 876899 w 998118"/>
                <a:gd name="connsiteY1781" fmla="*/ 442716 h 926859"/>
                <a:gd name="connsiteX1782" fmla="*/ 876055 w 998118"/>
                <a:gd name="connsiteY1782" fmla="*/ 442716 h 926859"/>
                <a:gd name="connsiteX1783" fmla="*/ 876055 w 998118"/>
                <a:gd name="connsiteY1783" fmla="*/ 441872 h 926859"/>
                <a:gd name="connsiteX1784" fmla="*/ 875211 w 998118"/>
                <a:gd name="connsiteY1784" fmla="*/ 441872 h 926859"/>
                <a:gd name="connsiteX1785" fmla="*/ 874367 w 998118"/>
                <a:gd name="connsiteY1785" fmla="*/ 441028 h 926859"/>
                <a:gd name="connsiteX1786" fmla="*/ 873522 w 998118"/>
                <a:gd name="connsiteY1786" fmla="*/ 441028 h 926859"/>
                <a:gd name="connsiteX1787" fmla="*/ 873522 w 998118"/>
                <a:gd name="connsiteY1787" fmla="*/ 440184 h 926859"/>
                <a:gd name="connsiteX1788" fmla="*/ 872678 w 998118"/>
                <a:gd name="connsiteY1788" fmla="*/ 439341 h 926859"/>
                <a:gd name="connsiteX1789" fmla="*/ 871834 w 998118"/>
                <a:gd name="connsiteY1789" fmla="*/ 439341 h 926859"/>
                <a:gd name="connsiteX1790" fmla="*/ 871834 w 998118"/>
                <a:gd name="connsiteY1790" fmla="*/ 438497 h 926859"/>
                <a:gd name="connsiteX1791" fmla="*/ 870990 w 998118"/>
                <a:gd name="connsiteY1791" fmla="*/ 438497 h 926859"/>
                <a:gd name="connsiteX1792" fmla="*/ 870146 w 998118"/>
                <a:gd name="connsiteY1792" fmla="*/ 437653 h 926859"/>
                <a:gd name="connsiteX1793" fmla="*/ 869302 w 998118"/>
                <a:gd name="connsiteY1793" fmla="*/ 437653 h 926859"/>
                <a:gd name="connsiteX1794" fmla="*/ 869302 w 998118"/>
                <a:gd name="connsiteY1794" fmla="*/ 436809 h 926859"/>
                <a:gd name="connsiteX1795" fmla="*/ 868458 w 998118"/>
                <a:gd name="connsiteY1795" fmla="*/ 436809 h 926859"/>
                <a:gd name="connsiteX1796" fmla="*/ 868458 w 998118"/>
                <a:gd name="connsiteY1796" fmla="*/ 435966 h 926859"/>
                <a:gd name="connsiteX1797" fmla="*/ 867613 w 998118"/>
                <a:gd name="connsiteY1797" fmla="*/ 435966 h 926859"/>
                <a:gd name="connsiteX1798" fmla="*/ 867613 w 998118"/>
                <a:gd name="connsiteY1798" fmla="*/ 433434 h 926859"/>
                <a:gd name="connsiteX1799" fmla="*/ 868458 w 998118"/>
                <a:gd name="connsiteY1799" fmla="*/ 433434 h 926859"/>
                <a:gd name="connsiteX1800" fmla="*/ 868458 w 998118"/>
                <a:gd name="connsiteY1800" fmla="*/ 432591 h 926859"/>
                <a:gd name="connsiteX1801" fmla="*/ 870146 w 998118"/>
                <a:gd name="connsiteY1801" fmla="*/ 432591 h 926859"/>
                <a:gd name="connsiteX1802" fmla="*/ 870146 w 998118"/>
                <a:gd name="connsiteY1802" fmla="*/ 431747 h 926859"/>
                <a:gd name="connsiteX1803" fmla="*/ 872678 w 998118"/>
                <a:gd name="connsiteY1803" fmla="*/ 431747 h 926859"/>
                <a:gd name="connsiteX1804" fmla="*/ 872678 w 998118"/>
                <a:gd name="connsiteY1804" fmla="*/ 430903 h 926859"/>
                <a:gd name="connsiteX1805" fmla="*/ 874367 w 998118"/>
                <a:gd name="connsiteY1805" fmla="*/ 430903 h 926859"/>
                <a:gd name="connsiteX1806" fmla="*/ 874367 w 998118"/>
                <a:gd name="connsiteY1806" fmla="*/ 430060 h 926859"/>
                <a:gd name="connsiteX1807" fmla="*/ 878587 w 998118"/>
                <a:gd name="connsiteY1807" fmla="*/ 430060 h 926859"/>
                <a:gd name="connsiteX1808" fmla="*/ 878587 w 998118"/>
                <a:gd name="connsiteY1808" fmla="*/ 430903 h 926859"/>
                <a:gd name="connsiteX1809" fmla="*/ 880275 w 998118"/>
                <a:gd name="connsiteY1809" fmla="*/ 430903 h 926859"/>
                <a:gd name="connsiteX1810" fmla="*/ 881120 w 998118"/>
                <a:gd name="connsiteY1810" fmla="*/ 430060 h 926859"/>
                <a:gd name="connsiteX1811" fmla="*/ 881964 w 998118"/>
                <a:gd name="connsiteY1811" fmla="*/ 429216 h 926859"/>
                <a:gd name="connsiteX1812" fmla="*/ 881964 w 998118"/>
                <a:gd name="connsiteY1812" fmla="*/ 427528 h 926859"/>
                <a:gd name="connsiteX1813" fmla="*/ 882808 w 998118"/>
                <a:gd name="connsiteY1813" fmla="*/ 427528 h 926859"/>
                <a:gd name="connsiteX1814" fmla="*/ 882808 w 998118"/>
                <a:gd name="connsiteY1814" fmla="*/ 426685 h 926859"/>
                <a:gd name="connsiteX1815" fmla="*/ 884496 w 998118"/>
                <a:gd name="connsiteY1815" fmla="*/ 426685 h 926859"/>
                <a:gd name="connsiteX1816" fmla="*/ 885340 w 998118"/>
                <a:gd name="connsiteY1816" fmla="*/ 425841 h 926859"/>
                <a:gd name="connsiteX1817" fmla="*/ 886184 w 998118"/>
                <a:gd name="connsiteY1817" fmla="*/ 425841 h 926859"/>
                <a:gd name="connsiteX1818" fmla="*/ 886184 w 998118"/>
                <a:gd name="connsiteY1818" fmla="*/ 424153 h 926859"/>
                <a:gd name="connsiteX1819" fmla="*/ 887029 w 998118"/>
                <a:gd name="connsiteY1819" fmla="*/ 424153 h 926859"/>
                <a:gd name="connsiteX1820" fmla="*/ 887029 w 998118"/>
                <a:gd name="connsiteY1820" fmla="*/ 423309 h 926859"/>
                <a:gd name="connsiteX1821" fmla="*/ 887873 w 998118"/>
                <a:gd name="connsiteY1821" fmla="*/ 423309 h 926859"/>
                <a:gd name="connsiteX1822" fmla="*/ 887873 w 998118"/>
                <a:gd name="connsiteY1822" fmla="*/ 422466 h 926859"/>
                <a:gd name="connsiteX1823" fmla="*/ 888717 w 998118"/>
                <a:gd name="connsiteY1823" fmla="*/ 422466 h 926859"/>
                <a:gd name="connsiteX1824" fmla="*/ 888717 w 998118"/>
                <a:gd name="connsiteY1824" fmla="*/ 421622 h 926859"/>
                <a:gd name="connsiteX1825" fmla="*/ 887873 w 998118"/>
                <a:gd name="connsiteY1825" fmla="*/ 421622 h 926859"/>
                <a:gd name="connsiteX1826" fmla="*/ 887873 w 998118"/>
                <a:gd name="connsiteY1826" fmla="*/ 419091 h 926859"/>
                <a:gd name="connsiteX1827" fmla="*/ 888717 w 998118"/>
                <a:gd name="connsiteY1827" fmla="*/ 419091 h 926859"/>
                <a:gd name="connsiteX1828" fmla="*/ 888717 w 998118"/>
                <a:gd name="connsiteY1828" fmla="*/ 416559 h 926859"/>
                <a:gd name="connsiteX1829" fmla="*/ 889561 w 998118"/>
                <a:gd name="connsiteY1829" fmla="*/ 416559 h 926859"/>
                <a:gd name="connsiteX1830" fmla="*/ 889561 w 998118"/>
                <a:gd name="connsiteY1830" fmla="*/ 414872 h 926859"/>
                <a:gd name="connsiteX1831" fmla="*/ 888717 w 998118"/>
                <a:gd name="connsiteY1831" fmla="*/ 414872 h 926859"/>
                <a:gd name="connsiteX1832" fmla="*/ 888717 w 998118"/>
                <a:gd name="connsiteY1832" fmla="*/ 410653 h 926859"/>
                <a:gd name="connsiteX1833" fmla="*/ 887873 w 998118"/>
                <a:gd name="connsiteY1833" fmla="*/ 410653 h 926859"/>
                <a:gd name="connsiteX1834" fmla="*/ 887873 w 998118"/>
                <a:gd name="connsiteY1834" fmla="*/ 408122 h 926859"/>
                <a:gd name="connsiteX1835" fmla="*/ 889561 w 998118"/>
                <a:gd name="connsiteY1835" fmla="*/ 408122 h 926859"/>
                <a:gd name="connsiteX1836" fmla="*/ 889561 w 998118"/>
                <a:gd name="connsiteY1836" fmla="*/ 403903 h 926859"/>
                <a:gd name="connsiteX1837" fmla="*/ 890405 w 998118"/>
                <a:gd name="connsiteY1837" fmla="*/ 403059 h 926859"/>
                <a:gd name="connsiteX1838" fmla="*/ 890405 w 998118"/>
                <a:gd name="connsiteY1838" fmla="*/ 402216 h 926859"/>
                <a:gd name="connsiteX1839" fmla="*/ 891249 w 998118"/>
                <a:gd name="connsiteY1839" fmla="*/ 402216 h 926859"/>
                <a:gd name="connsiteX1840" fmla="*/ 892094 w 998118"/>
                <a:gd name="connsiteY1840" fmla="*/ 401372 h 926859"/>
                <a:gd name="connsiteX1841" fmla="*/ 892938 w 998118"/>
                <a:gd name="connsiteY1841" fmla="*/ 401372 h 926859"/>
                <a:gd name="connsiteX1842" fmla="*/ 892938 w 998118"/>
                <a:gd name="connsiteY1842" fmla="*/ 400528 h 926859"/>
                <a:gd name="connsiteX1843" fmla="*/ 893782 w 998118"/>
                <a:gd name="connsiteY1843" fmla="*/ 400528 h 926859"/>
                <a:gd name="connsiteX1844" fmla="*/ 893782 w 998118"/>
                <a:gd name="connsiteY1844" fmla="*/ 399684 h 926859"/>
                <a:gd name="connsiteX1845" fmla="*/ 894626 w 998118"/>
                <a:gd name="connsiteY1845" fmla="*/ 399684 h 926859"/>
                <a:gd name="connsiteX1846" fmla="*/ 894626 w 998118"/>
                <a:gd name="connsiteY1846" fmla="*/ 398841 h 926859"/>
                <a:gd name="connsiteX1847" fmla="*/ 895470 w 998118"/>
                <a:gd name="connsiteY1847" fmla="*/ 398841 h 926859"/>
                <a:gd name="connsiteX1848" fmla="*/ 895470 w 998118"/>
                <a:gd name="connsiteY1848" fmla="*/ 397997 h 926859"/>
                <a:gd name="connsiteX1849" fmla="*/ 896314 w 998118"/>
                <a:gd name="connsiteY1849" fmla="*/ 397997 h 926859"/>
                <a:gd name="connsiteX1850" fmla="*/ 896314 w 998118"/>
                <a:gd name="connsiteY1850" fmla="*/ 398841 h 926859"/>
                <a:gd name="connsiteX1851" fmla="*/ 897158 w 998118"/>
                <a:gd name="connsiteY1851" fmla="*/ 398841 h 926859"/>
                <a:gd name="connsiteX1852" fmla="*/ 898003 w 998118"/>
                <a:gd name="connsiteY1852" fmla="*/ 399684 h 926859"/>
                <a:gd name="connsiteX1853" fmla="*/ 898847 w 998118"/>
                <a:gd name="connsiteY1853" fmla="*/ 399684 h 926859"/>
                <a:gd name="connsiteX1854" fmla="*/ 898847 w 998118"/>
                <a:gd name="connsiteY1854" fmla="*/ 400528 h 926859"/>
                <a:gd name="connsiteX1855" fmla="*/ 899691 w 998118"/>
                <a:gd name="connsiteY1855" fmla="*/ 400528 h 926859"/>
                <a:gd name="connsiteX1856" fmla="*/ 899691 w 998118"/>
                <a:gd name="connsiteY1856" fmla="*/ 399684 h 926859"/>
                <a:gd name="connsiteX1857" fmla="*/ 900535 w 998118"/>
                <a:gd name="connsiteY1857" fmla="*/ 399684 h 926859"/>
                <a:gd name="connsiteX1858" fmla="*/ 900535 w 998118"/>
                <a:gd name="connsiteY1858" fmla="*/ 397997 h 926859"/>
                <a:gd name="connsiteX1859" fmla="*/ 901379 w 998118"/>
                <a:gd name="connsiteY1859" fmla="*/ 397997 h 926859"/>
                <a:gd name="connsiteX1860" fmla="*/ 901379 w 998118"/>
                <a:gd name="connsiteY1860" fmla="*/ 397153 h 926859"/>
                <a:gd name="connsiteX1861" fmla="*/ 902223 w 998118"/>
                <a:gd name="connsiteY1861" fmla="*/ 397153 h 926859"/>
                <a:gd name="connsiteX1862" fmla="*/ 902223 w 998118"/>
                <a:gd name="connsiteY1862" fmla="*/ 396310 h 926859"/>
                <a:gd name="connsiteX1863" fmla="*/ 903067 w 998118"/>
                <a:gd name="connsiteY1863" fmla="*/ 396310 h 926859"/>
                <a:gd name="connsiteX1864" fmla="*/ 903067 w 998118"/>
                <a:gd name="connsiteY1864" fmla="*/ 395466 h 926859"/>
                <a:gd name="connsiteX1865" fmla="*/ 903912 w 998118"/>
                <a:gd name="connsiteY1865" fmla="*/ 395466 h 926859"/>
                <a:gd name="connsiteX1866" fmla="*/ 903912 w 998118"/>
                <a:gd name="connsiteY1866" fmla="*/ 394622 h 926859"/>
                <a:gd name="connsiteX1867" fmla="*/ 904756 w 998118"/>
                <a:gd name="connsiteY1867" fmla="*/ 394622 h 926859"/>
                <a:gd name="connsiteX1868" fmla="*/ 904756 w 998118"/>
                <a:gd name="connsiteY1868" fmla="*/ 393778 h 926859"/>
                <a:gd name="connsiteX1869" fmla="*/ 905600 w 998118"/>
                <a:gd name="connsiteY1869" fmla="*/ 394622 h 926859"/>
                <a:gd name="connsiteX1870" fmla="*/ 908132 w 998118"/>
                <a:gd name="connsiteY1870" fmla="*/ 394622 h 926859"/>
                <a:gd name="connsiteX1871" fmla="*/ 908132 w 998118"/>
                <a:gd name="connsiteY1871" fmla="*/ 393778 h 926859"/>
                <a:gd name="connsiteX1872" fmla="*/ 908977 w 998118"/>
                <a:gd name="connsiteY1872" fmla="*/ 394622 h 926859"/>
                <a:gd name="connsiteX1873" fmla="*/ 912353 w 998118"/>
                <a:gd name="connsiteY1873" fmla="*/ 394622 h 926859"/>
                <a:gd name="connsiteX1874" fmla="*/ 913197 w 998118"/>
                <a:gd name="connsiteY1874" fmla="*/ 393778 h 926859"/>
                <a:gd name="connsiteX1875" fmla="*/ 914041 w 998118"/>
                <a:gd name="connsiteY1875" fmla="*/ 393778 h 926859"/>
                <a:gd name="connsiteX1876" fmla="*/ 914041 w 998118"/>
                <a:gd name="connsiteY1876" fmla="*/ 392935 h 926859"/>
                <a:gd name="connsiteX1877" fmla="*/ 915730 w 998118"/>
                <a:gd name="connsiteY1877" fmla="*/ 392935 h 926859"/>
                <a:gd name="connsiteX1878" fmla="*/ 915730 w 998118"/>
                <a:gd name="connsiteY1878" fmla="*/ 392091 h 926859"/>
                <a:gd name="connsiteX1879" fmla="*/ 917418 w 998118"/>
                <a:gd name="connsiteY1879" fmla="*/ 392091 h 926859"/>
                <a:gd name="connsiteX1880" fmla="*/ 917418 w 998118"/>
                <a:gd name="connsiteY1880" fmla="*/ 391247 h 926859"/>
                <a:gd name="connsiteX1881" fmla="*/ 918262 w 998118"/>
                <a:gd name="connsiteY1881" fmla="*/ 391247 h 926859"/>
                <a:gd name="connsiteX1882" fmla="*/ 918262 w 998118"/>
                <a:gd name="connsiteY1882" fmla="*/ 390403 h 926859"/>
                <a:gd name="connsiteX1883" fmla="*/ 919950 w 998118"/>
                <a:gd name="connsiteY1883" fmla="*/ 390403 h 926859"/>
                <a:gd name="connsiteX1884" fmla="*/ 919950 w 998118"/>
                <a:gd name="connsiteY1884" fmla="*/ 389559 h 926859"/>
                <a:gd name="connsiteX1885" fmla="*/ 921639 w 998118"/>
                <a:gd name="connsiteY1885" fmla="*/ 389559 h 926859"/>
                <a:gd name="connsiteX1886" fmla="*/ 921639 w 998118"/>
                <a:gd name="connsiteY1886" fmla="*/ 390403 h 926859"/>
                <a:gd name="connsiteX1887" fmla="*/ 922483 w 998118"/>
                <a:gd name="connsiteY1887" fmla="*/ 391247 h 926859"/>
                <a:gd name="connsiteX1888" fmla="*/ 922483 w 998118"/>
                <a:gd name="connsiteY1888" fmla="*/ 392935 h 926859"/>
                <a:gd name="connsiteX1889" fmla="*/ 925859 w 998118"/>
                <a:gd name="connsiteY1889" fmla="*/ 392935 h 926859"/>
                <a:gd name="connsiteX1890" fmla="*/ 925859 w 998118"/>
                <a:gd name="connsiteY1890" fmla="*/ 395466 h 926859"/>
                <a:gd name="connsiteX1891" fmla="*/ 926704 w 998118"/>
                <a:gd name="connsiteY1891" fmla="*/ 395466 h 926859"/>
                <a:gd name="connsiteX1892" fmla="*/ 926704 w 998118"/>
                <a:gd name="connsiteY1892" fmla="*/ 397997 h 926859"/>
                <a:gd name="connsiteX1893" fmla="*/ 927548 w 998118"/>
                <a:gd name="connsiteY1893" fmla="*/ 397997 h 926859"/>
                <a:gd name="connsiteX1894" fmla="*/ 927548 w 998118"/>
                <a:gd name="connsiteY1894" fmla="*/ 397153 h 926859"/>
                <a:gd name="connsiteX1895" fmla="*/ 928392 w 998118"/>
                <a:gd name="connsiteY1895" fmla="*/ 397153 h 926859"/>
                <a:gd name="connsiteX1896" fmla="*/ 928392 w 998118"/>
                <a:gd name="connsiteY1896" fmla="*/ 396310 h 926859"/>
                <a:gd name="connsiteX1897" fmla="*/ 930080 w 998118"/>
                <a:gd name="connsiteY1897" fmla="*/ 396310 h 926859"/>
                <a:gd name="connsiteX1898" fmla="*/ 930080 w 998118"/>
                <a:gd name="connsiteY1898" fmla="*/ 395466 h 926859"/>
                <a:gd name="connsiteX1899" fmla="*/ 930924 w 998118"/>
                <a:gd name="connsiteY1899" fmla="*/ 395466 h 926859"/>
                <a:gd name="connsiteX1900" fmla="*/ 930924 w 998118"/>
                <a:gd name="connsiteY1900" fmla="*/ 396310 h 926859"/>
                <a:gd name="connsiteX1901" fmla="*/ 931768 w 998118"/>
                <a:gd name="connsiteY1901" fmla="*/ 396310 h 926859"/>
                <a:gd name="connsiteX1902" fmla="*/ 931768 w 998118"/>
                <a:gd name="connsiteY1902" fmla="*/ 397153 h 926859"/>
                <a:gd name="connsiteX1903" fmla="*/ 932613 w 998118"/>
                <a:gd name="connsiteY1903" fmla="*/ 397153 h 926859"/>
                <a:gd name="connsiteX1904" fmla="*/ 932613 w 998118"/>
                <a:gd name="connsiteY1904" fmla="*/ 399684 h 926859"/>
                <a:gd name="connsiteX1905" fmla="*/ 933457 w 998118"/>
                <a:gd name="connsiteY1905" fmla="*/ 399684 h 926859"/>
                <a:gd name="connsiteX1906" fmla="*/ 933457 w 998118"/>
                <a:gd name="connsiteY1906" fmla="*/ 400528 h 926859"/>
                <a:gd name="connsiteX1907" fmla="*/ 936833 w 998118"/>
                <a:gd name="connsiteY1907" fmla="*/ 400528 h 926859"/>
                <a:gd name="connsiteX1908" fmla="*/ 937677 w 998118"/>
                <a:gd name="connsiteY1908" fmla="*/ 399684 h 926859"/>
                <a:gd name="connsiteX1909" fmla="*/ 938522 w 998118"/>
                <a:gd name="connsiteY1909" fmla="*/ 399684 h 926859"/>
                <a:gd name="connsiteX1910" fmla="*/ 938522 w 998118"/>
                <a:gd name="connsiteY1910" fmla="*/ 400528 h 926859"/>
                <a:gd name="connsiteX1911" fmla="*/ 939366 w 998118"/>
                <a:gd name="connsiteY1911" fmla="*/ 400528 h 926859"/>
                <a:gd name="connsiteX1912" fmla="*/ 939366 w 998118"/>
                <a:gd name="connsiteY1912" fmla="*/ 401372 h 926859"/>
                <a:gd name="connsiteX1913" fmla="*/ 941054 w 998118"/>
                <a:gd name="connsiteY1913" fmla="*/ 401372 h 926859"/>
                <a:gd name="connsiteX1914" fmla="*/ 941054 w 998118"/>
                <a:gd name="connsiteY1914" fmla="*/ 400528 h 926859"/>
                <a:gd name="connsiteX1915" fmla="*/ 941898 w 998118"/>
                <a:gd name="connsiteY1915" fmla="*/ 400528 h 926859"/>
                <a:gd name="connsiteX1916" fmla="*/ 942742 w 998118"/>
                <a:gd name="connsiteY1916" fmla="*/ 399684 h 926859"/>
                <a:gd name="connsiteX1917" fmla="*/ 945275 w 998118"/>
                <a:gd name="connsiteY1917" fmla="*/ 399684 h 926859"/>
                <a:gd name="connsiteX1918" fmla="*/ 945275 w 998118"/>
                <a:gd name="connsiteY1918" fmla="*/ 400528 h 926859"/>
                <a:gd name="connsiteX1919" fmla="*/ 946119 w 998118"/>
                <a:gd name="connsiteY1919" fmla="*/ 400528 h 926859"/>
                <a:gd name="connsiteX1920" fmla="*/ 946119 w 998118"/>
                <a:gd name="connsiteY1920" fmla="*/ 403059 h 926859"/>
                <a:gd name="connsiteX1921" fmla="*/ 946963 w 998118"/>
                <a:gd name="connsiteY1921" fmla="*/ 403059 h 926859"/>
                <a:gd name="connsiteX1922" fmla="*/ 946963 w 998118"/>
                <a:gd name="connsiteY1922" fmla="*/ 403903 h 926859"/>
                <a:gd name="connsiteX1923" fmla="*/ 947807 w 998118"/>
                <a:gd name="connsiteY1923" fmla="*/ 403903 h 926859"/>
                <a:gd name="connsiteX1924" fmla="*/ 947807 w 998118"/>
                <a:gd name="connsiteY1924" fmla="*/ 404747 h 926859"/>
                <a:gd name="connsiteX1925" fmla="*/ 964690 w 998118"/>
                <a:gd name="connsiteY1925" fmla="*/ 404747 h 926859"/>
                <a:gd name="connsiteX1926" fmla="*/ 964690 w 998118"/>
                <a:gd name="connsiteY1926" fmla="*/ 403819 h 926859"/>
                <a:gd name="connsiteX1927" fmla="*/ 967223 w 998118"/>
                <a:gd name="connsiteY1927" fmla="*/ 403819 h 926859"/>
                <a:gd name="connsiteX1928" fmla="*/ 968067 w 998118"/>
                <a:gd name="connsiteY1928" fmla="*/ 402975 h 926859"/>
                <a:gd name="connsiteX1929" fmla="*/ 969755 w 998118"/>
                <a:gd name="connsiteY1929" fmla="*/ 402975 h 926859"/>
                <a:gd name="connsiteX1930" fmla="*/ 969755 w 998118"/>
                <a:gd name="connsiteY1930" fmla="*/ 402131 h 926859"/>
                <a:gd name="connsiteX1931" fmla="*/ 971443 w 998118"/>
                <a:gd name="connsiteY1931" fmla="*/ 402131 h 926859"/>
                <a:gd name="connsiteX1932" fmla="*/ 971443 w 998118"/>
                <a:gd name="connsiteY1932" fmla="*/ 401288 h 926859"/>
                <a:gd name="connsiteX1933" fmla="*/ 972287 w 998118"/>
                <a:gd name="connsiteY1933" fmla="*/ 401288 h 926859"/>
                <a:gd name="connsiteX1934" fmla="*/ 973132 w 998118"/>
                <a:gd name="connsiteY1934" fmla="*/ 402131 h 926859"/>
                <a:gd name="connsiteX1935" fmla="*/ 974820 w 998118"/>
                <a:gd name="connsiteY1935" fmla="*/ 402131 h 926859"/>
                <a:gd name="connsiteX1936" fmla="*/ 974820 w 998118"/>
                <a:gd name="connsiteY1936" fmla="*/ 384413 h 926859"/>
                <a:gd name="connsiteX1937" fmla="*/ 974651 w 998118"/>
                <a:gd name="connsiteY1937" fmla="*/ 383569 h 926859"/>
                <a:gd name="connsiteX1938" fmla="*/ 974651 w 998118"/>
                <a:gd name="connsiteY1938" fmla="*/ 381881 h 926859"/>
                <a:gd name="connsiteX1939" fmla="*/ 973807 w 998118"/>
                <a:gd name="connsiteY1939" fmla="*/ 381038 h 926859"/>
                <a:gd name="connsiteX1940" fmla="*/ 973807 w 998118"/>
                <a:gd name="connsiteY1940" fmla="*/ 365006 h 926859"/>
                <a:gd name="connsiteX1941" fmla="*/ 977859 w 998118"/>
                <a:gd name="connsiteY1941" fmla="*/ 363319 h 926859"/>
                <a:gd name="connsiteX1942" fmla="*/ 978703 w 998118"/>
                <a:gd name="connsiteY1942" fmla="*/ 363319 h 926859"/>
                <a:gd name="connsiteX1943" fmla="*/ 980391 w 998118"/>
                <a:gd name="connsiteY1943" fmla="*/ 362475 h 926859"/>
                <a:gd name="connsiteX1944" fmla="*/ 981235 w 998118"/>
                <a:gd name="connsiteY1944" fmla="*/ 362475 h 926859"/>
                <a:gd name="connsiteX1945" fmla="*/ 981235 w 998118"/>
                <a:gd name="connsiteY1945" fmla="*/ 361631 h 926859"/>
                <a:gd name="connsiteX1946" fmla="*/ 982924 w 998118"/>
                <a:gd name="connsiteY1946" fmla="*/ 361631 h 926859"/>
                <a:gd name="connsiteX1947" fmla="*/ 983768 w 998118"/>
                <a:gd name="connsiteY1947" fmla="*/ 360788 h 926859"/>
                <a:gd name="connsiteX1948" fmla="*/ 985456 w 998118"/>
                <a:gd name="connsiteY1948" fmla="*/ 359944 h 926859"/>
                <a:gd name="connsiteX1949" fmla="*/ 986300 w 998118"/>
                <a:gd name="connsiteY1949" fmla="*/ 359944 h 926859"/>
                <a:gd name="connsiteX1950" fmla="*/ 987144 w 998118"/>
                <a:gd name="connsiteY1950" fmla="*/ 359100 h 926859"/>
                <a:gd name="connsiteX1951" fmla="*/ 988833 w 998118"/>
                <a:gd name="connsiteY1951" fmla="*/ 359100 h 926859"/>
                <a:gd name="connsiteX1952" fmla="*/ 989677 w 998118"/>
                <a:gd name="connsiteY1952" fmla="*/ 358256 h 926859"/>
                <a:gd name="connsiteX1953" fmla="*/ 991365 w 998118"/>
                <a:gd name="connsiteY1953" fmla="*/ 357412 h 926859"/>
                <a:gd name="connsiteX1954" fmla="*/ 992209 w 998118"/>
                <a:gd name="connsiteY1954" fmla="*/ 357412 h 926859"/>
                <a:gd name="connsiteX1955" fmla="*/ 993053 w 998118"/>
                <a:gd name="connsiteY1955" fmla="*/ 356569 h 926859"/>
                <a:gd name="connsiteX1956" fmla="*/ 994742 w 998118"/>
                <a:gd name="connsiteY1956" fmla="*/ 355725 h 926859"/>
                <a:gd name="connsiteX1957" fmla="*/ 995586 w 998118"/>
                <a:gd name="connsiteY1957" fmla="*/ 355725 h 926859"/>
                <a:gd name="connsiteX1958" fmla="*/ 996430 w 998118"/>
                <a:gd name="connsiteY1958" fmla="*/ 354881 h 926859"/>
                <a:gd name="connsiteX1959" fmla="*/ 997274 w 998118"/>
                <a:gd name="connsiteY1959" fmla="*/ 354038 h 926859"/>
                <a:gd name="connsiteX1960" fmla="*/ 998118 w 998118"/>
                <a:gd name="connsiteY1960" fmla="*/ 354038 h 926859"/>
                <a:gd name="connsiteX1961" fmla="*/ 998118 w 998118"/>
                <a:gd name="connsiteY1961" fmla="*/ 353194 h 926859"/>
                <a:gd name="connsiteX1962" fmla="*/ 996430 w 998118"/>
                <a:gd name="connsiteY1962" fmla="*/ 353194 h 926859"/>
                <a:gd name="connsiteX1963" fmla="*/ 996430 w 998118"/>
                <a:gd name="connsiteY1963" fmla="*/ 352350 h 926859"/>
                <a:gd name="connsiteX1964" fmla="*/ 995586 w 998118"/>
                <a:gd name="connsiteY1964" fmla="*/ 352350 h 926859"/>
                <a:gd name="connsiteX1965" fmla="*/ 995586 w 998118"/>
                <a:gd name="connsiteY1965" fmla="*/ 351506 h 926859"/>
                <a:gd name="connsiteX1966" fmla="*/ 993898 w 998118"/>
                <a:gd name="connsiteY1966" fmla="*/ 351506 h 926859"/>
                <a:gd name="connsiteX1967" fmla="*/ 993898 w 998118"/>
                <a:gd name="connsiteY1967" fmla="*/ 350663 h 926859"/>
                <a:gd name="connsiteX1968" fmla="*/ 993053 w 998118"/>
                <a:gd name="connsiteY1968" fmla="*/ 350663 h 926859"/>
                <a:gd name="connsiteX1969" fmla="*/ 993053 w 998118"/>
                <a:gd name="connsiteY1969" fmla="*/ 349819 h 926859"/>
                <a:gd name="connsiteX1970" fmla="*/ 991365 w 998118"/>
                <a:gd name="connsiteY1970" fmla="*/ 348975 h 926859"/>
                <a:gd name="connsiteX1971" fmla="*/ 990521 w 998118"/>
                <a:gd name="connsiteY1971" fmla="*/ 348131 h 926859"/>
                <a:gd name="connsiteX1972" fmla="*/ 990521 w 998118"/>
                <a:gd name="connsiteY1972" fmla="*/ 347288 h 926859"/>
                <a:gd name="connsiteX1973" fmla="*/ 989677 w 998118"/>
                <a:gd name="connsiteY1973" fmla="*/ 347288 h 926859"/>
                <a:gd name="connsiteX1974" fmla="*/ 988833 w 998118"/>
                <a:gd name="connsiteY1974" fmla="*/ 346444 h 926859"/>
                <a:gd name="connsiteX1975" fmla="*/ 987989 w 998118"/>
                <a:gd name="connsiteY1975" fmla="*/ 346444 h 926859"/>
                <a:gd name="connsiteX1976" fmla="*/ 987989 w 998118"/>
                <a:gd name="connsiteY1976" fmla="*/ 345600 h 926859"/>
                <a:gd name="connsiteX1977" fmla="*/ 987144 w 998118"/>
                <a:gd name="connsiteY1977" fmla="*/ 345600 h 926859"/>
                <a:gd name="connsiteX1978" fmla="*/ 986300 w 998118"/>
                <a:gd name="connsiteY1978" fmla="*/ 344756 h 926859"/>
                <a:gd name="connsiteX1979" fmla="*/ 985456 w 998118"/>
                <a:gd name="connsiteY1979" fmla="*/ 343913 h 926859"/>
                <a:gd name="connsiteX1980" fmla="*/ 984612 w 998118"/>
                <a:gd name="connsiteY1980" fmla="*/ 343069 h 926859"/>
                <a:gd name="connsiteX1981" fmla="*/ 983768 w 998118"/>
                <a:gd name="connsiteY1981" fmla="*/ 343069 h 926859"/>
                <a:gd name="connsiteX1982" fmla="*/ 983768 w 998118"/>
                <a:gd name="connsiteY1982" fmla="*/ 342225 h 926859"/>
                <a:gd name="connsiteX1983" fmla="*/ 982924 w 998118"/>
                <a:gd name="connsiteY1983" fmla="*/ 342225 h 926859"/>
                <a:gd name="connsiteX1984" fmla="*/ 982924 w 998118"/>
                <a:gd name="connsiteY1984" fmla="*/ 341381 h 926859"/>
                <a:gd name="connsiteX1985" fmla="*/ 981235 w 998118"/>
                <a:gd name="connsiteY1985" fmla="*/ 341381 h 926859"/>
                <a:gd name="connsiteX1986" fmla="*/ 981235 w 998118"/>
                <a:gd name="connsiteY1986" fmla="*/ 340537 h 926859"/>
                <a:gd name="connsiteX1987" fmla="*/ 980391 w 998118"/>
                <a:gd name="connsiteY1987" fmla="*/ 340537 h 926859"/>
                <a:gd name="connsiteX1988" fmla="*/ 980391 w 998118"/>
                <a:gd name="connsiteY1988" fmla="*/ 339694 h 926859"/>
                <a:gd name="connsiteX1989" fmla="*/ 979547 w 998118"/>
                <a:gd name="connsiteY1989" fmla="*/ 339694 h 926859"/>
                <a:gd name="connsiteX1990" fmla="*/ 979547 w 998118"/>
                <a:gd name="connsiteY1990" fmla="*/ 338850 h 926859"/>
                <a:gd name="connsiteX1991" fmla="*/ 977859 w 998118"/>
                <a:gd name="connsiteY1991" fmla="*/ 338850 h 926859"/>
                <a:gd name="connsiteX1992" fmla="*/ 977859 w 998118"/>
                <a:gd name="connsiteY1992" fmla="*/ 338006 h 926859"/>
                <a:gd name="connsiteX1993" fmla="*/ 977015 w 998118"/>
                <a:gd name="connsiteY1993" fmla="*/ 338006 h 926859"/>
                <a:gd name="connsiteX1994" fmla="*/ 977015 w 998118"/>
                <a:gd name="connsiteY1994" fmla="*/ 337163 h 926859"/>
                <a:gd name="connsiteX1995" fmla="*/ 976170 w 998118"/>
                <a:gd name="connsiteY1995" fmla="*/ 337163 h 926859"/>
                <a:gd name="connsiteX1996" fmla="*/ 976170 w 998118"/>
                <a:gd name="connsiteY1996" fmla="*/ 336319 h 926859"/>
                <a:gd name="connsiteX1997" fmla="*/ 975326 w 998118"/>
                <a:gd name="connsiteY1997" fmla="*/ 336319 h 926859"/>
                <a:gd name="connsiteX1998" fmla="*/ 975326 w 998118"/>
                <a:gd name="connsiteY1998" fmla="*/ 335475 h 926859"/>
                <a:gd name="connsiteX1999" fmla="*/ 973638 w 998118"/>
                <a:gd name="connsiteY1999" fmla="*/ 335475 h 926859"/>
                <a:gd name="connsiteX2000" fmla="*/ 973638 w 998118"/>
                <a:gd name="connsiteY2000" fmla="*/ 334631 h 926859"/>
                <a:gd name="connsiteX2001" fmla="*/ 972794 w 998118"/>
                <a:gd name="connsiteY2001" fmla="*/ 334631 h 926859"/>
                <a:gd name="connsiteX2002" fmla="*/ 972794 w 998118"/>
                <a:gd name="connsiteY2002" fmla="*/ 333788 h 926859"/>
                <a:gd name="connsiteX2003" fmla="*/ 971950 w 998118"/>
                <a:gd name="connsiteY2003" fmla="*/ 333788 h 926859"/>
                <a:gd name="connsiteX2004" fmla="*/ 971106 w 998118"/>
                <a:gd name="connsiteY2004" fmla="*/ 332944 h 926859"/>
                <a:gd name="connsiteX2005" fmla="*/ 970261 w 998118"/>
                <a:gd name="connsiteY2005" fmla="*/ 332100 h 926859"/>
                <a:gd name="connsiteX2006" fmla="*/ 969417 w 998118"/>
                <a:gd name="connsiteY2006" fmla="*/ 332100 h 926859"/>
                <a:gd name="connsiteX2007" fmla="*/ 969417 w 998118"/>
                <a:gd name="connsiteY2007" fmla="*/ 331256 h 926859"/>
                <a:gd name="connsiteX2008" fmla="*/ 968573 w 998118"/>
                <a:gd name="connsiteY2008" fmla="*/ 331256 h 926859"/>
                <a:gd name="connsiteX2009" fmla="*/ 968573 w 998118"/>
                <a:gd name="connsiteY2009" fmla="*/ 330413 h 926859"/>
                <a:gd name="connsiteX2010" fmla="*/ 967729 w 998118"/>
                <a:gd name="connsiteY2010" fmla="*/ 330413 h 926859"/>
                <a:gd name="connsiteX2011" fmla="*/ 966885 w 998118"/>
                <a:gd name="connsiteY2011" fmla="*/ 329569 h 926859"/>
                <a:gd name="connsiteX2012" fmla="*/ 966041 w 998118"/>
                <a:gd name="connsiteY2012" fmla="*/ 328725 h 926859"/>
                <a:gd name="connsiteX2013" fmla="*/ 965197 w 998118"/>
                <a:gd name="connsiteY2013" fmla="*/ 328725 h 926859"/>
                <a:gd name="connsiteX2014" fmla="*/ 965197 w 998118"/>
                <a:gd name="connsiteY2014" fmla="*/ 327881 h 926859"/>
                <a:gd name="connsiteX2015" fmla="*/ 964352 w 998118"/>
                <a:gd name="connsiteY2015" fmla="*/ 327881 h 926859"/>
                <a:gd name="connsiteX2016" fmla="*/ 964352 w 998118"/>
                <a:gd name="connsiteY2016" fmla="*/ 327038 h 926859"/>
                <a:gd name="connsiteX2017" fmla="*/ 963508 w 998118"/>
                <a:gd name="connsiteY2017" fmla="*/ 327038 h 926859"/>
                <a:gd name="connsiteX2018" fmla="*/ 961820 w 998118"/>
                <a:gd name="connsiteY2018" fmla="*/ 326194 h 926859"/>
                <a:gd name="connsiteX2019" fmla="*/ 961820 w 998118"/>
                <a:gd name="connsiteY2019" fmla="*/ 325350 h 926859"/>
                <a:gd name="connsiteX2020" fmla="*/ 960976 w 998118"/>
                <a:gd name="connsiteY2020" fmla="*/ 325350 h 926859"/>
                <a:gd name="connsiteX2021" fmla="*/ 960976 w 998118"/>
                <a:gd name="connsiteY2021" fmla="*/ 324506 h 926859"/>
                <a:gd name="connsiteX2022" fmla="*/ 960132 w 998118"/>
                <a:gd name="connsiteY2022" fmla="*/ 324506 h 926859"/>
                <a:gd name="connsiteX2023" fmla="*/ 959288 w 998118"/>
                <a:gd name="connsiteY2023" fmla="*/ 323662 h 926859"/>
                <a:gd name="connsiteX2024" fmla="*/ 958444 w 998118"/>
                <a:gd name="connsiteY2024" fmla="*/ 322819 h 926859"/>
                <a:gd name="connsiteX2025" fmla="*/ 957599 w 998118"/>
                <a:gd name="connsiteY2025" fmla="*/ 322819 h 926859"/>
                <a:gd name="connsiteX2026" fmla="*/ 957599 w 998118"/>
                <a:gd name="connsiteY2026" fmla="*/ 321975 h 926859"/>
                <a:gd name="connsiteX2027" fmla="*/ 956755 w 998118"/>
                <a:gd name="connsiteY2027" fmla="*/ 321131 h 926859"/>
                <a:gd name="connsiteX2028" fmla="*/ 955911 w 998118"/>
                <a:gd name="connsiteY2028" fmla="*/ 321131 h 926859"/>
                <a:gd name="connsiteX2029" fmla="*/ 955067 w 998118"/>
                <a:gd name="connsiteY2029" fmla="*/ 320288 h 926859"/>
                <a:gd name="connsiteX2030" fmla="*/ 954223 w 998118"/>
                <a:gd name="connsiteY2030" fmla="*/ 320288 h 926859"/>
                <a:gd name="connsiteX2031" fmla="*/ 954223 w 998118"/>
                <a:gd name="connsiteY2031" fmla="*/ 319444 h 926859"/>
                <a:gd name="connsiteX2032" fmla="*/ 953379 w 998118"/>
                <a:gd name="connsiteY2032" fmla="*/ 319444 h 926859"/>
                <a:gd name="connsiteX2033" fmla="*/ 952534 w 998118"/>
                <a:gd name="connsiteY2033" fmla="*/ 318600 h 926859"/>
                <a:gd name="connsiteX2034" fmla="*/ 952534 w 998118"/>
                <a:gd name="connsiteY2034" fmla="*/ 317756 h 926859"/>
                <a:gd name="connsiteX2035" fmla="*/ 951690 w 998118"/>
                <a:gd name="connsiteY2035" fmla="*/ 317756 h 926859"/>
                <a:gd name="connsiteX2036" fmla="*/ 950846 w 998118"/>
                <a:gd name="connsiteY2036" fmla="*/ 316913 h 926859"/>
                <a:gd name="connsiteX2037" fmla="*/ 947470 w 998118"/>
                <a:gd name="connsiteY2037" fmla="*/ 316913 h 926859"/>
                <a:gd name="connsiteX2038" fmla="*/ 946625 w 998118"/>
                <a:gd name="connsiteY2038" fmla="*/ 316069 h 926859"/>
                <a:gd name="connsiteX2039" fmla="*/ 945781 w 998118"/>
                <a:gd name="connsiteY2039" fmla="*/ 316069 h 926859"/>
                <a:gd name="connsiteX2040" fmla="*/ 945781 w 998118"/>
                <a:gd name="connsiteY2040" fmla="*/ 316913 h 926859"/>
                <a:gd name="connsiteX2041" fmla="*/ 944937 w 998118"/>
                <a:gd name="connsiteY2041" fmla="*/ 316913 h 926859"/>
                <a:gd name="connsiteX2042" fmla="*/ 944937 w 998118"/>
                <a:gd name="connsiteY2042" fmla="*/ 316069 h 926859"/>
                <a:gd name="connsiteX2043" fmla="*/ 941561 w 998118"/>
                <a:gd name="connsiteY2043" fmla="*/ 316069 h 926859"/>
                <a:gd name="connsiteX2044" fmla="*/ 941561 w 998118"/>
                <a:gd name="connsiteY2044" fmla="*/ 315225 h 926859"/>
                <a:gd name="connsiteX2045" fmla="*/ 939028 w 998118"/>
                <a:gd name="connsiteY2045" fmla="*/ 315225 h 926859"/>
                <a:gd name="connsiteX2046" fmla="*/ 938184 w 998118"/>
                <a:gd name="connsiteY2046" fmla="*/ 314381 h 926859"/>
                <a:gd name="connsiteX2047" fmla="*/ 935651 w 998118"/>
                <a:gd name="connsiteY2047" fmla="*/ 314381 h 926859"/>
                <a:gd name="connsiteX2048" fmla="*/ 934807 w 998118"/>
                <a:gd name="connsiteY2048" fmla="*/ 313538 h 926859"/>
                <a:gd name="connsiteX2049" fmla="*/ 933963 w 998118"/>
                <a:gd name="connsiteY2049" fmla="*/ 312694 h 926859"/>
                <a:gd name="connsiteX2050" fmla="*/ 933119 w 998118"/>
                <a:gd name="connsiteY2050" fmla="*/ 311850 h 926859"/>
                <a:gd name="connsiteX2051" fmla="*/ 933119 w 998118"/>
                <a:gd name="connsiteY2051" fmla="*/ 311006 h 926859"/>
                <a:gd name="connsiteX2052" fmla="*/ 932275 w 998118"/>
                <a:gd name="connsiteY2052" fmla="*/ 311006 h 926859"/>
                <a:gd name="connsiteX2053" fmla="*/ 932275 w 998118"/>
                <a:gd name="connsiteY2053" fmla="*/ 310163 h 926859"/>
                <a:gd name="connsiteX2054" fmla="*/ 931431 w 998118"/>
                <a:gd name="connsiteY2054" fmla="*/ 310163 h 926859"/>
                <a:gd name="connsiteX2055" fmla="*/ 930587 w 998118"/>
                <a:gd name="connsiteY2055" fmla="*/ 309319 h 926859"/>
                <a:gd name="connsiteX2056" fmla="*/ 929742 w 998118"/>
                <a:gd name="connsiteY2056" fmla="*/ 308475 h 926859"/>
                <a:gd name="connsiteX2057" fmla="*/ 928898 w 998118"/>
                <a:gd name="connsiteY2057" fmla="*/ 308475 h 926859"/>
                <a:gd name="connsiteX2058" fmla="*/ 928898 w 998118"/>
                <a:gd name="connsiteY2058" fmla="*/ 307631 h 926859"/>
                <a:gd name="connsiteX2059" fmla="*/ 928054 w 998118"/>
                <a:gd name="connsiteY2059" fmla="*/ 307631 h 926859"/>
                <a:gd name="connsiteX2060" fmla="*/ 928054 w 998118"/>
                <a:gd name="connsiteY2060" fmla="*/ 306787 h 926859"/>
                <a:gd name="connsiteX2061" fmla="*/ 927210 w 998118"/>
                <a:gd name="connsiteY2061" fmla="*/ 306787 h 926859"/>
                <a:gd name="connsiteX2062" fmla="*/ 927210 w 998118"/>
                <a:gd name="connsiteY2062" fmla="*/ 305944 h 926859"/>
                <a:gd name="connsiteX2063" fmla="*/ 926366 w 998118"/>
                <a:gd name="connsiteY2063" fmla="*/ 305944 h 926859"/>
                <a:gd name="connsiteX2064" fmla="*/ 926366 w 998118"/>
                <a:gd name="connsiteY2064" fmla="*/ 305100 h 926859"/>
                <a:gd name="connsiteX2065" fmla="*/ 925522 w 998118"/>
                <a:gd name="connsiteY2065" fmla="*/ 305100 h 926859"/>
                <a:gd name="connsiteX2066" fmla="*/ 925522 w 998118"/>
                <a:gd name="connsiteY2066" fmla="*/ 303413 h 926859"/>
                <a:gd name="connsiteX2067" fmla="*/ 924678 w 998118"/>
                <a:gd name="connsiteY2067" fmla="*/ 303413 h 926859"/>
                <a:gd name="connsiteX2068" fmla="*/ 924678 w 998118"/>
                <a:gd name="connsiteY2068" fmla="*/ 301725 h 926859"/>
                <a:gd name="connsiteX2069" fmla="*/ 923833 w 998118"/>
                <a:gd name="connsiteY2069" fmla="*/ 301725 h 926859"/>
                <a:gd name="connsiteX2070" fmla="*/ 923833 w 998118"/>
                <a:gd name="connsiteY2070" fmla="*/ 300881 h 926859"/>
                <a:gd name="connsiteX2071" fmla="*/ 922989 w 998118"/>
                <a:gd name="connsiteY2071" fmla="*/ 300881 h 926859"/>
                <a:gd name="connsiteX2072" fmla="*/ 922989 w 998118"/>
                <a:gd name="connsiteY2072" fmla="*/ 300038 h 926859"/>
                <a:gd name="connsiteX2073" fmla="*/ 922145 w 998118"/>
                <a:gd name="connsiteY2073" fmla="*/ 300038 h 926859"/>
                <a:gd name="connsiteX2074" fmla="*/ 922145 w 998118"/>
                <a:gd name="connsiteY2074" fmla="*/ 298350 h 926859"/>
                <a:gd name="connsiteX2075" fmla="*/ 920457 w 998118"/>
                <a:gd name="connsiteY2075" fmla="*/ 298350 h 926859"/>
                <a:gd name="connsiteX2076" fmla="*/ 920457 w 998118"/>
                <a:gd name="connsiteY2076" fmla="*/ 297506 h 926859"/>
                <a:gd name="connsiteX2077" fmla="*/ 919613 w 998118"/>
                <a:gd name="connsiteY2077" fmla="*/ 296663 h 926859"/>
                <a:gd name="connsiteX2078" fmla="*/ 918769 w 998118"/>
                <a:gd name="connsiteY2078" fmla="*/ 296663 h 926859"/>
                <a:gd name="connsiteX2079" fmla="*/ 918769 w 998118"/>
                <a:gd name="connsiteY2079" fmla="*/ 295819 h 926859"/>
                <a:gd name="connsiteX2080" fmla="*/ 917080 w 998118"/>
                <a:gd name="connsiteY2080" fmla="*/ 294975 h 926859"/>
                <a:gd name="connsiteX2081" fmla="*/ 916236 w 998118"/>
                <a:gd name="connsiteY2081" fmla="*/ 294975 h 926859"/>
                <a:gd name="connsiteX2082" fmla="*/ 916236 w 998118"/>
                <a:gd name="connsiteY2082" fmla="*/ 294131 h 926859"/>
                <a:gd name="connsiteX2083" fmla="*/ 915392 w 998118"/>
                <a:gd name="connsiteY2083" fmla="*/ 293288 h 926859"/>
                <a:gd name="connsiteX2084" fmla="*/ 915392 w 998118"/>
                <a:gd name="connsiteY2084" fmla="*/ 292444 h 926859"/>
                <a:gd name="connsiteX2085" fmla="*/ 914548 w 998118"/>
                <a:gd name="connsiteY2085" fmla="*/ 291600 h 926859"/>
                <a:gd name="connsiteX2086" fmla="*/ 914548 w 998118"/>
                <a:gd name="connsiteY2086" fmla="*/ 290756 h 926859"/>
                <a:gd name="connsiteX2087" fmla="*/ 912860 w 998118"/>
                <a:gd name="connsiteY2087" fmla="*/ 290756 h 926859"/>
                <a:gd name="connsiteX2088" fmla="*/ 912860 w 998118"/>
                <a:gd name="connsiteY2088" fmla="*/ 289912 h 926859"/>
                <a:gd name="connsiteX2089" fmla="*/ 912015 w 998118"/>
                <a:gd name="connsiteY2089" fmla="*/ 289912 h 926859"/>
                <a:gd name="connsiteX2090" fmla="*/ 912015 w 998118"/>
                <a:gd name="connsiteY2090" fmla="*/ 289069 h 926859"/>
                <a:gd name="connsiteX2091" fmla="*/ 911171 w 998118"/>
                <a:gd name="connsiteY2091" fmla="*/ 289069 h 926859"/>
                <a:gd name="connsiteX2092" fmla="*/ 911171 w 998118"/>
                <a:gd name="connsiteY2092" fmla="*/ 287381 h 926859"/>
                <a:gd name="connsiteX2093" fmla="*/ 910327 w 998118"/>
                <a:gd name="connsiteY2093" fmla="*/ 287381 h 926859"/>
                <a:gd name="connsiteX2094" fmla="*/ 909483 w 998118"/>
                <a:gd name="connsiteY2094" fmla="*/ 286538 h 926859"/>
                <a:gd name="connsiteX2095" fmla="*/ 908639 w 998118"/>
                <a:gd name="connsiteY2095" fmla="*/ 286538 h 926859"/>
                <a:gd name="connsiteX2096" fmla="*/ 908639 w 998118"/>
                <a:gd name="connsiteY2096" fmla="*/ 285694 h 926859"/>
                <a:gd name="connsiteX2097" fmla="*/ 909483 w 998118"/>
                <a:gd name="connsiteY2097" fmla="*/ 284850 h 926859"/>
                <a:gd name="connsiteX2098" fmla="*/ 909483 w 998118"/>
                <a:gd name="connsiteY2098" fmla="*/ 284006 h 926859"/>
                <a:gd name="connsiteX2099" fmla="*/ 908639 w 998118"/>
                <a:gd name="connsiteY2099" fmla="*/ 284006 h 926859"/>
                <a:gd name="connsiteX2100" fmla="*/ 908639 w 998118"/>
                <a:gd name="connsiteY2100" fmla="*/ 281475 h 926859"/>
                <a:gd name="connsiteX2101" fmla="*/ 907795 w 998118"/>
                <a:gd name="connsiteY2101" fmla="*/ 281475 h 926859"/>
                <a:gd name="connsiteX2102" fmla="*/ 907795 w 998118"/>
                <a:gd name="connsiteY2102" fmla="*/ 279788 h 926859"/>
                <a:gd name="connsiteX2103" fmla="*/ 906106 w 998118"/>
                <a:gd name="connsiteY2103" fmla="*/ 279788 h 926859"/>
                <a:gd name="connsiteX2104" fmla="*/ 906106 w 998118"/>
                <a:gd name="connsiteY2104" fmla="*/ 278944 h 926859"/>
                <a:gd name="connsiteX2105" fmla="*/ 904418 w 998118"/>
                <a:gd name="connsiteY2105" fmla="*/ 278944 h 926859"/>
                <a:gd name="connsiteX2106" fmla="*/ 904418 w 998118"/>
                <a:gd name="connsiteY2106" fmla="*/ 278100 h 926859"/>
                <a:gd name="connsiteX2107" fmla="*/ 903574 w 998118"/>
                <a:gd name="connsiteY2107" fmla="*/ 278100 h 926859"/>
                <a:gd name="connsiteX2108" fmla="*/ 903574 w 998118"/>
                <a:gd name="connsiteY2108" fmla="*/ 277256 h 926859"/>
                <a:gd name="connsiteX2109" fmla="*/ 902730 w 998118"/>
                <a:gd name="connsiteY2109" fmla="*/ 277256 h 926859"/>
                <a:gd name="connsiteX2110" fmla="*/ 901886 w 998118"/>
                <a:gd name="connsiteY2110" fmla="*/ 276413 h 926859"/>
                <a:gd name="connsiteX2111" fmla="*/ 901042 w 998118"/>
                <a:gd name="connsiteY2111" fmla="*/ 276413 h 926859"/>
                <a:gd name="connsiteX2112" fmla="*/ 901042 w 998118"/>
                <a:gd name="connsiteY2112" fmla="*/ 275569 h 926859"/>
                <a:gd name="connsiteX2113" fmla="*/ 900197 w 998118"/>
                <a:gd name="connsiteY2113" fmla="*/ 275569 h 926859"/>
                <a:gd name="connsiteX2114" fmla="*/ 900197 w 998118"/>
                <a:gd name="connsiteY2114" fmla="*/ 274725 h 926859"/>
                <a:gd name="connsiteX2115" fmla="*/ 898509 w 998118"/>
                <a:gd name="connsiteY2115" fmla="*/ 274725 h 926859"/>
                <a:gd name="connsiteX2116" fmla="*/ 898509 w 998118"/>
                <a:gd name="connsiteY2116" fmla="*/ 273881 h 926859"/>
                <a:gd name="connsiteX2117" fmla="*/ 897665 w 998118"/>
                <a:gd name="connsiteY2117" fmla="*/ 273881 h 926859"/>
                <a:gd name="connsiteX2118" fmla="*/ 897665 w 998118"/>
                <a:gd name="connsiteY2118" fmla="*/ 273037 h 926859"/>
                <a:gd name="connsiteX2119" fmla="*/ 896821 w 998118"/>
                <a:gd name="connsiteY2119" fmla="*/ 273037 h 926859"/>
                <a:gd name="connsiteX2120" fmla="*/ 896821 w 998118"/>
                <a:gd name="connsiteY2120" fmla="*/ 270506 h 926859"/>
                <a:gd name="connsiteX2121" fmla="*/ 895977 w 998118"/>
                <a:gd name="connsiteY2121" fmla="*/ 270506 h 926859"/>
                <a:gd name="connsiteX2122" fmla="*/ 895977 w 998118"/>
                <a:gd name="connsiteY2122" fmla="*/ 267975 h 926859"/>
                <a:gd name="connsiteX2123" fmla="*/ 893444 w 998118"/>
                <a:gd name="connsiteY2123" fmla="*/ 267975 h 926859"/>
                <a:gd name="connsiteX2124" fmla="*/ 892600 w 998118"/>
                <a:gd name="connsiteY2124" fmla="*/ 268819 h 926859"/>
                <a:gd name="connsiteX2125" fmla="*/ 887535 w 998118"/>
                <a:gd name="connsiteY2125" fmla="*/ 268819 h 926859"/>
                <a:gd name="connsiteX2126" fmla="*/ 885847 w 998118"/>
                <a:gd name="connsiteY2126" fmla="*/ 269747 h 926859"/>
                <a:gd name="connsiteX2127" fmla="*/ 882470 w 998118"/>
                <a:gd name="connsiteY2127" fmla="*/ 269747 h 926859"/>
                <a:gd name="connsiteX2128" fmla="*/ 882470 w 998118"/>
                <a:gd name="connsiteY2128" fmla="*/ 268059 h 926859"/>
                <a:gd name="connsiteX2129" fmla="*/ 881626 w 998118"/>
                <a:gd name="connsiteY2129" fmla="*/ 267216 h 926859"/>
                <a:gd name="connsiteX2130" fmla="*/ 881626 w 998118"/>
                <a:gd name="connsiteY2130" fmla="*/ 264684 h 926859"/>
                <a:gd name="connsiteX2131" fmla="*/ 880782 w 998118"/>
                <a:gd name="connsiteY2131" fmla="*/ 264684 h 926859"/>
                <a:gd name="connsiteX2132" fmla="*/ 880782 w 998118"/>
                <a:gd name="connsiteY2132" fmla="*/ 249497 h 926859"/>
                <a:gd name="connsiteX2133" fmla="*/ 880613 w 998118"/>
                <a:gd name="connsiteY2133" fmla="*/ 247809 h 926859"/>
                <a:gd name="connsiteX2134" fmla="*/ 880613 w 998118"/>
                <a:gd name="connsiteY2134" fmla="*/ 240216 h 926859"/>
                <a:gd name="connsiteX2135" fmla="*/ 881373 w 998118"/>
                <a:gd name="connsiteY2135" fmla="*/ 240216 h 926859"/>
                <a:gd name="connsiteX2136" fmla="*/ 881373 w 998118"/>
                <a:gd name="connsiteY2136" fmla="*/ 234309 h 926859"/>
                <a:gd name="connsiteX2137" fmla="*/ 880444 w 998118"/>
                <a:gd name="connsiteY2137" fmla="*/ 234309 h 926859"/>
                <a:gd name="connsiteX2138" fmla="*/ 880444 w 998118"/>
                <a:gd name="connsiteY2138" fmla="*/ 233466 h 926859"/>
                <a:gd name="connsiteX2139" fmla="*/ 879600 w 998118"/>
                <a:gd name="connsiteY2139" fmla="*/ 233466 h 926859"/>
                <a:gd name="connsiteX2140" fmla="*/ 879600 w 998118"/>
                <a:gd name="connsiteY2140" fmla="*/ 232622 h 926859"/>
                <a:gd name="connsiteX2141" fmla="*/ 878756 w 998118"/>
                <a:gd name="connsiteY2141" fmla="*/ 232622 h 926859"/>
                <a:gd name="connsiteX2142" fmla="*/ 878756 w 998118"/>
                <a:gd name="connsiteY2142" fmla="*/ 231778 h 926859"/>
                <a:gd name="connsiteX2143" fmla="*/ 877912 w 998118"/>
                <a:gd name="connsiteY2143" fmla="*/ 231778 h 926859"/>
                <a:gd name="connsiteX2144" fmla="*/ 877912 w 998118"/>
                <a:gd name="connsiteY2144" fmla="*/ 230934 h 926859"/>
                <a:gd name="connsiteX2145" fmla="*/ 877068 w 998118"/>
                <a:gd name="connsiteY2145" fmla="*/ 230934 h 926859"/>
                <a:gd name="connsiteX2146" fmla="*/ 877068 w 998118"/>
                <a:gd name="connsiteY2146" fmla="*/ 230091 h 926859"/>
                <a:gd name="connsiteX2147" fmla="*/ 876224 w 998118"/>
                <a:gd name="connsiteY2147" fmla="*/ 230091 h 926859"/>
                <a:gd name="connsiteX2148" fmla="*/ 875379 w 998118"/>
                <a:gd name="connsiteY2148" fmla="*/ 229247 h 926859"/>
                <a:gd name="connsiteX2149" fmla="*/ 874535 w 998118"/>
                <a:gd name="connsiteY2149" fmla="*/ 229247 h 926859"/>
                <a:gd name="connsiteX2150" fmla="*/ 874535 w 998118"/>
                <a:gd name="connsiteY2150" fmla="*/ 225872 h 926859"/>
                <a:gd name="connsiteX2151" fmla="*/ 873691 w 998118"/>
                <a:gd name="connsiteY2151" fmla="*/ 225872 h 926859"/>
                <a:gd name="connsiteX2152" fmla="*/ 873691 w 998118"/>
                <a:gd name="connsiteY2152" fmla="*/ 222497 h 926859"/>
                <a:gd name="connsiteX2153" fmla="*/ 871159 w 998118"/>
                <a:gd name="connsiteY2153" fmla="*/ 222497 h 926859"/>
                <a:gd name="connsiteX2154" fmla="*/ 872003 w 998118"/>
                <a:gd name="connsiteY2154" fmla="*/ 219966 h 926859"/>
                <a:gd name="connsiteX2155" fmla="*/ 872003 w 998118"/>
                <a:gd name="connsiteY2155" fmla="*/ 215747 h 926859"/>
                <a:gd name="connsiteX2156" fmla="*/ 871159 w 998118"/>
                <a:gd name="connsiteY2156" fmla="*/ 214903 h 926859"/>
                <a:gd name="connsiteX2157" fmla="*/ 869470 w 998118"/>
                <a:gd name="connsiteY2157" fmla="*/ 214903 h 926859"/>
                <a:gd name="connsiteX2158" fmla="*/ 868626 w 998118"/>
                <a:gd name="connsiteY2158" fmla="*/ 214059 h 926859"/>
                <a:gd name="connsiteX2159" fmla="*/ 866938 w 998118"/>
                <a:gd name="connsiteY2159" fmla="*/ 214059 h 926859"/>
                <a:gd name="connsiteX2160" fmla="*/ 866094 w 998118"/>
                <a:gd name="connsiteY2160" fmla="*/ 213216 h 926859"/>
                <a:gd name="connsiteX2161" fmla="*/ 861873 w 998118"/>
                <a:gd name="connsiteY2161" fmla="*/ 213216 h 926859"/>
                <a:gd name="connsiteX2162" fmla="*/ 861873 w 998118"/>
                <a:gd name="connsiteY2162" fmla="*/ 212372 h 926859"/>
                <a:gd name="connsiteX2163" fmla="*/ 861029 w 998118"/>
                <a:gd name="connsiteY2163" fmla="*/ 212372 h 926859"/>
                <a:gd name="connsiteX2164" fmla="*/ 860185 w 998118"/>
                <a:gd name="connsiteY2164" fmla="*/ 211528 h 926859"/>
                <a:gd name="connsiteX2165" fmla="*/ 859341 w 998118"/>
                <a:gd name="connsiteY2165" fmla="*/ 211528 h 926859"/>
                <a:gd name="connsiteX2166" fmla="*/ 858497 w 998118"/>
                <a:gd name="connsiteY2166" fmla="*/ 210684 h 926859"/>
                <a:gd name="connsiteX2167" fmla="*/ 854276 w 998118"/>
                <a:gd name="connsiteY2167" fmla="*/ 210684 h 926859"/>
                <a:gd name="connsiteX2168" fmla="*/ 854276 w 998118"/>
                <a:gd name="connsiteY2168" fmla="*/ 211528 h 926859"/>
                <a:gd name="connsiteX2169" fmla="*/ 852588 w 998118"/>
                <a:gd name="connsiteY2169" fmla="*/ 211528 h 926859"/>
                <a:gd name="connsiteX2170" fmla="*/ 852588 w 998118"/>
                <a:gd name="connsiteY2170" fmla="*/ 212372 h 926859"/>
                <a:gd name="connsiteX2171" fmla="*/ 851743 w 998118"/>
                <a:gd name="connsiteY2171" fmla="*/ 212372 h 926859"/>
                <a:gd name="connsiteX2172" fmla="*/ 850899 w 998118"/>
                <a:gd name="connsiteY2172" fmla="*/ 213216 h 926859"/>
                <a:gd name="connsiteX2173" fmla="*/ 848367 w 998118"/>
                <a:gd name="connsiteY2173" fmla="*/ 213216 h 926859"/>
                <a:gd name="connsiteX2174" fmla="*/ 848367 w 998118"/>
                <a:gd name="connsiteY2174" fmla="*/ 214059 h 926859"/>
                <a:gd name="connsiteX2175" fmla="*/ 847523 w 998118"/>
                <a:gd name="connsiteY2175" fmla="*/ 214059 h 926859"/>
                <a:gd name="connsiteX2176" fmla="*/ 847523 w 998118"/>
                <a:gd name="connsiteY2176" fmla="*/ 217434 h 926859"/>
                <a:gd name="connsiteX2177" fmla="*/ 846679 w 998118"/>
                <a:gd name="connsiteY2177" fmla="*/ 217434 h 926859"/>
                <a:gd name="connsiteX2178" fmla="*/ 846679 w 998118"/>
                <a:gd name="connsiteY2178" fmla="*/ 218278 h 926859"/>
                <a:gd name="connsiteX2179" fmla="*/ 845834 w 998118"/>
                <a:gd name="connsiteY2179" fmla="*/ 219122 h 926859"/>
                <a:gd name="connsiteX2180" fmla="*/ 845834 w 998118"/>
                <a:gd name="connsiteY2180" fmla="*/ 219966 h 926859"/>
                <a:gd name="connsiteX2181" fmla="*/ 844990 w 998118"/>
                <a:gd name="connsiteY2181" fmla="*/ 219966 h 926859"/>
                <a:gd name="connsiteX2182" fmla="*/ 844990 w 998118"/>
                <a:gd name="connsiteY2182" fmla="*/ 220809 h 926859"/>
                <a:gd name="connsiteX2183" fmla="*/ 844146 w 998118"/>
                <a:gd name="connsiteY2183" fmla="*/ 220809 h 926859"/>
                <a:gd name="connsiteX2184" fmla="*/ 844146 w 998118"/>
                <a:gd name="connsiteY2184" fmla="*/ 221653 h 926859"/>
                <a:gd name="connsiteX2185" fmla="*/ 843302 w 998118"/>
                <a:gd name="connsiteY2185" fmla="*/ 221653 h 926859"/>
                <a:gd name="connsiteX2186" fmla="*/ 843302 w 998118"/>
                <a:gd name="connsiteY2186" fmla="*/ 222497 h 926859"/>
                <a:gd name="connsiteX2187" fmla="*/ 842458 w 998118"/>
                <a:gd name="connsiteY2187" fmla="*/ 222497 h 926859"/>
                <a:gd name="connsiteX2188" fmla="*/ 842458 w 998118"/>
                <a:gd name="connsiteY2188" fmla="*/ 223341 h 926859"/>
                <a:gd name="connsiteX2189" fmla="*/ 841614 w 998118"/>
                <a:gd name="connsiteY2189" fmla="*/ 223341 h 926859"/>
                <a:gd name="connsiteX2190" fmla="*/ 840770 w 998118"/>
                <a:gd name="connsiteY2190" fmla="*/ 224185 h 926859"/>
                <a:gd name="connsiteX2191" fmla="*/ 839925 w 998118"/>
                <a:gd name="connsiteY2191" fmla="*/ 224185 h 926859"/>
                <a:gd name="connsiteX2192" fmla="*/ 837393 w 998118"/>
                <a:gd name="connsiteY2192" fmla="*/ 225872 h 926859"/>
                <a:gd name="connsiteX2193" fmla="*/ 836549 w 998118"/>
                <a:gd name="connsiteY2193" fmla="*/ 226716 h 926859"/>
                <a:gd name="connsiteX2194" fmla="*/ 835705 w 998118"/>
                <a:gd name="connsiteY2194" fmla="*/ 227559 h 926859"/>
                <a:gd name="connsiteX2195" fmla="*/ 834861 w 998118"/>
                <a:gd name="connsiteY2195" fmla="*/ 227559 h 926859"/>
                <a:gd name="connsiteX2196" fmla="*/ 834861 w 998118"/>
                <a:gd name="connsiteY2196" fmla="*/ 228403 h 926859"/>
                <a:gd name="connsiteX2197" fmla="*/ 833172 w 998118"/>
                <a:gd name="connsiteY2197" fmla="*/ 229247 h 926859"/>
                <a:gd name="connsiteX2198" fmla="*/ 832328 w 998118"/>
                <a:gd name="connsiteY2198" fmla="*/ 230934 h 926859"/>
                <a:gd name="connsiteX2199" fmla="*/ 830640 w 998118"/>
                <a:gd name="connsiteY2199" fmla="*/ 232622 h 926859"/>
                <a:gd name="connsiteX2200" fmla="*/ 829796 w 998118"/>
                <a:gd name="connsiteY2200" fmla="*/ 232622 h 926859"/>
                <a:gd name="connsiteX2201" fmla="*/ 829796 w 998118"/>
                <a:gd name="connsiteY2201" fmla="*/ 233466 h 926859"/>
                <a:gd name="connsiteX2202" fmla="*/ 828107 w 998118"/>
                <a:gd name="connsiteY2202" fmla="*/ 233466 h 926859"/>
                <a:gd name="connsiteX2203" fmla="*/ 826419 w 998118"/>
                <a:gd name="connsiteY2203" fmla="*/ 234309 h 926859"/>
                <a:gd name="connsiteX2204" fmla="*/ 817978 w 998118"/>
                <a:gd name="connsiteY2204" fmla="*/ 234309 h 926859"/>
                <a:gd name="connsiteX2205" fmla="*/ 817133 w 998118"/>
                <a:gd name="connsiteY2205" fmla="*/ 235238 h 926859"/>
                <a:gd name="connsiteX2206" fmla="*/ 816289 w 998118"/>
                <a:gd name="connsiteY2206" fmla="*/ 236081 h 926859"/>
                <a:gd name="connsiteX2207" fmla="*/ 815445 w 998118"/>
                <a:gd name="connsiteY2207" fmla="*/ 236925 h 926859"/>
                <a:gd name="connsiteX2208" fmla="*/ 815445 w 998118"/>
                <a:gd name="connsiteY2208" fmla="*/ 237769 h 926859"/>
                <a:gd name="connsiteX2209" fmla="*/ 814601 w 998118"/>
                <a:gd name="connsiteY2209" fmla="*/ 238613 h 926859"/>
                <a:gd name="connsiteX2210" fmla="*/ 813757 w 998118"/>
                <a:gd name="connsiteY2210" fmla="*/ 238613 h 926859"/>
                <a:gd name="connsiteX2211" fmla="*/ 812913 w 998118"/>
                <a:gd name="connsiteY2211" fmla="*/ 239456 h 926859"/>
                <a:gd name="connsiteX2212" fmla="*/ 811224 w 998118"/>
                <a:gd name="connsiteY2212" fmla="*/ 239456 h 926859"/>
                <a:gd name="connsiteX2213" fmla="*/ 811224 w 998118"/>
                <a:gd name="connsiteY2213" fmla="*/ 240300 h 926859"/>
                <a:gd name="connsiteX2214" fmla="*/ 805315 w 998118"/>
                <a:gd name="connsiteY2214" fmla="*/ 240300 h 926859"/>
                <a:gd name="connsiteX2215" fmla="*/ 804471 w 998118"/>
                <a:gd name="connsiteY2215" fmla="*/ 241228 h 926859"/>
                <a:gd name="connsiteX2216" fmla="*/ 804471 w 998118"/>
                <a:gd name="connsiteY2216" fmla="*/ 242072 h 926859"/>
                <a:gd name="connsiteX2217" fmla="*/ 803627 w 998118"/>
                <a:gd name="connsiteY2217" fmla="*/ 242916 h 926859"/>
                <a:gd name="connsiteX2218" fmla="*/ 803627 w 998118"/>
                <a:gd name="connsiteY2218" fmla="*/ 243759 h 926859"/>
                <a:gd name="connsiteX2219" fmla="*/ 802783 w 998118"/>
                <a:gd name="connsiteY2219" fmla="*/ 244603 h 926859"/>
                <a:gd name="connsiteX2220" fmla="*/ 802783 w 998118"/>
                <a:gd name="connsiteY2220" fmla="*/ 245447 h 926859"/>
                <a:gd name="connsiteX2221" fmla="*/ 801939 w 998118"/>
                <a:gd name="connsiteY2221" fmla="*/ 245447 h 926859"/>
                <a:gd name="connsiteX2222" fmla="*/ 801939 w 998118"/>
                <a:gd name="connsiteY2222" fmla="*/ 246291 h 926859"/>
                <a:gd name="connsiteX2223" fmla="*/ 801095 w 998118"/>
                <a:gd name="connsiteY2223" fmla="*/ 246291 h 926859"/>
                <a:gd name="connsiteX2224" fmla="*/ 800250 w 998118"/>
                <a:gd name="connsiteY2224" fmla="*/ 247135 h 926859"/>
                <a:gd name="connsiteX2225" fmla="*/ 800250 w 998118"/>
                <a:gd name="connsiteY2225" fmla="*/ 247978 h 926859"/>
                <a:gd name="connsiteX2226" fmla="*/ 799406 w 998118"/>
                <a:gd name="connsiteY2226" fmla="*/ 247978 h 926859"/>
                <a:gd name="connsiteX2227" fmla="*/ 799406 w 998118"/>
                <a:gd name="connsiteY2227" fmla="*/ 248822 h 926859"/>
                <a:gd name="connsiteX2228" fmla="*/ 798562 w 998118"/>
                <a:gd name="connsiteY2228" fmla="*/ 249666 h 926859"/>
                <a:gd name="connsiteX2229" fmla="*/ 798562 w 998118"/>
                <a:gd name="connsiteY2229" fmla="*/ 250509 h 926859"/>
                <a:gd name="connsiteX2230" fmla="*/ 797718 w 998118"/>
                <a:gd name="connsiteY2230" fmla="*/ 250509 h 926859"/>
                <a:gd name="connsiteX2231" fmla="*/ 796874 w 998118"/>
                <a:gd name="connsiteY2231" fmla="*/ 251353 h 926859"/>
                <a:gd name="connsiteX2232" fmla="*/ 796030 w 998118"/>
                <a:gd name="connsiteY2232" fmla="*/ 253884 h 926859"/>
                <a:gd name="connsiteX2233" fmla="*/ 795186 w 998118"/>
                <a:gd name="connsiteY2233" fmla="*/ 254728 h 926859"/>
                <a:gd name="connsiteX2234" fmla="*/ 794341 w 998118"/>
                <a:gd name="connsiteY2234" fmla="*/ 255572 h 926859"/>
                <a:gd name="connsiteX2235" fmla="*/ 795186 w 998118"/>
                <a:gd name="connsiteY2235" fmla="*/ 255572 h 926859"/>
                <a:gd name="connsiteX2236" fmla="*/ 794341 w 998118"/>
                <a:gd name="connsiteY2236" fmla="*/ 257259 h 926859"/>
                <a:gd name="connsiteX2237" fmla="*/ 791809 w 998118"/>
                <a:gd name="connsiteY2237" fmla="*/ 257259 h 926859"/>
                <a:gd name="connsiteX2238" fmla="*/ 790965 w 998118"/>
                <a:gd name="connsiteY2238" fmla="*/ 256416 h 926859"/>
                <a:gd name="connsiteX2239" fmla="*/ 790121 w 998118"/>
                <a:gd name="connsiteY2239" fmla="*/ 255572 h 926859"/>
                <a:gd name="connsiteX2240" fmla="*/ 789277 w 998118"/>
                <a:gd name="connsiteY2240" fmla="*/ 254728 h 926859"/>
                <a:gd name="connsiteX2241" fmla="*/ 788432 w 998118"/>
                <a:gd name="connsiteY2241" fmla="*/ 253041 h 926859"/>
                <a:gd name="connsiteX2242" fmla="*/ 786744 w 998118"/>
                <a:gd name="connsiteY2242" fmla="*/ 251353 h 926859"/>
                <a:gd name="connsiteX2243" fmla="*/ 785900 w 998118"/>
                <a:gd name="connsiteY2243" fmla="*/ 250509 h 926859"/>
                <a:gd name="connsiteX2244" fmla="*/ 785900 w 998118"/>
                <a:gd name="connsiteY2244" fmla="*/ 249666 h 926859"/>
                <a:gd name="connsiteX2245" fmla="*/ 786744 w 998118"/>
                <a:gd name="connsiteY2245" fmla="*/ 249666 h 926859"/>
                <a:gd name="connsiteX2246" fmla="*/ 785900 w 998118"/>
                <a:gd name="connsiteY2246" fmla="*/ 248822 h 926859"/>
                <a:gd name="connsiteX2247" fmla="*/ 785056 w 998118"/>
                <a:gd name="connsiteY2247" fmla="*/ 247978 h 926859"/>
                <a:gd name="connsiteX2248" fmla="*/ 784212 w 998118"/>
                <a:gd name="connsiteY2248" fmla="*/ 247978 h 926859"/>
                <a:gd name="connsiteX2249" fmla="*/ 782523 w 998118"/>
                <a:gd name="connsiteY2249" fmla="*/ 246291 h 926859"/>
                <a:gd name="connsiteX2250" fmla="*/ 781679 w 998118"/>
                <a:gd name="connsiteY2250" fmla="*/ 245447 h 926859"/>
                <a:gd name="connsiteX2251" fmla="*/ 780835 w 998118"/>
                <a:gd name="connsiteY2251" fmla="*/ 244603 h 926859"/>
                <a:gd name="connsiteX2252" fmla="*/ 780835 w 998118"/>
                <a:gd name="connsiteY2252" fmla="*/ 243759 h 926859"/>
                <a:gd name="connsiteX2253" fmla="*/ 779991 w 998118"/>
                <a:gd name="connsiteY2253" fmla="*/ 243759 h 926859"/>
                <a:gd name="connsiteX2254" fmla="*/ 780835 w 998118"/>
                <a:gd name="connsiteY2254" fmla="*/ 242916 h 926859"/>
                <a:gd name="connsiteX2255" fmla="*/ 779991 w 998118"/>
                <a:gd name="connsiteY2255" fmla="*/ 242916 h 926859"/>
                <a:gd name="connsiteX2256" fmla="*/ 779991 w 998118"/>
                <a:gd name="connsiteY2256" fmla="*/ 242072 h 926859"/>
                <a:gd name="connsiteX2257" fmla="*/ 780835 w 998118"/>
                <a:gd name="connsiteY2257" fmla="*/ 242072 h 926859"/>
                <a:gd name="connsiteX2258" fmla="*/ 780835 w 998118"/>
                <a:gd name="connsiteY2258" fmla="*/ 240384 h 926859"/>
                <a:gd name="connsiteX2259" fmla="*/ 779991 w 998118"/>
                <a:gd name="connsiteY2259" fmla="*/ 240384 h 926859"/>
                <a:gd name="connsiteX2260" fmla="*/ 779991 w 998118"/>
                <a:gd name="connsiteY2260" fmla="*/ 239541 h 926859"/>
                <a:gd name="connsiteX2261" fmla="*/ 779147 w 998118"/>
                <a:gd name="connsiteY2261" fmla="*/ 239541 h 926859"/>
                <a:gd name="connsiteX2262" fmla="*/ 779147 w 998118"/>
                <a:gd name="connsiteY2262" fmla="*/ 237853 h 926859"/>
                <a:gd name="connsiteX2263" fmla="*/ 779991 w 998118"/>
                <a:gd name="connsiteY2263" fmla="*/ 237853 h 926859"/>
                <a:gd name="connsiteX2264" fmla="*/ 779991 w 998118"/>
                <a:gd name="connsiteY2264" fmla="*/ 236166 h 926859"/>
                <a:gd name="connsiteX2265" fmla="*/ 779147 w 998118"/>
                <a:gd name="connsiteY2265" fmla="*/ 237009 h 926859"/>
                <a:gd name="connsiteX2266" fmla="*/ 779147 w 998118"/>
                <a:gd name="connsiteY2266" fmla="*/ 233634 h 926859"/>
                <a:gd name="connsiteX2267" fmla="*/ 779991 w 998118"/>
                <a:gd name="connsiteY2267" fmla="*/ 232791 h 926859"/>
                <a:gd name="connsiteX2268" fmla="*/ 779147 w 998118"/>
                <a:gd name="connsiteY2268" fmla="*/ 232791 h 926859"/>
                <a:gd name="connsiteX2269" fmla="*/ 779147 w 998118"/>
                <a:gd name="connsiteY2269" fmla="*/ 230260 h 926859"/>
                <a:gd name="connsiteX2270" fmla="*/ 778303 w 998118"/>
                <a:gd name="connsiteY2270" fmla="*/ 230260 h 926859"/>
                <a:gd name="connsiteX2271" fmla="*/ 778303 w 998118"/>
                <a:gd name="connsiteY2271" fmla="*/ 226884 h 926859"/>
                <a:gd name="connsiteX2272" fmla="*/ 779062 w 998118"/>
                <a:gd name="connsiteY2272" fmla="*/ 224353 h 926859"/>
                <a:gd name="connsiteX2273" fmla="*/ 779062 w 998118"/>
                <a:gd name="connsiteY2273" fmla="*/ 220978 h 926859"/>
                <a:gd name="connsiteX2274" fmla="*/ 779822 w 998118"/>
                <a:gd name="connsiteY2274" fmla="*/ 214228 h 926859"/>
                <a:gd name="connsiteX2275" fmla="*/ 780582 w 998118"/>
                <a:gd name="connsiteY2275" fmla="*/ 204103 h 926859"/>
                <a:gd name="connsiteX2276" fmla="*/ 780582 w 998118"/>
                <a:gd name="connsiteY2276" fmla="*/ 203259 h 926859"/>
                <a:gd name="connsiteX2277" fmla="*/ 778894 w 998118"/>
                <a:gd name="connsiteY2277" fmla="*/ 203259 h 926859"/>
                <a:gd name="connsiteX2278" fmla="*/ 778049 w 998118"/>
                <a:gd name="connsiteY2278" fmla="*/ 202416 h 926859"/>
                <a:gd name="connsiteX2279" fmla="*/ 772985 w 998118"/>
                <a:gd name="connsiteY2279" fmla="*/ 202416 h 926859"/>
                <a:gd name="connsiteX2280" fmla="*/ 772140 w 998118"/>
                <a:gd name="connsiteY2280" fmla="*/ 201656 h 926859"/>
                <a:gd name="connsiteX2281" fmla="*/ 767920 w 998118"/>
                <a:gd name="connsiteY2281" fmla="*/ 201656 h 926859"/>
                <a:gd name="connsiteX2282" fmla="*/ 765387 w 998118"/>
                <a:gd name="connsiteY2282" fmla="*/ 200897 h 926859"/>
                <a:gd name="connsiteX2283" fmla="*/ 760322 w 998118"/>
                <a:gd name="connsiteY2283" fmla="*/ 200897 h 926859"/>
                <a:gd name="connsiteX2284" fmla="*/ 760322 w 998118"/>
                <a:gd name="connsiteY2284" fmla="*/ 200138 h 926859"/>
                <a:gd name="connsiteX2285" fmla="*/ 752725 w 998118"/>
                <a:gd name="connsiteY2285" fmla="*/ 200138 h 926859"/>
                <a:gd name="connsiteX2286" fmla="*/ 751881 w 998118"/>
                <a:gd name="connsiteY2286" fmla="*/ 201066 h 926859"/>
                <a:gd name="connsiteX2287" fmla="*/ 749348 w 998118"/>
                <a:gd name="connsiteY2287" fmla="*/ 201066 h 926859"/>
                <a:gd name="connsiteX2288" fmla="*/ 747660 w 998118"/>
                <a:gd name="connsiteY2288" fmla="*/ 201994 h 926859"/>
                <a:gd name="connsiteX2289" fmla="*/ 746816 w 998118"/>
                <a:gd name="connsiteY2289" fmla="*/ 201994 h 926859"/>
                <a:gd name="connsiteX2290" fmla="*/ 745128 w 998118"/>
                <a:gd name="connsiteY2290" fmla="*/ 202838 h 926859"/>
                <a:gd name="connsiteX2291" fmla="*/ 744284 w 998118"/>
                <a:gd name="connsiteY2291" fmla="*/ 203681 h 926859"/>
                <a:gd name="connsiteX2292" fmla="*/ 743439 w 998118"/>
                <a:gd name="connsiteY2292" fmla="*/ 203681 h 926859"/>
                <a:gd name="connsiteX2293" fmla="*/ 743439 w 998118"/>
                <a:gd name="connsiteY2293" fmla="*/ 204525 h 926859"/>
                <a:gd name="connsiteX2294" fmla="*/ 742595 w 998118"/>
                <a:gd name="connsiteY2294" fmla="*/ 204525 h 926859"/>
                <a:gd name="connsiteX2295" fmla="*/ 742595 w 998118"/>
                <a:gd name="connsiteY2295" fmla="*/ 205369 h 926859"/>
                <a:gd name="connsiteX2296" fmla="*/ 741751 w 998118"/>
                <a:gd name="connsiteY2296" fmla="*/ 205369 h 926859"/>
                <a:gd name="connsiteX2297" fmla="*/ 740907 w 998118"/>
                <a:gd name="connsiteY2297" fmla="*/ 206213 h 926859"/>
                <a:gd name="connsiteX2298" fmla="*/ 740063 w 998118"/>
                <a:gd name="connsiteY2298" fmla="*/ 207056 h 926859"/>
                <a:gd name="connsiteX2299" fmla="*/ 739219 w 998118"/>
                <a:gd name="connsiteY2299" fmla="*/ 207900 h 926859"/>
                <a:gd name="connsiteX2300" fmla="*/ 738375 w 998118"/>
                <a:gd name="connsiteY2300" fmla="*/ 208744 h 926859"/>
                <a:gd name="connsiteX2301" fmla="*/ 737530 w 998118"/>
                <a:gd name="connsiteY2301" fmla="*/ 208744 h 926859"/>
                <a:gd name="connsiteX2302" fmla="*/ 736686 w 998118"/>
                <a:gd name="connsiteY2302" fmla="*/ 209588 h 926859"/>
                <a:gd name="connsiteX2303" fmla="*/ 736686 w 998118"/>
                <a:gd name="connsiteY2303" fmla="*/ 210431 h 926859"/>
                <a:gd name="connsiteX2304" fmla="*/ 734998 w 998118"/>
                <a:gd name="connsiteY2304" fmla="*/ 211275 h 926859"/>
                <a:gd name="connsiteX2305" fmla="*/ 734154 w 998118"/>
                <a:gd name="connsiteY2305" fmla="*/ 212119 h 926859"/>
                <a:gd name="connsiteX2306" fmla="*/ 733310 w 998118"/>
                <a:gd name="connsiteY2306" fmla="*/ 212962 h 926859"/>
                <a:gd name="connsiteX2307" fmla="*/ 732466 w 998118"/>
                <a:gd name="connsiteY2307" fmla="*/ 213806 h 926859"/>
                <a:gd name="connsiteX2308" fmla="*/ 731621 w 998118"/>
                <a:gd name="connsiteY2308" fmla="*/ 213806 h 926859"/>
                <a:gd name="connsiteX2309" fmla="*/ 731621 w 998118"/>
                <a:gd name="connsiteY2309" fmla="*/ 214650 h 926859"/>
                <a:gd name="connsiteX2310" fmla="*/ 730777 w 998118"/>
                <a:gd name="connsiteY2310" fmla="*/ 214650 h 926859"/>
                <a:gd name="connsiteX2311" fmla="*/ 730777 w 998118"/>
                <a:gd name="connsiteY2311" fmla="*/ 215494 h 926859"/>
                <a:gd name="connsiteX2312" fmla="*/ 725712 w 998118"/>
                <a:gd name="connsiteY2312" fmla="*/ 215494 h 926859"/>
                <a:gd name="connsiteX2313" fmla="*/ 725712 w 998118"/>
                <a:gd name="connsiteY2313" fmla="*/ 214735 h 926859"/>
                <a:gd name="connsiteX2314" fmla="*/ 722336 w 998118"/>
                <a:gd name="connsiteY2314" fmla="*/ 214735 h 926859"/>
                <a:gd name="connsiteX2315" fmla="*/ 720647 w 998118"/>
                <a:gd name="connsiteY2315" fmla="*/ 215663 h 926859"/>
                <a:gd name="connsiteX2316" fmla="*/ 718959 w 998118"/>
                <a:gd name="connsiteY2316" fmla="*/ 215663 h 926859"/>
                <a:gd name="connsiteX2317" fmla="*/ 718959 w 998118"/>
                <a:gd name="connsiteY2317" fmla="*/ 216506 h 926859"/>
                <a:gd name="connsiteX2318" fmla="*/ 718115 w 998118"/>
                <a:gd name="connsiteY2318" fmla="*/ 216506 h 926859"/>
                <a:gd name="connsiteX2319" fmla="*/ 718115 w 998118"/>
                <a:gd name="connsiteY2319" fmla="*/ 215663 h 926859"/>
                <a:gd name="connsiteX2320" fmla="*/ 717271 w 998118"/>
                <a:gd name="connsiteY2320" fmla="*/ 214819 h 926859"/>
                <a:gd name="connsiteX2321" fmla="*/ 716427 w 998118"/>
                <a:gd name="connsiteY2321" fmla="*/ 213975 h 926859"/>
                <a:gd name="connsiteX2322" fmla="*/ 715583 w 998118"/>
                <a:gd name="connsiteY2322" fmla="*/ 213131 h 926859"/>
                <a:gd name="connsiteX2323" fmla="*/ 715583 w 998118"/>
                <a:gd name="connsiteY2323" fmla="*/ 212288 h 926859"/>
                <a:gd name="connsiteX2324" fmla="*/ 714738 w 998118"/>
                <a:gd name="connsiteY2324" fmla="*/ 211444 h 926859"/>
                <a:gd name="connsiteX2325" fmla="*/ 714738 w 998118"/>
                <a:gd name="connsiteY2325" fmla="*/ 210600 h 926859"/>
                <a:gd name="connsiteX2326" fmla="*/ 713894 w 998118"/>
                <a:gd name="connsiteY2326" fmla="*/ 210600 h 926859"/>
                <a:gd name="connsiteX2327" fmla="*/ 713050 w 998118"/>
                <a:gd name="connsiteY2327" fmla="*/ 209756 h 926859"/>
                <a:gd name="connsiteX2328" fmla="*/ 713050 w 998118"/>
                <a:gd name="connsiteY2328" fmla="*/ 208913 h 926859"/>
                <a:gd name="connsiteX2329" fmla="*/ 712206 w 998118"/>
                <a:gd name="connsiteY2329" fmla="*/ 208913 h 926859"/>
                <a:gd name="connsiteX2330" fmla="*/ 712206 w 998118"/>
                <a:gd name="connsiteY2330" fmla="*/ 208069 h 926859"/>
                <a:gd name="connsiteX2331" fmla="*/ 711362 w 998118"/>
                <a:gd name="connsiteY2331" fmla="*/ 207225 h 926859"/>
                <a:gd name="connsiteX2332" fmla="*/ 710518 w 998118"/>
                <a:gd name="connsiteY2332" fmla="*/ 206381 h 926859"/>
                <a:gd name="connsiteX2333" fmla="*/ 709674 w 998118"/>
                <a:gd name="connsiteY2333" fmla="*/ 207225 h 926859"/>
                <a:gd name="connsiteX2334" fmla="*/ 708829 w 998118"/>
                <a:gd name="connsiteY2334" fmla="*/ 207225 h 926859"/>
                <a:gd name="connsiteX2335" fmla="*/ 708829 w 998118"/>
                <a:gd name="connsiteY2335" fmla="*/ 208069 h 926859"/>
                <a:gd name="connsiteX2336" fmla="*/ 707985 w 998118"/>
                <a:gd name="connsiteY2336" fmla="*/ 208069 h 926859"/>
                <a:gd name="connsiteX2337" fmla="*/ 707985 w 998118"/>
                <a:gd name="connsiteY2337" fmla="*/ 208913 h 926859"/>
                <a:gd name="connsiteX2338" fmla="*/ 707141 w 998118"/>
                <a:gd name="connsiteY2338" fmla="*/ 208913 h 926859"/>
                <a:gd name="connsiteX2339" fmla="*/ 707141 w 998118"/>
                <a:gd name="connsiteY2339" fmla="*/ 209756 h 926859"/>
                <a:gd name="connsiteX2340" fmla="*/ 706297 w 998118"/>
                <a:gd name="connsiteY2340" fmla="*/ 209756 h 926859"/>
                <a:gd name="connsiteX2341" fmla="*/ 706297 w 998118"/>
                <a:gd name="connsiteY2341" fmla="*/ 210600 h 926859"/>
                <a:gd name="connsiteX2342" fmla="*/ 705453 w 998118"/>
                <a:gd name="connsiteY2342" fmla="*/ 210600 h 926859"/>
                <a:gd name="connsiteX2343" fmla="*/ 704609 w 998118"/>
                <a:gd name="connsiteY2343" fmla="*/ 211444 h 926859"/>
                <a:gd name="connsiteX2344" fmla="*/ 704609 w 998118"/>
                <a:gd name="connsiteY2344" fmla="*/ 212288 h 926859"/>
                <a:gd name="connsiteX2345" fmla="*/ 703765 w 998118"/>
                <a:gd name="connsiteY2345" fmla="*/ 212288 h 926859"/>
                <a:gd name="connsiteX2346" fmla="*/ 703765 w 998118"/>
                <a:gd name="connsiteY2346" fmla="*/ 213131 h 926859"/>
                <a:gd name="connsiteX2347" fmla="*/ 702076 w 998118"/>
                <a:gd name="connsiteY2347" fmla="*/ 213131 h 926859"/>
                <a:gd name="connsiteX2348" fmla="*/ 701232 w 998118"/>
                <a:gd name="connsiteY2348" fmla="*/ 213975 h 926859"/>
                <a:gd name="connsiteX2349" fmla="*/ 699544 w 998118"/>
                <a:gd name="connsiteY2349" fmla="*/ 213975 h 926859"/>
                <a:gd name="connsiteX2350" fmla="*/ 698700 w 998118"/>
                <a:gd name="connsiteY2350" fmla="*/ 214819 h 926859"/>
                <a:gd name="connsiteX2351" fmla="*/ 697011 w 998118"/>
                <a:gd name="connsiteY2351" fmla="*/ 214819 h 926859"/>
                <a:gd name="connsiteX2352" fmla="*/ 696167 w 998118"/>
                <a:gd name="connsiteY2352" fmla="*/ 215663 h 926859"/>
                <a:gd name="connsiteX2353" fmla="*/ 694479 w 998118"/>
                <a:gd name="connsiteY2353" fmla="*/ 215663 h 926859"/>
                <a:gd name="connsiteX2354" fmla="*/ 694479 w 998118"/>
                <a:gd name="connsiteY2354" fmla="*/ 216506 h 926859"/>
                <a:gd name="connsiteX2355" fmla="*/ 692791 w 998118"/>
                <a:gd name="connsiteY2355" fmla="*/ 216506 h 926859"/>
                <a:gd name="connsiteX2356" fmla="*/ 692791 w 998118"/>
                <a:gd name="connsiteY2356" fmla="*/ 217350 h 926859"/>
                <a:gd name="connsiteX2357" fmla="*/ 691947 w 998118"/>
                <a:gd name="connsiteY2357" fmla="*/ 217350 h 926859"/>
                <a:gd name="connsiteX2358" fmla="*/ 691102 w 998118"/>
                <a:gd name="connsiteY2358" fmla="*/ 218194 h 926859"/>
                <a:gd name="connsiteX2359" fmla="*/ 690258 w 998118"/>
                <a:gd name="connsiteY2359" fmla="*/ 218194 h 926859"/>
                <a:gd name="connsiteX2360" fmla="*/ 690258 w 998118"/>
                <a:gd name="connsiteY2360" fmla="*/ 219037 h 926859"/>
                <a:gd name="connsiteX2361" fmla="*/ 689414 w 998118"/>
                <a:gd name="connsiteY2361" fmla="*/ 219037 h 926859"/>
                <a:gd name="connsiteX2362" fmla="*/ 688570 w 998118"/>
                <a:gd name="connsiteY2362" fmla="*/ 219881 h 926859"/>
                <a:gd name="connsiteX2363" fmla="*/ 687726 w 998118"/>
                <a:gd name="connsiteY2363" fmla="*/ 219881 h 926859"/>
                <a:gd name="connsiteX2364" fmla="*/ 687726 w 998118"/>
                <a:gd name="connsiteY2364" fmla="*/ 220725 h 926859"/>
                <a:gd name="connsiteX2365" fmla="*/ 686882 w 998118"/>
                <a:gd name="connsiteY2365" fmla="*/ 220725 h 926859"/>
                <a:gd name="connsiteX2366" fmla="*/ 686882 w 998118"/>
                <a:gd name="connsiteY2366" fmla="*/ 221569 h 926859"/>
                <a:gd name="connsiteX2367" fmla="*/ 686038 w 998118"/>
                <a:gd name="connsiteY2367" fmla="*/ 221569 h 926859"/>
                <a:gd name="connsiteX2368" fmla="*/ 685193 w 998118"/>
                <a:gd name="connsiteY2368" fmla="*/ 222412 h 926859"/>
                <a:gd name="connsiteX2369" fmla="*/ 685193 w 998118"/>
                <a:gd name="connsiteY2369" fmla="*/ 223256 h 926859"/>
                <a:gd name="connsiteX2370" fmla="*/ 683505 w 998118"/>
                <a:gd name="connsiteY2370" fmla="*/ 223256 h 926859"/>
                <a:gd name="connsiteX2371" fmla="*/ 683505 w 998118"/>
                <a:gd name="connsiteY2371" fmla="*/ 224100 h 926859"/>
                <a:gd name="connsiteX2372" fmla="*/ 682661 w 998118"/>
                <a:gd name="connsiteY2372" fmla="*/ 224100 h 926859"/>
                <a:gd name="connsiteX2373" fmla="*/ 682661 w 998118"/>
                <a:gd name="connsiteY2373" fmla="*/ 224944 h 926859"/>
                <a:gd name="connsiteX2374" fmla="*/ 680973 w 998118"/>
                <a:gd name="connsiteY2374" fmla="*/ 224944 h 926859"/>
                <a:gd name="connsiteX2375" fmla="*/ 680973 w 998118"/>
                <a:gd name="connsiteY2375" fmla="*/ 225788 h 926859"/>
                <a:gd name="connsiteX2376" fmla="*/ 680129 w 998118"/>
                <a:gd name="connsiteY2376" fmla="*/ 225788 h 926859"/>
                <a:gd name="connsiteX2377" fmla="*/ 680129 w 998118"/>
                <a:gd name="connsiteY2377" fmla="*/ 226631 h 926859"/>
                <a:gd name="connsiteX2378" fmla="*/ 677596 w 998118"/>
                <a:gd name="connsiteY2378" fmla="*/ 226631 h 926859"/>
                <a:gd name="connsiteX2379" fmla="*/ 677596 w 998118"/>
                <a:gd name="connsiteY2379" fmla="*/ 227475 h 926859"/>
                <a:gd name="connsiteX2380" fmla="*/ 675064 w 998118"/>
                <a:gd name="connsiteY2380" fmla="*/ 227475 h 926859"/>
                <a:gd name="connsiteX2381" fmla="*/ 675064 w 998118"/>
                <a:gd name="connsiteY2381" fmla="*/ 228319 h 926859"/>
                <a:gd name="connsiteX2382" fmla="*/ 673375 w 998118"/>
                <a:gd name="connsiteY2382" fmla="*/ 228319 h 926859"/>
                <a:gd name="connsiteX2383" fmla="*/ 673375 w 998118"/>
                <a:gd name="connsiteY2383" fmla="*/ 229163 h 926859"/>
                <a:gd name="connsiteX2384" fmla="*/ 671687 w 998118"/>
                <a:gd name="connsiteY2384" fmla="*/ 230006 h 926859"/>
                <a:gd name="connsiteX2385" fmla="*/ 670843 w 998118"/>
                <a:gd name="connsiteY2385" fmla="*/ 230006 h 926859"/>
                <a:gd name="connsiteX2386" fmla="*/ 670843 w 998118"/>
                <a:gd name="connsiteY2386" fmla="*/ 230850 h 926859"/>
                <a:gd name="connsiteX2387" fmla="*/ 669155 w 998118"/>
                <a:gd name="connsiteY2387" fmla="*/ 230850 h 926859"/>
                <a:gd name="connsiteX2388" fmla="*/ 669155 w 998118"/>
                <a:gd name="connsiteY2388" fmla="*/ 231694 h 926859"/>
                <a:gd name="connsiteX2389" fmla="*/ 668310 w 998118"/>
                <a:gd name="connsiteY2389" fmla="*/ 231694 h 926859"/>
                <a:gd name="connsiteX2390" fmla="*/ 667466 w 998118"/>
                <a:gd name="connsiteY2390" fmla="*/ 232538 h 926859"/>
                <a:gd name="connsiteX2391" fmla="*/ 664934 w 998118"/>
                <a:gd name="connsiteY2391" fmla="*/ 234225 h 926859"/>
                <a:gd name="connsiteX2392" fmla="*/ 663246 w 998118"/>
                <a:gd name="connsiteY2392" fmla="*/ 235069 h 926859"/>
                <a:gd name="connsiteX2393" fmla="*/ 662401 w 998118"/>
                <a:gd name="connsiteY2393" fmla="*/ 235912 h 926859"/>
                <a:gd name="connsiteX2394" fmla="*/ 661557 w 998118"/>
                <a:gd name="connsiteY2394" fmla="*/ 235912 h 926859"/>
                <a:gd name="connsiteX2395" fmla="*/ 661557 w 998118"/>
                <a:gd name="connsiteY2395" fmla="*/ 236756 h 926859"/>
                <a:gd name="connsiteX2396" fmla="*/ 658181 w 998118"/>
                <a:gd name="connsiteY2396" fmla="*/ 236756 h 926859"/>
                <a:gd name="connsiteX2397" fmla="*/ 658181 w 998118"/>
                <a:gd name="connsiteY2397" fmla="*/ 237600 h 926859"/>
                <a:gd name="connsiteX2398" fmla="*/ 653960 w 998118"/>
                <a:gd name="connsiteY2398" fmla="*/ 237600 h 926859"/>
                <a:gd name="connsiteX2399" fmla="*/ 653116 w 998118"/>
                <a:gd name="connsiteY2399" fmla="*/ 238528 h 926859"/>
                <a:gd name="connsiteX2400" fmla="*/ 648895 w 998118"/>
                <a:gd name="connsiteY2400" fmla="*/ 238528 h 926859"/>
                <a:gd name="connsiteX2401" fmla="*/ 648895 w 998118"/>
                <a:gd name="connsiteY2401" fmla="*/ 239456 h 926859"/>
                <a:gd name="connsiteX2402" fmla="*/ 643830 w 998118"/>
                <a:gd name="connsiteY2402" fmla="*/ 239456 h 926859"/>
                <a:gd name="connsiteX2403" fmla="*/ 643830 w 998118"/>
                <a:gd name="connsiteY2403" fmla="*/ 240384 h 926859"/>
                <a:gd name="connsiteX2404" fmla="*/ 639610 w 998118"/>
                <a:gd name="connsiteY2404" fmla="*/ 240384 h 926859"/>
                <a:gd name="connsiteX2405" fmla="*/ 634545 w 998118"/>
                <a:gd name="connsiteY2405" fmla="*/ 239625 h 926859"/>
                <a:gd name="connsiteX2406" fmla="*/ 627791 w 998118"/>
                <a:gd name="connsiteY2406" fmla="*/ 239625 h 926859"/>
                <a:gd name="connsiteX2407" fmla="*/ 621882 w 998118"/>
                <a:gd name="connsiteY2407" fmla="*/ 239794 h 926859"/>
                <a:gd name="connsiteX2408" fmla="*/ 621038 w 998118"/>
                <a:gd name="connsiteY2408" fmla="*/ 239794 h 926859"/>
                <a:gd name="connsiteX2409" fmla="*/ 619350 w 998118"/>
                <a:gd name="connsiteY2409" fmla="*/ 238950 h 926859"/>
                <a:gd name="connsiteX2410" fmla="*/ 615973 w 998118"/>
                <a:gd name="connsiteY2410" fmla="*/ 237263 h 926859"/>
                <a:gd name="connsiteX2411" fmla="*/ 615129 w 998118"/>
                <a:gd name="connsiteY2411" fmla="*/ 237263 h 926859"/>
                <a:gd name="connsiteX2412" fmla="*/ 599850 w 998118"/>
                <a:gd name="connsiteY2412" fmla="*/ 231525 h 926859"/>
                <a:gd name="connsiteX2413" fmla="*/ 599006 w 998118"/>
                <a:gd name="connsiteY2413" fmla="*/ 231525 h 926859"/>
                <a:gd name="connsiteX2414" fmla="*/ 598162 w 998118"/>
                <a:gd name="connsiteY2414" fmla="*/ 230681 h 926859"/>
                <a:gd name="connsiteX2415" fmla="*/ 594785 w 998118"/>
                <a:gd name="connsiteY2415" fmla="*/ 230681 h 926859"/>
                <a:gd name="connsiteX2416" fmla="*/ 592253 w 998118"/>
                <a:gd name="connsiteY2416" fmla="*/ 231610 h 926859"/>
                <a:gd name="connsiteX2417" fmla="*/ 584656 w 998118"/>
                <a:gd name="connsiteY2417" fmla="*/ 234225 h 926859"/>
                <a:gd name="connsiteX2418" fmla="*/ 582967 w 998118"/>
                <a:gd name="connsiteY2418" fmla="*/ 234225 h 926859"/>
                <a:gd name="connsiteX2419" fmla="*/ 582967 w 998118"/>
                <a:gd name="connsiteY2419" fmla="*/ 235069 h 926859"/>
                <a:gd name="connsiteX2420" fmla="*/ 580435 w 998118"/>
                <a:gd name="connsiteY2420" fmla="*/ 235069 h 926859"/>
                <a:gd name="connsiteX2421" fmla="*/ 578747 w 998118"/>
                <a:gd name="connsiteY2421" fmla="*/ 234309 h 926859"/>
                <a:gd name="connsiteX2422" fmla="*/ 577058 w 998118"/>
                <a:gd name="connsiteY2422" fmla="*/ 234309 h 926859"/>
                <a:gd name="connsiteX2423" fmla="*/ 576214 w 998118"/>
                <a:gd name="connsiteY2423" fmla="*/ 233466 h 926859"/>
                <a:gd name="connsiteX2424" fmla="*/ 573682 w 998118"/>
                <a:gd name="connsiteY2424" fmla="*/ 233466 h 926859"/>
                <a:gd name="connsiteX2425" fmla="*/ 571993 w 998118"/>
                <a:gd name="connsiteY2425" fmla="*/ 232706 h 926859"/>
                <a:gd name="connsiteX2426" fmla="*/ 569461 w 998118"/>
                <a:gd name="connsiteY2426" fmla="*/ 231863 h 926859"/>
                <a:gd name="connsiteX2427" fmla="*/ 566929 w 998118"/>
                <a:gd name="connsiteY2427" fmla="*/ 231863 h 926859"/>
                <a:gd name="connsiteX2428" fmla="*/ 565240 w 998118"/>
                <a:gd name="connsiteY2428" fmla="*/ 231103 h 926859"/>
                <a:gd name="connsiteX2429" fmla="*/ 564396 w 998118"/>
                <a:gd name="connsiteY2429" fmla="*/ 231103 h 926859"/>
                <a:gd name="connsiteX2430" fmla="*/ 563552 w 998118"/>
                <a:gd name="connsiteY2430" fmla="*/ 230260 h 926859"/>
                <a:gd name="connsiteX2431" fmla="*/ 562708 w 998118"/>
                <a:gd name="connsiteY2431" fmla="*/ 230260 h 926859"/>
                <a:gd name="connsiteX2432" fmla="*/ 562708 w 998118"/>
                <a:gd name="connsiteY2432" fmla="*/ 229416 h 926859"/>
                <a:gd name="connsiteX2433" fmla="*/ 561864 w 998118"/>
                <a:gd name="connsiteY2433" fmla="*/ 229416 h 926859"/>
                <a:gd name="connsiteX2434" fmla="*/ 561864 w 998118"/>
                <a:gd name="connsiteY2434" fmla="*/ 228572 h 926859"/>
                <a:gd name="connsiteX2435" fmla="*/ 561020 w 998118"/>
                <a:gd name="connsiteY2435" fmla="*/ 227728 h 926859"/>
                <a:gd name="connsiteX2436" fmla="*/ 559247 w 998118"/>
                <a:gd name="connsiteY2436" fmla="*/ 223509 h 926859"/>
                <a:gd name="connsiteX2437" fmla="*/ 558403 w 998118"/>
                <a:gd name="connsiteY2437" fmla="*/ 222666 h 926859"/>
                <a:gd name="connsiteX2438" fmla="*/ 558403 w 998118"/>
                <a:gd name="connsiteY2438" fmla="*/ 221822 h 926859"/>
                <a:gd name="connsiteX2439" fmla="*/ 557559 w 998118"/>
                <a:gd name="connsiteY2439" fmla="*/ 221822 h 926859"/>
                <a:gd name="connsiteX2440" fmla="*/ 557559 w 998118"/>
                <a:gd name="connsiteY2440" fmla="*/ 220978 h 926859"/>
                <a:gd name="connsiteX2441" fmla="*/ 556714 w 998118"/>
                <a:gd name="connsiteY2441" fmla="*/ 220134 h 926859"/>
                <a:gd name="connsiteX2442" fmla="*/ 556714 w 998118"/>
                <a:gd name="connsiteY2442" fmla="*/ 219291 h 926859"/>
                <a:gd name="connsiteX2443" fmla="*/ 555870 w 998118"/>
                <a:gd name="connsiteY2443" fmla="*/ 218447 h 926859"/>
                <a:gd name="connsiteX2444" fmla="*/ 555870 w 998118"/>
                <a:gd name="connsiteY2444" fmla="*/ 217603 h 926859"/>
                <a:gd name="connsiteX2445" fmla="*/ 555026 w 998118"/>
                <a:gd name="connsiteY2445" fmla="*/ 217603 h 926859"/>
                <a:gd name="connsiteX2446" fmla="*/ 555026 w 998118"/>
                <a:gd name="connsiteY2446" fmla="*/ 215916 h 926859"/>
                <a:gd name="connsiteX2447" fmla="*/ 554182 w 998118"/>
                <a:gd name="connsiteY2447" fmla="*/ 215072 h 926859"/>
                <a:gd name="connsiteX2448" fmla="*/ 554182 w 998118"/>
                <a:gd name="connsiteY2448" fmla="*/ 214228 h 926859"/>
                <a:gd name="connsiteX2449" fmla="*/ 555026 w 998118"/>
                <a:gd name="connsiteY2449" fmla="*/ 213385 h 926859"/>
                <a:gd name="connsiteX2450" fmla="*/ 555026 w 998118"/>
                <a:gd name="connsiteY2450" fmla="*/ 211697 h 926859"/>
                <a:gd name="connsiteX2451" fmla="*/ 555870 w 998118"/>
                <a:gd name="connsiteY2451" fmla="*/ 211697 h 926859"/>
                <a:gd name="connsiteX2452" fmla="*/ 555870 w 998118"/>
                <a:gd name="connsiteY2452" fmla="*/ 210853 h 926859"/>
                <a:gd name="connsiteX2453" fmla="*/ 556714 w 998118"/>
                <a:gd name="connsiteY2453" fmla="*/ 209166 h 926859"/>
                <a:gd name="connsiteX2454" fmla="*/ 556714 w 998118"/>
                <a:gd name="connsiteY2454" fmla="*/ 208322 h 926859"/>
                <a:gd name="connsiteX2455" fmla="*/ 557559 w 998118"/>
                <a:gd name="connsiteY2455" fmla="*/ 208322 h 926859"/>
                <a:gd name="connsiteX2456" fmla="*/ 557559 w 998118"/>
                <a:gd name="connsiteY2456" fmla="*/ 207478 h 926859"/>
                <a:gd name="connsiteX2457" fmla="*/ 558403 w 998118"/>
                <a:gd name="connsiteY2457" fmla="*/ 206634 h 926859"/>
                <a:gd name="connsiteX2458" fmla="*/ 558403 w 998118"/>
                <a:gd name="connsiteY2458" fmla="*/ 204947 h 926859"/>
                <a:gd name="connsiteX2459" fmla="*/ 559247 w 998118"/>
                <a:gd name="connsiteY2459" fmla="*/ 204947 h 926859"/>
                <a:gd name="connsiteX2460" fmla="*/ 559247 w 998118"/>
                <a:gd name="connsiteY2460" fmla="*/ 204103 h 926859"/>
                <a:gd name="connsiteX2461" fmla="*/ 560091 w 998118"/>
                <a:gd name="connsiteY2461" fmla="*/ 204103 h 926859"/>
                <a:gd name="connsiteX2462" fmla="*/ 560091 w 998118"/>
                <a:gd name="connsiteY2462" fmla="*/ 203259 h 926859"/>
                <a:gd name="connsiteX2463" fmla="*/ 561779 w 998118"/>
                <a:gd name="connsiteY2463" fmla="*/ 203259 h 926859"/>
                <a:gd name="connsiteX2464" fmla="*/ 561779 w 998118"/>
                <a:gd name="connsiteY2464" fmla="*/ 202416 h 926859"/>
                <a:gd name="connsiteX2465" fmla="*/ 563468 w 998118"/>
                <a:gd name="connsiteY2465" fmla="*/ 202416 h 926859"/>
                <a:gd name="connsiteX2466" fmla="*/ 565156 w 998118"/>
                <a:gd name="connsiteY2466" fmla="*/ 201572 h 926859"/>
                <a:gd name="connsiteX2467" fmla="*/ 567688 w 998118"/>
                <a:gd name="connsiteY2467" fmla="*/ 201572 h 926859"/>
                <a:gd name="connsiteX2468" fmla="*/ 567688 w 998118"/>
                <a:gd name="connsiteY2468" fmla="*/ 200728 h 926859"/>
                <a:gd name="connsiteX2469" fmla="*/ 569377 w 998118"/>
                <a:gd name="connsiteY2469" fmla="*/ 200728 h 926859"/>
                <a:gd name="connsiteX2470" fmla="*/ 569377 w 998118"/>
                <a:gd name="connsiteY2470" fmla="*/ 199884 h 926859"/>
                <a:gd name="connsiteX2471" fmla="*/ 570221 w 998118"/>
                <a:gd name="connsiteY2471" fmla="*/ 199884 h 926859"/>
                <a:gd name="connsiteX2472" fmla="*/ 570221 w 998118"/>
                <a:gd name="connsiteY2472" fmla="*/ 198197 h 926859"/>
                <a:gd name="connsiteX2473" fmla="*/ 571065 w 998118"/>
                <a:gd name="connsiteY2473" fmla="*/ 198197 h 926859"/>
                <a:gd name="connsiteX2474" fmla="*/ 571065 w 998118"/>
                <a:gd name="connsiteY2474" fmla="*/ 194822 h 926859"/>
                <a:gd name="connsiteX2475" fmla="*/ 571909 w 998118"/>
                <a:gd name="connsiteY2475" fmla="*/ 194822 h 926859"/>
                <a:gd name="connsiteX2476" fmla="*/ 571909 w 998118"/>
                <a:gd name="connsiteY2476" fmla="*/ 190603 h 926859"/>
                <a:gd name="connsiteX2477" fmla="*/ 572669 w 998118"/>
                <a:gd name="connsiteY2477" fmla="*/ 190603 h 926859"/>
                <a:gd name="connsiteX2478" fmla="*/ 572669 w 998118"/>
                <a:gd name="connsiteY2478" fmla="*/ 186384 h 926859"/>
                <a:gd name="connsiteX2479" fmla="*/ 573428 w 998118"/>
                <a:gd name="connsiteY2479" fmla="*/ 185541 h 926859"/>
                <a:gd name="connsiteX2480" fmla="*/ 573428 w 998118"/>
                <a:gd name="connsiteY2480" fmla="*/ 182166 h 926859"/>
                <a:gd name="connsiteX2481" fmla="*/ 574273 w 998118"/>
                <a:gd name="connsiteY2481" fmla="*/ 182166 h 926859"/>
                <a:gd name="connsiteX2482" fmla="*/ 574273 w 998118"/>
                <a:gd name="connsiteY2482" fmla="*/ 178791 h 926859"/>
                <a:gd name="connsiteX2483" fmla="*/ 575032 w 998118"/>
                <a:gd name="connsiteY2483" fmla="*/ 177103 h 926859"/>
                <a:gd name="connsiteX2484" fmla="*/ 575032 w 998118"/>
                <a:gd name="connsiteY2484" fmla="*/ 174572 h 926859"/>
                <a:gd name="connsiteX2485" fmla="*/ 575876 w 998118"/>
                <a:gd name="connsiteY2485" fmla="*/ 174572 h 926859"/>
                <a:gd name="connsiteX2486" fmla="*/ 575876 w 998118"/>
                <a:gd name="connsiteY2486" fmla="*/ 170353 h 926859"/>
                <a:gd name="connsiteX2487" fmla="*/ 576636 w 998118"/>
                <a:gd name="connsiteY2487" fmla="*/ 170353 h 926859"/>
                <a:gd name="connsiteX2488" fmla="*/ 576636 w 998118"/>
                <a:gd name="connsiteY2488" fmla="*/ 166134 h 926859"/>
                <a:gd name="connsiteX2489" fmla="*/ 577396 w 998118"/>
                <a:gd name="connsiteY2489" fmla="*/ 165291 h 926859"/>
                <a:gd name="connsiteX2490" fmla="*/ 577396 w 998118"/>
                <a:gd name="connsiteY2490" fmla="*/ 159384 h 926859"/>
                <a:gd name="connsiteX2491" fmla="*/ 578156 w 998118"/>
                <a:gd name="connsiteY2491" fmla="*/ 158541 h 926859"/>
                <a:gd name="connsiteX2492" fmla="*/ 578156 w 998118"/>
                <a:gd name="connsiteY2492" fmla="*/ 152634 h 926859"/>
                <a:gd name="connsiteX2493" fmla="*/ 578915 w 998118"/>
                <a:gd name="connsiteY2493" fmla="*/ 151791 h 926859"/>
                <a:gd name="connsiteX2494" fmla="*/ 578915 w 998118"/>
                <a:gd name="connsiteY2494" fmla="*/ 145884 h 926859"/>
                <a:gd name="connsiteX2495" fmla="*/ 579675 w 998118"/>
                <a:gd name="connsiteY2495" fmla="*/ 145884 h 926859"/>
                <a:gd name="connsiteX2496" fmla="*/ 579675 w 998118"/>
                <a:gd name="connsiteY2496" fmla="*/ 142509 h 926859"/>
                <a:gd name="connsiteX2497" fmla="*/ 578831 w 998118"/>
                <a:gd name="connsiteY2497" fmla="*/ 142509 h 926859"/>
                <a:gd name="connsiteX2498" fmla="*/ 578831 w 998118"/>
                <a:gd name="connsiteY2498" fmla="*/ 136603 h 926859"/>
                <a:gd name="connsiteX2499" fmla="*/ 577902 w 998118"/>
                <a:gd name="connsiteY2499" fmla="*/ 135759 h 926859"/>
                <a:gd name="connsiteX2500" fmla="*/ 577902 w 998118"/>
                <a:gd name="connsiteY2500" fmla="*/ 129853 h 926859"/>
                <a:gd name="connsiteX2501" fmla="*/ 576974 w 998118"/>
                <a:gd name="connsiteY2501" fmla="*/ 129853 h 926859"/>
                <a:gd name="connsiteX2502" fmla="*/ 576974 w 998118"/>
                <a:gd name="connsiteY2502" fmla="*/ 127322 h 926859"/>
                <a:gd name="connsiteX2503" fmla="*/ 577818 w 998118"/>
                <a:gd name="connsiteY2503" fmla="*/ 127322 h 926859"/>
                <a:gd name="connsiteX2504" fmla="*/ 577818 w 998118"/>
                <a:gd name="connsiteY2504" fmla="*/ 125634 h 926859"/>
                <a:gd name="connsiteX2505" fmla="*/ 578662 w 998118"/>
                <a:gd name="connsiteY2505" fmla="*/ 125634 h 926859"/>
                <a:gd name="connsiteX2506" fmla="*/ 578662 w 998118"/>
                <a:gd name="connsiteY2506" fmla="*/ 124791 h 926859"/>
                <a:gd name="connsiteX2507" fmla="*/ 579506 w 998118"/>
                <a:gd name="connsiteY2507" fmla="*/ 124791 h 926859"/>
                <a:gd name="connsiteX2508" fmla="*/ 579506 w 998118"/>
                <a:gd name="connsiteY2508" fmla="*/ 123947 h 926859"/>
                <a:gd name="connsiteX2509" fmla="*/ 580350 w 998118"/>
                <a:gd name="connsiteY2509" fmla="*/ 123947 h 926859"/>
                <a:gd name="connsiteX2510" fmla="*/ 581195 w 998118"/>
                <a:gd name="connsiteY2510" fmla="*/ 123103 h 926859"/>
                <a:gd name="connsiteX2511" fmla="*/ 582039 w 998118"/>
                <a:gd name="connsiteY2511" fmla="*/ 122259 h 926859"/>
                <a:gd name="connsiteX2512" fmla="*/ 583727 w 998118"/>
                <a:gd name="connsiteY2512" fmla="*/ 120572 h 926859"/>
                <a:gd name="connsiteX2513" fmla="*/ 583727 w 998118"/>
                <a:gd name="connsiteY2513" fmla="*/ 119728 h 926859"/>
                <a:gd name="connsiteX2514" fmla="*/ 584571 w 998118"/>
                <a:gd name="connsiteY2514" fmla="*/ 119728 h 926859"/>
                <a:gd name="connsiteX2515" fmla="*/ 585415 w 998118"/>
                <a:gd name="connsiteY2515" fmla="*/ 118884 h 926859"/>
                <a:gd name="connsiteX2516" fmla="*/ 586259 w 998118"/>
                <a:gd name="connsiteY2516" fmla="*/ 118041 h 926859"/>
                <a:gd name="connsiteX2517" fmla="*/ 587104 w 998118"/>
                <a:gd name="connsiteY2517" fmla="*/ 117197 h 926859"/>
                <a:gd name="connsiteX2518" fmla="*/ 589636 w 998118"/>
                <a:gd name="connsiteY2518" fmla="*/ 115509 h 926859"/>
                <a:gd name="connsiteX2519" fmla="*/ 589636 w 998118"/>
                <a:gd name="connsiteY2519" fmla="*/ 114666 h 926859"/>
                <a:gd name="connsiteX2520" fmla="*/ 590480 w 998118"/>
                <a:gd name="connsiteY2520" fmla="*/ 114666 h 926859"/>
                <a:gd name="connsiteX2521" fmla="*/ 593013 w 998118"/>
                <a:gd name="connsiteY2521" fmla="*/ 111206 h 926859"/>
                <a:gd name="connsiteX2522" fmla="*/ 594701 w 998118"/>
                <a:gd name="connsiteY2522" fmla="*/ 110362 h 926859"/>
                <a:gd name="connsiteX2523" fmla="*/ 597993 w 998118"/>
                <a:gd name="connsiteY2523" fmla="*/ 106059 h 926859"/>
                <a:gd name="connsiteX2524" fmla="*/ 598837 w 998118"/>
                <a:gd name="connsiteY2524" fmla="*/ 106059 h 926859"/>
                <a:gd name="connsiteX2525" fmla="*/ 599681 w 998118"/>
                <a:gd name="connsiteY2525" fmla="*/ 105216 h 926859"/>
                <a:gd name="connsiteX2526" fmla="*/ 600526 w 998118"/>
                <a:gd name="connsiteY2526" fmla="*/ 104372 h 926859"/>
                <a:gd name="connsiteX2527" fmla="*/ 601370 w 998118"/>
                <a:gd name="connsiteY2527" fmla="*/ 104372 h 926859"/>
                <a:gd name="connsiteX2528" fmla="*/ 601370 w 998118"/>
                <a:gd name="connsiteY2528" fmla="*/ 103528 h 926859"/>
                <a:gd name="connsiteX2529" fmla="*/ 602214 w 998118"/>
                <a:gd name="connsiteY2529" fmla="*/ 103528 h 926859"/>
                <a:gd name="connsiteX2530" fmla="*/ 602214 w 998118"/>
                <a:gd name="connsiteY2530" fmla="*/ 102684 h 926859"/>
                <a:gd name="connsiteX2531" fmla="*/ 603058 w 998118"/>
                <a:gd name="connsiteY2531" fmla="*/ 102684 h 926859"/>
                <a:gd name="connsiteX2532" fmla="*/ 603058 w 998118"/>
                <a:gd name="connsiteY2532" fmla="*/ 101841 h 926859"/>
                <a:gd name="connsiteX2533" fmla="*/ 603902 w 998118"/>
                <a:gd name="connsiteY2533" fmla="*/ 101841 h 926859"/>
                <a:gd name="connsiteX2534" fmla="*/ 603902 w 998118"/>
                <a:gd name="connsiteY2534" fmla="*/ 100997 h 926859"/>
                <a:gd name="connsiteX2535" fmla="*/ 604746 w 998118"/>
                <a:gd name="connsiteY2535" fmla="*/ 100153 h 926859"/>
                <a:gd name="connsiteX2536" fmla="*/ 604746 w 998118"/>
                <a:gd name="connsiteY2536" fmla="*/ 98466 h 926859"/>
                <a:gd name="connsiteX2537" fmla="*/ 605590 w 998118"/>
                <a:gd name="connsiteY2537" fmla="*/ 98466 h 926859"/>
                <a:gd name="connsiteX2538" fmla="*/ 605590 w 998118"/>
                <a:gd name="connsiteY2538" fmla="*/ 95934 h 926859"/>
                <a:gd name="connsiteX2539" fmla="*/ 606435 w 998118"/>
                <a:gd name="connsiteY2539" fmla="*/ 95934 h 926859"/>
                <a:gd name="connsiteX2540" fmla="*/ 606435 w 998118"/>
                <a:gd name="connsiteY2540" fmla="*/ 93403 h 926859"/>
                <a:gd name="connsiteX2541" fmla="*/ 607279 w 998118"/>
                <a:gd name="connsiteY2541" fmla="*/ 92559 h 926859"/>
                <a:gd name="connsiteX2542" fmla="*/ 607279 w 998118"/>
                <a:gd name="connsiteY2542" fmla="*/ 90028 h 926859"/>
                <a:gd name="connsiteX2543" fmla="*/ 608123 w 998118"/>
                <a:gd name="connsiteY2543" fmla="*/ 90028 h 926859"/>
                <a:gd name="connsiteX2544" fmla="*/ 608123 w 998118"/>
                <a:gd name="connsiteY2544" fmla="*/ 88341 h 926859"/>
                <a:gd name="connsiteX2545" fmla="*/ 608967 w 998118"/>
                <a:gd name="connsiteY2545" fmla="*/ 87497 h 926859"/>
                <a:gd name="connsiteX2546" fmla="*/ 610655 w 998118"/>
                <a:gd name="connsiteY2546" fmla="*/ 84966 h 926859"/>
                <a:gd name="connsiteX2547" fmla="*/ 610655 w 998118"/>
                <a:gd name="connsiteY2547" fmla="*/ 84122 h 926859"/>
                <a:gd name="connsiteX2548" fmla="*/ 611499 w 998118"/>
                <a:gd name="connsiteY2548" fmla="*/ 84122 h 926859"/>
                <a:gd name="connsiteX2549" fmla="*/ 611499 w 998118"/>
                <a:gd name="connsiteY2549" fmla="*/ 82434 h 926859"/>
                <a:gd name="connsiteX2550" fmla="*/ 612344 w 998118"/>
                <a:gd name="connsiteY2550" fmla="*/ 81591 h 926859"/>
                <a:gd name="connsiteX2551" fmla="*/ 612344 w 998118"/>
                <a:gd name="connsiteY2551" fmla="*/ 80747 h 926859"/>
                <a:gd name="connsiteX2552" fmla="*/ 613188 w 998118"/>
                <a:gd name="connsiteY2552" fmla="*/ 80747 h 926859"/>
                <a:gd name="connsiteX2553" fmla="*/ 613188 w 998118"/>
                <a:gd name="connsiteY2553" fmla="*/ 79059 h 926859"/>
                <a:gd name="connsiteX2554" fmla="*/ 614032 w 998118"/>
                <a:gd name="connsiteY2554" fmla="*/ 79059 h 926859"/>
                <a:gd name="connsiteX2555" fmla="*/ 614032 w 998118"/>
                <a:gd name="connsiteY2555" fmla="*/ 77372 h 926859"/>
                <a:gd name="connsiteX2556" fmla="*/ 614876 w 998118"/>
                <a:gd name="connsiteY2556" fmla="*/ 77372 h 926859"/>
                <a:gd name="connsiteX2557" fmla="*/ 614876 w 998118"/>
                <a:gd name="connsiteY2557" fmla="*/ 69778 h 926859"/>
                <a:gd name="connsiteX2558" fmla="*/ 615636 w 998118"/>
                <a:gd name="connsiteY2558" fmla="*/ 68091 h 926859"/>
                <a:gd name="connsiteX2559" fmla="*/ 616480 w 998118"/>
                <a:gd name="connsiteY2559" fmla="*/ 67247 h 926859"/>
                <a:gd name="connsiteX2560" fmla="*/ 616480 w 998118"/>
                <a:gd name="connsiteY2560" fmla="*/ 65559 h 926859"/>
                <a:gd name="connsiteX2561" fmla="*/ 617324 w 998118"/>
                <a:gd name="connsiteY2561" fmla="*/ 64715 h 926859"/>
                <a:gd name="connsiteX2562" fmla="*/ 617324 w 998118"/>
                <a:gd name="connsiteY2562" fmla="*/ 63872 h 926859"/>
                <a:gd name="connsiteX2563" fmla="*/ 618168 w 998118"/>
                <a:gd name="connsiteY2563" fmla="*/ 63028 h 926859"/>
                <a:gd name="connsiteX2564" fmla="*/ 619012 w 998118"/>
                <a:gd name="connsiteY2564" fmla="*/ 61341 h 926859"/>
                <a:gd name="connsiteX2565" fmla="*/ 619857 w 998118"/>
                <a:gd name="connsiteY2565" fmla="*/ 58809 h 926859"/>
                <a:gd name="connsiteX2566" fmla="*/ 621545 w 998118"/>
                <a:gd name="connsiteY2566" fmla="*/ 55434 h 926859"/>
                <a:gd name="connsiteX2567" fmla="*/ 622389 w 998118"/>
                <a:gd name="connsiteY2567" fmla="*/ 53747 h 926859"/>
                <a:gd name="connsiteX2568" fmla="*/ 623233 w 998118"/>
                <a:gd name="connsiteY2568" fmla="*/ 51216 h 926859"/>
                <a:gd name="connsiteX2569" fmla="*/ 624077 w 998118"/>
                <a:gd name="connsiteY2569" fmla="*/ 50372 h 926859"/>
                <a:gd name="connsiteX2570" fmla="*/ 624077 w 998118"/>
                <a:gd name="connsiteY2570" fmla="*/ 49528 h 926859"/>
                <a:gd name="connsiteX2571" fmla="*/ 624921 w 998118"/>
                <a:gd name="connsiteY2571" fmla="*/ 48684 h 926859"/>
                <a:gd name="connsiteX2572" fmla="*/ 624921 w 998118"/>
                <a:gd name="connsiteY2572" fmla="*/ 47840 h 926859"/>
                <a:gd name="connsiteX2573" fmla="*/ 625766 w 998118"/>
                <a:gd name="connsiteY2573" fmla="*/ 46997 h 926859"/>
                <a:gd name="connsiteX2574" fmla="*/ 625766 w 998118"/>
                <a:gd name="connsiteY2574" fmla="*/ 46153 h 926859"/>
                <a:gd name="connsiteX2575" fmla="*/ 626610 w 998118"/>
                <a:gd name="connsiteY2575" fmla="*/ 46153 h 926859"/>
                <a:gd name="connsiteX2576" fmla="*/ 626610 w 998118"/>
                <a:gd name="connsiteY2576" fmla="*/ 45309 h 926859"/>
                <a:gd name="connsiteX2577" fmla="*/ 628298 w 998118"/>
                <a:gd name="connsiteY2577" fmla="*/ 43622 h 926859"/>
                <a:gd name="connsiteX2578" fmla="*/ 628298 w 998118"/>
                <a:gd name="connsiteY2578" fmla="*/ 42778 h 926859"/>
                <a:gd name="connsiteX2579" fmla="*/ 629142 w 998118"/>
                <a:gd name="connsiteY2579" fmla="*/ 41934 h 926859"/>
                <a:gd name="connsiteX2580" fmla="*/ 630830 w 998118"/>
                <a:gd name="connsiteY2580" fmla="*/ 40247 h 926859"/>
                <a:gd name="connsiteX2581" fmla="*/ 631675 w 998118"/>
                <a:gd name="connsiteY2581" fmla="*/ 39403 h 926859"/>
                <a:gd name="connsiteX2582" fmla="*/ 631675 w 998118"/>
                <a:gd name="connsiteY2582" fmla="*/ 38559 h 926859"/>
                <a:gd name="connsiteX2583" fmla="*/ 632519 w 998118"/>
                <a:gd name="connsiteY2583" fmla="*/ 37716 h 926859"/>
                <a:gd name="connsiteX2584" fmla="*/ 633363 w 998118"/>
                <a:gd name="connsiteY2584" fmla="*/ 36872 h 926859"/>
                <a:gd name="connsiteX2585" fmla="*/ 634207 w 998118"/>
                <a:gd name="connsiteY2585" fmla="*/ 35184 h 926859"/>
                <a:gd name="connsiteX2586" fmla="*/ 634207 w 998118"/>
                <a:gd name="connsiteY2586" fmla="*/ 34341 h 926859"/>
                <a:gd name="connsiteX2587" fmla="*/ 635051 w 998118"/>
                <a:gd name="connsiteY2587" fmla="*/ 34341 h 926859"/>
                <a:gd name="connsiteX2588" fmla="*/ 635051 w 998118"/>
                <a:gd name="connsiteY2588" fmla="*/ 31809 h 926859"/>
                <a:gd name="connsiteX2589" fmla="*/ 634207 w 998118"/>
                <a:gd name="connsiteY2589" fmla="*/ 30965 h 926859"/>
                <a:gd name="connsiteX2590" fmla="*/ 630830 w 998118"/>
                <a:gd name="connsiteY2590" fmla="*/ 29278 h 926859"/>
                <a:gd name="connsiteX2591" fmla="*/ 629142 w 998118"/>
                <a:gd name="connsiteY2591" fmla="*/ 28434 h 926859"/>
                <a:gd name="connsiteX2592" fmla="*/ 627454 w 998118"/>
                <a:gd name="connsiteY2592" fmla="*/ 28434 h 926859"/>
                <a:gd name="connsiteX2593" fmla="*/ 626610 w 998118"/>
                <a:gd name="connsiteY2593" fmla="*/ 27591 h 926859"/>
                <a:gd name="connsiteX2594" fmla="*/ 624921 w 998118"/>
                <a:gd name="connsiteY2594" fmla="*/ 27591 h 926859"/>
                <a:gd name="connsiteX2595" fmla="*/ 624921 w 998118"/>
                <a:gd name="connsiteY2595" fmla="*/ 26747 h 926859"/>
                <a:gd name="connsiteX2596" fmla="*/ 623233 w 998118"/>
                <a:gd name="connsiteY2596" fmla="*/ 26747 h 926859"/>
                <a:gd name="connsiteX2597" fmla="*/ 623233 w 998118"/>
                <a:gd name="connsiteY2597" fmla="*/ 25903 h 926859"/>
                <a:gd name="connsiteX2598" fmla="*/ 622389 w 998118"/>
                <a:gd name="connsiteY2598" fmla="*/ 25903 h 926859"/>
                <a:gd name="connsiteX2599" fmla="*/ 622389 w 998118"/>
                <a:gd name="connsiteY2599" fmla="*/ 25059 h 926859"/>
                <a:gd name="connsiteX2600" fmla="*/ 621545 w 998118"/>
                <a:gd name="connsiteY2600" fmla="*/ 25059 h 926859"/>
                <a:gd name="connsiteX2601" fmla="*/ 620701 w 998118"/>
                <a:gd name="connsiteY2601" fmla="*/ 24216 h 926859"/>
                <a:gd name="connsiteX2602" fmla="*/ 619857 w 998118"/>
                <a:gd name="connsiteY2602" fmla="*/ 24216 h 926859"/>
                <a:gd name="connsiteX2603" fmla="*/ 619012 w 998118"/>
                <a:gd name="connsiteY2603" fmla="*/ 23372 h 926859"/>
                <a:gd name="connsiteX2604" fmla="*/ 617324 w 998118"/>
                <a:gd name="connsiteY2604" fmla="*/ 23372 h 926859"/>
                <a:gd name="connsiteX2605" fmla="*/ 616480 w 998118"/>
                <a:gd name="connsiteY2605" fmla="*/ 22528 h 926859"/>
                <a:gd name="connsiteX2606" fmla="*/ 611415 w 998118"/>
                <a:gd name="connsiteY2606" fmla="*/ 22528 h 926859"/>
                <a:gd name="connsiteX2607" fmla="*/ 609727 w 998118"/>
                <a:gd name="connsiteY2607" fmla="*/ 21769 h 926859"/>
                <a:gd name="connsiteX2608" fmla="*/ 608883 w 998118"/>
                <a:gd name="connsiteY2608" fmla="*/ 22612 h 926859"/>
                <a:gd name="connsiteX2609" fmla="*/ 608038 w 998118"/>
                <a:gd name="connsiteY2609" fmla="*/ 22612 h 926859"/>
                <a:gd name="connsiteX2610" fmla="*/ 607194 w 998118"/>
                <a:gd name="connsiteY2610" fmla="*/ 21769 h 926859"/>
                <a:gd name="connsiteX2611" fmla="*/ 603818 w 998118"/>
                <a:gd name="connsiteY2611" fmla="*/ 21769 h 926859"/>
                <a:gd name="connsiteX2612" fmla="*/ 603818 w 998118"/>
                <a:gd name="connsiteY2612" fmla="*/ 23541 h 926859"/>
                <a:gd name="connsiteX2613" fmla="*/ 604662 w 998118"/>
                <a:gd name="connsiteY2613" fmla="*/ 23541 h 926859"/>
                <a:gd name="connsiteX2614" fmla="*/ 604662 w 998118"/>
                <a:gd name="connsiteY2614" fmla="*/ 24384 h 926859"/>
                <a:gd name="connsiteX2615" fmla="*/ 602974 w 998118"/>
                <a:gd name="connsiteY2615" fmla="*/ 24384 h 926859"/>
                <a:gd name="connsiteX2616" fmla="*/ 602974 w 998118"/>
                <a:gd name="connsiteY2616" fmla="*/ 23541 h 926859"/>
                <a:gd name="connsiteX2617" fmla="*/ 602129 w 998118"/>
                <a:gd name="connsiteY2617" fmla="*/ 23541 h 926859"/>
                <a:gd name="connsiteX2618" fmla="*/ 602129 w 998118"/>
                <a:gd name="connsiteY2618" fmla="*/ 21853 h 926859"/>
                <a:gd name="connsiteX2619" fmla="*/ 601285 w 998118"/>
                <a:gd name="connsiteY2619" fmla="*/ 21853 h 926859"/>
                <a:gd name="connsiteX2620" fmla="*/ 601285 w 998118"/>
                <a:gd name="connsiteY2620" fmla="*/ 21009 h 926859"/>
                <a:gd name="connsiteX2621" fmla="*/ 597909 w 998118"/>
                <a:gd name="connsiteY2621" fmla="*/ 21009 h 926859"/>
                <a:gd name="connsiteX2622" fmla="*/ 592844 w 998118"/>
                <a:gd name="connsiteY2622" fmla="*/ 23625 h 926859"/>
                <a:gd name="connsiteX2623" fmla="*/ 588623 w 998118"/>
                <a:gd name="connsiteY2623" fmla="*/ 25397 h 926859"/>
                <a:gd name="connsiteX2624" fmla="*/ 585246 w 998118"/>
                <a:gd name="connsiteY2624" fmla="*/ 27169 h 926859"/>
                <a:gd name="connsiteX2625" fmla="*/ 584402 w 998118"/>
                <a:gd name="connsiteY2625" fmla="*/ 27169 h 926859"/>
                <a:gd name="connsiteX2626" fmla="*/ 583558 w 998118"/>
                <a:gd name="connsiteY2626" fmla="*/ 26325 h 926859"/>
                <a:gd name="connsiteX2627" fmla="*/ 582714 w 998118"/>
                <a:gd name="connsiteY2627" fmla="*/ 26325 h 926859"/>
                <a:gd name="connsiteX2628" fmla="*/ 581026 w 998118"/>
                <a:gd name="connsiteY2628" fmla="*/ 25481 h 926859"/>
                <a:gd name="connsiteX2629" fmla="*/ 579337 w 998118"/>
                <a:gd name="connsiteY2629" fmla="*/ 24637 h 926859"/>
                <a:gd name="connsiteX2630" fmla="*/ 579337 w 998118"/>
                <a:gd name="connsiteY2630" fmla="*/ 27169 h 926859"/>
                <a:gd name="connsiteX2631" fmla="*/ 578493 w 998118"/>
                <a:gd name="connsiteY2631" fmla="*/ 27169 h 926859"/>
                <a:gd name="connsiteX2632" fmla="*/ 578493 w 998118"/>
                <a:gd name="connsiteY2632" fmla="*/ 28856 h 926859"/>
                <a:gd name="connsiteX2633" fmla="*/ 577649 w 998118"/>
                <a:gd name="connsiteY2633" fmla="*/ 29700 h 926859"/>
                <a:gd name="connsiteX2634" fmla="*/ 577649 w 998118"/>
                <a:gd name="connsiteY2634" fmla="*/ 31388 h 926859"/>
                <a:gd name="connsiteX2635" fmla="*/ 576805 w 998118"/>
                <a:gd name="connsiteY2635" fmla="*/ 32231 h 926859"/>
                <a:gd name="connsiteX2636" fmla="*/ 576805 w 998118"/>
                <a:gd name="connsiteY2636" fmla="*/ 33075 h 926859"/>
                <a:gd name="connsiteX2637" fmla="*/ 575961 w 998118"/>
                <a:gd name="connsiteY2637" fmla="*/ 33919 h 926859"/>
                <a:gd name="connsiteX2638" fmla="*/ 575961 w 998118"/>
                <a:gd name="connsiteY2638" fmla="*/ 34762 h 926859"/>
                <a:gd name="connsiteX2639" fmla="*/ 575117 w 998118"/>
                <a:gd name="connsiteY2639" fmla="*/ 35606 h 926859"/>
                <a:gd name="connsiteX2640" fmla="*/ 575117 w 998118"/>
                <a:gd name="connsiteY2640" fmla="*/ 36450 h 926859"/>
                <a:gd name="connsiteX2641" fmla="*/ 574273 w 998118"/>
                <a:gd name="connsiteY2641" fmla="*/ 37294 h 926859"/>
                <a:gd name="connsiteX2642" fmla="*/ 573428 w 998118"/>
                <a:gd name="connsiteY2642" fmla="*/ 38137 h 926859"/>
                <a:gd name="connsiteX2643" fmla="*/ 572584 w 998118"/>
                <a:gd name="connsiteY2643" fmla="*/ 39825 h 926859"/>
                <a:gd name="connsiteX2644" fmla="*/ 568364 w 998118"/>
                <a:gd name="connsiteY2644" fmla="*/ 38137 h 926859"/>
                <a:gd name="connsiteX2645" fmla="*/ 567519 w 998118"/>
                <a:gd name="connsiteY2645" fmla="*/ 38137 h 926859"/>
                <a:gd name="connsiteX2646" fmla="*/ 565831 w 998118"/>
                <a:gd name="connsiteY2646" fmla="*/ 37294 h 926859"/>
                <a:gd name="connsiteX2647" fmla="*/ 564987 w 998118"/>
                <a:gd name="connsiteY2647" fmla="*/ 36450 h 926859"/>
                <a:gd name="connsiteX2648" fmla="*/ 563299 w 998118"/>
                <a:gd name="connsiteY2648" fmla="*/ 35606 h 926859"/>
                <a:gd name="connsiteX2649" fmla="*/ 559922 w 998118"/>
                <a:gd name="connsiteY2649" fmla="*/ 33919 h 926859"/>
                <a:gd name="connsiteX2650" fmla="*/ 559922 w 998118"/>
                <a:gd name="connsiteY2650" fmla="*/ 34762 h 926859"/>
                <a:gd name="connsiteX2651" fmla="*/ 556546 w 998118"/>
                <a:gd name="connsiteY2651" fmla="*/ 32231 h 926859"/>
                <a:gd name="connsiteX2652" fmla="*/ 555701 w 998118"/>
                <a:gd name="connsiteY2652" fmla="*/ 32231 h 926859"/>
                <a:gd name="connsiteX2653" fmla="*/ 554857 w 998118"/>
                <a:gd name="connsiteY2653" fmla="*/ 31388 h 926859"/>
                <a:gd name="connsiteX2654" fmla="*/ 554013 w 998118"/>
                <a:gd name="connsiteY2654" fmla="*/ 31388 h 926859"/>
                <a:gd name="connsiteX2655" fmla="*/ 553169 w 998118"/>
                <a:gd name="connsiteY2655" fmla="*/ 30544 h 926859"/>
                <a:gd name="connsiteX2656" fmla="*/ 552325 w 998118"/>
                <a:gd name="connsiteY2656" fmla="*/ 30544 h 926859"/>
                <a:gd name="connsiteX2657" fmla="*/ 551481 w 998118"/>
                <a:gd name="connsiteY2657" fmla="*/ 29700 h 926859"/>
                <a:gd name="connsiteX2658" fmla="*/ 549792 w 998118"/>
                <a:gd name="connsiteY2658" fmla="*/ 29700 h 926859"/>
                <a:gd name="connsiteX2659" fmla="*/ 548948 w 998118"/>
                <a:gd name="connsiteY2659" fmla="*/ 28856 h 926859"/>
                <a:gd name="connsiteX2660" fmla="*/ 547260 w 998118"/>
                <a:gd name="connsiteY2660" fmla="*/ 28013 h 926859"/>
                <a:gd name="connsiteX2661" fmla="*/ 546416 w 998118"/>
                <a:gd name="connsiteY2661" fmla="*/ 28013 h 926859"/>
                <a:gd name="connsiteX2662" fmla="*/ 529448 w 998118"/>
                <a:gd name="connsiteY2662" fmla="*/ 20588 h 926859"/>
                <a:gd name="connsiteX2663" fmla="*/ 520078 w 998118"/>
                <a:gd name="connsiteY2663" fmla="*/ 16453 h 926859"/>
                <a:gd name="connsiteX2664" fmla="*/ 505644 w 998118"/>
                <a:gd name="connsiteY2664" fmla="*/ 9872 h 926859"/>
                <a:gd name="connsiteX2665" fmla="*/ 490364 w 998118"/>
                <a:gd name="connsiteY2665" fmla="*/ 3290 h 926859"/>
                <a:gd name="connsiteX2666" fmla="*/ 484371 w 998118"/>
                <a:gd name="connsiteY2666" fmla="*/ 844 h 926859"/>
                <a:gd name="connsiteX2667" fmla="*/ 483527 w 998118"/>
                <a:gd name="connsiteY2667" fmla="*/ 0 h 926859"/>
                <a:gd name="connsiteX2668" fmla="*/ 481585 w 998118"/>
                <a:gd name="connsiteY2668" fmla="*/ 0 h 926859"/>
                <a:gd name="connsiteX2669" fmla="*/ 481416 w 998118"/>
                <a:gd name="connsiteY2669" fmla="*/ 338 h 926859"/>
                <a:gd name="connsiteX2670" fmla="*/ 458625 w 998118"/>
                <a:gd name="connsiteY2670" fmla="*/ 50878 h 926859"/>
                <a:gd name="connsiteX2671" fmla="*/ 454995 w 998118"/>
                <a:gd name="connsiteY2671" fmla="*/ 58978 h 926859"/>
                <a:gd name="connsiteX2672" fmla="*/ 452884 w 998118"/>
                <a:gd name="connsiteY2672" fmla="*/ 62606 h 926859"/>
                <a:gd name="connsiteX2673" fmla="*/ 450858 w 998118"/>
                <a:gd name="connsiteY2673" fmla="*/ 67838 h 926859"/>
                <a:gd name="connsiteX2674" fmla="*/ 447988 w 998118"/>
                <a:gd name="connsiteY2674" fmla="*/ 73828 h 926859"/>
                <a:gd name="connsiteX2675" fmla="*/ 444949 w 998118"/>
                <a:gd name="connsiteY2675" fmla="*/ 79481 h 926859"/>
                <a:gd name="connsiteX2676" fmla="*/ 435242 w 998118"/>
                <a:gd name="connsiteY2676" fmla="*/ 100406 h 926859"/>
                <a:gd name="connsiteX2677" fmla="*/ 427138 w 998118"/>
                <a:gd name="connsiteY2677" fmla="*/ 117028 h 926859"/>
                <a:gd name="connsiteX2678" fmla="*/ 411859 w 998118"/>
                <a:gd name="connsiteY2678" fmla="*/ 146644 h 926859"/>
                <a:gd name="connsiteX2679" fmla="*/ 407385 w 998118"/>
                <a:gd name="connsiteY2679" fmla="*/ 153731 h 926859"/>
                <a:gd name="connsiteX2680" fmla="*/ 405443 w 998118"/>
                <a:gd name="connsiteY2680" fmla="*/ 156516 h 926859"/>
                <a:gd name="connsiteX2681" fmla="*/ 403333 w 998118"/>
                <a:gd name="connsiteY2681" fmla="*/ 159637 h 926859"/>
                <a:gd name="connsiteX2682" fmla="*/ 401307 w 998118"/>
                <a:gd name="connsiteY2682" fmla="*/ 163434 h 926859"/>
                <a:gd name="connsiteX2683" fmla="*/ 390840 w 998118"/>
                <a:gd name="connsiteY2683" fmla="*/ 184106 h 926859"/>
                <a:gd name="connsiteX2684" fmla="*/ 388814 w 998118"/>
                <a:gd name="connsiteY2684" fmla="*/ 188494 h 926859"/>
                <a:gd name="connsiteX2685" fmla="*/ 381132 w 998118"/>
                <a:gd name="connsiteY2685" fmla="*/ 204103 h 926859"/>
                <a:gd name="connsiteX2686" fmla="*/ 378431 w 998118"/>
                <a:gd name="connsiteY2686" fmla="*/ 209588 h 926859"/>
                <a:gd name="connsiteX2687" fmla="*/ 371340 w 998118"/>
                <a:gd name="connsiteY2687" fmla="*/ 222328 h 926859"/>
                <a:gd name="connsiteX2688" fmla="*/ 366444 w 998118"/>
                <a:gd name="connsiteY2688" fmla="*/ 230091 h 926859"/>
                <a:gd name="connsiteX2689" fmla="*/ 362476 w 998118"/>
                <a:gd name="connsiteY2689" fmla="*/ 236081 h 926859"/>
                <a:gd name="connsiteX2690" fmla="*/ 359269 w 998118"/>
                <a:gd name="connsiteY2690" fmla="*/ 241228 h 926859"/>
                <a:gd name="connsiteX2691" fmla="*/ 358678 w 998118"/>
                <a:gd name="connsiteY2691" fmla="*/ 242831 h 926859"/>
                <a:gd name="connsiteX2692" fmla="*/ 357243 w 998118"/>
                <a:gd name="connsiteY2692" fmla="*/ 245362 h 926859"/>
                <a:gd name="connsiteX2693" fmla="*/ 356314 w 998118"/>
                <a:gd name="connsiteY2693" fmla="*/ 246459 h 926859"/>
                <a:gd name="connsiteX2694" fmla="*/ 355554 w 998118"/>
                <a:gd name="connsiteY2694" fmla="*/ 246797 h 926859"/>
                <a:gd name="connsiteX2695" fmla="*/ 355048 w 998118"/>
                <a:gd name="connsiteY2695" fmla="*/ 247894 h 926859"/>
                <a:gd name="connsiteX2696" fmla="*/ 354035 w 998118"/>
                <a:gd name="connsiteY2696" fmla="*/ 248906 h 926859"/>
                <a:gd name="connsiteX2697" fmla="*/ 353528 w 998118"/>
                <a:gd name="connsiteY2697" fmla="*/ 250256 h 926859"/>
                <a:gd name="connsiteX2698" fmla="*/ 352262 w 998118"/>
                <a:gd name="connsiteY2698" fmla="*/ 253210 h 926859"/>
                <a:gd name="connsiteX2699" fmla="*/ 350912 w 998118"/>
                <a:gd name="connsiteY2699" fmla="*/ 255572 h 926859"/>
                <a:gd name="connsiteX2700" fmla="*/ 344496 w 998118"/>
                <a:gd name="connsiteY2700" fmla="*/ 265191 h 926859"/>
                <a:gd name="connsiteX2701" fmla="*/ 343821 w 998118"/>
                <a:gd name="connsiteY2701" fmla="*/ 266709 h 926859"/>
                <a:gd name="connsiteX2702" fmla="*/ 343230 w 998118"/>
                <a:gd name="connsiteY2702" fmla="*/ 268650 h 926859"/>
                <a:gd name="connsiteX2703" fmla="*/ 342386 w 998118"/>
                <a:gd name="connsiteY2703" fmla="*/ 270085 h 926859"/>
                <a:gd name="connsiteX2704" fmla="*/ 341457 w 998118"/>
                <a:gd name="connsiteY2704" fmla="*/ 271266 h 926859"/>
                <a:gd name="connsiteX2705" fmla="*/ 341288 w 998118"/>
                <a:gd name="connsiteY2705" fmla="*/ 272363 h 926859"/>
                <a:gd name="connsiteX2706" fmla="*/ 340191 w 998118"/>
                <a:gd name="connsiteY2706" fmla="*/ 274219 h 926859"/>
                <a:gd name="connsiteX2707" fmla="*/ 339684 w 998118"/>
                <a:gd name="connsiteY2707" fmla="*/ 276160 h 926859"/>
                <a:gd name="connsiteX2708" fmla="*/ 339093 w 998118"/>
                <a:gd name="connsiteY2708" fmla="*/ 277088 h 926859"/>
                <a:gd name="connsiteX2709" fmla="*/ 337658 w 998118"/>
                <a:gd name="connsiteY2709" fmla="*/ 280716 h 926859"/>
                <a:gd name="connsiteX2710" fmla="*/ 335886 w 998118"/>
                <a:gd name="connsiteY2710" fmla="*/ 283078 h 926859"/>
                <a:gd name="connsiteX2711" fmla="*/ 335126 w 998118"/>
                <a:gd name="connsiteY2711" fmla="*/ 284597 h 926859"/>
                <a:gd name="connsiteX2712" fmla="*/ 334451 w 998118"/>
                <a:gd name="connsiteY2712" fmla="*/ 286453 h 926859"/>
                <a:gd name="connsiteX2713" fmla="*/ 326094 w 998118"/>
                <a:gd name="connsiteY2713" fmla="*/ 299616 h 926859"/>
                <a:gd name="connsiteX2714" fmla="*/ 320691 w 998118"/>
                <a:gd name="connsiteY2714" fmla="*/ 307884 h 926859"/>
                <a:gd name="connsiteX2715" fmla="*/ 294100 w 998118"/>
                <a:gd name="connsiteY2715" fmla="*/ 343744 h 926859"/>
                <a:gd name="connsiteX2716" fmla="*/ 287347 w 998118"/>
                <a:gd name="connsiteY2716" fmla="*/ 353194 h 926859"/>
                <a:gd name="connsiteX2717" fmla="*/ 284055 w 998118"/>
                <a:gd name="connsiteY2717" fmla="*/ 357835 h 926859"/>
                <a:gd name="connsiteX2718" fmla="*/ 277893 w 998118"/>
                <a:gd name="connsiteY2718" fmla="*/ 368550 h 926859"/>
                <a:gd name="connsiteX2719" fmla="*/ 275614 w 998118"/>
                <a:gd name="connsiteY2719" fmla="*/ 371756 h 926859"/>
                <a:gd name="connsiteX2720" fmla="*/ 274179 w 998118"/>
                <a:gd name="connsiteY2720" fmla="*/ 373359 h 926859"/>
                <a:gd name="connsiteX2721" fmla="*/ 266750 w 998118"/>
                <a:gd name="connsiteY2721" fmla="*/ 383316 h 926859"/>
                <a:gd name="connsiteX2722" fmla="*/ 262614 w 998118"/>
                <a:gd name="connsiteY2722" fmla="*/ 388294 h 926859"/>
                <a:gd name="connsiteX2723" fmla="*/ 258900 w 998118"/>
                <a:gd name="connsiteY2723" fmla="*/ 392175 h 926859"/>
                <a:gd name="connsiteX2724" fmla="*/ 257633 w 998118"/>
                <a:gd name="connsiteY2724" fmla="*/ 394706 h 926859"/>
                <a:gd name="connsiteX2725" fmla="*/ 250711 w 998118"/>
                <a:gd name="connsiteY2725" fmla="*/ 402638 h 926859"/>
                <a:gd name="connsiteX2726" fmla="*/ 248179 w 998118"/>
                <a:gd name="connsiteY2726" fmla="*/ 406097 h 926859"/>
                <a:gd name="connsiteX2727" fmla="*/ 247250 w 998118"/>
                <a:gd name="connsiteY2727" fmla="*/ 407109 h 926859"/>
                <a:gd name="connsiteX2728" fmla="*/ 244718 w 998118"/>
                <a:gd name="connsiteY2728" fmla="*/ 410400 h 926859"/>
                <a:gd name="connsiteX2729" fmla="*/ 241595 w 998118"/>
                <a:gd name="connsiteY2729" fmla="*/ 414872 h 926859"/>
                <a:gd name="connsiteX2730" fmla="*/ 236867 w 998118"/>
                <a:gd name="connsiteY2730" fmla="*/ 420525 h 926859"/>
                <a:gd name="connsiteX2731" fmla="*/ 233744 w 998118"/>
                <a:gd name="connsiteY2731" fmla="*/ 423647 h 926859"/>
                <a:gd name="connsiteX2732" fmla="*/ 229101 w 998118"/>
                <a:gd name="connsiteY2732" fmla="*/ 428203 h 926859"/>
                <a:gd name="connsiteX2733" fmla="*/ 225725 w 998118"/>
                <a:gd name="connsiteY2733" fmla="*/ 432000 h 926859"/>
                <a:gd name="connsiteX2734" fmla="*/ 222348 w 998118"/>
                <a:gd name="connsiteY2734" fmla="*/ 434700 h 926859"/>
                <a:gd name="connsiteX2735" fmla="*/ 219647 w 998118"/>
                <a:gd name="connsiteY2735" fmla="*/ 438159 h 926859"/>
                <a:gd name="connsiteX2736" fmla="*/ 219056 w 998118"/>
                <a:gd name="connsiteY2736" fmla="*/ 438497 h 926859"/>
                <a:gd name="connsiteX2737" fmla="*/ 214244 w 998118"/>
                <a:gd name="connsiteY2737" fmla="*/ 442631 h 926859"/>
                <a:gd name="connsiteX2738" fmla="*/ 208251 w 998118"/>
                <a:gd name="connsiteY2738" fmla="*/ 446091 h 926859"/>
                <a:gd name="connsiteX2739" fmla="*/ 206140 w 998118"/>
                <a:gd name="connsiteY2739" fmla="*/ 448875 h 926859"/>
                <a:gd name="connsiteX2740" fmla="*/ 206140 w 998118"/>
                <a:gd name="connsiteY2740" fmla="*/ 448875 h 926859"/>
                <a:gd name="connsiteX2741" fmla="*/ 205972 w 998118"/>
                <a:gd name="connsiteY2741" fmla="*/ 449128 h 926859"/>
                <a:gd name="connsiteX2742" fmla="*/ 194154 w 998118"/>
                <a:gd name="connsiteY2742" fmla="*/ 460941 h 926859"/>
                <a:gd name="connsiteX2743" fmla="*/ 193056 w 998118"/>
                <a:gd name="connsiteY2743" fmla="*/ 462628 h 926859"/>
                <a:gd name="connsiteX2744" fmla="*/ 188667 w 998118"/>
                <a:gd name="connsiteY2744" fmla="*/ 467269 h 926859"/>
                <a:gd name="connsiteX2745" fmla="*/ 182336 w 998118"/>
                <a:gd name="connsiteY2745" fmla="*/ 474103 h 926859"/>
                <a:gd name="connsiteX2746" fmla="*/ 178537 w 998118"/>
                <a:gd name="connsiteY2746" fmla="*/ 477900 h 926859"/>
                <a:gd name="connsiteX2747" fmla="*/ 176680 w 998118"/>
                <a:gd name="connsiteY2747" fmla="*/ 478575 h 926859"/>
                <a:gd name="connsiteX2748" fmla="*/ 176005 w 998118"/>
                <a:gd name="connsiteY2748" fmla="*/ 476381 h 926859"/>
                <a:gd name="connsiteX2749" fmla="*/ 175751 w 998118"/>
                <a:gd name="connsiteY2749" fmla="*/ 475960 h 926859"/>
                <a:gd name="connsiteX2750" fmla="*/ 175329 w 998118"/>
                <a:gd name="connsiteY2750" fmla="*/ 475622 h 926859"/>
                <a:gd name="connsiteX2751" fmla="*/ 173303 w 998118"/>
                <a:gd name="connsiteY2751" fmla="*/ 474863 h 926859"/>
                <a:gd name="connsiteX2752" fmla="*/ 172966 w 998118"/>
                <a:gd name="connsiteY2752" fmla="*/ 474863 h 926859"/>
                <a:gd name="connsiteX2753" fmla="*/ 172797 w 998118"/>
                <a:gd name="connsiteY2753" fmla="*/ 475200 h 926859"/>
                <a:gd name="connsiteX2754" fmla="*/ 170940 w 998118"/>
                <a:gd name="connsiteY2754" fmla="*/ 474947 h 926859"/>
                <a:gd name="connsiteX2755" fmla="*/ 168829 w 998118"/>
                <a:gd name="connsiteY2755" fmla="*/ 475116 h 926859"/>
                <a:gd name="connsiteX2756" fmla="*/ 168492 w 998118"/>
                <a:gd name="connsiteY2756" fmla="*/ 475116 h 926859"/>
                <a:gd name="connsiteX2757" fmla="*/ 168492 w 998118"/>
                <a:gd name="connsiteY2757" fmla="*/ 475622 h 926859"/>
                <a:gd name="connsiteX2758" fmla="*/ 169589 w 998118"/>
                <a:gd name="connsiteY2758" fmla="*/ 479672 h 926859"/>
                <a:gd name="connsiteX2759" fmla="*/ 170264 w 998118"/>
                <a:gd name="connsiteY2759" fmla="*/ 481191 h 926859"/>
                <a:gd name="connsiteX2760" fmla="*/ 172628 w 998118"/>
                <a:gd name="connsiteY2760" fmla="*/ 483891 h 926859"/>
                <a:gd name="connsiteX2761" fmla="*/ 170517 w 998118"/>
                <a:gd name="connsiteY2761" fmla="*/ 488447 h 926859"/>
                <a:gd name="connsiteX2762" fmla="*/ 167901 w 998118"/>
                <a:gd name="connsiteY2762" fmla="*/ 491822 h 926859"/>
                <a:gd name="connsiteX2763" fmla="*/ 165875 w 998118"/>
                <a:gd name="connsiteY2763" fmla="*/ 495703 h 926859"/>
                <a:gd name="connsiteX2764" fmla="*/ 162582 w 998118"/>
                <a:gd name="connsiteY2764" fmla="*/ 499838 h 926859"/>
                <a:gd name="connsiteX2765" fmla="*/ 160219 w 998118"/>
                <a:gd name="connsiteY2765" fmla="*/ 503803 h 926859"/>
                <a:gd name="connsiteX2766" fmla="*/ 157518 w 998118"/>
                <a:gd name="connsiteY2766" fmla="*/ 506841 h 926859"/>
                <a:gd name="connsiteX2767" fmla="*/ 153635 w 998118"/>
                <a:gd name="connsiteY2767" fmla="*/ 511819 h 926859"/>
                <a:gd name="connsiteX2768" fmla="*/ 150089 w 998118"/>
                <a:gd name="connsiteY2768" fmla="*/ 516797 h 926859"/>
                <a:gd name="connsiteX2769" fmla="*/ 147641 w 998118"/>
                <a:gd name="connsiteY2769" fmla="*/ 519834 h 926859"/>
                <a:gd name="connsiteX2770" fmla="*/ 146122 w 998118"/>
                <a:gd name="connsiteY2770" fmla="*/ 521775 h 926859"/>
                <a:gd name="connsiteX2771" fmla="*/ 142745 w 998118"/>
                <a:gd name="connsiteY2771" fmla="*/ 525319 h 926859"/>
                <a:gd name="connsiteX2772" fmla="*/ 135570 w 998118"/>
                <a:gd name="connsiteY2772" fmla="*/ 533503 h 926859"/>
                <a:gd name="connsiteX2773" fmla="*/ 133628 w 998118"/>
                <a:gd name="connsiteY2773" fmla="*/ 535444 h 926859"/>
                <a:gd name="connsiteX2774" fmla="*/ 129661 w 998118"/>
                <a:gd name="connsiteY2774" fmla="*/ 539916 h 926859"/>
                <a:gd name="connsiteX2775" fmla="*/ 127382 w 998118"/>
                <a:gd name="connsiteY2775" fmla="*/ 542616 h 926859"/>
                <a:gd name="connsiteX2776" fmla="*/ 124934 w 998118"/>
                <a:gd name="connsiteY2776" fmla="*/ 545907 h 926859"/>
                <a:gd name="connsiteX2777" fmla="*/ 123330 w 998118"/>
                <a:gd name="connsiteY2777" fmla="*/ 547088 h 926859"/>
                <a:gd name="connsiteX2778" fmla="*/ 120713 w 998118"/>
                <a:gd name="connsiteY2778" fmla="*/ 550209 h 926859"/>
                <a:gd name="connsiteX2779" fmla="*/ 118518 w 998118"/>
                <a:gd name="connsiteY2779" fmla="*/ 552403 h 926859"/>
                <a:gd name="connsiteX2780" fmla="*/ 109992 w 998118"/>
                <a:gd name="connsiteY2780" fmla="*/ 562613 h 926859"/>
                <a:gd name="connsiteX2781" fmla="*/ 106785 w 998118"/>
                <a:gd name="connsiteY2781" fmla="*/ 567000 h 926859"/>
                <a:gd name="connsiteX2782" fmla="*/ 103830 w 998118"/>
                <a:gd name="connsiteY2782" fmla="*/ 569025 h 926859"/>
                <a:gd name="connsiteX2783" fmla="*/ 98427 w 998118"/>
                <a:gd name="connsiteY2783" fmla="*/ 573413 h 926859"/>
                <a:gd name="connsiteX2784" fmla="*/ 96148 w 998118"/>
                <a:gd name="connsiteY2784" fmla="*/ 575944 h 926859"/>
                <a:gd name="connsiteX2785" fmla="*/ 95220 w 998118"/>
                <a:gd name="connsiteY2785" fmla="*/ 577378 h 926859"/>
                <a:gd name="connsiteX2786" fmla="*/ 91759 w 998118"/>
                <a:gd name="connsiteY2786" fmla="*/ 582525 h 926859"/>
                <a:gd name="connsiteX2787" fmla="*/ 89986 w 998118"/>
                <a:gd name="connsiteY2787" fmla="*/ 583959 h 926859"/>
                <a:gd name="connsiteX2788" fmla="*/ 89226 w 998118"/>
                <a:gd name="connsiteY2788" fmla="*/ 584213 h 926859"/>
                <a:gd name="connsiteX2789" fmla="*/ 86863 w 998118"/>
                <a:gd name="connsiteY2789" fmla="*/ 585731 h 926859"/>
                <a:gd name="connsiteX2790" fmla="*/ 85343 w 998118"/>
                <a:gd name="connsiteY2790" fmla="*/ 585310 h 926859"/>
                <a:gd name="connsiteX2791" fmla="*/ 84415 w 998118"/>
                <a:gd name="connsiteY2791" fmla="*/ 584635 h 926859"/>
                <a:gd name="connsiteX2792" fmla="*/ 83993 w 998118"/>
                <a:gd name="connsiteY2792" fmla="*/ 583622 h 926859"/>
                <a:gd name="connsiteX2793" fmla="*/ 84161 w 998118"/>
                <a:gd name="connsiteY2793" fmla="*/ 581175 h 926859"/>
                <a:gd name="connsiteX2794" fmla="*/ 85343 w 998118"/>
                <a:gd name="connsiteY2794" fmla="*/ 579910 h 926859"/>
                <a:gd name="connsiteX2795" fmla="*/ 89142 w 998118"/>
                <a:gd name="connsiteY2795" fmla="*/ 573328 h 926859"/>
                <a:gd name="connsiteX2796" fmla="*/ 89817 w 998118"/>
                <a:gd name="connsiteY2796" fmla="*/ 572822 h 926859"/>
                <a:gd name="connsiteX2797" fmla="*/ 90746 w 998118"/>
                <a:gd name="connsiteY2797" fmla="*/ 572231 h 926859"/>
                <a:gd name="connsiteX2798" fmla="*/ 93109 w 998118"/>
                <a:gd name="connsiteY2798" fmla="*/ 571135 h 926859"/>
                <a:gd name="connsiteX2799" fmla="*/ 93869 w 998118"/>
                <a:gd name="connsiteY2799" fmla="*/ 570375 h 926859"/>
                <a:gd name="connsiteX2800" fmla="*/ 95811 w 998118"/>
                <a:gd name="connsiteY2800" fmla="*/ 569278 h 926859"/>
                <a:gd name="connsiteX2801" fmla="*/ 94376 w 998118"/>
                <a:gd name="connsiteY2801" fmla="*/ 569110 h 926859"/>
                <a:gd name="connsiteX2802" fmla="*/ 88551 w 998118"/>
                <a:gd name="connsiteY2802" fmla="*/ 571725 h 926859"/>
                <a:gd name="connsiteX2803" fmla="*/ 86863 w 998118"/>
                <a:gd name="connsiteY2803" fmla="*/ 572485 h 926859"/>
                <a:gd name="connsiteX2804" fmla="*/ 84668 w 998118"/>
                <a:gd name="connsiteY2804" fmla="*/ 574341 h 926859"/>
                <a:gd name="connsiteX2805" fmla="*/ 82726 w 998118"/>
                <a:gd name="connsiteY2805" fmla="*/ 575184 h 926859"/>
                <a:gd name="connsiteX2806" fmla="*/ 77408 w 998118"/>
                <a:gd name="connsiteY2806" fmla="*/ 584297 h 926859"/>
                <a:gd name="connsiteX2807" fmla="*/ 75382 w 998118"/>
                <a:gd name="connsiteY2807" fmla="*/ 589022 h 926859"/>
                <a:gd name="connsiteX2808" fmla="*/ 71077 w 998118"/>
                <a:gd name="connsiteY2808" fmla="*/ 599906 h 926859"/>
                <a:gd name="connsiteX2809" fmla="*/ 69473 w 998118"/>
                <a:gd name="connsiteY2809" fmla="*/ 603872 h 926859"/>
                <a:gd name="connsiteX2810" fmla="*/ 65084 w 998118"/>
                <a:gd name="connsiteY2810" fmla="*/ 612057 h 926859"/>
                <a:gd name="connsiteX2811" fmla="*/ 61201 w 998118"/>
                <a:gd name="connsiteY2811" fmla="*/ 617963 h 926859"/>
                <a:gd name="connsiteX2812" fmla="*/ 58837 w 998118"/>
                <a:gd name="connsiteY2812" fmla="*/ 622097 h 926859"/>
                <a:gd name="connsiteX2813" fmla="*/ 50733 w 998118"/>
                <a:gd name="connsiteY2813" fmla="*/ 631800 h 926859"/>
                <a:gd name="connsiteX2814" fmla="*/ 49805 w 998118"/>
                <a:gd name="connsiteY2814" fmla="*/ 633825 h 926859"/>
                <a:gd name="connsiteX2815" fmla="*/ 39337 w 998118"/>
                <a:gd name="connsiteY2815" fmla="*/ 644878 h 926859"/>
                <a:gd name="connsiteX2816" fmla="*/ 31233 w 998118"/>
                <a:gd name="connsiteY2816" fmla="*/ 656607 h 926859"/>
                <a:gd name="connsiteX2817" fmla="*/ 23974 w 998118"/>
                <a:gd name="connsiteY2817" fmla="*/ 665719 h 926859"/>
                <a:gd name="connsiteX2818" fmla="*/ 4980 w 998118"/>
                <a:gd name="connsiteY2818" fmla="*/ 691453 h 926859"/>
                <a:gd name="connsiteX2819" fmla="*/ 5149 w 998118"/>
                <a:gd name="connsiteY2819" fmla="*/ 691622 h 926859"/>
                <a:gd name="connsiteX2820" fmla="*/ 8526 w 998118"/>
                <a:gd name="connsiteY2820" fmla="*/ 693225 h 926859"/>
                <a:gd name="connsiteX2821" fmla="*/ 239906 w 998118"/>
                <a:gd name="connsiteY2821" fmla="*/ 553500 h 926859"/>
                <a:gd name="connsiteX2822" fmla="*/ 239906 w 998118"/>
                <a:gd name="connsiteY2822" fmla="*/ 553922 h 926859"/>
                <a:gd name="connsiteX2823" fmla="*/ 239569 w 998118"/>
                <a:gd name="connsiteY2823" fmla="*/ 553922 h 926859"/>
                <a:gd name="connsiteX2824" fmla="*/ 239569 w 998118"/>
                <a:gd name="connsiteY2824" fmla="*/ 553500 h 926859"/>
                <a:gd name="connsiteX2825" fmla="*/ 239906 w 998118"/>
                <a:gd name="connsiteY2825" fmla="*/ 553500 h 926859"/>
                <a:gd name="connsiteX2826" fmla="*/ 239400 w 998118"/>
                <a:gd name="connsiteY2826" fmla="*/ 554344 h 926859"/>
                <a:gd name="connsiteX2827" fmla="*/ 239400 w 998118"/>
                <a:gd name="connsiteY2827" fmla="*/ 554934 h 926859"/>
                <a:gd name="connsiteX2828" fmla="*/ 239062 w 998118"/>
                <a:gd name="connsiteY2828" fmla="*/ 554934 h 926859"/>
                <a:gd name="connsiteX2829" fmla="*/ 239062 w 998118"/>
                <a:gd name="connsiteY2829" fmla="*/ 554344 h 926859"/>
                <a:gd name="connsiteX2830" fmla="*/ 239400 w 998118"/>
                <a:gd name="connsiteY2830" fmla="*/ 554344 h 926859"/>
                <a:gd name="connsiteX2831" fmla="*/ 239062 w 998118"/>
                <a:gd name="connsiteY2831" fmla="*/ 555019 h 926859"/>
                <a:gd name="connsiteX2832" fmla="*/ 239062 w 998118"/>
                <a:gd name="connsiteY2832" fmla="*/ 555019 h 9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Lst>
              <a:rect l="l" t="t" r="r" b="b"/>
              <a:pathLst>
                <a:path w="998118" h="926859">
                  <a:moveTo>
                    <a:pt x="0" y="687741"/>
                  </a:moveTo>
                  <a:lnTo>
                    <a:pt x="0" y="688584"/>
                  </a:lnTo>
                  <a:lnTo>
                    <a:pt x="2532" y="690188"/>
                  </a:lnTo>
                  <a:lnTo>
                    <a:pt x="3377" y="690188"/>
                  </a:lnTo>
                  <a:lnTo>
                    <a:pt x="5065" y="691791"/>
                  </a:lnTo>
                  <a:lnTo>
                    <a:pt x="3461" y="694322"/>
                  </a:lnTo>
                  <a:lnTo>
                    <a:pt x="3461" y="695166"/>
                  </a:lnTo>
                  <a:lnTo>
                    <a:pt x="4305" y="696853"/>
                  </a:lnTo>
                  <a:lnTo>
                    <a:pt x="4305" y="697697"/>
                  </a:lnTo>
                  <a:lnTo>
                    <a:pt x="5149" y="697697"/>
                  </a:lnTo>
                  <a:lnTo>
                    <a:pt x="5149" y="699384"/>
                  </a:lnTo>
                  <a:lnTo>
                    <a:pt x="5993" y="699384"/>
                  </a:lnTo>
                  <a:lnTo>
                    <a:pt x="5993" y="700228"/>
                  </a:lnTo>
                  <a:lnTo>
                    <a:pt x="6838" y="700228"/>
                  </a:lnTo>
                  <a:lnTo>
                    <a:pt x="6838" y="701072"/>
                  </a:lnTo>
                  <a:lnTo>
                    <a:pt x="7682" y="701916"/>
                  </a:lnTo>
                  <a:lnTo>
                    <a:pt x="7682" y="702760"/>
                  </a:lnTo>
                  <a:lnTo>
                    <a:pt x="8526" y="703603"/>
                  </a:lnTo>
                  <a:lnTo>
                    <a:pt x="8526" y="704447"/>
                  </a:lnTo>
                  <a:lnTo>
                    <a:pt x="9370" y="704447"/>
                  </a:lnTo>
                  <a:lnTo>
                    <a:pt x="10214" y="705291"/>
                  </a:lnTo>
                  <a:lnTo>
                    <a:pt x="11058" y="705291"/>
                  </a:lnTo>
                  <a:lnTo>
                    <a:pt x="11902" y="706135"/>
                  </a:lnTo>
                  <a:lnTo>
                    <a:pt x="12747" y="706135"/>
                  </a:lnTo>
                  <a:lnTo>
                    <a:pt x="14435" y="706894"/>
                  </a:lnTo>
                  <a:lnTo>
                    <a:pt x="16123" y="708582"/>
                  </a:lnTo>
                  <a:lnTo>
                    <a:pt x="17811" y="708582"/>
                  </a:lnTo>
                  <a:lnTo>
                    <a:pt x="18656" y="709341"/>
                  </a:lnTo>
                  <a:lnTo>
                    <a:pt x="19500" y="709341"/>
                  </a:lnTo>
                  <a:lnTo>
                    <a:pt x="19500" y="710184"/>
                  </a:lnTo>
                  <a:lnTo>
                    <a:pt x="20344" y="710184"/>
                  </a:lnTo>
                  <a:lnTo>
                    <a:pt x="21188" y="711028"/>
                  </a:lnTo>
                  <a:lnTo>
                    <a:pt x="22032" y="711028"/>
                  </a:lnTo>
                  <a:lnTo>
                    <a:pt x="22876" y="711872"/>
                  </a:lnTo>
                  <a:lnTo>
                    <a:pt x="23720" y="711872"/>
                  </a:lnTo>
                  <a:lnTo>
                    <a:pt x="23720" y="712716"/>
                  </a:lnTo>
                  <a:lnTo>
                    <a:pt x="25409" y="712716"/>
                  </a:lnTo>
                  <a:lnTo>
                    <a:pt x="27097" y="713475"/>
                  </a:lnTo>
                  <a:lnTo>
                    <a:pt x="27941" y="714319"/>
                  </a:lnTo>
                  <a:lnTo>
                    <a:pt x="28785" y="714319"/>
                  </a:lnTo>
                  <a:lnTo>
                    <a:pt x="28785" y="715163"/>
                  </a:lnTo>
                  <a:lnTo>
                    <a:pt x="27182" y="717694"/>
                  </a:lnTo>
                  <a:lnTo>
                    <a:pt x="26422" y="720225"/>
                  </a:lnTo>
                  <a:lnTo>
                    <a:pt x="27266" y="721069"/>
                  </a:lnTo>
                  <a:lnTo>
                    <a:pt x="26422" y="722756"/>
                  </a:lnTo>
                  <a:lnTo>
                    <a:pt x="26422" y="723600"/>
                  </a:lnTo>
                  <a:lnTo>
                    <a:pt x="25578" y="723600"/>
                  </a:lnTo>
                  <a:lnTo>
                    <a:pt x="25578" y="725288"/>
                  </a:lnTo>
                  <a:lnTo>
                    <a:pt x="23974" y="727819"/>
                  </a:lnTo>
                  <a:lnTo>
                    <a:pt x="25662" y="728663"/>
                  </a:lnTo>
                  <a:lnTo>
                    <a:pt x="28194" y="730266"/>
                  </a:lnTo>
                  <a:lnTo>
                    <a:pt x="29039" y="730266"/>
                  </a:lnTo>
                  <a:lnTo>
                    <a:pt x="30727" y="731025"/>
                  </a:lnTo>
                  <a:lnTo>
                    <a:pt x="32415" y="731869"/>
                  </a:lnTo>
                  <a:lnTo>
                    <a:pt x="34104" y="731869"/>
                  </a:lnTo>
                  <a:lnTo>
                    <a:pt x="34104" y="735244"/>
                  </a:lnTo>
                  <a:lnTo>
                    <a:pt x="39253" y="737691"/>
                  </a:lnTo>
                  <a:lnTo>
                    <a:pt x="40097" y="737691"/>
                  </a:lnTo>
                  <a:lnTo>
                    <a:pt x="45162" y="740138"/>
                  </a:lnTo>
                  <a:lnTo>
                    <a:pt x="47694" y="741741"/>
                  </a:lnTo>
                  <a:lnTo>
                    <a:pt x="48538" y="741741"/>
                  </a:lnTo>
                  <a:lnTo>
                    <a:pt x="52759" y="743344"/>
                  </a:lnTo>
                  <a:lnTo>
                    <a:pt x="53603" y="744188"/>
                  </a:lnTo>
                  <a:lnTo>
                    <a:pt x="54447" y="745031"/>
                  </a:lnTo>
                  <a:lnTo>
                    <a:pt x="56136" y="745875"/>
                  </a:lnTo>
                  <a:lnTo>
                    <a:pt x="56980" y="745875"/>
                  </a:lnTo>
                  <a:lnTo>
                    <a:pt x="57824" y="746719"/>
                  </a:lnTo>
                  <a:lnTo>
                    <a:pt x="60357" y="747478"/>
                  </a:lnTo>
                  <a:lnTo>
                    <a:pt x="61201" y="748322"/>
                  </a:lnTo>
                  <a:lnTo>
                    <a:pt x="62889" y="749166"/>
                  </a:lnTo>
                  <a:lnTo>
                    <a:pt x="63733" y="750009"/>
                  </a:lnTo>
                  <a:lnTo>
                    <a:pt x="64577" y="750853"/>
                  </a:lnTo>
                  <a:lnTo>
                    <a:pt x="65421" y="751697"/>
                  </a:lnTo>
                  <a:lnTo>
                    <a:pt x="66266" y="751697"/>
                  </a:lnTo>
                  <a:lnTo>
                    <a:pt x="66266" y="752541"/>
                  </a:lnTo>
                  <a:lnTo>
                    <a:pt x="67954" y="753385"/>
                  </a:lnTo>
                  <a:lnTo>
                    <a:pt x="68798" y="753385"/>
                  </a:lnTo>
                  <a:lnTo>
                    <a:pt x="68798" y="754228"/>
                  </a:lnTo>
                  <a:lnTo>
                    <a:pt x="69642" y="754228"/>
                  </a:lnTo>
                  <a:lnTo>
                    <a:pt x="70486" y="755072"/>
                  </a:lnTo>
                  <a:lnTo>
                    <a:pt x="71330" y="755916"/>
                  </a:lnTo>
                  <a:lnTo>
                    <a:pt x="73019" y="756760"/>
                  </a:lnTo>
                  <a:lnTo>
                    <a:pt x="76395" y="759207"/>
                  </a:lnTo>
                  <a:lnTo>
                    <a:pt x="74707" y="760894"/>
                  </a:lnTo>
                  <a:lnTo>
                    <a:pt x="75551" y="761738"/>
                  </a:lnTo>
                  <a:lnTo>
                    <a:pt x="78084" y="761738"/>
                  </a:lnTo>
                  <a:lnTo>
                    <a:pt x="79772" y="760809"/>
                  </a:lnTo>
                  <a:lnTo>
                    <a:pt x="80616" y="760809"/>
                  </a:lnTo>
                  <a:lnTo>
                    <a:pt x="80616" y="761653"/>
                  </a:lnTo>
                  <a:lnTo>
                    <a:pt x="79772" y="762497"/>
                  </a:lnTo>
                  <a:lnTo>
                    <a:pt x="78084" y="763341"/>
                  </a:lnTo>
                  <a:lnTo>
                    <a:pt x="78084" y="764185"/>
                  </a:lnTo>
                  <a:lnTo>
                    <a:pt x="77239" y="765028"/>
                  </a:lnTo>
                  <a:lnTo>
                    <a:pt x="75551" y="766716"/>
                  </a:lnTo>
                  <a:lnTo>
                    <a:pt x="74707" y="767560"/>
                  </a:lnTo>
                  <a:lnTo>
                    <a:pt x="75551" y="768403"/>
                  </a:lnTo>
                  <a:lnTo>
                    <a:pt x="75551" y="769247"/>
                  </a:lnTo>
                  <a:lnTo>
                    <a:pt x="76395" y="770935"/>
                  </a:lnTo>
                  <a:lnTo>
                    <a:pt x="76395" y="771778"/>
                  </a:lnTo>
                  <a:lnTo>
                    <a:pt x="78168" y="774310"/>
                  </a:lnTo>
                  <a:lnTo>
                    <a:pt x="79096" y="777684"/>
                  </a:lnTo>
                  <a:lnTo>
                    <a:pt x="80869" y="781060"/>
                  </a:lnTo>
                  <a:lnTo>
                    <a:pt x="80869" y="781903"/>
                  </a:lnTo>
                  <a:lnTo>
                    <a:pt x="81713" y="782747"/>
                  </a:lnTo>
                  <a:lnTo>
                    <a:pt x="81713" y="783591"/>
                  </a:lnTo>
                  <a:lnTo>
                    <a:pt x="82557" y="784435"/>
                  </a:lnTo>
                  <a:lnTo>
                    <a:pt x="85090" y="786882"/>
                  </a:lnTo>
                  <a:lnTo>
                    <a:pt x="87622" y="788485"/>
                  </a:lnTo>
                  <a:lnTo>
                    <a:pt x="87622" y="789328"/>
                  </a:lnTo>
                  <a:lnTo>
                    <a:pt x="89311" y="790172"/>
                  </a:lnTo>
                  <a:lnTo>
                    <a:pt x="90155" y="791016"/>
                  </a:lnTo>
                  <a:lnTo>
                    <a:pt x="90999" y="791860"/>
                  </a:lnTo>
                  <a:lnTo>
                    <a:pt x="92687" y="793547"/>
                  </a:lnTo>
                  <a:lnTo>
                    <a:pt x="93531" y="793547"/>
                  </a:lnTo>
                  <a:lnTo>
                    <a:pt x="93531" y="794391"/>
                  </a:lnTo>
                  <a:lnTo>
                    <a:pt x="94376" y="794391"/>
                  </a:lnTo>
                  <a:lnTo>
                    <a:pt x="98596" y="797682"/>
                  </a:lnTo>
                  <a:lnTo>
                    <a:pt x="98596" y="798525"/>
                  </a:lnTo>
                  <a:lnTo>
                    <a:pt x="101129" y="800128"/>
                  </a:lnTo>
                  <a:lnTo>
                    <a:pt x="101973" y="800972"/>
                  </a:lnTo>
                  <a:lnTo>
                    <a:pt x="105349" y="804263"/>
                  </a:lnTo>
                  <a:lnTo>
                    <a:pt x="107038" y="805950"/>
                  </a:lnTo>
                  <a:lnTo>
                    <a:pt x="109570" y="807553"/>
                  </a:lnTo>
                  <a:lnTo>
                    <a:pt x="112103" y="809156"/>
                  </a:lnTo>
                  <a:lnTo>
                    <a:pt x="113791" y="810844"/>
                  </a:lnTo>
                  <a:lnTo>
                    <a:pt x="114635" y="811688"/>
                  </a:lnTo>
                  <a:lnTo>
                    <a:pt x="115479" y="811688"/>
                  </a:lnTo>
                  <a:lnTo>
                    <a:pt x="117168" y="812447"/>
                  </a:lnTo>
                  <a:lnTo>
                    <a:pt x="118012" y="812447"/>
                  </a:lnTo>
                  <a:lnTo>
                    <a:pt x="118012" y="811603"/>
                  </a:lnTo>
                  <a:lnTo>
                    <a:pt x="119700" y="810760"/>
                  </a:lnTo>
                  <a:lnTo>
                    <a:pt x="122992" y="806541"/>
                  </a:lnTo>
                  <a:lnTo>
                    <a:pt x="122992" y="805697"/>
                  </a:lnTo>
                  <a:lnTo>
                    <a:pt x="124596" y="804010"/>
                  </a:lnTo>
                  <a:lnTo>
                    <a:pt x="127888" y="799791"/>
                  </a:lnTo>
                  <a:lnTo>
                    <a:pt x="128732" y="798947"/>
                  </a:lnTo>
                  <a:lnTo>
                    <a:pt x="128732" y="799791"/>
                  </a:lnTo>
                  <a:lnTo>
                    <a:pt x="129576" y="800634"/>
                  </a:lnTo>
                  <a:lnTo>
                    <a:pt x="129576" y="801478"/>
                  </a:lnTo>
                  <a:lnTo>
                    <a:pt x="130421" y="802322"/>
                  </a:lnTo>
                  <a:lnTo>
                    <a:pt x="130421" y="804853"/>
                  </a:lnTo>
                  <a:lnTo>
                    <a:pt x="131265" y="804853"/>
                  </a:lnTo>
                  <a:lnTo>
                    <a:pt x="131265" y="806541"/>
                  </a:lnTo>
                  <a:lnTo>
                    <a:pt x="132109" y="806541"/>
                  </a:lnTo>
                  <a:lnTo>
                    <a:pt x="132109" y="808228"/>
                  </a:lnTo>
                  <a:lnTo>
                    <a:pt x="132953" y="809072"/>
                  </a:lnTo>
                  <a:lnTo>
                    <a:pt x="132953" y="809916"/>
                  </a:lnTo>
                  <a:lnTo>
                    <a:pt x="133797" y="809072"/>
                  </a:lnTo>
                  <a:lnTo>
                    <a:pt x="135485" y="809072"/>
                  </a:lnTo>
                  <a:lnTo>
                    <a:pt x="135485" y="808228"/>
                  </a:lnTo>
                  <a:lnTo>
                    <a:pt x="138018" y="808228"/>
                  </a:lnTo>
                  <a:lnTo>
                    <a:pt x="138018" y="807385"/>
                  </a:lnTo>
                  <a:lnTo>
                    <a:pt x="141394" y="807385"/>
                  </a:lnTo>
                  <a:lnTo>
                    <a:pt x="141394" y="808144"/>
                  </a:lnTo>
                  <a:lnTo>
                    <a:pt x="143083" y="808144"/>
                  </a:lnTo>
                  <a:lnTo>
                    <a:pt x="143083" y="808988"/>
                  </a:lnTo>
                  <a:lnTo>
                    <a:pt x="143927" y="809832"/>
                  </a:lnTo>
                  <a:lnTo>
                    <a:pt x="144771" y="809832"/>
                  </a:lnTo>
                  <a:lnTo>
                    <a:pt x="144771" y="810675"/>
                  </a:lnTo>
                  <a:lnTo>
                    <a:pt x="145615" y="810675"/>
                  </a:lnTo>
                  <a:lnTo>
                    <a:pt x="145615" y="811519"/>
                  </a:lnTo>
                  <a:lnTo>
                    <a:pt x="146459" y="812363"/>
                  </a:lnTo>
                  <a:lnTo>
                    <a:pt x="147303" y="813207"/>
                  </a:lnTo>
                  <a:lnTo>
                    <a:pt x="148148" y="814894"/>
                  </a:lnTo>
                  <a:lnTo>
                    <a:pt x="149836" y="816581"/>
                  </a:lnTo>
                  <a:lnTo>
                    <a:pt x="150680" y="817425"/>
                  </a:lnTo>
                  <a:lnTo>
                    <a:pt x="150680" y="818269"/>
                  </a:lnTo>
                  <a:lnTo>
                    <a:pt x="151524" y="819113"/>
                  </a:lnTo>
                  <a:lnTo>
                    <a:pt x="152368" y="820800"/>
                  </a:lnTo>
                  <a:lnTo>
                    <a:pt x="153213" y="822488"/>
                  </a:lnTo>
                  <a:lnTo>
                    <a:pt x="154057" y="822488"/>
                  </a:lnTo>
                  <a:lnTo>
                    <a:pt x="154901" y="823331"/>
                  </a:lnTo>
                  <a:lnTo>
                    <a:pt x="154901" y="824175"/>
                  </a:lnTo>
                  <a:lnTo>
                    <a:pt x="155745" y="825019"/>
                  </a:lnTo>
                  <a:lnTo>
                    <a:pt x="156589" y="825863"/>
                  </a:lnTo>
                  <a:lnTo>
                    <a:pt x="156589" y="826707"/>
                  </a:lnTo>
                  <a:lnTo>
                    <a:pt x="157433" y="826707"/>
                  </a:lnTo>
                  <a:lnTo>
                    <a:pt x="157433" y="827550"/>
                  </a:lnTo>
                  <a:lnTo>
                    <a:pt x="158277" y="828394"/>
                  </a:lnTo>
                  <a:lnTo>
                    <a:pt x="158277" y="829238"/>
                  </a:lnTo>
                  <a:lnTo>
                    <a:pt x="159122" y="829238"/>
                  </a:lnTo>
                  <a:lnTo>
                    <a:pt x="160810" y="830841"/>
                  </a:lnTo>
                  <a:lnTo>
                    <a:pt x="160810" y="831685"/>
                  </a:lnTo>
                  <a:lnTo>
                    <a:pt x="163427" y="834975"/>
                  </a:lnTo>
                  <a:lnTo>
                    <a:pt x="164271" y="836663"/>
                  </a:lnTo>
                  <a:lnTo>
                    <a:pt x="165115" y="837507"/>
                  </a:lnTo>
                  <a:lnTo>
                    <a:pt x="165959" y="838350"/>
                  </a:lnTo>
                  <a:lnTo>
                    <a:pt x="166803" y="840038"/>
                  </a:lnTo>
                  <a:lnTo>
                    <a:pt x="167647" y="840038"/>
                  </a:lnTo>
                  <a:lnTo>
                    <a:pt x="167647" y="840882"/>
                  </a:lnTo>
                  <a:lnTo>
                    <a:pt x="168492" y="840882"/>
                  </a:lnTo>
                  <a:lnTo>
                    <a:pt x="168492" y="841725"/>
                  </a:lnTo>
                  <a:lnTo>
                    <a:pt x="169336" y="841725"/>
                  </a:lnTo>
                  <a:lnTo>
                    <a:pt x="170180" y="842569"/>
                  </a:lnTo>
                  <a:lnTo>
                    <a:pt x="170180" y="843413"/>
                  </a:lnTo>
                  <a:lnTo>
                    <a:pt x="171024" y="844256"/>
                  </a:lnTo>
                  <a:lnTo>
                    <a:pt x="172712" y="844256"/>
                  </a:lnTo>
                  <a:lnTo>
                    <a:pt x="173556" y="845016"/>
                  </a:lnTo>
                  <a:lnTo>
                    <a:pt x="174401" y="845016"/>
                  </a:lnTo>
                  <a:lnTo>
                    <a:pt x="174401" y="845860"/>
                  </a:lnTo>
                  <a:lnTo>
                    <a:pt x="175245" y="846703"/>
                  </a:lnTo>
                  <a:lnTo>
                    <a:pt x="176933" y="846703"/>
                  </a:lnTo>
                  <a:lnTo>
                    <a:pt x="177777" y="847463"/>
                  </a:lnTo>
                  <a:lnTo>
                    <a:pt x="178621" y="847463"/>
                  </a:lnTo>
                  <a:lnTo>
                    <a:pt x="179465" y="848307"/>
                  </a:lnTo>
                  <a:lnTo>
                    <a:pt x="180310" y="848307"/>
                  </a:lnTo>
                  <a:lnTo>
                    <a:pt x="180310" y="849150"/>
                  </a:lnTo>
                  <a:lnTo>
                    <a:pt x="181154" y="849150"/>
                  </a:lnTo>
                  <a:lnTo>
                    <a:pt x="181998" y="849994"/>
                  </a:lnTo>
                  <a:lnTo>
                    <a:pt x="182842" y="850838"/>
                  </a:lnTo>
                  <a:lnTo>
                    <a:pt x="187907" y="850838"/>
                  </a:lnTo>
                  <a:lnTo>
                    <a:pt x="188751" y="851597"/>
                  </a:lnTo>
                  <a:lnTo>
                    <a:pt x="190439" y="851597"/>
                  </a:lnTo>
                  <a:lnTo>
                    <a:pt x="192972" y="852356"/>
                  </a:lnTo>
                  <a:lnTo>
                    <a:pt x="196348" y="852356"/>
                  </a:lnTo>
                  <a:lnTo>
                    <a:pt x="197193" y="853116"/>
                  </a:lnTo>
                  <a:lnTo>
                    <a:pt x="201413" y="853116"/>
                  </a:lnTo>
                  <a:lnTo>
                    <a:pt x="202257" y="853875"/>
                  </a:lnTo>
                  <a:lnTo>
                    <a:pt x="204790" y="853875"/>
                  </a:lnTo>
                  <a:lnTo>
                    <a:pt x="204790" y="854719"/>
                  </a:lnTo>
                  <a:lnTo>
                    <a:pt x="208166" y="854719"/>
                  </a:lnTo>
                  <a:lnTo>
                    <a:pt x="209011" y="855478"/>
                  </a:lnTo>
                  <a:lnTo>
                    <a:pt x="212387" y="855478"/>
                  </a:lnTo>
                  <a:lnTo>
                    <a:pt x="213231" y="854550"/>
                  </a:lnTo>
                  <a:lnTo>
                    <a:pt x="213231" y="853706"/>
                  </a:lnTo>
                  <a:lnTo>
                    <a:pt x="214075" y="853706"/>
                  </a:lnTo>
                  <a:lnTo>
                    <a:pt x="214075" y="852863"/>
                  </a:lnTo>
                  <a:lnTo>
                    <a:pt x="214920" y="852863"/>
                  </a:lnTo>
                  <a:lnTo>
                    <a:pt x="215764" y="852019"/>
                  </a:lnTo>
                  <a:lnTo>
                    <a:pt x="216608" y="851175"/>
                  </a:lnTo>
                  <a:lnTo>
                    <a:pt x="217452" y="850331"/>
                  </a:lnTo>
                  <a:lnTo>
                    <a:pt x="218296" y="848644"/>
                  </a:lnTo>
                  <a:lnTo>
                    <a:pt x="220744" y="846113"/>
                  </a:lnTo>
                  <a:lnTo>
                    <a:pt x="221588" y="845269"/>
                  </a:lnTo>
                  <a:lnTo>
                    <a:pt x="222433" y="845269"/>
                  </a:lnTo>
                  <a:lnTo>
                    <a:pt x="222433" y="844425"/>
                  </a:lnTo>
                  <a:lnTo>
                    <a:pt x="223277" y="843582"/>
                  </a:lnTo>
                  <a:lnTo>
                    <a:pt x="224121" y="843582"/>
                  </a:lnTo>
                  <a:lnTo>
                    <a:pt x="224121" y="842738"/>
                  </a:lnTo>
                  <a:lnTo>
                    <a:pt x="225809" y="841894"/>
                  </a:lnTo>
                  <a:lnTo>
                    <a:pt x="225809" y="841050"/>
                  </a:lnTo>
                  <a:lnTo>
                    <a:pt x="226653" y="840206"/>
                  </a:lnTo>
                  <a:lnTo>
                    <a:pt x="227497" y="839363"/>
                  </a:lnTo>
                  <a:lnTo>
                    <a:pt x="228342" y="838519"/>
                  </a:lnTo>
                  <a:lnTo>
                    <a:pt x="229186" y="837675"/>
                  </a:lnTo>
                  <a:lnTo>
                    <a:pt x="230030" y="836831"/>
                  </a:lnTo>
                  <a:lnTo>
                    <a:pt x="231718" y="835144"/>
                  </a:lnTo>
                  <a:lnTo>
                    <a:pt x="232562" y="834300"/>
                  </a:lnTo>
                  <a:lnTo>
                    <a:pt x="232562" y="833456"/>
                  </a:lnTo>
                  <a:lnTo>
                    <a:pt x="233406" y="833456"/>
                  </a:lnTo>
                  <a:lnTo>
                    <a:pt x="234251" y="832613"/>
                  </a:lnTo>
                  <a:lnTo>
                    <a:pt x="235095" y="831769"/>
                  </a:lnTo>
                  <a:lnTo>
                    <a:pt x="235939" y="830925"/>
                  </a:lnTo>
                  <a:lnTo>
                    <a:pt x="236783" y="830082"/>
                  </a:lnTo>
                  <a:lnTo>
                    <a:pt x="237627" y="829238"/>
                  </a:lnTo>
                  <a:lnTo>
                    <a:pt x="238471" y="829238"/>
                  </a:lnTo>
                  <a:lnTo>
                    <a:pt x="238471" y="828394"/>
                  </a:lnTo>
                  <a:lnTo>
                    <a:pt x="239315" y="828394"/>
                  </a:lnTo>
                  <a:lnTo>
                    <a:pt x="240160" y="827550"/>
                  </a:lnTo>
                  <a:lnTo>
                    <a:pt x="240160" y="825019"/>
                  </a:lnTo>
                  <a:lnTo>
                    <a:pt x="240919" y="825019"/>
                  </a:lnTo>
                  <a:lnTo>
                    <a:pt x="240919" y="823331"/>
                  </a:lnTo>
                  <a:lnTo>
                    <a:pt x="241679" y="822488"/>
                  </a:lnTo>
                  <a:lnTo>
                    <a:pt x="241679" y="821644"/>
                  </a:lnTo>
                  <a:lnTo>
                    <a:pt x="242523" y="821644"/>
                  </a:lnTo>
                  <a:lnTo>
                    <a:pt x="242523" y="820800"/>
                  </a:lnTo>
                  <a:lnTo>
                    <a:pt x="243367" y="820800"/>
                  </a:lnTo>
                  <a:lnTo>
                    <a:pt x="243367" y="819956"/>
                  </a:lnTo>
                  <a:lnTo>
                    <a:pt x="244212" y="819956"/>
                  </a:lnTo>
                  <a:lnTo>
                    <a:pt x="245056" y="819113"/>
                  </a:lnTo>
                  <a:lnTo>
                    <a:pt x="245900" y="818269"/>
                  </a:lnTo>
                  <a:lnTo>
                    <a:pt x="246744" y="817425"/>
                  </a:lnTo>
                  <a:lnTo>
                    <a:pt x="246744" y="816581"/>
                  </a:lnTo>
                  <a:lnTo>
                    <a:pt x="247588" y="815738"/>
                  </a:lnTo>
                  <a:lnTo>
                    <a:pt x="248432" y="814894"/>
                  </a:lnTo>
                  <a:lnTo>
                    <a:pt x="249276" y="814894"/>
                  </a:lnTo>
                  <a:lnTo>
                    <a:pt x="250121" y="813207"/>
                  </a:lnTo>
                  <a:lnTo>
                    <a:pt x="250965" y="812363"/>
                  </a:lnTo>
                  <a:lnTo>
                    <a:pt x="250965" y="811519"/>
                  </a:lnTo>
                  <a:lnTo>
                    <a:pt x="251809" y="811519"/>
                  </a:lnTo>
                  <a:lnTo>
                    <a:pt x="251809" y="810675"/>
                  </a:lnTo>
                  <a:lnTo>
                    <a:pt x="252653" y="811519"/>
                  </a:lnTo>
                  <a:lnTo>
                    <a:pt x="253497" y="813207"/>
                  </a:lnTo>
                  <a:lnTo>
                    <a:pt x="254341" y="812363"/>
                  </a:lnTo>
                  <a:lnTo>
                    <a:pt x="256030" y="812363"/>
                  </a:lnTo>
                  <a:lnTo>
                    <a:pt x="256030" y="811519"/>
                  </a:lnTo>
                  <a:lnTo>
                    <a:pt x="256874" y="811519"/>
                  </a:lnTo>
                  <a:lnTo>
                    <a:pt x="256874" y="810675"/>
                  </a:lnTo>
                  <a:lnTo>
                    <a:pt x="258562" y="810675"/>
                  </a:lnTo>
                  <a:lnTo>
                    <a:pt x="258562" y="809832"/>
                  </a:lnTo>
                  <a:lnTo>
                    <a:pt x="259406" y="809832"/>
                  </a:lnTo>
                  <a:lnTo>
                    <a:pt x="259406" y="808988"/>
                  </a:lnTo>
                  <a:lnTo>
                    <a:pt x="260250" y="808988"/>
                  </a:lnTo>
                  <a:lnTo>
                    <a:pt x="261094" y="808144"/>
                  </a:lnTo>
                  <a:lnTo>
                    <a:pt x="261939" y="808144"/>
                  </a:lnTo>
                  <a:lnTo>
                    <a:pt x="262783" y="807300"/>
                  </a:lnTo>
                  <a:lnTo>
                    <a:pt x="264471" y="806456"/>
                  </a:lnTo>
                  <a:lnTo>
                    <a:pt x="265315" y="806456"/>
                  </a:lnTo>
                  <a:lnTo>
                    <a:pt x="265315" y="805613"/>
                  </a:lnTo>
                  <a:lnTo>
                    <a:pt x="267003" y="805613"/>
                  </a:lnTo>
                  <a:lnTo>
                    <a:pt x="267003" y="804769"/>
                  </a:lnTo>
                  <a:lnTo>
                    <a:pt x="268692" y="803925"/>
                  </a:lnTo>
                  <a:lnTo>
                    <a:pt x="269536" y="803081"/>
                  </a:lnTo>
                  <a:lnTo>
                    <a:pt x="268692" y="802238"/>
                  </a:lnTo>
                  <a:lnTo>
                    <a:pt x="269536" y="801394"/>
                  </a:lnTo>
                  <a:lnTo>
                    <a:pt x="270380" y="800550"/>
                  </a:lnTo>
                  <a:lnTo>
                    <a:pt x="272068" y="800550"/>
                  </a:lnTo>
                  <a:lnTo>
                    <a:pt x="272068" y="799706"/>
                  </a:lnTo>
                  <a:lnTo>
                    <a:pt x="272912" y="799706"/>
                  </a:lnTo>
                  <a:lnTo>
                    <a:pt x="274601" y="798863"/>
                  </a:lnTo>
                  <a:lnTo>
                    <a:pt x="275445" y="798863"/>
                  </a:lnTo>
                  <a:lnTo>
                    <a:pt x="276289" y="798019"/>
                  </a:lnTo>
                  <a:lnTo>
                    <a:pt x="277977" y="798019"/>
                  </a:lnTo>
                  <a:lnTo>
                    <a:pt x="277977" y="797175"/>
                  </a:lnTo>
                  <a:lnTo>
                    <a:pt x="279666" y="797175"/>
                  </a:lnTo>
                  <a:lnTo>
                    <a:pt x="279666" y="796332"/>
                  </a:lnTo>
                  <a:lnTo>
                    <a:pt x="282198" y="796332"/>
                  </a:lnTo>
                  <a:lnTo>
                    <a:pt x="282198" y="795488"/>
                  </a:lnTo>
                  <a:lnTo>
                    <a:pt x="283886" y="795488"/>
                  </a:lnTo>
                  <a:lnTo>
                    <a:pt x="283886" y="794644"/>
                  </a:lnTo>
                  <a:lnTo>
                    <a:pt x="284730" y="794644"/>
                  </a:lnTo>
                  <a:lnTo>
                    <a:pt x="285575" y="793800"/>
                  </a:lnTo>
                  <a:lnTo>
                    <a:pt x="287263" y="793800"/>
                  </a:lnTo>
                  <a:lnTo>
                    <a:pt x="288107" y="792957"/>
                  </a:lnTo>
                  <a:lnTo>
                    <a:pt x="289795" y="792957"/>
                  </a:lnTo>
                  <a:lnTo>
                    <a:pt x="289795" y="792113"/>
                  </a:lnTo>
                  <a:lnTo>
                    <a:pt x="290640" y="792113"/>
                  </a:lnTo>
                  <a:lnTo>
                    <a:pt x="291484" y="791269"/>
                  </a:lnTo>
                  <a:lnTo>
                    <a:pt x="293172" y="791269"/>
                  </a:lnTo>
                  <a:lnTo>
                    <a:pt x="294016" y="790425"/>
                  </a:lnTo>
                  <a:lnTo>
                    <a:pt x="295704" y="790425"/>
                  </a:lnTo>
                  <a:lnTo>
                    <a:pt x="295704" y="789581"/>
                  </a:lnTo>
                  <a:lnTo>
                    <a:pt x="298237" y="789581"/>
                  </a:lnTo>
                  <a:lnTo>
                    <a:pt x="299081" y="788653"/>
                  </a:lnTo>
                  <a:lnTo>
                    <a:pt x="300769" y="788653"/>
                  </a:lnTo>
                  <a:lnTo>
                    <a:pt x="300769" y="787810"/>
                  </a:lnTo>
                  <a:lnTo>
                    <a:pt x="303302" y="787810"/>
                  </a:lnTo>
                  <a:lnTo>
                    <a:pt x="303302" y="786966"/>
                  </a:lnTo>
                  <a:lnTo>
                    <a:pt x="305834" y="786966"/>
                  </a:lnTo>
                  <a:lnTo>
                    <a:pt x="306678" y="786038"/>
                  </a:lnTo>
                  <a:lnTo>
                    <a:pt x="308367" y="786038"/>
                  </a:lnTo>
                  <a:lnTo>
                    <a:pt x="308367" y="785194"/>
                  </a:lnTo>
                  <a:lnTo>
                    <a:pt x="310055" y="785194"/>
                  </a:lnTo>
                  <a:lnTo>
                    <a:pt x="310055" y="784350"/>
                  </a:lnTo>
                  <a:lnTo>
                    <a:pt x="309211" y="782663"/>
                  </a:lnTo>
                  <a:lnTo>
                    <a:pt x="308367" y="780975"/>
                  </a:lnTo>
                  <a:lnTo>
                    <a:pt x="308367" y="779288"/>
                  </a:lnTo>
                  <a:lnTo>
                    <a:pt x="307522" y="778444"/>
                  </a:lnTo>
                  <a:lnTo>
                    <a:pt x="306678" y="776756"/>
                  </a:lnTo>
                  <a:lnTo>
                    <a:pt x="305834" y="773382"/>
                  </a:lnTo>
                  <a:lnTo>
                    <a:pt x="306678" y="773382"/>
                  </a:lnTo>
                  <a:lnTo>
                    <a:pt x="306678" y="772538"/>
                  </a:lnTo>
                  <a:lnTo>
                    <a:pt x="307522" y="772538"/>
                  </a:lnTo>
                  <a:lnTo>
                    <a:pt x="312503" y="771610"/>
                  </a:lnTo>
                  <a:lnTo>
                    <a:pt x="315879" y="770681"/>
                  </a:lnTo>
                  <a:lnTo>
                    <a:pt x="317568" y="769838"/>
                  </a:lnTo>
                  <a:lnTo>
                    <a:pt x="320100" y="769838"/>
                  </a:lnTo>
                  <a:lnTo>
                    <a:pt x="320100" y="768994"/>
                  </a:lnTo>
                  <a:lnTo>
                    <a:pt x="322633" y="768994"/>
                  </a:lnTo>
                  <a:lnTo>
                    <a:pt x="325165" y="768066"/>
                  </a:lnTo>
                  <a:lnTo>
                    <a:pt x="326853" y="768066"/>
                  </a:lnTo>
                  <a:lnTo>
                    <a:pt x="326853" y="767222"/>
                  </a:lnTo>
                  <a:lnTo>
                    <a:pt x="329386" y="767222"/>
                  </a:lnTo>
                  <a:lnTo>
                    <a:pt x="330230" y="766294"/>
                  </a:lnTo>
                  <a:lnTo>
                    <a:pt x="334451" y="765366"/>
                  </a:lnTo>
                  <a:lnTo>
                    <a:pt x="335295" y="765366"/>
                  </a:lnTo>
                  <a:lnTo>
                    <a:pt x="337827" y="764438"/>
                  </a:lnTo>
                  <a:lnTo>
                    <a:pt x="339516" y="764438"/>
                  </a:lnTo>
                  <a:lnTo>
                    <a:pt x="340360" y="765282"/>
                  </a:lnTo>
                  <a:lnTo>
                    <a:pt x="341204" y="765282"/>
                  </a:lnTo>
                  <a:lnTo>
                    <a:pt x="342048" y="764438"/>
                  </a:lnTo>
                  <a:lnTo>
                    <a:pt x="342892" y="765282"/>
                  </a:lnTo>
                  <a:lnTo>
                    <a:pt x="342892" y="766125"/>
                  </a:lnTo>
                  <a:lnTo>
                    <a:pt x="344665" y="769500"/>
                  </a:lnTo>
                  <a:lnTo>
                    <a:pt x="345509" y="769500"/>
                  </a:lnTo>
                  <a:lnTo>
                    <a:pt x="346353" y="768657"/>
                  </a:lnTo>
                  <a:lnTo>
                    <a:pt x="347197" y="768657"/>
                  </a:lnTo>
                  <a:lnTo>
                    <a:pt x="349730" y="766969"/>
                  </a:lnTo>
                  <a:lnTo>
                    <a:pt x="350574" y="766125"/>
                  </a:lnTo>
                  <a:lnTo>
                    <a:pt x="351418" y="766125"/>
                  </a:lnTo>
                  <a:lnTo>
                    <a:pt x="352262" y="765282"/>
                  </a:lnTo>
                  <a:lnTo>
                    <a:pt x="353106" y="764438"/>
                  </a:lnTo>
                  <a:lnTo>
                    <a:pt x="353951" y="764438"/>
                  </a:lnTo>
                  <a:lnTo>
                    <a:pt x="353951" y="763594"/>
                  </a:lnTo>
                  <a:lnTo>
                    <a:pt x="354795" y="763594"/>
                  </a:lnTo>
                  <a:lnTo>
                    <a:pt x="355639" y="762750"/>
                  </a:lnTo>
                  <a:lnTo>
                    <a:pt x="356483" y="762750"/>
                  </a:lnTo>
                  <a:lnTo>
                    <a:pt x="356483" y="761906"/>
                  </a:lnTo>
                  <a:lnTo>
                    <a:pt x="357327" y="761906"/>
                  </a:lnTo>
                  <a:lnTo>
                    <a:pt x="358171" y="761063"/>
                  </a:lnTo>
                  <a:lnTo>
                    <a:pt x="359015" y="761063"/>
                  </a:lnTo>
                  <a:lnTo>
                    <a:pt x="359015" y="760219"/>
                  </a:lnTo>
                  <a:lnTo>
                    <a:pt x="360704" y="760219"/>
                  </a:lnTo>
                  <a:lnTo>
                    <a:pt x="360704" y="759375"/>
                  </a:lnTo>
                  <a:lnTo>
                    <a:pt x="362392" y="759375"/>
                  </a:lnTo>
                  <a:lnTo>
                    <a:pt x="362392" y="758531"/>
                  </a:lnTo>
                  <a:lnTo>
                    <a:pt x="363236" y="758531"/>
                  </a:lnTo>
                  <a:lnTo>
                    <a:pt x="364080" y="757688"/>
                  </a:lnTo>
                  <a:lnTo>
                    <a:pt x="364924" y="757688"/>
                  </a:lnTo>
                  <a:lnTo>
                    <a:pt x="365769" y="756844"/>
                  </a:lnTo>
                  <a:lnTo>
                    <a:pt x="366613" y="756000"/>
                  </a:lnTo>
                  <a:lnTo>
                    <a:pt x="368301" y="755156"/>
                  </a:lnTo>
                  <a:lnTo>
                    <a:pt x="369145" y="754313"/>
                  </a:lnTo>
                  <a:lnTo>
                    <a:pt x="369989" y="753469"/>
                  </a:lnTo>
                  <a:lnTo>
                    <a:pt x="372522" y="752625"/>
                  </a:lnTo>
                  <a:lnTo>
                    <a:pt x="374210" y="750938"/>
                  </a:lnTo>
                  <a:lnTo>
                    <a:pt x="377586" y="749250"/>
                  </a:lnTo>
                  <a:lnTo>
                    <a:pt x="379275" y="747563"/>
                  </a:lnTo>
                  <a:lnTo>
                    <a:pt x="380963" y="747563"/>
                  </a:lnTo>
                  <a:lnTo>
                    <a:pt x="380963" y="746719"/>
                  </a:lnTo>
                  <a:lnTo>
                    <a:pt x="383496" y="745875"/>
                  </a:lnTo>
                  <a:lnTo>
                    <a:pt x="384340" y="744188"/>
                  </a:lnTo>
                  <a:lnTo>
                    <a:pt x="386028" y="743344"/>
                  </a:lnTo>
                  <a:lnTo>
                    <a:pt x="387716" y="742500"/>
                  </a:lnTo>
                  <a:lnTo>
                    <a:pt x="388560" y="741656"/>
                  </a:lnTo>
                  <a:lnTo>
                    <a:pt x="389405" y="741656"/>
                  </a:lnTo>
                  <a:lnTo>
                    <a:pt x="389405" y="739969"/>
                  </a:lnTo>
                  <a:lnTo>
                    <a:pt x="388560" y="739125"/>
                  </a:lnTo>
                  <a:lnTo>
                    <a:pt x="387716" y="738281"/>
                  </a:lnTo>
                  <a:lnTo>
                    <a:pt x="387716" y="737438"/>
                  </a:lnTo>
                  <a:lnTo>
                    <a:pt x="385184" y="734907"/>
                  </a:lnTo>
                  <a:lnTo>
                    <a:pt x="385184" y="734063"/>
                  </a:lnTo>
                  <a:lnTo>
                    <a:pt x="386028" y="734063"/>
                  </a:lnTo>
                  <a:lnTo>
                    <a:pt x="386028" y="733219"/>
                  </a:lnTo>
                  <a:lnTo>
                    <a:pt x="387716" y="733219"/>
                  </a:lnTo>
                  <a:lnTo>
                    <a:pt x="387716" y="732375"/>
                  </a:lnTo>
                  <a:lnTo>
                    <a:pt x="388560" y="732375"/>
                  </a:lnTo>
                  <a:lnTo>
                    <a:pt x="388560" y="731532"/>
                  </a:lnTo>
                  <a:lnTo>
                    <a:pt x="390249" y="730688"/>
                  </a:lnTo>
                  <a:lnTo>
                    <a:pt x="391093" y="729844"/>
                  </a:lnTo>
                  <a:lnTo>
                    <a:pt x="391937" y="729000"/>
                  </a:lnTo>
                  <a:lnTo>
                    <a:pt x="392781" y="728156"/>
                  </a:lnTo>
                  <a:lnTo>
                    <a:pt x="393625" y="727313"/>
                  </a:lnTo>
                  <a:lnTo>
                    <a:pt x="394469" y="727313"/>
                  </a:lnTo>
                  <a:lnTo>
                    <a:pt x="394469" y="726469"/>
                  </a:lnTo>
                  <a:lnTo>
                    <a:pt x="395314" y="725625"/>
                  </a:lnTo>
                  <a:lnTo>
                    <a:pt x="396158" y="725625"/>
                  </a:lnTo>
                  <a:lnTo>
                    <a:pt x="397002" y="724781"/>
                  </a:lnTo>
                  <a:lnTo>
                    <a:pt x="397002" y="723938"/>
                  </a:lnTo>
                  <a:lnTo>
                    <a:pt x="397846" y="723938"/>
                  </a:lnTo>
                  <a:lnTo>
                    <a:pt x="398690" y="723094"/>
                  </a:lnTo>
                  <a:lnTo>
                    <a:pt x="399534" y="722250"/>
                  </a:lnTo>
                  <a:lnTo>
                    <a:pt x="400379" y="721406"/>
                  </a:lnTo>
                  <a:lnTo>
                    <a:pt x="401223" y="720563"/>
                  </a:lnTo>
                  <a:lnTo>
                    <a:pt x="402067" y="719719"/>
                  </a:lnTo>
                  <a:lnTo>
                    <a:pt x="403755" y="718032"/>
                  </a:lnTo>
                  <a:lnTo>
                    <a:pt x="404599" y="718032"/>
                  </a:lnTo>
                  <a:lnTo>
                    <a:pt x="405443" y="717188"/>
                  </a:lnTo>
                  <a:lnTo>
                    <a:pt x="406288" y="716344"/>
                  </a:lnTo>
                  <a:lnTo>
                    <a:pt x="407132" y="715500"/>
                  </a:lnTo>
                  <a:lnTo>
                    <a:pt x="407132" y="714657"/>
                  </a:lnTo>
                  <a:lnTo>
                    <a:pt x="407976" y="714657"/>
                  </a:lnTo>
                  <a:lnTo>
                    <a:pt x="408820" y="713813"/>
                  </a:lnTo>
                  <a:lnTo>
                    <a:pt x="409664" y="712969"/>
                  </a:lnTo>
                  <a:lnTo>
                    <a:pt x="410508" y="712125"/>
                  </a:lnTo>
                  <a:lnTo>
                    <a:pt x="413800" y="709594"/>
                  </a:lnTo>
                  <a:lnTo>
                    <a:pt x="413800" y="708750"/>
                  </a:lnTo>
                  <a:lnTo>
                    <a:pt x="414645" y="708750"/>
                  </a:lnTo>
                  <a:lnTo>
                    <a:pt x="414645" y="707906"/>
                  </a:lnTo>
                  <a:lnTo>
                    <a:pt x="415489" y="707906"/>
                  </a:lnTo>
                  <a:lnTo>
                    <a:pt x="415489" y="707063"/>
                  </a:lnTo>
                  <a:lnTo>
                    <a:pt x="416333" y="706219"/>
                  </a:lnTo>
                  <a:lnTo>
                    <a:pt x="416333" y="705375"/>
                  </a:lnTo>
                  <a:lnTo>
                    <a:pt x="418021" y="703688"/>
                  </a:lnTo>
                  <a:lnTo>
                    <a:pt x="419709" y="701157"/>
                  </a:lnTo>
                  <a:lnTo>
                    <a:pt x="419709" y="700313"/>
                  </a:lnTo>
                  <a:lnTo>
                    <a:pt x="420554" y="700313"/>
                  </a:lnTo>
                  <a:lnTo>
                    <a:pt x="420554" y="699469"/>
                  </a:lnTo>
                  <a:lnTo>
                    <a:pt x="421398" y="698625"/>
                  </a:lnTo>
                  <a:lnTo>
                    <a:pt x="422242" y="698625"/>
                  </a:lnTo>
                  <a:lnTo>
                    <a:pt x="422242" y="697782"/>
                  </a:lnTo>
                  <a:lnTo>
                    <a:pt x="423086" y="697782"/>
                  </a:lnTo>
                  <a:lnTo>
                    <a:pt x="423086" y="696938"/>
                  </a:lnTo>
                  <a:lnTo>
                    <a:pt x="422242" y="696938"/>
                  </a:lnTo>
                  <a:lnTo>
                    <a:pt x="421398" y="696094"/>
                  </a:lnTo>
                  <a:lnTo>
                    <a:pt x="421398" y="695250"/>
                  </a:lnTo>
                  <a:lnTo>
                    <a:pt x="420554" y="694406"/>
                  </a:lnTo>
                  <a:lnTo>
                    <a:pt x="419709" y="692719"/>
                  </a:lnTo>
                  <a:lnTo>
                    <a:pt x="418865" y="691031"/>
                  </a:lnTo>
                  <a:lnTo>
                    <a:pt x="418865" y="690188"/>
                  </a:lnTo>
                  <a:lnTo>
                    <a:pt x="420554" y="690188"/>
                  </a:lnTo>
                  <a:lnTo>
                    <a:pt x="422242" y="689344"/>
                  </a:lnTo>
                  <a:lnTo>
                    <a:pt x="424774" y="689344"/>
                  </a:lnTo>
                  <a:lnTo>
                    <a:pt x="425618" y="688500"/>
                  </a:lnTo>
                  <a:lnTo>
                    <a:pt x="428151" y="688500"/>
                  </a:lnTo>
                  <a:lnTo>
                    <a:pt x="428151" y="687656"/>
                  </a:lnTo>
                  <a:lnTo>
                    <a:pt x="430683" y="687656"/>
                  </a:lnTo>
                  <a:lnTo>
                    <a:pt x="430683" y="682594"/>
                  </a:lnTo>
                  <a:lnTo>
                    <a:pt x="431443" y="681750"/>
                  </a:lnTo>
                  <a:lnTo>
                    <a:pt x="428911" y="681750"/>
                  </a:lnTo>
                  <a:lnTo>
                    <a:pt x="428911" y="680907"/>
                  </a:lnTo>
                  <a:lnTo>
                    <a:pt x="428067" y="680063"/>
                  </a:lnTo>
                  <a:lnTo>
                    <a:pt x="427222" y="680063"/>
                  </a:lnTo>
                  <a:lnTo>
                    <a:pt x="427222" y="678375"/>
                  </a:lnTo>
                  <a:lnTo>
                    <a:pt x="426378" y="678375"/>
                  </a:lnTo>
                  <a:lnTo>
                    <a:pt x="426378" y="676688"/>
                  </a:lnTo>
                  <a:lnTo>
                    <a:pt x="427222" y="676688"/>
                  </a:lnTo>
                  <a:lnTo>
                    <a:pt x="427222" y="674156"/>
                  </a:lnTo>
                  <a:lnTo>
                    <a:pt x="428067" y="674156"/>
                  </a:lnTo>
                  <a:lnTo>
                    <a:pt x="428067" y="673313"/>
                  </a:lnTo>
                  <a:lnTo>
                    <a:pt x="428911" y="673313"/>
                  </a:lnTo>
                  <a:lnTo>
                    <a:pt x="428911" y="672469"/>
                  </a:lnTo>
                  <a:lnTo>
                    <a:pt x="429755" y="672469"/>
                  </a:lnTo>
                  <a:lnTo>
                    <a:pt x="429755" y="670781"/>
                  </a:lnTo>
                  <a:lnTo>
                    <a:pt x="430599" y="670781"/>
                  </a:lnTo>
                  <a:lnTo>
                    <a:pt x="430599" y="669938"/>
                  </a:lnTo>
                  <a:lnTo>
                    <a:pt x="431443" y="669938"/>
                  </a:lnTo>
                  <a:lnTo>
                    <a:pt x="431443" y="669094"/>
                  </a:lnTo>
                  <a:lnTo>
                    <a:pt x="432287" y="669094"/>
                  </a:lnTo>
                  <a:lnTo>
                    <a:pt x="432287" y="666563"/>
                  </a:lnTo>
                  <a:lnTo>
                    <a:pt x="433131" y="666563"/>
                  </a:lnTo>
                  <a:lnTo>
                    <a:pt x="433976" y="665719"/>
                  </a:lnTo>
                  <a:lnTo>
                    <a:pt x="433976" y="664875"/>
                  </a:lnTo>
                  <a:lnTo>
                    <a:pt x="434820" y="664875"/>
                  </a:lnTo>
                  <a:lnTo>
                    <a:pt x="433976" y="664032"/>
                  </a:lnTo>
                  <a:lnTo>
                    <a:pt x="433976" y="662344"/>
                  </a:lnTo>
                  <a:lnTo>
                    <a:pt x="433131" y="662344"/>
                  </a:lnTo>
                  <a:lnTo>
                    <a:pt x="433131" y="661500"/>
                  </a:lnTo>
                  <a:lnTo>
                    <a:pt x="432287" y="661500"/>
                  </a:lnTo>
                  <a:lnTo>
                    <a:pt x="432287" y="659813"/>
                  </a:lnTo>
                  <a:lnTo>
                    <a:pt x="431443" y="659813"/>
                  </a:lnTo>
                  <a:lnTo>
                    <a:pt x="431443" y="658969"/>
                  </a:lnTo>
                  <a:lnTo>
                    <a:pt x="430599" y="658969"/>
                  </a:lnTo>
                  <a:lnTo>
                    <a:pt x="430599" y="656438"/>
                  </a:lnTo>
                  <a:lnTo>
                    <a:pt x="432287" y="656438"/>
                  </a:lnTo>
                  <a:lnTo>
                    <a:pt x="432287" y="655594"/>
                  </a:lnTo>
                  <a:lnTo>
                    <a:pt x="431443" y="655594"/>
                  </a:lnTo>
                  <a:lnTo>
                    <a:pt x="431443" y="653063"/>
                  </a:lnTo>
                  <a:lnTo>
                    <a:pt x="430599" y="653063"/>
                  </a:lnTo>
                  <a:lnTo>
                    <a:pt x="430599" y="648844"/>
                  </a:lnTo>
                  <a:lnTo>
                    <a:pt x="429670" y="648844"/>
                  </a:lnTo>
                  <a:lnTo>
                    <a:pt x="429670" y="645469"/>
                  </a:lnTo>
                  <a:lnTo>
                    <a:pt x="428826" y="645469"/>
                  </a:lnTo>
                  <a:lnTo>
                    <a:pt x="428826" y="644625"/>
                  </a:lnTo>
                  <a:lnTo>
                    <a:pt x="430514" y="644625"/>
                  </a:lnTo>
                  <a:lnTo>
                    <a:pt x="430514" y="643781"/>
                  </a:lnTo>
                  <a:lnTo>
                    <a:pt x="432203" y="643781"/>
                  </a:lnTo>
                  <a:lnTo>
                    <a:pt x="432203" y="642938"/>
                  </a:lnTo>
                  <a:lnTo>
                    <a:pt x="433891" y="642938"/>
                  </a:lnTo>
                  <a:lnTo>
                    <a:pt x="433891" y="641250"/>
                  </a:lnTo>
                  <a:lnTo>
                    <a:pt x="436423" y="641250"/>
                  </a:lnTo>
                  <a:lnTo>
                    <a:pt x="436423" y="640406"/>
                  </a:lnTo>
                  <a:lnTo>
                    <a:pt x="438112" y="640406"/>
                  </a:lnTo>
                  <a:lnTo>
                    <a:pt x="438112" y="639563"/>
                  </a:lnTo>
                  <a:lnTo>
                    <a:pt x="440644" y="639563"/>
                  </a:lnTo>
                  <a:lnTo>
                    <a:pt x="440644" y="638719"/>
                  </a:lnTo>
                  <a:lnTo>
                    <a:pt x="441488" y="638719"/>
                  </a:lnTo>
                  <a:lnTo>
                    <a:pt x="442333" y="637875"/>
                  </a:lnTo>
                  <a:lnTo>
                    <a:pt x="443177" y="637875"/>
                  </a:lnTo>
                  <a:lnTo>
                    <a:pt x="443177" y="636188"/>
                  </a:lnTo>
                  <a:lnTo>
                    <a:pt x="444021" y="635344"/>
                  </a:lnTo>
                  <a:lnTo>
                    <a:pt x="444021" y="634500"/>
                  </a:lnTo>
                  <a:lnTo>
                    <a:pt x="444865" y="634500"/>
                  </a:lnTo>
                  <a:lnTo>
                    <a:pt x="447313" y="631969"/>
                  </a:lnTo>
                  <a:lnTo>
                    <a:pt x="448157" y="631969"/>
                  </a:lnTo>
                  <a:lnTo>
                    <a:pt x="449001" y="630282"/>
                  </a:lnTo>
                  <a:lnTo>
                    <a:pt x="452293" y="627750"/>
                  </a:lnTo>
                  <a:lnTo>
                    <a:pt x="453138" y="626906"/>
                  </a:lnTo>
                  <a:lnTo>
                    <a:pt x="453138" y="626063"/>
                  </a:lnTo>
                  <a:lnTo>
                    <a:pt x="453982" y="626063"/>
                  </a:lnTo>
                  <a:lnTo>
                    <a:pt x="454826" y="625219"/>
                  </a:lnTo>
                  <a:lnTo>
                    <a:pt x="454826" y="626063"/>
                  </a:lnTo>
                  <a:lnTo>
                    <a:pt x="455670" y="626063"/>
                  </a:lnTo>
                  <a:lnTo>
                    <a:pt x="455670" y="625219"/>
                  </a:lnTo>
                  <a:lnTo>
                    <a:pt x="465715" y="625219"/>
                  </a:lnTo>
                  <a:lnTo>
                    <a:pt x="466560" y="625050"/>
                  </a:lnTo>
                  <a:lnTo>
                    <a:pt x="476605" y="625050"/>
                  </a:lnTo>
                  <a:lnTo>
                    <a:pt x="480826" y="624881"/>
                  </a:lnTo>
                  <a:lnTo>
                    <a:pt x="490871" y="624881"/>
                  </a:lnTo>
                  <a:lnTo>
                    <a:pt x="490871" y="623953"/>
                  </a:lnTo>
                  <a:lnTo>
                    <a:pt x="493403" y="623953"/>
                  </a:lnTo>
                  <a:lnTo>
                    <a:pt x="493403" y="623110"/>
                  </a:lnTo>
                  <a:lnTo>
                    <a:pt x="494248" y="623110"/>
                  </a:lnTo>
                  <a:lnTo>
                    <a:pt x="494248" y="622266"/>
                  </a:lnTo>
                  <a:lnTo>
                    <a:pt x="495092" y="621422"/>
                  </a:lnTo>
                  <a:lnTo>
                    <a:pt x="495092" y="620578"/>
                  </a:lnTo>
                  <a:lnTo>
                    <a:pt x="495936" y="620578"/>
                  </a:lnTo>
                  <a:lnTo>
                    <a:pt x="495936" y="619735"/>
                  </a:lnTo>
                  <a:lnTo>
                    <a:pt x="496780" y="619735"/>
                  </a:lnTo>
                  <a:lnTo>
                    <a:pt x="496780" y="618891"/>
                  </a:lnTo>
                  <a:lnTo>
                    <a:pt x="497624" y="618047"/>
                  </a:lnTo>
                  <a:lnTo>
                    <a:pt x="499312" y="616359"/>
                  </a:lnTo>
                  <a:lnTo>
                    <a:pt x="499312" y="615516"/>
                  </a:lnTo>
                  <a:lnTo>
                    <a:pt x="500157" y="614672"/>
                  </a:lnTo>
                  <a:lnTo>
                    <a:pt x="501001" y="614672"/>
                  </a:lnTo>
                  <a:lnTo>
                    <a:pt x="501001" y="613828"/>
                  </a:lnTo>
                  <a:lnTo>
                    <a:pt x="501845" y="612985"/>
                  </a:lnTo>
                  <a:lnTo>
                    <a:pt x="502689" y="612141"/>
                  </a:lnTo>
                  <a:lnTo>
                    <a:pt x="502689" y="611297"/>
                  </a:lnTo>
                  <a:lnTo>
                    <a:pt x="503533" y="611297"/>
                  </a:lnTo>
                  <a:lnTo>
                    <a:pt x="503533" y="610453"/>
                  </a:lnTo>
                  <a:lnTo>
                    <a:pt x="504377" y="610453"/>
                  </a:lnTo>
                  <a:lnTo>
                    <a:pt x="504377" y="609610"/>
                  </a:lnTo>
                  <a:lnTo>
                    <a:pt x="505221" y="609610"/>
                  </a:lnTo>
                  <a:lnTo>
                    <a:pt x="505221" y="608766"/>
                  </a:lnTo>
                  <a:lnTo>
                    <a:pt x="506066" y="608766"/>
                  </a:lnTo>
                  <a:lnTo>
                    <a:pt x="506066" y="607922"/>
                  </a:lnTo>
                  <a:lnTo>
                    <a:pt x="506910" y="607922"/>
                  </a:lnTo>
                  <a:lnTo>
                    <a:pt x="506910" y="607078"/>
                  </a:lnTo>
                  <a:lnTo>
                    <a:pt x="507754" y="607078"/>
                  </a:lnTo>
                  <a:lnTo>
                    <a:pt x="507754" y="606235"/>
                  </a:lnTo>
                  <a:lnTo>
                    <a:pt x="508598" y="606235"/>
                  </a:lnTo>
                  <a:lnTo>
                    <a:pt x="508598" y="605391"/>
                  </a:lnTo>
                  <a:lnTo>
                    <a:pt x="509442" y="605391"/>
                  </a:lnTo>
                  <a:lnTo>
                    <a:pt x="510286" y="604547"/>
                  </a:lnTo>
                  <a:lnTo>
                    <a:pt x="511130" y="603703"/>
                  </a:lnTo>
                  <a:lnTo>
                    <a:pt x="511975" y="603703"/>
                  </a:lnTo>
                  <a:lnTo>
                    <a:pt x="511975" y="602860"/>
                  </a:lnTo>
                  <a:lnTo>
                    <a:pt x="512819" y="602016"/>
                  </a:lnTo>
                  <a:lnTo>
                    <a:pt x="514507" y="601172"/>
                  </a:lnTo>
                  <a:lnTo>
                    <a:pt x="514507" y="600328"/>
                  </a:lnTo>
                  <a:lnTo>
                    <a:pt x="515351" y="600328"/>
                  </a:lnTo>
                  <a:lnTo>
                    <a:pt x="516195" y="598641"/>
                  </a:lnTo>
                  <a:lnTo>
                    <a:pt x="517884" y="597797"/>
                  </a:lnTo>
                  <a:lnTo>
                    <a:pt x="519572" y="596110"/>
                  </a:lnTo>
                  <a:lnTo>
                    <a:pt x="520416" y="595266"/>
                  </a:lnTo>
                  <a:lnTo>
                    <a:pt x="521260" y="595266"/>
                  </a:lnTo>
                  <a:lnTo>
                    <a:pt x="521260" y="594422"/>
                  </a:lnTo>
                  <a:lnTo>
                    <a:pt x="522104" y="594422"/>
                  </a:lnTo>
                  <a:lnTo>
                    <a:pt x="522948" y="593578"/>
                  </a:lnTo>
                  <a:lnTo>
                    <a:pt x="523793" y="592735"/>
                  </a:lnTo>
                  <a:lnTo>
                    <a:pt x="524637" y="591891"/>
                  </a:lnTo>
                  <a:lnTo>
                    <a:pt x="525481" y="591891"/>
                  </a:lnTo>
                  <a:lnTo>
                    <a:pt x="526325" y="591047"/>
                  </a:lnTo>
                  <a:lnTo>
                    <a:pt x="527169" y="590203"/>
                  </a:lnTo>
                  <a:lnTo>
                    <a:pt x="528013" y="590203"/>
                  </a:lnTo>
                  <a:lnTo>
                    <a:pt x="528013" y="589360"/>
                  </a:lnTo>
                  <a:lnTo>
                    <a:pt x="529702" y="589360"/>
                  </a:lnTo>
                  <a:lnTo>
                    <a:pt x="529702" y="588516"/>
                  </a:lnTo>
                  <a:lnTo>
                    <a:pt x="530546" y="587672"/>
                  </a:lnTo>
                  <a:lnTo>
                    <a:pt x="532234" y="587672"/>
                  </a:lnTo>
                  <a:lnTo>
                    <a:pt x="533078" y="588516"/>
                  </a:lnTo>
                  <a:lnTo>
                    <a:pt x="538987" y="588516"/>
                  </a:lnTo>
                  <a:lnTo>
                    <a:pt x="539831" y="589275"/>
                  </a:lnTo>
                  <a:lnTo>
                    <a:pt x="544052" y="589275"/>
                  </a:lnTo>
                  <a:lnTo>
                    <a:pt x="545741" y="588347"/>
                  </a:lnTo>
                  <a:lnTo>
                    <a:pt x="545741" y="587503"/>
                  </a:lnTo>
                  <a:lnTo>
                    <a:pt x="546585" y="587503"/>
                  </a:lnTo>
                  <a:lnTo>
                    <a:pt x="546585" y="586660"/>
                  </a:lnTo>
                  <a:lnTo>
                    <a:pt x="547429" y="585816"/>
                  </a:lnTo>
                  <a:lnTo>
                    <a:pt x="546585" y="585816"/>
                  </a:lnTo>
                  <a:lnTo>
                    <a:pt x="547429" y="584972"/>
                  </a:lnTo>
                  <a:lnTo>
                    <a:pt x="548273" y="584128"/>
                  </a:lnTo>
                  <a:lnTo>
                    <a:pt x="548273" y="581597"/>
                  </a:lnTo>
                  <a:lnTo>
                    <a:pt x="549033" y="579910"/>
                  </a:lnTo>
                  <a:lnTo>
                    <a:pt x="549033" y="577378"/>
                  </a:lnTo>
                  <a:lnTo>
                    <a:pt x="549792" y="575691"/>
                  </a:lnTo>
                  <a:lnTo>
                    <a:pt x="550636" y="574847"/>
                  </a:lnTo>
                  <a:lnTo>
                    <a:pt x="550636" y="574003"/>
                  </a:lnTo>
                  <a:lnTo>
                    <a:pt x="551481" y="574003"/>
                  </a:lnTo>
                  <a:lnTo>
                    <a:pt x="551481" y="573159"/>
                  </a:lnTo>
                  <a:lnTo>
                    <a:pt x="552325" y="571472"/>
                  </a:lnTo>
                  <a:lnTo>
                    <a:pt x="554857" y="569785"/>
                  </a:lnTo>
                  <a:lnTo>
                    <a:pt x="558149" y="566410"/>
                  </a:lnTo>
                  <a:lnTo>
                    <a:pt x="558149" y="565566"/>
                  </a:lnTo>
                  <a:lnTo>
                    <a:pt x="560682" y="563878"/>
                  </a:lnTo>
                  <a:lnTo>
                    <a:pt x="559838" y="563878"/>
                  </a:lnTo>
                  <a:lnTo>
                    <a:pt x="559838" y="563035"/>
                  </a:lnTo>
                  <a:lnTo>
                    <a:pt x="560682" y="562191"/>
                  </a:lnTo>
                  <a:lnTo>
                    <a:pt x="561526" y="563035"/>
                  </a:lnTo>
                  <a:lnTo>
                    <a:pt x="562370" y="563035"/>
                  </a:lnTo>
                  <a:lnTo>
                    <a:pt x="563214" y="563878"/>
                  </a:lnTo>
                  <a:lnTo>
                    <a:pt x="564058" y="563878"/>
                  </a:lnTo>
                  <a:lnTo>
                    <a:pt x="564058" y="564722"/>
                  </a:lnTo>
                  <a:lnTo>
                    <a:pt x="566591" y="566410"/>
                  </a:lnTo>
                  <a:lnTo>
                    <a:pt x="569967" y="568941"/>
                  </a:lnTo>
                  <a:lnTo>
                    <a:pt x="569967" y="572316"/>
                  </a:lnTo>
                  <a:lnTo>
                    <a:pt x="569208" y="575691"/>
                  </a:lnTo>
                  <a:lnTo>
                    <a:pt x="569208" y="577378"/>
                  </a:lnTo>
                  <a:lnTo>
                    <a:pt x="568364" y="579066"/>
                  </a:lnTo>
                  <a:lnTo>
                    <a:pt x="568364" y="582441"/>
                  </a:lnTo>
                  <a:lnTo>
                    <a:pt x="567604" y="584128"/>
                  </a:lnTo>
                  <a:lnTo>
                    <a:pt x="567604" y="588347"/>
                  </a:lnTo>
                  <a:lnTo>
                    <a:pt x="566844" y="588347"/>
                  </a:lnTo>
                  <a:lnTo>
                    <a:pt x="566844" y="589191"/>
                  </a:lnTo>
                  <a:lnTo>
                    <a:pt x="567688" y="589191"/>
                  </a:lnTo>
                  <a:lnTo>
                    <a:pt x="566844" y="590878"/>
                  </a:lnTo>
                  <a:lnTo>
                    <a:pt x="566844" y="594253"/>
                  </a:lnTo>
                  <a:lnTo>
                    <a:pt x="566000" y="594253"/>
                  </a:lnTo>
                  <a:lnTo>
                    <a:pt x="566000" y="599316"/>
                  </a:lnTo>
                  <a:lnTo>
                    <a:pt x="565240" y="600160"/>
                  </a:lnTo>
                  <a:lnTo>
                    <a:pt x="565240" y="603535"/>
                  </a:lnTo>
                  <a:lnTo>
                    <a:pt x="564396" y="603535"/>
                  </a:lnTo>
                  <a:lnTo>
                    <a:pt x="565240" y="605222"/>
                  </a:lnTo>
                  <a:lnTo>
                    <a:pt x="565240" y="606066"/>
                  </a:lnTo>
                  <a:lnTo>
                    <a:pt x="566084" y="606066"/>
                  </a:lnTo>
                  <a:lnTo>
                    <a:pt x="566084" y="606909"/>
                  </a:lnTo>
                  <a:lnTo>
                    <a:pt x="567857" y="611128"/>
                  </a:lnTo>
                  <a:lnTo>
                    <a:pt x="567857" y="617035"/>
                  </a:lnTo>
                  <a:lnTo>
                    <a:pt x="563805" y="622941"/>
                  </a:lnTo>
                  <a:lnTo>
                    <a:pt x="562961" y="624628"/>
                  </a:lnTo>
                  <a:lnTo>
                    <a:pt x="562961" y="625472"/>
                  </a:lnTo>
                  <a:lnTo>
                    <a:pt x="562117" y="627159"/>
                  </a:lnTo>
                  <a:lnTo>
                    <a:pt x="562117" y="628003"/>
                  </a:lnTo>
                  <a:lnTo>
                    <a:pt x="561357" y="631378"/>
                  </a:lnTo>
                  <a:lnTo>
                    <a:pt x="561357" y="636441"/>
                  </a:lnTo>
                  <a:lnTo>
                    <a:pt x="560597" y="636441"/>
                  </a:lnTo>
                  <a:lnTo>
                    <a:pt x="560597" y="642347"/>
                  </a:lnTo>
                  <a:lnTo>
                    <a:pt x="559838" y="642347"/>
                  </a:lnTo>
                  <a:lnTo>
                    <a:pt x="559838" y="651628"/>
                  </a:lnTo>
                  <a:lnTo>
                    <a:pt x="559162" y="654160"/>
                  </a:lnTo>
                  <a:lnTo>
                    <a:pt x="559162" y="661753"/>
                  </a:lnTo>
                  <a:lnTo>
                    <a:pt x="560091" y="662597"/>
                  </a:lnTo>
                  <a:lnTo>
                    <a:pt x="560091" y="663441"/>
                  </a:lnTo>
                  <a:lnTo>
                    <a:pt x="559247" y="663441"/>
                  </a:lnTo>
                  <a:lnTo>
                    <a:pt x="559247" y="666816"/>
                  </a:lnTo>
                  <a:lnTo>
                    <a:pt x="558487" y="667660"/>
                  </a:lnTo>
                  <a:lnTo>
                    <a:pt x="558487" y="668503"/>
                  </a:lnTo>
                  <a:lnTo>
                    <a:pt x="557643" y="668503"/>
                  </a:lnTo>
                  <a:lnTo>
                    <a:pt x="557643" y="670191"/>
                  </a:lnTo>
                  <a:lnTo>
                    <a:pt x="558487" y="671035"/>
                  </a:lnTo>
                  <a:lnTo>
                    <a:pt x="557643" y="671878"/>
                  </a:lnTo>
                  <a:lnTo>
                    <a:pt x="557643" y="676941"/>
                  </a:lnTo>
                  <a:lnTo>
                    <a:pt x="556883" y="676941"/>
                  </a:lnTo>
                  <a:lnTo>
                    <a:pt x="556883" y="681160"/>
                  </a:lnTo>
                  <a:lnTo>
                    <a:pt x="556123" y="681160"/>
                  </a:lnTo>
                  <a:lnTo>
                    <a:pt x="556123" y="682003"/>
                  </a:lnTo>
                  <a:lnTo>
                    <a:pt x="555279" y="682847"/>
                  </a:lnTo>
                  <a:lnTo>
                    <a:pt x="555279" y="684535"/>
                  </a:lnTo>
                  <a:lnTo>
                    <a:pt x="554435" y="684535"/>
                  </a:lnTo>
                  <a:lnTo>
                    <a:pt x="554435" y="686222"/>
                  </a:lnTo>
                  <a:lnTo>
                    <a:pt x="553591" y="686222"/>
                  </a:lnTo>
                  <a:lnTo>
                    <a:pt x="553591" y="688753"/>
                  </a:lnTo>
                  <a:lnTo>
                    <a:pt x="552747" y="688753"/>
                  </a:lnTo>
                  <a:lnTo>
                    <a:pt x="552747" y="689597"/>
                  </a:lnTo>
                  <a:lnTo>
                    <a:pt x="553591" y="690441"/>
                  </a:lnTo>
                  <a:lnTo>
                    <a:pt x="552747" y="692972"/>
                  </a:lnTo>
                  <a:lnTo>
                    <a:pt x="552747" y="693816"/>
                  </a:lnTo>
                  <a:lnTo>
                    <a:pt x="551903" y="695503"/>
                  </a:lnTo>
                  <a:lnTo>
                    <a:pt x="551143" y="698878"/>
                  </a:lnTo>
                  <a:lnTo>
                    <a:pt x="550299" y="701410"/>
                  </a:lnTo>
                  <a:lnTo>
                    <a:pt x="549455" y="702253"/>
                  </a:lnTo>
                  <a:lnTo>
                    <a:pt x="548611" y="702253"/>
                  </a:lnTo>
                  <a:lnTo>
                    <a:pt x="547766" y="703097"/>
                  </a:lnTo>
                  <a:lnTo>
                    <a:pt x="546922" y="703941"/>
                  </a:lnTo>
                  <a:lnTo>
                    <a:pt x="546922" y="704785"/>
                  </a:lnTo>
                  <a:lnTo>
                    <a:pt x="546078" y="705628"/>
                  </a:lnTo>
                  <a:lnTo>
                    <a:pt x="546922" y="705628"/>
                  </a:lnTo>
                  <a:lnTo>
                    <a:pt x="546922" y="706472"/>
                  </a:lnTo>
                  <a:lnTo>
                    <a:pt x="547766" y="707316"/>
                  </a:lnTo>
                  <a:lnTo>
                    <a:pt x="547766" y="709003"/>
                  </a:lnTo>
                  <a:lnTo>
                    <a:pt x="546922" y="709003"/>
                  </a:lnTo>
                  <a:lnTo>
                    <a:pt x="546078" y="709847"/>
                  </a:lnTo>
                  <a:lnTo>
                    <a:pt x="545234" y="709847"/>
                  </a:lnTo>
                  <a:lnTo>
                    <a:pt x="545234" y="710691"/>
                  </a:lnTo>
                  <a:lnTo>
                    <a:pt x="546078" y="711534"/>
                  </a:lnTo>
                  <a:lnTo>
                    <a:pt x="546078" y="713222"/>
                  </a:lnTo>
                  <a:lnTo>
                    <a:pt x="547007" y="716597"/>
                  </a:lnTo>
                  <a:lnTo>
                    <a:pt x="547007" y="719128"/>
                  </a:lnTo>
                  <a:lnTo>
                    <a:pt x="547935" y="720816"/>
                  </a:lnTo>
                  <a:lnTo>
                    <a:pt x="547935" y="728409"/>
                  </a:lnTo>
                  <a:lnTo>
                    <a:pt x="548864" y="728409"/>
                  </a:lnTo>
                  <a:lnTo>
                    <a:pt x="548864" y="729253"/>
                  </a:lnTo>
                  <a:lnTo>
                    <a:pt x="549708" y="729253"/>
                  </a:lnTo>
                  <a:lnTo>
                    <a:pt x="550552" y="730097"/>
                  </a:lnTo>
                  <a:lnTo>
                    <a:pt x="551396" y="730097"/>
                  </a:lnTo>
                  <a:lnTo>
                    <a:pt x="551396" y="731785"/>
                  </a:lnTo>
                  <a:lnTo>
                    <a:pt x="552240" y="731785"/>
                  </a:lnTo>
                  <a:lnTo>
                    <a:pt x="552240" y="733472"/>
                  </a:lnTo>
                  <a:lnTo>
                    <a:pt x="553085" y="733472"/>
                  </a:lnTo>
                  <a:lnTo>
                    <a:pt x="553085" y="737691"/>
                  </a:lnTo>
                  <a:lnTo>
                    <a:pt x="554013" y="738535"/>
                  </a:lnTo>
                  <a:lnTo>
                    <a:pt x="554013" y="739378"/>
                  </a:lnTo>
                  <a:lnTo>
                    <a:pt x="554857" y="739378"/>
                  </a:lnTo>
                  <a:lnTo>
                    <a:pt x="554857" y="741910"/>
                  </a:lnTo>
                  <a:lnTo>
                    <a:pt x="554097" y="742753"/>
                  </a:lnTo>
                  <a:lnTo>
                    <a:pt x="554097" y="743597"/>
                  </a:lnTo>
                  <a:lnTo>
                    <a:pt x="553253" y="744441"/>
                  </a:lnTo>
                  <a:lnTo>
                    <a:pt x="553253" y="746128"/>
                  </a:lnTo>
                  <a:lnTo>
                    <a:pt x="552409" y="746128"/>
                  </a:lnTo>
                  <a:lnTo>
                    <a:pt x="551565" y="746972"/>
                  </a:lnTo>
                  <a:lnTo>
                    <a:pt x="550721" y="747816"/>
                  </a:lnTo>
                  <a:lnTo>
                    <a:pt x="549877" y="748660"/>
                  </a:lnTo>
                  <a:lnTo>
                    <a:pt x="549033" y="748660"/>
                  </a:lnTo>
                  <a:lnTo>
                    <a:pt x="549033" y="749503"/>
                  </a:lnTo>
                  <a:lnTo>
                    <a:pt x="547344" y="749503"/>
                  </a:lnTo>
                  <a:lnTo>
                    <a:pt x="547344" y="751191"/>
                  </a:lnTo>
                  <a:lnTo>
                    <a:pt x="549033" y="752035"/>
                  </a:lnTo>
                  <a:lnTo>
                    <a:pt x="549877" y="752878"/>
                  </a:lnTo>
                  <a:lnTo>
                    <a:pt x="550721" y="753722"/>
                  </a:lnTo>
                  <a:lnTo>
                    <a:pt x="551565" y="754566"/>
                  </a:lnTo>
                  <a:lnTo>
                    <a:pt x="553253" y="756253"/>
                  </a:lnTo>
                  <a:lnTo>
                    <a:pt x="554097" y="757097"/>
                  </a:lnTo>
                  <a:lnTo>
                    <a:pt x="554942" y="757941"/>
                  </a:lnTo>
                  <a:lnTo>
                    <a:pt x="555786" y="757941"/>
                  </a:lnTo>
                  <a:lnTo>
                    <a:pt x="555786" y="758785"/>
                  </a:lnTo>
                  <a:lnTo>
                    <a:pt x="556630" y="757941"/>
                  </a:lnTo>
                  <a:lnTo>
                    <a:pt x="557474" y="758785"/>
                  </a:lnTo>
                  <a:lnTo>
                    <a:pt x="558318" y="758785"/>
                  </a:lnTo>
                  <a:lnTo>
                    <a:pt x="558318" y="759628"/>
                  </a:lnTo>
                  <a:lnTo>
                    <a:pt x="560851" y="757941"/>
                  </a:lnTo>
                  <a:lnTo>
                    <a:pt x="561695" y="757941"/>
                  </a:lnTo>
                  <a:lnTo>
                    <a:pt x="562539" y="757097"/>
                  </a:lnTo>
                  <a:lnTo>
                    <a:pt x="564227" y="757097"/>
                  </a:lnTo>
                  <a:lnTo>
                    <a:pt x="564227" y="755410"/>
                  </a:lnTo>
                  <a:lnTo>
                    <a:pt x="565071" y="755410"/>
                  </a:lnTo>
                  <a:lnTo>
                    <a:pt x="564227" y="754566"/>
                  </a:lnTo>
                  <a:lnTo>
                    <a:pt x="565071" y="754566"/>
                  </a:lnTo>
                  <a:lnTo>
                    <a:pt x="565071" y="752878"/>
                  </a:lnTo>
                  <a:lnTo>
                    <a:pt x="565916" y="752878"/>
                  </a:lnTo>
                  <a:lnTo>
                    <a:pt x="565916" y="752035"/>
                  </a:lnTo>
                  <a:lnTo>
                    <a:pt x="566760" y="752035"/>
                  </a:lnTo>
                  <a:lnTo>
                    <a:pt x="566760" y="752878"/>
                  </a:lnTo>
                  <a:lnTo>
                    <a:pt x="567604" y="752035"/>
                  </a:lnTo>
                  <a:lnTo>
                    <a:pt x="568448" y="752035"/>
                  </a:lnTo>
                  <a:lnTo>
                    <a:pt x="568448" y="752878"/>
                  </a:lnTo>
                  <a:lnTo>
                    <a:pt x="570136" y="752878"/>
                  </a:lnTo>
                  <a:lnTo>
                    <a:pt x="570136" y="753722"/>
                  </a:lnTo>
                  <a:lnTo>
                    <a:pt x="570980" y="753722"/>
                  </a:lnTo>
                  <a:lnTo>
                    <a:pt x="570980" y="752878"/>
                  </a:lnTo>
                  <a:lnTo>
                    <a:pt x="571825" y="753722"/>
                  </a:lnTo>
                  <a:lnTo>
                    <a:pt x="572669" y="753722"/>
                  </a:lnTo>
                  <a:lnTo>
                    <a:pt x="573513" y="752878"/>
                  </a:lnTo>
                  <a:lnTo>
                    <a:pt x="575201" y="752878"/>
                  </a:lnTo>
                  <a:lnTo>
                    <a:pt x="576045" y="752035"/>
                  </a:lnTo>
                  <a:lnTo>
                    <a:pt x="579422" y="752035"/>
                  </a:lnTo>
                  <a:lnTo>
                    <a:pt x="580266" y="751106"/>
                  </a:lnTo>
                  <a:lnTo>
                    <a:pt x="581110" y="751106"/>
                  </a:lnTo>
                  <a:lnTo>
                    <a:pt x="581110" y="750263"/>
                  </a:lnTo>
                  <a:lnTo>
                    <a:pt x="581954" y="750263"/>
                  </a:lnTo>
                  <a:lnTo>
                    <a:pt x="581954" y="749419"/>
                  </a:lnTo>
                  <a:lnTo>
                    <a:pt x="582799" y="748575"/>
                  </a:lnTo>
                  <a:lnTo>
                    <a:pt x="583643" y="747731"/>
                  </a:lnTo>
                  <a:lnTo>
                    <a:pt x="584487" y="747731"/>
                  </a:lnTo>
                  <a:lnTo>
                    <a:pt x="584487" y="746888"/>
                  </a:lnTo>
                  <a:lnTo>
                    <a:pt x="585331" y="746888"/>
                  </a:lnTo>
                  <a:lnTo>
                    <a:pt x="586175" y="746044"/>
                  </a:lnTo>
                  <a:lnTo>
                    <a:pt x="586175" y="745200"/>
                  </a:lnTo>
                  <a:lnTo>
                    <a:pt x="587019" y="745200"/>
                  </a:lnTo>
                  <a:lnTo>
                    <a:pt x="587863" y="744356"/>
                  </a:lnTo>
                  <a:lnTo>
                    <a:pt x="587863" y="743513"/>
                  </a:lnTo>
                  <a:lnTo>
                    <a:pt x="586175" y="743513"/>
                  </a:lnTo>
                  <a:lnTo>
                    <a:pt x="583643" y="745200"/>
                  </a:lnTo>
                  <a:lnTo>
                    <a:pt x="581954" y="746044"/>
                  </a:lnTo>
                  <a:lnTo>
                    <a:pt x="581954" y="746888"/>
                  </a:lnTo>
                  <a:lnTo>
                    <a:pt x="581110" y="746044"/>
                  </a:lnTo>
                  <a:lnTo>
                    <a:pt x="581110" y="746888"/>
                  </a:lnTo>
                  <a:lnTo>
                    <a:pt x="580266" y="746044"/>
                  </a:lnTo>
                  <a:lnTo>
                    <a:pt x="578578" y="741825"/>
                  </a:lnTo>
                  <a:lnTo>
                    <a:pt x="576889" y="737606"/>
                  </a:lnTo>
                  <a:lnTo>
                    <a:pt x="576889" y="736763"/>
                  </a:lnTo>
                  <a:lnTo>
                    <a:pt x="581026" y="734991"/>
                  </a:lnTo>
                  <a:lnTo>
                    <a:pt x="583558" y="734147"/>
                  </a:lnTo>
                  <a:lnTo>
                    <a:pt x="587779" y="732460"/>
                  </a:lnTo>
                  <a:lnTo>
                    <a:pt x="587779" y="731616"/>
                  </a:lnTo>
                  <a:lnTo>
                    <a:pt x="588623" y="729928"/>
                  </a:lnTo>
                  <a:lnTo>
                    <a:pt x="588623" y="726553"/>
                  </a:lnTo>
                  <a:lnTo>
                    <a:pt x="587779" y="726553"/>
                  </a:lnTo>
                  <a:lnTo>
                    <a:pt x="587779" y="724022"/>
                  </a:lnTo>
                  <a:lnTo>
                    <a:pt x="586935" y="724022"/>
                  </a:lnTo>
                  <a:lnTo>
                    <a:pt x="586935" y="722334"/>
                  </a:lnTo>
                  <a:lnTo>
                    <a:pt x="586091" y="722334"/>
                  </a:lnTo>
                  <a:lnTo>
                    <a:pt x="586091" y="721491"/>
                  </a:lnTo>
                  <a:lnTo>
                    <a:pt x="586935" y="721491"/>
                  </a:lnTo>
                  <a:lnTo>
                    <a:pt x="588623" y="719803"/>
                  </a:lnTo>
                  <a:lnTo>
                    <a:pt x="589467" y="719803"/>
                  </a:lnTo>
                  <a:lnTo>
                    <a:pt x="588623" y="718960"/>
                  </a:lnTo>
                  <a:lnTo>
                    <a:pt x="588623" y="717272"/>
                  </a:lnTo>
                  <a:lnTo>
                    <a:pt x="587779" y="717272"/>
                  </a:lnTo>
                  <a:lnTo>
                    <a:pt x="589467" y="716428"/>
                  </a:lnTo>
                  <a:lnTo>
                    <a:pt x="588623" y="715585"/>
                  </a:lnTo>
                  <a:lnTo>
                    <a:pt x="588623" y="713897"/>
                  </a:lnTo>
                  <a:lnTo>
                    <a:pt x="589467" y="713897"/>
                  </a:lnTo>
                  <a:lnTo>
                    <a:pt x="596136" y="710438"/>
                  </a:lnTo>
                  <a:lnTo>
                    <a:pt x="601116" y="708666"/>
                  </a:lnTo>
                  <a:lnTo>
                    <a:pt x="604493" y="706978"/>
                  </a:lnTo>
                  <a:lnTo>
                    <a:pt x="605337" y="706135"/>
                  </a:lnTo>
                  <a:lnTo>
                    <a:pt x="606181" y="706135"/>
                  </a:lnTo>
                  <a:lnTo>
                    <a:pt x="607025" y="705291"/>
                  </a:lnTo>
                  <a:lnTo>
                    <a:pt x="608714" y="705291"/>
                  </a:lnTo>
                  <a:lnTo>
                    <a:pt x="609558" y="706978"/>
                  </a:lnTo>
                  <a:lnTo>
                    <a:pt x="610402" y="708666"/>
                  </a:lnTo>
                  <a:lnTo>
                    <a:pt x="610402" y="709510"/>
                  </a:lnTo>
                  <a:lnTo>
                    <a:pt x="611246" y="710353"/>
                  </a:lnTo>
                  <a:lnTo>
                    <a:pt x="611246" y="711197"/>
                  </a:lnTo>
                  <a:lnTo>
                    <a:pt x="612090" y="713728"/>
                  </a:lnTo>
                  <a:lnTo>
                    <a:pt x="612934" y="715416"/>
                  </a:lnTo>
                  <a:lnTo>
                    <a:pt x="613779" y="716259"/>
                  </a:lnTo>
                  <a:lnTo>
                    <a:pt x="613779" y="720478"/>
                  </a:lnTo>
                  <a:lnTo>
                    <a:pt x="613019" y="720478"/>
                  </a:lnTo>
                  <a:lnTo>
                    <a:pt x="613019" y="721322"/>
                  </a:lnTo>
                  <a:lnTo>
                    <a:pt x="612259" y="724697"/>
                  </a:lnTo>
                  <a:lnTo>
                    <a:pt x="612259" y="726385"/>
                  </a:lnTo>
                  <a:lnTo>
                    <a:pt x="611499" y="728916"/>
                  </a:lnTo>
                  <a:lnTo>
                    <a:pt x="611499" y="729760"/>
                  </a:lnTo>
                  <a:lnTo>
                    <a:pt x="610655" y="729760"/>
                  </a:lnTo>
                  <a:lnTo>
                    <a:pt x="610655" y="731447"/>
                  </a:lnTo>
                  <a:lnTo>
                    <a:pt x="609811" y="731447"/>
                  </a:lnTo>
                  <a:lnTo>
                    <a:pt x="609811" y="733978"/>
                  </a:lnTo>
                  <a:lnTo>
                    <a:pt x="608967" y="734822"/>
                  </a:lnTo>
                  <a:lnTo>
                    <a:pt x="608967" y="737353"/>
                  </a:lnTo>
                  <a:lnTo>
                    <a:pt x="608123" y="738197"/>
                  </a:lnTo>
                  <a:lnTo>
                    <a:pt x="608123" y="741572"/>
                  </a:lnTo>
                  <a:lnTo>
                    <a:pt x="607279" y="741572"/>
                  </a:lnTo>
                  <a:lnTo>
                    <a:pt x="607279" y="744103"/>
                  </a:lnTo>
                  <a:lnTo>
                    <a:pt x="608123" y="744103"/>
                  </a:lnTo>
                  <a:lnTo>
                    <a:pt x="608123" y="744947"/>
                  </a:lnTo>
                  <a:lnTo>
                    <a:pt x="608967" y="745791"/>
                  </a:lnTo>
                  <a:lnTo>
                    <a:pt x="609811" y="745791"/>
                  </a:lnTo>
                  <a:lnTo>
                    <a:pt x="611499" y="747478"/>
                  </a:lnTo>
                  <a:lnTo>
                    <a:pt x="613188" y="748322"/>
                  </a:lnTo>
                  <a:lnTo>
                    <a:pt x="614876" y="749166"/>
                  </a:lnTo>
                  <a:lnTo>
                    <a:pt x="615720" y="750009"/>
                  </a:lnTo>
                  <a:lnTo>
                    <a:pt x="616564" y="750853"/>
                  </a:lnTo>
                  <a:lnTo>
                    <a:pt x="617408" y="751697"/>
                  </a:lnTo>
                  <a:lnTo>
                    <a:pt x="616564" y="752541"/>
                  </a:lnTo>
                  <a:lnTo>
                    <a:pt x="615720" y="752541"/>
                  </a:lnTo>
                  <a:lnTo>
                    <a:pt x="614876" y="753385"/>
                  </a:lnTo>
                  <a:lnTo>
                    <a:pt x="614032" y="753385"/>
                  </a:lnTo>
                  <a:lnTo>
                    <a:pt x="613188" y="754228"/>
                  </a:lnTo>
                  <a:lnTo>
                    <a:pt x="612344" y="754228"/>
                  </a:lnTo>
                  <a:lnTo>
                    <a:pt x="611499" y="755072"/>
                  </a:lnTo>
                  <a:lnTo>
                    <a:pt x="611499" y="755916"/>
                  </a:lnTo>
                  <a:lnTo>
                    <a:pt x="609811" y="755916"/>
                  </a:lnTo>
                  <a:lnTo>
                    <a:pt x="608967" y="756760"/>
                  </a:lnTo>
                  <a:lnTo>
                    <a:pt x="608123" y="757603"/>
                  </a:lnTo>
                  <a:lnTo>
                    <a:pt x="606435" y="758447"/>
                  </a:lnTo>
                  <a:lnTo>
                    <a:pt x="605590" y="759291"/>
                  </a:lnTo>
                  <a:lnTo>
                    <a:pt x="604746" y="759291"/>
                  </a:lnTo>
                  <a:lnTo>
                    <a:pt x="603902" y="760135"/>
                  </a:lnTo>
                  <a:lnTo>
                    <a:pt x="603058" y="760135"/>
                  </a:lnTo>
                  <a:lnTo>
                    <a:pt x="603058" y="759291"/>
                  </a:lnTo>
                  <a:lnTo>
                    <a:pt x="602214" y="759291"/>
                  </a:lnTo>
                  <a:lnTo>
                    <a:pt x="600526" y="760978"/>
                  </a:lnTo>
                  <a:lnTo>
                    <a:pt x="598837" y="761822"/>
                  </a:lnTo>
                  <a:lnTo>
                    <a:pt x="597993" y="762666"/>
                  </a:lnTo>
                  <a:lnTo>
                    <a:pt x="596305" y="763510"/>
                  </a:lnTo>
                  <a:lnTo>
                    <a:pt x="595461" y="764353"/>
                  </a:lnTo>
                  <a:lnTo>
                    <a:pt x="595461" y="765197"/>
                  </a:lnTo>
                  <a:lnTo>
                    <a:pt x="594617" y="765197"/>
                  </a:lnTo>
                  <a:lnTo>
                    <a:pt x="594617" y="766041"/>
                  </a:lnTo>
                  <a:lnTo>
                    <a:pt x="595461" y="766884"/>
                  </a:lnTo>
                  <a:lnTo>
                    <a:pt x="595461" y="767728"/>
                  </a:lnTo>
                  <a:lnTo>
                    <a:pt x="596305" y="767728"/>
                  </a:lnTo>
                  <a:lnTo>
                    <a:pt x="596305" y="769416"/>
                  </a:lnTo>
                  <a:lnTo>
                    <a:pt x="597149" y="769416"/>
                  </a:lnTo>
                  <a:lnTo>
                    <a:pt x="597149" y="770260"/>
                  </a:lnTo>
                  <a:lnTo>
                    <a:pt x="597993" y="771103"/>
                  </a:lnTo>
                  <a:lnTo>
                    <a:pt x="598837" y="771947"/>
                  </a:lnTo>
                  <a:lnTo>
                    <a:pt x="599681" y="772791"/>
                  </a:lnTo>
                  <a:lnTo>
                    <a:pt x="599681" y="773635"/>
                  </a:lnTo>
                  <a:lnTo>
                    <a:pt x="600526" y="773635"/>
                  </a:lnTo>
                  <a:lnTo>
                    <a:pt x="600526" y="774478"/>
                  </a:lnTo>
                  <a:lnTo>
                    <a:pt x="602214" y="777010"/>
                  </a:lnTo>
                  <a:lnTo>
                    <a:pt x="604746" y="779541"/>
                  </a:lnTo>
                  <a:lnTo>
                    <a:pt x="604746" y="780385"/>
                  </a:lnTo>
                  <a:lnTo>
                    <a:pt x="605590" y="781228"/>
                  </a:lnTo>
                  <a:lnTo>
                    <a:pt x="608123" y="785363"/>
                  </a:lnTo>
                  <a:lnTo>
                    <a:pt x="608967" y="786206"/>
                  </a:lnTo>
                  <a:lnTo>
                    <a:pt x="609811" y="787050"/>
                  </a:lnTo>
                  <a:lnTo>
                    <a:pt x="610655" y="787894"/>
                  </a:lnTo>
                  <a:lnTo>
                    <a:pt x="610655" y="788738"/>
                  </a:lnTo>
                  <a:lnTo>
                    <a:pt x="611499" y="788738"/>
                  </a:lnTo>
                  <a:lnTo>
                    <a:pt x="611499" y="789581"/>
                  </a:lnTo>
                  <a:lnTo>
                    <a:pt x="613188" y="792957"/>
                  </a:lnTo>
                  <a:lnTo>
                    <a:pt x="614876" y="794644"/>
                  </a:lnTo>
                  <a:lnTo>
                    <a:pt x="616564" y="797175"/>
                  </a:lnTo>
                  <a:lnTo>
                    <a:pt x="616564" y="798863"/>
                  </a:lnTo>
                  <a:lnTo>
                    <a:pt x="617408" y="798863"/>
                  </a:lnTo>
                  <a:lnTo>
                    <a:pt x="617408" y="799706"/>
                  </a:lnTo>
                  <a:lnTo>
                    <a:pt x="616564" y="800550"/>
                  </a:lnTo>
                  <a:lnTo>
                    <a:pt x="615720" y="800550"/>
                  </a:lnTo>
                  <a:lnTo>
                    <a:pt x="615720" y="801394"/>
                  </a:lnTo>
                  <a:lnTo>
                    <a:pt x="616564" y="801394"/>
                  </a:lnTo>
                  <a:lnTo>
                    <a:pt x="616564" y="802238"/>
                  </a:lnTo>
                  <a:lnTo>
                    <a:pt x="615720" y="802238"/>
                  </a:lnTo>
                  <a:lnTo>
                    <a:pt x="614876" y="803081"/>
                  </a:lnTo>
                  <a:lnTo>
                    <a:pt x="614876" y="803925"/>
                  </a:lnTo>
                  <a:lnTo>
                    <a:pt x="617408" y="806456"/>
                  </a:lnTo>
                  <a:lnTo>
                    <a:pt x="617408" y="807300"/>
                  </a:lnTo>
                  <a:lnTo>
                    <a:pt x="618253" y="807300"/>
                  </a:lnTo>
                  <a:lnTo>
                    <a:pt x="618253" y="808144"/>
                  </a:lnTo>
                  <a:lnTo>
                    <a:pt x="619097" y="808144"/>
                  </a:lnTo>
                  <a:lnTo>
                    <a:pt x="619097" y="808988"/>
                  </a:lnTo>
                  <a:lnTo>
                    <a:pt x="619941" y="809832"/>
                  </a:lnTo>
                  <a:lnTo>
                    <a:pt x="621629" y="811519"/>
                  </a:lnTo>
                  <a:lnTo>
                    <a:pt x="622473" y="812363"/>
                  </a:lnTo>
                  <a:lnTo>
                    <a:pt x="623317" y="814050"/>
                  </a:lnTo>
                  <a:lnTo>
                    <a:pt x="625850" y="816581"/>
                  </a:lnTo>
                  <a:lnTo>
                    <a:pt x="628382" y="819956"/>
                  </a:lnTo>
                  <a:lnTo>
                    <a:pt x="632603" y="824091"/>
                  </a:lnTo>
                  <a:lnTo>
                    <a:pt x="633447" y="825778"/>
                  </a:lnTo>
                  <a:lnTo>
                    <a:pt x="635980" y="828309"/>
                  </a:lnTo>
                  <a:lnTo>
                    <a:pt x="636824" y="829997"/>
                  </a:lnTo>
                  <a:lnTo>
                    <a:pt x="638512" y="831685"/>
                  </a:lnTo>
                  <a:lnTo>
                    <a:pt x="639356" y="832528"/>
                  </a:lnTo>
                  <a:lnTo>
                    <a:pt x="640200" y="833372"/>
                  </a:lnTo>
                  <a:lnTo>
                    <a:pt x="640200" y="834216"/>
                  </a:lnTo>
                  <a:lnTo>
                    <a:pt x="639356" y="834216"/>
                  </a:lnTo>
                  <a:lnTo>
                    <a:pt x="639356" y="835903"/>
                  </a:lnTo>
                  <a:lnTo>
                    <a:pt x="638512" y="835903"/>
                  </a:lnTo>
                  <a:lnTo>
                    <a:pt x="638512" y="837591"/>
                  </a:lnTo>
                  <a:lnTo>
                    <a:pt x="637668" y="837591"/>
                  </a:lnTo>
                  <a:lnTo>
                    <a:pt x="637668" y="839278"/>
                  </a:lnTo>
                  <a:lnTo>
                    <a:pt x="638512" y="839278"/>
                  </a:lnTo>
                  <a:lnTo>
                    <a:pt x="638512" y="840122"/>
                  </a:lnTo>
                  <a:lnTo>
                    <a:pt x="639356" y="840122"/>
                  </a:lnTo>
                  <a:lnTo>
                    <a:pt x="639356" y="841810"/>
                  </a:lnTo>
                  <a:lnTo>
                    <a:pt x="640200" y="842653"/>
                  </a:lnTo>
                  <a:lnTo>
                    <a:pt x="641045" y="843497"/>
                  </a:lnTo>
                  <a:lnTo>
                    <a:pt x="641889" y="844341"/>
                  </a:lnTo>
                  <a:lnTo>
                    <a:pt x="641889" y="845184"/>
                  </a:lnTo>
                  <a:lnTo>
                    <a:pt x="643577" y="846872"/>
                  </a:lnTo>
                  <a:lnTo>
                    <a:pt x="644421" y="847716"/>
                  </a:lnTo>
                  <a:lnTo>
                    <a:pt x="645265" y="848560"/>
                  </a:lnTo>
                  <a:lnTo>
                    <a:pt x="645265" y="849403"/>
                  </a:lnTo>
                  <a:lnTo>
                    <a:pt x="646109" y="850247"/>
                  </a:lnTo>
                  <a:lnTo>
                    <a:pt x="646954" y="851091"/>
                  </a:lnTo>
                  <a:lnTo>
                    <a:pt x="647798" y="851935"/>
                  </a:lnTo>
                  <a:lnTo>
                    <a:pt x="648642" y="852778"/>
                  </a:lnTo>
                  <a:lnTo>
                    <a:pt x="649486" y="853622"/>
                  </a:lnTo>
                  <a:lnTo>
                    <a:pt x="650330" y="854466"/>
                  </a:lnTo>
                  <a:lnTo>
                    <a:pt x="651174" y="856153"/>
                  </a:lnTo>
                  <a:lnTo>
                    <a:pt x="652018" y="856997"/>
                  </a:lnTo>
                  <a:lnTo>
                    <a:pt x="652863" y="857841"/>
                  </a:lnTo>
                  <a:lnTo>
                    <a:pt x="653707" y="858685"/>
                  </a:lnTo>
                  <a:lnTo>
                    <a:pt x="654551" y="859528"/>
                  </a:lnTo>
                  <a:lnTo>
                    <a:pt x="657083" y="862903"/>
                  </a:lnTo>
                  <a:lnTo>
                    <a:pt x="662992" y="869569"/>
                  </a:lnTo>
                  <a:lnTo>
                    <a:pt x="669745" y="876235"/>
                  </a:lnTo>
                  <a:lnTo>
                    <a:pt x="669745" y="877078"/>
                  </a:lnTo>
                  <a:lnTo>
                    <a:pt x="670590" y="877922"/>
                  </a:lnTo>
                  <a:lnTo>
                    <a:pt x="669745" y="877922"/>
                  </a:lnTo>
                  <a:lnTo>
                    <a:pt x="669745" y="878766"/>
                  </a:lnTo>
                  <a:lnTo>
                    <a:pt x="668057" y="878766"/>
                  </a:lnTo>
                  <a:lnTo>
                    <a:pt x="667213" y="879610"/>
                  </a:lnTo>
                  <a:lnTo>
                    <a:pt x="666369" y="879610"/>
                  </a:lnTo>
                  <a:lnTo>
                    <a:pt x="665525" y="880453"/>
                  </a:lnTo>
                  <a:lnTo>
                    <a:pt x="664681" y="880453"/>
                  </a:lnTo>
                  <a:lnTo>
                    <a:pt x="663836" y="881297"/>
                  </a:lnTo>
                  <a:lnTo>
                    <a:pt x="662992" y="881297"/>
                  </a:lnTo>
                  <a:lnTo>
                    <a:pt x="662148" y="882141"/>
                  </a:lnTo>
                  <a:lnTo>
                    <a:pt x="661304" y="882141"/>
                  </a:lnTo>
                  <a:lnTo>
                    <a:pt x="660460" y="882985"/>
                  </a:lnTo>
                  <a:lnTo>
                    <a:pt x="658772" y="882985"/>
                  </a:lnTo>
                  <a:lnTo>
                    <a:pt x="657927" y="883828"/>
                  </a:lnTo>
                  <a:lnTo>
                    <a:pt x="657083" y="883828"/>
                  </a:lnTo>
                  <a:lnTo>
                    <a:pt x="653707" y="884672"/>
                  </a:lnTo>
                  <a:lnTo>
                    <a:pt x="652018" y="884672"/>
                  </a:lnTo>
                  <a:lnTo>
                    <a:pt x="648642" y="885600"/>
                  </a:lnTo>
                  <a:lnTo>
                    <a:pt x="647798" y="885600"/>
                  </a:lnTo>
                  <a:lnTo>
                    <a:pt x="644421" y="886444"/>
                  </a:lnTo>
                  <a:lnTo>
                    <a:pt x="640200" y="886444"/>
                  </a:lnTo>
                  <a:lnTo>
                    <a:pt x="637668" y="887372"/>
                  </a:lnTo>
                  <a:lnTo>
                    <a:pt x="630155" y="887372"/>
                  </a:lnTo>
                  <a:lnTo>
                    <a:pt x="630155" y="888300"/>
                  </a:lnTo>
                  <a:lnTo>
                    <a:pt x="621798" y="888300"/>
                  </a:lnTo>
                  <a:lnTo>
                    <a:pt x="620954" y="889228"/>
                  </a:lnTo>
                  <a:lnTo>
                    <a:pt x="619266" y="889228"/>
                  </a:lnTo>
                  <a:lnTo>
                    <a:pt x="619266" y="888385"/>
                  </a:lnTo>
                  <a:lnTo>
                    <a:pt x="618421" y="888385"/>
                  </a:lnTo>
                  <a:lnTo>
                    <a:pt x="618421" y="889228"/>
                  </a:lnTo>
                  <a:lnTo>
                    <a:pt x="612597" y="889228"/>
                  </a:lnTo>
                  <a:lnTo>
                    <a:pt x="612597" y="888469"/>
                  </a:lnTo>
                  <a:lnTo>
                    <a:pt x="610908" y="888469"/>
                  </a:lnTo>
                  <a:lnTo>
                    <a:pt x="610908" y="887625"/>
                  </a:lnTo>
                  <a:lnTo>
                    <a:pt x="610064" y="887625"/>
                  </a:lnTo>
                  <a:lnTo>
                    <a:pt x="609220" y="888469"/>
                  </a:lnTo>
                  <a:lnTo>
                    <a:pt x="608376" y="888469"/>
                  </a:lnTo>
                  <a:lnTo>
                    <a:pt x="607532" y="889313"/>
                  </a:lnTo>
                  <a:lnTo>
                    <a:pt x="608376" y="890157"/>
                  </a:lnTo>
                  <a:lnTo>
                    <a:pt x="610064" y="891844"/>
                  </a:lnTo>
                  <a:lnTo>
                    <a:pt x="607532" y="893531"/>
                  </a:lnTo>
                  <a:lnTo>
                    <a:pt x="606688" y="894375"/>
                  </a:lnTo>
                  <a:lnTo>
                    <a:pt x="606688" y="895219"/>
                  </a:lnTo>
                  <a:lnTo>
                    <a:pt x="604999" y="895219"/>
                  </a:lnTo>
                  <a:lnTo>
                    <a:pt x="604999" y="894375"/>
                  </a:lnTo>
                  <a:lnTo>
                    <a:pt x="604155" y="895219"/>
                  </a:lnTo>
                  <a:lnTo>
                    <a:pt x="604155" y="892688"/>
                  </a:lnTo>
                  <a:lnTo>
                    <a:pt x="603311" y="892688"/>
                  </a:lnTo>
                  <a:lnTo>
                    <a:pt x="601623" y="893531"/>
                  </a:lnTo>
                  <a:lnTo>
                    <a:pt x="600779" y="894375"/>
                  </a:lnTo>
                  <a:lnTo>
                    <a:pt x="599090" y="895219"/>
                  </a:lnTo>
                  <a:lnTo>
                    <a:pt x="599090" y="896063"/>
                  </a:lnTo>
                  <a:lnTo>
                    <a:pt x="599935" y="896906"/>
                  </a:lnTo>
                  <a:lnTo>
                    <a:pt x="599935" y="899438"/>
                  </a:lnTo>
                  <a:lnTo>
                    <a:pt x="598246" y="897750"/>
                  </a:lnTo>
                  <a:lnTo>
                    <a:pt x="596558" y="896906"/>
                  </a:lnTo>
                  <a:lnTo>
                    <a:pt x="594870" y="896063"/>
                  </a:lnTo>
                  <a:lnTo>
                    <a:pt x="593181" y="896063"/>
                  </a:lnTo>
                  <a:lnTo>
                    <a:pt x="592337" y="895219"/>
                  </a:lnTo>
                  <a:lnTo>
                    <a:pt x="590649" y="895219"/>
                  </a:lnTo>
                  <a:lnTo>
                    <a:pt x="588961" y="896063"/>
                  </a:lnTo>
                  <a:lnTo>
                    <a:pt x="583136" y="897835"/>
                  </a:lnTo>
                  <a:lnTo>
                    <a:pt x="584824" y="897835"/>
                  </a:lnTo>
                  <a:lnTo>
                    <a:pt x="586513" y="898678"/>
                  </a:lnTo>
                  <a:lnTo>
                    <a:pt x="587357" y="898678"/>
                  </a:lnTo>
                  <a:lnTo>
                    <a:pt x="588201" y="899522"/>
                  </a:lnTo>
                  <a:lnTo>
                    <a:pt x="589045" y="899522"/>
                  </a:lnTo>
                  <a:lnTo>
                    <a:pt x="589889" y="900366"/>
                  </a:lnTo>
                  <a:lnTo>
                    <a:pt x="590733" y="900366"/>
                  </a:lnTo>
                  <a:lnTo>
                    <a:pt x="591578" y="901210"/>
                  </a:lnTo>
                  <a:lnTo>
                    <a:pt x="592422" y="902053"/>
                  </a:lnTo>
                  <a:lnTo>
                    <a:pt x="593266" y="902897"/>
                  </a:lnTo>
                  <a:lnTo>
                    <a:pt x="594110" y="903741"/>
                  </a:lnTo>
                  <a:lnTo>
                    <a:pt x="594954" y="904585"/>
                  </a:lnTo>
                  <a:lnTo>
                    <a:pt x="595798" y="906272"/>
                  </a:lnTo>
                  <a:lnTo>
                    <a:pt x="597487" y="907960"/>
                  </a:lnTo>
                  <a:lnTo>
                    <a:pt x="600019" y="911250"/>
                  </a:lnTo>
                  <a:lnTo>
                    <a:pt x="601707" y="912938"/>
                  </a:lnTo>
                  <a:lnTo>
                    <a:pt x="603396" y="913781"/>
                  </a:lnTo>
                  <a:lnTo>
                    <a:pt x="604240" y="914625"/>
                  </a:lnTo>
                  <a:lnTo>
                    <a:pt x="605928" y="915469"/>
                  </a:lnTo>
                  <a:lnTo>
                    <a:pt x="606772" y="916313"/>
                  </a:lnTo>
                  <a:lnTo>
                    <a:pt x="608461" y="916313"/>
                  </a:lnTo>
                  <a:lnTo>
                    <a:pt x="608461" y="917157"/>
                  </a:lnTo>
                  <a:lnTo>
                    <a:pt x="610993" y="918000"/>
                  </a:lnTo>
                  <a:lnTo>
                    <a:pt x="614369" y="919603"/>
                  </a:lnTo>
                  <a:lnTo>
                    <a:pt x="617746" y="920447"/>
                  </a:lnTo>
                  <a:lnTo>
                    <a:pt x="619434" y="921291"/>
                  </a:lnTo>
                  <a:lnTo>
                    <a:pt x="621123" y="921291"/>
                  </a:lnTo>
                  <a:lnTo>
                    <a:pt x="623655" y="922050"/>
                  </a:lnTo>
                  <a:lnTo>
                    <a:pt x="624499" y="922050"/>
                  </a:lnTo>
                  <a:lnTo>
                    <a:pt x="628720" y="923653"/>
                  </a:lnTo>
                  <a:lnTo>
                    <a:pt x="630408" y="923653"/>
                  </a:lnTo>
                  <a:lnTo>
                    <a:pt x="636317" y="925257"/>
                  </a:lnTo>
                  <a:lnTo>
                    <a:pt x="637161" y="926100"/>
                  </a:lnTo>
                  <a:lnTo>
                    <a:pt x="640538" y="926100"/>
                  </a:lnTo>
                  <a:lnTo>
                    <a:pt x="641382" y="926860"/>
                  </a:lnTo>
                  <a:lnTo>
                    <a:pt x="648051" y="926860"/>
                  </a:lnTo>
                  <a:lnTo>
                    <a:pt x="648895" y="925931"/>
                  </a:lnTo>
                  <a:lnTo>
                    <a:pt x="650583" y="925931"/>
                  </a:lnTo>
                  <a:lnTo>
                    <a:pt x="654804" y="925003"/>
                  </a:lnTo>
                  <a:lnTo>
                    <a:pt x="655648" y="924160"/>
                  </a:lnTo>
                  <a:lnTo>
                    <a:pt x="658181" y="924160"/>
                  </a:lnTo>
                  <a:lnTo>
                    <a:pt x="659869" y="923316"/>
                  </a:lnTo>
                  <a:lnTo>
                    <a:pt x="664090" y="923316"/>
                  </a:lnTo>
                  <a:lnTo>
                    <a:pt x="664934" y="924075"/>
                  </a:lnTo>
                  <a:lnTo>
                    <a:pt x="669999" y="924075"/>
                  </a:lnTo>
                  <a:lnTo>
                    <a:pt x="671687" y="924835"/>
                  </a:lnTo>
                  <a:lnTo>
                    <a:pt x="674219" y="924835"/>
                  </a:lnTo>
                  <a:lnTo>
                    <a:pt x="676752" y="925594"/>
                  </a:lnTo>
                  <a:lnTo>
                    <a:pt x="679284" y="925594"/>
                  </a:lnTo>
                  <a:lnTo>
                    <a:pt x="681817" y="926353"/>
                  </a:lnTo>
                  <a:lnTo>
                    <a:pt x="682661" y="925510"/>
                  </a:lnTo>
                  <a:lnTo>
                    <a:pt x="691862" y="925510"/>
                  </a:lnTo>
                  <a:lnTo>
                    <a:pt x="693550" y="926269"/>
                  </a:lnTo>
                  <a:lnTo>
                    <a:pt x="704440" y="926269"/>
                  </a:lnTo>
                  <a:lnTo>
                    <a:pt x="705284" y="925341"/>
                  </a:lnTo>
                  <a:lnTo>
                    <a:pt x="706972" y="925341"/>
                  </a:lnTo>
                  <a:lnTo>
                    <a:pt x="709505" y="924497"/>
                  </a:lnTo>
                  <a:lnTo>
                    <a:pt x="710349" y="924497"/>
                  </a:lnTo>
                  <a:lnTo>
                    <a:pt x="716173" y="921038"/>
                  </a:lnTo>
                  <a:lnTo>
                    <a:pt x="718622" y="918506"/>
                  </a:lnTo>
                  <a:lnTo>
                    <a:pt x="721998" y="917663"/>
                  </a:lnTo>
                  <a:lnTo>
                    <a:pt x="725375" y="916819"/>
                  </a:lnTo>
                  <a:lnTo>
                    <a:pt x="727907" y="915975"/>
                  </a:lnTo>
                  <a:lnTo>
                    <a:pt x="734576" y="914203"/>
                  </a:lnTo>
                  <a:lnTo>
                    <a:pt x="736264" y="914203"/>
                  </a:lnTo>
                  <a:lnTo>
                    <a:pt x="739641" y="912516"/>
                  </a:lnTo>
                  <a:lnTo>
                    <a:pt x="741329" y="912516"/>
                  </a:lnTo>
                  <a:lnTo>
                    <a:pt x="742173" y="911672"/>
                  </a:lnTo>
                  <a:lnTo>
                    <a:pt x="743861" y="911672"/>
                  </a:lnTo>
                  <a:lnTo>
                    <a:pt x="749686" y="910744"/>
                  </a:lnTo>
                  <a:lnTo>
                    <a:pt x="751374" y="909900"/>
                  </a:lnTo>
                  <a:lnTo>
                    <a:pt x="763108" y="912347"/>
                  </a:lnTo>
                  <a:lnTo>
                    <a:pt x="763952" y="912347"/>
                  </a:lnTo>
                  <a:lnTo>
                    <a:pt x="764796" y="913191"/>
                  </a:lnTo>
                  <a:lnTo>
                    <a:pt x="765640" y="912347"/>
                  </a:lnTo>
                  <a:lnTo>
                    <a:pt x="767329" y="912347"/>
                  </a:lnTo>
                  <a:lnTo>
                    <a:pt x="769017" y="911503"/>
                  </a:lnTo>
                  <a:lnTo>
                    <a:pt x="771550" y="910660"/>
                  </a:lnTo>
                  <a:lnTo>
                    <a:pt x="772394" y="909816"/>
                  </a:lnTo>
                  <a:lnTo>
                    <a:pt x="774926" y="908972"/>
                  </a:lnTo>
                  <a:lnTo>
                    <a:pt x="775770" y="908128"/>
                  </a:lnTo>
                  <a:lnTo>
                    <a:pt x="777459" y="907285"/>
                  </a:lnTo>
                  <a:lnTo>
                    <a:pt x="779147" y="906441"/>
                  </a:lnTo>
                  <a:lnTo>
                    <a:pt x="780835" y="904753"/>
                  </a:lnTo>
                  <a:lnTo>
                    <a:pt x="784971" y="902222"/>
                  </a:lnTo>
                  <a:lnTo>
                    <a:pt x="786660" y="901378"/>
                  </a:lnTo>
                  <a:lnTo>
                    <a:pt x="789192" y="900535"/>
                  </a:lnTo>
                  <a:lnTo>
                    <a:pt x="791725" y="899691"/>
                  </a:lnTo>
                  <a:lnTo>
                    <a:pt x="793413" y="898847"/>
                  </a:lnTo>
                  <a:lnTo>
                    <a:pt x="795101" y="897160"/>
                  </a:lnTo>
                  <a:lnTo>
                    <a:pt x="795945" y="897160"/>
                  </a:lnTo>
                  <a:lnTo>
                    <a:pt x="797634" y="895472"/>
                  </a:lnTo>
                  <a:lnTo>
                    <a:pt x="799322" y="894628"/>
                  </a:lnTo>
                  <a:lnTo>
                    <a:pt x="801854" y="893785"/>
                  </a:lnTo>
                  <a:lnTo>
                    <a:pt x="803543" y="892097"/>
                  </a:lnTo>
                  <a:lnTo>
                    <a:pt x="805231" y="890410"/>
                  </a:lnTo>
                  <a:lnTo>
                    <a:pt x="807763" y="888722"/>
                  </a:lnTo>
                  <a:lnTo>
                    <a:pt x="808608" y="887035"/>
                  </a:lnTo>
                  <a:lnTo>
                    <a:pt x="811140" y="885347"/>
                  </a:lnTo>
                  <a:lnTo>
                    <a:pt x="812828" y="883660"/>
                  </a:lnTo>
                  <a:lnTo>
                    <a:pt x="813672" y="882816"/>
                  </a:lnTo>
                  <a:lnTo>
                    <a:pt x="814517" y="882816"/>
                  </a:lnTo>
                  <a:lnTo>
                    <a:pt x="819497" y="878597"/>
                  </a:lnTo>
                  <a:lnTo>
                    <a:pt x="822789" y="876066"/>
                  </a:lnTo>
                  <a:lnTo>
                    <a:pt x="825322" y="875222"/>
                  </a:lnTo>
                  <a:lnTo>
                    <a:pt x="827854" y="873535"/>
                  </a:lnTo>
                  <a:lnTo>
                    <a:pt x="829542" y="871847"/>
                  </a:lnTo>
                  <a:lnTo>
                    <a:pt x="831231" y="871847"/>
                  </a:lnTo>
                  <a:lnTo>
                    <a:pt x="832075" y="871003"/>
                  </a:lnTo>
                  <a:lnTo>
                    <a:pt x="836296" y="870160"/>
                  </a:lnTo>
                  <a:lnTo>
                    <a:pt x="839672" y="870160"/>
                  </a:lnTo>
                  <a:lnTo>
                    <a:pt x="840516" y="869316"/>
                  </a:lnTo>
                  <a:lnTo>
                    <a:pt x="845581" y="869316"/>
                  </a:lnTo>
                  <a:lnTo>
                    <a:pt x="848114" y="868388"/>
                  </a:lnTo>
                  <a:lnTo>
                    <a:pt x="850646" y="868388"/>
                  </a:lnTo>
                  <a:lnTo>
                    <a:pt x="853178" y="867544"/>
                  </a:lnTo>
                  <a:lnTo>
                    <a:pt x="855711" y="866700"/>
                  </a:lnTo>
                  <a:lnTo>
                    <a:pt x="855711" y="865856"/>
                  </a:lnTo>
                  <a:lnTo>
                    <a:pt x="859847" y="865013"/>
                  </a:lnTo>
                  <a:lnTo>
                    <a:pt x="863224" y="863325"/>
                  </a:lnTo>
                  <a:lnTo>
                    <a:pt x="866600" y="862482"/>
                  </a:lnTo>
                  <a:lnTo>
                    <a:pt x="868289" y="861638"/>
                  </a:lnTo>
                  <a:lnTo>
                    <a:pt x="869133" y="861638"/>
                  </a:lnTo>
                  <a:lnTo>
                    <a:pt x="870821" y="860794"/>
                  </a:lnTo>
                  <a:lnTo>
                    <a:pt x="873354" y="860794"/>
                  </a:lnTo>
                  <a:lnTo>
                    <a:pt x="875042" y="859950"/>
                  </a:lnTo>
                  <a:lnTo>
                    <a:pt x="876730" y="859950"/>
                  </a:lnTo>
                  <a:lnTo>
                    <a:pt x="876730" y="859107"/>
                  </a:lnTo>
                  <a:lnTo>
                    <a:pt x="877574" y="859107"/>
                  </a:lnTo>
                  <a:lnTo>
                    <a:pt x="880107" y="858263"/>
                  </a:lnTo>
                  <a:lnTo>
                    <a:pt x="881795" y="857419"/>
                  </a:lnTo>
                  <a:lnTo>
                    <a:pt x="882639" y="856575"/>
                  </a:lnTo>
                  <a:lnTo>
                    <a:pt x="886016" y="855731"/>
                  </a:lnTo>
                  <a:lnTo>
                    <a:pt x="888548" y="854044"/>
                  </a:lnTo>
                  <a:lnTo>
                    <a:pt x="889392" y="853200"/>
                  </a:lnTo>
                  <a:lnTo>
                    <a:pt x="890236" y="853200"/>
                  </a:lnTo>
                  <a:lnTo>
                    <a:pt x="891925" y="851513"/>
                  </a:lnTo>
                  <a:lnTo>
                    <a:pt x="893613" y="849825"/>
                  </a:lnTo>
                  <a:lnTo>
                    <a:pt x="895301" y="848138"/>
                  </a:lnTo>
                  <a:lnTo>
                    <a:pt x="896990" y="846450"/>
                  </a:lnTo>
                  <a:lnTo>
                    <a:pt x="898678" y="844763"/>
                  </a:lnTo>
                  <a:lnTo>
                    <a:pt x="899522" y="843075"/>
                  </a:lnTo>
                  <a:lnTo>
                    <a:pt x="900366" y="843075"/>
                  </a:lnTo>
                  <a:lnTo>
                    <a:pt x="901210" y="840544"/>
                  </a:lnTo>
                  <a:lnTo>
                    <a:pt x="902054" y="840544"/>
                  </a:lnTo>
                  <a:lnTo>
                    <a:pt x="902899" y="839700"/>
                  </a:lnTo>
                  <a:lnTo>
                    <a:pt x="902899" y="838856"/>
                  </a:lnTo>
                  <a:lnTo>
                    <a:pt x="907879" y="833794"/>
                  </a:lnTo>
                  <a:lnTo>
                    <a:pt x="909567" y="832106"/>
                  </a:lnTo>
                  <a:lnTo>
                    <a:pt x="911256" y="830419"/>
                  </a:lnTo>
                  <a:lnTo>
                    <a:pt x="912944" y="828731"/>
                  </a:lnTo>
                  <a:lnTo>
                    <a:pt x="914632" y="827044"/>
                  </a:lnTo>
                  <a:lnTo>
                    <a:pt x="916321" y="825357"/>
                  </a:lnTo>
                  <a:lnTo>
                    <a:pt x="917165" y="823669"/>
                  </a:lnTo>
                  <a:lnTo>
                    <a:pt x="918009" y="823669"/>
                  </a:lnTo>
                  <a:lnTo>
                    <a:pt x="919697" y="821981"/>
                  </a:lnTo>
                  <a:lnTo>
                    <a:pt x="921385" y="821138"/>
                  </a:lnTo>
                  <a:lnTo>
                    <a:pt x="923918" y="820294"/>
                  </a:lnTo>
                  <a:lnTo>
                    <a:pt x="926450" y="819450"/>
                  </a:lnTo>
                  <a:lnTo>
                    <a:pt x="931515" y="819450"/>
                  </a:lnTo>
                  <a:lnTo>
                    <a:pt x="933203" y="818522"/>
                  </a:lnTo>
                  <a:lnTo>
                    <a:pt x="935736" y="818522"/>
                  </a:lnTo>
                  <a:lnTo>
                    <a:pt x="937424" y="817678"/>
                  </a:lnTo>
                  <a:lnTo>
                    <a:pt x="944093" y="817678"/>
                  </a:lnTo>
                  <a:lnTo>
                    <a:pt x="946625" y="818438"/>
                  </a:lnTo>
                  <a:lnTo>
                    <a:pt x="950002" y="818438"/>
                  </a:lnTo>
                  <a:lnTo>
                    <a:pt x="950846" y="819282"/>
                  </a:lnTo>
                  <a:lnTo>
                    <a:pt x="953379" y="819282"/>
                  </a:lnTo>
                  <a:lnTo>
                    <a:pt x="955067" y="820125"/>
                  </a:lnTo>
                  <a:lnTo>
                    <a:pt x="956755" y="820969"/>
                  </a:lnTo>
                  <a:lnTo>
                    <a:pt x="958444" y="820969"/>
                  </a:lnTo>
                  <a:lnTo>
                    <a:pt x="960976" y="821813"/>
                  </a:lnTo>
                  <a:lnTo>
                    <a:pt x="965197" y="823500"/>
                  </a:lnTo>
                  <a:lnTo>
                    <a:pt x="967729" y="824344"/>
                  </a:lnTo>
                  <a:lnTo>
                    <a:pt x="969417" y="824344"/>
                  </a:lnTo>
                  <a:lnTo>
                    <a:pt x="970261" y="825188"/>
                  </a:lnTo>
                  <a:lnTo>
                    <a:pt x="976930" y="825188"/>
                  </a:lnTo>
                  <a:lnTo>
                    <a:pt x="976930" y="823500"/>
                  </a:lnTo>
                  <a:lnTo>
                    <a:pt x="976086" y="823500"/>
                  </a:lnTo>
                  <a:lnTo>
                    <a:pt x="976086" y="820125"/>
                  </a:lnTo>
                  <a:lnTo>
                    <a:pt x="975242" y="820125"/>
                  </a:lnTo>
                  <a:lnTo>
                    <a:pt x="975242" y="816750"/>
                  </a:lnTo>
                  <a:lnTo>
                    <a:pt x="974398" y="816750"/>
                  </a:lnTo>
                  <a:lnTo>
                    <a:pt x="974398" y="815063"/>
                  </a:lnTo>
                  <a:lnTo>
                    <a:pt x="973554" y="813375"/>
                  </a:lnTo>
                  <a:lnTo>
                    <a:pt x="973554" y="810000"/>
                  </a:lnTo>
                  <a:lnTo>
                    <a:pt x="972709" y="810000"/>
                  </a:lnTo>
                  <a:lnTo>
                    <a:pt x="972709" y="808313"/>
                  </a:lnTo>
                  <a:lnTo>
                    <a:pt x="971865" y="805781"/>
                  </a:lnTo>
                  <a:lnTo>
                    <a:pt x="971865" y="804094"/>
                  </a:lnTo>
                  <a:lnTo>
                    <a:pt x="971021" y="802407"/>
                  </a:lnTo>
                  <a:lnTo>
                    <a:pt x="971021" y="801563"/>
                  </a:lnTo>
                  <a:lnTo>
                    <a:pt x="970177" y="799875"/>
                  </a:lnTo>
                  <a:lnTo>
                    <a:pt x="970177" y="797344"/>
                  </a:lnTo>
                  <a:lnTo>
                    <a:pt x="969333" y="796500"/>
                  </a:lnTo>
                  <a:lnTo>
                    <a:pt x="969333" y="793125"/>
                  </a:lnTo>
                  <a:lnTo>
                    <a:pt x="968489" y="792281"/>
                  </a:lnTo>
                  <a:lnTo>
                    <a:pt x="968489" y="789750"/>
                  </a:lnTo>
                  <a:lnTo>
                    <a:pt x="966800" y="789750"/>
                  </a:lnTo>
                  <a:lnTo>
                    <a:pt x="966800" y="788906"/>
                  </a:lnTo>
                  <a:lnTo>
                    <a:pt x="965956" y="787219"/>
                  </a:lnTo>
                  <a:lnTo>
                    <a:pt x="965956" y="786375"/>
                  </a:lnTo>
                  <a:lnTo>
                    <a:pt x="965112" y="785532"/>
                  </a:lnTo>
                  <a:lnTo>
                    <a:pt x="964268" y="783844"/>
                  </a:lnTo>
                  <a:lnTo>
                    <a:pt x="964268" y="783000"/>
                  </a:lnTo>
                  <a:lnTo>
                    <a:pt x="963424" y="783000"/>
                  </a:lnTo>
                  <a:lnTo>
                    <a:pt x="963424" y="782157"/>
                  </a:lnTo>
                  <a:lnTo>
                    <a:pt x="962580" y="780469"/>
                  </a:lnTo>
                  <a:lnTo>
                    <a:pt x="962580" y="779625"/>
                  </a:lnTo>
                  <a:lnTo>
                    <a:pt x="961736" y="778781"/>
                  </a:lnTo>
                  <a:lnTo>
                    <a:pt x="960891" y="777938"/>
                  </a:lnTo>
                  <a:lnTo>
                    <a:pt x="960891" y="777094"/>
                  </a:lnTo>
                  <a:lnTo>
                    <a:pt x="960047" y="775406"/>
                  </a:lnTo>
                  <a:lnTo>
                    <a:pt x="960047" y="772875"/>
                  </a:lnTo>
                  <a:lnTo>
                    <a:pt x="959203" y="772031"/>
                  </a:lnTo>
                  <a:lnTo>
                    <a:pt x="959203" y="770344"/>
                  </a:lnTo>
                  <a:lnTo>
                    <a:pt x="958359" y="770344"/>
                  </a:lnTo>
                  <a:lnTo>
                    <a:pt x="958359" y="769500"/>
                  </a:lnTo>
                  <a:lnTo>
                    <a:pt x="957515" y="768657"/>
                  </a:lnTo>
                  <a:lnTo>
                    <a:pt x="957515" y="767813"/>
                  </a:lnTo>
                  <a:lnTo>
                    <a:pt x="956671" y="767813"/>
                  </a:lnTo>
                  <a:lnTo>
                    <a:pt x="956671" y="766125"/>
                  </a:lnTo>
                  <a:lnTo>
                    <a:pt x="955827" y="765282"/>
                  </a:lnTo>
                  <a:lnTo>
                    <a:pt x="955827" y="764438"/>
                  </a:lnTo>
                  <a:lnTo>
                    <a:pt x="954982" y="762750"/>
                  </a:lnTo>
                  <a:lnTo>
                    <a:pt x="954138" y="761906"/>
                  </a:lnTo>
                  <a:lnTo>
                    <a:pt x="954138" y="761063"/>
                  </a:lnTo>
                  <a:lnTo>
                    <a:pt x="953294" y="761063"/>
                  </a:lnTo>
                  <a:lnTo>
                    <a:pt x="953294" y="760219"/>
                  </a:lnTo>
                  <a:lnTo>
                    <a:pt x="950762" y="760219"/>
                  </a:lnTo>
                  <a:lnTo>
                    <a:pt x="950762" y="759375"/>
                  </a:lnTo>
                  <a:lnTo>
                    <a:pt x="949918" y="758531"/>
                  </a:lnTo>
                  <a:lnTo>
                    <a:pt x="949073" y="758531"/>
                  </a:lnTo>
                  <a:lnTo>
                    <a:pt x="949073" y="757688"/>
                  </a:lnTo>
                  <a:lnTo>
                    <a:pt x="948229" y="756844"/>
                  </a:lnTo>
                  <a:lnTo>
                    <a:pt x="947385" y="756000"/>
                  </a:lnTo>
                  <a:lnTo>
                    <a:pt x="946541" y="756000"/>
                  </a:lnTo>
                  <a:lnTo>
                    <a:pt x="945697" y="754313"/>
                  </a:lnTo>
                  <a:lnTo>
                    <a:pt x="944853" y="754313"/>
                  </a:lnTo>
                  <a:lnTo>
                    <a:pt x="942320" y="751782"/>
                  </a:lnTo>
                  <a:lnTo>
                    <a:pt x="941476" y="750094"/>
                  </a:lnTo>
                  <a:lnTo>
                    <a:pt x="940632" y="749250"/>
                  </a:lnTo>
                  <a:lnTo>
                    <a:pt x="939788" y="748407"/>
                  </a:lnTo>
                  <a:lnTo>
                    <a:pt x="938944" y="748407"/>
                  </a:lnTo>
                  <a:lnTo>
                    <a:pt x="938944" y="747563"/>
                  </a:lnTo>
                  <a:lnTo>
                    <a:pt x="938100" y="747563"/>
                  </a:lnTo>
                  <a:lnTo>
                    <a:pt x="937255" y="746719"/>
                  </a:lnTo>
                  <a:lnTo>
                    <a:pt x="934723" y="746719"/>
                  </a:lnTo>
                  <a:lnTo>
                    <a:pt x="934723" y="745875"/>
                  </a:lnTo>
                  <a:lnTo>
                    <a:pt x="933879" y="745875"/>
                  </a:lnTo>
                  <a:lnTo>
                    <a:pt x="933879" y="744188"/>
                  </a:lnTo>
                  <a:lnTo>
                    <a:pt x="933035" y="744188"/>
                  </a:lnTo>
                  <a:lnTo>
                    <a:pt x="933035" y="743344"/>
                  </a:lnTo>
                  <a:lnTo>
                    <a:pt x="932191" y="743344"/>
                  </a:lnTo>
                  <a:lnTo>
                    <a:pt x="932191" y="741656"/>
                  </a:lnTo>
                  <a:lnTo>
                    <a:pt x="931346" y="741656"/>
                  </a:lnTo>
                  <a:lnTo>
                    <a:pt x="931346" y="740813"/>
                  </a:lnTo>
                  <a:lnTo>
                    <a:pt x="930502" y="739969"/>
                  </a:lnTo>
                  <a:lnTo>
                    <a:pt x="930502" y="739125"/>
                  </a:lnTo>
                  <a:lnTo>
                    <a:pt x="929658" y="739125"/>
                  </a:lnTo>
                  <a:lnTo>
                    <a:pt x="929658" y="738281"/>
                  </a:lnTo>
                  <a:lnTo>
                    <a:pt x="928814" y="737438"/>
                  </a:lnTo>
                  <a:lnTo>
                    <a:pt x="928814" y="736594"/>
                  </a:lnTo>
                  <a:lnTo>
                    <a:pt x="927970" y="736594"/>
                  </a:lnTo>
                  <a:lnTo>
                    <a:pt x="927970" y="735750"/>
                  </a:lnTo>
                  <a:lnTo>
                    <a:pt x="927126" y="734907"/>
                  </a:lnTo>
                  <a:lnTo>
                    <a:pt x="927126" y="734063"/>
                  </a:lnTo>
                  <a:lnTo>
                    <a:pt x="926281" y="734063"/>
                  </a:lnTo>
                  <a:lnTo>
                    <a:pt x="926281" y="733219"/>
                  </a:lnTo>
                  <a:lnTo>
                    <a:pt x="925437" y="732375"/>
                  </a:lnTo>
                  <a:lnTo>
                    <a:pt x="925437" y="731532"/>
                  </a:lnTo>
                  <a:lnTo>
                    <a:pt x="924593" y="731532"/>
                  </a:lnTo>
                  <a:lnTo>
                    <a:pt x="924593" y="730688"/>
                  </a:lnTo>
                  <a:lnTo>
                    <a:pt x="923749" y="729844"/>
                  </a:lnTo>
                  <a:lnTo>
                    <a:pt x="922905" y="729000"/>
                  </a:lnTo>
                  <a:lnTo>
                    <a:pt x="922061" y="727313"/>
                  </a:lnTo>
                  <a:lnTo>
                    <a:pt x="922061" y="726469"/>
                  </a:lnTo>
                  <a:lnTo>
                    <a:pt x="921217" y="726469"/>
                  </a:lnTo>
                  <a:lnTo>
                    <a:pt x="921217" y="725625"/>
                  </a:lnTo>
                  <a:lnTo>
                    <a:pt x="920372" y="724781"/>
                  </a:lnTo>
                  <a:lnTo>
                    <a:pt x="920372" y="723938"/>
                  </a:lnTo>
                  <a:lnTo>
                    <a:pt x="922061" y="723938"/>
                  </a:lnTo>
                  <a:lnTo>
                    <a:pt x="922061" y="723094"/>
                  </a:lnTo>
                  <a:lnTo>
                    <a:pt x="921217" y="723094"/>
                  </a:lnTo>
                  <a:lnTo>
                    <a:pt x="920372" y="722250"/>
                  </a:lnTo>
                  <a:lnTo>
                    <a:pt x="920372" y="721406"/>
                  </a:lnTo>
                  <a:lnTo>
                    <a:pt x="919528" y="720563"/>
                  </a:lnTo>
                  <a:lnTo>
                    <a:pt x="918684" y="719719"/>
                  </a:lnTo>
                  <a:lnTo>
                    <a:pt x="917840" y="718875"/>
                  </a:lnTo>
                  <a:lnTo>
                    <a:pt x="917840" y="718032"/>
                  </a:lnTo>
                  <a:lnTo>
                    <a:pt x="916996" y="717188"/>
                  </a:lnTo>
                  <a:lnTo>
                    <a:pt x="916152" y="716344"/>
                  </a:lnTo>
                  <a:lnTo>
                    <a:pt x="915308" y="715500"/>
                  </a:lnTo>
                  <a:lnTo>
                    <a:pt x="914463" y="714657"/>
                  </a:lnTo>
                  <a:lnTo>
                    <a:pt x="914463" y="713813"/>
                  </a:lnTo>
                  <a:lnTo>
                    <a:pt x="913619" y="712969"/>
                  </a:lnTo>
                  <a:lnTo>
                    <a:pt x="912775" y="712125"/>
                  </a:lnTo>
                  <a:lnTo>
                    <a:pt x="912775" y="711281"/>
                  </a:lnTo>
                  <a:lnTo>
                    <a:pt x="911931" y="710438"/>
                  </a:lnTo>
                  <a:lnTo>
                    <a:pt x="911087" y="709594"/>
                  </a:lnTo>
                  <a:lnTo>
                    <a:pt x="910243" y="708750"/>
                  </a:lnTo>
                  <a:lnTo>
                    <a:pt x="910243" y="707906"/>
                  </a:lnTo>
                  <a:lnTo>
                    <a:pt x="909399" y="707063"/>
                  </a:lnTo>
                  <a:lnTo>
                    <a:pt x="908554" y="706219"/>
                  </a:lnTo>
                  <a:lnTo>
                    <a:pt x="907710" y="705375"/>
                  </a:lnTo>
                  <a:lnTo>
                    <a:pt x="906866" y="704531"/>
                  </a:lnTo>
                  <a:lnTo>
                    <a:pt x="906866" y="703688"/>
                  </a:lnTo>
                  <a:lnTo>
                    <a:pt x="906022" y="702844"/>
                  </a:lnTo>
                  <a:lnTo>
                    <a:pt x="905178" y="702844"/>
                  </a:lnTo>
                  <a:lnTo>
                    <a:pt x="905178" y="702000"/>
                  </a:lnTo>
                  <a:lnTo>
                    <a:pt x="904334" y="701157"/>
                  </a:lnTo>
                  <a:lnTo>
                    <a:pt x="903490" y="700313"/>
                  </a:lnTo>
                  <a:lnTo>
                    <a:pt x="902645" y="699469"/>
                  </a:lnTo>
                  <a:lnTo>
                    <a:pt x="901801" y="698625"/>
                  </a:lnTo>
                  <a:lnTo>
                    <a:pt x="900957" y="696938"/>
                  </a:lnTo>
                  <a:lnTo>
                    <a:pt x="900957" y="696094"/>
                  </a:lnTo>
                  <a:lnTo>
                    <a:pt x="900113" y="696094"/>
                  </a:lnTo>
                  <a:lnTo>
                    <a:pt x="900113" y="695250"/>
                  </a:lnTo>
                  <a:lnTo>
                    <a:pt x="899269" y="695250"/>
                  </a:lnTo>
                  <a:lnTo>
                    <a:pt x="899269" y="694406"/>
                  </a:lnTo>
                  <a:lnTo>
                    <a:pt x="900957" y="694406"/>
                  </a:lnTo>
                  <a:lnTo>
                    <a:pt x="901801" y="693563"/>
                  </a:lnTo>
                  <a:lnTo>
                    <a:pt x="905178" y="693563"/>
                  </a:lnTo>
                  <a:lnTo>
                    <a:pt x="906022" y="692719"/>
                  </a:lnTo>
                  <a:lnTo>
                    <a:pt x="909399" y="692719"/>
                  </a:lnTo>
                  <a:lnTo>
                    <a:pt x="909399" y="691875"/>
                  </a:lnTo>
                  <a:lnTo>
                    <a:pt x="913619" y="691875"/>
                  </a:lnTo>
                  <a:lnTo>
                    <a:pt x="913619" y="691031"/>
                  </a:lnTo>
                  <a:lnTo>
                    <a:pt x="916996" y="691031"/>
                  </a:lnTo>
                  <a:lnTo>
                    <a:pt x="916996" y="690188"/>
                  </a:lnTo>
                  <a:lnTo>
                    <a:pt x="921217" y="690188"/>
                  </a:lnTo>
                  <a:lnTo>
                    <a:pt x="921217" y="689344"/>
                  </a:lnTo>
                  <a:lnTo>
                    <a:pt x="924593" y="689344"/>
                  </a:lnTo>
                  <a:lnTo>
                    <a:pt x="925437" y="688500"/>
                  </a:lnTo>
                  <a:lnTo>
                    <a:pt x="928814" y="688500"/>
                  </a:lnTo>
                  <a:lnTo>
                    <a:pt x="928814" y="687656"/>
                  </a:lnTo>
                  <a:lnTo>
                    <a:pt x="932191" y="687656"/>
                  </a:lnTo>
                  <a:lnTo>
                    <a:pt x="932191" y="686813"/>
                  </a:lnTo>
                  <a:lnTo>
                    <a:pt x="936411" y="686813"/>
                  </a:lnTo>
                  <a:lnTo>
                    <a:pt x="936411" y="685969"/>
                  </a:lnTo>
                  <a:lnTo>
                    <a:pt x="939788" y="685969"/>
                  </a:lnTo>
                  <a:lnTo>
                    <a:pt x="939788" y="685125"/>
                  </a:lnTo>
                  <a:lnTo>
                    <a:pt x="944009" y="685125"/>
                  </a:lnTo>
                  <a:lnTo>
                    <a:pt x="944009" y="684282"/>
                  </a:lnTo>
                  <a:lnTo>
                    <a:pt x="946541" y="684282"/>
                  </a:lnTo>
                  <a:lnTo>
                    <a:pt x="946541" y="683438"/>
                  </a:lnTo>
                  <a:lnTo>
                    <a:pt x="948229" y="683438"/>
                  </a:lnTo>
                  <a:lnTo>
                    <a:pt x="948229" y="682594"/>
                  </a:lnTo>
                  <a:lnTo>
                    <a:pt x="949918" y="682594"/>
                  </a:lnTo>
                  <a:lnTo>
                    <a:pt x="949918" y="681750"/>
                  </a:lnTo>
                  <a:lnTo>
                    <a:pt x="950762" y="681750"/>
                  </a:lnTo>
                  <a:lnTo>
                    <a:pt x="950762" y="680907"/>
                  </a:lnTo>
                  <a:lnTo>
                    <a:pt x="949918" y="680907"/>
                  </a:lnTo>
                  <a:lnTo>
                    <a:pt x="949918" y="679219"/>
                  </a:lnTo>
                  <a:lnTo>
                    <a:pt x="949073" y="679219"/>
                  </a:lnTo>
                  <a:lnTo>
                    <a:pt x="949073" y="678375"/>
                  </a:lnTo>
                  <a:lnTo>
                    <a:pt x="948229" y="677531"/>
                  </a:lnTo>
                  <a:lnTo>
                    <a:pt x="948229" y="676688"/>
                  </a:lnTo>
                  <a:lnTo>
                    <a:pt x="947385" y="675844"/>
                  </a:lnTo>
                  <a:lnTo>
                    <a:pt x="947385" y="675000"/>
                  </a:lnTo>
                  <a:lnTo>
                    <a:pt x="946541" y="675000"/>
                  </a:lnTo>
                  <a:lnTo>
                    <a:pt x="946541" y="673313"/>
                  </a:lnTo>
                  <a:lnTo>
                    <a:pt x="945697" y="672469"/>
                  </a:lnTo>
                  <a:lnTo>
                    <a:pt x="945697" y="671625"/>
                  </a:lnTo>
                  <a:lnTo>
                    <a:pt x="944853" y="670781"/>
                  </a:lnTo>
                  <a:lnTo>
                    <a:pt x="944853" y="669938"/>
                  </a:lnTo>
                  <a:lnTo>
                    <a:pt x="944009" y="669094"/>
                  </a:lnTo>
                  <a:lnTo>
                    <a:pt x="944009" y="668250"/>
                  </a:lnTo>
                  <a:lnTo>
                    <a:pt x="943164" y="667406"/>
                  </a:lnTo>
                  <a:lnTo>
                    <a:pt x="943164" y="666563"/>
                  </a:lnTo>
                  <a:lnTo>
                    <a:pt x="942320" y="666563"/>
                  </a:lnTo>
                  <a:lnTo>
                    <a:pt x="942320" y="664875"/>
                  </a:lnTo>
                  <a:lnTo>
                    <a:pt x="941476" y="664875"/>
                  </a:lnTo>
                  <a:lnTo>
                    <a:pt x="941476" y="663188"/>
                  </a:lnTo>
                  <a:lnTo>
                    <a:pt x="940632" y="663188"/>
                  </a:lnTo>
                  <a:lnTo>
                    <a:pt x="940632" y="661500"/>
                  </a:lnTo>
                  <a:lnTo>
                    <a:pt x="939788" y="661500"/>
                  </a:lnTo>
                  <a:lnTo>
                    <a:pt x="939788" y="659813"/>
                  </a:lnTo>
                  <a:lnTo>
                    <a:pt x="938944" y="658969"/>
                  </a:lnTo>
                  <a:lnTo>
                    <a:pt x="938944" y="658125"/>
                  </a:lnTo>
                  <a:lnTo>
                    <a:pt x="938100" y="657281"/>
                  </a:lnTo>
                  <a:lnTo>
                    <a:pt x="938100" y="656438"/>
                  </a:lnTo>
                  <a:lnTo>
                    <a:pt x="937255" y="656438"/>
                  </a:lnTo>
                  <a:lnTo>
                    <a:pt x="937255" y="655594"/>
                  </a:lnTo>
                  <a:lnTo>
                    <a:pt x="936411" y="656438"/>
                  </a:lnTo>
                  <a:lnTo>
                    <a:pt x="934723" y="656438"/>
                  </a:lnTo>
                  <a:lnTo>
                    <a:pt x="933879" y="657281"/>
                  </a:lnTo>
                  <a:lnTo>
                    <a:pt x="933035" y="657281"/>
                  </a:lnTo>
                  <a:lnTo>
                    <a:pt x="932191" y="658125"/>
                  </a:lnTo>
                  <a:lnTo>
                    <a:pt x="931346" y="658125"/>
                  </a:lnTo>
                  <a:lnTo>
                    <a:pt x="929658" y="658969"/>
                  </a:lnTo>
                  <a:lnTo>
                    <a:pt x="921217" y="658969"/>
                  </a:lnTo>
                  <a:lnTo>
                    <a:pt x="920372" y="659897"/>
                  </a:lnTo>
                  <a:lnTo>
                    <a:pt x="919528" y="659897"/>
                  </a:lnTo>
                  <a:lnTo>
                    <a:pt x="918684" y="659053"/>
                  </a:lnTo>
                  <a:lnTo>
                    <a:pt x="911931" y="659053"/>
                  </a:lnTo>
                  <a:lnTo>
                    <a:pt x="911087" y="658294"/>
                  </a:lnTo>
                  <a:lnTo>
                    <a:pt x="909399" y="657450"/>
                  </a:lnTo>
                  <a:lnTo>
                    <a:pt x="908554" y="657450"/>
                  </a:lnTo>
                  <a:lnTo>
                    <a:pt x="908554" y="658294"/>
                  </a:lnTo>
                  <a:lnTo>
                    <a:pt x="907710" y="658294"/>
                  </a:lnTo>
                  <a:lnTo>
                    <a:pt x="906022" y="659138"/>
                  </a:lnTo>
                  <a:lnTo>
                    <a:pt x="905178" y="659981"/>
                  </a:lnTo>
                  <a:lnTo>
                    <a:pt x="902645" y="661669"/>
                  </a:lnTo>
                  <a:lnTo>
                    <a:pt x="900957" y="662513"/>
                  </a:lnTo>
                  <a:lnTo>
                    <a:pt x="900113" y="662513"/>
                  </a:lnTo>
                  <a:lnTo>
                    <a:pt x="900113" y="663356"/>
                  </a:lnTo>
                  <a:lnTo>
                    <a:pt x="899269" y="663356"/>
                  </a:lnTo>
                  <a:lnTo>
                    <a:pt x="898425" y="664200"/>
                  </a:lnTo>
                  <a:lnTo>
                    <a:pt x="896736" y="664200"/>
                  </a:lnTo>
                  <a:lnTo>
                    <a:pt x="895048" y="665044"/>
                  </a:lnTo>
                  <a:lnTo>
                    <a:pt x="893360" y="665044"/>
                  </a:lnTo>
                  <a:lnTo>
                    <a:pt x="892516" y="664200"/>
                  </a:lnTo>
                  <a:lnTo>
                    <a:pt x="880782" y="664200"/>
                  </a:lnTo>
                  <a:lnTo>
                    <a:pt x="880782" y="663441"/>
                  </a:lnTo>
                  <a:lnTo>
                    <a:pt x="879938" y="661753"/>
                  </a:lnTo>
                  <a:lnTo>
                    <a:pt x="879094" y="660066"/>
                  </a:lnTo>
                  <a:lnTo>
                    <a:pt x="879094" y="659222"/>
                  </a:lnTo>
                  <a:lnTo>
                    <a:pt x="878250" y="657535"/>
                  </a:lnTo>
                  <a:lnTo>
                    <a:pt x="878250" y="655847"/>
                  </a:lnTo>
                  <a:lnTo>
                    <a:pt x="877405" y="655847"/>
                  </a:lnTo>
                  <a:lnTo>
                    <a:pt x="876561" y="653316"/>
                  </a:lnTo>
                  <a:lnTo>
                    <a:pt x="876561" y="651628"/>
                  </a:lnTo>
                  <a:lnTo>
                    <a:pt x="875717" y="650785"/>
                  </a:lnTo>
                  <a:lnTo>
                    <a:pt x="875717" y="649097"/>
                  </a:lnTo>
                  <a:lnTo>
                    <a:pt x="874873" y="648253"/>
                  </a:lnTo>
                  <a:lnTo>
                    <a:pt x="874873" y="646566"/>
                  </a:lnTo>
                  <a:lnTo>
                    <a:pt x="875717" y="647410"/>
                  </a:lnTo>
                  <a:lnTo>
                    <a:pt x="875717" y="646566"/>
                  </a:lnTo>
                  <a:lnTo>
                    <a:pt x="876561" y="646566"/>
                  </a:lnTo>
                  <a:lnTo>
                    <a:pt x="876561" y="645722"/>
                  </a:lnTo>
                  <a:lnTo>
                    <a:pt x="877405" y="645722"/>
                  </a:lnTo>
                  <a:lnTo>
                    <a:pt x="878250" y="644878"/>
                  </a:lnTo>
                  <a:lnTo>
                    <a:pt x="879094" y="644878"/>
                  </a:lnTo>
                  <a:lnTo>
                    <a:pt x="879938" y="644034"/>
                  </a:lnTo>
                  <a:lnTo>
                    <a:pt x="880782" y="643191"/>
                  </a:lnTo>
                  <a:lnTo>
                    <a:pt x="881626" y="643191"/>
                  </a:lnTo>
                  <a:lnTo>
                    <a:pt x="881626" y="642347"/>
                  </a:lnTo>
                  <a:lnTo>
                    <a:pt x="883314" y="641503"/>
                  </a:lnTo>
                  <a:lnTo>
                    <a:pt x="884159" y="640660"/>
                  </a:lnTo>
                  <a:lnTo>
                    <a:pt x="885847" y="640660"/>
                  </a:lnTo>
                  <a:lnTo>
                    <a:pt x="886691" y="639816"/>
                  </a:lnTo>
                  <a:lnTo>
                    <a:pt x="886691" y="638972"/>
                  </a:lnTo>
                  <a:lnTo>
                    <a:pt x="887535" y="638972"/>
                  </a:lnTo>
                  <a:lnTo>
                    <a:pt x="888379" y="638128"/>
                  </a:lnTo>
                  <a:lnTo>
                    <a:pt x="889223" y="638128"/>
                  </a:lnTo>
                  <a:lnTo>
                    <a:pt x="889223" y="634753"/>
                  </a:lnTo>
                  <a:lnTo>
                    <a:pt x="888379" y="633910"/>
                  </a:lnTo>
                  <a:lnTo>
                    <a:pt x="888379" y="633066"/>
                  </a:lnTo>
                  <a:lnTo>
                    <a:pt x="887535" y="631378"/>
                  </a:lnTo>
                  <a:lnTo>
                    <a:pt x="887535" y="629691"/>
                  </a:lnTo>
                  <a:lnTo>
                    <a:pt x="886691" y="628847"/>
                  </a:lnTo>
                  <a:lnTo>
                    <a:pt x="886691" y="626316"/>
                  </a:lnTo>
                  <a:lnTo>
                    <a:pt x="885847" y="625472"/>
                  </a:lnTo>
                  <a:lnTo>
                    <a:pt x="885847" y="624628"/>
                  </a:lnTo>
                  <a:lnTo>
                    <a:pt x="885003" y="623785"/>
                  </a:lnTo>
                  <a:lnTo>
                    <a:pt x="890068" y="623785"/>
                  </a:lnTo>
                  <a:lnTo>
                    <a:pt x="890068" y="622941"/>
                  </a:lnTo>
                  <a:lnTo>
                    <a:pt x="892600" y="622941"/>
                  </a:lnTo>
                  <a:lnTo>
                    <a:pt x="892600" y="622097"/>
                  </a:lnTo>
                  <a:lnTo>
                    <a:pt x="893444" y="622097"/>
                  </a:lnTo>
                  <a:lnTo>
                    <a:pt x="893444" y="621253"/>
                  </a:lnTo>
                  <a:lnTo>
                    <a:pt x="894288" y="621253"/>
                  </a:lnTo>
                  <a:lnTo>
                    <a:pt x="894288" y="620410"/>
                  </a:lnTo>
                  <a:lnTo>
                    <a:pt x="895133" y="620410"/>
                  </a:lnTo>
                  <a:lnTo>
                    <a:pt x="895133" y="619566"/>
                  </a:lnTo>
                  <a:lnTo>
                    <a:pt x="895977" y="618722"/>
                  </a:lnTo>
                  <a:lnTo>
                    <a:pt x="896821" y="617878"/>
                  </a:lnTo>
                  <a:lnTo>
                    <a:pt x="897665" y="617878"/>
                  </a:lnTo>
                  <a:lnTo>
                    <a:pt x="897665" y="617035"/>
                  </a:lnTo>
                  <a:lnTo>
                    <a:pt x="898509" y="617035"/>
                  </a:lnTo>
                  <a:lnTo>
                    <a:pt x="898509" y="616191"/>
                  </a:lnTo>
                  <a:lnTo>
                    <a:pt x="899353" y="616191"/>
                  </a:lnTo>
                  <a:lnTo>
                    <a:pt x="900197" y="615347"/>
                  </a:lnTo>
                  <a:lnTo>
                    <a:pt x="900197" y="614503"/>
                  </a:lnTo>
                  <a:lnTo>
                    <a:pt x="901042" y="613660"/>
                  </a:lnTo>
                  <a:lnTo>
                    <a:pt x="901886" y="612816"/>
                  </a:lnTo>
                  <a:lnTo>
                    <a:pt x="901886" y="611972"/>
                  </a:lnTo>
                  <a:lnTo>
                    <a:pt x="902730" y="611128"/>
                  </a:lnTo>
                  <a:lnTo>
                    <a:pt x="902730" y="610284"/>
                  </a:lnTo>
                  <a:lnTo>
                    <a:pt x="903574" y="610284"/>
                  </a:lnTo>
                  <a:lnTo>
                    <a:pt x="903574" y="609441"/>
                  </a:lnTo>
                  <a:lnTo>
                    <a:pt x="904418" y="608597"/>
                  </a:lnTo>
                  <a:lnTo>
                    <a:pt x="905262" y="607753"/>
                  </a:lnTo>
                  <a:lnTo>
                    <a:pt x="905262" y="606909"/>
                  </a:lnTo>
                  <a:lnTo>
                    <a:pt x="906106" y="606066"/>
                  </a:lnTo>
                  <a:lnTo>
                    <a:pt x="906951" y="604378"/>
                  </a:lnTo>
                  <a:lnTo>
                    <a:pt x="906951" y="603535"/>
                  </a:lnTo>
                  <a:lnTo>
                    <a:pt x="907795" y="602691"/>
                  </a:lnTo>
                  <a:lnTo>
                    <a:pt x="908639" y="601847"/>
                  </a:lnTo>
                  <a:lnTo>
                    <a:pt x="908639" y="601003"/>
                  </a:lnTo>
                  <a:lnTo>
                    <a:pt x="909483" y="600160"/>
                  </a:lnTo>
                  <a:lnTo>
                    <a:pt x="910327" y="599316"/>
                  </a:lnTo>
                  <a:lnTo>
                    <a:pt x="910327" y="598472"/>
                  </a:lnTo>
                  <a:lnTo>
                    <a:pt x="911171" y="597628"/>
                  </a:lnTo>
                  <a:lnTo>
                    <a:pt x="911171" y="596785"/>
                  </a:lnTo>
                  <a:lnTo>
                    <a:pt x="912015" y="595941"/>
                  </a:lnTo>
                  <a:lnTo>
                    <a:pt x="912015" y="595097"/>
                  </a:lnTo>
                  <a:lnTo>
                    <a:pt x="912860" y="595097"/>
                  </a:lnTo>
                  <a:lnTo>
                    <a:pt x="912860" y="594253"/>
                  </a:lnTo>
                  <a:lnTo>
                    <a:pt x="913704" y="593409"/>
                  </a:lnTo>
                  <a:lnTo>
                    <a:pt x="913704" y="592566"/>
                  </a:lnTo>
                  <a:lnTo>
                    <a:pt x="914548" y="591722"/>
                  </a:lnTo>
                  <a:lnTo>
                    <a:pt x="914548" y="590878"/>
                  </a:lnTo>
                  <a:lnTo>
                    <a:pt x="915392" y="590878"/>
                  </a:lnTo>
                  <a:lnTo>
                    <a:pt x="915392" y="589191"/>
                  </a:lnTo>
                  <a:lnTo>
                    <a:pt x="916236" y="589191"/>
                  </a:lnTo>
                  <a:lnTo>
                    <a:pt x="916236" y="588347"/>
                  </a:lnTo>
                  <a:lnTo>
                    <a:pt x="917080" y="588347"/>
                  </a:lnTo>
                  <a:lnTo>
                    <a:pt x="917080" y="587503"/>
                  </a:lnTo>
                  <a:lnTo>
                    <a:pt x="917924" y="587503"/>
                  </a:lnTo>
                  <a:lnTo>
                    <a:pt x="918769" y="586660"/>
                  </a:lnTo>
                  <a:lnTo>
                    <a:pt x="919613" y="585816"/>
                  </a:lnTo>
                  <a:lnTo>
                    <a:pt x="920457" y="585816"/>
                  </a:lnTo>
                  <a:lnTo>
                    <a:pt x="920457" y="584972"/>
                  </a:lnTo>
                  <a:lnTo>
                    <a:pt x="921301" y="584972"/>
                  </a:lnTo>
                  <a:lnTo>
                    <a:pt x="921301" y="584128"/>
                  </a:lnTo>
                  <a:lnTo>
                    <a:pt x="922989" y="584128"/>
                  </a:lnTo>
                  <a:lnTo>
                    <a:pt x="922989" y="583285"/>
                  </a:lnTo>
                  <a:lnTo>
                    <a:pt x="923833" y="583285"/>
                  </a:lnTo>
                  <a:lnTo>
                    <a:pt x="923833" y="582441"/>
                  </a:lnTo>
                  <a:lnTo>
                    <a:pt x="924678" y="582441"/>
                  </a:lnTo>
                  <a:lnTo>
                    <a:pt x="925522" y="581597"/>
                  </a:lnTo>
                  <a:lnTo>
                    <a:pt x="926366" y="581597"/>
                  </a:lnTo>
                  <a:lnTo>
                    <a:pt x="926366" y="580753"/>
                  </a:lnTo>
                  <a:lnTo>
                    <a:pt x="927210" y="580753"/>
                  </a:lnTo>
                  <a:lnTo>
                    <a:pt x="928054" y="579910"/>
                  </a:lnTo>
                  <a:lnTo>
                    <a:pt x="928898" y="579066"/>
                  </a:lnTo>
                  <a:lnTo>
                    <a:pt x="929742" y="578222"/>
                  </a:lnTo>
                  <a:lnTo>
                    <a:pt x="930587" y="578222"/>
                  </a:lnTo>
                  <a:lnTo>
                    <a:pt x="931431" y="577378"/>
                  </a:lnTo>
                  <a:lnTo>
                    <a:pt x="932275" y="576534"/>
                  </a:lnTo>
                  <a:lnTo>
                    <a:pt x="933119" y="576534"/>
                  </a:lnTo>
                  <a:lnTo>
                    <a:pt x="933119" y="575691"/>
                  </a:lnTo>
                  <a:lnTo>
                    <a:pt x="933963" y="574847"/>
                  </a:lnTo>
                  <a:lnTo>
                    <a:pt x="935651" y="574847"/>
                  </a:lnTo>
                  <a:lnTo>
                    <a:pt x="935651" y="574003"/>
                  </a:lnTo>
                  <a:lnTo>
                    <a:pt x="936496" y="574003"/>
                  </a:lnTo>
                  <a:lnTo>
                    <a:pt x="936496" y="573159"/>
                  </a:lnTo>
                  <a:lnTo>
                    <a:pt x="938184" y="573159"/>
                  </a:lnTo>
                  <a:lnTo>
                    <a:pt x="938184" y="572316"/>
                  </a:lnTo>
                  <a:lnTo>
                    <a:pt x="939028" y="572316"/>
                  </a:lnTo>
                  <a:lnTo>
                    <a:pt x="939028" y="571472"/>
                  </a:lnTo>
                  <a:lnTo>
                    <a:pt x="943249" y="571472"/>
                  </a:lnTo>
                  <a:lnTo>
                    <a:pt x="944093" y="570628"/>
                  </a:lnTo>
                  <a:lnTo>
                    <a:pt x="944937" y="571472"/>
                  </a:lnTo>
                  <a:lnTo>
                    <a:pt x="944937" y="570628"/>
                  </a:lnTo>
                  <a:lnTo>
                    <a:pt x="948314" y="570628"/>
                  </a:lnTo>
                  <a:lnTo>
                    <a:pt x="948314" y="569785"/>
                  </a:lnTo>
                  <a:lnTo>
                    <a:pt x="950846" y="569785"/>
                  </a:lnTo>
                  <a:lnTo>
                    <a:pt x="950846" y="568941"/>
                  </a:lnTo>
                  <a:lnTo>
                    <a:pt x="951690" y="568941"/>
                  </a:lnTo>
                  <a:lnTo>
                    <a:pt x="952534" y="568097"/>
                  </a:lnTo>
                  <a:lnTo>
                    <a:pt x="953379" y="568097"/>
                  </a:lnTo>
                  <a:lnTo>
                    <a:pt x="953379" y="567253"/>
                  </a:lnTo>
                  <a:lnTo>
                    <a:pt x="954223" y="567253"/>
                  </a:lnTo>
                  <a:lnTo>
                    <a:pt x="955067" y="566410"/>
                  </a:lnTo>
                  <a:lnTo>
                    <a:pt x="955911" y="566410"/>
                  </a:lnTo>
                  <a:lnTo>
                    <a:pt x="956755" y="565566"/>
                  </a:lnTo>
                  <a:lnTo>
                    <a:pt x="957599" y="565566"/>
                  </a:lnTo>
                  <a:lnTo>
                    <a:pt x="958444" y="564722"/>
                  </a:lnTo>
                  <a:lnTo>
                    <a:pt x="960132" y="564722"/>
                  </a:lnTo>
                  <a:lnTo>
                    <a:pt x="960132" y="563878"/>
                  </a:lnTo>
                  <a:lnTo>
                    <a:pt x="961820" y="563878"/>
                  </a:lnTo>
                  <a:lnTo>
                    <a:pt x="962664" y="563035"/>
                  </a:lnTo>
                  <a:lnTo>
                    <a:pt x="963508" y="563035"/>
                  </a:lnTo>
                  <a:lnTo>
                    <a:pt x="964352" y="562191"/>
                  </a:lnTo>
                  <a:lnTo>
                    <a:pt x="965197" y="562191"/>
                  </a:lnTo>
                  <a:lnTo>
                    <a:pt x="965197" y="561347"/>
                  </a:lnTo>
                  <a:lnTo>
                    <a:pt x="966041" y="561347"/>
                  </a:lnTo>
                  <a:lnTo>
                    <a:pt x="966041" y="560503"/>
                  </a:lnTo>
                  <a:lnTo>
                    <a:pt x="966885" y="559659"/>
                  </a:lnTo>
                  <a:lnTo>
                    <a:pt x="966885" y="558816"/>
                  </a:lnTo>
                  <a:lnTo>
                    <a:pt x="967729" y="557972"/>
                  </a:lnTo>
                  <a:lnTo>
                    <a:pt x="967729" y="557128"/>
                  </a:lnTo>
                  <a:lnTo>
                    <a:pt x="968573" y="557128"/>
                  </a:lnTo>
                  <a:lnTo>
                    <a:pt x="968573" y="556284"/>
                  </a:lnTo>
                  <a:lnTo>
                    <a:pt x="969417" y="555441"/>
                  </a:lnTo>
                  <a:lnTo>
                    <a:pt x="969417" y="554597"/>
                  </a:lnTo>
                  <a:lnTo>
                    <a:pt x="970261" y="554597"/>
                  </a:lnTo>
                  <a:lnTo>
                    <a:pt x="970261" y="552910"/>
                  </a:lnTo>
                  <a:lnTo>
                    <a:pt x="971106" y="552066"/>
                  </a:lnTo>
                  <a:lnTo>
                    <a:pt x="971106" y="551222"/>
                  </a:lnTo>
                  <a:lnTo>
                    <a:pt x="971950" y="551222"/>
                  </a:lnTo>
                  <a:lnTo>
                    <a:pt x="971950" y="550378"/>
                  </a:lnTo>
                  <a:lnTo>
                    <a:pt x="972794" y="549535"/>
                  </a:lnTo>
                  <a:lnTo>
                    <a:pt x="968573" y="549535"/>
                  </a:lnTo>
                  <a:lnTo>
                    <a:pt x="966885" y="548775"/>
                  </a:lnTo>
                  <a:lnTo>
                    <a:pt x="960132" y="548775"/>
                  </a:lnTo>
                  <a:lnTo>
                    <a:pt x="960976" y="549619"/>
                  </a:lnTo>
                  <a:lnTo>
                    <a:pt x="959288" y="549619"/>
                  </a:lnTo>
                  <a:lnTo>
                    <a:pt x="959288" y="548775"/>
                  </a:lnTo>
                  <a:lnTo>
                    <a:pt x="950846" y="548775"/>
                  </a:lnTo>
                  <a:lnTo>
                    <a:pt x="950846" y="549703"/>
                  </a:lnTo>
                  <a:lnTo>
                    <a:pt x="948314" y="549703"/>
                  </a:lnTo>
                  <a:lnTo>
                    <a:pt x="947470" y="548859"/>
                  </a:lnTo>
                  <a:lnTo>
                    <a:pt x="930671" y="548859"/>
                  </a:lnTo>
                  <a:lnTo>
                    <a:pt x="929827" y="549028"/>
                  </a:lnTo>
                  <a:lnTo>
                    <a:pt x="928983" y="549028"/>
                  </a:lnTo>
                  <a:lnTo>
                    <a:pt x="928983" y="549872"/>
                  </a:lnTo>
                  <a:lnTo>
                    <a:pt x="925606" y="549872"/>
                  </a:lnTo>
                  <a:lnTo>
                    <a:pt x="925606" y="550716"/>
                  </a:lnTo>
                  <a:lnTo>
                    <a:pt x="923918" y="550716"/>
                  </a:lnTo>
                  <a:lnTo>
                    <a:pt x="922230" y="551560"/>
                  </a:lnTo>
                  <a:lnTo>
                    <a:pt x="920541" y="551560"/>
                  </a:lnTo>
                  <a:lnTo>
                    <a:pt x="920541" y="552403"/>
                  </a:lnTo>
                  <a:lnTo>
                    <a:pt x="918009" y="552403"/>
                  </a:lnTo>
                  <a:lnTo>
                    <a:pt x="917165" y="553247"/>
                  </a:lnTo>
                  <a:lnTo>
                    <a:pt x="916321" y="553247"/>
                  </a:lnTo>
                  <a:lnTo>
                    <a:pt x="916321" y="552403"/>
                  </a:lnTo>
                  <a:lnTo>
                    <a:pt x="917165" y="551560"/>
                  </a:lnTo>
                  <a:lnTo>
                    <a:pt x="917165" y="549872"/>
                  </a:lnTo>
                  <a:lnTo>
                    <a:pt x="918009" y="549028"/>
                  </a:lnTo>
                  <a:lnTo>
                    <a:pt x="918853" y="548185"/>
                  </a:lnTo>
                  <a:lnTo>
                    <a:pt x="918853" y="546497"/>
                  </a:lnTo>
                  <a:lnTo>
                    <a:pt x="919697" y="545653"/>
                  </a:lnTo>
                  <a:lnTo>
                    <a:pt x="919697" y="544810"/>
                  </a:lnTo>
                  <a:lnTo>
                    <a:pt x="920541" y="544810"/>
                  </a:lnTo>
                  <a:lnTo>
                    <a:pt x="920541" y="543122"/>
                  </a:lnTo>
                  <a:lnTo>
                    <a:pt x="921385" y="542278"/>
                  </a:lnTo>
                  <a:lnTo>
                    <a:pt x="921385" y="540591"/>
                  </a:lnTo>
                  <a:lnTo>
                    <a:pt x="919697" y="540591"/>
                  </a:lnTo>
                  <a:lnTo>
                    <a:pt x="919697" y="539747"/>
                  </a:lnTo>
                  <a:lnTo>
                    <a:pt x="920541" y="539747"/>
                  </a:lnTo>
                  <a:lnTo>
                    <a:pt x="920541" y="536372"/>
                  </a:lnTo>
                  <a:lnTo>
                    <a:pt x="919697" y="537216"/>
                  </a:lnTo>
                  <a:lnTo>
                    <a:pt x="917165" y="537216"/>
                  </a:lnTo>
                  <a:lnTo>
                    <a:pt x="917165" y="536372"/>
                  </a:lnTo>
                  <a:lnTo>
                    <a:pt x="913788" y="536372"/>
                  </a:lnTo>
                  <a:lnTo>
                    <a:pt x="913788" y="537216"/>
                  </a:lnTo>
                  <a:lnTo>
                    <a:pt x="912100" y="537216"/>
                  </a:lnTo>
                  <a:lnTo>
                    <a:pt x="912100" y="526247"/>
                  </a:lnTo>
                  <a:lnTo>
                    <a:pt x="911171" y="526247"/>
                  </a:lnTo>
                  <a:lnTo>
                    <a:pt x="911171" y="524559"/>
                  </a:lnTo>
                  <a:lnTo>
                    <a:pt x="910327" y="523716"/>
                  </a:lnTo>
                  <a:lnTo>
                    <a:pt x="910327" y="516122"/>
                  </a:lnTo>
                  <a:lnTo>
                    <a:pt x="909399" y="516122"/>
                  </a:lnTo>
                  <a:lnTo>
                    <a:pt x="909399" y="509372"/>
                  </a:lnTo>
                  <a:lnTo>
                    <a:pt x="908470" y="508528"/>
                  </a:lnTo>
                  <a:lnTo>
                    <a:pt x="908470" y="500091"/>
                  </a:lnTo>
                  <a:lnTo>
                    <a:pt x="907541" y="498403"/>
                  </a:lnTo>
                  <a:lnTo>
                    <a:pt x="907541" y="482372"/>
                  </a:lnTo>
                  <a:lnTo>
                    <a:pt x="907373" y="479841"/>
                  </a:lnTo>
                  <a:lnTo>
                    <a:pt x="907373" y="472247"/>
                  </a:lnTo>
                  <a:lnTo>
                    <a:pt x="908977" y="472247"/>
                  </a:lnTo>
                  <a:lnTo>
                    <a:pt x="908977" y="471403"/>
                  </a:lnTo>
                  <a:lnTo>
                    <a:pt x="909821" y="471403"/>
                  </a:lnTo>
                  <a:lnTo>
                    <a:pt x="909821" y="469716"/>
                  </a:lnTo>
                  <a:lnTo>
                    <a:pt x="910665" y="468872"/>
                  </a:lnTo>
                  <a:lnTo>
                    <a:pt x="910665" y="468028"/>
                  </a:lnTo>
                  <a:lnTo>
                    <a:pt x="909821" y="468028"/>
                  </a:lnTo>
                  <a:lnTo>
                    <a:pt x="908977" y="467184"/>
                  </a:lnTo>
                  <a:lnTo>
                    <a:pt x="908132" y="466341"/>
                  </a:lnTo>
                  <a:lnTo>
                    <a:pt x="907288" y="466341"/>
                  </a:lnTo>
                  <a:lnTo>
                    <a:pt x="907288" y="465497"/>
                  </a:lnTo>
                  <a:lnTo>
                    <a:pt x="906444" y="465497"/>
                  </a:lnTo>
                  <a:lnTo>
                    <a:pt x="906444" y="464653"/>
                  </a:lnTo>
                  <a:lnTo>
                    <a:pt x="904756" y="464653"/>
                  </a:lnTo>
                  <a:lnTo>
                    <a:pt x="904756" y="463810"/>
                  </a:lnTo>
                  <a:lnTo>
                    <a:pt x="903912" y="463810"/>
                  </a:lnTo>
                  <a:lnTo>
                    <a:pt x="903912" y="462966"/>
                  </a:lnTo>
                  <a:lnTo>
                    <a:pt x="903067" y="462966"/>
                  </a:lnTo>
                  <a:lnTo>
                    <a:pt x="902223" y="462122"/>
                  </a:lnTo>
                  <a:lnTo>
                    <a:pt x="901379" y="461278"/>
                  </a:lnTo>
                  <a:lnTo>
                    <a:pt x="900535" y="461278"/>
                  </a:lnTo>
                  <a:lnTo>
                    <a:pt x="899691" y="460435"/>
                  </a:lnTo>
                  <a:lnTo>
                    <a:pt x="898847" y="459591"/>
                  </a:lnTo>
                  <a:lnTo>
                    <a:pt x="898003" y="458747"/>
                  </a:lnTo>
                  <a:lnTo>
                    <a:pt x="897158" y="457903"/>
                  </a:lnTo>
                  <a:lnTo>
                    <a:pt x="896314" y="457903"/>
                  </a:lnTo>
                  <a:lnTo>
                    <a:pt x="894626" y="457059"/>
                  </a:lnTo>
                  <a:lnTo>
                    <a:pt x="894626" y="456216"/>
                  </a:lnTo>
                  <a:lnTo>
                    <a:pt x="893782" y="456216"/>
                  </a:lnTo>
                  <a:lnTo>
                    <a:pt x="893782" y="455372"/>
                  </a:lnTo>
                  <a:lnTo>
                    <a:pt x="892938" y="455372"/>
                  </a:lnTo>
                  <a:lnTo>
                    <a:pt x="892094" y="454528"/>
                  </a:lnTo>
                  <a:lnTo>
                    <a:pt x="891249" y="453684"/>
                  </a:lnTo>
                  <a:lnTo>
                    <a:pt x="890405" y="452841"/>
                  </a:lnTo>
                  <a:lnTo>
                    <a:pt x="889561" y="452841"/>
                  </a:lnTo>
                  <a:lnTo>
                    <a:pt x="888717" y="451997"/>
                  </a:lnTo>
                  <a:lnTo>
                    <a:pt x="887873" y="451153"/>
                  </a:lnTo>
                  <a:lnTo>
                    <a:pt x="887029" y="451153"/>
                  </a:lnTo>
                  <a:lnTo>
                    <a:pt x="887029" y="450309"/>
                  </a:lnTo>
                  <a:lnTo>
                    <a:pt x="886184" y="450309"/>
                  </a:lnTo>
                  <a:lnTo>
                    <a:pt x="885340" y="449466"/>
                  </a:lnTo>
                  <a:lnTo>
                    <a:pt x="884496" y="448622"/>
                  </a:lnTo>
                  <a:lnTo>
                    <a:pt x="883652" y="448622"/>
                  </a:lnTo>
                  <a:lnTo>
                    <a:pt x="883652" y="447778"/>
                  </a:lnTo>
                  <a:lnTo>
                    <a:pt x="882808" y="447778"/>
                  </a:lnTo>
                  <a:lnTo>
                    <a:pt x="881964" y="446935"/>
                  </a:lnTo>
                  <a:lnTo>
                    <a:pt x="881120" y="446091"/>
                  </a:lnTo>
                  <a:lnTo>
                    <a:pt x="880275" y="445247"/>
                  </a:lnTo>
                  <a:lnTo>
                    <a:pt x="879431" y="445247"/>
                  </a:lnTo>
                  <a:lnTo>
                    <a:pt x="878587" y="444403"/>
                  </a:lnTo>
                  <a:lnTo>
                    <a:pt x="877743" y="444403"/>
                  </a:lnTo>
                  <a:lnTo>
                    <a:pt x="877743" y="443560"/>
                  </a:lnTo>
                  <a:lnTo>
                    <a:pt x="876899" y="443560"/>
                  </a:lnTo>
                  <a:lnTo>
                    <a:pt x="876899" y="442716"/>
                  </a:lnTo>
                  <a:lnTo>
                    <a:pt x="876055" y="442716"/>
                  </a:lnTo>
                  <a:lnTo>
                    <a:pt x="876055" y="441872"/>
                  </a:lnTo>
                  <a:lnTo>
                    <a:pt x="875211" y="441872"/>
                  </a:lnTo>
                  <a:lnTo>
                    <a:pt x="874367" y="441028"/>
                  </a:lnTo>
                  <a:lnTo>
                    <a:pt x="873522" y="441028"/>
                  </a:lnTo>
                  <a:lnTo>
                    <a:pt x="873522" y="440184"/>
                  </a:lnTo>
                  <a:lnTo>
                    <a:pt x="872678" y="439341"/>
                  </a:lnTo>
                  <a:lnTo>
                    <a:pt x="871834" y="439341"/>
                  </a:lnTo>
                  <a:lnTo>
                    <a:pt x="871834" y="438497"/>
                  </a:lnTo>
                  <a:lnTo>
                    <a:pt x="870990" y="438497"/>
                  </a:lnTo>
                  <a:lnTo>
                    <a:pt x="870146" y="437653"/>
                  </a:lnTo>
                  <a:lnTo>
                    <a:pt x="869302" y="437653"/>
                  </a:lnTo>
                  <a:lnTo>
                    <a:pt x="869302" y="436809"/>
                  </a:lnTo>
                  <a:lnTo>
                    <a:pt x="868458" y="436809"/>
                  </a:lnTo>
                  <a:lnTo>
                    <a:pt x="868458" y="435966"/>
                  </a:lnTo>
                  <a:lnTo>
                    <a:pt x="867613" y="435966"/>
                  </a:lnTo>
                  <a:lnTo>
                    <a:pt x="867613" y="433434"/>
                  </a:lnTo>
                  <a:lnTo>
                    <a:pt x="868458" y="433434"/>
                  </a:lnTo>
                  <a:lnTo>
                    <a:pt x="868458" y="432591"/>
                  </a:lnTo>
                  <a:lnTo>
                    <a:pt x="870146" y="432591"/>
                  </a:lnTo>
                  <a:lnTo>
                    <a:pt x="870146" y="431747"/>
                  </a:lnTo>
                  <a:lnTo>
                    <a:pt x="872678" y="431747"/>
                  </a:lnTo>
                  <a:lnTo>
                    <a:pt x="872678" y="430903"/>
                  </a:lnTo>
                  <a:lnTo>
                    <a:pt x="874367" y="430903"/>
                  </a:lnTo>
                  <a:lnTo>
                    <a:pt x="874367" y="430060"/>
                  </a:lnTo>
                  <a:lnTo>
                    <a:pt x="878587" y="430060"/>
                  </a:lnTo>
                  <a:lnTo>
                    <a:pt x="878587" y="430903"/>
                  </a:lnTo>
                  <a:lnTo>
                    <a:pt x="880275" y="430903"/>
                  </a:lnTo>
                  <a:lnTo>
                    <a:pt x="881120" y="430060"/>
                  </a:lnTo>
                  <a:lnTo>
                    <a:pt x="881964" y="429216"/>
                  </a:lnTo>
                  <a:lnTo>
                    <a:pt x="881964" y="427528"/>
                  </a:lnTo>
                  <a:lnTo>
                    <a:pt x="882808" y="427528"/>
                  </a:lnTo>
                  <a:lnTo>
                    <a:pt x="882808" y="426685"/>
                  </a:lnTo>
                  <a:lnTo>
                    <a:pt x="884496" y="426685"/>
                  </a:lnTo>
                  <a:lnTo>
                    <a:pt x="885340" y="425841"/>
                  </a:lnTo>
                  <a:lnTo>
                    <a:pt x="886184" y="425841"/>
                  </a:lnTo>
                  <a:lnTo>
                    <a:pt x="886184" y="424153"/>
                  </a:lnTo>
                  <a:lnTo>
                    <a:pt x="887029" y="424153"/>
                  </a:lnTo>
                  <a:lnTo>
                    <a:pt x="887029" y="423309"/>
                  </a:lnTo>
                  <a:lnTo>
                    <a:pt x="887873" y="423309"/>
                  </a:lnTo>
                  <a:lnTo>
                    <a:pt x="887873" y="422466"/>
                  </a:lnTo>
                  <a:lnTo>
                    <a:pt x="888717" y="422466"/>
                  </a:lnTo>
                  <a:lnTo>
                    <a:pt x="888717" y="421622"/>
                  </a:lnTo>
                  <a:lnTo>
                    <a:pt x="887873" y="421622"/>
                  </a:lnTo>
                  <a:lnTo>
                    <a:pt x="887873" y="419091"/>
                  </a:lnTo>
                  <a:lnTo>
                    <a:pt x="888717" y="419091"/>
                  </a:lnTo>
                  <a:lnTo>
                    <a:pt x="888717" y="416559"/>
                  </a:lnTo>
                  <a:lnTo>
                    <a:pt x="889561" y="416559"/>
                  </a:lnTo>
                  <a:lnTo>
                    <a:pt x="889561" y="414872"/>
                  </a:lnTo>
                  <a:lnTo>
                    <a:pt x="888717" y="414872"/>
                  </a:lnTo>
                  <a:lnTo>
                    <a:pt x="888717" y="410653"/>
                  </a:lnTo>
                  <a:lnTo>
                    <a:pt x="887873" y="410653"/>
                  </a:lnTo>
                  <a:lnTo>
                    <a:pt x="887873" y="408122"/>
                  </a:lnTo>
                  <a:lnTo>
                    <a:pt x="889561" y="408122"/>
                  </a:lnTo>
                  <a:lnTo>
                    <a:pt x="889561" y="403903"/>
                  </a:lnTo>
                  <a:lnTo>
                    <a:pt x="890405" y="403059"/>
                  </a:lnTo>
                  <a:lnTo>
                    <a:pt x="890405" y="402216"/>
                  </a:lnTo>
                  <a:lnTo>
                    <a:pt x="891249" y="402216"/>
                  </a:lnTo>
                  <a:lnTo>
                    <a:pt x="892094" y="401372"/>
                  </a:lnTo>
                  <a:lnTo>
                    <a:pt x="892938" y="401372"/>
                  </a:lnTo>
                  <a:lnTo>
                    <a:pt x="892938" y="400528"/>
                  </a:lnTo>
                  <a:lnTo>
                    <a:pt x="893782" y="400528"/>
                  </a:lnTo>
                  <a:lnTo>
                    <a:pt x="893782" y="399684"/>
                  </a:lnTo>
                  <a:lnTo>
                    <a:pt x="894626" y="399684"/>
                  </a:lnTo>
                  <a:lnTo>
                    <a:pt x="894626" y="398841"/>
                  </a:lnTo>
                  <a:lnTo>
                    <a:pt x="895470" y="398841"/>
                  </a:lnTo>
                  <a:lnTo>
                    <a:pt x="895470" y="397997"/>
                  </a:lnTo>
                  <a:lnTo>
                    <a:pt x="896314" y="397997"/>
                  </a:lnTo>
                  <a:lnTo>
                    <a:pt x="896314" y="398841"/>
                  </a:lnTo>
                  <a:lnTo>
                    <a:pt x="897158" y="398841"/>
                  </a:lnTo>
                  <a:lnTo>
                    <a:pt x="898003" y="399684"/>
                  </a:lnTo>
                  <a:lnTo>
                    <a:pt x="898847" y="399684"/>
                  </a:lnTo>
                  <a:lnTo>
                    <a:pt x="898847" y="400528"/>
                  </a:lnTo>
                  <a:lnTo>
                    <a:pt x="899691" y="400528"/>
                  </a:lnTo>
                  <a:lnTo>
                    <a:pt x="899691" y="399684"/>
                  </a:lnTo>
                  <a:lnTo>
                    <a:pt x="900535" y="399684"/>
                  </a:lnTo>
                  <a:lnTo>
                    <a:pt x="900535" y="397997"/>
                  </a:lnTo>
                  <a:lnTo>
                    <a:pt x="901379" y="397997"/>
                  </a:lnTo>
                  <a:lnTo>
                    <a:pt x="901379" y="397153"/>
                  </a:lnTo>
                  <a:lnTo>
                    <a:pt x="902223" y="397153"/>
                  </a:lnTo>
                  <a:lnTo>
                    <a:pt x="902223" y="396310"/>
                  </a:lnTo>
                  <a:lnTo>
                    <a:pt x="903067" y="396310"/>
                  </a:lnTo>
                  <a:lnTo>
                    <a:pt x="903067" y="395466"/>
                  </a:lnTo>
                  <a:lnTo>
                    <a:pt x="903912" y="395466"/>
                  </a:lnTo>
                  <a:lnTo>
                    <a:pt x="903912" y="394622"/>
                  </a:lnTo>
                  <a:lnTo>
                    <a:pt x="904756" y="394622"/>
                  </a:lnTo>
                  <a:lnTo>
                    <a:pt x="904756" y="393778"/>
                  </a:lnTo>
                  <a:lnTo>
                    <a:pt x="905600" y="394622"/>
                  </a:lnTo>
                  <a:lnTo>
                    <a:pt x="908132" y="394622"/>
                  </a:lnTo>
                  <a:lnTo>
                    <a:pt x="908132" y="393778"/>
                  </a:lnTo>
                  <a:lnTo>
                    <a:pt x="908977" y="394622"/>
                  </a:lnTo>
                  <a:lnTo>
                    <a:pt x="912353" y="394622"/>
                  </a:lnTo>
                  <a:lnTo>
                    <a:pt x="913197" y="393778"/>
                  </a:lnTo>
                  <a:lnTo>
                    <a:pt x="914041" y="393778"/>
                  </a:lnTo>
                  <a:lnTo>
                    <a:pt x="914041" y="392935"/>
                  </a:lnTo>
                  <a:lnTo>
                    <a:pt x="915730" y="392935"/>
                  </a:lnTo>
                  <a:lnTo>
                    <a:pt x="915730" y="392091"/>
                  </a:lnTo>
                  <a:lnTo>
                    <a:pt x="917418" y="392091"/>
                  </a:lnTo>
                  <a:lnTo>
                    <a:pt x="917418" y="391247"/>
                  </a:lnTo>
                  <a:lnTo>
                    <a:pt x="918262" y="391247"/>
                  </a:lnTo>
                  <a:lnTo>
                    <a:pt x="918262" y="390403"/>
                  </a:lnTo>
                  <a:lnTo>
                    <a:pt x="919950" y="390403"/>
                  </a:lnTo>
                  <a:lnTo>
                    <a:pt x="919950" y="389559"/>
                  </a:lnTo>
                  <a:lnTo>
                    <a:pt x="921639" y="389559"/>
                  </a:lnTo>
                  <a:lnTo>
                    <a:pt x="921639" y="390403"/>
                  </a:lnTo>
                  <a:lnTo>
                    <a:pt x="922483" y="391247"/>
                  </a:lnTo>
                  <a:lnTo>
                    <a:pt x="922483" y="392935"/>
                  </a:lnTo>
                  <a:lnTo>
                    <a:pt x="925859" y="392935"/>
                  </a:lnTo>
                  <a:lnTo>
                    <a:pt x="925859" y="395466"/>
                  </a:lnTo>
                  <a:lnTo>
                    <a:pt x="926704" y="395466"/>
                  </a:lnTo>
                  <a:lnTo>
                    <a:pt x="926704" y="397997"/>
                  </a:lnTo>
                  <a:lnTo>
                    <a:pt x="927548" y="397997"/>
                  </a:lnTo>
                  <a:lnTo>
                    <a:pt x="927548" y="397153"/>
                  </a:lnTo>
                  <a:lnTo>
                    <a:pt x="928392" y="397153"/>
                  </a:lnTo>
                  <a:lnTo>
                    <a:pt x="928392" y="396310"/>
                  </a:lnTo>
                  <a:lnTo>
                    <a:pt x="930080" y="396310"/>
                  </a:lnTo>
                  <a:lnTo>
                    <a:pt x="930080" y="395466"/>
                  </a:lnTo>
                  <a:lnTo>
                    <a:pt x="930924" y="395466"/>
                  </a:lnTo>
                  <a:lnTo>
                    <a:pt x="930924" y="396310"/>
                  </a:lnTo>
                  <a:lnTo>
                    <a:pt x="931768" y="396310"/>
                  </a:lnTo>
                  <a:lnTo>
                    <a:pt x="931768" y="397153"/>
                  </a:lnTo>
                  <a:lnTo>
                    <a:pt x="932613" y="397153"/>
                  </a:lnTo>
                  <a:lnTo>
                    <a:pt x="932613" y="399684"/>
                  </a:lnTo>
                  <a:lnTo>
                    <a:pt x="933457" y="399684"/>
                  </a:lnTo>
                  <a:lnTo>
                    <a:pt x="933457" y="400528"/>
                  </a:lnTo>
                  <a:lnTo>
                    <a:pt x="936833" y="400528"/>
                  </a:lnTo>
                  <a:lnTo>
                    <a:pt x="937677" y="399684"/>
                  </a:lnTo>
                  <a:lnTo>
                    <a:pt x="938522" y="399684"/>
                  </a:lnTo>
                  <a:lnTo>
                    <a:pt x="938522" y="400528"/>
                  </a:lnTo>
                  <a:lnTo>
                    <a:pt x="939366" y="400528"/>
                  </a:lnTo>
                  <a:lnTo>
                    <a:pt x="939366" y="401372"/>
                  </a:lnTo>
                  <a:lnTo>
                    <a:pt x="941054" y="401372"/>
                  </a:lnTo>
                  <a:lnTo>
                    <a:pt x="941054" y="400528"/>
                  </a:lnTo>
                  <a:lnTo>
                    <a:pt x="941898" y="400528"/>
                  </a:lnTo>
                  <a:lnTo>
                    <a:pt x="942742" y="399684"/>
                  </a:lnTo>
                  <a:lnTo>
                    <a:pt x="945275" y="399684"/>
                  </a:lnTo>
                  <a:lnTo>
                    <a:pt x="945275" y="400528"/>
                  </a:lnTo>
                  <a:lnTo>
                    <a:pt x="946119" y="400528"/>
                  </a:lnTo>
                  <a:lnTo>
                    <a:pt x="946119" y="403059"/>
                  </a:lnTo>
                  <a:lnTo>
                    <a:pt x="946963" y="403059"/>
                  </a:lnTo>
                  <a:lnTo>
                    <a:pt x="946963" y="403903"/>
                  </a:lnTo>
                  <a:lnTo>
                    <a:pt x="947807" y="403903"/>
                  </a:lnTo>
                  <a:lnTo>
                    <a:pt x="947807" y="404747"/>
                  </a:lnTo>
                  <a:lnTo>
                    <a:pt x="964690" y="404747"/>
                  </a:lnTo>
                  <a:lnTo>
                    <a:pt x="964690" y="403819"/>
                  </a:lnTo>
                  <a:lnTo>
                    <a:pt x="967223" y="403819"/>
                  </a:lnTo>
                  <a:lnTo>
                    <a:pt x="968067" y="402975"/>
                  </a:lnTo>
                  <a:lnTo>
                    <a:pt x="969755" y="402975"/>
                  </a:lnTo>
                  <a:lnTo>
                    <a:pt x="969755" y="402131"/>
                  </a:lnTo>
                  <a:lnTo>
                    <a:pt x="971443" y="402131"/>
                  </a:lnTo>
                  <a:lnTo>
                    <a:pt x="971443" y="401288"/>
                  </a:lnTo>
                  <a:lnTo>
                    <a:pt x="972287" y="401288"/>
                  </a:lnTo>
                  <a:lnTo>
                    <a:pt x="973132" y="402131"/>
                  </a:lnTo>
                  <a:lnTo>
                    <a:pt x="974820" y="402131"/>
                  </a:lnTo>
                  <a:lnTo>
                    <a:pt x="974820" y="384413"/>
                  </a:lnTo>
                  <a:lnTo>
                    <a:pt x="974651" y="383569"/>
                  </a:lnTo>
                  <a:lnTo>
                    <a:pt x="974651" y="381881"/>
                  </a:lnTo>
                  <a:lnTo>
                    <a:pt x="973807" y="381038"/>
                  </a:lnTo>
                  <a:lnTo>
                    <a:pt x="973807" y="365006"/>
                  </a:lnTo>
                  <a:lnTo>
                    <a:pt x="977859" y="363319"/>
                  </a:lnTo>
                  <a:lnTo>
                    <a:pt x="978703" y="363319"/>
                  </a:lnTo>
                  <a:lnTo>
                    <a:pt x="980391" y="362475"/>
                  </a:lnTo>
                  <a:lnTo>
                    <a:pt x="981235" y="362475"/>
                  </a:lnTo>
                  <a:lnTo>
                    <a:pt x="981235" y="361631"/>
                  </a:lnTo>
                  <a:lnTo>
                    <a:pt x="982924" y="361631"/>
                  </a:lnTo>
                  <a:lnTo>
                    <a:pt x="983768" y="360788"/>
                  </a:lnTo>
                  <a:lnTo>
                    <a:pt x="985456" y="359944"/>
                  </a:lnTo>
                  <a:lnTo>
                    <a:pt x="986300" y="359944"/>
                  </a:lnTo>
                  <a:lnTo>
                    <a:pt x="987144" y="359100"/>
                  </a:lnTo>
                  <a:lnTo>
                    <a:pt x="988833" y="359100"/>
                  </a:lnTo>
                  <a:lnTo>
                    <a:pt x="989677" y="358256"/>
                  </a:lnTo>
                  <a:lnTo>
                    <a:pt x="991365" y="357412"/>
                  </a:lnTo>
                  <a:lnTo>
                    <a:pt x="992209" y="357412"/>
                  </a:lnTo>
                  <a:lnTo>
                    <a:pt x="993053" y="356569"/>
                  </a:lnTo>
                  <a:lnTo>
                    <a:pt x="994742" y="355725"/>
                  </a:lnTo>
                  <a:lnTo>
                    <a:pt x="995586" y="355725"/>
                  </a:lnTo>
                  <a:lnTo>
                    <a:pt x="996430" y="354881"/>
                  </a:lnTo>
                  <a:lnTo>
                    <a:pt x="997274" y="354038"/>
                  </a:lnTo>
                  <a:lnTo>
                    <a:pt x="998118" y="354038"/>
                  </a:lnTo>
                  <a:lnTo>
                    <a:pt x="998118" y="353194"/>
                  </a:lnTo>
                  <a:lnTo>
                    <a:pt x="996430" y="353194"/>
                  </a:lnTo>
                  <a:lnTo>
                    <a:pt x="996430" y="352350"/>
                  </a:lnTo>
                  <a:lnTo>
                    <a:pt x="995586" y="352350"/>
                  </a:lnTo>
                  <a:lnTo>
                    <a:pt x="995586" y="351506"/>
                  </a:lnTo>
                  <a:lnTo>
                    <a:pt x="993898" y="351506"/>
                  </a:lnTo>
                  <a:lnTo>
                    <a:pt x="993898" y="350663"/>
                  </a:lnTo>
                  <a:lnTo>
                    <a:pt x="993053" y="350663"/>
                  </a:lnTo>
                  <a:lnTo>
                    <a:pt x="993053" y="349819"/>
                  </a:lnTo>
                  <a:lnTo>
                    <a:pt x="991365" y="348975"/>
                  </a:lnTo>
                  <a:lnTo>
                    <a:pt x="990521" y="348131"/>
                  </a:lnTo>
                  <a:lnTo>
                    <a:pt x="990521" y="347288"/>
                  </a:lnTo>
                  <a:lnTo>
                    <a:pt x="989677" y="347288"/>
                  </a:lnTo>
                  <a:lnTo>
                    <a:pt x="988833" y="346444"/>
                  </a:lnTo>
                  <a:lnTo>
                    <a:pt x="987989" y="346444"/>
                  </a:lnTo>
                  <a:lnTo>
                    <a:pt x="987989" y="345600"/>
                  </a:lnTo>
                  <a:lnTo>
                    <a:pt x="987144" y="345600"/>
                  </a:lnTo>
                  <a:lnTo>
                    <a:pt x="986300" y="344756"/>
                  </a:lnTo>
                  <a:lnTo>
                    <a:pt x="985456" y="343913"/>
                  </a:lnTo>
                  <a:lnTo>
                    <a:pt x="984612" y="343069"/>
                  </a:lnTo>
                  <a:lnTo>
                    <a:pt x="983768" y="343069"/>
                  </a:lnTo>
                  <a:lnTo>
                    <a:pt x="983768" y="342225"/>
                  </a:lnTo>
                  <a:lnTo>
                    <a:pt x="982924" y="342225"/>
                  </a:lnTo>
                  <a:lnTo>
                    <a:pt x="982924" y="341381"/>
                  </a:lnTo>
                  <a:lnTo>
                    <a:pt x="981235" y="341381"/>
                  </a:lnTo>
                  <a:lnTo>
                    <a:pt x="981235" y="340537"/>
                  </a:lnTo>
                  <a:lnTo>
                    <a:pt x="980391" y="340537"/>
                  </a:lnTo>
                  <a:lnTo>
                    <a:pt x="980391" y="339694"/>
                  </a:lnTo>
                  <a:lnTo>
                    <a:pt x="979547" y="339694"/>
                  </a:lnTo>
                  <a:lnTo>
                    <a:pt x="979547" y="338850"/>
                  </a:lnTo>
                  <a:lnTo>
                    <a:pt x="977859" y="338850"/>
                  </a:lnTo>
                  <a:lnTo>
                    <a:pt x="977859" y="338006"/>
                  </a:lnTo>
                  <a:lnTo>
                    <a:pt x="977015" y="338006"/>
                  </a:lnTo>
                  <a:lnTo>
                    <a:pt x="977015" y="337163"/>
                  </a:lnTo>
                  <a:lnTo>
                    <a:pt x="976170" y="337163"/>
                  </a:lnTo>
                  <a:lnTo>
                    <a:pt x="976170" y="336319"/>
                  </a:lnTo>
                  <a:lnTo>
                    <a:pt x="975326" y="336319"/>
                  </a:lnTo>
                  <a:lnTo>
                    <a:pt x="975326" y="335475"/>
                  </a:lnTo>
                  <a:lnTo>
                    <a:pt x="973638" y="335475"/>
                  </a:lnTo>
                  <a:lnTo>
                    <a:pt x="973638" y="334631"/>
                  </a:lnTo>
                  <a:lnTo>
                    <a:pt x="972794" y="334631"/>
                  </a:lnTo>
                  <a:lnTo>
                    <a:pt x="972794" y="333788"/>
                  </a:lnTo>
                  <a:lnTo>
                    <a:pt x="971950" y="333788"/>
                  </a:lnTo>
                  <a:lnTo>
                    <a:pt x="971106" y="332944"/>
                  </a:lnTo>
                  <a:lnTo>
                    <a:pt x="970261" y="332100"/>
                  </a:lnTo>
                  <a:lnTo>
                    <a:pt x="969417" y="332100"/>
                  </a:lnTo>
                  <a:lnTo>
                    <a:pt x="969417" y="331256"/>
                  </a:lnTo>
                  <a:lnTo>
                    <a:pt x="968573" y="331256"/>
                  </a:lnTo>
                  <a:lnTo>
                    <a:pt x="968573" y="330413"/>
                  </a:lnTo>
                  <a:lnTo>
                    <a:pt x="967729" y="330413"/>
                  </a:lnTo>
                  <a:lnTo>
                    <a:pt x="966885" y="329569"/>
                  </a:lnTo>
                  <a:lnTo>
                    <a:pt x="966041" y="328725"/>
                  </a:lnTo>
                  <a:lnTo>
                    <a:pt x="965197" y="328725"/>
                  </a:lnTo>
                  <a:lnTo>
                    <a:pt x="965197" y="327881"/>
                  </a:lnTo>
                  <a:lnTo>
                    <a:pt x="964352" y="327881"/>
                  </a:lnTo>
                  <a:lnTo>
                    <a:pt x="964352" y="327038"/>
                  </a:lnTo>
                  <a:lnTo>
                    <a:pt x="963508" y="327038"/>
                  </a:lnTo>
                  <a:lnTo>
                    <a:pt x="961820" y="326194"/>
                  </a:lnTo>
                  <a:lnTo>
                    <a:pt x="961820" y="325350"/>
                  </a:lnTo>
                  <a:lnTo>
                    <a:pt x="960976" y="325350"/>
                  </a:lnTo>
                  <a:lnTo>
                    <a:pt x="960976" y="324506"/>
                  </a:lnTo>
                  <a:lnTo>
                    <a:pt x="960132" y="324506"/>
                  </a:lnTo>
                  <a:lnTo>
                    <a:pt x="959288" y="323662"/>
                  </a:lnTo>
                  <a:lnTo>
                    <a:pt x="958444" y="322819"/>
                  </a:lnTo>
                  <a:lnTo>
                    <a:pt x="957599" y="322819"/>
                  </a:lnTo>
                  <a:lnTo>
                    <a:pt x="957599" y="321975"/>
                  </a:lnTo>
                  <a:lnTo>
                    <a:pt x="956755" y="321131"/>
                  </a:lnTo>
                  <a:lnTo>
                    <a:pt x="955911" y="321131"/>
                  </a:lnTo>
                  <a:lnTo>
                    <a:pt x="955067" y="320288"/>
                  </a:lnTo>
                  <a:lnTo>
                    <a:pt x="954223" y="320288"/>
                  </a:lnTo>
                  <a:lnTo>
                    <a:pt x="954223" y="319444"/>
                  </a:lnTo>
                  <a:lnTo>
                    <a:pt x="953379" y="319444"/>
                  </a:lnTo>
                  <a:lnTo>
                    <a:pt x="952534" y="318600"/>
                  </a:lnTo>
                  <a:lnTo>
                    <a:pt x="952534" y="317756"/>
                  </a:lnTo>
                  <a:lnTo>
                    <a:pt x="951690" y="317756"/>
                  </a:lnTo>
                  <a:lnTo>
                    <a:pt x="950846" y="316913"/>
                  </a:lnTo>
                  <a:lnTo>
                    <a:pt x="947470" y="316913"/>
                  </a:lnTo>
                  <a:lnTo>
                    <a:pt x="946625" y="316069"/>
                  </a:lnTo>
                  <a:lnTo>
                    <a:pt x="945781" y="316069"/>
                  </a:lnTo>
                  <a:lnTo>
                    <a:pt x="945781" y="316913"/>
                  </a:lnTo>
                  <a:lnTo>
                    <a:pt x="944937" y="316913"/>
                  </a:lnTo>
                  <a:lnTo>
                    <a:pt x="944937" y="316069"/>
                  </a:lnTo>
                  <a:lnTo>
                    <a:pt x="941561" y="316069"/>
                  </a:lnTo>
                  <a:lnTo>
                    <a:pt x="941561" y="315225"/>
                  </a:lnTo>
                  <a:lnTo>
                    <a:pt x="939028" y="315225"/>
                  </a:lnTo>
                  <a:lnTo>
                    <a:pt x="938184" y="314381"/>
                  </a:lnTo>
                  <a:lnTo>
                    <a:pt x="935651" y="314381"/>
                  </a:lnTo>
                  <a:lnTo>
                    <a:pt x="934807" y="313538"/>
                  </a:lnTo>
                  <a:lnTo>
                    <a:pt x="933963" y="312694"/>
                  </a:lnTo>
                  <a:lnTo>
                    <a:pt x="933119" y="311850"/>
                  </a:lnTo>
                  <a:lnTo>
                    <a:pt x="933119" y="311006"/>
                  </a:lnTo>
                  <a:lnTo>
                    <a:pt x="932275" y="311006"/>
                  </a:lnTo>
                  <a:lnTo>
                    <a:pt x="932275" y="310163"/>
                  </a:lnTo>
                  <a:lnTo>
                    <a:pt x="931431" y="310163"/>
                  </a:lnTo>
                  <a:lnTo>
                    <a:pt x="930587" y="309319"/>
                  </a:lnTo>
                  <a:lnTo>
                    <a:pt x="929742" y="308475"/>
                  </a:lnTo>
                  <a:lnTo>
                    <a:pt x="928898" y="308475"/>
                  </a:lnTo>
                  <a:lnTo>
                    <a:pt x="928898" y="307631"/>
                  </a:lnTo>
                  <a:lnTo>
                    <a:pt x="928054" y="307631"/>
                  </a:lnTo>
                  <a:lnTo>
                    <a:pt x="928054" y="306787"/>
                  </a:lnTo>
                  <a:lnTo>
                    <a:pt x="927210" y="306787"/>
                  </a:lnTo>
                  <a:lnTo>
                    <a:pt x="927210" y="305944"/>
                  </a:lnTo>
                  <a:lnTo>
                    <a:pt x="926366" y="305944"/>
                  </a:lnTo>
                  <a:lnTo>
                    <a:pt x="926366" y="305100"/>
                  </a:lnTo>
                  <a:lnTo>
                    <a:pt x="925522" y="305100"/>
                  </a:lnTo>
                  <a:lnTo>
                    <a:pt x="925522" y="303413"/>
                  </a:lnTo>
                  <a:lnTo>
                    <a:pt x="924678" y="303413"/>
                  </a:lnTo>
                  <a:lnTo>
                    <a:pt x="924678" y="301725"/>
                  </a:lnTo>
                  <a:lnTo>
                    <a:pt x="923833" y="301725"/>
                  </a:lnTo>
                  <a:lnTo>
                    <a:pt x="923833" y="300881"/>
                  </a:lnTo>
                  <a:lnTo>
                    <a:pt x="922989" y="300881"/>
                  </a:lnTo>
                  <a:lnTo>
                    <a:pt x="922989" y="300038"/>
                  </a:lnTo>
                  <a:lnTo>
                    <a:pt x="922145" y="300038"/>
                  </a:lnTo>
                  <a:lnTo>
                    <a:pt x="922145" y="298350"/>
                  </a:lnTo>
                  <a:lnTo>
                    <a:pt x="920457" y="298350"/>
                  </a:lnTo>
                  <a:lnTo>
                    <a:pt x="920457" y="297506"/>
                  </a:lnTo>
                  <a:lnTo>
                    <a:pt x="919613" y="296663"/>
                  </a:lnTo>
                  <a:lnTo>
                    <a:pt x="918769" y="296663"/>
                  </a:lnTo>
                  <a:lnTo>
                    <a:pt x="918769" y="295819"/>
                  </a:lnTo>
                  <a:lnTo>
                    <a:pt x="917080" y="294975"/>
                  </a:lnTo>
                  <a:lnTo>
                    <a:pt x="916236" y="294975"/>
                  </a:lnTo>
                  <a:lnTo>
                    <a:pt x="916236" y="294131"/>
                  </a:lnTo>
                  <a:lnTo>
                    <a:pt x="915392" y="293288"/>
                  </a:lnTo>
                  <a:lnTo>
                    <a:pt x="915392" y="292444"/>
                  </a:lnTo>
                  <a:lnTo>
                    <a:pt x="914548" y="291600"/>
                  </a:lnTo>
                  <a:lnTo>
                    <a:pt x="914548" y="290756"/>
                  </a:lnTo>
                  <a:lnTo>
                    <a:pt x="912860" y="290756"/>
                  </a:lnTo>
                  <a:lnTo>
                    <a:pt x="912860" y="289912"/>
                  </a:lnTo>
                  <a:lnTo>
                    <a:pt x="912015" y="289912"/>
                  </a:lnTo>
                  <a:lnTo>
                    <a:pt x="912015" y="289069"/>
                  </a:lnTo>
                  <a:lnTo>
                    <a:pt x="911171" y="289069"/>
                  </a:lnTo>
                  <a:lnTo>
                    <a:pt x="911171" y="287381"/>
                  </a:lnTo>
                  <a:lnTo>
                    <a:pt x="910327" y="287381"/>
                  </a:lnTo>
                  <a:lnTo>
                    <a:pt x="909483" y="286538"/>
                  </a:lnTo>
                  <a:lnTo>
                    <a:pt x="908639" y="286538"/>
                  </a:lnTo>
                  <a:lnTo>
                    <a:pt x="908639" y="285694"/>
                  </a:lnTo>
                  <a:lnTo>
                    <a:pt x="909483" y="284850"/>
                  </a:lnTo>
                  <a:lnTo>
                    <a:pt x="909483" y="284006"/>
                  </a:lnTo>
                  <a:lnTo>
                    <a:pt x="908639" y="284006"/>
                  </a:lnTo>
                  <a:lnTo>
                    <a:pt x="908639" y="281475"/>
                  </a:lnTo>
                  <a:lnTo>
                    <a:pt x="907795" y="281475"/>
                  </a:lnTo>
                  <a:lnTo>
                    <a:pt x="907795" y="279788"/>
                  </a:lnTo>
                  <a:lnTo>
                    <a:pt x="906106" y="279788"/>
                  </a:lnTo>
                  <a:lnTo>
                    <a:pt x="906106" y="278944"/>
                  </a:lnTo>
                  <a:lnTo>
                    <a:pt x="904418" y="278944"/>
                  </a:lnTo>
                  <a:lnTo>
                    <a:pt x="904418" y="278100"/>
                  </a:lnTo>
                  <a:lnTo>
                    <a:pt x="903574" y="278100"/>
                  </a:lnTo>
                  <a:lnTo>
                    <a:pt x="903574" y="277256"/>
                  </a:lnTo>
                  <a:lnTo>
                    <a:pt x="902730" y="277256"/>
                  </a:lnTo>
                  <a:lnTo>
                    <a:pt x="901886" y="276413"/>
                  </a:lnTo>
                  <a:lnTo>
                    <a:pt x="901042" y="276413"/>
                  </a:lnTo>
                  <a:lnTo>
                    <a:pt x="901042" y="275569"/>
                  </a:lnTo>
                  <a:lnTo>
                    <a:pt x="900197" y="275569"/>
                  </a:lnTo>
                  <a:lnTo>
                    <a:pt x="900197" y="274725"/>
                  </a:lnTo>
                  <a:lnTo>
                    <a:pt x="898509" y="274725"/>
                  </a:lnTo>
                  <a:lnTo>
                    <a:pt x="898509" y="273881"/>
                  </a:lnTo>
                  <a:lnTo>
                    <a:pt x="897665" y="273881"/>
                  </a:lnTo>
                  <a:lnTo>
                    <a:pt x="897665" y="273037"/>
                  </a:lnTo>
                  <a:lnTo>
                    <a:pt x="896821" y="273037"/>
                  </a:lnTo>
                  <a:lnTo>
                    <a:pt x="896821" y="270506"/>
                  </a:lnTo>
                  <a:lnTo>
                    <a:pt x="895977" y="270506"/>
                  </a:lnTo>
                  <a:lnTo>
                    <a:pt x="895977" y="267975"/>
                  </a:lnTo>
                  <a:lnTo>
                    <a:pt x="893444" y="267975"/>
                  </a:lnTo>
                  <a:lnTo>
                    <a:pt x="892600" y="268819"/>
                  </a:lnTo>
                  <a:lnTo>
                    <a:pt x="887535" y="268819"/>
                  </a:lnTo>
                  <a:lnTo>
                    <a:pt x="885847" y="269747"/>
                  </a:lnTo>
                  <a:lnTo>
                    <a:pt x="882470" y="269747"/>
                  </a:lnTo>
                  <a:lnTo>
                    <a:pt x="882470" y="268059"/>
                  </a:lnTo>
                  <a:lnTo>
                    <a:pt x="881626" y="267216"/>
                  </a:lnTo>
                  <a:lnTo>
                    <a:pt x="881626" y="264684"/>
                  </a:lnTo>
                  <a:lnTo>
                    <a:pt x="880782" y="264684"/>
                  </a:lnTo>
                  <a:lnTo>
                    <a:pt x="880782" y="249497"/>
                  </a:lnTo>
                  <a:lnTo>
                    <a:pt x="880613" y="247809"/>
                  </a:lnTo>
                  <a:lnTo>
                    <a:pt x="880613" y="240216"/>
                  </a:lnTo>
                  <a:lnTo>
                    <a:pt x="881373" y="240216"/>
                  </a:lnTo>
                  <a:lnTo>
                    <a:pt x="881373" y="234309"/>
                  </a:lnTo>
                  <a:lnTo>
                    <a:pt x="880444" y="234309"/>
                  </a:lnTo>
                  <a:lnTo>
                    <a:pt x="880444" y="233466"/>
                  </a:lnTo>
                  <a:lnTo>
                    <a:pt x="879600" y="233466"/>
                  </a:lnTo>
                  <a:lnTo>
                    <a:pt x="879600" y="232622"/>
                  </a:lnTo>
                  <a:lnTo>
                    <a:pt x="878756" y="232622"/>
                  </a:lnTo>
                  <a:lnTo>
                    <a:pt x="878756" y="231778"/>
                  </a:lnTo>
                  <a:lnTo>
                    <a:pt x="877912" y="231778"/>
                  </a:lnTo>
                  <a:lnTo>
                    <a:pt x="877912" y="230934"/>
                  </a:lnTo>
                  <a:lnTo>
                    <a:pt x="877068" y="230934"/>
                  </a:lnTo>
                  <a:lnTo>
                    <a:pt x="877068" y="230091"/>
                  </a:lnTo>
                  <a:lnTo>
                    <a:pt x="876224" y="230091"/>
                  </a:lnTo>
                  <a:lnTo>
                    <a:pt x="875379" y="229247"/>
                  </a:lnTo>
                  <a:lnTo>
                    <a:pt x="874535" y="229247"/>
                  </a:lnTo>
                  <a:lnTo>
                    <a:pt x="874535" y="225872"/>
                  </a:lnTo>
                  <a:lnTo>
                    <a:pt x="873691" y="225872"/>
                  </a:lnTo>
                  <a:lnTo>
                    <a:pt x="873691" y="222497"/>
                  </a:lnTo>
                  <a:lnTo>
                    <a:pt x="871159" y="222497"/>
                  </a:lnTo>
                  <a:lnTo>
                    <a:pt x="872003" y="219966"/>
                  </a:lnTo>
                  <a:lnTo>
                    <a:pt x="872003" y="215747"/>
                  </a:lnTo>
                  <a:lnTo>
                    <a:pt x="871159" y="214903"/>
                  </a:lnTo>
                  <a:lnTo>
                    <a:pt x="869470" y="214903"/>
                  </a:lnTo>
                  <a:lnTo>
                    <a:pt x="868626" y="214059"/>
                  </a:lnTo>
                  <a:lnTo>
                    <a:pt x="866938" y="214059"/>
                  </a:lnTo>
                  <a:lnTo>
                    <a:pt x="866094" y="213216"/>
                  </a:lnTo>
                  <a:lnTo>
                    <a:pt x="861873" y="213216"/>
                  </a:lnTo>
                  <a:lnTo>
                    <a:pt x="861873" y="212372"/>
                  </a:lnTo>
                  <a:lnTo>
                    <a:pt x="861029" y="212372"/>
                  </a:lnTo>
                  <a:lnTo>
                    <a:pt x="860185" y="211528"/>
                  </a:lnTo>
                  <a:lnTo>
                    <a:pt x="859341" y="211528"/>
                  </a:lnTo>
                  <a:lnTo>
                    <a:pt x="858497" y="210684"/>
                  </a:lnTo>
                  <a:lnTo>
                    <a:pt x="854276" y="210684"/>
                  </a:lnTo>
                  <a:lnTo>
                    <a:pt x="854276" y="211528"/>
                  </a:lnTo>
                  <a:lnTo>
                    <a:pt x="852588" y="211528"/>
                  </a:lnTo>
                  <a:lnTo>
                    <a:pt x="852588" y="212372"/>
                  </a:lnTo>
                  <a:lnTo>
                    <a:pt x="851743" y="212372"/>
                  </a:lnTo>
                  <a:lnTo>
                    <a:pt x="850899" y="213216"/>
                  </a:lnTo>
                  <a:lnTo>
                    <a:pt x="848367" y="213216"/>
                  </a:lnTo>
                  <a:lnTo>
                    <a:pt x="848367" y="214059"/>
                  </a:lnTo>
                  <a:lnTo>
                    <a:pt x="847523" y="214059"/>
                  </a:lnTo>
                  <a:lnTo>
                    <a:pt x="847523" y="217434"/>
                  </a:lnTo>
                  <a:lnTo>
                    <a:pt x="846679" y="217434"/>
                  </a:lnTo>
                  <a:lnTo>
                    <a:pt x="846679" y="218278"/>
                  </a:lnTo>
                  <a:lnTo>
                    <a:pt x="845834" y="219122"/>
                  </a:lnTo>
                  <a:lnTo>
                    <a:pt x="845834" y="219966"/>
                  </a:lnTo>
                  <a:lnTo>
                    <a:pt x="844990" y="219966"/>
                  </a:lnTo>
                  <a:lnTo>
                    <a:pt x="844990" y="220809"/>
                  </a:lnTo>
                  <a:lnTo>
                    <a:pt x="844146" y="220809"/>
                  </a:lnTo>
                  <a:lnTo>
                    <a:pt x="844146" y="221653"/>
                  </a:lnTo>
                  <a:lnTo>
                    <a:pt x="843302" y="221653"/>
                  </a:lnTo>
                  <a:lnTo>
                    <a:pt x="843302" y="222497"/>
                  </a:lnTo>
                  <a:lnTo>
                    <a:pt x="842458" y="222497"/>
                  </a:lnTo>
                  <a:lnTo>
                    <a:pt x="842458" y="223341"/>
                  </a:lnTo>
                  <a:lnTo>
                    <a:pt x="841614" y="223341"/>
                  </a:lnTo>
                  <a:lnTo>
                    <a:pt x="840770" y="224185"/>
                  </a:lnTo>
                  <a:lnTo>
                    <a:pt x="839925" y="224185"/>
                  </a:lnTo>
                  <a:lnTo>
                    <a:pt x="837393" y="225872"/>
                  </a:lnTo>
                  <a:lnTo>
                    <a:pt x="836549" y="226716"/>
                  </a:lnTo>
                  <a:lnTo>
                    <a:pt x="835705" y="227559"/>
                  </a:lnTo>
                  <a:lnTo>
                    <a:pt x="834861" y="227559"/>
                  </a:lnTo>
                  <a:lnTo>
                    <a:pt x="834861" y="228403"/>
                  </a:lnTo>
                  <a:lnTo>
                    <a:pt x="833172" y="229247"/>
                  </a:lnTo>
                  <a:lnTo>
                    <a:pt x="832328" y="230934"/>
                  </a:lnTo>
                  <a:lnTo>
                    <a:pt x="830640" y="232622"/>
                  </a:lnTo>
                  <a:lnTo>
                    <a:pt x="829796" y="232622"/>
                  </a:lnTo>
                  <a:lnTo>
                    <a:pt x="829796" y="233466"/>
                  </a:lnTo>
                  <a:lnTo>
                    <a:pt x="828107" y="233466"/>
                  </a:lnTo>
                  <a:lnTo>
                    <a:pt x="826419" y="234309"/>
                  </a:lnTo>
                  <a:lnTo>
                    <a:pt x="817978" y="234309"/>
                  </a:lnTo>
                  <a:lnTo>
                    <a:pt x="817133" y="235238"/>
                  </a:lnTo>
                  <a:lnTo>
                    <a:pt x="816289" y="236081"/>
                  </a:lnTo>
                  <a:lnTo>
                    <a:pt x="815445" y="236925"/>
                  </a:lnTo>
                  <a:lnTo>
                    <a:pt x="815445" y="237769"/>
                  </a:lnTo>
                  <a:lnTo>
                    <a:pt x="814601" y="238613"/>
                  </a:lnTo>
                  <a:lnTo>
                    <a:pt x="813757" y="238613"/>
                  </a:lnTo>
                  <a:lnTo>
                    <a:pt x="812913" y="239456"/>
                  </a:lnTo>
                  <a:lnTo>
                    <a:pt x="811224" y="239456"/>
                  </a:lnTo>
                  <a:lnTo>
                    <a:pt x="811224" y="240300"/>
                  </a:lnTo>
                  <a:lnTo>
                    <a:pt x="805315" y="240300"/>
                  </a:lnTo>
                  <a:lnTo>
                    <a:pt x="804471" y="241228"/>
                  </a:lnTo>
                  <a:lnTo>
                    <a:pt x="804471" y="242072"/>
                  </a:lnTo>
                  <a:lnTo>
                    <a:pt x="803627" y="242916"/>
                  </a:lnTo>
                  <a:lnTo>
                    <a:pt x="803627" y="243759"/>
                  </a:lnTo>
                  <a:lnTo>
                    <a:pt x="802783" y="244603"/>
                  </a:lnTo>
                  <a:lnTo>
                    <a:pt x="802783" y="245447"/>
                  </a:lnTo>
                  <a:lnTo>
                    <a:pt x="801939" y="245447"/>
                  </a:lnTo>
                  <a:lnTo>
                    <a:pt x="801939" y="246291"/>
                  </a:lnTo>
                  <a:lnTo>
                    <a:pt x="801095" y="246291"/>
                  </a:lnTo>
                  <a:lnTo>
                    <a:pt x="800250" y="247135"/>
                  </a:lnTo>
                  <a:lnTo>
                    <a:pt x="800250" y="247978"/>
                  </a:lnTo>
                  <a:lnTo>
                    <a:pt x="799406" y="247978"/>
                  </a:lnTo>
                  <a:lnTo>
                    <a:pt x="799406" y="248822"/>
                  </a:lnTo>
                  <a:lnTo>
                    <a:pt x="798562" y="249666"/>
                  </a:lnTo>
                  <a:lnTo>
                    <a:pt x="798562" y="250509"/>
                  </a:lnTo>
                  <a:lnTo>
                    <a:pt x="797718" y="250509"/>
                  </a:lnTo>
                  <a:lnTo>
                    <a:pt x="796874" y="251353"/>
                  </a:lnTo>
                  <a:lnTo>
                    <a:pt x="796030" y="253884"/>
                  </a:lnTo>
                  <a:lnTo>
                    <a:pt x="795186" y="254728"/>
                  </a:lnTo>
                  <a:lnTo>
                    <a:pt x="794341" y="255572"/>
                  </a:lnTo>
                  <a:lnTo>
                    <a:pt x="795186" y="255572"/>
                  </a:lnTo>
                  <a:lnTo>
                    <a:pt x="794341" y="257259"/>
                  </a:lnTo>
                  <a:lnTo>
                    <a:pt x="791809" y="257259"/>
                  </a:lnTo>
                  <a:lnTo>
                    <a:pt x="790965" y="256416"/>
                  </a:lnTo>
                  <a:lnTo>
                    <a:pt x="790121" y="255572"/>
                  </a:lnTo>
                  <a:lnTo>
                    <a:pt x="789277" y="254728"/>
                  </a:lnTo>
                  <a:lnTo>
                    <a:pt x="788432" y="253041"/>
                  </a:lnTo>
                  <a:lnTo>
                    <a:pt x="786744" y="251353"/>
                  </a:lnTo>
                  <a:lnTo>
                    <a:pt x="785900" y="250509"/>
                  </a:lnTo>
                  <a:lnTo>
                    <a:pt x="785900" y="249666"/>
                  </a:lnTo>
                  <a:lnTo>
                    <a:pt x="786744" y="249666"/>
                  </a:lnTo>
                  <a:lnTo>
                    <a:pt x="785900" y="248822"/>
                  </a:lnTo>
                  <a:lnTo>
                    <a:pt x="785056" y="247978"/>
                  </a:lnTo>
                  <a:lnTo>
                    <a:pt x="784212" y="247978"/>
                  </a:lnTo>
                  <a:lnTo>
                    <a:pt x="782523" y="246291"/>
                  </a:lnTo>
                  <a:lnTo>
                    <a:pt x="781679" y="245447"/>
                  </a:lnTo>
                  <a:lnTo>
                    <a:pt x="780835" y="244603"/>
                  </a:lnTo>
                  <a:lnTo>
                    <a:pt x="780835" y="243759"/>
                  </a:lnTo>
                  <a:lnTo>
                    <a:pt x="779991" y="243759"/>
                  </a:lnTo>
                  <a:lnTo>
                    <a:pt x="780835" y="242916"/>
                  </a:lnTo>
                  <a:lnTo>
                    <a:pt x="779991" y="242916"/>
                  </a:lnTo>
                  <a:lnTo>
                    <a:pt x="779991" y="242072"/>
                  </a:lnTo>
                  <a:lnTo>
                    <a:pt x="780835" y="242072"/>
                  </a:lnTo>
                  <a:lnTo>
                    <a:pt x="780835" y="240384"/>
                  </a:lnTo>
                  <a:lnTo>
                    <a:pt x="779991" y="240384"/>
                  </a:lnTo>
                  <a:lnTo>
                    <a:pt x="779991" y="239541"/>
                  </a:lnTo>
                  <a:lnTo>
                    <a:pt x="779147" y="239541"/>
                  </a:lnTo>
                  <a:lnTo>
                    <a:pt x="779147" y="237853"/>
                  </a:lnTo>
                  <a:lnTo>
                    <a:pt x="779991" y="237853"/>
                  </a:lnTo>
                  <a:lnTo>
                    <a:pt x="779991" y="236166"/>
                  </a:lnTo>
                  <a:lnTo>
                    <a:pt x="779147" y="237009"/>
                  </a:lnTo>
                  <a:lnTo>
                    <a:pt x="779147" y="233634"/>
                  </a:lnTo>
                  <a:lnTo>
                    <a:pt x="779991" y="232791"/>
                  </a:lnTo>
                  <a:lnTo>
                    <a:pt x="779147" y="232791"/>
                  </a:lnTo>
                  <a:lnTo>
                    <a:pt x="779147" y="230260"/>
                  </a:lnTo>
                  <a:lnTo>
                    <a:pt x="778303" y="230260"/>
                  </a:lnTo>
                  <a:lnTo>
                    <a:pt x="778303" y="226884"/>
                  </a:lnTo>
                  <a:lnTo>
                    <a:pt x="779062" y="224353"/>
                  </a:lnTo>
                  <a:lnTo>
                    <a:pt x="779062" y="220978"/>
                  </a:lnTo>
                  <a:lnTo>
                    <a:pt x="779822" y="214228"/>
                  </a:lnTo>
                  <a:lnTo>
                    <a:pt x="780582" y="204103"/>
                  </a:lnTo>
                  <a:lnTo>
                    <a:pt x="780582" y="203259"/>
                  </a:lnTo>
                  <a:lnTo>
                    <a:pt x="778894" y="203259"/>
                  </a:lnTo>
                  <a:lnTo>
                    <a:pt x="778049" y="202416"/>
                  </a:lnTo>
                  <a:lnTo>
                    <a:pt x="772985" y="202416"/>
                  </a:lnTo>
                  <a:lnTo>
                    <a:pt x="772140" y="201656"/>
                  </a:lnTo>
                  <a:lnTo>
                    <a:pt x="767920" y="201656"/>
                  </a:lnTo>
                  <a:lnTo>
                    <a:pt x="765387" y="200897"/>
                  </a:lnTo>
                  <a:lnTo>
                    <a:pt x="760322" y="200897"/>
                  </a:lnTo>
                  <a:lnTo>
                    <a:pt x="760322" y="200138"/>
                  </a:lnTo>
                  <a:lnTo>
                    <a:pt x="752725" y="200138"/>
                  </a:lnTo>
                  <a:lnTo>
                    <a:pt x="751881" y="201066"/>
                  </a:lnTo>
                  <a:lnTo>
                    <a:pt x="749348" y="201066"/>
                  </a:lnTo>
                  <a:lnTo>
                    <a:pt x="747660" y="201994"/>
                  </a:lnTo>
                  <a:lnTo>
                    <a:pt x="746816" y="201994"/>
                  </a:lnTo>
                  <a:lnTo>
                    <a:pt x="745128" y="202838"/>
                  </a:lnTo>
                  <a:lnTo>
                    <a:pt x="744284" y="203681"/>
                  </a:lnTo>
                  <a:lnTo>
                    <a:pt x="743439" y="203681"/>
                  </a:lnTo>
                  <a:lnTo>
                    <a:pt x="743439" y="204525"/>
                  </a:lnTo>
                  <a:lnTo>
                    <a:pt x="742595" y="204525"/>
                  </a:lnTo>
                  <a:lnTo>
                    <a:pt x="742595" y="205369"/>
                  </a:lnTo>
                  <a:lnTo>
                    <a:pt x="741751" y="205369"/>
                  </a:lnTo>
                  <a:lnTo>
                    <a:pt x="740907" y="206213"/>
                  </a:lnTo>
                  <a:lnTo>
                    <a:pt x="740063" y="207056"/>
                  </a:lnTo>
                  <a:lnTo>
                    <a:pt x="739219" y="207900"/>
                  </a:lnTo>
                  <a:lnTo>
                    <a:pt x="738375" y="208744"/>
                  </a:lnTo>
                  <a:lnTo>
                    <a:pt x="737530" y="208744"/>
                  </a:lnTo>
                  <a:lnTo>
                    <a:pt x="736686" y="209588"/>
                  </a:lnTo>
                  <a:lnTo>
                    <a:pt x="736686" y="210431"/>
                  </a:lnTo>
                  <a:lnTo>
                    <a:pt x="734998" y="211275"/>
                  </a:lnTo>
                  <a:lnTo>
                    <a:pt x="734154" y="212119"/>
                  </a:lnTo>
                  <a:lnTo>
                    <a:pt x="733310" y="212962"/>
                  </a:lnTo>
                  <a:lnTo>
                    <a:pt x="732466" y="213806"/>
                  </a:lnTo>
                  <a:lnTo>
                    <a:pt x="731621" y="213806"/>
                  </a:lnTo>
                  <a:lnTo>
                    <a:pt x="731621" y="214650"/>
                  </a:lnTo>
                  <a:lnTo>
                    <a:pt x="730777" y="214650"/>
                  </a:lnTo>
                  <a:lnTo>
                    <a:pt x="730777" y="215494"/>
                  </a:lnTo>
                  <a:lnTo>
                    <a:pt x="725712" y="215494"/>
                  </a:lnTo>
                  <a:lnTo>
                    <a:pt x="725712" y="214735"/>
                  </a:lnTo>
                  <a:lnTo>
                    <a:pt x="722336" y="214735"/>
                  </a:lnTo>
                  <a:lnTo>
                    <a:pt x="720647" y="215663"/>
                  </a:lnTo>
                  <a:lnTo>
                    <a:pt x="718959" y="215663"/>
                  </a:lnTo>
                  <a:lnTo>
                    <a:pt x="718959" y="216506"/>
                  </a:lnTo>
                  <a:lnTo>
                    <a:pt x="718115" y="216506"/>
                  </a:lnTo>
                  <a:lnTo>
                    <a:pt x="718115" y="215663"/>
                  </a:lnTo>
                  <a:lnTo>
                    <a:pt x="717271" y="214819"/>
                  </a:lnTo>
                  <a:lnTo>
                    <a:pt x="716427" y="213975"/>
                  </a:lnTo>
                  <a:lnTo>
                    <a:pt x="715583" y="213131"/>
                  </a:lnTo>
                  <a:lnTo>
                    <a:pt x="715583" y="212288"/>
                  </a:lnTo>
                  <a:lnTo>
                    <a:pt x="714738" y="211444"/>
                  </a:lnTo>
                  <a:lnTo>
                    <a:pt x="714738" y="210600"/>
                  </a:lnTo>
                  <a:lnTo>
                    <a:pt x="713894" y="210600"/>
                  </a:lnTo>
                  <a:lnTo>
                    <a:pt x="713050" y="209756"/>
                  </a:lnTo>
                  <a:lnTo>
                    <a:pt x="713050" y="208913"/>
                  </a:lnTo>
                  <a:lnTo>
                    <a:pt x="712206" y="208913"/>
                  </a:lnTo>
                  <a:lnTo>
                    <a:pt x="712206" y="208069"/>
                  </a:lnTo>
                  <a:lnTo>
                    <a:pt x="711362" y="207225"/>
                  </a:lnTo>
                  <a:lnTo>
                    <a:pt x="710518" y="206381"/>
                  </a:lnTo>
                  <a:lnTo>
                    <a:pt x="709674" y="207225"/>
                  </a:lnTo>
                  <a:lnTo>
                    <a:pt x="708829" y="207225"/>
                  </a:lnTo>
                  <a:lnTo>
                    <a:pt x="708829" y="208069"/>
                  </a:lnTo>
                  <a:lnTo>
                    <a:pt x="707985" y="208069"/>
                  </a:lnTo>
                  <a:lnTo>
                    <a:pt x="707985" y="208913"/>
                  </a:lnTo>
                  <a:lnTo>
                    <a:pt x="707141" y="208913"/>
                  </a:lnTo>
                  <a:lnTo>
                    <a:pt x="707141" y="209756"/>
                  </a:lnTo>
                  <a:lnTo>
                    <a:pt x="706297" y="209756"/>
                  </a:lnTo>
                  <a:lnTo>
                    <a:pt x="706297" y="210600"/>
                  </a:lnTo>
                  <a:lnTo>
                    <a:pt x="705453" y="210600"/>
                  </a:lnTo>
                  <a:lnTo>
                    <a:pt x="704609" y="211444"/>
                  </a:lnTo>
                  <a:lnTo>
                    <a:pt x="704609" y="212288"/>
                  </a:lnTo>
                  <a:lnTo>
                    <a:pt x="703765" y="212288"/>
                  </a:lnTo>
                  <a:lnTo>
                    <a:pt x="703765" y="213131"/>
                  </a:lnTo>
                  <a:lnTo>
                    <a:pt x="702076" y="213131"/>
                  </a:lnTo>
                  <a:lnTo>
                    <a:pt x="701232" y="213975"/>
                  </a:lnTo>
                  <a:lnTo>
                    <a:pt x="699544" y="213975"/>
                  </a:lnTo>
                  <a:lnTo>
                    <a:pt x="698700" y="214819"/>
                  </a:lnTo>
                  <a:lnTo>
                    <a:pt x="697011" y="214819"/>
                  </a:lnTo>
                  <a:lnTo>
                    <a:pt x="696167" y="215663"/>
                  </a:lnTo>
                  <a:lnTo>
                    <a:pt x="694479" y="215663"/>
                  </a:lnTo>
                  <a:lnTo>
                    <a:pt x="694479" y="216506"/>
                  </a:lnTo>
                  <a:lnTo>
                    <a:pt x="692791" y="216506"/>
                  </a:lnTo>
                  <a:lnTo>
                    <a:pt x="692791" y="217350"/>
                  </a:lnTo>
                  <a:lnTo>
                    <a:pt x="691947" y="217350"/>
                  </a:lnTo>
                  <a:lnTo>
                    <a:pt x="691102" y="218194"/>
                  </a:lnTo>
                  <a:lnTo>
                    <a:pt x="690258" y="218194"/>
                  </a:lnTo>
                  <a:lnTo>
                    <a:pt x="690258" y="219037"/>
                  </a:lnTo>
                  <a:lnTo>
                    <a:pt x="689414" y="219037"/>
                  </a:lnTo>
                  <a:lnTo>
                    <a:pt x="688570" y="219881"/>
                  </a:lnTo>
                  <a:lnTo>
                    <a:pt x="687726" y="219881"/>
                  </a:lnTo>
                  <a:lnTo>
                    <a:pt x="687726" y="220725"/>
                  </a:lnTo>
                  <a:lnTo>
                    <a:pt x="686882" y="220725"/>
                  </a:lnTo>
                  <a:lnTo>
                    <a:pt x="686882" y="221569"/>
                  </a:lnTo>
                  <a:lnTo>
                    <a:pt x="686038" y="221569"/>
                  </a:lnTo>
                  <a:lnTo>
                    <a:pt x="685193" y="222412"/>
                  </a:lnTo>
                  <a:lnTo>
                    <a:pt x="685193" y="223256"/>
                  </a:lnTo>
                  <a:lnTo>
                    <a:pt x="683505" y="223256"/>
                  </a:lnTo>
                  <a:lnTo>
                    <a:pt x="683505" y="224100"/>
                  </a:lnTo>
                  <a:lnTo>
                    <a:pt x="682661" y="224100"/>
                  </a:lnTo>
                  <a:lnTo>
                    <a:pt x="682661" y="224944"/>
                  </a:lnTo>
                  <a:lnTo>
                    <a:pt x="680973" y="224944"/>
                  </a:lnTo>
                  <a:lnTo>
                    <a:pt x="680973" y="225788"/>
                  </a:lnTo>
                  <a:lnTo>
                    <a:pt x="680129" y="225788"/>
                  </a:lnTo>
                  <a:lnTo>
                    <a:pt x="680129" y="226631"/>
                  </a:lnTo>
                  <a:lnTo>
                    <a:pt x="677596" y="226631"/>
                  </a:lnTo>
                  <a:lnTo>
                    <a:pt x="677596" y="227475"/>
                  </a:lnTo>
                  <a:lnTo>
                    <a:pt x="675064" y="227475"/>
                  </a:lnTo>
                  <a:lnTo>
                    <a:pt x="675064" y="228319"/>
                  </a:lnTo>
                  <a:lnTo>
                    <a:pt x="673375" y="228319"/>
                  </a:lnTo>
                  <a:lnTo>
                    <a:pt x="673375" y="229163"/>
                  </a:lnTo>
                  <a:lnTo>
                    <a:pt x="671687" y="230006"/>
                  </a:lnTo>
                  <a:lnTo>
                    <a:pt x="670843" y="230006"/>
                  </a:lnTo>
                  <a:lnTo>
                    <a:pt x="670843" y="230850"/>
                  </a:lnTo>
                  <a:lnTo>
                    <a:pt x="669155" y="230850"/>
                  </a:lnTo>
                  <a:lnTo>
                    <a:pt x="669155" y="231694"/>
                  </a:lnTo>
                  <a:lnTo>
                    <a:pt x="668310" y="231694"/>
                  </a:lnTo>
                  <a:lnTo>
                    <a:pt x="667466" y="232538"/>
                  </a:lnTo>
                  <a:lnTo>
                    <a:pt x="664934" y="234225"/>
                  </a:lnTo>
                  <a:lnTo>
                    <a:pt x="663246" y="235069"/>
                  </a:lnTo>
                  <a:lnTo>
                    <a:pt x="662401" y="235912"/>
                  </a:lnTo>
                  <a:lnTo>
                    <a:pt x="661557" y="235912"/>
                  </a:lnTo>
                  <a:lnTo>
                    <a:pt x="661557" y="236756"/>
                  </a:lnTo>
                  <a:lnTo>
                    <a:pt x="658181" y="236756"/>
                  </a:lnTo>
                  <a:lnTo>
                    <a:pt x="658181" y="237600"/>
                  </a:lnTo>
                  <a:lnTo>
                    <a:pt x="653960" y="237600"/>
                  </a:lnTo>
                  <a:lnTo>
                    <a:pt x="653116" y="238528"/>
                  </a:lnTo>
                  <a:lnTo>
                    <a:pt x="648895" y="238528"/>
                  </a:lnTo>
                  <a:lnTo>
                    <a:pt x="648895" y="239456"/>
                  </a:lnTo>
                  <a:lnTo>
                    <a:pt x="643830" y="239456"/>
                  </a:lnTo>
                  <a:lnTo>
                    <a:pt x="643830" y="240384"/>
                  </a:lnTo>
                  <a:lnTo>
                    <a:pt x="639610" y="240384"/>
                  </a:lnTo>
                  <a:lnTo>
                    <a:pt x="634545" y="239625"/>
                  </a:lnTo>
                  <a:lnTo>
                    <a:pt x="627791" y="239625"/>
                  </a:lnTo>
                  <a:lnTo>
                    <a:pt x="621882" y="239794"/>
                  </a:lnTo>
                  <a:lnTo>
                    <a:pt x="621038" y="239794"/>
                  </a:lnTo>
                  <a:lnTo>
                    <a:pt x="619350" y="238950"/>
                  </a:lnTo>
                  <a:lnTo>
                    <a:pt x="615973" y="237263"/>
                  </a:lnTo>
                  <a:lnTo>
                    <a:pt x="615129" y="237263"/>
                  </a:lnTo>
                  <a:lnTo>
                    <a:pt x="599850" y="231525"/>
                  </a:lnTo>
                  <a:lnTo>
                    <a:pt x="599006" y="231525"/>
                  </a:lnTo>
                  <a:lnTo>
                    <a:pt x="598162" y="230681"/>
                  </a:lnTo>
                  <a:lnTo>
                    <a:pt x="594785" y="230681"/>
                  </a:lnTo>
                  <a:lnTo>
                    <a:pt x="592253" y="231610"/>
                  </a:lnTo>
                  <a:lnTo>
                    <a:pt x="584656" y="234225"/>
                  </a:lnTo>
                  <a:lnTo>
                    <a:pt x="582967" y="234225"/>
                  </a:lnTo>
                  <a:lnTo>
                    <a:pt x="582967" y="235069"/>
                  </a:lnTo>
                  <a:lnTo>
                    <a:pt x="580435" y="235069"/>
                  </a:lnTo>
                  <a:lnTo>
                    <a:pt x="578747" y="234309"/>
                  </a:lnTo>
                  <a:lnTo>
                    <a:pt x="577058" y="234309"/>
                  </a:lnTo>
                  <a:lnTo>
                    <a:pt x="576214" y="233466"/>
                  </a:lnTo>
                  <a:lnTo>
                    <a:pt x="573682" y="233466"/>
                  </a:lnTo>
                  <a:lnTo>
                    <a:pt x="571993" y="232706"/>
                  </a:lnTo>
                  <a:lnTo>
                    <a:pt x="569461" y="231863"/>
                  </a:lnTo>
                  <a:lnTo>
                    <a:pt x="566929" y="231863"/>
                  </a:lnTo>
                  <a:lnTo>
                    <a:pt x="565240" y="231103"/>
                  </a:lnTo>
                  <a:lnTo>
                    <a:pt x="564396" y="231103"/>
                  </a:lnTo>
                  <a:lnTo>
                    <a:pt x="563552" y="230260"/>
                  </a:lnTo>
                  <a:lnTo>
                    <a:pt x="562708" y="230260"/>
                  </a:lnTo>
                  <a:lnTo>
                    <a:pt x="562708" y="229416"/>
                  </a:lnTo>
                  <a:lnTo>
                    <a:pt x="561864" y="229416"/>
                  </a:lnTo>
                  <a:lnTo>
                    <a:pt x="561864" y="228572"/>
                  </a:lnTo>
                  <a:lnTo>
                    <a:pt x="561020" y="227728"/>
                  </a:lnTo>
                  <a:lnTo>
                    <a:pt x="559247" y="223509"/>
                  </a:lnTo>
                  <a:lnTo>
                    <a:pt x="558403" y="222666"/>
                  </a:lnTo>
                  <a:lnTo>
                    <a:pt x="558403" y="221822"/>
                  </a:lnTo>
                  <a:lnTo>
                    <a:pt x="557559" y="221822"/>
                  </a:lnTo>
                  <a:lnTo>
                    <a:pt x="557559" y="220978"/>
                  </a:lnTo>
                  <a:lnTo>
                    <a:pt x="556714" y="220134"/>
                  </a:lnTo>
                  <a:lnTo>
                    <a:pt x="556714" y="219291"/>
                  </a:lnTo>
                  <a:lnTo>
                    <a:pt x="555870" y="218447"/>
                  </a:lnTo>
                  <a:lnTo>
                    <a:pt x="555870" y="217603"/>
                  </a:lnTo>
                  <a:lnTo>
                    <a:pt x="555026" y="217603"/>
                  </a:lnTo>
                  <a:lnTo>
                    <a:pt x="555026" y="215916"/>
                  </a:lnTo>
                  <a:lnTo>
                    <a:pt x="554182" y="215072"/>
                  </a:lnTo>
                  <a:lnTo>
                    <a:pt x="554182" y="214228"/>
                  </a:lnTo>
                  <a:lnTo>
                    <a:pt x="555026" y="213385"/>
                  </a:lnTo>
                  <a:lnTo>
                    <a:pt x="555026" y="211697"/>
                  </a:lnTo>
                  <a:lnTo>
                    <a:pt x="555870" y="211697"/>
                  </a:lnTo>
                  <a:lnTo>
                    <a:pt x="555870" y="210853"/>
                  </a:lnTo>
                  <a:lnTo>
                    <a:pt x="556714" y="209166"/>
                  </a:lnTo>
                  <a:lnTo>
                    <a:pt x="556714" y="208322"/>
                  </a:lnTo>
                  <a:lnTo>
                    <a:pt x="557559" y="208322"/>
                  </a:lnTo>
                  <a:lnTo>
                    <a:pt x="557559" y="207478"/>
                  </a:lnTo>
                  <a:lnTo>
                    <a:pt x="558403" y="206634"/>
                  </a:lnTo>
                  <a:lnTo>
                    <a:pt x="558403" y="204947"/>
                  </a:lnTo>
                  <a:lnTo>
                    <a:pt x="559247" y="204947"/>
                  </a:lnTo>
                  <a:lnTo>
                    <a:pt x="559247" y="204103"/>
                  </a:lnTo>
                  <a:lnTo>
                    <a:pt x="560091" y="204103"/>
                  </a:lnTo>
                  <a:lnTo>
                    <a:pt x="560091" y="203259"/>
                  </a:lnTo>
                  <a:lnTo>
                    <a:pt x="561779" y="203259"/>
                  </a:lnTo>
                  <a:lnTo>
                    <a:pt x="561779" y="202416"/>
                  </a:lnTo>
                  <a:lnTo>
                    <a:pt x="563468" y="202416"/>
                  </a:lnTo>
                  <a:lnTo>
                    <a:pt x="565156" y="201572"/>
                  </a:lnTo>
                  <a:lnTo>
                    <a:pt x="567688" y="201572"/>
                  </a:lnTo>
                  <a:lnTo>
                    <a:pt x="567688" y="200728"/>
                  </a:lnTo>
                  <a:lnTo>
                    <a:pt x="569377" y="200728"/>
                  </a:lnTo>
                  <a:lnTo>
                    <a:pt x="569377" y="199884"/>
                  </a:lnTo>
                  <a:lnTo>
                    <a:pt x="570221" y="199884"/>
                  </a:lnTo>
                  <a:lnTo>
                    <a:pt x="570221" y="198197"/>
                  </a:lnTo>
                  <a:lnTo>
                    <a:pt x="571065" y="198197"/>
                  </a:lnTo>
                  <a:lnTo>
                    <a:pt x="571065" y="194822"/>
                  </a:lnTo>
                  <a:lnTo>
                    <a:pt x="571909" y="194822"/>
                  </a:lnTo>
                  <a:lnTo>
                    <a:pt x="571909" y="190603"/>
                  </a:lnTo>
                  <a:lnTo>
                    <a:pt x="572669" y="190603"/>
                  </a:lnTo>
                  <a:lnTo>
                    <a:pt x="572669" y="186384"/>
                  </a:lnTo>
                  <a:lnTo>
                    <a:pt x="573428" y="185541"/>
                  </a:lnTo>
                  <a:lnTo>
                    <a:pt x="573428" y="182166"/>
                  </a:lnTo>
                  <a:lnTo>
                    <a:pt x="574273" y="182166"/>
                  </a:lnTo>
                  <a:lnTo>
                    <a:pt x="574273" y="178791"/>
                  </a:lnTo>
                  <a:lnTo>
                    <a:pt x="575032" y="177103"/>
                  </a:lnTo>
                  <a:lnTo>
                    <a:pt x="575032" y="174572"/>
                  </a:lnTo>
                  <a:lnTo>
                    <a:pt x="575876" y="174572"/>
                  </a:lnTo>
                  <a:lnTo>
                    <a:pt x="575876" y="170353"/>
                  </a:lnTo>
                  <a:lnTo>
                    <a:pt x="576636" y="170353"/>
                  </a:lnTo>
                  <a:lnTo>
                    <a:pt x="576636" y="166134"/>
                  </a:lnTo>
                  <a:lnTo>
                    <a:pt x="577396" y="165291"/>
                  </a:lnTo>
                  <a:lnTo>
                    <a:pt x="577396" y="159384"/>
                  </a:lnTo>
                  <a:lnTo>
                    <a:pt x="578156" y="158541"/>
                  </a:lnTo>
                  <a:lnTo>
                    <a:pt x="578156" y="152634"/>
                  </a:lnTo>
                  <a:lnTo>
                    <a:pt x="578915" y="151791"/>
                  </a:lnTo>
                  <a:lnTo>
                    <a:pt x="578915" y="145884"/>
                  </a:lnTo>
                  <a:lnTo>
                    <a:pt x="579675" y="145884"/>
                  </a:lnTo>
                  <a:lnTo>
                    <a:pt x="579675" y="142509"/>
                  </a:lnTo>
                  <a:lnTo>
                    <a:pt x="578831" y="142509"/>
                  </a:lnTo>
                  <a:lnTo>
                    <a:pt x="578831" y="136603"/>
                  </a:lnTo>
                  <a:lnTo>
                    <a:pt x="577902" y="135759"/>
                  </a:lnTo>
                  <a:lnTo>
                    <a:pt x="577902" y="129853"/>
                  </a:lnTo>
                  <a:lnTo>
                    <a:pt x="576974" y="129853"/>
                  </a:lnTo>
                  <a:lnTo>
                    <a:pt x="576974" y="127322"/>
                  </a:lnTo>
                  <a:lnTo>
                    <a:pt x="577818" y="127322"/>
                  </a:lnTo>
                  <a:lnTo>
                    <a:pt x="577818" y="125634"/>
                  </a:lnTo>
                  <a:lnTo>
                    <a:pt x="578662" y="125634"/>
                  </a:lnTo>
                  <a:lnTo>
                    <a:pt x="578662" y="124791"/>
                  </a:lnTo>
                  <a:lnTo>
                    <a:pt x="579506" y="124791"/>
                  </a:lnTo>
                  <a:lnTo>
                    <a:pt x="579506" y="123947"/>
                  </a:lnTo>
                  <a:lnTo>
                    <a:pt x="580350" y="123947"/>
                  </a:lnTo>
                  <a:lnTo>
                    <a:pt x="581195" y="123103"/>
                  </a:lnTo>
                  <a:lnTo>
                    <a:pt x="582039" y="122259"/>
                  </a:lnTo>
                  <a:lnTo>
                    <a:pt x="583727" y="120572"/>
                  </a:lnTo>
                  <a:lnTo>
                    <a:pt x="583727" y="119728"/>
                  </a:lnTo>
                  <a:lnTo>
                    <a:pt x="584571" y="119728"/>
                  </a:lnTo>
                  <a:lnTo>
                    <a:pt x="585415" y="118884"/>
                  </a:lnTo>
                  <a:lnTo>
                    <a:pt x="586259" y="118041"/>
                  </a:lnTo>
                  <a:lnTo>
                    <a:pt x="587104" y="117197"/>
                  </a:lnTo>
                  <a:lnTo>
                    <a:pt x="589636" y="115509"/>
                  </a:lnTo>
                  <a:lnTo>
                    <a:pt x="589636" y="114666"/>
                  </a:lnTo>
                  <a:lnTo>
                    <a:pt x="590480" y="114666"/>
                  </a:lnTo>
                  <a:lnTo>
                    <a:pt x="593013" y="111206"/>
                  </a:lnTo>
                  <a:lnTo>
                    <a:pt x="594701" y="110362"/>
                  </a:lnTo>
                  <a:lnTo>
                    <a:pt x="597993" y="106059"/>
                  </a:lnTo>
                  <a:lnTo>
                    <a:pt x="598837" y="106059"/>
                  </a:lnTo>
                  <a:lnTo>
                    <a:pt x="599681" y="105216"/>
                  </a:lnTo>
                  <a:lnTo>
                    <a:pt x="600526" y="104372"/>
                  </a:lnTo>
                  <a:lnTo>
                    <a:pt x="601370" y="104372"/>
                  </a:lnTo>
                  <a:lnTo>
                    <a:pt x="601370" y="103528"/>
                  </a:lnTo>
                  <a:lnTo>
                    <a:pt x="602214" y="103528"/>
                  </a:lnTo>
                  <a:lnTo>
                    <a:pt x="602214" y="102684"/>
                  </a:lnTo>
                  <a:lnTo>
                    <a:pt x="603058" y="102684"/>
                  </a:lnTo>
                  <a:lnTo>
                    <a:pt x="603058" y="101841"/>
                  </a:lnTo>
                  <a:lnTo>
                    <a:pt x="603902" y="101841"/>
                  </a:lnTo>
                  <a:lnTo>
                    <a:pt x="603902" y="100997"/>
                  </a:lnTo>
                  <a:lnTo>
                    <a:pt x="604746" y="100153"/>
                  </a:lnTo>
                  <a:lnTo>
                    <a:pt x="604746" y="98466"/>
                  </a:lnTo>
                  <a:lnTo>
                    <a:pt x="605590" y="98466"/>
                  </a:lnTo>
                  <a:lnTo>
                    <a:pt x="605590" y="95934"/>
                  </a:lnTo>
                  <a:lnTo>
                    <a:pt x="606435" y="95934"/>
                  </a:lnTo>
                  <a:lnTo>
                    <a:pt x="606435" y="93403"/>
                  </a:lnTo>
                  <a:lnTo>
                    <a:pt x="607279" y="92559"/>
                  </a:lnTo>
                  <a:lnTo>
                    <a:pt x="607279" y="90028"/>
                  </a:lnTo>
                  <a:lnTo>
                    <a:pt x="608123" y="90028"/>
                  </a:lnTo>
                  <a:lnTo>
                    <a:pt x="608123" y="88341"/>
                  </a:lnTo>
                  <a:lnTo>
                    <a:pt x="608967" y="87497"/>
                  </a:lnTo>
                  <a:lnTo>
                    <a:pt x="610655" y="84966"/>
                  </a:lnTo>
                  <a:lnTo>
                    <a:pt x="610655" y="84122"/>
                  </a:lnTo>
                  <a:lnTo>
                    <a:pt x="611499" y="84122"/>
                  </a:lnTo>
                  <a:lnTo>
                    <a:pt x="611499" y="82434"/>
                  </a:lnTo>
                  <a:lnTo>
                    <a:pt x="612344" y="81591"/>
                  </a:lnTo>
                  <a:lnTo>
                    <a:pt x="612344" y="80747"/>
                  </a:lnTo>
                  <a:lnTo>
                    <a:pt x="613188" y="80747"/>
                  </a:lnTo>
                  <a:lnTo>
                    <a:pt x="613188" y="79059"/>
                  </a:lnTo>
                  <a:lnTo>
                    <a:pt x="614032" y="79059"/>
                  </a:lnTo>
                  <a:lnTo>
                    <a:pt x="614032" y="77372"/>
                  </a:lnTo>
                  <a:lnTo>
                    <a:pt x="614876" y="77372"/>
                  </a:lnTo>
                  <a:lnTo>
                    <a:pt x="614876" y="69778"/>
                  </a:lnTo>
                  <a:lnTo>
                    <a:pt x="615636" y="68091"/>
                  </a:lnTo>
                  <a:lnTo>
                    <a:pt x="616480" y="67247"/>
                  </a:lnTo>
                  <a:lnTo>
                    <a:pt x="616480" y="65559"/>
                  </a:lnTo>
                  <a:lnTo>
                    <a:pt x="617324" y="64715"/>
                  </a:lnTo>
                  <a:lnTo>
                    <a:pt x="617324" y="63872"/>
                  </a:lnTo>
                  <a:lnTo>
                    <a:pt x="618168" y="63028"/>
                  </a:lnTo>
                  <a:lnTo>
                    <a:pt x="619012" y="61341"/>
                  </a:lnTo>
                  <a:lnTo>
                    <a:pt x="619857" y="58809"/>
                  </a:lnTo>
                  <a:lnTo>
                    <a:pt x="621545" y="55434"/>
                  </a:lnTo>
                  <a:lnTo>
                    <a:pt x="622389" y="53747"/>
                  </a:lnTo>
                  <a:lnTo>
                    <a:pt x="623233" y="51216"/>
                  </a:lnTo>
                  <a:lnTo>
                    <a:pt x="624077" y="50372"/>
                  </a:lnTo>
                  <a:lnTo>
                    <a:pt x="624077" y="49528"/>
                  </a:lnTo>
                  <a:lnTo>
                    <a:pt x="624921" y="48684"/>
                  </a:lnTo>
                  <a:lnTo>
                    <a:pt x="624921" y="47840"/>
                  </a:lnTo>
                  <a:lnTo>
                    <a:pt x="625766" y="46997"/>
                  </a:lnTo>
                  <a:lnTo>
                    <a:pt x="625766" y="46153"/>
                  </a:lnTo>
                  <a:lnTo>
                    <a:pt x="626610" y="46153"/>
                  </a:lnTo>
                  <a:lnTo>
                    <a:pt x="626610" y="45309"/>
                  </a:lnTo>
                  <a:lnTo>
                    <a:pt x="628298" y="43622"/>
                  </a:lnTo>
                  <a:lnTo>
                    <a:pt x="628298" y="42778"/>
                  </a:lnTo>
                  <a:lnTo>
                    <a:pt x="629142" y="41934"/>
                  </a:lnTo>
                  <a:lnTo>
                    <a:pt x="630830" y="40247"/>
                  </a:lnTo>
                  <a:lnTo>
                    <a:pt x="631675" y="39403"/>
                  </a:lnTo>
                  <a:lnTo>
                    <a:pt x="631675" y="38559"/>
                  </a:lnTo>
                  <a:lnTo>
                    <a:pt x="632519" y="37716"/>
                  </a:lnTo>
                  <a:lnTo>
                    <a:pt x="633363" y="36872"/>
                  </a:lnTo>
                  <a:lnTo>
                    <a:pt x="634207" y="35184"/>
                  </a:lnTo>
                  <a:lnTo>
                    <a:pt x="634207" y="34341"/>
                  </a:lnTo>
                  <a:lnTo>
                    <a:pt x="635051" y="34341"/>
                  </a:lnTo>
                  <a:lnTo>
                    <a:pt x="635051" y="31809"/>
                  </a:lnTo>
                  <a:lnTo>
                    <a:pt x="634207" y="30965"/>
                  </a:lnTo>
                  <a:lnTo>
                    <a:pt x="630830" y="29278"/>
                  </a:lnTo>
                  <a:lnTo>
                    <a:pt x="629142" y="28434"/>
                  </a:lnTo>
                  <a:lnTo>
                    <a:pt x="627454" y="28434"/>
                  </a:lnTo>
                  <a:lnTo>
                    <a:pt x="626610" y="27591"/>
                  </a:lnTo>
                  <a:lnTo>
                    <a:pt x="624921" y="27591"/>
                  </a:lnTo>
                  <a:lnTo>
                    <a:pt x="624921" y="26747"/>
                  </a:lnTo>
                  <a:lnTo>
                    <a:pt x="623233" y="26747"/>
                  </a:lnTo>
                  <a:lnTo>
                    <a:pt x="623233" y="25903"/>
                  </a:lnTo>
                  <a:lnTo>
                    <a:pt x="622389" y="25903"/>
                  </a:lnTo>
                  <a:lnTo>
                    <a:pt x="622389" y="25059"/>
                  </a:lnTo>
                  <a:lnTo>
                    <a:pt x="621545" y="25059"/>
                  </a:lnTo>
                  <a:lnTo>
                    <a:pt x="620701" y="24216"/>
                  </a:lnTo>
                  <a:lnTo>
                    <a:pt x="619857" y="24216"/>
                  </a:lnTo>
                  <a:lnTo>
                    <a:pt x="619012" y="23372"/>
                  </a:lnTo>
                  <a:lnTo>
                    <a:pt x="617324" y="23372"/>
                  </a:lnTo>
                  <a:lnTo>
                    <a:pt x="616480" y="22528"/>
                  </a:lnTo>
                  <a:lnTo>
                    <a:pt x="611415" y="22528"/>
                  </a:lnTo>
                  <a:lnTo>
                    <a:pt x="609727" y="21769"/>
                  </a:lnTo>
                  <a:lnTo>
                    <a:pt x="608883" y="22612"/>
                  </a:lnTo>
                  <a:lnTo>
                    <a:pt x="608038" y="22612"/>
                  </a:lnTo>
                  <a:lnTo>
                    <a:pt x="607194" y="21769"/>
                  </a:lnTo>
                  <a:lnTo>
                    <a:pt x="603818" y="21769"/>
                  </a:lnTo>
                  <a:lnTo>
                    <a:pt x="603818" y="23541"/>
                  </a:lnTo>
                  <a:lnTo>
                    <a:pt x="604662" y="23541"/>
                  </a:lnTo>
                  <a:lnTo>
                    <a:pt x="604662" y="24384"/>
                  </a:lnTo>
                  <a:lnTo>
                    <a:pt x="602974" y="24384"/>
                  </a:lnTo>
                  <a:lnTo>
                    <a:pt x="602974" y="23541"/>
                  </a:lnTo>
                  <a:lnTo>
                    <a:pt x="602129" y="23541"/>
                  </a:lnTo>
                  <a:lnTo>
                    <a:pt x="602129" y="21853"/>
                  </a:lnTo>
                  <a:lnTo>
                    <a:pt x="601285" y="21853"/>
                  </a:lnTo>
                  <a:lnTo>
                    <a:pt x="601285" y="21009"/>
                  </a:lnTo>
                  <a:lnTo>
                    <a:pt x="597909" y="21009"/>
                  </a:lnTo>
                  <a:lnTo>
                    <a:pt x="592844" y="23625"/>
                  </a:lnTo>
                  <a:lnTo>
                    <a:pt x="588623" y="25397"/>
                  </a:lnTo>
                  <a:lnTo>
                    <a:pt x="585246" y="27169"/>
                  </a:lnTo>
                  <a:lnTo>
                    <a:pt x="584402" y="27169"/>
                  </a:lnTo>
                  <a:lnTo>
                    <a:pt x="583558" y="26325"/>
                  </a:lnTo>
                  <a:lnTo>
                    <a:pt x="582714" y="26325"/>
                  </a:lnTo>
                  <a:lnTo>
                    <a:pt x="581026" y="25481"/>
                  </a:lnTo>
                  <a:lnTo>
                    <a:pt x="579337" y="24637"/>
                  </a:lnTo>
                  <a:lnTo>
                    <a:pt x="579337" y="27169"/>
                  </a:lnTo>
                  <a:lnTo>
                    <a:pt x="578493" y="27169"/>
                  </a:lnTo>
                  <a:lnTo>
                    <a:pt x="578493" y="28856"/>
                  </a:lnTo>
                  <a:lnTo>
                    <a:pt x="577649" y="29700"/>
                  </a:lnTo>
                  <a:lnTo>
                    <a:pt x="577649" y="31388"/>
                  </a:lnTo>
                  <a:lnTo>
                    <a:pt x="576805" y="32231"/>
                  </a:lnTo>
                  <a:lnTo>
                    <a:pt x="576805" y="33075"/>
                  </a:lnTo>
                  <a:lnTo>
                    <a:pt x="575961" y="33919"/>
                  </a:lnTo>
                  <a:lnTo>
                    <a:pt x="575961" y="34762"/>
                  </a:lnTo>
                  <a:lnTo>
                    <a:pt x="575117" y="35606"/>
                  </a:lnTo>
                  <a:lnTo>
                    <a:pt x="575117" y="36450"/>
                  </a:lnTo>
                  <a:lnTo>
                    <a:pt x="574273" y="37294"/>
                  </a:lnTo>
                  <a:lnTo>
                    <a:pt x="573428" y="38137"/>
                  </a:lnTo>
                  <a:lnTo>
                    <a:pt x="572584" y="39825"/>
                  </a:lnTo>
                  <a:lnTo>
                    <a:pt x="568364" y="38137"/>
                  </a:lnTo>
                  <a:lnTo>
                    <a:pt x="567519" y="38137"/>
                  </a:lnTo>
                  <a:lnTo>
                    <a:pt x="565831" y="37294"/>
                  </a:lnTo>
                  <a:lnTo>
                    <a:pt x="564987" y="36450"/>
                  </a:lnTo>
                  <a:lnTo>
                    <a:pt x="563299" y="35606"/>
                  </a:lnTo>
                  <a:lnTo>
                    <a:pt x="559922" y="33919"/>
                  </a:lnTo>
                  <a:lnTo>
                    <a:pt x="559922" y="34762"/>
                  </a:lnTo>
                  <a:lnTo>
                    <a:pt x="556546" y="32231"/>
                  </a:lnTo>
                  <a:lnTo>
                    <a:pt x="555701" y="32231"/>
                  </a:lnTo>
                  <a:lnTo>
                    <a:pt x="554857" y="31388"/>
                  </a:lnTo>
                  <a:lnTo>
                    <a:pt x="554013" y="31388"/>
                  </a:lnTo>
                  <a:lnTo>
                    <a:pt x="553169" y="30544"/>
                  </a:lnTo>
                  <a:lnTo>
                    <a:pt x="552325" y="30544"/>
                  </a:lnTo>
                  <a:lnTo>
                    <a:pt x="551481" y="29700"/>
                  </a:lnTo>
                  <a:lnTo>
                    <a:pt x="549792" y="29700"/>
                  </a:lnTo>
                  <a:lnTo>
                    <a:pt x="548948" y="28856"/>
                  </a:lnTo>
                  <a:lnTo>
                    <a:pt x="547260" y="28013"/>
                  </a:lnTo>
                  <a:lnTo>
                    <a:pt x="546416" y="28013"/>
                  </a:lnTo>
                  <a:lnTo>
                    <a:pt x="529448" y="20588"/>
                  </a:lnTo>
                  <a:lnTo>
                    <a:pt x="520078" y="16453"/>
                  </a:lnTo>
                  <a:lnTo>
                    <a:pt x="505644" y="9872"/>
                  </a:lnTo>
                  <a:lnTo>
                    <a:pt x="490364" y="3290"/>
                  </a:lnTo>
                  <a:lnTo>
                    <a:pt x="484371" y="844"/>
                  </a:lnTo>
                  <a:lnTo>
                    <a:pt x="483527" y="0"/>
                  </a:lnTo>
                  <a:lnTo>
                    <a:pt x="481585" y="0"/>
                  </a:lnTo>
                  <a:lnTo>
                    <a:pt x="481416" y="338"/>
                  </a:lnTo>
                  <a:lnTo>
                    <a:pt x="458625" y="50878"/>
                  </a:lnTo>
                  <a:lnTo>
                    <a:pt x="454995" y="58978"/>
                  </a:lnTo>
                  <a:lnTo>
                    <a:pt x="452884" y="62606"/>
                  </a:lnTo>
                  <a:lnTo>
                    <a:pt x="450858" y="67838"/>
                  </a:lnTo>
                  <a:lnTo>
                    <a:pt x="447988" y="73828"/>
                  </a:lnTo>
                  <a:lnTo>
                    <a:pt x="444949" y="79481"/>
                  </a:lnTo>
                  <a:lnTo>
                    <a:pt x="435242" y="100406"/>
                  </a:lnTo>
                  <a:lnTo>
                    <a:pt x="427138" y="117028"/>
                  </a:lnTo>
                  <a:lnTo>
                    <a:pt x="411859" y="146644"/>
                  </a:lnTo>
                  <a:lnTo>
                    <a:pt x="407385" y="153731"/>
                  </a:lnTo>
                  <a:lnTo>
                    <a:pt x="405443" y="156516"/>
                  </a:lnTo>
                  <a:lnTo>
                    <a:pt x="403333" y="159637"/>
                  </a:lnTo>
                  <a:lnTo>
                    <a:pt x="401307" y="163434"/>
                  </a:lnTo>
                  <a:lnTo>
                    <a:pt x="390840" y="184106"/>
                  </a:lnTo>
                  <a:lnTo>
                    <a:pt x="388814" y="188494"/>
                  </a:lnTo>
                  <a:lnTo>
                    <a:pt x="381132" y="204103"/>
                  </a:lnTo>
                  <a:lnTo>
                    <a:pt x="378431" y="209588"/>
                  </a:lnTo>
                  <a:lnTo>
                    <a:pt x="371340" y="222328"/>
                  </a:lnTo>
                  <a:lnTo>
                    <a:pt x="366444" y="230091"/>
                  </a:lnTo>
                  <a:lnTo>
                    <a:pt x="362476" y="236081"/>
                  </a:lnTo>
                  <a:lnTo>
                    <a:pt x="359269" y="241228"/>
                  </a:lnTo>
                  <a:lnTo>
                    <a:pt x="358678" y="242831"/>
                  </a:lnTo>
                  <a:lnTo>
                    <a:pt x="357243" y="245362"/>
                  </a:lnTo>
                  <a:lnTo>
                    <a:pt x="356314" y="246459"/>
                  </a:lnTo>
                  <a:lnTo>
                    <a:pt x="355554" y="246797"/>
                  </a:lnTo>
                  <a:lnTo>
                    <a:pt x="355048" y="247894"/>
                  </a:lnTo>
                  <a:lnTo>
                    <a:pt x="354035" y="248906"/>
                  </a:lnTo>
                  <a:lnTo>
                    <a:pt x="353528" y="250256"/>
                  </a:lnTo>
                  <a:lnTo>
                    <a:pt x="352262" y="253210"/>
                  </a:lnTo>
                  <a:lnTo>
                    <a:pt x="350912" y="255572"/>
                  </a:lnTo>
                  <a:lnTo>
                    <a:pt x="344496" y="265191"/>
                  </a:lnTo>
                  <a:lnTo>
                    <a:pt x="343821" y="266709"/>
                  </a:lnTo>
                  <a:lnTo>
                    <a:pt x="343230" y="268650"/>
                  </a:lnTo>
                  <a:lnTo>
                    <a:pt x="342386" y="270085"/>
                  </a:lnTo>
                  <a:lnTo>
                    <a:pt x="341457" y="271266"/>
                  </a:lnTo>
                  <a:lnTo>
                    <a:pt x="341288" y="272363"/>
                  </a:lnTo>
                  <a:lnTo>
                    <a:pt x="340191" y="274219"/>
                  </a:lnTo>
                  <a:lnTo>
                    <a:pt x="339684" y="276160"/>
                  </a:lnTo>
                  <a:lnTo>
                    <a:pt x="339093" y="277088"/>
                  </a:lnTo>
                  <a:lnTo>
                    <a:pt x="337658" y="280716"/>
                  </a:lnTo>
                  <a:lnTo>
                    <a:pt x="335886" y="283078"/>
                  </a:lnTo>
                  <a:lnTo>
                    <a:pt x="335126" y="284597"/>
                  </a:lnTo>
                  <a:lnTo>
                    <a:pt x="334451" y="286453"/>
                  </a:lnTo>
                  <a:lnTo>
                    <a:pt x="326094" y="299616"/>
                  </a:lnTo>
                  <a:lnTo>
                    <a:pt x="320691" y="307884"/>
                  </a:lnTo>
                  <a:lnTo>
                    <a:pt x="294100" y="343744"/>
                  </a:lnTo>
                  <a:lnTo>
                    <a:pt x="287347" y="353194"/>
                  </a:lnTo>
                  <a:lnTo>
                    <a:pt x="284055" y="357835"/>
                  </a:lnTo>
                  <a:lnTo>
                    <a:pt x="277893" y="368550"/>
                  </a:lnTo>
                  <a:lnTo>
                    <a:pt x="275614" y="371756"/>
                  </a:lnTo>
                  <a:lnTo>
                    <a:pt x="274179" y="373359"/>
                  </a:lnTo>
                  <a:lnTo>
                    <a:pt x="266750" y="383316"/>
                  </a:lnTo>
                  <a:lnTo>
                    <a:pt x="262614" y="388294"/>
                  </a:lnTo>
                  <a:lnTo>
                    <a:pt x="258900" y="392175"/>
                  </a:lnTo>
                  <a:lnTo>
                    <a:pt x="257633" y="394706"/>
                  </a:lnTo>
                  <a:lnTo>
                    <a:pt x="250711" y="402638"/>
                  </a:lnTo>
                  <a:lnTo>
                    <a:pt x="248179" y="406097"/>
                  </a:lnTo>
                  <a:lnTo>
                    <a:pt x="247250" y="407109"/>
                  </a:lnTo>
                  <a:lnTo>
                    <a:pt x="244718" y="410400"/>
                  </a:lnTo>
                  <a:lnTo>
                    <a:pt x="241595" y="414872"/>
                  </a:lnTo>
                  <a:lnTo>
                    <a:pt x="236867" y="420525"/>
                  </a:lnTo>
                  <a:lnTo>
                    <a:pt x="233744" y="423647"/>
                  </a:lnTo>
                  <a:lnTo>
                    <a:pt x="229101" y="428203"/>
                  </a:lnTo>
                  <a:lnTo>
                    <a:pt x="225725" y="432000"/>
                  </a:lnTo>
                  <a:lnTo>
                    <a:pt x="222348" y="434700"/>
                  </a:lnTo>
                  <a:lnTo>
                    <a:pt x="219647" y="438159"/>
                  </a:lnTo>
                  <a:lnTo>
                    <a:pt x="219056" y="438497"/>
                  </a:lnTo>
                  <a:lnTo>
                    <a:pt x="214244" y="442631"/>
                  </a:lnTo>
                  <a:lnTo>
                    <a:pt x="208251" y="446091"/>
                  </a:lnTo>
                  <a:lnTo>
                    <a:pt x="206140" y="448875"/>
                  </a:lnTo>
                  <a:lnTo>
                    <a:pt x="206140" y="448875"/>
                  </a:lnTo>
                  <a:lnTo>
                    <a:pt x="205972" y="449128"/>
                  </a:lnTo>
                  <a:lnTo>
                    <a:pt x="194154" y="460941"/>
                  </a:lnTo>
                  <a:lnTo>
                    <a:pt x="193056" y="462628"/>
                  </a:lnTo>
                  <a:lnTo>
                    <a:pt x="188667" y="467269"/>
                  </a:lnTo>
                  <a:lnTo>
                    <a:pt x="182336" y="474103"/>
                  </a:lnTo>
                  <a:lnTo>
                    <a:pt x="178537" y="477900"/>
                  </a:lnTo>
                  <a:lnTo>
                    <a:pt x="176680" y="478575"/>
                  </a:lnTo>
                  <a:lnTo>
                    <a:pt x="176005" y="476381"/>
                  </a:lnTo>
                  <a:lnTo>
                    <a:pt x="175751" y="475960"/>
                  </a:lnTo>
                  <a:lnTo>
                    <a:pt x="175329" y="475622"/>
                  </a:lnTo>
                  <a:lnTo>
                    <a:pt x="173303" y="474863"/>
                  </a:lnTo>
                  <a:lnTo>
                    <a:pt x="172966" y="474863"/>
                  </a:lnTo>
                  <a:lnTo>
                    <a:pt x="172797" y="475200"/>
                  </a:lnTo>
                  <a:lnTo>
                    <a:pt x="170940" y="474947"/>
                  </a:lnTo>
                  <a:lnTo>
                    <a:pt x="168829" y="475116"/>
                  </a:lnTo>
                  <a:lnTo>
                    <a:pt x="168492" y="475116"/>
                  </a:lnTo>
                  <a:lnTo>
                    <a:pt x="168492" y="475622"/>
                  </a:lnTo>
                  <a:lnTo>
                    <a:pt x="169589" y="479672"/>
                  </a:lnTo>
                  <a:lnTo>
                    <a:pt x="170264" y="481191"/>
                  </a:lnTo>
                  <a:lnTo>
                    <a:pt x="172628" y="483891"/>
                  </a:lnTo>
                  <a:lnTo>
                    <a:pt x="170517" y="488447"/>
                  </a:lnTo>
                  <a:lnTo>
                    <a:pt x="167901" y="491822"/>
                  </a:lnTo>
                  <a:lnTo>
                    <a:pt x="165875" y="495703"/>
                  </a:lnTo>
                  <a:lnTo>
                    <a:pt x="162582" y="499838"/>
                  </a:lnTo>
                  <a:lnTo>
                    <a:pt x="160219" y="503803"/>
                  </a:lnTo>
                  <a:lnTo>
                    <a:pt x="157518" y="506841"/>
                  </a:lnTo>
                  <a:lnTo>
                    <a:pt x="153635" y="511819"/>
                  </a:lnTo>
                  <a:lnTo>
                    <a:pt x="150089" y="516797"/>
                  </a:lnTo>
                  <a:lnTo>
                    <a:pt x="147641" y="519834"/>
                  </a:lnTo>
                  <a:lnTo>
                    <a:pt x="146122" y="521775"/>
                  </a:lnTo>
                  <a:lnTo>
                    <a:pt x="142745" y="525319"/>
                  </a:lnTo>
                  <a:lnTo>
                    <a:pt x="135570" y="533503"/>
                  </a:lnTo>
                  <a:lnTo>
                    <a:pt x="133628" y="535444"/>
                  </a:lnTo>
                  <a:lnTo>
                    <a:pt x="129661" y="539916"/>
                  </a:lnTo>
                  <a:lnTo>
                    <a:pt x="127382" y="542616"/>
                  </a:lnTo>
                  <a:lnTo>
                    <a:pt x="124934" y="545907"/>
                  </a:lnTo>
                  <a:lnTo>
                    <a:pt x="123330" y="547088"/>
                  </a:lnTo>
                  <a:lnTo>
                    <a:pt x="120713" y="550209"/>
                  </a:lnTo>
                  <a:lnTo>
                    <a:pt x="118518" y="552403"/>
                  </a:lnTo>
                  <a:lnTo>
                    <a:pt x="109992" y="562613"/>
                  </a:lnTo>
                  <a:lnTo>
                    <a:pt x="106785" y="567000"/>
                  </a:lnTo>
                  <a:lnTo>
                    <a:pt x="103830" y="569025"/>
                  </a:lnTo>
                  <a:lnTo>
                    <a:pt x="98427" y="573413"/>
                  </a:lnTo>
                  <a:lnTo>
                    <a:pt x="96148" y="575944"/>
                  </a:lnTo>
                  <a:lnTo>
                    <a:pt x="95220" y="577378"/>
                  </a:lnTo>
                  <a:lnTo>
                    <a:pt x="91759" y="582525"/>
                  </a:lnTo>
                  <a:lnTo>
                    <a:pt x="89986" y="583959"/>
                  </a:lnTo>
                  <a:lnTo>
                    <a:pt x="89226" y="584213"/>
                  </a:lnTo>
                  <a:lnTo>
                    <a:pt x="86863" y="585731"/>
                  </a:lnTo>
                  <a:lnTo>
                    <a:pt x="85343" y="585310"/>
                  </a:lnTo>
                  <a:lnTo>
                    <a:pt x="84415" y="584635"/>
                  </a:lnTo>
                  <a:lnTo>
                    <a:pt x="83993" y="583622"/>
                  </a:lnTo>
                  <a:lnTo>
                    <a:pt x="84161" y="581175"/>
                  </a:lnTo>
                  <a:lnTo>
                    <a:pt x="85343" y="579910"/>
                  </a:lnTo>
                  <a:lnTo>
                    <a:pt x="89142" y="573328"/>
                  </a:lnTo>
                  <a:lnTo>
                    <a:pt x="89817" y="572822"/>
                  </a:lnTo>
                  <a:lnTo>
                    <a:pt x="90746" y="572231"/>
                  </a:lnTo>
                  <a:lnTo>
                    <a:pt x="93109" y="571135"/>
                  </a:lnTo>
                  <a:lnTo>
                    <a:pt x="93869" y="570375"/>
                  </a:lnTo>
                  <a:lnTo>
                    <a:pt x="95811" y="569278"/>
                  </a:lnTo>
                  <a:lnTo>
                    <a:pt x="94376" y="569110"/>
                  </a:lnTo>
                  <a:lnTo>
                    <a:pt x="88551" y="571725"/>
                  </a:lnTo>
                  <a:lnTo>
                    <a:pt x="86863" y="572485"/>
                  </a:lnTo>
                  <a:lnTo>
                    <a:pt x="84668" y="574341"/>
                  </a:lnTo>
                  <a:lnTo>
                    <a:pt x="82726" y="575184"/>
                  </a:lnTo>
                  <a:lnTo>
                    <a:pt x="77408" y="584297"/>
                  </a:lnTo>
                  <a:lnTo>
                    <a:pt x="75382" y="589022"/>
                  </a:lnTo>
                  <a:lnTo>
                    <a:pt x="71077" y="599906"/>
                  </a:lnTo>
                  <a:lnTo>
                    <a:pt x="69473" y="603872"/>
                  </a:lnTo>
                  <a:lnTo>
                    <a:pt x="65084" y="612057"/>
                  </a:lnTo>
                  <a:lnTo>
                    <a:pt x="61201" y="617963"/>
                  </a:lnTo>
                  <a:lnTo>
                    <a:pt x="58837" y="622097"/>
                  </a:lnTo>
                  <a:lnTo>
                    <a:pt x="50733" y="631800"/>
                  </a:lnTo>
                  <a:lnTo>
                    <a:pt x="49805" y="633825"/>
                  </a:lnTo>
                  <a:lnTo>
                    <a:pt x="39337" y="644878"/>
                  </a:lnTo>
                  <a:lnTo>
                    <a:pt x="31233" y="656607"/>
                  </a:lnTo>
                  <a:lnTo>
                    <a:pt x="23974" y="665719"/>
                  </a:lnTo>
                  <a:lnTo>
                    <a:pt x="4980" y="691453"/>
                  </a:lnTo>
                  <a:lnTo>
                    <a:pt x="5149" y="691622"/>
                  </a:lnTo>
                  <a:lnTo>
                    <a:pt x="8526" y="693225"/>
                  </a:lnTo>
                  <a:close/>
                  <a:moveTo>
                    <a:pt x="239906" y="553500"/>
                  </a:moveTo>
                  <a:lnTo>
                    <a:pt x="239906" y="553922"/>
                  </a:lnTo>
                  <a:lnTo>
                    <a:pt x="239569" y="553922"/>
                  </a:lnTo>
                  <a:lnTo>
                    <a:pt x="239569" y="553500"/>
                  </a:lnTo>
                  <a:lnTo>
                    <a:pt x="239906" y="553500"/>
                  </a:lnTo>
                  <a:close/>
                  <a:moveTo>
                    <a:pt x="239400" y="554344"/>
                  </a:moveTo>
                  <a:lnTo>
                    <a:pt x="239400" y="554934"/>
                  </a:lnTo>
                  <a:lnTo>
                    <a:pt x="239062" y="554934"/>
                  </a:lnTo>
                  <a:lnTo>
                    <a:pt x="239062" y="554344"/>
                  </a:lnTo>
                  <a:lnTo>
                    <a:pt x="239400" y="554344"/>
                  </a:lnTo>
                  <a:close/>
                  <a:moveTo>
                    <a:pt x="239062" y="555019"/>
                  </a:moveTo>
                  <a:lnTo>
                    <a:pt x="239062" y="55501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18" name="Freeform 39">
              <a:extLst>
                <a:ext uri="{FF2B5EF4-FFF2-40B4-BE49-F238E27FC236}">
                  <a16:creationId xmlns:a16="http://schemas.microsoft.com/office/drawing/2014/main" id="{7DAD34E8-4BA3-C367-0FB2-E9B8F5050290}"/>
                </a:ext>
              </a:extLst>
            </p:cNvPr>
            <p:cNvSpPr/>
            <p:nvPr/>
          </p:nvSpPr>
          <p:spPr>
            <a:xfrm>
              <a:off x="6678718" y="4911002"/>
              <a:ext cx="855964" cy="2141100"/>
            </a:xfrm>
            <a:custGeom>
              <a:avLst/>
              <a:gdLst>
                <a:gd name="connsiteX0" fmla="*/ 503786 w 855964"/>
                <a:gd name="connsiteY0" fmla="*/ 85387 h 2141100"/>
                <a:gd name="connsiteX1" fmla="*/ 503786 w 855964"/>
                <a:gd name="connsiteY1" fmla="*/ 84797 h 2141100"/>
                <a:gd name="connsiteX2" fmla="*/ 503364 w 855964"/>
                <a:gd name="connsiteY2" fmla="*/ 83194 h 2141100"/>
                <a:gd name="connsiteX3" fmla="*/ 503195 w 855964"/>
                <a:gd name="connsiteY3" fmla="*/ 82687 h 2141100"/>
                <a:gd name="connsiteX4" fmla="*/ 503027 w 855964"/>
                <a:gd name="connsiteY4" fmla="*/ 82519 h 2141100"/>
                <a:gd name="connsiteX5" fmla="*/ 502604 w 855964"/>
                <a:gd name="connsiteY5" fmla="*/ 81928 h 2141100"/>
                <a:gd name="connsiteX6" fmla="*/ 502267 w 855964"/>
                <a:gd name="connsiteY6" fmla="*/ 81506 h 2141100"/>
                <a:gd name="connsiteX7" fmla="*/ 502098 w 855964"/>
                <a:gd name="connsiteY7" fmla="*/ 81084 h 2141100"/>
                <a:gd name="connsiteX8" fmla="*/ 501760 w 855964"/>
                <a:gd name="connsiteY8" fmla="*/ 80494 h 2141100"/>
                <a:gd name="connsiteX9" fmla="*/ 501338 w 855964"/>
                <a:gd name="connsiteY9" fmla="*/ 79566 h 2141100"/>
                <a:gd name="connsiteX10" fmla="*/ 501338 w 855964"/>
                <a:gd name="connsiteY10" fmla="*/ 78300 h 2141100"/>
                <a:gd name="connsiteX11" fmla="*/ 500579 w 855964"/>
                <a:gd name="connsiteY11" fmla="*/ 77372 h 2141100"/>
                <a:gd name="connsiteX12" fmla="*/ 500410 w 855964"/>
                <a:gd name="connsiteY12" fmla="*/ 77034 h 2141100"/>
                <a:gd name="connsiteX13" fmla="*/ 500241 w 855964"/>
                <a:gd name="connsiteY13" fmla="*/ 76444 h 2141100"/>
                <a:gd name="connsiteX14" fmla="*/ 500241 w 855964"/>
                <a:gd name="connsiteY14" fmla="*/ 75769 h 2141100"/>
                <a:gd name="connsiteX15" fmla="*/ 500494 w 855964"/>
                <a:gd name="connsiteY15" fmla="*/ 73069 h 2141100"/>
                <a:gd name="connsiteX16" fmla="*/ 500494 w 855964"/>
                <a:gd name="connsiteY16" fmla="*/ 72309 h 2141100"/>
                <a:gd name="connsiteX17" fmla="*/ 500325 w 855964"/>
                <a:gd name="connsiteY17" fmla="*/ 72478 h 2141100"/>
                <a:gd name="connsiteX18" fmla="*/ 498637 w 855964"/>
                <a:gd name="connsiteY18" fmla="*/ 72478 h 2141100"/>
                <a:gd name="connsiteX19" fmla="*/ 497793 w 855964"/>
                <a:gd name="connsiteY19" fmla="*/ 73322 h 2141100"/>
                <a:gd name="connsiteX20" fmla="*/ 496105 w 855964"/>
                <a:gd name="connsiteY20" fmla="*/ 74165 h 2141100"/>
                <a:gd name="connsiteX21" fmla="*/ 496105 w 855964"/>
                <a:gd name="connsiteY21" fmla="*/ 75009 h 2141100"/>
                <a:gd name="connsiteX22" fmla="*/ 494416 w 855964"/>
                <a:gd name="connsiteY22" fmla="*/ 75009 h 2141100"/>
                <a:gd name="connsiteX23" fmla="*/ 494416 w 855964"/>
                <a:gd name="connsiteY23" fmla="*/ 75853 h 2141100"/>
                <a:gd name="connsiteX24" fmla="*/ 493572 w 855964"/>
                <a:gd name="connsiteY24" fmla="*/ 75853 h 2141100"/>
                <a:gd name="connsiteX25" fmla="*/ 493572 w 855964"/>
                <a:gd name="connsiteY25" fmla="*/ 76697 h 2141100"/>
                <a:gd name="connsiteX26" fmla="*/ 491884 w 855964"/>
                <a:gd name="connsiteY26" fmla="*/ 76697 h 2141100"/>
                <a:gd name="connsiteX27" fmla="*/ 491040 w 855964"/>
                <a:gd name="connsiteY27" fmla="*/ 77540 h 2141100"/>
                <a:gd name="connsiteX28" fmla="*/ 488507 w 855964"/>
                <a:gd name="connsiteY28" fmla="*/ 77540 h 2141100"/>
                <a:gd name="connsiteX29" fmla="*/ 486819 w 855964"/>
                <a:gd name="connsiteY29" fmla="*/ 78384 h 2141100"/>
                <a:gd name="connsiteX30" fmla="*/ 485131 w 855964"/>
                <a:gd name="connsiteY30" fmla="*/ 78384 h 2141100"/>
                <a:gd name="connsiteX31" fmla="*/ 485131 w 855964"/>
                <a:gd name="connsiteY31" fmla="*/ 77540 h 2141100"/>
                <a:gd name="connsiteX32" fmla="*/ 484287 w 855964"/>
                <a:gd name="connsiteY32" fmla="*/ 77540 h 2141100"/>
                <a:gd name="connsiteX33" fmla="*/ 482598 w 855964"/>
                <a:gd name="connsiteY33" fmla="*/ 78384 h 2141100"/>
                <a:gd name="connsiteX34" fmla="*/ 480910 w 855964"/>
                <a:gd name="connsiteY34" fmla="*/ 78384 h 2141100"/>
                <a:gd name="connsiteX35" fmla="*/ 480066 w 855964"/>
                <a:gd name="connsiteY35" fmla="*/ 79228 h 2141100"/>
                <a:gd name="connsiteX36" fmla="*/ 479222 w 855964"/>
                <a:gd name="connsiteY36" fmla="*/ 79228 h 2141100"/>
                <a:gd name="connsiteX37" fmla="*/ 478377 w 855964"/>
                <a:gd name="connsiteY37" fmla="*/ 78384 h 2141100"/>
                <a:gd name="connsiteX38" fmla="*/ 478377 w 855964"/>
                <a:gd name="connsiteY38" fmla="*/ 77540 h 2141100"/>
                <a:gd name="connsiteX39" fmla="*/ 475845 w 855964"/>
                <a:gd name="connsiteY39" fmla="*/ 77540 h 2141100"/>
                <a:gd name="connsiteX40" fmla="*/ 475001 w 855964"/>
                <a:gd name="connsiteY40" fmla="*/ 76697 h 2141100"/>
                <a:gd name="connsiteX41" fmla="*/ 475001 w 855964"/>
                <a:gd name="connsiteY41" fmla="*/ 75009 h 2141100"/>
                <a:gd name="connsiteX42" fmla="*/ 474157 w 855964"/>
                <a:gd name="connsiteY42" fmla="*/ 75009 h 2141100"/>
                <a:gd name="connsiteX43" fmla="*/ 474157 w 855964"/>
                <a:gd name="connsiteY43" fmla="*/ 74165 h 2141100"/>
                <a:gd name="connsiteX44" fmla="*/ 473312 w 855964"/>
                <a:gd name="connsiteY44" fmla="*/ 73322 h 2141100"/>
                <a:gd name="connsiteX45" fmla="*/ 473312 w 855964"/>
                <a:gd name="connsiteY45" fmla="*/ 72478 h 2141100"/>
                <a:gd name="connsiteX46" fmla="*/ 471624 w 855964"/>
                <a:gd name="connsiteY46" fmla="*/ 72478 h 2141100"/>
                <a:gd name="connsiteX47" fmla="*/ 471624 w 855964"/>
                <a:gd name="connsiteY47" fmla="*/ 70791 h 2141100"/>
                <a:gd name="connsiteX48" fmla="*/ 472469 w 855964"/>
                <a:gd name="connsiteY48" fmla="*/ 69103 h 2141100"/>
                <a:gd name="connsiteX49" fmla="*/ 472469 w 855964"/>
                <a:gd name="connsiteY49" fmla="*/ 68259 h 2141100"/>
                <a:gd name="connsiteX50" fmla="*/ 473312 w 855964"/>
                <a:gd name="connsiteY50" fmla="*/ 67416 h 2141100"/>
                <a:gd name="connsiteX51" fmla="*/ 474157 w 855964"/>
                <a:gd name="connsiteY51" fmla="*/ 66572 h 2141100"/>
                <a:gd name="connsiteX52" fmla="*/ 475001 w 855964"/>
                <a:gd name="connsiteY52" fmla="*/ 65728 h 2141100"/>
                <a:gd name="connsiteX53" fmla="*/ 475845 w 855964"/>
                <a:gd name="connsiteY53" fmla="*/ 64884 h 2141100"/>
                <a:gd name="connsiteX54" fmla="*/ 475845 w 855964"/>
                <a:gd name="connsiteY54" fmla="*/ 64041 h 2141100"/>
                <a:gd name="connsiteX55" fmla="*/ 472553 w 855964"/>
                <a:gd name="connsiteY55" fmla="*/ 63197 h 2141100"/>
                <a:gd name="connsiteX56" fmla="*/ 469261 w 855964"/>
                <a:gd name="connsiteY56" fmla="*/ 61509 h 2141100"/>
                <a:gd name="connsiteX57" fmla="*/ 467572 w 855964"/>
                <a:gd name="connsiteY57" fmla="*/ 61509 h 2141100"/>
                <a:gd name="connsiteX58" fmla="*/ 465040 w 855964"/>
                <a:gd name="connsiteY58" fmla="*/ 60665 h 2141100"/>
                <a:gd name="connsiteX59" fmla="*/ 464196 w 855964"/>
                <a:gd name="connsiteY59" fmla="*/ 59822 h 2141100"/>
                <a:gd name="connsiteX60" fmla="*/ 463352 w 855964"/>
                <a:gd name="connsiteY60" fmla="*/ 59822 h 2141100"/>
                <a:gd name="connsiteX61" fmla="*/ 461663 w 855964"/>
                <a:gd name="connsiteY61" fmla="*/ 58978 h 2141100"/>
                <a:gd name="connsiteX62" fmla="*/ 458371 w 855964"/>
                <a:gd name="connsiteY62" fmla="*/ 57290 h 2141100"/>
                <a:gd name="connsiteX63" fmla="*/ 455839 w 855964"/>
                <a:gd name="connsiteY63" fmla="*/ 56447 h 2141100"/>
                <a:gd name="connsiteX64" fmla="*/ 454150 w 855964"/>
                <a:gd name="connsiteY64" fmla="*/ 56447 h 2141100"/>
                <a:gd name="connsiteX65" fmla="*/ 452462 w 855964"/>
                <a:gd name="connsiteY65" fmla="*/ 55603 h 2141100"/>
                <a:gd name="connsiteX66" fmla="*/ 450858 w 855964"/>
                <a:gd name="connsiteY66" fmla="*/ 51384 h 2141100"/>
                <a:gd name="connsiteX67" fmla="*/ 450858 w 855964"/>
                <a:gd name="connsiteY67" fmla="*/ 50541 h 2141100"/>
                <a:gd name="connsiteX68" fmla="*/ 450014 w 855964"/>
                <a:gd name="connsiteY68" fmla="*/ 48853 h 2141100"/>
                <a:gd name="connsiteX69" fmla="*/ 450014 w 855964"/>
                <a:gd name="connsiteY69" fmla="*/ 40500 h 2141100"/>
                <a:gd name="connsiteX70" fmla="*/ 449255 w 855964"/>
                <a:gd name="connsiteY70" fmla="*/ 39656 h 2141100"/>
                <a:gd name="connsiteX71" fmla="*/ 449255 w 855964"/>
                <a:gd name="connsiteY71" fmla="*/ 38812 h 2141100"/>
                <a:gd name="connsiteX72" fmla="*/ 448410 w 855964"/>
                <a:gd name="connsiteY72" fmla="*/ 37969 h 2141100"/>
                <a:gd name="connsiteX73" fmla="*/ 448410 w 855964"/>
                <a:gd name="connsiteY73" fmla="*/ 37125 h 2141100"/>
                <a:gd name="connsiteX74" fmla="*/ 447566 w 855964"/>
                <a:gd name="connsiteY74" fmla="*/ 35437 h 2141100"/>
                <a:gd name="connsiteX75" fmla="*/ 447566 w 855964"/>
                <a:gd name="connsiteY75" fmla="*/ 34594 h 2141100"/>
                <a:gd name="connsiteX76" fmla="*/ 446722 w 855964"/>
                <a:gd name="connsiteY76" fmla="*/ 33750 h 2141100"/>
                <a:gd name="connsiteX77" fmla="*/ 445878 w 855964"/>
                <a:gd name="connsiteY77" fmla="*/ 32906 h 2141100"/>
                <a:gd name="connsiteX78" fmla="*/ 445034 w 855964"/>
                <a:gd name="connsiteY78" fmla="*/ 32906 h 2141100"/>
                <a:gd name="connsiteX79" fmla="*/ 444190 w 855964"/>
                <a:gd name="connsiteY79" fmla="*/ 32062 h 2141100"/>
                <a:gd name="connsiteX80" fmla="*/ 443345 w 855964"/>
                <a:gd name="connsiteY80" fmla="*/ 31219 h 2141100"/>
                <a:gd name="connsiteX81" fmla="*/ 442501 w 855964"/>
                <a:gd name="connsiteY81" fmla="*/ 30375 h 2141100"/>
                <a:gd name="connsiteX82" fmla="*/ 441657 w 855964"/>
                <a:gd name="connsiteY82" fmla="*/ 29531 h 2141100"/>
                <a:gd name="connsiteX83" fmla="*/ 440813 w 855964"/>
                <a:gd name="connsiteY83" fmla="*/ 28687 h 2141100"/>
                <a:gd name="connsiteX84" fmla="*/ 439969 w 855964"/>
                <a:gd name="connsiteY84" fmla="*/ 27844 h 2141100"/>
                <a:gd name="connsiteX85" fmla="*/ 439125 w 855964"/>
                <a:gd name="connsiteY85" fmla="*/ 27000 h 2141100"/>
                <a:gd name="connsiteX86" fmla="*/ 439125 w 855964"/>
                <a:gd name="connsiteY86" fmla="*/ 26156 h 2141100"/>
                <a:gd name="connsiteX87" fmla="*/ 438280 w 855964"/>
                <a:gd name="connsiteY87" fmla="*/ 25313 h 2141100"/>
                <a:gd name="connsiteX88" fmla="*/ 438280 w 855964"/>
                <a:gd name="connsiteY88" fmla="*/ 24469 h 2141100"/>
                <a:gd name="connsiteX89" fmla="*/ 437436 w 855964"/>
                <a:gd name="connsiteY89" fmla="*/ 23625 h 2141100"/>
                <a:gd name="connsiteX90" fmla="*/ 436592 w 855964"/>
                <a:gd name="connsiteY90" fmla="*/ 21937 h 2141100"/>
                <a:gd name="connsiteX91" fmla="*/ 435748 w 855964"/>
                <a:gd name="connsiteY91" fmla="*/ 21094 h 2141100"/>
                <a:gd name="connsiteX92" fmla="*/ 435748 w 855964"/>
                <a:gd name="connsiteY92" fmla="*/ 20250 h 2141100"/>
                <a:gd name="connsiteX93" fmla="*/ 434904 w 855964"/>
                <a:gd name="connsiteY93" fmla="*/ 19406 h 2141100"/>
                <a:gd name="connsiteX94" fmla="*/ 434060 w 855964"/>
                <a:gd name="connsiteY94" fmla="*/ 17719 h 2141100"/>
                <a:gd name="connsiteX95" fmla="*/ 434060 w 855964"/>
                <a:gd name="connsiteY95" fmla="*/ 16875 h 2141100"/>
                <a:gd name="connsiteX96" fmla="*/ 433216 w 855964"/>
                <a:gd name="connsiteY96" fmla="*/ 16031 h 2141100"/>
                <a:gd name="connsiteX97" fmla="*/ 432372 w 855964"/>
                <a:gd name="connsiteY97" fmla="*/ 15187 h 2141100"/>
                <a:gd name="connsiteX98" fmla="*/ 432372 w 855964"/>
                <a:gd name="connsiteY98" fmla="*/ 14344 h 2141100"/>
                <a:gd name="connsiteX99" fmla="*/ 431527 w 855964"/>
                <a:gd name="connsiteY99" fmla="*/ 13500 h 2141100"/>
                <a:gd name="connsiteX100" fmla="*/ 430683 w 855964"/>
                <a:gd name="connsiteY100" fmla="*/ 11812 h 2141100"/>
                <a:gd name="connsiteX101" fmla="*/ 428995 w 855964"/>
                <a:gd name="connsiteY101" fmla="*/ 10125 h 2141100"/>
                <a:gd name="connsiteX102" fmla="*/ 427307 w 855964"/>
                <a:gd name="connsiteY102" fmla="*/ 6750 h 2141100"/>
                <a:gd name="connsiteX103" fmla="*/ 424859 w 855964"/>
                <a:gd name="connsiteY103" fmla="*/ 3375 h 2141100"/>
                <a:gd name="connsiteX104" fmla="*/ 424859 w 855964"/>
                <a:gd name="connsiteY104" fmla="*/ 2531 h 2141100"/>
                <a:gd name="connsiteX105" fmla="*/ 424014 w 855964"/>
                <a:gd name="connsiteY105" fmla="*/ 2531 h 2141100"/>
                <a:gd name="connsiteX106" fmla="*/ 424014 w 855964"/>
                <a:gd name="connsiteY106" fmla="*/ 1687 h 2141100"/>
                <a:gd name="connsiteX107" fmla="*/ 421482 w 855964"/>
                <a:gd name="connsiteY107" fmla="*/ 1687 h 2141100"/>
                <a:gd name="connsiteX108" fmla="*/ 421482 w 855964"/>
                <a:gd name="connsiteY108" fmla="*/ 844 h 2141100"/>
                <a:gd name="connsiteX109" fmla="*/ 416502 w 855964"/>
                <a:gd name="connsiteY109" fmla="*/ 844 h 2141100"/>
                <a:gd name="connsiteX110" fmla="*/ 415657 w 855964"/>
                <a:gd name="connsiteY110" fmla="*/ 0 h 2141100"/>
                <a:gd name="connsiteX111" fmla="*/ 415657 w 855964"/>
                <a:gd name="connsiteY111" fmla="*/ 844 h 2141100"/>
                <a:gd name="connsiteX112" fmla="*/ 412281 w 855964"/>
                <a:gd name="connsiteY112" fmla="*/ 844 h 2141100"/>
                <a:gd name="connsiteX113" fmla="*/ 411437 w 855964"/>
                <a:gd name="connsiteY113" fmla="*/ 1687 h 2141100"/>
                <a:gd name="connsiteX114" fmla="*/ 410593 w 855964"/>
                <a:gd name="connsiteY114" fmla="*/ 1687 h 2141100"/>
                <a:gd name="connsiteX115" fmla="*/ 409748 w 855964"/>
                <a:gd name="connsiteY115" fmla="*/ 2531 h 2141100"/>
                <a:gd name="connsiteX116" fmla="*/ 408060 w 855964"/>
                <a:gd name="connsiteY116" fmla="*/ 2531 h 2141100"/>
                <a:gd name="connsiteX117" fmla="*/ 405528 w 855964"/>
                <a:gd name="connsiteY117" fmla="*/ 3375 h 2141100"/>
                <a:gd name="connsiteX118" fmla="*/ 404684 w 855964"/>
                <a:gd name="connsiteY118" fmla="*/ 4219 h 2141100"/>
                <a:gd name="connsiteX119" fmla="*/ 403839 w 855964"/>
                <a:gd name="connsiteY119" fmla="*/ 4219 h 2141100"/>
                <a:gd name="connsiteX120" fmla="*/ 400463 w 855964"/>
                <a:gd name="connsiteY120" fmla="*/ 5062 h 2141100"/>
                <a:gd name="connsiteX121" fmla="*/ 397086 w 855964"/>
                <a:gd name="connsiteY121" fmla="*/ 5062 h 2141100"/>
                <a:gd name="connsiteX122" fmla="*/ 393710 w 855964"/>
                <a:gd name="connsiteY122" fmla="*/ 5822 h 2141100"/>
                <a:gd name="connsiteX123" fmla="*/ 392865 w 855964"/>
                <a:gd name="connsiteY123" fmla="*/ 5822 h 2141100"/>
                <a:gd name="connsiteX124" fmla="*/ 392021 w 855964"/>
                <a:gd name="connsiteY124" fmla="*/ 6665 h 2141100"/>
                <a:gd name="connsiteX125" fmla="*/ 390333 w 855964"/>
                <a:gd name="connsiteY125" fmla="*/ 6665 h 2141100"/>
                <a:gd name="connsiteX126" fmla="*/ 390333 w 855964"/>
                <a:gd name="connsiteY126" fmla="*/ 12487 h 2141100"/>
                <a:gd name="connsiteX127" fmla="*/ 389489 w 855964"/>
                <a:gd name="connsiteY127" fmla="*/ 12487 h 2141100"/>
                <a:gd name="connsiteX128" fmla="*/ 389489 w 855964"/>
                <a:gd name="connsiteY128" fmla="*/ 19997 h 2141100"/>
                <a:gd name="connsiteX129" fmla="*/ 390249 w 855964"/>
                <a:gd name="connsiteY129" fmla="*/ 21684 h 2141100"/>
                <a:gd name="connsiteX130" fmla="*/ 390249 w 855964"/>
                <a:gd name="connsiteY130" fmla="*/ 25059 h 2141100"/>
                <a:gd name="connsiteX131" fmla="*/ 391093 w 855964"/>
                <a:gd name="connsiteY131" fmla="*/ 25903 h 2141100"/>
                <a:gd name="connsiteX132" fmla="*/ 391093 w 855964"/>
                <a:gd name="connsiteY132" fmla="*/ 30965 h 2141100"/>
                <a:gd name="connsiteX133" fmla="*/ 391852 w 855964"/>
                <a:gd name="connsiteY133" fmla="*/ 31809 h 2141100"/>
                <a:gd name="connsiteX134" fmla="*/ 391852 w 855964"/>
                <a:gd name="connsiteY134" fmla="*/ 33497 h 2141100"/>
                <a:gd name="connsiteX135" fmla="*/ 392697 w 855964"/>
                <a:gd name="connsiteY135" fmla="*/ 33497 h 2141100"/>
                <a:gd name="connsiteX136" fmla="*/ 391852 w 855964"/>
                <a:gd name="connsiteY136" fmla="*/ 35184 h 2141100"/>
                <a:gd name="connsiteX137" fmla="*/ 391852 w 855964"/>
                <a:gd name="connsiteY137" fmla="*/ 36028 h 2141100"/>
                <a:gd name="connsiteX138" fmla="*/ 391008 w 855964"/>
                <a:gd name="connsiteY138" fmla="*/ 36028 h 2141100"/>
                <a:gd name="connsiteX139" fmla="*/ 391008 w 855964"/>
                <a:gd name="connsiteY139" fmla="*/ 36872 h 2141100"/>
                <a:gd name="connsiteX140" fmla="*/ 390164 w 855964"/>
                <a:gd name="connsiteY140" fmla="*/ 37716 h 2141100"/>
                <a:gd name="connsiteX141" fmla="*/ 390164 w 855964"/>
                <a:gd name="connsiteY141" fmla="*/ 38559 h 2141100"/>
                <a:gd name="connsiteX142" fmla="*/ 389320 w 855964"/>
                <a:gd name="connsiteY142" fmla="*/ 38559 h 2141100"/>
                <a:gd name="connsiteX143" fmla="*/ 389320 w 855964"/>
                <a:gd name="connsiteY143" fmla="*/ 40247 h 2141100"/>
                <a:gd name="connsiteX144" fmla="*/ 388476 w 855964"/>
                <a:gd name="connsiteY144" fmla="*/ 40247 h 2141100"/>
                <a:gd name="connsiteX145" fmla="*/ 388476 w 855964"/>
                <a:gd name="connsiteY145" fmla="*/ 41934 h 2141100"/>
                <a:gd name="connsiteX146" fmla="*/ 387632 w 855964"/>
                <a:gd name="connsiteY146" fmla="*/ 41934 h 2141100"/>
                <a:gd name="connsiteX147" fmla="*/ 387632 w 855964"/>
                <a:gd name="connsiteY147" fmla="*/ 42778 h 2141100"/>
                <a:gd name="connsiteX148" fmla="*/ 385944 w 855964"/>
                <a:gd name="connsiteY148" fmla="*/ 44466 h 2141100"/>
                <a:gd name="connsiteX149" fmla="*/ 386788 w 855964"/>
                <a:gd name="connsiteY149" fmla="*/ 44466 h 2141100"/>
                <a:gd name="connsiteX150" fmla="*/ 386788 w 855964"/>
                <a:gd name="connsiteY150" fmla="*/ 45309 h 2141100"/>
                <a:gd name="connsiteX151" fmla="*/ 387632 w 855964"/>
                <a:gd name="connsiteY151" fmla="*/ 45309 h 2141100"/>
                <a:gd name="connsiteX152" fmla="*/ 389320 w 855964"/>
                <a:gd name="connsiteY152" fmla="*/ 46153 h 2141100"/>
                <a:gd name="connsiteX153" fmla="*/ 390164 w 855964"/>
                <a:gd name="connsiteY153" fmla="*/ 46153 h 2141100"/>
                <a:gd name="connsiteX154" fmla="*/ 391852 w 855964"/>
                <a:gd name="connsiteY154" fmla="*/ 46997 h 2141100"/>
                <a:gd name="connsiteX155" fmla="*/ 392697 w 855964"/>
                <a:gd name="connsiteY155" fmla="*/ 47840 h 2141100"/>
                <a:gd name="connsiteX156" fmla="*/ 393541 w 855964"/>
                <a:gd name="connsiteY156" fmla="*/ 48684 h 2141100"/>
                <a:gd name="connsiteX157" fmla="*/ 395229 w 855964"/>
                <a:gd name="connsiteY157" fmla="*/ 50372 h 2141100"/>
                <a:gd name="connsiteX158" fmla="*/ 396073 w 855964"/>
                <a:gd name="connsiteY158" fmla="*/ 50372 h 2141100"/>
                <a:gd name="connsiteX159" fmla="*/ 396073 w 855964"/>
                <a:gd name="connsiteY159" fmla="*/ 51215 h 2141100"/>
                <a:gd name="connsiteX160" fmla="*/ 396917 w 855964"/>
                <a:gd name="connsiteY160" fmla="*/ 51215 h 2141100"/>
                <a:gd name="connsiteX161" fmla="*/ 397762 w 855964"/>
                <a:gd name="connsiteY161" fmla="*/ 52059 h 2141100"/>
                <a:gd name="connsiteX162" fmla="*/ 398606 w 855964"/>
                <a:gd name="connsiteY162" fmla="*/ 52903 h 2141100"/>
                <a:gd name="connsiteX163" fmla="*/ 399450 w 855964"/>
                <a:gd name="connsiteY163" fmla="*/ 53747 h 2141100"/>
                <a:gd name="connsiteX164" fmla="*/ 400294 w 855964"/>
                <a:gd name="connsiteY164" fmla="*/ 53747 h 2141100"/>
                <a:gd name="connsiteX165" fmla="*/ 400294 w 855964"/>
                <a:gd name="connsiteY165" fmla="*/ 54591 h 2141100"/>
                <a:gd name="connsiteX166" fmla="*/ 401982 w 855964"/>
                <a:gd name="connsiteY166" fmla="*/ 55434 h 2141100"/>
                <a:gd name="connsiteX167" fmla="*/ 401982 w 855964"/>
                <a:gd name="connsiteY167" fmla="*/ 56278 h 2141100"/>
                <a:gd name="connsiteX168" fmla="*/ 402827 w 855964"/>
                <a:gd name="connsiteY168" fmla="*/ 56278 h 2141100"/>
                <a:gd name="connsiteX169" fmla="*/ 403670 w 855964"/>
                <a:gd name="connsiteY169" fmla="*/ 57966 h 2141100"/>
                <a:gd name="connsiteX170" fmla="*/ 404515 w 855964"/>
                <a:gd name="connsiteY170" fmla="*/ 58809 h 2141100"/>
                <a:gd name="connsiteX171" fmla="*/ 406203 w 855964"/>
                <a:gd name="connsiteY171" fmla="*/ 60497 h 2141100"/>
                <a:gd name="connsiteX172" fmla="*/ 406203 w 855964"/>
                <a:gd name="connsiteY172" fmla="*/ 62184 h 2141100"/>
                <a:gd name="connsiteX173" fmla="*/ 407047 w 855964"/>
                <a:gd name="connsiteY173" fmla="*/ 62184 h 2141100"/>
                <a:gd name="connsiteX174" fmla="*/ 407047 w 855964"/>
                <a:gd name="connsiteY174" fmla="*/ 70537 h 2141100"/>
                <a:gd name="connsiteX175" fmla="*/ 407807 w 855964"/>
                <a:gd name="connsiteY175" fmla="*/ 72225 h 2141100"/>
                <a:gd name="connsiteX176" fmla="*/ 408567 w 855964"/>
                <a:gd name="connsiteY176" fmla="*/ 78131 h 2141100"/>
                <a:gd name="connsiteX177" fmla="*/ 411015 w 855964"/>
                <a:gd name="connsiteY177" fmla="*/ 85641 h 2141100"/>
                <a:gd name="connsiteX178" fmla="*/ 411015 w 855964"/>
                <a:gd name="connsiteY178" fmla="*/ 86484 h 2141100"/>
                <a:gd name="connsiteX179" fmla="*/ 411859 w 855964"/>
                <a:gd name="connsiteY179" fmla="*/ 88172 h 2141100"/>
                <a:gd name="connsiteX180" fmla="*/ 411859 w 855964"/>
                <a:gd name="connsiteY180" fmla="*/ 93994 h 2141100"/>
                <a:gd name="connsiteX181" fmla="*/ 412618 w 855964"/>
                <a:gd name="connsiteY181" fmla="*/ 95681 h 2141100"/>
                <a:gd name="connsiteX182" fmla="*/ 412618 w 855964"/>
                <a:gd name="connsiteY182" fmla="*/ 101503 h 2141100"/>
                <a:gd name="connsiteX183" fmla="*/ 413378 w 855964"/>
                <a:gd name="connsiteY183" fmla="*/ 102347 h 2141100"/>
                <a:gd name="connsiteX184" fmla="*/ 413378 w 855964"/>
                <a:gd name="connsiteY184" fmla="*/ 105722 h 2141100"/>
                <a:gd name="connsiteX185" fmla="*/ 414138 w 855964"/>
                <a:gd name="connsiteY185" fmla="*/ 108253 h 2141100"/>
                <a:gd name="connsiteX186" fmla="*/ 414982 w 855964"/>
                <a:gd name="connsiteY186" fmla="*/ 109097 h 2141100"/>
                <a:gd name="connsiteX187" fmla="*/ 414982 w 855964"/>
                <a:gd name="connsiteY187" fmla="*/ 110784 h 2141100"/>
                <a:gd name="connsiteX188" fmla="*/ 415826 w 855964"/>
                <a:gd name="connsiteY188" fmla="*/ 110784 h 2141100"/>
                <a:gd name="connsiteX189" fmla="*/ 415826 w 855964"/>
                <a:gd name="connsiteY189" fmla="*/ 111628 h 2141100"/>
                <a:gd name="connsiteX190" fmla="*/ 416670 w 855964"/>
                <a:gd name="connsiteY190" fmla="*/ 112472 h 2141100"/>
                <a:gd name="connsiteX191" fmla="*/ 418359 w 855964"/>
                <a:gd name="connsiteY191" fmla="*/ 114159 h 2141100"/>
                <a:gd name="connsiteX192" fmla="*/ 420047 w 855964"/>
                <a:gd name="connsiteY192" fmla="*/ 115847 h 2141100"/>
                <a:gd name="connsiteX193" fmla="*/ 421735 w 855964"/>
                <a:gd name="connsiteY193" fmla="*/ 117534 h 2141100"/>
                <a:gd name="connsiteX194" fmla="*/ 422579 w 855964"/>
                <a:gd name="connsiteY194" fmla="*/ 117534 h 2141100"/>
                <a:gd name="connsiteX195" fmla="*/ 425112 w 855964"/>
                <a:gd name="connsiteY195" fmla="*/ 119222 h 2141100"/>
                <a:gd name="connsiteX196" fmla="*/ 429248 w 855964"/>
                <a:gd name="connsiteY196" fmla="*/ 121753 h 2141100"/>
                <a:gd name="connsiteX197" fmla="*/ 430092 w 855964"/>
                <a:gd name="connsiteY197" fmla="*/ 122597 h 2141100"/>
                <a:gd name="connsiteX198" fmla="*/ 432625 w 855964"/>
                <a:gd name="connsiteY198" fmla="*/ 123440 h 2141100"/>
                <a:gd name="connsiteX199" fmla="*/ 433469 w 855964"/>
                <a:gd name="connsiteY199" fmla="*/ 123440 h 2141100"/>
                <a:gd name="connsiteX200" fmla="*/ 436001 w 855964"/>
                <a:gd name="connsiteY200" fmla="*/ 124284 h 2141100"/>
                <a:gd name="connsiteX201" fmla="*/ 439293 w 855964"/>
                <a:gd name="connsiteY201" fmla="*/ 125128 h 2141100"/>
                <a:gd name="connsiteX202" fmla="*/ 440982 w 855964"/>
                <a:gd name="connsiteY202" fmla="*/ 125972 h 2141100"/>
                <a:gd name="connsiteX203" fmla="*/ 441826 w 855964"/>
                <a:gd name="connsiteY203" fmla="*/ 125972 h 2141100"/>
                <a:gd name="connsiteX204" fmla="*/ 442670 w 855964"/>
                <a:gd name="connsiteY204" fmla="*/ 126816 h 2141100"/>
                <a:gd name="connsiteX205" fmla="*/ 444358 w 855964"/>
                <a:gd name="connsiteY205" fmla="*/ 126816 h 2141100"/>
                <a:gd name="connsiteX206" fmla="*/ 448495 w 855964"/>
                <a:gd name="connsiteY206" fmla="*/ 127659 h 2141100"/>
                <a:gd name="connsiteX207" fmla="*/ 450183 w 855964"/>
                <a:gd name="connsiteY207" fmla="*/ 127659 h 2141100"/>
                <a:gd name="connsiteX208" fmla="*/ 455163 w 855964"/>
                <a:gd name="connsiteY208" fmla="*/ 128503 h 2141100"/>
                <a:gd name="connsiteX209" fmla="*/ 462676 w 855964"/>
                <a:gd name="connsiteY209" fmla="*/ 128503 h 2141100"/>
                <a:gd name="connsiteX210" fmla="*/ 465968 w 855964"/>
                <a:gd name="connsiteY210" fmla="*/ 129431 h 2141100"/>
                <a:gd name="connsiteX211" fmla="*/ 470105 w 855964"/>
                <a:gd name="connsiteY211" fmla="*/ 129431 h 2141100"/>
                <a:gd name="connsiteX212" fmla="*/ 470949 w 855964"/>
                <a:gd name="connsiteY212" fmla="*/ 130275 h 2141100"/>
                <a:gd name="connsiteX213" fmla="*/ 473481 w 855964"/>
                <a:gd name="connsiteY213" fmla="*/ 130275 h 2141100"/>
                <a:gd name="connsiteX214" fmla="*/ 476774 w 855964"/>
                <a:gd name="connsiteY214" fmla="*/ 131119 h 2141100"/>
                <a:gd name="connsiteX215" fmla="*/ 479306 w 855964"/>
                <a:gd name="connsiteY215" fmla="*/ 131962 h 2141100"/>
                <a:gd name="connsiteX216" fmla="*/ 480994 w 855964"/>
                <a:gd name="connsiteY216" fmla="*/ 132806 h 2141100"/>
                <a:gd name="connsiteX217" fmla="*/ 481838 w 855964"/>
                <a:gd name="connsiteY217" fmla="*/ 132806 h 2141100"/>
                <a:gd name="connsiteX218" fmla="*/ 485131 w 855964"/>
                <a:gd name="connsiteY218" fmla="*/ 133650 h 2141100"/>
                <a:gd name="connsiteX219" fmla="*/ 486819 w 855964"/>
                <a:gd name="connsiteY219" fmla="*/ 134494 h 2141100"/>
                <a:gd name="connsiteX220" fmla="*/ 488507 w 855964"/>
                <a:gd name="connsiteY220" fmla="*/ 135337 h 2141100"/>
                <a:gd name="connsiteX221" fmla="*/ 490195 w 855964"/>
                <a:gd name="connsiteY221" fmla="*/ 135337 h 2141100"/>
                <a:gd name="connsiteX222" fmla="*/ 491040 w 855964"/>
                <a:gd name="connsiteY222" fmla="*/ 136181 h 2141100"/>
                <a:gd name="connsiteX223" fmla="*/ 492728 w 855964"/>
                <a:gd name="connsiteY223" fmla="*/ 137025 h 2141100"/>
                <a:gd name="connsiteX224" fmla="*/ 493572 w 855964"/>
                <a:gd name="connsiteY224" fmla="*/ 137025 h 2141100"/>
                <a:gd name="connsiteX225" fmla="*/ 496105 w 855964"/>
                <a:gd name="connsiteY225" fmla="*/ 137869 h 2141100"/>
                <a:gd name="connsiteX226" fmla="*/ 496949 w 855964"/>
                <a:gd name="connsiteY226" fmla="*/ 138712 h 2141100"/>
                <a:gd name="connsiteX227" fmla="*/ 497793 w 855964"/>
                <a:gd name="connsiteY227" fmla="*/ 138712 h 2141100"/>
                <a:gd name="connsiteX228" fmla="*/ 498637 w 855964"/>
                <a:gd name="connsiteY228" fmla="*/ 139556 h 2141100"/>
                <a:gd name="connsiteX229" fmla="*/ 499481 w 855964"/>
                <a:gd name="connsiteY229" fmla="*/ 140400 h 2141100"/>
                <a:gd name="connsiteX230" fmla="*/ 500325 w 855964"/>
                <a:gd name="connsiteY230" fmla="*/ 140400 h 2141100"/>
                <a:gd name="connsiteX231" fmla="*/ 500325 w 855964"/>
                <a:gd name="connsiteY231" fmla="*/ 141244 h 2141100"/>
                <a:gd name="connsiteX232" fmla="*/ 502014 w 855964"/>
                <a:gd name="connsiteY232" fmla="*/ 142088 h 2141100"/>
                <a:gd name="connsiteX233" fmla="*/ 502858 w 855964"/>
                <a:gd name="connsiteY233" fmla="*/ 142931 h 2141100"/>
                <a:gd name="connsiteX234" fmla="*/ 503702 w 855964"/>
                <a:gd name="connsiteY234" fmla="*/ 143775 h 2141100"/>
                <a:gd name="connsiteX235" fmla="*/ 504546 w 855964"/>
                <a:gd name="connsiteY235" fmla="*/ 144619 h 2141100"/>
                <a:gd name="connsiteX236" fmla="*/ 504546 w 855964"/>
                <a:gd name="connsiteY236" fmla="*/ 145462 h 2141100"/>
                <a:gd name="connsiteX237" fmla="*/ 505390 w 855964"/>
                <a:gd name="connsiteY237" fmla="*/ 146306 h 2141100"/>
                <a:gd name="connsiteX238" fmla="*/ 505390 w 855964"/>
                <a:gd name="connsiteY238" fmla="*/ 147994 h 2141100"/>
                <a:gd name="connsiteX239" fmla="*/ 506234 w 855964"/>
                <a:gd name="connsiteY239" fmla="*/ 149681 h 2141100"/>
                <a:gd name="connsiteX240" fmla="*/ 506234 w 855964"/>
                <a:gd name="connsiteY240" fmla="*/ 165544 h 2141100"/>
                <a:gd name="connsiteX241" fmla="*/ 506910 w 855964"/>
                <a:gd name="connsiteY241" fmla="*/ 167231 h 2141100"/>
                <a:gd name="connsiteX242" fmla="*/ 506910 w 855964"/>
                <a:gd name="connsiteY242" fmla="*/ 169763 h 2141100"/>
                <a:gd name="connsiteX243" fmla="*/ 508513 w 855964"/>
                <a:gd name="connsiteY243" fmla="*/ 173137 h 2141100"/>
                <a:gd name="connsiteX244" fmla="*/ 508513 w 855964"/>
                <a:gd name="connsiteY244" fmla="*/ 174825 h 2141100"/>
                <a:gd name="connsiteX245" fmla="*/ 509358 w 855964"/>
                <a:gd name="connsiteY245" fmla="*/ 176512 h 2141100"/>
                <a:gd name="connsiteX246" fmla="*/ 509358 w 855964"/>
                <a:gd name="connsiteY246" fmla="*/ 179887 h 2141100"/>
                <a:gd name="connsiteX247" fmla="*/ 510117 w 855964"/>
                <a:gd name="connsiteY247" fmla="*/ 180731 h 2141100"/>
                <a:gd name="connsiteX248" fmla="*/ 510117 w 855964"/>
                <a:gd name="connsiteY248" fmla="*/ 183263 h 2141100"/>
                <a:gd name="connsiteX249" fmla="*/ 510877 w 855964"/>
                <a:gd name="connsiteY249" fmla="*/ 186638 h 2141100"/>
                <a:gd name="connsiteX250" fmla="*/ 512481 w 855964"/>
                <a:gd name="connsiteY250" fmla="*/ 190012 h 2141100"/>
                <a:gd name="connsiteX251" fmla="*/ 512481 w 855964"/>
                <a:gd name="connsiteY251" fmla="*/ 192544 h 2141100"/>
                <a:gd name="connsiteX252" fmla="*/ 513241 w 855964"/>
                <a:gd name="connsiteY252" fmla="*/ 194231 h 2141100"/>
                <a:gd name="connsiteX253" fmla="*/ 514085 w 855964"/>
                <a:gd name="connsiteY253" fmla="*/ 197606 h 2141100"/>
                <a:gd name="connsiteX254" fmla="*/ 514845 w 855964"/>
                <a:gd name="connsiteY254" fmla="*/ 201825 h 2141100"/>
                <a:gd name="connsiteX255" fmla="*/ 515604 w 855964"/>
                <a:gd name="connsiteY255" fmla="*/ 206044 h 2141100"/>
                <a:gd name="connsiteX256" fmla="*/ 515604 w 855964"/>
                <a:gd name="connsiteY256" fmla="*/ 207731 h 2141100"/>
                <a:gd name="connsiteX257" fmla="*/ 516448 w 855964"/>
                <a:gd name="connsiteY257" fmla="*/ 209419 h 2141100"/>
                <a:gd name="connsiteX258" fmla="*/ 516448 w 855964"/>
                <a:gd name="connsiteY258" fmla="*/ 212794 h 2141100"/>
                <a:gd name="connsiteX259" fmla="*/ 517208 w 855964"/>
                <a:gd name="connsiteY259" fmla="*/ 217013 h 2141100"/>
                <a:gd name="connsiteX260" fmla="*/ 517208 w 855964"/>
                <a:gd name="connsiteY260" fmla="*/ 224522 h 2141100"/>
                <a:gd name="connsiteX261" fmla="*/ 516279 w 855964"/>
                <a:gd name="connsiteY261" fmla="*/ 227897 h 2141100"/>
                <a:gd name="connsiteX262" fmla="*/ 516279 w 855964"/>
                <a:gd name="connsiteY262" fmla="*/ 237094 h 2141100"/>
                <a:gd name="connsiteX263" fmla="*/ 515351 w 855964"/>
                <a:gd name="connsiteY263" fmla="*/ 238781 h 2141100"/>
                <a:gd name="connsiteX264" fmla="*/ 515351 w 855964"/>
                <a:gd name="connsiteY264" fmla="*/ 254644 h 2141100"/>
                <a:gd name="connsiteX265" fmla="*/ 515182 w 855964"/>
                <a:gd name="connsiteY265" fmla="*/ 257175 h 2141100"/>
                <a:gd name="connsiteX266" fmla="*/ 516026 w 855964"/>
                <a:gd name="connsiteY266" fmla="*/ 258019 h 2141100"/>
                <a:gd name="connsiteX267" fmla="*/ 516026 w 855964"/>
                <a:gd name="connsiteY267" fmla="*/ 261394 h 2141100"/>
                <a:gd name="connsiteX268" fmla="*/ 516786 w 855964"/>
                <a:gd name="connsiteY268" fmla="*/ 263081 h 2141100"/>
                <a:gd name="connsiteX269" fmla="*/ 516786 w 855964"/>
                <a:gd name="connsiteY269" fmla="*/ 264769 h 2141100"/>
                <a:gd name="connsiteX270" fmla="*/ 517630 w 855964"/>
                <a:gd name="connsiteY270" fmla="*/ 265612 h 2141100"/>
                <a:gd name="connsiteX271" fmla="*/ 518474 w 855964"/>
                <a:gd name="connsiteY271" fmla="*/ 267300 h 2141100"/>
                <a:gd name="connsiteX272" fmla="*/ 519319 w 855964"/>
                <a:gd name="connsiteY272" fmla="*/ 268987 h 2141100"/>
                <a:gd name="connsiteX273" fmla="*/ 519319 w 855964"/>
                <a:gd name="connsiteY273" fmla="*/ 269831 h 2141100"/>
                <a:gd name="connsiteX274" fmla="*/ 520163 w 855964"/>
                <a:gd name="connsiteY274" fmla="*/ 270675 h 2141100"/>
                <a:gd name="connsiteX275" fmla="*/ 521007 w 855964"/>
                <a:gd name="connsiteY275" fmla="*/ 271519 h 2141100"/>
                <a:gd name="connsiteX276" fmla="*/ 521007 w 855964"/>
                <a:gd name="connsiteY276" fmla="*/ 272363 h 2141100"/>
                <a:gd name="connsiteX277" fmla="*/ 521851 w 855964"/>
                <a:gd name="connsiteY277" fmla="*/ 274050 h 2141100"/>
                <a:gd name="connsiteX278" fmla="*/ 522695 w 855964"/>
                <a:gd name="connsiteY278" fmla="*/ 274050 h 2141100"/>
                <a:gd name="connsiteX279" fmla="*/ 523539 w 855964"/>
                <a:gd name="connsiteY279" fmla="*/ 274894 h 2141100"/>
                <a:gd name="connsiteX280" fmla="*/ 523539 w 855964"/>
                <a:gd name="connsiteY280" fmla="*/ 275738 h 2141100"/>
                <a:gd name="connsiteX281" fmla="*/ 525987 w 855964"/>
                <a:gd name="connsiteY281" fmla="*/ 278269 h 2141100"/>
                <a:gd name="connsiteX282" fmla="*/ 526831 w 855964"/>
                <a:gd name="connsiteY282" fmla="*/ 279956 h 2141100"/>
                <a:gd name="connsiteX283" fmla="*/ 527676 w 855964"/>
                <a:gd name="connsiteY283" fmla="*/ 279956 h 2141100"/>
                <a:gd name="connsiteX284" fmla="*/ 527676 w 855964"/>
                <a:gd name="connsiteY284" fmla="*/ 280800 h 2141100"/>
                <a:gd name="connsiteX285" fmla="*/ 528520 w 855964"/>
                <a:gd name="connsiteY285" fmla="*/ 281644 h 2141100"/>
                <a:gd name="connsiteX286" fmla="*/ 529364 w 855964"/>
                <a:gd name="connsiteY286" fmla="*/ 281644 h 2141100"/>
                <a:gd name="connsiteX287" fmla="*/ 530208 w 855964"/>
                <a:gd name="connsiteY287" fmla="*/ 282487 h 2141100"/>
                <a:gd name="connsiteX288" fmla="*/ 531052 w 855964"/>
                <a:gd name="connsiteY288" fmla="*/ 282487 h 2141100"/>
                <a:gd name="connsiteX289" fmla="*/ 532740 w 855964"/>
                <a:gd name="connsiteY289" fmla="*/ 283331 h 2141100"/>
                <a:gd name="connsiteX290" fmla="*/ 536033 w 855964"/>
                <a:gd name="connsiteY290" fmla="*/ 284175 h 2141100"/>
                <a:gd name="connsiteX291" fmla="*/ 537721 w 855964"/>
                <a:gd name="connsiteY291" fmla="*/ 285019 h 2141100"/>
                <a:gd name="connsiteX292" fmla="*/ 538565 w 855964"/>
                <a:gd name="connsiteY292" fmla="*/ 285019 h 2141100"/>
                <a:gd name="connsiteX293" fmla="*/ 539409 w 855964"/>
                <a:gd name="connsiteY293" fmla="*/ 285862 h 2141100"/>
                <a:gd name="connsiteX294" fmla="*/ 541097 w 855964"/>
                <a:gd name="connsiteY294" fmla="*/ 286706 h 2141100"/>
                <a:gd name="connsiteX295" fmla="*/ 541942 w 855964"/>
                <a:gd name="connsiteY295" fmla="*/ 287550 h 2141100"/>
                <a:gd name="connsiteX296" fmla="*/ 542786 w 855964"/>
                <a:gd name="connsiteY296" fmla="*/ 287550 h 2141100"/>
                <a:gd name="connsiteX297" fmla="*/ 543630 w 855964"/>
                <a:gd name="connsiteY297" fmla="*/ 288394 h 2141100"/>
                <a:gd name="connsiteX298" fmla="*/ 544474 w 855964"/>
                <a:gd name="connsiteY298" fmla="*/ 288394 h 2141100"/>
                <a:gd name="connsiteX299" fmla="*/ 544474 w 855964"/>
                <a:gd name="connsiteY299" fmla="*/ 289238 h 2141100"/>
                <a:gd name="connsiteX300" fmla="*/ 545318 w 855964"/>
                <a:gd name="connsiteY300" fmla="*/ 289238 h 2141100"/>
                <a:gd name="connsiteX301" fmla="*/ 546162 w 855964"/>
                <a:gd name="connsiteY301" fmla="*/ 290081 h 2141100"/>
                <a:gd name="connsiteX302" fmla="*/ 547851 w 855964"/>
                <a:gd name="connsiteY302" fmla="*/ 290925 h 2141100"/>
                <a:gd name="connsiteX303" fmla="*/ 551987 w 855964"/>
                <a:gd name="connsiteY303" fmla="*/ 293456 h 2141100"/>
                <a:gd name="connsiteX304" fmla="*/ 557812 w 855964"/>
                <a:gd name="connsiteY304" fmla="*/ 297675 h 2141100"/>
                <a:gd name="connsiteX305" fmla="*/ 558656 w 855964"/>
                <a:gd name="connsiteY305" fmla="*/ 297675 h 2141100"/>
                <a:gd name="connsiteX306" fmla="*/ 558656 w 855964"/>
                <a:gd name="connsiteY306" fmla="*/ 298519 h 2141100"/>
                <a:gd name="connsiteX307" fmla="*/ 559500 w 855964"/>
                <a:gd name="connsiteY307" fmla="*/ 299362 h 2141100"/>
                <a:gd name="connsiteX308" fmla="*/ 561948 w 855964"/>
                <a:gd name="connsiteY308" fmla="*/ 301894 h 2141100"/>
                <a:gd name="connsiteX309" fmla="*/ 565240 w 855964"/>
                <a:gd name="connsiteY309" fmla="*/ 305269 h 2141100"/>
                <a:gd name="connsiteX310" fmla="*/ 567688 w 855964"/>
                <a:gd name="connsiteY310" fmla="*/ 307800 h 2141100"/>
                <a:gd name="connsiteX311" fmla="*/ 569376 w 855964"/>
                <a:gd name="connsiteY311" fmla="*/ 308644 h 2141100"/>
                <a:gd name="connsiteX312" fmla="*/ 570221 w 855964"/>
                <a:gd name="connsiteY312" fmla="*/ 309488 h 2141100"/>
                <a:gd name="connsiteX313" fmla="*/ 571909 w 855964"/>
                <a:gd name="connsiteY313" fmla="*/ 310331 h 2141100"/>
                <a:gd name="connsiteX314" fmla="*/ 572753 w 855964"/>
                <a:gd name="connsiteY314" fmla="*/ 312019 h 2141100"/>
                <a:gd name="connsiteX315" fmla="*/ 573597 w 855964"/>
                <a:gd name="connsiteY315" fmla="*/ 312019 h 2141100"/>
                <a:gd name="connsiteX316" fmla="*/ 573597 w 855964"/>
                <a:gd name="connsiteY316" fmla="*/ 313706 h 2141100"/>
                <a:gd name="connsiteX317" fmla="*/ 574441 w 855964"/>
                <a:gd name="connsiteY317" fmla="*/ 313706 h 2141100"/>
                <a:gd name="connsiteX318" fmla="*/ 576130 w 855964"/>
                <a:gd name="connsiteY318" fmla="*/ 315394 h 2141100"/>
                <a:gd name="connsiteX319" fmla="*/ 576974 w 855964"/>
                <a:gd name="connsiteY319" fmla="*/ 317081 h 2141100"/>
                <a:gd name="connsiteX320" fmla="*/ 577818 w 855964"/>
                <a:gd name="connsiteY320" fmla="*/ 317081 h 2141100"/>
                <a:gd name="connsiteX321" fmla="*/ 578662 w 855964"/>
                <a:gd name="connsiteY321" fmla="*/ 317925 h 2141100"/>
                <a:gd name="connsiteX322" fmla="*/ 579506 w 855964"/>
                <a:gd name="connsiteY322" fmla="*/ 319612 h 2141100"/>
                <a:gd name="connsiteX323" fmla="*/ 581194 w 855964"/>
                <a:gd name="connsiteY323" fmla="*/ 320456 h 2141100"/>
                <a:gd name="connsiteX324" fmla="*/ 582039 w 855964"/>
                <a:gd name="connsiteY324" fmla="*/ 321300 h 2141100"/>
                <a:gd name="connsiteX325" fmla="*/ 582883 w 855964"/>
                <a:gd name="connsiteY325" fmla="*/ 322144 h 2141100"/>
                <a:gd name="connsiteX326" fmla="*/ 583727 w 855964"/>
                <a:gd name="connsiteY326" fmla="*/ 322988 h 2141100"/>
                <a:gd name="connsiteX327" fmla="*/ 587019 w 855964"/>
                <a:gd name="connsiteY327" fmla="*/ 326363 h 2141100"/>
                <a:gd name="connsiteX328" fmla="*/ 587863 w 855964"/>
                <a:gd name="connsiteY328" fmla="*/ 327206 h 2141100"/>
                <a:gd name="connsiteX329" fmla="*/ 589552 w 855964"/>
                <a:gd name="connsiteY329" fmla="*/ 328894 h 2141100"/>
                <a:gd name="connsiteX330" fmla="*/ 589552 w 855964"/>
                <a:gd name="connsiteY330" fmla="*/ 329737 h 2141100"/>
                <a:gd name="connsiteX331" fmla="*/ 590396 w 855964"/>
                <a:gd name="connsiteY331" fmla="*/ 330581 h 2141100"/>
                <a:gd name="connsiteX332" fmla="*/ 590396 w 855964"/>
                <a:gd name="connsiteY332" fmla="*/ 331425 h 2141100"/>
                <a:gd name="connsiteX333" fmla="*/ 591999 w 855964"/>
                <a:gd name="connsiteY333" fmla="*/ 333956 h 2141100"/>
                <a:gd name="connsiteX334" fmla="*/ 592844 w 855964"/>
                <a:gd name="connsiteY334" fmla="*/ 335644 h 2141100"/>
                <a:gd name="connsiteX335" fmla="*/ 593688 w 855964"/>
                <a:gd name="connsiteY335" fmla="*/ 336487 h 2141100"/>
                <a:gd name="connsiteX336" fmla="*/ 593688 w 855964"/>
                <a:gd name="connsiteY336" fmla="*/ 339019 h 2141100"/>
                <a:gd name="connsiteX337" fmla="*/ 594448 w 855964"/>
                <a:gd name="connsiteY337" fmla="*/ 341550 h 2141100"/>
                <a:gd name="connsiteX338" fmla="*/ 594448 w 855964"/>
                <a:gd name="connsiteY338" fmla="*/ 344925 h 2141100"/>
                <a:gd name="connsiteX339" fmla="*/ 595207 w 855964"/>
                <a:gd name="connsiteY339" fmla="*/ 346612 h 2141100"/>
                <a:gd name="connsiteX340" fmla="*/ 595207 w 855964"/>
                <a:gd name="connsiteY340" fmla="*/ 355809 h 2141100"/>
                <a:gd name="connsiteX341" fmla="*/ 594279 w 855964"/>
                <a:gd name="connsiteY341" fmla="*/ 356653 h 2141100"/>
                <a:gd name="connsiteX342" fmla="*/ 594279 w 855964"/>
                <a:gd name="connsiteY342" fmla="*/ 369984 h 2141100"/>
                <a:gd name="connsiteX343" fmla="*/ 594954 w 855964"/>
                <a:gd name="connsiteY343" fmla="*/ 373359 h 2141100"/>
                <a:gd name="connsiteX344" fmla="*/ 594954 w 855964"/>
                <a:gd name="connsiteY344" fmla="*/ 375891 h 2141100"/>
                <a:gd name="connsiteX345" fmla="*/ 595714 w 855964"/>
                <a:gd name="connsiteY345" fmla="*/ 379266 h 2141100"/>
                <a:gd name="connsiteX346" fmla="*/ 596558 w 855964"/>
                <a:gd name="connsiteY346" fmla="*/ 380953 h 2141100"/>
                <a:gd name="connsiteX347" fmla="*/ 596558 w 855964"/>
                <a:gd name="connsiteY347" fmla="*/ 381797 h 2141100"/>
                <a:gd name="connsiteX348" fmla="*/ 597402 w 855964"/>
                <a:gd name="connsiteY348" fmla="*/ 384328 h 2141100"/>
                <a:gd name="connsiteX349" fmla="*/ 598246 w 855964"/>
                <a:gd name="connsiteY349" fmla="*/ 386016 h 2141100"/>
                <a:gd name="connsiteX350" fmla="*/ 599090 w 855964"/>
                <a:gd name="connsiteY350" fmla="*/ 386859 h 2141100"/>
                <a:gd name="connsiteX351" fmla="*/ 599934 w 855964"/>
                <a:gd name="connsiteY351" fmla="*/ 387703 h 2141100"/>
                <a:gd name="connsiteX352" fmla="*/ 600779 w 855964"/>
                <a:gd name="connsiteY352" fmla="*/ 389391 h 2141100"/>
                <a:gd name="connsiteX353" fmla="*/ 600779 w 855964"/>
                <a:gd name="connsiteY353" fmla="*/ 390234 h 2141100"/>
                <a:gd name="connsiteX354" fmla="*/ 602383 w 855964"/>
                <a:gd name="connsiteY354" fmla="*/ 391922 h 2141100"/>
                <a:gd name="connsiteX355" fmla="*/ 604831 w 855964"/>
                <a:gd name="connsiteY355" fmla="*/ 394453 h 2141100"/>
                <a:gd name="connsiteX356" fmla="*/ 606519 w 855964"/>
                <a:gd name="connsiteY356" fmla="*/ 396141 h 2141100"/>
                <a:gd name="connsiteX357" fmla="*/ 607363 w 855964"/>
                <a:gd name="connsiteY357" fmla="*/ 396984 h 2141100"/>
                <a:gd name="connsiteX358" fmla="*/ 608207 w 855964"/>
                <a:gd name="connsiteY358" fmla="*/ 397828 h 2141100"/>
                <a:gd name="connsiteX359" fmla="*/ 608207 w 855964"/>
                <a:gd name="connsiteY359" fmla="*/ 398672 h 2141100"/>
                <a:gd name="connsiteX360" fmla="*/ 609051 w 855964"/>
                <a:gd name="connsiteY360" fmla="*/ 399516 h 2141100"/>
                <a:gd name="connsiteX361" fmla="*/ 609896 w 855964"/>
                <a:gd name="connsiteY361" fmla="*/ 400359 h 2141100"/>
                <a:gd name="connsiteX362" fmla="*/ 609896 w 855964"/>
                <a:gd name="connsiteY362" fmla="*/ 401203 h 2141100"/>
                <a:gd name="connsiteX363" fmla="*/ 610739 w 855964"/>
                <a:gd name="connsiteY363" fmla="*/ 402047 h 2141100"/>
                <a:gd name="connsiteX364" fmla="*/ 611584 w 855964"/>
                <a:gd name="connsiteY364" fmla="*/ 402891 h 2141100"/>
                <a:gd name="connsiteX365" fmla="*/ 611584 w 855964"/>
                <a:gd name="connsiteY365" fmla="*/ 403734 h 2141100"/>
                <a:gd name="connsiteX366" fmla="*/ 612428 w 855964"/>
                <a:gd name="connsiteY366" fmla="*/ 404578 h 2141100"/>
                <a:gd name="connsiteX367" fmla="*/ 612428 w 855964"/>
                <a:gd name="connsiteY367" fmla="*/ 405422 h 2141100"/>
                <a:gd name="connsiteX368" fmla="*/ 613272 w 855964"/>
                <a:gd name="connsiteY368" fmla="*/ 406266 h 2141100"/>
                <a:gd name="connsiteX369" fmla="*/ 613272 w 855964"/>
                <a:gd name="connsiteY369" fmla="*/ 407109 h 2141100"/>
                <a:gd name="connsiteX370" fmla="*/ 614116 w 855964"/>
                <a:gd name="connsiteY370" fmla="*/ 407953 h 2141100"/>
                <a:gd name="connsiteX371" fmla="*/ 614116 w 855964"/>
                <a:gd name="connsiteY371" fmla="*/ 409641 h 2141100"/>
                <a:gd name="connsiteX372" fmla="*/ 614960 w 855964"/>
                <a:gd name="connsiteY372" fmla="*/ 411328 h 2141100"/>
                <a:gd name="connsiteX373" fmla="*/ 614960 w 855964"/>
                <a:gd name="connsiteY373" fmla="*/ 413016 h 2141100"/>
                <a:gd name="connsiteX374" fmla="*/ 615804 w 855964"/>
                <a:gd name="connsiteY374" fmla="*/ 413859 h 2141100"/>
                <a:gd name="connsiteX375" fmla="*/ 615804 w 855964"/>
                <a:gd name="connsiteY375" fmla="*/ 415547 h 2141100"/>
                <a:gd name="connsiteX376" fmla="*/ 614960 w 855964"/>
                <a:gd name="connsiteY376" fmla="*/ 418078 h 2141100"/>
                <a:gd name="connsiteX377" fmla="*/ 614960 w 855964"/>
                <a:gd name="connsiteY377" fmla="*/ 421453 h 2141100"/>
                <a:gd name="connsiteX378" fmla="*/ 614116 w 855964"/>
                <a:gd name="connsiteY378" fmla="*/ 423141 h 2141100"/>
                <a:gd name="connsiteX379" fmla="*/ 614116 w 855964"/>
                <a:gd name="connsiteY379" fmla="*/ 424828 h 2141100"/>
                <a:gd name="connsiteX380" fmla="*/ 613272 w 855964"/>
                <a:gd name="connsiteY380" fmla="*/ 426516 h 2141100"/>
                <a:gd name="connsiteX381" fmla="*/ 613272 w 855964"/>
                <a:gd name="connsiteY381" fmla="*/ 432338 h 2141100"/>
                <a:gd name="connsiteX382" fmla="*/ 612343 w 855964"/>
                <a:gd name="connsiteY382" fmla="*/ 434869 h 2141100"/>
                <a:gd name="connsiteX383" fmla="*/ 612343 w 855964"/>
                <a:gd name="connsiteY383" fmla="*/ 437400 h 2141100"/>
                <a:gd name="connsiteX384" fmla="*/ 613188 w 855964"/>
                <a:gd name="connsiteY384" fmla="*/ 438244 h 2141100"/>
                <a:gd name="connsiteX385" fmla="*/ 613188 w 855964"/>
                <a:gd name="connsiteY385" fmla="*/ 440775 h 2141100"/>
                <a:gd name="connsiteX386" fmla="*/ 614032 w 855964"/>
                <a:gd name="connsiteY386" fmla="*/ 440775 h 2141100"/>
                <a:gd name="connsiteX387" fmla="*/ 614032 w 855964"/>
                <a:gd name="connsiteY387" fmla="*/ 443306 h 2141100"/>
                <a:gd name="connsiteX388" fmla="*/ 614791 w 855964"/>
                <a:gd name="connsiteY388" fmla="*/ 445838 h 2141100"/>
                <a:gd name="connsiteX389" fmla="*/ 615636 w 855964"/>
                <a:gd name="connsiteY389" fmla="*/ 446681 h 2141100"/>
                <a:gd name="connsiteX390" fmla="*/ 616480 w 855964"/>
                <a:gd name="connsiteY390" fmla="*/ 448369 h 2141100"/>
                <a:gd name="connsiteX391" fmla="*/ 616480 w 855964"/>
                <a:gd name="connsiteY391" fmla="*/ 450056 h 2141100"/>
                <a:gd name="connsiteX392" fmla="*/ 617324 w 855964"/>
                <a:gd name="connsiteY392" fmla="*/ 450056 h 2141100"/>
                <a:gd name="connsiteX393" fmla="*/ 618168 w 855964"/>
                <a:gd name="connsiteY393" fmla="*/ 451744 h 2141100"/>
                <a:gd name="connsiteX394" fmla="*/ 619012 w 855964"/>
                <a:gd name="connsiteY394" fmla="*/ 452587 h 2141100"/>
                <a:gd name="connsiteX395" fmla="*/ 619856 w 855964"/>
                <a:gd name="connsiteY395" fmla="*/ 454275 h 2141100"/>
                <a:gd name="connsiteX396" fmla="*/ 620701 w 855964"/>
                <a:gd name="connsiteY396" fmla="*/ 455962 h 2141100"/>
                <a:gd name="connsiteX397" fmla="*/ 621545 w 855964"/>
                <a:gd name="connsiteY397" fmla="*/ 456806 h 2141100"/>
                <a:gd name="connsiteX398" fmla="*/ 622389 w 855964"/>
                <a:gd name="connsiteY398" fmla="*/ 457650 h 2141100"/>
                <a:gd name="connsiteX399" fmla="*/ 623993 w 855964"/>
                <a:gd name="connsiteY399" fmla="*/ 460181 h 2141100"/>
                <a:gd name="connsiteX400" fmla="*/ 624837 w 855964"/>
                <a:gd name="connsiteY400" fmla="*/ 461025 h 2141100"/>
                <a:gd name="connsiteX401" fmla="*/ 625681 w 855964"/>
                <a:gd name="connsiteY401" fmla="*/ 461869 h 2141100"/>
                <a:gd name="connsiteX402" fmla="*/ 626525 w 855964"/>
                <a:gd name="connsiteY402" fmla="*/ 462713 h 2141100"/>
                <a:gd name="connsiteX403" fmla="*/ 625681 w 855964"/>
                <a:gd name="connsiteY403" fmla="*/ 463556 h 2141100"/>
                <a:gd name="connsiteX404" fmla="*/ 624837 w 855964"/>
                <a:gd name="connsiteY404" fmla="*/ 463556 h 2141100"/>
                <a:gd name="connsiteX405" fmla="*/ 624837 w 855964"/>
                <a:gd name="connsiteY405" fmla="*/ 464400 h 2141100"/>
                <a:gd name="connsiteX406" fmla="*/ 623148 w 855964"/>
                <a:gd name="connsiteY406" fmla="*/ 462713 h 2141100"/>
                <a:gd name="connsiteX407" fmla="*/ 622304 w 855964"/>
                <a:gd name="connsiteY407" fmla="*/ 461025 h 2141100"/>
                <a:gd name="connsiteX408" fmla="*/ 620616 w 855964"/>
                <a:gd name="connsiteY408" fmla="*/ 461869 h 2141100"/>
                <a:gd name="connsiteX409" fmla="*/ 619772 w 855964"/>
                <a:gd name="connsiteY409" fmla="*/ 461869 h 2141100"/>
                <a:gd name="connsiteX410" fmla="*/ 619772 w 855964"/>
                <a:gd name="connsiteY410" fmla="*/ 462713 h 2141100"/>
                <a:gd name="connsiteX411" fmla="*/ 620616 w 855964"/>
                <a:gd name="connsiteY411" fmla="*/ 463556 h 2141100"/>
                <a:gd name="connsiteX412" fmla="*/ 621460 w 855964"/>
                <a:gd name="connsiteY412" fmla="*/ 464400 h 2141100"/>
                <a:gd name="connsiteX413" fmla="*/ 618928 w 855964"/>
                <a:gd name="connsiteY413" fmla="*/ 466003 h 2141100"/>
                <a:gd name="connsiteX414" fmla="*/ 615636 w 855964"/>
                <a:gd name="connsiteY414" fmla="*/ 466003 h 2141100"/>
                <a:gd name="connsiteX415" fmla="*/ 614791 w 855964"/>
                <a:gd name="connsiteY415" fmla="*/ 465159 h 2141100"/>
                <a:gd name="connsiteX416" fmla="*/ 613947 w 855964"/>
                <a:gd name="connsiteY416" fmla="*/ 464316 h 2141100"/>
                <a:gd name="connsiteX417" fmla="*/ 613103 w 855964"/>
                <a:gd name="connsiteY417" fmla="*/ 464316 h 2141100"/>
                <a:gd name="connsiteX418" fmla="*/ 613103 w 855964"/>
                <a:gd name="connsiteY418" fmla="*/ 463472 h 2141100"/>
                <a:gd name="connsiteX419" fmla="*/ 612259 w 855964"/>
                <a:gd name="connsiteY419" fmla="*/ 463472 h 2141100"/>
                <a:gd name="connsiteX420" fmla="*/ 610571 w 855964"/>
                <a:gd name="connsiteY420" fmla="*/ 464316 h 2141100"/>
                <a:gd name="connsiteX421" fmla="*/ 608882 w 855964"/>
                <a:gd name="connsiteY421" fmla="*/ 464316 h 2141100"/>
                <a:gd name="connsiteX422" fmla="*/ 608038 w 855964"/>
                <a:gd name="connsiteY422" fmla="*/ 465159 h 2141100"/>
                <a:gd name="connsiteX423" fmla="*/ 606350 w 855964"/>
                <a:gd name="connsiteY423" fmla="*/ 466003 h 2141100"/>
                <a:gd name="connsiteX424" fmla="*/ 607194 w 855964"/>
                <a:gd name="connsiteY424" fmla="*/ 466847 h 2141100"/>
                <a:gd name="connsiteX425" fmla="*/ 607194 w 855964"/>
                <a:gd name="connsiteY425" fmla="*/ 468534 h 2141100"/>
                <a:gd name="connsiteX426" fmla="*/ 608038 w 855964"/>
                <a:gd name="connsiteY426" fmla="*/ 468534 h 2141100"/>
                <a:gd name="connsiteX427" fmla="*/ 607194 w 855964"/>
                <a:gd name="connsiteY427" fmla="*/ 469378 h 2141100"/>
                <a:gd name="connsiteX428" fmla="*/ 607194 w 855964"/>
                <a:gd name="connsiteY428" fmla="*/ 471066 h 2141100"/>
                <a:gd name="connsiteX429" fmla="*/ 606350 w 855964"/>
                <a:gd name="connsiteY429" fmla="*/ 471909 h 2141100"/>
                <a:gd name="connsiteX430" fmla="*/ 606350 w 855964"/>
                <a:gd name="connsiteY430" fmla="*/ 472753 h 2141100"/>
                <a:gd name="connsiteX431" fmla="*/ 605506 w 855964"/>
                <a:gd name="connsiteY431" fmla="*/ 472753 h 2141100"/>
                <a:gd name="connsiteX432" fmla="*/ 605506 w 855964"/>
                <a:gd name="connsiteY432" fmla="*/ 475284 h 2141100"/>
                <a:gd name="connsiteX433" fmla="*/ 603818 w 855964"/>
                <a:gd name="connsiteY433" fmla="*/ 474441 h 2141100"/>
                <a:gd name="connsiteX434" fmla="*/ 603818 w 855964"/>
                <a:gd name="connsiteY434" fmla="*/ 473597 h 2141100"/>
                <a:gd name="connsiteX435" fmla="*/ 602214 w 855964"/>
                <a:gd name="connsiteY435" fmla="*/ 471066 h 2141100"/>
                <a:gd name="connsiteX436" fmla="*/ 601370 w 855964"/>
                <a:gd name="connsiteY436" fmla="*/ 470222 h 2141100"/>
                <a:gd name="connsiteX437" fmla="*/ 599766 w 855964"/>
                <a:gd name="connsiteY437" fmla="*/ 467690 h 2141100"/>
                <a:gd name="connsiteX438" fmla="*/ 597318 w 855964"/>
                <a:gd name="connsiteY438" fmla="*/ 464316 h 2141100"/>
                <a:gd name="connsiteX439" fmla="*/ 594870 w 855964"/>
                <a:gd name="connsiteY439" fmla="*/ 461784 h 2141100"/>
                <a:gd name="connsiteX440" fmla="*/ 592422 w 855964"/>
                <a:gd name="connsiteY440" fmla="*/ 458409 h 2141100"/>
                <a:gd name="connsiteX441" fmla="*/ 590733 w 855964"/>
                <a:gd name="connsiteY441" fmla="*/ 456722 h 2141100"/>
                <a:gd name="connsiteX442" fmla="*/ 590733 w 855964"/>
                <a:gd name="connsiteY442" fmla="*/ 455878 h 2141100"/>
                <a:gd name="connsiteX443" fmla="*/ 587441 w 855964"/>
                <a:gd name="connsiteY443" fmla="*/ 452503 h 2141100"/>
                <a:gd name="connsiteX444" fmla="*/ 587441 w 855964"/>
                <a:gd name="connsiteY444" fmla="*/ 451659 h 2141100"/>
                <a:gd name="connsiteX445" fmla="*/ 586597 w 855964"/>
                <a:gd name="connsiteY445" fmla="*/ 451659 h 2141100"/>
                <a:gd name="connsiteX446" fmla="*/ 585753 w 855964"/>
                <a:gd name="connsiteY446" fmla="*/ 450816 h 2141100"/>
                <a:gd name="connsiteX447" fmla="*/ 583305 w 855964"/>
                <a:gd name="connsiteY447" fmla="*/ 449128 h 2141100"/>
                <a:gd name="connsiteX448" fmla="*/ 580857 w 855964"/>
                <a:gd name="connsiteY448" fmla="*/ 446597 h 2141100"/>
                <a:gd name="connsiteX449" fmla="*/ 580013 w 855964"/>
                <a:gd name="connsiteY449" fmla="*/ 445753 h 2141100"/>
                <a:gd name="connsiteX450" fmla="*/ 579168 w 855964"/>
                <a:gd name="connsiteY450" fmla="*/ 445753 h 2141100"/>
                <a:gd name="connsiteX451" fmla="*/ 576720 w 855964"/>
                <a:gd name="connsiteY451" fmla="*/ 444066 h 2141100"/>
                <a:gd name="connsiteX452" fmla="*/ 576720 w 855964"/>
                <a:gd name="connsiteY452" fmla="*/ 443222 h 2141100"/>
                <a:gd name="connsiteX453" fmla="*/ 575032 w 855964"/>
                <a:gd name="connsiteY453" fmla="*/ 442378 h 2141100"/>
                <a:gd name="connsiteX454" fmla="*/ 571740 w 855964"/>
                <a:gd name="connsiteY454" fmla="*/ 439003 h 2141100"/>
                <a:gd name="connsiteX455" fmla="*/ 570896 w 855964"/>
                <a:gd name="connsiteY455" fmla="*/ 439003 h 2141100"/>
                <a:gd name="connsiteX456" fmla="*/ 570052 w 855964"/>
                <a:gd name="connsiteY456" fmla="*/ 438159 h 2141100"/>
                <a:gd name="connsiteX457" fmla="*/ 568363 w 855964"/>
                <a:gd name="connsiteY457" fmla="*/ 438159 h 2141100"/>
                <a:gd name="connsiteX458" fmla="*/ 568363 w 855964"/>
                <a:gd name="connsiteY458" fmla="*/ 439003 h 2141100"/>
                <a:gd name="connsiteX459" fmla="*/ 567519 w 855964"/>
                <a:gd name="connsiteY459" fmla="*/ 439003 h 2141100"/>
                <a:gd name="connsiteX460" fmla="*/ 564987 w 855964"/>
                <a:gd name="connsiteY460" fmla="*/ 439847 h 2141100"/>
                <a:gd name="connsiteX461" fmla="*/ 564143 w 855964"/>
                <a:gd name="connsiteY461" fmla="*/ 440691 h 2141100"/>
                <a:gd name="connsiteX462" fmla="*/ 562454 w 855964"/>
                <a:gd name="connsiteY462" fmla="*/ 440691 h 2141100"/>
                <a:gd name="connsiteX463" fmla="*/ 562454 w 855964"/>
                <a:gd name="connsiteY463" fmla="*/ 441534 h 2141100"/>
                <a:gd name="connsiteX464" fmla="*/ 561610 w 855964"/>
                <a:gd name="connsiteY464" fmla="*/ 441534 h 2141100"/>
                <a:gd name="connsiteX465" fmla="*/ 560766 w 855964"/>
                <a:gd name="connsiteY465" fmla="*/ 442378 h 2141100"/>
                <a:gd name="connsiteX466" fmla="*/ 559922 w 855964"/>
                <a:gd name="connsiteY466" fmla="*/ 443222 h 2141100"/>
                <a:gd name="connsiteX467" fmla="*/ 559078 w 855964"/>
                <a:gd name="connsiteY467" fmla="*/ 443222 h 2141100"/>
                <a:gd name="connsiteX468" fmla="*/ 557390 w 855964"/>
                <a:gd name="connsiteY468" fmla="*/ 444909 h 2141100"/>
                <a:gd name="connsiteX469" fmla="*/ 555701 w 855964"/>
                <a:gd name="connsiteY469" fmla="*/ 444909 h 2141100"/>
                <a:gd name="connsiteX470" fmla="*/ 555701 w 855964"/>
                <a:gd name="connsiteY470" fmla="*/ 445753 h 2141100"/>
                <a:gd name="connsiteX471" fmla="*/ 554857 w 855964"/>
                <a:gd name="connsiteY471" fmla="*/ 445753 h 2141100"/>
                <a:gd name="connsiteX472" fmla="*/ 552325 w 855964"/>
                <a:gd name="connsiteY472" fmla="*/ 446597 h 2141100"/>
                <a:gd name="connsiteX473" fmla="*/ 551481 w 855964"/>
                <a:gd name="connsiteY473" fmla="*/ 447441 h 2141100"/>
                <a:gd name="connsiteX474" fmla="*/ 547344 w 855964"/>
                <a:gd name="connsiteY474" fmla="*/ 449044 h 2141100"/>
                <a:gd name="connsiteX475" fmla="*/ 546500 w 855964"/>
                <a:gd name="connsiteY475" fmla="*/ 449887 h 2141100"/>
                <a:gd name="connsiteX476" fmla="*/ 543968 w 855964"/>
                <a:gd name="connsiteY476" fmla="*/ 450731 h 2141100"/>
                <a:gd name="connsiteX477" fmla="*/ 543124 w 855964"/>
                <a:gd name="connsiteY477" fmla="*/ 451575 h 2141100"/>
                <a:gd name="connsiteX478" fmla="*/ 542279 w 855964"/>
                <a:gd name="connsiteY478" fmla="*/ 451575 h 2141100"/>
                <a:gd name="connsiteX479" fmla="*/ 536455 w 855964"/>
                <a:gd name="connsiteY479" fmla="*/ 454866 h 2141100"/>
                <a:gd name="connsiteX480" fmla="*/ 535611 w 855964"/>
                <a:gd name="connsiteY480" fmla="*/ 454866 h 2141100"/>
                <a:gd name="connsiteX481" fmla="*/ 533078 w 855964"/>
                <a:gd name="connsiteY481" fmla="*/ 456469 h 2141100"/>
                <a:gd name="connsiteX482" fmla="*/ 532234 w 855964"/>
                <a:gd name="connsiteY482" fmla="*/ 456469 h 2141100"/>
                <a:gd name="connsiteX483" fmla="*/ 528098 w 855964"/>
                <a:gd name="connsiteY483" fmla="*/ 458072 h 2141100"/>
                <a:gd name="connsiteX484" fmla="*/ 525565 w 855964"/>
                <a:gd name="connsiteY484" fmla="*/ 458072 h 2141100"/>
                <a:gd name="connsiteX485" fmla="*/ 525565 w 855964"/>
                <a:gd name="connsiteY485" fmla="*/ 458916 h 2141100"/>
                <a:gd name="connsiteX486" fmla="*/ 523877 w 855964"/>
                <a:gd name="connsiteY486" fmla="*/ 458916 h 2141100"/>
                <a:gd name="connsiteX487" fmla="*/ 522189 w 855964"/>
                <a:gd name="connsiteY487" fmla="*/ 459759 h 2141100"/>
                <a:gd name="connsiteX488" fmla="*/ 516364 w 855964"/>
                <a:gd name="connsiteY488" fmla="*/ 461363 h 2141100"/>
                <a:gd name="connsiteX489" fmla="*/ 511384 w 855964"/>
                <a:gd name="connsiteY489" fmla="*/ 462966 h 2141100"/>
                <a:gd name="connsiteX490" fmla="*/ 510539 w 855964"/>
                <a:gd name="connsiteY490" fmla="*/ 462966 h 2141100"/>
                <a:gd name="connsiteX491" fmla="*/ 508851 w 855964"/>
                <a:gd name="connsiteY491" fmla="*/ 463810 h 2141100"/>
                <a:gd name="connsiteX492" fmla="*/ 506319 w 855964"/>
                <a:gd name="connsiteY492" fmla="*/ 464653 h 2141100"/>
                <a:gd name="connsiteX493" fmla="*/ 503027 w 855964"/>
                <a:gd name="connsiteY493" fmla="*/ 465497 h 2141100"/>
                <a:gd name="connsiteX494" fmla="*/ 502182 w 855964"/>
                <a:gd name="connsiteY494" fmla="*/ 466341 h 2141100"/>
                <a:gd name="connsiteX495" fmla="*/ 498046 w 855964"/>
                <a:gd name="connsiteY495" fmla="*/ 467100 h 2141100"/>
                <a:gd name="connsiteX496" fmla="*/ 496358 w 855964"/>
                <a:gd name="connsiteY496" fmla="*/ 467944 h 2141100"/>
                <a:gd name="connsiteX497" fmla="*/ 493825 w 855964"/>
                <a:gd name="connsiteY497" fmla="*/ 468787 h 2141100"/>
                <a:gd name="connsiteX498" fmla="*/ 492981 w 855964"/>
                <a:gd name="connsiteY498" fmla="*/ 468787 h 2141100"/>
                <a:gd name="connsiteX499" fmla="*/ 492137 w 855964"/>
                <a:gd name="connsiteY499" fmla="*/ 469631 h 2141100"/>
                <a:gd name="connsiteX500" fmla="*/ 488001 w 855964"/>
                <a:gd name="connsiteY500" fmla="*/ 470475 h 2141100"/>
                <a:gd name="connsiteX501" fmla="*/ 486312 w 855964"/>
                <a:gd name="connsiteY501" fmla="*/ 471319 h 2141100"/>
                <a:gd name="connsiteX502" fmla="*/ 483780 w 855964"/>
                <a:gd name="connsiteY502" fmla="*/ 472163 h 2141100"/>
                <a:gd name="connsiteX503" fmla="*/ 479644 w 855964"/>
                <a:gd name="connsiteY503" fmla="*/ 473006 h 2141100"/>
                <a:gd name="connsiteX504" fmla="*/ 478800 w 855964"/>
                <a:gd name="connsiteY504" fmla="*/ 473006 h 2141100"/>
                <a:gd name="connsiteX505" fmla="*/ 476267 w 855964"/>
                <a:gd name="connsiteY505" fmla="*/ 473850 h 2141100"/>
                <a:gd name="connsiteX506" fmla="*/ 470442 w 855964"/>
                <a:gd name="connsiteY506" fmla="*/ 473850 h 2141100"/>
                <a:gd name="connsiteX507" fmla="*/ 468754 w 855964"/>
                <a:gd name="connsiteY507" fmla="*/ 474609 h 2141100"/>
                <a:gd name="connsiteX508" fmla="*/ 460397 w 855964"/>
                <a:gd name="connsiteY508" fmla="*/ 474609 h 2141100"/>
                <a:gd name="connsiteX509" fmla="*/ 460397 w 855964"/>
                <a:gd name="connsiteY509" fmla="*/ 475369 h 2141100"/>
                <a:gd name="connsiteX510" fmla="*/ 452884 w 855964"/>
                <a:gd name="connsiteY510" fmla="*/ 475369 h 2141100"/>
                <a:gd name="connsiteX511" fmla="*/ 450352 w 855964"/>
                <a:gd name="connsiteY511" fmla="*/ 476128 h 2141100"/>
                <a:gd name="connsiteX512" fmla="*/ 445371 w 855964"/>
                <a:gd name="connsiteY512" fmla="*/ 476128 h 2141100"/>
                <a:gd name="connsiteX513" fmla="*/ 442839 w 855964"/>
                <a:gd name="connsiteY513" fmla="*/ 476888 h 2141100"/>
                <a:gd name="connsiteX514" fmla="*/ 440391 w 855964"/>
                <a:gd name="connsiteY514" fmla="*/ 474356 h 2141100"/>
                <a:gd name="connsiteX515" fmla="*/ 433807 w 855964"/>
                <a:gd name="connsiteY515" fmla="*/ 469294 h 2141100"/>
                <a:gd name="connsiteX516" fmla="*/ 431358 w 855964"/>
                <a:gd name="connsiteY516" fmla="*/ 466762 h 2141100"/>
                <a:gd name="connsiteX517" fmla="*/ 429670 w 855964"/>
                <a:gd name="connsiteY517" fmla="*/ 465919 h 2141100"/>
                <a:gd name="connsiteX518" fmla="*/ 427222 w 855964"/>
                <a:gd name="connsiteY518" fmla="*/ 463387 h 2141100"/>
                <a:gd name="connsiteX519" fmla="*/ 424774 w 855964"/>
                <a:gd name="connsiteY519" fmla="*/ 460856 h 2141100"/>
                <a:gd name="connsiteX520" fmla="*/ 423086 w 855964"/>
                <a:gd name="connsiteY520" fmla="*/ 459169 h 2141100"/>
                <a:gd name="connsiteX521" fmla="*/ 421398 w 855964"/>
                <a:gd name="connsiteY521" fmla="*/ 459169 h 2141100"/>
                <a:gd name="connsiteX522" fmla="*/ 416417 w 855964"/>
                <a:gd name="connsiteY522" fmla="*/ 458325 h 2141100"/>
                <a:gd name="connsiteX523" fmla="*/ 397339 w 855964"/>
                <a:gd name="connsiteY523" fmla="*/ 454866 h 2141100"/>
                <a:gd name="connsiteX524" fmla="*/ 396495 w 855964"/>
                <a:gd name="connsiteY524" fmla="*/ 454022 h 2141100"/>
                <a:gd name="connsiteX525" fmla="*/ 391515 w 855964"/>
                <a:gd name="connsiteY525" fmla="*/ 453178 h 2141100"/>
                <a:gd name="connsiteX526" fmla="*/ 384846 w 855964"/>
                <a:gd name="connsiteY526" fmla="*/ 452334 h 2141100"/>
                <a:gd name="connsiteX527" fmla="*/ 382398 w 855964"/>
                <a:gd name="connsiteY527" fmla="*/ 451491 h 2141100"/>
                <a:gd name="connsiteX528" fmla="*/ 378262 w 855964"/>
                <a:gd name="connsiteY528" fmla="*/ 450647 h 2141100"/>
                <a:gd name="connsiteX529" fmla="*/ 376573 w 855964"/>
                <a:gd name="connsiteY529" fmla="*/ 450647 h 2141100"/>
                <a:gd name="connsiteX530" fmla="*/ 373281 w 855964"/>
                <a:gd name="connsiteY530" fmla="*/ 449803 h 2141100"/>
                <a:gd name="connsiteX531" fmla="*/ 367457 w 855964"/>
                <a:gd name="connsiteY531" fmla="*/ 448959 h 2141100"/>
                <a:gd name="connsiteX532" fmla="*/ 363320 w 855964"/>
                <a:gd name="connsiteY532" fmla="*/ 448116 h 2141100"/>
                <a:gd name="connsiteX533" fmla="*/ 354204 w 855964"/>
                <a:gd name="connsiteY533" fmla="*/ 446428 h 2141100"/>
                <a:gd name="connsiteX534" fmla="*/ 354204 w 855964"/>
                <a:gd name="connsiteY534" fmla="*/ 451406 h 2141100"/>
                <a:gd name="connsiteX535" fmla="*/ 354963 w 855964"/>
                <a:gd name="connsiteY535" fmla="*/ 454781 h 2141100"/>
                <a:gd name="connsiteX536" fmla="*/ 355808 w 855964"/>
                <a:gd name="connsiteY536" fmla="*/ 458916 h 2141100"/>
                <a:gd name="connsiteX537" fmla="*/ 355808 w 855964"/>
                <a:gd name="connsiteY537" fmla="*/ 462291 h 2141100"/>
                <a:gd name="connsiteX538" fmla="*/ 356567 w 855964"/>
                <a:gd name="connsiteY538" fmla="*/ 466425 h 2141100"/>
                <a:gd name="connsiteX539" fmla="*/ 356567 w 855964"/>
                <a:gd name="connsiteY539" fmla="*/ 467269 h 2141100"/>
                <a:gd name="connsiteX540" fmla="*/ 357327 w 855964"/>
                <a:gd name="connsiteY540" fmla="*/ 472247 h 2141100"/>
                <a:gd name="connsiteX541" fmla="*/ 357327 w 855964"/>
                <a:gd name="connsiteY541" fmla="*/ 473091 h 2141100"/>
                <a:gd name="connsiteX542" fmla="*/ 358087 w 855964"/>
                <a:gd name="connsiteY542" fmla="*/ 477225 h 2141100"/>
                <a:gd name="connsiteX543" fmla="*/ 358931 w 855964"/>
                <a:gd name="connsiteY543" fmla="*/ 481359 h 2141100"/>
                <a:gd name="connsiteX544" fmla="*/ 358931 w 855964"/>
                <a:gd name="connsiteY544" fmla="*/ 484734 h 2141100"/>
                <a:gd name="connsiteX545" fmla="*/ 359775 w 855964"/>
                <a:gd name="connsiteY545" fmla="*/ 484734 h 2141100"/>
                <a:gd name="connsiteX546" fmla="*/ 359775 w 855964"/>
                <a:gd name="connsiteY546" fmla="*/ 488869 h 2141100"/>
                <a:gd name="connsiteX547" fmla="*/ 360535 w 855964"/>
                <a:gd name="connsiteY547" fmla="*/ 493847 h 2141100"/>
                <a:gd name="connsiteX548" fmla="*/ 361379 w 855964"/>
                <a:gd name="connsiteY548" fmla="*/ 496378 h 2141100"/>
                <a:gd name="connsiteX549" fmla="*/ 361379 w 855964"/>
                <a:gd name="connsiteY549" fmla="*/ 501357 h 2141100"/>
                <a:gd name="connsiteX550" fmla="*/ 362139 w 855964"/>
                <a:gd name="connsiteY550" fmla="*/ 503888 h 2141100"/>
                <a:gd name="connsiteX551" fmla="*/ 362139 w 855964"/>
                <a:gd name="connsiteY551" fmla="*/ 506419 h 2141100"/>
                <a:gd name="connsiteX552" fmla="*/ 362898 w 855964"/>
                <a:gd name="connsiteY552" fmla="*/ 508950 h 2141100"/>
                <a:gd name="connsiteX553" fmla="*/ 362898 w 855964"/>
                <a:gd name="connsiteY553" fmla="*/ 511481 h 2141100"/>
                <a:gd name="connsiteX554" fmla="*/ 363658 w 855964"/>
                <a:gd name="connsiteY554" fmla="*/ 516459 h 2141100"/>
                <a:gd name="connsiteX555" fmla="*/ 364502 w 855964"/>
                <a:gd name="connsiteY555" fmla="*/ 520594 h 2141100"/>
                <a:gd name="connsiteX556" fmla="*/ 365262 w 855964"/>
                <a:gd name="connsiteY556" fmla="*/ 525572 h 2141100"/>
                <a:gd name="connsiteX557" fmla="*/ 365262 w 855964"/>
                <a:gd name="connsiteY557" fmla="*/ 528862 h 2141100"/>
                <a:gd name="connsiteX558" fmla="*/ 366022 w 855964"/>
                <a:gd name="connsiteY558" fmla="*/ 530550 h 2141100"/>
                <a:gd name="connsiteX559" fmla="*/ 366022 w 855964"/>
                <a:gd name="connsiteY559" fmla="*/ 532238 h 2141100"/>
                <a:gd name="connsiteX560" fmla="*/ 367626 w 855964"/>
                <a:gd name="connsiteY560" fmla="*/ 541435 h 2141100"/>
                <a:gd name="connsiteX561" fmla="*/ 367626 w 855964"/>
                <a:gd name="connsiteY561" fmla="*/ 545569 h 2141100"/>
                <a:gd name="connsiteX562" fmla="*/ 370833 w 855964"/>
                <a:gd name="connsiteY562" fmla="*/ 563878 h 2141100"/>
                <a:gd name="connsiteX563" fmla="*/ 370833 w 855964"/>
                <a:gd name="connsiteY563" fmla="*/ 565566 h 2141100"/>
                <a:gd name="connsiteX564" fmla="*/ 371593 w 855964"/>
                <a:gd name="connsiteY564" fmla="*/ 569700 h 2141100"/>
                <a:gd name="connsiteX565" fmla="*/ 371593 w 855964"/>
                <a:gd name="connsiteY565" fmla="*/ 572991 h 2141100"/>
                <a:gd name="connsiteX566" fmla="*/ 372353 w 855964"/>
                <a:gd name="connsiteY566" fmla="*/ 575522 h 2141100"/>
                <a:gd name="connsiteX567" fmla="*/ 372353 w 855964"/>
                <a:gd name="connsiteY567" fmla="*/ 576366 h 2141100"/>
                <a:gd name="connsiteX568" fmla="*/ 373197 w 855964"/>
                <a:gd name="connsiteY568" fmla="*/ 578897 h 2141100"/>
                <a:gd name="connsiteX569" fmla="*/ 374041 w 855964"/>
                <a:gd name="connsiteY569" fmla="*/ 580584 h 2141100"/>
                <a:gd name="connsiteX570" fmla="*/ 374885 w 855964"/>
                <a:gd name="connsiteY570" fmla="*/ 583116 h 2141100"/>
                <a:gd name="connsiteX571" fmla="*/ 376489 w 855964"/>
                <a:gd name="connsiteY571" fmla="*/ 585647 h 2141100"/>
                <a:gd name="connsiteX572" fmla="*/ 378937 w 855964"/>
                <a:gd name="connsiteY572" fmla="*/ 592313 h 2141100"/>
                <a:gd name="connsiteX573" fmla="*/ 378937 w 855964"/>
                <a:gd name="connsiteY573" fmla="*/ 593156 h 2141100"/>
                <a:gd name="connsiteX574" fmla="*/ 379781 w 855964"/>
                <a:gd name="connsiteY574" fmla="*/ 594844 h 2141100"/>
                <a:gd name="connsiteX575" fmla="*/ 381385 w 855964"/>
                <a:gd name="connsiteY575" fmla="*/ 598219 h 2141100"/>
                <a:gd name="connsiteX576" fmla="*/ 381385 w 855964"/>
                <a:gd name="connsiteY576" fmla="*/ 599062 h 2141100"/>
                <a:gd name="connsiteX577" fmla="*/ 382229 w 855964"/>
                <a:gd name="connsiteY577" fmla="*/ 600750 h 2141100"/>
                <a:gd name="connsiteX578" fmla="*/ 383073 w 855964"/>
                <a:gd name="connsiteY578" fmla="*/ 601594 h 2141100"/>
                <a:gd name="connsiteX579" fmla="*/ 383073 w 855964"/>
                <a:gd name="connsiteY579" fmla="*/ 602438 h 2141100"/>
                <a:gd name="connsiteX580" fmla="*/ 383833 w 855964"/>
                <a:gd name="connsiteY580" fmla="*/ 606572 h 2141100"/>
                <a:gd name="connsiteX581" fmla="*/ 383833 w 855964"/>
                <a:gd name="connsiteY581" fmla="*/ 609103 h 2141100"/>
                <a:gd name="connsiteX582" fmla="*/ 384593 w 855964"/>
                <a:gd name="connsiteY582" fmla="*/ 614925 h 2141100"/>
                <a:gd name="connsiteX583" fmla="*/ 385437 w 855964"/>
                <a:gd name="connsiteY583" fmla="*/ 615769 h 2141100"/>
                <a:gd name="connsiteX584" fmla="*/ 385437 w 855964"/>
                <a:gd name="connsiteY584" fmla="*/ 618300 h 2141100"/>
                <a:gd name="connsiteX585" fmla="*/ 387041 w 855964"/>
                <a:gd name="connsiteY585" fmla="*/ 625810 h 2141100"/>
                <a:gd name="connsiteX586" fmla="*/ 387041 w 855964"/>
                <a:gd name="connsiteY586" fmla="*/ 627497 h 2141100"/>
                <a:gd name="connsiteX587" fmla="*/ 387885 w 855964"/>
                <a:gd name="connsiteY587" fmla="*/ 630028 h 2141100"/>
                <a:gd name="connsiteX588" fmla="*/ 387885 w 855964"/>
                <a:gd name="connsiteY588" fmla="*/ 634163 h 2141100"/>
                <a:gd name="connsiteX589" fmla="*/ 388645 w 855964"/>
                <a:gd name="connsiteY589" fmla="*/ 635850 h 2141100"/>
                <a:gd name="connsiteX590" fmla="*/ 388645 w 855964"/>
                <a:gd name="connsiteY590" fmla="*/ 638381 h 2141100"/>
                <a:gd name="connsiteX591" fmla="*/ 389489 w 855964"/>
                <a:gd name="connsiteY591" fmla="*/ 639225 h 2141100"/>
                <a:gd name="connsiteX592" fmla="*/ 389489 w 855964"/>
                <a:gd name="connsiteY592" fmla="*/ 644203 h 2141100"/>
                <a:gd name="connsiteX593" fmla="*/ 390249 w 855964"/>
                <a:gd name="connsiteY593" fmla="*/ 645890 h 2141100"/>
                <a:gd name="connsiteX594" fmla="*/ 391008 w 855964"/>
                <a:gd name="connsiteY594" fmla="*/ 651712 h 2141100"/>
                <a:gd name="connsiteX595" fmla="*/ 391852 w 855964"/>
                <a:gd name="connsiteY595" fmla="*/ 655847 h 2141100"/>
                <a:gd name="connsiteX596" fmla="*/ 391852 w 855964"/>
                <a:gd name="connsiteY596" fmla="*/ 657534 h 2141100"/>
                <a:gd name="connsiteX597" fmla="*/ 392697 w 855964"/>
                <a:gd name="connsiteY597" fmla="*/ 660066 h 2141100"/>
                <a:gd name="connsiteX598" fmla="*/ 393541 w 855964"/>
                <a:gd name="connsiteY598" fmla="*/ 664200 h 2141100"/>
                <a:gd name="connsiteX599" fmla="*/ 394301 w 855964"/>
                <a:gd name="connsiteY599" fmla="*/ 670022 h 2141100"/>
                <a:gd name="connsiteX600" fmla="*/ 394301 w 855964"/>
                <a:gd name="connsiteY600" fmla="*/ 671710 h 2141100"/>
                <a:gd name="connsiteX601" fmla="*/ 395145 w 855964"/>
                <a:gd name="connsiteY601" fmla="*/ 674241 h 2141100"/>
                <a:gd name="connsiteX602" fmla="*/ 395145 w 855964"/>
                <a:gd name="connsiteY602" fmla="*/ 677531 h 2141100"/>
                <a:gd name="connsiteX603" fmla="*/ 395904 w 855964"/>
                <a:gd name="connsiteY603" fmla="*/ 683353 h 2141100"/>
                <a:gd name="connsiteX604" fmla="*/ 396749 w 855964"/>
                <a:gd name="connsiteY604" fmla="*/ 685885 h 2141100"/>
                <a:gd name="connsiteX605" fmla="*/ 397593 w 855964"/>
                <a:gd name="connsiteY605" fmla="*/ 688416 h 2141100"/>
                <a:gd name="connsiteX606" fmla="*/ 397593 w 855964"/>
                <a:gd name="connsiteY606" fmla="*/ 690103 h 2141100"/>
                <a:gd name="connsiteX607" fmla="*/ 400885 w 855964"/>
                <a:gd name="connsiteY607" fmla="*/ 695081 h 2141100"/>
                <a:gd name="connsiteX608" fmla="*/ 401729 w 855964"/>
                <a:gd name="connsiteY608" fmla="*/ 695925 h 2141100"/>
                <a:gd name="connsiteX609" fmla="*/ 401729 w 855964"/>
                <a:gd name="connsiteY609" fmla="*/ 697612 h 2141100"/>
                <a:gd name="connsiteX610" fmla="*/ 402573 w 855964"/>
                <a:gd name="connsiteY610" fmla="*/ 697612 h 2141100"/>
                <a:gd name="connsiteX611" fmla="*/ 402573 w 855964"/>
                <a:gd name="connsiteY611" fmla="*/ 698456 h 2141100"/>
                <a:gd name="connsiteX612" fmla="*/ 403417 w 855964"/>
                <a:gd name="connsiteY612" fmla="*/ 700144 h 2141100"/>
                <a:gd name="connsiteX613" fmla="*/ 404261 w 855964"/>
                <a:gd name="connsiteY613" fmla="*/ 700144 h 2141100"/>
                <a:gd name="connsiteX614" fmla="*/ 405865 w 855964"/>
                <a:gd name="connsiteY614" fmla="*/ 704278 h 2141100"/>
                <a:gd name="connsiteX615" fmla="*/ 406710 w 855964"/>
                <a:gd name="connsiteY615" fmla="*/ 705122 h 2141100"/>
                <a:gd name="connsiteX616" fmla="*/ 410002 w 855964"/>
                <a:gd name="connsiteY616" fmla="*/ 710944 h 2141100"/>
                <a:gd name="connsiteX617" fmla="*/ 411605 w 855964"/>
                <a:gd name="connsiteY617" fmla="*/ 713475 h 2141100"/>
                <a:gd name="connsiteX618" fmla="*/ 411605 w 855964"/>
                <a:gd name="connsiteY618" fmla="*/ 714319 h 2141100"/>
                <a:gd name="connsiteX619" fmla="*/ 416502 w 855964"/>
                <a:gd name="connsiteY619" fmla="*/ 722672 h 2141100"/>
                <a:gd name="connsiteX620" fmla="*/ 417346 w 855964"/>
                <a:gd name="connsiteY620" fmla="*/ 723516 h 2141100"/>
                <a:gd name="connsiteX621" fmla="*/ 421482 w 855964"/>
                <a:gd name="connsiteY621" fmla="*/ 730182 h 2141100"/>
                <a:gd name="connsiteX622" fmla="*/ 421482 w 855964"/>
                <a:gd name="connsiteY622" fmla="*/ 731025 h 2141100"/>
                <a:gd name="connsiteX623" fmla="*/ 423086 w 855964"/>
                <a:gd name="connsiteY623" fmla="*/ 733556 h 2141100"/>
                <a:gd name="connsiteX624" fmla="*/ 423086 w 855964"/>
                <a:gd name="connsiteY624" fmla="*/ 734400 h 2141100"/>
                <a:gd name="connsiteX625" fmla="*/ 423930 w 855964"/>
                <a:gd name="connsiteY625" fmla="*/ 734400 h 2141100"/>
                <a:gd name="connsiteX626" fmla="*/ 423930 w 855964"/>
                <a:gd name="connsiteY626" fmla="*/ 735244 h 2141100"/>
                <a:gd name="connsiteX627" fmla="*/ 424774 w 855964"/>
                <a:gd name="connsiteY627" fmla="*/ 736931 h 2141100"/>
                <a:gd name="connsiteX628" fmla="*/ 426462 w 855964"/>
                <a:gd name="connsiteY628" fmla="*/ 738619 h 2141100"/>
                <a:gd name="connsiteX629" fmla="*/ 427307 w 855964"/>
                <a:gd name="connsiteY629" fmla="*/ 740306 h 2141100"/>
                <a:gd name="connsiteX630" fmla="*/ 428911 w 855964"/>
                <a:gd name="connsiteY630" fmla="*/ 742838 h 2141100"/>
                <a:gd name="connsiteX631" fmla="*/ 428911 w 855964"/>
                <a:gd name="connsiteY631" fmla="*/ 743681 h 2141100"/>
                <a:gd name="connsiteX632" fmla="*/ 429755 w 855964"/>
                <a:gd name="connsiteY632" fmla="*/ 745369 h 2141100"/>
                <a:gd name="connsiteX633" fmla="*/ 432203 w 855964"/>
                <a:gd name="connsiteY633" fmla="*/ 748744 h 2141100"/>
                <a:gd name="connsiteX634" fmla="*/ 433047 w 855964"/>
                <a:gd name="connsiteY634" fmla="*/ 751275 h 2141100"/>
                <a:gd name="connsiteX635" fmla="*/ 434735 w 855964"/>
                <a:gd name="connsiteY635" fmla="*/ 752962 h 2141100"/>
                <a:gd name="connsiteX636" fmla="*/ 434735 w 855964"/>
                <a:gd name="connsiteY636" fmla="*/ 753806 h 2141100"/>
                <a:gd name="connsiteX637" fmla="*/ 437183 w 855964"/>
                <a:gd name="connsiteY637" fmla="*/ 757181 h 2141100"/>
                <a:gd name="connsiteX638" fmla="*/ 437183 w 855964"/>
                <a:gd name="connsiteY638" fmla="*/ 758025 h 2141100"/>
                <a:gd name="connsiteX639" fmla="*/ 438027 w 855964"/>
                <a:gd name="connsiteY639" fmla="*/ 759713 h 2141100"/>
                <a:gd name="connsiteX640" fmla="*/ 443767 w 855964"/>
                <a:gd name="connsiteY640" fmla="*/ 769753 h 2141100"/>
                <a:gd name="connsiteX641" fmla="*/ 446215 w 855964"/>
                <a:gd name="connsiteY641" fmla="*/ 773888 h 2141100"/>
                <a:gd name="connsiteX642" fmla="*/ 450352 w 855964"/>
                <a:gd name="connsiteY642" fmla="*/ 779710 h 2141100"/>
                <a:gd name="connsiteX643" fmla="*/ 451196 w 855964"/>
                <a:gd name="connsiteY643" fmla="*/ 781397 h 2141100"/>
                <a:gd name="connsiteX644" fmla="*/ 452040 w 855964"/>
                <a:gd name="connsiteY644" fmla="*/ 783084 h 2141100"/>
                <a:gd name="connsiteX645" fmla="*/ 453644 w 855964"/>
                <a:gd name="connsiteY645" fmla="*/ 786460 h 2141100"/>
                <a:gd name="connsiteX646" fmla="*/ 455248 w 855964"/>
                <a:gd name="connsiteY646" fmla="*/ 788147 h 2141100"/>
                <a:gd name="connsiteX647" fmla="*/ 455248 w 855964"/>
                <a:gd name="connsiteY647" fmla="*/ 788991 h 2141100"/>
                <a:gd name="connsiteX648" fmla="*/ 456092 w 855964"/>
                <a:gd name="connsiteY648" fmla="*/ 789835 h 2141100"/>
                <a:gd name="connsiteX649" fmla="*/ 457696 w 855964"/>
                <a:gd name="connsiteY649" fmla="*/ 793209 h 2141100"/>
                <a:gd name="connsiteX650" fmla="*/ 458540 w 855964"/>
                <a:gd name="connsiteY650" fmla="*/ 794897 h 2141100"/>
                <a:gd name="connsiteX651" fmla="*/ 459384 w 855964"/>
                <a:gd name="connsiteY651" fmla="*/ 795741 h 2141100"/>
                <a:gd name="connsiteX652" fmla="*/ 459384 w 855964"/>
                <a:gd name="connsiteY652" fmla="*/ 796585 h 2141100"/>
                <a:gd name="connsiteX653" fmla="*/ 460228 w 855964"/>
                <a:gd name="connsiteY653" fmla="*/ 798272 h 2141100"/>
                <a:gd name="connsiteX654" fmla="*/ 461832 w 855964"/>
                <a:gd name="connsiteY654" fmla="*/ 800803 h 2141100"/>
                <a:gd name="connsiteX655" fmla="*/ 462676 w 855964"/>
                <a:gd name="connsiteY655" fmla="*/ 802491 h 2141100"/>
                <a:gd name="connsiteX656" fmla="*/ 462676 w 855964"/>
                <a:gd name="connsiteY656" fmla="*/ 803335 h 2141100"/>
                <a:gd name="connsiteX657" fmla="*/ 463520 w 855964"/>
                <a:gd name="connsiteY657" fmla="*/ 804178 h 2141100"/>
                <a:gd name="connsiteX658" fmla="*/ 463520 w 855964"/>
                <a:gd name="connsiteY658" fmla="*/ 805022 h 2141100"/>
                <a:gd name="connsiteX659" fmla="*/ 464365 w 855964"/>
                <a:gd name="connsiteY659" fmla="*/ 805866 h 2141100"/>
                <a:gd name="connsiteX660" fmla="*/ 465209 w 855964"/>
                <a:gd name="connsiteY660" fmla="*/ 807553 h 2141100"/>
                <a:gd name="connsiteX661" fmla="*/ 466813 w 855964"/>
                <a:gd name="connsiteY661" fmla="*/ 810084 h 2141100"/>
                <a:gd name="connsiteX662" fmla="*/ 468417 w 855964"/>
                <a:gd name="connsiteY662" fmla="*/ 812616 h 2141100"/>
                <a:gd name="connsiteX663" fmla="*/ 468417 w 855964"/>
                <a:gd name="connsiteY663" fmla="*/ 813460 h 2141100"/>
                <a:gd name="connsiteX664" fmla="*/ 469261 w 855964"/>
                <a:gd name="connsiteY664" fmla="*/ 814303 h 2141100"/>
                <a:gd name="connsiteX665" fmla="*/ 470105 w 855964"/>
                <a:gd name="connsiteY665" fmla="*/ 815991 h 2141100"/>
                <a:gd name="connsiteX666" fmla="*/ 470105 w 855964"/>
                <a:gd name="connsiteY666" fmla="*/ 816834 h 2141100"/>
                <a:gd name="connsiteX667" fmla="*/ 471709 w 855964"/>
                <a:gd name="connsiteY667" fmla="*/ 819366 h 2141100"/>
                <a:gd name="connsiteX668" fmla="*/ 471709 w 855964"/>
                <a:gd name="connsiteY668" fmla="*/ 820210 h 2141100"/>
                <a:gd name="connsiteX669" fmla="*/ 472553 w 855964"/>
                <a:gd name="connsiteY669" fmla="*/ 821053 h 2141100"/>
                <a:gd name="connsiteX670" fmla="*/ 472553 w 855964"/>
                <a:gd name="connsiteY670" fmla="*/ 821897 h 2141100"/>
                <a:gd name="connsiteX671" fmla="*/ 473397 w 855964"/>
                <a:gd name="connsiteY671" fmla="*/ 822741 h 2141100"/>
                <a:gd name="connsiteX672" fmla="*/ 474241 w 855964"/>
                <a:gd name="connsiteY672" fmla="*/ 824428 h 2141100"/>
                <a:gd name="connsiteX673" fmla="*/ 474241 w 855964"/>
                <a:gd name="connsiteY673" fmla="*/ 825272 h 2141100"/>
                <a:gd name="connsiteX674" fmla="*/ 475085 w 855964"/>
                <a:gd name="connsiteY674" fmla="*/ 826116 h 2141100"/>
                <a:gd name="connsiteX675" fmla="*/ 473397 w 855964"/>
                <a:gd name="connsiteY675" fmla="*/ 827803 h 2141100"/>
                <a:gd name="connsiteX676" fmla="*/ 471709 w 855964"/>
                <a:gd name="connsiteY676" fmla="*/ 829491 h 2141100"/>
                <a:gd name="connsiteX677" fmla="*/ 467572 w 855964"/>
                <a:gd name="connsiteY677" fmla="*/ 832781 h 2141100"/>
                <a:gd name="connsiteX678" fmla="*/ 466728 w 855964"/>
                <a:gd name="connsiteY678" fmla="*/ 833625 h 2141100"/>
                <a:gd name="connsiteX679" fmla="*/ 465040 w 855964"/>
                <a:gd name="connsiteY679" fmla="*/ 835312 h 2141100"/>
                <a:gd name="connsiteX680" fmla="*/ 464196 w 855964"/>
                <a:gd name="connsiteY680" fmla="*/ 836157 h 2141100"/>
                <a:gd name="connsiteX681" fmla="*/ 463352 w 855964"/>
                <a:gd name="connsiteY681" fmla="*/ 836157 h 2141100"/>
                <a:gd name="connsiteX682" fmla="*/ 462507 w 855964"/>
                <a:gd name="connsiteY682" fmla="*/ 837844 h 2141100"/>
                <a:gd name="connsiteX683" fmla="*/ 459975 w 855964"/>
                <a:gd name="connsiteY683" fmla="*/ 839447 h 2141100"/>
                <a:gd name="connsiteX684" fmla="*/ 459131 w 855964"/>
                <a:gd name="connsiteY684" fmla="*/ 840291 h 2141100"/>
                <a:gd name="connsiteX685" fmla="*/ 458287 w 855964"/>
                <a:gd name="connsiteY685" fmla="*/ 841134 h 2141100"/>
                <a:gd name="connsiteX686" fmla="*/ 443261 w 855964"/>
                <a:gd name="connsiteY686" fmla="*/ 854297 h 2141100"/>
                <a:gd name="connsiteX687" fmla="*/ 441573 w 855964"/>
                <a:gd name="connsiteY687" fmla="*/ 855984 h 2141100"/>
                <a:gd name="connsiteX688" fmla="*/ 432372 w 855964"/>
                <a:gd name="connsiteY688" fmla="*/ 864253 h 2141100"/>
                <a:gd name="connsiteX689" fmla="*/ 428995 w 855964"/>
                <a:gd name="connsiteY689" fmla="*/ 867544 h 2141100"/>
                <a:gd name="connsiteX690" fmla="*/ 428151 w 855964"/>
                <a:gd name="connsiteY690" fmla="*/ 867544 h 2141100"/>
                <a:gd name="connsiteX691" fmla="*/ 428151 w 855964"/>
                <a:gd name="connsiteY691" fmla="*/ 868388 h 2141100"/>
                <a:gd name="connsiteX692" fmla="*/ 427307 w 855964"/>
                <a:gd name="connsiteY692" fmla="*/ 868388 h 2141100"/>
                <a:gd name="connsiteX693" fmla="*/ 427307 w 855964"/>
                <a:gd name="connsiteY693" fmla="*/ 869231 h 2141100"/>
                <a:gd name="connsiteX694" fmla="*/ 424774 w 855964"/>
                <a:gd name="connsiteY694" fmla="*/ 870835 h 2141100"/>
                <a:gd name="connsiteX695" fmla="*/ 423086 w 855964"/>
                <a:gd name="connsiteY695" fmla="*/ 872522 h 2141100"/>
                <a:gd name="connsiteX696" fmla="*/ 422242 w 855964"/>
                <a:gd name="connsiteY696" fmla="*/ 873366 h 2141100"/>
                <a:gd name="connsiteX697" fmla="*/ 420553 w 855964"/>
                <a:gd name="connsiteY697" fmla="*/ 875053 h 2141100"/>
                <a:gd name="connsiteX698" fmla="*/ 418865 w 855964"/>
                <a:gd name="connsiteY698" fmla="*/ 876741 h 2141100"/>
                <a:gd name="connsiteX699" fmla="*/ 418021 w 855964"/>
                <a:gd name="connsiteY699" fmla="*/ 877584 h 2141100"/>
                <a:gd name="connsiteX700" fmla="*/ 415489 w 855964"/>
                <a:gd name="connsiteY700" fmla="*/ 879188 h 2141100"/>
                <a:gd name="connsiteX701" fmla="*/ 414645 w 855964"/>
                <a:gd name="connsiteY701" fmla="*/ 880031 h 2141100"/>
                <a:gd name="connsiteX702" fmla="*/ 412112 w 855964"/>
                <a:gd name="connsiteY702" fmla="*/ 881634 h 2141100"/>
                <a:gd name="connsiteX703" fmla="*/ 411268 w 855964"/>
                <a:gd name="connsiteY703" fmla="*/ 883322 h 2141100"/>
                <a:gd name="connsiteX704" fmla="*/ 409580 w 855964"/>
                <a:gd name="connsiteY704" fmla="*/ 884166 h 2141100"/>
                <a:gd name="connsiteX705" fmla="*/ 408735 w 855964"/>
                <a:gd name="connsiteY705" fmla="*/ 885009 h 2141100"/>
                <a:gd name="connsiteX706" fmla="*/ 407047 w 855964"/>
                <a:gd name="connsiteY706" fmla="*/ 886697 h 2141100"/>
                <a:gd name="connsiteX707" fmla="*/ 406203 w 855964"/>
                <a:gd name="connsiteY707" fmla="*/ 887541 h 2141100"/>
                <a:gd name="connsiteX708" fmla="*/ 405359 w 855964"/>
                <a:gd name="connsiteY708" fmla="*/ 888385 h 2141100"/>
                <a:gd name="connsiteX709" fmla="*/ 403670 w 855964"/>
                <a:gd name="connsiteY709" fmla="*/ 890072 h 2141100"/>
                <a:gd name="connsiteX710" fmla="*/ 402827 w 855964"/>
                <a:gd name="connsiteY710" fmla="*/ 890072 h 2141100"/>
                <a:gd name="connsiteX711" fmla="*/ 402827 w 855964"/>
                <a:gd name="connsiteY711" fmla="*/ 890916 h 2141100"/>
                <a:gd name="connsiteX712" fmla="*/ 401982 w 855964"/>
                <a:gd name="connsiteY712" fmla="*/ 890916 h 2141100"/>
                <a:gd name="connsiteX713" fmla="*/ 401138 w 855964"/>
                <a:gd name="connsiteY713" fmla="*/ 891759 h 2141100"/>
                <a:gd name="connsiteX714" fmla="*/ 399450 w 855964"/>
                <a:gd name="connsiteY714" fmla="*/ 892603 h 2141100"/>
                <a:gd name="connsiteX715" fmla="*/ 397762 w 855964"/>
                <a:gd name="connsiteY715" fmla="*/ 892603 h 2141100"/>
                <a:gd name="connsiteX716" fmla="*/ 395313 w 855964"/>
                <a:gd name="connsiteY716" fmla="*/ 893447 h 2141100"/>
                <a:gd name="connsiteX717" fmla="*/ 392865 w 855964"/>
                <a:gd name="connsiteY717" fmla="*/ 894291 h 2141100"/>
                <a:gd name="connsiteX718" fmla="*/ 392021 w 855964"/>
                <a:gd name="connsiteY718" fmla="*/ 895135 h 2141100"/>
                <a:gd name="connsiteX719" fmla="*/ 389573 w 855964"/>
                <a:gd name="connsiteY719" fmla="*/ 895135 h 2141100"/>
                <a:gd name="connsiteX720" fmla="*/ 389573 w 855964"/>
                <a:gd name="connsiteY720" fmla="*/ 895978 h 2141100"/>
                <a:gd name="connsiteX721" fmla="*/ 387125 w 855964"/>
                <a:gd name="connsiteY721" fmla="*/ 895978 h 2141100"/>
                <a:gd name="connsiteX722" fmla="*/ 386281 w 855964"/>
                <a:gd name="connsiteY722" fmla="*/ 896822 h 2141100"/>
                <a:gd name="connsiteX723" fmla="*/ 385437 w 855964"/>
                <a:gd name="connsiteY723" fmla="*/ 896822 h 2141100"/>
                <a:gd name="connsiteX724" fmla="*/ 382989 w 855964"/>
                <a:gd name="connsiteY724" fmla="*/ 897666 h 2141100"/>
                <a:gd name="connsiteX725" fmla="*/ 382145 w 855964"/>
                <a:gd name="connsiteY725" fmla="*/ 897666 h 2141100"/>
                <a:gd name="connsiteX726" fmla="*/ 381301 w 855964"/>
                <a:gd name="connsiteY726" fmla="*/ 898509 h 2141100"/>
                <a:gd name="connsiteX727" fmla="*/ 380456 w 855964"/>
                <a:gd name="connsiteY727" fmla="*/ 898509 h 2141100"/>
                <a:gd name="connsiteX728" fmla="*/ 375476 w 855964"/>
                <a:gd name="connsiteY728" fmla="*/ 900112 h 2141100"/>
                <a:gd name="connsiteX729" fmla="*/ 370496 w 855964"/>
                <a:gd name="connsiteY729" fmla="*/ 901716 h 2141100"/>
                <a:gd name="connsiteX730" fmla="*/ 368807 w 855964"/>
                <a:gd name="connsiteY730" fmla="*/ 901716 h 2141100"/>
                <a:gd name="connsiteX731" fmla="*/ 367119 w 855964"/>
                <a:gd name="connsiteY731" fmla="*/ 902560 h 2141100"/>
                <a:gd name="connsiteX732" fmla="*/ 365431 w 855964"/>
                <a:gd name="connsiteY732" fmla="*/ 902560 h 2141100"/>
                <a:gd name="connsiteX733" fmla="*/ 364587 w 855964"/>
                <a:gd name="connsiteY733" fmla="*/ 903403 h 2141100"/>
                <a:gd name="connsiteX734" fmla="*/ 363743 w 855964"/>
                <a:gd name="connsiteY734" fmla="*/ 903403 h 2141100"/>
                <a:gd name="connsiteX735" fmla="*/ 362054 w 855964"/>
                <a:gd name="connsiteY735" fmla="*/ 904247 h 2141100"/>
                <a:gd name="connsiteX736" fmla="*/ 361210 w 855964"/>
                <a:gd name="connsiteY736" fmla="*/ 904247 h 2141100"/>
                <a:gd name="connsiteX737" fmla="*/ 356229 w 855964"/>
                <a:gd name="connsiteY737" fmla="*/ 905850 h 2141100"/>
                <a:gd name="connsiteX738" fmla="*/ 348801 w 855964"/>
                <a:gd name="connsiteY738" fmla="*/ 907453 h 2141100"/>
                <a:gd name="connsiteX739" fmla="*/ 348801 w 855964"/>
                <a:gd name="connsiteY739" fmla="*/ 908297 h 2141100"/>
                <a:gd name="connsiteX740" fmla="*/ 347957 w 855964"/>
                <a:gd name="connsiteY740" fmla="*/ 908297 h 2141100"/>
                <a:gd name="connsiteX741" fmla="*/ 343821 w 855964"/>
                <a:gd name="connsiteY741" fmla="*/ 909056 h 2141100"/>
                <a:gd name="connsiteX742" fmla="*/ 335548 w 855964"/>
                <a:gd name="connsiteY742" fmla="*/ 911503 h 2141100"/>
                <a:gd name="connsiteX743" fmla="*/ 330567 w 855964"/>
                <a:gd name="connsiteY743" fmla="*/ 913107 h 2141100"/>
                <a:gd name="connsiteX744" fmla="*/ 328120 w 855964"/>
                <a:gd name="connsiteY744" fmla="*/ 913950 h 2141100"/>
                <a:gd name="connsiteX745" fmla="*/ 327275 w 855964"/>
                <a:gd name="connsiteY745" fmla="*/ 913950 h 2141100"/>
                <a:gd name="connsiteX746" fmla="*/ 320607 w 855964"/>
                <a:gd name="connsiteY746" fmla="*/ 916397 h 2141100"/>
                <a:gd name="connsiteX747" fmla="*/ 316470 w 855964"/>
                <a:gd name="connsiteY747" fmla="*/ 917241 h 2141100"/>
                <a:gd name="connsiteX748" fmla="*/ 311490 w 855964"/>
                <a:gd name="connsiteY748" fmla="*/ 918844 h 2141100"/>
                <a:gd name="connsiteX749" fmla="*/ 307353 w 855964"/>
                <a:gd name="connsiteY749" fmla="*/ 920447 h 2141100"/>
                <a:gd name="connsiteX750" fmla="*/ 303217 w 855964"/>
                <a:gd name="connsiteY750" fmla="*/ 921291 h 2141100"/>
                <a:gd name="connsiteX751" fmla="*/ 298237 w 855964"/>
                <a:gd name="connsiteY751" fmla="*/ 922894 h 2141100"/>
                <a:gd name="connsiteX752" fmla="*/ 294100 w 855964"/>
                <a:gd name="connsiteY752" fmla="*/ 924497 h 2141100"/>
                <a:gd name="connsiteX753" fmla="*/ 292412 w 855964"/>
                <a:gd name="connsiteY753" fmla="*/ 924497 h 2141100"/>
                <a:gd name="connsiteX754" fmla="*/ 289120 w 855964"/>
                <a:gd name="connsiteY754" fmla="*/ 926100 h 2141100"/>
                <a:gd name="connsiteX755" fmla="*/ 288276 w 855964"/>
                <a:gd name="connsiteY755" fmla="*/ 926100 h 2141100"/>
                <a:gd name="connsiteX756" fmla="*/ 285828 w 855964"/>
                <a:gd name="connsiteY756" fmla="*/ 926944 h 2141100"/>
                <a:gd name="connsiteX757" fmla="*/ 283380 w 855964"/>
                <a:gd name="connsiteY757" fmla="*/ 926944 h 2141100"/>
                <a:gd name="connsiteX758" fmla="*/ 280847 w 855964"/>
                <a:gd name="connsiteY758" fmla="*/ 928547 h 2141100"/>
                <a:gd name="connsiteX759" fmla="*/ 278399 w 855964"/>
                <a:gd name="connsiteY759" fmla="*/ 928547 h 2141100"/>
                <a:gd name="connsiteX760" fmla="*/ 275951 w 855964"/>
                <a:gd name="connsiteY760" fmla="*/ 929391 h 2141100"/>
                <a:gd name="connsiteX761" fmla="*/ 275107 w 855964"/>
                <a:gd name="connsiteY761" fmla="*/ 930234 h 2141100"/>
                <a:gd name="connsiteX762" fmla="*/ 274263 w 855964"/>
                <a:gd name="connsiteY762" fmla="*/ 930234 h 2141100"/>
                <a:gd name="connsiteX763" fmla="*/ 270971 w 855964"/>
                <a:gd name="connsiteY763" fmla="*/ 931078 h 2141100"/>
                <a:gd name="connsiteX764" fmla="*/ 266834 w 855964"/>
                <a:gd name="connsiteY764" fmla="*/ 932682 h 2141100"/>
                <a:gd name="connsiteX765" fmla="*/ 265990 w 855964"/>
                <a:gd name="connsiteY765" fmla="*/ 932682 h 2141100"/>
                <a:gd name="connsiteX766" fmla="*/ 265146 w 855964"/>
                <a:gd name="connsiteY766" fmla="*/ 933525 h 2141100"/>
                <a:gd name="connsiteX767" fmla="*/ 261854 w 855964"/>
                <a:gd name="connsiteY767" fmla="*/ 934369 h 2141100"/>
                <a:gd name="connsiteX768" fmla="*/ 259406 w 855964"/>
                <a:gd name="connsiteY768" fmla="*/ 934369 h 2141100"/>
                <a:gd name="connsiteX769" fmla="*/ 256958 w 855964"/>
                <a:gd name="connsiteY769" fmla="*/ 935213 h 2141100"/>
                <a:gd name="connsiteX770" fmla="*/ 252822 w 855964"/>
                <a:gd name="connsiteY770" fmla="*/ 936816 h 2141100"/>
                <a:gd name="connsiteX771" fmla="*/ 247841 w 855964"/>
                <a:gd name="connsiteY771" fmla="*/ 938419 h 2141100"/>
                <a:gd name="connsiteX772" fmla="*/ 243705 w 855964"/>
                <a:gd name="connsiteY772" fmla="*/ 939263 h 2141100"/>
                <a:gd name="connsiteX773" fmla="*/ 242861 w 855964"/>
                <a:gd name="connsiteY773" fmla="*/ 940107 h 2141100"/>
                <a:gd name="connsiteX774" fmla="*/ 240413 w 855964"/>
                <a:gd name="connsiteY774" fmla="*/ 940950 h 2141100"/>
                <a:gd name="connsiteX775" fmla="*/ 237965 w 855964"/>
                <a:gd name="connsiteY775" fmla="*/ 940950 h 2141100"/>
                <a:gd name="connsiteX776" fmla="*/ 236276 w 855964"/>
                <a:gd name="connsiteY776" fmla="*/ 941794 h 2141100"/>
                <a:gd name="connsiteX777" fmla="*/ 235432 w 855964"/>
                <a:gd name="connsiteY777" fmla="*/ 941794 h 2141100"/>
                <a:gd name="connsiteX778" fmla="*/ 235432 w 855964"/>
                <a:gd name="connsiteY778" fmla="*/ 942638 h 2141100"/>
                <a:gd name="connsiteX779" fmla="*/ 233744 w 855964"/>
                <a:gd name="connsiteY779" fmla="*/ 942638 h 2141100"/>
                <a:gd name="connsiteX780" fmla="*/ 231296 w 855964"/>
                <a:gd name="connsiteY780" fmla="*/ 943481 h 2141100"/>
                <a:gd name="connsiteX781" fmla="*/ 228848 w 855964"/>
                <a:gd name="connsiteY781" fmla="*/ 944325 h 2141100"/>
                <a:gd name="connsiteX782" fmla="*/ 223867 w 855964"/>
                <a:gd name="connsiteY782" fmla="*/ 945929 h 2141100"/>
                <a:gd name="connsiteX783" fmla="*/ 218887 w 855964"/>
                <a:gd name="connsiteY783" fmla="*/ 947531 h 2141100"/>
                <a:gd name="connsiteX784" fmla="*/ 217199 w 855964"/>
                <a:gd name="connsiteY784" fmla="*/ 947531 h 2141100"/>
                <a:gd name="connsiteX785" fmla="*/ 216354 w 855964"/>
                <a:gd name="connsiteY785" fmla="*/ 948375 h 2141100"/>
                <a:gd name="connsiteX786" fmla="*/ 208926 w 855964"/>
                <a:gd name="connsiteY786" fmla="*/ 949978 h 2141100"/>
                <a:gd name="connsiteX787" fmla="*/ 205634 w 855964"/>
                <a:gd name="connsiteY787" fmla="*/ 950822 h 2141100"/>
                <a:gd name="connsiteX788" fmla="*/ 204790 w 855964"/>
                <a:gd name="connsiteY788" fmla="*/ 951666 h 2141100"/>
                <a:gd name="connsiteX789" fmla="*/ 200653 w 855964"/>
                <a:gd name="connsiteY789" fmla="*/ 952510 h 2141100"/>
                <a:gd name="connsiteX790" fmla="*/ 199809 w 855964"/>
                <a:gd name="connsiteY790" fmla="*/ 953353 h 2141100"/>
                <a:gd name="connsiteX791" fmla="*/ 198121 w 855964"/>
                <a:gd name="connsiteY791" fmla="*/ 953353 h 2141100"/>
                <a:gd name="connsiteX792" fmla="*/ 196433 w 855964"/>
                <a:gd name="connsiteY792" fmla="*/ 954197 h 2141100"/>
                <a:gd name="connsiteX793" fmla="*/ 194744 w 855964"/>
                <a:gd name="connsiteY793" fmla="*/ 955041 h 2141100"/>
                <a:gd name="connsiteX794" fmla="*/ 193056 w 855964"/>
                <a:gd name="connsiteY794" fmla="*/ 955041 h 2141100"/>
                <a:gd name="connsiteX795" fmla="*/ 187232 w 855964"/>
                <a:gd name="connsiteY795" fmla="*/ 956644 h 2141100"/>
                <a:gd name="connsiteX796" fmla="*/ 184783 w 855964"/>
                <a:gd name="connsiteY796" fmla="*/ 957488 h 2141100"/>
                <a:gd name="connsiteX797" fmla="*/ 182335 w 855964"/>
                <a:gd name="connsiteY797" fmla="*/ 958331 h 2141100"/>
                <a:gd name="connsiteX798" fmla="*/ 179888 w 855964"/>
                <a:gd name="connsiteY798" fmla="*/ 959175 h 2141100"/>
                <a:gd name="connsiteX799" fmla="*/ 179043 w 855964"/>
                <a:gd name="connsiteY799" fmla="*/ 959175 h 2141100"/>
                <a:gd name="connsiteX800" fmla="*/ 174907 w 855964"/>
                <a:gd name="connsiteY800" fmla="*/ 960778 h 2141100"/>
                <a:gd name="connsiteX801" fmla="*/ 174063 w 855964"/>
                <a:gd name="connsiteY801" fmla="*/ 960778 h 2141100"/>
                <a:gd name="connsiteX802" fmla="*/ 173219 w 855964"/>
                <a:gd name="connsiteY802" fmla="*/ 961622 h 2141100"/>
                <a:gd name="connsiteX803" fmla="*/ 162414 w 855964"/>
                <a:gd name="connsiteY803" fmla="*/ 964913 h 2141100"/>
                <a:gd name="connsiteX804" fmla="*/ 158277 w 855964"/>
                <a:gd name="connsiteY804" fmla="*/ 965756 h 2141100"/>
                <a:gd name="connsiteX805" fmla="*/ 153297 w 855964"/>
                <a:gd name="connsiteY805" fmla="*/ 967360 h 2141100"/>
                <a:gd name="connsiteX806" fmla="*/ 149160 w 855964"/>
                <a:gd name="connsiteY806" fmla="*/ 968963 h 2141100"/>
                <a:gd name="connsiteX807" fmla="*/ 146712 w 855964"/>
                <a:gd name="connsiteY807" fmla="*/ 968963 h 2141100"/>
                <a:gd name="connsiteX808" fmla="*/ 145868 w 855964"/>
                <a:gd name="connsiteY808" fmla="*/ 969806 h 2141100"/>
                <a:gd name="connsiteX809" fmla="*/ 144180 w 855964"/>
                <a:gd name="connsiteY809" fmla="*/ 969806 h 2141100"/>
                <a:gd name="connsiteX810" fmla="*/ 142492 w 855964"/>
                <a:gd name="connsiteY810" fmla="*/ 970650 h 2141100"/>
                <a:gd name="connsiteX811" fmla="*/ 140804 w 855964"/>
                <a:gd name="connsiteY811" fmla="*/ 971494 h 2141100"/>
                <a:gd name="connsiteX812" fmla="*/ 139959 w 855964"/>
                <a:gd name="connsiteY812" fmla="*/ 971494 h 2141100"/>
                <a:gd name="connsiteX813" fmla="*/ 138271 w 855964"/>
                <a:gd name="connsiteY813" fmla="*/ 972337 h 2141100"/>
                <a:gd name="connsiteX814" fmla="*/ 137427 w 855964"/>
                <a:gd name="connsiteY814" fmla="*/ 973181 h 2141100"/>
                <a:gd name="connsiteX815" fmla="*/ 135739 w 855964"/>
                <a:gd name="connsiteY815" fmla="*/ 974869 h 2141100"/>
                <a:gd name="connsiteX816" fmla="*/ 134894 w 855964"/>
                <a:gd name="connsiteY816" fmla="*/ 975713 h 2141100"/>
                <a:gd name="connsiteX817" fmla="*/ 130758 w 855964"/>
                <a:gd name="connsiteY817" fmla="*/ 981535 h 2141100"/>
                <a:gd name="connsiteX818" fmla="*/ 127466 w 855964"/>
                <a:gd name="connsiteY818" fmla="*/ 985669 h 2141100"/>
                <a:gd name="connsiteX819" fmla="*/ 123330 w 855964"/>
                <a:gd name="connsiteY819" fmla="*/ 992250 h 2141100"/>
                <a:gd name="connsiteX820" fmla="*/ 117505 w 855964"/>
                <a:gd name="connsiteY820" fmla="*/ 1000519 h 2141100"/>
                <a:gd name="connsiteX821" fmla="*/ 116661 w 855964"/>
                <a:gd name="connsiteY821" fmla="*/ 1000519 h 2141100"/>
                <a:gd name="connsiteX822" fmla="*/ 115817 w 855964"/>
                <a:gd name="connsiteY822" fmla="*/ 1002966 h 2141100"/>
                <a:gd name="connsiteX823" fmla="*/ 112525 w 855964"/>
                <a:gd name="connsiteY823" fmla="*/ 1007100 h 2141100"/>
                <a:gd name="connsiteX824" fmla="*/ 111680 w 855964"/>
                <a:gd name="connsiteY824" fmla="*/ 1007944 h 2141100"/>
                <a:gd name="connsiteX825" fmla="*/ 108388 w 855964"/>
                <a:gd name="connsiteY825" fmla="*/ 1013766 h 2141100"/>
                <a:gd name="connsiteX826" fmla="*/ 101719 w 855964"/>
                <a:gd name="connsiteY826" fmla="*/ 1022879 h 2141100"/>
                <a:gd name="connsiteX827" fmla="*/ 101719 w 855964"/>
                <a:gd name="connsiteY827" fmla="*/ 1023722 h 2141100"/>
                <a:gd name="connsiteX828" fmla="*/ 100875 w 855964"/>
                <a:gd name="connsiteY828" fmla="*/ 1023722 h 2141100"/>
                <a:gd name="connsiteX829" fmla="*/ 100875 w 855964"/>
                <a:gd name="connsiteY829" fmla="*/ 1024566 h 2141100"/>
                <a:gd name="connsiteX830" fmla="*/ 100031 w 855964"/>
                <a:gd name="connsiteY830" fmla="*/ 1025410 h 2141100"/>
                <a:gd name="connsiteX831" fmla="*/ 99187 w 855964"/>
                <a:gd name="connsiteY831" fmla="*/ 1026253 h 2141100"/>
                <a:gd name="connsiteX832" fmla="*/ 99187 w 855964"/>
                <a:gd name="connsiteY832" fmla="*/ 1027097 h 2141100"/>
                <a:gd name="connsiteX833" fmla="*/ 95895 w 855964"/>
                <a:gd name="connsiteY833" fmla="*/ 1032075 h 2141100"/>
                <a:gd name="connsiteX834" fmla="*/ 94206 w 855964"/>
                <a:gd name="connsiteY834" fmla="*/ 1033763 h 2141100"/>
                <a:gd name="connsiteX835" fmla="*/ 92518 w 855964"/>
                <a:gd name="connsiteY835" fmla="*/ 1036209 h 2141100"/>
                <a:gd name="connsiteX836" fmla="*/ 89226 w 855964"/>
                <a:gd name="connsiteY836" fmla="*/ 1041188 h 2141100"/>
                <a:gd name="connsiteX837" fmla="*/ 89226 w 855964"/>
                <a:gd name="connsiteY837" fmla="*/ 1042031 h 2141100"/>
                <a:gd name="connsiteX838" fmla="*/ 88382 w 855964"/>
                <a:gd name="connsiteY838" fmla="*/ 1042875 h 2141100"/>
                <a:gd name="connsiteX839" fmla="*/ 87538 w 855964"/>
                <a:gd name="connsiteY839" fmla="*/ 1044562 h 2141100"/>
                <a:gd name="connsiteX840" fmla="*/ 85850 w 855964"/>
                <a:gd name="connsiteY840" fmla="*/ 1046250 h 2141100"/>
                <a:gd name="connsiteX841" fmla="*/ 85005 w 855964"/>
                <a:gd name="connsiteY841" fmla="*/ 1047938 h 2141100"/>
                <a:gd name="connsiteX842" fmla="*/ 84161 w 855964"/>
                <a:gd name="connsiteY842" fmla="*/ 1048781 h 2141100"/>
                <a:gd name="connsiteX843" fmla="*/ 83317 w 855964"/>
                <a:gd name="connsiteY843" fmla="*/ 1051228 h 2141100"/>
                <a:gd name="connsiteX844" fmla="*/ 82473 w 855964"/>
                <a:gd name="connsiteY844" fmla="*/ 1052072 h 2141100"/>
                <a:gd name="connsiteX845" fmla="*/ 80785 w 855964"/>
                <a:gd name="connsiteY845" fmla="*/ 1053760 h 2141100"/>
                <a:gd name="connsiteX846" fmla="*/ 79941 w 855964"/>
                <a:gd name="connsiteY846" fmla="*/ 1055447 h 2141100"/>
                <a:gd name="connsiteX847" fmla="*/ 79096 w 855964"/>
                <a:gd name="connsiteY847" fmla="*/ 1057135 h 2141100"/>
                <a:gd name="connsiteX848" fmla="*/ 79096 w 855964"/>
                <a:gd name="connsiteY848" fmla="*/ 1057978 h 2141100"/>
                <a:gd name="connsiteX849" fmla="*/ 78252 w 855964"/>
                <a:gd name="connsiteY849" fmla="*/ 1058822 h 2141100"/>
                <a:gd name="connsiteX850" fmla="*/ 77408 w 855964"/>
                <a:gd name="connsiteY850" fmla="*/ 1061269 h 2141100"/>
                <a:gd name="connsiteX851" fmla="*/ 77408 w 855964"/>
                <a:gd name="connsiteY851" fmla="*/ 1064560 h 2141100"/>
                <a:gd name="connsiteX852" fmla="*/ 76564 w 855964"/>
                <a:gd name="connsiteY852" fmla="*/ 1067007 h 2141100"/>
                <a:gd name="connsiteX853" fmla="*/ 76564 w 855964"/>
                <a:gd name="connsiteY853" fmla="*/ 1083544 h 2141100"/>
                <a:gd name="connsiteX854" fmla="*/ 75720 w 855964"/>
                <a:gd name="connsiteY854" fmla="*/ 1084388 h 2141100"/>
                <a:gd name="connsiteX855" fmla="*/ 74791 w 855964"/>
                <a:gd name="connsiteY855" fmla="*/ 1109194 h 2141100"/>
                <a:gd name="connsiteX856" fmla="*/ 74791 w 855964"/>
                <a:gd name="connsiteY856" fmla="*/ 1110038 h 2141100"/>
                <a:gd name="connsiteX857" fmla="*/ 73103 w 855964"/>
                <a:gd name="connsiteY857" fmla="*/ 1119150 h 2141100"/>
                <a:gd name="connsiteX858" fmla="*/ 72259 w 855964"/>
                <a:gd name="connsiteY858" fmla="*/ 1125732 h 2141100"/>
                <a:gd name="connsiteX859" fmla="*/ 71415 w 855964"/>
                <a:gd name="connsiteY859" fmla="*/ 1131554 h 2141100"/>
                <a:gd name="connsiteX860" fmla="*/ 70570 w 855964"/>
                <a:gd name="connsiteY860" fmla="*/ 1136531 h 2141100"/>
                <a:gd name="connsiteX861" fmla="*/ 70570 w 855964"/>
                <a:gd name="connsiteY861" fmla="*/ 1137375 h 2141100"/>
                <a:gd name="connsiteX862" fmla="*/ 69726 w 855964"/>
                <a:gd name="connsiteY862" fmla="*/ 1140666 h 2141100"/>
                <a:gd name="connsiteX863" fmla="*/ 69726 w 855964"/>
                <a:gd name="connsiteY863" fmla="*/ 1141510 h 2141100"/>
                <a:gd name="connsiteX864" fmla="*/ 68882 w 855964"/>
                <a:gd name="connsiteY864" fmla="*/ 1149778 h 2141100"/>
                <a:gd name="connsiteX865" fmla="*/ 67194 w 855964"/>
                <a:gd name="connsiteY865" fmla="*/ 1150622 h 2141100"/>
                <a:gd name="connsiteX866" fmla="*/ 65506 w 855964"/>
                <a:gd name="connsiteY866" fmla="*/ 1151466 h 2141100"/>
                <a:gd name="connsiteX867" fmla="*/ 64661 w 855964"/>
                <a:gd name="connsiteY867" fmla="*/ 1151466 h 2141100"/>
                <a:gd name="connsiteX868" fmla="*/ 60525 w 855964"/>
                <a:gd name="connsiteY868" fmla="*/ 1153069 h 2141100"/>
                <a:gd name="connsiteX869" fmla="*/ 58837 w 855964"/>
                <a:gd name="connsiteY869" fmla="*/ 1153069 h 2141100"/>
                <a:gd name="connsiteX870" fmla="*/ 57993 w 855964"/>
                <a:gd name="connsiteY870" fmla="*/ 1153913 h 2141100"/>
                <a:gd name="connsiteX871" fmla="*/ 57149 w 855964"/>
                <a:gd name="connsiteY871" fmla="*/ 1153913 h 2141100"/>
                <a:gd name="connsiteX872" fmla="*/ 51324 w 855964"/>
                <a:gd name="connsiteY872" fmla="*/ 1156359 h 2141100"/>
                <a:gd name="connsiteX873" fmla="*/ 50480 w 855964"/>
                <a:gd name="connsiteY873" fmla="*/ 1156359 h 2141100"/>
                <a:gd name="connsiteX874" fmla="*/ 46344 w 855964"/>
                <a:gd name="connsiteY874" fmla="*/ 1157963 h 2141100"/>
                <a:gd name="connsiteX875" fmla="*/ 44655 w 855964"/>
                <a:gd name="connsiteY875" fmla="*/ 1157963 h 2141100"/>
                <a:gd name="connsiteX876" fmla="*/ 37227 w 855964"/>
                <a:gd name="connsiteY876" fmla="*/ 1161253 h 2141100"/>
                <a:gd name="connsiteX877" fmla="*/ 36383 w 855964"/>
                <a:gd name="connsiteY877" fmla="*/ 1158807 h 2141100"/>
                <a:gd name="connsiteX878" fmla="*/ 36383 w 855964"/>
                <a:gd name="connsiteY878" fmla="*/ 1157119 h 2141100"/>
                <a:gd name="connsiteX879" fmla="*/ 33935 w 855964"/>
                <a:gd name="connsiteY879" fmla="*/ 1157963 h 2141100"/>
                <a:gd name="connsiteX880" fmla="*/ 30642 w 855964"/>
                <a:gd name="connsiteY880" fmla="*/ 1158807 h 2141100"/>
                <a:gd name="connsiteX881" fmla="*/ 25662 w 855964"/>
                <a:gd name="connsiteY881" fmla="*/ 1160410 h 2141100"/>
                <a:gd name="connsiteX882" fmla="*/ 22370 w 855964"/>
                <a:gd name="connsiteY882" fmla="*/ 1161253 h 2141100"/>
                <a:gd name="connsiteX883" fmla="*/ 16545 w 855964"/>
                <a:gd name="connsiteY883" fmla="*/ 1162856 h 2141100"/>
                <a:gd name="connsiteX884" fmla="*/ 10721 w 855964"/>
                <a:gd name="connsiteY884" fmla="*/ 1164460 h 2141100"/>
                <a:gd name="connsiteX885" fmla="*/ 7428 w 855964"/>
                <a:gd name="connsiteY885" fmla="*/ 1165304 h 2141100"/>
                <a:gd name="connsiteX886" fmla="*/ 5740 w 855964"/>
                <a:gd name="connsiteY886" fmla="*/ 1166147 h 2141100"/>
                <a:gd name="connsiteX887" fmla="*/ 3292 w 855964"/>
                <a:gd name="connsiteY887" fmla="*/ 1166991 h 2141100"/>
                <a:gd name="connsiteX888" fmla="*/ 0 w 855964"/>
                <a:gd name="connsiteY888" fmla="*/ 1167835 h 2141100"/>
                <a:gd name="connsiteX889" fmla="*/ 10721 w 855964"/>
                <a:gd name="connsiteY889" fmla="*/ 1171969 h 2141100"/>
                <a:gd name="connsiteX890" fmla="*/ 12409 w 855964"/>
                <a:gd name="connsiteY890" fmla="*/ 1172813 h 2141100"/>
                <a:gd name="connsiteX891" fmla="*/ 21441 w 855964"/>
                <a:gd name="connsiteY891" fmla="*/ 1176188 h 2141100"/>
                <a:gd name="connsiteX892" fmla="*/ 21441 w 855964"/>
                <a:gd name="connsiteY892" fmla="*/ 1177031 h 2141100"/>
                <a:gd name="connsiteX893" fmla="*/ 23130 w 855964"/>
                <a:gd name="connsiteY893" fmla="*/ 1177031 h 2141100"/>
                <a:gd name="connsiteX894" fmla="*/ 27266 w 855964"/>
                <a:gd name="connsiteY894" fmla="*/ 1178719 h 2141100"/>
                <a:gd name="connsiteX895" fmla="*/ 28954 w 855964"/>
                <a:gd name="connsiteY895" fmla="*/ 1179562 h 2141100"/>
                <a:gd name="connsiteX896" fmla="*/ 30642 w 855964"/>
                <a:gd name="connsiteY896" fmla="*/ 1180407 h 2141100"/>
                <a:gd name="connsiteX897" fmla="*/ 33935 w 855964"/>
                <a:gd name="connsiteY897" fmla="*/ 1182094 h 2141100"/>
                <a:gd name="connsiteX898" fmla="*/ 38071 w 855964"/>
                <a:gd name="connsiteY898" fmla="*/ 1183781 h 2141100"/>
                <a:gd name="connsiteX899" fmla="*/ 38915 w 855964"/>
                <a:gd name="connsiteY899" fmla="*/ 1183781 h 2141100"/>
                <a:gd name="connsiteX900" fmla="*/ 40603 w 855964"/>
                <a:gd name="connsiteY900" fmla="*/ 1184625 h 2141100"/>
                <a:gd name="connsiteX901" fmla="*/ 41447 w 855964"/>
                <a:gd name="connsiteY901" fmla="*/ 1184625 h 2141100"/>
                <a:gd name="connsiteX902" fmla="*/ 42292 w 855964"/>
                <a:gd name="connsiteY902" fmla="*/ 1185469 h 2141100"/>
                <a:gd name="connsiteX903" fmla="*/ 45584 w 855964"/>
                <a:gd name="connsiteY903" fmla="*/ 1186313 h 2141100"/>
                <a:gd name="connsiteX904" fmla="*/ 55460 w 855964"/>
                <a:gd name="connsiteY904" fmla="*/ 1190447 h 2141100"/>
                <a:gd name="connsiteX905" fmla="*/ 57149 w 855964"/>
                <a:gd name="connsiteY905" fmla="*/ 1191291 h 2141100"/>
                <a:gd name="connsiteX906" fmla="*/ 59597 w 855964"/>
                <a:gd name="connsiteY906" fmla="*/ 1192135 h 2141100"/>
                <a:gd name="connsiteX907" fmla="*/ 85174 w 855964"/>
                <a:gd name="connsiteY907" fmla="*/ 1202935 h 2141100"/>
                <a:gd name="connsiteX908" fmla="*/ 91759 w 855964"/>
                <a:gd name="connsiteY908" fmla="*/ 1205466 h 2141100"/>
                <a:gd name="connsiteX909" fmla="*/ 98343 w 855964"/>
                <a:gd name="connsiteY909" fmla="*/ 1208756 h 2141100"/>
                <a:gd name="connsiteX910" fmla="*/ 100031 w 855964"/>
                <a:gd name="connsiteY910" fmla="*/ 1209600 h 2141100"/>
                <a:gd name="connsiteX911" fmla="*/ 105012 w 855964"/>
                <a:gd name="connsiteY911" fmla="*/ 1211288 h 2141100"/>
                <a:gd name="connsiteX912" fmla="*/ 112440 w 855964"/>
                <a:gd name="connsiteY912" fmla="*/ 1216266 h 2141100"/>
                <a:gd name="connsiteX913" fmla="*/ 113284 w 855964"/>
                <a:gd name="connsiteY913" fmla="*/ 1216266 h 2141100"/>
                <a:gd name="connsiteX914" fmla="*/ 113284 w 855964"/>
                <a:gd name="connsiteY914" fmla="*/ 1218713 h 2141100"/>
                <a:gd name="connsiteX915" fmla="*/ 114128 w 855964"/>
                <a:gd name="connsiteY915" fmla="*/ 1222003 h 2141100"/>
                <a:gd name="connsiteX916" fmla="*/ 114973 w 855964"/>
                <a:gd name="connsiteY916" fmla="*/ 1222847 h 2141100"/>
                <a:gd name="connsiteX917" fmla="*/ 113706 w 855964"/>
                <a:gd name="connsiteY917" fmla="*/ 1223185 h 2141100"/>
                <a:gd name="connsiteX918" fmla="*/ 113706 w 855964"/>
                <a:gd name="connsiteY918" fmla="*/ 1223438 h 2141100"/>
                <a:gd name="connsiteX919" fmla="*/ 109233 w 855964"/>
                <a:gd name="connsiteY919" fmla="*/ 1224535 h 2141100"/>
                <a:gd name="connsiteX920" fmla="*/ 109992 w 855964"/>
                <a:gd name="connsiteY920" fmla="*/ 1226138 h 2141100"/>
                <a:gd name="connsiteX921" fmla="*/ 110836 w 855964"/>
                <a:gd name="connsiteY921" fmla="*/ 1226982 h 2141100"/>
                <a:gd name="connsiteX922" fmla="*/ 110836 w 855964"/>
                <a:gd name="connsiteY922" fmla="*/ 1227825 h 2141100"/>
                <a:gd name="connsiteX923" fmla="*/ 112440 w 855964"/>
                <a:gd name="connsiteY923" fmla="*/ 1230272 h 2141100"/>
                <a:gd name="connsiteX924" fmla="*/ 113284 w 855964"/>
                <a:gd name="connsiteY924" fmla="*/ 1231116 h 2141100"/>
                <a:gd name="connsiteX925" fmla="*/ 114888 w 855964"/>
                <a:gd name="connsiteY925" fmla="*/ 1233563 h 2141100"/>
                <a:gd name="connsiteX926" fmla="*/ 115732 w 855964"/>
                <a:gd name="connsiteY926" fmla="*/ 1235250 h 2141100"/>
                <a:gd name="connsiteX927" fmla="*/ 115732 w 855964"/>
                <a:gd name="connsiteY927" fmla="*/ 1236094 h 2141100"/>
                <a:gd name="connsiteX928" fmla="*/ 116577 w 855964"/>
                <a:gd name="connsiteY928" fmla="*/ 1236938 h 2141100"/>
                <a:gd name="connsiteX929" fmla="*/ 117420 w 855964"/>
                <a:gd name="connsiteY929" fmla="*/ 1238625 h 2141100"/>
                <a:gd name="connsiteX930" fmla="*/ 118265 w 855964"/>
                <a:gd name="connsiteY930" fmla="*/ 1239469 h 2141100"/>
                <a:gd name="connsiteX931" fmla="*/ 118265 w 855964"/>
                <a:gd name="connsiteY931" fmla="*/ 1240313 h 2141100"/>
                <a:gd name="connsiteX932" fmla="*/ 119869 w 855964"/>
                <a:gd name="connsiteY932" fmla="*/ 1242760 h 2141100"/>
                <a:gd name="connsiteX933" fmla="*/ 120122 w 855964"/>
                <a:gd name="connsiteY933" fmla="*/ 1242760 h 2141100"/>
                <a:gd name="connsiteX934" fmla="*/ 120713 w 855964"/>
                <a:gd name="connsiteY934" fmla="*/ 1242506 h 2141100"/>
                <a:gd name="connsiteX935" fmla="*/ 120713 w 855964"/>
                <a:gd name="connsiteY935" fmla="*/ 1242506 h 2141100"/>
                <a:gd name="connsiteX936" fmla="*/ 120713 w 855964"/>
                <a:gd name="connsiteY936" fmla="*/ 1241916 h 2141100"/>
                <a:gd name="connsiteX937" fmla="*/ 121557 w 855964"/>
                <a:gd name="connsiteY937" fmla="*/ 1241916 h 2141100"/>
                <a:gd name="connsiteX938" fmla="*/ 122232 w 855964"/>
                <a:gd name="connsiteY938" fmla="*/ 1241410 h 2141100"/>
                <a:gd name="connsiteX939" fmla="*/ 122317 w 855964"/>
                <a:gd name="connsiteY939" fmla="*/ 1241410 h 2141100"/>
                <a:gd name="connsiteX940" fmla="*/ 122317 w 855964"/>
                <a:gd name="connsiteY940" fmla="*/ 1241072 h 2141100"/>
                <a:gd name="connsiteX941" fmla="*/ 124596 w 855964"/>
                <a:gd name="connsiteY941" fmla="*/ 1241072 h 2141100"/>
                <a:gd name="connsiteX942" fmla="*/ 125187 w 855964"/>
                <a:gd name="connsiteY942" fmla="*/ 1240819 h 2141100"/>
                <a:gd name="connsiteX943" fmla="*/ 125609 w 855964"/>
                <a:gd name="connsiteY943" fmla="*/ 1240566 h 2141100"/>
                <a:gd name="connsiteX944" fmla="*/ 125609 w 855964"/>
                <a:gd name="connsiteY944" fmla="*/ 1240228 h 2141100"/>
                <a:gd name="connsiteX945" fmla="*/ 126200 w 855964"/>
                <a:gd name="connsiteY945" fmla="*/ 1240228 h 2141100"/>
                <a:gd name="connsiteX946" fmla="*/ 126453 w 855964"/>
                <a:gd name="connsiteY946" fmla="*/ 1240060 h 2141100"/>
                <a:gd name="connsiteX947" fmla="*/ 126622 w 855964"/>
                <a:gd name="connsiteY947" fmla="*/ 1240060 h 2141100"/>
                <a:gd name="connsiteX948" fmla="*/ 127297 w 855964"/>
                <a:gd name="connsiteY948" fmla="*/ 1239385 h 2141100"/>
                <a:gd name="connsiteX949" fmla="*/ 128986 w 855964"/>
                <a:gd name="connsiteY949" fmla="*/ 1239385 h 2141100"/>
                <a:gd name="connsiteX950" fmla="*/ 129829 w 855964"/>
                <a:gd name="connsiteY950" fmla="*/ 1240228 h 2141100"/>
                <a:gd name="connsiteX951" fmla="*/ 133122 w 855964"/>
                <a:gd name="connsiteY951" fmla="*/ 1240228 h 2141100"/>
                <a:gd name="connsiteX952" fmla="*/ 133122 w 855964"/>
                <a:gd name="connsiteY952" fmla="*/ 1241072 h 2141100"/>
                <a:gd name="connsiteX953" fmla="*/ 134641 w 855964"/>
                <a:gd name="connsiteY953" fmla="*/ 1241072 h 2141100"/>
                <a:gd name="connsiteX954" fmla="*/ 135485 w 855964"/>
                <a:gd name="connsiteY954" fmla="*/ 1240903 h 2141100"/>
                <a:gd name="connsiteX955" fmla="*/ 135570 w 855964"/>
                <a:gd name="connsiteY955" fmla="*/ 1240903 h 2141100"/>
                <a:gd name="connsiteX956" fmla="*/ 135570 w 855964"/>
                <a:gd name="connsiteY956" fmla="*/ 1240228 h 2141100"/>
                <a:gd name="connsiteX957" fmla="*/ 136414 w 855964"/>
                <a:gd name="connsiteY957" fmla="*/ 1240228 h 2141100"/>
                <a:gd name="connsiteX958" fmla="*/ 137258 w 855964"/>
                <a:gd name="connsiteY958" fmla="*/ 1241072 h 2141100"/>
                <a:gd name="connsiteX959" fmla="*/ 139706 w 855964"/>
                <a:gd name="connsiteY959" fmla="*/ 1241072 h 2141100"/>
                <a:gd name="connsiteX960" fmla="*/ 140550 w 855964"/>
                <a:gd name="connsiteY960" fmla="*/ 1241916 h 2141100"/>
                <a:gd name="connsiteX961" fmla="*/ 142238 w 855964"/>
                <a:gd name="connsiteY961" fmla="*/ 1241916 h 2141100"/>
                <a:gd name="connsiteX962" fmla="*/ 142238 w 855964"/>
                <a:gd name="connsiteY962" fmla="*/ 1242760 h 2141100"/>
                <a:gd name="connsiteX963" fmla="*/ 143927 w 855964"/>
                <a:gd name="connsiteY963" fmla="*/ 1242760 h 2141100"/>
                <a:gd name="connsiteX964" fmla="*/ 143927 w 855964"/>
                <a:gd name="connsiteY964" fmla="*/ 1246894 h 2141100"/>
                <a:gd name="connsiteX965" fmla="*/ 144771 w 855964"/>
                <a:gd name="connsiteY965" fmla="*/ 1246894 h 2141100"/>
                <a:gd name="connsiteX966" fmla="*/ 145531 w 855964"/>
                <a:gd name="connsiteY966" fmla="*/ 1246050 h 2141100"/>
                <a:gd name="connsiteX967" fmla="*/ 146881 w 855964"/>
                <a:gd name="connsiteY967" fmla="*/ 1246050 h 2141100"/>
                <a:gd name="connsiteX968" fmla="*/ 147303 w 855964"/>
                <a:gd name="connsiteY968" fmla="*/ 1245882 h 2141100"/>
                <a:gd name="connsiteX969" fmla="*/ 147979 w 855964"/>
                <a:gd name="connsiteY969" fmla="*/ 1245207 h 2141100"/>
                <a:gd name="connsiteX970" fmla="*/ 148316 w 855964"/>
                <a:gd name="connsiteY970" fmla="*/ 1245207 h 2141100"/>
                <a:gd name="connsiteX971" fmla="*/ 148738 w 855964"/>
                <a:gd name="connsiteY971" fmla="*/ 1243688 h 2141100"/>
                <a:gd name="connsiteX972" fmla="*/ 149076 w 855964"/>
                <a:gd name="connsiteY972" fmla="*/ 1243688 h 2141100"/>
                <a:gd name="connsiteX973" fmla="*/ 149583 w 855964"/>
                <a:gd name="connsiteY973" fmla="*/ 1243857 h 2141100"/>
                <a:gd name="connsiteX974" fmla="*/ 149751 w 855964"/>
                <a:gd name="connsiteY974" fmla="*/ 1243519 h 2141100"/>
                <a:gd name="connsiteX975" fmla="*/ 150596 w 855964"/>
                <a:gd name="connsiteY975" fmla="*/ 1243519 h 2141100"/>
                <a:gd name="connsiteX976" fmla="*/ 152284 w 855964"/>
                <a:gd name="connsiteY976" fmla="*/ 1244363 h 2141100"/>
                <a:gd name="connsiteX977" fmla="*/ 153043 w 855964"/>
                <a:gd name="connsiteY977" fmla="*/ 1244363 h 2141100"/>
                <a:gd name="connsiteX978" fmla="*/ 153972 w 855964"/>
                <a:gd name="connsiteY978" fmla="*/ 1243857 h 2141100"/>
                <a:gd name="connsiteX979" fmla="*/ 153972 w 855964"/>
                <a:gd name="connsiteY979" fmla="*/ 1243519 h 2141100"/>
                <a:gd name="connsiteX980" fmla="*/ 155661 w 855964"/>
                <a:gd name="connsiteY980" fmla="*/ 1243519 h 2141100"/>
                <a:gd name="connsiteX981" fmla="*/ 156420 w 855964"/>
                <a:gd name="connsiteY981" fmla="*/ 1242675 h 2141100"/>
                <a:gd name="connsiteX982" fmla="*/ 157180 w 855964"/>
                <a:gd name="connsiteY982" fmla="*/ 1242675 h 2141100"/>
                <a:gd name="connsiteX983" fmla="*/ 157855 w 855964"/>
                <a:gd name="connsiteY983" fmla="*/ 1241578 h 2141100"/>
                <a:gd name="connsiteX984" fmla="*/ 158531 w 855964"/>
                <a:gd name="connsiteY984" fmla="*/ 1241578 h 2141100"/>
                <a:gd name="connsiteX985" fmla="*/ 158784 w 855964"/>
                <a:gd name="connsiteY985" fmla="*/ 1240988 h 2141100"/>
                <a:gd name="connsiteX986" fmla="*/ 161232 w 855964"/>
                <a:gd name="connsiteY986" fmla="*/ 1240988 h 2141100"/>
                <a:gd name="connsiteX987" fmla="*/ 162076 w 855964"/>
                <a:gd name="connsiteY987" fmla="*/ 1241831 h 2141100"/>
                <a:gd name="connsiteX988" fmla="*/ 162076 w 855964"/>
                <a:gd name="connsiteY988" fmla="*/ 1242675 h 2141100"/>
                <a:gd name="connsiteX989" fmla="*/ 162920 w 855964"/>
                <a:gd name="connsiteY989" fmla="*/ 1243519 h 2141100"/>
                <a:gd name="connsiteX990" fmla="*/ 163764 w 855964"/>
                <a:gd name="connsiteY990" fmla="*/ 1243519 h 2141100"/>
                <a:gd name="connsiteX991" fmla="*/ 163764 w 855964"/>
                <a:gd name="connsiteY991" fmla="*/ 1245207 h 2141100"/>
                <a:gd name="connsiteX992" fmla="*/ 164608 w 855964"/>
                <a:gd name="connsiteY992" fmla="*/ 1245207 h 2141100"/>
                <a:gd name="connsiteX993" fmla="*/ 165452 w 855964"/>
                <a:gd name="connsiteY993" fmla="*/ 1246050 h 2141100"/>
                <a:gd name="connsiteX994" fmla="*/ 167141 w 855964"/>
                <a:gd name="connsiteY994" fmla="*/ 1246050 h 2141100"/>
                <a:gd name="connsiteX995" fmla="*/ 167141 w 855964"/>
                <a:gd name="connsiteY995" fmla="*/ 1246894 h 2141100"/>
                <a:gd name="connsiteX996" fmla="*/ 167901 w 855964"/>
                <a:gd name="connsiteY996" fmla="*/ 1246894 h 2141100"/>
                <a:gd name="connsiteX997" fmla="*/ 168576 w 855964"/>
                <a:gd name="connsiteY997" fmla="*/ 1245375 h 2141100"/>
                <a:gd name="connsiteX998" fmla="*/ 169082 w 855964"/>
                <a:gd name="connsiteY998" fmla="*/ 1244616 h 2141100"/>
                <a:gd name="connsiteX999" fmla="*/ 169589 w 855964"/>
                <a:gd name="connsiteY999" fmla="*/ 1244785 h 2141100"/>
                <a:gd name="connsiteX1000" fmla="*/ 169589 w 855964"/>
                <a:gd name="connsiteY1000" fmla="*/ 1244447 h 2141100"/>
                <a:gd name="connsiteX1001" fmla="*/ 170433 w 855964"/>
                <a:gd name="connsiteY1001" fmla="*/ 1244447 h 2141100"/>
                <a:gd name="connsiteX1002" fmla="*/ 171108 w 855964"/>
                <a:gd name="connsiteY1002" fmla="*/ 1245122 h 2141100"/>
                <a:gd name="connsiteX1003" fmla="*/ 171277 w 855964"/>
                <a:gd name="connsiteY1003" fmla="*/ 1244869 h 2141100"/>
                <a:gd name="connsiteX1004" fmla="*/ 171277 w 855964"/>
                <a:gd name="connsiteY1004" fmla="*/ 1244531 h 2141100"/>
                <a:gd name="connsiteX1005" fmla="*/ 171446 w 855964"/>
                <a:gd name="connsiteY1005" fmla="*/ 1244700 h 2141100"/>
                <a:gd name="connsiteX1006" fmla="*/ 172121 w 855964"/>
                <a:gd name="connsiteY1006" fmla="*/ 1244700 h 2141100"/>
                <a:gd name="connsiteX1007" fmla="*/ 172121 w 855964"/>
                <a:gd name="connsiteY1007" fmla="*/ 1244531 h 2141100"/>
                <a:gd name="connsiteX1008" fmla="*/ 177102 w 855964"/>
                <a:gd name="connsiteY1008" fmla="*/ 1244531 h 2141100"/>
                <a:gd name="connsiteX1009" fmla="*/ 176257 w 855964"/>
                <a:gd name="connsiteY1009" fmla="*/ 1247063 h 2141100"/>
                <a:gd name="connsiteX1010" fmla="*/ 176257 w 855964"/>
                <a:gd name="connsiteY1010" fmla="*/ 1247907 h 2141100"/>
                <a:gd name="connsiteX1011" fmla="*/ 185290 w 855964"/>
                <a:gd name="connsiteY1011" fmla="*/ 1247907 h 2141100"/>
                <a:gd name="connsiteX1012" fmla="*/ 185290 w 855964"/>
                <a:gd name="connsiteY1012" fmla="*/ 1248750 h 2141100"/>
                <a:gd name="connsiteX1013" fmla="*/ 186134 w 855964"/>
                <a:gd name="connsiteY1013" fmla="*/ 1249594 h 2141100"/>
                <a:gd name="connsiteX1014" fmla="*/ 186134 w 855964"/>
                <a:gd name="connsiteY1014" fmla="*/ 1250438 h 2141100"/>
                <a:gd name="connsiteX1015" fmla="*/ 186641 w 855964"/>
                <a:gd name="connsiteY1015" fmla="*/ 1251366 h 2141100"/>
                <a:gd name="connsiteX1016" fmla="*/ 187063 w 855964"/>
                <a:gd name="connsiteY1016" fmla="*/ 1251028 h 2141100"/>
                <a:gd name="connsiteX1017" fmla="*/ 192718 w 855964"/>
                <a:gd name="connsiteY1017" fmla="*/ 1245628 h 2141100"/>
                <a:gd name="connsiteX1018" fmla="*/ 193985 w 855964"/>
                <a:gd name="connsiteY1018" fmla="*/ 1245291 h 2141100"/>
                <a:gd name="connsiteX1019" fmla="*/ 195335 w 855964"/>
                <a:gd name="connsiteY1019" fmla="*/ 1244616 h 2141100"/>
                <a:gd name="connsiteX1020" fmla="*/ 195420 w 855964"/>
                <a:gd name="connsiteY1020" fmla="*/ 1244616 h 2141100"/>
                <a:gd name="connsiteX1021" fmla="*/ 196264 w 855964"/>
                <a:gd name="connsiteY1021" fmla="*/ 1244194 h 2141100"/>
                <a:gd name="connsiteX1022" fmla="*/ 196601 w 855964"/>
                <a:gd name="connsiteY1022" fmla="*/ 1244194 h 2141100"/>
                <a:gd name="connsiteX1023" fmla="*/ 196939 w 855964"/>
                <a:gd name="connsiteY1023" fmla="*/ 1243857 h 2141100"/>
                <a:gd name="connsiteX1024" fmla="*/ 196939 w 855964"/>
                <a:gd name="connsiteY1024" fmla="*/ 1243857 h 2141100"/>
                <a:gd name="connsiteX1025" fmla="*/ 199556 w 855964"/>
                <a:gd name="connsiteY1025" fmla="*/ 1243182 h 2141100"/>
                <a:gd name="connsiteX1026" fmla="*/ 199725 w 855964"/>
                <a:gd name="connsiteY1026" fmla="*/ 1243182 h 2141100"/>
                <a:gd name="connsiteX1027" fmla="*/ 200400 w 855964"/>
                <a:gd name="connsiteY1027" fmla="*/ 1243013 h 2141100"/>
                <a:gd name="connsiteX1028" fmla="*/ 202257 w 855964"/>
                <a:gd name="connsiteY1028" fmla="*/ 1243013 h 2141100"/>
                <a:gd name="connsiteX1029" fmla="*/ 202257 w 855964"/>
                <a:gd name="connsiteY1029" fmla="*/ 1242760 h 2141100"/>
                <a:gd name="connsiteX1030" fmla="*/ 202848 w 855964"/>
                <a:gd name="connsiteY1030" fmla="*/ 1242760 h 2141100"/>
                <a:gd name="connsiteX1031" fmla="*/ 202848 w 855964"/>
                <a:gd name="connsiteY1031" fmla="*/ 1242169 h 2141100"/>
                <a:gd name="connsiteX1032" fmla="*/ 205634 w 855964"/>
                <a:gd name="connsiteY1032" fmla="*/ 1242169 h 2141100"/>
                <a:gd name="connsiteX1033" fmla="*/ 205634 w 855964"/>
                <a:gd name="connsiteY1033" fmla="*/ 1242000 h 2141100"/>
                <a:gd name="connsiteX1034" fmla="*/ 206140 w 855964"/>
                <a:gd name="connsiteY1034" fmla="*/ 1242000 h 2141100"/>
                <a:gd name="connsiteX1035" fmla="*/ 206140 w 855964"/>
                <a:gd name="connsiteY1035" fmla="*/ 1241410 h 2141100"/>
                <a:gd name="connsiteX1036" fmla="*/ 207829 w 855964"/>
                <a:gd name="connsiteY1036" fmla="*/ 1241410 h 2141100"/>
                <a:gd name="connsiteX1037" fmla="*/ 207829 w 855964"/>
                <a:gd name="connsiteY1037" fmla="*/ 1243013 h 2141100"/>
                <a:gd name="connsiteX1038" fmla="*/ 207997 w 855964"/>
                <a:gd name="connsiteY1038" fmla="*/ 1243013 h 2141100"/>
                <a:gd name="connsiteX1039" fmla="*/ 208673 w 855964"/>
                <a:gd name="connsiteY1039" fmla="*/ 1242675 h 2141100"/>
                <a:gd name="connsiteX1040" fmla="*/ 208420 w 855964"/>
                <a:gd name="connsiteY1040" fmla="*/ 1241578 h 2141100"/>
                <a:gd name="connsiteX1041" fmla="*/ 209179 w 855964"/>
                <a:gd name="connsiteY1041" fmla="*/ 1241578 h 2141100"/>
                <a:gd name="connsiteX1042" fmla="*/ 209517 w 855964"/>
                <a:gd name="connsiteY1042" fmla="*/ 1241410 h 2141100"/>
                <a:gd name="connsiteX1043" fmla="*/ 210699 w 855964"/>
                <a:gd name="connsiteY1043" fmla="*/ 1241410 h 2141100"/>
                <a:gd name="connsiteX1044" fmla="*/ 210868 w 855964"/>
                <a:gd name="connsiteY1044" fmla="*/ 1240988 h 2141100"/>
                <a:gd name="connsiteX1045" fmla="*/ 210952 w 855964"/>
                <a:gd name="connsiteY1045" fmla="*/ 1240988 h 2141100"/>
                <a:gd name="connsiteX1046" fmla="*/ 211965 w 855964"/>
                <a:gd name="connsiteY1046" fmla="*/ 1241157 h 2141100"/>
                <a:gd name="connsiteX1047" fmla="*/ 211965 w 855964"/>
                <a:gd name="connsiteY1047" fmla="*/ 1240482 h 2141100"/>
                <a:gd name="connsiteX1048" fmla="*/ 212809 w 855964"/>
                <a:gd name="connsiteY1048" fmla="*/ 1240482 h 2141100"/>
                <a:gd name="connsiteX1049" fmla="*/ 212809 w 855964"/>
                <a:gd name="connsiteY1049" fmla="*/ 1241325 h 2141100"/>
                <a:gd name="connsiteX1050" fmla="*/ 213653 w 855964"/>
                <a:gd name="connsiteY1050" fmla="*/ 1241325 h 2141100"/>
                <a:gd name="connsiteX1051" fmla="*/ 213653 w 855964"/>
                <a:gd name="connsiteY1051" fmla="*/ 1242169 h 2141100"/>
                <a:gd name="connsiteX1052" fmla="*/ 214666 w 855964"/>
                <a:gd name="connsiteY1052" fmla="*/ 1242169 h 2141100"/>
                <a:gd name="connsiteX1053" fmla="*/ 215341 w 855964"/>
                <a:gd name="connsiteY1053" fmla="*/ 1242000 h 2141100"/>
                <a:gd name="connsiteX1054" fmla="*/ 215595 w 855964"/>
                <a:gd name="connsiteY1054" fmla="*/ 1242000 h 2141100"/>
                <a:gd name="connsiteX1055" fmla="*/ 216186 w 855964"/>
                <a:gd name="connsiteY1055" fmla="*/ 1241410 h 2141100"/>
                <a:gd name="connsiteX1056" fmla="*/ 217536 w 855964"/>
                <a:gd name="connsiteY1056" fmla="*/ 1241410 h 2141100"/>
                <a:gd name="connsiteX1057" fmla="*/ 217874 w 855964"/>
                <a:gd name="connsiteY1057" fmla="*/ 1240060 h 2141100"/>
                <a:gd name="connsiteX1058" fmla="*/ 218634 w 855964"/>
                <a:gd name="connsiteY1058" fmla="*/ 1240060 h 2141100"/>
                <a:gd name="connsiteX1059" fmla="*/ 218634 w 855964"/>
                <a:gd name="connsiteY1059" fmla="*/ 1239806 h 2141100"/>
                <a:gd name="connsiteX1060" fmla="*/ 223361 w 855964"/>
                <a:gd name="connsiteY1060" fmla="*/ 1239806 h 2141100"/>
                <a:gd name="connsiteX1061" fmla="*/ 223614 w 855964"/>
                <a:gd name="connsiteY1061" fmla="*/ 1239469 h 2141100"/>
                <a:gd name="connsiteX1062" fmla="*/ 223867 w 855964"/>
                <a:gd name="connsiteY1062" fmla="*/ 1239891 h 2141100"/>
                <a:gd name="connsiteX1063" fmla="*/ 225218 w 855964"/>
                <a:gd name="connsiteY1063" fmla="*/ 1239891 h 2141100"/>
                <a:gd name="connsiteX1064" fmla="*/ 225218 w 855964"/>
                <a:gd name="connsiteY1064" fmla="*/ 1240734 h 2141100"/>
                <a:gd name="connsiteX1065" fmla="*/ 225725 w 855964"/>
                <a:gd name="connsiteY1065" fmla="*/ 1242338 h 2141100"/>
                <a:gd name="connsiteX1066" fmla="*/ 225725 w 855964"/>
                <a:gd name="connsiteY1066" fmla="*/ 1241663 h 2141100"/>
                <a:gd name="connsiteX1067" fmla="*/ 226062 w 855964"/>
                <a:gd name="connsiteY1067" fmla="*/ 1239891 h 2141100"/>
                <a:gd name="connsiteX1068" fmla="*/ 226062 w 855964"/>
                <a:gd name="connsiteY1068" fmla="*/ 1239385 h 2141100"/>
                <a:gd name="connsiteX1069" fmla="*/ 227666 w 855964"/>
                <a:gd name="connsiteY1069" fmla="*/ 1238035 h 2141100"/>
                <a:gd name="connsiteX1070" fmla="*/ 228679 w 855964"/>
                <a:gd name="connsiteY1070" fmla="*/ 1237106 h 2141100"/>
                <a:gd name="connsiteX1071" fmla="*/ 228763 w 855964"/>
                <a:gd name="connsiteY1071" fmla="*/ 1237106 h 2141100"/>
                <a:gd name="connsiteX1072" fmla="*/ 229354 w 855964"/>
                <a:gd name="connsiteY1072" fmla="*/ 1236600 h 2141100"/>
                <a:gd name="connsiteX1073" fmla="*/ 229945 w 855964"/>
                <a:gd name="connsiteY1073" fmla="*/ 1236938 h 2141100"/>
                <a:gd name="connsiteX1074" fmla="*/ 230114 w 855964"/>
                <a:gd name="connsiteY1074" fmla="*/ 1236009 h 2141100"/>
                <a:gd name="connsiteX1075" fmla="*/ 232140 w 855964"/>
                <a:gd name="connsiteY1075" fmla="*/ 1234238 h 2141100"/>
                <a:gd name="connsiteX1076" fmla="*/ 232478 w 855964"/>
                <a:gd name="connsiteY1076" fmla="*/ 1233984 h 2141100"/>
                <a:gd name="connsiteX1077" fmla="*/ 233322 w 855964"/>
                <a:gd name="connsiteY1077" fmla="*/ 1233310 h 2141100"/>
                <a:gd name="connsiteX1078" fmla="*/ 233997 w 855964"/>
                <a:gd name="connsiteY1078" fmla="*/ 1233647 h 2141100"/>
                <a:gd name="connsiteX1079" fmla="*/ 233997 w 855964"/>
                <a:gd name="connsiteY1079" fmla="*/ 1233647 h 2141100"/>
                <a:gd name="connsiteX1080" fmla="*/ 234335 w 855964"/>
                <a:gd name="connsiteY1080" fmla="*/ 1233394 h 2141100"/>
                <a:gd name="connsiteX1081" fmla="*/ 235179 w 855964"/>
                <a:gd name="connsiteY1081" fmla="*/ 1233394 h 2141100"/>
                <a:gd name="connsiteX1082" fmla="*/ 236867 w 855964"/>
                <a:gd name="connsiteY1082" fmla="*/ 1234238 h 2141100"/>
                <a:gd name="connsiteX1083" fmla="*/ 238471 w 855964"/>
                <a:gd name="connsiteY1083" fmla="*/ 1235081 h 2141100"/>
                <a:gd name="connsiteX1084" fmla="*/ 241763 w 855964"/>
                <a:gd name="connsiteY1084" fmla="*/ 1237613 h 2141100"/>
                <a:gd name="connsiteX1085" fmla="*/ 242607 w 855964"/>
                <a:gd name="connsiteY1085" fmla="*/ 1237613 h 2141100"/>
                <a:gd name="connsiteX1086" fmla="*/ 244211 w 855964"/>
                <a:gd name="connsiteY1086" fmla="*/ 1239300 h 2141100"/>
                <a:gd name="connsiteX1087" fmla="*/ 244211 w 855964"/>
                <a:gd name="connsiteY1087" fmla="*/ 1240144 h 2141100"/>
                <a:gd name="connsiteX1088" fmla="*/ 246659 w 855964"/>
                <a:gd name="connsiteY1088" fmla="*/ 1240988 h 2141100"/>
                <a:gd name="connsiteX1089" fmla="*/ 248263 w 855964"/>
                <a:gd name="connsiteY1089" fmla="*/ 1241831 h 2141100"/>
                <a:gd name="connsiteX1090" fmla="*/ 247419 w 855964"/>
                <a:gd name="connsiteY1090" fmla="*/ 1243519 h 2141100"/>
                <a:gd name="connsiteX1091" fmla="*/ 254848 w 855964"/>
                <a:gd name="connsiteY1091" fmla="*/ 1244363 h 2141100"/>
                <a:gd name="connsiteX1092" fmla="*/ 258984 w 855964"/>
                <a:gd name="connsiteY1092" fmla="*/ 1244363 h 2141100"/>
                <a:gd name="connsiteX1093" fmla="*/ 260588 w 855964"/>
                <a:gd name="connsiteY1093" fmla="*/ 1245207 h 2141100"/>
                <a:gd name="connsiteX1094" fmla="*/ 262276 w 855964"/>
                <a:gd name="connsiteY1094" fmla="*/ 1245207 h 2141100"/>
                <a:gd name="connsiteX1095" fmla="*/ 272912 w 855964"/>
                <a:gd name="connsiteY1095" fmla="*/ 1254404 h 2141100"/>
                <a:gd name="connsiteX1096" fmla="*/ 272912 w 855964"/>
                <a:gd name="connsiteY1096" fmla="*/ 1255247 h 2141100"/>
                <a:gd name="connsiteX1097" fmla="*/ 273757 w 855964"/>
                <a:gd name="connsiteY1097" fmla="*/ 1256091 h 2141100"/>
                <a:gd name="connsiteX1098" fmla="*/ 274601 w 855964"/>
                <a:gd name="connsiteY1098" fmla="*/ 1256091 h 2141100"/>
                <a:gd name="connsiteX1099" fmla="*/ 273757 w 855964"/>
                <a:gd name="connsiteY1099" fmla="*/ 1258538 h 2141100"/>
                <a:gd name="connsiteX1100" fmla="*/ 272912 w 855964"/>
                <a:gd name="connsiteY1100" fmla="*/ 1259381 h 2141100"/>
                <a:gd name="connsiteX1101" fmla="*/ 272912 w 855964"/>
                <a:gd name="connsiteY1101" fmla="*/ 1260226 h 2141100"/>
                <a:gd name="connsiteX1102" fmla="*/ 272068 w 855964"/>
                <a:gd name="connsiteY1102" fmla="*/ 1261069 h 2141100"/>
                <a:gd name="connsiteX1103" fmla="*/ 272068 w 855964"/>
                <a:gd name="connsiteY1103" fmla="*/ 1261913 h 2141100"/>
                <a:gd name="connsiteX1104" fmla="*/ 271224 w 855964"/>
                <a:gd name="connsiteY1104" fmla="*/ 1263600 h 2141100"/>
                <a:gd name="connsiteX1105" fmla="*/ 271224 w 855964"/>
                <a:gd name="connsiteY1105" fmla="*/ 1264444 h 2141100"/>
                <a:gd name="connsiteX1106" fmla="*/ 270380 w 855964"/>
                <a:gd name="connsiteY1106" fmla="*/ 1266131 h 2141100"/>
                <a:gd name="connsiteX1107" fmla="*/ 269536 w 855964"/>
                <a:gd name="connsiteY1107" fmla="*/ 1266975 h 2141100"/>
                <a:gd name="connsiteX1108" fmla="*/ 270380 w 855964"/>
                <a:gd name="connsiteY1108" fmla="*/ 1266975 h 2141100"/>
                <a:gd name="connsiteX1109" fmla="*/ 270380 w 855964"/>
                <a:gd name="connsiteY1109" fmla="*/ 1267819 h 2141100"/>
                <a:gd name="connsiteX1110" fmla="*/ 271224 w 855964"/>
                <a:gd name="connsiteY1110" fmla="*/ 1267819 h 2141100"/>
                <a:gd name="connsiteX1111" fmla="*/ 271224 w 855964"/>
                <a:gd name="connsiteY1111" fmla="*/ 1268663 h 2141100"/>
                <a:gd name="connsiteX1112" fmla="*/ 275360 w 855964"/>
                <a:gd name="connsiteY1112" fmla="*/ 1268663 h 2141100"/>
                <a:gd name="connsiteX1113" fmla="*/ 277808 w 855964"/>
                <a:gd name="connsiteY1113" fmla="*/ 1269507 h 2141100"/>
                <a:gd name="connsiteX1114" fmla="*/ 278652 w 855964"/>
                <a:gd name="connsiteY1114" fmla="*/ 1270350 h 2141100"/>
                <a:gd name="connsiteX1115" fmla="*/ 276458 w 855964"/>
                <a:gd name="connsiteY1115" fmla="*/ 1271110 h 2141100"/>
                <a:gd name="connsiteX1116" fmla="*/ 276205 w 855964"/>
                <a:gd name="connsiteY1116" fmla="*/ 1271279 h 2141100"/>
                <a:gd name="connsiteX1117" fmla="*/ 276205 w 855964"/>
                <a:gd name="connsiteY1117" fmla="*/ 1272038 h 2141100"/>
                <a:gd name="connsiteX1118" fmla="*/ 275360 w 855964"/>
                <a:gd name="connsiteY1118" fmla="*/ 1272038 h 2141100"/>
                <a:gd name="connsiteX1119" fmla="*/ 274516 w 855964"/>
                <a:gd name="connsiteY1119" fmla="*/ 1272882 h 2141100"/>
                <a:gd name="connsiteX1120" fmla="*/ 272659 w 855964"/>
                <a:gd name="connsiteY1120" fmla="*/ 1272882 h 2141100"/>
                <a:gd name="connsiteX1121" fmla="*/ 269536 w 855964"/>
                <a:gd name="connsiteY1121" fmla="*/ 1274484 h 2141100"/>
                <a:gd name="connsiteX1122" fmla="*/ 267847 w 855964"/>
                <a:gd name="connsiteY1122" fmla="*/ 1274484 h 2141100"/>
                <a:gd name="connsiteX1123" fmla="*/ 267847 w 855964"/>
                <a:gd name="connsiteY1123" fmla="*/ 1274232 h 2141100"/>
                <a:gd name="connsiteX1124" fmla="*/ 266159 w 855964"/>
                <a:gd name="connsiteY1124" fmla="*/ 1274232 h 2141100"/>
                <a:gd name="connsiteX1125" fmla="*/ 266159 w 855964"/>
                <a:gd name="connsiteY1125" fmla="*/ 1274484 h 2141100"/>
                <a:gd name="connsiteX1126" fmla="*/ 265315 w 855964"/>
                <a:gd name="connsiteY1126" fmla="*/ 1275328 h 2141100"/>
                <a:gd name="connsiteX1127" fmla="*/ 265315 w 855964"/>
                <a:gd name="connsiteY1127" fmla="*/ 1277775 h 2141100"/>
                <a:gd name="connsiteX1128" fmla="*/ 266075 w 855964"/>
                <a:gd name="connsiteY1128" fmla="*/ 1285960 h 2141100"/>
                <a:gd name="connsiteX1129" fmla="*/ 266497 w 855964"/>
                <a:gd name="connsiteY1129" fmla="*/ 1285622 h 2141100"/>
                <a:gd name="connsiteX1130" fmla="*/ 266497 w 855964"/>
                <a:gd name="connsiteY1130" fmla="*/ 1285622 h 2141100"/>
                <a:gd name="connsiteX1131" fmla="*/ 266919 w 855964"/>
                <a:gd name="connsiteY1131" fmla="*/ 1285200 h 2141100"/>
                <a:gd name="connsiteX1132" fmla="*/ 270127 w 855964"/>
                <a:gd name="connsiteY1132" fmla="*/ 1285200 h 2141100"/>
                <a:gd name="connsiteX1133" fmla="*/ 269958 w 855964"/>
                <a:gd name="connsiteY1133" fmla="*/ 1283850 h 2141100"/>
                <a:gd name="connsiteX1134" fmla="*/ 271055 w 855964"/>
                <a:gd name="connsiteY1134" fmla="*/ 1283850 h 2141100"/>
                <a:gd name="connsiteX1135" fmla="*/ 271055 w 855964"/>
                <a:gd name="connsiteY1135" fmla="*/ 1283513 h 2141100"/>
                <a:gd name="connsiteX1136" fmla="*/ 273503 w 855964"/>
                <a:gd name="connsiteY1136" fmla="*/ 1283513 h 2141100"/>
                <a:gd name="connsiteX1137" fmla="*/ 274347 w 855964"/>
                <a:gd name="connsiteY1137" fmla="*/ 1284357 h 2141100"/>
                <a:gd name="connsiteX1138" fmla="*/ 274347 w 855964"/>
                <a:gd name="connsiteY1138" fmla="*/ 1287647 h 2141100"/>
                <a:gd name="connsiteX1139" fmla="*/ 273503 w 855964"/>
                <a:gd name="connsiteY1139" fmla="*/ 1287647 h 2141100"/>
                <a:gd name="connsiteX1140" fmla="*/ 273503 w 855964"/>
                <a:gd name="connsiteY1140" fmla="*/ 1288154 h 2141100"/>
                <a:gd name="connsiteX1141" fmla="*/ 273503 w 855964"/>
                <a:gd name="connsiteY1141" fmla="*/ 1288154 h 2141100"/>
                <a:gd name="connsiteX1142" fmla="*/ 273503 w 855964"/>
                <a:gd name="connsiteY1142" fmla="*/ 1288491 h 2141100"/>
                <a:gd name="connsiteX1143" fmla="*/ 274347 w 855964"/>
                <a:gd name="connsiteY1143" fmla="*/ 1288491 h 2141100"/>
                <a:gd name="connsiteX1144" fmla="*/ 275191 w 855964"/>
                <a:gd name="connsiteY1144" fmla="*/ 1288913 h 2141100"/>
                <a:gd name="connsiteX1145" fmla="*/ 275698 w 855964"/>
                <a:gd name="connsiteY1145" fmla="*/ 1287985 h 2141100"/>
                <a:gd name="connsiteX1146" fmla="*/ 276711 w 855964"/>
                <a:gd name="connsiteY1146" fmla="*/ 1287985 h 2141100"/>
                <a:gd name="connsiteX1147" fmla="*/ 276880 w 855964"/>
                <a:gd name="connsiteY1147" fmla="*/ 1287731 h 2141100"/>
                <a:gd name="connsiteX1148" fmla="*/ 277724 w 855964"/>
                <a:gd name="connsiteY1148" fmla="*/ 1287731 h 2141100"/>
                <a:gd name="connsiteX1149" fmla="*/ 277724 w 855964"/>
                <a:gd name="connsiteY1149" fmla="*/ 1296000 h 2141100"/>
                <a:gd name="connsiteX1150" fmla="*/ 277133 w 855964"/>
                <a:gd name="connsiteY1150" fmla="*/ 1296000 h 2141100"/>
                <a:gd name="connsiteX1151" fmla="*/ 277133 w 855964"/>
                <a:gd name="connsiteY1151" fmla="*/ 1296253 h 2141100"/>
                <a:gd name="connsiteX1152" fmla="*/ 276795 w 855964"/>
                <a:gd name="connsiteY1152" fmla="*/ 1296422 h 2141100"/>
                <a:gd name="connsiteX1153" fmla="*/ 276795 w 855964"/>
                <a:gd name="connsiteY1153" fmla="*/ 1296844 h 2141100"/>
                <a:gd name="connsiteX1154" fmla="*/ 276289 w 855964"/>
                <a:gd name="connsiteY1154" fmla="*/ 1296844 h 2141100"/>
                <a:gd name="connsiteX1155" fmla="*/ 276036 w 855964"/>
                <a:gd name="connsiteY1155" fmla="*/ 1297097 h 2141100"/>
                <a:gd name="connsiteX1156" fmla="*/ 275107 w 855964"/>
                <a:gd name="connsiteY1156" fmla="*/ 1297856 h 2141100"/>
                <a:gd name="connsiteX1157" fmla="*/ 275023 w 855964"/>
                <a:gd name="connsiteY1157" fmla="*/ 1297856 h 2141100"/>
                <a:gd name="connsiteX1158" fmla="*/ 275023 w 855964"/>
                <a:gd name="connsiteY1158" fmla="*/ 1298025 h 2141100"/>
                <a:gd name="connsiteX1159" fmla="*/ 274347 w 855964"/>
                <a:gd name="connsiteY1159" fmla="*/ 1299291 h 2141100"/>
                <a:gd name="connsiteX1160" fmla="*/ 275191 w 855964"/>
                <a:gd name="connsiteY1160" fmla="*/ 1300135 h 2141100"/>
                <a:gd name="connsiteX1161" fmla="*/ 272659 w 855964"/>
                <a:gd name="connsiteY1161" fmla="*/ 1303425 h 2141100"/>
                <a:gd name="connsiteX1162" fmla="*/ 273503 w 855964"/>
                <a:gd name="connsiteY1162" fmla="*/ 1303425 h 2141100"/>
                <a:gd name="connsiteX1163" fmla="*/ 272659 w 855964"/>
                <a:gd name="connsiteY1163" fmla="*/ 1304269 h 2141100"/>
                <a:gd name="connsiteX1164" fmla="*/ 271815 w 855964"/>
                <a:gd name="connsiteY1164" fmla="*/ 1305113 h 2141100"/>
                <a:gd name="connsiteX1165" fmla="*/ 271815 w 855964"/>
                <a:gd name="connsiteY1165" fmla="*/ 1305957 h 2141100"/>
                <a:gd name="connsiteX1166" fmla="*/ 274263 w 855964"/>
                <a:gd name="connsiteY1166" fmla="*/ 1305957 h 2141100"/>
                <a:gd name="connsiteX1167" fmla="*/ 275023 w 855964"/>
                <a:gd name="connsiteY1167" fmla="*/ 1311779 h 2141100"/>
                <a:gd name="connsiteX1168" fmla="*/ 275782 w 855964"/>
                <a:gd name="connsiteY1168" fmla="*/ 1312622 h 2141100"/>
                <a:gd name="connsiteX1169" fmla="*/ 275951 w 855964"/>
                <a:gd name="connsiteY1169" fmla="*/ 1312622 h 2141100"/>
                <a:gd name="connsiteX1170" fmla="*/ 276205 w 855964"/>
                <a:gd name="connsiteY1170" fmla="*/ 1312200 h 2141100"/>
                <a:gd name="connsiteX1171" fmla="*/ 276627 w 855964"/>
                <a:gd name="connsiteY1171" fmla="*/ 1312200 h 2141100"/>
                <a:gd name="connsiteX1172" fmla="*/ 276627 w 855964"/>
                <a:gd name="connsiteY1172" fmla="*/ 1311863 h 2141100"/>
                <a:gd name="connsiteX1173" fmla="*/ 277893 w 855964"/>
                <a:gd name="connsiteY1173" fmla="*/ 1311863 h 2141100"/>
                <a:gd name="connsiteX1174" fmla="*/ 278484 w 855964"/>
                <a:gd name="connsiteY1174" fmla="*/ 1311694 h 2141100"/>
                <a:gd name="connsiteX1175" fmla="*/ 279075 w 855964"/>
                <a:gd name="connsiteY1175" fmla="*/ 1311103 h 2141100"/>
                <a:gd name="connsiteX1176" fmla="*/ 280425 w 855964"/>
                <a:gd name="connsiteY1176" fmla="*/ 1311103 h 2141100"/>
                <a:gd name="connsiteX1177" fmla="*/ 281523 w 855964"/>
                <a:gd name="connsiteY1177" fmla="*/ 1310597 h 2141100"/>
                <a:gd name="connsiteX1178" fmla="*/ 281523 w 855964"/>
                <a:gd name="connsiteY1178" fmla="*/ 1310344 h 2141100"/>
                <a:gd name="connsiteX1179" fmla="*/ 281945 w 855964"/>
                <a:gd name="connsiteY1179" fmla="*/ 1310344 h 2141100"/>
                <a:gd name="connsiteX1180" fmla="*/ 282198 w 855964"/>
                <a:gd name="connsiteY1180" fmla="*/ 1310175 h 2141100"/>
                <a:gd name="connsiteX1181" fmla="*/ 282704 w 855964"/>
                <a:gd name="connsiteY1181" fmla="*/ 1310175 h 2141100"/>
                <a:gd name="connsiteX1182" fmla="*/ 283211 w 855964"/>
                <a:gd name="connsiteY1182" fmla="*/ 1309585 h 2141100"/>
                <a:gd name="connsiteX1183" fmla="*/ 283633 w 855964"/>
                <a:gd name="connsiteY1183" fmla="*/ 1309585 h 2141100"/>
                <a:gd name="connsiteX1184" fmla="*/ 284055 w 855964"/>
                <a:gd name="connsiteY1184" fmla="*/ 1309331 h 2141100"/>
                <a:gd name="connsiteX1185" fmla="*/ 284562 w 855964"/>
                <a:gd name="connsiteY1185" fmla="*/ 1308741 h 2141100"/>
                <a:gd name="connsiteX1186" fmla="*/ 285828 w 855964"/>
                <a:gd name="connsiteY1186" fmla="*/ 1306294 h 2141100"/>
                <a:gd name="connsiteX1187" fmla="*/ 286419 w 855964"/>
                <a:gd name="connsiteY1187" fmla="*/ 1305788 h 2141100"/>
                <a:gd name="connsiteX1188" fmla="*/ 286419 w 855964"/>
                <a:gd name="connsiteY1188" fmla="*/ 1305450 h 2141100"/>
                <a:gd name="connsiteX1189" fmla="*/ 287432 w 855964"/>
                <a:gd name="connsiteY1189" fmla="*/ 1304944 h 2141100"/>
                <a:gd name="connsiteX1190" fmla="*/ 287600 w 855964"/>
                <a:gd name="connsiteY1190" fmla="*/ 1304944 h 2141100"/>
                <a:gd name="connsiteX1191" fmla="*/ 288023 w 855964"/>
                <a:gd name="connsiteY1191" fmla="*/ 1304606 h 2141100"/>
                <a:gd name="connsiteX1192" fmla="*/ 288867 w 855964"/>
                <a:gd name="connsiteY1192" fmla="*/ 1304606 h 2141100"/>
                <a:gd name="connsiteX1193" fmla="*/ 289626 w 855964"/>
                <a:gd name="connsiteY1193" fmla="*/ 1304016 h 2141100"/>
                <a:gd name="connsiteX1194" fmla="*/ 289626 w 855964"/>
                <a:gd name="connsiteY1194" fmla="*/ 1303763 h 2141100"/>
                <a:gd name="connsiteX1195" fmla="*/ 289964 w 855964"/>
                <a:gd name="connsiteY1195" fmla="*/ 1303763 h 2141100"/>
                <a:gd name="connsiteX1196" fmla="*/ 290386 w 855964"/>
                <a:gd name="connsiteY1196" fmla="*/ 1303509 h 2141100"/>
                <a:gd name="connsiteX1197" fmla="*/ 290470 w 855964"/>
                <a:gd name="connsiteY1197" fmla="*/ 1303509 h 2141100"/>
                <a:gd name="connsiteX1198" fmla="*/ 290470 w 855964"/>
                <a:gd name="connsiteY1198" fmla="*/ 1302919 h 2141100"/>
                <a:gd name="connsiteX1199" fmla="*/ 290977 w 855964"/>
                <a:gd name="connsiteY1199" fmla="*/ 1302919 h 2141100"/>
                <a:gd name="connsiteX1200" fmla="*/ 291652 w 855964"/>
                <a:gd name="connsiteY1200" fmla="*/ 1302244 h 2141100"/>
                <a:gd name="connsiteX1201" fmla="*/ 292412 w 855964"/>
                <a:gd name="connsiteY1201" fmla="*/ 1301822 h 2141100"/>
                <a:gd name="connsiteX1202" fmla="*/ 292919 w 855964"/>
                <a:gd name="connsiteY1202" fmla="*/ 1301400 h 2141100"/>
                <a:gd name="connsiteX1203" fmla="*/ 292919 w 855964"/>
                <a:gd name="connsiteY1203" fmla="*/ 1301400 h 2141100"/>
                <a:gd name="connsiteX1204" fmla="*/ 293088 w 855964"/>
                <a:gd name="connsiteY1204" fmla="*/ 1301232 h 2141100"/>
                <a:gd name="connsiteX1205" fmla="*/ 293678 w 855964"/>
                <a:gd name="connsiteY1205" fmla="*/ 1301063 h 2141100"/>
                <a:gd name="connsiteX1206" fmla="*/ 293678 w 855964"/>
                <a:gd name="connsiteY1206" fmla="*/ 1300557 h 2141100"/>
                <a:gd name="connsiteX1207" fmla="*/ 296211 w 855964"/>
                <a:gd name="connsiteY1207" fmla="*/ 1300557 h 2141100"/>
                <a:gd name="connsiteX1208" fmla="*/ 297055 w 855964"/>
                <a:gd name="connsiteY1208" fmla="*/ 1299713 h 2141100"/>
                <a:gd name="connsiteX1209" fmla="*/ 297055 w 855964"/>
                <a:gd name="connsiteY1209" fmla="*/ 1300557 h 2141100"/>
                <a:gd name="connsiteX1210" fmla="*/ 299250 w 855964"/>
                <a:gd name="connsiteY1210" fmla="*/ 1300557 h 2141100"/>
                <a:gd name="connsiteX1211" fmla="*/ 300347 w 855964"/>
                <a:gd name="connsiteY1211" fmla="*/ 1300135 h 2141100"/>
                <a:gd name="connsiteX1212" fmla="*/ 300347 w 855964"/>
                <a:gd name="connsiteY1212" fmla="*/ 1299713 h 2141100"/>
                <a:gd name="connsiteX1213" fmla="*/ 300685 w 855964"/>
                <a:gd name="connsiteY1213" fmla="*/ 1299713 h 2141100"/>
                <a:gd name="connsiteX1214" fmla="*/ 301022 w 855964"/>
                <a:gd name="connsiteY1214" fmla="*/ 1299544 h 2141100"/>
                <a:gd name="connsiteX1215" fmla="*/ 301191 w 855964"/>
                <a:gd name="connsiteY1215" fmla="*/ 1299544 h 2141100"/>
                <a:gd name="connsiteX1216" fmla="*/ 301951 w 855964"/>
                <a:gd name="connsiteY1216" fmla="*/ 1298869 h 2141100"/>
                <a:gd name="connsiteX1217" fmla="*/ 301951 w 855964"/>
                <a:gd name="connsiteY1217" fmla="*/ 1299375 h 2141100"/>
                <a:gd name="connsiteX1218" fmla="*/ 306678 w 855964"/>
                <a:gd name="connsiteY1218" fmla="*/ 1296085 h 2141100"/>
                <a:gd name="connsiteX1219" fmla="*/ 305918 w 855964"/>
                <a:gd name="connsiteY1219" fmla="*/ 1294904 h 2141100"/>
                <a:gd name="connsiteX1220" fmla="*/ 306425 w 855964"/>
                <a:gd name="connsiteY1220" fmla="*/ 1294313 h 2141100"/>
                <a:gd name="connsiteX1221" fmla="*/ 306003 w 855964"/>
                <a:gd name="connsiteY1221" fmla="*/ 1293131 h 2141100"/>
                <a:gd name="connsiteX1222" fmla="*/ 306931 w 855964"/>
                <a:gd name="connsiteY1222" fmla="*/ 1292372 h 2141100"/>
                <a:gd name="connsiteX1223" fmla="*/ 307438 w 855964"/>
                <a:gd name="connsiteY1223" fmla="*/ 1292035 h 2141100"/>
                <a:gd name="connsiteX1224" fmla="*/ 308282 w 855964"/>
                <a:gd name="connsiteY1224" fmla="*/ 1290853 h 2141100"/>
                <a:gd name="connsiteX1225" fmla="*/ 308620 w 855964"/>
                <a:gd name="connsiteY1225" fmla="*/ 1290347 h 2141100"/>
                <a:gd name="connsiteX1226" fmla="*/ 309633 w 855964"/>
                <a:gd name="connsiteY1226" fmla="*/ 1289166 h 2141100"/>
                <a:gd name="connsiteX1227" fmla="*/ 310308 w 855964"/>
                <a:gd name="connsiteY1227" fmla="*/ 1289672 h 2141100"/>
                <a:gd name="connsiteX1228" fmla="*/ 310308 w 855964"/>
                <a:gd name="connsiteY1228" fmla="*/ 1288997 h 2141100"/>
                <a:gd name="connsiteX1229" fmla="*/ 311237 w 855964"/>
                <a:gd name="connsiteY1229" fmla="*/ 1289503 h 2141100"/>
                <a:gd name="connsiteX1230" fmla="*/ 311405 w 855964"/>
                <a:gd name="connsiteY1230" fmla="*/ 1289250 h 2141100"/>
                <a:gd name="connsiteX1231" fmla="*/ 311912 w 855964"/>
                <a:gd name="connsiteY1231" fmla="*/ 1289672 h 2141100"/>
                <a:gd name="connsiteX1232" fmla="*/ 311912 w 855964"/>
                <a:gd name="connsiteY1232" fmla="*/ 1288997 h 2141100"/>
                <a:gd name="connsiteX1233" fmla="*/ 312756 w 855964"/>
                <a:gd name="connsiteY1233" fmla="*/ 1288997 h 2141100"/>
                <a:gd name="connsiteX1234" fmla="*/ 313600 w 855964"/>
                <a:gd name="connsiteY1234" fmla="*/ 1289841 h 2141100"/>
                <a:gd name="connsiteX1235" fmla="*/ 313600 w 855964"/>
                <a:gd name="connsiteY1235" fmla="*/ 1290685 h 2141100"/>
                <a:gd name="connsiteX1236" fmla="*/ 314444 w 855964"/>
                <a:gd name="connsiteY1236" fmla="*/ 1290685 h 2141100"/>
                <a:gd name="connsiteX1237" fmla="*/ 316048 w 855964"/>
                <a:gd name="connsiteY1237" fmla="*/ 1292372 h 2141100"/>
                <a:gd name="connsiteX1238" fmla="*/ 316892 w 855964"/>
                <a:gd name="connsiteY1238" fmla="*/ 1293216 h 2141100"/>
                <a:gd name="connsiteX1239" fmla="*/ 318496 w 855964"/>
                <a:gd name="connsiteY1239" fmla="*/ 1294059 h 2141100"/>
                <a:gd name="connsiteX1240" fmla="*/ 319340 w 855964"/>
                <a:gd name="connsiteY1240" fmla="*/ 1294059 h 2141100"/>
                <a:gd name="connsiteX1241" fmla="*/ 320185 w 855964"/>
                <a:gd name="connsiteY1241" fmla="*/ 1295747 h 2141100"/>
                <a:gd name="connsiteX1242" fmla="*/ 321029 w 855964"/>
                <a:gd name="connsiteY1242" fmla="*/ 1295747 h 2141100"/>
                <a:gd name="connsiteX1243" fmla="*/ 321029 w 855964"/>
                <a:gd name="connsiteY1243" fmla="*/ 1296591 h 2141100"/>
                <a:gd name="connsiteX1244" fmla="*/ 321873 w 855964"/>
                <a:gd name="connsiteY1244" fmla="*/ 1296591 h 2141100"/>
                <a:gd name="connsiteX1245" fmla="*/ 321873 w 855964"/>
                <a:gd name="connsiteY1245" fmla="*/ 1297435 h 2141100"/>
                <a:gd name="connsiteX1246" fmla="*/ 322801 w 855964"/>
                <a:gd name="connsiteY1246" fmla="*/ 1297435 h 2141100"/>
                <a:gd name="connsiteX1247" fmla="*/ 322548 w 855964"/>
                <a:gd name="connsiteY1247" fmla="*/ 1297013 h 2141100"/>
                <a:gd name="connsiteX1248" fmla="*/ 322379 w 855964"/>
                <a:gd name="connsiteY1248" fmla="*/ 1294650 h 2141100"/>
                <a:gd name="connsiteX1249" fmla="*/ 322379 w 855964"/>
                <a:gd name="connsiteY1249" fmla="*/ 1292963 h 2141100"/>
                <a:gd name="connsiteX1250" fmla="*/ 323646 w 855964"/>
                <a:gd name="connsiteY1250" fmla="*/ 1292035 h 2141100"/>
                <a:gd name="connsiteX1251" fmla="*/ 323899 w 855964"/>
                <a:gd name="connsiteY1251" fmla="*/ 1291613 h 2141100"/>
                <a:gd name="connsiteX1252" fmla="*/ 323899 w 855964"/>
                <a:gd name="connsiteY1252" fmla="*/ 1289419 h 2141100"/>
                <a:gd name="connsiteX1253" fmla="*/ 324236 w 855964"/>
                <a:gd name="connsiteY1253" fmla="*/ 1288575 h 2141100"/>
                <a:gd name="connsiteX1254" fmla="*/ 324912 w 855964"/>
                <a:gd name="connsiteY1254" fmla="*/ 1287985 h 2141100"/>
                <a:gd name="connsiteX1255" fmla="*/ 325334 w 855964"/>
                <a:gd name="connsiteY1255" fmla="*/ 1287731 h 2141100"/>
                <a:gd name="connsiteX1256" fmla="*/ 325334 w 855964"/>
                <a:gd name="connsiteY1256" fmla="*/ 1287478 h 2141100"/>
                <a:gd name="connsiteX1257" fmla="*/ 325756 w 855964"/>
                <a:gd name="connsiteY1257" fmla="*/ 1287478 h 2141100"/>
                <a:gd name="connsiteX1258" fmla="*/ 326769 w 855964"/>
                <a:gd name="connsiteY1258" fmla="*/ 1286888 h 2141100"/>
                <a:gd name="connsiteX1259" fmla="*/ 327022 w 855964"/>
                <a:gd name="connsiteY1259" fmla="*/ 1286634 h 2141100"/>
                <a:gd name="connsiteX1260" fmla="*/ 327191 w 855964"/>
                <a:gd name="connsiteY1260" fmla="*/ 1286634 h 2141100"/>
                <a:gd name="connsiteX1261" fmla="*/ 328035 w 855964"/>
                <a:gd name="connsiteY1261" fmla="*/ 1286044 h 2141100"/>
                <a:gd name="connsiteX1262" fmla="*/ 329386 w 855964"/>
                <a:gd name="connsiteY1262" fmla="*/ 1284610 h 2141100"/>
                <a:gd name="connsiteX1263" fmla="*/ 332593 w 855964"/>
                <a:gd name="connsiteY1263" fmla="*/ 1281909 h 2141100"/>
                <a:gd name="connsiteX1264" fmla="*/ 333184 w 855964"/>
                <a:gd name="connsiteY1264" fmla="*/ 1281150 h 2141100"/>
                <a:gd name="connsiteX1265" fmla="*/ 333438 w 855964"/>
                <a:gd name="connsiteY1265" fmla="*/ 1280222 h 2141100"/>
                <a:gd name="connsiteX1266" fmla="*/ 334113 w 855964"/>
                <a:gd name="connsiteY1266" fmla="*/ 1279294 h 2141100"/>
                <a:gd name="connsiteX1267" fmla="*/ 334619 w 855964"/>
                <a:gd name="connsiteY1267" fmla="*/ 1278957 h 2141100"/>
                <a:gd name="connsiteX1268" fmla="*/ 335210 w 855964"/>
                <a:gd name="connsiteY1268" fmla="*/ 1278957 h 2141100"/>
                <a:gd name="connsiteX1269" fmla="*/ 335210 w 855964"/>
                <a:gd name="connsiteY1269" fmla="*/ 1278366 h 2141100"/>
                <a:gd name="connsiteX1270" fmla="*/ 336055 w 855964"/>
                <a:gd name="connsiteY1270" fmla="*/ 1278366 h 2141100"/>
                <a:gd name="connsiteX1271" fmla="*/ 336055 w 855964"/>
                <a:gd name="connsiteY1271" fmla="*/ 1279210 h 2141100"/>
                <a:gd name="connsiteX1272" fmla="*/ 337658 w 855964"/>
                <a:gd name="connsiteY1272" fmla="*/ 1279210 h 2141100"/>
                <a:gd name="connsiteX1273" fmla="*/ 337658 w 855964"/>
                <a:gd name="connsiteY1273" fmla="*/ 1280053 h 2141100"/>
                <a:gd name="connsiteX1274" fmla="*/ 338502 w 855964"/>
                <a:gd name="connsiteY1274" fmla="*/ 1280053 h 2141100"/>
                <a:gd name="connsiteX1275" fmla="*/ 338502 w 855964"/>
                <a:gd name="connsiteY1275" fmla="*/ 1280897 h 2141100"/>
                <a:gd name="connsiteX1276" fmla="*/ 339347 w 855964"/>
                <a:gd name="connsiteY1276" fmla="*/ 1280897 h 2141100"/>
                <a:gd name="connsiteX1277" fmla="*/ 339347 w 855964"/>
                <a:gd name="connsiteY1277" fmla="*/ 1281741 h 2141100"/>
                <a:gd name="connsiteX1278" fmla="*/ 340191 w 855964"/>
                <a:gd name="connsiteY1278" fmla="*/ 1281741 h 2141100"/>
                <a:gd name="connsiteX1279" fmla="*/ 340191 w 855964"/>
                <a:gd name="connsiteY1279" fmla="*/ 1285031 h 2141100"/>
                <a:gd name="connsiteX1280" fmla="*/ 341035 w 855964"/>
                <a:gd name="connsiteY1280" fmla="*/ 1285031 h 2141100"/>
                <a:gd name="connsiteX1281" fmla="*/ 341035 w 855964"/>
                <a:gd name="connsiteY1281" fmla="*/ 1285875 h 2141100"/>
                <a:gd name="connsiteX1282" fmla="*/ 343483 w 855964"/>
                <a:gd name="connsiteY1282" fmla="*/ 1285875 h 2141100"/>
                <a:gd name="connsiteX1283" fmla="*/ 343483 w 855964"/>
                <a:gd name="connsiteY1283" fmla="*/ 1287563 h 2141100"/>
                <a:gd name="connsiteX1284" fmla="*/ 345087 w 855964"/>
                <a:gd name="connsiteY1284" fmla="*/ 1287563 h 2141100"/>
                <a:gd name="connsiteX1285" fmla="*/ 345087 w 855964"/>
                <a:gd name="connsiteY1285" fmla="*/ 1288406 h 2141100"/>
                <a:gd name="connsiteX1286" fmla="*/ 345931 w 855964"/>
                <a:gd name="connsiteY1286" fmla="*/ 1288406 h 2141100"/>
                <a:gd name="connsiteX1287" fmla="*/ 345931 w 855964"/>
                <a:gd name="connsiteY1287" fmla="*/ 1290094 h 2141100"/>
                <a:gd name="connsiteX1288" fmla="*/ 346775 w 855964"/>
                <a:gd name="connsiteY1288" fmla="*/ 1290094 h 2141100"/>
                <a:gd name="connsiteX1289" fmla="*/ 346775 w 855964"/>
                <a:gd name="connsiteY1289" fmla="*/ 1290938 h 2141100"/>
                <a:gd name="connsiteX1290" fmla="*/ 347619 w 855964"/>
                <a:gd name="connsiteY1290" fmla="*/ 1290938 h 2141100"/>
                <a:gd name="connsiteX1291" fmla="*/ 347619 w 855964"/>
                <a:gd name="connsiteY1291" fmla="*/ 1294228 h 2141100"/>
                <a:gd name="connsiteX1292" fmla="*/ 346775 w 855964"/>
                <a:gd name="connsiteY1292" fmla="*/ 1294228 h 2141100"/>
                <a:gd name="connsiteX1293" fmla="*/ 346775 w 855964"/>
                <a:gd name="connsiteY1293" fmla="*/ 1296675 h 2141100"/>
                <a:gd name="connsiteX1294" fmla="*/ 347619 w 855964"/>
                <a:gd name="connsiteY1294" fmla="*/ 1296675 h 2141100"/>
                <a:gd name="connsiteX1295" fmla="*/ 348463 w 855964"/>
                <a:gd name="connsiteY1295" fmla="*/ 1297519 h 2141100"/>
                <a:gd name="connsiteX1296" fmla="*/ 349307 w 855964"/>
                <a:gd name="connsiteY1296" fmla="*/ 1297519 h 2141100"/>
                <a:gd name="connsiteX1297" fmla="*/ 350152 w 855964"/>
                <a:gd name="connsiteY1297" fmla="*/ 1298363 h 2141100"/>
                <a:gd name="connsiteX1298" fmla="*/ 350996 w 855964"/>
                <a:gd name="connsiteY1298" fmla="*/ 1299207 h 2141100"/>
                <a:gd name="connsiteX1299" fmla="*/ 350996 w 855964"/>
                <a:gd name="connsiteY1299" fmla="*/ 1300050 h 2141100"/>
                <a:gd name="connsiteX1300" fmla="*/ 353444 w 855964"/>
                <a:gd name="connsiteY1300" fmla="*/ 1300050 h 2141100"/>
                <a:gd name="connsiteX1301" fmla="*/ 353444 w 855964"/>
                <a:gd name="connsiteY1301" fmla="*/ 1300894 h 2141100"/>
                <a:gd name="connsiteX1302" fmla="*/ 354288 w 855964"/>
                <a:gd name="connsiteY1302" fmla="*/ 1300894 h 2141100"/>
                <a:gd name="connsiteX1303" fmla="*/ 353444 w 855964"/>
                <a:gd name="connsiteY1303" fmla="*/ 1304185 h 2141100"/>
                <a:gd name="connsiteX1304" fmla="*/ 352768 w 855964"/>
                <a:gd name="connsiteY1304" fmla="*/ 1303509 h 2141100"/>
                <a:gd name="connsiteX1305" fmla="*/ 352600 w 855964"/>
                <a:gd name="connsiteY1305" fmla="*/ 1303932 h 2141100"/>
                <a:gd name="connsiteX1306" fmla="*/ 352600 w 855964"/>
                <a:gd name="connsiteY1306" fmla="*/ 1305029 h 2141100"/>
                <a:gd name="connsiteX1307" fmla="*/ 351756 w 855964"/>
                <a:gd name="connsiteY1307" fmla="*/ 1306716 h 2141100"/>
                <a:gd name="connsiteX1308" fmla="*/ 351756 w 855964"/>
                <a:gd name="connsiteY1308" fmla="*/ 1307560 h 2141100"/>
                <a:gd name="connsiteX1309" fmla="*/ 352600 w 855964"/>
                <a:gd name="connsiteY1309" fmla="*/ 1308403 h 2141100"/>
                <a:gd name="connsiteX1310" fmla="*/ 353444 w 855964"/>
                <a:gd name="connsiteY1310" fmla="*/ 1308403 h 2141100"/>
                <a:gd name="connsiteX1311" fmla="*/ 355892 w 855964"/>
                <a:gd name="connsiteY1311" fmla="*/ 1310091 h 2141100"/>
                <a:gd name="connsiteX1312" fmla="*/ 356736 w 855964"/>
                <a:gd name="connsiteY1312" fmla="*/ 1310934 h 2141100"/>
                <a:gd name="connsiteX1313" fmla="*/ 358340 w 855964"/>
                <a:gd name="connsiteY1313" fmla="*/ 1312622 h 2141100"/>
                <a:gd name="connsiteX1314" fmla="*/ 359944 w 855964"/>
                <a:gd name="connsiteY1314" fmla="*/ 1314310 h 2141100"/>
                <a:gd name="connsiteX1315" fmla="*/ 361548 w 855964"/>
                <a:gd name="connsiteY1315" fmla="*/ 1315153 h 2141100"/>
                <a:gd name="connsiteX1316" fmla="*/ 361548 w 855964"/>
                <a:gd name="connsiteY1316" fmla="*/ 1315997 h 2141100"/>
                <a:gd name="connsiteX1317" fmla="*/ 363911 w 855964"/>
                <a:gd name="connsiteY1317" fmla="*/ 1318360 h 2141100"/>
                <a:gd name="connsiteX1318" fmla="*/ 364164 w 855964"/>
                <a:gd name="connsiteY1318" fmla="*/ 1318360 h 2141100"/>
                <a:gd name="connsiteX1319" fmla="*/ 364924 w 855964"/>
                <a:gd name="connsiteY1319" fmla="*/ 1317685 h 2141100"/>
                <a:gd name="connsiteX1320" fmla="*/ 365768 w 855964"/>
                <a:gd name="connsiteY1320" fmla="*/ 1318528 h 2141100"/>
                <a:gd name="connsiteX1321" fmla="*/ 367372 w 855964"/>
                <a:gd name="connsiteY1321" fmla="*/ 1319372 h 2141100"/>
                <a:gd name="connsiteX1322" fmla="*/ 367372 w 855964"/>
                <a:gd name="connsiteY1322" fmla="*/ 1320216 h 2141100"/>
                <a:gd name="connsiteX1323" fmla="*/ 368216 w 855964"/>
                <a:gd name="connsiteY1323" fmla="*/ 1320216 h 2141100"/>
                <a:gd name="connsiteX1324" fmla="*/ 370664 w 855964"/>
                <a:gd name="connsiteY1324" fmla="*/ 1322747 h 2141100"/>
                <a:gd name="connsiteX1325" fmla="*/ 371509 w 855964"/>
                <a:gd name="connsiteY1325" fmla="*/ 1322747 h 2141100"/>
                <a:gd name="connsiteX1326" fmla="*/ 371509 w 855964"/>
                <a:gd name="connsiteY1326" fmla="*/ 1323591 h 2141100"/>
                <a:gd name="connsiteX1327" fmla="*/ 375645 w 855964"/>
                <a:gd name="connsiteY1327" fmla="*/ 1325278 h 2141100"/>
                <a:gd name="connsiteX1328" fmla="*/ 376489 w 855964"/>
                <a:gd name="connsiteY1328" fmla="*/ 1326122 h 2141100"/>
                <a:gd name="connsiteX1329" fmla="*/ 377333 w 855964"/>
                <a:gd name="connsiteY1329" fmla="*/ 1326966 h 2141100"/>
                <a:gd name="connsiteX1330" fmla="*/ 376489 w 855964"/>
                <a:gd name="connsiteY1330" fmla="*/ 1327809 h 2141100"/>
                <a:gd name="connsiteX1331" fmla="*/ 374210 w 855964"/>
                <a:gd name="connsiteY1331" fmla="*/ 1328906 h 2141100"/>
                <a:gd name="connsiteX1332" fmla="*/ 374210 w 855964"/>
                <a:gd name="connsiteY1332" fmla="*/ 1328906 h 2141100"/>
                <a:gd name="connsiteX1333" fmla="*/ 372944 w 855964"/>
                <a:gd name="connsiteY1333" fmla="*/ 1329919 h 2141100"/>
                <a:gd name="connsiteX1334" fmla="*/ 371340 w 855964"/>
                <a:gd name="connsiteY1334" fmla="*/ 1330847 h 2141100"/>
                <a:gd name="connsiteX1335" fmla="*/ 370158 w 855964"/>
                <a:gd name="connsiteY1335" fmla="*/ 1331269 h 2141100"/>
                <a:gd name="connsiteX1336" fmla="*/ 368132 w 855964"/>
                <a:gd name="connsiteY1336" fmla="*/ 1331944 h 2141100"/>
                <a:gd name="connsiteX1337" fmla="*/ 367457 w 855964"/>
                <a:gd name="connsiteY1337" fmla="*/ 1332619 h 2141100"/>
                <a:gd name="connsiteX1338" fmla="*/ 365768 w 855964"/>
                <a:gd name="connsiteY1338" fmla="*/ 1333463 h 2141100"/>
                <a:gd name="connsiteX1339" fmla="*/ 364080 w 855964"/>
                <a:gd name="connsiteY1339" fmla="*/ 1335066 h 2141100"/>
                <a:gd name="connsiteX1340" fmla="*/ 363236 w 855964"/>
                <a:gd name="connsiteY1340" fmla="*/ 1336753 h 2141100"/>
                <a:gd name="connsiteX1341" fmla="*/ 362392 w 855964"/>
                <a:gd name="connsiteY1341" fmla="*/ 1338441 h 2141100"/>
                <a:gd name="connsiteX1342" fmla="*/ 361041 w 855964"/>
                <a:gd name="connsiteY1342" fmla="*/ 1341225 h 2141100"/>
                <a:gd name="connsiteX1343" fmla="*/ 360872 w 855964"/>
                <a:gd name="connsiteY1343" fmla="*/ 1342069 h 2141100"/>
                <a:gd name="connsiteX1344" fmla="*/ 360872 w 855964"/>
                <a:gd name="connsiteY1344" fmla="*/ 1342069 h 2141100"/>
                <a:gd name="connsiteX1345" fmla="*/ 361548 w 855964"/>
                <a:gd name="connsiteY1345" fmla="*/ 1344263 h 2141100"/>
                <a:gd name="connsiteX1346" fmla="*/ 361548 w 855964"/>
                <a:gd name="connsiteY1346" fmla="*/ 1347553 h 2141100"/>
                <a:gd name="connsiteX1347" fmla="*/ 360703 w 855964"/>
                <a:gd name="connsiteY1347" fmla="*/ 1349241 h 2141100"/>
                <a:gd name="connsiteX1348" fmla="*/ 360703 w 855964"/>
                <a:gd name="connsiteY1348" fmla="*/ 1350929 h 2141100"/>
                <a:gd name="connsiteX1349" fmla="*/ 359859 w 855964"/>
                <a:gd name="connsiteY1349" fmla="*/ 1352616 h 2141100"/>
                <a:gd name="connsiteX1350" fmla="*/ 358171 w 855964"/>
                <a:gd name="connsiteY1350" fmla="*/ 1354219 h 2141100"/>
                <a:gd name="connsiteX1351" fmla="*/ 356483 w 855964"/>
                <a:gd name="connsiteY1351" fmla="*/ 1355822 h 2141100"/>
                <a:gd name="connsiteX1352" fmla="*/ 355976 w 855964"/>
                <a:gd name="connsiteY1352" fmla="*/ 1355822 h 2141100"/>
                <a:gd name="connsiteX1353" fmla="*/ 355639 w 855964"/>
                <a:gd name="connsiteY1353" fmla="*/ 1356075 h 2141100"/>
                <a:gd name="connsiteX1354" fmla="*/ 354288 w 855964"/>
                <a:gd name="connsiteY1354" fmla="*/ 1356075 h 2141100"/>
                <a:gd name="connsiteX1355" fmla="*/ 352178 w 855964"/>
                <a:gd name="connsiteY1355" fmla="*/ 1356244 h 2141100"/>
                <a:gd name="connsiteX1356" fmla="*/ 346606 w 855964"/>
                <a:gd name="connsiteY1356" fmla="*/ 1356244 h 2141100"/>
                <a:gd name="connsiteX1357" fmla="*/ 345678 w 855964"/>
                <a:gd name="connsiteY1357" fmla="*/ 1356582 h 2141100"/>
                <a:gd name="connsiteX1358" fmla="*/ 342808 w 855964"/>
                <a:gd name="connsiteY1358" fmla="*/ 1356582 h 2141100"/>
                <a:gd name="connsiteX1359" fmla="*/ 340275 w 855964"/>
                <a:gd name="connsiteY1359" fmla="*/ 1357257 h 2141100"/>
                <a:gd name="connsiteX1360" fmla="*/ 339938 w 855964"/>
                <a:gd name="connsiteY1360" fmla="*/ 1357425 h 2141100"/>
                <a:gd name="connsiteX1361" fmla="*/ 339938 w 855964"/>
                <a:gd name="connsiteY1361" fmla="*/ 1357425 h 2141100"/>
                <a:gd name="connsiteX1362" fmla="*/ 338249 w 855964"/>
                <a:gd name="connsiteY1362" fmla="*/ 1358269 h 2141100"/>
                <a:gd name="connsiteX1363" fmla="*/ 337912 w 855964"/>
                <a:gd name="connsiteY1363" fmla="*/ 1358269 h 2141100"/>
                <a:gd name="connsiteX1364" fmla="*/ 337152 w 855964"/>
                <a:gd name="connsiteY1364" fmla="*/ 1358691 h 2141100"/>
                <a:gd name="connsiteX1365" fmla="*/ 335970 w 855964"/>
                <a:gd name="connsiteY1365" fmla="*/ 1359535 h 2141100"/>
                <a:gd name="connsiteX1366" fmla="*/ 335801 w 855964"/>
                <a:gd name="connsiteY1366" fmla="*/ 1359956 h 2141100"/>
                <a:gd name="connsiteX1367" fmla="*/ 334113 w 855964"/>
                <a:gd name="connsiteY1367" fmla="*/ 1361559 h 2141100"/>
                <a:gd name="connsiteX1368" fmla="*/ 333269 w 855964"/>
                <a:gd name="connsiteY1368" fmla="*/ 1361982 h 2141100"/>
                <a:gd name="connsiteX1369" fmla="*/ 331834 w 855964"/>
                <a:gd name="connsiteY1369" fmla="*/ 1363669 h 2141100"/>
                <a:gd name="connsiteX1370" fmla="*/ 331665 w 855964"/>
                <a:gd name="connsiteY1370" fmla="*/ 1364007 h 2141100"/>
                <a:gd name="connsiteX1371" fmla="*/ 331074 w 855964"/>
                <a:gd name="connsiteY1371" fmla="*/ 1364597 h 2141100"/>
                <a:gd name="connsiteX1372" fmla="*/ 329639 w 855964"/>
                <a:gd name="connsiteY1372" fmla="*/ 1366453 h 2141100"/>
                <a:gd name="connsiteX1373" fmla="*/ 329554 w 855964"/>
                <a:gd name="connsiteY1373" fmla="*/ 1366453 h 2141100"/>
                <a:gd name="connsiteX1374" fmla="*/ 329132 w 855964"/>
                <a:gd name="connsiteY1374" fmla="*/ 1367297 h 2141100"/>
                <a:gd name="connsiteX1375" fmla="*/ 328288 w 855964"/>
                <a:gd name="connsiteY1375" fmla="*/ 1368985 h 2141100"/>
                <a:gd name="connsiteX1376" fmla="*/ 327444 w 855964"/>
                <a:gd name="connsiteY1376" fmla="*/ 1370672 h 2141100"/>
                <a:gd name="connsiteX1377" fmla="*/ 326600 w 855964"/>
                <a:gd name="connsiteY1377" fmla="*/ 1372360 h 2141100"/>
                <a:gd name="connsiteX1378" fmla="*/ 324912 w 855964"/>
                <a:gd name="connsiteY1378" fmla="*/ 1373963 h 2141100"/>
                <a:gd name="connsiteX1379" fmla="*/ 324068 w 855964"/>
                <a:gd name="connsiteY1379" fmla="*/ 1374806 h 2141100"/>
                <a:gd name="connsiteX1380" fmla="*/ 322379 w 855964"/>
                <a:gd name="connsiteY1380" fmla="*/ 1376410 h 2141100"/>
                <a:gd name="connsiteX1381" fmla="*/ 320860 w 855964"/>
                <a:gd name="connsiteY1381" fmla="*/ 1377169 h 2141100"/>
                <a:gd name="connsiteX1382" fmla="*/ 320607 w 855964"/>
                <a:gd name="connsiteY1382" fmla="*/ 1377422 h 2141100"/>
                <a:gd name="connsiteX1383" fmla="*/ 319847 w 855964"/>
                <a:gd name="connsiteY1383" fmla="*/ 1378941 h 2141100"/>
                <a:gd name="connsiteX1384" fmla="*/ 319003 w 855964"/>
                <a:gd name="connsiteY1384" fmla="*/ 1379785 h 2141100"/>
                <a:gd name="connsiteX1385" fmla="*/ 317314 w 855964"/>
                <a:gd name="connsiteY1385" fmla="*/ 1381388 h 2141100"/>
                <a:gd name="connsiteX1386" fmla="*/ 316470 w 855964"/>
                <a:gd name="connsiteY1386" fmla="*/ 1383076 h 2141100"/>
                <a:gd name="connsiteX1387" fmla="*/ 316048 w 855964"/>
                <a:gd name="connsiteY1387" fmla="*/ 1383835 h 2141100"/>
                <a:gd name="connsiteX1388" fmla="*/ 315626 w 855964"/>
                <a:gd name="connsiteY1388" fmla="*/ 1385016 h 2141100"/>
                <a:gd name="connsiteX1389" fmla="*/ 315626 w 855964"/>
                <a:gd name="connsiteY1389" fmla="*/ 1387210 h 2141100"/>
                <a:gd name="connsiteX1390" fmla="*/ 314782 w 855964"/>
                <a:gd name="connsiteY1390" fmla="*/ 1388053 h 2141100"/>
                <a:gd name="connsiteX1391" fmla="*/ 314782 w 855964"/>
                <a:gd name="connsiteY1391" fmla="*/ 1390500 h 2141100"/>
                <a:gd name="connsiteX1392" fmla="*/ 313938 w 855964"/>
                <a:gd name="connsiteY1392" fmla="*/ 1392103 h 2141100"/>
                <a:gd name="connsiteX1393" fmla="*/ 313938 w 855964"/>
                <a:gd name="connsiteY1393" fmla="*/ 1392103 h 2141100"/>
                <a:gd name="connsiteX1394" fmla="*/ 314698 w 855964"/>
                <a:gd name="connsiteY1394" fmla="*/ 1394635 h 2141100"/>
                <a:gd name="connsiteX1395" fmla="*/ 315542 w 855964"/>
                <a:gd name="connsiteY1395" fmla="*/ 1396322 h 2141100"/>
                <a:gd name="connsiteX1396" fmla="*/ 316386 w 855964"/>
                <a:gd name="connsiteY1396" fmla="*/ 1398010 h 2141100"/>
                <a:gd name="connsiteX1397" fmla="*/ 317230 w 855964"/>
                <a:gd name="connsiteY1397" fmla="*/ 1399697 h 2141100"/>
                <a:gd name="connsiteX1398" fmla="*/ 318834 w 855964"/>
                <a:gd name="connsiteY1398" fmla="*/ 1401385 h 2141100"/>
                <a:gd name="connsiteX1399" fmla="*/ 319678 w 855964"/>
                <a:gd name="connsiteY1399" fmla="*/ 1402228 h 2141100"/>
                <a:gd name="connsiteX1400" fmla="*/ 321282 w 855964"/>
                <a:gd name="connsiteY1400" fmla="*/ 1403072 h 2141100"/>
                <a:gd name="connsiteX1401" fmla="*/ 322886 w 855964"/>
                <a:gd name="connsiteY1401" fmla="*/ 1403916 h 2141100"/>
                <a:gd name="connsiteX1402" fmla="*/ 323983 w 855964"/>
                <a:gd name="connsiteY1402" fmla="*/ 1403916 h 2141100"/>
                <a:gd name="connsiteX1403" fmla="*/ 327107 w 855964"/>
                <a:gd name="connsiteY1403" fmla="*/ 1403747 h 2141100"/>
                <a:gd name="connsiteX1404" fmla="*/ 327360 w 855964"/>
                <a:gd name="connsiteY1404" fmla="*/ 1403747 h 2141100"/>
                <a:gd name="connsiteX1405" fmla="*/ 330314 w 855964"/>
                <a:gd name="connsiteY1405" fmla="*/ 1402228 h 2141100"/>
                <a:gd name="connsiteX1406" fmla="*/ 336898 w 855964"/>
                <a:gd name="connsiteY1406" fmla="*/ 1402228 h 2141100"/>
                <a:gd name="connsiteX1407" fmla="*/ 338502 w 855964"/>
                <a:gd name="connsiteY1407" fmla="*/ 1403072 h 2141100"/>
                <a:gd name="connsiteX1408" fmla="*/ 340106 w 855964"/>
                <a:gd name="connsiteY1408" fmla="*/ 1403916 h 2141100"/>
                <a:gd name="connsiteX1409" fmla="*/ 341710 w 855964"/>
                <a:gd name="connsiteY1409" fmla="*/ 1404759 h 2141100"/>
                <a:gd name="connsiteX1410" fmla="*/ 343314 w 855964"/>
                <a:gd name="connsiteY1410" fmla="*/ 1406447 h 2141100"/>
                <a:gd name="connsiteX1411" fmla="*/ 344158 w 855964"/>
                <a:gd name="connsiteY1411" fmla="*/ 1407291 h 2141100"/>
                <a:gd name="connsiteX1412" fmla="*/ 345762 w 855964"/>
                <a:gd name="connsiteY1412" fmla="*/ 1408978 h 2141100"/>
                <a:gd name="connsiteX1413" fmla="*/ 346606 w 855964"/>
                <a:gd name="connsiteY1413" fmla="*/ 1409822 h 2141100"/>
                <a:gd name="connsiteX1414" fmla="*/ 347450 w 855964"/>
                <a:gd name="connsiteY1414" fmla="*/ 1411510 h 2141100"/>
                <a:gd name="connsiteX1415" fmla="*/ 348294 w 855964"/>
                <a:gd name="connsiteY1415" fmla="*/ 1413957 h 2141100"/>
                <a:gd name="connsiteX1416" fmla="*/ 348294 w 855964"/>
                <a:gd name="connsiteY1416" fmla="*/ 1419694 h 2141100"/>
                <a:gd name="connsiteX1417" fmla="*/ 347450 w 855964"/>
                <a:gd name="connsiteY1417" fmla="*/ 1420538 h 2141100"/>
                <a:gd name="connsiteX1418" fmla="*/ 347450 w 855964"/>
                <a:gd name="connsiteY1418" fmla="*/ 1421382 h 2141100"/>
                <a:gd name="connsiteX1419" fmla="*/ 346606 w 855964"/>
                <a:gd name="connsiteY1419" fmla="*/ 1423069 h 2141100"/>
                <a:gd name="connsiteX1420" fmla="*/ 346606 w 855964"/>
                <a:gd name="connsiteY1420" fmla="*/ 1425516 h 2141100"/>
                <a:gd name="connsiteX1421" fmla="*/ 345762 w 855964"/>
                <a:gd name="connsiteY1421" fmla="*/ 1427203 h 2141100"/>
                <a:gd name="connsiteX1422" fmla="*/ 344074 w 855964"/>
                <a:gd name="connsiteY1422" fmla="*/ 1428807 h 2141100"/>
                <a:gd name="connsiteX1423" fmla="*/ 343230 w 855964"/>
                <a:gd name="connsiteY1423" fmla="*/ 1429650 h 2141100"/>
                <a:gd name="connsiteX1424" fmla="*/ 341541 w 855964"/>
                <a:gd name="connsiteY1424" fmla="*/ 1431253 h 2141100"/>
                <a:gd name="connsiteX1425" fmla="*/ 340697 w 855964"/>
                <a:gd name="connsiteY1425" fmla="*/ 1432097 h 2141100"/>
                <a:gd name="connsiteX1426" fmla="*/ 339009 w 855964"/>
                <a:gd name="connsiteY1426" fmla="*/ 1433701 h 2141100"/>
                <a:gd name="connsiteX1427" fmla="*/ 337321 w 855964"/>
                <a:gd name="connsiteY1427" fmla="*/ 1434544 h 2141100"/>
                <a:gd name="connsiteX1428" fmla="*/ 335632 w 855964"/>
                <a:gd name="connsiteY1428" fmla="*/ 1435388 h 2141100"/>
                <a:gd name="connsiteX1429" fmla="*/ 335295 w 855964"/>
                <a:gd name="connsiteY1429" fmla="*/ 1435388 h 2141100"/>
                <a:gd name="connsiteX1430" fmla="*/ 334535 w 855964"/>
                <a:gd name="connsiteY1430" fmla="*/ 1435810 h 2141100"/>
                <a:gd name="connsiteX1431" fmla="*/ 332678 w 855964"/>
                <a:gd name="connsiteY1431" fmla="*/ 1435810 h 2141100"/>
                <a:gd name="connsiteX1432" fmla="*/ 330905 w 855964"/>
                <a:gd name="connsiteY1432" fmla="*/ 1435219 h 2141100"/>
                <a:gd name="connsiteX1433" fmla="*/ 329554 w 855964"/>
                <a:gd name="connsiteY1433" fmla="*/ 1433784 h 2141100"/>
                <a:gd name="connsiteX1434" fmla="*/ 327866 w 855964"/>
                <a:gd name="connsiteY1434" fmla="*/ 1432941 h 2141100"/>
                <a:gd name="connsiteX1435" fmla="*/ 326347 w 855964"/>
                <a:gd name="connsiteY1435" fmla="*/ 1431928 h 2141100"/>
                <a:gd name="connsiteX1436" fmla="*/ 321451 w 855964"/>
                <a:gd name="connsiteY1436" fmla="*/ 1429228 h 2141100"/>
                <a:gd name="connsiteX1437" fmla="*/ 319847 w 855964"/>
                <a:gd name="connsiteY1437" fmla="*/ 1428553 h 2141100"/>
                <a:gd name="connsiteX1438" fmla="*/ 317905 w 855964"/>
                <a:gd name="connsiteY1438" fmla="*/ 1427963 h 2141100"/>
                <a:gd name="connsiteX1439" fmla="*/ 315964 w 855964"/>
                <a:gd name="connsiteY1439" fmla="*/ 1427710 h 2141100"/>
                <a:gd name="connsiteX1440" fmla="*/ 314107 w 855964"/>
                <a:gd name="connsiteY1440" fmla="*/ 1427710 h 2141100"/>
                <a:gd name="connsiteX1441" fmla="*/ 312925 w 855964"/>
                <a:gd name="connsiteY1441" fmla="*/ 1427879 h 2141100"/>
                <a:gd name="connsiteX1442" fmla="*/ 312672 w 855964"/>
                <a:gd name="connsiteY1442" fmla="*/ 1427879 h 2141100"/>
                <a:gd name="connsiteX1443" fmla="*/ 312165 w 855964"/>
                <a:gd name="connsiteY1443" fmla="*/ 1428047 h 2141100"/>
                <a:gd name="connsiteX1444" fmla="*/ 310224 w 855964"/>
                <a:gd name="connsiteY1444" fmla="*/ 1428638 h 2141100"/>
                <a:gd name="connsiteX1445" fmla="*/ 307016 w 855964"/>
                <a:gd name="connsiteY1445" fmla="*/ 1429988 h 2141100"/>
                <a:gd name="connsiteX1446" fmla="*/ 306594 w 855964"/>
                <a:gd name="connsiteY1446" fmla="*/ 1430241 h 2141100"/>
                <a:gd name="connsiteX1447" fmla="*/ 306172 w 855964"/>
                <a:gd name="connsiteY1447" fmla="*/ 1430494 h 2141100"/>
                <a:gd name="connsiteX1448" fmla="*/ 304568 w 855964"/>
                <a:gd name="connsiteY1448" fmla="*/ 1432013 h 2141100"/>
                <a:gd name="connsiteX1449" fmla="*/ 302879 w 855964"/>
                <a:gd name="connsiteY1449" fmla="*/ 1432856 h 2141100"/>
                <a:gd name="connsiteX1450" fmla="*/ 302035 w 855964"/>
                <a:gd name="connsiteY1450" fmla="*/ 1434544 h 2141100"/>
                <a:gd name="connsiteX1451" fmla="*/ 301191 w 855964"/>
                <a:gd name="connsiteY1451" fmla="*/ 1434544 h 2141100"/>
                <a:gd name="connsiteX1452" fmla="*/ 300347 w 855964"/>
                <a:gd name="connsiteY1452" fmla="*/ 1436147 h 2141100"/>
                <a:gd name="connsiteX1453" fmla="*/ 298659 w 855964"/>
                <a:gd name="connsiteY1453" fmla="*/ 1437750 h 2141100"/>
                <a:gd name="connsiteX1454" fmla="*/ 297815 w 855964"/>
                <a:gd name="connsiteY1454" fmla="*/ 1438594 h 2141100"/>
                <a:gd name="connsiteX1455" fmla="*/ 297815 w 855964"/>
                <a:gd name="connsiteY1455" fmla="*/ 1442728 h 2141100"/>
                <a:gd name="connsiteX1456" fmla="*/ 298574 w 855964"/>
                <a:gd name="connsiteY1456" fmla="*/ 1445175 h 2141100"/>
                <a:gd name="connsiteX1457" fmla="*/ 299419 w 855964"/>
                <a:gd name="connsiteY1457" fmla="*/ 1446863 h 2141100"/>
                <a:gd name="connsiteX1458" fmla="*/ 300263 w 855964"/>
                <a:gd name="connsiteY1458" fmla="*/ 1448550 h 2141100"/>
                <a:gd name="connsiteX1459" fmla="*/ 302711 w 855964"/>
                <a:gd name="connsiteY1459" fmla="*/ 1449394 h 2141100"/>
                <a:gd name="connsiteX1460" fmla="*/ 303555 w 855964"/>
                <a:gd name="connsiteY1460" fmla="*/ 1451082 h 2141100"/>
                <a:gd name="connsiteX1461" fmla="*/ 305159 w 855964"/>
                <a:gd name="connsiteY1461" fmla="*/ 1451925 h 2141100"/>
                <a:gd name="connsiteX1462" fmla="*/ 306003 w 855964"/>
                <a:gd name="connsiteY1462" fmla="*/ 1453613 h 2141100"/>
                <a:gd name="connsiteX1463" fmla="*/ 307607 w 855964"/>
                <a:gd name="connsiteY1463" fmla="*/ 1455301 h 2141100"/>
                <a:gd name="connsiteX1464" fmla="*/ 308451 w 855964"/>
                <a:gd name="connsiteY1464" fmla="*/ 1456988 h 2141100"/>
                <a:gd name="connsiteX1465" fmla="*/ 309295 w 855964"/>
                <a:gd name="connsiteY1465" fmla="*/ 1458675 h 2141100"/>
                <a:gd name="connsiteX1466" fmla="*/ 310139 w 855964"/>
                <a:gd name="connsiteY1466" fmla="*/ 1460363 h 2141100"/>
                <a:gd name="connsiteX1467" fmla="*/ 310139 w 855964"/>
                <a:gd name="connsiteY1467" fmla="*/ 1462050 h 2141100"/>
                <a:gd name="connsiteX1468" fmla="*/ 310983 w 855964"/>
                <a:gd name="connsiteY1468" fmla="*/ 1463738 h 2141100"/>
                <a:gd name="connsiteX1469" fmla="*/ 310983 w 855964"/>
                <a:gd name="connsiteY1469" fmla="*/ 1465425 h 2141100"/>
                <a:gd name="connsiteX1470" fmla="*/ 309295 w 855964"/>
                <a:gd name="connsiteY1470" fmla="*/ 1467872 h 2141100"/>
                <a:gd name="connsiteX1471" fmla="*/ 308451 w 855964"/>
                <a:gd name="connsiteY1471" fmla="*/ 1468716 h 2141100"/>
                <a:gd name="connsiteX1472" fmla="*/ 307269 w 855964"/>
                <a:gd name="connsiteY1472" fmla="*/ 1469307 h 2141100"/>
                <a:gd name="connsiteX1473" fmla="*/ 306847 w 855964"/>
                <a:gd name="connsiteY1473" fmla="*/ 1469813 h 2141100"/>
                <a:gd name="connsiteX1474" fmla="*/ 304990 w 855964"/>
                <a:gd name="connsiteY1474" fmla="*/ 1470825 h 2141100"/>
                <a:gd name="connsiteX1475" fmla="*/ 304230 w 855964"/>
                <a:gd name="connsiteY1475" fmla="*/ 1471247 h 2141100"/>
                <a:gd name="connsiteX1476" fmla="*/ 303470 w 855964"/>
                <a:gd name="connsiteY1476" fmla="*/ 1472007 h 2141100"/>
                <a:gd name="connsiteX1477" fmla="*/ 301782 w 855964"/>
                <a:gd name="connsiteY1477" fmla="*/ 1473610 h 2141100"/>
                <a:gd name="connsiteX1478" fmla="*/ 300938 w 855964"/>
                <a:gd name="connsiteY1478" fmla="*/ 1474453 h 2141100"/>
                <a:gd name="connsiteX1479" fmla="*/ 300094 w 855964"/>
                <a:gd name="connsiteY1479" fmla="*/ 1476056 h 2141100"/>
                <a:gd name="connsiteX1480" fmla="*/ 300094 w 855964"/>
                <a:gd name="connsiteY1480" fmla="*/ 1478504 h 2141100"/>
                <a:gd name="connsiteX1481" fmla="*/ 300854 w 855964"/>
                <a:gd name="connsiteY1481" fmla="*/ 1480191 h 2141100"/>
                <a:gd name="connsiteX1482" fmla="*/ 301698 w 855964"/>
                <a:gd name="connsiteY1482" fmla="*/ 1481878 h 2141100"/>
                <a:gd name="connsiteX1483" fmla="*/ 301698 w 855964"/>
                <a:gd name="connsiteY1483" fmla="*/ 1486013 h 2141100"/>
                <a:gd name="connsiteX1484" fmla="*/ 303302 w 855964"/>
                <a:gd name="connsiteY1484" fmla="*/ 1487700 h 2141100"/>
                <a:gd name="connsiteX1485" fmla="*/ 304146 w 855964"/>
                <a:gd name="connsiteY1485" fmla="*/ 1489388 h 2141100"/>
                <a:gd name="connsiteX1486" fmla="*/ 304146 w 855964"/>
                <a:gd name="connsiteY1486" fmla="*/ 1491075 h 2141100"/>
                <a:gd name="connsiteX1487" fmla="*/ 304990 w 855964"/>
                <a:gd name="connsiteY1487" fmla="*/ 1492763 h 2141100"/>
                <a:gd name="connsiteX1488" fmla="*/ 305834 w 855964"/>
                <a:gd name="connsiteY1488" fmla="*/ 1494450 h 2141100"/>
                <a:gd name="connsiteX1489" fmla="*/ 305834 w 855964"/>
                <a:gd name="connsiteY1489" fmla="*/ 1496897 h 2141100"/>
                <a:gd name="connsiteX1490" fmla="*/ 304990 w 855964"/>
                <a:gd name="connsiteY1490" fmla="*/ 1498500 h 2141100"/>
                <a:gd name="connsiteX1491" fmla="*/ 304990 w 855964"/>
                <a:gd name="connsiteY1491" fmla="*/ 1500188 h 2141100"/>
                <a:gd name="connsiteX1492" fmla="*/ 304146 w 855964"/>
                <a:gd name="connsiteY1492" fmla="*/ 1501791 h 2141100"/>
                <a:gd name="connsiteX1493" fmla="*/ 303302 w 855964"/>
                <a:gd name="connsiteY1493" fmla="*/ 1502635 h 2141100"/>
                <a:gd name="connsiteX1494" fmla="*/ 302457 w 855964"/>
                <a:gd name="connsiteY1494" fmla="*/ 1503478 h 2141100"/>
                <a:gd name="connsiteX1495" fmla="*/ 300769 w 855964"/>
                <a:gd name="connsiteY1495" fmla="*/ 1504322 h 2141100"/>
                <a:gd name="connsiteX1496" fmla="*/ 299081 w 855964"/>
                <a:gd name="connsiteY1496" fmla="*/ 1505166 h 2141100"/>
                <a:gd name="connsiteX1497" fmla="*/ 297392 w 855964"/>
                <a:gd name="connsiteY1497" fmla="*/ 1506009 h 2141100"/>
                <a:gd name="connsiteX1498" fmla="*/ 293256 w 855964"/>
                <a:gd name="connsiteY1498" fmla="*/ 1506009 h 2141100"/>
                <a:gd name="connsiteX1499" fmla="*/ 292750 w 855964"/>
                <a:gd name="connsiteY1499" fmla="*/ 1505757 h 2141100"/>
                <a:gd name="connsiteX1500" fmla="*/ 291737 w 855964"/>
                <a:gd name="connsiteY1500" fmla="*/ 1505588 h 2141100"/>
                <a:gd name="connsiteX1501" fmla="*/ 290302 w 855964"/>
                <a:gd name="connsiteY1501" fmla="*/ 1505250 h 2141100"/>
                <a:gd name="connsiteX1502" fmla="*/ 288529 w 855964"/>
                <a:gd name="connsiteY1502" fmla="*/ 1504575 h 2141100"/>
                <a:gd name="connsiteX1503" fmla="*/ 286672 w 855964"/>
                <a:gd name="connsiteY1503" fmla="*/ 1503563 h 2141100"/>
                <a:gd name="connsiteX1504" fmla="*/ 284224 w 855964"/>
                <a:gd name="connsiteY1504" fmla="*/ 1501707 h 2141100"/>
                <a:gd name="connsiteX1505" fmla="*/ 281101 w 855964"/>
                <a:gd name="connsiteY1505" fmla="*/ 1500104 h 2141100"/>
                <a:gd name="connsiteX1506" fmla="*/ 278906 w 855964"/>
                <a:gd name="connsiteY1506" fmla="*/ 1499007 h 2141100"/>
                <a:gd name="connsiteX1507" fmla="*/ 277133 w 855964"/>
                <a:gd name="connsiteY1507" fmla="*/ 1498332 h 2141100"/>
                <a:gd name="connsiteX1508" fmla="*/ 275867 w 855964"/>
                <a:gd name="connsiteY1508" fmla="*/ 1497910 h 2141100"/>
                <a:gd name="connsiteX1509" fmla="*/ 274347 w 855964"/>
                <a:gd name="connsiteY1509" fmla="*/ 1497488 h 2141100"/>
                <a:gd name="connsiteX1510" fmla="*/ 272912 w 855964"/>
                <a:gd name="connsiteY1510" fmla="*/ 1497235 h 2141100"/>
                <a:gd name="connsiteX1511" fmla="*/ 271646 w 855964"/>
                <a:gd name="connsiteY1511" fmla="*/ 1497235 h 2141100"/>
                <a:gd name="connsiteX1512" fmla="*/ 270633 w 855964"/>
                <a:gd name="connsiteY1512" fmla="*/ 1497572 h 2141100"/>
                <a:gd name="connsiteX1513" fmla="*/ 270127 w 855964"/>
                <a:gd name="connsiteY1513" fmla="*/ 1497825 h 2141100"/>
                <a:gd name="connsiteX1514" fmla="*/ 269367 w 855964"/>
                <a:gd name="connsiteY1514" fmla="*/ 1498585 h 2141100"/>
                <a:gd name="connsiteX1515" fmla="*/ 268523 w 855964"/>
                <a:gd name="connsiteY1515" fmla="*/ 1500188 h 2141100"/>
                <a:gd name="connsiteX1516" fmla="*/ 267679 w 855964"/>
                <a:gd name="connsiteY1516" fmla="*/ 1501791 h 2141100"/>
                <a:gd name="connsiteX1517" fmla="*/ 266834 w 855964"/>
                <a:gd name="connsiteY1517" fmla="*/ 1503394 h 2141100"/>
                <a:gd name="connsiteX1518" fmla="*/ 267679 w 855964"/>
                <a:gd name="connsiteY1518" fmla="*/ 1505081 h 2141100"/>
                <a:gd name="connsiteX1519" fmla="*/ 268523 w 855964"/>
                <a:gd name="connsiteY1519" fmla="*/ 1506769 h 2141100"/>
                <a:gd name="connsiteX1520" fmla="*/ 268523 w 855964"/>
                <a:gd name="connsiteY1520" fmla="*/ 1510903 h 2141100"/>
                <a:gd name="connsiteX1521" fmla="*/ 267679 w 855964"/>
                <a:gd name="connsiteY1521" fmla="*/ 1512507 h 2141100"/>
                <a:gd name="connsiteX1522" fmla="*/ 267679 w 855964"/>
                <a:gd name="connsiteY1522" fmla="*/ 1519932 h 2141100"/>
                <a:gd name="connsiteX1523" fmla="*/ 266834 w 855964"/>
                <a:gd name="connsiteY1523" fmla="*/ 1521535 h 2141100"/>
                <a:gd name="connsiteX1524" fmla="*/ 265990 w 855964"/>
                <a:gd name="connsiteY1524" fmla="*/ 1523138 h 2141100"/>
                <a:gd name="connsiteX1525" fmla="*/ 265990 w 855964"/>
                <a:gd name="connsiteY1525" fmla="*/ 1525585 h 2141100"/>
                <a:gd name="connsiteX1526" fmla="*/ 265146 w 855964"/>
                <a:gd name="connsiteY1526" fmla="*/ 1527188 h 2141100"/>
                <a:gd name="connsiteX1527" fmla="*/ 264302 w 855964"/>
                <a:gd name="connsiteY1527" fmla="*/ 1528791 h 2141100"/>
                <a:gd name="connsiteX1528" fmla="*/ 264302 w 855964"/>
                <a:gd name="connsiteY1528" fmla="*/ 1530478 h 2141100"/>
                <a:gd name="connsiteX1529" fmla="*/ 262614 w 855964"/>
                <a:gd name="connsiteY1529" fmla="*/ 1532082 h 2141100"/>
                <a:gd name="connsiteX1530" fmla="*/ 262614 w 855964"/>
                <a:gd name="connsiteY1530" fmla="*/ 1533769 h 2141100"/>
                <a:gd name="connsiteX1531" fmla="*/ 261770 w 855964"/>
                <a:gd name="connsiteY1531" fmla="*/ 1535372 h 2141100"/>
                <a:gd name="connsiteX1532" fmla="*/ 260925 w 855964"/>
                <a:gd name="connsiteY1532" fmla="*/ 1536975 h 2141100"/>
                <a:gd name="connsiteX1533" fmla="*/ 260925 w 855964"/>
                <a:gd name="connsiteY1533" fmla="*/ 1537819 h 2141100"/>
                <a:gd name="connsiteX1534" fmla="*/ 260081 w 855964"/>
                <a:gd name="connsiteY1534" fmla="*/ 1538663 h 2141100"/>
                <a:gd name="connsiteX1535" fmla="*/ 259237 w 855964"/>
                <a:gd name="connsiteY1535" fmla="*/ 1540266 h 2141100"/>
                <a:gd name="connsiteX1536" fmla="*/ 257549 w 855964"/>
                <a:gd name="connsiteY1536" fmla="*/ 1541869 h 2141100"/>
                <a:gd name="connsiteX1537" fmla="*/ 256705 w 855964"/>
                <a:gd name="connsiteY1537" fmla="*/ 1543472 h 2141100"/>
                <a:gd name="connsiteX1538" fmla="*/ 255861 w 855964"/>
                <a:gd name="connsiteY1538" fmla="*/ 1545075 h 2141100"/>
                <a:gd name="connsiteX1539" fmla="*/ 255016 w 855964"/>
                <a:gd name="connsiteY1539" fmla="*/ 1546678 h 2141100"/>
                <a:gd name="connsiteX1540" fmla="*/ 254172 w 855964"/>
                <a:gd name="connsiteY1540" fmla="*/ 1548281 h 2141100"/>
                <a:gd name="connsiteX1541" fmla="*/ 252484 w 855964"/>
                <a:gd name="connsiteY1541" fmla="*/ 1549126 h 2141100"/>
                <a:gd name="connsiteX1542" fmla="*/ 251640 w 855964"/>
                <a:gd name="connsiteY1542" fmla="*/ 1550729 h 2141100"/>
                <a:gd name="connsiteX1543" fmla="*/ 250796 w 855964"/>
                <a:gd name="connsiteY1543" fmla="*/ 1552332 h 2141100"/>
                <a:gd name="connsiteX1544" fmla="*/ 249952 w 855964"/>
                <a:gd name="connsiteY1544" fmla="*/ 1553935 h 2141100"/>
                <a:gd name="connsiteX1545" fmla="*/ 249107 w 855964"/>
                <a:gd name="connsiteY1545" fmla="*/ 1557225 h 2141100"/>
                <a:gd name="connsiteX1546" fmla="*/ 249107 w 855964"/>
                <a:gd name="connsiteY1546" fmla="*/ 1558069 h 2141100"/>
                <a:gd name="connsiteX1547" fmla="*/ 249952 w 855964"/>
                <a:gd name="connsiteY1547" fmla="*/ 1560516 h 2141100"/>
                <a:gd name="connsiteX1548" fmla="*/ 250796 w 855964"/>
                <a:gd name="connsiteY1548" fmla="*/ 1562204 h 2141100"/>
                <a:gd name="connsiteX1549" fmla="*/ 251640 w 855964"/>
                <a:gd name="connsiteY1549" fmla="*/ 1563047 h 2141100"/>
                <a:gd name="connsiteX1550" fmla="*/ 253244 w 855964"/>
                <a:gd name="connsiteY1550" fmla="*/ 1564735 h 2141100"/>
                <a:gd name="connsiteX1551" fmla="*/ 256536 w 855964"/>
                <a:gd name="connsiteY1551" fmla="*/ 1564735 h 2141100"/>
                <a:gd name="connsiteX1552" fmla="*/ 258140 w 855964"/>
                <a:gd name="connsiteY1552" fmla="*/ 1565578 h 2141100"/>
                <a:gd name="connsiteX1553" fmla="*/ 260588 w 855964"/>
                <a:gd name="connsiteY1553" fmla="*/ 1566422 h 2141100"/>
                <a:gd name="connsiteX1554" fmla="*/ 262192 w 855964"/>
                <a:gd name="connsiteY1554" fmla="*/ 1566422 h 2141100"/>
                <a:gd name="connsiteX1555" fmla="*/ 263796 w 855964"/>
                <a:gd name="connsiteY1555" fmla="*/ 1567266 h 2141100"/>
                <a:gd name="connsiteX1556" fmla="*/ 265400 w 855964"/>
                <a:gd name="connsiteY1556" fmla="*/ 1568110 h 2141100"/>
                <a:gd name="connsiteX1557" fmla="*/ 267003 w 855964"/>
                <a:gd name="connsiteY1557" fmla="*/ 1568953 h 2141100"/>
                <a:gd name="connsiteX1558" fmla="*/ 268607 w 855964"/>
                <a:gd name="connsiteY1558" fmla="*/ 1569797 h 2141100"/>
                <a:gd name="connsiteX1559" fmla="*/ 269451 w 855964"/>
                <a:gd name="connsiteY1559" fmla="*/ 1571485 h 2141100"/>
                <a:gd name="connsiteX1560" fmla="*/ 271055 w 855964"/>
                <a:gd name="connsiteY1560" fmla="*/ 1573172 h 2141100"/>
                <a:gd name="connsiteX1561" fmla="*/ 271899 w 855964"/>
                <a:gd name="connsiteY1561" fmla="*/ 1574860 h 2141100"/>
                <a:gd name="connsiteX1562" fmla="*/ 271899 w 855964"/>
                <a:gd name="connsiteY1562" fmla="*/ 1576547 h 2141100"/>
                <a:gd name="connsiteX1563" fmla="*/ 272744 w 855964"/>
                <a:gd name="connsiteY1563" fmla="*/ 1576547 h 2141100"/>
                <a:gd name="connsiteX1564" fmla="*/ 272744 w 855964"/>
                <a:gd name="connsiteY1564" fmla="*/ 1582285 h 2141100"/>
                <a:gd name="connsiteX1565" fmla="*/ 271899 w 855964"/>
                <a:gd name="connsiteY1565" fmla="*/ 1583888 h 2141100"/>
                <a:gd name="connsiteX1566" fmla="*/ 271055 w 855964"/>
                <a:gd name="connsiteY1566" fmla="*/ 1584732 h 2141100"/>
                <a:gd name="connsiteX1567" fmla="*/ 271055 w 855964"/>
                <a:gd name="connsiteY1567" fmla="*/ 1585576 h 2141100"/>
                <a:gd name="connsiteX1568" fmla="*/ 269367 w 855964"/>
                <a:gd name="connsiteY1568" fmla="*/ 1586419 h 2141100"/>
                <a:gd name="connsiteX1569" fmla="*/ 269367 w 855964"/>
                <a:gd name="connsiteY1569" fmla="*/ 1587263 h 2141100"/>
                <a:gd name="connsiteX1570" fmla="*/ 268523 w 855964"/>
                <a:gd name="connsiteY1570" fmla="*/ 1588107 h 2141100"/>
                <a:gd name="connsiteX1571" fmla="*/ 267679 w 855964"/>
                <a:gd name="connsiteY1571" fmla="*/ 1589710 h 2141100"/>
                <a:gd name="connsiteX1572" fmla="*/ 266834 w 855964"/>
                <a:gd name="connsiteY1572" fmla="*/ 1591313 h 2141100"/>
                <a:gd name="connsiteX1573" fmla="*/ 265146 w 855964"/>
                <a:gd name="connsiteY1573" fmla="*/ 1592916 h 2141100"/>
                <a:gd name="connsiteX1574" fmla="*/ 264302 w 855964"/>
                <a:gd name="connsiteY1574" fmla="*/ 1594519 h 2141100"/>
                <a:gd name="connsiteX1575" fmla="*/ 263458 w 855964"/>
                <a:gd name="connsiteY1575" fmla="*/ 1596122 h 2141100"/>
                <a:gd name="connsiteX1576" fmla="*/ 261770 w 855964"/>
                <a:gd name="connsiteY1576" fmla="*/ 1597726 h 2141100"/>
                <a:gd name="connsiteX1577" fmla="*/ 260925 w 855964"/>
                <a:gd name="connsiteY1577" fmla="*/ 1599328 h 2141100"/>
                <a:gd name="connsiteX1578" fmla="*/ 260925 w 855964"/>
                <a:gd name="connsiteY1578" fmla="*/ 1601016 h 2141100"/>
                <a:gd name="connsiteX1579" fmla="*/ 260081 w 855964"/>
                <a:gd name="connsiteY1579" fmla="*/ 1602619 h 2141100"/>
                <a:gd name="connsiteX1580" fmla="*/ 260081 w 855964"/>
                <a:gd name="connsiteY1580" fmla="*/ 1604307 h 2141100"/>
                <a:gd name="connsiteX1581" fmla="*/ 259237 w 855964"/>
                <a:gd name="connsiteY1581" fmla="*/ 1606753 h 2141100"/>
                <a:gd name="connsiteX1582" fmla="*/ 259237 w 855964"/>
                <a:gd name="connsiteY1582" fmla="*/ 1612491 h 2141100"/>
                <a:gd name="connsiteX1583" fmla="*/ 259997 w 855964"/>
                <a:gd name="connsiteY1583" fmla="*/ 1614178 h 2141100"/>
                <a:gd name="connsiteX1584" fmla="*/ 260841 w 855964"/>
                <a:gd name="connsiteY1584" fmla="*/ 1615866 h 2141100"/>
                <a:gd name="connsiteX1585" fmla="*/ 260841 w 855964"/>
                <a:gd name="connsiteY1585" fmla="*/ 1617554 h 2141100"/>
                <a:gd name="connsiteX1586" fmla="*/ 261685 w 855964"/>
                <a:gd name="connsiteY1586" fmla="*/ 1619241 h 2141100"/>
                <a:gd name="connsiteX1587" fmla="*/ 261685 w 855964"/>
                <a:gd name="connsiteY1587" fmla="*/ 1626666 h 2141100"/>
                <a:gd name="connsiteX1588" fmla="*/ 260841 w 855964"/>
                <a:gd name="connsiteY1588" fmla="*/ 1629113 h 2141100"/>
                <a:gd name="connsiteX1589" fmla="*/ 259997 w 855964"/>
                <a:gd name="connsiteY1589" fmla="*/ 1629956 h 2141100"/>
                <a:gd name="connsiteX1590" fmla="*/ 259997 w 855964"/>
                <a:gd name="connsiteY1590" fmla="*/ 1630800 h 2141100"/>
                <a:gd name="connsiteX1591" fmla="*/ 259153 w 855964"/>
                <a:gd name="connsiteY1591" fmla="*/ 1632404 h 2141100"/>
                <a:gd name="connsiteX1592" fmla="*/ 258308 w 855964"/>
                <a:gd name="connsiteY1592" fmla="*/ 1634007 h 2141100"/>
                <a:gd name="connsiteX1593" fmla="*/ 256620 w 855964"/>
                <a:gd name="connsiteY1593" fmla="*/ 1634850 h 2141100"/>
                <a:gd name="connsiteX1594" fmla="*/ 256029 w 855964"/>
                <a:gd name="connsiteY1594" fmla="*/ 1635188 h 2141100"/>
                <a:gd name="connsiteX1595" fmla="*/ 255523 w 855964"/>
                <a:gd name="connsiteY1595" fmla="*/ 1635778 h 2141100"/>
                <a:gd name="connsiteX1596" fmla="*/ 254848 w 855964"/>
                <a:gd name="connsiteY1596" fmla="*/ 1636538 h 2141100"/>
                <a:gd name="connsiteX1597" fmla="*/ 254425 w 855964"/>
                <a:gd name="connsiteY1597" fmla="*/ 1636875 h 2141100"/>
                <a:gd name="connsiteX1598" fmla="*/ 253497 w 855964"/>
                <a:gd name="connsiteY1598" fmla="*/ 1637888 h 2141100"/>
                <a:gd name="connsiteX1599" fmla="*/ 252146 w 855964"/>
                <a:gd name="connsiteY1599" fmla="*/ 1639154 h 2141100"/>
                <a:gd name="connsiteX1600" fmla="*/ 251302 w 855964"/>
                <a:gd name="connsiteY1600" fmla="*/ 1639829 h 2141100"/>
                <a:gd name="connsiteX1601" fmla="*/ 250711 w 855964"/>
                <a:gd name="connsiteY1601" fmla="*/ 1640419 h 2141100"/>
                <a:gd name="connsiteX1602" fmla="*/ 250036 w 855964"/>
                <a:gd name="connsiteY1602" fmla="*/ 1641094 h 2141100"/>
                <a:gd name="connsiteX1603" fmla="*/ 250036 w 855964"/>
                <a:gd name="connsiteY1603" fmla="*/ 1641432 h 2141100"/>
                <a:gd name="connsiteX1604" fmla="*/ 249192 w 855964"/>
                <a:gd name="connsiteY1604" fmla="*/ 1641854 h 2141100"/>
                <a:gd name="connsiteX1605" fmla="*/ 247926 w 855964"/>
                <a:gd name="connsiteY1605" fmla="*/ 1642950 h 2141100"/>
                <a:gd name="connsiteX1606" fmla="*/ 247503 w 855964"/>
                <a:gd name="connsiteY1606" fmla="*/ 1643372 h 2141100"/>
                <a:gd name="connsiteX1607" fmla="*/ 246828 w 855964"/>
                <a:gd name="connsiteY1607" fmla="*/ 1644132 h 2141100"/>
                <a:gd name="connsiteX1608" fmla="*/ 246406 w 855964"/>
                <a:gd name="connsiteY1608" fmla="*/ 1644554 h 2141100"/>
                <a:gd name="connsiteX1609" fmla="*/ 245900 w 855964"/>
                <a:gd name="connsiteY1609" fmla="*/ 1645566 h 2141100"/>
                <a:gd name="connsiteX1610" fmla="*/ 245056 w 855964"/>
                <a:gd name="connsiteY1610" fmla="*/ 1647169 h 2141100"/>
                <a:gd name="connsiteX1611" fmla="*/ 245056 w 855964"/>
                <a:gd name="connsiteY1611" fmla="*/ 1648857 h 2141100"/>
                <a:gd name="connsiteX1612" fmla="*/ 244211 w 855964"/>
                <a:gd name="connsiteY1612" fmla="*/ 1650460 h 2141100"/>
                <a:gd name="connsiteX1613" fmla="*/ 243367 w 855964"/>
                <a:gd name="connsiteY1613" fmla="*/ 1652907 h 2141100"/>
                <a:gd name="connsiteX1614" fmla="*/ 241679 w 855964"/>
                <a:gd name="connsiteY1614" fmla="*/ 1653750 h 2141100"/>
                <a:gd name="connsiteX1615" fmla="*/ 241679 w 855964"/>
                <a:gd name="connsiteY1615" fmla="*/ 1655438 h 2141100"/>
                <a:gd name="connsiteX1616" fmla="*/ 240835 w 855964"/>
                <a:gd name="connsiteY1616" fmla="*/ 1657885 h 2141100"/>
                <a:gd name="connsiteX1617" fmla="*/ 240835 w 855964"/>
                <a:gd name="connsiteY1617" fmla="*/ 1659572 h 2141100"/>
                <a:gd name="connsiteX1618" fmla="*/ 239991 w 855964"/>
                <a:gd name="connsiteY1618" fmla="*/ 1660416 h 2141100"/>
                <a:gd name="connsiteX1619" fmla="*/ 239146 w 855964"/>
                <a:gd name="connsiteY1619" fmla="*/ 1661260 h 2141100"/>
                <a:gd name="connsiteX1620" fmla="*/ 238302 w 855964"/>
                <a:gd name="connsiteY1620" fmla="*/ 1662863 h 2141100"/>
                <a:gd name="connsiteX1621" fmla="*/ 236614 w 855964"/>
                <a:gd name="connsiteY1621" fmla="*/ 1663706 h 2141100"/>
                <a:gd name="connsiteX1622" fmla="*/ 235770 w 855964"/>
                <a:gd name="connsiteY1622" fmla="*/ 1665310 h 2141100"/>
                <a:gd name="connsiteX1623" fmla="*/ 234082 w 855964"/>
                <a:gd name="connsiteY1623" fmla="*/ 1666154 h 2141100"/>
                <a:gd name="connsiteX1624" fmla="*/ 232393 w 855964"/>
                <a:gd name="connsiteY1624" fmla="*/ 1666997 h 2141100"/>
                <a:gd name="connsiteX1625" fmla="*/ 230705 w 855964"/>
                <a:gd name="connsiteY1625" fmla="*/ 1667841 h 2141100"/>
                <a:gd name="connsiteX1626" fmla="*/ 228510 w 855964"/>
                <a:gd name="connsiteY1626" fmla="*/ 1667841 h 2141100"/>
                <a:gd name="connsiteX1627" fmla="*/ 228257 w 855964"/>
                <a:gd name="connsiteY1627" fmla="*/ 1668094 h 2141100"/>
                <a:gd name="connsiteX1628" fmla="*/ 227750 w 855964"/>
                <a:gd name="connsiteY1628" fmla="*/ 1668347 h 2141100"/>
                <a:gd name="connsiteX1629" fmla="*/ 227328 w 855964"/>
                <a:gd name="connsiteY1629" fmla="*/ 1668516 h 2141100"/>
                <a:gd name="connsiteX1630" fmla="*/ 226400 w 855964"/>
                <a:gd name="connsiteY1630" fmla="*/ 1668685 h 2141100"/>
                <a:gd name="connsiteX1631" fmla="*/ 225725 w 855964"/>
                <a:gd name="connsiteY1631" fmla="*/ 1668854 h 2141100"/>
                <a:gd name="connsiteX1632" fmla="*/ 224205 w 855964"/>
                <a:gd name="connsiteY1632" fmla="*/ 1669191 h 2141100"/>
                <a:gd name="connsiteX1633" fmla="*/ 223614 w 855964"/>
                <a:gd name="connsiteY1633" fmla="*/ 1669360 h 2141100"/>
                <a:gd name="connsiteX1634" fmla="*/ 223192 w 855964"/>
                <a:gd name="connsiteY1634" fmla="*/ 1669528 h 2141100"/>
                <a:gd name="connsiteX1635" fmla="*/ 221504 w 855964"/>
                <a:gd name="connsiteY1635" fmla="*/ 1670372 h 2141100"/>
                <a:gd name="connsiteX1636" fmla="*/ 220660 w 855964"/>
                <a:gd name="connsiteY1636" fmla="*/ 1671976 h 2141100"/>
                <a:gd name="connsiteX1637" fmla="*/ 219815 w 855964"/>
                <a:gd name="connsiteY1637" fmla="*/ 1674422 h 2141100"/>
                <a:gd name="connsiteX1638" fmla="*/ 219815 w 855964"/>
                <a:gd name="connsiteY1638" fmla="*/ 1676110 h 2141100"/>
                <a:gd name="connsiteX1639" fmla="*/ 218972 w 855964"/>
                <a:gd name="connsiteY1639" fmla="*/ 1677713 h 2141100"/>
                <a:gd name="connsiteX1640" fmla="*/ 218972 w 855964"/>
                <a:gd name="connsiteY1640" fmla="*/ 1679401 h 2141100"/>
                <a:gd name="connsiteX1641" fmla="*/ 218127 w 855964"/>
                <a:gd name="connsiteY1641" fmla="*/ 1681004 h 2141100"/>
                <a:gd name="connsiteX1642" fmla="*/ 217283 w 855964"/>
                <a:gd name="connsiteY1642" fmla="*/ 1682607 h 2141100"/>
                <a:gd name="connsiteX1643" fmla="*/ 216439 w 855964"/>
                <a:gd name="connsiteY1643" fmla="*/ 1684210 h 2141100"/>
                <a:gd name="connsiteX1644" fmla="*/ 216439 w 855964"/>
                <a:gd name="connsiteY1644" fmla="*/ 1685054 h 2141100"/>
                <a:gd name="connsiteX1645" fmla="*/ 214751 w 855964"/>
                <a:gd name="connsiteY1645" fmla="*/ 1685054 h 2141100"/>
                <a:gd name="connsiteX1646" fmla="*/ 213062 w 855964"/>
                <a:gd name="connsiteY1646" fmla="*/ 1686657 h 2141100"/>
                <a:gd name="connsiteX1647" fmla="*/ 211458 w 855964"/>
                <a:gd name="connsiteY1647" fmla="*/ 1687500 h 2141100"/>
                <a:gd name="connsiteX1648" fmla="*/ 209770 w 855964"/>
                <a:gd name="connsiteY1648" fmla="*/ 1689103 h 2141100"/>
                <a:gd name="connsiteX1649" fmla="*/ 209770 w 855964"/>
                <a:gd name="connsiteY1649" fmla="*/ 1690791 h 2141100"/>
                <a:gd name="connsiteX1650" fmla="*/ 208082 w 855964"/>
                <a:gd name="connsiteY1650" fmla="*/ 1691635 h 2141100"/>
                <a:gd name="connsiteX1651" fmla="*/ 207238 w 855964"/>
                <a:gd name="connsiteY1651" fmla="*/ 1694082 h 2141100"/>
                <a:gd name="connsiteX1652" fmla="*/ 206394 w 855964"/>
                <a:gd name="connsiteY1652" fmla="*/ 1695685 h 2141100"/>
                <a:gd name="connsiteX1653" fmla="*/ 204705 w 855964"/>
                <a:gd name="connsiteY1653" fmla="*/ 1696528 h 2141100"/>
                <a:gd name="connsiteX1654" fmla="*/ 203017 w 855964"/>
                <a:gd name="connsiteY1654" fmla="*/ 1698132 h 2141100"/>
                <a:gd name="connsiteX1655" fmla="*/ 202173 w 855964"/>
                <a:gd name="connsiteY1655" fmla="*/ 1698976 h 2141100"/>
                <a:gd name="connsiteX1656" fmla="*/ 201329 w 855964"/>
                <a:gd name="connsiteY1656" fmla="*/ 1700578 h 2141100"/>
                <a:gd name="connsiteX1657" fmla="*/ 200485 w 855964"/>
                <a:gd name="connsiteY1657" fmla="*/ 1702181 h 2141100"/>
                <a:gd name="connsiteX1658" fmla="*/ 198796 w 855964"/>
                <a:gd name="connsiteY1658" fmla="*/ 1703785 h 2141100"/>
                <a:gd name="connsiteX1659" fmla="*/ 198796 w 855964"/>
                <a:gd name="connsiteY1659" fmla="*/ 1706232 h 2141100"/>
                <a:gd name="connsiteX1660" fmla="*/ 197952 w 855964"/>
                <a:gd name="connsiteY1660" fmla="*/ 1707835 h 2141100"/>
                <a:gd name="connsiteX1661" fmla="*/ 198796 w 855964"/>
                <a:gd name="connsiteY1661" fmla="*/ 1709522 h 2141100"/>
                <a:gd name="connsiteX1662" fmla="*/ 199640 w 855964"/>
                <a:gd name="connsiteY1662" fmla="*/ 1711210 h 2141100"/>
                <a:gd name="connsiteX1663" fmla="*/ 200485 w 855964"/>
                <a:gd name="connsiteY1663" fmla="*/ 1713657 h 2141100"/>
                <a:gd name="connsiteX1664" fmla="*/ 201329 w 855964"/>
                <a:gd name="connsiteY1664" fmla="*/ 1714500 h 2141100"/>
                <a:gd name="connsiteX1665" fmla="*/ 202933 w 855964"/>
                <a:gd name="connsiteY1665" fmla="*/ 1716188 h 2141100"/>
                <a:gd name="connsiteX1666" fmla="*/ 204536 w 855964"/>
                <a:gd name="connsiteY1666" fmla="*/ 1717031 h 2141100"/>
                <a:gd name="connsiteX1667" fmla="*/ 205381 w 855964"/>
                <a:gd name="connsiteY1667" fmla="*/ 1717876 h 2141100"/>
                <a:gd name="connsiteX1668" fmla="*/ 206985 w 855964"/>
                <a:gd name="connsiteY1668" fmla="*/ 1718719 h 2141100"/>
                <a:gd name="connsiteX1669" fmla="*/ 209433 w 855964"/>
                <a:gd name="connsiteY1669" fmla="*/ 1719563 h 2141100"/>
                <a:gd name="connsiteX1670" fmla="*/ 213569 w 855964"/>
                <a:gd name="connsiteY1670" fmla="*/ 1719563 h 2141100"/>
                <a:gd name="connsiteX1671" fmla="*/ 215173 w 855964"/>
                <a:gd name="connsiteY1671" fmla="*/ 1718804 h 2141100"/>
                <a:gd name="connsiteX1672" fmla="*/ 216861 w 855964"/>
                <a:gd name="connsiteY1672" fmla="*/ 1718804 h 2141100"/>
                <a:gd name="connsiteX1673" fmla="*/ 218465 w 855964"/>
                <a:gd name="connsiteY1673" fmla="*/ 1717200 h 2141100"/>
                <a:gd name="connsiteX1674" fmla="*/ 220069 w 855964"/>
                <a:gd name="connsiteY1674" fmla="*/ 1716357 h 2141100"/>
                <a:gd name="connsiteX1675" fmla="*/ 220913 w 855964"/>
                <a:gd name="connsiteY1675" fmla="*/ 1715513 h 2141100"/>
                <a:gd name="connsiteX1676" fmla="*/ 221757 w 855964"/>
                <a:gd name="connsiteY1676" fmla="*/ 1715513 h 2141100"/>
                <a:gd name="connsiteX1677" fmla="*/ 222264 w 855964"/>
                <a:gd name="connsiteY1677" fmla="*/ 1715260 h 2141100"/>
                <a:gd name="connsiteX1678" fmla="*/ 222686 w 855964"/>
                <a:gd name="connsiteY1678" fmla="*/ 1714838 h 2141100"/>
                <a:gd name="connsiteX1679" fmla="*/ 223952 w 855964"/>
                <a:gd name="connsiteY1679" fmla="*/ 1713066 h 2141100"/>
                <a:gd name="connsiteX1680" fmla="*/ 224205 w 855964"/>
                <a:gd name="connsiteY1680" fmla="*/ 1712222 h 2141100"/>
                <a:gd name="connsiteX1681" fmla="*/ 225049 w 855964"/>
                <a:gd name="connsiteY1681" fmla="*/ 1710619 h 2141100"/>
                <a:gd name="connsiteX1682" fmla="*/ 225893 w 855964"/>
                <a:gd name="connsiteY1682" fmla="*/ 1709016 h 2141100"/>
                <a:gd name="connsiteX1683" fmla="*/ 227582 w 855964"/>
                <a:gd name="connsiteY1683" fmla="*/ 1708172 h 2141100"/>
                <a:gd name="connsiteX1684" fmla="*/ 229270 w 855964"/>
                <a:gd name="connsiteY1684" fmla="*/ 1706569 h 2141100"/>
                <a:gd name="connsiteX1685" fmla="*/ 230114 w 855964"/>
                <a:gd name="connsiteY1685" fmla="*/ 1706569 h 2141100"/>
                <a:gd name="connsiteX1686" fmla="*/ 230958 w 855964"/>
                <a:gd name="connsiteY1686" fmla="*/ 1705726 h 2141100"/>
                <a:gd name="connsiteX1687" fmla="*/ 234251 w 855964"/>
                <a:gd name="connsiteY1687" fmla="*/ 1705726 h 2141100"/>
                <a:gd name="connsiteX1688" fmla="*/ 235094 w 855964"/>
                <a:gd name="connsiteY1688" fmla="*/ 1706569 h 2141100"/>
                <a:gd name="connsiteX1689" fmla="*/ 236698 w 855964"/>
                <a:gd name="connsiteY1689" fmla="*/ 1706569 h 2141100"/>
                <a:gd name="connsiteX1690" fmla="*/ 238302 w 855964"/>
                <a:gd name="connsiteY1690" fmla="*/ 1707413 h 2141100"/>
                <a:gd name="connsiteX1691" fmla="*/ 239906 w 855964"/>
                <a:gd name="connsiteY1691" fmla="*/ 1709100 h 2141100"/>
                <a:gd name="connsiteX1692" fmla="*/ 241510 w 855964"/>
                <a:gd name="connsiteY1692" fmla="*/ 1709944 h 2141100"/>
                <a:gd name="connsiteX1693" fmla="*/ 243114 w 855964"/>
                <a:gd name="connsiteY1693" fmla="*/ 1711632 h 2141100"/>
                <a:gd name="connsiteX1694" fmla="*/ 245562 w 855964"/>
                <a:gd name="connsiteY1694" fmla="*/ 1714079 h 2141100"/>
                <a:gd name="connsiteX1695" fmla="*/ 246406 w 855964"/>
                <a:gd name="connsiteY1695" fmla="*/ 1715766 h 2141100"/>
                <a:gd name="connsiteX1696" fmla="*/ 247250 w 855964"/>
                <a:gd name="connsiteY1696" fmla="*/ 1717453 h 2141100"/>
                <a:gd name="connsiteX1697" fmla="*/ 248094 w 855964"/>
                <a:gd name="connsiteY1697" fmla="*/ 1718297 h 2141100"/>
                <a:gd name="connsiteX1698" fmla="*/ 248939 w 855964"/>
                <a:gd name="connsiteY1698" fmla="*/ 1719141 h 2141100"/>
                <a:gd name="connsiteX1699" fmla="*/ 248939 w 855964"/>
                <a:gd name="connsiteY1699" fmla="*/ 1720828 h 2141100"/>
                <a:gd name="connsiteX1700" fmla="*/ 249783 w 855964"/>
                <a:gd name="connsiteY1700" fmla="*/ 1722516 h 2141100"/>
                <a:gd name="connsiteX1701" fmla="*/ 249783 w 855964"/>
                <a:gd name="connsiteY1701" fmla="*/ 1724963 h 2141100"/>
                <a:gd name="connsiteX1702" fmla="*/ 248939 w 855964"/>
                <a:gd name="connsiteY1702" fmla="*/ 1726566 h 2141100"/>
                <a:gd name="connsiteX1703" fmla="*/ 248094 w 855964"/>
                <a:gd name="connsiteY1703" fmla="*/ 1728169 h 2141100"/>
                <a:gd name="connsiteX1704" fmla="*/ 246490 w 855964"/>
                <a:gd name="connsiteY1704" fmla="*/ 1729013 h 2141100"/>
                <a:gd name="connsiteX1705" fmla="*/ 245646 w 855964"/>
                <a:gd name="connsiteY1705" fmla="*/ 1729857 h 2141100"/>
                <a:gd name="connsiteX1706" fmla="*/ 244802 w 855964"/>
                <a:gd name="connsiteY1706" fmla="*/ 1729857 h 2141100"/>
                <a:gd name="connsiteX1707" fmla="*/ 243958 w 855964"/>
                <a:gd name="connsiteY1707" fmla="*/ 1730700 h 2141100"/>
                <a:gd name="connsiteX1708" fmla="*/ 241510 w 855964"/>
                <a:gd name="connsiteY1708" fmla="*/ 1730700 h 2141100"/>
                <a:gd name="connsiteX1709" fmla="*/ 239906 w 855964"/>
                <a:gd name="connsiteY1709" fmla="*/ 1731544 h 2141100"/>
                <a:gd name="connsiteX1710" fmla="*/ 238302 w 855964"/>
                <a:gd name="connsiteY1710" fmla="*/ 1732388 h 2141100"/>
                <a:gd name="connsiteX1711" fmla="*/ 236698 w 855964"/>
                <a:gd name="connsiteY1711" fmla="*/ 1733232 h 2141100"/>
                <a:gd name="connsiteX1712" fmla="*/ 236361 w 855964"/>
                <a:gd name="connsiteY1712" fmla="*/ 1733400 h 2141100"/>
                <a:gd name="connsiteX1713" fmla="*/ 235854 w 855964"/>
                <a:gd name="connsiteY1713" fmla="*/ 1733738 h 2141100"/>
                <a:gd name="connsiteX1714" fmla="*/ 234926 w 855964"/>
                <a:gd name="connsiteY1714" fmla="*/ 1734160 h 2141100"/>
                <a:gd name="connsiteX1715" fmla="*/ 233406 w 855964"/>
                <a:gd name="connsiteY1715" fmla="*/ 1735679 h 2141100"/>
                <a:gd name="connsiteX1716" fmla="*/ 232562 w 855964"/>
                <a:gd name="connsiteY1716" fmla="*/ 1737282 h 2141100"/>
                <a:gd name="connsiteX1717" fmla="*/ 233406 w 855964"/>
                <a:gd name="connsiteY1717" fmla="*/ 1739728 h 2141100"/>
                <a:gd name="connsiteX1718" fmla="*/ 233406 w 855964"/>
                <a:gd name="connsiteY1718" fmla="*/ 1743019 h 2141100"/>
                <a:gd name="connsiteX1719" fmla="*/ 232562 w 855964"/>
                <a:gd name="connsiteY1719" fmla="*/ 1743863 h 2141100"/>
                <a:gd name="connsiteX1720" fmla="*/ 231718 w 855964"/>
                <a:gd name="connsiteY1720" fmla="*/ 1744707 h 2141100"/>
                <a:gd name="connsiteX1721" fmla="*/ 230874 w 855964"/>
                <a:gd name="connsiteY1721" fmla="*/ 1746310 h 2141100"/>
                <a:gd name="connsiteX1722" fmla="*/ 230874 w 855964"/>
                <a:gd name="connsiteY1722" fmla="*/ 1747913 h 2141100"/>
                <a:gd name="connsiteX1723" fmla="*/ 230030 w 855964"/>
                <a:gd name="connsiteY1723" fmla="*/ 1750360 h 2141100"/>
                <a:gd name="connsiteX1724" fmla="*/ 230030 w 855964"/>
                <a:gd name="connsiteY1724" fmla="*/ 1753650 h 2141100"/>
                <a:gd name="connsiteX1725" fmla="*/ 228341 w 855964"/>
                <a:gd name="connsiteY1725" fmla="*/ 1755254 h 2141100"/>
                <a:gd name="connsiteX1726" fmla="*/ 227497 w 855964"/>
                <a:gd name="connsiteY1726" fmla="*/ 1756857 h 2141100"/>
                <a:gd name="connsiteX1727" fmla="*/ 226653 w 855964"/>
                <a:gd name="connsiteY1727" fmla="*/ 1758460 h 2141100"/>
                <a:gd name="connsiteX1728" fmla="*/ 225809 w 855964"/>
                <a:gd name="connsiteY1728" fmla="*/ 1760063 h 2141100"/>
                <a:gd name="connsiteX1729" fmla="*/ 224121 w 855964"/>
                <a:gd name="connsiteY1729" fmla="*/ 1761666 h 2141100"/>
                <a:gd name="connsiteX1730" fmla="*/ 223276 w 855964"/>
                <a:gd name="connsiteY1730" fmla="*/ 1762510 h 2141100"/>
                <a:gd name="connsiteX1731" fmla="*/ 222432 w 855964"/>
                <a:gd name="connsiteY1731" fmla="*/ 1764113 h 2141100"/>
                <a:gd name="connsiteX1732" fmla="*/ 221166 w 855964"/>
                <a:gd name="connsiteY1732" fmla="*/ 1764535 h 2141100"/>
                <a:gd name="connsiteX1733" fmla="*/ 220575 w 855964"/>
                <a:gd name="connsiteY1733" fmla="*/ 1765125 h 2141100"/>
                <a:gd name="connsiteX1734" fmla="*/ 219562 w 855964"/>
                <a:gd name="connsiteY1734" fmla="*/ 1765969 h 2141100"/>
                <a:gd name="connsiteX1735" fmla="*/ 219309 w 855964"/>
                <a:gd name="connsiteY1735" fmla="*/ 1766222 h 2141100"/>
                <a:gd name="connsiteX1736" fmla="*/ 219309 w 855964"/>
                <a:gd name="connsiteY1736" fmla="*/ 1766476 h 2141100"/>
                <a:gd name="connsiteX1737" fmla="*/ 218972 w 855964"/>
                <a:gd name="connsiteY1737" fmla="*/ 1766476 h 2141100"/>
                <a:gd name="connsiteX1738" fmla="*/ 218803 w 855964"/>
                <a:gd name="connsiteY1738" fmla="*/ 1766728 h 2141100"/>
                <a:gd name="connsiteX1739" fmla="*/ 217790 w 855964"/>
                <a:gd name="connsiteY1739" fmla="*/ 1767572 h 2141100"/>
                <a:gd name="connsiteX1740" fmla="*/ 216945 w 855964"/>
                <a:gd name="connsiteY1740" fmla="*/ 1768416 h 2141100"/>
                <a:gd name="connsiteX1741" fmla="*/ 216692 w 855964"/>
                <a:gd name="connsiteY1741" fmla="*/ 1768922 h 2141100"/>
                <a:gd name="connsiteX1742" fmla="*/ 215848 w 855964"/>
                <a:gd name="connsiteY1742" fmla="*/ 1769766 h 2141100"/>
                <a:gd name="connsiteX1743" fmla="*/ 215595 w 855964"/>
                <a:gd name="connsiteY1743" fmla="*/ 1770019 h 2141100"/>
                <a:gd name="connsiteX1744" fmla="*/ 215510 w 855964"/>
                <a:gd name="connsiteY1744" fmla="*/ 1770019 h 2141100"/>
                <a:gd name="connsiteX1745" fmla="*/ 215004 w 855964"/>
                <a:gd name="connsiteY1745" fmla="*/ 1770610 h 2141100"/>
                <a:gd name="connsiteX1746" fmla="*/ 214160 w 855964"/>
                <a:gd name="connsiteY1746" fmla="*/ 1772213 h 2141100"/>
                <a:gd name="connsiteX1747" fmla="*/ 214160 w 855964"/>
                <a:gd name="connsiteY1747" fmla="*/ 1773816 h 2141100"/>
                <a:gd name="connsiteX1748" fmla="*/ 212471 w 855964"/>
                <a:gd name="connsiteY1748" fmla="*/ 1775419 h 2141100"/>
                <a:gd name="connsiteX1749" fmla="*/ 211627 w 855964"/>
                <a:gd name="connsiteY1749" fmla="*/ 1777023 h 2141100"/>
                <a:gd name="connsiteX1750" fmla="*/ 210783 w 855964"/>
                <a:gd name="connsiteY1750" fmla="*/ 1778625 h 2141100"/>
                <a:gd name="connsiteX1751" fmla="*/ 209348 w 855964"/>
                <a:gd name="connsiteY1751" fmla="*/ 1779300 h 2141100"/>
                <a:gd name="connsiteX1752" fmla="*/ 209348 w 855964"/>
                <a:gd name="connsiteY1752" fmla="*/ 1779300 h 2141100"/>
                <a:gd name="connsiteX1753" fmla="*/ 208926 w 855964"/>
                <a:gd name="connsiteY1753" fmla="*/ 1780228 h 2141100"/>
                <a:gd name="connsiteX1754" fmla="*/ 208335 w 855964"/>
                <a:gd name="connsiteY1754" fmla="*/ 1781831 h 2141100"/>
                <a:gd name="connsiteX1755" fmla="*/ 208335 w 855964"/>
                <a:gd name="connsiteY1755" fmla="*/ 1782675 h 2141100"/>
                <a:gd name="connsiteX1756" fmla="*/ 207491 w 855964"/>
                <a:gd name="connsiteY1756" fmla="*/ 1783519 h 2141100"/>
                <a:gd name="connsiteX1757" fmla="*/ 207491 w 855964"/>
                <a:gd name="connsiteY1757" fmla="*/ 1785122 h 2141100"/>
                <a:gd name="connsiteX1758" fmla="*/ 206647 w 855964"/>
                <a:gd name="connsiteY1758" fmla="*/ 1786725 h 2141100"/>
                <a:gd name="connsiteX1759" fmla="*/ 206647 w 855964"/>
                <a:gd name="connsiteY1759" fmla="*/ 1790860 h 2141100"/>
                <a:gd name="connsiteX1760" fmla="*/ 207406 w 855964"/>
                <a:gd name="connsiteY1760" fmla="*/ 1792547 h 2141100"/>
                <a:gd name="connsiteX1761" fmla="*/ 207406 w 855964"/>
                <a:gd name="connsiteY1761" fmla="*/ 1795838 h 2141100"/>
                <a:gd name="connsiteX1762" fmla="*/ 208166 w 855964"/>
                <a:gd name="connsiteY1762" fmla="*/ 1798285 h 2141100"/>
                <a:gd name="connsiteX1763" fmla="*/ 208166 w 855964"/>
                <a:gd name="connsiteY1763" fmla="*/ 1801575 h 2141100"/>
                <a:gd name="connsiteX1764" fmla="*/ 207322 w 855964"/>
                <a:gd name="connsiteY1764" fmla="*/ 1803179 h 2141100"/>
                <a:gd name="connsiteX1765" fmla="*/ 207322 w 855964"/>
                <a:gd name="connsiteY1765" fmla="*/ 1805625 h 2141100"/>
                <a:gd name="connsiteX1766" fmla="*/ 206478 w 855964"/>
                <a:gd name="connsiteY1766" fmla="*/ 1807228 h 2141100"/>
                <a:gd name="connsiteX1767" fmla="*/ 205634 w 855964"/>
                <a:gd name="connsiteY1767" fmla="*/ 1808832 h 2141100"/>
                <a:gd name="connsiteX1768" fmla="*/ 204790 w 855964"/>
                <a:gd name="connsiteY1768" fmla="*/ 1810435 h 2141100"/>
                <a:gd name="connsiteX1769" fmla="*/ 203102 w 855964"/>
                <a:gd name="connsiteY1769" fmla="*/ 1812038 h 2141100"/>
                <a:gd name="connsiteX1770" fmla="*/ 202257 w 855964"/>
                <a:gd name="connsiteY1770" fmla="*/ 1813641 h 2141100"/>
                <a:gd name="connsiteX1771" fmla="*/ 200653 w 855964"/>
                <a:gd name="connsiteY1771" fmla="*/ 1813641 h 2141100"/>
                <a:gd name="connsiteX1772" fmla="*/ 198965 w 855964"/>
                <a:gd name="connsiteY1772" fmla="*/ 1815244 h 2141100"/>
                <a:gd name="connsiteX1773" fmla="*/ 197361 w 855964"/>
                <a:gd name="connsiteY1773" fmla="*/ 1816088 h 2141100"/>
                <a:gd name="connsiteX1774" fmla="*/ 196348 w 855964"/>
                <a:gd name="connsiteY1774" fmla="*/ 1815750 h 2141100"/>
                <a:gd name="connsiteX1775" fmla="*/ 194154 w 855964"/>
                <a:gd name="connsiteY1775" fmla="*/ 1815750 h 2141100"/>
                <a:gd name="connsiteX1776" fmla="*/ 192887 w 855964"/>
                <a:gd name="connsiteY1776" fmla="*/ 1815413 h 2141100"/>
                <a:gd name="connsiteX1777" fmla="*/ 191874 w 855964"/>
                <a:gd name="connsiteY1777" fmla="*/ 1814991 h 2141100"/>
                <a:gd name="connsiteX1778" fmla="*/ 190861 w 855964"/>
                <a:gd name="connsiteY1778" fmla="*/ 1814485 h 2141100"/>
                <a:gd name="connsiteX1779" fmla="*/ 189089 w 855964"/>
                <a:gd name="connsiteY1779" fmla="*/ 1813557 h 2141100"/>
                <a:gd name="connsiteX1780" fmla="*/ 187907 w 855964"/>
                <a:gd name="connsiteY1780" fmla="*/ 1812629 h 2141100"/>
                <a:gd name="connsiteX1781" fmla="*/ 186472 w 855964"/>
                <a:gd name="connsiteY1781" fmla="*/ 1810941 h 2141100"/>
                <a:gd name="connsiteX1782" fmla="*/ 185628 w 855964"/>
                <a:gd name="connsiteY1782" fmla="*/ 1810013 h 2141100"/>
                <a:gd name="connsiteX1783" fmla="*/ 184615 w 855964"/>
                <a:gd name="connsiteY1783" fmla="*/ 1809338 h 2141100"/>
                <a:gd name="connsiteX1784" fmla="*/ 183264 w 855964"/>
                <a:gd name="connsiteY1784" fmla="*/ 1808832 h 2141100"/>
                <a:gd name="connsiteX1785" fmla="*/ 181154 w 855964"/>
                <a:gd name="connsiteY1785" fmla="*/ 1808325 h 2141100"/>
                <a:gd name="connsiteX1786" fmla="*/ 178030 w 855964"/>
                <a:gd name="connsiteY1786" fmla="*/ 1808325 h 2141100"/>
                <a:gd name="connsiteX1787" fmla="*/ 175329 w 855964"/>
                <a:gd name="connsiteY1787" fmla="*/ 1809253 h 2141100"/>
                <a:gd name="connsiteX1788" fmla="*/ 172290 w 855964"/>
                <a:gd name="connsiteY1788" fmla="*/ 1810519 h 2141100"/>
                <a:gd name="connsiteX1789" fmla="*/ 170940 w 855964"/>
                <a:gd name="connsiteY1789" fmla="*/ 1811447 h 2141100"/>
                <a:gd name="connsiteX1790" fmla="*/ 169842 w 855964"/>
                <a:gd name="connsiteY1790" fmla="*/ 1812460 h 2141100"/>
                <a:gd name="connsiteX1791" fmla="*/ 169758 w 855964"/>
                <a:gd name="connsiteY1791" fmla="*/ 1812460 h 2141100"/>
                <a:gd name="connsiteX1792" fmla="*/ 169758 w 855964"/>
                <a:gd name="connsiteY1792" fmla="*/ 1812713 h 2141100"/>
                <a:gd name="connsiteX1793" fmla="*/ 169336 w 855964"/>
                <a:gd name="connsiteY1793" fmla="*/ 1813050 h 2141100"/>
                <a:gd name="connsiteX1794" fmla="*/ 168660 w 855964"/>
                <a:gd name="connsiteY1794" fmla="*/ 1813810 h 2141100"/>
                <a:gd name="connsiteX1795" fmla="*/ 168069 w 855964"/>
                <a:gd name="connsiteY1795" fmla="*/ 1815160 h 2141100"/>
                <a:gd name="connsiteX1796" fmla="*/ 168069 w 855964"/>
                <a:gd name="connsiteY1796" fmla="*/ 1818366 h 2141100"/>
                <a:gd name="connsiteX1797" fmla="*/ 167310 w 855964"/>
                <a:gd name="connsiteY1797" fmla="*/ 1819800 h 2141100"/>
                <a:gd name="connsiteX1798" fmla="*/ 167310 w 855964"/>
                <a:gd name="connsiteY1798" fmla="*/ 1820138 h 2141100"/>
                <a:gd name="connsiteX1799" fmla="*/ 168829 w 855964"/>
                <a:gd name="connsiteY1799" fmla="*/ 1821657 h 2141100"/>
                <a:gd name="connsiteX1800" fmla="*/ 168829 w 855964"/>
                <a:gd name="connsiteY1800" fmla="*/ 1825791 h 2141100"/>
                <a:gd name="connsiteX1801" fmla="*/ 169589 w 855964"/>
                <a:gd name="connsiteY1801" fmla="*/ 1827479 h 2141100"/>
                <a:gd name="connsiteX1802" fmla="*/ 168745 w 855964"/>
                <a:gd name="connsiteY1802" fmla="*/ 1828322 h 2141100"/>
                <a:gd name="connsiteX1803" fmla="*/ 168745 w 855964"/>
                <a:gd name="connsiteY1803" fmla="*/ 1831613 h 2141100"/>
                <a:gd name="connsiteX1804" fmla="*/ 167901 w 855964"/>
                <a:gd name="connsiteY1804" fmla="*/ 1833216 h 2141100"/>
                <a:gd name="connsiteX1805" fmla="*/ 167901 w 855964"/>
                <a:gd name="connsiteY1805" fmla="*/ 1834819 h 2141100"/>
                <a:gd name="connsiteX1806" fmla="*/ 167056 w 855964"/>
                <a:gd name="connsiteY1806" fmla="*/ 1836422 h 2141100"/>
                <a:gd name="connsiteX1807" fmla="*/ 166212 w 855964"/>
                <a:gd name="connsiteY1807" fmla="*/ 1838025 h 2141100"/>
                <a:gd name="connsiteX1808" fmla="*/ 166212 w 855964"/>
                <a:gd name="connsiteY1808" fmla="*/ 1838869 h 2141100"/>
                <a:gd name="connsiteX1809" fmla="*/ 165368 w 855964"/>
                <a:gd name="connsiteY1809" fmla="*/ 1839713 h 2141100"/>
                <a:gd name="connsiteX1810" fmla="*/ 164524 w 855964"/>
                <a:gd name="connsiteY1810" fmla="*/ 1841316 h 2141100"/>
                <a:gd name="connsiteX1811" fmla="*/ 163680 w 855964"/>
                <a:gd name="connsiteY1811" fmla="*/ 1842919 h 2141100"/>
                <a:gd name="connsiteX1812" fmla="*/ 162836 w 855964"/>
                <a:gd name="connsiteY1812" fmla="*/ 1844523 h 2141100"/>
                <a:gd name="connsiteX1813" fmla="*/ 161147 w 855964"/>
                <a:gd name="connsiteY1813" fmla="*/ 1846125 h 2141100"/>
                <a:gd name="connsiteX1814" fmla="*/ 159628 w 855964"/>
                <a:gd name="connsiteY1814" fmla="*/ 1846885 h 2141100"/>
                <a:gd name="connsiteX1815" fmla="*/ 158108 w 855964"/>
                <a:gd name="connsiteY1815" fmla="*/ 1848235 h 2141100"/>
                <a:gd name="connsiteX1816" fmla="*/ 156589 w 855964"/>
                <a:gd name="connsiteY1816" fmla="*/ 1849163 h 2141100"/>
                <a:gd name="connsiteX1817" fmla="*/ 155576 w 855964"/>
                <a:gd name="connsiteY1817" fmla="*/ 1849838 h 2141100"/>
                <a:gd name="connsiteX1818" fmla="*/ 155323 w 855964"/>
                <a:gd name="connsiteY1818" fmla="*/ 1850260 h 2141100"/>
                <a:gd name="connsiteX1819" fmla="*/ 154479 w 855964"/>
                <a:gd name="connsiteY1819" fmla="*/ 1850682 h 2141100"/>
                <a:gd name="connsiteX1820" fmla="*/ 153297 w 855964"/>
                <a:gd name="connsiteY1820" fmla="*/ 1851779 h 2141100"/>
                <a:gd name="connsiteX1821" fmla="*/ 152790 w 855964"/>
                <a:gd name="connsiteY1821" fmla="*/ 1852707 h 2141100"/>
                <a:gd name="connsiteX1822" fmla="*/ 151186 w 855964"/>
                <a:gd name="connsiteY1822" fmla="*/ 1854310 h 2141100"/>
                <a:gd name="connsiteX1823" fmla="*/ 150342 w 855964"/>
                <a:gd name="connsiteY1823" fmla="*/ 1854732 h 2141100"/>
                <a:gd name="connsiteX1824" fmla="*/ 149160 w 855964"/>
                <a:gd name="connsiteY1824" fmla="*/ 1856082 h 2141100"/>
                <a:gd name="connsiteX1825" fmla="*/ 148654 w 855964"/>
                <a:gd name="connsiteY1825" fmla="*/ 1857685 h 2141100"/>
                <a:gd name="connsiteX1826" fmla="*/ 148654 w 855964"/>
                <a:gd name="connsiteY1826" fmla="*/ 1859288 h 2141100"/>
                <a:gd name="connsiteX1827" fmla="*/ 147810 w 855964"/>
                <a:gd name="connsiteY1827" fmla="*/ 1860891 h 2141100"/>
                <a:gd name="connsiteX1828" fmla="*/ 146966 w 855964"/>
                <a:gd name="connsiteY1828" fmla="*/ 1862494 h 2141100"/>
                <a:gd name="connsiteX1829" fmla="*/ 146122 w 855964"/>
                <a:gd name="connsiteY1829" fmla="*/ 1864097 h 2141100"/>
                <a:gd name="connsiteX1830" fmla="*/ 145277 w 855964"/>
                <a:gd name="connsiteY1830" fmla="*/ 1865700 h 2141100"/>
                <a:gd name="connsiteX1831" fmla="*/ 145277 w 855964"/>
                <a:gd name="connsiteY1831" fmla="*/ 1871438 h 2141100"/>
                <a:gd name="connsiteX1832" fmla="*/ 146037 w 855964"/>
                <a:gd name="connsiteY1832" fmla="*/ 1872282 h 2141100"/>
                <a:gd name="connsiteX1833" fmla="*/ 141901 w 855964"/>
                <a:gd name="connsiteY1833" fmla="*/ 1872282 h 2141100"/>
                <a:gd name="connsiteX1834" fmla="*/ 141901 w 855964"/>
                <a:gd name="connsiteY1834" fmla="*/ 1872113 h 2141100"/>
                <a:gd name="connsiteX1835" fmla="*/ 141648 w 855964"/>
                <a:gd name="connsiteY1835" fmla="*/ 1872113 h 2141100"/>
                <a:gd name="connsiteX1836" fmla="*/ 140972 w 855964"/>
                <a:gd name="connsiteY1836" fmla="*/ 1871438 h 2141100"/>
                <a:gd name="connsiteX1837" fmla="*/ 140213 w 855964"/>
                <a:gd name="connsiteY1837" fmla="*/ 1871438 h 2141100"/>
                <a:gd name="connsiteX1838" fmla="*/ 137342 w 855964"/>
                <a:gd name="connsiteY1838" fmla="*/ 1871100 h 2141100"/>
                <a:gd name="connsiteX1839" fmla="*/ 135570 w 855964"/>
                <a:gd name="connsiteY1839" fmla="*/ 1871100 h 2141100"/>
                <a:gd name="connsiteX1840" fmla="*/ 132953 w 855964"/>
                <a:gd name="connsiteY1840" fmla="*/ 1869835 h 2141100"/>
                <a:gd name="connsiteX1841" fmla="*/ 132109 w 855964"/>
                <a:gd name="connsiteY1841" fmla="*/ 1870594 h 2141100"/>
                <a:gd name="connsiteX1842" fmla="*/ 132109 w 855964"/>
                <a:gd name="connsiteY1842" fmla="*/ 1871438 h 2141100"/>
                <a:gd name="connsiteX1843" fmla="*/ 131265 w 855964"/>
                <a:gd name="connsiteY1843" fmla="*/ 1871438 h 2141100"/>
                <a:gd name="connsiteX1844" fmla="*/ 130420 w 855964"/>
                <a:gd name="connsiteY1844" fmla="*/ 1872282 h 2141100"/>
                <a:gd name="connsiteX1845" fmla="*/ 129576 w 855964"/>
                <a:gd name="connsiteY1845" fmla="*/ 1873125 h 2141100"/>
                <a:gd name="connsiteX1846" fmla="*/ 128563 w 855964"/>
                <a:gd name="connsiteY1846" fmla="*/ 1873125 h 2141100"/>
                <a:gd name="connsiteX1847" fmla="*/ 127972 w 855964"/>
                <a:gd name="connsiteY1847" fmla="*/ 1873463 h 2141100"/>
                <a:gd name="connsiteX1848" fmla="*/ 127972 w 855964"/>
                <a:gd name="connsiteY1848" fmla="*/ 1873885 h 2141100"/>
                <a:gd name="connsiteX1849" fmla="*/ 127213 w 855964"/>
                <a:gd name="connsiteY1849" fmla="*/ 1873885 h 2141100"/>
                <a:gd name="connsiteX1850" fmla="*/ 126369 w 855964"/>
                <a:gd name="connsiteY1850" fmla="*/ 1874307 h 2141100"/>
                <a:gd name="connsiteX1851" fmla="*/ 126369 w 855964"/>
                <a:gd name="connsiteY1851" fmla="*/ 1874644 h 2141100"/>
                <a:gd name="connsiteX1852" fmla="*/ 125524 w 855964"/>
                <a:gd name="connsiteY1852" fmla="*/ 1874644 h 2141100"/>
                <a:gd name="connsiteX1853" fmla="*/ 125524 w 855964"/>
                <a:gd name="connsiteY1853" fmla="*/ 1875488 h 2141100"/>
                <a:gd name="connsiteX1854" fmla="*/ 123921 w 855964"/>
                <a:gd name="connsiteY1854" fmla="*/ 1875488 h 2141100"/>
                <a:gd name="connsiteX1855" fmla="*/ 122908 w 855964"/>
                <a:gd name="connsiteY1855" fmla="*/ 1875741 h 2141100"/>
                <a:gd name="connsiteX1856" fmla="*/ 122823 w 855964"/>
                <a:gd name="connsiteY1856" fmla="*/ 1875741 h 2141100"/>
                <a:gd name="connsiteX1857" fmla="*/ 122317 w 855964"/>
                <a:gd name="connsiteY1857" fmla="*/ 1876332 h 2141100"/>
                <a:gd name="connsiteX1858" fmla="*/ 121472 w 855964"/>
                <a:gd name="connsiteY1858" fmla="*/ 1877935 h 2141100"/>
                <a:gd name="connsiteX1859" fmla="*/ 120966 w 855964"/>
                <a:gd name="connsiteY1859" fmla="*/ 1878441 h 2141100"/>
                <a:gd name="connsiteX1860" fmla="*/ 120966 w 855964"/>
                <a:gd name="connsiteY1860" fmla="*/ 1878610 h 2141100"/>
                <a:gd name="connsiteX1861" fmla="*/ 119784 w 855964"/>
                <a:gd name="connsiteY1861" fmla="*/ 1879622 h 2141100"/>
                <a:gd name="connsiteX1862" fmla="*/ 118940 w 855964"/>
                <a:gd name="connsiteY1862" fmla="*/ 1881225 h 2141100"/>
                <a:gd name="connsiteX1863" fmla="*/ 118602 w 855964"/>
                <a:gd name="connsiteY1863" fmla="*/ 1880550 h 2141100"/>
                <a:gd name="connsiteX1864" fmla="*/ 117927 w 855964"/>
                <a:gd name="connsiteY1864" fmla="*/ 1881057 h 2141100"/>
                <a:gd name="connsiteX1865" fmla="*/ 117083 w 855964"/>
                <a:gd name="connsiteY1865" fmla="*/ 1880382 h 2141100"/>
                <a:gd name="connsiteX1866" fmla="*/ 116914 w 855964"/>
                <a:gd name="connsiteY1866" fmla="*/ 1880382 h 2141100"/>
                <a:gd name="connsiteX1867" fmla="*/ 116408 w 855964"/>
                <a:gd name="connsiteY1867" fmla="*/ 1880804 h 2141100"/>
                <a:gd name="connsiteX1868" fmla="*/ 115986 w 855964"/>
                <a:gd name="connsiteY1868" fmla="*/ 1880550 h 2141100"/>
                <a:gd name="connsiteX1869" fmla="*/ 115648 w 855964"/>
                <a:gd name="connsiteY1869" fmla="*/ 1880888 h 2141100"/>
                <a:gd name="connsiteX1870" fmla="*/ 115395 w 855964"/>
                <a:gd name="connsiteY1870" fmla="*/ 1880719 h 2141100"/>
                <a:gd name="connsiteX1871" fmla="*/ 114804 w 855964"/>
                <a:gd name="connsiteY1871" fmla="*/ 1881310 h 2141100"/>
                <a:gd name="connsiteX1872" fmla="*/ 114044 w 855964"/>
                <a:gd name="connsiteY1872" fmla="*/ 1882829 h 2141100"/>
                <a:gd name="connsiteX1873" fmla="*/ 113200 w 855964"/>
                <a:gd name="connsiteY1873" fmla="*/ 1883672 h 2141100"/>
                <a:gd name="connsiteX1874" fmla="*/ 113200 w 855964"/>
                <a:gd name="connsiteY1874" fmla="*/ 1884516 h 2141100"/>
                <a:gd name="connsiteX1875" fmla="*/ 111596 w 855964"/>
                <a:gd name="connsiteY1875" fmla="*/ 1885360 h 2141100"/>
                <a:gd name="connsiteX1876" fmla="*/ 111512 w 855964"/>
                <a:gd name="connsiteY1876" fmla="*/ 1885360 h 2141100"/>
                <a:gd name="connsiteX1877" fmla="*/ 111089 w 855964"/>
                <a:gd name="connsiteY1877" fmla="*/ 1885782 h 2141100"/>
                <a:gd name="connsiteX1878" fmla="*/ 108810 w 855964"/>
                <a:gd name="connsiteY1878" fmla="*/ 1883672 h 2141100"/>
                <a:gd name="connsiteX1879" fmla="*/ 108388 w 855964"/>
                <a:gd name="connsiteY1879" fmla="*/ 1884516 h 2141100"/>
                <a:gd name="connsiteX1880" fmla="*/ 107544 w 855964"/>
                <a:gd name="connsiteY1880" fmla="*/ 1885360 h 2141100"/>
                <a:gd name="connsiteX1881" fmla="*/ 106700 w 855964"/>
                <a:gd name="connsiteY1881" fmla="*/ 1885360 h 2141100"/>
                <a:gd name="connsiteX1882" fmla="*/ 105856 w 855964"/>
                <a:gd name="connsiteY1882" fmla="*/ 1886963 h 2141100"/>
                <a:gd name="connsiteX1883" fmla="*/ 105434 w 855964"/>
                <a:gd name="connsiteY1883" fmla="*/ 1886541 h 2141100"/>
                <a:gd name="connsiteX1884" fmla="*/ 104927 w 855964"/>
                <a:gd name="connsiteY1884" fmla="*/ 1887047 h 2141100"/>
                <a:gd name="connsiteX1885" fmla="*/ 104336 w 855964"/>
                <a:gd name="connsiteY1885" fmla="*/ 1886541 h 2141100"/>
                <a:gd name="connsiteX1886" fmla="*/ 103408 w 855964"/>
                <a:gd name="connsiteY1886" fmla="*/ 1887047 h 2141100"/>
                <a:gd name="connsiteX1887" fmla="*/ 102564 w 855964"/>
                <a:gd name="connsiteY1887" fmla="*/ 1888651 h 2141100"/>
                <a:gd name="connsiteX1888" fmla="*/ 101719 w 855964"/>
                <a:gd name="connsiteY1888" fmla="*/ 1888651 h 2141100"/>
                <a:gd name="connsiteX1889" fmla="*/ 100875 w 855964"/>
                <a:gd name="connsiteY1889" fmla="*/ 1889494 h 2141100"/>
                <a:gd name="connsiteX1890" fmla="*/ 100031 w 855964"/>
                <a:gd name="connsiteY1890" fmla="*/ 1891097 h 2141100"/>
                <a:gd name="connsiteX1891" fmla="*/ 101635 w 855964"/>
                <a:gd name="connsiteY1891" fmla="*/ 1891941 h 2141100"/>
                <a:gd name="connsiteX1892" fmla="*/ 102479 w 855964"/>
                <a:gd name="connsiteY1892" fmla="*/ 1892785 h 2141100"/>
                <a:gd name="connsiteX1893" fmla="*/ 103323 w 855964"/>
                <a:gd name="connsiteY1893" fmla="*/ 1894388 h 2141100"/>
                <a:gd name="connsiteX1894" fmla="*/ 104168 w 855964"/>
                <a:gd name="connsiteY1894" fmla="*/ 1895231 h 2141100"/>
                <a:gd name="connsiteX1895" fmla="*/ 105012 w 855964"/>
                <a:gd name="connsiteY1895" fmla="*/ 1895231 h 2141100"/>
                <a:gd name="connsiteX1896" fmla="*/ 105012 w 855964"/>
                <a:gd name="connsiteY1896" fmla="*/ 1896076 h 2141100"/>
                <a:gd name="connsiteX1897" fmla="*/ 106615 w 855964"/>
                <a:gd name="connsiteY1897" fmla="*/ 1896076 h 2141100"/>
                <a:gd name="connsiteX1898" fmla="*/ 106615 w 855964"/>
                <a:gd name="connsiteY1898" fmla="*/ 1897763 h 2141100"/>
                <a:gd name="connsiteX1899" fmla="*/ 105771 w 855964"/>
                <a:gd name="connsiteY1899" fmla="*/ 1897763 h 2141100"/>
                <a:gd name="connsiteX1900" fmla="*/ 105771 w 855964"/>
                <a:gd name="connsiteY1900" fmla="*/ 1898607 h 2141100"/>
                <a:gd name="connsiteX1901" fmla="*/ 104927 w 855964"/>
                <a:gd name="connsiteY1901" fmla="*/ 1899450 h 2141100"/>
                <a:gd name="connsiteX1902" fmla="*/ 104083 w 855964"/>
                <a:gd name="connsiteY1902" fmla="*/ 1900294 h 2141100"/>
                <a:gd name="connsiteX1903" fmla="*/ 103239 w 855964"/>
                <a:gd name="connsiteY1903" fmla="*/ 1901138 h 2141100"/>
                <a:gd name="connsiteX1904" fmla="*/ 102395 w 855964"/>
                <a:gd name="connsiteY1904" fmla="*/ 1901138 h 2141100"/>
                <a:gd name="connsiteX1905" fmla="*/ 101551 w 855964"/>
                <a:gd name="connsiteY1905" fmla="*/ 1901982 h 2141100"/>
                <a:gd name="connsiteX1906" fmla="*/ 100707 w 855964"/>
                <a:gd name="connsiteY1906" fmla="*/ 1901982 h 2141100"/>
                <a:gd name="connsiteX1907" fmla="*/ 99947 w 855964"/>
                <a:gd name="connsiteY1907" fmla="*/ 1903585 h 2141100"/>
                <a:gd name="connsiteX1908" fmla="*/ 99103 w 855964"/>
                <a:gd name="connsiteY1908" fmla="*/ 1904429 h 2141100"/>
                <a:gd name="connsiteX1909" fmla="*/ 97499 w 855964"/>
                <a:gd name="connsiteY1909" fmla="*/ 1905272 h 2141100"/>
                <a:gd name="connsiteX1910" fmla="*/ 96655 w 855964"/>
                <a:gd name="connsiteY1910" fmla="*/ 1906116 h 2141100"/>
                <a:gd name="connsiteX1911" fmla="*/ 97499 w 855964"/>
                <a:gd name="connsiteY1911" fmla="*/ 1906960 h 2141100"/>
                <a:gd name="connsiteX1912" fmla="*/ 99103 w 855964"/>
                <a:gd name="connsiteY1912" fmla="*/ 1907804 h 2141100"/>
                <a:gd name="connsiteX1913" fmla="*/ 99947 w 855964"/>
                <a:gd name="connsiteY1913" fmla="*/ 1908647 h 2141100"/>
                <a:gd name="connsiteX1914" fmla="*/ 99103 w 855964"/>
                <a:gd name="connsiteY1914" fmla="*/ 1908647 h 2141100"/>
                <a:gd name="connsiteX1915" fmla="*/ 99103 w 855964"/>
                <a:gd name="connsiteY1915" fmla="*/ 1909491 h 2141100"/>
                <a:gd name="connsiteX1916" fmla="*/ 98258 w 855964"/>
                <a:gd name="connsiteY1916" fmla="*/ 1910335 h 2141100"/>
                <a:gd name="connsiteX1917" fmla="*/ 98258 w 855964"/>
                <a:gd name="connsiteY1917" fmla="*/ 1911178 h 2141100"/>
                <a:gd name="connsiteX1918" fmla="*/ 97414 w 855964"/>
                <a:gd name="connsiteY1918" fmla="*/ 1911178 h 2141100"/>
                <a:gd name="connsiteX1919" fmla="*/ 97414 w 855964"/>
                <a:gd name="connsiteY1919" fmla="*/ 1912023 h 2141100"/>
                <a:gd name="connsiteX1920" fmla="*/ 99018 w 855964"/>
                <a:gd name="connsiteY1920" fmla="*/ 1913710 h 2141100"/>
                <a:gd name="connsiteX1921" fmla="*/ 98174 w 855964"/>
                <a:gd name="connsiteY1921" fmla="*/ 1914554 h 2141100"/>
                <a:gd name="connsiteX1922" fmla="*/ 97330 w 855964"/>
                <a:gd name="connsiteY1922" fmla="*/ 1915397 h 2141100"/>
                <a:gd name="connsiteX1923" fmla="*/ 97330 w 855964"/>
                <a:gd name="connsiteY1923" fmla="*/ 1916241 h 2141100"/>
                <a:gd name="connsiteX1924" fmla="*/ 98174 w 855964"/>
                <a:gd name="connsiteY1924" fmla="*/ 1916241 h 2141100"/>
                <a:gd name="connsiteX1925" fmla="*/ 99018 w 855964"/>
                <a:gd name="connsiteY1925" fmla="*/ 1917085 h 2141100"/>
                <a:gd name="connsiteX1926" fmla="*/ 98174 w 855964"/>
                <a:gd name="connsiteY1926" fmla="*/ 1917928 h 2141100"/>
                <a:gd name="connsiteX1927" fmla="*/ 97330 w 855964"/>
                <a:gd name="connsiteY1927" fmla="*/ 1918772 h 2141100"/>
                <a:gd name="connsiteX1928" fmla="*/ 96486 w 855964"/>
                <a:gd name="connsiteY1928" fmla="*/ 1919616 h 2141100"/>
                <a:gd name="connsiteX1929" fmla="*/ 98934 w 855964"/>
                <a:gd name="connsiteY1929" fmla="*/ 1921304 h 2141100"/>
                <a:gd name="connsiteX1930" fmla="*/ 98090 w 855964"/>
                <a:gd name="connsiteY1930" fmla="*/ 1922907 h 2141100"/>
                <a:gd name="connsiteX1931" fmla="*/ 97246 w 855964"/>
                <a:gd name="connsiteY1931" fmla="*/ 1923750 h 2141100"/>
                <a:gd name="connsiteX1932" fmla="*/ 96401 w 855964"/>
                <a:gd name="connsiteY1932" fmla="*/ 1924594 h 2141100"/>
                <a:gd name="connsiteX1933" fmla="*/ 95557 w 855964"/>
                <a:gd name="connsiteY1933" fmla="*/ 1926197 h 2141100"/>
                <a:gd name="connsiteX1934" fmla="*/ 95557 w 855964"/>
                <a:gd name="connsiteY1934" fmla="*/ 1927041 h 2141100"/>
                <a:gd name="connsiteX1935" fmla="*/ 94713 w 855964"/>
                <a:gd name="connsiteY1935" fmla="*/ 1927885 h 2141100"/>
                <a:gd name="connsiteX1936" fmla="*/ 95557 w 855964"/>
                <a:gd name="connsiteY1936" fmla="*/ 1928729 h 2141100"/>
                <a:gd name="connsiteX1937" fmla="*/ 95557 w 855964"/>
                <a:gd name="connsiteY1937" fmla="*/ 1929572 h 2141100"/>
                <a:gd name="connsiteX1938" fmla="*/ 96401 w 855964"/>
                <a:gd name="connsiteY1938" fmla="*/ 1929572 h 2141100"/>
                <a:gd name="connsiteX1939" fmla="*/ 96401 w 855964"/>
                <a:gd name="connsiteY1939" fmla="*/ 1932863 h 2141100"/>
                <a:gd name="connsiteX1940" fmla="*/ 97246 w 855964"/>
                <a:gd name="connsiteY1940" fmla="*/ 1933706 h 2141100"/>
                <a:gd name="connsiteX1941" fmla="*/ 97246 w 855964"/>
                <a:gd name="connsiteY1941" fmla="*/ 1934551 h 2141100"/>
                <a:gd name="connsiteX1942" fmla="*/ 98090 w 855964"/>
                <a:gd name="connsiteY1942" fmla="*/ 1935394 h 2141100"/>
                <a:gd name="connsiteX1943" fmla="*/ 97246 w 855964"/>
                <a:gd name="connsiteY1943" fmla="*/ 1935394 h 2141100"/>
                <a:gd name="connsiteX1944" fmla="*/ 96401 w 855964"/>
                <a:gd name="connsiteY1944" fmla="*/ 1936238 h 2141100"/>
                <a:gd name="connsiteX1945" fmla="*/ 95557 w 855964"/>
                <a:gd name="connsiteY1945" fmla="*/ 1936238 h 2141100"/>
                <a:gd name="connsiteX1946" fmla="*/ 94713 w 855964"/>
                <a:gd name="connsiteY1946" fmla="*/ 1937082 h 2141100"/>
                <a:gd name="connsiteX1947" fmla="*/ 95557 w 855964"/>
                <a:gd name="connsiteY1947" fmla="*/ 1940372 h 2141100"/>
                <a:gd name="connsiteX1948" fmla="*/ 94460 w 855964"/>
                <a:gd name="connsiteY1948" fmla="*/ 1940372 h 2141100"/>
                <a:gd name="connsiteX1949" fmla="*/ 94460 w 855964"/>
                <a:gd name="connsiteY1949" fmla="*/ 1940541 h 2141100"/>
                <a:gd name="connsiteX1950" fmla="*/ 93109 w 855964"/>
                <a:gd name="connsiteY1950" fmla="*/ 1940541 h 2141100"/>
                <a:gd name="connsiteX1951" fmla="*/ 93109 w 855964"/>
                <a:gd name="connsiteY1951" fmla="*/ 1942819 h 2141100"/>
                <a:gd name="connsiteX1952" fmla="*/ 93953 w 855964"/>
                <a:gd name="connsiteY1952" fmla="*/ 1943663 h 2141100"/>
                <a:gd name="connsiteX1953" fmla="*/ 93953 w 855964"/>
                <a:gd name="connsiteY1953" fmla="*/ 1944507 h 2141100"/>
                <a:gd name="connsiteX1954" fmla="*/ 94797 w 855964"/>
                <a:gd name="connsiteY1954" fmla="*/ 1945350 h 2141100"/>
                <a:gd name="connsiteX1955" fmla="*/ 94797 w 855964"/>
                <a:gd name="connsiteY1955" fmla="*/ 1946194 h 2141100"/>
                <a:gd name="connsiteX1956" fmla="*/ 95642 w 855964"/>
                <a:gd name="connsiteY1956" fmla="*/ 1947038 h 2141100"/>
                <a:gd name="connsiteX1957" fmla="*/ 97246 w 855964"/>
                <a:gd name="connsiteY1957" fmla="*/ 1949485 h 2141100"/>
                <a:gd name="connsiteX1958" fmla="*/ 96401 w 855964"/>
                <a:gd name="connsiteY1958" fmla="*/ 1950329 h 2141100"/>
                <a:gd name="connsiteX1959" fmla="*/ 95642 w 855964"/>
                <a:gd name="connsiteY1959" fmla="*/ 1950329 h 2141100"/>
                <a:gd name="connsiteX1960" fmla="*/ 97246 w 855964"/>
                <a:gd name="connsiteY1960" fmla="*/ 1951932 h 2141100"/>
                <a:gd name="connsiteX1961" fmla="*/ 98090 w 855964"/>
                <a:gd name="connsiteY1961" fmla="*/ 1953535 h 2141100"/>
                <a:gd name="connsiteX1962" fmla="*/ 96486 w 855964"/>
                <a:gd name="connsiteY1962" fmla="*/ 1954378 h 2141100"/>
                <a:gd name="connsiteX1963" fmla="*/ 98090 w 855964"/>
                <a:gd name="connsiteY1963" fmla="*/ 1955223 h 2141100"/>
                <a:gd name="connsiteX1964" fmla="*/ 98934 w 855964"/>
                <a:gd name="connsiteY1964" fmla="*/ 1956066 h 2141100"/>
                <a:gd name="connsiteX1965" fmla="*/ 99778 w 855964"/>
                <a:gd name="connsiteY1965" fmla="*/ 1956066 h 2141100"/>
                <a:gd name="connsiteX1966" fmla="*/ 99778 w 855964"/>
                <a:gd name="connsiteY1966" fmla="*/ 1956910 h 2141100"/>
                <a:gd name="connsiteX1967" fmla="*/ 100622 w 855964"/>
                <a:gd name="connsiteY1967" fmla="*/ 1956910 h 2141100"/>
                <a:gd name="connsiteX1968" fmla="*/ 101466 w 855964"/>
                <a:gd name="connsiteY1968" fmla="*/ 1957754 h 2141100"/>
                <a:gd name="connsiteX1969" fmla="*/ 100622 w 855964"/>
                <a:gd name="connsiteY1969" fmla="*/ 1958597 h 2141100"/>
                <a:gd name="connsiteX1970" fmla="*/ 100622 w 855964"/>
                <a:gd name="connsiteY1970" fmla="*/ 1959441 h 2141100"/>
                <a:gd name="connsiteX1971" fmla="*/ 99778 w 855964"/>
                <a:gd name="connsiteY1971" fmla="*/ 1959441 h 2141100"/>
                <a:gd name="connsiteX1972" fmla="*/ 99778 w 855964"/>
                <a:gd name="connsiteY1972" fmla="*/ 1960285 h 2141100"/>
                <a:gd name="connsiteX1973" fmla="*/ 101382 w 855964"/>
                <a:gd name="connsiteY1973" fmla="*/ 1961972 h 2141100"/>
                <a:gd name="connsiteX1974" fmla="*/ 101382 w 855964"/>
                <a:gd name="connsiteY1974" fmla="*/ 1962816 h 2141100"/>
                <a:gd name="connsiteX1975" fmla="*/ 102226 w 855964"/>
                <a:gd name="connsiteY1975" fmla="*/ 1962816 h 2141100"/>
                <a:gd name="connsiteX1976" fmla="*/ 103070 w 855964"/>
                <a:gd name="connsiteY1976" fmla="*/ 1963660 h 2141100"/>
                <a:gd name="connsiteX1977" fmla="*/ 103914 w 855964"/>
                <a:gd name="connsiteY1977" fmla="*/ 1964504 h 2141100"/>
                <a:gd name="connsiteX1978" fmla="*/ 103914 w 855964"/>
                <a:gd name="connsiteY1978" fmla="*/ 1965347 h 2141100"/>
                <a:gd name="connsiteX1979" fmla="*/ 104758 w 855964"/>
                <a:gd name="connsiteY1979" fmla="*/ 1966191 h 2141100"/>
                <a:gd name="connsiteX1980" fmla="*/ 104758 w 855964"/>
                <a:gd name="connsiteY1980" fmla="*/ 1968638 h 2141100"/>
                <a:gd name="connsiteX1981" fmla="*/ 105602 w 855964"/>
                <a:gd name="connsiteY1981" fmla="*/ 1969482 h 2141100"/>
                <a:gd name="connsiteX1982" fmla="*/ 105602 w 855964"/>
                <a:gd name="connsiteY1982" fmla="*/ 1970072 h 2141100"/>
                <a:gd name="connsiteX1983" fmla="*/ 106278 w 855964"/>
                <a:gd name="connsiteY1983" fmla="*/ 1969650 h 2141100"/>
                <a:gd name="connsiteX1984" fmla="*/ 106447 w 855964"/>
                <a:gd name="connsiteY1984" fmla="*/ 1969482 h 2141100"/>
                <a:gd name="connsiteX1985" fmla="*/ 107291 w 855964"/>
                <a:gd name="connsiteY1985" fmla="*/ 1968638 h 2141100"/>
                <a:gd name="connsiteX1986" fmla="*/ 108135 w 855964"/>
                <a:gd name="connsiteY1986" fmla="*/ 1969482 h 2141100"/>
                <a:gd name="connsiteX1987" fmla="*/ 108135 w 855964"/>
                <a:gd name="connsiteY1987" fmla="*/ 1970325 h 2141100"/>
                <a:gd name="connsiteX1988" fmla="*/ 108979 w 855964"/>
                <a:gd name="connsiteY1988" fmla="*/ 1971169 h 2141100"/>
                <a:gd name="connsiteX1989" fmla="*/ 108979 w 855964"/>
                <a:gd name="connsiteY1989" fmla="*/ 1972013 h 2141100"/>
                <a:gd name="connsiteX1990" fmla="*/ 109823 w 855964"/>
                <a:gd name="connsiteY1990" fmla="*/ 1972857 h 2141100"/>
                <a:gd name="connsiteX1991" fmla="*/ 109823 w 855964"/>
                <a:gd name="connsiteY1991" fmla="*/ 1973701 h 2141100"/>
                <a:gd name="connsiteX1992" fmla="*/ 108979 w 855964"/>
                <a:gd name="connsiteY1992" fmla="*/ 1974544 h 2141100"/>
                <a:gd name="connsiteX1993" fmla="*/ 108979 w 855964"/>
                <a:gd name="connsiteY1993" fmla="*/ 1975388 h 2141100"/>
                <a:gd name="connsiteX1994" fmla="*/ 108135 w 855964"/>
                <a:gd name="connsiteY1994" fmla="*/ 1976991 h 2141100"/>
                <a:gd name="connsiteX1995" fmla="*/ 108135 w 855964"/>
                <a:gd name="connsiteY1995" fmla="*/ 1978594 h 2141100"/>
                <a:gd name="connsiteX1996" fmla="*/ 107291 w 855964"/>
                <a:gd name="connsiteY1996" fmla="*/ 1980197 h 2141100"/>
                <a:gd name="connsiteX1997" fmla="*/ 107291 w 855964"/>
                <a:gd name="connsiteY1997" fmla="*/ 1981800 h 2141100"/>
                <a:gd name="connsiteX1998" fmla="*/ 106447 w 855964"/>
                <a:gd name="connsiteY1998" fmla="*/ 1982644 h 2141100"/>
                <a:gd name="connsiteX1999" fmla="*/ 106447 w 855964"/>
                <a:gd name="connsiteY1999" fmla="*/ 1984248 h 2141100"/>
                <a:gd name="connsiteX2000" fmla="*/ 106784 w 855964"/>
                <a:gd name="connsiteY2000" fmla="*/ 1984079 h 2141100"/>
                <a:gd name="connsiteX2001" fmla="*/ 108135 w 855964"/>
                <a:gd name="connsiteY2001" fmla="*/ 1983151 h 2141100"/>
                <a:gd name="connsiteX2002" fmla="*/ 109317 w 855964"/>
                <a:gd name="connsiteY2002" fmla="*/ 1982307 h 2141100"/>
                <a:gd name="connsiteX2003" fmla="*/ 109486 w 855964"/>
                <a:gd name="connsiteY2003" fmla="*/ 1982560 h 2141100"/>
                <a:gd name="connsiteX2004" fmla="*/ 109739 w 855964"/>
                <a:gd name="connsiteY2004" fmla="*/ 1982560 h 2141100"/>
                <a:gd name="connsiteX2005" fmla="*/ 109739 w 855964"/>
                <a:gd name="connsiteY2005" fmla="*/ 1981716 h 2141100"/>
                <a:gd name="connsiteX2006" fmla="*/ 110583 w 855964"/>
                <a:gd name="connsiteY2006" fmla="*/ 1981716 h 2141100"/>
                <a:gd name="connsiteX2007" fmla="*/ 111427 w 855964"/>
                <a:gd name="connsiteY2007" fmla="*/ 1984163 h 2141100"/>
                <a:gd name="connsiteX2008" fmla="*/ 112271 w 855964"/>
                <a:gd name="connsiteY2008" fmla="*/ 1985007 h 2141100"/>
                <a:gd name="connsiteX2009" fmla="*/ 113116 w 855964"/>
                <a:gd name="connsiteY2009" fmla="*/ 1985007 h 2141100"/>
                <a:gd name="connsiteX2010" fmla="*/ 113116 w 855964"/>
                <a:gd name="connsiteY2010" fmla="*/ 1985851 h 2141100"/>
                <a:gd name="connsiteX2011" fmla="*/ 113960 w 855964"/>
                <a:gd name="connsiteY2011" fmla="*/ 1985851 h 2141100"/>
                <a:gd name="connsiteX2012" fmla="*/ 113960 w 855964"/>
                <a:gd name="connsiteY2012" fmla="*/ 1986694 h 2141100"/>
                <a:gd name="connsiteX2013" fmla="*/ 114804 w 855964"/>
                <a:gd name="connsiteY2013" fmla="*/ 1987538 h 2141100"/>
                <a:gd name="connsiteX2014" fmla="*/ 115648 w 855964"/>
                <a:gd name="connsiteY2014" fmla="*/ 1988382 h 2141100"/>
                <a:gd name="connsiteX2015" fmla="*/ 114804 w 855964"/>
                <a:gd name="connsiteY2015" fmla="*/ 1989985 h 2141100"/>
                <a:gd name="connsiteX2016" fmla="*/ 115648 w 855964"/>
                <a:gd name="connsiteY2016" fmla="*/ 1989985 h 2141100"/>
                <a:gd name="connsiteX2017" fmla="*/ 115648 w 855964"/>
                <a:gd name="connsiteY2017" fmla="*/ 1990829 h 2141100"/>
                <a:gd name="connsiteX2018" fmla="*/ 116492 w 855964"/>
                <a:gd name="connsiteY2018" fmla="*/ 1990829 h 2141100"/>
                <a:gd name="connsiteX2019" fmla="*/ 115648 w 855964"/>
                <a:gd name="connsiteY2019" fmla="*/ 1991672 h 2141100"/>
                <a:gd name="connsiteX2020" fmla="*/ 115648 w 855964"/>
                <a:gd name="connsiteY2020" fmla="*/ 1992516 h 2141100"/>
                <a:gd name="connsiteX2021" fmla="*/ 114804 w 855964"/>
                <a:gd name="connsiteY2021" fmla="*/ 1993360 h 2141100"/>
                <a:gd name="connsiteX2022" fmla="*/ 114804 w 855964"/>
                <a:gd name="connsiteY2022" fmla="*/ 1994204 h 2141100"/>
                <a:gd name="connsiteX2023" fmla="*/ 113960 w 855964"/>
                <a:gd name="connsiteY2023" fmla="*/ 1994204 h 2141100"/>
                <a:gd name="connsiteX2024" fmla="*/ 113116 w 855964"/>
                <a:gd name="connsiteY2024" fmla="*/ 1995047 h 2141100"/>
                <a:gd name="connsiteX2025" fmla="*/ 113960 w 855964"/>
                <a:gd name="connsiteY2025" fmla="*/ 1995047 h 2141100"/>
                <a:gd name="connsiteX2026" fmla="*/ 114804 w 855964"/>
                <a:gd name="connsiteY2026" fmla="*/ 1995891 h 2141100"/>
                <a:gd name="connsiteX2027" fmla="*/ 113960 w 855964"/>
                <a:gd name="connsiteY2027" fmla="*/ 1995891 h 2141100"/>
                <a:gd name="connsiteX2028" fmla="*/ 113960 w 855964"/>
                <a:gd name="connsiteY2028" fmla="*/ 1996735 h 2141100"/>
                <a:gd name="connsiteX2029" fmla="*/ 113116 w 855964"/>
                <a:gd name="connsiteY2029" fmla="*/ 1996735 h 2141100"/>
                <a:gd name="connsiteX2030" fmla="*/ 113116 w 855964"/>
                <a:gd name="connsiteY2030" fmla="*/ 1997578 h 2141100"/>
                <a:gd name="connsiteX2031" fmla="*/ 113960 w 855964"/>
                <a:gd name="connsiteY2031" fmla="*/ 1998422 h 2141100"/>
                <a:gd name="connsiteX2032" fmla="*/ 114804 w 855964"/>
                <a:gd name="connsiteY2032" fmla="*/ 1998422 h 2141100"/>
                <a:gd name="connsiteX2033" fmla="*/ 115648 w 855964"/>
                <a:gd name="connsiteY2033" fmla="*/ 1999266 h 2141100"/>
                <a:gd name="connsiteX2034" fmla="*/ 117252 w 855964"/>
                <a:gd name="connsiteY2034" fmla="*/ 1999266 h 2141100"/>
                <a:gd name="connsiteX2035" fmla="*/ 118096 w 855964"/>
                <a:gd name="connsiteY2035" fmla="*/ 2000110 h 2141100"/>
                <a:gd name="connsiteX2036" fmla="*/ 118940 w 855964"/>
                <a:gd name="connsiteY2036" fmla="*/ 2000110 h 2141100"/>
                <a:gd name="connsiteX2037" fmla="*/ 118940 w 855964"/>
                <a:gd name="connsiteY2037" fmla="*/ 2000954 h 2141100"/>
                <a:gd name="connsiteX2038" fmla="*/ 122992 w 855964"/>
                <a:gd name="connsiteY2038" fmla="*/ 2000954 h 2141100"/>
                <a:gd name="connsiteX2039" fmla="*/ 123836 w 855964"/>
                <a:gd name="connsiteY2039" fmla="*/ 2001797 h 2141100"/>
                <a:gd name="connsiteX2040" fmla="*/ 125440 w 855964"/>
                <a:gd name="connsiteY2040" fmla="*/ 2001797 h 2141100"/>
                <a:gd name="connsiteX2041" fmla="*/ 125440 w 855964"/>
                <a:gd name="connsiteY2041" fmla="*/ 2002641 h 2141100"/>
                <a:gd name="connsiteX2042" fmla="*/ 126284 w 855964"/>
                <a:gd name="connsiteY2042" fmla="*/ 2002641 h 2141100"/>
                <a:gd name="connsiteX2043" fmla="*/ 126284 w 855964"/>
                <a:gd name="connsiteY2043" fmla="*/ 2003485 h 2141100"/>
                <a:gd name="connsiteX2044" fmla="*/ 127128 w 855964"/>
                <a:gd name="connsiteY2044" fmla="*/ 2003907 h 2141100"/>
                <a:gd name="connsiteX2045" fmla="*/ 127804 w 855964"/>
                <a:gd name="connsiteY2045" fmla="*/ 2003907 h 2141100"/>
                <a:gd name="connsiteX2046" fmla="*/ 127804 w 855964"/>
                <a:gd name="connsiteY2046" fmla="*/ 2003654 h 2141100"/>
                <a:gd name="connsiteX2047" fmla="*/ 127888 w 855964"/>
                <a:gd name="connsiteY2047" fmla="*/ 2003654 h 2141100"/>
                <a:gd name="connsiteX2048" fmla="*/ 127888 w 855964"/>
                <a:gd name="connsiteY2048" fmla="*/ 2003485 h 2141100"/>
                <a:gd name="connsiteX2049" fmla="*/ 129492 w 855964"/>
                <a:gd name="connsiteY2049" fmla="*/ 2003485 h 2141100"/>
                <a:gd name="connsiteX2050" fmla="*/ 129492 w 855964"/>
                <a:gd name="connsiteY2050" fmla="*/ 2004328 h 2141100"/>
                <a:gd name="connsiteX2051" fmla="*/ 130167 w 855964"/>
                <a:gd name="connsiteY2051" fmla="*/ 2005003 h 2141100"/>
                <a:gd name="connsiteX2052" fmla="*/ 130167 w 855964"/>
                <a:gd name="connsiteY2052" fmla="*/ 2004835 h 2141100"/>
                <a:gd name="connsiteX2053" fmla="*/ 130420 w 855964"/>
                <a:gd name="connsiteY2053" fmla="*/ 2004328 h 2141100"/>
                <a:gd name="connsiteX2054" fmla="*/ 130420 w 855964"/>
                <a:gd name="connsiteY2054" fmla="*/ 2002810 h 2141100"/>
                <a:gd name="connsiteX2055" fmla="*/ 131856 w 855964"/>
                <a:gd name="connsiteY2055" fmla="*/ 2002810 h 2141100"/>
                <a:gd name="connsiteX2056" fmla="*/ 132193 w 855964"/>
                <a:gd name="connsiteY2056" fmla="*/ 2002641 h 2141100"/>
                <a:gd name="connsiteX2057" fmla="*/ 132362 w 855964"/>
                <a:gd name="connsiteY2057" fmla="*/ 2002472 h 2141100"/>
                <a:gd name="connsiteX2058" fmla="*/ 132362 w 855964"/>
                <a:gd name="connsiteY2058" fmla="*/ 2002726 h 2141100"/>
                <a:gd name="connsiteX2059" fmla="*/ 132869 w 855964"/>
                <a:gd name="connsiteY2059" fmla="*/ 2002726 h 2141100"/>
                <a:gd name="connsiteX2060" fmla="*/ 132869 w 855964"/>
                <a:gd name="connsiteY2060" fmla="*/ 2001882 h 2141100"/>
                <a:gd name="connsiteX2061" fmla="*/ 133713 w 855964"/>
                <a:gd name="connsiteY2061" fmla="*/ 2002726 h 2141100"/>
                <a:gd name="connsiteX2062" fmla="*/ 133713 w 855964"/>
                <a:gd name="connsiteY2062" fmla="*/ 2003569 h 2141100"/>
                <a:gd name="connsiteX2063" fmla="*/ 135317 w 855964"/>
                <a:gd name="connsiteY2063" fmla="*/ 2003569 h 2141100"/>
                <a:gd name="connsiteX2064" fmla="*/ 136921 w 855964"/>
                <a:gd name="connsiteY2064" fmla="*/ 2004413 h 2141100"/>
                <a:gd name="connsiteX2065" fmla="*/ 137764 w 855964"/>
                <a:gd name="connsiteY2065" fmla="*/ 2004413 h 2141100"/>
                <a:gd name="connsiteX2066" fmla="*/ 137764 w 855964"/>
                <a:gd name="connsiteY2066" fmla="*/ 2006016 h 2141100"/>
                <a:gd name="connsiteX2067" fmla="*/ 139115 w 855964"/>
                <a:gd name="connsiteY2067" fmla="*/ 2006016 h 2141100"/>
                <a:gd name="connsiteX2068" fmla="*/ 140466 w 855964"/>
                <a:gd name="connsiteY2068" fmla="*/ 2005763 h 2141100"/>
                <a:gd name="connsiteX2069" fmla="*/ 141057 w 855964"/>
                <a:gd name="connsiteY2069" fmla="*/ 2005172 h 2141100"/>
                <a:gd name="connsiteX2070" fmla="*/ 144349 w 855964"/>
                <a:gd name="connsiteY2070" fmla="*/ 2005172 h 2141100"/>
                <a:gd name="connsiteX2071" fmla="*/ 145193 w 855964"/>
                <a:gd name="connsiteY2071" fmla="*/ 2006860 h 2141100"/>
                <a:gd name="connsiteX2072" fmla="*/ 145193 w 855964"/>
                <a:gd name="connsiteY2072" fmla="*/ 2008463 h 2141100"/>
                <a:gd name="connsiteX2073" fmla="*/ 146037 w 855964"/>
                <a:gd name="connsiteY2073" fmla="*/ 2008463 h 2141100"/>
                <a:gd name="connsiteX2074" fmla="*/ 146881 w 855964"/>
                <a:gd name="connsiteY2074" fmla="*/ 2010150 h 2141100"/>
                <a:gd name="connsiteX2075" fmla="*/ 146881 w 855964"/>
                <a:gd name="connsiteY2075" fmla="*/ 2013441 h 2141100"/>
                <a:gd name="connsiteX2076" fmla="*/ 147726 w 855964"/>
                <a:gd name="connsiteY2076" fmla="*/ 2013441 h 2141100"/>
                <a:gd name="connsiteX2077" fmla="*/ 147726 w 855964"/>
                <a:gd name="connsiteY2077" fmla="*/ 2014201 h 2141100"/>
                <a:gd name="connsiteX2078" fmla="*/ 147894 w 855964"/>
                <a:gd name="connsiteY2078" fmla="*/ 2014201 h 2141100"/>
                <a:gd name="connsiteX2079" fmla="*/ 148738 w 855964"/>
                <a:gd name="connsiteY2079" fmla="*/ 2013863 h 2141100"/>
                <a:gd name="connsiteX2080" fmla="*/ 149160 w 855964"/>
                <a:gd name="connsiteY2080" fmla="*/ 2013357 h 2141100"/>
                <a:gd name="connsiteX2081" fmla="*/ 149667 w 855964"/>
                <a:gd name="connsiteY2081" fmla="*/ 2012513 h 2141100"/>
                <a:gd name="connsiteX2082" fmla="*/ 150680 w 855964"/>
                <a:gd name="connsiteY2082" fmla="*/ 2012091 h 2141100"/>
                <a:gd name="connsiteX2083" fmla="*/ 150849 w 855964"/>
                <a:gd name="connsiteY2083" fmla="*/ 2012091 h 2141100"/>
                <a:gd name="connsiteX2084" fmla="*/ 151018 w 855964"/>
                <a:gd name="connsiteY2084" fmla="*/ 2011838 h 2141100"/>
                <a:gd name="connsiteX2085" fmla="*/ 151271 w 855964"/>
                <a:gd name="connsiteY2085" fmla="*/ 2011838 h 2141100"/>
                <a:gd name="connsiteX2086" fmla="*/ 151862 w 855964"/>
                <a:gd name="connsiteY2086" fmla="*/ 2011585 h 2141100"/>
                <a:gd name="connsiteX2087" fmla="*/ 152031 w 855964"/>
                <a:gd name="connsiteY2087" fmla="*/ 2011838 h 2141100"/>
                <a:gd name="connsiteX2088" fmla="*/ 152621 w 855964"/>
                <a:gd name="connsiteY2088" fmla="*/ 2011838 h 2141100"/>
                <a:gd name="connsiteX2089" fmla="*/ 152621 w 855964"/>
                <a:gd name="connsiteY2089" fmla="*/ 2012682 h 2141100"/>
                <a:gd name="connsiteX2090" fmla="*/ 154225 w 855964"/>
                <a:gd name="connsiteY2090" fmla="*/ 2012682 h 2141100"/>
                <a:gd name="connsiteX2091" fmla="*/ 154225 w 855964"/>
                <a:gd name="connsiteY2091" fmla="*/ 2013525 h 2141100"/>
                <a:gd name="connsiteX2092" fmla="*/ 155829 w 855964"/>
                <a:gd name="connsiteY2092" fmla="*/ 2013525 h 2141100"/>
                <a:gd name="connsiteX2093" fmla="*/ 155829 w 855964"/>
                <a:gd name="connsiteY2093" fmla="*/ 2014369 h 2141100"/>
                <a:gd name="connsiteX2094" fmla="*/ 158277 w 855964"/>
                <a:gd name="connsiteY2094" fmla="*/ 2014369 h 2141100"/>
                <a:gd name="connsiteX2095" fmla="*/ 158277 w 855964"/>
                <a:gd name="connsiteY2095" fmla="*/ 2015213 h 2141100"/>
                <a:gd name="connsiteX2096" fmla="*/ 158446 w 855964"/>
                <a:gd name="connsiteY2096" fmla="*/ 2015213 h 2141100"/>
                <a:gd name="connsiteX2097" fmla="*/ 159881 w 855964"/>
                <a:gd name="connsiteY2097" fmla="*/ 2014960 h 2141100"/>
                <a:gd name="connsiteX2098" fmla="*/ 159881 w 855964"/>
                <a:gd name="connsiteY2098" fmla="*/ 2014453 h 2141100"/>
                <a:gd name="connsiteX2099" fmla="*/ 163173 w 855964"/>
                <a:gd name="connsiteY2099" fmla="*/ 2014453 h 2141100"/>
                <a:gd name="connsiteX2100" fmla="*/ 164777 w 855964"/>
                <a:gd name="connsiteY2100" fmla="*/ 2015297 h 2141100"/>
                <a:gd name="connsiteX2101" fmla="*/ 164777 w 855964"/>
                <a:gd name="connsiteY2101" fmla="*/ 2041538 h 2141100"/>
                <a:gd name="connsiteX2102" fmla="*/ 165452 w 855964"/>
                <a:gd name="connsiteY2102" fmla="*/ 2045672 h 2141100"/>
                <a:gd name="connsiteX2103" fmla="*/ 166212 w 855964"/>
                <a:gd name="connsiteY2103" fmla="*/ 2051410 h 2141100"/>
                <a:gd name="connsiteX2104" fmla="*/ 166972 w 855964"/>
                <a:gd name="connsiteY2104" fmla="*/ 2057147 h 2141100"/>
                <a:gd name="connsiteX2105" fmla="*/ 169420 w 855964"/>
                <a:gd name="connsiteY2105" fmla="*/ 2062885 h 2141100"/>
                <a:gd name="connsiteX2106" fmla="*/ 169420 w 855964"/>
                <a:gd name="connsiteY2106" fmla="*/ 2064488 h 2141100"/>
                <a:gd name="connsiteX2107" fmla="*/ 170264 w 855964"/>
                <a:gd name="connsiteY2107" fmla="*/ 2065332 h 2141100"/>
                <a:gd name="connsiteX2108" fmla="*/ 171024 w 855964"/>
                <a:gd name="connsiteY2108" fmla="*/ 2069466 h 2141100"/>
                <a:gd name="connsiteX2109" fmla="*/ 171024 w 855964"/>
                <a:gd name="connsiteY2109" fmla="*/ 2085075 h 2141100"/>
                <a:gd name="connsiteX2110" fmla="*/ 170095 w 855964"/>
                <a:gd name="connsiteY2110" fmla="*/ 2087522 h 2141100"/>
                <a:gd name="connsiteX2111" fmla="*/ 169251 w 855964"/>
                <a:gd name="connsiteY2111" fmla="*/ 2089126 h 2141100"/>
                <a:gd name="connsiteX2112" fmla="*/ 169251 w 855964"/>
                <a:gd name="connsiteY2112" fmla="*/ 2089969 h 2141100"/>
                <a:gd name="connsiteX2113" fmla="*/ 166803 w 855964"/>
                <a:gd name="connsiteY2113" fmla="*/ 2095707 h 2141100"/>
                <a:gd name="connsiteX2114" fmla="*/ 164355 w 855964"/>
                <a:gd name="connsiteY2114" fmla="*/ 2098997 h 2141100"/>
                <a:gd name="connsiteX2115" fmla="*/ 161063 w 855964"/>
                <a:gd name="connsiteY2115" fmla="*/ 2104735 h 2141100"/>
                <a:gd name="connsiteX2116" fmla="*/ 160219 w 855964"/>
                <a:gd name="connsiteY2116" fmla="*/ 2105578 h 2141100"/>
                <a:gd name="connsiteX2117" fmla="*/ 159375 w 855964"/>
                <a:gd name="connsiteY2117" fmla="*/ 2106422 h 2141100"/>
                <a:gd name="connsiteX2118" fmla="*/ 156083 w 855964"/>
                <a:gd name="connsiteY2118" fmla="*/ 2110472 h 2141100"/>
                <a:gd name="connsiteX2119" fmla="*/ 153634 w 855964"/>
                <a:gd name="connsiteY2119" fmla="*/ 2113763 h 2141100"/>
                <a:gd name="connsiteX2120" fmla="*/ 152031 w 855964"/>
                <a:gd name="connsiteY2120" fmla="*/ 2116210 h 2141100"/>
                <a:gd name="connsiteX2121" fmla="*/ 150427 w 855964"/>
                <a:gd name="connsiteY2121" fmla="*/ 2118657 h 2141100"/>
                <a:gd name="connsiteX2122" fmla="*/ 149583 w 855964"/>
                <a:gd name="connsiteY2122" fmla="*/ 2121104 h 2141100"/>
                <a:gd name="connsiteX2123" fmla="*/ 149583 w 855964"/>
                <a:gd name="connsiteY2123" fmla="*/ 2125998 h 2141100"/>
                <a:gd name="connsiteX2124" fmla="*/ 156927 w 855964"/>
                <a:gd name="connsiteY2124" fmla="*/ 2125998 h 2141100"/>
                <a:gd name="connsiteX2125" fmla="*/ 157771 w 855964"/>
                <a:gd name="connsiteY2125" fmla="*/ 2126841 h 2141100"/>
                <a:gd name="connsiteX2126" fmla="*/ 156927 w 855964"/>
                <a:gd name="connsiteY2126" fmla="*/ 2127685 h 2141100"/>
                <a:gd name="connsiteX2127" fmla="*/ 156927 w 855964"/>
                <a:gd name="connsiteY2127" fmla="*/ 2129288 h 2141100"/>
                <a:gd name="connsiteX2128" fmla="*/ 157771 w 855964"/>
                <a:gd name="connsiteY2128" fmla="*/ 2129288 h 2141100"/>
                <a:gd name="connsiteX2129" fmla="*/ 157771 w 855964"/>
                <a:gd name="connsiteY2129" fmla="*/ 2130132 h 2141100"/>
                <a:gd name="connsiteX2130" fmla="*/ 160219 w 855964"/>
                <a:gd name="connsiteY2130" fmla="*/ 2130975 h 2141100"/>
                <a:gd name="connsiteX2131" fmla="*/ 163511 w 855964"/>
                <a:gd name="connsiteY2131" fmla="*/ 2130975 h 2141100"/>
                <a:gd name="connsiteX2132" fmla="*/ 165959 w 855964"/>
                <a:gd name="connsiteY2132" fmla="*/ 2131819 h 2141100"/>
                <a:gd name="connsiteX2133" fmla="*/ 167141 w 855964"/>
                <a:gd name="connsiteY2133" fmla="*/ 2131819 h 2141100"/>
                <a:gd name="connsiteX2134" fmla="*/ 167479 w 855964"/>
                <a:gd name="connsiteY2134" fmla="*/ 2131651 h 2141100"/>
                <a:gd name="connsiteX2135" fmla="*/ 167816 w 855964"/>
                <a:gd name="connsiteY2135" fmla="*/ 2131651 h 2141100"/>
                <a:gd name="connsiteX2136" fmla="*/ 168323 w 855964"/>
                <a:gd name="connsiteY2136" fmla="*/ 2130975 h 2141100"/>
                <a:gd name="connsiteX2137" fmla="*/ 170940 w 855964"/>
                <a:gd name="connsiteY2137" fmla="*/ 2130975 h 2141100"/>
                <a:gd name="connsiteX2138" fmla="*/ 171446 w 855964"/>
                <a:gd name="connsiteY2138" fmla="*/ 2130723 h 2141100"/>
                <a:gd name="connsiteX2139" fmla="*/ 173725 w 855964"/>
                <a:gd name="connsiteY2139" fmla="*/ 2127854 h 2141100"/>
                <a:gd name="connsiteX2140" fmla="*/ 174823 w 855964"/>
                <a:gd name="connsiteY2140" fmla="*/ 2125491 h 2141100"/>
                <a:gd name="connsiteX2141" fmla="*/ 175329 w 855964"/>
                <a:gd name="connsiteY2141" fmla="*/ 2123719 h 2141100"/>
                <a:gd name="connsiteX2142" fmla="*/ 176089 w 855964"/>
                <a:gd name="connsiteY2142" fmla="*/ 2123888 h 2141100"/>
                <a:gd name="connsiteX2143" fmla="*/ 176257 w 855964"/>
                <a:gd name="connsiteY2143" fmla="*/ 2123888 h 2141100"/>
                <a:gd name="connsiteX2144" fmla="*/ 176595 w 855964"/>
                <a:gd name="connsiteY2144" fmla="*/ 2123635 h 2141100"/>
                <a:gd name="connsiteX2145" fmla="*/ 177439 w 855964"/>
                <a:gd name="connsiteY2145" fmla="*/ 2123635 h 2141100"/>
                <a:gd name="connsiteX2146" fmla="*/ 178284 w 855964"/>
                <a:gd name="connsiteY2146" fmla="*/ 2124479 h 2141100"/>
                <a:gd name="connsiteX2147" fmla="*/ 181491 w 855964"/>
                <a:gd name="connsiteY2147" fmla="*/ 2124479 h 2141100"/>
                <a:gd name="connsiteX2148" fmla="*/ 181829 w 855964"/>
                <a:gd name="connsiteY2148" fmla="*/ 2123635 h 2141100"/>
                <a:gd name="connsiteX2149" fmla="*/ 183433 w 855964"/>
                <a:gd name="connsiteY2149" fmla="*/ 2123635 h 2141100"/>
                <a:gd name="connsiteX2150" fmla="*/ 183771 w 855964"/>
                <a:gd name="connsiteY2150" fmla="*/ 2121779 h 2141100"/>
                <a:gd name="connsiteX2151" fmla="*/ 184108 w 855964"/>
                <a:gd name="connsiteY2151" fmla="*/ 2121779 h 2141100"/>
                <a:gd name="connsiteX2152" fmla="*/ 184699 w 855964"/>
                <a:gd name="connsiteY2152" fmla="*/ 2121188 h 2141100"/>
                <a:gd name="connsiteX2153" fmla="*/ 185374 w 855964"/>
                <a:gd name="connsiteY2153" fmla="*/ 2121525 h 2141100"/>
                <a:gd name="connsiteX2154" fmla="*/ 185881 w 855964"/>
                <a:gd name="connsiteY2154" fmla="*/ 2119838 h 2141100"/>
                <a:gd name="connsiteX2155" fmla="*/ 186387 w 855964"/>
                <a:gd name="connsiteY2155" fmla="*/ 2120091 h 2141100"/>
                <a:gd name="connsiteX2156" fmla="*/ 186387 w 855964"/>
                <a:gd name="connsiteY2156" fmla="*/ 2119501 h 2141100"/>
                <a:gd name="connsiteX2157" fmla="*/ 187232 w 855964"/>
                <a:gd name="connsiteY2157" fmla="*/ 2119501 h 2141100"/>
                <a:gd name="connsiteX2158" fmla="*/ 187232 w 855964"/>
                <a:gd name="connsiteY2158" fmla="*/ 2120260 h 2141100"/>
                <a:gd name="connsiteX2159" fmla="*/ 187907 w 855964"/>
                <a:gd name="connsiteY2159" fmla="*/ 2120260 h 2141100"/>
                <a:gd name="connsiteX2160" fmla="*/ 188160 w 855964"/>
                <a:gd name="connsiteY2160" fmla="*/ 2119416 h 2141100"/>
                <a:gd name="connsiteX2161" fmla="*/ 188582 w 855964"/>
                <a:gd name="connsiteY2161" fmla="*/ 2119585 h 2141100"/>
                <a:gd name="connsiteX2162" fmla="*/ 190524 w 855964"/>
                <a:gd name="connsiteY2162" fmla="*/ 2119585 h 2141100"/>
                <a:gd name="connsiteX2163" fmla="*/ 190524 w 855964"/>
                <a:gd name="connsiteY2163" fmla="*/ 2121104 h 2141100"/>
                <a:gd name="connsiteX2164" fmla="*/ 192718 w 855964"/>
                <a:gd name="connsiteY2164" fmla="*/ 2121104 h 2141100"/>
                <a:gd name="connsiteX2165" fmla="*/ 194829 w 855964"/>
                <a:gd name="connsiteY2165" fmla="*/ 2118741 h 2141100"/>
                <a:gd name="connsiteX2166" fmla="*/ 195420 w 855964"/>
                <a:gd name="connsiteY2166" fmla="*/ 2117813 h 2141100"/>
                <a:gd name="connsiteX2167" fmla="*/ 197530 w 855964"/>
                <a:gd name="connsiteY2167" fmla="*/ 2114438 h 2141100"/>
                <a:gd name="connsiteX2168" fmla="*/ 198459 w 855964"/>
                <a:gd name="connsiteY2168" fmla="*/ 2111738 h 2141100"/>
                <a:gd name="connsiteX2169" fmla="*/ 199218 w 855964"/>
                <a:gd name="connsiteY2169" fmla="*/ 2112075 h 2141100"/>
                <a:gd name="connsiteX2170" fmla="*/ 199640 w 855964"/>
                <a:gd name="connsiteY2170" fmla="*/ 2111316 h 2141100"/>
                <a:gd name="connsiteX2171" fmla="*/ 200485 w 855964"/>
                <a:gd name="connsiteY2171" fmla="*/ 2112160 h 2141100"/>
                <a:gd name="connsiteX2172" fmla="*/ 201329 w 855964"/>
                <a:gd name="connsiteY2172" fmla="*/ 2112160 h 2141100"/>
                <a:gd name="connsiteX2173" fmla="*/ 202173 w 855964"/>
                <a:gd name="connsiteY2173" fmla="*/ 2113003 h 2141100"/>
                <a:gd name="connsiteX2174" fmla="*/ 203017 w 855964"/>
                <a:gd name="connsiteY2174" fmla="*/ 2113003 h 2141100"/>
                <a:gd name="connsiteX2175" fmla="*/ 202173 w 855964"/>
                <a:gd name="connsiteY2175" fmla="*/ 2113848 h 2141100"/>
                <a:gd name="connsiteX2176" fmla="*/ 201413 w 855964"/>
                <a:gd name="connsiteY2176" fmla="*/ 2113848 h 2141100"/>
                <a:gd name="connsiteX2177" fmla="*/ 202933 w 855964"/>
                <a:gd name="connsiteY2177" fmla="*/ 2114691 h 2141100"/>
                <a:gd name="connsiteX2178" fmla="*/ 202089 w 855964"/>
                <a:gd name="connsiteY2178" fmla="*/ 2115535 h 2141100"/>
                <a:gd name="connsiteX2179" fmla="*/ 203692 w 855964"/>
                <a:gd name="connsiteY2179" fmla="*/ 2116379 h 2141100"/>
                <a:gd name="connsiteX2180" fmla="*/ 203692 w 855964"/>
                <a:gd name="connsiteY2180" fmla="*/ 2117222 h 2141100"/>
                <a:gd name="connsiteX2181" fmla="*/ 204536 w 855964"/>
                <a:gd name="connsiteY2181" fmla="*/ 2117222 h 2141100"/>
                <a:gd name="connsiteX2182" fmla="*/ 204536 w 855964"/>
                <a:gd name="connsiteY2182" fmla="*/ 2118066 h 2141100"/>
                <a:gd name="connsiteX2183" fmla="*/ 205381 w 855964"/>
                <a:gd name="connsiteY2183" fmla="*/ 2118066 h 2141100"/>
                <a:gd name="connsiteX2184" fmla="*/ 204536 w 855964"/>
                <a:gd name="connsiteY2184" fmla="*/ 2118910 h 2141100"/>
                <a:gd name="connsiteX2185" fmla="*/ 204536 w 855964"/>
                <a:gd name="connsiteY2185" fmla="*/ 2119754 h 2141100"/>
                <a:gd name="connsiteX2186" fmla="*/ 205381 w 855964"/>
                <a:gd name="connsiteY2186" fmla="*/ 2120597 h 2141100"/>
                <a:gd name="connsiteX2187" fmla="*/ 206225 w 855964"/>
                <a:gd name="connsiteY2187" fmla="*/ 2121441 h 2141100"/>
                <a:gd name="connsiteX2188" fmla="*/ 207069 w 855964"/>
                <a:gd name="connsiteY2188" fmla="*/ 2122285 h 2141100"/>
                <a:gd name="connsiteX2189" fmla="*/ 207913 w 855964"/>
                <a:gd name="connsiteY2189" fmla="*/ 2123129 h 2141100"/>
                <a:gd name="connsiteX2190" fmla="*/ 208757 w 855964"/>
                <a:gd name="connsiteY2190" fmla="*/ 2123129 h 2141100"/>
                <a:gd name="connsiteX2191" fmla="*/ 211205 w 855964"/>
                <a:gd name="connsiteY2191" fmla="*/ 2124816 h 2141100"/>
                <a:gd name="connsiteX2192" fmla="*/ 212809 w 855964"/>
                <a:gd name="connsiteY2192" fmla="*/ 2124816 h 2141100"/>
                <a:gd name="connsiteX2193" fmla="*/ 212809 w 855964"/>
                <a:gd name="connsiteY2193" fmla="*/ 2127263 h 2141100"/>
                <a:gd name="connsiteX2194" fmla="*/ 216270 w 855964"/>
                <a:gd name="connsiteY2194" fmla="*/ 2127263 h 2141100"/>
                <a:gd name="connsiteX2195" fmla="*/ 217368 w 855964"/>
                <a:gd name="connsiteY2195" fmla="*/ 2127010 h 2141100"/>
                <a:gd name="connsiteX2196" fmla="*/ 217874 w 855964"/>
                <a:gd name="connsiteY2196" fmla="*/ 2127010 h 2141100"/>
                <a:gd name="connsiteX2197" fmla="*/ 218549 w 855964"/>
                <a:gd name="connsiteY2197" fmla="*/ 2126419 h 2141100"/>
                <a:gd name="connsiteX2198" fmla="*/ 219393 w 855964"/>
                <a:gd name="connsiteY2198" fmla="*/ 2126419 h 2141100"/>
                <a:gd name="connsiteX2199" fmla="*/ 220238 w 855964"/>
                <a:gd name="connsiteY2199" fmla="*/ 2127263 h 2141100"/>
                <a:gd name="connsiteX2200" fmla="*/ 223445 w 855964"/>
                <a:gd name="connsiteY2200" fmla="*/ 2127263 h 2141100"/>
                <a:gd name="connsiteX2201" fmla="*/ 223867 w 855964"/>
                <a:gd name="connsiteY2201" fmla="*/ 2125744 h 2141100"/>
                <a:gd name="connsiteX2202" fmla="*/ 225303 w 855964"/>
                <a:gd name="connsiteY2202" fmla="*/ 2121947 h 2141100"/>
                <a:gd name="connsiteX2203" fmla="*/ 225303 w 855964"/>
                <a:gd name="connsiteY2203" fmla="*/ 2121273 h 2141100"/>
                <a:gd name="connsiteX2204" fmla="*/ 226147 w 855964"/>
                <a:gd name="connsiteY2204" fmla="*/ 2119248 h 2141100"/>
                <a:gd name="connsiteX2205" fmla="*/ 224880 w 855964"/>
                <a:gd name="connsiteY2205" fmla="*/ 2118741 h 2141100"/>
                <a:gd name="connsiteX2206" fmla="*/ 225218 w 855964"/>
                <a:gd name="connsiteY2206" fmla="*/ 2117644 h 2141100"/>
                <a:gd name="connsiteX2207" fmla="*/ 225978 w 855964"/>
                <a:gd name="connsiteY2207" fmla="*/ 2117054 h 2141100"/>
                <a:gd name="connsiteX2208" fmla="*/ 225725 w 855964"/>
                <a:gd name="connsiteY2208" fmla="*/ 2116294 h 2141100"/>
                <a:gd name="connsiteX2209" fmla="*/ 226062 w 855964"/>
                <a:gd name="connsiteY2209" fmla="*/ 2115704 h 2141100"/>
                <a:gd name="connsiteX2210" fmla="*/ 225640 w 855964"/>
                <a:gd name="connsiteY2210" fmla="*/ 2115197 h 2141100"/>
                <a:gd name="connsiteX2211" fmla="*/ 225134 w 855964"/>
                <a:gd name="connsiteY2211" fmla="*/ 2115197 h 2141100"/>
                <a:gd name="connsiteX2212" fmla="*/ 225134 w 855964"/>
                <a:gd name="connsiteY2212" fmla="*/ 2114944 h 2141100"/>
                <a:gd name="connsiteX2213" fmla="*/ 225893 w 855964"/>
                <a:gd name="connsiteY2213" fmla="*/ 2113510 h 2141100"/>
                <a:gd name="connsiteX2214" fmla="*/ 226400 w 855964"/>
                <a:gd name="connsiteY2214" fmla="*/ 2111991 h 2141100"/>
                <a:gd name="connsiteX2215" fmla="*/ 226400 w 855964"/>
                <a:gd name="connsiteY2215" fmla="*/ 2111991 h 2141100"/>
                <a:gd name="connsiteX2216" fmla="*/ 226400 w 855964"/>
                <a:gd name="connsiteY2216" fmla="*/ 2111823 h 2141100"/>
                <a:gd name="connsiteX2217" fmla="*/ 227075 w 855964"/>
                <a:gd name="connsiteY2217" fmla="*/ 2110219 h 2141100"/>
                <a:gd name="connsiteX2218" fmla="*/ 227919 w 855964"/>
                <a:gd name="connsiteY2218" fmla="*/ 2108278 h 2141100"/>
                <a:gd name="connsiteX2219" fmla="*/ 228595 w 855964"/>
                <a:gd name="connsiteY2219" fmla="*/ 2107013 h 2141100"/>
                <a:gd name="connsiteX2220" fmla="*/ 229270 w 855964"/>
                <a:gd name="connsiteY2220" fmla="*/ 2106001 h 2141100"/>
                <a:gd name="connsiteX2221" fmla="*/ 229777 w 855964"/>
                <a:gd name="connsiteY2221" fmla="*/ 2105410 h 2141100"/>
                <a:gd name="connsiteX2222" fmla="*/ 231127 w 855964"/>
                <a:gd name="connsiteY2222" fmla="*/ 2104398 h 2141100"/>
                <a:gd name="connsiteX2223" fmla="*/ 230705 w 855964"/>
                <a:gd name="connsiteY2223" fmla="*/ 2103553 h 2141100"/>
                <a:gd name="connsiteX2224" fmla="*/ 232140 w 855964"/>
                <a:gd name="connsiteY2224" fmla="*/ 2102794 h 2141100"/>
                <a:gd name="connsiteX2225" fmla="*/ 232393 w 855964"/>
                <a:gd name="connsiteY2225" fmla="*/ 2102541 h 2141100"/>
                <a:gd name="connsiteX2226" fmla="*/ 232393 w 855964"/>
                <a:gd name="connsiteY2226" fmla="*/ 2102119 h 2141100"/>
                <a:gd name="connsiteX2227" fmla="*/ 232224 w 855964"/>
                <a:gd name="connsiteY2227" fmla="*/ 2101950 h 2141100"/>
                <a:gd name="connsiteX2228" fmla="*/ 232562 w 855964"/>
                <a:gd name="connsiteY2228" fmla="*/ 2101360 h 2141100"/>
                <a:gd name="connsiteX2229" fmla="*/ 233744 w 855964"/>
                <a:gd name="connsiteY2229" fmla="*/ 2099925 h 2141100"/>
                <a:gd name="connsiteX2230" fmla="*/ 234504 w 855964"/>
                <a:gd name="connsiteY2230" fmla="*/ 2099082 h 2141100"/>
                <a:gd name="connsiteX2231" fmla="*/ 234841 w 855964"/>
                <a:gd name="connsiteY2231" fmla="*/ 2098744 h 2141100"/>
                <a:gd name="connsiteX2232" fmla="*/ 235770 w 855964"/>
                <a:gd name="connsiteY2232" fmla="*/ 2098238 h 2141100"/>
                <a:gd name="connsiteX2233" fmla="*/ 236867 w 855964"/>
                <a:gd name="connsiteY2233" fmla="*/ 2097563 h 2141100"/>
                <a:gd name="connsiteX2234" fmla="*/ 237458 w 855964"/>
                <a:gd name="connsiteY2234" fmla="*/ 2097225 h 2141100"/>
                <a:gd name="connsiteX2235" fmla="*/ 237458 w 855964"/>
                <a:gd name="connsiteY2235" fmla="*/ 2097225 h 2141100"/>
                <a:gd name="connsiteX2236" fmla="*/ 237458 w 855964"/>
                <a:gd name="connsiteY2236" fmla="*/ 2096972 h 2141100"/>
                <a:gd name="connsiteX2237" fmla="*/ 237796 w 855964"/>
                <a:gd name="connsiteY2237" fmla="*/ 2096972 h 2141100"/>
                <a:gd name="connsiteX2238" fmla="*/ 238049 w 855964"/>
                <a:gd name="connsiteY2238" fmla="*/ 2096635 h 2141100"/>
                <a:gd name="connsiteX2239" fmla="*/ 238218 w 855964"/>
                <a:gd name="connsiteY2239" fmla="*/ 2096466 h 2141100"/>
                <a:gd name="connsiteX2240" fmla="*/ 238555 w 855964"/>
                <a:gd name="connsiteY2240" fmla="*/ 2095707 h 2141100"/>
                <a:gd name="connsiteX2241" fmla="*/ 239062 w 855964"/>
                <a:gd name="connsiteY2241" fmla="*/ 2094441 h 2141100"/>
                <a:gd name="connsiteX2242" fmla="*/ 239315 w 855964"/>
                <a:gd name="connsiteY2242" fmla="*/ 2094019 h 2141100"/>
                <a:gd name="connsiteX2243" fmla="*/ 239737 w 855964"/>
                <a:gd name="connsiteY2243" fmla="*/ 2093766 h 2141100"/>
                <a:gd name="connsiteX2244" fmla="*/ 240413 w 855964"/>
                <a:gd name="connsiteY2244" fmla="*/ 2093766 h 2141100"/>
                <a:gd name="connsiteX2245" fmla="*/ 240582 w 855964"/>
                <a:gd name="connsiteY2245" fmla="*/ 2093513 h 2141100"/>
                <a:gd name="connsiteX2246" fmla="*/ 240750 w 855964"/>
                <a:gd name="connsiteY2246" fmla="*/ 2092922 h 2141100"/>
                <a:gd name="connsiteX2247" fmla="*/ 240750 w 855964"/>
                <a:gd name="connsiteY2247" fmla="*/ 2093260 h 2141100"/>
                <a:gd name="connsiteX2248" fmla="*/ 241932 w 855964"/>
                <a:gd name="connsiteY2248" fmla="*/ 2091910 h 2141100"/>
                <a:gd name="connsiteX2249" fmla="*/ 242861 w 855964"/>
                <a:gd name="connsiteY2249" fmla="*/ 2090897 h 2141100"/>
                <a:gd name="connsiteX2250" fmla="*/ 243198 w 855964"/>
                <a:gd name="connsiteY2250" fmla="*/ 2090560 h 2141100"/>
                <a:gd name="connsiteX2251" fmla="*/ 244802 w 855964"/>
                <a:gd name="connsiteY2251" fmla="*/ 2090560 h 2141100"/>
                <a:gd name="connsiteX2252" fmla="*/ 245224 w 855964"/>
                <a:gd name="connsiteY2252" fmla="*/ 2089800 h 2141100"/>
                <a:gd name="connsiteX2253" fmla="*/ 247250 w 855964"/>
                <a:gd name="connsiteY2253" fmla="*/ 2086763 h 2141100"/>
                <a:gd name="connsiteX2254" fmla="*/ 247841 w 855964"/>
                <a:gd name="connsiteY2254" fmla="*/ 2085750 h 2141100"/>
                <a:gd name="connsiteX2255" fmla="*/ 248179 w 855964"/>
                <a:gd name="connsiteY2255" fmla="*/ 2084907 h 2141100"/>
                <a:gd name="connsiteX2256" fmla="*/ 248348 w 855964"/>
                <a:gd name="connsiteY2256" fmla="*/ 2084569 h 2141100"/>
                <a:gd name="connsiteX2257" fmla="*/ 248601 w 855964"/>
                <a:gd name="connsiteY2257" fmla="*/ 2084232 h 2141100"/>
                <a:gd name="connsiteX2258" fmla="*/ 248854 w 855964"/>
                <a:gd name="connsiteY2258" fmla="*/ 2084232 h 2141100"/>
                <a:gd name="connsiteX2259" fmla="*/ 249276 w 855964"/>
                <a:gd name="connsiteY2259" fmla="*/ 2084401 h 2141100"/>
                <a:gd name="connsiteX2260" fmla="*/ 249783 w 855964"/>
                <a:gd name="connsiteY2260" fmla="*/ 2083894 h 2141100"/>
                <a:gd name="connsiteX2261" fmla="*/ 250036 w 855964"/>
                <a:gd name="connsiteY2261" fmla="*/ 2084147 h 2141100"/>
                <a:gd name="connsiteX2262" fmla="*/ 251471 w 855964"/>
                <a:gd name="connsiteY2262" fmla="*/ 2082544 h 2141100"/>
                <a:gd name="connsiteX2263" fmla="*/ 256029 w 855964"/>
                <a:gd name="connsiteY2263" fmla="*/ 2077144 h 2141100"/>
                <a:gd name="connsiteX2264" fmla="*/ 257718 w 855964"/>
                <a:gd name="connsiteY2264" fmla="*/ 2075204 h 2141100"/>
                <a:gd name="connsiteX2265" fmla="*/ 258646 w 855964"/>
                <a:gd name="connsiteY2265" fmla="*/ 2075204 h 2141100"/>
                <a:gd name="connsiteX2266" fmla="*/ 258815 w 855964"/>
                <a:gd name="connsiteY2266" fmla="*/ 2074951 h 2141100"/>
                <a:gd name="connsiteX2267" fmla="*/ 260588 w 855964"/>
                <a:gd name="connsiteY2267" fmla="*/ 2074951 h 2141100"/>
                <a:gd name="connsiteX2268" fmla="*/ 262107 w 855964"/>
                <a:gd name="connsiteY2268" fmla="*/ 2074613 h 2141100"/>
                <a:gd name="connsiteX2269" fmla="*/ 262107 w 855964"/>
                <a:gd name="connsiteY2269" fmla="*/ 2074107 h 2141100"/>
                <a:gd name="connsiteX2270" fmla="*/ 267425 w 855964"/>
                <a:gd name="connsiteY2270" fmla="*/ 2074107 h 2141100"/>
                <a:gd name="connsiteX2271" fmla="*/ 267679 w 855964"/>
                <a:gd name="connsiteY2271" fmla="*/ 2073854 h 2141100"/>
                <a:gd name="connsiteX2272" fmla="*/ 268185 w 855964"/>
                <a:gd name="connsiteY2272" fmla="*/ 2073854 h 2141100"/>
                <a:gd name="connsiteX2273" fmla="*/ 268692 w 855964"/>
                <a:gd name="connsiteY2273" fmla="*/ 2073348 h 2141100"/>
                <a:gd name="connsiteX2274" fmla="*/ 272744 w 855964"/>
                <a:gd name="connsiteY2274" fmla="*/ 2074191 h 2141100"/>
                <a:gd name="connsiteX2275" fmla="*/ 273588 w 855964"/>
                <a:gd name="connsiteY2275" fmla="*/ 2074191 h 2141100"/>
                <a:gd name="connsiteX2276" fmla="*/ 272744 w 855964"/>
                <a:gd name="connsiteY2276" fmla="*/ 2075794 h 2141100"/>
                <a:gd name="connsiteX2277" fmla="*/ 273588 w 855964"/>
                <a:gd name="connsiteY2277" fmla="*/ 2078241 h 2141100"/>
                <a:gd name="connsiteX2278" fmla="*/ 273588 w 855964"/>
                <a:gd name="connsiteY2278" fmla="*/ 2079085 h 2141100"/>
                <a:gd name="connsiteX2279" fmla="*/ 274432 w 855964"/>
                <a:gd name="connsiteY2279" fmla="*/ 2079929 h 2141100"/>
                <a:gd name="connsiteX2280" fmla="*/ 274432 w 855964"/>
                <a:gd name="connsiteY2280" fmla="*/ 2081532 h 2141100"/>
                <a:gd name="connsiteX2281" fmla="*/ 275191 w 855964"/>
                <a:gd name="connsiteY2281" fmla="*/ 2084822 h 2141100"/>
                <a:gd name="connsiteX2282" fmla="*/ 276036 w 855964"/>
                <a:gd name="connsiteY2282" fmla="*/ 2086426 h 2141100"/>
                <a:gd name="connsiteX2283" fmla="*/ 276036 w 855964"/>
                <a:gd name="connsiteY2283" fmla="*/ 2089716 h 2141100"/>
                <a:gd name="connsiteX2284" fmla="*/ 276795 w 855964"/>
                <a:gd name="connsiteY2284" fmla="*/ 2092163 h 2141100"/>
                <a:gd name="connsiteX2285" fmla="*/ 276795 w 855964"/>
                <a:gd name="connsiteY2285" fmla="*/ 2093007 h 2141100"/>
                <a:gd name="connsiteX2286" fmla="*/ 277640 w 855964"/>
                <a:gd name="connsiteY2286" fmla="*/ 2093007 h 2141100"/>
                <a:gd name="connsiteX2287" fmla="*/ 277640 w 855964"/>
                <a:gd name="connsiteY2287" fmla="*/ 2095454 h 2141100"/>
                <a:gd name="connsiteX2288" fmla="*/ 278484 w 855964"/>
                <a:gd name="connsiteY2288" fmla="*/ 2095454 h 2141100"/>
                <a:gd name="connsiteX2289" fmla="*/ 279328 w 855964"/>
                <a:gd name="connsiteY2289" fmla="*/ 2097901 h 2141100"/>
                <a:gd name="connsiteX2290" fmla="*/ 283380 w 855964"/>
                <a:gd name="connsiteY2290" fmla="*/ 2106085 h 2141100"/>
                <a:gd name="connsiteX2291" fmla="*/ 284139 w 855964"/>
                <a:gd name="connsiteY2291" fmla="*/ 2106085 h 2141100"/>
                <a:gd name="connsiteX2292" fmla="*/ 286081 w 855964"/>
                <a:gd name="connsiteY2292" fmla="*/ 2105494 h 2141100"/>
                <a:gd name="connsiteX2293" fmla="*/ 286841 w 855964"/>
                <a:gd name="connsiteY2293" fmla="*/ 2105072 h 2141100"/>
                <a:gd name="connsiteX2294" fmla="*/ 289204 w 855964"/>
                <a:gd name="connsiteY2294" fmla="*/ 2103301 h 2141100"/>
                <a:gd name="connsiteX2295" fmla="*/ 290893 w 855964"/>
                <a:gd name="connsiteY2295" fmla="*/ 2102204 h 2141100"/>
                <a:gd name="connsiteX2296" fmla="*/ 293088 w 855964"/>
                <a:gd name="connsiteY2296" fmla="*/ 2100769 h 2141100"/>
                <a:gd name="connsiteX2297" fmla="*/ 293594 w 855964"/>
                <a:gd name="connsiteY2297" fmla="*/ 2100516 h 2141100"/>
                <a:gd name="connsiteX2298" fmla="*/ 293594 w 855964"/>
                <a:gd name="connsiteY2298" fmla="*/ 2100769 h 2141100"/>
                <a:gd name="connsiteX2299" fmla="*/ 294016 w 855964"/>
                <a:gd name="connsiteY2299" fmla="*/ 2100432 h 2141100"/>
                <a:gd name="connsiteX2300" fmla="*/ 294860 w 855964"/>
                <a:gd name="connsiteY2300" fmla="*/ 2101276 h 2141100"/>
                <a:gd name="connsiteX2301" fmla="*/ 295704 w 855964"/>
                <a:gd name="connsiteY2301" fmla="*/ 2102879 h 2141100"/>
                <a:gd name="connsiteX2302" fmla="*/ 296548 w 855964"/>
                <a:gd name="connsiteY2302" fmla="*/ 2103722 h 2141100"/>
                <a:gd name="connsiteX2303" fmla="*/ 297392 w 855964"/>
                <a:gd name="connsiteY2303" fmla="*/ 2105326 h 2141100"/>
                <a:gd name="connsiteX2304" fmla="*/ 298237 w 855964"/>
                <a:gd name="connsiteY2304" fmla="*/ 2105326 h 2141100"/>
                <a:gd name="connsiteX2305" fmla="*/ 298237 w 855964"/>
                <a:gd name="connsiteY2305" fmla="*/ 2106169 h 2141100"/>
                <a:gd name="connsiteX2306" fmla="*/ 299081 w 855964"/>
                <a:gd name="connsiteY2306" fmla="*/ 2107013 h 2141100"/>
                <a:gd name="connsiteX2307" fmla="*/ 299925 w 855964"/>
                <a:gd name="connsiteY2307" fmla="*/ 2109460 h 2141100"/>
                <a:gd name="connsiteX2308" fmla="*/ 301529 w 855964"/>
                <a:gd name="connsiteY2308" fmla="*/ 2111147 h 2141100"/>
                <a:gd name="connsiteX2309" fmla="*/ 303133 w 855964"/>
                <a:gd name="connsiteY2309" fmla="*/ 2114438 h 2141100"/>
                <a:gd name="connsiteX2310" fmla="*/ 303977 w 855964"/>
                <a:gd name="connsiteY2310" fmla="*/ 2114438 h 2141100"/>
                <a:gd name="connsiteX2311" fmla="*/ 304821 w 855964"/>
                <a:gd name="connsiteY2311" fmla="*/ 2116125 h 2141100"/>
                <a:gd name="connsiteX2312" fmla="*/ 304821 w 855964"/>
                <a:gd name="connsiteY2312" fmla="*/ 2116969 h 2141100"/>
                <a:gd name="connsiteX2313" fmla="*/ 305665 w 855964"/>
                <a:gd name="connsiteY2313" fmla="*/ 2116969 h 2141100"/>
                <a:gd name="connsiteX2314" fmla="*/ 305665 w 855964"/>
                <a:gd name="connsiteY2314" fmla="*/ 2117813 h 2141100"/>
                <a:gd name="connsiteX2315" fmla="*/ 306509 w 855964"/>
                <a:gd name="connsiteY2315" fmla="*/ 2118657 h 2141100"/>
                <a:gd name="connsiteX2316" fmla="*/ 308957 w 855964"/>
                <a:gd name="connsiteY2316" fmla="*/ 2121947 h 2141100"/>
                <a:gd name="connsiteX2317" fmla="*/ 308957 w 855964"/>
                <a:gd name="connsiteY2317" fmla="*/ 2122791 h 2141100"/>
                <a:gd name="connsiteX2318" fmla="*/ 309801 w 855964"/>
                <a:gd name="connsiteY2318" fmla="*/ 2124394 h 2141100"/>
                <a:gd name="connsiteX2319" fmla="*/ 310646 w 855964"/>
                <a:gd name="connsiteY2319" fmla="*/ 2125238 h 2141100"/>
                <a:gd name="connsiteX2320" fmla="*/ 312250 w 855964"/>
                <a:gd name="connsiteY2320" fmla="*/ 2126926 h 2141100"/>
                <a:gd name="connsiteX2321" fmla="*/ 313094 w 855964"/>
                <a:gd name="connsiteY2321" fmla="*/ 2129372 h 2141100"/>
                <a:gd name="connsiteX2322" fmla="*/ 314698 w 855964"/>
                <a:gd name="connsiteY2322" fmla="*/ 2129372 h 2141100"/>
                <a:gd name="connsiteX2323" fmla="*/ 315288 w 855964"/>
                <a:gd name="connsiteY2323" fmla="*/ 2129963 h 2141100"/>
                <a:gd name="connsiteX2324" fmla="*/ 316639 w 855964"/>
                <a:gd name="connsiteY2324" fmla="*/ 2129963 h 2141100"/>
                <a:gd name="connsiteX2325" fmla="*/ 317145 w 855964"/>
                <a:gd name="connsiteY2325" fmla="*/ 2129372 h 2141100"/>
                <a:gd name="connsiteX2326" fmla="*/ 321619 w 855964"/>
                <a:gd name="connsiteY2326" fmla="*/ 2129372 h 2141100"/>
                <a:gd name="connsiteX2327" fmla="*/ 322379 w 855964"/>
                <a:gd name="connsiteY2327" fmla="*/ 2129035 h 2141100"/>
                <a:gd name="connsiteX2328" fmla="*/ 322886 w 855964"/>
                <a:gd name="connsiteY2328" fmla="*/ 2128782 h 2141100"/>
                <a:gd name="connsiteX2329" fmla="*/ 322886 w 855964"/>
                <a:gd name="connsiteY2329" fmla="*/ 2128613 h 2141100"/>
                <a:gd name="connsiteX2330" fmla="*/ 323223 w 855964"/>
                <a:gd name="connsiteY2330" fmla="*/ 2128613 h 2141100"/>
                <a:gd name="connsiteX2331" fmla="*/ 324659 w 855964"/>
                <a:gd name="connsiteY2331" fmla="*/ 2127938 h 2141100"/>
                <a:gd name="connsiteX2332" fmla="*/ 326178 w 855964"/>
                <a:gd name="connsiteY2332" fmla="*/ 2127010 h 2141100"/>
                <a:gd name="connsiteX2333" fmla="*/ 328120 w 855964"/>
                <a:gd name="connsiteY2333" fmla="*/ 2125660 h 2141100"/>
                <a:gd name="connsiteX2334" fmla="*/ 328879 w 855964"/>
                <a:gd name="connsiteY2334" fmla="*/ 2125238 h 2141100"/>
                <a:gd name="connsiteX2335" fmla="*/ 330145 w 855964"/>
                <a:gd name="connsiteY2335" fmla="*/ 2124647 h 2141100"/>
                <a:gd name="connsiteX2336" fmla="*/ 331074 w 855964"/>
                <a:gd name="connsiteY2336" fmla="*/ 2124310 h 2141100"/>
                <a:gd name="connsiteX2337" fmla="*/ 331918 w 855964"/>
                <a:gd name="connsiteY2337" fmla="*/ 2124141 h 2141100"/>
                <a:gd name="connsiteX2338" fmla="*/ 331918 w 855964"/>
                <a:gd name="connsiteY2338" fmla="*/ 2123804 h 2141100"/>
                <a:gd name="connsiteX2339" fmla="*/ 340950 w 855964"/>
                <a:gd name="connsiteY2339" fmla="*/ 2123804 h 2141100"/>
                <a:gd name="connsiteX2340" fmla="*/ 342470 w 855964"/>
                <a:gd name="connsiteY2340" fmla="*/ 2124647 h 2141100"/>
                <a:gd name="connsiteX2341" fmla="*/ 342639 w 855964"/>
                <a:gd name="connsiteY2341" fmla="*/ 2124647 h 2141100"/>
                <a:gd name="connsiteX2342" fmla="*/ 344580 w 855964"/>
                <a:gd name="connsiteY2342" fmla="*/ 2122369 h 2141100"/>
                <a:gd name="connsiteX2343" fmla="*/ 345171 w 855964"/>
                <a:gd name="connsiteY2343" fmla="*/ 2121357 h 2141100"/>
                <a:gd name="connsiteX2344" fmla="*/ 346184 w 855964"/>
                <a:gd name="connsiteY2344" fmla="*/ 2120260 h 2141100"/>
                <a:gd name="connsiteX2345" fmla="*/ 346522 w 855964"/>
                <a:gd name="connsiteY2345" fmla="*/ 2119922 h 2141100"/>
                <a:gd name="connsiteX2346" fmla="*/ 349392 w 855964"/>
                <a:gd name="connsiteY2346" fmla="*/ 2117222 h 2141100"/>
                <a:gd name="connsiteX2347" fmla="*/ 350911 w 855964"/>
                <a:gd name="connsiteY2347" fmla="*/ 2115957 h 2141100"/>
                <a:gd name="connsiteX2348" fmla="*/ 352093 w 855964"/>
                <a:gd name="connsiteY2348" fmla="*/ 2114944 h 2141100"/>
                <a:gd name="connsiteX2349" fmla="*/ 353275 w 855964"/>
                <a:gd name="connsiteY2349" fmla="*/ 2114185 h 2141100"/>
                <a:gd name="connsiteX2350" fmla="*/ 353275 w 855964"/>
                <a:gd name="connsiteY2350" fmla="*/ 2114185 h 2141100"/>
                <a:gd name="connsiteX2351" fmla="*/ 353613 w 855964"/>
                <a:gd name="connsiteY2351" fmla="*/ 2113932 h 2141100"/>
                <a:gd name="connsiteX2352" fmla="*/ 354035 w 855964"/>
                <a:gd name="connsiteY2352" fmla="*/ 2113679 h 2141100"/>
                <a:gd name="connsiteX2353" fmla="*/ 354035 w 855964"/>
                <a:gd name="connsiteY2353" fmla="*/ 2113341 h 2141100"/>
                <a:gd name="connsiteX2354" fmla="*/ 354795 w 855964"/>
                <a:gd name="connsiteY2354" fmla="*/ 2113341 h 2141100"/>
                <a:gd name="connsiteX2355" fmla="*/ 356229 w 855964"/>
                <a:gd name="connsiteY2355" fmla="*/ 2112751 h 2141100"/>
                <a:gd name="connsiteX2356" fmla="*/ 356398 w 855964"/>
                <a:gd name="connsiteY2356" fmla="*/ 2112582 h 2141100"/>
                <a:gd name="connsiteX2357" fmla="*/ 356736 w 855964"/>
                <a:gd name="connsiteY2357" fmla="*/ 2112582 h 2141100"/>
                <a:gd name="connsiteX2358" fmla="*/ 358340 w 855964"/>
                <a:gd name="connsiteY2358" fmla="*/ 2111991 h 2141100"/>
                <a:gd name="connsiteX2359" fmla="*/ 359691 w 855964"/>
                <a:gd name="connsiteY2359" fmla="*/ 2111485 h 2141100"/>
                <a:gd name="connsiteX2360" fmla="*/ 360535 w 855964"/>
                <a:gd name="connsiteY2360" fmla="*/ 2111147 h 2141100"/>
                <a:gd name="connsiteX2361" fmla="*/ 360788 w 855964"/>
                <a:gd name="connsiteY2361" fmla="*/ 2111147 h 2141100"/>
                <a:gd name="connsiteX2362" fmla="*/ 361210 w 855964"/>
                <a:gd name="connsiteY2362" fmla="*/ 2110894 h 2141100"/>
                <a:gd name="connsiteX2363" fmla="*/ 361210 w 855964"/>
                <a:gd name="connsiteY2363" fmla="*/ 2111063 h 2141100"/>
                <a:gd name="connsiteX2364" fmla="*/ 362307 w 855964"/>
                <a:gd name="connsiteY2364" fmla="*/ 2111063 h 2141100"/>
                <a:gd name="connsiteX2365" fmla="*/ 362307 w 855964"/>
                <a:gd name="connsiteY2365" fmla="*/ 2112666 h 2141100"/>
                <a:gd name="connsiteX2366" fmla="*/ 363152 w 855964"/>
                <a:gd name="connsiteY2366" fmla="*/ 2113510 h 2141100"/>
                <a:gd name="connsiteX2367" fmla="*/ 363152 w 855964"/>
                <a:gd name="connsiteY2367" fmla="*/ 2117644 h 2141100"/>
                <a:gd name="connsiteX2368" fmla="*/ 363911 w 855964"/>
                <a:gd name="connsiteY2368" fmla="*/ 2117644 h 2141100"/>
                <a:gd name="connsiteX2369" fmla="*/ 363911 w 855964"/>
                <a:gd name="connsiteY2369" fmla="*/ 2119248 h 2141100"/>
                <a:gd name="connsiteX2370" fmla="*/ 364671 w 855964"/>
                <a:gd name="connsiteY2370" fmla="*/ 2121694 h 2141100"/>
                <a:gd name="connsiteX2371" fmla="*/ 364671 w 855964"/>
                <a:gd name="connsiteY2371" fmla="*/ 2123297 h 2141100"/>
                <a:gd name="connsiteX2372" fmla="*/ 365431 w 855964"/>
                <a:gd name="connsiteY2372" fmla="*/ 2125744 h 2141100"/>
                <a:gd name="connsiteX2373" fmla="*/ 365431 w 855964"/>
                <a:gd name="connsiteY2373" fmla="*/ 2127347 h 2141100"/>
                <a:gd name="connsiteX2374" fmla="*/ 366275 w 855964"/>
                <a:gd name="connsiteY2374" fmla="*/ 2127347 h 2141100"/>
                <a:gd name="connsiteX2375" fmla="*/ 366275 w 855964"/>
                <a:gd name="connsiteY2375" fmla="*/ 2132241 h 2141100"/>
                <a:gd name="connsiteX2376" fmla="*/ 366866 w 855964"/>
                <a:gd name="connsiteY2376" fmla="*/ 2134097 h 2141100"/>
                <a:gd name="connsiteX2377" fmla="*/ 370580 w 855964"/>
                <a:gd name="connsiteY2377" fmla="*/ 2127347 h 2141100"/>
                <a:gd name="connsiteX2378" fmla="*/ 371255 w 855964"/>
                <a:gd name="connsiteY2378" fmla="*/ 2126672 h 2141100"/>
                <a:gd name="connsiteX2379" fmla="*/ 372606 w 855964"/>
                <a:gd name="connsiteY2379" fmla="*/ 2125407 h 2141100"/>
                <a:gd name="connsiteX2380" fmla="*/ 374041 w 855964"/>
                <a:gd name="connsiteY2380" fmla="*/ 2124141 h 2141100"/>
                <a:gd name="connsiteX2381" fmla="*/ 377333 w 855964"/>
                <a:gd name="connsiteY2381" fmla="*/ 2120851 h 2141100"/>
                <a:gd name="connsiteX2382" fmla="*/ 378515 w 855964"/>
                <a:gd name="connsiteY2382" fmla="*/ 2119754 h 2141100"/>
                <a:gd name="connsiteX2383" fmla="*/ 379443 w 855964"/>
                <a:gd name="connsiteY2383" fmla="*/ 2119079 h 2141100"/>
                <a:gd name="connsiteX2384" fmla="*/ 380203 w 855964"/>
                <a:gd name="connsiteY2384" fmla="*/ 2118319 h 2141100"/>
                <a:gd name="connsiteX2385" fmla="*/ 380456 w 855964"/>
                <a:gd name="connsiteY2385" fmla="*/ 2118066 h 2141100"/>
                <a:gd name="connsiteX2386" fmla="*/ 380710 w 855964"/>
                <a:gd name="connsiteY2386" fmla="*/ 2117897 h 2141100"/>
                <a:gd name="connsiteX2387" fmla="*/ 380963 w 855964"/>
                <a:gd name="connsiteY2387" fmla="*/ 2117644 h 2141100"/>
                <a:gd name="connsiteX2388" fmla="*/ 381047 w 855964"/>
                <a:gd name="connsiteY2388" fmla="*/ 2117644 h 2141100"/>
                <a:gd name="connsiteX2389" fmla="*/ 381385 w 855964"/>
                <a:gd name="connsiteY2389" fmla="*/ 2117391 h 2141100"/>
                <a:gd name="connsiteX2390" fmla="*/ 381807 w 855964"/>
                <a:gd name="connsiteY2390" fmla="*/ 2117138 h 2141100"/>
                <a:gd name="connsiteX2391" fmla="*/ 381807 w 855964"/>
                <a:gd name="connsiteY2391" fmla="*/ 2116800 h 2141100"/>
                <a:gd name="connsiteX2392" fmla="*/ 382736 w 855964"/>
                <a:gd name="connsiteY2392" fmla="*/ 2116463 h 2141100"/>
                <a:gd name="connsiteX2393" fmla="*/ 383495 w 855964"/>
                <a:gd name="connsiteY2393" fmla="*/ 2115957 h 2141100"/>
                <a:gd name="connsiteX2394" fmla="*/ 384086 w 855964"/>
                <a:gd name="connsiteY2394" fmla="*/ 2115366 h 2141100"/>
                <a:gd name="connsiteX2395" fmla="*/ 384340 w 855964"/>
                <a:gd name="connsiteY2395" fmla="*/ 2115029 h 2141100"/>
                <a:gd name="connsiteX2396" fmla="*/ 384846 w 855964"/>
                <a:gd name="connsiteY2396" fmla="*/ 2114691 h 2141100"/>
                <a:gd name="connsiteX2397" fmla="*/ 385099 w 855964"/>
                <a:gd name="connsiteY2397" fmla="*/ 2114523 h 2141100"/>
                <a:gd name="connsiteX2398" fmla="*/ 385099 w 855964"/>
                <a:gd name="connsiteY2398" fmla="*/ 2114269 h 2141100"/>
                <a:gd name="connsiteX2399" fmla="*/ 386788 w 855964"/>
                <a:gd name="connsiteY2399" fmla="*/ 2114269 h 2141100"/>
                <a:gd name="connsiteX2400" fmla="*/ 387378 w 855964"/>
                <a:gd name="connsiteY2400" fmla="*/ 2113932 h 2141100"/>
                <a:gd name="connsiteX2401" fmla="*/ 388391 w 855964"/>
                <a:gd name="connsiteY2401" fmla="*/ 2113341 h 2141100"/>
                <a:gd name="connsiteX2402" fmla="*/ 388814 w 855964"/>
                <a:gd name="connsiteY2402" fmla="*/ 2113088 h 2141100"/>
                <a:gd name="connsiteX2403" fmla="*/ 389320 w 855964"/>
                <a:gd name="connsiteY2403" fmla="*/ 2112666 h 2141100"/>
                <a:gd name="connsiteX2404" fmla="*/ 389658 w 855964"/>
                <a:gd name="connsiteY2404" fmla="*/ 2112666 h 2141100"/>
                <a:gd name="connsiteX2405" fmla="*/ 389995 w 855964"/>
                <a:gd name="connsiteY2405" fmla="*/ 2112497 h 2141100"/>
                <a:gd name="connsiteX2406" fmla="*/ 390586 w 855964"/>
                <a:gd name="connsiteY2406" fmla="*/ 2112244 h 2141100"/>
                <a:gd name="connsiteX2407" fmla="*/ 390924 w 855964"/>
                <a:gd name="connsiteY2407" fmla="*/ 2111907 h 2141100"/>
                <a:gd name="connsiteX2408" fmla="*/ 391430 w 855964"/>
                <a:gd name="connsiteY2408" fmla="*/ 2111907 h 2141100"/>
                <a:gd name="connsiteX2409" fmla="*/ 391768 w 855964"/>
                <a:gd name="connsiteY2409" fmla="*/ 2111738 h 2141100"/>
                <a:gd name="connsiteX2410" fmla="*/ 392697 w 855964"/>
                <a:gd name="connsiteY2410" fmla="*/ 2111485 h 2141100"/>
                <a:gd name="connsiteX2411" fmla="*/ 393034 w 855964"/>
                <a:gd name="connsiteY2411" fmla="*/ 2111485 h 2141100"/>
                <a:gd name="connsiteX2412" fmla="*/ 393288 w 855964"/>
                <a:gd name="connsiteY2412" fmla="*/ 2111147 h 2141100"/>
                <a:gd name="connsiteX2413" fmla="*/ 397086 w 855964"/>
                <a:gd name="connsiteY2413" fmla="*/ 2111147 h 2141100"/>
                <a:gd name="connsiteX2414" fmla="*/ 397677 w 855964"/>
                <a:gd name="connsiteY2414" fmla="*/ 2110726 h 2141100"/>
                <a:gd name="connsiteX2415" fmla="*/ 397762 w 855964"/>
                <a:gd name="connsiteY2415" fmla="*/ 2110726 h 2141100"/>
                <a:gd name="connsiteX2416" fmla="*/ 398099 w 855964"/>
                <a:gd name="connsiteY2416" fmla="*/ 2110388 h 2141100"/>
                <a:gd name="connsiteX2417" fmla="*/ 401560 w 855964"/>
                <a:gd name="connsiteY2417" fmla="*/ 2110388 h 2141100"/>
                <a:gd name="connsiteX2418" fmla="*/ 402236 w 855964"/>
                <a:gd name="connsiteY2418" fmla="*/ 2109797 h 2141100"/>
                <a:gd name="connsiteX2419" fmla="*/ 402236 w 855964"/>
                <a:gd name="connsiteY2419" fmla="*/ 2109629 h 2141100"/>
                <a:gd name="connsiteX2420" fmla="*/ 403670 w 855964"/>
                <a:gd name="connsiteY2420" fmla="*/ 2108785 h 2141100"/>
                <a:gd name="connsiteX2421" fmla="*/ 407469 w 855964"/>
                <a:gd name="connsiteY2421" fmla="*/ 2106001 h 2141100"/>
                <a:gd name="connsiteX2422" fmla="*/ 410424 w 855964"/>
                <a:gd name="connsiteY2422" fmla="*/ 2103976 h 2141100"/>
                <a:gd name="connsiteX2423" fmla="*/ 410424 w 855964"/>
                <a:gd name="connsiteY2423" fmla="*/ 2103976 h 2141100"/>
                <a:gd name="connsiteX2424" fmla="*/ 410677 w 855964"/>
                <a:gd name="connsiteY2424" fmla="*/ 2103807 h 2141100"/>
                <a:gd name="connsiteX2425" fmla="*/ 410677 w 855964"/>
                <a:gd name="connsiteY2425" fmla="*/ 2103807 h 2141100"/>
                <a:gd name="connsiteX2426" fmla="*/ 414898 w 855964"/>
                <a:gd name="connsiteY2426" fmla="*/ 2100685 h 2141100"/>
                <a:gd name="connsiteX2427" fmla="*/ 414898 w 855964"/>
                <a:gd name="connsiteY2427" fmla="*/ 2100938 h 2141100"/>
                <a:gd name="connsiteX2428" fmla="*/ 415320 w 855964"/>
                <a:gd name="connsiteY2428" fmla="*/ 2100601 h 2141100"/>
                <a:gd name="connsiteX2429" fmla="*/ 416164 w 855964"/>
                <a:gd name="connsiteY2429" fmla="*/ 2101444 h 2141100"/>
                <a:gd name="connsiteX2430" fmla="*/ 416164 w 855964"/>
                <a:gd name="connsiteY2430" fmla="*/ 2103047 h 2141100"/>
                <a:gd name="connsiteX2431" fmla="*/ 416924 w 855964"/>
                <a:gd name="connsiteY2431" fmla="*/ 2103891 h 2141100"/>
                <a:gd name="connsiteX2432" fmla="*/ 416924 w 855964"/>
                <a:gd name="connsiteY2432" fmla="*/ 2105494 h 2141100"/>
                <a:gd name="connsiteX2433" fmla="*/ 417683 w 855964"/>
                <a:gd name="connsiteY2433" fmla="*/ 2106338 h 2141100"/>
                <a:gd name="connsiteX2434" fmla="*/ 418528 w 855964"/>
                <a:gd name="connsiteY2434" fmla="*/ 2107182 h 2141100"/>
                <a:gd name="connsiteX2435" fmla="*/ 418528 w 855964"/>
                <a:gd name="connsiteY2435" fmla="*/ 2108785 h 2141100"/>
                <a:gd name="connsiteX2436" fmla="*/ 419287 w 855964"/>
                <a:gd name="connsiteY2436" fmla="*/ 2109629 h 2141100"/>
                <a:gd name="connsiteX2437" fmla="*/ 419287 w 855964"/>
                <a:gd name="connsiteY2437" fmla="*/ 2110472 h 2141100"/>
                <a:gd name="connsiteX2438" fmla="*/ 420047 w 855964"/>
                <a:gd name="connsiteY2438" fmla="*/ 2112075 h 2141100"/>
                <a:gd name="connsiteX2439" fmla="*/ 420047 w 855964"/>
                <a:gd name="connsiteY2439" fmla="*/ 2120260 h 2141100"/>
                <a:gd name="connsiteX2440" fmla="*/ 420807 w 855964"/>
                <a:gd name="connsiteY2440" fmla="*/ 2121104 h 2141100"/>
                <a:gd name="connsiteX2441" fmla="*/ 419963 w 855964"/>
                <a:gd name="connsiteY2441" fmla="*/ 2124394 h 2141100"/>
                <a:gd name="connsiteX2442" fmla="*/ 419118 w 855964"/>
                <a:gd name="connsiteY2442" fmla="*/ 2125998 h 2141100"/>
                <a:gd name="connsiteX2443" fmla="*/ 419118 w 855964"/>
                <a:gd name="connsiteY2443" fmla="*/ 2127601 h 2141100"/>
                <a:gd name="connsiteX2444" fmla="*/ 419878 w 855964"/>
                <a:gd name="connsiteY2444" fmla="*/ 2129204 h 2141100"/>
                <a:gd name="connsiteX2445" fmla="*/ 420722 w 855964"/>
                <a:gd name="connsiteY2445" fmla="*/ 2129204 h 2141100"/>
                <a:gd name="connsiteX2446" fmla="*/ 420722 w 855964"/>
                <a:gd name="connsiteY2446" fmla="*/ 2130047 h 2141100"/>
                <a:gd name="connsiteX2447" fmla="*/ 421567 w 855964"/>
                <a:gd name="connsiteY2447" fmla="*/ 2130047 h 2141100"/>
                <a:gd name="connsiteX2448" fmla="*/ 422411 w 855964"/>
                <a:gd name="connsiteY2448" fmla="*/ 2130891 h 2141100"/>
                <a:gd name="connsiteX2449" fmla="*/ 423255 w 855964"/>
                <a:gd name="connsiteY2449" fmla="*/ 2130891 h 2141100"/>
                <a:gd name="connsiteX2450" fmla="*/ 423255 w 855964"/>
                <a:gd name="connsiteY2450" fmla="*/ 2131735 h 2141100"/>
                <a:gd name="connsiteX2451" fmla="*/ 424859 w 855964"/>
                <a:gd name="connsiteY2451" fmla="*/ 2131735 h 2141100"/>
                <a:gd name="connsiteX2452" fmla="*/ 425703 w 855964"/>
                <a:gd name="connsiteY2452" fmla="*/ 2132579 h 2141100"/>
                <a:gd name="connsiteX2453" fmla="*/ 427307 w 855964"/>
                <a:gd name="connsiteY2453" fmla="*/ 2133423 h 2141100"/>
                <a:gd name="connsiteX2454" fmla="*/ 428151 w 855964"/>
                <a:gd name="connsiteY2454" fmla="*/ 2134266 h 2141100"/>
                <a:gd name="connsiteX2455" fmla="*/ 428995 w 855964"/>
                <a:gd name="connsiteY2455" fmla="*/ 2135110 h 2141100"/>
                <a:gd name="connsiteX2456" fmla="*/ 428995 w 855964"/>
                <a:gd name="connsiteY2456" fmla="*/ 2135954 h 2141100"/>
                <a:gd name="connsiteX2457" fmla="*/ 429839 w 855964"/>
                <a:gd name="connsiteY2457" fmla="*/ 2135954 h 2141100"/>
                <a:gd name="connsiteX2458" fmla="*/ 429839 w 855964"/>
                <a:gd name="connsiteY2458" fmla="*/ 2136797 h 2141100"/>
                <a:gd name="connsiteX2459" fmla="*/ 431443 w 855964"/>
                <a:gd name="connsiteY2459" fmla="*/ 2136797 h 2141100"/>
                <a:gd name="connsiteX2460" fmla="*/ 432287 w 855964"/>
                <a:gd name="connsiteY2460" fmla="*/ 2137641 h 2141100"/>
                <a:gd name="connsiteX2461" fmla="*/ 433131 w 855964"/>
                <a:gd name="connsiteY2461" fmla="*/ 2137641 h 2141100"/>
                <a:gd name="connsiteX2462" fmla="*/ 433131 w 855964"/>
                <a:gd name="connsiteY2462" fmla="*/ 2138485 h 2141100"/>
                <a:gd name="connsiteX2463" fmla="*/ 434735 w 855964"/>
                <a:gd name="connsiteY2463" fmla="*/ 2138485 h 2141100"/>
                <a:gd name="connsiteX2464" fmla="*/ 434735 w 855964"/>
                <a:gd name="connsiteY2464" fmla="*/ 2139076 h 2141100"/>
                <a:gd name="connsiteX2465" fmla="*/ 435664 w 855964"/>
                <a:gd name="connsiteY2465" fmla="*/ 2137304 h 2141100"/>
                <a:gd name="connsiteX2466" fmla="*/ 436677 w 855964"/>
                <a:gd name="connsiteY2466" fmla="*/ 2135532 h 2141100"/>
                <a:gd name="connsiteX2467" fmla="*/ 436846 w 855964"/>
                <a:gd name="connsiteY2467" fmla="*/ 2135110 h 2141100"/>
                <a:gd name="connsiteX2468" fmla="*/ 436255 w 855964"/>
                <a:gd name="connsiteY2468" fmla="*/ 2134603 h 2141100"/>
                <a:gd name="connsiteX2469" fmla="*/ 436677 w 855964"/>
                <a:gd name="connsiteY2469" fmla="*/ 2133929 h 2141100"/>
                <a:gd name="connsiteX2470" fmla="*/ 437099 w 855964"/>
                <a:gd name="connsiteY2470" fmla="*/ 2133423 h 2141100"/>
                <a:gd name="connsiteX2471" fmla="*/ 437521 w 855964"/>
                <a:gd name="connsiteY2471" fmla="*/ 2133169 h 2141100"/>
                <a:gd name="connsiteX2472" fmla="*/ 437690 w 855964"/>
                <a:gd name="connsiteY2472" fmla="*/ 2132747 h 2141100"/>
                <a:gd name="connsiteX2473" fmla="*/ 437943 w 855964"/>
                <a:gd name="connsiteY2473" fmla="*/ 2132326 h 2141100"/>
                <a:gd name="connsiteX2474" fmla="*/ 438449 w 855964"/>
                <a:gd name="connsiteY2474" fmla="*/ 2131819 h 2141100"/>
                <a:gd name="connsiteX2475" fmla="*/ 438703 w 855964"/>
                <a:gd name="connsiteY2475" fmla="*/ 2131398 h 2141100"/>
                <a:gd name="connsiteX2476" fmla="*/ 439125 w 855964"/>
                <a:gd name="connsiteY2476" fmla="*/ 2131229 h 2141100"/>
                <a:gd name="connsiteX2477" fmla="*/ 439969 w 855964"/>
                <a:gd name="connsiteY2477" fmla="*/ 2131060 h 2141100"/>
                <a:gd name="connsiteX2478" fmla="*/ 442501 w 855964"/>
                <a:gd name="connsiteY2478" fmla="*/ 2131060 h 2141100"/>
                <a:gd name="connsiteX2479" fmla="*/ 442923 w 855964"/>
                <a:gd name="connsiteY2479" fmla="*/ 2130638 h 2141100"/>
                <a:gd name="connsiteX2480" fmla="*/ 442923 w 855964"/>
                <a:gd name="connsiteY2480" fmla="*/ 2130638 h 2141100"/>
                <a:gd name="connsiteX2481" fmla="*/ 443683 w 855964"/>
                <a:gd name="connsiteY2481" fmla="*/ 2130385 h 2141100"/>
                <a:gd name="connsiteX2482" fmla="*/ 443683 w 855964"/>
                <a:gd name="connsiteY2482" fmla="*/ 2131229 h 2141100"/>
                <a:gd name="connsiteX2483" fmla="*/ 444527 w 855964"/>
                <a:gd name="connsiteY2483" fmla="*/ 2132072 h 2141100"/>
                <a:gd name="connsiteX2484" fmla="*/ 444527 w 855964"/>
                <a:gd name="connsiteY2484" fmla="*/ 2132916 h 2141100"/>
                <a:gd name="connsiteX2485" fmla="*/ 444696 w 855964"/>
                <a:gd name="connsiteY2485" fmla="*/ 2133085 h 2141100"/>
                <a:gd name="connsiteX2486" fmla="*/ 446047 w 855964"/>
                <a:gd name="connsiteY2486" fmla="*/ 2131819 h 2141100"/>
                <a:gd name="connsiteX2487" fmla="*/ 446553 w 855964"/>
                <a:gd name="connsiteY2487" fmla="*/ 2131566 h 2141100"/>
                <a:gd name="connsiteX2488" fmla="*/ 447060 w 855964"/>
                <a:gd name="connsiteY2488" fmla="*/ 2131566 h 2141100"/>
                <a:gd name="connsiteX2489" fmla="*/ 447060 w 855964"/>
                <a:gd name="connsiteY2489" fmla="*/ 2131313 h 2141100"/>
                <a:gd name="connsiteX2490" fmla="*/ 447482 w 855964"/>
                <a:gd name="connsiteY2490" fmla="*/ 2131313 h 2141100"/>
                <a:gd name="connsiteX2491" fmla="*/ 448157 w 855964"/>
                <a:gd name="connsiteY2491" fmla="*/ 2130891 h 2141100"/>
                <a:gd name="connsiteX2492" fmla="*/ 448664 w 855964"/>
                <a:gd name="connsiteY2492" fmla="*/ 2130638 h 2141100"/>
                <a:gd name="connsiteX2493" fmla="*/ 448664 w 855964"/>
                <a:gd name="connsiteY2493" fmla="*/ 2130469 h 2141100"/>
                <a:gd name="connsiteX2494" fmla="*/ 451112 w 855964"/>
                <a:gd name="connsiteY2494" fmla="*/ 2130469 h 2141100"/>
                <a:gd name="connsiteX2495" fmla="*/ 451112 w 855964"/>
                <a:gd name="connsiteY2495" fmla="*/ 2132916 h 2141100"/>
                <a:gd name="connsiteX2496" fmla="*/ 451449 w 855964"/>
                <a:gd name="connsiteY2496" fmla="*/ 2132916 h 2141100"/>
                <a:gd name="connsiteX2497" fmla="*/ 452378 w 855964"/>
                <a:gd name="connsiteY2497" fmla="*/ 2132663 h 2141100"/>
                <a:gd name="connsiteX2498" fmla="*/ 452378 w 855964"/>
                <a:gd name="connsiteY2498" fmla="*/ 2132916 h 2141100"/>
                <a:gd name="connsiteX2499" fmla="*/ 452715 w 855964"/>
                <a:gd name="connsiteY2499" fmla="*/ 2132916 h 2141100"/>
                <a:gd name="connsiteX2500" fmla="*/ 453560 w 855964"/>
                <a:gd name="connsiteY2500" fmla="*/ 2132072 h 2141100"/>
                <a:gd name="connsiteX2501" fmla="*/ 453560 w 855964"/>
                <a:gd name="connsiteY2501" fmla="*/ 2133675 h 2141100"/>
                <a:gd name="connsiteX2502" fmla="*/ 452715 w 855964"/>
                <a:gd name="connsiteY2502" fmla="*/ 2134520 h 2141100"/>
                <a:gd name="connsiteX2503" fmla="*/ 452715 w 855964"/>
                <a:gd name="connsiteY2503" fmla="*/ 2141100 h 2141100"/>
                <a:gd name="connsiteX2504" fmla="*/ 454235 w 855964"/>
                <a:gd name="connsiteY2504" fmla="*/ 2141100 h 2141100"/>
                <a:gd name="connsiteX2505" fmla="*/ 455332 w 855964"/>
                <a:gd name="connsiteY2505" fmla="*/ 2140679 h 2141100"/>
                <a:gd name="connsiteX2506" fmla="*/ 456514 w 855964"/>
                <a:gd name="connsiteY2506" fmla="*/ 2140088 h 2141100"/>
                <a:gd name="connsiteX2507" fmla="*/ 457443 w 855964"/>
                <a:gd name="connsiteY2507" fmla="*/ 2139666 h 2141100"/>
                <a:gd name="connsiteX2508" fmla="*/ 458371 w 855964"/>
                <a:gd name="connsiteY2508" fmla="*/ 2139244 h 2141100"/>
                <a:gd name="connsiteX2509" fmla="*/ 458962 w 855964"/>
                <a:gd name="connsiteY2509" fmla="*/ 2138991 h 2141100"/>
                <a:gd name="connsiteX2510" fmla="*/ 459384 w 855964"/>
                <a:gd name="connsiteY2510" fmla="*/ 2139160 h 2141100"/>
                <a:gd name="connsiteX2511" fmla="*/ 459891 w 855964"/>
                <a:gd name="connsiteY2511" fmla="*/ 2138654 h 2141100"/>
                <a:gd name="connsiteX2512" fmla="*/ 460397 w 855964"/>
                <a:gd name="connsiteY2512" fmla="*/ 2139160 h 2141100"/>
                <a:gd name="connsiteX2513" fmla="*/ 461663 w 855964"/>
                <a:gd name="connsiteY2513" fmla="*/ 2137979 h 2141100"/>
                <a:gd name="connsiteX2514" fmla="*/ 466728 w 855964"/>
                <a:gd name="connsiteY2514" fmla="*/ 2133423 h 2141100"/>
                <a:gd name="connsiteX2515" fmla="*/ 468585 w 855964"/>
                <a:gd name="connsiteY2515" fmla="*/ 2131819 h 2141100"/>
                <a:gd name="connsiteX2516" fmla="*/ 470274 w 855964"/>
                <a:gd name="connsiteY2516" fmla="*/ 2130216 h 2141100"/>
                <a:gd name="connsiteX2517" fmla="*/ 470865 w 855964"/>
                <a:gd name="connsiteY2517" fmla="*/ 2129541 h 2141100"/>
                <a:gd name="connsiteX2518" fmla="*/ 471371 w 855964"/>
                <a:gd name="connsiteY2518" fmla="*/ 2129204 h 2141100"/>
                <a:gd name="connsiteX2519" fmla="*/ 472046 w 855964"/>
                <a:gd name="connsiteY2519" fmla="*/ 2128444 h 2141100"/>
                <a:gd name="connsiteX2520" fmla="*/ 472384 w 855964"/>
                <a:gd name="connsiteY2520" fmla="*/ 2128275 h 2141100"/>
                <a:gd name="connsiteX2521" fmla="*/ 472553 w 855964"/>
                <a:gd name="connsiteY2521" fmla="*/ 2128275 h 2141100"/>
                <a:gd name="connsiteX2522" fmla="*/ 472722 w 855964"/>
                <a:gd name="connsiteY2522" fmla="*/ 2128107 h 2141100"/>
                <a:gd name="connsiteX2523" fmla="*/ 475676 w 855964"/>
                <a:gd name="connsiteY2523" fmla="*/ 2128107 h 2141100"/>
                <a:gd name="connsiteX2524" fmla="*/ 475676 w 855964"/>
                <a:gd name="connsiteY2524" fmla="*/ 2128866 h 2141100"/>
                <a:gd name="connsiteX2525" fmla="*/ 476520 w 855964"/>
                <a:gd name="connsiteY2525" fmla="*/ 2128866 h 2141100"/>
                <a:gd name="connsiteX2526" fmla="*/ 476520 w 855964"/>
                <a:gd name="connsiteY2526" fmla="*/ 2128191 h 2141100"/>
                <a:gd name="connsiteX2527" fmla="*/ 479559 w 855964"/>
                <a:gd name="connsiteY2527" fmla="*/ 2128191 h 2141100"/>
                <a:gd name="connsiteX2528" fmla="*/ 480657 w 855964"/>
                <a:gd name="connsiteY2528" fmla="*/ 2127516 h 2141100"/>
                <a:gd name="connsiteX2529" fmla="*/ 482851 w 855964"/>
                <a:gd name="connsiteY2529" fmla="*/ 2126082 h 2141100"/>
                <a:gd name="connsiteX2530" fmla="*/ 483358 w 855964"/>
                <a:gd name="connsiteY2530" fmla="*/ 2126082 h 2141100"/>
                <a:gd name="connsiteX2531" fmla="*/ 483949 w 855964"/>
                <a:gd name="connsiteY2531" fmla="*/ 2125829 h 2141100"/>
                <a:gd name="connsiteX2532" fmla="*/ 487325 w 855964"/>
                <a:gd name="connsiteY2532" fmla="*/ 2125829 h 2141100"/>
                <a:gd name="connsiteX2533" fmla="*/ 488085 w 855964"/>
                <a:gd name="connsiteY2533" fmla="*/ 2125576 h 2141100"/>
                <a:gd name="connsiteX2534" fmla="*/ 488085 w 855964"/>
                <a:gd name="connsiteY2534" fmla="*/ 2124985 h 2141100"/>
                <a:gd name="connsiteX2535" fmla="*/ 490111 w 855964"/>
                <a:gd name="connsiteY2535" fmla="*/ 2124985 h 2141100"/>
                <a:gd name="connsiteX2536" fmla="*/ 490702 w 855964"/>
                <a:gd name="connsiteY2536" fmla="*/ 2124479 h 2141100"/>
                <a:gd name="connsiteX2537" fmla="*/ 490871 w 855964"/>
                <a:gd name="connsiteY2537" fmla="*/ 2124225 h 2141100"/>
                <a:gd name="connsiteX2538" fmla="*/ 491124 w 855964"/>
                <a:gd name="connsiteY2538" fmla="*/ 2124394 h 2141100"/>
                <a:gd name="connsiteX2539" fmla="*/ 491209 w 855964"/>
                <a:gd name="connsiteY2539" fmla="*/ 2124394 h 2141100"/>
                <a:gd name="connsiteX2540" fmla="*/ 491377 w 855964"/>
                <a:gd name="connsiteY2540" fmla="*/ 2124141 h 2141100"/>
                <a:gd name="connsiteX2541" fmla="*/ 491462 w 855964"/>
                <a:gd name="connsiteY2541" fmla="*/ 2124141 h 2141100"/>
                <a:gd name="connsiteX2542" fmla="*/ 491884 w 855964"/>
                <a:gd name="connsiteY2542" fmla="*/ 2123719 h 2141100"/>
                <a:gd name="connsiteX2543" fmla="*/ 491884 w 855964"/>
                <a:gd name="connsiteY2543" fmla="*/ 2123466 h 2141100"/>
                <a:gd name="connsiteX2544" fmla="*/ 492644 w 855964"/>
                <a:gd name="connsiteY2544" fmla="*/ 2122285 h 2141100"/>
                <a:gd name="connsiteX2545" fmla="*/ 493150 w 855964"/>
                <a:gd name="connsiteY2545" fmla="*/ 2122285 h 2141100"/>
                <a:gd name="connsiteX2546" fmla="*/ 493741 w 855964"/>
                <a:gd name="connsiteY2546" fmla="*/ 2121694 h 2141100"/>
                <a:gd name="connsiteX2547" fmla="*/ 496696 w 855964"/>
                <a:gd name="connsiteY2547" fmla="*/ 2121694 h 2141100"/>
                <a:gd name="connsiteX2548" fmla="*/ 497708 w 855964"/>
                <a:gd name="connsiteY2548" fmla="*/ 2121104 h 2141100"/>
                <a:gd name="connsiteX2549" fmla="*/ 497877 w 855964"/>
                <a:gd name="connsiteY2549" fmla="*/ 2121104 h 2141100"/>
                <a:gd name="connsiteX2550" fmla="*/ 497877 w 855964"/>
                <a:gd name="connsiteY2550" fmla="*/ 2120935 h 2141100"/>
                <a:gd name="connsiteX2551" fmla="*/ 498637 w 855964"/>
                <a:gd name="connsiteY2551" fmla="*/ 2120935 h 2141100"/>
                <a:gd name="connsiteX2552" fmla="*/ 499566 w 855964"/>
                <a:gd name="connsiteY2552" fmla="*/ 2120766 h 2141100"/>
                <a:gd name="connsiteX2553" fmla="*/ 500241 w 855964"/>
                <a:gd name="connsiteY2553" fmla="*/ 2120766 h 2141100"/>
                <a:gd name="connsiteX2554" fmla="*/ 500410 w 855964"/>
                <a:gd name="connsiteY2554" fmla="*/ 2120935 h 2141100"/>
                <a:gd name="connsiteX2555" fmla="*/ 500410 w 855964"/>
                <a:gd name="connsiteY2555" fmla="*/ 2120091 h 2141100"/>
                <a:gd name="connsiteX2556" fmla="*/ 501254 w 855964"/>
                <a:gd name="connsiteY2556" fmla="*/ 2120935 h 2141100"/>
                <a:gd name="connsiteX2557" fmla="*/ 503364 w 855964"/>
                <a:gd name="connsiteY2557" fmla="*/ 2120935 h 2141100"/>
                <a:gd name="connsiteX2558" fmla="*/ 503702 w 855964"/>
                <a:gd name="connsiteY2558" fmla="*/ 2120597 h 2141100"/>
                <a:gd name="connsiteX2559" fmla="*/ 503702 w 855964"/>
                <a:gd name="connsiteY2559" fmla="*/ 2120091 h 2141100"/>
                <a:gd name="connsiteX2560" fmla="*/ 504377 w 855964"/>
                <a:gd name="connsiteY2560" fmla="*/ 2120091 h 2141100"/>
                <a:gd name="connsiteX2561" fmla="*/ 507078 w 855964"/>
                <a:gd name="connsiteY2561" fmla="*/ 2118066 h 2141100"/>
                <a:gd name="connsiteX2562" fmla="*/ 508429 w 855964"/>
                <a:gd name="connsiteY2562" fmla="*/ 2117054 h 2141100"/>
                <a:gd name="connsiteX2563" fmla="*/ 508682 w 855964"/>
                <a:gd name="connsiteY2563" fmla="*/ 2117054 h 2141100"/>
                <a:gd name="connsiteX2564" fmla="*/ 508682 w 855964"/>
                <a:gd name="connsiteY2564" fmla="*/ 2116800 h 2141100"/>
                <a:gd name="connsiteX2565" fmla="*/ 510708 w 855964"/>
                <a:gd name="connsiteY2565" fmla="*/ 2116800 h 2141100"/>
                <a:gd name="connsiteX2566" fmla="*/ 511299 w 855964"/>
                <a:gd name="connsiteY2566" fmla="*/ 2116632 h 2141100"/>
                <a:gd name="connsiteX2567" fmla="*/ 511299 w 855964"/>
                <a:gd name="connsiteY2567" fmla="*/ 2116800 h 2141100"/>
                <a:gd name="connsiteX2568" fmla="*/ 512059 w 855964"/>
                <a:gd name="connsiteY2568" fmla="*/ 2116800 h 2141100"/>
                <a:gd name="connsiteX2569" fmla="*/ 512059 w 855964"/>
                <a:gd name="connsiteY2569" fmla="*/ 2115957 h 2141100"/>
                <a:gd name="connsiteX2570" fmla="*/ 512903 w 855964"/>
                <a:gd name="connsiteY2570" fmla="*/ 2116800 h 2141100"/>
                <a:gd name="connsiteX2571" fmla="*/ 512903 w 855964"/>
                <a:gd name="connsiteY2571" fmla="*/ 2118404 h 2141100"/>
                <a:gd name="connsiteX2572" fmla="*/ 516955 w 855964"/>
                <a:gd name="connsiteY2572" fmla="*/ 2118404 h 2141100"/>
                <a:gd name="connsiteX2573" fmla="*/ 517799 w 855964"/>
                <a:gd name="connsiteY2573" fmla="*/ 2119248 h 2141100"/>
                <a:gd name="connsiteX2574" fmla="*/ 521091 w 855964"/>
                <a:gd name="connsiteY2574" fmla="*/ 2119248 h 2141100"/>
                <a:gd name="connsiteX2575" fmla="*/ 521935 w 855964"/>
                <a:gd name="connsiteY2575" fmla="*/ 2120091 h 2141100"/>
                <a:gd name="connsiteX2576" fmla="*/ 524384 w 855964"/>
                <a:gd name="connsiteY2576" fmla="*/ 2120091 h 2141100"/>
                <a:gd name="connsiteX2577" fmla="*/ 524384 w 855964"/>
                <a:gd name="connsiteY2577" fmla="*/ 2120766 h 2141100"/>
                <a:gd name="connsiteX2578" fmla="*/ 524384 w 855964"/>
                <a:gd name="connsiteY2578" fmla="*/ 2120766 h 2141100"/>
                <a:gd name="connsiteX2579" fmla="*/ 524637 w 855964"/>
                <a:gd name="connsiteY2579" fmla="*/ 2120935 h 2141100"/>
                <a:gd name="connsiteX2580" fmla="*/ 526747 w 855964"/>
                <a:gd name="connsiteY2580" fmla="*/ 2120935 h 2141100"/>
                <a:gd name="connsiteX2581" fmla="*/ 526747 w 855964"/>
                <a:gd name="connsiteY2581" fmla="*/ 2121779 h 2141100"/>
                <a:gd name="connsiteX2582" fmla="*/ 528351 w 855964"/>
                <a:gd name="connsiteY2582" fmla="*/ 2121779 h 2141100"/>
                <a:gd name="connsiteX2583" fmla="*/ 528351 w 855964"/>
                <a:gd name="connsiteY2583" fmla="*/ 2122622 h 2141100"/>
                <a:gd name="connsiteX2584" fmla="*/ 530799 w 855964"/>
                <a:gd name="connsiteY2584" fmla="*/ 2125070 h 2141100"/>
                <a:gd name="connsiteX2585" fmla="*/ 530799 w 855964"/>
                <a:gd name="connsiteY2585" fmla="*/ 2129204 h 2141100"/>
                <a:gd name="connsiteX2586" fmla="*/ 529955 w 855964"/>
                <a:gd name="connsiteY2586" fmla="*/ 2129204 h 2141100"/>
                <a:gd name="connsiteX2587" fmla="*/ 529955 w 855964"/>
                <a:gd name="connsiteY2587" fmla="*/ 2130807 h 2141100"/>
                <a:gd name="connsiteX2588" fmla="*/ 530799 w 855964"/>
                <a:gd name="connsiteY2588" fmla="*/ 2130807 h 2141100"/>
                <a:gd name="connsiteX2589" fmla="*/ 530799 w 855964"/>
                <a:gd name="connsiteY2589" fmla="*/ 2131651 h 2141100"/>
                <a:gd name="connsiteX2590" fmla="*/ 531643 w 855964"/>
                <a:gd name="connsiteY2590" fmla="*/ 2132494 h 2141100"/>
                <a:gd name="connsiteX2591" fmla="*/ 537383 w 855964"/>
                <a:gd name="connsiteY2591" fmla="*/ 2132494 h 2141100"/>
                <a:gd name="connsiteX2592" fmla="*/ 537383 w 855964"/>
                <a:gd name="connsiteY2592" fmla="*/ 2133338 h 2141100"/>
                <a:gd name="connsiteX2593" fmla="*/ 538987 w 855964"/>
                <a:gd name="connsiteY2593" fmla="*/ 2133338 h 2141100"/>
                <a:gd name="connsiteX2594" fmla="*/ 538987 w 855964"/>
                <a:gd name="connsiteY2594" fmla="*/ 2134182 h 2141100"/>
                <a:gd name="connsiteX2595" fmla="*/ 539831 w 855964"/>
                <a:gd name="connsiteY2595" fmla="*/ 2134182 h 2141100"/>
                <a:gd name="connsiteX2596" fmla="*/ 539831 w 855964"/>
                <a:gd name="connsiteY2596" fmla="*/ 2135026 h 2141100"/>
                <a:gd name="connsiteX2597" fmla="*/ 540675 w 855964"/>
                <a:gd name="connsiteY2597" fmla="*/ 2135026 h 2141100"/>
                <a:gd name="connsiteX2598" fmla="*/ 541520 w 855964"/>
                <a:gd name="connsiteY2598" fmla="*/ 2135869 h 2141100"/>
                <a:gd name="connsiteX2599" fmla="*/ 541604 w 855964"/>
                <a:gd name="connsiteY2599" fmla="*/ 2135869 h 2141100"/>
                <a:gd name="connsiteX2600" fmla="*/ 542955 w 855964"/>
                <a:gd name="connsiteY2600" fmla="*/ 2135110 h 2141100"/>
                <a:gd name="connsiteX2601" fmla="*/ 545571 w 855964"/>
                <a:gd name="connsiteY2601" fmla="*/ 2135110 h 2141100"/>
                <a:gd name="connsiteX2602" fmla="*/ 550468 w 855964"/>
                <a:gd name="connsiteY2602" fmla="*/ 2135954 h 2141100"/>
                <a:gd name="connsiteX2603" fmla="*/ 554435 w 855964"/>
                <a:gd name="connsiteY2603" fmla="*/ 2135954 h 2141100"/>
                <a:gd name="connsiteX2604" fmla="*/ 555279 w 855964"/>
                <a:gd name="connsiteY2604" fmla="*/ 2135785 h 2141100"/>
                <a:gd name="connsiteX2605" fmla="*/ 556208 w 855964"/>
                <a:gd name="connsiteY2605" fmla="*/ 2135194 h 2141100"/>
                <a:gd name="connsiteX2606" fmla="*/ 556208 w 855964"/>
                <a:gd name="connsiteY2606" fmla="*/ 2135194 h 2141100"/>
                <a:gd name="connsiteX2607" fmla="*/ 556461 w 855964"/>
                <a:gd name="connsiteY2607" fmla="*/ 2135026 h 2141100"/>
                <a:gd name="connsiteX2608" fmla="*/ 556545 w 855964"/>
                <a:gd name="connsiteY2608" fmla="*/ 2135026 h 2141100"/>
                <a:gd name="connsiteX2609" fmla="*/ 557812 w 855964"/>
                <a:gd name="connsiteY2609" fmla="*/ 2134351 h 2141100"/>
                <a:gd name="connsiteX2610" fmla="*/ 558234 w 855964"/>
                <a:gd name="connsiteY2610" fmla="*/ 2134351 h 2141100"/>
                <a:gd name="connsiteX2611" fmla="*/ 558656 w 855964"/>
                <a:gd name="connsiteY2611" fmla="*/ 2134182 h 2141100"/>
                <a:gd name="connsiteX2612" fmla="*/ 558909 w 855964"/>
                <a:gd name="connsiteY2612" fmla="*/ 2134182 h 2141100"/>
                <a:gd name="connsiteX2613" fmla="*/ 560344 w 855964"/>
                <a:gd name="connsiteY2613" fmla="*/ 2133507 h 2141100"/>
                <a:gd name="connsiteX2614" fmla="*/ 560344 w 855964"/>
                <a:gd name="connsiteY2614" fmla="*/ 2134351 h 2141100"/>
                <a:gd name="connsiteX2615" fmla="*/ 561188 w 855964"/>
                <a:gd name="connsiteY2615" fmla="*/ 2134351 h 2141100"/>
                <a:gd name="connsiteX2616" fmla="*/ 562032 w 855964"/>
                <a:gd name="connsiteY2616" fmla="*/ 2135194 h 2141100"/>
                <a:gd name="connsiteX2617" fmla="*/ 563045 w 855964"/>
                <a:gd name="connsiteY2617" fmla="*/ 2135194 h 2141100"/>
                <a:gd name="connsiteX2618" fmla="*/ 563805 w 855964"/>
                <a:gd name="connsiteY2618" fmla="*/ 2134941 h 2141100"/>
                <a:gd name="connsiteX2619" fmla="*/ 564396 w 855964"/>
                <a:gd name="connsiteY2619" fmla="*/ 2134772 h 2141100"/>
                <a:gd name="connsiteX2620" fmla="*/ 564565 w 855964"/>
                <a:gd name="connsiteY2620" fmla="*/ 2134772 h 2141100"/>
                <a:gd name="connsiteX2621" fmla="*/ 564565 w 855964"/>
                <a:gd name="connsiteY2621" fmla="*/ 2134435 h 2141100"/>
                <a:gd name="connsiteX2622" fmla="*/ 564987 w 855964"/>
                <a:gd name="connsiteY2622" fmla="*/ 2134435 h 2141100"/>
                <a:gd name="connsiteX2623" fmla="*/ 565493 w 855964"/>
                <a:gd name="connsiteY2623" fmla="*/ 2134097 h 2141100"/>
                <a:gd name="connsiteX2624" fmla="*/ 566084 w 855964"/>
                <a:gd name="connsiteY2624" fmla="*/ 2133844 h 2141100"/>
                <a:gd name="connsiteX2625" fmla="*/ 566253 w 855964"/>
                <a:gd name="connsiteY2625" fmla="*/ 2133844 h 2141100"/>
                <a:gd name="connsiteX2626" fmla="*/ 566253 w 855964"/>
                <a:gd name="connsiteY2626" fmla="*/ 2133675 h 2141100"/>
                <a:gd name="connsiteX2627" fmla="*/ 568701 w 855964"/>
                <a:gd name="connsiteY2627" fmla="*/ 2133675 h 2141100"/>
                <a:gd name="connsiteX2628" fmla="*/ 569292 w 855964"/>
                <a:gd name="connsiteY2628" fmla="*/ 2134266 h 2141100"/>
                <a:gd name="connsiteX2629" fmla="*/ 569545 w 855964"/>
                <a:gd name="connsiteY2629" fmla="*/ 2134266 h 2141100"/>
                <a:gd name="connsiteX2630" fmla="*/ 570136 w 855964"/>
                <a:gd name="connsiteY2630" fmla="*/ 2133929 h 2141100"/>
                <a:gd name="connsiteX2631" fmla="*/ 570136 w 855964"/>
                <a:gd name="connsiteY2631" fmla="*/ 2133929 h 2141100"/>
                <a:gd name="connsiteX2632" fmla="*/ 570389 w 855964"/>
                <a:gd name="connsiteY2632" fmla="*/ 2133675 h 2141100"/>
                <a:gd name="connsiteX2633" fmla="*/ 570896 w 855964"/>
                <a:gd name="connsiteY2633" fmla="*/ 2133675 h 2141100"/>
                <a:gd name="connsiteX2634" fmla="*/ 571740 w 855964"/>
                <a:gd name="connsiteY2634" fmla="*/ 2133423 h 2141100"/>
                <a:gd name="connsiteX2635" fmla="*/ 572162 w 855964"/>
                <a:gd name="connsiteY2635" fmla="*/ 2133423 h 2141100"/>
                <a:gd name="connsiteX2636" fmla="*/ 573259 w 855964"/>
                <a:gd name="connsiteY2636" fmla="*/ 2133169 h 2141100"/>
                <a:gd name="connsiteX2637" fmla="*/ 573597 w 855964"/>
                <a:gd name="connsiteY2637" fmla="*/ 2132832 h 2141100"/>
                <a:gd name="connsiteX2638" fmla="*/ 576214 w 855964"/>
                <a:gd name="connsiteY2638" fmla="*/ 2132832 h 2141100"/>
                <a:gd name="connsiteX2639" fmla="*/ 578071 w 855964"/>
                <a:gd name="connsiteY2639" fmla="*/ 2132410 h 2141100"/>
                <a:gd name="connsiteX2640" fmla="*/ 578493 w 855964"/>
                <a:gd name="connsiteY2640" fmla="*/ 2131988 h 2141100"/>
                <a:gd name="connsiteX2641" fmla="*/ 579084 w 855964"/>
                <a:gd name="connsiteY2641" fmla="*/ 2131988 h 2141100"/>
                <a:gd name="connsiteX2642" fmla="*/ 579928 w 855964"/>
                <a:gd name="connsiteY2642" fmla="*/ 2131651 h 2141100"/>
                <a:gd name="connsiteX2643" fmla="*/ 580519 w 855964"/>
                <a:gd name="connsiteY2643" fmla="*/ 2131651 h 2141100"/>
                <a:gd name="connsiteX2644" fmla="*/ 580941 w 855964"/>
                <a:gd name="connsiteY2644" fmla="*/ 2131229 h 2141100"/>
                <a:gd name="connsiteX2645" fmla="*/ 583389 w 855964"/>
                <a:gd name="connsiteY2645" fmla="*/ 2131229 h 2141100"/>
                <a:gd name="connsiteX2646" fmla="*/ 583389 w 855964"/>
                <a:gd name="connsiteY2646" fmla="*/ 2131988 h 2141100"/>
                <a:gd name="connsiteX2647" fmla="*/ 584487 w 855964"/>
                <a:gd name="connsiteY2647" fmla="*/ 2131988 h 2141100"/>
                <a:gd name="connsiteX2648" fmla="*/ 585246 w 855964"/>
                <a:gd name="connsiteY2648" fmla="*/ 2131819 h 2141100"/>
                <a:gd name="connsiteX2649" fmla="*/ 585837 w 855964"/>
                <a:gd name="connsiteY2649" fmla="*/ 2131988 h 2141100"/>
                <a:gd name="connsiteX2650" fmla="*/ 585837 w 855964"/>
                <a:gd name="connsiteY2650" fmla="*/ 2131313 h 2141100"/>
                <a:gd name="connsiteX2651" fmla="*/ 586682 w 855964"/>
                <a:gd name="connsiteY2651" fmla="*/ 2131313 h 2141100"/>
                <a:gd name="connsiteX2652" fmla="*/ 586682 w 855964"/>
                <a:gd name="connsiteY2652" fmla="*/ 2132157 h 2141100"/>
                <a:gd name="connsiteX2653" fmla="*/ 589974 w 855964"/>
                <a:gd name="connsiteY2653" fmla="*/ 2132157 h 2141100"/>
                <a:gd name="connsiteX2654" fmla="*/ 589974 w 855964"/>
                <a:gd name="connsiteY2654" fmla="*/ 2133000 h 2141100"/>
                <a:gd name="connsiteX2655" fmla="*/ 590142 w 855964"/>
                <a:gd name="connsiteY2655" fmla="*/ 2133000 h 2141100"/>
                <a:gd name="connsiteX2656" fmla="*/ 589636 w 855964"/>
                <a:gd name="connsiteY2656" fmla="*/ 2130638 h 2141100"/>
                <a:gd name="connsiteX2657" fmla="*/ 589045 w 855964"/>
                <a:gd name="connsiteY2657" fmla="*/ 2127516 h 2141100"/>
                <a:gd name="connsiteX2658" fmla="*/ 587019 w 855964"/>
                <a:gd name="connsiteY2658" fmla="*/ 2116969 h 2141100"/>
                <a:gd name="connsiteX2659" fmla="*/ 586766 w 855964"/>
                <a:gd name="connsiteY2659" fmla="*/ 2114523 h 2141100"/>
                <a:gd name="connsiteX2660" fmla="*/ 587103 w 855964"/>
                <a:gd name="connsiteY2660" fmla="*/ 2113679 h 2141100"/>
                <a:gd name="connsiteX2661" fmla="*/ 587441 w 855964"/>
                <a:gd name="connsiteY2661" fmla="*/ 2112920 h 2141100"/>
                <a:gd name="connsiteX2662" fmla="*/ 587863 w 855964"/>
                <a:gd name="connsiteY2662" fmla="*/ 2112160 h 2141100"/>
                <a:gd name="connsiteX2663" fmla="*/ 589383 w 855964"/>
                <a:gd name="connsiteY2663" fmla="*/ 2110641 h 2141100"/>
                <a:gd name="connsiteX2664" fmla="*/ 590986 w 855964"/>
                <a:gd name="connsiteY2664" fmla="*/ 2108363 h 2141100"/>
                <a:gd name="connsiteX2665" fmla="*/ 591155 w 855964"/>
                <a:gd name="connsiteY2665" fmla="*/ 2108110 h 2141100"/>
                <a:gd name="connsiteX2666" fmla="*/ 591831 w 855964"/>
                <a:gd name="connsiteY2666" fmla="*/ 2106254 h 2141100"/>
                <a:gd name="connsiteX2667" fmla="*/ 592337 w 855964"/>
                <a:gd name="connsiteY2667" fmla="*/ 2104735 h 2141100"/>
                <a:gd name="connsiteX2668" fmla="*/ 593013 w 855964"/>
                <a:gd name="connsiteY2668" fmla="*/ 2103301 h 2141100"/>
                <a:gd name="connsiteX2669" fmla="*/ 594617 w 855964"/>
                <a:gd name="connsiteY2669" fmla="*/ 2100179 h 2141100"/>
                <a:gd name="connsiteX2670" fmla="*/ 594785 w 855964"/>
                <a:gd name="connsiteY2670" fmla="*/ 2099841 h 2141100"/>
                <a:gd name="connsiteX2671" fmla="*/ 595292 w 855964"/>
                <a:gd name="connsiteY2671" fmla="*/ 2098997 h 2141100"/>
                <a:gd name="connsiteX2672" fmla="*/ 595376 w 855964"/>
                <a:gd name="connsiteY2672" fmla="*/ 2098997 h 2141100"/>
                <a:gd name="connsiteX2673" fmla="*/ 596220 w 855964"/>
                <a:gd name="connsiteY2673" fmla="*/ 2097648 h 2141100"/>
                <a:gd name="connsiteX2674" fmla="*/ 596558 w 855964"/>
                <a:gd name="connsiteY2674" fmla="*/ 2096804 h 2141100"/>
                <a:gd name="connsiteX2675" fmla="*/ 597233 w 855964"/>
                <a:gd name="connsiteY2675" fmla="*/ 2095538 h 2141100"/>
                <a:gd name="connsiteX2676" fmla="*/ 597993 w 855964"/>
                <a:gd name="connsiteY2676" fmla="*/ 2094694 h 2141100"/>
                <a:gd name="connsiteX2677" fmla="*/ 598753 w 855964"/>
                <a:gd name="connsiteY2677" fmla="*/ 2094272 h 2141100"/>
                <a:gd name="connsiteX2678" fmla="*/ 598753 w 855964"/>
                <a:gd name="connsiteY2678" fmla="*/ 2094272 h 2141100"/>
                <a:gd name="connsiteX2679" fmla="*/ 598753 w 855964"/>
                <a:gd name="connsiteY2679" fmla="*/ 2093260 h 2141100"/>
                <a:gd name="connsiteX2680" fmla="*/ 598500 w 855964"/>
                <a:gd name="connsiteY2680" fmla="*/ 2092922 h 2141100"/>
                <a:gd name="connsiteX2681" fmla="*/ 598500 w 855964"/>
                <a:gd name="connsiteY2681" fmla="*/ 2092500 h 2141100"/>
                <a:gd name="connsiteX2682" fmla="*/ 597909 w 855964"/>
                <a:gd name="connsiteY2682" fmla="*/ 2092500 h 2141100"/>
                <a:gd name="connsiteX2683" fmla="*/ 597740 w 855964"/>
                <a:gd name="connsiteY2683" fmla="*/ 2092079 h 2141100"/>
                <a:gd name="connsiteX2684" fmla="*/ 597571 w 855964"/>
                <a:gd name="connsiteY2684" fmla="*/ 2091488 h 2141100"/>
                <a:gd name="connsiteX2685" fmla="*/ 597571 w 855964"/>
                <a:gd name="connsiteY2685" fmla="*/ 2091319 h 2141100"/>
                <a:gd name="connsiteX2686" fmla="*/ 597233 w 855964"/>
                <a:gd name="connsiteY2686" fmla="*/ 2091066 h 2141100"/>
                <a:gd name="connsiteX2687" fmla="*/ 597064 w 855964"/>
                <a:gd name="connsiteY2687" fmla="*/ 2090813 h 2141100"/>
                <a:gd name="connsiteX2688" fmla="*/ 597064 w 855964"/>
                <a:gd name="connsiteY2688" fmla="*/ 2090475 h 2141100"/>
                <a:gd name="connsiteX2689" fmla="*/ 596727 w 855964"/>
                <a:gd name="connsiteY2689" fmla="*/ 2090306 h 2141100"/>
                <a:gd name="connsiteX2690" fmla="*/ 596473 w 855964"/>
                <a:gd name="connsiteY2690" fmla="*/ 2089969 h 2141100"/>
                <a:gd name="connsiteX2691" fmla="*/ 596473 w 855964"/>
                <a:gd name="connsiteY2691" fmla="*/ 2089800 h 2141100"/>
                <a:gd name="connsiteX2692" fmla="*/ 596473 w 855964"/>
                <a:gd name="connsiteY2692" fmla="*/ 2089800 h 2141100"/>
                <a:gd name="connsiteX2693" fmla="*/ 596473 w 855964"/>
                <a:gd name="connsiteY2693" fmla="*/ 2089632 h 2141100"/>
                <a:gd name="connsiteX2694" fmla="*/ 595207 w 855964"/>
                <a:gd name="connsiteY2694" fmla="*/ 2089632 h 2141100"/>
                <a:gd name="connsiteX2695" fmla="*/ 594954 w 855964"/>
                <a:gd name="connsiteY2695" fmla="*/ 2089378 h 2141100"/>
                <a:gd name="connsiteX2696" fmla="*/ 594617 w 855964"/>
                <a:gd name="connsiteY2696" fmla="*/ 2089378 h 2141100"/>
                <a:gd name="connsiteX2697" fmla="*/ 594617 w 855964"/>
                <a:gd name="connsiteY2697" fmla="*/ 2089126 h 2141100"/>
                <a:gd name="connsiteX2698" fmla="*/ 594279 w 855964"/>
                <a:gd name="connsiteY2698" fmla="*/ 2088957 h 2141100"/>
                <a:gd name="connsiteX2699" fmla="*/ 594279 w 855964"/>
                <a:gd name="connsiteY2699" fmla="*/ 2088788 h 2141100"/>
                <a:gd name="connsiteX2700" fmla="*/ 593857 w 855964"/>
                <a:gd name="connsiteY2700" fmla="*/ 2088788 h 2141100"/>
                <a:gd name="connsiteX2701" fmla="*/ 593435 w 855964"/>
                <a:gd name="connsiteY2701" fmla="*/ 2088619 h 2141100"/>
                <a:gd name="connsiteX2702" fmla="*/ 593013 w 855964"/>
                <a:gd name="connsiteY2702" fmla="*/ 2088788 h 2141100"/>
                <a:gd name="connsiteX2703" fmla="*/ 592337 w 855964"/>
                <a:gd name="connsiteY2703" fmla="*/ 2088450 h 2141100"/>
                <a:gd name="connsiteX2704" fmla="*/ 592168 w 855964"/>
                <a:gd name="connsiteY2704" fmla="*/ 2088450 h 2141100"/>
                <a:gd name="connsiteX2705" fmla="*/ 591324 w 855964"/>
                <a:gd name="connsiteY2705" fmla="*/ 2088619 h 2141100"/>
                <a:gd name="connsiteX2706" fmla="*/ 591324 w 855964"/>
                <a:gd name="connsiteY2706" fmla="*/ 2088450 h 2141100"/>
                <a:gd name="connsiteX2707" fmla="*/ 590396 w 855964"/>
                <a:gd name="connsiteY2707" fmla="*/ 2088282 h 2141100"/>
                <a:gd name="connsiteX2708" fmla="*/ 590058 w 855964"/>
                <a:gd name="connsiteY2708" fmla="*/ 2088113 h 2141100"/>
                <a:gd name="connsiteX2709" fmla="*/ 589889 w 855964"/>
                <a:gd name="connsiteY2709" fmla="*/ 2087944 h 2141100"/>
                <a:gd name="connsiteX2710" fmla="*/ 588876 w 855964"/>
                <a:gd name="connsiteY2710" fmla="*/ 2087607 h 2141100"/>
                <a:gd name="connsiteX2711" fmla="*/ 588876 w 855964"/>
                <a:gd name="connsiteY2711" fmla="*/ 2087607 h 2141100"/>
                <a:gd name="connsiteX2712" fmla="*/ 589129 w 855964"/>
                <a:gd name="connsiteY2712" fmla="*/ 2087269 h 2141100"/>
                <a:gd name="connsiteX2713" fmla="*/ 589129 w 855964"/>
                <a:gd name="connsiteY2713" fmla="*/ 2087101 h 2141100"/>
                <a:gd name="connsiteX2714" fmla="*/ 589298 w 855964"/>
                <a:gd name="connsiteY2714" fmla="*/ 2086847 h 2141100"/>
                <a:gd name="connsiteX2715" fmla="*/ 588792 w 855964"/>
                <a:gd name="connsiteY2715" fmla="*/ 2086847 h 2141100"/>
                <a:gd name="connsiteX2716" fmla="*/ 588792 w 855964"/>
                <a:gd name="connsiteY2716" fmla="*/ 2086257 h 2141100"/>
                <a:gd name="connsiteX2717" fmla="*/ 588285 w 855964"/>
                <a:gd name="connsiteY2717" fmla="*/ 2085919 h 2141100"/>
                <a:gd name="connsiteX2718" fmla="*/ 587948 w 855964"/>
                <a:gd name="connsiteY2718" fmla="*/ 2085919 h 2141100"/>
                <a:gd name="connsiteX2719" fmla="*/ 587525 w 855964"/>
                <a:gd name="connsiteY2719" fmla="*/ 2085582 h 2141100"/>
                <a:gd name="connsiteX2720" fmla="*/ 587272 w 855964"/>
                <a:gd name="connsiteY2720" fmla="*/ 2085582 h 2141100"/>
                <a:gd name="connsiteX2721" fmla="*/ 587272 w 855964"/>
                <a:gd name="connsiteY2721" fmla="*/ 2085244 h 2141100"/>
                <a:gd name="connsiteX2722" fmla="*/ 587188 w 855964"/>
                <a:gd name="connsiteY2722" fmla="*/ 2085244 h 2141100"/>
                <a:gd name="connsiteX2723" fmla="*/ 587188 w 855964"/>
                <a:gd name="connsiteY2723" fmla="*/ 2085075 h 2141100"/>
                <a:gd name="connsiteX2724" fmla="*/ 586513 w 855964"/>
                <a:gd name="connsiteY2724" fmla="*/ 2085075 h 2141100"/>
                <a:gd name="connsiteX2725" fmla="*/ 586091 w 855964"/>
                <a:gd name="connsiteY2725" fmla="*/ 2084738 h 2141100"/>
                <a:gd name="connsiteX2726" fmla="*/ 585922 w 855964"/>
                <a:gd name="connsiteY2726" fmla="*/ 2084738 h 2141100"/>
                <a:gd name="connsiteX2727" fmla="*/ 585922 w 855964"/>
                <a:gd name="connsiteY2727" fmla="*/ 2084401 h 2141100"/>
                <a:gd name="connsiteX2728" fmla="*/ 585500 w 855964"/>
                <a:gd name="connsiteY2728" fmla="*/ 2084401 h 2141100"/>
                <a:gd name="connsiteX2729" fmla="*/ 585500 w 855964"/>
                <a:gd name="connsiteY2729" fmla="*/ 2083894 h 2141100"/>
                <a:gd name="connsiteX2730" fmla="*/ 585331 w 855964"/>
                <a:gd name="connsiteY2730" fmla="*/ 2083894 h 2141100"/>
                <a:gd name="connsiteX2731" fmla="*/ 585331 w 855964"/>
                <a:gd name="connsiteY2731" fmla="*/ 2083472 h 2141100"/>
                <a:gd name="connsiteX2732" fmla="*/ 584824 w 855964"/>
                <a:gd name="connsiteY2732" fmla="*/ 2082966 h 2141100"/>
                <a:gd name="connsiteX2733" fmla="*/ 584065 w 855964"/>
                <a:gd name="connsiteY2733" fmla="*/ 2082966 h 2141100"/>
                <a:gd name="connsiteX2734" fmla="*/ 583305 w 855964"/>
                <a:gd name="connsiteY2734" fmla="*/ 2082544 h 2141100"/>
                <a:gd name="connsiteX2735" fmla="*/ 582798 w 855964"/>
                <a:gd name="connsiteY2735" fmla="*/ 2082544 h 2141100"/>
                <a:gd name="connsiteX2736" fmla="*/ 582545 w 855964"/>
                <a:gd name="connsiteY2736" fmla="*/ 2082291 h 2141100"/>
                <a:gd name="connsiteX2737" fmla="*/ 582292 w 855964"/>
                <a:gd name="connsiteY2737" fmla="*/ 2082291 h 2141100"/>
                <a:gd name="connsiteX2738" fmla="*/ 582123 w 855964"/>
                <a:gd name="connsiteY2738" fmla="*/ 2082122 h 2141100"/>
                <a:gd name="connsiteX2739" fmla="*/ 581279 w 855964"/>
                <a:gd name="connsiteY2739" fmla="*/ 2081194 h 2141100"/>
                <a:gd name="connsiteX2740" fmla="*/ 579844 w 855964"/>
                <a:gd name="connsiteY2740" fmla="*/ 2081194 h 2141100"/>
                <a:gd name="connsiteX2741" fmla="*/ 579675 w 855964"/>
                <a:gd name="connsiteY2741" fmla="*/ 2080519 h 2141100"/>
                <a:gd name="connsiteX2742" fmla="*/ 579506 w 855964"/>
                <a:gd name="connsiteY2742" fmla="*/ 2080350 h 2141100"/>
                <a:gd name="connsiteX2743" fmla="*/ 578578 w 855964"/>
                <a:gd name="connsiteY2743" fmla="*/ 2079929 h 2141100"/>
                <a:gd name="connsiteX2744" fmla="*/ 578324 w 855964"/>
                <a:gd name="connsiteY2744" fmla="*/ 2079929 h 2141100"/>
                <a:gd name="connsiteX2745" fmla="*/ 578156 w 855964"/>
                <a:gd name="connsiteY2745" fmla="*/ 2079676 h 2141100"/>
                <a:gd name="connsiteX2746" fmla="*/ 577902 w 855964"/>
                <a:gd name="connsiteY2746" fmla="*/ 2079676 h 2141100"/>
                <a:gd name="connsiteX2747" fmla="*/ 577649 w 855964"/>
                <a:gd name="connsiteY2747" fmla="*/ 2079929 h 2141100"/>
                <a:gd name="connsiteX2748" fmla="*/ 577311 w 855964"/>
                <a:gd name="connsiteY2748" fmla="*/ 2079676 h 2141100"/>
                <a:gd name="connsiteX2749" fmla="*/ 576974 w 855964"/>
                <a:gd name="connsiteY2749" fmla="*/ 2079676 h 2141100"/>
                <a:gd name="connsiteX2750" fmla="*/ 576383 w 855964"/>
                <a:gd name="connsiteY2750" fmla="*/ 2079844 h 2141100"/>
                <a:gd name="connsiteX2751" fmla="*/ 576130 w 855964"/>
                <a:gd name="connsiteY2751" fmla="*/ 2079676 h 2141100"/>
                <a:gd name="connsiteX2752" fmla="*/ 576130 w 855964"/>
                <a:gd name="connsiteY2752" fmla="*/ 2079253 h 2141100"/>
                <a:gd name="connsiteX2753" fmla="*/ 575961 w 855964"/>
                <a:gd name="connsiteY2753" fmla="*/ 2079085 h 2141100"/>
                <a:gd name="connsiteX2754" fmla="*/ 575792 w 855964"/>
                <a:gd name="connsiteY2754" fmla="*/ 2079085 h 2141100"/>
                <a:gd name="connsiteX2755" fmla="*/ 575792 w 855964"/>
                <a:gd name="connsiteY2755" fmla="*/ 2079253 h 2141100"/>
                <a:gd name="connsiteX2756" fmla="*/ 575370 w 855964"/>
                <a:gd name="connsiteY2756" fmla="*/ 2079085 h 2141100"/>
                <a:gd name="connsiteX2757" fmla="*/ 574948 w 855964"/>
                <a:gd name="connsiteY2757" fmla="*/ 2078156 h 2141100"/>
                <a:gd name="connsiteX2758" fmla="*/ 574526 w 855964"/>
                <a:gd name="connsiteY2758" fmla="*/ 2078156 h 2141100"/>
                <a:gd name="connsiteX2759" fmla="*/ 573682 w 855964"/>
                <a:gd name="connsiteY2759" fmla="*/ 2077566 h 2141100"/>
                <a:gd name="connsiteX2760" fmla="*/ 572922 w 855964"/>
                <a:gd name="connsiteY2760" fmla="*/ 2077313 h 2141100"/>
                <a:gd name="connsiteX2761" fmla="*/ 572669 w 855964"/>
                <a:gd name="connsiteY2761" fmla="*/ 2076976 h 2141100"/>
                <a:gd name="connsiteX2762" fmla="*/ 572162 w 855964"/>
                <a:gd name="connsiteY2762" fmla="*/ 2076976 h 2141100"/>
                <a:gd name="connsiteX2763" fmla="*/ 571824 w 855964"/>
                <a:gd name="connsiteY2763" fmla="*/ 2076554 h 2141100"/>
                <a:gd name="connsiteX2764" fmla="*/ 571656 w 855964"/>
                <a:gd name="connsiteY2764" fmla="*/ 2076132 h 2141100"/>
                <a:gd name="connsiteX2765" fmla="*/ 571318 w 855964"/>
                <a:gd name="connsiteY2765" fmla="*/ 2076300 h 2141100"/>
                <a:gd name="connsiteX2766" fmla="*/ 571149 w 855964"/>
                <a:gd name="connsiteY2766" fmla="*/ 2076300 h 2141100"/>
                <a:gd name="connsiteX2767" fmla="*/ 571149 w 855964"/>
                <a:gd name="connsiteY2767" fmla="*/ 2075794 h 2141100"/>
                <a:gd name="connsiteX2768" fmla="*/ 570896 w 855964"/>
                <a:gd name="connsiteY2768" fmla="*/ 2075794 h 2141100"/>
                <a:gd name="connsiteX2769" fmla="*/ 570896 w 855964"/>
                <a:gd name="connsiteY2769" fmla="*/ 2075625 h 2141100"/>
                <a:gd name="connsiteX2770" fmla="*/ 571065 w 855964"/>
                <a:gd name="connsiteY2770" fmla="*/ 2075457 h 2141100"/>
                <a:gd name="connsiteX2771" fmla="*/ 570727 w 855964"/>
                <a:gd name="connsiteY2771" fmla="*/ 2075119 h 2141100"/>
                <a:gd name="connsiteX2772" fmla="*/ 570558 w 855964"/>
                <a:gd name="connsiteY2772" fmla="*/ 2074697 h 2141100"/>
                <a:gd name="connsiteX2773" fmla="*/ 570136 w 855964"/>
                <a:gd name="connsiteY2773" fmla="*/ 2074107 h 2141100"/>
                <a:gd name="connsiteX2774" fmla="*/ 569967 w 855964"/>
                <a:gd name="connsiteY2774" fmla="*/ 2073938 h 2141100"/>
                <a:gd name="connsiteX2775" fmla="*/ 569714 w 855964"/>
                <a:gd name="connsiteY2775" fmla="*/ 2073263 h 2141100"/>
                <a:gd name="connsiteX2776" fmla="*/ 569461 w 855964"/>
                <a:gd name="connsiteY2776" fmla="*/ 2073094 h 2141100"/>
                <a:gd name="connsiteX2777" fmla="*/ 569039 w 855964"/>
                <a:gd name="connsiteY2777" fmla="*/ 2073094 h 2141100"/>
                <a:gd name="connsiteX2778" fmla="*/ 568701 w 855964"/>
                <a:gd name="connsiteY2778" fmla="*/ 2072925 h 2141100"/>
                <a:gd name="connsiteX2779" fmla="*/ 568279 w 855964"/>
                <a:gd name="connsiteY2779" fmla="*/ 2072419 h 2141100"/>
                <a:gd name="connsiteX2780" fmla="*/ 568026 w 855964"/>
                <a:gd name="connsiteY2780" fmla="*/ 2072419 h 2141100"/>
                <a:gd name="connsiteX2781" fmla="*/ 567772 w 855964"/>
                <a:gd name="connsiteY2781" fmla="*/ 2072082 h 2141100"/>
                <a:gd name="connsiteX2782" fmla="*/ 567351 w 855964"/>
                <a:gd name="connsiteY2782" fmla="*/ 2072082 h 2141100"/>
                <a:gd name="connsiteX2783" fmla="*/ 567097 w 855964"/>
                <a:gd name="connsiteY2783" fmla="*/ 2071913 h 2141100"/>
                <a:gd name="connsiteX2784" fmla="*/ 566928 w 855964"/>
                <a:gd name="connsiteY2784" fmla="*/ 2071660 h 2141100"/>
                <a:gd name="connsiteX2785" fmla="*/ 566422 w 855964"/>
                <a:gd name="connsiteY2785" fmla="*/ 2071660 h 2141100"/>
                <a:gd name="connsiteX2786" fmla="*/ 566422 w 855964"/>
                <a:gd name="connsiteY2786" fmla="*/ 2071491 h 2141100"/>
                <a:gd name="connsiteX2787" fmla="*/ 566000 w 855964"/>
                <a:gd name="connsiteY2787" fmla="*/ 2071491 h 2141100"/>
                <a:gd name="connsiteX2788" fmla="*/ 565662 w 855964"/>
                <a:gd name="connsiteY2788" fmla="*/ 2071322 h 2141100"/>
                <a:gd name="connsiteX2789" fmla="*/ 565409 w 855964"/>
                <a:gd name="connsiteY2789" fmla="*/ 2071322 h 2141100"/>
                <a:gd name="connsiteX2790" fmla="*/ 565240 w 855964"/>
                <a:gd name="connsiteY2790" fmla="*/ 2071154 h 2141100"/>
                <a:gd name="connsiteX2791" fmla="*/ 565071 w 855964"/>
                <a:gd name="connsiteY2791" fmla="*/ 2070563 h 2141100"/>
                <a:gd name="connsiteX2792" fmla="*/ 564818 w 855964"/>
                <a:gd name="connsiteY2792" fmla="*/ 2070394 h 2141100"/>
                <a:gd name="connsiteX2793" fmla="*/ 564396 w 855964"/>
                <a:gd name="connsiteY2793" fmla="*/ 2070394 h 2141100"/>
                <a:gd name="connsiteX2794" fmla="*/ 563805 w 855964"/>
                <a:gd name="connsiteY2794" fmla="*/ 2069466 h 2141100"/>
                <a:gd name="connsiteX2795" fmla="*/ 563552 w 855964"/>
                <a:gd name="connsiteY2795" fmla="*/ 2069297 h 2141100"/>
                <a:gd name="connsiteX2796" fmla="*/ 563214 w 855964"/>
                <a:gd name="connsiteY2796" fmla="*/ 2069129 h 2141100"/>
                <a:gd name="connsiteX2797" fmla="*/ 563045 w 855964"/>
                <a:gd name="connsiteY2797" fmla="*/ 2068875 h 2141100"/>
                <a:gd name="connsiteX2798" fmla="*/ 562792 w 855964"/>
                <a:gd name="connsiteY2798" fmla="*/ 2068707 h 2141100"/>
                <a:gd name="connsiteX2799" fmla="*/ 562792 w 855964"/>
                <a:gd name="connsiteY2799" fmla="*/ 2068707 h 2141100"/>
                <a:gd name="connsiteX2800" fmla="*/ 562623 w 855964"/>
                <a:gd name="connsiteY2800" fmla="*/ 2068538 h 2141100"/>
                <a:gd name="connsiteX2801" fmla="*/ 562370 w 855964"/>
                <a:gd name="connsiteY2801" fmla="*/ 2068538 h 2141100"/>
                <a:gd name="connsiteX2802" fmla="*/ 562370 w 855964"/>
                <a:gd name="connsiteY2802" fmla="*/ 2068032 h 2141100"/>
                <a:gd name="connsiteX2803" fmla="*/ 562117 w 855964"/>
                <a:gd name="connsiteY2803" fmla="*/ 2067779 h 2141100"/>
                <a:gd name="connsiteX2804" fmla="*/ 561864 w 855964"/>
                <a:gd name="connsiteY2804" fmla="*/ 2067441 h 2141100"/>
                <a:gd name="connsiteX2805" fmla="*/ 561864 w 855964"/>
                <a:gd name="connsiteY2805" fmla="*/ 2066851 h 2141100"/>
                <a:gd name="connsiteX2806" fmla="*/ 561357 w 855964"/>
                <a:gd name="connsiteY2806" fmla="*/ 2066597 h 2141100"/>
                <a:gd name="connsiteX2807" fmla="*/ 561357 w 855964"/>
                <a:gd name="connsiteY2807" fmla="*/ 2066260 h 2141100"/>
                <a:gd name="connsiteX2808" fmla="*/ 560682 w 855964"/>
                <a:gd name="connsiteY2808" fmla="*/ 2065754 h 2141100"/>
                <a:gd name="connsiteX2809" fmla="*/ 559922 w 855964"/>
                <a:gd name="connsiteY2809" fmla="*/ 2066513 h 2141100"/>
                <a:gd name="connsiteX2810" fmla="*/ 559922 w 855964"/>
                <a:gd name="connsiteY2810" fmla="*/ 2066091 h 2141100"/>
                <a:gd name="connsiteX2811" fmla="*/ 559753 w 855964"/>
                <a:gd name="connsiteY2811" fmla="*/ 2066091 h 2141100"/>
                <a:gd name="connsiteX2812" fmla="*/ 559247 w 855964"/>
                <a:gd name="connsiteY2812" fmla="*/ 2066429 h 2141100"/>
                <a:gd name="connsiteX2813" fmla="*/ 558825 w 855964"/>
                <a:gd name="connsiteY2813" fmla="*/ 2066091 h 2141100"/>
                <a:gd name="connsiteX2814" fmla="*/ 558825 w 855964"/>
                <a:gd name="connsiteY2814" fmla="*/ 2066091 h 2141100"/>
                <a:gd name="connsiteX2815" fmla="*/ 558825 w 855964"/>
                <a:gd name="connsiteY2815" fmla="*/ 2065500 h 2141100"/>
                <a:gd name="connsiteX2816" fmla="*/ 558318 w 855964"/>
                <a:gd name="connsiteY2816" fmla="*/ 2065500 h 2141100"/>
                <a:gd name="connsiteX2817" fmla="*/ 557812 w 855964"/>
                <a:gd name="connsiteY2817" fmla="*/ 2065078 h 2141100"/>
                <a:gd name="connsiteX2818" fmla="*/ 557390 w 855964"/>
                <a:gd name="connsiteY2818" fmla="*/ 2064826 h 2141100"/>
                <a:gd name="connsiteX2819" fmla="*/ 557221 w 855964"/>
                <a:gd name="connsiteY2819" fmla="*/ 2064657 h 2141100"/>
                <a:gd name="connsiteX2820" fmla="*/ 557221 w 855964"/>
                <a:gd name="connsiteY2820" fmla="*/ 2062463 h 2141100"/>
                <a:gd name="connsiteX2821" fmla="*/ 557390 w 855964"/>
                <a:gd name="connsiteY2821" fmla="*/ 2060269 h 2141100"/>
                <a:gd name="connsiteX2822" fmla="*/ 557390 w 855964"/>
                <a:gd name="connsiteY2822" fmla="*/ 2059594 h 2141100"/>
                <a:gd name="connsiteX2823" fmla="*/ 557136 w 855964"/>
                <a:gd name="connsiteY2823" fmla="*/ 2059172 h 2141100"/>
                <a:gd name="connsiteX2824" fmla="*/ 556376 w 855964"/>
                <a:gd name="connsiteY2824" fmla="*/ 2058835 h 2141100"/>
                <a:gd name="connsiteX2825" fmla="*/ 555533 w 855964"/>
                <a:gd name="connsiteY2825" fmla="*/ 2058329 h 2141100"/>
                <a:gd name="connsiteX2826" fmla="*/ 553506 w 855964"/>
                <a:gd name="connsiteY2826" fmla="*/ 2056556 h 2141100"/>
                <a:gd name="connsiteX2827" fmla="*/ 551481 w 855964"/>
                <a:gd name="connsiteY2827" fmla="*/ 2054700 h 2141100"/>
                <a:gd name="connsiteX2828" fmla="*/ 547935 w 855964"/>
                <a:gd name="connsiteY2828" fmla="*/ 2051579 h 2141100"/>
                <a:gd name="connsiteX2829" fmla="*/ 547260 w 855964"/>
                <a:gd name="connsiteY2829" fmla="*/ 2051072 h 2141100"/>
                <a:gd name="connsiteX2830" fmla="*/ 547007 w 855964"/>
                <a:gd name="connsiteY2830" fmla="*/ 2051072 h 2141100"/>
                <a:gd name="connsiteX2831" fmla="*/ 547007 w 855964"/>
                <a:gd name="connsiteY2831" fmla="*/ 2051663 h 2141100"/>
                <a:gd name="connsiteX2832" fmla="*/ 544305 w 855964"/>
                <a:gd name="connsiteY2832" fmla="*/ 2051663 h 2141100"/>
                <a:gd name="connsiteX2833" fmla="*/ 543968 w 855964"/>
                <a:gd name="connsiteY2833" fmla="*/ 2051410 h 2141100"/>
                <a:gd name="connsiteX2834" fmla="*/ 543968 w 855964"/>
                <a:gd name="connsiteY2834" fmla="*/ 2051157 h 2141100"/>
                <a:gd name="connsiteX2835" fmla="*/ 544221 w 855964"/>
                <a:gd name="connsiteY2835" fmla="*/ 2050904 h 2141100"/>
                <a:gd name="connsiteX2836" fmla="*/ 544221 w 855964"/>
                <a:gd name="connsiteY2836" fmla="*/ 2050735 h 2141100"/>
                <a:gd name="connsiteX2837" fmla="*/ 543883 w 855964"/>
                <a:gd name="connsiteY2837" fmla="*/ 2050735 h 2141100"/>
                <a:gd name="connsiteX2838" fmla="*/ 543883 w 855964"/>
                <a:gd name="connsiteY2838" fmla="*/ 2050482 h 2141100"/>
                <a:gd name="connsiteX2839" fmla="*/ 543799 w 855964"/>
                <a:gd name="connsiteY2839" fmla="*/ 2050482 h 2141100"/>
                <a:gd name="connsiteX2840" fmla="*/ 543546 w 855964"/>
                <a:gd name="connsiteY2840" fmla="*/ 2050735 h 2141100"/>
                <a:gd name="connsiteX2841" fmla="*/ 543377 w 855964"/>
                <a:gd name="connsiteY2841" fmla="*/ 2050144 h 2141100"/>
                <a:gd name="connsiteX2842" fmla="*/ 543124 w 855964"/>
                <a:gd name="connsiteY2842" fmla="*/ 2050144 h 2141100"/>
                <a:gd name="connsiteX2843" fmla="*/ 543124 w 855964"/>
                <a:gd name="connsiteY2843" fmla="*/ 2049891 h 2141100"/>
                <a:gd name="connsiteX2844" fmla="*/ 543292 w 855964"/>
                <a:gd name="connsiteY2844" fmla="*/ 2049638 h 2141100"/>
                <a:gd name="connsiteX2845" fmla="*/ 542955 w 855964"/>
                <a:gd name="connsiteY2845" fmla="*/ 2049469 h 2141100"/>
                <a:gd name="connsiteX2846" fmla="*/ 542701 w 855964"/>
                <a:gd name="connsiteY2846" fmla="*/ 2049722 h 2141100"/>
                <a:gd name="connsiteX2847" fmla="*/ 542533 w 855964"/>
                <a:gd name="connsiteY2847" fmla="*/ 2049554 h 2141100"/>
                <a:gd name="connsiteX2848" fmla="*/ 542533 w 855964"/>
                <a:gd name="connsiteY2848" fmla="*/ 2049216 h 2141100"/>
                <a:gd name="connsiteX2849" fmla="*/ 542195 w 855964"/>
                <a:gd name="connsiteY2849" fmla="*/ 2049216 h 2141100"/>
                <a:gd name="connsiteX2850" fmla="*/ 542026 w 855964"/>
                <a:gd name="connsiteY2850" fmla="*/ 2049469 h 2141100"/>
                <a:gd name="connsiteX2851" fmla="*/ 541857 w 855964"/>
                <a:gd name="connsiteY2851" fmla="*/ 2049638 h 2141100"/>
                <a:gd name="connsiteX2852" fmla="*/ 541857 w 855964"/>
                <a:gd name="connsiteY2852" fmla="*/ 2049385 h 2141100"/>
                <a:gd name="connsiteX2853" fmla="*/ 540675 w 855964"/>
                <a:gd name="connsiteY2853" fmla="*/ 2049385 h 2141100"/>
                <a:gd name="connsiteX2854" fmla="*/ 540675 w 855964"/>
                <a:gd name="connsiteY2854" fmla="*/ 2049048 h 2141100"/>
                <a:gd name="connsiteX2855" fmla="*/ 540169 w 855964"/>
                <a:gd name="connsiteY2855" fmla="*/ 2048710 h 2141100"/>
                <a:gd name="connsiteX2856" fmla="*/ 539663 w 855964"/>
                <a:gd name="connsiteY2856" fmla="*/ 2048879 h 2141100"/>
                <a:gd name="connsiteX2857" fmla="*/ 539663 w 855964"/>
                <a:gd name="connsiteY2857" fmla="*/ 2048879 h 2141100"/>
                <a:gd name="connsiteX2858" fmla="*/ 539663 w 855964"/>
                <a:gd name="connsiteY2858" fmla="*/ 2049132 h 2141100"/>
                <a:gd name="connsiteX2859" fmla="*/ 538818 w 855964"/>
                <a:gd name="connsiteY2859" fmla="*/ 2049132 h 2141100"/>
                <a:gd name="connsiteX2860" fmla="*/ 538818 w 855964"/>
                <a:gd name="connsiteY2860" fmla="*/ 2048794 h 2141100"/>
                <a:gd name="connsiteX2861" fmla="*/ 538818 w 855964"/>
                <a:gd name="connsiteY2861" fmla="*/ 2048794 h 2141100"/>
                <a:gd name="connsiteX2862" fmla="*/ 538481 w 855964"/>
                <a:gd name="connsiteY2862" fmla="*/ 2049132 h 2141100"/>
                <a:gd name="connsiteX2863" fmla="*/ 538227 w 855964"/>
                <a:gd name="connsiteY2863" fmla="*/ 2048963 h 2141100"/>
                <a:gd name="connsiteX2864" fmla="*/ 537890 w 855964"/>
                <a:gd name="connsiteY2864" fmla="*/ 2048963 h 2141100"/>
                <a:gd name="connsiteX2865" fmla="*/ 537468 w 855964"/>
                <a:gd name="connsiteY2865" fmla="*/ 2048794 h 2141100"/>
                <a:gd name="connsiteX2866" fmla="*/ 536792 w 855964"/>
                <a:gd name="connsiteY2866" fmla="*/ 2048794 h 2141100"/>
                <a:gd name="connsiteX2867" fmla="*/ 536792 w 855964"/>
                <a:gd name="connsiteY2867" fmla="*/ 2048288 h 2141100"/>
                <a:gd name="connsiteX2868" fmla="*/ 536201 w 855964"/>
                <a:gd name="connsiteY2868" fmla="*/ 2047951 h 2141100"/>
                <a:gd name="connsiteX2869" fmla="*/ 535948 w 855964"/>
                <a:gd name="connsiteY2869" fmla="*/ 2047360 h 2141100"/>
                <a:gd name="connsiteX2870" fmla="*/ 535611 w 855964"/>
                <a:gd name="connsiteY2870" fmla="*/ 2047360 h 2141100"/>
                <a:gd name="connsiteX2871" fmla="*/ 535780 w 855964"/>
                <a:gd name="connsiteY2871" fmla="*/ 2047023 h 2141100"/>
                <a:gd name="connsiteX2872" fmla="*/ 535442 w 855964"/>
                <a:gd name="connsiteY2872" fmla="*/ 2047023 h 2141100"/>
                <a:gd name="connsiteX2873" fmla="*/ 535611 w 855964"/>
                <a:gd name="connsiteY2873" fmla="*/ 2046347 h 2141100"/>
                <a:gd name="connsiteX2874" fmla="*/ 535357 w 855964"/>
                <a:gd name="connsiteY2874" fmla="*/ 2046347 h 2141100"/>
                <a:gd name="connsiteX2875" fmla="*/ 534513 w 855964"/>
                <a:gd name="connsiteY2875" fmla="*/ 2045926 h 2141100"/>
                <a:gd name="connsiteX2876" fmla="*/ 533922 w 855964"/>
                <a:gd name="connsiteY2876" fmla="*/ 2045166 h 2141100"/>
                <a:gd name="connsiteX2877" fmla="*/ 532994 w 855964"/>
                <a:gd name="connsiteY2877" fmla="*/ 2045672 h 2141100"/>
                <a:gd name="connsiteX2878" fmla="*/ 532740 w 855964"/>
                <a:gd name="connsiteY2878" fmla="*/ 2044829 h 2141100"/>
                <a:gd name="connsiteX2879" fmla="*/ 532150 w 855964"/>
                <a:gd name="connsiteY2879" fmla="*/ 2044491 h 2141100"/>
                <a:gd name="connsiteX2880" fmla="*/ 531981 w 855964"/>
                <a:gd name="connsiteY2880" fmla="*/ 2044154 h 2141100"/>
                <a:gd name="connsiteX2881" fmla="*/ 531559 w 855964"/>
                <a:gd name="connsiteY2881" fmla="*/ 2043900 h 2141100"/>
                <a:gd name="connsiteX2882" fmla="*/ 531306 w 855964"/>
                <a:gd name="connsiteY2882" fmla="*/ 2043394 h 2141100"/>
                <a:gd name="connsiteX2883" fmla="*/ 530883 w 855964"/>
                <a:gd name="connsiteY2883" fmla="*/ 2043394 h 2141100"/>
                <a:gd name="connsiteX2884" fmla="*/ 530630 w 855964"/>
                <a:gd name="connsiteY2884" fmla="*/ 2042972 h 2141100"/>
                <a:gd name="connsiteX2885" fmla="*/ 530039 w 855964"/>
                <a:gd name="connsiteY2885" fmla="*/ 2042804 h 2141100"/>
                <a:gd name="connsiteX2886" fmla="*/ 530039 w 855964"/>
                <a:gd name="connsiteY2886" fmla="*/ 2042804 h 2141100"/>
                <a:gd name="connsiteX2887" fmla="*/ 530208 w 855964"/>
                <a:gd name="connsiteY2887" fmla="*/ 2042635 h 2141100"/>
                <a:gd name="connsiteX2888" fmla="*/ 530208 w 855964"/>
                <a:gd name="connsiteY2888" fmla="*/ 2041622 h 2141100"/>
                <a:gd name="connsiteX2889" fmla="*/ 530630 w 855964"/>
                <a:gd name="connsiteY2889" fmla="*/ 2039681 h 2141100"/>
                <a:gd name="connsiteX2890" fmla="*/ 530799 w 855964"/>
                <a:gd name="connsiteY2890" fmla="*/ 2039175 h 2141100"/>
                <a:gd name="connsiteX2891" fmla="*/ 530968 w 855964"/>
                <a:gd name="connsiteY2891" fmla="*/ 2037572 h 2141100"/>
                <a:gd name="connsiteX2892" fmla="*/ 530968 w 855964"/>
                <a:gd name="connsiteY2892" fmla="*/ 2034535 h 2141100"/>
                <a:gd name="connsiteX2893" fmla="*/ 531390 w 855964"/>
                <a:gd name="connsiteY2893" fmla="*/ 2033691 h 2141100"/>
                <a:gd name="connsiteX2894" fmla="*/ 532656 w 855964"/>
                <a:gd name="connsiteY2894" fmla="*/ 2031582 h 2141100"/>
                <a:gd name="connsiteX2895" fmla="*/ 532994 w 855964"/>
                <a:gd name="connsiteY2895" fmla="*/ 2031076 h 2141100"/>
                <a:gd name="connsiteX2896" fmla="*/ 533162 w 855964"/>
                <a:gd name="connsiteY2896" fmla="*/ 2030569 h 2141100"/>
                <a:gd name="connsiteX2897" fmla="*/ 533669 w 855964"/>
                <a:gd name="connsiteY2897" fmla="*/ 2029304 h 2141100"/>
                <a:gd name="connsiteX2898" fmla="*/ 534091 w 855964"/>
                <a:gd name="connsiteY2898" fmla="*/ 2028460 h 2141100"/>
                <a:gd name="connsiteX2899" fmla="*/ 534851 w 855964"/>
                <a:gd name="connsiteY2899" fmla="*/ 2028966 h 2141100"/>
                <a:gd name="connsiteX2900" fmla="*/ 535104 w 855964"/>
                <a:gd name="connsiteY2900" fmla="*/ 2028544 h 2141100"/>
                <a:gd name="connsiteX2901" fmla="*/ 535695 w 855964"/>
                <a:gd name="connsiteY2901" fmla="*/ 2028544 h 2141100"/>
                <a:gd name="connsiteX2902" fmla="*/ 536708 w 855964"/>
                <a:gd name="connsiteY2902" fmla="*/ 2027363 h 2141100"/>
                <a:gd name="connsiteX2903" fmla="*/ 537046 w 855964"/>
                <a:gd name="connsiteY2903" fmla="*/ 2026857 h 2141100"/>
                <a:gd name="connsiteX2904" fmla="*/ 537046 w 855964"/>
                <a:gd name="connsiteY2904" fmla="*/ 2023903 h 2141100"/>
                <a:gd name="connsiteX2905" fmla="*/ 538565 w 855964"/>
                <a:gd name="connsiteY2905" fmla="*/ 2021541 h 2141100"/>
                <a:gd name="connsiteX2906" fmla="*/ 538565 w 855964"/>
                <a:gd name="connsiteY2906" fmla="*/ 2021035 h 2141100"/>
                <a:gd name="connsiteX2907" fmla="*/ 538903 w 855964"/>
                <a:gd name="connsiteY2907" fmla="*/ 2020697 h 2141100"/>
                <a:gd name="connsiteX2908" fmla="*/ 540169 w 855964"/>
                <a:gd name="connsiteY2908" fmla="*/ 2019938 h 2141100"/>
                <a:gd name="connsiteX2909" fmla="*/ 541097 w 855964"/>
                <a:gd name="connsiteY2909" fmla="*/ 2019094 h 2141100"/>
                <a:gd name="connsiteX2910" fmla="*/ 542111 w 855964"/>
                <a:gd name="connsiteY2910" fmla="*/ 2018081 h 2141100"/>
                <a:gd name="connsiteX2911" fmla="*/ 542786 w 855964"/>
                <a:gd name="connsiteY2911" fmla="*/ 2017575 h 2141100"/>
                <a:gd name="connsiteX2912" fmla="*/ 543630 w 855964"/>
                <a:gd name="connsiteY2912" fmla="*/ 2017153 h 2141100"/>
                <a:gd name="connsiteX2913" fmla="*/ 544981 w 855964"/>
                <a:gd name="connsiteY2913" fmla="*/ 2017153 h 2141100"/>
                <a:gd name="connsiteX2914" fmla="*/ 545825 w 855964"/>
                <a:gd name="connsiteY2914" fmla="*/ 2017913 h 2141100"/>
                <a:gd name="connsiteX2915" fmla="*/ 546669 w 855964"/>
                <a:gd name="connsiteY2915" fmla="*/ 2017913 h 2141100"/>
                <a:gd name="connsiteX2916" fmla="*/ 547513 w 855964"/>
                <a:gd name="connsiteY2916" fmla="*/ 2018757 h 2141100"/>
                <a:gd name="connsiteX2917" fmla="*/ 549961 w 855964"/>
                <a:gd name="connsiteY2917" fmla="*/ 2020444 h 2141100"/>
                <a:gd name="connsiteX2918" fmla="*/ 550805 w 855964"/>
                <a:gd name="connsiteY2918" fmla="*/ 2021288 h 2141100"/>
                <a:gd name="connsiteX2919" fmla="*/ 551649 w 855964"/>
                <a:gd name="connsiteY2919" fmla="*/ 2021288 h 2141100"/>
                <a:gd name="connsiteX2920" fmla="*/ 552493 w 855964"/>
                <a:gd name="connsiteY2920" fmla="*/ 2022132 h 2141100"/>
                <a:gd name="connsiteX2921" fmla="*/ 553338 w 855964"/>
                <a:gd name="connsiteY2921" fmla="*/ 2022132 h 2141100"/>
                <a:gd name="connsiteX2922" fmla="*/ 553338 w 855964"/>
                <a:gd name="connsiteY2922" fmla="*/ 2022975 h 2141100"/>
                <a:gd name="connsiteX2923" fmla="*/ 554182 w 855964"/>
                <a:gd name="connsiteY2923" fmla="*/ 2023819 h 2141100"/>
                <a:gd name="connsiteX2924" fmla="*/ 555026 w 855964"/>
                <a:gd name="connsiteY2924" fmla="*/ 2024663 h 2141100"/>
                <a:gd name="connsiteX2925" fmla="*/ 555870 w 855964"/>
                <a:gd name="connsiteY2925" fmla="*/ 2025507 h 2141100"/>
                <a:gd name="connsiteX2926" fmla="*/ 557474 w 855964"/>
                <a:gd name="connsiteY2926" fmla="*/ 2026351 h 2141100"/>
                <a:gd name="connsiteX2927" fmla="*/ 558318 w 855964"/>
                <a:gd name="connsiteY2927" fmla="*/ 2027194 h 2141100"/>
                <a:gd name="connsiteX2928" fmla="*/ 559922 w 855964"/>
                <a:gd name="connsiteY2928" fmla="*/ 2028882 h 2141100"/>
                <a:gd name="connsiteX2929" fmla="*/ 562370 w 855964"/>
                <a:gd name="connsiteY2929" fmla="*/ 2029725 h 2141100"/>
                <a:gd name="connsiteX2930" fmla="*/ 562370 w 855964"/>
                <a:gd name="connsiteY2930" fmla="*/ 2030569 h 2141100"/>
                <a:gd name="connsiteX2931" fmla="*/ 563974 w 855964"/>
                <a:gd name="connsiteY2931" fmla="*/ 2031413 h 2141100"/>
                <a:gd name="connsiteX2932" fmla="*/ 564818 w 855964"/>
                <a:gd name="connsiteY2932" fmla="*/ 2032257 h 2141100"/>
                <a:gd name="connsiteX2933" fmla="*/ 566422 w 855964"/>
                <a:gd name="connsiteY2933" fmla="*/ 2033944 h 2141100"/>
                <a:gd name="connsiteX2934" fmla="*/ 567266 w 855964"/>
                <a:gd name="connsiteY2934" fmla="*/ 2033944 h 2141100"/>
                <a:gd name="connsiteX2935" fmla="*/ 568785 w 855964"/>
                <a:gd name="connsiteY2935" fmla="*/ 2035547 h 2141100"/>
                <a:gd name="connsiteX2936" fmla="*/ 571065 w 855964"/>
                <a:gd name="connsiteY2936" fmla="*/ 2034366 h 2141100"/>
                <a:gd name="connsiteX2937" fmla="*/ 571402 w 855964"/>
                <a:gd name="connsiteY2937" fmla="*/ 2034029 h 2141100"/>
                <a:gd name="connsiteX2938" fmla="*/ 571656 w 855964"/>
                <a:gd name="connsiteY2938" fmla="*/ 2034029 h 2141100"/>
                <a:gd name="connsiteX2939" fmla="*/ 572837 w 855964"/>
                <a:gd name="connsiteY2939" fmla="*/ 2033353 h 2141100"/>
                <a:gd name="connsiteX2940" fmla="*/ 573006 w 855964"/>
                <a:gd name="connsiteY2940" fmla="*/ 2033185 h 2141100"/>
                <a:gd name="connsiteX2941" fmla="*/ 573091 w 855964"/>
                <a:gd name="connsiteY2941" fmla="*/ 2033185 h 2141100"/>
                <a:gd name="connsiteX2942" fmla="*/ 573428 w 855964"/>
                <a:gd name="connsiteY2942" fmla="*/ 2032932 h 2141100"/>
                <a:gd name="connsiteX2943" fmla="*/ 576045 w 855964"/>
                <a:gd name="connsiteY2943" fmla="*/ 2030822 h 2141100"/>
                <a:gd name="connsiteX2944" fmla="*/ 577058 w 855964"/>
                <a:gd name="connsiteY2944" fmla="*/ 2029557 h 2141100"/>
                <a:gd name="connsiteX2945" fmla="*/ 578324 w 855964"/>
                <a:gd name="connsiteY2945" fmla="*/ 2027531 h 2141100"/>
                <a:gd name="connsiteX2946" fmla="*/ 579506 w 855964"/>
                <a:gd name="connsiteY2946" fmla="*/ 2025844 h 2141100"/>
                <a:gd name="connsiteX2947" fmla="*/ 580097 w 855964"/>
                <a:gd name="connsiteY2947" fmla="*/ 2025254 h 2141100"/>
                <a:gd name="connsiteX2948" fmla="*/ 581110 w 855964"/>
                <a:gd name="connsiteY2948" fmla="*/ 2023229 h 2141100"/>
                <a:gd name="connsiteX2949" fmla="*/ 581701 w 855964"/>
                <a:gd name="connsiteY2949" fmla="*/ 2022216 h 2141100"/>
                <a:gd name="connsiteX2950" fmla="*/ 582376 w 855964"/>
                <a:gd name="connsiteY2950" fmla="*/ 2021372 h 2141100"/>
                <a:gd name="connsiteX2951" fmla="*/ 582545 w 855964"/>
                <a:gd name="connsiteY2951" fmla="*/ 2021119 h 2141100"/>
                <a:gd name="connsiteX2952" fmla="*/ 584571 w 855964"/>
                <a:gd name="connsiteY2952" fmla="*/ 2018926 h 2141100"/>
                <a:gd name="connsiteX2953" fmla="*/ 585584 w 855964"/>
                <a:gd name="connsiteY2953" fmla="*/ 2017913 h 2141100"/>
                <a:gd name="connsiteX2954" fmla="*/ 587441 w 855964"/>
                <a:gd name="connsiteY2954" fmla="*/ 2016394 h 2141100"/>
                <a:gd name="connsiteX2955" fmla="*/ 594279 w 855964"/>
                <a:gd name="connsiteY2955" fmla="*/ 2011247 h 2141100"/>
                <a:gd name="connsiteX2956" fmla="*/ 594954 w 855964"/>
                <a:gd name="connsiteY2956" fmla="*/ 2010741 h 2141100"/>
                <a:gd name="connsiteX2957" fmla="*/ 595460 w 855964"/>
                <a:gd name="connsiteY2957" fmla="*/ 2010066 h 2141100"/>
                <a:gd name="connsiteX2958" fmla="*/ 593519 w 855964"/>
                <a:gd name="connsiteY2958" fmla="*/ 2008969 h 2141100"/>
                <a:gd name="connsiteX2959" fmla="*/ 594870 w 855964"/>
                <a:gd name="connsiteY2959" fmla="*/ 2006269 h 2141100"/>
                <a:gd name="connsiteX2960" fmla="*/ 593857 w 855964"/>
                <a:gd name="connsiteY2960" fmla="*/ 2005594 h 2141100"/>
                <a:gd name="connsiteX2961" fmla="*/ 592506 w 855964"/>
                <a:gd name="connsiteY2961" fmla="*/ 2004919 h 2141100"/>
                <a:gd name="connsiteX2962" fmla="*/ 591831 w 855964"/>
                <a:gd name="connsiteY2962" fmla="*/ 2004497 h 2141100"/>
                <a:gd name="connsiteX2963" fmla="*/ 593266 w 855964"/>
                <a:gd name="connsiteY2963" fmla="*/ 2002388 h 2141100"/>
                <a:gd name="connsiteX2964" fmla="*/ 593941 w 855964"/>
                <a:gd name="connsiteY2964" fmla="*/ 2001713 h 2141100"/>
                <a:gd name="connsiteX2965" fmla="*/ 593941 w 855964"/>
                <a:gd name="connsiteY2965" fmla="*/ 2001291 h 2141100"/>
                <a:gd name="connsiteX2966" fmla="*/ 594279 w 855964"/>
                <a:gd name="connsiteY2966" fmla="*/ 2001123 h 2141100"/>
                <a:gd name="connsiteX2967" fmla="*/ 594954 w 855964"/>
                <a:gd name="connsiteY2967" fmla="*/ 2000700 h 2141100"/>
                <a:gd name="connsiteX2968" fmla="*/ 595292 w 855964"/>
                <a:gd name="connsiteY2968" fmla="*/ 2000447 h 2141100"/>
                <a:gd name="connsiteX2969" fmla="*/ 595967 w 855964"/>
                <a:gd name="connsiteY2969" fmla="*/ 1999941 h 2141100"/>
                <a:gd name="connsiteX2970" fmla="*/ 596389 w 855964"/>
                <a:gd name="connsiteY2970" fmla="*/ 1999688 h 2141100"/>
                <a:gd name="connsiteX2971" fmla="*/ 597318 w 855964"/>
                <a:gd name="connsiteY2971" fmla="*/ 1998085 h 2141100"/>
                <a:gd name="connsiteX2972" fmla="*/ 597318 w 855964"/>
                <a:gd name="connsiteY2972" fmla="*/ 1997326 h 2141100"/>
                <a:gd name="connsiteX2973" fmla="*/ 596558 w 855964"/>
                <a:gd name="connsiteY2973" fmla="*/ 1996229 h 2141100"/>
                <a:gd name="connsiteX2974" fmla="*/ 595629 w 855964"/>
                <a:gd name="connsiteY2974" fmla="*/ 1994878 h 2141100"/>
                <a:gd name="connsiteX2975" fmla="*/ 595376 w 855964"/>
                <a:gd name="connsiteY2975" fmla="*/ 1994710 h 2141100"/>
                <a:gd name="connsiteX2976" fmla="*/ 594870 w 855964"/>
                <a:gd name="connsiteY2976" fmla="*/ 1992685 h 2141100"/>
                <a:gd name="connsiteX2977" fmla="*/ 594617 w 855964"/>
                <a:gd name="connsiteY2977" fmla="*/ 1990153 h 2141100"/>
                <a:gd name="connsiteX2978" fmla="*/ 594363 w 855964"/>
                <a:gd name="connsiteY2978" fmla="*/ 1988297 h 2141100"/>
                <a:gd name="connsiteX2979" fmla="*/ 594194 w 855964"/>
                <a:gd name="connsiteY2979" fmla="*/ 1987369 h 2141100"/>
                <a:gd name="connsiteX2980" fmla="*/ 592675 w 855964"/>
                <a:gd name="connsiteY2980" fmla="*/ 1984331 h 2141100"/>
                <a:gd name="connsiteX2981" fmla="*/ 593013 w 855964"/>
                <a:gd name="connsiteY2981" fmla="*/ 1983994 h 2141100"/>
                <a:gd name="connsiteX2982" fmla="*/ 596220 w 855964"/>
                <a:gd name="connsiteY2982" fmla="*/ 1981716 h 2141100"/>
                <a:gd name="connsiteX2983" fmla="*/ 592928 w 855964"/>
                <a:gd name="connsiteY2983" fmla="*/ 1980197 h 2141100"/>
                <a:gd name="connsiteX2984" fmla="*/ 592506 w 855964"/>
                <a:gd name="connsiteY2984" fmla="*/ 1980029 h 2141100"/>
                <a:gd name="connsiteX2985" fmla="*/ 589805 w 855964"/>
                <a:gd name="connsiteY2985" fmla="*/ 1979016 h 2141100"/>
                <a:gd name="connsiteX2986" fmla="*/ 589214 w 855964"/>
                <a:gd name="connsiteY2986" fmla="*/ 1978763 h 2141100"/>
                <a:gd name="connsiteX2987" fmla="*/ 587694 w 855964"/>
                <a:gd name="connsiteY2987" fmla="*/ 1977835 h 2141100"/>
                <a:gd name="connsiteX2988" fmla="*/ 587694 w 855964"/>
                <a:gd name="connsiteY2988" fmla="*/ 1977666 h 2141100"/>
                <a:gd name="connsiteX2989" fmla="*/ 587357 w 855964"/>
                <a:gd name="connsiteY2989" fmla="*/ 1977075 h 2141100"/>
                <a:gd name="connsiteX2990" fmla="*/ 586682 w 855964"/>
                <a:gd name="connsiteY2990" fmla="*/ 1975219 h 2141100"/>
                <a:gd name="connsiteX2991" fmla="*/ 586428 w 855964"/>
                <a:gd name="connsiteY2991" fmla="*/ 1974629 h 2141100"/>
                <a:gd name="connsiteX2992" fmla="*/ 585668 w 855964"/>
                <a:gd name="connsiteY2992" fmla="*/ 1972941 h 2141100"/>
                <a:gd name="connsiteX2993" fmla="*/ 585668 w 855964"/>
                <a:gd name="connsiteY2993" fmla="*/ 1972604 h 2141100"/>
                <a:gd name="connsiteX2994" fmla="*/ 585415 w 855964"/>
                <a:gd name="connsiteY2994" fmla="*/ 1972266 h 2141100"/>
                <a:gd name="connsiteX2995" fmla="*/ 584824 w 855964"/>
                <a:gd name="connsiteY2995" fmla="*/ 1970747 h 2141100"/>
                <a:gd name="connsiteX2996" fmla="*/ 584318 w 855964"/>
                <a:gd name="connsiteY2996" fmla="*/ 1969397 h 2141100"/>
                <a:gd name="connsiteX2997" fmla="*/ 584318 w 855964"/>
                <a:gd name="connsiteY2997" fmla="*/ 1969397 h 2141100"/>
                <a:gd name="connsiteX2998" fmla="*/ 584487 w 855964"/>
                <a:gd name="connsiteY2998" fmla="*/ 1968976 h 2141100"/>
                <a:gd name="connsiteX2999" fmla="*/ 585162 w 855964"/>
                <a:gd name="connsiteY2999" fmla="*/ 1967373 h 2141100"/>
                <a:gd name="connsiteX3000" fmla="*/ 585753 w 855964"/>
                <a:gd name="connsiteY3000" fmla="*/ 1965938 h 2141100"/>
                <a:gd name="connsiteX3001" fmla="*/ 585922 w 855964"/>
                <a:gd name="connsiteY3001" fmla="*/ 1965516 h 2141100"/>
                <a:gd name="connsiteX3002" fmla="*/ 586175 w 855964"/>
                <a:gd name="connsiteY3002" fmla="*/ 1964841 h 2141100"/>
                <a:gd name="connsiteX3003" fmla="*/ 586428 w 855964"/>
                <a:gd name="connsiteY3003" fmla="*/ 1964166 h 2141100"/>
                <a:gd name="connsiteX3004" fmla="*/ 587188 w 855964"/>
                <a:gd name="connsiteY3004" fmla="*/ 1962310 h 2141100"/>
                <a:gd name="connsiteX3005" fmla="*/ 585837 w 855964"/>
                <a:gd name="connsiteY3005" fmla="*/ 1961128 h 2141100"/>
                <a:gd name="connsiteX3006" fmla="*/ 585078 w 855964"/>
                <a:gd name="connsiteY3006" fmla="*/ 1960454 h 2141100"/>
                <a:gd name="connsiteX3007" fmla="*/ 583811 w 855964"/>
                <a:gd name="connsiteY3007" fmla="*/ 1959357 h 2141100"/>
                <a:gd name="connsiteX3008" fmla="*/ 584149 w 855964"/>
                <a:gd name="connsiteY3008" fmla="*/ 1958429 h 2141100"/>
                <a:gd name="connsiteX3009" fmla="*/ 584909 w 855964"/>
                <a:gd name="connsiteY3009" fmla="*/ 1955391 h 2141100"/>
                <a:gd name="connsiteX3010" fmla="*/ 585415 w 855964"/>
                <a:gd name="connsiteY3010" fmla="*/ 1953282 h 2141100"/>
                <a:gd name="connsiteX3011" fmla="*/ 585584 w 855964"/>
                <a:gd name="connsiteY3011" fmla="*/ 1952691 h 2141100"/>
                <a:gd name="connsiteX3012" fmla="*/ 585753 w 855964"/>
                <a:gd name="connsiteY3012" fmla="*/ 1952101 h 2141100"/>
                <a:gd name="connsiteX3013" fmla="*/ 585753 w 855964"/>
                <a:gd name="connsiteY3013" fmla="*/ 1951594 h 2141100"/>
                <a:gd name="connsiteX3014" fmla="*/ 586428 w 855964"/>
                <a:gd name="connsiteY3014" fmla="*/ 1949485 h 2141100"/>
                <a:gd name="connsiteX3015" fmla="*/ 586428 w 855964"/>
                <a:gd name="connsiteY3015" fmla="*/ 1949147 h 2141100"/>
                <a:gd name="connsiteX3016" fmla="*/ 587019 w 855964"/>
                <a:gd name="connsiteY3016" fmla="*/ 1947713 h 2141100"/>
                <a:gd name="connsiteX3017" fmla="*/ 587863 w 855964"/>
                <a:gd name="connsiteY3017" fmla="*/ 1944338 h 2141100"/>
                <a:gd name="connsiteX3018" fmla="*/ 587863 w 855964"/>
                <a:gd name="connsiteY3018" fmla="*/ 1944000 h 2141100"/>
                <a:gd name="connsiteX3019" fmla="*/ 588623 w 855964"/>
                <a:gd name="connsiteY3019" fmla="*/ 1944000 h 2141100"/>
                <a:gd name="connsiteX3020" fmla="*/ 588623 w 855964"/>
                <a:gd name="connsiteY3020" fmla="*/ 1943832 h 2141100"/>
                <a:gd name="connsiteX3021" fmla="*/ 590227 w 855964"/>
                <a:gd name="connsiteY3021" fmla="*/ 1943832 h 2141100"/>
                <a:gd name="connsiteX3022" fmla="*/ 592084 w 855964"/>
                <a:gd name="connsiteY3022" fmla="*/ 1943663 h 2141100"/>
                <a:gd name="connsiteX3023" fmla="*/ 592759 w 855964"/>
                <a:gd name="connsiteY3023" fmla="*/ 1943325 h 2141100"/>
                <a:gd name="connsiteX3024" fmla="*/ 592759 w 855964"/>
                <a:gd name="connsiteY3024" fmla="*/ 1943072 h 2141100"/>
                <a:gd name="connsiteX3025" fmla="*/ 593181 w 855964"/>
                <a:gd name="connsiteY3025" fmla="*/ 1943072 h 2141100"/>
                <a:gd name="connsiteX3026" fmla="*/ 594194 w 855964"/>
                <a:gd name="connsiteY3026" fmla="*/ 1942482 h 2141100"/>
                <a:gd name="connsiteX3027" fmla="*/ 594363 w 855964"/>
                <a:gd name="connsiteY3027" fmla="*/ 1942313 h 2141100"/>
                <a:gd name="connsiteX3028" fmla="*/ 594532 w 855964"/>
                <a:gd name="connsiteY3028" fmla="*/ 1942313 h 2141100"/>
                <a:gd name="connsiteX3029" fmla="*/ 595545 w 855964"/>
                <a:gd name="connsiteY3029" fmla="*/ 1941722 h 2141100"/>
                <a:gd name="connsiteX3030" fmla="*/ 596473 w 855964"/>
                <a:gd name="connsiteY3030" fmla="*/ 1941132 h 2141100"/>
                <a:gd name="connsiteX3031" fmla="*/ 596642 w 855964"/>
                <a:gd name="connsiteY3031" fmla="*/ 1941385 h 2141100"/>
                <a:gd name="connsiteX3032" fmla="*/ 597655 w 855964"/>
                <a:gd name="connsiteY3032" fmla="*/ 1940710 h 2141100"/>
                <a:gd name="connsiteX3033" fmla="*/ 597655 w 855964"/>
                <a:gd name="connsiteY3033" fmla="*/ 1941554 h 2141100"/>
                <a:gd name="connsiteX3034" fmla="*/ 598668 w 855964"/>
                <a:gd name="connsiteY3034" fmla="*/ 1941554 h 2141100"/>
                <a:gd name="connsiteX3035" fmla="*/ 599259 w 855964"/>
                <a:gd name="connsiteY3035" fmla="*/ 1941385 h 2141100"/>
                <a:gd name="connsiteX3036" fmla="*/ 599850 w 855964"/>
                <a:gd name="connsiteY3036" fmla="*/ 1941047 h 2141100"/>
                <a:gd name="connsiteX3037" fmla="*/ 600103 w 855964"/>
                <a:gd name="connsiteY3037" fmla="*/ 1940794 h 2141100"/>
                <a:gd name="connsiteX3038" fmla="*/ 600272 w 855964"/>
                <a:gd name="connsiteY3038" fmla="*/ 1940794 h 2141100"/>
                <a:gd name="connsiteX3039" fmla="*/ 603395 w 855964"/>
                <a:gd name="connsiteY3039" fmla="*/ 1938516 h 2141100"/>
                <a:gd name="connsiteX3040" fmla="*/ 603395 w 855964"/>
                <a:gd name="connsiteY3040" fmla="*/ 1938348 h 2141100"/>
                <a:gd name="connsiteX3041" fmla="*/ 603564 w 855964"/>
                <a:gd name="connsiteY3041" fmla="*/ 1938348 h 2141100"/>
                <a:gd name="connsiteX3042" fmla="*/ 604662 w 855964"/>
                <a:gd name="connsiteY3042" fmla="*/ 1937672 h 2141100"/>
                <a:gd name="connsiteX3043" fmla="*/ 604915 w 855964"/>
                <a:gd name="connsiteY3043" fmla="*/ 1937082 h 2141100"/>
                <a:gd name="connsiteX3044" fmla="*/ 605590 w 855964"/>
                <a:gd name="connsiteY3044" fmla="*/ 1936575 h 2141100"/>
                <a:gd name="connsiteX3045" fmla="*/ 606519 w 855964"/>
                <a:gd name="connsiteY3045" fmla="*/ 1936069 h 2141100"/>
                <a:gd name="connsiteX3046" fmla="*/ 606688 w 855964"/>
                <a:gd name="connsiteY3046" fmla="*/ 1935900 h 2141100"/>
                <a:gd name="connsiteX3047" fmla="*/ 607532 w 855964"/>
                <a:gd name="connsiteY3047" fmla="*/ 1935057 h 2141100"/>
                <a:gd name="connsiteX3048" fmla="*/ 610655 w 855964"/>
                <a:gd name="connsiteY3048" fmla="*/ 1935057 h 2141100"/>
                <a:gd name="connsiteX3049" fmla="*/ 611584 w 855964"/>
                <a:gd name="connsiteY3049" fmla="*/ 1934466 h 2141100"/>
                <a:gd name="connsiteX3050" fmla="*/ 611584 w 855964"/>
                <a:gd name="connsiteY3050" fmla="*/ 1934213 h 2141100"/>
                <a:gd name="connsiteX3051" fmla="*/ 614538 w 855964"/>
                <a:gd name="connsiteY3051" fmla="*/ 1934213 h 2141100"/>
                <a:gd name="connsiteX3052" fmla="*/ 614876 w 855964"/>
                <a:gd name="connsiteY3052" fmla="*/ 1934044 h 2141100"/>
                <a:gd name="connsiteX3053" fmla="*/ 616480 w 855964"/>
                <a:gd name="connsiteY3053" fmla="*/ 1934044 h 2141100"/>
                <a:gd name="connsiteX3054" fmla="*/ 616480 w 855964"/>
                <a:gd name="connsiteY3054" fmla="*/ 1933454 h 2141100"/>
                <a:gd name="connsiteX3055" fmla="*/ 618168 w 855964"/>
                <a:gd name="connsiteY3055" fmla="*/ 1933454 h 2141100"/>
                <a:gd name="connsiteX3056" fmla="*/ 618843 w 855964"/>
                <a:gd name="connsiteY3056" fmla="*/ 1932694 h 2141100"/>
                <a:gd name="connsiteX3057" fmla="*/ 619012 w 855964"/>
                <a:gd name="connsiteY3057" fmla="*/ 1932694 h 2141100"/>
                <a:gd name="connsiteX3058" fmla="*/ 619350 w 855964"/>
                <a:gd name="connsiteY3058" fmla="*/ 1932526 h 2141100"/>
                <a:gd name="connsiteX3059" fmla="*/ 619772 w 855964"/>
                <a:gd name="connsiteY3059" fmla="*/ 1932526 h 2141100"/>
                <a:gd name="connsiteX3060" fmla="*/ 619772 w 855964"/>
                <a:gd name="connsiteY3060" fmla="*/ 1931850 h 2141100"/>
                <a:gd name="connsiteX3061" fmla="*/ 620025 w 855964"/>
                <a:gd name="connsiteY3061" fmla="*/ 1931850 h 2141100"/>
                <a:gd name="connsiteX3062" fmla="*/ 620025 w 855964"/>
                <a:gd name="connsiteY3062" fmla="*/ 1931682 h 2141100"/>
                <a:gd name="connsiteX3063" fmla="*/ 620110 w 855964"/>
                <a:gd name="connsiteY3063" fmla="*/ 1931682 h 2141100"/>
                <a:gd name="connsiteX3064" fmla="*/ 620110 w 855964"/>
                <a:gd name="connsiteY3064" fmla="*/ 1931260 h 2141100"/>
                <a:gd name="connsiteX3065" fmla="*/ 620532 w 855964"/>
                <a:gd name="connsiteY3065" fmla="*/ 1931091 h 2141100"/>
                <a:gd name="connsiteX3066" fmla="*/ 620616 w 855964"/>
                <a:gd name="connsiteY3066" fmla="*/ 1931091 h 2141100"/>
                <a:gd name="connsiteX3067" fmla="*/ 620785 w 855964"/>
                <a:gd name="connsiteY3067" fmla="*/ 1930754 h 2141100"/>
                <a:gd name="connsiteX3068" fmla="*/ 621123 w 855964"/>
                <a:gd name="connsiteY3068" fmla="*/ 1930754 h 2141100"/>
                <a:gd name="connsiteX3069" fmla="*/ 621123 w 855964"/>
                <a:gd name="connsiteY3069" fmla="*/ 1931007 h 2141100"/>
                <a:gd name="connsiteX3070" fmla="*/ 621291 w 855964"/>
                <a:gd name="connsiteY3070" fmla="*/ 1931007 h 2141100"/>
                <a:gd name="connsiteX3071" fmla="*/ 621291 w 855964"/>
                <a:gd name="connsiteY3071" fmla="*/ 1930163 h 2141100"/>
                <a:gd name="connsiteX3072" fmla="*/ 622135 w 855964"/>
                <a:gd name="connsiteY3072" fmla="*/ 1930163 h 2141100"/>
                <a:gd name="connsiteX3073" fmla="*/ 622135 w 855964"/>
                <a:gd name="connsiteY3073" fmla="*/ 1930669 h 2141100"/>
                <a:gd name="connsiteX3074" fmla="*/ 622304 w 855964"/>
                <a:gd name="connsiteY3074" fmla="*/ 1930669 h 2141100"/>
                <a:gd name="connsiteX3075" fmla="*/ 622980 w 855964"/>
                <a:gd name="connsiteY3075" fmla="*/ 1930416 h 2141100"/>
                <a:gd name="connsiteX3076" fmla="*/ 622980 w 855964"/>
                <a:gd name="connsiteY3076" fmla="*/ 1930163 h 2141100"/>
                <a:gd name="connsiteX3077" fmla="*/ 623655 w 855964"/>
                <a:gd name="connsiteY3077" fmla="*/ 1930163 h 2141100"/>
                <a:gd name="connsiteX3078" fmla="*/ 623908 w 855964"/>
                <a:gd name="connsiteY3078" fmla="*/ 1929657 h 2141100"/>
                <a:gd name="connsiteX3079" fmla="*/ 624921 w 855964"/>
                <a:gd name="connsiteY3079" fmla="*/ 1928898 h 2141100"/>
                <a:gd name="connsiteX3080" fmla="*/ 625428 w 855964"/>
                <a:gd name="connsiteY3080" fmla="*/ 1928729 h 2141100"/>
                <a:gd name="connsiteX3081" fmla="*/ 625428 w 855964"/>
                <a:gd name="connsiteY3081" fmla="*/ 1928560 h 2141100"/>
                <a:gd name="connsiteX3082" fmla="*/ 625850 w 855964"/>
                <a:gd name="connsiteY3082" fmla="*/ 1928560 h 2141100"/>
                <a:gd name="connsiteX3083" fmla="*/ 626356 w 855964"/>
                <a:gd name="connsiteY3083" fmla="*/ 1928307 h 2141100"/>
                <a:gd name="connsiteX3084" fmla="*/ 627032 w 855964"/>
                <a:gd name="connsiteY3084" fmla="*/ 1928307 h 2141100"/>
                <a:gd name="connsiteX3085" fmla="*/ 627032 w 855964"/>
                <a:gd name="connsiteY3085" fmla="*/ 1927716 h 2141100"/>
                <a:gd name="connsiteX3086" fmla="*/ 627960 w 855964"/>
                <a:gd name="connsiteY3086" fmla="*/ 1927716 h 2141100"/>
                <a:gd name="connsiteX3087" fmla="*/ 628467 w 855964"/>
                <a:gd name="connsiteY3087" fmla="*/ 1926704 h 2141100"/>
                <a:gd name="connsiteX3088" fmla="*/ 628467 w 855964"/>
                <a:gd name="connsiteY3088" fmla="*/ 1926113 h 2141100"/>
                <a:gd name="connsiteX3089" fmla="*/ 629058 w 855964"/>
                <a:gd name="connsiteY3089" fmla="*/ 1925185 h 2141100"/>
                <a:gd name="connsiteX3090" fmla="*/ 630408 w 855964"/>
                <a:gd name="connsiteY3090" fmla="*/ 1925185 h 2141100"/>
                <a:gd name="connsiteX3091" fmla="*/ 630408 w 855964"/>
                <a:gd name="connsiteY3091" fmla="*/ 1924425 h 2141100"/>
                <a:gd name="connsiteX3092" fmla="*/ 631083 w 855964"/>
                <a:gd name="connsiteY3092" fmla="*/ 1924425 h 2141100"/>
                <a:gd name="connsiteX3093" fmla="*/ 631083 w 855964"/>
                <a:gd name="connsiteY3093" fmla="*/ 1924257 h 2141100"/>
                <a:gd name="connsiteX3094" fmla="*/ 631590 w 855964"/>
                <a:gd name="connsiteY3094" fmla="*/ 1923835 h 2141100"/>
                <a:gd name="connsiteX3095" fmla="*/ 632012 w 855964"/>
                <a:gd name="connsiteY3095" fmla="*/ 1923497 h 2141100"/>
                <a:gd name="connsiteX3096" fmla="*/ 633194 w 855964"/>
                <a:gd name="connsiteY3096" fmla="*/ 1922147 h 2141100"/>
                <a:gd name="connsiteX3097" fmla="*/ 633700 w 855964"/>
                <a:gd name="connsiteY3097" fmla="*/ 1921979 h 2141100"/>
                <a:gd name="connsiteX3098" fmla="*/ 634291 w 855964"/>
                <a:gd name="connsiteY3098" fmla="*/ 1921725 h 2141100"/>
                <a:gd name="connsiteX3099" fmla="*/ 634544 w 855964"/>
                <a:gd name="connsiteY3099" fmla="*/ 1921725 h 2141100"/>
                <a:gd name="connsiteX3100" fmla="*/ 634544 w 855964"/>
                <a:gd name="connsiteY3100" fmla="*/ 1921388 h 2141100"/>
                <a:gd name="connsiteX3101" fmla="*/ 636993 w 855964"/>
                <a:gd name="connsiteY3101" fmla="*/ 1921388 h 2141100"/>
                <a:gd name="connsiteX3102" fmla="*/ 637837 w 855964"/>
                <a:gd name="connsiteY3102" fmla="*/ 1922232 h 2141100"/>
                <a:gd name="connsiteX3103" fmla="*/ 637837 w 855964"/>
                <a:gd name="connsiteY3103" fmla="*/ 1930416 h 2141100"/>
                <a:gd name="connsiteX3104" fmla="*/ 638596 w 855964"/>
                <a:gd name="connsiteY3104" fmla="*/ 1932103 h 2141100"/>
                <a:gd name="connsiteX3105" fmla="*/ 637752 w 855964"/>
                <a:gd name="connsiteY3105" fmla="*/ 1932103 h 2141100"/>
                <a:gd name="connsiteX3106" fmla="*/ 637752 w 855964"/>
                <a:gd name="connsiteY3106" fmla="*/ 1933706 h 2141100"/>
                <a:gd name="connsiteX3107" fmla="*/ 641045 w 855964"/>
                <a:gd name="connsiteY3107" fmla="*/ 1933706 h 2141100"/>
                <a:gd name="connsiteX3108" fmla="*/ 641045 w 855964"/>
                <a:gd name="connsiteY3108" fmla="*/ 1934551 h 2141100"/>
                <a:gd name="connsiteX3109" fmla="*/ 642648 w 855964"/>
                <a:gd name="connsiteY3109" fmla="*/ 1934551 h 2141100"/>
                <a:gd name="connsiteX3110" fmla="*/ 642648 w 855964"/>
                <a:gd name="connsiteY3110" fmla="*/ 1935394 h 2141100"/>
                <a:gd name="connsiteX3111" fmla="*/ 646700 w 855964"/>
                <a:gd name="connsiteY3111" fmla="*/ 1935394 h 2141100"/>
                <a:gd name="connsiteX3112" fmla="*/ 646700 w 855964"/>
                <a:gd name="connsiteY3112" fmla="*/ 1936238 h 2141100"/>
                <a:gd name="connsiteX3113" fmla="*/ 647544 w 855964"/>
                <a:gd name="connsiteY3113" fmla="*/ 1936238 h 2141100"/>
                <a:gd name="connsiteX3114" fmla="*/ 648389 w 855964"/>
                <a:gd name="connsiteY3114" fmla="*/ 1937082 h 2141100"/>
                <a:gd name="connsiteX3115" fmla="*/ 649233 w 855964"/>
                <a:gd name="connsiteY3115" fmla="*/ 1937082 h 2141100"/>
                <a:gd name="connsiteX3116" fmla="*/ 649233 w 855964"/>
                <a:gd name="connsiteY3116" fmla="*/ 1937925 h 2141100"/>
                <a:gd name="connsiteX3117" fmla="*/ 650836 w 855964"/>
                <a:gd name="connsiteY3117" fmla="*/ 1937925 h 2141100"/>
                <a:gd name="connsiteX3118" fmla="*/ 650836 w 855964"/>
                <a:gd name="connsiteY3118" fmla="*/ 1938769 h 2141100"/>
                <a:gd name="connsiteX3119" fmla="*/ 652440 w 855964"/>
                <a:gd name="connsiteY3119" fmla="*/ 1938769 h 2141100"/>
                <a:gd name="connsiteX3120" fmla="*/ 652440 w 855964"/>
                <a:gd name="connsiteY3120" fmla="*/ 1939613 h 2141100"/>
                <a:gd name="connsiteX3121" fmla="*/ 654888 w 855964"/>
                <a:gd name="connsiteY3121" fmla="*/ 1939613 h 2141100"/>
                <a:gd name="connsiteX3122" fmla="*/ 654888 w 855964"/>
                <a:gd name="connsiteY3122" fmla="*/ 1940457 h 2141100"/>
                <a:gd name="connsiteX3123" fmla="*/ 655733 w 855964"/>
                <a:gd name="connsiteY3123" fmla="*/ 1940457 h 2141100"/>
                <a:gd name="connsiteX3124" fmla="*/ 656577 w 855964"/>
                <a:gd name="connsiteY3124" fmla="*/ 1941300 h 2141100"/>
                <a:gd name="connsiteX3125" fmla="*/ 657421 w 855964"/>
                <a:gd name="connsiteY3125" fmla="*/ 1941300 h 2141100"/>
                <a:gd name="connsiteX3126" fmla="*/ 658265 w 855964"/>
                <a:gd name="connsiteY3126" fmla="*/ 1942144 h 2141100"/>
                <a:gd name="connsiteX3127" fmla="*/ 659109 w 855964"/>
                <a:gd name="connsiteY3127" fmla="*/ 1942144 h 2141100"/>
                <a:gd name="connsiteX3128" fmla="*/ 659109 w 855964"/>
                <a:gd name="connsiteY3128" fmla="*/ 1942988 h 2141100"/>
                <a:gd name="connsiteX3129" fmla="*/ 659616 w 855964"/>
                <a:gd name="connsiteY3129" fmla="*/ 1942988 h 2141100"/>
                <a:gd name="connsiteX3130" fmla="*/ 659616 w 855964"/>
                <a:gd name="connsiteY3130" fmla="*/ 1942313 h 2141100"/>
                <a:gd name="connsiteX3131" fmla="*/ 660038 w 855964"/>
                <a:gd name="connsiteY3131" fmla="*/ 1939951 h 2141100"/>
                <a:gd name="connsiteX3132" fmla="*/ 660460 w 855964"/>
                <a:gd name="connsiteY3132" fmla="*/ 1936575 h 2141100"/>
                <a:gd name="connsiteX3133" fmla="*/ 660629 w 855964"/>
                <a:gd name="connsiteY3133" fmla="*/ 1935226 h 2141100"/>
                <a:gd name="connsiteX3134" fmla="*/ 660882 w 855964"/>
                <a:gd name="connsiteY3134" fmla="*/ 1933285 h 2141100"/>
                <a:gd name="connsiteX3135" fmla="*/ 661051 w 855964"/>
                <a:gd name="connsiteY3135" fmla="*/ 1932103 h 2141100"/>
                <a:gd name="connsiteX3136" fmla="*/ 661051 w 855964"/>
                <a:gd name="connsiteY3136" fmla="*/ 1931766 h 2141100"/>
                <a:gd name="connsiteX3137" fmla="*/ 661726 w 855964"/>
                <a:gd name="connsiteY3137" fmla="*/ 1926619 h 2141100"/>
                <a:gd name="connsiteX3138" fmla="*/ 661979 w 855964"/>
                <a:gd name="connsiteY3138" fmla="*/ 1924679 h 2141100"/>
                <a:gd name="connsiteX3139" fmla="*/ 662148 w 855964"/>
                <a:gd name="connsiteY3139" fmla="*/ 1923329 h 2141100"/>
                <a:gd name="connsiteX3140" fmla="*/ 662317 w 855964"/>
                <a:gd name="connsiteY3140" fmla="*/ 1922401 h 2141100"/>
                <a:gd name="connsiteX3141" fmla="*/ 662317 w 855964"/>
                <a:gd name="connsiteY3141" fmla="*/ 1921725 h 2141100"/>
                <a:gd name="connsiteX3142" fmla="*/ 662486 w 855964"/>
                <a:gd name="connsiteY3142" fmla="*/ 1921388 h 2141100"/>
                <a:gd name="connsiteX3143" fmla="*/ 662655 w 855964"/>
                <a:gd name="connsiteY3143" fmla="*/ 1920376 h 2141100"/>
                <a:gd name="connsiteX3144" fmla="*/ 662655 w 855964"/>
                <a:gd name="connsiteY3144" fmla="*/ 1919447 h 2141100"/>
                <a:gd name="connsiteX3145" fmla="*/ 662992 w 855964"/>
                <a:gd name="connsiteY3145" fmla="*/ 1918266 h 2141100"/>
                <a:gd name="connsiteX3146" fmla="*/ 662992 w 855964"/>
                <a:gd name="connsiteY3146" fmla="*/ 1916831 h 2141100"/>
                <a:gd name="connsiteX3147" fmla="*/ 663330 w 855964"/>
                <a:gd name="connsiteY3147" fmla="*/ 1916831 h 2141100"/>
                <a:gd name="connsiteX3148" fmla="*/ 663330 w 855964"/>
                <a:gd name="connsiteY3148" fmla="*/ 1916579 h 2141100"/>
                <a:gd name="connsiteX3149" fmla="*/ 663330 w 855964"/>
                <a:gd name="connsiteY3149" fmla="*/ 1916579 h 2141100"/>
                <a:gd name="connsiteX3150" fmla="*/ 663330 w 855964"/>
                <a:gd name="connsiteY3150" fmla="*/ 1915819 h 2141100"/>
                <a:gd name="connsiteX3151" fmla="*/ 663668 w 855964"/>
                <a:gd name="connsiteY3151" fmla="*/ 1914216 h 2141100"/>
                <a:gd name="connsiteX3152" fmla="*/ 663836 w 855964"/>
                <a:gd name="connsiteY3152" fmla="*/ 1914216 h 2141100"/>
                <a:gd name="connsiteX3153" fmla="*/ 663836 w 855964"/>
                <a:gd name="connsiteY3153" fmla="*/ 1914047 h 2141100"/>
                <a:gd name="connsiteX3154" fmla="*/ 663836 w 855964"/>
                <a:gd name="connsiteY3154" fmla="*/ 1914047 h 2141100"/>
                <a:gd name="connsiteX3155" fmla="*/ 664174 w 855964"/>
                <a:gd name="connsiteY3155" fmla="*/ 1913625 h 2141100"/>
                <a:gd name="connsiteX3156" fmla="*/ 665525 w 855964"/>
                <a:gd name="connsiteY3156" fmla="*/ 1912697 h 2141100"/>
                <a:gd name="connsiteX3157" fmla="*/ 667129 w 855964"/>
                <a:gd name="connsiteY3157" fmla="*/ 1911600 h 2141100"/>
                <a:gd name="connsiteX3158" fmla="*/ 668226 w 855964"/>
                <a:gd name="connsiteY3158" fmla="*/ 1910926 h 2141100"/>
                <a:gd name="connsiteX3159" fmla="*/ 668564 w 855964"/>
                <a:gd name="connsiteY3159" fmla="*/ 1910672 h 2141100"/>
                <a:gd name="connsiteX3160" fmla="*/ 668564 w 855964"/>
                <a:gd name="connsiteY3160" fmla="*/ 1906538 h 2141100"/>
                <a:gd name="connsiteX3161" fmla="*/ 669408 w 855964"/>
                <a:gd name="connsiteY3161" fmla="*/ 1906369 h 2141100"/>
                <a:gd name="connsiteX3162" fmla="*/ 669408 w 855964"/>
                <a:gd name="connsiteY3162" fmla="*/ 1906116 h 2141100"/>
                <a:gd name="connsiteX3163" fmla="*/ 670421 w 855964"/>
                <a:gd name="connsiteY3163" fmla="*/ 1906116 h 2141100"/>
                <a:gd name="connsiteX3164" fmla="*/ 671349 w 855964"/>
                <a:gd name="connsiteY3164" fmla="*/ 1905863 h 2141100"/>
                <a:gd name="connsiteX3165" fmla="*/ 671687 w 855964"/>
                <a:gd name="connsiteY3165" fmla="*/ 1905694 h 2141100"/>
                <a:gd name="connsiteX3166" fmla="*/ 673460 w 855964"/>
                <a:gd name="connsiteY3166" fmla="*/ 1901644 h 2141100"/>
                <a:gd name="connsiteX3167" fmla="*/ 674219 w 855964"/>
                <a:gd name="connsiteY3167" fmla="*/ 1900210 h 2141100"/>
                <a:gd name="connsiteX3168" fmla="*/ 674219 w 855964"/>
                <a:gd name="connsiteY3168" fmla="*/ 1900041 h 2141100"/>
                <a:gd name="connsiteX3169" fmla="*/ 675148 w 855964"/>
                <a:gd name="connsiteY3169" fmla="*/ 1898016 h 2141100"/>
                <a:gd name="connsiteX3170" fmla="*/ 675654 w 855964"/>
                <a:gd name="connsiteY3170" fmla="*/ 1896835 h 2141100"/>
                <a:gd name="connsiteX3171" fmla="*/ 675823 w 855964"/>
                <a:gd name="connsiteY3171" fmla="*/ 1896160 h 2141100"/>
                <a:gd name="connsiteX3172" fmla="*/ 675823 w 855964"/>
                <a:gd name="connsiteY3172" fmla="*/ 1893375 h 2141100"/>
                <a:gd name="connsiteX3173" fmla="*/ 675486 w 855964"/>
                <a:gd name="connsiteY3173" fmla="*/ 1892785 h 2141100"/>
                <a:gd name="connsiteX3174" fmla="*/ 675148 w 855964"/>
                <a:gd name="connsiteY3174" fmla="*/ 1892279 h 2141100"/>
                <a:gd name="connsiteX3175" fmla="*/ 677427 w 855964"/>
                <a:gd name="connsiteY3175" fmla="*/ 1890844 h 2141100"/>
                <a:gd name="connsiteX3176" fmla="*/ 677680 w 855964"/>
                <a:gd name="connsiteY3176" fmla="*/ 1890591 h 2141100"/>
                <a:gd name="connsiteX3177" fmla="*/ 677680 w 855964"/>
                <a:gd name="connsiteY3177" fmla="*/ 1890338 h 2141100"/>
                <a:gd name="connsiteX3178" fmla="*/ 676583 w 855964"/>
                <a:gd name="connsiteY3178" fmla="*/ 1888229 h 2141100"/>
                <a:gd name="connsiteX3179" fmla="*/ 676161 w 855964"/>
                <a:gd name="connsiteY3179" fmla="*/ 1886710 h 2141100"/>
                <a:gd name="connsiteX3180" fmla="*/ 675317 w 855964"/>
                <a:gd name="connsiteY3180" fmla="*/ 1884601 h 2141100"/>
                <a:gd name="connsiteX3181" fmla="*/ 674810 w 855964"/>
                <a:gd name="connsiteY3181" fmla="*/ 1883672 h 2141100"/>
                <a:gd name="connsiteX3182" fmla="*/ 674473 w 855964"/>
                <a:gd name="connsiteY3182" fmla="*/ 1883081 h 2141100"/>
                <a:gd name="connsiteX3183" fmla="*/ 673713 w 855964"/>
                <a:gd name="connsiteY3183" fmla="*/ 1882153 h 2141100"/>
                <a:gd name="connsiteX3184" fmla="*/ 675570 w 855964"/>
                <a:gd name="connsiteY3184" fmla="*/ 1879707 h 2141100"/>
                <a:gd name="connsiteX3185" fmla="*/ 675823 w 855964"/>
                <a:gd name="connsiteY3185" fmla="*/ 1879707 h 2141100"/>
                <a:gd name="connsiteX3186" fmla="*/ 676245 w 855964"/>
                <a:gd name="connsiteY3186" fmla="*/ 1878947 h 2141100"/>
                <a:gd name="connsiteX3187" fmla="*/ 676583 w 855964"/>
                <a:gd name="connsiteY3187" fmla="*/ 1877935 h 2141100"/>
                <a:gd name="connsiteX3188" fmla="*/ 676161 w 855964"/>
                <a:gd name="connsiteY3188" fmla="*/ 1876416 h 2141100"/>
                <a:gd name="connsiteX3189" fmla="*/ 675570 w 855964"/>
                <a:gd name="connsiteY3189" fmla="*/ 1875150 h 2141100"/>
                <a:gd name="connsiteX3190" fmla="*/ 673713 w 855964"/>
                <a:gd name="connsiteY3190" fmla="*/ 1874476 h 2141100"/>
                <a:gd name="connsiteX3191" fmla="*/ 673713 w 855964"/>
                <a:gd name="connsiteY3191" fmla="*/ 1873547 h 2141100"/>
                <a:gd name="connsiteX3192" fmla="*/ 673037 w 855964"/>
                <a:gd name="connsiteY3192" fmla="*/ 1872872 h 2141100"/>
                <a:gd name="connsiteX3193" fmla="*/ 672278 w 855964"/>
                <a:gd name="connsiteY3193" fmla="*/ 1872535 h 2141100"/>
                <a:gd name="connsiteX3194" fmla="*/ 671856 w 855964"/>
                <a:gd name="connsiteY3194" fmla="*/ 1872535 h 2141100"/>
                <a:gd name="connsiteX3195" fmla="*/ 671687 w 855964"/>
                <a:gd name="connsiteY3195" fmla="*/ 1872282 h 2141100"/>
                <a:gd name="connsiteX3196" fmla="*/ 670843 w 855964"/>
                <a:gd name="connsiteY3196" fmla="*/ 1872282 h 2141100"/>
                <a:gd name="connsiteX3197" fmla="*/ 670167 w 855964"/>
                <a:gd name="connsiteY3197" fmla="*/ 1871607 h 2141100"/>
                <a:gd name="connsiteX3198" fmla="*/ 670336 w 855964"/>
                <a:gd name="connsiteY3198" fmla="*/ 1871100 h 2141100"/>
                <a:gd name="connsiteX3199" fmla="*/ 670083 w 855964"/>
                <a:gd name="connsiteY3199" fmla="*/ 1870847 h 2141100"/>
                <a:gd name="connsiteX3200" fmla="*/ 669914 w 855964"/>
                <a:gd name="connsiteY3200" fmla="*/ 1870425 h 2141100"/>
                <a:gd name="connsiteX3201" fmla="*/ 669576 w 855964"/>
                <a:gd name="connsiteY3201" fmla="*/ 1870257 h 2141100"/>
                <a:gd name="connsiteX3202" fmla="*/ 669323 w 855964"/>
                <a:gd name="connsiteY3202" fmla="*/ 1869666 h 2141100"/>
                <a:gd name="connsiteX3203" fmla="*/ 668817 w 855964"/>
                <a:gd name="connsiteY3203" fmla="*/ 1869160 h 2141100"/>
                <a:gd name="connsiteX3204" fmla="*/ 668142 w 855964"/>
                <a:gd name="connsiteY3204" fmla="*/ 1869160 h 2141100"/>
                <a:gd name="connsiteX3205" fmla="*/ 668142 w 855964"/>
                <a:gd name="connsiteY3205" fmla="*/ 1870003 h 2141100"/>
                <a:gd name="connsiteX3206" fmla="*/ 667044 w 855964"/>
                <a:gd name="connsiteY3206" fmla="*/ 1870003 h 2141100"/>
                <a:gd name="connsiteX3207" fmla="*/ 666453 w 855964"/>
                <a:gd name="connsiteY3207" fmla="*/ 1869666 h 2141100"/>
                <a:gd name="connsiteX3208" fmla="*/ 666115 w 855964"/>
                <a:gd name="connsiteY3208" fmla="*/ 1868822 h 2141100"/>
                <a:gd name="connsiteX3209" fmla="*/ 666115 w 855964"/>
                <a:gd name="connsiteY3209" fmla="*/ 1867979 h 2141100"/>
                <a:gd name="connsiteX3210" fmla="*/ 666284 w 855964"/>
                <a:gd name="connsiteY3210" fmla="*/ 1867641 h 2141100"/>
                <a:gd name="connsiteX3211" fmla="*/ 666791 w 855964"/>
                <a:gd name="connsiteY3211" fmla="*/ 1867810 h 2141100"/>
                <a:gd name="connsiteX3212" fmla="*/ 667213 w 855964"/>
                <a:gd name="connsiteY3212" fmla="*/ 1867641 h 2141100"/>
                <a:gd name="connsiteX3213" fmla="*/ 667213 w 855964"/>
                <a:gd name="connsiteY3213" fmla="*/ 1867051 h 2141100"/>
                <a:gd name="connsiteX3214" fmla="*/ 666960 w 855964"/>
                <a:gd name="connsiteY3214" fmla="*/ 1866544 h 2141100"/>
                <a:gd name="connsiteX3215" fmla="*/ 666791 w 855964"/>
                <a:gd name="connsiteY3215" fmla="*/ 1866038 h 2141100"/>
                <a:gd name="connsiteX3216" fmla="*/ 666453 w 855964"/>
                <a:gd name="connsiteY3216" fmla="*/ 1866038 h 2141100"/>
                <a:gd name="connsiteX3217" fmla="*/ 666453 w 855964"/>
                <a:gd name="connsiteY3217" fmla="*/ 1865869 h 2141100"/>
                <a:gd name="connsiteX3218" fmla="*/ 666200 w 855964"/>
                <a:gd name="connsiteY3218" fmla="*/ 1865700 h 2141100"/>
                <a:gd name="connsiteX3219" fmla="*/ 665609 w 855964"/>
                <a:gd name="connsiteY3219" fmla="*/ 1866123 h 2141100"/>
                <a:gd name="connsiteX3220" fmla="*/ 665271 w 855964"/>
                <a:gd name="connsiteY3220" fmla="*/ 1865869 h 2141100"/>
                <a:gd name="connsiteX3221" fmla="*/ 665271 w 855964"/>
                <a:gd name="connsiteY3221" fmla="*/ 1863591 h 2141100"/>
                <a:gd name="connsiteX3222" fmla="*/ 666031 w 855964"/>
                <a:gd name="connsiteY3222" fmla="*/ 1863338 h 2141100"/>
                <a:gd name="connsiteX3223" fmla="*/ 666031 w 855964"/>
                <a:gd name="connsiteY3223" fmla="*/ 1862494 h 2141100"/>
                <a:gd name="connsiteX3224" fmla="*/ 665862 w 855964"/>
                <a:gd name="connsiteY3224" fmla="*/ 1862072 h 2141100"/>
                <a:gd name="connsiteX3225" fmla="*/ 666031 w 855964"/>
                <a:gd name="connsiteY3225" fmla="*/ 1861481 h 2141100"/>
                <a:gd name="connsiteX3226" fmla="*/ 666031 w 855964"/>
                <a:gd name="connsiteY3226" fmla="*/ 1861060 h 2141100"/>
                <a:gd name="connsiteX3227" fmla="*/ 665356 w 855964"/>
                <a:gd name="connsiteY3227" fmla="*/ 1860553 h 2141100"/>
                <a:gd name="connsiteX3228" fmla="*/ 665356 w 855964"/>
                <a:gd name="connsiteY3228" fmla="*/ 1859288 h 2141100"/>
                <a:gd name="connsiteX3229" fmla="*/ 664765 w 855964"/>
                <a:gd name="connsiteY3229" fmla="*/ 1858613 h 2141100"/>
                <a:gd name="connsiteX3230" fmla="*/ 664343 w 855964"/>
                <a:gd name="connsiteY3230" fmla="*/ 1858613 h 2141100"/>
                <a:gd name="connsiteX3231" fmla="*/ 664174 w 855964"/>
                <a:gd name="connsiteY3231" fmla="*/ 1859372 h 2141100"/>
                <a:gd name="connsiteX3232" fmla="*/ 663921 w 855964"/>
                <a:gd name="connsiteY3232" fmla="*/ 1859372 h 2141100"/>
                <a:gd name="connsiteX3233" fmla="*/ 663414 w 855964"/>
                <a:gd name="connsiteY3233" fmla="*/ 1858866 h 2141100"/>
                <a:gd name="connsiteX3234" fmla="*/ 663077 w 855964"/>
                <a:gd name="connsiteY3234" fmla="*/ 1857853 h 2141100"/>
                <a:gd name="connsiteX3235" fmla="*/ 662401 w 855964"/>
                <a:gd name="connsiteY3235" fmla="*/ 1856504 h 2141100"/>
                <a:gd name="connsiteX3236" fmla="*/ 662148 w 855964"/>
                <a:gd name="connsiteY3236" fmla="*/ 1854647 h 2141100"/>
                <a:gd name="connsiteX3237" fmla="*/ 661557 w 855964"/>
                <a:gd name="connsiteY3237" fmla="*/ 1854310 h 2141100"/>
                <a:gd name="connsiteX3238" fmla="*/ 661557 w 855964"/>
                <a:gd name="connsiteY3238" fmla="*/ 1853719 h 2141100"/>
                <a:gd name="connsiteX3239" fmla="*/ 661135 w 855964"/>
                <a:gd name="connsiteY3239" fmla="*/ 1853128 h 2141100"/>
                <a:gd name="connsiteX3240" fmla="*/ 661135 w 855964"/>
                <a:gd name="connsiteY3240" fmla="*/ 1852116 h 2141100"/>
                <a:gd name="connsiteX3241" fmla="*/ 661304 w 855964"/>
                <a:gd name="connsiteY3241" fmla="*/ 1851610 h 2141100"/>
                <a:gd name="connsiteX3242" fmla="*/ 661641 w 855964"/>
                <a:gd name="connsiteY3242" fmla="*/ 1851610 h 2141100"/>
                <a:gd name="connsiteX3243" fmla="*/ 662148 w 855964"/>
                <a:gd name="connsiteY3243" fmla="*/ 1851104 h 2141100"/>
                <a:gd name="connsiteX3244" fmla="*/ 662148 w 855964"/>
                <a:gd name="connsiteY3244" fmla="*/ 1850176 h 2141100"/>
                <a:gd name="connsiteX3245" fmla="*/ 661979 w 855964"/>
                <a:gd name="connsiteY3245" fmla="*/ 1849754 h 2141100"/>
                <a:gd name="connsiteX3246" fmla="*/ 661473 w 855964"/>
                <a:gd name="connsiteY3246" fmla="*/ 1849079 h 2141100"/>
                <a:gd name="connsiteX3247" fmla="*/ 660882 w 855964"/>
                <a:gd name="connsiteY3247" fmla="*/ 1848572 h 2141100"/>
                <a:gd name="connsiteX3248" fmla="*/ 660882 w 855964"/>
                <a:gd name="connsiteY3248" fmla="*/ 1848066 h 2141100"/>
                <a:gd name="connsiteX3249" fmla="*/ 661726 w 855964"/>
                <a:gd name="connsiteY3249" fmla="*/ 1846632 h 2141100"/>
                <a:gd name="connsiteX3250" fmla="*/ 661726 w 855964"/>
                <a:gd name="connsiteY3250" fmla="*/ 1846210 h 2141100"/>
                <a:gd name="connsiteX3251" fmla="*/ 661557 w 855964"/>
                <a:gd name="connsiteY3251" fmla="*/ 1845957 h 2141100"/>
                <a:gd name="connsiteX3252" fmla="*/ 661557 w 855964"/>
                <a:gd name="connsiteY3252" fmla="*/ 1845788 h 2141100"/>
                <a:gd name="connsiteX3253" fmla="*/ 661810 w 855964"/>
                <a:gd name="connsiteY3253" fmla="*/ 1845619 h 2141100"/>
                <a:gd name="connsiteX3254" fmla="*/ 661979 w 855964"/>
                <a:gd name="connsiteY3254" fmla="*/ 1845451 h 2141100"/>
                <a:gd name="connsiteX3255" fmla="*/ 661979 w 855964"/>
                <a:gd name="connsiteY3255" fmla="*/ 1844860 h 2141100"/>
                <a:gd name="connsiteX3256" fmla="*/ 662486 w 855964"/>
                <a:gd name="connsiteY3256" fmla="*/ 1844860 h 2141100"/>
                <a:gd name="connsiteX3257" fmla="*/ 662486 w 855964"/>
                <a:gd name="connsiteY3257" fmla="*/ 1843341 h 2141100"/>
                <a:gd name="connsiteX3258" fmla="*/ 662655 w 855964"/>
                <a:gd name="connsiteY3258" fmla="*/ 1841147 h 2141100"/>
                <a:gd name="connsiteX3259" fmla="*/ 663583 w 855964"/>
                <a:gd name="connsiteY3259" fmla="*/ 1839713 h 2141100"/>
                <a:gd name="connsiteX3260" fmla="*/ 663583 w 855964"/>
                <a:gd name="connsiteY3260" fmla="*/ 1836338 h 2141100"/>
                <a:gd name="connsiteX3261" fmla="*/ 663836 w 855964"/>
                <a:gd name="connsiteY3261" fmla="*/ 1834229 h 2141100"/>
                <a:gd name="connsiteX3262" fmla="*/ 664849 w 855964"/>
                <a:gd name="connsiteY3262" fmla="*/ 1831782 h 2141100"/>
                <a:gd name="connsiteX3263" fmla="*/ 666960 w 855964"/>
                <a:gd name="connsiteY3263" fmla="*/ 1827141 h 2141100"/>
                <a:gd name="connsiteX3264" fmla="*/ 666791 w 855964"/>
                <a:gd name="connsiteY3264" fmla="*/ 1826551 h 2141100"/>
                <a:gd name="connsiteX3265" fmla="*/ 667044 w 855964"/>
                <a:gd name="connsiteY3265" fmla="*/ 1826128 h 2141100"/>
                <a:gd name="connsiteX3266" fmla="*/ 667044 w 855964"/>
                <a:gd name="connsiteY3266" fmla="*/ 1824694 h 2141100"/>
                <a:gd name="connsiteX3267" fmla="*/ 666791 w 855964"/>
                <a:gd name="connsiteY3267" fmla="*/ 1823935 h 2141100"/>
                <a:gd name="connsiteX3268" fmla="*/ 666538 w 855964"/>
                <a:gd name="connsiteY3268" fmla="*/ 1822416 h 2141100"/>
                <a:gd name="connsiteX3269" fmla="*/ 666791 w 855964"/>
                <a:gd name="connsiteY3269" fmla="*/ 1821066 h 2141100"/>
                <a:gd name="connsiteX3270" fmla="*/ 667129 w 855964"/>
                <a:gd name="connsiteY3270" fmla="*/ 1819885 h 2141100"/>
                <a:gd name="connsiteX3271" fmla="*/ 667635 w 855964"/>
                <a:gd name="connsiteY3271" fmla="*/ 1817860 h 2141100"/>
                <a:gd name="connsiteX3272" fmla="*/ 668226 w 855964"/>
                <a:gd name="connsiteY3272" fmla="*/ 1816088 h 2141100"/>
                <a:gd name="connsiteX3273" fmla="*/ 668564 w 855964"/>
                <a:gd name="connsiteY3273" fmla="*/ 1815329 h 2141100"/>
                <a:gd name="connsiteX3274" fmla="*/ 668901 w 855964"/>
                <a:gd name="connsiteY3274" fmla="*/ 1814653 h 2141100"/>
                <a:gd name="connsiteX3275" fmla="*/ 669408 w 855964"/>
                <a:gd name="connsiteY3275" fmla="*/ 1813810 h 2141100"/>
                <a:gd name="connsiteX3276" fmla="*/ 669745 w 855964"/>
                <a:gd name="connsiteY3276" fmla="*/ 1813388 h 2141100"/>
                <a:gd name="connsiteX3277" fmla="*/ 670421 w 855964"/>
                <a:gd name="connsiteY3277" fmla="*/ 1812713 h 2141100"/>
                <a:gd name="connsiteX3278" fmla="*/ 672025 w 855964"/>
                <a:gd name="connsiteY3278" fmla="*/ 1811447 h 2141100"/>
                <a:gd name="connsiteX3279" fmla="*/ 672869 w 855964"/>
                <a:gd name="connsiteY3279" fmla="*/ 1810856 h 2141100"/>
                <a:gd name="connsiteX3280" fmla="*/ 675064 w 855964"/>
                <a:gd name="connsiteY3280" fmla="*/ 1809000 h 2141100"/>
                <a:gd name="connsiteX3281" fmla="*/ 675317 w 855964"/>
                <a:gd name="connsiteY3281" fmla="*/ 1808663 h 2141100"/>
                <a:gd name="connsiteX3282" fmla="*/ 675570 w 855964"/>
                <a:gd name="connsiteY3282" fmla="*/ 1807988 h 2141100"/>
                <a:gd name="connsiteX3283" fmla="*/ 675570 w 855964"/>
                <a:gd name="connsiteY3283" fmla="*/ 1807566 h 2141100"/>
                <a:gd name="connsiteX3284" fmla="*/ 675739 w 855964"/>
                <a:gd name="connsiteY3284" fmla="*/ 1806638 h 2141100"/>
                <a:gd name="connsiteX3285" fmla="*/ 675739 w 855964"/>
                <a:gd name="connsiteY3285" fmla="*/ 1804951 h 2141100"/>
                <a:gd name="connsiteX3286" fmla="*/ 676245 w 855964"/>
                <a:gd name="connsiteY3286" fmla="*/ 1804107 h 2141100"/>
                <a:gd name="connsiteX3287" fmla="*/ 676499 w 855964"/>
                <a:gd name="connsiteY3287" fmla="*/ 1803769 h 2141100"/>
                <a:gd name="connsiteX3288" fmla="*/ 677427 w 855964"/>
                <a:gd name="connsiteY3288" fmla="*/ 1802503 h 2141100"/>
                <a:gd name="connsiteX3289" fmla="*/ 678018 w 855964"/>
                <a:gd name="connsiteY3289" fmla="*/ 1801575 h 2141100"/>
                <a:gd name="connsiteX3290" fmla="*/ 678693 w 855964"/>
                <a:gd name="connsiteY3290" fmla="*/ 1800732 h 2141100"/>
                <a:gd name="connsiteX3291" fmla="*/ 679031 w 855964"/>
                <a:gd name="connsiteY3291" fmla="*/ 1800394 h 2141100"/>
                <a:gd name="connsiteX3292" fmla="*/ 679369 w 855964"/>
                <a:gd name="connsiteY3292" fmla="*/ 1800141 h 2141100"/>
                <a:gd name="connsiteX3293" fmla="*/ 679960 w 855964"/>
                <a:gd name="connsiteY3293" fmla="*/ 1799803 h 2141100"/>
                <a:gd name="connsiteX3294" fmla="*/ 679960 w 855964"/>
                <a:gd name="connsiteY3294" fmla="*/ 1799635 h 2141100"/>
                <a:gd name="connsiteX3295" fmla="*/ 680297 w 855964"/>
                <a:gd name="connsiteY3295" fmla="*/ 1799635 h 2141100"/>
                <a:gd name="connsiteX3296" fmla="*/ 681395 w 855964"/>
                <a:gd name="connsiteY3296" fmla="*/ 1799044 h 2141100"/>
                <a:gd name="connsiteX3297" fmla="*/ 681985 w 855964"/>
                <a:gd name="connsiteY3297" fmla="*/ 1798538 h 2141100"/>
                <a:gd name="connsiteX3298" fmla="*/ 682408 w 855964"/>
                <a:gd name="connsiteY3298" fmla="*/ 1798032 h 2141100"/>
                <a:gd name="connsiteX3299" fmla="*/ 682661 w 855964"/>
                <a:gd name="connsiteY3299" fmla="*/ 1797610 h 2141100"/>
                <a:gd name="connsiteX3300" fmla="*/ 683336 w 855964"/>
                <a:gd name="connsiteY3300" fmla="*/ 1796429 h 2141100"/>
                <a:gd name="connsiteX3301" fmla="*/ 684349 w 855964"/>
                <a:gd name="connsiteY3301" fmla="*/ 1794404 h 2141100"/>
                <a:gd name="connsiteX3302" fmla="*/ 685109 w 855964"/>
                <a:gd name="connsiteY3302" fmla="*/ 1792210 h 2141100"/>
                <a:gd name="connsiteX3303" fmla="*/ 685109 w 855964"/>
                <a:gd name="connsiteY3303" fmla="*/ 1791029 h 2141100"/>
                <a:gd name="connsiteX3304" fmla="*/ 684771 w 855964"/>
                <a:gd name="connsiteY3304" fmla="*/ 1790691 h 2141100"/>
                <a:gd name="connsiteX3305" fmla="*/ 684012 w 855964"/>
                <a:gd name="connsiteY3305" fmla="*/ 1791450 h 2141100"/>
                <a:gd name="connsiteX3306" fmla="*/ 681563 w 855964"/>
                <a:gd name="connsiteY3306" fmla="*/ 1793053 h 2141100"/>
                <a:gd name="connsiteX3307" fmla="*/ 680719 w 855964"/>
                <a:gd name="connsiteY3307" fmla="*/ 1793053 h 2141100"/>
                <a:gd name="connsiteX3308" fmla="*/ 680719 w 855964"/>
                <a:gd name="connsiteY3308" fmla="*/ 1793898 h 2141100"/>
                <a:gd name="connsiteX3309" fmla="*/ 679875 w 855964"/>
                <a:gd name="connsiteY3309" fmla="*/ 1795500 h 2141100"/>
                <a:gd name="connsiteX3310" fmla="*/ 679369 w 855964"/>
                <a:gd name="connsiteY3310" fmla="*/ 1794994 h 2141100"/>
                <a:gd name="connsiteX3311" fmla="*/ 679031 w 855964"/>
                <a:gd name="connsiteY3311" fmla="*/ 1795754 h 2141100"/>
                <a:gd name="connsiteX3312" fmla="*/ 677511 w 855964"/>
                <a:gd name="connsiteY3312" fmla="*/ 1794826 h 2141100"/>
                <a:gd name="connsiteX3313" fmla="*/ 675486 w 855964"/>
                <a:gd name="connsiteY3313" fmla="*/ 1793560 h 2141100"/>
                <a:gd name="connsiteX3314" fmla="*/ 674304 w 855964"/>
                <a:gd name="connsiteY3314" fmla="*/ 1792801 h 2141100"/>
                <a:gd name="connsiteX3315" fmla="*/ 672531 w 855964"/>
                <a:gd name="connsiteY3315" fmla="*/ 1791281 h 2141100"/>
                <a:gd name="connsiteX3316" fmla="*/ 671940 w 855964"/>
                <a:gd name="connsiteY3316" fmla="*/ 1790944 h 2141100"/>
                <a:gd name="connsiteX3317" fmla="*/ 670843 w 855964"/>
                <a:gd name="connsiteY3317" fmla="*/ 1790269 h 2141100"/>
                <a:gd name="connsiteX3318" fmla="*/ 664174 w 855964"/>
                <a:gd name="connsiteY3318" fmla="*/ 1787569 h 2141100"/>
                <a:gd name="connsiteX3319" fmla="*/ 663499 w 855964"/>
                <a:gd name="connsiteY3319" fmla="*/ 1787316 h 2141100"/>
                <a:gd name="connsiteX3320" fmla="*/ 661051 w 855964"/>
                <a:gd name="connsiteY3320" fmla="*/ 1787316 h 2141100"/>
                <a:gd name="connsiteX3321" fmla="*/ 659784 w 855964"/>
                <a:gd name="connsiteY3321" fmla="*/ 1786894 h 2141100"/>
                <a:gd name="connsiteX3322" fmla="*/ 656830 w 855964"/>
                <a:gd name="connsiteY3322" fmla="*/ 1786388 h 2141100"/>
                <a:gd name="connsiteX3323" fmla="*/ 655226 w 855964"/>
                <a:gd name="connsiteY3323" fmla="*/ 1787907 h 2141100"/>
                <a:gd name="connsiteX3324" fmla="*/ 654382 w 855964"/>
                <a:gd name="connsiteY3324" fmla="*/ 1788750 h 2141100"/>
                <a:gd name="connsiteX3325" fmla="*/ 652694 w 855964"/>
                <a:gd name="connsiteY3325" fmla="*/ 1791197 h 2141100"/>
                <a:gd name="connsiteX3326" fmla="*/ 651512 w 855964"/>
                <a:gd name="connsiteY3326" fmla="*/ 1791197 h 2141100"/>
                <a:gd name="connsiteX3327" fmla="*/ 651343 w 855964"/>
                <a:gd name="connsiteY3327" fmla="*/ 1791450 h 2141100"/>
                <a:gd name="connsiteX3328" fmla="*/ 650583 w 855964"/>
                <a:gd name="connsiteY3328" fmla="*/ 1791450 h 2141100"/>
                <a:gd name="connsiteX3329" fmla="*/ 648220 w 855964"/>
                <a:gd name="connsiteY3329" fmla="*/ 1790522 h 2141100"/>
                <a:gd name="connsiteX3330" fmla="*/ 645012 w 855964"/>
                <a:gd name="connsiteY3330" fmla="*/ 1788666 h 2141100"/>
                <a:gd name="connsiteX3331" fmla="*/ 644674 w 855964"/>
                <a:gd name="connsiteY3331" fmla="*/ 1788666 h 2141100"/>
                <a:gd name="connsiteX3332" fmla="*/ 644674 w 855964"/>
                <a:gd name="connsiteY3332" fmla="*/ 1789510 h 2141100"/>
                <a:gd name="connsiteX3333" fmla="*/ 643830 w 855964"/>
                <a:gd name="connsiteY3333" fmla="*/ 1790353 h 2141100"/>
                <a:gd name="connsiteX3334" fmla="*/ 641213 w 855964"/>
                <a:gd name="connsiteY3334" fmla="*/ 1789679 h 2141100"/>
                <a:gd name="connsiteX3335" fmla="*/ 640454 w 855964"/>
                <a:gd name="connsiteY3335" fmla="*/ 1789510 h 2141100"/>
                <a:gd name="connsiteX3336" fmla="*/ 639778 w 855964"/>
                <a:gd name="connsiteY3336" fmla="*/ 1789510 h 2141100"/>
                <a:gd name="connsiteX3337" fmla="*/ 639609 w 855964"/>
                <a:gd name="connsiteY3337" fmla="*/ 1789341 h 2141100"/>
                <a:gd name="connsiteX3338" fmla="*/ 636993 w 855964"/>
                <a:gd name="connsiteY3338" fmla="*/ 1788750 h 2141100"/>
                <a:gd name="connsiteX3339" fmla="*/ 635642 w 855964"/>
                <a:gd name="connsiteY3339" fmla="*/ 1788750 h 2141100"/>
                <a:gd name="connsiteX3340" fmla="*/ 635389 w 855964"/>
                <a:gd name="connsiteY3340" fmla="*/ 1788413 h 2141100"/>
                <a:gd name="connsiteX3341" fmla="*/ 633110 w 855964"/>
                <a:gd name="connsiteY3341" fmla="*/ 1787907 h 2141100"/>
                <a:gd name="connsiteX3342" fmla="*/ 635811 w 855964"/>
                <a:gd name="connsiteY3342" fmla="*/ 1778035 h 2141100"/>
                <a:gd name="connsiteX3343" fmla="*/ 629058 w 855964"/>
                <a:gd name="connsiteY3343" fmla="*/ 1772550 h 2141100"/>
                <a:gd name="connsiteX3344" fmla="*/ 628298 w 855964"/>
                <a:gd name="connsiteY3344" fmla="*/ 1772888 h 2141100"/>
                <a:gd name="connsiteX3345" fmla="*/ 627538 w 855964"/>
                <a:gd name="connsiteY3345" fmla="*/ 1772888 h 2141100"/>
                <a:gd name="connsiteX3346" fmla="*/ 627285 w 855964"/>
                <a:gd name="connsiteY3346" fmla="*/ 1773057 h 2141100"/>
                <a:gd name="connsiteX3347" fmla="*/ 626609 w 855964"/>
                <a:gd name="connsiteY3347" fmla="*/ 1773732 h 2141100"/>
                <a:gd name="connsiteX3348" fmla="*/ 625765 w 855964"/>
                <a:gd name="connsiteY3348" fmla="*/ 1774575 h 2141100"/>
                <a:gd name="connsiteX3349" fmla="*/ 624921 w 855964"/>
                <a:gd name="connsiteY3349" fmla="*/ 1775419 h 2141100"/>
                <a:gd name="connsiteX3350" fmla="*/ 622473 w 855964"/>
                <a:gd name="connsiteY3350" fmla="*/ 1776178 h 2141100"/>
                <a:gd name="connsiteX3351" fmla="*/ 622473 w 855964"/>
                <a:gd name="connsiteY3351" fmla="*/ 1776010 h 2141100"/>
                <a:gd name="connsiteX3352" fmla="*/ 621967 w 855964"/>
                <a:gd name="connsiteY3352" fmla="*/ 1776263 h 2141100"/>
                <a:gd name="connsiteX3353" fmla="*/ 621798 w 855964"/>
                <a:gd name="connsiteY3353" fmla="*/ 1776094 h 2141100"/>
                <a:gd name="connsiteX3354" fmla="*/ 620869 w 855964"/>
                <a:gd name="connsiteY3354" fmla="*/ 1774238 h 2141100"/>
                <a:gd name="connsiteX3355" fmla="*/ 620616 w 855964"/>
                <a:gd name="connsiteY3355" fmla="*/ 1773900 h 2141100"/>
                <a:gd name="connsiteX3356" fmla="*/ 620616 w 855964"/>
                <a:gd name="connsiteY3356" fmla="*/ 1773900 h 2141100"/>
                <a:gd name="connsiteX3357" fmla="*/ 619434 w 855964"/>
                <a:gd name="connsiteY3357" fmla="*/ 1773141 h 2141100"/>
                <a:gd name="connsiteX3358" fmla="*/ 614707 w 855964"/>
                <a:gd name="connsiteY3358" fmla="*/ 1770694 h 2141100"/>
                <a:gd name="connsiteX3359" fmla="*/ 612259 w 855964"/>
                <a:gd name="connsiteY3359" fmla="*/ 1770441 h 2141100"/>
                <a:gd name="connsiteX3360" fmla="*/ 609642 w 855964"/>
                <a:gd name="connsiteY3360" fmla="*/ 1769681 h 2141100"/>
                <a:gd name="connsiteX3361" fmla="*/ 604324 w 855964"/>
                <a:gd name="connsiteY3361" fmla="*/ 1768078 h 2141100"/>
                <a:gd name="connsiteX3362" fmla="*/ 593097 w 855964"/>
                <a:gd name="connsiteY3362" fmla="*/ 1764619 h 2141100"/>
                <a:gd name="connsiteX3363" fmla="*/ 589889 w 855964"/>
                <a:gd name="connsiteY3363" fmla="*/ 1763691 h 2141100"/>
                <a:gd name="connsiteX3364" fmla="*/ 589720 w 855964"/>
                <a:gd name="connsiteY3364" fmla="*/ 1763691 h 2141100"/>
                <a:gd name="connsiteX3365" fmla="*/ 587103 w 855964"/>
                <a:gd name="connsiteY3365" fmla="*/ 1762847 h 2141100"/>
                <a:gd name="connsiteX3366" fmla="*/ 586259 w 855964"/>
                <a:gd name="connsiteY3366" fmla="*/ 1762679 h 2141100"/>
                <a:gd name="connsiteX3367" fmla="*/ 585331 w 855964"/>
                <a:gd name="connsiteY3367" fmla="*/ 1756772 h 2141100"/>
                <a:gd name="connsiteX3368" fmla="*/ 584487 w 855964"/>
                <a:gd name="connsiteY3368" fmla="*/ 1751794 h 2141100"/>
                <a:gd name="connsiteX3369" fmla="*/ 583980 w 855964"/>
                <a:gd name="connsiteY3369" fmla="*/ 1748588 h 2141100"/>
                <a:gd name="connsiteX3370" fmla="*/ 583980 w 855964"/>
                <a:gd name="connsiteY3370" fmla="*/ 1747997 h 2141100"/>
                <a:gd name="connsiteX3371" fmla="*/ 582883 w 855964"/>
                <a:gd name="connsiteY3371" fmla="*/ 1741332 h 2141100"/>
                <a:gd name="connsiteX3372" fmla="*/ 582292 w 855964"/>
                <a:gd name="connsiteY3372" fmla="*/ 1737619 h 2141100"/>
                <a:gd name="connsiteX3373" fmla="*/ 582123 w 855964"/>
                <a:gd name="connsiteY3373" fmla="*/ 1736691 h 2141100"/>
                <a:gd name="connsiteX3374" fmla="*/ 584571 w 855964"/>
                <a:gd name="connsiteY3374" fmla="*/ 1725807 h 2141100"/>
                <a:gd name="connsiteX3375" fmla="*/ 575454 w 855964"/>
                <a:gd name="connsiteY3375" fmla="*/ 1720744 h 2141100"/>
                <a:gd name="connsiteX3376" fmla="*/ 569461 w 855964"/>
                <a:gd name="connsiteY3376" fmla="*/ 1717285 h 2141100"/>
                <a:gd name="connsiteX3377" fmla="*/ 570643 w 855964"/>
                <a:gd name="connsiteY3377" fmla="*/ 1715513 h 2141100"/>
                <a:gd name="connsiteX3378" fmla="*/ 571065 w 855964"/>
                <a:gd name="connsiteY3378" fmla="*/ 1714838 h 2141100"/>
                <a:gd name="connsiteX3379" fmla="*/ 572500 w 855964"/>
                <a:gd name="connsiteY3379" fmla="*/ 1713319 h 2141100"/>
                <a:gd name="connsiteX3380" fmla="*/ 573006 w 855964"/>
                <a:gd name="connsiteY3380" fmla="*/ 1712813 h 2141100"/>
                <a:gd name="connsiteX3381" fmla="*/ 574273 w 855964"/>
                <a:gd name="connsiteY3381" fmla="*/ 1711885 h 2141100"/>
                <a:gd name="connsiteX3382" fmla="*/ 575032 w 855964"/>
                <a:gd name="connsiteY3382" fmla="*/ 1711294 h 2141100"/>
                <a:gd name="connsiteX3383" fmla="*/ 575623 w 855964"/>
                <a:gd name="connsiteY3383" fmla="*/ 1710872 h 2141100"/>
                <a:gd name="connsiteX3384" fmla="*/ 576214 w 855964"/>
                <a:gd name="connsiteY3384" fmla="*/ 1710619 h 2141100"/>
                <a:gd name="connsiteX3385" fmla="*/ 577143 w 855964"/>
                <a:gd name="connsiteY3385" fmla="*/ 1710366 h 2141100"/>
                <a:gd name="connsiteX3386" fmla="*/ 577818 w 855964"/>
                <a:gd name="connsiteY3386" fmla="*/ 1710029 h 2141100"/>
                <a:gd name="connsiteX3387" fmla="*/ 578409 w 855964"/>
                <a:gd name="connsiteY3387" fmla="*/ 1710029 h 2141100"/>
                <a:gd name="connsiteX3388" fmla="*/ 578915 w 855964"/>
                <a:gd name="connsiteY3388" fmla="*/ 1709860 h 2141100"/>
                <a:gd name="connsiteX3389" fmla="*/ 579759 w 855964"/>
                <a:gd name="connsiteY3389" fmla="*/ 1709438 h 2141100"/>
                <a:gd name="connsiteX3390" fmla="*/ 581026 w 855964"/>
                <a:gd name="connsiteY3390" fmla="*/ 1707750 h 2141100"/>
                <a:gd name="connsiteX3391" fmla="*/ 582292 w 855964"/>
                <a:gd name="connsiteY3391" fmla="*/ 1705810 h 2141100"/>
                <a:gd name="connsiteX3392" fmla="*/ 582461 w 855964"/>
                <a:gd name="connsiteY3392" fmla="*/ 1705304 h 2141100"/>
                <a:gd name="connsiteX3393" fmla="*/ 585078 w 855964"/>
                <a:gd name="connsiteY3393" fmla="*/ 1699904 h 2141100"/>
                <a:gd name="connsiteX3394" fmla="*/ 585500 w 855964"/>
                <a:gd name="connsiteY3394" fmla="*/ 1698807 h 2141100"/>
                <a:gd name="connsiteX3395" fmla="*/ 585753 w 855964"/>
                <a:gd name="connsiteY3395" fmla="*/ 1698132 h 2141100"/>
                <a:gd name="connsiteX3396" fmla="*/ 587188 w 855964"/>
                <a:gd name="connsiteY3396" fmla="*/ 1693828 h 2141100"/>
                <a:gd name="connsiteX3397" fmla="*/ 587779 w 855964"/>
                <a:gd name="connsiteY3397" fmla="*/ 1692563 h 2141100"/>
                <a:gd name="connsiteX3398" fmla="*/ 588116 w 855964"/>
                <a:gd name="connsiteY3398" fmla="*/ 1691972 h 2141100"/>
                <a:gd name="connsiteX3399" fmla="*/ 588370 w 855964"/>
                <a:gd name="connsiteY3399" fmla="*/ 1691466 h 2141100"/>
                <a:gd name="connsiteX3400" fmla="*/ 588792 w 855964"/>
                <a:gd name="connsiteY3400" fmla="*/ 1690538 h 2141100"/>
                <a:gd name="connsiteX3401" fmla="*/ 589720 w 855964"/>
                <a:gd name="connsiteY3401" fmla="*/ 1688851 h 2141100"/>
                <a:gd name="connsiteX3402" fmla="*/ 589889 w 855964"/>
                <a:gd name="connsiteY3402" fmla="*/ 1688429 h 2141100"/>
                <a:gd name="connsiteX3403" fmla="*/ 590227 w 855964"/>
                <a:gd name="connsiteY3403" fmla="*/ 1687669 h 2141100"/>
                <a:gd name="connsiteX3404" fmla="*/ 590818 w 855964"/>
                <a:gd name="connsiteY3404" fmla="*/ 1685813 h 2141100"/>
                <a:gd name="connsiteX3405" fmla="*/ 591071 w 855964"/>
                <a:gd name="connsiteY3405" fmla="*/ 1684885 h 2141100"/>
                <a:gd name="connsiteX3406" fmla="*/ 591324 w 855964"/>
                <a:gd name="connsiteY3406" fmla="*/ 1684041 h 2141100"/>
                <a:gd name="connsiteX3407" fmla="*/ 592084 w 855964"/>
                <a:gd name="connsiteY3407" fmla="*/ 1681425 h 2141100"/>
                <a:gd name="connsiteX3408" fmla="*/ 593266 w 855964"/>
                <a:gd name="connsiteY3408" fmla="*/ 1678219 h 2141100"/>
                <a:gd name="connsiteX3409" fmla="*/ 594617 w 855964"/>
                <a:gd name="connsiteY3409" fmla="*/ 1674338 h 2141100"/>
                <a:gd name="connsiteX3410" fmla="*/ 595376 w 855964"/>
                <a:gd name="connsiteY3410" fmla="*/ 1672228 h 2141100"/>
                <a:gd name="connsiteX3411" fmla="*/ 596473 w 855964"/>
                <a:gd name="connsiteY3411" fmla="*/ 1669107 h 2141100"/>
                <a:gd name="connsiteX3412" fmla="*/ 597318 w 855964"/>
                <a:gd name="connsiteY3412" fmla="*/ 1666744 h 2141100"/>
                <a:gd name="connsiteX3413" fmla="*/ 597571 w 855964"/>
                <a:gd name="connsiteY3413" fmla="*/ 1665816 h 2141100"/>
                <a:gd name="connsiteX3414" fmla="*/ 597064 w 855964"/>
                <a:gd name="connsiteY3414" fmla="*/ 1662526 h 2141100"/>
                <a:gd name="connsiteX3415" fmla="*/ 592337 w 855964"/>
                <a:gd name="connsiteY3415" fmla="*/ 1662526 h 2141100"/>
                <a:gd name="connsiteX3416" fmla="*/ 590142 w 855964"/>
                <a:gd name="connsiteY3416" fmla="*/ 1661850 h 2141100"/>
                <a:gd name="connsiteX3417" fmla="*/ 587525 w 855964"/>
                <a:gd name="connsiteY3417" fmla="*/ 1661429 h 2141100"/>
                <a:gd name="connsiteX3418" fmla="*/ 585668 w 855964"/>
                <a:gd name="connsiteY3418" fmla="*/ 1661429 h 2141100"/>
                <a:gd name="connsiteX3419" fmla="*/ 586344 w 855964"/>
                <a:gd name="connsiteY3419" fmla="*/ 1662272 h 2141100"/>
                <a:gd name="connsiteX3420" fmla="*/ 585162 w 855964"/>
                <a:gd name="connsiteY3420" fmla="*/ 1662272 h 2141100"/>
                <a:gd name="connsiteX3421" fmla="*/ 580941 w 855964"/>
                <a:gd name="connsiteY3421" fmla="*/ 1662526 h 2141100"/>
                <a:gd name="connsiteX3422" fmla="*/ 567519 w 855964"/>
                <a:gd name="connsiteY3422" fmla="*/ 1663538 h 2141100"/>
                <a:gd name="connsiteX3423" fmla="*/ 553000 w 855964"/>
                <a:gd name="connsiteY3423" fmla="*/ 1664129 h 2141100"/>
                <a:gd name="connsiteX3424" fmla="*/ 550214 w 855964"/>
                <a:gd name="connsiteY3424" fmla="*/ 1664129 h 2141100"/>
                <a:gd name="connsiteX3425" fmla="*/ 549370 w 855964"/>
                <a:gd name="connsiteY3425" fmla="*/ 1664382 h 2141100"/>
                <a:gd name="connsiteX3426" fmla="*/ 548948 w 855964"/>
                <a:gd name="connsiteY3426" fmla="*/ 1664382 h 2141100"/>
                <a:gd name="connsiteX3427" fmla="*/ 542786 w 855964"/>
                <a:gd name="connsiteY3427" fmla="*/ 1664719 h 2141100"/>
                <a:gd name="connsiteX3428" fmla="*/ 542364 w 855964"/>
                <a:gd name="connsiteY3428" fmla="*/ 1664719 h 2141100"/>
                <a:gd name="connsiteX3429" fmla="*/ 542026 w 855964"/>
                <a:gd name="connsiteY3429" fmla="*/ 1664550 h 2141100"/>
                <a:gd name="connsiteX3430" fmla="*/ 541773 w 855964"/>
                <a:gd name="connsiteY3430" fmla="*/ 1664382 h 2141100"/>
                <a:gd name="connsiteX3431" fmla="*/ 539916 w 855964"/>
                <a:gd name="connsiteY3431" fmla="*/ 1662947 h 2141100"/>
                <a:gd name="connsiteX3432" fmla="*/ 539494 w 855964"/>
                <a:gd name="connsiteY3432" fmla="*/ 1662609 h 2141100"/>
                <a:gd name="connsiteX3433" fmla="*/ 537721 w 855964"/>
                <a:gd name="connsiteY3433" fmla="*/ 1662609 h 2141100"/>
                <a:gd name="connsiteX3434" fmla="*/ 536792 w 855964"/>
                <a:gd name="connsiteY3434" fmla="*/ 1662778 h 2141100"/>
                <a:gd name="connsiteX3435" fmla="*/ 535442 w 855964"/>
                <a:gd name="connsiteY3435" fmla="*/ 1664129 h 2141100"/>
                <a:gd name="connsiteX3436" fmla="*/ 533753 w 855964"/>
                <a:gd name="connsiteY3436" fmla="*/ 1664972 h 2141100"/>
                <a:gd name="connsiteX3437" fmla="*/ 532909 w 855964"/>
                <a:gd name="connsiteY3437" fmla="*/ 1665816 h 2141100"/>
                <a:gd name="connsiteX3438" fmla="*/ 532065 w 855964"/>
                <a:gd name="connsiteY3438" fmla="*/ 1665816 h 2141100"/>
                <a:gd name="connsiteX3439" fmla="*/ 532065 w 855964"/>
                <a:gd name="connsiteY3439" fmla="*/ 1666660 h 2141100"/>
                <a:gd name="connsiteX3440" fmla="*/ 531221 w 855964"/>
                <a:gd name="connsiteY3440" fmla="*/ 1666660 h 2141100"/>
                <a:gd name="connsiteX3441" fmla="*/ 530377 w 855964"/>
                <a:gd name="connsiteY3441" fmla="*/ 1667503 h 2141100"/>
                <a:gd name="connsiteX3442" fmla="*/ 529533 w 855964"/>
                <a:gd name="connsiteY3442" fmla="*/ 1667503 h 2141100"/>
                <a:gd name="connsiteX3443" fmla="*/ 529533 w 855964"/>
                <a:gd name="connsiteY3443" fmla="*/ 1668347 h 2141100"/>
                <a:gd name="connsiteX3444" fmla="*/ 527760 w 855964"/>
                <a:gd name="connsiteY3444" fmla="*/ 1668347 h 2141100"/>
                <a:gd name="connsiteX3445" fmla="*/ 526663 w 855964"/>
                <a:gd name="connsiteY3445" fmla="*/ 1668685 h 2141100"/>
                <a:gd name="connsiteX3446" fmla="*/ 526241 w 855964"/>
                <a:gd name="connsiteY3446" fmla="*/ 1669107 h 2141100"/>
                <a:gd name="connsiteX3447" fmla="*/ 525143 w 855964"/>
                <a:gd name="connsiteY3447" fmla="*/ 1669107 h 2141100"/>
                <a:gd name="connsiteX3448" fmla="*/ 523877 w 855964"/>
                <a:gd name="connsiteY3448" fmla="*/ 1669528 h 2141100"/>
                <a:gd name="connsiteX3449" fmla="*/ 523371 w 855964"/>
                <a:gd name="connsiteY3449" fmla="*/ 1669697 h 2141100"/>
                <a:gd name="connsiteX3450" fmla="*/ 522948 w 855964"/>
                <a:gd name="connsiteY3450" fmla="*/ 1669866 h 2141100"/>
                <a:gd name="connsiteX3451" fmla="*/ 522780 w 855964"/>
                <a:gd name="connsiteY3451" fmla="*/ 1669866 h 2141100"/>
                <a:gd name="connsiteX3452" fmla="*/ 521513 w 855964"/>
                <a:gd name="connsiteY3452" fmla="*/ 1670288 h 2141100"/>
                <a:gd name="connsiteX3453" fmla="*/ 520331 w 855964"/>
                <a:gd name="connsiteY3453" fmla="*/ 1670288 h 2141100"/>
                <a:gd name="connsiteX3454" fmla="*/ 519825 w 855964"/>
                <a:gd name="connsiteY3454" fmla="*/ 1670119 h 2141100"/>
                <a:gd name="connsiteX3455" fmla="*/ 519403 w 855964"/>
                <a:gd name="connsiteY3455" fmla="*/ 1669866 h 2141100"/>
                <a:gd name="connsiteX3456" fmla="*/ 518390 w 855964"/>
                <a:gd name="connsiteY3456" fmla="*/ 1669022 h 2141100"/>
                <a:gd name="connsiteX3457" fmla="*/ 518390 w 855964"/>
                <a:gd name="connsiteY3457" fmla="*/ 1668769 h 2141100"/>
                <a:gd name="connsiteX3458" fmla="*/ 517883 w 855964"/>
                <a:gd name="connsiteY3458" fmla="*/ 1668010 h 2141100"/>
                <a:gd name="connsiteX3459" fmla="*/ 517461 w 855964"/>
                <a:gd name="connsiteY3459" fmla="*/ 1667672 h 2141100"/>
                <a:gd name="connsiteX3460" fmla="*/ 517208 w 855964"/>
                <a:gd name="connsiteY3460" fmla="*/ 1667251 h 2141100"/>
                <a:gd name="connsiteX3461" fmla="*/ 513156 w 855964"/>
                <a:gd name="connsiteY3461" fmla="*/ 1663875 h 2141100"/>
                <a:gd name="connsiteX3462" fmla="*/ 508513 w 855964"/>
                <a:gd name="connsiteY3462" fmla="*/ 1660078 h 2141100"/>
                <a:gd name="connsiteX3463" fmla="*/ 508345 w 855964"/>
                <a:gd name="connsiteY3463" fmla="*/ 1660078 h 2141100"/>
                <a:gd name="connsiteX3464" fmla="*/ 507163 w 855964"/>
                <a:gd name="connsiteY3464" fmla="*/ 1659066 h 2141100"/>
                <a:gd name="connsiteX3465" fmla="*/ 504293 w 855964"/>
                <a:gd name="connsiteY3465" fmla="*/ 1651979 h 2141100"/>
                <a:gd name="connsiteX3466" fmla="*/ 499566 w 855964"/>
                <a:gd name="connsiteY3466" fmla="*/ 1653835 h 2141100"/>
                <a:gd name="connsiteX3467" fmla="*/ 499312 w 855964"/>
                <a:gd name="connsiteY3467" fmla="*/ 1654088 h 2141100"/>
                <a:gd name="connsiteX3468" fmla="*/ 498806 w 855964"/>
                <a:gd name="connsiteY3468" fmla="*/ 1654088 h 2141100"/>
                <a:gd name="connsiteX3469" fmla="*/ 498384 w 855964"/>
                <a:gd name="connsiteY3469" fmla="*/ 1654256 h 2141100"/>
                <a:gd name="connsiteX3470" fmla="*/ 487663 w 855964"/>
                <a:gd name="connsiteY3470" fmla="*/ 1656281 h 2141100"/>
                <a:gd name="connsiteX3471" fmla="*/ 486988 w 855964"/>
                <a:gd name="connsiteY3471" fmla="*/ 1656450 h 2141100"/>
                <a:gd name="connsiteX3472" fmla="*/ 486312 w 855964"/>
                <a:gd name="connsiteY3472" fmla="*/ 1656450 h 2141100"/>
                <a:gd name="connsiteX3473" fmla="*/ 476774 w 855964"/>
                <a:gd name="connsiteY3473" fmla="*/ 1658391 h 2141100"/>
                <a:gd name="connsiteX3474" fmla="*/ 474579 w 855964"/>
                <a:gd name="connsiteY3474" fmla="*/ 1660585 h 2141100"/>
                <a:gd name="connsiteX3475" fmla="*/ 473735 w 855964"/>
                <a:gd name="connsiteY3475" fmla="*/ 1660585 h 2141100"/>
                <a:gd name="connsiteX3476" fmla="*/ 473735 w 855964"/>
                <a:gd name="connsiteY3476" fmla="*/ 1661429 h 2141100"/>
                <a:gd name="connsiteX3477" fmla="*/ 472891 w 855964"/>
                <a:gd name="connsiteY3477" fmla="*/ 1661429 h 2141100"/>
                <a:gd name="connsiteX3478" fmla="*/ 470442 w 855964"/>
                <a:gd name="connsiteY3478" fmla="*/ 1663875 h 2141100"/>
                <a:gd name="connsiteX3479" fmla="*/ 469598 w 855964"/>
                <a:gd name="connsiteY3479" fmla="*/ 1664719 h 2141100"/>
                <a:gd name="connsiteX3480" fmla="*/ 467150 w 855964"/>
                <a:gd name="connsiteY3480" fmla="*/ 1666322 h 2141100"/>
                <a:gd name="connsiteX3481" fmla="*/ 466306 w 855964"/>
                <a:gd name="connsiteY3481" fmla="*/ 1667166 h 2141100"/>
                <a:gd name="connsiteX3482" fmla="*/ 463858 w 855964"/>
                <a:gd name="connsiteY3482" fmla="*/ 1669613 h 2141100"/>
                <a:gd name="connsiteX3483" fmla="*/ 463014 w 855964"/>
                <a:gd name="connsiteY3483" fmla="*/ 1670457 h 2141100"/>
                <a:gd name="connsiteX3484" fmla="*/ 458878 w 855964"/>
                <a:gd name="connsiteY3484" fmla="*/ 1672904 h 2141100"/>
                <a:gd name="connsiteX3485" fmla="*/ 458033 w 855964"/>
                <a:gd name="connsiteY3485" fmla="*/ 1673747 h 2141100"/>
                <a:gd name="connsiteX3486" fmla="*/ 457189 w 855964"/>
                <a:gd name="connsiteY3486" fmla="*/ 1673747 h 2141100"/>
                <a:gd name="connsiteX3487" fmla="*/ 456599 w 855964"/>
                <a:gd name="connsiteY3487" fmla="*/ 1674000 h 2141100"/>
                <a:gd name="connsiteX3488" fmla="*/ 455163 w 855964"/>
                <a:gd name="connsiteY3488" fmla="*/ 1673325 h 2141100"/>
                <a:gd name="connsiteX3489" fmla="*/ 455163 w 855964"/>
                <a:gd name="connsiteY3489" fmla="*/ 1673325 h 2141100"/>
                <a:gd name="connsiteX3490" fmla="*/ 454826 w 855964"/>
                <a:gd name="connsiteY3490" fmla="*/ 1673663 h 2141100"/>
                <a:gd name="connsiteX3491" fmla="*/ 453813 w 855964"/>
                <a:gd name="connsiteY3491" fmla="*/ 1673663 h 2141100"/>
                <a:gd name="connsiteX3492" fmla="*/ 453222 w 855964"/>
                <a:gd name="connsiteY3492" fmla="*/ 1673832 h 2141100"/>
                <a:gd name="connsiteX3493" fmla="*/ 453222 w 855964"/>
                <a:gd name="connsiteY3493" fmla="*/ 1674507 h 2141100"/>
                <a:gd name="connsiteX3494" fmla="*/ 452378 w 855964"/>
                <a:gd name="connsiteY3494" fmla="*/ 1674507 h 2141100"/>
                <a:gd name="connsiteX3495" fmla="*/ 450689 w 855964"/>
                <a:gd name="connsiteY3495" fmla="*/ 1675350 h 2141100"/>
                <a:gd name="connsiteX3496" fmla="*/ 449170 w 855964"/>
                <a:gd name="connsiteY3496" fmla="*/ 1676110 h 2141100"/>
                <a:gd name="connsiteX3497" fmla="*/ 448241 w 855964"/>
                <a:gd name="connsiteY3497" fmla="*/ 1676616 h 2141100"/>
                <a:gd name="connsiteX3498" fmla="*/ 445625 w 855964"/>
                <a:gd name="connsiteY3498" fmla="*/ 1677797 h 2141100"/>
                <a:gd name="connsiteX3499" fmla="*/ 444105 w 855964"/>
                <a:gd name="connsiteY3499" fmla="*/ 1678556 h 2141100"/>
                <a:gd name="connsiteX3500" fmla="*/ 443261 w 855964"/>
                <a:gd name="connsiteY3500" fmla="*/ 1679401 h 2141100"/>
                <a:gd name="connsiteX3501" fmla="*/ 440813 w 855964"/>
                <a:gd name="connsiteY3501" fmla="*/ 1680244 h 2141100"/>
                <a:gd name="connsiteX3502" fmla="*/ 439969 w 855964"/>
                <a:gd name="connsiteY3502" fmla="*/ 1680244 h 2141100"/>
                <a:gd name="connsiteX3503" fmla="*/ 438787 w 855964"/>
                <a:gd name="connsiteY3503" fmla="*/ 1680750 h 2141100"/>
                <a:gd name="connsiteX3504" fmla="*/ 428911 w 855964"/>
                <a:gd name="connsiteY3504" fmla="*/ 1680075 h 2141100"/>
                <a:gd name="connsiteX3505" fmla="*/ 428573 w 855964"/>
                <a:gd name="connsiteY3505" fmla="*/ 1676785 h 2141100"/>
                <a:gd name="connsiteX3506" fmla="*/ 428404 w 855964"/>
                <a:gd name="connsiteY3506" fmla="*/ 1676532 h 2141100"/>
                <a:gd name="connsiteX3507" fmla="*/ 427729 w 855964"/>
                <a:gd name="connsiteY3507" fmla="*/ 1675435 h 2141100"/>
                <a:gd name="connsiteX3508" fmla="*/ 426969 w 855964"/>
                <a:gd name="connsiteY3508" fmla="*/ 1674928 h 2141100"/>
                <a:gd name="connsiteX3509" fmla="*/ 425196 w 855964"/>
                <a:gd name="connsiteY3509" fmla="*/ 1671722 h 2141100"/>
                <a:gd name="connsiteX3510" fmla="*/ 424690 w 855964"/>
                <a:gd name="connsiteY3510" fmla="*/ 1670288 h 2141100"/>
                <a:gd name="connsiteX3511" fmla="*/ 423086 w 855964"/>
                <a:gd name="connsiteY3511" fmla="*/ 1668769 h 2141100"/>
                <a:gd name="connsiteX3512" fmla="*/ 423423 w 855964"/>
                <a:gd name="connsiteY3512" fmla="*/ 1668516 h 2141100"/>
                <a:gd name="connsiteX3513" fmla="*/ 423423 w 855964"/>
                <a:gd name="connsiteY3513" fmla="*/ 1668094 h 2141100"/>
                <a:gd name="connsiteX3514" fmla="*/ 424774 w 855964"/>
                <a:gd name="connsiteY3514" fmla="*/ 1667082 h 2141100"/>
                <a:gd name="connsiteX3515" fmla="*/ 425281 w 855964"/>
                <a:gd name="connsiteY3515" fmla="*/ 1667082 h 2141100"/>
                <a:gd name="connsiteX3516" fmla="*/ 425281 w 855964"/>
                <a:gd name="connsiteY3516" fmla="*/ 1666828 h 2141100"/>
                <a:gd name="connsiteX3517" fmla="*/ 425872 w 855964"/>
                <a:gd name="connsiteY3517" fmla="*/ 1666828 h 2141100"/>
                <a:gd name="connsiteX3518" fmla="*/ 426969 w 855964"/>
                <a:gd name="connsiteY3518" fmla="*/ 1666575 h 2141100"/>
                <a:gd name="connsiteX3519" fmla="*/ 426969 w 855964"/>
                <a:gd name="connsiteY3519" fmla="*/ 1665985 h 2141100"/>
                <a:gd name="connsiteX3520" fmla="*/ 427560 w 855964"/>
                <a:gd name="connsiteY3520" fmla="*/ 1665985 h 2141100"/>
                <a:gd name="connsiteX3521" fmla="*/ 428151 w 855964"/>
                <a:gd name="connsiteY3521" fmla="*/ 1665226 h 2141100"/>
                <a:gd name="connsiteX3522" fmla="*/ 430177 w 855964"/>
                <a:gd name="connsiteY3522" fmla="*/ 1662694 h 2141100"/>
                <a:gd name="connsiteX3523" fmla="*/ 430177 w 855964"/>
                <a:gd name="connsiteY3523" fmla="*/ 1662694 h 2141100"/>
                <a:gd name="connsiteX3524" fmla="*/ 432540 w 855964"/>
                <a:gd name="connsiteY3524" fmla="*/ 1659825 h 2141100"/>
                <a:gd name="connsiteX3525" fmla="*/ 433047 w 855964"/>
                <a:gd name="connsiteY3525" fmla="*/ 1659404 h 2141100"/>
                <a:gd name="connsiteX3526" fmla="*/ 437521 w 855964"/>
                <a:gd name="connsiteY3526" fmla="*/ 1654341 h 2141100"/>
                <a:gd name="connsiteX3527" fmla="*/ 438365 w 855964"/>
                <a:gd name="connsiteY3527" fmla="*/ 1636032 h 2141100"/>
                <a:gd name="connsiteX3528" fmla="*/ 438618 w 855964"/>
                <a:gd name="connsiteY3528" fmla="*/ 1634091 h 2141100"/>
                <a:gd name="connsiteX3529" fmla="*/ 439462 w 855964"/>
                <a:gd name="connsiteY3529" fmla="*/ 1627257 h 2141100"/>
                <a:gd name="connsiteX3530" fmla="*/ 439884 w 855964"/>
                <a:gd name="connsiteY3530" fmla="*/ 1624472 h 2141100"/>
                <a:gd name="connsiteX3531" fmla="*/ 439884 w 855964"/>
                <a:gd name="connsiteY3531" fmla="*/ 1623544 h 2141100"/>
                <a:gd name="connsiteX3532" fmla="*/ 439716 w 855964"/>
                <a:gd name="connsiteY3532" fmla="*/ 1623375 h 2141100"/>
                <a:gd name="connsiteX3533" fmla="*/ 427475 w 855964"/>
                <a:gd name="connsiteY3533" fmla="*/ 1618735 h 2141100"/>
                <a:gd name="connsiteX3534" fmla="*/ 426969 w 855964"/>
                <a:gd name="connsiteY3534" fmla="*/ 1618566 h 2141100"/>
                <a:gd name="connsiteX3535" fmla="*/ 426969 w 855964"/>
                <a:gd name="connsiteY3535" fmla="*/ 1617806 h 2141100"/>
                <a:gd name="connsiteX3536" fmla="*/ 427138 w 855964"/>
                <a:gd name="connsiteY3536" fmla="*/ 1612069 h 2141100"/>
                <a:gd name="connsiteX3537" fmla="*/ 427138 w 855964"/>
                <a:gd name="connsiteY3537" fmla="*/ 1607513 h 2141100"/>
                <a:gd name="connsiteX3538" fmla="*/ 427307 w 855964"/>
                <a:gd name="connsiteY3538" fmla="*/ 1605235 h 2141100"/>
                <a:gd name="connsiteX3539" fmla="*/ 423423 w 855964"/>
                <a:gd name="connsiteY3539" fmla="*/ 1602619 h 2141100"/>
                <a:gd name="connsiteX3540" fmla="*/ 422242 w 855964"/>
                <a:gd name="connsiteY3540" fmla="*/ 1602113 h 2141100"/>
                <a:gd name="connsiteX3541" fmla="*/ 417683 w 855964"/>
                <a:gd name="connsiteY3541" fmla="*/ 1600003 h 2141100"/>
                <a:gd name="connsiteX3542" fmla="*/ 416755 w 855964"/>
                <a:gd name="connsiteY3542" fmla="*/ 1600003 h 2141100"/>
                <a:gd name="connsiteX3543" fmla="*/ 416586 w 855964"/>
                <a:gd name="connsiteY3543" fmla="*/ 1599835 h 2141100"/>
                <a:gd name="connsiteX3544" fmla="*/ 414476 w 855964"/>
                <a:gd name="connsiteY3544" fmla="*/ 1599413 h 2141100"/>
                <a:gd name="connsiteX3545" fmla="*/ 413463 w 855964"/>
                <a:gd name="connsiteY3545" fmla="*/ 1599919 h 2141100"/>
                <a:gd name="connsiteX3546" fmla="*/ 413125 w 855964"/>
                <a:gd name="connsiteY3546" fmla="*/ 1599919 h 2141100"/>
                <a:gd name="connsiteX3547" fmla="*/ 412365 w 855964"/>
                <a:gd name="connsiteY3547" fmla="*/ 1600341 h 2141100"/>
                <a:gd name="connsiteX3548" fmla="*/ 408567 w 855964"/>
                <a:gd name="connsiteY3548" fmla="*/ 1595447 h 2141100"/>
                <a:gd name="connsiteX3549" fmla="*/ 405865 w 855964"/>
                <a:gd name="connsiteY3549" fmla="*/ 1591904 h 2141100"/>
                <a:gd name="connsiteX3550" fmla="*/ 405106 w 855964"/>
                <a:gd name="connsiteY3550" fmla="*/ 1590384 h 2141100"/>
                <a:gd name="connsiteX3551" fmla="*/ 405106 w 855964"/>
                <a:gd name="connsiteY3551" fmla="*/ 1588697 h 2141100"/>
                <a:gd name="connsiteX3552" fmla="*/ 405274 w 855964"/>
                <a:gd name="connsiteY3552" fmla="*/ 1587853 h 2141100"/>
                <a:gd name="connsiteX3553" fmla="*/ 405528 w 855964"/>
                <a:gd name="connsiteY3553" fmla="*/ 1587179 h 2141100"/>
                <a:gd name="connsiteX3554" fmla="*/ 405528 w 855964"/>
                <a:gd name="connsiteY3554" fmla="*/ 1585407 h 2141100"/>
                <a:gd name="connsiteX3555" fmla="*/ 402742 w 855964"/>
                <a:gd name="connsiteY3555" fmla="*/ 1579247 h 2141100"/>
                <a:gd name="connsiteX3556" fmla="*/ 402573 w 855964"/>
                <a:gd name="connsiteY3556" fmla="*/ 1578572 h 2141100"/>
                <a:gd name="connsiteX3557" fmla="*/ 402573 w 855964"/>
                <a:gd name="connsiteY3557" fmla="*/ 1576885 h 2141100"/>
                <a:gd name="connsiteX3558" fmla="*/ 400885 w 855964"/>
                <a:gd name="connsiteY3558" fmla="*/ 1572835 h 2141100"/>
                <a:gd name="connsiteX3559" fmla="*/ 399872 w 855964"/>
                <a:gd name="connsiteY3559" fmla="*/ 1567688 h 2141100"/>
                <a:gd name="connsiteX3560" fmla="*/ 402827 w 855964"/>
                <a:gd name="connsiteY3560" fmla="*/ 1562963 h 2141100"/>
                <a:gd name="connsiteX3561" fmla="*/ 402827 w 855964"/>
                <a:gd name="connsiteY3561" fmla="*/ 1562794 h 2141100"/>
                <a:gd name="connsiteX3562" fmla="*/ 403502 w 855964"/>
                <a:gd name="connsiteY3562" fmla="*/ 1558322 h 2141100"/>
                <a:gd name="connsiteX3563" fmla="*/ 404430 w 855964"/>
                <a:gd name="connsiteY3563" fmla="*/ 1551319 h 2141100"/>
                <a:gd name="connsiteX3564" fmla="*/ 404430 w 855964"/>
                <a:gd name="connsiteY3564" fmla="*/ 1550391 h 2141100"/>
                <a:gd name="connsiteX3565" fmla="*/ 403924 w 855964"/>
                <a:gd name="connsiteY3565" fmla="*/ 1549800 h 2141100"/>
                <a:gd name="connsiteX3566" fmla="*/ 403586 w 855964"/>
                <a:gd name="connsiteY3566" fmla="*/ 1549463 h 2141100"/>
                <a:gd name="connsiteX3567" fmla="*/ 402827 w 855964"/>
                <a:gd name="connsiteY3567" fmla="*/ 1548957 h 2141100"/>
                <a:gd name="connsiteX3568" fmla="*/ 400041 w 855964"/>
                <a:gd name="connsiteY3568" fmla="*/ 1547607 h 2141100"/>
                <a:gd name="connsiteX3569" fmla="*/ 399534 w 855964"/>
                <a:gd name="connsiteY3569" fmla="*/ 1546932 h 2141100"/>
                <a:gd name="connsiteX3570" fmla="*/ 396664 w 855964"/>
                <a:gd name="connsiteY3570" fmla="*/ 1542122 h 2141100"/>
                <a:gd name="connsiteX3571" fmla="*/ 390418 w 855964"/>
                <a:gd name="connsiteY3571" fmla="*/ 1532841 h 2141100"/>
                <a:gd name="connsiteX3572" fmla="*/ 390080 w 855964"/>
                <a:gd name="connsiteY3572" fmla="*/ 1531997 h 2141100"/>
                <a:gd name="connsiteX3573" fmla="*/ 389067 w 855964"/>
                <a:gd name="connsiteY3573" fmla="*/ 1522547 h 2141100"/>
                <a:gd name="connsiteX3574" fmla="*/ 389827 w 855964"/>
                <a:gd name="connsiteY3574" fmla="*/ 1522294 h 2141100"/>
                <a:gd name="connsiteX3575" fmla="*/ 389573 w 855964"/>
                <a:gd name="connsiteY3575" fmla="*/ 1521535 h 2141100"/>
                <a:gd name="connsiteX3576" fmla="*/ 391093 w 855964"/>
                <a:gd name="connsiteY3576" fmla="*/ 1521535 h 2141100"/>
                <a:gd name="connsiteX3577" fmla="*/ 393456 w 855964"/>
                <a:gd name="connsiteY3577" fmla="*/ 1520607 h 2141100"/>
                <a:gd name="connsiteX3578" fmla="*/ 395060 w 855964"/>
                <a:gd name="connsiteY3578" fmla="*/ 1521450 h 2141100"/>
                <a:gd name="connsiteX3579" fmla="*/ 402742 w 855964"/>
                <a:gd name="connsiteY3579" fmla="*/ 1521450 h 2141100"/>
                <a:gd name="connsiteX3580" fmla="*/ 406625 w 855964"/>
                <a:gd name="connsiteY3580" fmla="*/ 1520691 h 2141100"/>
                <a:gd name="connsiteX3581" fmla="*/ 408313 w 855964"/>
                <a:gd name="connsiteY3581" fmla="*/ 1520691 h 2141100"/>
                <a:gd name="connsiteX3582" fmla="*/ 409158 w 855964"/>
                <a:gd name="connsiteY3582" fmla="*/ 1519847 h 2141100"/>
                <a:gd name="connsiteX3583" fmla="*/ 410761 w 855964"/>
                <a:gd name="connsiteY3583" fmla="*/ 1519847 h 2141100"/>
                <a:gd name="connsiteX3584" fmla="*/ 411437 w 855964"/>
                <a:gd name="connsiteY3584" fmla="*/ 1520607 h 2141100"/>
                <a:gd name="connsiteX3585" fmla="*/ 412028 w 855964"/>
                <a:gd name="connsiteY3585" fmla="*/ 1520607 h 2141100"/>
                <a:gd name="connsiteX3586" fmla="*/ 414054 w 855964"/>
                <a:gd name="connsiteY3586" fmla="*/ 1519932 h 2141100"/>
                <a:gd name="connsiteX3587" fmla="*/ 417599 w 855964"/>
                <a:gd name="connsiteY3587" fmla="*/ 1519932 h 2141100"/>
                <a:gd name="connsiteX3588" fmla="*/ 419709 w 855964"/>
                <a:gd name="connsiteY3588" fmla="*/ 1519172 h 2141100"/>
                <a:gd name="connsiteX3589" fmla="*/ 419709 w 855964"/>
                <a:gd name="connsiteY3589" fmla="*/ 1519172 h 2141100"/>
                <a:gd name="connsiteX3590" fmla="*/ 421398 w 855964"/>
                <a:gd name="connsiteY3590" fmla="*/ 1518328 h 2141100"/>
                <a:gd name="connsiteX3591" fmla="*/ 422326 w 855964"/>
                <a:gd name="connsiteY3591" fmla="*/ 1518328 h 2141100"/>
                <a:gd name="connsiteX3592" fmla="*/ 422833 w 855964"/>
                <a:gd name="connsiteY3592" fmla="*/ 1518159 h 2141100"/>
                <a:gd name="connsiteX3593" fmla="*/ 428151 w 855964"/>
                <a:gd name="connsiteY3593" fmla="*/ 1510060 h 2141100"/>
                <a:gd name="connsiteX3594" fmla="*/ 429755 w 855964"/>
                <a:gd name="connsiteY3594" fmla="*/ 1508710 h 2141100"/>
                <a:gd name="connsiteX3595" fmla="*/ 429755 w 855964"/>
                <a:gd name="connsiteY3595" fmla="*/ 1508457 h 2141100"/>
                <a:gd name="connsiteX3596" fmla="*/ 430008 w 855964"/>
                <a:gd name="connsiteY3596" fmla="*/ 1508457 h 2141100"/>
                <a:gd name="connsiteX3597" fmla="*/ 435832 w 855964"/>
                <a:gd name="connsiteY3597" fmla="*/ 1503647 h 2141100"/>
                <a:gd name="connsiteX3598" fmla="*/ 440222 w 855964"/>
                <a:gd name="connsiteY3598" fmla="*/ 1500272 h 2141100"/>
                <a:gd name="connsiteX3599" fmla="*/ 442079 w 855964"/>
                <a:gd name="connsiteY3599" fmla="*/ 1498500 h 2141100"/>
                <a:gd name="connsiteX3600" fmla="*/ 449930 w 855964"/>
                <a:gd name="connsiteY3600" fmla="*/ 1489894 h 2141100"/>
                <a:gd name="connsiteX3601" fmla="*/ 450521 w 855964"/>
                <a:gd name="connsiteY3601" fmla="*/ 1490400 h 2141100"/>
                <a:gd name="connsiteX3602" fmla="*/ 451280 w 855964"/>
                <a:gd name="connsiteY3602" fmla="*/ 1489641 h 2141100"/>
                <a:gd name="connsiteX3603" fmla="*/ 452125 w 855964"/>
                <a:gd name="connsiteY3603" fmla="*/ 1490485 h 2141100"/>
                <a:gd name="connsiteX3604" fmla="*/ 456176 w 855964"/>
                <a:gd name="connsiteY3604" fmla="*/ 1493776 h 2141100"/>
                <a:gd name="connsiteX3605" fmla="*/ 457780 w 855964"/>
                <a:gd name="connsiteY3605" fmla="*/ 1495463 h 2141100"/>
                <a:gd name="connsiteX3606" fmla="*/ 459384 w 855964"/>
                <a:gd name="connsiteY3606" fmla="*/ 1498753 h 2141100"/>
                <a:gd name="connsiteX3607" fmla="*/ 460144 w 855964"/>
                <a:gd name="connsiteY3607" fmla="*/ 1502044 h 2141100"/>
                <a:gd name="connsiteX3608" fmla="*/ 461748 w 855964"/>
                <a:gd name="connsiteY3608" fmla="*/ 1507022 h 2141100"/>
                <a:gd name="connsiteX3609" fmla="*/ 462507 w 855964"/>
                <a:gd name="connsiteY3609" fmla="*/ 1511157 h 2141100"/>
                <a:gd name="connsiteX3610" fmla="*/ 464111 w 855964"/>
                <a:gd name="connsiteY3610" fmla="*/ 1515291 h 2141100"/>
                <a:gd name="connsiteX3611" fmla="*/ 465715 w 855964"/>
                <a:gd name="connsiteY3611" fmla="*/ 1519425 h 2141100"/>
                <a:gd name="connsiteX3612" fmla="*/ 466475 w 855964"/>
                <a:gd name="connsiteY3612" fmla="*/ 1522716 h 2141100"/>
                <a:gd name="connsiteX3613" fmla="*/ 466475 w 855964"/>
                <a:gd name="connsiteY3613" fmla="*/ 1524404 h 2141100"/>
                <a:gd name="connsiteX3614" fmla="*/ 467235 w 855964"/>
                <a:gd name="connsiteY3614" fmla="*/ 1527694 h 2141100"/>
                <a:gd name="connsiteX3615" fmla="*/ 468079 w 855964"/>
                <a:gd name="connsiteY3615" fmla="*/ 1527694 h 2141100"/>
                <a:gd name="connsiteX3616" fmla="*/ 468923 w 855964"/>
                <a:gd name="connsiteY3616" fmla="*/ 1529382 h 2141100"/>
                <a:gd name="connsiteX3617" fmla="*/ 469767 w 855964"/>
                <a:gd name="connsiteY3617" fmla="*/ 1531069 h 2141100"/>
                <a:gd name="connsiteX3618" fmla="*/ 470611 w 855964"/>
                <a:gd name="connsiteY3618" fmla="*/ 1531069 h 2141100"/>
                <a:gd name="connsiteX3619" fmla="*/ 470611 w 855964"/>
                <a:gd name="connsiteY3619" fmla="*/ 1531913 h 2141100"/>
                <a:gd name="connsiteX3620" fmla="*/ 471455 w 855964"/>
                <a:gd name="connsiteY3620" fmla="*/ 1532757 h 2141100"/>
                <a:gd name="connsiteX3621" fmla="*/ 472300 w 855964"/>
                <a:gd name="connsiteY3621" fmla="*/ 1533600 h 2141100"/>
                <a:gd name="connsiteX3622" fmla="*/ 473144 w 855964"/>
                <a:gd name="connsiteY3622" fmla="*/ 1535288 h 2141100"/>
                <a:gd name="connsiteX3623" fmla="*/ 473988 w 855964"/>
                <a:gd name="connsiteY3623" fmla="*/ 1536131 h 2141100"/>
                <a:gd name="connsiteX3624" fmla="*/ 474832 w 855964"/>
                <a:gd name="connsiteY3624" fmla="*/ 1536975 h 2141100"/>
                <a:gd name="connsiteX3625" fmla="*/ 474832 w 855964"/>
                <a:gd name="connsiteY3625" fmla="*/ 1537819 h 2141100"/>
                <a:gd name="connsiteX3626" fmla="*/ 475676 w 855964"/>
                <a:gd name="connsiteY3626" fmla="*/ 1538663 h 2141100"/>
                <a:gd name="connsiteX3627" fmla="*/ 476520 w 855964"/>
                <a:gd name="connsiteY3627" fmla="*/ 1539507 h 2141100"/>
                <a:gd name="connsiteX3628" fmla="*/ 477364 w 855964"/>
                <a:gd name="connsiteY3628" fmla="*/ 1540350 h 2141100"/>
                <a:gd name="connsiteX3629" fmla="*/ 478209 w 855964"/>
                <a:gd name="connsiteY3629" fmla="*/ 1541194 h 2141100"/>
                <a:gd name="connsiteX3630" fmla="*/ 478209 w 855964"/>
                <a:gd name="connsiteY3630" fmla="*/ 1542038 h 2141100"/>
                <a:gd name="connsiteX3631" fmla="*/ 479053 w 855964"/>
                <a:gd name="connsiteY3631" fmla="*/ 1542882 h 2141100"/>
                <a:gd name="connsiteX3632" fmla="*/ 479897 w 855964"/>
                <a:gd name="connsiteY3632" fmla="*/ 1544569 h 2141100"/>
                <a:gd name="connsiteX3633" fmla="*/ 479897 w 855964"/>
                <a:gd name="connsiteY3633" fmla="*/ 1546257 h 2141100"/>
                <a:gd name="connsiteX3634" fmla="*/ 480741 w 855964"/>
                <a:gd name="connsiteY3634" fmla="*/ 1547101 h 2141100"/>
                <a:gd name="connsiteX3635" fmla="*/ 480741 w 855964"/>
                <a:gd name="connsiteY3635" fmla="*/ 1547944 h 2141100"/>
                <a:gd name="connsiteX3636" fmla="*/ 481585 w 855964"/>
                <a:gd name="connsiteY3636" fmla="*/ 1548788 h 2141100"/>
                <a:gd name="connsiteX3637" fmla="*/ 483189 w 855964"/>
                <a:gd name="connsiteY3637" fmla="*/ 1552922 h 2141100"/>
                <a:gd name="connsiteX3638" fmla="*/ 483189 w 855964"/>
                <a:gd name="connsiteY3638" fmla="*/ 1555369 h 2141100"/>
                <a:gd name="connsiteX3639" fmla="*/ 484033 w 855964"/>
                <a:gd name="connsiteY3639" fmla="*/ 1555369 h 2141100"/>
                <a:gd name="connsiteX3640" fmla="*/ 485215 w 855964"/>
                <a:gd name="connsiteY3640" fmla="*/ 1555031 h 2141100"/>
                <a:gd name="connsiteX3641" fmla="*/ 485637 w 855964"/>
                <a:gd name="connsiteY3641" fmla="*/ 1554610 h 2141100"/>
                <a:gd name="connsiteX3642" fmla="*/ 487579 w 855964"/>
                <a:gd name="connsiteY3642" fmla="*/ 1554610 h 2141100"/>
                <a:gd name="connsiteX3643" fmla="*/ 488845 w 855964"/>
                <a:gd name="connsiteY3643" fmla="*/ 1553935 h 2141100"/>
                <a:gd name="connsiteX3644" fmla="*/ 488845 w 855964"/>
                <a:gd name="connsiteY3644" fmla="*/ 1553935 h 2141100"/>
                <a:gd name="connsiteX3645" fmla="*/ 489014 w 855964"/>
                <a:gd name="connsiteY3645" fmla="*/ 1552838 h 2141100"/>
                <a:gd name="connsiteX3646" fmla="*/ 489689 w 855964"/>
                <a:gd name="connsiteY3646" fmla="*/ 1552838 h 2141100"/>
                <a:gd name="connsiteX3647" fmla="*/ 489689 w 855964"/>
                <a:gd name="connsiteY3647" fmla="*/ 1552163 h 2141100"/>
                <a:gd name="connsiteX3648" fmla="*/ 492475 w 855964"/>
                <a:gd name="connsiteY3648" fmla="*/ 1552163 h 2141100"/>
                <a:gd name="connsiteX3649" fmla="*/ 493403 w 855964"/>
                <a:gd name="connsiteY3649" fmla="*/ 1551994 h 2141100"/>
                <a:gd name="connsiteX3650" fmla="*/ 493403 w 855964"/>
                <a:gd name="connsiteY3650" fmla="*/ 1551994 h 2141100"/>
                <a:gd name="connsiteX3651" fmla="*/ 494585 w 855964"/>
                <a:gd name="connsiteY3651" fmla="*/ 1551403 h 2141100"/>
                <a:gd name="connsiteX3652" fmla="*/ 494585 w 855964"/>
                <a:gd name="connsiteY3652" fmla="*/ 1552247 h 2141100"/>
                <a:gd name="connsiteX3653" fmla="*/ 496442 w 855964"/>
                <a:gd name="connsiteY3653" fmla="*/ 1552247 h 2141100"/>
                <a:gd name="connsiteX3654" fmla="*/ 497624 w 855964"/>
                <a:gd name="connsiteY3654" fmla="*/ 1552078 h 2141100"/>
                <a:gd name="connsiteX3655" fmla="*/ 498046 w 855964"/>
                <a:gd name="connsiteY3655" fmla="*/ 1552078 h 2141100"/>
                <a:gd name="connsiteX3656" fmla="*/ 498721 w 855964"/>
                <a:gd name="connsiteY3656" fmla="*/ 1551488 h 2141100"/>
                <a:gd name="connsiteX3657" fmla="*/ 500325 w 855964"/>
                <a:gd name="connsiteY3657" fmla="*/ 1552332 h 2141100"/>
                <a:gd name="connsiteX3658" fmla="*/ 503617 w 855964"/>
                <a:gd name="connsiteY3658" fmla="*/ 1552332 h 2141100"/>
                <a:gd name="connsiteX3659" fmla="*/ 504462 w 855964"/>
                <a:gd name="connsiteY3659" fmla="*/ 1553175 h 2141100"/>
                <a:gd name="connsiteX3660" fmla="*/ 505306 w 855964"/>
                <a:gd name="connsiteY3660" fmla="*/ 1553175 h 2141100"/>
                <a:gd name="connsiteX3661" fmla="*/ 505306 w 855964"/>
                <a:gd name="connsiteY3661" fmla="*/ 1554019 h 2141100"/>
                <a:gd name="connsiteX3662" fmla="*/ 506150 w 855964"/>
                <a:gd name="connsiteY3662" fmla="*/ 1554863 h 2141100"/>
                <a:gd name="connsiteX3663" fmla="*/ 506150 w 855964"/>
                <a:gd name="connsiteY3663" fmla="*/ 1555706 h 2141100"/>
                <a:gd name="connsiteX3664" fmla="*/ 507754 w 855964"/>
                <a:gd name="connsiteY3664" fmla="*/ 1555706 h 2141100"/>
                <a:gd name="connsiteX3665" fmla="*/ 507754 w 855964"/>
                <a:gd name="connsiteY3665" fmla="*/ 1556551 h 2141100"/>
                <a:gd name="connsiteX3666" fmla="*/ 508007 w 855964"/>
                <a:gd name="connsiteY3666" fmla="*/ 1556551 h 2141100"/>
                <a:gd name="connsiteX3667" fmla="*/ 508007 w 855964"/>
                <a:gd name="connsiteY3667" fmla="*/ 1556297 h 2141100"/>
                <a:gd name="connsiteX3668" fmla="*/ 508429 w 855964"/>
                <a:gd name="connsiteY3668" fmla="*/ 1553935 h 2141100"/>
                <a:gd name="connsiteX3669" fmla="*/ 508851 w 855964"/>
                <a:gd name="connsiteY3669" fmla="*/ 1552754 h 2141100"/>
                <a:gd name="connsiteX3670" fmla="*/ 509526 w 855964"/>
                <a:gd name="connsiteY3670" fmla="*/ 1551488 h 2141100"/>
                <a:gd name="connsiteX3671" fmla="*/ 509526 w 855964"/>
                <a:gd name="connsiteY3671" fmla="*/ 1551235 h 2141100"/>
                <a:gd name="connsiteX3672" fmla="*/ 509864 w 855964"/>
                <a:gd name="connsiteY3672" fmla="*/ 1550391 h 2141100"/>
                <a:gd name="connsiteX3673" fmla="*/ 510117 w 855964"/>
                <a:gd name="connsiteY3673" fmla="*/ 1549378 h 2141100"/>
                <a:gd name="connsiteX3674" fmla="*/ 508682 w 855964"/>
                <a:gd name="connsiteY3674" fmla="*/ 1546088 h 2141100"/>
                <a:gd name="connsiteX3675" fmla="*/ 508007 w 855964"/>
                <a:gd name="connsiteY3675" fmla="*/ 1543725 h 2141100"/>
                <a:gd name="connsiteX3676" fmla="*/ 508682 w 855964"/>
                <a:gd name="connsiteY3676" fmla="*/ 1543304 h 2141100"/>
                <a:gd name="connsiteX3677" fmla="*/ 508851 w 855964"/>
                <a:gd name="connsiteY3677" fmla="*/ 1543304 h 2141100"/>
                <a:gd name="connsiteX3678" fmla="*/ 511468 w 855964"/>
                <a:gd name="connsiteY3678" fmla="*/ 1541616 h 2141100"/>
                <a:gd name="connsiteX3679" fmla="*/ 513156 w 855964"/>
                <a:gd name="connsiteY3679" fmla="*/ 1541616 h 2141100"/>
                <a:gd name="connsiteX3680" fmla="*/ 514085 w 855964"/>
                <a:gd name="connsiteY3680" fmla="*/ 1540688 h 2141100"/>
                <a:gd name="connsiteX3681" fmla="*/ 514254 w 855964"/>
                <a:gd name="connsiteY3681" fmla="*/ 1539844 h 2141100"/>
                <a:gd name="connsiteX3682" fmla="*/ 515858 w 855964"/>
                <a:gd name="connsiteY3682" fmla="*/ 1538156 h 2141100"/>
                <a:gd name="connsiteX3683" fmla="*/ 516533 w 855964"/>
                <a:gd name="connsiteY3683" fmla="*/ 1537988 h 2141100"/>
                <a:gd name="connsiteX3684" fmla="*/ 516870 w 855964"/>
                <a:gd name="connsiteY3684" fmla="*/ 1537482 h 2141100"/>
                <a:gd name="connsiteX3685" fmla="*/ 517715 w 855964"/>
                <a:gd name="connsiteY3685" fmla="*/ 1537482 h 2141100"/>
                <a:gd name="connsiteX3686" fmla="*/ 517968 w 855964"/>
                <a:gd name="connsiteY3686" fmla="*/ 1537735 h 2141100"/>
                <a:gd name="connsiteX3687" fmla="*/ 518390 w 855964"/>
                <a:gd name="connsiteY3687" fmla="*/ 1537313 h 2141100"/>
                <a:gd name="connsiteX3688" fmla="*/ 518981 w 855964"/>
                <a:gd name="connsiteY3688" fmla="*/ 1537313 h 2141100"/>
                <a:gd name="connsiteX3689" fmla="*/ 519319 w 855964"/>
                <a:gd name="connsiteY3689" fmla="*/ 1536638 h 2141100"/>
                <a:gd name="connsiteX3690" fmla="*/ 520247 w 855964"/>
                <a:gd name="connsiteY3690" fmla="*/ 1536638 h 2141100"/>
                <a:gd name="connsiteX3691" fmla="*/ 521007 w 855964"/>
                <a:gd name="connsiteY3691" fmla="*/ 1535879 h 2141100"/>
                <a:gd name="connsiteX3692" fmla="*/ 521260 w 855964"/>
                <a:gd name="connsiteY3692" fmla="*/ 1533600 h 2141100"/>
                <a:gd name="connsiteX3693" fmla="*/ 521513 w 855964"/>
                <a:gd name="connsiteY3693" fmla="*/ 1532588 h 2141100"/>
                <a:gd name="connsiteX3694" fmla="*/ 521935 w 855964"/>
                <a:gd name="connsiteY3694" fmla="*/ 1532757 h 2141100"/>
                <a:gd name="connsiteX3695" fmla="*/ 522780 w 855964"/>
                <a:gd name="connsiteY3695" fmla="*/ 1531744 h 2141100"/>
                <a:gd name="connsiteX3696" fmla="*/ 522189 w 855964"/>
                <a:gd name="connsiteY3696" fmla="*/ 1530816 h 2141100"/>
                <a:gd name="connsiteX3697" fmla="*/ 521767 w 855964"/>
                <a:gd name="connsiteY3697" fmla="*/ 1529466 h 2141100"/>
                <a:gd name="connsiteX3698" fmla="*/ 522020 w 855964"/>
                <a:gd name="connsiteY3698" fmla="*/ 1528622 h 2141100"/>
                <a:gd name="connsiteX3699" fmla="*/ 522611 w 855964"/>
                <a:gd name="connsiteY3699" fmla="*/ 1527863 h 2141100"/>
                <a:gd name="connsiteX3700" fmla="*/ 522948 w 855964"/>
                <a:gd name="connsiteY3700" fmla="*/ 1526935 h 2141100"/>
                <a:gd name="connsiteX3701" fmla="*/ 522104 w 855964"/>
                <a:gd name="connsiteY3701" fmla="*/ 1526007 h 2141100"/>
                <a:gd name="connsiteX3702" fmla="*/ 521851 w 855964"/>
                <a:gd name="connsiteY3702" fmla="*/ 1525500 h 2141100"/>
                <a:gd name="connsiteX3703" fmla="*/ 521851 w 855964"/>
                <a:gd name="connsiteY3703" fmla="*/ 1524994 h 2141100"/>
                <a:gd name="connsiteX3704" fmla="*/ 521513 w 855964"/>
                <a:gd name="connsiteY3704" fmla="*/ 1523475 h 2141100"/>
                <a:gd name="connsiteX3705" fmla="*/ 521513 w 855964"/>
                <a:gd name="connsiteY3705" fmla="*/ 1523053 h 2141100"/>
                <a:gd name="connsiteX3706" fmla="*/ 521767 w 855964"/>
                <a:gd name="connsiteY3706" fmla="*/ 1522463 h 2141100"/>
                <a:gd name="connsiteX3707" fmla="*/ 522526 w 855964"/>
                <a:gd name="connsiteY3707" fmla="*/ 1521535 h 2141100"/>
                <a:gd name="connsiteX3708" fmla="*/ 523117 w 855964"/>
                <a:gd name="connsiteY3708" fmla="*/ 1520269 h 2141100"/>
                <a:gd name="connsiteX3709" fmla="*/ 523539 w 855964"/>
                <a:gd name="connsiteY3709" fmla="*/ 1518244 h 2141100"/>
                <a:gd name="connsiteX3710" fmla="*/ 524130 w 855964"/>
                <a:gd name="connsiteY3710" fmla="*/ 1517316 h 2141100"/>
                <a:gd name="connsiteX3711" fmla="*/ 524130 w 855964"/>
                <a:gd name="connsiteY3711" fmla="*/ 1516810 h 2141100"/>
                <a:gd name="connsiteX3712" fmla="*/ 523961 w 855964"/>
                <a:gd name="connsiteY3712" fmla="*/ 1515797 h 2141100"/>
                <a:gd name="connsiteX3713" fmla="*/ 523371 w 855964"/>
                <a:gd name="connsiteY3713" fmla="*/ 1515207 h 2141100"/>
                <a:gd name="connsiteX3714" fmla="*/ 522442 w 855964"/>
                <a:gd name="connsiteY3714" fmla="*/ 1514869 h 2141100"/>
                <a:gd name="connsiteX3715" fmla="*/ 521429 w 855964"/>
                <a:gd name="connsiteY3715" fmla="*/ 1513857 h 2141100"/>
                <a:gd name="connsiteX3716" fmla="*/ 523286 w 855964"/>
                <a:gd name="connsiteY3716" fmla="*/ 1511579 h 2141100"/>
                <a:gd name="connsiteX3717" fmla="*/ 523961 w 855964"/>
                <a:gd name="connsiteY3717" fmla="*/ 1511072 h 2141100"/>
                <a:gd name="connsiteX3718" fmla="*/ 524552 w 855964"/>
                <a:gd name="connsiteY3718" fmla="*/ 1509722 h 2141100"/>
                <a:gd name="connsiteX3719" fmla="*/ 524974 w 855964"/>
                <a:gd name="connsiteY3719" fmla="*/ 1508288 h 2141100"/>
                <a:gd name="connsiteX3720" fmla="*/ 524974 w 855964"/>
                <a:gd name="connsiteY3720" fmla="*/ 1505250 h 2141100"/>
                <a:gd name="connsiteX3721" fmla="*/ 524637 w 855964"/>
                <a:gd name="connsiteY3721" fmla="*/ 1504238 h 2141100"/>
                <a:gd name="connsiteX3722" fmla="*/ 523877 w 855964"/>
                <a:gd name="connsiteY3722" fmla="*/ 1503647 h 2141100"/>
                <a:gd name="connsiteX3723" fmla="*/ 523877 w 855964"/>
                <a:gd name="connsiteY3723" fmla="*/ 1503310 h 2141100"/>
                <a:gd name="connsiteX3724" fmla="*/ 524468 w 855964"/>
                <a:gd name="connsiteY3724" fmla="*/ 1502466 h 2141100"/>
                <a:gd name="connsiteX3725" fmla="*/ 524974 w 855964"/>
                <a:gd name="connsiteY3725" fmla="*/ 1501369 h 2141100"/>
                <a:gd name="connsiteX3726" fmla="*/ 526072 w 855964"/>
                <a:gd name="connsiteY3726" fmla="*/ 1500778 h 2141100"/>
                <a:gd name="connsiteX3727" fmla="*/ 526409 w 855964"/>
                <a:gd name="connsiteY3727" fmla="*/ 1500778 h 2141100"/>
                <a:gd name="connsiteX3728" fmla="*/ 527929 w 855964"/>
                <a:gd name="connsiteY3728" fmla="*/ 1498753 h 2141100"/>
                <a:gd name="connsiteX3729" fmla="*/ 528520 w 855964"/>
                <a:gd name="connsiteY3729" fmla="*/ 1498585 h 2141100"/>
                <a:gd name="connsiteX3730" fmla="*/ 528688 w 855964"/>
                <a:gd name="connsiteY3730" fmla="*/ 1498247 h 2141100"/>
                <a:gd name="connsiteX3731" fmla="*/ 530039 w 855964"/>
                <a:gd name="connsiteY3731" fmla="*/ 1498247 h 2141100"/>
                <a:gd name="connsiteX3732" fmla="*/ 530461 w 855964"/>
                <a:gd name="connsiteY3732" fmla="*/ 1497235 h 2141100"/>
                <a:gd name="connsiteX3733" fmla="*/ 531474 w 855964"/>
                <a:gd name="connsiteY3733" fmla="*/ 1495379 h 2141100"/>
                <a:gd name="connsiteX3734" fmla="*/ 531981 w 855964"/>
                <a:gd name="connsiteY3734" fmla="*/ 1495041 h 2141100"/>
                <a:gd name="connsiteX3735" fmla="*/ 532065 w 855964"/>
                <a:gd name="connsiteY3735" fmla="*/ 1495041 h 2141100"/>
                <a:gd name="connsiteX3736" fmla="*/ 532403 w 855964"/>
                <a:gd name="connsiteY3736" fmla="*/ 1494788 h 2141100"/>
                <a:gd name="connsiteX3737" fmla="*/ 534682 w 855964"/>
                <a:gd name="connsiteY3737" fmla="*/ 1491750 h 2141100"/>
                <a:gd name="connsiteX3738" fmla="*/ 535104 w 855964"/>
                <a:gd name="connsiteY3738" fmla="*/ 1490485 h 2141100"/>
                <a:gd name="connsiteX3739" fmla="*/ 535104 w 855964"/>
                <a:gd name="connsiteY3739" fmla="*/ 1488882 h 2141100"/>
                <a:gd name="connsiteX3740" fmla="*/ 539156 w 855964"/>
                <a:gd name="connsiteY3740" fmla="*/ 1485000 h 2141100"/>
                <a:gd name="connsiteX3741" fmla="*/ 536370 w 855964"/>
                <a:gd name="connsiteY3741" fmla="*/ 1481203 h 2141100"/>
                <a:gd name="connsiteX3742" fmla="*/ 536623 w 855964"/>
                <a:gd name="connsiteY3742" fmla="*/ 1480444 h 2141100"/>
                <a:gd name="connsiteX3743" fmla="*/ 536792 w 855964"/>
                <a:gd name="connsiteY3743" fmla="*/ 1480444 h 2141100"/>
                <a:gd name="connsiteX3744" fmla="*/ 537046 w 855964"/>
                <a:gd name="connsiteY3744" fmla="*/ 1479853 h 2141100"/>
                <a:gd name="connsiteX3745" fmla="*/ 537046 w 855964"/>
                <a:gd name="connsiteY3745" fmla="*/ 1479432 h 2141100"/>
                <a:gd name="connsiteX3746" fmla="*/ 537214 w 855964"/>
                <a:gd name="connsiteY3746" fmla="*/ 1479010 h 2141100"/>
                <a:gd name="connsiteX3747" fmla="*/ 537383 w 855964"/>
                <a:gd name="connsiteY3747" fmla="*/ 1478841 h 2141100"/>
                <a:gd name="connsiteX3748" fmla="*/ 537890 w 855964"/>
                <a:gd name="connsiteY3748" fmla="*/ 1478672 h 2141100"/>
                <a:gd name="connsiteX3749" fmla="*/ 538059 w 855964"/>
                <a:gd name="connsiteY3749" fmla="*/ 1478504 h 2141100"/>
                <a:gd name="connsiteX3750" fmla="*/ 538565 w 855964"/>
                <a:gd name="connsiteY3750" fmla="*/ 1477575 h 2141100"/>
                <a:gd name="connsiteX3751" fmla="*/ 539072 w 855964"/>
                <a:gd name="connsiteY3751" fmla="*/ 1477407 h 2141100"/>
                <a:gd name="connsiteX3752" fmla="*/ 539663 w 855964"/>
                <a:gd name="connsiteY3752" fmla="*/ 1477407 h 2141100"/>
                <a:gd name="connsiteX3753" fmla="*/ 540338 w 855964"/>
                <a:gd name="connsiteY3753" fmla="*/ 1476816 h 2141100"/>
                <a:gd name="connsiteX3754" fmla="*/ 542111 w 855964"/>
                <a:gd name="connsiteY3754" fmla="*/ 1476816 h 2141100"/>
                <a:gd name="connsiteX3755" fmla="*/ 542786 w 855964"/>
                <a:gd name="connsiteY3755" fmla="*/ 1475972 h 2141100"/>
                <a:gd name="connsiteX3756" fmla="*/ 544390 w 855964"/>
                <a:gd name="connsiteY3756" fmla="*/ 1475972 h 2141100"/>
                <a:gd name="connsiteX3757" fmla="*/ 547766 w 855964"/>
                <a:gd name="connsiteY3757" fmla="*/ 1474369 h 2141100"/>
                <a:gd name="connsiteX3758" fmla="*/ 548526 w 855964"/>
                <a:gd name="connsiteY3758" fmla="*/ 1472344 h 2141100"/>
                <a:gd name="connsiteX3759" fmla="*/ 550805 w 855964"/>
                <a:gd name="connsiteY3759" fmla="*/ 1467703 h 2141100"/>
                <a:gd name="connsiteX3760" fmla="*/ 552156 w 855964"/>
                <a:gd name="connsiteY3760" fmla="*/ 1464582 h 2141100"/>
                <a:gd name="connsiteX3761" fmla="*/ 552156 w 855964"/>
                <a:gd name="connsiteY3761" fmla="*/ 1464413 h 2141100"/>
                <a:gd name="connsiteX3762" fmla="*/ 552662 w 855964"/>
                <a:gd name="connsiteY3762" fmla="*/ 1463485 h 2141100"/>
                <a:gd name="connsiteX3763" fmla="*/ 555533 w 855964"/>
                <a:gd name="connsiteY3763" fmla="*/ 1459519 h 2141100"/>
                <a:gd name="connsiteX3764" fmla="*/ 559331 w 855964"/>
                <a:gd name="connsiteY3764" fmla="*/ 1455132 h 2141100"/>
                <a:gd name="connsiteX3765" fmla="*/ 559922 w 855964"/>
                <a:gd name="connsiteY3765" fmla="*/ 1454456 h 2141100"/>
                <a:gd name="connsiteX3766" fmla="*/ 561779 w 855964"/>
                <a:gd name="connsiteY3766" fmla="*/ 1453360 h 2141100"/>
                <a:gd name="connsiteX3767" fmla="*/ 562623 w 855964"/>
                <a:gd name="connsiteY3767" fmla="*/ 1452516 h 2141100"/>
                <a:gd name="connsiteX3768" fmla="*/ 564649 w 855964"/>
                <a:gd name="connsiteY3768" fmla="*/ 1451250 h 2141100"/>
                <a:gd name="connsiteX3769" fmla="*/ 566591 w 855964"/>
                <a:gd name="connsiteY3769" fmla="*/ 1449900 h 2141100"/>
                <a:gd name="connsiteX3770" fmla="*/ 567772 w 855964"/>
                <a:gd name="connsiteY3770" fmla="*/ 1449056 h 2141100"/>
                <a:gd name="connsiteX3771" fmla="*/ 569461 w 855964"/>
                <a:gd name="connsiteY3771" fmla="*/ 1447453 h 2141100"/>
                <a:gd name="connsiteX3772" fmla="*/ 571487 w 855964"/>
                <a:gd name="connsiteY3772" fmla="*/ 1445091 h 2141100"/>
                <a:gd name="connsiteX3773" fmla="*/ 573344 w 855964"/>
                <a:gd name="connsiteY3773" fmla="*/ 1443488 h 2141100"/>
                <a:gd name="connsiteX3774" fmla="*/ 574019 w 855964"/>
                <a:gd name="connsiteY3774" fmla="*/ 1442728 h 2141100"/>
                <a:gd name="connsiteX3775" fmla="*/ 574948 w 855964"/>
                <a:gd name="connsiteY3775" fmla="*/ 1440788 h 2141100"/>
                <a:gd name="connsiteX3776" fmla="*/ 575117 w 855964"/>
                <a:gd name="connsiteY3776" fmla="*/ 1440788 h 2141100"/>
                <a:gd name="connsiteX3777" fmla="*/ 575792 w 855964"/>
                <a:gd name="connsiteY3777" fmla="*/ 1440366 h 2141100"/>
                <a:gd name="connsiteX3778" fmla="*/ 576130 w 855964"/>
                <a:gd name="connsiteY3778" fmla="*/ 1440113 h 2141100"/>
                <a:gd name="connsiteX3779" fmla="*/ 576805 w 855964"/>
                <a:gd name="connsiteY3779" fmla="*/ 1440113 h 2141100"/>
                <a:gd name="connsiteX3780" fmla="*/ 577058 w 855964"/>
                <a:gd name="connsiteY3780" fmla="*/ 1439944 h 2141100"/>
                <a:gd name="connsiteX3781" fmla="*/ 580350 w 855964"/>
                <a:gd name="connsiteY3781" fmla="*/ 1439944 h 2141100"/>
                <a:gd name="connsiteX3782" fmla="*/ 581194 w 855964"/>
                <a:gd name="connsiteY3782" fmla="*/ 1439522 h 2141100"/>
                <a:gd name="connsiteX3783" fmla="*/ 581363 w 855964"/>
                <a:gd name="connsiteY3783" fmla="*/ 1439354 h 2141100"/>
                <a:gd name="connsiteX3784" fmla="*/ 581954 w 855964"/>
                <a:gd name="connsiteY3784" fmla="*/ 1438594 h 2141100"/>
                <a:gd name="connsiteX3785" fmla="*/ 583220 w 855964"/>
                <a:gd name="connsiteY3785" fmla="*/ 1437750 h 2141100"/>
                <a:gd name="connsiteX3786" fmla="*/ 585668 w 855964"/>
                <a:gd name="connsiteY3786" fmla="*/ 1432941 h 2141100"/>
                <a:gd name="connsiteX3787" fmla="*/ 586428 w 855964"/>
                <a:gd name="connsiteY3787" fmla="*/ 1433701 h 2141100"/>
                <a:gd name="connsiteX3788" fmla="*/ 586935 w 855964"/>
                <a:gd name="connsiteY3788" fmla="*/ 1432604 h 2141100"/>
                <a:gd name="connsiteX3789" fmla="*/ 586935 w 855964"/>
                <a:gd name="connsiteY3789" fmla="*/ 1433447 h 2141100"/>
                <a:gd name="connsiteX3790" fmla="*/ 587779 w 855964"/>
                <a:gd name="connsiteY3790" fmla="*/ 1434291 h 2141100"/>
                <a:gd name="connsiteX3791" fmla="*/ 588623 w 855964"/>
                <a:gd name="connsiteY3791" fmla="*/ 1434291 h 2141100"/>
                <a:gd name="connsiteX3792" fmla="*/ 588623 w 855964"/>
                <a:gd name="connsiteY3792" fmla="*/ 1435135 h 2141100"/>
                <a:gd name="connsiteX3793" fmla="*/ 589467 w 855964"/>
                <a:gd name="connsiteY3793" fmla="*/ 1435135 h 2141100"/>
                <a:gd name="connsiteX3794" fmla="*/ 590311 w 855964"/>
                <a:gd name="connsiteY3794" fmla="*/ 1435978 h 2141100"/>
                <a:gd name="connsiteX3795" fmla="*/ 590311 w 855964"/>
                <a:gd name="connsiteY3795" fmla="*/ 1436569 h 2141100"/>
                <a:gd name="connsiteX3796" fmla="*/ 591915 w 855964"/>
                <a:gd name="connsiteY3796" fmla="*/ 1435978 h 2141100"/>
                <a:gd name="connsiteX3797" fmla="*/ 592084 w 855964"/>
                <a:gd name="connsiteY3797" fmla="*/ 1435978 h 2141100"/>
                <a:gd name="connsiteX3798" fmla="*/ 593435 w 855964"/>
                <a:gd name="connsiteY3798" fmla="*/ 1435725 h 2141100"/>
                <a:gd name="connsiteX3799" fmla="*/ 594363 w 855964"/>
                <a:gd name="connsiteY3799" fmla="*/ 1435472 h 2141100"/>
                <a:gd name="connsiteX3800" fmla="*/ 594701 w 855964"/>
                <a:gd name="connsiteY3800" fmla="*/ 1435135 h 2141100"/>
                <a:gd name="connsiteX3801" fmla="*/ 595292 w 855964"/>
                <a:gd name="connsiteY3801" fmla="*/ 1434629 h 2141100"/>
                <a:gd name="connsiteX3802" fmla="*/ 595292 w 855964"/>
                <a:gd name="connsiteY3802" fmla="*/ 1434291 h 2141100"/>
                <a:gd name="connsiteX3803" fmla="*/ 595714 w 855964"/>
                <a:gd name="connsiteY3803" fmla="*/ 1434291 h 2141100"/>
                <a:gd name="connsiteX3804" fmla="*/ 596558 w 855964"/>
                <a:gd name="connsiteY3804" fmla="*/ 1433784 h 2141100"/>
                <a:gd name="connsiteX3805" fmla="*/ 596558 w 855964"/>
                <a:gd name="connsiteY3805" fmla="*/ 1433784 h 2141100"/>
                <a:gd name="connsiteX3806" fmla="*/ 596896 w 855964"/>
                <a:gd name="connsiteY3806" fmla="*/ 1433447 h 2141100"/>
                <a:gd name="connsiteX3807" fmla="*/ 597909 w 855964"/>
                <a:gd name="connsiteY3807" fmla="*/ 1433447 h 2141100"/>
                <a:gd name="connsiteX3808" fmla="*/ 599175 w 855964"/>
                <a:gd name="connsiteY3808" fmla="*/ 1433194 h 2141100"/>
                <a:gd name="connsiteX3809" fmla="*/ 599344 w 855964"/>
                <a:gd name="connsiteY3809" fmla="*/ 1433194 h 2141100"/>
                <a:gd name="connsiteX3810" fmla="*/ 599344 w 855964"/>
                <a:gd name="connsiteY3810" fmla="*/ 1432688 h 2141100"/>
                <a:gd name="connsiteX3811" fmla="*/ 602720 w 855964"/>
                <a:gd name="connsiteY3811" fmla="*/ 1432688 h 2141100"/>
                <a:gd name="connsiteX3812" fmla="*/ 603649 w 855964"/>
                <a:gd name="connsiteY3812" fmla="*/ 1432181 h 2141100"/>
                <a:gd name="connsiteX3813" fmla="*/ 604240 w 855964"/>
                <a:gd name="connsiteY3813" fmla="*/ 1431844 h 2141100"/>
                <a:gd name="connsiteX3814" fmla="*/ 604999 w 855964"/>
                <a:gd name="connsiteY3814" fmla="*/ 1431675 h 2141100"/>
                <a:gd name="connsiteX3815" fmla="*/ 606603 w 855964"/>
                <a:gd name="connsiteY3815" fmla="*/ 1431085 h 2141100"/>
                <a:gd name="connsiteX3816" fmla="*/ 606688 w 855964"/>
                <a:gd name="connsiteY3816" fmla="*/ 1431085 h 2141100"/>
                <a:gd name="connsiteX3817" fmla="*/ 608123 w 855964"/>
                <a:gd name="connsiteY3817" fmla="*/ 1430410 h 2141100"/>
                <a:gd name="connsiteX3818" fmla="*/ 608292 w 855964"/>
                <a:gd name="connsiteY3818" fmla="*/ 1430241 h 2141100"/>
                <a:gd name="connsiteX3819" fmla="*/ 608460 w 855964"/>
                <a:gd name="connsiteY3819" fmla="*/ 1430241 h 2141100"/>
                <a:gd name="connsiteX3820" fmla="*/ 609389 w 855964"/>
                <a:gd name="connsiteY3820" fmla="*/ 1429650 h 2141100"/>
                <a:gd name="connsiteX3821" fmla="*/ 610233 w 855964"/>
                <a:gd name="connsiteY3821" fmla="*/ 1429059 h 2141100"/>
                <a:gd name="connsiteX3822" fmla="*/ 610739 w 855964"/>
                <a:gd name="connsiteY3822" fmla="*/ 1428638 h 2141100"/>
                <a:gd name="connsiteX3823" fmla="*/ 610739 w 855964"/>
                <a:gd name="connsiteY3823" fmla="*/ 1428638 h 2141100"/>
                <a:gd name="connsiteX3824" fmla="*/ 612090 w 855964"/>
                <a:gd name="connsiteY3824" fmla="*/ 1427541 h 2141100"/>
                <a:gd name="connsiteX3825" fmla="*/ 613272 w 855964"/>
                <a:gd name="connsiteY3825" fmla="*/ 1425769 h 2141100"/>
                <a:gd name="connsiteX3826" fmla="*/ 616902 w 855964"/>
                <a:gd name="connsiteY3826" fmla="*/ 1420538 h 2141100"/>
                <a:gd name="connsiteX3827" fmla="*/ 618421 w 855964"/>
                <a:gd name="connsiteY3827" fmla="*/ 1419441 h 2141100"/>
                <a:gd name="connsiteX3828" fmla="*/ 618928 w 855964"/>
                <a:gd name="connsiteY3828" fmla="*/ 1419188 h 2141100"/>
                <a:gd name="connsiteX3829" fmla="*/ 618928 w 855964"/>
                <a:gd name="connsiteY3829" fmla="*/ 1419188 h 2141100"/>
                <a:gd name="connsiteX3830" fmla="*/ 618928 w 855964"/>
                <a:gd name="connsiteY3830" fmla="*/ 1418766 h 2141100"/>
                <a:gd name="connsiteX3831" fmla="*/ 619772 w 855964"/>
                <a:gd name="connsiteY3831" fmla="*/ 1418766 h 2141100"/>
                <a:gd name="connsiteX3832" fmla="*/ 620616 w 855964"/>
                <a:gd name="connsiteY3832" fmla="*/ 1419188 h 2141100"/>
                <a:gd name="connsiteX3833" fmla="*/ 622220 w 855964"/>
                <a:gd name="connsiteY3833" fmla="*/ 1417585 h 2141100"/>
                <a:gd name="connsiteX3834" fmla="*/ 630915 w 855964"/>
                <a:gd name="connsiteY3834" fmla="*/ 1408725 h 2141100"/>
                <a:gd name="connsiteX3835" fmla="*/ 634882 w 855964"/>
                <a:gd name="connsiteY3835" fmla="*/ 1403747 h 2141100"/>
                <a:gd name="connsiteX3836" fmla="*/ 636402 w 855964"/>
                <a:gd name="connsiteY3836" fmla="*/ 1402144 h 2141100"/>
                <a:gd name="connsiteX3837" fmla="*/ 635726 w 855964"/>
                <a:gd name="connsiteY3837" fmla="*/ 1400625 h 2141100"/>
                <a:gd name="connsiteX3838" fmla="*/ 635135 w 855964"/>
                <a:gd name="connsiteY3838" fmla="*/ 1400457 h 2141100"/>
                <a:gd name="connsiteX3839" fmla="*/ 634798 w 855964"/>
                <a:gd name="connsiteY3839" fmla="*/ 1400288 h 2141100"/>
                <a:gd name="connsiteX3840" fmla="*/ 634291 w 855964"/>
                <a:gd name="connsiteY3840" fmla="*/ 1399697 h 2141100"/>
                <a:gd name="connsiteX3841" fmla="*/ 636148 w 855964"/>
                <a:gd name="connsiteY3841" fmla="*/ 1396154 h 2141100"/>
                <a:gd name="connsiteX3842" fmla="*/ 637161 w 855964"/>
                <a:gd name="connsiteY3842" fmla="*/ 1394129 h 2141100"/>
                <a:gd name="connsiteX3843" fmla="*/ 637415 w 855964"/>
                <a:gd name="connsiteY3843" fmla="*/ 1393622 h 2141100"/>
                <a:gd name="connsiteX3844" fmla="*/ 640876 w 855964"/>
                <a:gd name="connsiteY3844" fmla="*/ 1388981 h 2141100"/>
                <a:gd name="connsiteX3845" fmla="*/ 641298 w 855964"/>
                <a:gd name="connsiteY3845" fmla="*/ 1388729 h 2141100"/>
                <a:gd name="connsiteX3846" fmla="*/ 641467 w 855964"/>
                <a:gd name="connsiteY3846" fmla="*/ 1388475 h 2141100"/>
                <a:gd name="connsiteX3847" fmla="*/ 641720 w 855964"/>
                <a:gd name="connsiteY3847" fmla="*/ 1388475 h 2141100"/>
                <a:gd name="connsiteX3848" fmla="*/ 643661 w 855964"/>
                <a:gd name="connsiteY3848" fmla="*/ 1387125 h 2141100"/>
                <a:gd name="connsiteX3849" fmla="*/ 643661 w 855964"/>
                <a:gd name="connsiteY3849" fmla="*/ 1387125 h 2141100"/>
                <a:gd name="connsiteX3850" fmla="*/ 643915 w 855964"/>
                <a:gd name="connsiteY3850" fmla="*/ 1386788 h 2141100"/>
                <a:gd name="connsiteX3851" fmla="*/ 644337 w 855964"/>
                <a:gd name="connsiteY3851" fmla="*/ 1386788 h 2141100"/>
                <a:gd name="connsiteX3852" fmla="*/ 645603 w 855964"/>
                <a:gd name="connsiteY3852" fmla="*/ 1386281 h 2141100"/>
                <a:gd name="connsiteX3853" fmla="*/ 645603 w 855964"/>
                <a:gd name="connsiteY3853" fmla="*/ 1385944 h 2141100"/>
                <a:gd name="connsiteX3854" fmla="*/ 646447 w 855964"/>
                <a:gd name="connsiteY3854" fmla="*/ 1385944 h 2141100"/>
                <a:gd name="connsiteX3855" fmla="*/ 647291 w 855964"/>
                <a:gd name="connsiteY3855" fmla="*/ 1385100 h 2141100"/>
                <a:gd name="connsiteX3856" fmla="*/ 650583 w 855964"/>
                <a:gd name="connsiteY3856" fmla="*/ 1384341 h 2141100"/>
                <a:gd name="connsiteX3857" fmla="*/ 655564 w 855964"/>
                <a:gd name="connsiteY3857" fmla="*/ 1384341 h 2141100"/>
                <a:gd name="connsiteX3858" fmla="*/ 656070 w 855964"/>
                <a:gd name="connsiteY3858" fmla="*/ 1384088 h 2141100"/>
                <a:gd name="connsiteX3859" fmla="*/ 656408 w 855964"/>
                <a:gd name="connsiteY3859" fmla="*/ 1384088 h 2141100"/>
                <a:gd name="connsiteX3860" fmla="*/ 656830 w 855964"/>
                <a:gd name="connsiteY3860" fmla="*/ 1383919 h 2141100"/>
                <a:gd name="connsiteX3861" fmla="*/ 656830 w 855964"/>
                <a:gd name="connsiteY3861" fmla="*/ 1383919 h 2141100"/>
                <a:gd name="connsiteX3862" fmla="*/ 657252 w 855964"/>
                <a:gd name="connsiteY3862" fmla="*/ 1383582 h 2141100"/>
                <a:gd name="connsiteX3863" fmla="*/ 657337 w 855964"/>
                <a:gd name="connsiteY3863" fmla="*/ 1383582 h 2141100"/>
                <a:gd name="connsiteX3864" fmla="*/ 657337 w 855964"/>
                <a:gd name="connsiteY3864" fmla="*/ 1383413 h 2141100"/>
                <a:gd name="connsiteX3865" fmla="*/ 657674 w 855964"/>
                <a:gd name="connsiteY3865" fmla="*/ 1383413 h 2141100"/>
                <a:gd name="connsiteX3866" fmla="*/ 658096 w 855964"/>
                <a:gd name="connsiteY3866" fmla="*/ 1382907 h 2141100"/>
                <a:gd name="connsiteX3867" fmla="*/ 658096 w 855964"/>
                <a:gd name="connsiteY3867" fmla="*/ 1382738 h 2141100"/>
                <a:gd name="connsiteX3868" fmla="*/ 659025 w 855964"/>
                <a:gd name="connsiteY3868" fmla="*/ 1382738 h 2141100"/>
                <a:gd name="connsiteX3869" fmla="*/ 659700 w 855964"/>
                <a:gd name="connsiteY3869" fmla="*/ 1381894 h 2141100"/>
                <a:gd name="connsiteX3870" fmla="*/ 661304 w 855964"/>
                <a:gd name="connsiteY3870" fmla="*/ 1381894 h 2141100"/>
                <a:gd name="connsiteX3871" fmla="*/ 661473 w 855964"/>
                <a:gd name="connsiteY3871" fmla="*/ 1381556 h 2141100"/>
                <a:gd name="connsiteX3872" fmla="*/ 661473 w 855964"/>
                <a:gd name="connsiteY3872" fmla="*/ 1380966 h 2141100"/>
                <a:gd name="connsiteX3873" fmla="*/ 660966 w 855964"/>
                <a:gd name="connsiteY3873" fmla="*/ 1379531 h 2141100"/>
                <a:gd name="connsiteX3874" fmla="*/ 660798 w 855964"/>
                <a:gd name="connsiteY3874" fmla="*/ 1378857 h 2141100"/>
                <a:gd name="connsiteX3875" fmla="*/ 660798 w 855964"/>
                <a:gd name="connsiteY3875" fmla="*/ 1378351 h 2141100"/>
                <a:gd name="connsiteX3876" fmla="*/ 661810 w 855964"/>
                <a:gd name="connsiteY3876" fmla="*/ 1377928 h 2141100"/>
                <a:gd name="connsiteX3877" fmla="*/ 662064 w 855964"/>
                <a:gd name="connsiteY3877" fmla="*/ 1377675 h 2141100"/>
                <a:gd name="connsiteX3878" fmla="*/ 662739 w 855964"/>
                <a:gd name="connsiteY3878" fmla="*/ 1377675 h 2141100"/>
                <a:gd name="connsiteX3879" fmla="*/ 664934 w 855964"/>
                <a:gd name="connsiteY3879" fmla="*/ 1376663 h 2141100"/>
                <a:gd name="connsiteX3880" fmla="*/ 665693 w 855964"/>
                <a:gd name="connsiteY3880" fmla="*/ 1376410 h 2141100"/>
                <a:gd name="connsiteX3881" fmla="*/ 666200 w 855964"/>
                <a:gd name="connsiteY3881" fmla="*/ 1376072 h 2141100"/>
                <a:gd name="connsiteX3882" fmla="*/ 666622 w 855964"/>
                <a:gd name="connsiteY3882" fmla="*/ 1376072 h 2141100"/>
                <a:gd name="connsiteX3883" fmla="*/ 667044 w 855964"/>
                <a:gd name="connsiteY3883" fmla="*/ 1375903 h 2141100"/>
                <a:gd name="connsiteX3884" fmla="*/ 666875 w 855964"/>
                <a:gd name="connsiteY3884" fmla="*/ 1375144 h 2141100"/>
                <a:gd name="connsiteX3885" fmla="*/ 666875 w 855964"/>
                <a:gd name="connsiteY3885" fmla="*/ 1373288 h 2141100"/>
                <a:gd name="connsiteX3886" fmla="*/ 666622 w 855964"/>
                <a:gd name="connsiteY3886" fmla="*/ 1372444 h 2141100"/>
                <a:gd name="connsiteX3887" fmla="*/ 666369 w 855964"/>
                <a:gd name="connsiteY3887" fmla="*/ 1371432 h 2141100"/>
                <a:gd name="connsiteX3888" fmla="*/ 666622 w 855964"/>
                <a:gd name="connsiteY3888" fmla="*/ 1370250 h 2141100"/>
                <a:gd name="connsiteX3889" fmla="*/ 667213 w 855964"/>
                <a:gd name="connsiteY3889" fmla="*/ 1368900 h 2141100"/>
                <a:gd name="connsiteX3890" fmla="*/ 667466 w 855964"/>
                <a:gd name="connsiteY3890" fmla="*/ 1367719 h 2141100"/>
                <a:gd name="connsiteX3891" fmla="*/ 668142 w 855964"/>
                <a:gd name="connsiteY3891" fmla="*/ 1368394 h 2141100"/>
                <a:gd name="connsiteX3892" fmla="*/ 668817 w 855964"/>
                <a:gd name="connsiteY3892" fmla="*/ 1367719 h 2141100"/>
                <a:gd name="connsiteX3893" fmla="*/ 669661 w 855964"/>
                <a:gd name="connsiteY3893" fmla="*/ 1368563 h 2141100"/>
                <a:gd name="connsiteX3894" fmla="*/ 670505 w 855964"/>
                <a:gd name="connsiteY3894" fmla="*/ 1369406 h 2141100"/>
                <a:gd name="connsiteX3895" fmla="*/ 671349 w 855964"/>
                <a:gd name="connsiteY3895" fmla="*/ 1370250 h 2141100"/>
                <a:gd name="connsiteX3896" fmla="*/ 671349 w 855964"/>
                <a:gd name="connsiteY3896" fmla="*/ 1371938 h 2141100"/>
                <a:gd name="connsiteX3897" fmla="*/ 672025 w 855964"/>
                <a:gd name="connsiteY3897" fmla="*/ 1371938 h 2141100"/>
                <a:gd name="connsiteX3898" fmla="*/ 673291 w 855964"/>
                <a:gd name="connsiteY3898" fmla="*/ 1371516 h 2141100"/>
                <a:gd name="connsiteX3899" fmla="*/ 675486 w 855964"/>
                <a:gd name="connsiteY3899" fmla="*/ 1370672 h 2141100"/>
                <a:gd name="connsiteX3900" fmla="*/ 674810 w 855964"/>
                <a:gd name="connsiteY3900" fmla="*/ 1368563 h 2141100"/>
                <a:gd name="connsiteX3901" fmla="*/ 673122 w 855964"/>
                <a:gd name="connsiteY3901" fmla="*/ 1368141 h 2141100"/>
                <a:gd name="connsiteX3902" fmla="*/ 672193 w 855964"/>
                <a:gd name="connsiteY3902" fmla="*/ 1367804 h 2141100"/>
                <a:gd name="connsiteX3903" fmla="*/ 674979 w 855964"/>
                <a:gd name="connsiteY3903" fmla="*/ 1364766 h 2141100"/>
                <a:gd name="connsiteX3904" fmla="*/ 675317 w 855964"/>
                <a:gd name="connsiteY3904" fmla="*/ 1364766 h 2141100"/>
                <a:gd name="connsiteX3905" fmla="*/ 675486 w 855964"/>
                <a:gd name="connsiteY3905" fmla="*/ 1364597 h 2141100"/>
                <a:gd name="connsiteX3906" fmla="*/ 677427 w 855964"/>
                <a:gd name="connsiteY3906" fmla="*/ 1364597 h 2141100"/>
                <a:gd name="connsiteX3907" fmla="*/ 677934 w 855964"/>
                <a:gd name="connsiteY3907" fmla="*/ 1364007 h 2141100"/>
                <a:gd name="connsiteX3908" fmla="*/ 678102 w 855964"/>
                <a:gd name="connsiteY3908" fmla="*/ 1363416 h 2141100"/>
                <a:gd name="connsiteX3909" fmla="*/ 677934 w 855964"/>
                <a:gd name="connsiteY3909" fmla="*/ 1362741 h 2141100"/>
                <a:gd name="connsiteX3910" fmla="*/ 677680 w 855964"/>
                <a:gd name="connsiteY3910" fmla="*/ 1362235 h 2141100"/>
                <a:gd name="connsiteX3911" fmla="*/ 677174 w 855964"/>
                <a:gd name="connsiteY3911" fmla="*/ 1362066 h 2141100"/>
                <a:gd name="connsiteX3912" fmla="*/ 676583 w 855964"/>
                <a:gd name="connsiteY3912" fmla="*/ 1362066 h 2141100"/>
                <a:gd name="connsiteX3913" fmla="*/ 676161 w 855964"/>
                <a:gd name="connsiteY3913" fmla="*/ 1361728 h 2141100"/>
                <a:gd name="connsiteX3914" fmla="*/ 675908 w 855964"/>
                <a:gd name="connsiteY3914" fmla="*/ 1361307 h 2141100"/>
                <a:gd name="connsiteX3915" fmla="*/ 675908 w 855964"/>
                <a:gd name="connsiteY3915" fmla="*/ 1361307 h 2141100"/>
                <a:gd name="connsiteX3916" fmla="*/ 675908 w 855964"/>
                <a:gd name="connsiteY3916" fmla="*/ 1361138 h 2141100"/>
                <a:gd name="connsiteX3917" fmla="*/ 676330 w 855964"/>
                <a:gd name="connsiteY3917" fmla="*/ 1360800 h 2141100"/>
                <a:gd name="connsiteX3918" fmla="*/ 676583 w 855964"/>
                <a:gd name="connsiteY3918" fmla="*/ 1360800 h 2141100"/>
                <a:gd name="connsiteX3919" fmla="*/ 676583 w 855964"/>
                <a:gd name="connsiteY3919" fmla="*/ 1360463 h 2141100"/>
                <a:gd name="connsiteX3920" fmla="*/ 677005 w 855964"/>
                <a:gd name="connsiteY3920" fmla="*/ 1360463 h 2141100"/>
                <a:gd name="connsiteX3921" fmla="*/ 677849 w 855964"/>
                <a:gd name="connsiteY3921" fmla="*/ 1360041 h 2141100"/>
                <a:gd name="connsiteX3922" fmla="*/ 678609 w 855964"/>
                <a:gd name="connsiteY3922" fmla="*/ 1359282 h 2141100"/>
                <a:gd name="connsiteX3923" fmla="*/ 678609 w 855964"/>
                <a:gd name="connsiteY3923" fmla="*/ 1358859 h 2141100"/>
                <a:gd name="connsiteX3924" fmla="*/ 678778 w 855964"/>
                <a:gd name="connsiteY3924" fmla="*/ 1357847 h 2141100"/>
                <a:gd name="connsiteX3925" fmla="*/ 679031 w 855964"/>
                <a:gd name="connsiteY3925" fmla="*/ 1357847 h 2141100"/>
                <a:gd name="connsiteX3926" fmla="*/ 679706 w 855964"/>
                <a:gd name="connsiteY3926" fmla="*/ 1356497 h 2141100"/>
                <a:gd name="connsiteX3927" fmla="*/ 679706 w 855964"/>
                <a:gd name="connsiteY3927" fmla="*/ 1355316 h 2141100"/>
                <a:gd name="connsiteX3928" fmla="*/ 681057 w 855964"/>
                <a:gd name="connsiteY3928" fmla="*/ 1353460 h 2141100"/>
                <a:gd name="connsiteX3929" fmla="*/ 681310 w 855964"/>
                <a:gd name="connsiteY3929" fmla="*/ 1352278 h 2141100"/>
                <a:gd name="connsiteX3930" fmla="*/ 681817 w 855964"/>
                <a:gd name="connsiteY3930" fmla="*/ 1350338 h 2141100"/>
                <a:gd name="connsiteX3931" fmla="*/ 681817 w 855964"/>
                <a:gd name="connsiteY3931" fmla="*/ 1349663 h 2141100"/>
                <a:gd name="connsiteX3932" fmla="*/ 682239 w 855964"/>
                <a:gd name="connsiteY3932" fmla="*/ 1349326 h 2141100"/>
                <a:gd name="connsiteX3933" fmla="*/ 682576 w 855964"/>
                <a:gd name="connsiteY3933" fmla="*/ 1349663 h 2141100"/>
                <a:gd name="connsiteX3934" fmla="*/ 683252 w 855964"/>
                <a:gd name="connsiteY3934" fmla="*/ 1348988 h 2141100"/>
                <a:gd name="connsiteX3935" fmla="*/ 684096 w 855964"/>
                <a:gd name="connsiteY3935" fmla="*/ 1349832 h 2141100"/>
                <a:gd name="connsiteX3936" fmla="*/ 687979 w 855964"/>
                <a:gd name="connsiteY3936" fmla="*/ 1349832 h 2141100"/>
                <a:gd name="connsiteX3937" fmla="*/ 688992 w 855964"/>
                <a:gd name="connsiteY3937" fmla="*/ 1349326 h 2141100"/>
                <a:gd name="connsiteX3938" fmla="*/ 688992 w 855964"/>
                <a:gd name="connsiteY3938" fmla="*/ 1348988 h 2141100"/>
                <a:gd name="connsiteX3939" fmla="*/ 689583 w 855964"/>
                <a:gd name="connsiteY3939" fmla="*/ 1348988 h 2141100"/>
                <a:gd name="connsiteX3940" fmla="*/ 690596 w 855964"/>
                <a:gd name="connsiteY3940" fmla="*/ 1348481 h 2141100"/>
                <a:gd name="connsiteX3941" fmla="*/ 690596 w 855964"/>
                <a:gd name="connsiteY3941" fmla="*/ 1348144 h 2141100"/>
                <a:gd name="connsiteX3942" fmla="*/ 691524 w 855964"/>
                <a:gd name="connsiteY3942" fmla="*/ 1348144 h 2141100"/>
                <a:gd name="connsiteX3943" fmla="*/ 691947 w 855964"/>
                <a:gd name="connsiteY3943" fmla="*/ 1347638 h 2141100"/>
                <a:gd name="connsiteX3944" fmla="*/ 692115 w 855964"/>
                <a:gd name="connsiteY3944" fmla="*/ 1347638 h 2141100"/>
                <a:gd name="connsiteX3945" fmla="*/ 692115 w 855964"/>
                <a:gd name="connsiteY3945" fmla="*/ 1347806 h 2141100"/>
                <a:gd name="connsiteX3946" fmla="*/ 692200 w 855964"/>
                <a:gd name="connsiteY3946" fmla="*/ 1347806 h 2141100"/>
                <a:gd name="connsiteX3947" fmla="*/ 692200 w 855964"/>
                <a:gd name="connsiteY3947" fmla="*/ 1347385 h 2141100"/>
                <a:gd name="connsiteX3948" fmla="*/ 692200 w 855964"/>
                <a:gd name="connsiteY3948" fmla="*/ 1347385 h 2141100"/>
                <a:gd name="connsiteX3949" fmla="*/ 692200 w 855964"/>
                <a:gd name="connsiteY3949" fmla="*/ 1347047 h 2141100"/>
                <a:gd name="connsiteX3950" fmla="*/ 692537 w 855964"/>
                <a:gd name="connsiteY3950" fmla="*/ 1347047 h 2141100"/>
                <a:gd name="connsiteX3951" fmla="*/ 692537 w 855964"/>
                <a:gd name="connsiteY3951" fmla="*/ 1346878 h 2141100"/>
                <a:gd name="connsiteX3952" fmla="*/ 692959 w 855964"/>
                <a:gd name="connsiteY3952" fmla="*/ 1347047 h 2141100"/>
                <a:gd name="connsiteX3953" fmla="*/ 692959 w 855964"/>
                <a:gd name="connsiteY3953" fmla="*/ 1347047 h 2141100"/>
                <a:gd name="connsiteX3954" fmla="*/ 692959 w 855964"/>
                <a:gd name="connsiteY3954" fmla="*/ 1346878 h 2141100"/>
                <a:gd name="connsiteX3955" fmla="*/ 692790 w 855964"/>
                <a:gd name="connsiteY3955" fmla="*/ 1346625 h 2141100"/>
                <a:gd name="connsiteX3956" fmla="*/ 693128 w 855964"/>
                <a:gd name="connsiteY3956" fmla="*/ 1346457 h 2141100"/>
                <a:gd name="connsiteX3957" fmla="*/ 693297 w 855964"/>
                <a:gd name="connsiteY3957" fmla="*/ 1346625 h 2141100"/>
                <a:gd name="connsiteX3958" fmla="*/ 693804 w 855964"/>
                <a:gd name="connsiteY3958" fmla="*/ 1346625 h 2141100"/>
                <a:gd name="connsiteX3959" fmla="*/ 693804 w 855964"/>
                <a:gd name="connsiteY3959" fmla="*/ 1345781 h 2141100"/>
                <a:gd name="connsiteX3960" fmla="*/ 694226 w 855964"/>
                <a:gd name="connsiteY3960" fmla="*/ 1346203 h 2141100"/>
                <a:gd name="connsiteX3961" fmla="*/ 694563 w 855964"/>
                <a:gd name="connsiteY3961" fmla="*/ 1346203 h 2141100"/>
                <a:gd name="connsiteX3962" fmla="*/ 694563 w 855964"/>
                <a:gd name="connsiteY3962" fmla="*/ 1345781 h 2141100"/>
                <a:gd name="connsiteX3963" fmla="*/ 697433 w 855964"/>
                <a:gd name="connsiteY3963" fmla="*/ 1345781 h 2141100"/>
                <a:gd name="connsiteX3964" fmla="*/ 697602 w 855964"/>
                <a:gd name="connsiteY3964" fmla="*/ 1345613 h 2141100"/>
                <a:gd name="connsiteX3965" fmla="*/ 697855 w 855964"/>
                <a:gd name="connsiteY3965" fmla="*/ 1345444 h 2141100"/>
                <a:gd name="connsiteX3966" fmla="*/ 698109 w 855964"/>
                <a:gd name="connsiteY3966" fmla="*/ 1345444 h 2141100"/>
                <a:gd name="connsiteX3967" fmla="*/ 698278 w 855964"/>
                <a:gd name="connsiteY3967" fmla="*/ 1345275 h 2141100"/>
                <a:gd name="connsiteX3968" fmla="*/ 698615 w 855964"/>
                <a:gd name="connsiteY3968" fmla="*/ 1345275 h 2141100"/>
                <a:gd name="connsiteX3969" fmla="*/ 698446 w 855964"/>
                <a:gd name="connsiteY3969" fmla="*/ 1345022 h 2141100"/>
                <a:gd name="connsiteX3970" fmla="*/ 699544 w 855964"/>
                <a:gd name="connsiteY3970" fmla="*/ 1345022 h 2141100"/>
                <a:gd name="connsiteX3971" fmla="*/ 699797 w 855964"/>
                <a:gd name="connsiteY3971" fmla="*/ 1344684 h 2141100"/>
                <a:gd name="connsiteX3972" fmla="*/ 699797 w 855964"/>
                <a:gd name="connsiteY3972" fmla="*/ 1344432 h 2141100"/>
                <a:gd name="connsiteX3973" fmla="*/ 700219 w 855964"/>
                <a:gd name="connsiteY3973" fmla="*/ 1344432 h 2141100"/>
                <a:gd name="connsiteX3974" fmla="*/ 700219 w 855964"/>
                <a:gd name="connsiteY3974" fmla="*/ 1344178 h 2141100"/>
                <a:gd name="connsiteX3975" fmla="*/ 700894 w 855964"/>
                <a:gd name="connsiteY3975" fmla="*/ 1344178 h 2141100"/>
                <a:gd name="connsiteX3976" fmla="*/ 700894 w 855964"/>
                <a:gd name="connsiteY3976" fmla="*/ 1344010 h 2141100"/>
                <a:gd name="connsiteX3977" fmla="*/ 703596 w 855964"/>
                <a:gd name="connsiteY3977" fmla="*/ 1344010 h 2141100"/>
                <a:gd name="connsiteX3978" fmla="*/ 703596 w 855964"/>
                <a:gd name="connsiteY3978" fmla="*/ 1343335 h 2141100"/>
                <a:gd name="connsiteX3979" fmla="*/ 705790 w 855964"/>
                <a:gd name="connsiteY3979" fmla="*/ 1343335 h 2141100"/>
                <a:gd name="connsiteX3980" fmla="*/ 706972 w 855964"/>
                <a:gd name="connsiteY3980" fmla="*/ 1342744 h 2141100"/>
                <a:gd name="connsiteX3981" fmla="*/ 706972 w 855964"/>
                <a:gd name="connsiteY3981" fmla="*/ 1342575 h 2141100"/>
                <a:gd name="connsiteX3982" fmla="*/ 707479 w 855964"/>
                <a:gd name="connsiteY3982" fmla="*/ 1342575 h 2141100"/>
                <a:gd name="connsiteX3983" fmla="*/ 708070 w 855964"/>
                <a:gd name="connsiteY3983" fmla="*/ 1342069 h 2141100"/>
                <a:gd name="connsiteX3984" fmla="*/ 708660 w 855964"/>
                <a:gd name="connsiteY3984" fmla="*/ 1342069 h 2141100"/>
                <a:gd name="connsiteX3985" fmla="*/ 708660 w 855964"/>
                <a:gd name="connsiteY3985" fmla="*/ 1341732 h 2141100"/>
                <a:gd name="connsiteX3986" fmla="*/ 709842 w 855964"/>
                <a:gd name="connsiteY3986" fmla="*/ 1341732 h 2141100"/>
                <a:gd name="connsiteX3987" fmla="*/ 710096 w 855964"/>
                <a:gd name="connsiteY3987" fmla="*/ 1341141 h 2141100"/>
                <a:gd name="connsiteX3988" fmla="*/ 710433 w 855964"/>
                <a:gd name="connsiteY3988" fmla="*/ 1340888 h 2141100"/>
                <a:gd name="connsiteX3989" fmla="*/ 712459 w 855964"/>
                <a:gd name="connsiteY3989" fmla="*/ 1340888 h 2141100"/>
                <a:gd name="connsiteX3990" fmla="*/ 712459 w 855964"/>
                <a:gd name="connsiteY3990" fmla="*/ 1340719 h 2141100"/>
                <a:gd name="connsiteX3991" fmla="*/ 712966 w 855964"/>
                <a:gd name="connsiteY3991" fmla="*/ 1340466 h 2141100"/>
                <a:gd name="connsiteX3992" fmla="*/ 713303 w 855964"/>
                <a:gd name="connsiteY3992" fmla="*/ 1340466 h 2141100"/>
                <a:gd name="connsiteX3993" fmla="*/ 713557 w 855964"/>
                <a:gd name="connsiteY3993" fmla="*/ 1340297 h 2141100"/>
                <a:gd name="connsiteX3994" fmla="*/ 713557 w 855964"/>
                <a:gd name="connsiteY3994" fmla="*/ 1340044 h 2141100"/>
                <a:gd name="connsiteX3995" fmla="*/ 713894 w 855964"/>
                <a:gd name="connsiteY3995" fmla="*/ 1340044 h 2141100"/>
                <a:gd name="connsiteX3996" fmla="*/ 714147 w 855964"/>
                <a:gd name="connsiteY3996" fmla="*/ 1339791 h 2141100"/>
                <a:gd name="connsiteX3997" fmla="*/ 714316 w 855964"/>
                <a:gd name="connsiteY3997" fmla="*/ 1339791 h 2141100"/>
                <a:gd name="connsiteX3998" fmla="*/ 714316 w 855964"/>
                <a:gd name="connsiteY3998" fmla="*/ 1339285 h 2141100"/>
                <a:gd name="connsiteX3999" fmla="*/ 714992 w 855964"/>
                <a:gd name="connsiteY3999" fmla="*/ 1339285 h 2141100"/>
                <a:gd name="connsiteX4000" fmla="*/ 714992 w 855964"/>
                <a:gd name="connsiteY4000" fmla="*/ 1338863 h 2141100"/>
                <a:gd name="connsiteX4001" fmla="*/ 715329 w 855964"/>
                <a:gd name="connsiteY4001" fmla="*/ 1338863 h 2141100"/>
                <a:gd name="connsiteX4002" fmla="*/ 715667 w 855964"/>
                <a:gd name="connsiteY4002" fmla="*/ 1338441 h 2141100"/>
                <a:gd name="connsiteX4003" fmla="*/ 715920 w 855964"/>
                <a:gd name="connsiteY4003" fmla="*/ 1338863 h 2141100"/>
                <a:gd name="connsiteX4004" fmla="*/ 716004 w 855964"/>
                <a:gd name="connsiteY4004" fmla="*/ 1338863 h 2141100"/>
                <a:gd name="connsiteX4005" fmla="*/ 716004 w 855964"/>
                <a:gd name="connsiteY4005" fmla="*/ 1338441 h 2141100"/>
                <a:gd name="connsiteX4006" fmla="*/ 717102 w 855964"/>
                <a:gd name="connsiteY4006" fmla="*/ 1338441 h 2141100"/>
                <a:gd name="connsiteX4007" fmla="*/ 717946 w 855964"/>
                <a:gd name="connsiteY4007" fmla="*/ 1337766 h 2141100"/>
                <a:gd name="connsiteX4008" fmla="*/ 718115 w 855964"/>
                <a:gd name="connsiteY4008" fmla="*/ 1337513 h 2141100"/>
                <a:gd name="connsiteX4009" fmla="*/ 718537 w 855964"/>
                <a:gd name="connsiteY4009" fmla="*/ 1337513 h 2141100"/>
                <a:gd name="connsiteX4010" fmla="*/ 719719 w 855964"/>
                <a:gd name="connsiteY4010" fmla="*/ 1337091 h 2141100"/>
                <a:gd name="connsiteX4011" fmla="*/ 720056 w 855964"/>
                <a:gd name="connsiteY4011" fmla="*/ 1336669 h 2141100"/>
                <a:gd name="connsiteX4012" fmla="*/ 720056 w 855964"/>
                <a:gd name="connsiteY4012" fmla="*/ 1335741 h 2141100"/>
                <a:gd name="connsiteX4013" fmla="*/ 719550 w 855964"/>
                <a:gd name="connsiteY4013" fmla="*/ 1334307 h 2141100"/>
                <a:gd name="connsiteX4014" fmla="*/ 719719 w 855964"/>
                <a:gd name="connsiteY4014" fmla="*/ 1333969 h 2141100"/>
                <a:gd name="connsiteX4015" fmla="*/ 720141 w 855964"/>
                <a:gd name="connsiteY4015" fmla="*/ 1333547 h 2141100"/>
                <a:gd name="connsiteX4016" fmla="*/ 720141 w 855964"/>
                <a:gd name="connsiteY4016" fmla="*/ 1333547 h 2141100"/>
                <a:gd name="connsiteX4017" fmla="*/ 720141 w 855964"/>
                <a:gd name="connsiteY4017" fmla="*/ 1333125 h 2141100"/>
                <a:gd name="connsiteX4018" fmla="*/ 720816 w 855964"/>
                <a:gd name="connsiteY4018" fmla="*/ 1333125 h 2141100"/>
                <a:gd name="connsiteX4019" fmla="*/ 720985 w 855964"/>
                <a:gd name="connsiteY4019" fmla="*/ 1332957 h 2141100"/>
                <a:gd name="connsiteX4020" fmla="*/ 720985 w 855964"/>
                <a:gd name="connsiteY4020" fmla="*/ 1332703 h 2141100"/>
                <a:gd name="connsiteX4021" fmla="*/ 721154 w 855964"/>
                <a:gd name="connsiteY4021" fmla="*/ 1332703 h 2141100"/>
                <a:gd name="connsiteX4022" fmla="*/ 721323 w 855964"/>
                <a:gd name="connsiteY4022" fmla="*/ 1332451 h 2141100"/>
                <a:gd name="connsiteX4023" fmla="*/ 721914 w 855964"/>
                <a:gd name="connsiteY4023" fmla="*/ 1332282 h 2141100"/>
                <a:gd name="connsiteX4024" fmla="*/ 721914 w 855964"/>
                <a:gd name="connsiteY4024" fmla="*/ 1331944 h 2141100"/>
                <a:gd name="connsiteX4025" fmla="*/ 722758 w 855964"/>
                <a:gd name="connsiteY4025" fmla="*/ 1331944 h 2141100"/>
                <a:gd name="connsiteX4026" fmla="*/ 722589 w 855964"/>
                <a:gd name="connsiteY4026" fmla="*/ 1331185 h 2141100"/>
                <a:gd name="connsiteX4027" fmla="*/ 723011 w 855964"/>
                <a:gd name="connsiteY4027" fmla="*/ 1331185 h 2141100"/>
                <a:gd name="connsiteX4028" fmla="*/ 723180 w 855964"/>
                <a:gd name="connsiteY4028" fmla="*/ 1331354 h 2141100"/>
                <a:gd name="connsiteX4029" fmla="*/ 723518 w 855964"/>
                <a:gd name="connsiteY4029" fmla="*/ 1331016 h 2141100"/>
                <a:gd name="connsiteX4030" fmla="*/ 723518 w 855964"/>
                <a:gd name="connsiteY4030" fmla="*/ 1330257 h 2141100"/>
                <a:gd name="connsiteX4031" fmla="*/ 723518 w 855964"/>
                <a:gd name="connsiteY4031" fmla="*/ 1330257 h 2141100"/>
                <a:gd name="connsiteX4032" fmla="*/ 723518 w 855964"/>
                <a:gd name="connsiteY4032" fmla="*/ 1329919 h 2141100"/>
                <a:gd name="connsiteX4033" fmla="*/ 724193 w 855964"/>
                <a:gd name="connsiteY4033" fmla="*/ 1329497 h 2141100"/>
                <a:gd name="connsiteX4034" fmla="*/ 724615 w 855964"/>
                <a:gd name="connsiteY4034" fmla="*/ 1329919 h 2141100"/>
                <a:gd name="connsiteX4035" fmla="*/ 725037 w 855964"/>
                <a:gd name="connsiteY4035" fmla="*/ 1329497 h 2141100"/>
                <a:gd name="connsiteX4036" fmla="*/ 724193 w 855964"/>
                <a:gd name="connsiteY4036" fmla="*/ 1329497 h 2141100"/>
                <a:gd name="connsiteX4037" fmla="*/ 724193 w 855964"/>
                <a:gd name="connsiteY4037" fmla="*/ 1328654 h 2141100"/>
                <a:gd name="connsiteX4038" fmla="*/ 725037 w 855964"/>
                <a:gd name="connsiteY4038" fmla="*/ 1328654 h 2141100"/>
                <a:gd name="connsiteX4039" fmla="*/ 725037 w 855964"/>
                <a:gd name="connsiteY4039" fmla="*/ 1329497 h 2141100"/>
                <a:gd name="connsiteX4040" fmla="*/ 725459 w 855964"/>
                <a:gd name="connsiteY4040" fmla="*/ 1329497 h 2141100"/>
                <a:gd name="connsiteX4041" fmla="*/ 725881 w 855964"/>
                <a:gd name="connsiteY4041" fmla="*/ 1329244 h 2141100"/>
                <a:gd name="connsiteX4042" fmla="*/ 725459 w 855964"/>
                <a:gd name="connsiteY4042" fmla="*/ 1328906 h 2141100"/>
                <a:gd name="connsiteX4043" fmla="*/ 725712 w 855964"/>
                <a:gd name="connsiteY4043" fmla="*/ 1328569 h 2141100"/>
                <a:gd name="connsiteX4044" fmla="*/ 726303 w 855964"/>
                <a:gd name="connsiteY4044" fmla="*/ 1328569 h 2141100"/>
                <a:gd name="connsiteX4045" fmla="*/ 726303 w 855964"/>
                <a:gd name="connsiteY4045" fmla="*/ 1328822 h 2141100"/>
                <a:gd name="connsiteX4046" fmla="*/ 726641 w 855964"/>
                <a:gd name="connsiteY4046" fmla="*/ 1328822 h 2141100"/>
                <a:gd name="connsiteX4047" fmla="*/ 726641 w 855964"/>
                <a:gd name="connsiteY4047" fmla="*/ 1327978 h 2141100"/>
                <a:gd name="connsiteX4048" fmla="*/ 727485 w 855964"/>
                <a:gd name="connsiteY4048" fmla="*/ 1327978 h 2141100"/>
                <a:gd name="connsiteX4049" fmla="*/ 727485 w 855964"/>
                <a:gd name="connsiteY4049" fmla="*/ 1328822 h 2141100"/>
                <a:gd name="connsiteX4050" fmla="*/ 727485 w 855964"/>
                <a:gd name="connsiteY4050" fmla="*/ 1328822 h 2141100"/>
                <a:gd name="connsiteX4051" fmla="*/ 727823 w 855964"/>
                <a:gd name="connsiteY4051" fmla="*/ 1328654 h 2141100"/>
                <a:gd name="connsiteX4052" fmla="*/ 727991 w 855964"/>
                <a:gd name="connsiteY4052" fmla="*/ 1328822 h 2141100"/>
                <a:gd name="connsiteX4053" fmla="*/ 728160 w 855964"/>
                <a:gd name="connsiteY4053" fmla="*/ 1328822 h 2141100"/>
                <a:gd name="connsiteX4054" fmla="*/ 728160 w 855964"/>
                <a:gd name="connsiteY4054" fmla="*/ 1327978 h 2141100"/>
                <a:gd name="connsiteX4055" fmla="*/ 729004 w 855964"/>
                <a:gd name="connsiteY4055" fmla="*/ 1327978 h 2141100"/>
                <a:gd name="connsiteX4056" fmla="*/ 729004 w 855964"/>
                <a:gd name="connsiteY4056" fmla="*/ 1328822 h 2141100"/>
                <a:gd name="connsiteX4057" fmla="*/ 730608 w 855964"/>
                <a:gd name="connsiteY4057" fmla="*/ 1328822 h 2141100"/>
                <a:gd name="connsiteX4058" fmla="*/ 730608 w 855964"/>
                <a:gd name="connsiteY4058" fmla="*/ 1327978 h 2141100"/>
                <a:gd name="connsiteX4059" fmla="*/ 736348 w 855964"/>
                <a:gd name="connsiteY4059" fmla="*/ 1327978 h 2141100"/>
                <a:gd name="connsiteX4060" fmla="*/ 737193 w 855964"/>
                <a:gd name="connsiteY4060" fmla="*/ 1327219 h 2141100"/>
                <a:gd name="connsiteX4061" fmla="*/ 737193 w 855964"/>
                <a:gd name="connsiteY4061" fmla="*/ 1328063 h 2141100"/>
                <a:gd name="connsiteX4062" fmla="*/ 737361 w 855964"/>
                <a:gd name="connsiteY4062" fmla="*/ 1328063 h 2141100"/>
                <a:gd name="connsiteX4063" fmla="*/ 738037 w 855964"/>
                <a:gd name="connsiteY4063" fmla="*/ 1327641 h 2141100"/>
                <a:gd name="connsiteX4064" fmla="*/ 738037 w 855964"/>
                <a:gd name="connsiteY4064" fmla="*/ 1327219 h 2141100"/>
                <a:gd name="connsiteX4065" fmla="*/ 739219 w 855964"/>
                <a:gd name="connsiteY4065" fmla="*/ 1327219 h 2141100"/>
                <a:gd name="connsiteX4066" fmla="*/ 739641 w 855964"/>
                <a:gd name="connsiteY4066" fmla="*/ 1326966 h 2141100"/>
                <a:gd name="connsiteX4067" fmla="*/ 739641 w 855964"/>
                <a:gd name="connsiteY4067" fmla="*/ 1326375 h 2141100"/>
                <a:gd name="connsiteX4068" fmla="*/ 740063 w 855964"/>
                <a:gd name="connsiteY4068" fmla="*/ 1326797 h 2141100"/>
                <a:gd name="connsiteX4069" fmla="*/ 741245 w 855964"/>
                <a:gd name="connsiteY4069" fmla="*/ 1325869 h 2141100"/>
                <a:gd name="connsiteX4070" fmla="*/ 741329 w 855964"/>
                <a:gd name="connsiteY4070" fmla="*/ 1325869 h 2141100"/>
                <a:gd name="connsiteX4071" fmla="*/ 741329 w 855964"/>
                <a:gd name="connsiteY4071" fmla="*/ 1325616 h 2141100"/>
                <a:gd name="connsiteX4072" fmla="*/ 745719 w 855964"/>
                <a:gd name="connsiteY4072" fmla="*/ 1325616 h 2141100"/>
                <a:gd name="connsiteX4073" fmla="*/ 746394 w 855964"/>
                <a:gd name="connsiteY4073" fmla="*/ 1325363 h 2141100"/>
                <a:gd name="connsiteX4074" fmla="*/ 746900 w 855964"/>
                <a:gd name="connsiteY4074" fmla="*/ 1325109 h 2141100"/>
                <a:gd name="connsiteX4075" fmla="*/ 747154 w 855964"/>
                <a:gd name="connsiteY4075" fmla="*/ 1324941 h 2141100"/>
                <a:gd name="connsiteX4076" fmla="*/ 747407 w 855964"/>
                <a:gd name="connsiteY4076" fmla="*/ 1324941 h 2141100"/>
                <a:gd name="connsiteX4077" fmla="*/ 747913 w 855964"/>
                <a:gd name="connsiteY4077" fmla="*/ 1324603 h 2141100"/>
                <a:gd name="connsiteX4078" fmla="*/ 748842 w 855964"/>
                <a:gd name="connsiteY4078" fmla="*/ 1324435 h 2141100"/>
                <a:gd name="connsiteX4079" fmla="*/ 748842 w 855964"/>
                <a:gd name="connsiteY4079" fmla="*/ 1324013 h 2141100"/>
                <a:gd name="connsiteX4080" fmla="*/ 750193 w 855964"/>
                <a:gd name="connsiteY4080" fmla="*/ 1324013 h 2141100"/>
                <a:gd name="connsiteX4081" fmla="*/ 750446 w 855964"/>
                <a:gd name="connsiteY4081" fmla="*/ 1323675 h 2141100"/>
                <a:gd name="connsiteX4082" fmla="*/ 750784 w 855964"/>
                <a:gd name="connsiteY4082" fmla="*/ 1323084 h 2141100"/>
                <a:gd name="connsiteX4083" fmla="*/ 751627 w 855964"/>
                <a:gd name="connsiteY4083" fmla="*/ 1322241 h 2141100"/>
                <a:gd name="connsiteX4084" fmla="*/ 752809 w 855964"/>
                <a:gd name="connsiteY4084" fmla="*/ 1321735 h 2141100"/>
                <a:gd name="connsiteX4085" fmla="*/ 752978 w 855964"/>
                <a:gd name="connsiteY4085" fmla="*/ 1321735 h 2141100"/>
                <a:gd name="connsiteX4086" fmla="*/ 754329 w 855964"/>
                <a:gd name="connsiteY4086" fmla="*/ 1321397 h 2141100"/>
                <a:gd name="connsiteX4087" fmla="*/ 754582 w 855964"/>
                <a:gd name="connsiteY4087" fmla="*/ 1321397 h 2141100"/>
                <a:gd name="connsiteX4088" fmla="*/ 754582 w 855964"/>
                <a:gd name="connsiteY4088" fmla="*/ 1320891 h 2141100"/>
                <a:gd name="connsiteX4089" fmla="*/ 755426 w 855964"/>
                <a:gd name="connsiteY4089" fmla="*/ 1320891 h 2141100"/>
                <a:gd name="connsiteX4090" fmla="*/ 755426 w 855964"/>
                <a:gd name="connsiteY4090" fmla="*/ 1321313 h 2141100"/>
                <a:gd name="connsiteX4091" fmla="*/ 756017 w 855964"/>
                <a:gd name="connsiteY4091" fmla="*/ 1321481 h 2141100"/>
                <a:gd name="connsiteX4092" fmla="*/ 756270 w 855964"/>
                <a:gd name="connsiteY4092" fmla="*/ 1321650 h 2141100"/>
                <a:gd name="connsiteX4093" fmla="*/ 756270 w 855964"/>
                <a:gd name="connsiteY4093" fmla="*/ 1320891 h 2141100"/>
                <a:gd name="connsiteX4094" fmla="*/ 757115 w 855964"/>
                <a:gd name="connsiteY4094" fmla="*/ 1320891 h 2141100"/>
                <a:gd name="connsiteX4095" fmla="*/ 757959 w 855964"/>
                <a:gd name="connsiteY4095" fmla="*/ 1321735 h 2141100"/>
                <a:gd name="connsiteX4096" fmla="*/ 757959 w 855964"/>
                <a:gd name="connsiteY4096" fmla="*/ 1320891 h 2141100"/>
                <a:gd name="connsiteX4097" fmla="*/ 758803 w 855964"/>
                <a:gd name="connsiteY4097" fmla="*/ 1320891 h 2141100"/>
                <a:gd name="connsiteX4098" fmla="*/ 758803 w 855964"/>
                <a:gd name="connsiteY4098" fmla="*/ 1321735 h 2141100"/>
                <a:gd name="connsiteX4099" fmla="*/ 760407 w 855964"/>
                <a:gd name="connsiteY4099" fmla="*/ 1321735 h 2141100"/>
                <a:gd name="connsiteX4100" fmla="*/ 760407 w 855964"/>
                <a:gd name="connsiteY4100" fmla="*/ 1322241 h 2141100"/>
                <a:gd name="connsiteX4101" fmla="*/ 761251 w 855964"/>
                <a:gd name="connsiteY4101" fmla="*/ 1322241 h 2141100"/>
                <a:gd name="connsiteX4102" fmla="*/ 761251 w 855964"/>
                <a:gd name="connsiteY4102" fmla="*/ 1321819 h 2141100"/>
                <a:gd name="connsiteX4103" fmla="*/ 762939 w 855964"/>
                <a:gd name="connsiteY4103" fmla="*/ 1321819 h 2141100"/>
                <a:gd name="connsiteX4104" fmla="*/ 763361 w 855964"/>
                <a:gd name="connsiteY4104" fmla="*/ 1322241 h 2141100"/>
                <a:gd name="connsiteX4105" fmla="*/ 763530 w 855964"/>
                <a:gd name="connsiteY4105" fmla="*/ 1321988 h 2141100"/>
                <a:gd name="connsiteX4106" fmla="*/ 764627 w 855964"/>
                <a:gd name="connsiteY4106" fmla="*/ 1321650 h 2141100"/>
                <a:gd name="connsiteX4107" fmla="*/ 764627 w 855964"/>
                <a:gd name="connsiteY4107" fmla="*/ 1321060 h 2141100"/>
                <a:gd name="connsiteX4108" fmla="*/ 766147 w 855964"/>
                <a:gd name="connsiteY4108" fmla="*/ 1321060 h 2141100"/>
                <a:gd name="connsiteX4109" fmla="*/ 766822 w 855964"/>
                <a:gd name="connsiteY4109" fmla="*/ 1320807 h 2141100"/>
                <a:gd name="connsiteX4110" fmla="*/ 768004 w 855964"/>
                <a:gd name="connsiteY4110" fmla="*/ 1320638 h 2141100"/>
                <a:gd name="connsiteX4111" fmla="*/ 768004 w 855964"/>
                <a:gd name="connsiteY4111" fmla="*/ 1320300 h 2141100"/>
                <a:gd name="connsiteX4112" fmla="*/ 769861 w 855964"/>
                <a:gd name="connsiteY4112" fmla="*/ 1320300 h 2141100"/>
                <a:gd name="connsiteX4113" fmla="*/ 770874 w 855964"/>
                <a:gd name="connsiteY4113" fmla="*/ 1319963 h 2141100"/>
                <a:gd name="connsiteX4114" fmla="*/ 771380 w 855964"/>
                <a:gd name="connsiteY4114" fmla="*/ 1320132 h 2141100"/>
                <a:gd name="connsiteX4115" fmla="*/ 771380 w 855964"/>
                <a:gd name="connsiteY4115" fmla="*/ 1319456 h 2141100"/>
                <a:gd name="connsiteX4116" fmla="*/ 772225 w 855964"/>
                <a:gd name="connsiteY4116" fmla="*/ 1319456 h 2141100"/>
                <a:gd name="connsiteX4117" fmla="*/ 773069 w 855964"/>
                <a:gd name="connsiteY4117" fmla="*/ 1320300 h 2141100"/>
                <a:gd name="connsiteX4118" fmla="*/ 774588 w 855964"/>
                <a:gd name="connsiteY4118" fmla="*/ 1320300 h 2141100"/>
                <a:gd name="connsiteX4119" fmla="*/ 774420 w 855964"/>
                <a:gd name="connsiteY4119" fmla="*/ 1318444 h 2141100"/>
                <a:gd name="connsiteX4120" fmla="*/ 773998 w 855964"/>
                <a:gd name="connsiteY4120" fmla="*/ 1314310 h 2141100"/>
                <a:gd name="connsiteX4121" fmla="*/ 773829 w 855964"/>
                <a:gd name="connsiteY4121" fmla="*/ 1313044 h 2141100"/>
                <a:gd name="connsiteX4122" fmla="*/ 775854 w 855964"/>
                <a:gd name="connsiteY4122" fmla="*/ 1312453 h 2141100"/>
                <a:gd name="connsiteX4123" fmla="*/ 779738 w 855964"/>
                <a:gd name="connsiteY4123" fmla="*/ 1309669 h 2141100"/>
                <a:gd name="connsiteX4124" fmla="*/ 779738 w 855964"/>
                <a:gd name="connsiteY4124" fmla="*/ 1309669 h 2141100"/>
                <a:gd name="connsiteX4125" fmla="*/ 781679 w 855964"/>
                <a:gd name="connsiteY4125" fmla="*/ 1308572 h 2141100"/>
                <a:gd name="connsiteX4126" fmla="*/ 783536 w 855964"/>
                <a:gd name="connsiteY4126" fmla="*/ 1307475 h 2141100"/>
                <a:gd name="connsiteX4127" fmla="*/ 787841 w 855964"/>
                <a:gd name="connsiteY4127" fmla="*/ 1303594 h 2141100"/>
                <a:gd name="connsiteX4128" fmla="*/ 790036 w 855964"/>
                <a:gd name="connsiteY4128" fmla="*/ 1301147 h 2141100"/>
                <a:gd name="connsiteX4129" fmla="*/ 788601 w 855964"/>
                <a:gd name="connsiteY4129" fmla="*/ 1299881 h 2141100"/>
                <a:gd name="connsiteX4130" fmla="*/ 788263 w 855964"/>
                <a:gd name="connsiteY4130" fmla="*/ 1299881 h 2141100"/>
                <a:gd name="connsiteX4131" fmla="*/ 787504 w 855964"/>
                <a:gd name="connsiteY4131" fmla="*/ 1299291 h 2141100"/>
                <a:gd name="connsiteX4132" fmla="*/ 787082 w 855964"/>
                <a:gd name="connsiteY4132" fmla="*/ 1299038 h 2141100"/>
                <a:gd name="connsiteX4133" fmla="*/ 784127 w 855964"/>
                <a:gd name="connsiteY4133" fmla="*/ 1297266 h 2141100"/>
                <a:gd name="connsiteX4134" fmla="*/ 775854 w 855964"/>
                <a:gd name="connsiteY4134" fmla="*/ 1291950 h 2141100"/>
                <a:gd name="connsiteX4135" fmla="*/ 775348 w 855964"/>
                <a:gd name="connsiteY4135" fmla="*/ 1291613 h 2141100"/>
                <a:gd name="connsiteX4136" fmla="*/ 773744 w 855964"/>
                <a:gd name="connsiteY4136" fmla="*/ 1290600 h 2141100"/>
                <a:gd name="connsiteX4137" fmla="*/ 771465 w 855964"/>
                <a:gd name="connsiteY4137" fmla="*/ 1289250 h 2141100"/>
                <a:gd name="connsiteX4138" fmla="*/ 770114 w 855964"/>
                <a:gd name="connsiteY4138" fmla="*/ 1288406 h 2141100"/>
                <a:gd name="connsiteX4139" fmla="*/ 768088 w 855964"/>
                <a:gd name="connsiteY4139" fmla="*/ 1287057 h 2141100"/>
                <a:gd name="connsiteX4140" fmla="*/ 764965 w 855964"/>
                <a:gd name="connsiteY4140" fmla="*/ 1285031 h 2141100"/>
                <a:gd name="connsiteX4141" fmla="*/ 764290 w 855964"/>
                <a:gd name="connsiteY4141" fmla="*/ 1284525 h 2141100"/>
                <a:gd name="connsiteX4142" fmla="*/ 763783 w 855964"/>
                <a:gd name="connsiteY4142" fmla="*/ 1284103 h 2141100"/>
                <a:gd name="connsiteX4143" fmla="*/ 763023 w 855964"/>
                <a:gd name="connsiteY4143" fmla="*/ 1283597 h 2141100"/>
                <a:gd name="connsiteX4144" fmla="*/ 751712 w 855964"/>
                <a:gd name="connsiteY4144" fmla="*/ 1276172 h 2141100"/>
                <a:gd name="connsiteX4145" fmla="*/ 748842 w 855964"/>
                <a:gd name="connsiteY4145" fmla="*/ 1274400 h 2141100"/>
                <a:gd name="connsiteX4146" fmla="*/ 742426 w 855964"/>
                <a:gd name="connsiteY4146" fmla="*/ 1270435 h 2141100"/>
                <a:gd name="connsiteX4147" fmla="*/ 743861 w 855964"/>
                <a:gd name="connsiteY4147" fmla="*/ 1269675 h 2141100"/>
                <a:gd name="connsiteX4148" fmla="*/ 743861 w 855964"/>
                <a:gd name="connsiteY4148" fmla="*/ 1269675 h 2141100"/>
                <a:gd name="connsiteX4149" fmla="*/ 748166 w 855964"/>
                <a:gd name="connsiteY4149" fmla="*/ 1267566 h 2141100"/>
                <a:gd name="connsiteX4150" fmla="*/ 751627 w 855964"/>
                <a:gd name="connsiteY4150" fmla="*/ 1265794 h 2141100"/>
                <a:gd name="connsiteX4151" fmla="*/ 758465 w 855964"/>
                <a:gd name="connsiteY4151" fmla="*/ 1262419 h 2141100"/>
                <a:gd name="connsiteX4152" fmla="*/ 760829 w 855964"/>
                <a:gd name="connsiteY4152" fmla="*/ 1261238 h 2141100"/>
                <a:gd name="connsiteX4153" fmla="*/ 761420 w 855964"/>
                <a:gd name="connsiteY4153" fmla="*/ 1260647 h 2141100"/>
                <a:gd name="connsiteX4154" fmla="*/ 764712 w 855964"/>
                <a:gd name="connsiteY4154" fmla="*/ 1259044 h 2141100"/>
                <a:gd name="connsiteX4155" fmla="*/ 765218 w 855964"/>
                <a:gd name="connsiteY4155" fmla="*/ 1259044 h 2141100"/>
                <a:gd name="connsiteX4156" fmla="*/ 765556 w 855964"/>
                <a:gd name="connsiteY4156" fmla="*/ 1258875 h 2141100"/>
                <a:gd name="connsiteX4157" fmla="*/ 765894 w 855964"/>
                <a:gd name="connsiteY4157" fmla="*/ 1258706 h 2141100"/>
                <a:gd name="connsiteX4158" fmla="*/ 766400 w 855964"/>
                <a:gd name="connsiteY4158" fmla="*/ 1258200 h 2141100"/>
                <a:gd name="connsiteX4159" fmla="*/ 767666 w 855964"/>
                <a:gd name="connsiteY4159" fmla="*/ 1257778 h 2141100"/>
                <a:gd name="connsiteX4160" fmla="*/ 769355 w 855964"/>
                <a:gd name="connsiteY4160" fmla="*/ 1256935 h 2141100"/>
                <a:gd name="connsiteX4161" fmla="*/ 769692 w 855964"/>
                <a:gd name="connsiteY4161" fmla="*/ 1256597 h 2141100"/>
                <a:gd name="connsiteX4162" fmla="*/ 771212 w 855964"/>
                <a:gd name="connsiteY4162" fmla="*/ 1256007 h 2141100"/>
                <a:gd name="connsiteX4163" fmla="*/ 776108 w 855964"/>
                <a:gd name="connsiteY4163" fmla="*/ 1253560 h 2141100"/>
                <a:gd name="connsiteX4164" fmla="*/ 776277 w 855964"/>
                <a:gd name="connsiteY4164" fmla="*/ 1253391 h 2141100"/>
                <a:gd name="connsiteX4165" fmla="*/ 776699 w 855964"/>
                <a:gd name="connsiteY4165" fmla="*/ 1253222 h 2141100"/>
                <a:gd name="connsiteX4166" fmla="*/ 788686 w 855964"/>
                <a:gd name="connsiteY4166" fmla="*/ 1247147 h 2141100"/>
                <a:gd name="connsiteX4167" fmla="*/ 797043 w 855964"/>
                <a:gd name="connsiteY4167" fmla="*/ 1243266 h 2141100"/>
                <a:gd name="connsiteX4168" fmla="*/ 797043 w 855964"/>
                <a:gd name="connsiteY4168" fmla="*/ 1243266 h 2141100"/>
                <a:gd name="connsiteX4169" fmla="*/ 795776 w 855964"/>
                <a:gd name="connsiteY4169" fmla="*/ 1242085 h 2141100"/>
                <a:gd name="connsiteX4170" fmla="*/ 794088 w 855964"/>
                <a:gd name="connsiteY4170" fmla="*/ 1240734 h 2141100"/>
                <a:gd name="connsiteX4171" fmla="*/ 788348 w 855964"/>
                <a:gd name="connsiteY4171" fmla="*/ 1235925 h 2141100"/>
                <a:gd name="connsiteX4172" fmla="*/ 787757 w 855964"/>
                <a:gd name="connsiteY4172" fmla="*/ 1235419 h 2141100"/>
                <a:gd name="connsiteX4173" fmla="*/ 780329 w 855964"/>
                <a:gd name="connsiteY4173" fmla="*/ 1229344 h 2141100"/>
                <a:gd name="connsiteX4174" fmla="*/ 777036 w 855964"/>
                <a:gd name="connsiteY4174" fmla="*/ 1226559 h 2141100"/>
                <a:gd name="connsiteX4175" fmla="*/ 777036 w 855964"/>
                <a:gd name="connsiteY4175" fmla="*/ 1226391 h 2141100"/>
                <a:gd name="connsiteX4176" fmla="*/ 774251 w 855964"/>
                <a:gd name="connsiteY4176" fmla="*/ 1228078 h 2141100"/>
                <a:gd name="connsiteX4177" fmla="*/ 772394 w 855964"/>
                <a:gd name="connsiteY4177" fmla="*/ 1229260 h 2141100"/>
                <a:gd name="connsiteX4178" fmla="*/ 772056 w 855964"/>
                <a:gd name="connsiteY4178" fmla="*/ 1229260 h 2141100"/>
                <a:gd name="connsiteX4179" fmla="*/ 771803 w 855964"/>
                <a:gd name="connsiteY4179" fmla="*/ 1229513 h 2141100"/>
                <a:gd name="connsiteX4180" fmla="*/ 765303 w 855964"/>
                <a:gd name="connsiteY4180" fmla="*/ 1232297 h 2141100"/>
                <a:gd name="connsiteX4181" fmla="*/ 761082 w 855964"/>
                <a:gd name="connsiteY4181" fmla="*/ 1234069 h 2141100"/>
                <a:gd name="connsiteX4182" fmla="*/ 758296 w 855964"/>
                <a:gd name="connsiteY4182" fmla="*/ 1235672 h 2141100"/>
                <a:gd name="connsiteX4183" fmla="*/ 755511 w 855964"/>
                <a:gd name="connsiteY4183" fmla="*/ 1236685 h 2141100"/>
                <a:gd name="connsiteX4184" fmla="*/ 747744 w 855964"/>
                <a:gd name="connsiteY4184" fmla="*/ 1240397 h 2141100"/>
                <a:gd name="connsiteX4185" fmla="*/ 747491 w 855964"/>
                <a:gd name="connsiteY4185" fmla="*/ 1240566 h 2141100"/>
                <a:gd name="connsiteX4186" fmla="*/ 745803 w 855964"/>
                <a:gd name="connsiteY4186" fmla="*/ 1241410 h 2141100"/>
                <a:gd name="connsiteX4187" fmla="*/ 743861 w 855964"/>
                <a:gd name="connsiteY4187" fmla="*/ 1242338 h 2141100"/>
                <a:gd name="connsiteX4188" fmla="*/ 738797 w 855964"/>
                <a:gd name="connsiteY4188" fmla="*/ 1244869 h 2141100"/>
                <a:gd name="connsiteX4189" fmla="*/ 736686 w 855964"/>
                <a:gd name="connsiteY4189" fmla="*/ 1246219 h 2141100"/>
                <a:gd name="connsiteX4190" fmla="*/ 734238 w 855964"/>
                <a:gd name="connsiteY4190" fmla="*/ 1246979 h 2141100"/>
                <a:gd name="connsiteX4191" fmla="*/ 734069 w 855964"/>
                <a:gd name="connsiteY4191" fmla="*/ 1246979 h 2141100"/>
                <a:gd name="connsiteX4192" fmla="*/ 731874 w 855964"/>
                <a:gd name="connsiteY4192" fmla="*/ 1247991 h 2141100"/>
                <a:gd name="connsiteX4193" fmla="*/ 731284 w 855964"/>
                <a:gd name="connsiteY4193" fmla="*/ 1248244 h 2141100"/>
                <a:gd name="connsiteX4194" fmla="*/ 730102 w 855964"/>
                <a:gd name="connsiteY4194" fmla="*/ 1249425 h 2141100"/>
                <a:gd name="connsiteX4195" fmla="*/ 729258 w 855964"/>
                <a:gd name="connsiteY4195" fmla="*/ 1250269 h 2141100"/>
                <a:gd name="connsiteX4196" fmla="*/ 727570 w 855964"/>
                <a:gd name="connsiteY4196" fmla="*/ 1251113 h 2141100"/>
                <a:gd name="connsiteX4197" fmla="*/ 725881 w 855964"/>
                <a:gd name="connsiteY4197" fmla="*/ 1251956 h 2141100"/>
                <a:gd name="connsiteX4198" fmla="*/ 724193 w 855964"/>
                <a:gd name="connsiteY4198" fmla="*/ 1252800 h 2141100"/>
                <a:gd name="connsiteX4199" fmla="*/ 722505 w 855964"/>
                <a:gd name="connsiteY4199" fmla="*/ 1253644 h 2141100"/>
                <a:gd name="connsiteX4200" fmla="*/ 721660 w 855964"/>
                <a:gd name="connsiteY4200" fmla="*/ 1253644 h 2141100"/>
                <a:gd name="connsiteX4201" fmla="*/ 718368 w 855964"/>
                <a:gd name="connsiteY4201" fmla="*/ 1256091 h 2141100"/>
                <a:gd name="connsiteX4202" fmla="*/ 717524 w 855964"/>
                <a:gd name="connsiteY4202" fmla="*/ 1256935 h 2141100"/>
                <a:gd name="connsiteX4203" fmla="*/ 716680 w 855964"/>
                <a:gd name="connsiteY4203" fmla="*/ 1256935 h 2141100"/>
                <a:gd name="connsiteX4204" fmla="*/ 716680 w 855964"/>
                <a:gd name="connsiteY4204" fmla="*/ 1257778 h 2141100"/>
                <a:gd name="connsiteX4205" fmla="*/ 715836 w 855964"/>
                <a:gd name="connsiteY4205" fmla="*/ 1257778 h 2141100"/>
                <a:gd name="connsiteX4206" fmla="*/ 715836 w 855964"/>
                <a:gd name="connsiteY4206" fmla="*/ 1258622 h 2141100"/>
                <a:gd name="connsiteX4207" fmla="*/ 714992 w 855964"/>
                <a:gd name="connsiteY4207" fmla="*/ 1258622 h 2141100"/>
                <a:gd name="connsiteX4208" fmla="*/ 714992 w 855964"/>
                <a:gd name="connsiteY4208" fmla="*/ 1259466 h 2141100"/>
                <a:gd name="connsiteX4209" fmla="*/ 714147 w 855964"/>
                <a:gd name="connsiteY4209" fmla="*/ 1259466 h 2141100"/>
                <a:gd name="connsiteX4210" fmla="*/ 714147 w 855964"/>
                <a:gd name="connsiteY4210" fmla="*/ 1260309 h 2141100"/>
                <a:gd name="connsiteX4211" fmla="*/ 713303 w 855964"/>
                <a:gd name="connsiteY4211" fmla="*/ 1260309 h 2141100"/>
                <a:gd name="connsiteX4212" fmla="*/ 713303 w 855964"/>
                <a:gd name="connsiteY4212" fmla="*/ 1261154 h 2141100"/>
                <a:gd name="connsiteX4213" fmla="*/ 712459 w 855964"/>
                <a:gd name="connsiteY4213" fmla="*/ 1261997 h 2141100"/>
                <a:gd name="connsiteX4214" fmla="*/ 712459 w 855964"/>
                <a:gd name="connsiteY4214" fmla="*/ 1263685 h 2141100"/>
                <a:gd name="connsiteX4215" fmla="*/ 711615 w 855964"/>
                <a:gd name="connsiteY4215" fmla="*/ 1263685 h 2141100"/>
                <a:gd name="connsiteX4216" fmla="*/ 711615 w 855964"/>
                <a:gd name="connsiteY4216" fmla="*/ 1264528 h 2141100"/>
                <a:gd name="connsiteX4217" fmla="*/ 710771 w 855964"/>
                <a:gd name="connsiteY4217" fmla="*/ 1265372 h 2141100"/>
                <a:gd name="connsiteX4218" fmla="*/ 710771 w 855964"/>
                <a:gd name="connsiteY4218" fmla="*/ 1266216 h 2141100"/>
                <a:gd name="connsiteX4219" fmla="*/ 709927 w 855964"/>
                <a:gd name="connsiteY4219" fmla="*/ 1266216 h 2141100"/>
                <a:gd name="connsiteX4220" fmla="*/ 709927 w 855964"/>
                <a:gd name="connsiteY4220" fmla="*/ 1267060 h 2141100"/>
                <a:gd name="connsiteX4221" fmla="*/ 708576 w 855964"/>
                <a:gd name="connsiteY4221" fmla="*/ 1267060 h 2141100"/>
                <a:gd name="connsiteX4222" fmla="*/ 708238 w 855964"/>
                <a:gd name="connsiteY4222" fmla="*/ 1267397 h 2141100"/>
                <a:gd name="connsiteX4223" fmla="*/ 708238 w 855964"/>
                <a:gd name="connsiteY4223" fmla="*/ 1267819 h 2141100"/>
                <a:gd name="connsiteX4224" fmla="*/ 707394 w 855964"/>
                <a:gd name="connsiteY4224" fmla="*/ 1268663 h 2141100"/>
                <a:gd name="connsiteX4225" fmla="*/ 707394 w 855964"/>
                <a:gd name="connsiteY4225" fmla="*/ 1269507 h 2141100"/>
                <a:gd name="connsiteX4226" fmla="*/ 706550 w 855964"/>
                <a:gd name="connsiteY4226" fmla="*/ 1269507 h 2141100"/>
                <a:gd name="connsiteX4227" fmla="*/ 705706 w 855964"/>
                <a:gd name="connsiteY4227" fmla="*/ 1270350 h 2141100"/>
                <a:gd name="connsiteX4228" fmla="*/ 705706 w 855964"/>
                <a:gd name="connsiteY4228" fmla="*/ 1270097 h 2141100"/>
                <a:gd name="connsiteX4229" fmla="*/ 705537 w 855964"/>
                <a:gd name="connsiteY4229" fmla="*/ 1270266 h 2141100"/>
                <a:gd name="connsiteX4230" fmla="*/ 704524 w 855964"/>
                <a:gd name="connsiteY4230" fmla="*/ 1270688 h 2141100"/>
                <a:gd name="connsiteX4231" fmla="*/ 703258 w 855964"/>
                <a:gd name="connsiteY4231" fmla="*/ 1270688 h 2141100"/>
                <a:gd name="connsiteX4232" fmla="*/ 703258 w 855964"/>
                <a:gd name="connsiteY4232" fmla="*/ 1271194 h 2141100"/>
                <a:gd name="connsiteX4233" fmla="*/ 702414 w 855964"/>
                <a:gd name="connsiteY4233" fmla="*/ 1271194 h 2141100"/>
                <a:gd name="connsiteX4234" fmla="*/ 702414 w 855964"/>
                <a:gd name="connsiteY4234" fmla="*/ 1272038 h 2141100"/>
                <a:gd name="connsiteX4235" fmla="*/ 701823 w 855964"/>
                <a:gd name="connsiteY4235" fmla="*/ 1272038 h 2141100"/>
                <a:gd name="connsiteX4236" fmla="*/ 701316 w 855964"/>
                <a:gd name="connsiteY4236" fmla="*/ 1272291 h 2141100"/>
                <a:gd name="connsiteX4237" fmla="*/ 700810 w 855964"/>
                <a:gd name="connsiteY4237" fmla="*/ 1272797 h 2141100"/>
                <a:gd name="connsiteX4238" fmla="*/ 700472 w 855964"/>
                <a:gd name="connsiteY4238" fmla="*/ 1272797 h 2141100"/>
                <a:gd name="connsiteX4239" fmla="*/ 700219 w 855964"/>
                <a:gd name="connsiteY4239" fmla="*/ 1272966 h 2141100"/>
                <a:gd name="connsiteX4240" fmla="*/ 697940 w 855964"/>
                <a:gd name="connsiteY4240" fmla="*/ 1273556 h 2141100"/>
                <a:gd name="connsiteX4241" fmla="*/ 696421 w 855964"/>
                <a:gd name="connsiteY4241" fmla="*/ 1273556 h 2141100"/>
                <a:gd name="connsiteX4242" fmla="*/ 696083 w 855964"/>
                <a:gd name="connsiteY4242" fmla="*/ 1273725 h 2141100"/>
                <a:gd name="connsiteX4243" fmla="*/ 695830 w 855964"/>
                <a:gd name="connsiteY4243" fmla="*/ 1273725 h 2141100"/>
                <a:gd name="connsiteX4244" fmla="*/ 695830 w 855964"/>
                <a:gd name="connsiteY4244" fmla="*/ 1274484 h 2141100"/>
                <a:gd name="connsiteX4245" fmla="*/ 694985 w 855964"/>
                <a:gd name="connsiteY4245" fmla="*/ 1274484 h 2141100"/>
                <a:gd name="connsiteX4246" fmla="*/ 694985 w 855964"/>
                <a:gd name="connsiteY4246" fmla="*/ 1275328 h 2141100"/>
                <a:gd name="connsiteX4247" fmla="*/ 693466 w 855964"/>
                <a:gd name="connsiteY4247" fmla="*/ 1275328 h 2141100"/>
                <a:gd name="connsiteX4248" fmla="*/ 693297 w 855964"/>
                <a:gd name="connsiteY4248" fmla="*/ 1275497 h 2141100"/>
                <a:gd name="connsiteX4249" fmla="*/ 693297 w 855964"/>
                <a:gd name="connsiteY4249" fmla="*/ 1276172 h 2141100"/>
                <a:gd name="connsiteX4250" fmla="*/ 694141 w 855964"/>
                <a:gd name="connsiteY4250" fmla="*/ 1276172 h 2141100"/>
                <a:gd name="connsiteX4251" fmla="*/ 694141 w 855964"/>
                <a:gd name="connsiteY4251" fmla="*/ 1277016 h 2141100"/>
                <a:gd name="connsiteX4252" fmla="*/ 693297 w 855964"/>
                <a:gd name="connsiteY4252" fmla="*/ 1277016 h 2141100"/>
                <a:gd name="connsiteX4253" fmla="*/ 693297 w 855964"/>
                <a:gd name="connsiteY4253" fmla="*/ 1277860 h 2141100"/>
                <a:gd name="connsiteX4254" fmla="*/ 691271 w 855964"/>
                <a:gd name="connsiteY4254" fmla="*/ 1277860 h 2141100"/>
                <a:gd name="connsiteX4255" fmla="*/ 690089 w 855964"/>
                <a:gd name="connsiteY4255" fmla="*/ 1277438 h 2141100"/>
                <a:gd name="connsiteX4256" fmla="*/ 689667 w 855964"/>
                <a:gd name="connsiteY4256" fmla="*/ 1277016 h 2141100"/>
                <a:gd name="connsiteX4257" fmla="*/ 688654 w 855964"/>
                <a:gd name="connsiteY4257" fmla="*/ 1276510 h 2141100"/>
                <a:gd name="connsiteX4258" fmla="*/ 687641 w 855964"/>
                <a:gd name="connsiteY4258" fmla="*/ 1276256 h 2141100"/>
                <a:gd name="connsiteX4259" fmla="*/ 687135 w 855964"/>
                <a:gd name="connsiteY4259" fmla="*/ 1276004 h 2141100"/>
                <a:gd name="connsiteX4260" fmla="*/ 686882 w 855964"/>
                <a:gd name="connsiteY4260" fmla="*/ 1275497 h 2141100"/>
                <a:gd name="connsiteX4261" fmla="*/ 686544 w 855964"/>
                <a:gd name="connsiteY4261" fmla="*/ 1275497 h 2141100"/>
                <a:gd name="connsiteX4262" fmla="*/ 685869 w 855964"/>
                <a:gd name="connsiteY4262" fmla="*/ 1276088 h 2141100"/>
                <a:gd name="connsiteX4263" fmla="*/ 685615 w 855964"/>
                <a:gd name="connsiteY4263" fmla="*/ 1275835 h 2141100"/>
                <a:gd name="connsiteX4264" fmla="*/ 683758 w 855964"/>
                <a:gd name="connsiteY4264" fmla="*/ 1276678 h 2141100"/>
                <a:gd name="connsiteX4265" fmla="*/ 682830 w 855964"/>
                <a:gd name="connsiteY4265" fmla="*/ 1276172 h 2141100"/>
                <a:gd name="connsiteX4266" fmla="*/ 681985 w 855964"/>
                <a:gd name="connsiteY4266" fmla="*/ 1276594 h 2141100"/>
                <a:gd name="connsiteX4267" fmla="*/ 681141 w 855964"/>
                <a:gd name="connsiteY4267" fmla="*/ 1276341 h 2141100"/>
                <a:gd name="connsiteX4268" fmla="*/ 680466 w 855964"/>
                <a:gd name="connsiteY4268" fmla="*/ 1276004 h 2141100"/>
                <a:gd name="connsiteX4269" fmla="*/ 680213 w 855964"/>
                <a:gd name="connsiteY4269" fmla="*/ 1276004 h 2141100"/>
                <a:gd name="connsiteX4270" fmla="*/ 679622 w 855964"/>
                <a:gd name="connsiteY4270" fmla="*/ 1276594 h 2141100"/>
                <a:gd name="connsiteX4271" fmla="*/ 678609 w 855964"/>
                <a:gd name="connsiteY4271" fmla="*/ 1276594 h 2141100"/>
                <a:gd name="connsiteX4272" fmla="*/ 677680 w 855964"/>
                <a:gd name="connsiteY4272" fmla="*/ 1276341 h 2141100"/>
                <a:gd name="connsiteX4273" fmla="*/ 677258 w 855964"/>
                <a:gd name="connsiteY4273" fmla="*/ 1275919 h 2141100"/>
                <a:gd name="connsiteX4274" fmla="*/ 676414 w 855964"/>
                <a:gd name="connsiteY4274" fmla="*/ 1275919 h 2141100"/>
                <a:gd name="connsiteX4275" fmla="*/ 676077 w 855964"/>
                <a:gd name="connsiteY4275" fmla="*/ 1275581 h 2141100"/>
                <a:gd name="connsiteX4276" fmla="*/ 675486 w 855964"/>
                <a:gd name="connsiteY4276" fmla="*/ 1275581 h 2141100"/>
                <a:gd name="connsiteX4277" fmla="*/ 674050 w 855964"/>
                <a:gd name="connsiteY4277" fmla="*/ 1275244 h 2141100"/>
                <a:gd name="connsiteX4278" fmla="*/ 668395 w 855964"/>
                <a:gd name="connsiteY4278" fmla="*/ 1273978 h 2141100"/>
                <a:gd name="connsiteX4279" fmla="*/ 668395 w 855964"/>
                <a:gd name="connsiteY4279" fmla="*/ 1273219 h 2141100"/>
                <a:gd name="connsiteX4280" fmla="*/ 666284 w 855964"/>
                <a:gd name="connsiteY4280" fmla="*/ 1268410 h 2141100"/>
                <a:gd name="connsiteX4281" fmla="*/ 666284 w 855964"/>
                <a:gd name="connsiteY4281" fmla="*/ 1267903 h 2141100"/>
                <a:gd name="connsiteX4282" fmla="*/ 666115 w 855964"/>
                <a:gd name="connsiteY4282" fmla="*/ 1267734 h 2141100"/>
                <a:gd name="connsiteX4283" fmla="*/ 664681 w 855964"/>
                <a:gd name="connsiteY4283" fmla="*/ 1264022 h 2141100"/>
                <a:gd name="connsiteX4284" fmla="*/ 664427 w 855964"/>
                <a:gd name="connsiteY4284" fmla="*/ 1263347 h 2141100"/>
                <a:gd name="connsiteX4285" fmla="*/ 664427 w 855964"/>
                <a:gd name="connsiteY4285" fmla="*/ 1263178 h 2141100"/>
                <a:gd name="connsiteX4286" fmla="*/ 664005 w 855964"/>
                <a:gd name="connsiteY4286" fmla="*/ 1262503 h 2141100"/>
                <a:gd name="connsiteX4287" fmla="*/ 662823 w 855964"/>
                <a:gd name="connsiteY4287" fmla="*/ 1260563 h 2141100"/>
                <a:gd name="connsiteX4288" fmla="*/ 656999 w 855964"/>
                <a:gd name="connsiteY4288" fmla="*/ 1250944 h 2141100"/>
                <a:gd name="connsiteX4289" fmla="*/ 656661 w 855964"/>
                <a:gd name="connsiteY4289" fmla="*/ 1246219 h 2141100"/>
                <a:gd name="connsiteX4290" fmla="*/ 655986 w 855964"/>
                <a:gd name="connsiteY4290" fmla="*/ 1236685 h 2141100"/>
                <a:gd name="connsiteX4291" fmla="*/ 655733 w 855964"/>
                <a:gd name="connsiteY4291" fmla="*/ 1233225 h 2141100"/>
                <a:gd name="connsiteX4292" fmla="*/ 655733 w 855964"/>
                <a:gd name="connsiteY4292" fmla="*/ 1231960 h 2141100"/>
                <a:gd name="connsiteX4293" fmla="*/ 654804 w 855964"/>
                <a:gd name="connsiteY4293" fmla="*/ 1221750 h 2141100"/>
                <a:gd name="connsiteX4294" fmla="*/ 654213 w 855964"/>
                <a:gd name="connsiteY4294" fmla="*/ 1215506 h 2141100"/>
                <a:gd name="connsiteX4295" fmla="*/ 654213 w 855964"/>
                <a:gd name="connsiteY4295" fmla="*/ 1214241 h 2141100"/>
                <a:gd name="connsiteX4296" fmla="*/ 654044 w 855964"/>
                <a:gd name="connsiteY4296" fmla="*/ 1213903 h 2141100"/>
                <a:gd name="connsiteX4297" fmla="*/ 653200 w 855964"/>
                <a:gd name="connsiteY4297" fmla="*/ 1202513 h 2141100"/>
                <a:gd name="connsiteX4298" fmla="*/ 653031 w 855964"/>
                <a:gd name="connsiteY4298" fmla="*/ 1199391 h 2141100"/>
                <a:gd name="connsiteX4299" fmla="*/ 652356 w 855964"/>
                <a:gd name="connsiteY4299" fmla="*/ 1189266 h 2141100"/>
                <a:gd name="connsiteX4300" fmla="*/ 652187 w 855964"/>
                <a:gd name="connsiteY4300" fmla="*/ 1188000 h 2141100"/>
                <a:gd name="connsiteX4301" fmla="*/ 650836 w 855964"/>
                <a:gd name="connsiteY4301" fmla="*/ 1187578 h 2141100"/>
                <a:gd name="connsiteX4302" fmla="*/ 650836 w 855964"/>
                <a:gd name="connsiteY4302" fmla="*/ 1187072 h 2141100"/>
                <a:gd name="connsiteX4303" fmla="*/ 650668 w 855964"/>
                <a:gd name="connsiteY4303" fmla="*/ 1183781 h 2141100"/>
                <a:gd name="connsiteX4304" fmla="*/ 650161 w 855964"/>
                <a:gd name="connsiteY4304" fmla="*/ 1175682 h 2141100"/>
                <a:gd name="connsiteX4305" fmla="*/ 650161 w 855964"/>
                <a:gd name="connsiteY4305" fmla="*/ 1172813 h 2141100"/>
                <a:gd name="connsiteX4306" fmla="*/ 653453 w 855964"/>
                <a:gd name="connsiteY4306" fmla="*/ 1169860 h 2141100"/>
                <a:gd name="connsiteX4307" fmla="*/ 653791 w 855964"/>
                <a:gd name="connsiteY4307" fmla="*/ 1169606 h 2141100"/>
                <a:gd name="connsiteX4308" fmla="*/ 653960 w 855964"/>
                <a:gd name="connsiteY4308" fmla="*/ 1169606 h 2141100"/>
                <a:gd name="connsiteX4309" fmla="*/ 654466 w 855964"/>
                <a:gd name="connsiteY4309" fmla="*/ 1168847 h 2141100"/>
                <a:gd name="connsiteX4310" fmla="*/ 657758 w 855964"/>
                <a:gd name="connsiteY4310" fmla="*/ 1168088 h 2141100"/>
                <a:gd name="connsiteX4311" fmla="*/ 667635 w 855964"/>
                <a:gd name="connsiteY4311" fmla="*/ 1168088 h 2141100"/>
                <a:gd name="connsiteX4312" fmla="*/ 670083 w 855964"/>
                <a:gd name="connsiteY4312" fmla="*/ 1169016 h 2141100"/>
                <a:gd name="connsiteX4313" fmla="*/ 671771 w 855964"/>
                <a:gd name="connsiteY4313" fmla="*/ 1169016 h 2141100"/>
                <a:gd name="connsiteX4314" fmla="*/ 673122 w 855964"/>
                <a:gd name="connsiteY4314" fmla="*/ 1168594 h 2141100"/>
                <a:gd name="connsiteX4315" fmla="*/ 673882 w 855964"/>
                <a:gd name="connsiteY4315" fmla="*/ 1168257 h 2141100"/>
                <a:gd name="connsiteX4316" fmla="*/ 670590 w 855964"/>
                <a:gd name="connsiteY4316" fmla="*/ 1158807 h 2141100"/>
                <a:gd name="connsiteX4317" fmla="*/ 667635 w 855964"/>
                <a:gd name="connsiteY4317" fmla="*/ 1152141 h 2141100"/>
                <a:gd name="connsiteX4318" fmla="*/ 667044 w 855964"/>
                <a:gd name="connsiteY4318" fmla="*/ 1151297 h 2141100"/>
                <a:gd name="connsiteX4319" fmla="*/ 666284 w 855964"/>
                <a:gd name="connsiteY4319" fmla="*/ 1149609 h 2141100"/>
                <a:gd name="connsiteX4320" fmla="*/ 665947 w 855964"/>
                <a:gd name="connsiteY4320" fmla="*/ 1148935 h 2141100"/>
                <a:gd name="connsiteX4321" fmla="*/ 665356 w 855964"/>
                <a:gd name="connsiteY4321" fmla="*/ 1147669 h 2141100"/>
                <a:gd name="connsiteX4322" fmla="*/ 665103 w 855964"/>
                <a:gd name="connsiteY4322" fmla="*/ 1146657 h 2141100"/>
                <a:gd name="connsiteX4323" fmla="*/ 664849 w 855964"/>
                <a:gd name="connsiteY4323" fmla="*/ 1145897 h 2141100"/>
                <a:gd name="connsiteX4324" fmla="*/ 662992 w 855964"/>
                <a:gd name="connsiteY4324" fmla="*/ 1141847 h 2141100"/>
                <a:gd name="connsiteX4325" fmla="*/ 662655 w 855964"/>
                <a:gd name="connsiteY4325" fmla="*/ 1141004 h 2141100"/>
                <a:gd name="connsiteX4326" fmla="*/ 661220 w 855964"/>
                <a:gd name="connsiteY4326" fmla="*/ 1137797 h 2141100"/>
                <a:gd name="connsiteX4327" fmla="*/ 660544 w 855964"/>
                <a:gd name="connsiteY4327" fmla="*/ 1136363 h 2141100"/>
                <a:gd name="connsiteX4328" fmla="*/ 658349 w 855964"/>
                <a:gd name="connsiteY4328" fmla="*/ 1131722 h 2141100"/>
                <a:gd name="connsiteX4329" fmla="*/ 656324 w 855964"/>
                <a:gd name="connsiteY4329" fmla="*/ 1127081 h 2141100"/>
                <a:gd name="connsiteX4330" fmla="*/ 656746 w 855964"/>
                <a:gd name="connsiteY4330" fmla="*/ 1126828 h 2141100"/>
                <a:gd name="connsiteX4331" fmla="*/ 660544 w 855964"/>
                <a:gd name="connsiteY4331" fmla="*/ 1124466 h 2141100"/>
                <a:gd name="connsiteX4332" fmla="*/ 663330 w 855964"/>
                <a:gd name="connsiteY4332" fmla="*/ 1122694 h 2141100"/>
                <a:gd name="connsiteX4333" fmla="*/ 665187 w 855964"/>
                <a:gd name="connsiteY4333" fmla="*/ 1121513 h 2141100"/>
                <a:gd name="connsiteX4334" fmla="*/ 667551 w 855964"/>
                <a:gd name="connsiteY4334" fmla="*/ 1120078 h 2141100"/>
                <a:gd name="connsiteX4335" fmla="*/ 669154 w 855964"/>
                <a:gd name="connsiteY4335" fmla="*/ 1119150 h 2141100"/>
                <a:gd name="connsiteX4336" fmla="*/ 669999 w 855964"/>
                <a:gd name="connsiteY4336" fmla="*/ 1118560 h 2141100"/>
                <a:gd name="connsiteX4337" fmla="*/ 672784 w 855964"/>
                <a:gd name="connsiteY4337" fmla="*/ 1116956 h 2141100"/>
                <a:gd name="connsiteX4338" fmla="*/ 673544 w 855964"/>
                <a:gd name="connsiteY4338" fmla="*/ 1116450 h 2141100"/>
                <a:gd name="connsiteX4339" fmla="*/ 674641 w 855964"/>
                <a:gd name="connsiteY4339" fmla="*/ 1115269 h 2141100"/>
                <a:gd name="connsiteX4340" fmla="*/ 677258 w 855964"/>
                <a:gd name="connsiteY4340" fmla="*/ 1112316 h 2141100"/>
                <a:gd name="connsiteX4341" fmla="*/ 677849 w 855964"/>
                <a:gd name="connsiteY4341" fmla="*/ 1111725 h 2141100"/>
                <a:gd name="connsiteX4342" fmla="*/ 679960 w 855964"/>
                <a:gd name="connsiteY4342" fmla="*/ 1109363 h 2141100"/>
                <a:gd name="connsiteX4343" fmla="*/ 685109 w 855964"/>
                <a:gd name="connsiteY4343" fmla="*/ 1103625 h 2141100"/>
                <a:gd name="connsiteX4344" fmla="*/ 696083 w 855964"/>
                <a:gd name="connsiteY4344" fmla="*/ 1091391 h 2141100"/>
                <a:gd name="connsiteX4345" fmla="*/ 696589 w 855964"/>
                <a:gd name="connsiteY4345" fmla="*/ 1090885 h 2141100"/>
                <a:gd name="connsiteX4346" fmla="*/ 707563 w 855964"/>
                <a:gd name="connsiteY4346" fmla="*/ 1078650 h 2141100"/>
                <a:gd name="connsiteX4347" fmla="*/ 712881 w 855964"/>
                <a:gd name="connsiteY4347" fmla="*/ 1072659 h 2141100"/>
                <a:gd name="connsiteX4348" fmla="*/ 717777 w 855964"/>
                <a:gd name="connsiteY4348" fmla="*/ 1067175 h 2141100"/>
                <a:gd name="connsiteX4349" fmla="*/ 717946 w 855964"/>
                <a:gd name="connsiteY4349" fmla="*/ 1067007 h 2141100"/>
                <a:gd name="connsiteX4350" fmla="*/ 719044 w 855964"/>
                <a:gd name="connsiteY4350" fmla="*/ 1065825 h 2141100"/>
                <a:gd name="connsiteX4351" fmla="*/ 721323 w 855964"/>
                <a:gd name="connsiteY4351" fmla="*/ 1063294 h 2141100"/>
                <a:gd name="connsiteX4352" fmla="*/ 723771 w 855964"/>
                <a:gd name="connsiteY4352" fmla="*/ 1060594 h 2141100"/>
                <a:gd name="connsiteX4353" fmla="*/ 723771 w 855964"/>
                <a:gd name="connsiteY4353" fmla="*/ 1058063 h 2141100"/>
                <a:gd name="connsiteX4354" fmla="*/ 724024 w 855964"/>
                <a:gd name="connsiteY4354" fmla="*/ 1055869 h 2141100"/>
                <a:gd name="connsiteX4355" fmla="*/ 724024 w 855964"/>
                <a:gd name="connsiteY4355" fmla="*/ 1054772 h 2141100"/>
                <a:gd name="connsiteX4356" fmla="*/ 724784 w 855964"/>
                <a:gd name="connsiteY4356" fmla="*/ 1052494 h 2141100"/>
                <a:gd name="connsiteX4357" fmla="*/ 725459 w 855964"/>
                <a:gd name="connsiteY4357" fmla="*/ 1050469 h 2141100"/>
                <a:gd name="connsiteX4358" fmla="*/ 729595 w 855964"/>
                <a:gd name="connsiteY4358" fmla="*/ 1037813 h 2141100"/>
                <a:gd name="connsiteX4359" fmla="*/ 732719 w 855964"/>
                <a:gd name="connsiteY4359" fmla="*/ 1033932 h 2141100"/>
                <a:gd name="connsiteX4360" fmla="*/ 732719 w 855964"/>
                <a:gd name="connsiteY4360" fmla="*/ 1033932 h 2141100"/>
                <a:gd name="connsiteX4361" fmla="*/ 736095 w 855964"/>
                <a:gd name="connsiteY4361" fmla="*/ 1029797 h 2141100"/>
                <a:gd name="connsiteX4362" fmla="*/ 736095 w 855964"/>
                <a:gd name="connsiteY4362" fmla="*/ 1029797 h 2141100"/>
                <a:gd name="connsiteX4363" fmla="*/ 739388 w 855964"/>
                <a:gd name="connsiteY4363" fmla="*/ 1025747 h 2141100"/>
                <a:gd name="connsiteX4364" fmla="*/ 739388 w 855964"/>
                <a:gd name="connsiteY4364" fmla="*/ 1025747 h 2141100"/>
                <a:gd name="connsiteX4365" fmla="*/ 740569 w 855964"/>
                <a:gd name="connsiteY4365" fmla="*/ 1024144 h 2141100"/>
                <a:gd name="connsiteX4366" fmla="*/ 740569 w 855964"/>
                <a:gd name="connsiteY4366" fmla="*/ 1024144 h 2141100"/>
                <a:gd name="connsiteX4367" fmla="*/ 741076 w 855964"/>
                <a:gd name="connsiteY4367" fmla="*/ 1023385 h 2141100"/>
                <a:gd name="connsiteX4368" fmla="*/ 750361 w 855964"/>
                <a:gd name="connsiteY4368" fmla="*/ 1012078 h 2141100"/>
                <a:gd name="connsiteX4369" fmla="*/ 751205 w 855964"/>
                <a:gd name="connsiteY4369" fmla="*/ 1010560 h 2141100"/>
                <a:gd name="connsiteX4370" fmla="*/ 752978 w 855964"/>
                <a:gd name="connsiteY4370" fmla="*/ 1007691 h 2141100"/>
                <a:gd name="connsiteX4371" fmla="*/ 756777 w 855964"/>
                <a:gd name="connsiteY4371" fmla="*/ 1001110 h 2141100"/>
                <a:gd name="connsiteX4372" fmla="*/ 761589 w 855964"/>
                <a:gd name="connsiteY4372" fmla="*/ 992672 h 2141100"/>
                <a:gd name="connsiteX4373" fmla="*/ 762011 w 855964"/>
                <a:gd name="connsiteY4373" fmla="*/ 989044 h 2141100"/>
                <a:gd name="connsiteX4374" fmla="*/ 762011 w 855964"/>
                <a:gd name="connsiteY4374" fmla="*/ 988706 h 2141100"/>
                <a:gd name="connsiteX4375" fmla="*/ 762179 w 855964"/>
                <a:gd name="connsiteY4375" fmla="*/ 985078 h 2141100"/>
                <a:gd name="connsiteX4376" fmla="*/ 763868 w 855964"/>
                <a:gd name="connsiteY4376" fmla="*/ 982294 h 2141100"/>
                <a:gd name="connsiteX4377" fmla="*/ 764627 w 855964"/>
                <a:gd name="connsiteY4377" fmla="*/ 981113 h 2141100"/>
                <a:gd name="connsiteX4378" fmla="*/ 764796 w 855964"/>
                <a:gd name="connsiteY4378" fmla="*/ 980859 h 2141100"/>
                <a:gd name="connsiteX4379" fmla="*/ 768764 w 855964"/>
                <a:gd name="connsiteY4379" fmla="*/ 975882 h 2141100"/>
                <a:gd name="connsiteX4380" fmla="*/ 769017 w 855964"/>
                <a:gd name="connsiteY4380" fmla="*/ 975206 h 2141100"/>
                <a:gd name="connsiteX4381" fmla="*/ 769270 w 855964"/>
                <a:gd name="connsiteY4381" fmla="*/ 967106 h 2141100"/>
                <a:gd name="connsiteX4382" fmla="*/ 771718 w 855964"/>
                <a:gd name="connsiteY4382" fmla="*/ 963394 h 2141100"/>
                <a:gd name="connsiteX4383" fmla="*/ 772309 w 855964"/>
                <a:gd name="connsiteY4383" fmla="*/ 960694 h 2141100"/>
                <a:gd name="connsiteX4384" fmla="*/ 772478 w 855964"/>
                <a:gd name="connsiteY4384" fmla="*/ 960272 h 2141100"/>
                <a:gd name="connsiteX4385" fmla="*/ 773238 w 855964"/>
                <a:gd name="connsiteY4385" fmla="*/ 958585 h 2141100"/>
                <a:gd name="connsiteX4386" fmla="*/ 773829 w 855964"/>
                <a:gd name="connsiteY4386" fmla="*/ 957403 h 2141100"/>
                <a:gd name="connsiteX4387" fmla="*/ 774673 w 855964"/>
                <a:gd name="connsiteY4387" fmla="*/ 955631 h 2141100"/>
                <a:gd name="connsiteX4388" fmla="*/ 775264 w 855964"/>
                <a:gd name="connsiteY4388" fmla="*/ 954703 h 2141100"/>
                <a:gd name="connsiteX4389" fmla="*/ 775854 w 855964"/>
                <a:gd name="connsiteY4389" fmla="*/ 954028 h 2141100"/>
                <a:gd name="connsiteX4390" fmla="*/ 776277 w 855964"/>
                <a:gd name="connsiteY4390" fmla="*/ 953438 h 2141100"/>
                <a:gd name="connsiteX4391" fmla="*/ 778134 w 855964"/>
                <a:gd name="connsiteY4391" fmla="*/ 951750 h 2141100"/>
                <a:gd name="connsiteX4392" fmla="*/ 779231 w 855964"/>
                <a:gd name="connsiteY4392" fmla="*/ 950569 h 2141100"/>
                <a:gd name="connsiteX4393" fmla="*/ 781595 w 855964"/>
                <a:gd name="connsiteY4393" fmla="*/ 947616 h 2141100"/>
                <a:gd name="connsiteX4394" fmla="*/ 781595 w 855964"/>
                <a:gd name="connsiteY4394" fmla="*/ 947278 h 2141100"/>
                <a:gd name="connsiteX4395" fmla="*/ 781257 w 855964"/>
                <a:gd name="connsiteY4395" fmla="*/ 945338 h 2141100"/>
                <a:gd name="connsiteX4396" fmla="*/ 780666 w 855964"/>
                <a:gd name="connsiteY4396" fmla="*/ 942806 h 2141100"/>
                <a:gd name="connsiteX4397" fmla="*/ 780497 w 855964"/>
                <a:gd name="connsiteY4397" fmla="*/ 941963 h 2141100"/>
                <a:gd name="connsiteX4398" fmla="*/ 780666 w 855964"/>
                <a:gd name="connsiteY4398" fmla="*/ 939600 h 2141100"/>
                <a:gd name="connsiteX4399" fmla="*/ 781426 w 855964"/>
                <a:gd name="connsiteY4399" fmla="*/ 939600 h 2141100"/>
                <a:gd name="connsiteX4400" fmla="*/ 781426 w 855964"/>
                <a:gd name="connsiteY4400" fmla="*/ 939178 h 2141100"/>
                <a:gd name="connsiteX4401" fmla="*/ 791387 w 855964"/>
                <a:gd name="connsiteY4401" fmla="*/ 939178 h 2141100"/>
                <a:gd name="connsiteX4402" fmla="*/ 793835 w 855964"/>
                <a:gd name="connsiteY4402" fmla="*/ 938503 h 2141100"/>
                <a:gd name="connsiteX4403" fmla="*/ 794088 w 855964"/>
                <a:gd name="connsiteY4403" fmla="*/ 938503 h 2141100"/>
                <a:gd name="connsiteX4404" fmla="*/ 795523 w 855964"/>
                <a:gd name="connsiteY4404" fmla="*/ 937997 h 2141100"/>
                <a:gd name="connsiteX4405" fmla="*/ 795945 w 855964"/>
                <a:gd name="connsiteY4405" fmla="*/ 937997 h 2141100"/>
                <a:gd name="connsiteX4406" fmla="*/ 796367 w 855964"/>
                <a:gd name="connsiteY4406" fmla="*/ 937744 h 2141100"/>
                <a:gd name="connsiteX4407" fmla="*/ 797296 w 855964"/>
                <a:gd name="connsiteY4407" fmla="*/ 937744 h 2141100"/>
                <a:gd name="connsiteX4408" fmla="*/ 798562 w 855964"/>
                <a:gd name="connsiteY4408" fmla="*/ 937575 h 2141100"/>
                <a:gd name="connsiteX4409" fmla="*/ 798646 w 855964"/>
                <a:gd name="connsiteY4409" fmla="*/ 937575 h 2141100"/>
                <a:gd name="connsiteX4410" fmla="*/ 800419 w 855964"/>
                <a:gd name="connsiteY4410" fmla="*/ 936984 h 2141100"/>
                <a:gd name="connsiteX4411" fmla="*/ 800672 w 855964"/>
                <a:gd name="connsiteY4411" fmla="*/ 936984 h 2141100"/>
                <a:gd name="connsiteX4412" fmla="*/ 802192 w 855964"/>
                <a:gd name="connsiteY4412" fmla="*/ 936394 h 2141100"/>
                <a:gd name="connsiteX4413" fmla="*/ 803374 w 855964"/>
                <a:gd name="connsiteY4413" fmla="*/ 936141 h 2141100"/>
                <a:gd name="connsiteX4414" fmla="*/ 803880 w 855964"/>
                <a:gd name="connsiteY4414" fmla="*/ 936141 h 2141100"/>
                <a:gd name="connsiteX4415" fmla="*/ 804556 w 855964"/>
                <a:gd name="connsiteY4415" fmla="*/ 935382 h 2141100"/>
                <a:gd name="connsiteX4416" fmla="*/ 810380 w 855964"/>
                <a:gd name="connsiteY4416" fmla="*/ 935382 h 2141100"/>
                <a:gd name="connsiteX4417" fmla="*/ 811984 w 855964"/>
                <a:gd name="connsiteY4417" fmla="*/ 936310 h 2141100"/>
                <a:gd name="connsiteX4418" fmla="*/ 812068 w 855964"/>
                <a:gd name="connsiteY4418" fmla="*/ 936310 h 2141100"/>
                <a:gd name="connsiteX4419" fmla="*/ 813588 w 855964"/>
                <a:gd name="connsiteY4419" fmla="*/ 935550 h 2141100"/>
                <a:gd name="connsiteX4420" fmla="*/ 813419 w 855964"/>
                <a:gd name="connsiteY4420" fmla="*/ 935213 h 2141100"/>
                <a:gd name="connsiteX4421" fmla="*/ 812491 w 855964"/>
                <a:gd name="connsiteY4421" fmla="*/ 934031 h 2141100"/>
                <a:gd name="connsiteX4422" fmla="*/ 809283 w 855964"/>
                <a:gd name="connsiteY4422" fmla="*/ 928294 h 2141100"/>
                <a:gd name="connsiteX4423" fmla="*/ 808185 w 855964"/>
                <a:gd name="connsiteY4423" fmla="*/ 926269 h 2141100"/>
                <a:gd name="connsiteX4424" fmla="*/ 810802 w 855964"/>
                <a:gd name="connsiteY4424" fmla="*/ 923991 h 2141100"/>
                <a:gd name="connsiteX4425" fmla="*/ 811731 w 855964"/>
                <a:gd name="connsiteY4425" fmla="*/ 923232 h 2141100"/>
                <a:gd name="connsiteX4426" fmla="*/ 813672 w 855964"/>
                <a:gd name="connsiteY4426" fmla="*/ 921460 h 2141100"/>
                <a:gd name="connsiteX4427" fmla="*/ 813841 w 855964"/>
                <a:gd name="connsiteY4427" fmla="*/ 921291 h 2141100"/>
                <a:gd name="connsiteX4428" fmla="*/ 816627 w 855964"/>
                <a:gd name="connsiteY4428" fmla="*/ 918760 h 2141100"/>
                <a:gd name="connsiteX4429" fmla="*/ 823802 w 855964"/>
                <a:gd name="connsiteY4429" fmla="*/ 912431 h 2141100"/>
                <a:gd name="connsiteX4430" fmla="*/ 824984 w 855964"/>
                <a:gd name="connsiteY4430" fmla="*/ 911334 h 2141100"/>
                <a:gd name="connsiteX4431" fmla="*/ 831990 w 855964"/>
                <a:gd name="connsiteY4431" fmla="*/ 904837 h 2141100"/>
                <a:gd name="connsiteX4432" fmla="*/ 836633 w 855964"/>
                <a:gd name="connsiteY4432" fmla="*/ 900619 h 2141100"/>
                <a:gd name="connsiteX4433" fmla="*/ 846003 w 855964"/>
                <a:gd name="connsiteY4433" fmla="*/ 892013 h 2141100"/>
                <a:gd name="connsiteX4434" fmla="*/ 846087 w 855964"/>
                <a:gd name="connsiteY4434" fmla="*/ 892013 h 2141100"/>
                <a:gd name="connsiteX4435" fmla="*/ 846341 w 855964"/>
                <a:gd name="connsiteY4435" fmla="*/ 891675 h 2141100"/>
                <a:gd name="connsiteX4436" fmla="*/ 853009 w 855964"/>
                <a:gd name="connsiteY4436" fmla="*/ 885516 h 2141100"/>
                <a:gd name="connsiteX4437" fmla="*/ 853009 w 855964"/>
                <a:gd name="connsiteY4437" fmla="*/ 885347 h 2141100"/>
                <a:gd name="connsiteX4438" fmla="*/ 853178 w 855964"/>
                <a:gd name="connsiteY4438" fmla="*/ 885347 h 2141100"/>
                <a:gd name="connsiteX4439" fmla="*/ 853938 w 855964"/>
                <a:gd name="connsiteY4439" fmla="*/ 884588 h 2141100"/>
                <a:gd name="connsiteX4440" fmla="*/ 853938 w 855964"/>
                <a:gd name="connsiteY4440" fmla="*/ 884588 h 2141100"/>
                <a:gd name="connsiteX4441" fmla="*/ 854191 w 855964"/>
                <a:gd name="connsiteY4441" fmla="*/ 884334 h 2141100"/>
                <a:gd name="connsiteX4442" fmla="*/ 855542 w 855964"/>
                <a:gd name="connsiteY4442" fmla="*/ 883069 h 2141100"/>
                <a:gd name="connsiteX4443" fmla="*/ 853094 w 855964"/>
                <a:gd name="connsiteY4443" fmla="*/ 873197 h 2141100"/>
                <a:gd name="connsiteX4444" fmla="*/ 852334 w 855964"/>
                <a:gd name="connsiteY4444" fmla="*/ 870750 h 2141100"/>
                <a:gd name="connsiteX4445" fmla="*/ 851321 w 855964"/>
                <a:gd name="connsiteY4445" fmla="*/ 866700 h 2141100"/>
                <a:gd name="connsiteX4446" fmla="*/ 850139 w 855964"/>
                <a:gd name="connsiteY4446" fmla="*/ 862482 h 2141100"/>
                <a:gd name="connsiteX4447" fmla="*/ 849295 w 855964"/>
                <a:gd name="connsiteY4447" fmla="*/ 858853 h 2141100"/>
                <a:gd name="connsiteX4448" fmla="*/ 848367 w 855964"/>
                <a:gd name="connsiteY4448" fmla="*/ 855478 h 2141100"/>
                <a:gd name="connsiteX4449" fmla="*/ 847776 w 855964"/>
                <a:gd name="connsiteY4449" fmla="*/ 853284 h 2141100"/>
                <a:gd name="connsiteX4450" fmla="*/ 847523 w 855964"/>
                <a:gd name="connsiteY4450" fmla="*/ 852441 h 2141100"/>
                <a:gd name="connsiteX4451" fmla="*/ 847185 w 855964"/>
                <a:gd name="connsiteY4451" fmla="*/ 851091 h 2141100"/>
                <a:gd name="connsiteX4452" fmla="*/ 845243 w 855964"/>
                <a:gd name="connsiteY4452" fmla="*/ 844003 h 2141100"/>
                <a:gd name="connsiteX4453" fmla="*/ 844399 w 855964"/>
                <a:gd name="connsiteY4453" fmla="*/ 841050 h 2141100"/>
                <a:gd name="connsiteX4454" fmla="*/ 843808 w 855964"/>
                <a:gd name="connsiteY4454" fmla="*/ 838603 h 2141100"/>
                <a:gd name="connsiteX4455" fmla="*/ 843808 w 855964"/>
                <a:gd name="connsiteY4455" fmla="*/ 838097 h 2141100"/>
                <a:gd name="connsiteX4456" fmla="*/ 842964 w 855964"/>
                <a:gd name="connsiteY4456" fmla="*/ 835144 h 2141100"/>
                <a:gd name="connsiteX4457" fmla="*/ 842711 w 855964"/>
                <a:gd name="connsiteY4457" fmla="*/ 834132 h 2141100"/>
                <a:gd name="connsiteX4458" fmla="*/ 842711 w 855964"/>
                <a:gd name="connsiteY4458" fmla="*/ 833794 h 2141100"/>
                <a:gd name="connsiteX4459" fmla="*/ 842458 w 855964"/>
                <a:gd name="connsiteY4459" fmla="*/ 833541 h 2141100"/>
                <a:gd name="connsiteX4460" fmla="*/ 842289 w 855964"/>
                <a:gd name="connsiteY4460" fmla="*/ 832950 h 2141100"/>
                <a:gd name="connsiteX4461" fmla="*/ 841191 w 855964"/>
                <a:gd name="connsiteY4461" fmla="*/ 828984 h 2141100"/>
                <a:gd name="connsiteX4462" fmla="*/ 840685 w 855964"/>
                <a:gd name="connsiteY4462" fmla="*/ 827213 h 2141100"/>
                <a:gd name="connsiteX4463" fmla="*/ 840432 w 855964"/>
                <a:gd name="connsiteY4463" fmla="*/ 826453 h 2141100"/>
                <a:gd name="connsiteX4464" fmla="*/ 842542 w 855964"/>
                <a:gd name="connsiteY4464" fmla="*/ 823669 h 2141100"/>
                <a:gd name="connsiteX4465" fmla="*/ 840010 w 855964"/>
                <a:gd name="connsiteY4465" fmla="*/ 821982 h 2141100"/>
                <a:gd name="connsiteX4466" fmla="*/ 840601 w 855964"/>
                <a:gd name="connsiteY4466" fmla="*/ 821306 h 2141100"/>
                <a:gd name="connsiteX4467" fmla="*/ 844146 w 855964"/>
                <a:gd name="connsiteY4467" fmla="*/ 817847 h 2141100"/>
                <a:gd name="connsiteX4468" fmla="*/ 844653 w 855964"/>
                <a:gd name="connsiteY4468" fmla="*/ 817088 h 2141100"/>
                <a:gd name="connsiteX4469" fmla="*/ 847354 w 855964"/>
                <a:gd name="connsiteY4469" fmla="*/ 813628 h 2141100"/>
                <a:gd name="connsiteX4470" fmla="*/ 849971 w 855964"/>
                <a:gd name="connsiteY4470" fmla="*/ 810169 h 2141100"/>
                <a:gd name="connsiteX4471" fmla="*/ 850730 w 855964"/>
                <a:gd name="connsiteY4471" fmla="*/ 809241 h 2141100"/>
                <a:gd name="connsiteX4472" fmla="*/ 852165 w 855964"/>
                <a:gd name="connsiteY4472" fmla="*/ 807553 h 2141100"/>
                <a:gd name="connsiteX4473" fmla="*/ 853516 w 855964"/>
                <a:gd name="connsiteY4473" fmla="*/ 805359 h 2141100"/>
                <a:gd name="connsiteX4474" fmla="*/ 854191 w 855964"/>
                <a:gd name="connsiteY4474" fmla="*/ 804347 h 2141100"/>
                <a:gd name="connsiteX4475" fmla="*/ 855964 w 855964"/>
                <a:gd name="connsiteY4475" fmla="*/ 801816 h 2141100"/>
                <a:gd name="connsiteX4476" fmla="*/ 854951 w 855964"/>
                <a:gd name="connsiteY4476" fmla="*/ 801478 h 2141100"/>
                <a:gd name="connsiteX4477" fmla="*/ 855795 w 855964"/>
                <a:gd name="connsiteY4477" fmla="*/ 799959 h 2141100"/>
                <a:gd name="connsiteX4478" fmla="*/ 839672 w 855964"/>
                <a:gd name="connsiteY4478" fmla="*/ 798694 h 2141100"/>
                <a:gd name="connsiteX4479" fmla="*/ 838997 w 855964"/>
                <a:gd name="connsiteY4479" fmla="*/ 798694 h 2141100"/>
                <a:gd name="connsiteX4480" fmla="*/ 837562 w 855964"/>
                <a:gd name="connsiteY4480" fmla="*/ 798525 h 2141100"/>
                <a:gd name="connsiteX4481" fmla="*/ 835705 w 855964"/>
                <a:gd name="connsiteY4481" fmla="*/ 798525 h 2141100"/>
                <a:gd name="connsiteX4482" fmla="*/ 834101 w 855964"/>
                <a:gd name="connsiteY4482" fmla="*/ 799116 h 2141100"/>
                <a:gd name="connsiteX4483" fmla="*/ 830808 w 855964"/>
                <a:gd name="connsiteY4483" fmla="*/ 800550 h 2141100"/>
                <a:gd name="connsiteX4484" fmla="*/ 830471 w 855964"/>
                <a:gd name="connsiteY4484" fmla="*/ 800803 h 2141100"/>
                <a:gd name="connsiteX4485" fmla="*/ 828614 w 855964"/>
                <a:gd name="connsiteY4485" fmla="*/ 801562 h 2141100"/>
                <a:gd name="connsiteX4486" fmla="*/ 828276 w 855964"/>
                <a:gd name="connsiteY4486" fmla="*/ 801562 h 2141100"/>
                <a:gd name="connsiteX4487" fmla="*/ 828023 w 855964"/>
                <a:gd name="connsiteY4487" fmla="*/ 801310 h 2141100"/>
                <a:gd name="connsiteX4488" fmla="*/ 829964 w 855964"/>
                <a:gd name="connsiteY4488" fmla="*/ 789835 h 2141100"/>
                <a:gd name="connsiteX4489" fmla="*/ 836549 w 855964"/>
                <a:gd name="connsiteY4489" fmla="*/ 752119 h 2141100"/>
                <a:gd name="connsiteX4490" fmla="*/ 839250 w 855964"/>
                <a:gd name="connsiteY4490" fmla="*/ 736172 h 2141100"/>
                <a:gd name="connsiteX4491" fmla="*/ 839841 w 855964"/>
                <a:gd name="connsiteY4491" fmla="*/ 732797 h 2141100"/>
                <a:gd name="connsiteX4492" fmla="*/ 839841 w 855964"/>
                <a:gd name="connsiteY4492" fmla="*/ 732375 h 2141100"/>
                <a:gd name="connsiteX4493" fmla="*/ 840347 w 855964"/>
                <a:gd name="connsiteY4493" fmla="*/ 729506 h 2141100"/>
                <a:gd name="connsiteX4494" fmla="*/ 840347 w 855964"/>
                <a:gd name="connsiteY4494" fmla="*/ 728916 h 2141100"/>
                <a:gd name="connsiteX4495" fmla="*/ 839672 w 855964"/>
                <a:gd name="connsiteY4495" fmla="*/ 712631 h 2141100"/>
                <a:gd name="connsiteX4496" fmla="*/ 839672 w 855964"/>
                <a:gd name="connsiteY4496" fmla="*/ 711619 h 2141100"/>
                <a:gd name="connsiteX4497" fmla="*/ 839250 w 855964"/>
                <a:gd name="connsiteY4497" fmla="*/ 705881 h 2141100"/>
                <a:gd name="connsiteX4498" fmla="*/ 839250 w 855964"/>
                <a:gd name="connsiteY4498" fmla="*/ 704109 h 2141100"/>
                <a:gd name="connsiteX4499" fmla="*/ 839588 w 855964"/>
                <a:gd name="connsiteY4499" fmla="*/ 703181 h 2141100"/>
                <a:gd name="connsiteX4500" fmla="*/ 847860 w 855964"/>
                <a:gd name="connsiteY4500" fmla="*/ 703181 h 2141100"/>
                <a:gd name="connsiteX4501" fmla="*/ 847523 w 855964"/>
                <a:gd name="connsiteY4501" fmla="*/ 695335 h 2141100"/>
                <a:gd name="connsiteX4502" fmla="*/ 847269 w 855964"/>
                <a:gd name="connsiteY4502" fmla="*/ 687572 h 2141100"/>
                <a:gd name="connsiteX4503" fmla="*/ 847269 w 855964"/>
                <a:gd name="connsiteY4503" fmla="*/ 684619 h 2141100"/>
                <a:gd name="connsiteX4504" fmla="*/ 849802 w 855964"/>
                <a:gd name="connsiteY4504" fmla="*/ 673650 h 2141100"/>
                <a:gd name="connsiteX4505" fmla="*/ 849802 w 855964"/>
                <a:gd name="connsiteY4505" fmla="*/ 672300 h 2141100"/>
                <a:gd name="connsiteX4506" fmla="*/ 849971 w 855964"/>
                <a:gd name="connsiteY4506" fmla="*/ 669516 h 2141100"/>
                <a:gd name="connsiteX4507" fmla="*/ 849971 w 855964"/>
                <a:gd name="connsiteY4507" fmla="*/ 662682 h 2141100"/>
                <a:gd name="connsiteX4508" fmla="*/ 850393 w 855964"/>
                <a:gd name="connsiteY4508" fmla="*/ 662006 h 2141100"/>
                <a:gd name="connsiteX4509" fmla="*/ 851237 w 855964"/>
                <a:gd name="connsiteY4509" fmla="*/ 658969 h 2141100"/>
                <a:gd name="connsiteX4510" fmla="*/ 851828 w 855964"/>
                <a:gd name="connsiteY4510" fmla="*/ 657534 h 2141100"/>
                <a:gd name="connsiteX4511" fmla="*/ 851828 w 855964"/>
                <a:gd name="connsiteY4511" fmla="*/ 657281 h 2141100"/>
                <a:gd name="connsiteX4512" fmla="*/ 850815 w 855964"/>
                <a:gd name="connsiteY4512" fmla="*/ 655847 h 2141100"/>
                <a:gd name="connsiteX4513" fmla="*/ 851574 w 855964"/>
                <a:gd name="connsiteY4513" fmla="*/ 648759 h 2141100"/>
                <a:gd name="connsiteX4514" fmla="*/ 851574 w 855964"/>
                <a:gd name="connsiteY4514" fmla="*/ 646650 h 2141100"/>
                <a:gd name="connsiteX4515" fmla="*/ 851743 w 855964"/>
                <a:gd name="connsiteY4515" fmla="*/ 644288 h 2141100"/>
                <a:gd name="connsiteX4516" fmla="*/ 846087 w 855964"/>
                <a:gd name="connsiteY4516" fmla="*/ 623953 h 2141100"/>
                <a:gd name="connsiteX4517" fmla="*/ 846003 w 855964"/>
                <a:gd name="connsiteY4517" fmla="*/ 623953 h 2141100"/>
                <a:gd name="connsiteX4518" fmla="*/ 845834 w 855964"/>
                <a:gd name="connsiteY4518" fmla="*/ 623700 h 2141100"/>
                <a:gd name="connsiteX4519" fmla="*/ 845328 w 855964"/>
                <a:gd name="connsiteY4519" fmla="*/ 624797 h 2141100"/>
                <a:gd name="connsiteX4520" fmla="*/ 843049 w 855964"/>
                <a:gd name="connsiteY4520" fmla="*/ 620325 h 2141100"/>
                <a:gd name="connsiteX4521" fmla="*/ 841867 w 855964"/>
                <a:gd name="connsiteY4521" fmla="*/ 618385 h 2141100"/>
                <a:gd name="connsiteX4522" fmla="*/ 841276 w 855964"/>
                <a:gd name="connsiteY4522" fmla="*/ 617288 h 2141100"/>
                <a:gd name="connsiteX4523" fmla="*/ 840601 w 855964"/>
                <a:gd name="connsiteY4523" fmla="*/ 615937 h 2141100"/>
                <a:gd name="connsiteX4524" fmla="*/ 837984 w 855964"/>
                <a:gd name="connsiteY4524" fmla="*/ 610284 h 2141100"/>
                <a:gd name="connsiteX4525" fmla="*/ 837984 w 855964"/>
                <a:gd name="connsiteY4525" fmla="*/ 605559 h 2141100"/>
                <a:gd name="connsiteX4526" fmla="*/ 838490 w 855964"/>
                <a:gd name="connsiteY4526" fmla="*/ 601425 h 2141100"/>
                <a:gd name="connsiteX4527" fmla="*/ 838490 w 855964"/>
                <a:gd name="connsiteY4527" fmla="*/ 599738 h 2141100"/>
                <a:gd name="connsiteX4528" fmla="*/ 839165 w 855964"/>
                <a:gd name="connsiteY4528" fmla="*/ 594000 h 2141100"/>
                <a:gd name="connsiteX4529" fmla="*/ 839672 w 855964"/>
                <a:gd name="connsiteY4529" fmla="*/ 586153 h 2141100"/>
                <a:gd name="connsiteX4530" fmla="*/ 839165 w 855964"/>
                <a:gd name="connsiteY4530" fmla="*/ 582947 h 2141100"/>
                <a:gd name="connsiteX4531" fmla="*/ 838743 w 855964"/>
                <a:gd name="connsiteY4531" fmla="*/ 577884 h 2141100"/>
                <a:gd name="connsiteX4532" fmla="*/ 838575 w 855964"/>
                <a:gd name="connsiteY4532" fmla="*/ 576028 h 2141100"/>
                <a:gd name="connsiteX4533" fmla="*/ 838321 w 855964"/>
                <a:gd name="connsiteY4533" fmla="*/ 573582 h 2141100"/>
                <a:gd name="connsiteX4534" fmla="*/ 838152 w 855964"/>
                <a:gd name="connsiteY4534" fmla="*/ 571978 h 2141100"/>
                <a:gd name="connsiteX4535" fmla="*/ 836802 w 855964"/>
                <a:gd name="connsiteY4535" fmla="*/ 564469 h 2141100"/>
                <a:gd name="connsiteX4536" fmla="*/ 836127 w 855964"/>
                <a:gd name="connsiteY4536" fmla="*/ 562950 h 2141100"/>
                <a:gd name="connsiteX4537" fmla="*/ 835029 w 855964"/>
                <a:gd name="connsiteY4537" fmla="*/ 560587 h 2141100"/>
                <a:gd name="connsiteX4538" fmla="*/ 831231 w 855964"/>
                <a:gd name="connsiteY4538" fmla="*/ 552488 h 2141100"/>
                <a:gd name="connsiteX4539" fmla="*/ 827938 w 855964"/>
                <a:gd name="connsiteY4539" fmla="*/ 546750 h 2141100"/>
                <a:gd name="connsiteX4540" fmla="*/ 822198 w 855964"/>
                <a:gd name="connsiteY4540" fmla="*/ 536963 h 2141100"/>
                <a:gd name="connsiteX4541" fmla="*/ 821185 w 855964"/>
                <a:gd name="connsiteY4541" fmla="*/ 535190 h 2141100"/>
                <a:gd name="connsiteX4542" fmla="*/ 817893 w 855964"/>
                <a:gd name="connsiteY4542" fmla="*/ 532153 h 2141100"/>
                <a:gd name="connsiteX4543" fmla="*/ 816880 w 855964"/>
                <a:gd name="connsiteY4543" fmla="*/ 531310 h 2141100"/>
                <a:gd name="connsiteX4544" fmla="*/ 814010 w 855964"/>
                <a:gd name="connsiteY4544" fmla="*/ 529031 h 2141100"/>
                <a:gd name="connsiteX4545" fmla="*/ 806581 w 855964"/>
                <a:gd name="connsiteY4545" fmla="*/ 522534 h 2141100"/>
                <a:gd name="connsiteX4546" fmla="*/ 791218 w 855964"/>
                <a:gd name="connsiteY4546" fmla="*/ 511819 h 2141100"/>
                <a:gd name="connsiteX4547" fmla="*/ 789614 w 855964"/>
                <a:gd name="connsiteY4547" fmla="*/ 508191 h 2141100"/>
                <a:gd name="connsiteX4548" fmla="*/ 786153 w 855964"/>
                <a:gd name="connsiteY4548" fmla="*/ 500260 h 2141100"/>
                <a:gd name="connsiteX4549" fmla="*/ 783030 w 855964"/>
                <a:gd name="connsiteY4549" fmla="*/ 493087 h 2141100"/>
                <a:gd name="connsiteX4550" fmla="*/ 780329 w 855964"/>
                <a:gd name="connsiteY4550" fmla="*/ 487181 h 2141100"/>
                <a:gd name="connsiteX4551" fmla="*/ 770958 w 855964"/>
                <a:gd name="connsiteY4551" fmla="*/ 466256 h 2141100"/>
                <a:gd name="connsiteX4552" fmla="*/ 765387 w 855964"/>
                <a:gd name="connsiteY4552" fmla="*/ 453431 h 2141100"/>
                <a:gd name="connsiteX4553" fmla="*/ 753063 w 855964"/>
                <a:gd name="connsiteY4553" fmla="*/ 445500 h 2141100"/>
                <a:gd name="connsiteX4554" fmla="*/ 752050 w 855964"/>
                <a:gd name="connsiteY4554" fmla="*/ 444656 h 2141100"/>
                <a:gd name="connsiteX4555" fmla="*/ 744283 w 855964"/>
                <a:gd name="connsiteY4555" fmla="*/ 437569 h 2141100"/>
                <a:gd name="connsiteX4556" fmla="*/ 740063 w 855964"/>
                <a:gd name="connsiteY4556" fmla="*/ 432844 h 2141100"/>
                <a:gd name="connsiteX4557" fmla="*/ 731030 w 855964"/>
                <a:gd name="connsiteY4557" fmla="*/ 423141 h 2141100"/>
                <a:gd name="connsiteX4558" fmla="*/ 725543 w 855964"/>
                <a:gd name="connsiteY4558" fmla="*/ 411666 h 2141100"/>
                <a:gd name="connsiteX4559" fmla="*/ 725121 w 855964"/>
                <a:gd name="connsiteY4559" fmla="*/ 410822 h 2141100"/>
                <a:gd name="connsiteX4560" fmla="*/ 719466 w 855964"/>
                <a:gd name="connsiteY4560" fmla="*/ 399009 h 2141100"/>
                <a:gd name="connsiteX4561" fmla="*/ 719466 w 855964"/>
                <a:gd name="connsiteY4561" fmla="*/ 398841 h 2141100"/>
                <a:gd name="connsiteX4562" fmla="*/ 716511 w 855964"/>
                <a:gd name="connsiteY4562" fmla="*/ 396900 h 2141100"/>
                <a:gd name="connsiteX4563" fmla="*/ 713725 w 855964"/>
                <a:gd name="connsiteY4563" fmla="*/ 396563 h 2141100"/>
                <a:gd name="connsiteX4564" fmla="*/ 711277 w 855964"/>
                <a:gd name="connsiteY4564" fmla="*/ 394791 h 2141100"/>
                <a:gd name="connsiteX4565" fmla="*/ 706635 w 855964"/>
                <a:gd name="connsiteY4565" fmla="*/ 391331 h 2141100"/>
                <a:gd name="connsiteX4566" fmla="*/ 696421 w 855964"/>
                <a:gd name="connsiteY4566" fmla="*/ 383653 h 2141100"/>
                <a:gd name="connsiteX4567" fmla="*/ 695070 w 855964"/>
                <a:gd name="connsiteY4567" fmla="*/ 382472 h 2141100"/>
                <a:gd name="connsiteX4568" fmla="*/ 684265 w 855964"/>
                <a:gd name="connsiteY4568" fmla="*/ 374372 h 2141100"/>
                <a:gd name="connsiteX4569" fmla="*/ 680213 w 855964"/>
                <a:gd name="connsiteY4569" fmla="*/ 371334 h 2141100"/>
                <a:gd name="connsiteX4570" fmla="*/ 680213 w 855964"/>
                <a:gd name="connsiteY4570" fmla="*/ 371081 h 2141100"/>
                <a:gd name="connsiteX4571" fmla="*/ 681563 w 855964"/>
                <a:gd name="connsiteY4571" fmla="*/ 364078 h 2141100"/>
                <a:gd name="connsiteX4572" fmla="*/ 682998 w 855964"/>
                <a:gd name="connsiteY4572" fmla="*/ 357412 h 2141100"/>
                <a:gd name="connsiteX4573" fmla="*/ 682998 w 855964"/>
                <a:gd name="connsiteY4573" fmla="*/ 356569 h 2141100"/>
                <a:gd name="connsiteX4574" fmla="*/ 683421 w 855964"/>
                <a:gd name="connsiteY4574" fmla="*/ 355219 h 2141100"/>
                <a:gd name="connsiteX4575" fmla="*/ 683421 w 855964"/>
                <a:gd name="connsiteY4575" fmla="*/ 354966 h 2141100"/>
                <a:gd name="connsiteX4576" fmla="*/ 683927 w 855964"/>
                <a:gd name="connsiteY4576" fmla="*/ 351844 h 2141100"/>
                <a:gd name="connsiteX4577" fmla="*/ 683927 w 855964"/>
                <a:gd name="connsiteY4577" fmla="*/ 346866 h 2141100"/>
                <a:gd name="connsiteX4578" fmla="*/ 683674 w 855964"/>
                <a:gd name="connsiteY4578" fmla="*/ 344081 h 2141100"/>
                <a:gd name="connsiteX4579" fmla="*/ 683336 w 855964"/>
                <a:gd name="connsiteY4579" fmla="*/ 337331 h 2141100"/>
                <a:gd name="connsiteX4580" fmla="*/ 684180 w 855964"/>
                <a:gd name="connsiteY4580" fmla="*/ 337837 h 2141100"/>
                <a:gd name="connsiteX4581" fmla="*/ 684180 w 855964"/>
                <a:gd name="connsiteY4581" fmla="*/ 337247 h 2141100"/>
                <a:gd name="connsiteX4582" fmla="*/ 685024 w 855964"/>
                <a:gd name="connsiteY4582" fmla="*/ 337247 h 2141100"/>
                <a:gd name="connsiteX4583" fmla="*/ 685869 w 855964"/>
                <a:gd name="connsiteY4583" fmla="*/ 338091 h 2141100"/>
                <a:gd name="connsiteX4584" fmla="*/ 686713 w 855964"/>
                <a:gd name="connsiteY4584" fmla="*/ 338091 h 2141100"/>
                <a:gd name="connsiteX4585" fmla="*/ 687557 w 855964"/>
                <a:gd name="connsiteY4585" fmla="*/ 338934 h 2141100"/>
                <a:gd name="connsiteX4586" fmla="*/ 687979 w 855964"/>
                <a:gd name="connsiteY4586" fmla="*/ 339356 h 2141100"/>
                <a:gd name="connsiteX4587" fmla="*/ 690680 w 855964"/>
                <a:gd name="connsiteY4587" fmla="*/ 334378 h 2141100"/>
                <a:gd name="connsiteX4588" fmla="*/ 691356 w 855964"/>
                <a:gd name="connsiteY4588" fmla="*/ 333197 h 2141100"/>
                <a:gd name="connsiteX4589" fmla="*/ 693381 w 855964"/>
                <a:gd name="connsiteY4589" fmla="*/ 326278 h 2141100"/>
                <a:gd name="connsiteX4590" fmla="*/ 697771 w 855964"/>
                <a:gd name="connsiteY4590" fmla="*/ 310584 h 2141100"/>
                <a:gd name="connsiteX4591" fmla="*/ 700472 w 855964"/>
                <a:gd name="connsiteY4591" fmla="*/ 300966 h 2141100"/>
                <a:gd name="connsiteX4592" fmla="*/ 701738 w 855964"/>
                <a:gd name="connsiteY4592" fmla="*/ 295819 h 2141100"/>
                <a:gd name="connsiteX4593" fmla="*/ 706466 w 855964"/>
                <a:gd name="connsiteY4593" fmla="*/ 289997 h 2141100"/>
                <a:gd name="connsiteX4594" fmla="*/ 703511 w 855964"/>
                <a:gd name="connsiteY4594" fmla="*/ 285609 h 2141100"/>
                <a:gd name="connsiteX4595" fmla="*/ 708070 w 855964"/>
                <a:gd name="connsiteY4595" fmla="*/ 281897 h 2141100"/>
                <a:gd name="connsiteX4596" fmla="*/ 708660 w 855964"/>
                <a:gd name="connsiteY4596" fmla="*/ 281137 h 2141100"/>
                <a:gd name="connsiteX4597" fmla="*/ 709167 w 855964"/>
                <a:gd name="connsiteY4597" fmla="*/ 280800 h 2141100"/>
                <a:gd name="connsiteX4598" fmla="*/ 709167 w 855964"/>
                <a:gd name="connsiteY4598" fmla="*/ 280800 h 2141100"/>
                <a:gd name="connsiteX4599" fmla="*/ 709167 w 855964"/>
                <a:gd name="connsiteY4599" fmla="*/ 280463 h 2141100"/>
                <a:gd name="connsiteX4600" fmla="*/ 709505 w 855964"/>
                <a:gd name="connsiteY4600" fmla="*/ 280463 h 2141100"/>
                <a:gd name="connsiteX4601" fmla="*/ 710180 w 855964"/>
                <a:gd name="connsiteY4601" fmla="*/ 279956 h 2141100"/>
                <a:gd name="connsiteX4602" fmla="*/ 711193 w 855964"/>
                <a:gd name="connsiteY4602" fmla="*/ 279366 h 2141100"/>
                <a:gd name="connsiteX4603" fmla="*/ 712037 w 855964"/>
                <a:gd name="connsiteY4603" fmla="*/ 278859 h 2141100"/>
                <a:gd name="connsiteX4604" fmla="*/ 712712 w 855964"/>
                <a:gd name="connsiteY4604" fmla="*/ 278438 h 2141100"/>
                <a:gd name="connsiteX4605" fmla="*/ 713050 w 855964"/>
                <a:gd name="connsiteY4605" fmla="*/ 278184 h 2141100"/>
                <a:gd name="connsiteX4606" fmla="*/ 713557 w 855964"/>
                <a:gd name="connsiteY4606" fmla="*/ 277762 h 2141100"/>
                <a:gd name="connsiteX4607" fmla="*/ 713388 w 855964"/>
                <a:gd name="connsiteY4607" fmla="*/ 277594 h 2141100"/>
                <a:gd name="connsiteX4608" fmla="*/ 712797 w 855964"/>
                <a:gd name="connsiteY4608" fmla="*/ 276412 h 2141100"/>
                <a:gd name="connsiteX4609" fmla="*/ 712206 w 855964"/>
                <a:gd name="connsiteY4609" fmla="*/ 274472 h 2141100"/>
                <a:gd name="connsiteX4610" fmla="*/ 711868 w 855964"/>
                <a:gd name="connsiteY4610" fmla="*/ 272784 h 2141100"/>
                <a:gd name="connsiteX4611" fmla="*/ 712206 w 855964"/>
                <a:gd name="connsiteY4611" fmla="*/ 271350 h 2141100"/>
                <a:gd name="connsiteX4612" fmla="*/ 713557 w 855964"/>
                <a:gd name="connsiteY4612" fmla="*/ 269156 h 2141100"/>
                <a:gd name="connsiteX4613" fmla="*/ 714907 w 855964"/>
                <a:gd name="connsiteY4613" fmla="*/ 266709 h 2141100"/>
                <a:gd name="connsiteX4614" fmla="*/ 713303 w 855964"/>
                <a:gd name="connsiteY4614" fmla="*/ 265359 h 2141100"/>
                <a:gd name="connsiteX4615" fmla="*/ 707394 w 855964"/>
                <a:gd name="connsiteY4615" fmla="*/ 262575 h 2141100"/>
                <a:gd name="connsiteX4616" fmla="*/ 704018 w 855964"/>
                <a:gd name="connsiteY4616" fmla="*/ 261056 h 2141100"/>
                <a:gd name="connsiteX4617" fmla="*/ 702245 w 855964"/>
                <a:gd name="connsiteY4617" fmla="*/ 260213 h 2141100"/>
                <a:gd name="connsiteX4618" fmla="*/ 699375 w 855964"/>
                <a:gd name="connsiteY4618" fmla="*/ 259791 h 2141100"/>
                <a:gd name="connsiteX4619" fmla="*/ 699206 w 855964"/>
                <a:gd name="connsiteY4619" fmla="*/ 259622 h 2141100"/>
                <a:gd name="connsiteX4620" fmla="*/ 695576 w 855964"/>
                <a:gd name="connsiteY4620" fmla="*/ 257259 h 2141100"/>
                <a:gd name="connsiteX4621" fmla="*/ 695154 w 855964"/>
                <a:gd name="connsiteY4621" fmla="*/ 257091 h 2141100"/>
                <a:gd name="connsiteX4622" fmla="*/ 694817 w 855964"/>
                <a:gd name="connsiteY4622" fmla="*/ 257091 h 2141100"/>
                <a:gd name="connsiteX4623" fmla="*/ 694394 w 855964"/>
                <a:gd name="connsiteY4623" fmla="*/ 257934 h 2141100"/>
                <a:gd name="connsiteX4624" fmla="*/ 693550 w 855964"/>
                <a:gd name="connsiteY4624" fmla="*/ 258778 h 2141100"/>
                <a:gd name="connsiteX4625" fmla="*/ 692706 w 855964"/>
                <a:gd name="connsiteY4625" fmla="*/ 259622 h 2141100"/>
                <a:gd name="connsiteX4626" fmla="*/ 691862 w 855964"/>
                <a:gd name="connsiteY4626" fmla="*/ 261309 h 2141100"/>
                <a:gd name="connsiteX4627" fmla="*/ 691524 w 855964"/>
                <a:gd name="connsiteY4627" fmla="*/ 261309 h 2141100"/>
                <a:gd name="connsiteX4628" fmla="*/ 690933 w 855964"/>
                <a:gd name="connsiteY4628" fmla="*/ 262153 h 2141100"/>
                <a:gd name="connsiteX4629" fmla="*/ 688739 w 855964"/>
                <a:gd name="connsiteY4629" fmla="*/ 260972 h 2141100"/>
                <a:gd name="connsiteX4630" fmla="*/ 685446 w 855964"/>
                <a:gd name="connsiteY4630" fmla="*/ 259116 h 2141100"/>
                <a:gd name="connsiteX4631" fmla="*/ 685024 w 855964"/>
                <a:gd name="connsiteY4631" fmla="*/ 258947 h 2141100"/>
                <a:gd name="connsiteX4632" fmla="*/ 684687 w 855964"/>
                <a:gd name="connsiteY4632" fmla="*/ 258947 h 2141100"/>
                <a:gd name="connsiteX4633" fmla="*/ 678102 w 855964"/>
                <a:gd name="connsiteY4633" fmla="*/ 258609 h 2141100"/>
                <a:gd name="connsiteX4634" fmla="*/ 675654 w 855964"/>
                <a:gd name="connsiteY4634" fmla="*/ 258609 h 2141100"/>
                <a:gd name="connsiteX4635" fmla="*/ 674895 w 855964"/>
                <a:gd name="connsiteY4635" fmla="*/ 257681 h 2141100"/>
                <a:gd name="connsiteX4636" fmla="*/ 675064 w 855964"/>
                <a:gd name="connsiteY4636" fmla="*/ 256584 h 2141100"/>
                <a:gd name="connsiteX4637" fmla="*/ 675064 w 855964"/>
                <a:gd name="connsiteY4637" fmla="*/ 255488 h 2141100"/>
                <a:gd name="connsiteX4638" fmla="*/ 674726 w 855964"/>
                <a:gd name="connsiteY4638" fmla="*/ 255066 h 2141100"/>
                <a:gd name="connsiteX4639" fmla="*/ 674557 w 855964"/>
                <a:gd name="connsiteY4639" fmla="*/ 254306 h 2141100"/>
                <a:gd name="connsiteX4640" fmla="*/ 673797 w 855964"/>
                <a:gd name="connsiteY4640" fmla="*/ 253041 h 2141100"/>
                <a:gd name="connsiteX4641" fmla="*/ 672362 w 855964"/>
                <a:gd name="connsiteY4641" fmla="*/ 252281 h 2141100"/>
                <a:gd name="connsiteX4642" fmla="*/ 671771 w 855964"/>
                <a:gd name="connsiteY4642" fmla="*/ 252281 h 2141100"/>
                <a:gd name="connsiteX4643" fmla="*/ 671771 w 855964"/>
                <a:gd name="connsiteY4643" fmla="*/ 252956 h 2141100"/>
                <a:gd name="connsiteX4644" fmla="*/ 670927 w 855964"/>
                <a:gd name="connsiteY4644" fmla="*/ 253800 h 2141100"/>
                <a:gd name="connsiteX4645" fmla="*/ 670083 w 855964"/>
                <a:gd name="connsiteY4645" fmla="*/ 253800 h 2141100"/>
                <a:gd name="connsiteX4646" fmla="*/ 670083 w 855964"/>
                <a:gd name="connsiteY4646" fmla="*/ 254644 h 2141100"/>
                <a:gd name="connsiteX4647" fmla="*/ 669492 w 855964"/>
                <a:gd name="connsiteY4647" fmla="*/ 254644 h 2141100"/>
                <a:gd name="connsiteX4648" fmla="*/ 669492 w 855964"/>
                <a:gd name="connsiteY4648" fmla="*/ 254812 h 2141100"/>
                <a:gd name="connsiteX4649" fmla="*/ 669070 w 855964"/>
                <a:gd name="connsiteY4649" fmla="*/ 254812 h 2141100"/>
                <a:gd name="connsiteX4650" fmla="*/ 667551 w 855964"/>
                <a:gd name="connsiteY4650" fmla="*/ 255150 h 2141100"/>
                <a:gd name="connsiteX4651" fmla="*/ 666031 w 855964"/>
                <a:gd name="connsiteY4651" fmla="*/ 255319 h 2141100"/>
                <a:gd name="connsiteX4652" fmla="*/ 664934 w 855964"/>
                <a:gd name="connsiteY4652" fmla="*/ 255150 h 2141100"/>
                <a:gd name="connsiteX4653" fmla="*/ 664174 w 855964"/>
                <a:gd name="connsiteY4653" fmla="*/ 254306 h 2141100"/>
                <a:gd name="connsiteX4654" fmla="*/ 665018 w 855964"/>
                <a:gd name="connsiteY4654" fmla="*/ 251184 h 2141100"/>
                <a:gd name="connsiteX4655" fmla="*/ 664596 w 855964"/>
                <a:gd name="connsiteY4655" fmla="*/ 251184 h 2141100"/>
                <a:gd name="connsiteX4656" fmla="*/ 663752 w 855964"/>
                <a:gd name="connsiteY4656" fmla="*/ 251353 h 2141100"/>
                <a:gd name="connsiteX4657" fmla="*/ 662655 w 855964"/>
                <a:gd name="connsiteY4657" fmla="*/ 250509 h 2141100"/>
                <a:gd name="connsiteX4658" fmla="*/ 660798 w 855964"/>
                <a:gd name="connsiteY4658" fmla="*/ 249666 h 2141100"/>
                <a:gd name="connsiteX4659" fmla="*/ 660038 w 855964"/>
                <a:gd name="connsiteY4659" fmla="*/ 248316 h 2141100"/>
                <a:gd name="connsiteX4660" fmla="*/ 659616 w 855964"/>
                <a:gd name="connsiteY4660" fmla="*/ 248569 h 2141100"/>
                <a:gd name="connsiteX4661" fmla="*/ 659447 w 855964"/>
                <a:gd name="connsiteY4661" fmla="*/ 248737 h 2141100"/>
                <a:gd name="connsiteX4662" fmla="*/ 658603 w 855964"/>
                <a:gd name="connsiteY4662" fmla="*/ 249581 h 2141100"/>
                <a:gd name="connsiteX4663" fmla="*/ 657758 w 855964"/>
                <a:gd name="connsiteY4663" fmla="*/ 249581 h 2141100"/>
                <a:gd name="connsiteX4664" fmla="*/ 655733 w 855964"/>
                <a:gd name="connsiteY4664" fmla="*/ 250425 h 2141100"/>
                <a:gd name="connsiteX4665" fmla="*/ 653369 w 855964"/>
                <a:gd name="connsiteY4665" fmla="*/ 249581 h 2141100"/>
                <a:gd name="connsiteX4666" fmla="*/ 641804 w 855964"/>
                <a:gd name="connsiteY4666" fmla="*/ 244941 h 2141100"/>
                <a:gd name="connsiteX4667" fmla="*/ 629902 w 855964"/>
                <a:gd name="connsiteY4667" fmla="*/ 240131 h 2141100"/>
                <a:gd name="connsiteX4668" fmla="*/ 625850 w 855964"/>
                <a:gd name="connsiteY4668" fmla="*/ 238444 h 2141100"/>
                <a:gd name="connsiteX4669" fmla="*/ 614454 w 855964"/>
                <a:gd name="connsiteY4669" fmla="*/ 233888 h 2141100"/>
                <a:gd name="connsiteX4670" fmla="*/ 611668 w 855964"/>
                <a:gd name="connsiteY4670" fmla="*/ 232791 h 2141100"/>
                <a:gd name="connsiteX4671" fmla="*/ 610824 w 855964"/>
                <a:gd name="connsiteY4671" fmla="*/ 232538 h 2141100"/>
                <a:gd name="connsiteX4672" fmla="*/ 609389 w 855964"/>
                <a:gd name="connsiteY4672" fmla="*/ 231947 h 2141100"/>
                <a:gd name="connsiteX4673" fmla="*/ 606856 w 855964"/>
                <a:gd name="connsiteY4673" fmla="*/ 228909 h 2141100"/>
                <a:gd name="connsiteX4674" fmla="*/ 606266 w 855964"/>
                <a:gd name="connsiteY4674" fmla="*/ 229078 h 2141100"/>
                <a:gd name="connsiteX4675" fmla="*/ 603818 w 855964"/>
                <a:gd name="connsiteY4675" fmla="*/ 228909 h 2141100"/>
                <a:gd name="connsiteX4676" fmla="*/ 603480 w 855964"/>
                <a:gd name="connsiteY4676" fmla="*/ 228487 h 2141100"/>
                <a:gd name="connsiteX4677" fmla="*/ 602889 w 855964"/>
                <a:gd name="connsiteY4677" fmla="*/ 227813 h 2141100"/>
                <a:gd name="connsiteX4678" fmla="*/ 603142 w 855964"/>
                <a:gd name="connsiteY4678" fmla="*/ 227644 h 2141100"/>
                <a:gd name="connsiteX4679" fmla="*/ 604155 w 855964"/>
                <a:gd name="connsiteY4679" fmla="*/ 227644 h 2141100"/>
                <a:gd name="connsiteX4680" fmla="*/ 603902 w 855964"/>
                <a:gd name="connsiteY4680" fmla="*/ 227475 h 2141100"/>
                <a:gd name="connsiteX4681" fmla="*/ 606688 w 855964"/>
                <a:gd name="connsiteY4681" fmla="*/ 227475 h 2141100"/>
                <a:gd name="connsiteX4682" fmla="*/ 606435 w 855964"/>
                <a:gd name="connsiteY4682" fmla="*/ 226800 h 2141100"/>
                <a:gd name="connsiteX4683" fmla="*/ 604746 w 855964"/>
                <a:gd name="connsiteY4683" fmla="*/ 225028 h 2141100"/>
                <a:gd name="connsiteX4684" fmla="*/ 603564 w 855964"/>
                <a:gd name="connsiteY4684" fmla="*/ 225028 h 2141100"/>
                <a:gd name="connsiteX4685" fmla="*/ 600694 w 855964"/>
                <a:gd name="connsiteY4685" fmla="*/ 220809 h 2141100"/>
                <a:gd name="connsiteX4686" fmla="*/ 600694 w 855964"/>
                <a:gd name="connsiteY4686" fmla="*/ 219965 h 2141100"/>
                <a:gd name="connsiteX4687" fmla="*/ 601116 w 855964"/>
                <a:gd name="connsiteY4687" fmla="*/ 219037 h 2141100"/>
                <a:gd name="connsiteX4688" fmla="*/ 601116 w 855964"/>
                <a:gd name="connsiteY4688" fmla="*/ 218194 h 2141100"/>
                <a:gd name="connsiteX4689" fmla="*/ 600863 w 855964"/>
                <a:gd name="connsiteY4689" fmla="*/ 217687 h 2141100"/>
                <a:gd name="connsiteX4690" fmla="*/ 601116 w 855964"/>
                <a:gd name="connsiteY4690" fmla="*/ 217350 h 2141100"/>
                <a:gd name="connsiteX4691" fmla="*/ 601116 w 855964"/>
                <a:gd name="connsiteY4691" fmla="*/ 217097 h 2141100"/>
                <a:gd name="connsiteX4692" fmla="*/ 601454 w 855964"/>
                <a:gd name="connsiteY4692" fmla="*/ 211022 h 2141100"/>
                <a:gd name="connsiteX4693" fmla="*/ 601201 w 855964"/>
                <a:gd name="connsiteY4693" fmla="*/ 210684 h 2141100"/>
                <a:gd name="connsiteX4694" fmla="*/ 601454 w 855964"/>
                <a:gd name="connsiteY4694" fmla="*/ 210262 h 2141100"/>
                <a:gd name="connsiteX4695" fmla="*/ 601707 w 855964"/>
                <a:gd name="connsiteY4695" fmla="*/ 210009 h 2141100"/>
                <a:gd name="connsiteX4696" fmla="*/ 602467 w 855964"/>
                <a:gd name="connsiteY4696" fmla="*/ 209503 h 2141100"/>
                <a:gd name="connsiteX4697" fmla="*/ 603733 w 855964"/>
                <a:gd name="connsiteY4697" fmla="*/ 208575 h 2141100"/>
                <a:gd name="connsiteX4698" fmla="*/ 603142 w 855964"/>
                <a:gd name="connsiteY4698" fmla="*/ 207647 h 2141100"/>
                <a:gd name="connsiteX4699" fmla="*/ 603649 w 855964"/>
                <a:gd name="connsiteY4699" fmla="*/ 206887 h 2141100"/>
                <a:gd name="connsiteX4700" fmla="*/ 601370 w 855964"/>
                <a:gd name="connsiteY4700" fmla="*/ 202331 h 2141100"/>
                <a:gd name="connsiteX4701" fmla="*/ 600948 w 855964"/>
                <a:gd name="connsiteY4701" fmla="*/ 201909 h 2141100"/>
                <a:gd name="connsiteX4702" fmla="*/ 600948 w 855964"/>
                <a:gd name="connsiteY4702" fmla="*/ 201234 h 2141100"/>
                <a:gd name="connsiteX4703" fmla="*/ 600357 w 855964"/>
                <a:gd name="connsiteY4703" fmla="*/ 200897 h 2141100"/>
                <a:gd name="connsiteX4704" fmla="*/ 600188 w 855964"/>
                <a:gd name="connsiteY4704" fmla="*/ 200475 h 2141100"/>
                <a:gd name="connsiteX4705" fmla="*/ 599850 w 855964"/>
                <a:gd name="connsiteY4705" fmla="*/ 199884 h 2141100"/>
                <a:gd name="connsiteX4706" fmla="*/ 599850 w 855964"/>
                <a:gd name="connsiteY4706" fmla="*/ 199462 h 2141100"/>
                <a:gd name="connsiteX4707" fmla="*/ 599512 w 855964"/>
                <a:gd name="connsiteY4707" fmla="*/ 199294 h 2141100"/>
                <a:gd name="connsiteX4708" fmla="*/ 599259 w 855964"/>
                <a:gd name="connsiteY4708" fmla="*/ 198703 h 2141100"/>
                <a:gd name="connsiteX4709" fmla="*/ 599006 w 855964"/>
                <a:gd name="connsiteY4709" fmla="*/ 198450 h 2141100"/>
                <a:gd name="connsiteX4710" fmla="*/ 599006 w 855964"/>
                <a:gd name="connsiteY4710" fmla="*/ 198197 h 2141100"/>
                <a:gd name="connsiteX4711" fmla="*/ 598500 w 855964"/>
                <a:gd name="connsiteY4711" fmla="*/ 197438 h 2141100"/>
                <a:gd name="connsiteX4712" fmla="*/ 598500 w 855964"/>
                <a:gd name="connsiteY4712" fmla="*/ 196762 h 2141100"/>
                <a:gd name="connsiteX4713" fmla="*/ 600188 w 855964"/>
                <a:gd name="connsiteY4713" fmla="*/ 196425 h 2141100"/>
                <a:gd name="connsiteX4714" fmla="*/ 600272 w 855964"/>
                <a:gd name="connsiteY4714" fmla="*/ 196425 h 2141100"/>
                <a:gd name="connsiteX4715" fmla="*/ 600779 w 855964"/>
                <a:gd name="connsiteY4715" fmla="*/ 195834 h 2141100"/>
                <a:gd name="connsiteX4716" fmla="*/ 600948 w 855964"/>
                <a:gd name="connsiteY4716" fmla="*/ 195834 h 2141100"/>
                <a:gd name="connsiteX4717" fmla="*/ 601454 w 855964"/>
                <a:gd name="connsiteY4717" fmla="*/ 195159 h 2141100"/>
                <a:gd name="connsiteX4718" fmla="*/ 602045 w 855964"/>
                <a:gd name="connsiteY4718" fmla="*/ 193387 h 2141100"/>
                <a:gd name="connsiteX4719" fmla="*/ 602298 w 855964"/>
                <a:gd name="connsiteY4719" fmla="*/ 192375 h 2141100"/>
                <a:gd name="connsiteX4720" fmla="*/ 602804 w 855964"/>
                <a:gd name="connsiteY4720" fmla="*/ 191700 h 2141100"/>
                <a:gd name="connsiteX4721" fmla="*/ 603058 w 855964"/>
                <a:gd name="connsiteY4721" fmla="*/ 191194 h 2141100"/>
                <a:gd name="connsiteX4722" fmla="*/ 603058 w 855964"/>
                <a:gd name="connsiteY4722" fmla="*/ 190350 h 2141100"/>
                <a:gd name="connsiteX4723" fmla="*/ 602636 w 855964"/>
                <a:gd name="connsiteY4723" fmla="*/ 189253 h 2141100"/>
                <a:gd name="connsiteX4724" fmla="*/ 602467 w 855964"/>
                <a:gd name="connsiteY4724" fmla="*/ 187988 h 2141100"/>
                <a:gd name="connsiteX4725" fmla="*/ 602129 w 855964"/>
                <a:gd name="connsiteY4725" fmla="*/ 186300 h 2141100"/>
                <a:gd name="connsiteX4726" fmla="*/ 602129 w 855964"/>
                <a:gd name="connsiteY4726" fmla="*/ 184697 h 2141100"/>
                <a:gd name="connsiteX4727" fmla="*/ 602298 w 855964"/>
                <a:gd name="connsiteY4727" fmla="*/ 183684 h 2141100"/>
                <a:gd name="connsiteX4728" fmla="*/ 602045 w 855964"/>
                <a:gd name="connsiteY4728" fmla="*/ 180563 h 2141100"/>
                <a:gd name="connsiteX4729" fmla="*/ 601876 w 855964"/>
                <a:gd name="connsiteY4729" fmla="*/ 179550 h 2141100"/>
                <a:gd name="connsiteX4730" fmla="*/ 601623 w 855964"/>
                <a:gd name="connsiteY4730" fmla="*/ 178200 h 2141100"/>
                <a:gd name="connsiteX4731" fmla="*/ 601032 w 855964"/>
                <a:gd name="connsiteY4731" fmla="*/ 177694 h 2141100"/>
                <a:gd name="connsiteX4732" fmla="*/ 600019 w 855964"/>
                <a:gd name="connsiteY4732" fmla="*/ 177019 h 2141100"/>
                <a:gd name="connsiteX4733" fmla="*/ 599090 w 855964"/>
                <a:gd name="connsiteY4733" fmla="*/ 176091 h 2141100"/>
                <a:gd name="connsiteX4734" fmla="*/ 598668 w 855964"/>
                <a:gd name="connsiteY4734" fmla="*/ 175500 h 2141100"/>
                <a:gd name="connsiteX4735" fmla="*/ 598077 w 855964"/>
                <a:gd name="connsiteY4735" fmla="*/ 174319 h 2141100"/>
                <a:gd name="connsiteX4736" fmla="*/ 597909 w 855964"/>
                <a:gd name="connsiteY4736" fmla="*/ 173644 h 2141100"/>
                <a:gd name="connsiteX4737" fmla="*/ 598077 w 855964"/>
                <a:gd name="connsiteY4737" fmla="*/ 172969 h 2141100"/>
                <a:gd name="connsiteX4738" fmla="*/ 598331 w 855964"/>
                <a:gd name="connsiteY4738" fmla="*/ 171872 h 2141100"/>
                <a:gd name="connsiteX4739" fmla="*/ 598331 w 855964"/>
                <a:gd name="connsiteY4739" fmla="*/ 169003 h 2141100"/>
                <a:gd name="connsiteX4740" fmla="*/ 597993 w 855964"/>
                <a:gd name="connsiteY4740" fmla="*/ 168244 h 2141100"/>
                <a:gd name="connsiteX4741" fmla="*/ 597655 w 855964"/>
                <a:gd name="connsiteY4741" fmla="*/ 167653 h 2141100"/>
                <a:gd name="connsiteX4742" fmla="*/ 597233 w 855964"/>
                <a:gd name="connsiteY4742" fmla="*/ 167062 h 2141100"/>
                <a:gd name="connsiteX4743" fmla="*/ 596980 w 855964"/>
                <a:gd name="connsiteY4743" fmla="*/ 166641 h 2141100"/>
                <a:gd name="connsiteX4744" fmla="*/ 596811 w 855964"/>
                <a:gd name="connsiteY4744" fmla="*/ 166219 h 2141100"/>
                <a:gd name="connsiteX4745" fmla="*/ 596811 w 855964"/>
                <a:gd name="connsiteY4745" fmla="*/ 165628 h 2141100"/>
                <a:gd name="connsiteX4746" fmla="*/ 596980 w 855964"/>
                <a:gd name="connsiteY4746" fmla="*/ 165122 h 2141100"/>
                <a:gd name="connsiteX4747" fmla="*/ 597149 w 855964"/>
                <a:gd name="connsiteY4747" fmla="*/ 164362 h 2141100"/>
                <a:gd name="connsiteX4748" fmla="*/ 597149 w 855964"/>
                <a:gd name="connsiteY4748" fmla="*/ 162084 h 2141100"/>
                <a:gd name="connsiteX4749" fmla="*/ 596811 w 855964"/>
                <a:gd name="connsiteY4749" fmla="*/ 159469 h 2141100"/>
                <a:gd name="connsiteX4750" fmla="*/ 596220 w 855964"/>
                <a:gd name="connsiteY4750" fmla="*/ 158372 h 2141100"/>
                <a:gd name="connsiteX4751" fmla="*/ 595714 w 855964"/>
                <a:gd name="connsiteY4751" fmla="*/ 157106 h 2141100"/>
                <a:gd name="connsiteX4752" fmla="*/ 596051 w 855964"/>
                <a:gd name="connsiteY4752" fmla="*/ 155672 h 2141100"/>
                <a:gd name="connsiteX4753" fmla="*/ 596558 w 855964"/>
                <a:gd name="connsiteY4753" fmla="*/ 154491 h 2141100"/>
                <a:gd name="connsiteX4754" fmla="*/ 596896 w 855964"/>
                <a:gd name="connsiteY4754" fmla="*/ 153984 h 2141100"/>
                <a:gd name="connsiteX4755" fmla="*/ 597655 w 855964"/>
                <a:gd name="connsiteY4755" fmla="*/ 153562 h 2141100"/>
                <a:gd name="connsiteX4756" fmla="*/ 597993 w 855964"/>
                <a:gd name="connsiteY4756" fmla="*/ 153225 h 2141100"/>
                <a:gd name="connsiteX4757" fmla="*/ 598246 w 855964"/>
                <a:gd name="connsiteY4757" fmla="*/ 152888 h 2141100"/>
                <a:gd name="connsiteX4758" fmla="*/ 598415 w 855964"/>
                <a:gd name="connsiteY4758" fmla="*/ 152634 h 2141100"/>
                <a:gd name="connsiteX4759" fmla="*/ 598415 w 855964"/>
                <a:gd name="connsiteY4759" fmla="*/ 152297 h 2141100"/>
                <a:gd name="connsiteX4760" fmla="*/ 598584 w 855964"/>
                <a:gd name="connsiteY4760" fmla="*/ 151369 h 2141100"/>
                <a:gd name="connsiteX4761" fmla="*/ 598584 w 855964"/>
                <a:gd name="connsiteY4761" fmla="*/ 150694 h 2141100"/>
                <a:gd name="connsiteX4762" fmla="*/ 598921 w 855964"/>
                <a:gd name="connsiteY4762" fmla="*/ 150272 h 2141100"/>
                <a:gd name="connsiteX4763" fmla="*/ 599681 w 855964"/>
                <a:gd name="connsiteY4763" fmla="*/ 149934 h 2141100"/>
                <a:gd name="connsiteX4764" fmla="*/ 600525 w 855964"/>
                <a:gd name="connsiteY4764" fmla="*/ 149091 h 2141100"/>
                <a:gd name="connsiteX4765" fmla="*/ 601032 w 855964"/>
                <a:gd name="connsiteY4765" fmla="*/ 149091 h 2141100"/>
                <a:gd name="connsiteX4766" fmla="*/ 601707 w 855964"/>
                <a:gd name="connsiteY4766" fmla="*/ 148753 h 2141100"/>
                <a:gd name="connsiteX4767" fmla="*/ 602129 w 855964"/>
                <a:gd name="connsiteY4767" fmla="*/ 148416 h 2141100"/>
                <a:gd name="connsiteX4768" fmla="*/ 602214 w 855964"/>
                <a:gd name="connsiteY4768" fmla="*/ 148416 h 2141100"/>
                <a:gd name="connsiteX4769" fmla="*/ 602214 w 855964"/>
                <a:gd name="connsiteY4769" fmla="*/ 148247 h 2141100"/>
                <a:gd name="connsiteX4770" fmla="*/ 602720 w 855964"/>
                <a:gd name="connsiteY4770" fmla="*/ 147994 h 2141100"/>
                <a:gd name="connsiteX4771" fmla="*/ 602973 w 855964"/>
                <a:gd name="connsiteY4771" fmla="*/ 147994 h 2141100"/>
                <a:gd name="connsiteX4772" fmla="*/ 602973 w 855964"/>
                <a:gd name="connsiteY4772" fmla="*/ 147487 h 2141100"/>
                <a:gd name="connsiteX4773" fmla="*/ 603818 w 855964"/>
                <a:gd name="connsiteY4773" fmla="*/ 147487 h 2141100"/>
                <a:gd name="connsiteX4774" fmla="*/ 604662 w 855964"/>
                <a:gd name="connsiteY4774" fmla="*/ 147319 h 2141100"/>
                <a:gd name="connsiteX4775" fmla="*/ 604662 w 855964"/>
                <a:gd name="connsiteY4775" fmla="*/ 146644 h 2141100"/>
                <a:gd name="connsiteX4776" fmla="*/ 606350 w 855964"/>
                <a:gd name="connsiteY4776" fmla="*/ 146644 h 2141100"/>
                <a:gd name="connsiteX4777" fmla="*/ 606350 w 855964"/>
                <a:gd name="connsiteY4777" fmla="*/ 147487 h 2141100"/>
                <a:gd name="connsiteX4778" fmla="*/ 607194 w 855964"/>
                <a:gd name="connsiteY4778" fmla="*/ 147487 h 2141100"/>
                <a:gd name="connsiteX4779" fmla="*/ 607194 w 855964"/>
                <a:gd name="connsiteY4779" fmla="*/ 148331 h 2141100"/>
                <a:gd name="connsiteX4780" fmla="*/ 608882 w 855964"/>
                <a:gd name="connsiteY4780" fmla="*/ 148331 h 2141100"/>
                <a:gd name="connsiteX4781" fmla="*/ 608882 w 855964"/>
                <a:gd name="connsiteY4781" fmla="*/ 147487 h 2141100"/>
                <a:gd name="connsiteX4782" fmla="*/ 610571 w 855964"/>
                <a:gd name="connsiteY4782" fmla="*/ 147487 h 2141100"/>
                <a:gd name="connsiteX4783" fmla="*/ 610993 w 855964"/>
                <a:gd name="connsiteY4783" fmla="*/ 147740 h 2141100"/>
                <a:gd name="connsiteX4784" fmla="*/ 610993 w 855964"/>
                <a:gd name="connsiteY4784" fmla="*/ 146475 h 2141100"/>
                <a:gd name="connsiteX4785" fmla="*/ 612259 w 855964"/>
                <a:gd name="connsiteY4785" fmla="*/ 146475 h 2141100"/>
                <a:gd name="connsiteX4786" fmla="*/ 612259 w 855964"/>
                <a:gd name="connsiteY4786" fmla="*/ 145884 h 2141100"/>
                <a:gd name="connsiteX4787" fmla="*/ 616395 w 855964"/>
                <a:gd name="connsiteY4787" fmla="*/ 145884 h 2141100"/>
                <a:gd name="connsiteX4788" fmla="*/ 616395 w 855964"/>
                <a:gd name="connsiteY4788" fmla="*/ 146728 h 2141100"/>
                <a:gd name="connsiteX4789" fmla="*/ 616733 w 855964"/>
                <a:gd name="connsiteY4789" fmla="*/ 146728 h 2141100"/>
                <a:gd name="connsiteX4790" fmla="*/ 617577 w 855964"/>
                <a:gd name="connsiteY4790" fmla="*/ 145040 h 2141100"/>
                <a:gd name="connsiteX4791" fmla="*/ 617746 w 855964"/>
                <a:gd name="connsiteY4791" fmla="*/ 145040 h 2141100"/>
                <a:gd name="connsiteX4792" fmla="*/ 617999 w 855964"/>
                <a:gd name="connsiteY4792" fmla="*/ 144619 h 2141100"/>
                <a:gd name="connsiteX4793" fmla="*/ 618252 w 855964"/>
                <a:gd name="connsiteY4793" fmla="*/ 144197 h 2141100"/>
                <a:gd name="connsiteX4794" fmla="*/ 618506 w 855964"/>
                <a:gd name="connsiteY4794" fmla="*/ 143606 h 2141100"/>
                <a:gd name="connsiteX4795" fmla="*/ 618843 w 855964"/>
                <a:gd name="connsiteY4795" fmla="*/ 142256 h 2141100"/>
                <a:gd name="connsiteX4796" fmla="*/ 619265 w 855964"/>
                <a:gd name="connsiteY4796" fmla="*/ 141412 h 2141100"/>
                <a:gd name="connsiteX4797" fmla="*/ 619772 w 855964"/>
                <a:gd name="connsiteY4797" fmla="*/ 140653 h 2141100"/>
                <a:gd name="connsiteX4798" fmla="*/ 619941 w 855964"/>
                <a:gd name="connsiteY4798" fmla="*/ 140400 h 2141100"/>
                <a:gd name="connsiteX4799" fmla="*/ 620363 w 855964"/>
                <a:gd name="connsiteY4799" fmla="*/ 139556 h 2141100"/>
                <a:gd name="connsiteX4800" fmla="*/ 620025 w 855964"/>
                <a:gd name="connsiteY4800" fmla="*/ 139387 h 2141100"/>
                <a:gd name="connsiteX4801" fmla="*/ 619097 w 855964"/>
                <a:gd name="connsiteY4801" fmla="*/ 138712 h 2141100"/>
                <a:gd name="connsiteX4802" fmla="*/ 617324 w 855964"/>
                <a:gd name="connsiteY4802" fmla="*/ 137784 h 2141100"/>
                <a:gd name="connsiteX4803" fmla="*/ 613947 w 855964"/>
                <a:gd name="connsiteY4803" fmla="*/ 135253 h 2141100"/>
                <a:gd name="connsiteX4804" fmla="*/ 612597 w 855964"/>
                <a:gd name="connsiteY4804" fmla="*/ 134156 h 2141100"/>
                <a:gd name="connsiteX4805" fmla="*/ 611499 w 855964"/>
                <a:gd name="connsiteY4805" fmla="*/ 133397 h 2141100"/>
                <a:gd name="connsiteX4806" fmla="*/ 611499 w 855964"/>
                <a:gd name="connsiteY4806" fmla="*/ 133987 h 2141100"/>
                <a:gd name="connsiteX4807" fmla="*/ 612343 w 855964"/>
                <a:gd name="connsiteY4807" fmla="*/ 135675 h 2141100"/>
                <a:gd name="connsiteX4808" fmla="*/ 612343 w 855964"/>
                <a:gd name="connsiteY4808" fmla="*/ 136519 h 2141100"/>
                <a:gd name="connsiteX4809" fmla="*/ 611837 w 855964"/>
                <a:gd name="connsiteY4809" fmla="*/ 136519 h 2141100"/>
                <a:gd name="connsiteX4810" fmla="*/ 611837 w 855964"/>
                <a:gd name="connsiteY4810" fmla="*/ 137025 h 2141100"/>
                <a:gd name="connsiteX4811" fmla="*/ 610149 w 855964"/>
                <a:gd name="connsiteY4811" fmla="*/ 137025 h 2141100"/>
                <a:gd name="connsiteX4812" fmla="*/ 609896 w 855964"/>
                <a:gd name="connsiteY4812" fmla="*/ 137278 h 2141100"/>
                <a:gd name="connsiteX4813" fmla="*/ 609051 w 855964"/>
                <a:gd name="connsiteY4813" fmla="*/ 137278 h 2141100"/>
                <a:gd name="connsiteX4814" fmla="*/ 607869 w 855964"/>
                <a:gd name="connsiteY4814" fmla="*/ 137700 h 2141100"/>
                <a:gd name="connsiteX4815" fmla="*/ 607025 w 855964"/>
                <a:gd name="connsiteY4815" fmla="*/ 132553 h 2141100"/>
                <a:gd name="connsiteX4816" fmla="*/ 607532 w 855964"/>
                <a:gd name="connsiteY4816" fmla="*/ 130528 h 2141100"/>
                <a:gd name="connsiteX4817" fmla="*/ 607110 w 855964"/>
                <a:gd name="connsiteY4817" fmla="*/ 130106 h 2141100"/>
                <a:gd name="connsiteX4818" fmla="*/ 606603 w 855964"/>
                <a:gd name="connsiteY4818" fmla="*/ 130612 h 2141100"/>
                <a:gd name="connsiteX4819" fmla="*/ 606350 w 855964"/>
                <a:gd name="connsiteY4819" fmla="*/ 130359 h 2141100"/>
                <a:gd name="connsiteX4820" fmla="*/ 606012 w 855964"/>
                <a:gd name="connsiteY4820" fmla="*/ 130612 h 2141100"/>
                <a:gd name="connsiteX4821" fmla="*/ 605590 w 855964"/>
                <a:gd name="connsiteY4821" fmla="*/ 131034 h 2141100"/>
                <a:gd name="connsiteX4822" fmla="*/ 605084 w 855964"/>
                <a:gd name="connsiteY4822" fmla="*/ 130612 h 2141100"/>
                <a:gd name="connsiteX4823" fmla="*/ 604915 w 855964"/>
                <a:gd name="connsiteY4823" fmla="*/ 130444 h 2141100"/>
                <a:gd name="connsiteX4824" fmla="*/ 604746 w 855964"/>
                <a:gd name="connsiteY4824" fmla="*/ 130191 h 2141100"/>
                <a:gd name="connsiteX4825" fmla="*/ 604577 w 855964"/>
                <a:gd name="connsiteY4825" fmla="*/ 129937 h 2141100"/>
                <a:gd name="connsiteX4826" fmla="*/ 603986 w 855964"/>
                <a:gd name="connsiteY4826" fmla="*/ 127659 h 2141100"/>
                <a:gd name="connsiteX4827" fmla="*/ 603986 w 855964"/>
                <a:gd name="connsiteY4827" fmla="*/ 127322 h 2141100"/>
                <a:gd name="connsiteX4828" fmla="*/ 603649 w 855964"/>
                <a:gd name="connsiteY4828" fmla="*/ 126225 h 2141100"/>
                <a:gd name="connsiteX4829" fmla="*/ 603649 w 855964"/>
                <a:gd name="connsiteY4829" fmla="*/ 125044 h 2141100"/>
                <a:gd name="connsiteX4830" fmla="*/ 603649 w 855964"/>
                <a:gd name="connsiteY4830" fmla="*/ 125044 h 2141100"/>
                <a:gd name="connsiteX4831" fmla="*/ 601707 w 855964"/>
                <a:gd name="connsiteY4831" fmla="*/ 123272 h 2141100"/>
                <a:gd name="connsiteX4832" fmla="*/ 600188 w 855964"/>
                <a:gd name="connsiteY4832" fmla="*/ 121669 h 2141100"/>
                <a:gd name="connsiteX4833" fmla="*/ 599766 w 855964"/>
                <a:gd name="connsiteY4833" fmla="*/ 121331 h 2141100"/>
                <a:gd name="connsiteX4834" fmla="*/ 598500 w 855964"/>
                <a:gd name="connsiteY4834" fmla="*/ 120488 h 2141100"/>
                <a:gd name="connsiteX4835" fmla="*/ 596727 w 855964"/>
                <a:gd name="connsiteY4835" fmla="*/ 119475 h 2141100"/>
                <a:gd name="connsiteX4836" fmla="*/ 596051 w 855964"/>
                <a:gd name="connsiteY4836" fmla="*/ 119053 h 2141100"/>
                <a:gd name="connsiteX4837" fmla="*/ 595123 w 855964"/>
                <a:gd name="connsiteY4837" fmla="*/ 118547 h 2141100"/>
                <a:gd name="connsiteX4838" fmla="*/ 594954 w 855964"/>
                <a:gd name="connsiteY4838" fmla="*/ 118547 h 2141100"/>
                <a:gd name="connsiteX4839" fmla="*/ 592084 w 855964"/>
                <a:gd name="connsiteY4839" fmla="*/ 116944 h 2141100"/>
                <a:gd name="connsiteX4840" fmla="*/ 590565 w 855964"/>
                <a:gd name="connsiteY4840" fmla="*/ 116184 h 2141100"/>
                <a:gd name="connsiteX4841" fmla="*/ 588961 w 855964"/>
                <a:gd name="connsiteY4841" fmla="*/ 115509 h 2141100"/>
                <a:gd name="connsiteX4842" fmla="*/ 587779 w 855964"/>
                <a:gd name="connsiteY4842" fmla="*/ 115087 h 2141100"/>
                <a:gd name="connsiteX4843" fmla="*/ 586850 w 855964"/>
                <a:gd name="connsiteY4843" fmla="*/ 114834 h 2141100"/>
                <a:gd name="connsiteX4844" fmla="*/ 585078 w 855964"/>
                <a:gd name="connsiteY4844" fmla="*/ 114328 h 2141100"/>
                <a:gd name="connsiteX4845" fmla="*/ 584487 w 855964"/>
                <a:gd name="connsiteY4845" fmla="*/ 114159 h 2141100"/>
                <a:gd name="connsiteX4846" fmla="*/ 584149 w 855964"/>
                <a:gd name="connsiteY4846" fmla="*/ 113906 h 2141100"/>
                <a:gd name="connsiteX4847" fmla="*/ 581701 w 855964"/>
                <a:gd name="connsiteY4847" fmla="*/ 112134 h 2141100"/>
                <a:gd name="connsiteX4848" fmla="*/ 580266 w 855964"/>
                <a:gd name="connsiteY4848" fmla="*/ 111206 h 2141100"/>
                <a:gd name="connsiteX4849" fmla="*/ 579168 w 855964"/>
                <a:gd name="connsiteY4849" fmla="*/ 110447 h 2141100"/>
                <a:gd name="connsiteX4850" fmla="*/ 578156 w 855964"/>
                <a:gd name="connsiteY4850" fmla="*/ 109941 h 2141100"/>
                <a:gd name="connsiteX4851" fmla="*/ 577143 w 855964"/>
                <a:gd name="connsiteY4851" fmla="*/ 109434 h 2141100"/>
                <a:gd name="connsiteX4852" fmla="*/ 575961 w 855964"/>
                <a:gd name="connsiteY4852" fmla="*/ 108844 h 2141100"/>
                <a:gd name="connsiteX4853" fmla="*/ 574948 w 855964"/>
                <a:gd name="connsiteY4853" fmla="*/ 108506 h 2141100"/>
                <a:gd name="connsiteX4854" fmla="*/ 574441 w 855964"/>
                <a:gd name="connsiteY4854" fmla="*/ 108253 h 2141100"/>
                <a:gd name="connsiteX4855" fmla="*/ 570980 w 855964"/>
                <a:gd name="connsiteY4855" fmla="*/ 106481 h 2141100"/>
                <a:gd name="connsiteX4856" fmla="*/ 566760 w 855964"/>
                <a:gd name="connsiteY4856" fmla="*/ 104287 h 2141100"/>
                <a:gd name="connsiteX4857" fmla="*/ 565493 w 855964"/>
                <a:gd name="connsiteY4857" fmla="*/ 102937 h 2141100"/>
                <a:gd name="connsiteX4858" fmla="*/ 565240 w 855964"/>
                <a:gd name="connsiteY4858" fmla="*/ 102684 h 2141100"/>
                <a:gd name="connsiteX4859" fmla="*/ 564902 w 855964"/>
                <a:gd name="connsiteY4859" fmla="*/ 102347 h 2141100"/>
                <a:gd name="connsiteX4860" fmla="*/ 564227 w 855964"/>
                <a:gd name="connsiteY4860" fmla="*/ 101925 h 2141100"/>
                <a:gd name="connsiteX4861" fmla="*/ 564143 w 855964"/>
                <a:gd name="connsiteY4861" fmla="*/ 101925 h 2141100"/>
                <a:gd name="connsiteX4862" fmla="*/ 563721 w 855964"/>
                <a:gd name="connsiteY4862" fmla="*/ 101672 h 2141100"/>
                <a:gd name="connsiteX4863" fmla="*/ 562708 w 855964"/>
                <a:gd name="connsiteY4863" fmla="*/ 101250 h 2141100"/>
                <a:gd name="connsiteX4864" fmla="*/ 561695 w 855964"/>
                <a:gd name="connsiteY4864" fmla="*/ 100659 h 2141100"/>
                <a:gd name="connsiteX4865" fmla="*/ 560513 w 855964"/>
                <a:gd name="connsiteY4865" fmla="*/ 99478 h 2141100"/>
                <a:gd name="connsiteX4866" fmla="*/ 559584 w 855964"/>
                <a:gd name="connsiteY4866" fmla="*/ 98888 h 2141100"/>
                <a:gd name="connsiteX4867" fmla="*/ 557980 w 855964"/>
                <a:gd name="connsiteY4867" fmla="*/ 97706 h 2141100"/>
                <a:gd name="connsiteX4868" fmla="*/ 557221 w 855964"/>
                <a:gd name="connsiteY4868" fmla="*/ 97115 h 2141100"/>
                <a:gd name="connsiteX4869" fmla="*/ 556714 w 855964"/>
                <a:gd name="connsiteY4869" fmla="*/ 96609 h 2141100"/>
                <a:gd name="connsiteX4870" fmla="*/ 555954 w 855964"/>
                <a:gd name="connsiteY4870" fmla="*/ 95850 h 2141100"/>
                <a:gd name="connsiteX4871" fmla="*/ 554773 w 855964"/>
                <a:gd name="connsiteY4871" fmla="*/ 94922 h 2141100"/>
                <a:gd name="connsiteX4872" fmla="*/ 554351 w 855964"/>
                <a:gd name="connsiteY4872" fmla="*/ 94669 h 2141100"/>
                <a:gd name="connsiteX4873" fmla="*/ 553169 w 855964"/>
                <a:gd name="connsiteY4873" fmla="*/ 94331 h 2141100"/>
                <a:gd name="connsiteX4874" fmla="*/ 552747 w 855964"/>
                <a:gd name="connsiteY4874" fmla="*/ 94162 h 2141100"/>
                <a:gd name="connsiteX4875" fmla="*/ 550974 w 855964"/>
                <a:gd name="connsiteY4875" fmla="*/ 93825 h 2141100"/>
                <a:gd name="connsiteX4876" fmla="*/ 549455 w 855964"/>
                <a:gd name="connsiteY4876" fmla="*/ 93656 h 2141100"/>
                <a:gd name="connsiteX4877" fmla="*/ 545740 w 855964"/>
                <a:gd name="connsiteY4877" fmla="*/ 93403 h 2141100"/>
                <a:gd name="connsiteX4878" fmla="*/ 544896 w 855964"/>
                <a:gd name="connsiteY4878" fmla="*/ 93234 h 2141100"/>
                <a:gd name="connsiteX4879" fmla="*/ 543883 w 855964"/>
                <a:gd name="connsiteY4879" fmla="*/ 92897 h 2141100"/>
                <a:gd name="connsiteX4880" fmla="*/ 543377 w 855964"/>
                <a:gd name="connsiteY4880" fmla="*/ 92728 h 2141100"/>
                <a:gd name="connsiteX4881" fmla="*/ 542195 w 855964"/>
                <a:gd name="connsiteY4881" fmla="*/ 92728 h 2141100"/>
                <a:gd name="connsiteX4882" fmla="*/ 541266 w 855964"/>
                <a:gd name="connsiteY4882" fmla="*/ 93066 h 2141100"/>
                <a:gd name="connsiteX4883" fmla="*/ 538059 w 855964"/>
                <a:gd name="connsiteY4883" fmla="*/ 93656 h 2141100"/>
                <a:gd name="connsiteX4884" fmla="*/ 537299 w 855964"/>
                <a:gd name="connsiteY4884" fmla="*/ 93656 h 2141100"/>
                <a:gd name="connsiteX4885" fmla="*/ 536201 w 855964"/>
                <a:gd name="connsiteY4885" fmla="*/ 93825 h 2141100"/>
                <a:gd name="connsiteX4886" fmla="*/ 534513 w 855964"/>
                <a:gd name="connsiteY4886" fmla="*/ 93825 h 2141100"/>
                <a:gd name="connsiteX4887" fmla="*/ 530546 w 855964"/>
                <a:gd name="connsiteY4887" fmla="*/ 93150 h 2141100"/>
                <a:gd name="connsiteX4888" fmla="*/ 528773 w 855964"/>
                <a:gd name="connsiteY4888" fmla="*/ 92813 h 2141100"/>
                <a:gd name="connsiteX4889" fmla="*/ 526916 w 855964"/>
                <a:gd name="connsiteY4889" fmla="*/ 92813 h 2141100"/>
                <a:gd name="connsiteX4890" fmla="*/ 524384 w 855964"/>
                <a:gd name="connsiteY4890" fmla="*/ 93066 h 2141100"/>
                <a:gd name="connsiteX4891" fmla="*/ 523202 w 855964"/>
                <a:gd name="connsiteY4891" fmla="*/ 93403 h 2141100"/>
                <a:gd name="connsiteX4892" fmla="*/ 523202 w 855964"/>
                <a:gd name="connsiteY4892" fmla="*/ 93403 h 2141100"/>
                <a:gd name="connsiteX4893" fmla="*/ 522695 w 855964"/>
                <a:gd name="connsiteY4893" fmla="*/ 93909 h 2141100"/>
                <a:gd name="connsiteX4894" fmla="*/ 522189 w 855964"/>
                <a:gd name="connsiteY4894" fmla="*/ 93909 h 2141100"/>
                <a:gd name="connsiteX4895" fmla="*/ 521767 w 855964"/>
                <a:gd name="connsiteY4895" fmla="*/ 94247 h 2141100"/>
                <a:gd name="connsiteX4896" fmla="*/ 521682 w 855964"/>
                <a:gd name="connsiteY4896" fmla="*/ 94247 h 2141100"/>
                <a:gd name="connsiteX4897" fmla="*/ 521429 w 855964"/>
                <a:gd name="connsiteY4897" fmla="*/ 94415 h 2141100"/>
                <a:gd name="connsiteX4898" fmla="*/ 520754 w 855964"/>
                <a:gd name="connsiteY4898" fmla="*/ 94415 h 2141100"/>
                <a:gd name="connsiteX4899" fmla="*/ 519572 w 855964"/>
                <a:gd name="connsiteY4899" fmla="*/ 94162 h 2141100"/>
                <a:gd name="connsiteX4900" fmla="*/ 517883 w 855964"/>
                <a:gd name="connsiteY4900" fmla="*/ 93909 h 2141100"/>
                <a:gd name="connsiteX4901" fmla="*/ 511552 w 855964"/>
                <a:gd name="connsiteY4901" fmla="*/ 93909 h 2141100"/>
                <a:gd name="connsiteX4902" fmla="*/ 511130 w 855964"/>
                <a:gd name="connsiteY4902" fmla="*/ 94078 h 2141100"/>
                <a:gd name="connsiteX4903" fmla="*/ 510708 w 855964"/>
                <a:gd name="connsiteY4903" fmla="*/ 94247 h 2141100"/>
                <a:gd name="connsiteX4904" fmla="*/ 510286 w 855964"/>
                <a:gd name="connsiteY4904" fmla="*/ 94669 h 2141100"/>
                <a:gd name="connsiteX4905" fmla="*/ 510117 w 855964"/>
                <a:gd name="connsiteY4905" fmla="*/ 94500 h 2141100"/>
                <a:gd name="connsiteX4906" fmla="*/ 509358 w 855964"/>
                <a:gd name="connsiteY4906" fmla="*/ 94837 h 2141100"/>
                <a:gd name="connsiteX4907" fmla="*/ 508682 w 855964"/>
                <a:gd name="connsiteY4907" fmla="*/ 94837 h 2141100"/>
                <a:gd name="connsiteX4908" fmla="*/ 507163 w 855964"/>
                <a:gd name="connsiteY4908" fmla="*/ 94331 h 2141100"/>
                <a:gd name="connsiteX4909" fmla="*/ 506234 w 855964"/>
                <a:gd name="connsiteY4909" fmla="*/ 94331 h 2141100"/>
                <a:gd name="connsiteX4910" fmla="*/ 505390 w 855964"/>
                <a:gd name="connsiteY4910" fmla="*/ 94500 h 2141100"/>
                <a:gd name="connsiteX4911" fmla="*/ 505221 w 855964"/>
                <a:gd name="connsiteY4911" fmla="*/ 94669 h 2141100"/>
                <a:gd name="connsiteX4912" fmla="*/ 505221 w 855964"/>
                <a:gd name="connsiteY4912" fmla="*/ 94669 h 2141100"/>
                <a:gd name="connsiteX4913" fmla="*/ 503955 w 855964"/>
                <a:gd name="connsiteY4913" fmla="*/ 95428 h 2141100"/>
                <a:gd name="connsiteX4914" fmla="*/ 503786 w 855964"/>
                <a:gd name="connsiteY4914" fmla="*/ 94922 h 2141100"/>
                <a:gd name="connsiteX4915" fmla="*/ 171277 w 855964"/>
                <a:gd name="connsiteY4915" fmla="*/ 2013188 h 2141100"/>
                <a:gd name="connsiteX4916" fmla="*/ 171277 w 855964"/>
                <a:gd name="connsiteY4916" fmla="*/ 2013188 h 214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Lst>
              <a:rect l="l" t="t" r="r" b="b"/>
              <a:pathLst>
                <a:path w="855964" h="2141100">
                  <a:moveTo>
                    <a:pt x="503786" y="85387"/>
                  </a:moveTo>
                  <a:lnTo>
                    <a:pt x="503786" y="84797"/>
                  </a:lnTo>
                  <a:lnTo>
                    <a:pt x="503364" y="83194"/>
                  </a:lnTo>
                  <a:lnTo>
                    <a:pt x="503195" y="82687"/>
                  </a:lnTo>
                  <a:lnTo>
                    <a:pt x="503027" y="82519"/>
                  </a:lnTo>
                  <a:lnTo>
                    <a:pt x="502604" y="81928"/>
                  </a:lnTo>
                  <a:lnTo>
                    <a:pt x="502267" y="81506"/>
                  </a:lnTo>
                  <a:lnTo>
                    <a:pt x="502098" y="81084"/>
                  </a:lnTo>
                  <a:lnTo>
                    <a:pt x="501760" y="80494"/>
                  </a:lnTo>
                  <a:lnTo>
                    <a:pt x="501338" y="79566"/>
                  </a:lnTo>
                  <a:lnTo>
                    <a:pt x="501338" y="78300"/>
                  </a:lnTo>
                  <a:lnTo>
                    <a:pt x="500579" y="77372"/>
                  </a:lnTo>
                  <a:lnTo>
                    <a:pt x="500410" y="77034"/>
                  </a:lnTo>
                  <a:lnTo>
                    <a:pt x="500241" y="76444"/>
                  </a:lnTo>
                  <a:lnTo>
                    <a:pt x="500241" y="75769"/>
                  </a:lnTo>
                  <a:lnTo>
                    <a:pt x="500494" y="73069"/>
                  </a:lnTo>
                  <a:lnTo>
                    <a:pt x="500494" y="72309"/>
                  </a:lnTo>
                  <a:lnTo>
                    <a:pt x="500325" y="72478"/>
                  </a:lnTo>
                  <a:lnTo>
                    <a:pt x="498637" y="72478"/>
                  </a:lnTo>
                  <a:lnTo>
                    <a:pt x="497793" y="73322"/>
                  </a:lnTo>
                  <a:lnTo>
                    <a:pt x="496105" y="74165"/>
                  </a:lnTo>
                  <a:lnTo>
                    <a:pt x="496105" y="75009"/>
                  </a:lnTo>
                  <a:lnTo>
                    <a:pt x="494416" y="75009"/>
                  </a:lnTo>
                  <a:lnTo>
                    <a:pt x="494416" y="75853"/>
                  </a:lnTo>
                  <a:lnTo>
                    <a:pt x="493572" y="75853"/>
                  </a:lnTo>
                  <a:lnTo>
                    <a:pt x="493572" y="76697"/>
                  </a:lnTo>
                  <a:lnTo>
                    <a:pt x="491884" y="76697"/>
                  </a:lnTo>
                  <a:lnTo>
                    <a:pt x="491040" y="77540"/>
                  </a:lnTo>
                  <a:lnTo>
                    <a:pt x="488507" y="77540"/>
                  </a:lnTo>
                  <a:lnTo>
                    <a:pt x="486819" y="78384"/>
                  </a:lnTo>
                  <a:lnTo>
                    <a:pt x="485131" y="78384"/>
                  </a:lnTo>
                  <a:lnTo>
                    <a:pt x="485131" y="77540"/>
                  </a:lnTo>
                  <a:lnTo>
                    <a:pt x="484287" y="77540"/>
                  </a:lnTo>
                  <a:lnTo>
                    <a:pt x="482598" y="78384"/>
                  </a:lnTo>
                  <a:lnTo>
                    <a:pt x="480910" y="78384"/>
                  </a:lnTo>
                  <a:lnTo>
                    <a:pt x="480066" y="79228"/>
                  </a:lnTo>
                  <a:lnTo>
                    <a:pt x="479222" y="79228"/>
                  </a:lnTo>
                  <a:lnTo>
                    <a:pt x="478377" y="78384"/>
                  </a:lnTo>
                  <a:lnTo>
                    <a:pt x="478377" y="77540"/>
                  </a:lnTo>
                  <a:lnTo>
                    <a:pt x="475845" y="77540"/>
                  </a:lnTo>
                  <a:lnTo>
                    <a:pt x="475001" y="76697"/>
                  </a:lnTo>
                  <a:lnTo>
                    <a:pt x="475001" y="75009"/>
                  </a:lnTo>
                  <a:lnTo>
                    <a:pt x="474157" y="75009"/>
                  </a:lnTo>
                  <a:lnTo>
                    <a:pt x="474157" y="74165"/>
                  </a:lnTo>
                  <a:lnTo>
                    <a:pt x="473312" y="73322"/>
                  </a:lnTo>
                  <a:lnTo>
                    <a:pt x="473312" y="72478"/>
                  </a:lnTo>
                  <a:lnTo>
                    <a:pt x="471624" y="72478"/>
                  </a:lnTo>
                  <a:lnTo>
                    <a:pt x="471624" y="70791"/>
                  </a:lnTo>
                  <a:lnTo>
                    <a:pt x="472469" y="69103"/>
                  </a:lnTo>
                  <a:lnTo>
                    <a:pt x="472469" y="68259"/>
                  </a:lnTo>
                  <a:lnTo>
                    <a:pt x="473312" y="67416"/>
                  </a:lnTo>
                  <a:lnTo>
                    <a:pt x="474157" y="66572"/>
                  </a:lnTo>
                  <a:lnTo>
                    <a:pt x="475001" y="65728"/>
                  </a:lnTo>
                  <a:lnTo>
                    <a:pt x="475845" y="64884"/>
                  </a:lnTo>
                  <a:lnTo>
                    <a:pt x="475845" y="64041"/>
                  </a:lnTo>
                  <a:lnTo>
                    <a:pt x="472553" y="63197"/>
                  </a:lnTo>
                  <a:lnTo>
                    <a:pt x="469261" y="61509"/>
                  </a:lnTo>
                  <a:lnTo>
                    <a:pt x="467572" y="61509"/>
                  </a:lnTo>
                  <a:lnTo>
                    <a:pt x="465040" y="60665"/>
                  </a:lnTo>
                  <a:lnTo>
                    <a:pt x="464196" y="59822"/>
                  </a:lnTo>
                  <a:lnTo>
                    <a:pt x="463352" y="59822"/>
                  </a:lnTo>
                  <a:lnTo>
                    <a:pt x="461663" y="58978"/>
                  </a:lnTo>
                  <a:lnTo>
                    <a:pt x="458371" y="57290"/>
                  </a:lnTo>
                  <a:lnTo>
                    <a:pt x="455839" y="56447"/>
                  </a:lnTo>
                  <a:lnTo>
                    <a:pt x="454150" y="56447"/>
                  </a:lnTo>
                  <a:lnTo>
                    <a:pt x="452462" y="55603"/>
                  </a:lnTo>
                  <a:lnTo>
                    <a:pt x="450858" y="51384"/>
                  </a:lnTo>
                  <a:lnTo>
                    <a:pt x="450858" y="50541"/>
                  </a:lnTo>
                  <a:lnTo>
                    <a:pt x="450014" y="48853"/>
                  </a:lnTo>
                  <a:lnTo>
                    <a:pt x="450014" y="40500"/>
                  </a:lnTo>
                  <a:lnTo>
                    <a:pt x="449255" y="39656"/>
                  </a:lnTo>
                  <a:lnTo>
                    <a:pt x="449255" y="38812"/>
                  </a:lnTo>
                  <a:lnTo>
                    <a:pt x="448410" y="37969"/>
                  </a:lnTo>
                  <a:lnTo>
                    <a:pt x="448410" y="37125"/>
                  </a:lnTo>
                  <a:lnTo>
                    <a:pt x="447566" y="35437"/>
                  </a:lnTo>
                  <a:lnTo>
                    <a:pt x="447566" y="34594"/>
                  </a:lnTo>
                  <a:lnTo>
                    <a:pt x="446722" y="33750"/>
                  </a:lnTo>
                  <a:lnTo>
                    <a:pt x="445878" y="32906"/>
                  </a:lnTo>
                  <a:lnTo>
                    <a:pt x="445034" y="32906"/>
                  </a:lnTo>
                  <a:lnTo>
                    <a:pt x="444190" y="32062"/>
                  </a:lnTo>
                  <a:lnTo>
                    <a:pt x="443345" y="31219"/>
                  </a:lnTo>
                  <a:lnTo>
                    <a:pt x="442501" y="30375"/>
                  </a:lnTo>
                  <a:lnTo>
                    <a:pt x="441657" y="29531"/>
                  </a:lnTo>
                  <a:lnTo>
                    <a:pt x="440813" y="28687"/>
                  </a:lnTo>
                  <a:lnTo>
                    <a:pt x="439969" y="27844"/>
                  </a:lnTo>
                  <a:lnTo>
                    <a:pt x="439125" y="27000"/>
                  </a:lnTo>
                  <a:lnTo>
                    <a:pt x="439125" y="26156"/>
                  </a:lnTo>
                  <a:lnTo>
                    <a:pt x="438280" y="25313"/>
                  </a:lnTo>
                  <a:lnTo>
                    <a:pt x="438280" y="24469"/>
                  </a:lnTo>
                  <a:lnTo>
                    <a:pt x="437436" y="23625"/>
                  </a:lnTo>
                  <a:lnTo>
                    <a:pt x="436592" y="21937"/>
                  </a:lnTo>
                  <a:lnTo>
                    <a:pt x="435748" y="21094"/>
                  </a:lnTo>
                  <a:lnTo>
                    <a:pt x="435748" y="20250"/>
                  </a:lnTo>
                  <a:lnTo>
                    <a:pt x="434904" y="19406"/>
                  </a:lnTo>
                  <a:lnTo>
                    <a:pt x="434060" y="17719"/>
                  </a:lnTo>
                  <a:lnTo>
                    <a:pt x="434060" y="16875"/>
                  </a:lnTo>
                  <a:lnTo>
                    <a:pt x="433216" y="16031"/>
                  </a:lnTo>
                  <a:lnTo>
                    <a:pt x="432372" y="15187"/>
                  </a:lnTo>
                  <a:lnTo>
                    <a:pt x="432372" y="14344"/>
                  </a:lnTo>
                  <a:lnTo>
                    <a:pt x="431527" y="13500"/>
                  </a:lnTo>
                  <a:lnTo>
                    <a:pt x="430683" y="11812"/>
                  </a:lnTo>
                  <a:lnTo>
                    <a:pt x="428995" y="10125"/>
                  </a:lnTo>
                  <a:lnTo>
                    <a:pt x="427307" y="6750"/>
                  </a:lnTo>
                  <a:lnTo>
                    <a:pt x="424859" y="3375"/>
                  </a:lnTo>
                  <a:lnTo>
                    <a:pt x="424859" y="2531"/>
                  </a:lnTo>
                  <a:lnTo>
                    <a:pt x="424014" y="2531"/>
                  </a:lnTo>
                  <a:lnTo>
                    <a:pt x="424014" y="1687"/>
                  </a:lnTo>
                  <a:lnTo>
                    <a:pt x="421482" y="1687"/>
                  </a:lnTo>
                  <a:lnTo>
                    <a:pt x="421482" y="844"/>
                  </a:lnTo>
                  <a:lnTo>
                    <a:pt x="416502" y="844"/>
                  </a:lnTo>
                  <a:lnTo>
                    <a:pt x="415657" y="0"/>
                  </a:lnTo>
                  <a:lnTo>
                    <a:pt x="415657" y="844"/>
                  </a:lnTo>
                  <a:lnTo>
                    <a:pt x="412281" y="844"/>
                  </a:lnTo>
                  <a:lnTo>
                    <a:pt x="411437" y="1687"/>
                  </a:lnTo>
                  <a:lnTo>
                    <a:pt x="410593" y="1687"/>
                  </a:lnTo>
                  <a:lnTo>
                    <a:pt x="409748" y="2531"/>
                  </a:lnTo>
                  <a:lnTo>
                    <a:pt x="408060" y="2531"/>
                  </a:lnTo>
                  <a:lnTo>
                    <a:pt x="405528" y="3375"/>
                  </a:lnTo>
                  <a:lnTo>
                    <a:pt x="404684" y="4219"/>
                  </a:lnTo>
                  <a:lnTo>
                    <a:pt x="403839" y="4219"/>
                  </a:lnTo>
                  <a:lnTo>
                    <a:pt x="400463" y="5062"/>
                  </a:lnTo>
                  <a:lnTo>
                    <a:pt x="397086" y="5062"/>
                  </a:lnTo>
                  <a:lnTo>
                    <a:pt x="393710" y="5822"/>
                  </a:lnTo>
                  <a:lnTo>
                    <a:pt x="392865" y="5822"/>
                  </a:lnTo>
                  <a:lnTo>
                    <a:pt x="392021" y="6665"/>
                  </a:lnTo>
                  <a:lnTo>
                    <a:pt x="390333" y="6665"/>
                  </a:lnTo>
                  <a:lnTo>
                    <a:pt x="390333" y="12487"/>
                  </a:lnTo>
                  <a:lnTo>
                    <a:pt x="389489" y="12487"/>
                  </a:lnTo>
                  <a:lnTo>
                    <a:pt x="389489" y="19997"/>
                  </a:lnTo>
                  <a:lnTo>
                    <a:pt x="390249" y="21684"/>
                  </a:lnTo>
                  <a:lnTo>
                    <a:pt x="390249" y="25059"/>
                  </a:lnTo>
                  <a:lnTo>
                    <a:pt x="391093" y="25903"/>
                  </a:lnTo>
                  <a:lnTo>
                    <a:pt x="391093" y="30965"/>
                  </a:lnTo>
                  <a:lnTo>
                    <a:pt x="391852" y="31809"/>
                  </a:lnTo>
                  <a:lnTo>
                    <a:pt x="391852" y="33497"/>
                  </a:lnTo>
                  <a:lnTo>
                    <a:pt x="392697" y="33497"/>
                  </a:lnTo>
                  <a:lnTo>
                    <a:pt x="391852" y="35184"/>
                  </a:lnTo>
                  <a:lnTo>
                    <a:pt x="391852" y="36028"/>
                  </a:lnTo>
                  <a:lnTo>
                    <a:pt x="391008" y="36028"/>
                  </a:lnTo>
                  <a:lnTo>
                    <a:pt x="391008" y="36872"/>
                  </a:lnTo>
                  <a:lnTo>
                    <a:pt x="390164" y="37716"/>
                  </a:lnTo>
                  <a:lnTo>
                    <a:pt x="390164" y="38559"/>
                  </a:lnTo>
                  <a:lnTo>
                    <a:pt x="389320" y="38559"/>
                  </a:lnTo>
                  <a:lnTo>
                    <a:pt x="389320" y="40247"/>
                  </a:lnTo>
                  <a:lnTo>
                    <a:pt x="388476" y="40247"/>
                  </a:lnTo>
                  <a:lnTo>
                    <a:pt x="388476" y="41934"/>
                  </a:lnTo>
                  <a:lnTo>
                    <a:pt x="387632" y="41934"/>
                  </a:lnTo>
                  <a:lnTo>
                    <a:pt x="387632" y="42778"/>
                  </a:lnTo>
                  <a:lnTo>
                    <a:pt x="385944" y="44466"/>
                  </a:lnTo>
                  <a:lnTo>
                    <a:pt x="386788" y="44466"/>
                  </a:lnTo>
                  <a:lnTo>
                    <a:pt x="386788" y="45309"/>
                  </a:lnTo>
                  <a:lnTo>
                    <a:pt x="387632" y="45309"/>
                  </a:lnTo>
                  <a:lnTo>
                    <a:pt x="389320" y="46153"/>
                  </a:lnTo>
                  <a:lnTo>
                    <a:pt x="390164" y="46153"/>
                  </a:lnTo>
                  <a:lnTo>
                    <a:pt x="391852" y="46997"/>
                  </a:lnTo>
                  <a:lnTo>
                    <a:pt x="392697" y="47840"/>
                  </a:lnTo>
                  <a:lnTo>
                    <a:pt x="393541" y="48684"/>
                  </a:lnTo>
                  <a:lnTo>
                    <a:pt x="395229" y="50372"/>
                  </a:lnTo>
                  <a:lnTo>
                    <a:pt x="396073" y="50372"/>
                  </a:lnTo>
                  <a:lnTo>
                    <a:pt x="396073" y="51215"/>
                  </a:lnTo>
                  <a:lnTo>
                    <a:pt x="396917" y="51215"/>
                  </a:lnTo>
                  <a:lnTo>
                    <a:pt x="397762" y="52059"/>
                  </a:lnTo>
                  <a:lnTo>
                    <a:pt x="398606" y="52903"/>
                  </a:lnTo>
                  <a:lnTo>
                    <a:pt x="399450" y="53747"/>
                  </a:lnTo>
                  <a:lnTo>
                    <a:pt x="400294" y="53747"/>
                  </a:lnTo>
                  <a:lnTo>
                    <a:pt x="400294" y="54591"/>
                  </a:lnTo>
                  <a:lnTo>
                    <a:pt x="401982" y="55434"/>
                  </a:lnTo>
                  <a:lnTo>
                    <a:pt x="401982" y="56278"/>
                  </a:lnTo>
                  <a:lnTo>
                    <a:pt x="402827" y="56278"/>
                  </a:lnTo>
                  <a:lnTo>
                    <a:pt x="403670" y="57966"/>
                  </a:lnTo>
                  <a:lnTo>
                    <a:pt x="404515" y="58809"/>
                  </a:lnTo>
                  <a:lnTo>
                    <a:pt x="406203" y="60497"/>
                  </a:lnTo>
                  <a:lnTo>
                    <a:pt x="406203" y="62184"/>
                  </a:lnTo>
                  <a:lnTo>
                    <a:pt x="407047" y="62184"/>
                  </a:lnTo>
                  <a:lnTo>
                    <a:pt x="407047" y="70537"/>
                  </a:lnTo>
                  <a:lnTo>
                    <a:pt x="407807" y="72225"/>
                  </a:lnTo>
                  <a:lnTo>
                    <a:pt x="408567" y="78131"/>
                  </a:lnTo>
                  <a:lnTo>
                    <a:pt x="411015" y="85641"/>
                  </a:lnTo>
                  <a:lnTo>
                    <a:pt x="411015" y="86484"/>
                  </a:lnTo>
                  <a:lnTo>
                    <a:pt x="411859" y="88172"/>
                  </a:lnTo>
                  <a:lnTo>
                    <a:pt x="411859" y="93994"/>
                  </a:lnTo>
                  <a:lnTo>
                    <a:pt x="412618" y="95681"/>
                  </a:lnTo>
                  <a:lnTo>
                    <a:pt x="412618" y="101503"/>
                  </a:lnTo>
                  <a:lnTo>
                    <a:pt x="413378" y="102347"/>
                  </a:lnTo>
                  <a:lnTo>
                    <a:pt x="413378" y="105722"/>
                  </a:lnTo>
                  <a:lnTo>
                    <a:pt x="414138" y="108253"/>
                  </a:lnTo>
                  <a:lnTo>
                    <a:pt x="414982" y="109097"/>
                  </a:lnTo>
                  <a:lnTo>
                    <a:pt x="414982" y="110784"/>
                  </a:lnTo>
                  <a:lnTo>
                    <a:pt x="415826" y="110784"/>
                  </a:lnTo>
                  <a:lnTo>
                    <a:pt x="415826" y="111628"/>
                  </a:lnTo>
                  <a:lnTo>
                    <a:pt x="416670" y="112472"/>
                  </a:lnTo>
                  <a:lnTo>
                    <a:pt x="418359" y="114159"/>
                  </a:lnTo>
                  <a:lnTo>
                    <a:pt x="420047" y="115847"/>
                  </a:lnTo>
                  <a:lnTo>
                    <a:pt x="421735" y="117534"/>
                  </a:lnTo>
                  <a:lnTo>
                    <a:pt x="422579" y="117534"/>
                  </a:lnTo>
                  <a:lnTo>
                    <a:pt x="425112" y="119222"/>
                  </a:lnTo>
                  <a:lnTo>
                    <a:pt x="429248" y="121753"/>
                  </a:lnTo>
                  <a:lnTo>
                    <a:pt x="430092" y="122597"/>
                  </a:lnTo>
                  <a:lnTo>
                    <a:pt x="432625" y="123440"/>
                  </a:lnTo>
                  <a:lnTo>
                    <a:pt x="433469" y="123440"/>
                  </a:lnTo>
                  <a:lnTo>
                    <a:pt x="436001" y="124284"/>
                  </a:lnTo>
                  <a:lnTo>
                    <a:pt x="439293" y="125128"/>
                  </a:lnTo>
                  <a:lnTo>
                    <a:pt x="440982" y="125972"/>
                  </a:lnTo>
                  <a:lnTo>
                    <a:pt x="441826" y="125972"/>
                  </a:lnTo>
                  <a:lnTo>
                    <a:pt x="442670" y="126816"/>
                  </a:lnTo>
                  <a:lnTo>
                    <a:pt x="444358" y="126816"/>
                  </a:lnTo>
                  <a:lnTo>
                    <a:pt x="448495" y="127659"/>
                  </a:lnTo>
                  <a:lnTo>
                    <a:pt x="450183" y="127659"/>
                  </a:lnTo>
                  <a:lnTo>
                    <a:pt x="455163" y="128503"/>
                  </a:lnTo>
                  <a:lnTo>
                    <a:pt x="462676" y="128503"/>
                  </a:lnTo>
                  <a:lnTo>
                    <a:pt x="465968" y="129431"/>
                  </a:lnTo>
                  <a:lnTo>
                    <a:pt x="470105" y="129431"/>
                  </a:lnTo>
                  <a:lnTo>
                    <a:pt x="470949" y="130275"/>
                  </a:lnTo>
                  <a:lnTo>
                    <a:pt x="473481" y="130275"/>
                  </a:lnTo>
                  <a:lnTo>
                    <a:pt x="476774" y="131119"/>
                  </a:lnTo>
                  <a:lnTo>
                    <a:pt x="479306" y="131962"/>
                  </a:lnTo>
                  <a:lnTo>
                    <a:pt x="480994" y="132806"/>
                  </a:lnTo>
                  <a:lnTo>
                    <a:pt x="481838" y="132806"/>
                  </a:lnTo>
                  <a:lnTo>
                    <a:pt x="485131" y="133650"/>
                  </a:lnTo>
                  <a:lnTo>
                    <a:pt x="486819" y="134494"/>
                  </a:lnTo>
                  <a:lnTo>
                    <a:pt x="488507" y="135337"/>
                  </a:lnTo>
                  <a:lnTo>
                    <a:pt x="490195" y="135337"/>
                  </a:lnTo>
                  <a:lnTo>
                    <a:pt x="491040" y="136181"/>
                  </a:lnTo>
                  <a:lnTo>
                    <a:pt x="492728" y="137025"/>
                  </a:lnTo>
                  <a:lnTo>
                    <a:pt x="493572" y="137025"/>
                  </a:lnTo>
                  <a:lnTo>
                    <a:pt x="496105" y="137869"/>
                  </a:lnTo>
                  <a:lnTo>
                    <a:pt x="496949" y="138712"/>
                  </a:lnTo>
                  <a:lnTo>
                    <a:pt x="497793" y="138712"/>
                  </a:lnTo>
                  <a:lnTo>
                    <a:pt x="498637" y="139556"/>
                  </a:lnTo>
                  <a:lnTo>
                    <a:pt x="499481" y="140400"/>
                  </a:lnTo>
                  <a:lnTo>
                    <a:pt x="500325" y="140400"/>
                  </a:lnTo>
                  <a:lnTo>
                    <a:pt x="500325" y="141244"/>
                  </a:lnTo>
                  <a:lnTo>
                    <a:pt x="502014" y="142088"/>
                  </a:lnTo>
                  <a:lnTo>
                    <a:pt x="502858" y="142931"/>
                  </a:lnTo>
                  <a:lnTo>
                    <a:pt x="503702" y="143775"/>
                  </a:lnTo>
                  <a:lnTo>
                    <a:pt x="504546" y="144619"/>
                  </a:lnTo>
                  <a:lnTo>
                    <a:pt x="504546" y="145462"/>
                  </a:lnTo>
                  <a:lnTo>
                    <a:pt x="505390" y="146306"/>
                  </a:lnTo>
                  <a:lnTo>
                    <a:pt x="505390" y="147994"/>
                  </a:lnTo>
                  <a:lnTo>
                    <a:pt x="506234" y="149681"/>
                  </a:lnTo>
                  <a:lnTo>
                    <a:pt x="506234" y="165544"/>
                  </a:lnTo>
                  <a:lnTo>
                    <a:pt x="506910" y="167231"/>
                  </a:lnTo>
                  <a:lnTo>
                    <a:pt x="506910" y="169763"/>
                  </a:lnTo>
                  <a:lnTo>
                    <a:pt x="508513" y="173137"/>
                  </a:lnTo>
                  <a:lnTo>
                    <a:pt x="508513" y="174825"/>
                  </a:lnTo>
                  <a:lnTo>
                    <a:pt x="509358" y="176512"/>
                  </a:lnTo>
                  <a:lnTo>
                    <a:pt x="509358" y="179887"/>
                  </a:lnTo>
                  <a:lnTo>
                    <a:pt x="510117" y="180731"/>
                  </a:lnTo>
                  <a:lnTo>
                    <a:pt x="510117" y="183263"/>
                  </a:lnTo>
                  <a:lnTo>
                    <a:pt x="510877" y="186638"/>
                  </a:lnTo>
                  <a:lnTo>
                    <a:pt x="512481" y="190012"/>
                  </a:lnTo>
                  <a:lnTo>
                    <a:pt x="512481" y="192544"/>
                  </a:lnTo>
                  <a:lnTo>
                    <a:pt x="513241" y="194231"/>
                  </a:lnTo>
                  <a:lnTo>
                    <a:pt x="514085" y="197606"/>
                  </a:lnTo>
                  <a:lnTo>
                    <a:pt x="514845" y="201825"/>
                  </a:lnTo>
                  <a:lnTo>
                    <a:pt x="515604" y="206044"/>
                  </a:lnTo>
                  <a:lnTo>
                    <a:pt x="515604" y="207731"/>
                  </a:lnTo>
                  <a:lnTo>
                    <a:pt x="516448" y="209419"/>
                  </a:lnTo>
                  <a:lnTo>
                    <a:pt x="516448" y="212794"/>
                  </a:lnTo>
                  <a:lnTo>
                    <a:pt x="517208" y="217013"/>
                  </a:lnTo>
                  <a:lnTo>
                    <a:pt x="517208" y="224522"/>
                  </a:lnTo>
                  <a:lnTo>
                    <a:pt x="516279" y="227897"/>
                  </a:lnTo>
                  <a:lnTo>
                    <a:pt x="516279" y="237094"/>
                  </a:lnTo>
                  <a:lnTo>
                    <a:pt x="515351" y="238781"/>
                  </a:lnTo>
                  <a:lnTo>
                    <a:pt x="515351" y="254644"/>
                  </a:lnTo>
                  <a:lnTo>
                    <a:pt x="515182" y="257175"/>
                  </a:lnTo>
                  <a:lnTo>
                    <a:pt x="516026" y="258019"/>
                  </a:lnTo>
                  <a:lnTo>
                    <a:pt x="516026" y="261394"/>
                  </a:lnTo>
                  <a:lnTo>
                    <a:pt x="516786" y="263081"/>
                  </a:lnTo>
                  <a:lnTo>
                    <a:pt x="516786" y="264769"/>
                  </a:lnTo>
                  <a:lnTo>
                    <a:pt x="517630" y="265612"/>
                  </a:lnTo>
                  <a:lnTo>
                    <a:pt x="518474" y="267300"/>
                  </a:lnTo>
                  <a:lnTo>
                    <a:pt x="519319" y="268987"/>
                  </a:lnTo>
                  <a:lnTo>
                    <a:pt x="519319" y="269831"/>
                  </a:lnTo>
                  <a:lnTo>
                    <a:pt x="520163" y="270675"/>
                  </a:lnTo>
                  <a:lnTo>
                    <a:pt x="521007" y="271519"/>
                  </a:lnTo>
                  <a:lnTo>
                    <a:pt x="521007" y="272363"/>
                  </a:lnTo>
                  <a:lnTo>
                    <a:pt x="521851" y="274050"/>
                  </a:lnTo>
                  <a:lnTo>
                    <a:pt x="522695" y="274050"/>
                  </a:lnTo>
                  <a:lnTo>
                    <a:pt x="523539" y="274894"/>
                  </a:lnTo>
                  <a:lnTo>
                    <a:pt x="523539" y="275738"/>
                  </a:lnTo>
                  <a:lnTo>
                    <a:pt x="525987" y="278269"/>
                  </a:lnTo>
                  <a:lnTo>
                    <a:pt x="526831" y="279956"/>
                  </a:lnTo>
                  <a:lnTo>
                    <a:pt x="527676" y="279956"/>
                  </a:lnTo>
                  <a:lnTo>
                    <a:pt x="527676" y="280800"/>
                  </a:lnTo>
                  <a:lnTo>
                    <a:pt x="528520" y="281644"/>
                  </a:lnTo>
                  <a:lnTo>
                    <a:pt x="529364" y="281644"/>
                  </a:lnTo>
                  <a:lnTo>
                    <a:pt x="530208" y="282487"/>
                  </a:lnTo>
                  <a:lnTo>
                    <a:pt x="531052" y="282487"/>
                  </a:lnTo>
                  <a:lnTo>
                    <a:pt x="532740" y="283331"/>
                  </a:lnTo>
                  <a:lnTo>
                    <a:pt x="536033" y="284175"/>
                  </a:lnTo>
                  <a:lnTo>
                    <a:pt x="537721" y="285019"/>
                  </a:lnTo>
                  <a:lnTo>
                    <a:pt x="538565" y="285019"/>
                  </a:lnTo>
                  <a:lnTo>
                    <a:pt x="539409" y="285862"/>
                  </a:lnTo>
                  <a:lnTo>
                    <a:pt x="541097" y="286706"/>
                  </a:lnTo>
                  <a:lnTo>
                    <a:pt x="541942" y="287550"/>
                  </a:lnTo>
                  <a:lnTo>
                    <a:pt x="542786" y="287550"/>
                  </a:lnTo>
                  <a:lnTo>
                    <a:pt x="543630" y="288394"/>
                  </a:lnTo>
                  <a:lnTo>
                    <a:pt x="544474" y="288394"/>
                  </a:lnTo>
                  <a:lnTo>
                    <a:pt x="544474" y="289238"/>
                  </a:lnTo>
                  <a:lnTo>
                    <a:pt x="545318" y="289238"/>
                  </a:lnTo>
                  <a:lnTo>
                    <a:pt x="546162" y="290081"/>
                  </a:lnTo>
                  <a:lnTo>
                    <a:pt x="547851" y="290925"/>
                  </a:lnTo>
                  <a:lnTo>
                    <a:pt x="551987" y="293456"/>
                  </a:lnTo>
                  <a:lnTo>
                    <a:pt x="557812" y="297675"/>
                  </a:lnTo>
                  <a:lnTo>
                    <a:pt x="558656" y="297675"/>
                  </a:lnTo>
                  <a:lnTo>
                    <a:pt x="558656" y="298519"/>
                  </a:lnTo>
                  <a:lnTo>
                    <a:pt x="559500" y="299362"/>
                  </a:lnTo>
                  <a:lnTo>
                    <a:pt x="561948" y="301894"/>
                  </a:lnTo>
                  <a:lnTo>
                    <a:pt x="565240" y="305269"/>
                  </a:lnTo>
                  <a:lnTo>
                    <a:pt x="567688" y="307800"/>
                  </a:lnTo>
                  <a:lnTo>
                    <a:pt x="569376" y="308644"/>
                  </a:lnTo>
                  <a:lnTo>
                    <a:pt x="570221" y="309488"/>
                  </a:lnTo>
                  <a:lnTo>
                    <a:pt x="571909" y="310331"/>
                  </a:lnTo>
                  <a:lnTo>
                    <a:pt x="572753" y="312019"/>
                  </a:lnTo>
                  <a:lnTo>
                    <a:pt x="573597" y="312019"/>
                  </a:lnTo>
                  <a:lnTo>
                    <a:pt x="573597" y="313706"/>
                  </a:lnTo>
                  <a:lnTo>
                    <a:pt x="574441" y="313706"/>
                  </a:lnTo>
                  <a:lnTo>
                    <a:pt x="576130" y="315394"/>
                  </a:lnTo>
                  <a:lnTo>
                    <a:pt x="576974" y="317081"/>
                  </a:lnTo>
                  <a:lnTo>
                    <a:pt x="577818" y="317081"/>
                  </a:lnTo>
                  <a:lnTo>
                    <a:pt x="578662" y="317925"/>
                  </a:lnTo>
                  <a:lnTo>
                    <a:pt x="579506" y="319612"/>
                  </a:lnTo>
                  <a:lnTo>
                    <a:pt x="581194" y="320456"/>
                  </a:lnTo>
                  <a:lnTo>
                    <a:pt x="582039" y="321300"/>
                  </a:lnTo>
                  <a:lnTo>
                    <a:pt x="582883" y="322144"/>
                  </a:lnTo>
                  <a:lnTo>
                    <a:pt x="583727" y="322988"/>
                  </a:lnTo>
                  <a:lnTo>
                    <a:pt x="587019" y="326363"/>
                  </a:lnTo>
                  <a:lnTo>
                    <a:pt x="587863" y="327206"/>
                  </a:lnTo>
                  <a:lnTo>
                    <a:pt x="589552" y="328894"/>
                  </a:lnTo>
                  <a:lnTo>
                    <a:pt x="589552" y="329737"/>
                  </a:lnTo>
                  <a:lnTo>
                    <a:pt x="590396" y="330581"/>
                  </a:lnTo>
                  <a:lnTo>
                    <a:pt x="590396" y="331425"/>
                  </a:lnTo>
                  <a:lnTo>
                    <a:pt x="591999" y="333956"/>
                  </a:lnTo>
                  <a:lnTo>
                    <a:pt x="592844" y="335644"/>
                  </a:lnTo>
                  <a:lnTo>
                    <a:pt x="593688" y="336487"/>
                  </a:lnTo>
                  <a:lnTo>
                    <a:pt x="593688" y="339019"/>
                  </a:lnTo>
                  <a:lnTo>
                    <a:pt x="594448" y="341550"/>
                  </a:lnTo>
                  <a:lnTo>
                    <a:pt x="594448" y="344925"/>
                  </a:lnTo>
                  <a:lnTo>
                    <a:pt x="595207" y="346612"/>
                  </a:lnTo>
                  <a:lnTo>
                    <a:pt x="595207" y="355809"/>
                  </a:lnTo>
                  <a:lnTo>
                    <a:pt x="594279" y="356653"/>
                  </a:lnTo>
                  <a:lnTo>
                    <a:pt x="594279" y="369984"/>
                  </a:lnTo>
                  <a:lnTo>
                    <a:pt x="594954" y="373359"/>
                  </a:lnTo>
                  <a:lnTo>
                    <a:pt x="594954" y="375891"/>
                  </a:lnTo>
                  <a:lnTo>
                    <a:pt x="595714" y="379266"/>
                  </a:lnTo>
                  <a:lnTo>
                    <a:pt x="596558" y="380953"/>
                  </a:lnTo>
                  <a:lnTo>
                    <a:pt x="596558" y="381797"/>
                  </a:lnTo>
                  <a:lnTo>
                    <a:pt x="597402" y="384328"/>
                  </a:lnTo>
                  <a:lnTo>
                    <a:pt x="598246" y="386016"/>
                  </a:lnTo>
                  <a:lnTo>
                    <a:pt x="599090" y="386859"/>
                  </a:lnTo>
                  <a:lnTo>
                    <a:pt x="599934" y="387703"/>
                  </a:lnTo>
                  <a:lnTo>
                    <a:pt x="600779" y="389391"/>
                  </a:lnTo>
                  <a:lnTo>
                    <a:pt x="600779" y="390234"/>
                  </a:lnTo>
                  <a:lnTo>
                    <a:pt x="602383" y="391922"/>
                  </a:lnTo>
                  <a:lnTo>
                    <a:pt x="604831" y="394453"/>
                  </a:lnTo>
                  <a:lnTo>
                    <a:pt x="606519" y="396141"/>
                  </a:lnTo>
                  <a:lnTo>
                    <a:pt x="607363" y="396984"/>
                  </a:lnTo>
                  <a:lnTo>
                    <a:pt x="608207" y="397828"/>
                  </a:lnTo>
                  <a:lnTo>
                    <a:pt x="608207" y="398672"/>
                  </a:lnTo>
                  <a:lnTo>
                    <a:pt x="609051" y="399516"/>
                  </a:lnTo>
                  <a:lnTo>
                    <a:pt x="609896" y="400359"/>
                  </a:lnTo>
                  <a:lnTo>
                    <a:pt x="609896" y="401203"/>
                  </a:lnTo>
                  <a:lnTo>
                    <a:pt x="610739" y="402047"/>
                  </a:lnTo>
                  <a:lnTo>
                    <a:pt x="611584" y="402891"/>
                  </a:lnTo>
                  <a:lnTo>
                    <a:pt x="611584" y="403734"/>
                  </a:lnTo>
                  <a:lnTo>
                    <a:pt x="612428" y="404578"/>
                  </a:lnTo>
                  <a:lnTo>
                    <a:pt x="612428" y="405422"/>
                  </a:lnTo>
                  <a:lnTo>
                    <a:pt x="613272" y="406266"/>
                  </a:lnTo>
                  <a:lnTo>
                    <a:pt x="613272" y="407109"/>
                  </a:lnTo>
                  <a:lnTo>
                    <a:pt x="614116" y="407953"/>
                  </a:lnTo>
                  <a:lnTo>
                    <a:pt x="614116" y="409641"/>
                  </a:lnTo>
                  <a:lnTo>
                    <a:pt x="614960" y="411328"/>
                  </a:lnTo>
                  <a:lnTo>
                    <a:pt x="614960" y="413016"/>
                  </a:lnTo>
                  <a:lnTo>
                    <a:pt x="615804" y="413859"/>
                  </a:lnTo>
                  <a:lnTo>
                    <a:pt x="615804" y="415547"/>
                  </a:lnTo>
                  <a:lnTo>
                    <a:pt x="614960" y="418078"/>
                  </a:lnTo>
                  <a:lnTo>
                    <a:pt x="614960" y="421453"/>
                  </a:lnTo>
                  <a:lnTo>
                    <a:pt x="614116" y="423141"/>
                  </a:lnTo>
                  <a:lnTo>
                    <a:pt x="614116" y="424828"/>
                  </a:lnTo>
                  <a:lnTo>
                    <a:pt x="613272" y="426516"/>
                  </a:lnTo>
                  <a:lnTo>
                    <a:pt x="613272" y="432338"/>
                  </a:lnTo>
                  <a:lnTo>
                    <a:pt x="612343" y="434869"/>
                  </a:lnTo>
                  <a:lnTo>
                    <a:pt x="612343" y="437400"/>
                  </a:lnTo>
                  <a:lnTo>
                    <a:pt x="613188" y="438244"/>
                  </a:lnTo>
                  <a:lnTo>
                    <a:pt x="613188" y="440775"/>
                  </a:lnTo>
                  <a:lnTo>
                    <a:pt x="614032" y="440775"/>
                  </a:lnTo>
                  <a:lnTo>
                    <a:pt x="614032" y="443306"/>
                  </a:lnTo>
                  <a:lnTo>
                    <a:pt x="614791" y="445838"/>
                  </a:lnTo>
                  <a:lnTo>
                    <a:pt x="615636" y="446681"/>
                  </a:lnTo>
                  <a:lnTo>
                    <a:pt x="616480" y="448369"/>
                  </a:lnTo>
                  <a:lnTo>
                    <a:pt x="616480" y="450056"/>
                  </a:lnTo>
                  <a:lnTo>
                    <a:pt x="617324" y="450056"/>
                  </a:lnTo>
                  <a:lnTo>
                    <a:pt x="618168" y="451744"/>
                  </a:lnTo>
                  <a:lnTo>
                    <a:pt x="619012" y="452587"/>
                  </a:lnTo>
                  <a:lnTo>
                    <a:pt x="619856" y="454275"/>
                  </a:lnTo>
                  <a:lnTo>
                    <a:pt x="620701" y="455962"/>
                  </a:lnTo>
                  <a:lnTo>
                    <a:pt x="621545" y="456806"/>
                  </a:lnTo>
                  <a:lnTo>
                    <a:pt x="622389" y="457650"/>
                  </a:lnTo>
                  <a:lnTo>
                    <a:pt x="623993" y="460181"/>
                  </a:lnTo>
                  <a:lnTo>
                    <a:pt x="624837" y="461025"/>
                  </a:lnTo>
                  <a:lnTo>
                    <a:pt x="625681" y="461869"/>
                  </a:lnTo>
                  <a:lnTo>
                    <a:pt x="626525" y="462713"/>
                  </a:lnTo>
                  <a:lnTo>
                    <a:pt x="625681" y="463556"/>
                  </a:lnTo>
                  <a:lnTo>
                    <a:pt x="624837" y="463556"/>
                  </a:lnTo>
                  <a:lnTo>
                    <a:pt x="624837" y="464400"/>
                  </a:lnTo>
                  <a:lnTo>
                    <a:pt x="623148" y="462713"/>
                  </a:lnTo>
                  <a:lnTo>
                    <a:pt x="622304" y="461025"/>
                  </a:lnTo>
                  <a:lnTo>
                    <a:pt x="620616" y="461869"/>
                  </a:lnTo>
                  <a:lnTo>
                    <a:pt x="619772" y="461869"/>
                  </a:lnTo>
                  <a:lnTo>
                    <a:pt x="619772" y="462713"/>
                  </a:lnTo>
                  <a:lnTo>
                    <a:pt x="620616" y="463556"/>
                  </a:lnTo>
                  <a:lnTo>
                    <a:pt x="621460" y="464400"/>
                  </a:lnTo>
                  <a:lnTo>
                    <a:pt x="618928" y="466003"/>
                  </a:lnTo>
                  <a:lnTo>
                    <a:pt x="615636" y="466003"/>
                  </a:lnTo>
                  <a:lnTo>
                    <a:pt x="614791" y="465159"/>
                  </a:lnTo>
                  <a:lnTo>
                    <a:pt x="613947" y="464316"/>
                  </a:lnTo>
                  <a:lnTo>
                    <a:pt x="613103" y="464316"/>
                  </a:lnTo>
                  <a:lnTo>
                    <a:pt x="613103" y="463472"/>
                  </a:lnTo>
                  <a:lnTo>
                    <a:pt x="612259" y="463472"/>
                  </a:lnTo>
                  <a:lnTo>
                    <a:pt x="610571" y="464316"/>
                  </a:lnTo>
                  <a:lnTo>
                    <a:pt x="608882" y="464316"/>
                  </a:lnTo>
                  <a:lnTo>
                    <a:pt x="608038" y="465159"/>
                  </a:lnTo>
                  <a:lnTo>
                    <a:pt x="606350" y="466003"/>
                  </a:lnTo>
                  <a:lnTo>
                    <a:pt x="607194" y="466847"/>
                  </a:lnTo>
                  <a:lnTo>
                    <a:pt x="607194" y="468534"/>
                  </a:lnTo>
                  <a:lnTo>
                    <a:pt x="608038" y="468534"/>
                  </a:lnTo>
                  <a:lnTo>
                    <a:pt x="607194" y="469378"/>
                  </a:lnTo>
                  <a:lnTo>
                    <a:pt x="607194" y="471066"/>
                  </a:lnTo>
                  <a:lnTo>
                    <a:pt x="606350" y="471909"/>
                  </a:lnTo>
                  <a:lnTo>
                    <a:pt x="606350" y="472753"/>
                  </a:lnTo>
                  <a:lnTo>
                    <a:pt x="605506" y="472753"/>
                  </a:lnTo>
                  <a:lnTo>
                    <a:pt x="605506" y="475284"/>
                  </a:lnTo>
                  <a:lnTo>
                    <a:pt x="603818" y="474441"/>
                  </a:lnTo>
                  <a:lnTo>
                    <a:pt x="603818" y="473597"/>
                  </a:lnTo>
                  <a:lnTo>
                    <a:pt x="602214" y="471066"/>
                  </a:lnTo>
                  <a:lnTo>
                    <a:pt x="601370" y="470222"/>
                  </a:lnTo>
                  <a:lnTo>
                    <a:pt x="599766" y="467690"/>
                  </a:lnTo>
                  <a:lnTo>
                    <a:pt x="597318" y="464316"/>
                  </a:lnTo>
                  <a:lnTo>
                    <a:pt x="594870" y="461784"/>
                  </a:lnTo>
                  <a:lnTo>
                    <a:pt x="592422" y="458409"/>
                  </a:lnTo>
                  <a:lnTo>
                    <a:pt x="590733" y="456722"/>
                  </a:lnTo>
                  <a:lnTo>
                    <a:pt x="590733" y="455878"/>
                  </a:lnTo>
                  <a:lnTo>
                    <a:pt x="587441" y="452503"/>
                  </a:lnTo>
                  <a:lnTo>
                    <a:pt x="587441" y="451659"/>
                  </a:lnTo>
                  <a:lnTo>
                    <a:pt x="586597" y="451659"/>
                  </a:lnTo>
                  <a:lnTo>
                    <a:pt x="585753" y="450816"/>
                  </a:lnTo>
                  <a:lnTo>
                    <a:pt x="583305" y="449128"/>
                  </a:lnTo>
                  <a:lnTo>
                    <a:pt x="580857" y="446597"/>
                  </a:lnTo>
                  <a:lnTo>
                    <a:pt x="580013" y="445753"/>
                  </a:lnTo>
                  <a:lnTo>
                    <a:pt x="579168" y="445753"/>
                  </a:lnTo>
                  <a:lnTo>
                    <a:pt x="576720" y="444066"/>
                  </a:lnTo>
                  <a:lnTo>
                    <a:pt x="576720" y="443222"/>
                  </a:lnTo>
                  <a:lnTo>
                    <a:pt x="575032" y="442378"/>
                  </a:lnTo>
                  <a:lnTo>
                    <a:pt x="571740" y="439003"/>
                  </a:lnTo>
                  <a:lnTo>
                    <a:pt x="570896" y="439003"/>
                  </a:lnTo>
                  <a:lnTo>
                    <a:pt x="570052" y="438159"/>
                  </a:lnTo>
                  <a:lnTo>
                    <a:pt x="568363" y="438159"/>
                  </a:lnTo>
                  <a:lnTo>
                    <a:pt x="568363" y="439003"/>
                  </a:lnTo>
                  <a:lnTo>
                    <a:pt x="567519" y="439003"/>
                  </a:lnTo>
                  <a:lnTo>
                    <a:pt x="564987" y="439847"/>
                  </a:lnTo>
                  <a:lnTo>
                    <a:pt x="564143" y="440691"/>
                  </a:lnTo>
                  <a:lnTo>
                    <a:pt x="562454" y="440691"/>
                  </a:lnTo>
                  <a:lnTo>
                    <a:pt x="562454" y="441534"/>
                  </a:lnTo>
                  <a:lnTo>
                    <a:pt x="561610" y="441534"/>
                  </a:lnTo>
                  <a:lnTo>
                    <a:pt x="560766" y="442378"/>
                  </a:lnTo>
                  <a:lnTo>
                    <a:pt x="559922" y="443222"/>
                  </a:lnTo>
                  <a:lnTo>
                    <a:pt x="559078" y="443222"/>
                  </a:lnTo>
                  <a:lnTo>
                    <a:pt x="557390" y="444909"/>
                  </a:lnTo>
                  <a:lnTo>
                    <a:pt x="555701" y="444909"/>
                  </a:lnTo>
                  <a:lnTo>
                    <a:pt x="555701" y="445753"/>
                  </a:lnTo>
                  <a:lnTo>
                    <a:pt x="554857" y="445753"/>
                  </a:lnTo>
                  <a:lnTo>
                    <a:pt x="552325" y="446597"/>
                  </a:lnTo>
                  <a:lnTo>
                    <a:pt x="551481" y="447441"/>
                  </a:lnTo>
                  <a:lnTo>
                    <a:pt x="547344" y="449044"/>
                  </a:lnTo>
                  <a:lnTo>
                    <a:pt x="546500" y="449887"/>
                  </a:lnTo>
                  <a:lnTo>
                    <a:pt x="543968" y="450731"/>
                  </a:lnTo>
                  <a:lnTo>
                    <a:pt x="543124" y="451575"/>
                  </a:lnTo>
                  <a:lnTo>
                    <a:pt x="542279" y="451575"/>
                  </a:lnTo>
                  <a:lnTo>
                    <a:pt x="536455" y="454866"/>
                  </a:lnTo>
                  <a:lnTo>
                    <a:pt x="535611" y="454866"/>
                  </a:lnTo>
                  <a:lnTo>
                    <a:pt x="533078" y="456469"/>
                  </a:lnTo>
                  <a:lnTo>
                    <a:pt x="532234" y="456469"/>
                  </a:lnTo>
                  <a:lnTo>
                    <a:pt x="528098" y="458072"/>
                  </a:lnTo>
                  <a:lnTo>
                    <a:pt x="525565" y="458072"/>
                  </a:lnTo>
                  <a:lnTo>
                    <a:pt x="525565" y="458916"/>
                  </a:lnTo>
                  <a:lnTo>
                    <a:pt x="523877" y="458916"/>
                  </a:lnTo>
                  <a:lnTo>
                    <a:pt x="522189" y="459759"/>
                  </a:lnTo>
                  <a:lnTo>
                    <a:pt x="516364" y="461363"/>
                  </a:lnTo>
                  <a:lnTo>
                    <a:pt x="511384" y="462966"/>
                  </a:lnTo>
                  <a:lnTo>
                    <a:pt x="510539" y="462966"/>
                  </a:lnTo>
                  <a:lnTo>
                    <a:pt x="508851" y="463810"/>
                  </a:lnTo>
                  <a:lnTo>
                    <a:pt x="506319" y="464653"/>
                  </a:lnTo>
                  <a:lnTo>
                    <a:pt x="503027" y="465497"/>
                  </a:lnTo>
                  <a:lnTo>
                    <a:pt x="502182" y="466341"/>
                  </a:lnTo>
                  <a:lnTo>
                    <a:pt x="498046" y="467100"/>
                  </a:lnTo>
                  <a:lnTo>
                    <a:pt x="496358" y="467944"/>
                  </a:lnTo>
                  <a:lnTo>
                    <a:pt x="493825" y="468787"/>
                  </a:lnTo>
                  <a:lnTo>
                    <a:pt x="492981" y="468787"/>
                  </a:lnTo>
                  <a:lnTo>
                    <a:pt x="492137" y="469631"/>
                  </a:lnTo>
                  <a:lnTo>
                    <a:pt x="488001" y="470475"/>
                  </a:lnTo>
                  <a:lnTo>
                    <a:pt x="486312" y="471319"/>
                  </a:lnTo>
                  <a:lnTo>
                    <a:pt x="483780" y="472163"/>
                  </a:lnTo>
                  <a:lnTo>
                    <a:pt x="479644" y="473006"/>
                  </a:lnTo>
                  <a:lnTo>
                    <a:pt x="478800" y="473006"/>
                  </a:lnTo>
                  <a:lnTo>
                    <a:pt x="476267" y="473850"/>
                  </a:lnTo>
                  <a:lnTo>
                    <a:pt x="470442" y="473850"/>
                  </a:lnTo>
                  <a:lnTo>
                    <a:pt x="468754" y="474609"/>
                  </a:lnTo>
                  <a:lnTo>
                    <a:pt x="460397" y="474609"/>
                  </a:lnTo>
                  <a:lnTo>
                    <a:pt x="460397" y="475369"/>
                  </a:lnTo>
                  <a:lnTo>
                    <a:pt x="452884" y="475369"/>
                  </a:lnTo>
                  <a:lnTo>
                    <a:pt x="450352" y="476128"/>
                  </a:lnTo>
                  <a:lnTo>
                    <a:pt x="445371" y="476128"/>
                  </a:lnTo>
                  <a:lnTo>
                    <a:pt x="442839" y="476888"/>
                  </a:lnTo>
                  <a:lnTo>
                    <a:pt x="440391" y="474356"/>
                  </a:lnTo>
                  <a:lnTo>
                    <a:pt x="433807" y="469294"/>
                  </a:lnTo>
                  <a:lnTo>
                    <a:pt x="431358" y="466762"/>
                  </a:lnTo>
                  <a:lnTo>
                    <a:pt x="429670" y="465919"/>
                  </a:lnTo>
                  <a:lnTo>
                    <a:pt x="427222" y="463387"/>
                  </a:lnTo>
                  <a:lnTo>
                    <a:pt x="424774" y="460856"/>
                  </a:lnTo>
                  <a:lnTo>
                    <a:pt x="423086" y="459169"/>
                  </a:lnTo>
                  <a:lnTo>
                    <a:pt x="421398" y="459169"/>
                  </a:lnTo>
                  <a:lnTo>
                    <a:pt x="416417" y="458325"/>
                  </a:lnTo>
                  <a:lnTo>
                    <a:pt x="397339" y="454866"/>
                  </a:lnTo>
                  <a:lnTo>
                    <a:pt x="396495" y="454022"/>
                  </a:lnTo>
                  <a:lnTo>
                    <a:pt x="391515" y="453178"/>
                  </a:lnTo>
                  <a:lnTo>
                    <a:pt x="384846" y="452334"/>
                  </a:lnTo>
                  <a:lnTo>
                    <a:pt x="382398" y="451491"/>
                  </a:lnTo>
                  <a:lnTo>
                    <a:pt x="378262" y="450647"/>
                  </a:lnTo>
                  <a:lnTo>
                    <a:pt x="376573" y="450647"/>
                  </a:lnTo>
                  <a:lnTo>
                    <a:pt x="373281" y="449803"/>
                  </a:lnTo>
                  <a:lnTo>
                    <a:pt x="367457" y="448959"/>
                  </a:lnTo>
                  <a:lnTo>
                    <a:pt x="363320" y="448116"/>
                  </a:lnTo>
                  <a:lnTo>
                    <a:pt x="354204" y="446428"/>
                  </a:lnTo>
                  <a:lnTo>
                    <a:pt x="354204" y="451406"/>
                  </a:lnTo>
                  <a:lnTo>
                    <a:pt x="354963" y="454781"/>
                  </a:lnTo>
                  <a:lnTo>
                    <a:pt x="355808" y="458916"/>
                  </a:lnTo>
                  <a:lnTo>
                    <a:pt x="355808" y="462291"/>
                  </a:lnTo>
                  <a:lnTo>
                    <a:pt x="356567" y="466425"/>
                  </a:lnTo>
                  <a:lnTo>
                    <a:pt x="356567" y="467269"/>
                  </a:lnTo>
                  <a:lnTo>
                    <a:pt x="357327" y="472247"/>
                  </a:lnTo>
                  <a:lnTo>
                    <a:pt x="357327" y="473091"/>
                  </a:lnTo>
                  <a:lnTo>
                    <a:pt x="358087" y="477225"/>
                  </a:lnTo>
                  <a:lnTo>
                    <a:pt x="358931" y="481359"/>
                  </a:lnTo>
                  <a:lnTo>
                    <a:pt x="358931" y="484734"/>
                  </a:lnTo>
                  <a:lnTo>
                    <a:pt x="359775" y="484734"/>
                  </a:lnTo>
                  <a:lnTo>
                    <a:pt x="359775" y="488869"/>
                  </a:lnTo>
                  <a:lnTo>
                    <a:pt x="360535" y="493847"/>
                  </a:lnTo>
                  <a:lnTo>
                    <a:pt x="361379" y="496378"/>
                  </a:lnTo>
                  <a:lnTo>
                    <a:pt x="361379" y="501357"/>
                  </a:lnTo>
                  <a:lnTo>
                    <a:pt x="362139" y="503888"/>
                  </a:lnTo>
                  <a:lnTo>
                    <a:pt x="362139" y="506419"/>
                  </a:lnTo>
                  <a:lnTo>
                    <a:pt x="362898" y="508950"/>
                  </a:lnTo>
                  <a:lnTo>
                    <a:pt x="362898" y="511481"/>
                  </a:lnTo>
                  <a:lnTo>
                    <a:pt x="363658" y="516459"/>
                  </a:lnTo>
                  <a:lnTo>
                    <a:pt x="364502" y="520594"/>
                  </a:lnTo>
                  <a:lnTo>
                    <a:pt x="365262" y="525572"/>
                  </a:lnTo>
                  <a:lnTo>
                    <a:pt x="365262" y="528862"/>
                  </a:lnTo>
                  <a:lnTo>
                    <a:pt x="366022" y="530550"/>
                  </a:lnTo>
                  <a:lnTo>
                    <a:pt x="366022" y="532238"/>
                  </a:lnTo>
                  <a:lnTo>
                    <a:pt x="367626" y="541435"/>
                  </a:lnTo>
                  <a:lnTo>
                    <a:pt x="367626" y="545569"/>
                  </a:lnTo>
                  <a:lnTo>
                    <a:pt x="370833" y="563878"/>
                  </a:lnTo>
                  <a:lnTo>
                    <a:pt x="370833" y="565566"/>
                  </a:lnTo>
                  <a:lnTo>
                    <a:pt x="371593" y="569700"/>
                  </a:lnTo>
                  <a:lnTo>
                    <a:pt x="371593" y="572991"/>
                  </a:lnTo>
                  <a:lnTo>
                    <a:pt x="372353" y="575522"/>
                  </a:lnTo>
                  <a:lnTo>
                    <a:pt x="372353" y="576366"/>
                  </a:lnTo>
                  <a:lnTo>
                    <a:pt x="373197" y="578897"/>
                  </a:lnTo>
                  <a:lnTo>
                    <a:pt x="374041" y="580584"/>
                  </a:lnTo>
                  <a:lnTo>
                    <a:pt x="374885" y="583116"/>
                  </a:lnTo>
                  <a:lnTo>
                    <a:pt x="376489" y="585647"/>
                  </a:lnTo>
                  <a:lnTo>
                    <a:pt x="378937" y="592313"/>
                  </a:lnTo>
                  <a:lnTo>
                    <a:pt x="378937" y="593156"/>
                  </a:lnTo>
                  <a:lnTo>
                    <a:pt x="379781" y="594844"/>
                  </a:lnTo>
                  <a:lnTo>
                    <a:pt x="381385" y="598219"/>
                  </a:lnTo>
                  <a:lnTo>
                    <a:pt x="381385" y="599062"/>
                  </a:lnTo>
                  <a:lnTo>
                    <a:pt x="382229" y="600750"/>
                  </a:lnTo>
                  <a:lnTo>
                    <a:pt x="383073" y="601594"/>
                  </a:lnTo>
                  <a:lnTo>
                    <a:pt x="383073" y="602438"/>
                  </a:lnTo>
                  <a:lnTo>
                    <a:pt x="383833" y="606572"/>
                  </a:lnTo>
                  <a:lnTo>
                    <a:pt x="383833" y="609103"/>
                  </a:lnTo>
                  <a:lnTo>
                    <a:pt x="384593" y="614925"/>
                  </a:lnTo>
                  <a:lnTo>
                    <a:pt x="385437" y="615769"/>
                  </a:lnTo>
                  <a:lnTo>
                    <a:pt x="385437" y="618300"/>
                  </a:lnTo>
                  <a:lnTo>
                    <a:pt x="387041" y="625810"/>
                  </a:lnTo>
                  <a:lnTo>
                    <a:pt x="387041" y="627497"/>
                  </a:lnTo>
                  <a:lnTo>
                    <a:pt x="387885" y="630028"/>
                  </a:lnTo>
                  <a:lnTo>
                    <a:pt x="387885" y="634163"/>
                  </a:lnTo>
                  <a:lnTo>
                    <a:pt x="388645" y="635850"/>
                  </a:lnTo>
                  <a:lnTo>
                    <a:pt x="388645" y="638381"/>
                  </a:lnTo>
                  <a:lnTo>
                    <a:pt x="389489" y="639225"/>
                  </a:lnTo>
                  <a:lnTo>
                    <a:pt x="389489" y="644203"/>
                  </a:lnTo>
                  <a:lnTo>
                    <a:pt x="390249" y="645890"/>
                  </a:lnTo>
                  <a:lnTo>
                    <a:pt x="391008" y="651712"/>
                  </a:lnTo>
                  <a:lnTo>
                    <a:pt x="391852" y="655847"/>
                  </a:lnTo>
                  <a:lnTo>
                    <a:pt x="391852" y="657534"/>
                  </a:lnTo>
                  <a:lnTo>
                    <a:pt x="392697" y="660066"/>
                  </a:lnTo>
                  <a:lnTo>
                    <a:pt x="393541" y="664200"/>
                  </a:lnTo>
                  <a:lnTo>
                    <a:pt x="394301" y="670022"/>
                  </a:lnTo>
                  <a:lnTo>
                    <a:pt x="394301" y="671710"/>
                  </a:lnTo>
                  <a:lnTo>
                    <a:pt x="395145" y="674241"/>
                  </a:lnTo>
                  <a:lnTo>
                    <a:pt x="395145" y="677531"/>
                  </a:lnTo>
                  <a:lnTo>
                    <a:pt x="395904" y="683353"/>
                  </a:lnTo>
                  <a:lnTo>
                    <a:pt x="396749" y="685885"/>
                  </a:lnTo>
                  <a:lnTo>
                    <a:pt x="397593" y="688416"/>
                  </a:lnTo>
                  <a:lnTo>
                    <a:pt x="397593" y="690103"/>
                  </a:lnTo>
                  <a:lnTo>
                    <a:pt x="400885" y="695081"/>
                  </a:lnTo>
                  <a:lnTo>
                    <a:pt x="401729" y="695925"/>
                  </a:lnTo>
                  <a:lnTo>
                    <a:pt x="401729" y="697612"/>
                  </a:lnTo>
                  <a:lnTo>
                    <a:pt x="402573" y="697612"/>
                  </a:lnTo>
                  <a:lnTo>
                    <a:pt x="402573" y="698456"/>
                  </a:lnTo>
                  <a:lnTo>
                    <a:pt x="403417" y="700144"/>
                  </a:lnTo>
                  <a:lnTo>
                    <a:pt x="404261" y="700144"/>
                  </a:lnTo>
                  <a:lnTo>
                    <a:pt x="405865" y="704278"/>
                  </a:lnTo>
                  <a:lnTo>
                    <a:pt x="406710" y="705122"/>
                  </a:lnTo>
                  <a:lnTo>
                    <a:pt x="410002" y="710944"/>
                  </a:lnTo>
                  <a:lnTo>
                    <a:pt x="411605" y="713475"/>
                  </a:lnTo>
                  <a:lnTo>
                    <a:pt x="411605" y="714319"/>
                  </a:lnTo>
                  <a:lnTo>
                    <a:pt x="416502" y="722672"/>
                  </a:lnTo>
                  <a:lnTo>
                    <a:pt x="417346" y="723516"/>
                  </a:lnTo>
                  <a:lnTo>
                    <a:pt x="421482" y="730182"/>
                  </a:lnTo>
                  <a:lnTo>
                    <a:pt x="421482" y="731025"/>
                  </a:lnTo>
                  <a:lnTo>
                    <a:pt x="423086" y="733556"/>
                  </a:lnTo>
                  <a:lnTo>
                    <a:pt x="423086" y="734400"/>
                  </a:lnTo>
                  <a:lnTo>
                    <a:pt x="423930" y="734400"/>
                  </a:lnTo>
                  <a:lnTo>
                    <a:pt x="423930" y="735244"/>
                  </a:lnTo>
                  <a:lnTo>
                    <a:pt x="424774" y="736931"/>
                  </a:lnTo>
                  <a:lnTo>
                    <a:pt x="426462" y="738619"/>
                  </a:lnTo>
                  <a:lnTo>
                    <a:pt x="427307" y="740306"/>
                  </a:lnTo>
                  <a:lnTo>
                    <a:pt x="428911" y="742838"/>
                  </a:lnTo>
                  <a:lnTo>
                    <a:pt x="428911" y="743681"/>
                  </a:lnTo>
                  <a:lnTo>
                    <a:pt x="429755" y="745369"/>
                  </a:lnTo>
                  <a:lnTo>
                    <a:pt x="432203" y="748744"/>
                  </a:lnTo>
                  <a:lnTo>
                    <a:pt x="433047" y="751275"/>
                  </a:lnTo>
                  <a:lnTo>
                    <a:pt x="434735" y="752962"/>
                  </a:lnTo>
                  <a:lnTo>
                    <a:pt x="434735" y="753806"/>
                  </a:lnTo>
                  <a:lnTo>
                    <a:pt x="437183" y="757181"/>
                  </a:lnTo>
                  <a:lnTo>
                    <a:pt x="437183" y="758025"/>
                  </a:lnTo>
                  <a:lnTo>
                    <a:pt x="438027" y="759713"/>
                  </a:lnTo>
                  <a:lnTo>
                    <a:pt x="443767" y="769753"/>
                  </a:lnTo>
                  <a:lnTo>
                    <a:pt x="446215" y="773888"/>
                  </a:lnTo>
                  <a:lnTo>
                    <a:pt x="450352" y="779710"/>
                  </a:lnTo>
                  <a:lnTo>
                    <a:pt x="451196" y="781397"/>
                  </a:lnTo>
                  <a:lnTo>
                    <a:pt x="452040" y="783084"/>
                  </a:lnTo>
                  <a:lnTo>
                    <a:pt x="453644" y="786460"/>
                  </a:lnTo>
                  <a:lnTo>
                    <a:pt x="455248" y="788147"/>
                  </a:lnTo>
                  <a:lnTo>
                    <a:pt x="455248" y="788991"/>
                  </a:lnTo>
                  <a:lnTo>
                    <a:pt x="456092" y="789835"/>
                  </a:lnTo>
                  <a:lnTo>
                    <a:pt x="457696" y="793209"/>
                  </a:lnTo>
                  <a:lnTo>
                    <a:pt x="458540" y="794897"/>
                  </a:lnTo>
                  <a:lnTo>
                    <a:pt x="459384" y="795741"/>
                  </a:lnTo>
                  <a:lnTo>
                    <a:pt x="459384" y="796585"/>
                  </a:lnTo>
                  <a:lnTo>
                    <a:pt x="460228" y="798272"/>
                  </a:lnTo>
                  <a:lnTo>
                    <a:pt x="461832" y="800803"/>
                  </a:lnTo>
                  <a:lnTo>
                    <a:pt x="462676" y="802491"/>
                  </a:lnTo>
                  <a:lnTo>
                    <a:pt x="462676" y="803335"/>
                  </a:lnTo>
                  <a:lnTo>
                    <a:pt x="463520" y="804178"/>
                  </a:lnTo>
                  <a:lnTo>
                    <a:pt x="463520" y="805022"/>
                  </a:lnTo>
                  <a:lnTo>
                    <a:pt x="464365" y="805866"/>
                  </a:lnTo>
                  <a:lnTo>
                    <a:pt x="465209" y="807553"/>
                  </a:lnTo>
                  <a:lnTo>
                    <a:pt x="466813" y="810084"/>
                  </a:lnTo>
                  <a:lnTo>
                    <a:pt x="468417" y="812616"/>
                  </a:lnTo>
                  <a:lnTo>
                    <a:pt x="468417" y="813460"/>
                  </a:lnTo>
                  <a:lnTo>
                    <a:pt x="469261" y="814303"/>
                  </a:lnTo>
                  <a:lnTo>
                    <a:pt x="470105" y="815991"/>
                  </a:lnTo>
                  <a:lnTo>
                    <a:pt x="470105" y="816834"/>
                  </a:lnTo>
                  <a:lnTo>
                    <a:pt x="471709" y="819366"/>
                  </a:lnTo>
                  <a:lnTo>
                    <a:pt x="471709" y="820210"/>
                  </a:lnTo>
                  <a:lnTo>
                    <a:pt x="472553" y="821053"/>
                  </a:lnTo>
                  <a:lnTo>
                    <a:pt x="472553" y="821897"/>
                  </a:lnTo>
                  <a:lnTo>
                    <a:pt x="473397" y="822741"/>
                  </a:lnTo>
                  <a:lnTo>
                    <a:pt x="474241" y="824428"/>
                  </a:lnTo>
                  <a:lnTo>
                    <a:pt x="474241" y="825272"/>
                  </a:lnTo>
                  <a:lnTo>
                    <a:pt x="475085" y="826116"/>
                  </a:lnTo>
                  <a:lnTo>
                    <a:pt x="473397" y="827803"/>
                  </a:lnTo>
                  <a:lnTo>
                    <a:pt x="471709" y="829491"/>
                  </a:lnTo>
                  <a:lnTo>
                    <a:pt x="467572" y="832781"/>
                  </a:lnTo>
                  <a:lnTo>
                    <a:pt x="466728" y="833625"/>
                  </a:lnTo>
                  <a:lnTo>
                    <a:pt x="465040" y="835312"/>
                  </a:lnTo>
                  <a:lnTo>
                    <a:pt x="464196" y="836157"/>
                  </a:lnTo>
                  <a:lnTo>
                    <a:pt x="463352" y="836157"/>
                  </a:lnTo>
                  <a:lnTo>
                    <a:pt x="462507" y="837844"/>
                  </a:lnTo>
                  <a:lnTo>
                    <a:pt x="459975" y="839447"/>
                  </a:lnTo>
                  <a:lnTo>
                    <a:pt x="459131" y="840291"/>
                  </a:lnTo>
                  <a:lnTo>
                    <a:pt x="458287" y="841134"/>
                  </a:lnTo>
                  <a:lnTo>
                    <a:pt x="443261" y="854297"/>
                  </a:lnTo>
                  <a:lnTo>
                    <a:pt x="441573" y="855984"/>
                  </a:lnTo>
                  <a:lnTo>
                    <a:pt x="432372" y="864253"/>
                  </a:lnTo>
                  <a:lnTo>
                    <a:pt x="428995" y="867544"/>
                  </a:lnTo>
                  <a:lnTo>
                    <a:pt x="428151" y="867544"/>
                  </a:lnTo>
                  <a:lnTo>
                    <a:pt x="428151" y="868388"/>
                  </a:lnTo>
                  <a:lnTo>
                    <a:pt x="427307" y="868388"/>
                  </a:lnTo>
                  <a:lnTo>
                    <a:pt x="427307" y="869231"/>
                  </a:lnTo>
                  <a:lnTo>
                    <a:pt x="424774" y="870835"/>
                  </a:lnTo>
                  <a:lnTo>
                    <a:pt x="423086" y="872522"/>
                  </a:lnTo>
                  <a:lnTo>
                    <a:pt x="422242" y="873366"/>
                  </a:lnTo>
                  <a:lnTo>
                    <a:pt x="420553" y="875053"/>
                  </a:lnTo>
                  <a:lnTo>
                    <a:pt x="418865" y="876741"/>
                  </a:lnTo>
                  <a:lnTo>
                    <a:pt x="418021" y="877584"/>
                  </a:lnTo>
                  <a:lnTo>
                    <a:pt x="415489" y="879188"/>
                  </a:lnTo>
                  <a:lnTo>
                    <a:pt x="414645" y="880031"/>
                  </a:lnTo>
                  <a:lnTo>
                    <a:pt x="412112" y="881634"/>
                  </a:lnTo>
                  <a:lnTo>
                    <a:pt x="411268" y="883322"/>
                  </a:lnTo>
                  <a:lnTo>
                    <a:pt x="409580" y="884166"/>
                  </a:lnTo>
                  <a:lnTo>
                    <a:pt x="408735" y="885009"/>
                  </a:lnTo>
                  <a:lnTo>
                    <a:pt x="407047" y="886697"/>
                  </a:lnTo>
                  <a:lnTo>
                    <a:pt x="406203" y="887541"/>
                  </a:lnTo>
                  <a:lnTo>
                    <a:pt x="405359" y="888385"/>
                  </a:lnTo>
                  <a:lnTo>
                    <a:pt x="403670" y="890072"/>
                  </a:lnTo>
                  <a:lnTo>
                    <a:pt x="402827" y="890072"/>
                  </a:lnTo>
                  <a:lnTo>
                    <a:pt x="402827" y="890916"/>
                  </a:lnTo>
                  <a:lnTo>
                    <a:pt x="401982" y="890916"/>
                  </a:lnTo>
                  <a:lnTo>
                    <a:pt x="401138" y="891759"/>
                  </a:lnTo>
                  <a:lnTo>
                    <a:pt x="399450" y="892603"/>
                  </a:lnTo>
                  <a:lnTo>
                    <a:pt x="397762" y="892603"/>
                  </a:lnTo>
                  <a:lnTo>
                    <a:pt x="395313" y="893447"/>
                  </a:lnTo>
                  <a:lnTo>
                    <a:pt x="392865" y="894291"/>
                  </a:lnTo>
                  <a:lnTo>
                    <a:pt x="392021" y="895135"/>
                  </a:lnTo>
                  <a:lnTo>
                    <a:pt x="389573" y="895135"/>
                  </a:lnTo>
                  <a:lnTo>
                    <a:pt x="389573" y="895978"/>
                  </a:lnTo>
                  <a:lnTo>
                    <a:pt x="387125" y="895978"/>
                  </a:lnTo>
                  <a:lnTo>
                    <a:pt x="386281" y="896822"/>
                  </a:lnTo>
                  <a:lnTo>
                    <a:pt x="385437" y="896822"/>
                  </a:lnTo>
                  <a:lnTo>
                    <a:pt x="382989" y="897666"/>
                  </a:lnTo>
                  <a:lnTo>
                    <a:pt x="382145" y="897666"/>
                  </a:lnTo>
                  <a:lnTo>
                    <a:pt x="381301" y="898509"/>
                  </a:lnTo>
                  <a:lnTo>
                    <a:pt x="380456" y="898509"/>
                  </a:lnTo>
                  <a:lnTo>
                    <a:pt x="375476" y="900112"/>
                  </a:lnTo>
                  <a:lnTo>
                    <a:pt x="370496" y="901716"/>
                  </a:lnTo>
                  <a:lnTo>
                    <a:pt x="368807" y="901716"/>
                  </a:lnTo>
                  <a:lnTo>
                    <a:pt x="367119" y="902560"/>
                  </a:lnTo>
                  <a:lnTo>
                    <a:pt x="365431" y="902560"/>
                  </a:lnTo>
                  <a:lnTo>
                    <a:pt x="364587" y="903403"/>
                  </a:lnTo>
                  <a:lnTo>
                    <a:pt x="363743" y="903403"/>
                  </a:lnTo>
                  <a:lnTo>
                    <a:pt x="362054" y="904247"/>
                  </a:lnTo>
                  <a:lnTo>
                    <a:pt x="361210" y="904247"/>
                  </a:lnTo>
                  <a:lnTo>
                    <a:pt x="356229" y="905850"/>
                  </a:lnTo>
                  <a:lnTo>
                    <a:pt x="348801" y="907453"/>
                  </a:lnTo>
                  <a:lnTo>
                    <a:pt x="348801" y="908297"/>
                  </a:lnTo>
                  <a:lnTo>
                    <a:pt x="347957" y="908297"/>
                  </a:lnTo>
                  <a:lnTo>
                    <a:pt x="343821" y="909056"/>
                  </a:lnTo>
                  <a:lnTo>
                    <a:pt x="335548" y="911503"/>
                  </a:lnTo>
                  <a:lnTo>
                    <a:pt x="330567" y="913107"/>
                  </a:lnTo>
                  <a:lnTo>
                    <a:pt x="328120" y="913950"/>
                  </a:lnTo>
                  <a:lnTo>
                    <a:pt x="327275" y="913950"/>
                  </a:lnTo>
                  <a:lnTo>
                    <a:pt x="320607" y="916397"/>
                  </a:lnTo>
                  <a:lnTo>
                    <a:pt x="316470" y="917241"/>
                  </a:lnTo>
                  <a:lnTo>
                    <a:pt x="311490" y="918844"/>
                  </a:lnTo>
                  <a:lnTo>
                    <a:pt x="307353" y="920447"/>
                  </a:lnTo>
                  <a:lnTo>
                    <a:pt x="303217" y="921291"/>
                  </a:lnTo>
                  <a:lnTo>
                    <a:pt x="298237" y="922894"/>
                  </a:lnTo>
                  <a:lnTo>
                    <a:pt x="294100" y="924497"/>
                  </a:lnTo>
                  <a:lnTo>
                    <a:pt x="292412" y="924497"/>
                  </a:lnTo>
                  <a:lnTo>
                    <a:pt x="289120" y="926100"/>
                  </a:lnTo>
                  <a:lnTo>
                    <a:pt x="288276" y="926100"/>
                  </a:lnTo>
                  <a:lnTo>
                    <a:pt x="285828" y="926944"/>
                  </a:lnTo>
                  <a:lnTo>
                    <a:pt x="283380" y="926944"/>
                  </a:lnTo>
                  <a:lnTo>
                    <a:pt x="280847" y="928547"/>
                  </a:lnTo>
                  <a:lnTo>
                    <a:pt x="278399" y="928547"/>
                  </a:lnTo>
                  <a:lnTo>
                    <a:pt x="275951" y="929391"/>
                  </a:lnTo>
                  <a:lnTo>
                    <a:pt x="275107" y="930234"/>
                  </a:lnTo>
                  <a:lnTo>
                    <a:pt x="274263" y="930234"/>
                  </a:lnTo>
                  <a:lnTo>
                    <a:pt x="270971" y="931078"/>
                  </a:lnTo>
                  <a:lnTo>
                    <a:pt x="266834" y="932682"/>
                  </a:lnTo>
                  <a:lnTo>
                    <a:pt x="265990" y="932682"/>
                  </a:lnTo>
                  <a:lnTo>
                    <a:pt x="265146" y="933525"/>
                  </a:lnTo>
                  <a:lnTo>
                    <a:pt x="261854" y="934369"/>
                  </a:lnTo>
                  <a:lnTo>
                    <a:pt x="259406" y="934369"/>
                  </a:lnTo>
                  <a:lnTo>
                    <a:pt x="256958" y="935213"/>
                  </a:lnTo>
                  <a:lnTo>
                    <a:pt x="252822" y="936816"/>
                  </a:lnTo>
                  <a:lnTo>
                    <a:pt x="247841" y="938419"/>
                  </a:lnTo>
                  <a:lnTo>
                    <a:pt x="243705" y="939263"/>
                  </a:lnTo>
                  <a:lnTo>
                    <a:pt x="242861" y="940107"/>
                  </a:lnTo>
                  <a:lnTo>
                    <a:pt x="240413" y="940950"/>
                  </a:lnTo>
                  <a:lnTo>
                    <a:pt x="237965" y="940950"/>
                  </a:lnTo>
                  <a:lnTo>
                    <a:pt x="236276" y="941794"/>
                  </a:lnTo>
                  <a:lnTo>
                    <a:pt x="235432" y="941794"/>
                  </a:lnTo>
                  <a:lnTo>
                    <a:pt x="235432" y="942638"/>
                  </a:lnTo>
                  <a:lnTo>
                    <a:pt x="233744" y="942638"/>
                  </a:lnTo>
                  <a:lnTo>
                    <a:pt x="231296" y="943481"/>
                  </a:lnTo>
                  <a:lnTo>
                    <a:pt x="228848" y="944325"/>
                  </a:lnTo>
                  <a:lnTo>
                    <a:pt x="223867" y="945929"/>
                  </a:lnTo>
                  <a:lnTo>
                    <a:pt x="218887" y="947531"/>
                  </a:lnTo>
                  <a:lnTo>
                    <a:pt x="217199" y="947531"/>
                  </a:lnTo>
                  <a:lnTo>
                    <a:pt x="216354" y="948375"/>
                  </a:lnTo>
                  <a:lnTo>
                    <a:pt x="208926" y="949978"/>
                  </a:lnTo>
                  <a:lnTo>
                    <a:pt x="205634" y="950822"/>
                  </a:lnTo>
                  <a:lnTo>
                    <a:pt x="204790" y="951666"/>
                  </a:lnTo>
                  <a:lnTo>
                    <a:pt x="200653" y="952510"/>
                  </a:lnTo>
                  <a:lnTo>
                    <a:pt x="199809" y="953353"/>
                  </a:lnTo>
                  <a:lnTo>
                    <a:pt x="198121" y="953353"/>
                  </a:lnTo>
                  <a:lnTo>
                    <a:pt x="196433" y="954197"/>
                  </a:lnTo>
                  <a:lnTo>
                    <a:pt x="194744" y="955041"/>
                  </a:lnTo>
                  <a:lnTo>
                    <a:pt x="193056" y="955041"/>
                  </a:lnTo>
                  <a:lnTo>
                    <a:pt x="187232" y="956644"/>
                  </a:lnTo>
                  <a:lnTo>
                    <a:pt x="184783" y="957488"/>
                  </a:lnTo>
                  <a:lnTo>
                    <a:pt x="182335" y="958331"/>
                  </a:lnTo>
                  <a:lnTo>
                    <a:pt x="179888" y="959175"/>
                  </a:lnTo>
                  <a:lnTo>
                    <a:pt x="179043" y="959175"/>
                  </a:lnTo>
                  <a:lnTo>
                    <a:pt x="174907" y="960778"/>
                  </a:lnTo>
                  <a:lnTo>
                    <a:pt x="174063" y="960778"/>
                  </a:lnTo>
                  <a:lnTo>
                    <a:pt x="173219" y="961622"/>
                  </a:lnTo>
                  <a:lnTo>
                    <a:pt x="162414" y="964913"/>
                  </a:lnTo>
                  <a:lnTo>
                    <a:pt x="158277" y="965756"/>
                  </a:lnTo>
                  <a:lnTo>
                    <a:pt x="153297" y="967360"/>
                  </a:lnTo>
                  <a:lnTo>
                    <a:pt x="149160" y="968963"/>
                  </a:lnTo>
                  <a:lnTo>
                    <a:pt x="146712" y="968963"/>
                  </a:lnTo>
                  <a:lnTo>
                    <a:pt x="145868" y="969806"/>
                  </a:lnTo>
                  <a:lnTo>
                    <a:pt x="144180" y="969806"/>
                  </a:lnTo>
                  <a:lnTo>
                    <a:pt x="142492" y="970650"/>
                  </a:lnTo>
                  <a:lnTo>
                    <a:pt x="140804" y="971494"/>
                  </a:lnTo>
                  <a:lnTo>
                    <a:pt x="139959" y="971494"/>
                  </a:lnTo>
                  <a:lnTo>
                    <a:pt x="138271" y="972337"/>
                  </a:lnTo>
                  <a:lnTo>
                    <a:pt x="137427" y="973181"/>
                  </a:lnTo>
                  <a:lnTo>
                    <a:pt x="135739" y="974869"/>
                  </a:lnTo>
                  <a:lnTo>
                    <a:pt x="134894" y="975713"/>
                  </a:lnTo>
                  <a:lnTo>
                    <a:pt x="130758" y="981535"/>
                  </a:lnTo>
                  <a:lnTo>
                    <a:pt x="127466" y="985669"/>
                  </a:lnTo>
                  <a:lnTo>
                    <a:pt x="123330" y="992250"/>
                  </a:lnTo>
                  <a:lnTo>
                    <a:pt x="117505" y="1000519"/>
                  </a:lnTo>
                  <a:lnTo>
                    <a:pt x="116661" y="1000519"/>
                  </a:lnTo>
                  <a:lnTo>
                    <a:pt x="115817" y="1002966"/>
                  </a:lnTo>
                  <a:lnTo>
                    <a:pt x="112525" y="1007100"/>
                  </a:lnTo>
                  <a:lnTo>
                    <a:pt x="111680" y="1007944"/>
                  </a:lnTo>
                  <a:lnTo>
                    <a:pt x="108388" y="1013766"/>
                  </a:lnTo>
                  <a:lnTo>
                    <a:pt x="101719" y="1022879"/>
                  </a:lnTo>
                  <a:lnTo>
                    <a:pt x="101719" y="1023722"/>
                  </a:lnTo>
                  <a:lnTo>
                    <a:pt x="100875" y="1023722"/>
                  </a:lnTo>
                  <a:lnTo>
                    <a:pt x="100875" y="1024566"/>
                  </a:lnTo>
                  <a:lnTo>
                    <a:pt x="100031" y="1025410"/>
                  </a:lnTo>
                  <a:lnTo>
                    <a:pt x="99187" y="1026253"/>
                  </a:lnTo>
                  <a:lnTo>
                    <a:pt x="99187" y="1027097"/>
                  </a:lnTo>
                  <a:lnTo>
                    <a:pt x="95895" y="1032075"/>
                  </a:lnTo>
                  <a:lnTo>
                    <a:pt x="94206" y="1033763"/>
                  </a:lnTo>
                  <a:lnTo>
                    <a:pt x="92518" y="1036209"/>
                  </a:lnTo>
                  <a:lnTo>
                    <a:pt x="89226" y="1041188"/>
                  </a:lnTo>
                  <a:lnTo>
                    <a:pt x="89226" y="1042031"/>
                  </a:lnTo>
                  <a:lnTo>
                    <a:pt x="88382" y="1042875"/>
                  </a:lnTo>
                  <a:lnTo>
                    <a:pt x="87538" y="1044562"/>
                  </a:lnTo>
                  <a:lnTo>
                    <a:pt x="85850" y="1046250"/>
                  </a:lnTo>
                  <a:lnTo>
                    <a:pt x="85005" y="1047938"/>
                  </a:lnTo>
                  <a:lnTo>
                    <a:pt x="84161" y="1048781"/>
                  </a:lnTo>
                  <a:lnTo>
                    <a:pt x="83317" y="1051228"/>
                  </a:lnTo>
                  <a:lnTo>
                    <a:pt x="82473" y="1052072"/>
                  </a:lnTo>
                  <a:lnTo>
                    <a:pt x="80785" y="1053760"/>
                  </a:lnTo>
                  <a:lnTo>
                    <a:pt x="79941" y="1055447"/>
                  </a:lnTo>
                  <a:lnTo>
                    <a:pt x="79096" y="1057135"/>
                  </a:lnTo>
                  <a:lnTo>
                    <a:pt x="79096" y="1057978"/>
                  </a:lnTo>
                  <a:lnTo>
                    <a:pt x="78252" y="1058822"/>
                  </a:lnTo>
                  <a:lnTo>
                    <a:pt x="77408" y="1061269"/>
                  </a:lnTo>
                  <a:lnTo>
                    <a:pt x="77408" y="1064560"/>
                  </a:lnTo>
                  <a:lnTo>
                    <a:pt x="76564" y="1067007"/>
                  </a:lnTo>
                  <a:lnTo>
                    <a:pt x="76564" y="1083544"/>
                  </a:lnTo>
                  <a:lnTo>
                    <a:pt x="75720" y="1084388"/>
                  </a:lnTo>
                  <a:lnTo>
                    <a:pt x="74791" y="1109194"/>
                  </a:lnTo>
                  <a:lnTo>
                    <a:pt x="74791" y="1110038"/>
                  </a:lnTo>
                  <a:lnTo>
                    <a:pt x="73103" y="1119150"/>
                  </a:lnTo>
                  <a:lnTo>
                    <a:pt x="72259" y="1125732"/>
                  </a:lnTo>
                  <a:lnTo>
                    <a:pt x="71415" y="1131554"/>
                  </a:lnTo>
                  <a:lnTo>
                    <a:pt x="70570" y="1136531"/>
                  </a:lnTo>
                  <a:lnTo>
                    <a:pt x="70570" y="1137375"/>
                  </a:lnTo>
                  <a:lnTo>
                    <a:pt x="69726" y="1140666"/>
                  </a:lnTo>
                  <a:lnTo>
                    <a:pt x="69726" y="1141510"/>
                  </a:lnTo>
                  <a:lnTo>
                    <a:pt x="68882" y="1149778"/>
                  </a:lnTo>
                  <a:lnTo>
                    <a:pt x="67194" y="1150622"/>
                  </a:lnTo>
                  <a:lnTo>
                    <a:pt x="65506" y="1151466"/>
                  </a:lnTo>
                  <a:lnTo>
                    <a:pt x="64661" y="1151466"/>
                  </a:lnTo>
                  <a:lnTo>
                    <a:pt x="60525" y="1153069"/>
                  </a:lnTo>
                  <a:lnTo>
                    <a:pt x="58837" y="1153069"/>
                  </a:lnTo>
                  <a:lnTo>
                    <a:pt x="57993" y="1153913"/>
                  </a:lnTo>
                  <a:lnTo>
                    <a:pt x="57149" y="1153913"/>
                  </a:lnTo>
                  <a:lnTo>
                    <a:pt x="51324" y="1156359"/>
                  </a:lnTo>
                  <a:lnTo>
                    <a:pt x="50480" y="1156359"/>
                  </a:lnTo>
                  <a:lnTo>
                    <a:pt x="46344" y="1157963"/>
                  </a:lnTo>
                  <a:lnTo>
                    <a:pt x="44655" y="1157963"/>
                  </a:lnTo>
                  <a:lnTo>
                    <a:pt x="37227" y="1161253"/>
                  </a:lnTo>
                  <a:lnTo>
                    <a:pt x="36383" y="1158807"/>
                  </a:lnTo>
                  <a:lnTo>
                    <a:pt x="36383" y="1157119"/>
                  </a:lnTo>
                  <a:lnTo>
                    <a:pt x="33935" y="1157963"/>
                  </a:lnTo>
                  <a:lnTo>
                    <a:pt x="30642" y="1158807"/>
                  </a:lnTo>
                  <a:lnTo>
                    <a:pt x="25662" y="1160410"/>
                  </a:lnTo>
                  <a:lnTo>
                    <a:pt x="22370" y="1161253"/>
                  </a:lnTo>
                  <a:lnTo>
                    <a:pt x="16545" y="1162856"/>
                  </a:lnTo>
                  <a:lnTo>
                    <a:pt x="10721" y="1164460"/>
                  </a:lnTo>
                  <a:lnTo>
                    <a:pt x="7428" y="1165304"/>
                  </a:lnTo>
                  <a:lnTo>
                    <a:pt x="5740" y="1166147"/>
                  </a:lnTo>
                  <a:lnTo>
                    <a:pt x="3292" y="1166991"/>
                  </a:lnTo>
                  <a:lnTo>
                    <a:pt x="0" y="1167835"/>
                  </a:lnTo>
                  <a:lnTo>
                    <a:pt x="10721" y="1171969"/>
                  </a:lnTo>
                  <a:lnTo>
                    <a:pt x="12409" y="1172813"/>
                  </a:lnTo>
                  <a:lnTo>
                    <a:pt x="21441" y="1176188"/>
                  </a:lnTo>
                  <a:lnTo>
                    <a:pt x="21441" y="1177031"/>
                  </a:lnTo>
                  <a:lnTo>
                    <a:pt x="23130" y="1177031"/>
                  </a:lnTo>
                  <a:lnTo>
                    <a:pt x="27266" y="1178719"/>
                  </a:lnTo>
                  <a:lnTo>
                    <a:pt x="28954" y="1179562"/>
                  </a:lnTo>
                  <a:lnTo>
                    <a:pt x="30642" y="1180407"/>
                  </a:lnTo>
                  <a:lnTo>
                    <a:pt x="33935" y="1182094"/>
                  </a:lnTo>
                  <a:lnTo>
                    <a:pt x="38071" y="1183781"/>
                  </a:lnTo>
                  <a:lnTo>
                    <a:pt x="38915" y="1183781"/>
                  </a:lnTo>
                  <a:lnTo>
                    <a:pt x="40603" y="1184625"/>
                  </a:lnTo>
                  <a:lnTo>
                    <a:pt x="41447" y="1184625"/>
                  </a:lnTo>
                  <a:lnTo>
                    <a:pt x="42292" y="1185469"/>
                  </a:lnTo>
                  <a:lnTo>
                    <a:pt x="45584" y="1186313"/>
                  </a:lnTo>
                  <a:lnTo>
                    <a:pt x="55460" y="1190447"/>
                  </a:lnTo>
                  <a:lnTo>
                    <a:pt x="57149" y="1191291"/>
                  </a:lnTo>
                  <a:lnTo>
                    <a:pt x="59597" y="1192135"/>
                  </a:lnTo>
                  <a:lnTo>
                    <a:pt x="85174" y="1202935"/>
                  </a:lnTo>
                  <a:lnTo>
                    <a:pt x="91759" y="1205466"/>
                  </a:lnTo>
                  <a:lnTo>
                    <a:pt x="98343" y="1208756"/>
                  </a:lnTo>
                  <a:lnTo>
                    <a:pt x="100031" y="1209600"/>
                  </a:lnTo>
                  <a:lnTo>
                    <a:pt x="105012" y="1211288"/>
                  </a:lnTo>
                  <a:lnTo>
                    <a:pt x="112440" y="1216266"/>
                  </a:lnTo>
                  <a:lnTo>
                    <a:pt x="113284" y="1216266"/>
                  </a:lnTo>
                  <a:lnTo>
                    <a:pt x="113284" y="1218713"/>
                  </a:lnTo>
                  <a:lnTo>
                    <a:pt x="114128" y="1222003"/>
                  </a:lnTo>
                  <a:lnTo>
                    <a:pt x="114973" y="1222847"/>
                  </a:lnTo>
                  <a:lnTo>
                    <a:pt x="113706" y="1223185"/>
                  </a:lnTo>
                  <a:lnTo>
                    <a:pt x="113706" y="1223438"/>
                  </a:lnTo>
                  <a:lnTo>
                    <a:pt x="109233" y="1224535"/>
                  </a:lnTo>
                  <a:lnTo>
                    <a:pt x="109992" y="1226138"/>
                  </a:lnTo>
                  <a:lnTo>
                    <a:pt x="110836" y="1226982"/>
                  </a:lnTo>
                  <a:lnTo>
                    <a:pt x="110836" y="1227825"/>
                  </a:lnTo>
                  <a:lnTo>
                    <a:pt x="112440" y="1230272"/>
                  </a:lnTo>
                  <a:lnTo>
                    <a:pt x="113284" y="1231116"/>
                  </a:lnTo>
                  <a:lnTo>
                    <a:pt x="114888" y="1233563"/>
                  </a:lnTo>
                  <a:lnTo>
                    <a:pt x="115732" y="1235250"/>
                  </a:lnTo>
                  <a:lnTo>
                    <a:pt x="115732" y="1236094"/>
                  </a:lnTo>
                  <a:lnTo>
                    <a:pt x="116577" y="1236938"/>
                  </a:lnTo>
                  <a:lnTo>
                    <a:pt x="117420" y="1238625"/>
                  </a:lnTo>
                  <a:lnTo>
                    <a:pt x="118265" y="1239469"/>
                  </a:lnTo>
                  <a:lnTo>
                    <a:pt x="118265" y="1240313"/>
                  </a:lnTo>
                  <a:lnTo>
                    <a:pt x="119869" y="1242760"/>
                  </a:lnTo>
                  <a:lnTo>
                    <a:pt x="120122" y="1242760"/>
                  </a:lnTo>
                  <a:lnTo>
                    <a:pt x="120713" y="1242506"/>
                  </a:lnTo>
                  <a:lnTo>
                    <a:pt x="120713" y="1242506"/>
                  </a:lnTo>
                  <a:lnTo>
                    <a:pt x="120713" y="1241916"/>
                  </a:lnTo>
                  <a:lnTo>
                    <a:pt x="121557" y="1241916"/>
                  </a:lnTo>
                  <a:lnTo>
                    <a:pt x="122232" y="1241410"/>
                  </a:lnTo>
                  <a:lnTo>
                    <a:pt x="122317" y="1241410"/>
                  </a:lnTo>
                  <a:lnTo>
                    <a:pt x="122317" y="1241072"/>
                  </a:lnTo>
                  <a:lnTo>
                    <a:pt x="124596" y="1241072"/>
                  </a:lnTo>
                  <a:lnTo>
                    <a:pt x="125187" y="1240819"/>
                  </a:lnTo>
                  <a:lnTo>
                    <a:pt x="125609" y="1240566"/>
                  </a:lnTo>
                  <a:lnTo>
                    <a:pt x="125609" y="1240228"/>
                  </a:lnTo>
                  <a:lnTo>
                    <a:pt x="126200" y="1240228"/>
                  </a:lnTo>
                  <a:lnTo>
                    <a:pt x="126453" y="1240060"/>
                  </a:lnTo>
                  <a:lnTo>
                    <a:pt x="126622" y="1240060"/>
                  </a:lnTo>
                  <a:lnTo>
                    <a:pt x="127297" y="1239385"/>
                  </a:lnTo>
                  <a:lnTo>
                    <a:pt x="128986" y="1239385"/>
                  </a:lnTo>
                  <a:lnTo>
                    <a:pt x="129829" y="1240228"/>
                  </a:lnTo>
                  <a:lnTo>
                    <a:pt x="133122" y="1240228"/>
                  </a:lnTo>
                  <a:lnTo>
                    <a:pt x="133122" y="1241072"/>
                  </a:lnTo>
                  <a:lnTo>
                    <a:pt x="134641" y="1241072"/>
                  </a:lnTo>
                  <a:lnTo>
                    <a:pt x="135485" y="1240903"/>
                  </a:lnTo>
                  <a:lnTo>
                    <a:pt x="135570" y="1240903"/>
                  </a:lnTo>
                  <a:lnTo>
                    <a:pt x="135570" y="1240228"/>
                  </a:lnTo>
                  <a:lnTo>
                    <a:pt x="136414" y="1240228"/>
                  </a:lnTo>
                  <a:lnTo>
                    <a:pt x="137258" y="1241072"/>
                  </a:lnTo>
                  <a:lnTo>
                    <a:pt x="139706" y="1241072"/>
                  </a:lnTo>
                  <a:lnTo>
                    <a:pt x="140550" y="1241916"/>
                  </a:lnTo>
                  <a:lnTo>
                    <a:pt x="142238" y="1241916"/>
                  </a:lnTo>
                  <a:lnTo>
                    <a:pt x="142238" y="1242760"/>
                  </a:lnTo>
                  <a:lnTo>
                    <a:pt x="143927" y="1242760"/>
                  </a:lnTo>
                  <a:lnTo>
                    <a:pt x="143927" y="1246894"/>
                  </a:lnTo>
                  <a:lnTo>
                    <a:pt x="144771" y="1246894"/>
                  </a:lnTo>
                  <a:lnTo>
                    <a:pt x="145531" y="1246050"/>
                  </a:lnTo>
                  <a:lnTo>
                    <a:pt x="146881" y="1246050"/>
                  </a:lnTo>
                  <a:lnTo>
                    <a:pt x="147303" y="1245882"/>
                  </a:lnTo>
                  <a:lnTo>
                    <a:pt x="147979" y="1245207"/>
                  </a:lnTo>
                  <a:lnTo>
                    <a:pt x="148316" y="1245207"/>
                  </a:lnTo>
                  <a:lnTo>
                    <a:pt x="148738" y="1243688"/>
                  </a:lnTo>
                  <a:lnTo>
                    <a:pt x="149076" y="1243688"/>
                  </a:lnTo>
                  <a:lnTo>
                    <a:pt x="149583" y="1243857"/>
                  </a:lnTo>
                  <a:lnTo>
                    <a:pt x="149751" y="1243519"/>
                  </a:lnTo>
                  <a:lnTo>
                    <a:pt x="150596" y="1243519"/>
                  </a:lnTo>
                  <a:lnTo>
                    <a:pt x="152284" y="1244363"/>
                  </a:lnTo>
                  <a:lnTo>
                    <a:pt x="153043" y="1244363"/>
                  </a:lnTo>
                  <a:lnTo>
                    <a:pt x="153972" y="1243857"/>
                  </a:lnTo>
                  <a:lnTo>
                    <a:pt x="153972" y="1243519"/>
                  </a:lnTo>
                  <a:lnTo>
                    <a:pt x="155661" y="1243519"/>
                  </a:lnTo>
                  <a:lnTo>
                    <a:pt x="156420" y="1242675"/>
                  </a:lnTo>
                  <a:lnTo>
                    <a:pt x="157180" y="1242675"/>
                  </a:lnTo>
                  <a:lnTo>
                    <a:pt x="157855" y="1241578"/>
                  </a:lnTo>
                  <a:lnTo>
                    <a:pt x="158531" y="1241578"/>
                  </a:lnTo>
                  <a:lnTo>
                    <a:pt x="158784" y="1240988"/>
                  </a:lnTo>
                  <a:lnTo>
                    <a:pt x="161232" y="1240988"/>
                  </a:lnTo>
                  <a:lnTo>
                    <a:pt x="162076" y="1241831"/>
                  </a:lnTo>
                  <a:lnTo>
                    <a:pt x="162076" y="1242675"/>
                  </a:lnTo>
                  <a:lnTo>
                    <a:pt x="162920" y="1243519"/>
                  </a:lnTo>
                  <a:lnTo>
                    <a:pt x="163764" y="1243519"/>
                  </a:lnTo>
                  <a:lnTo>
                    <a:pt x="163764" y="1245207"/>
                  </a:lnTo>
                  <a:lnTo>
                    <a:pt x="164608" y="1245207"/>
                  </a:lnTo>
                  <a:lnTo>
                    <a:pt x="165452" y="1246050"/>
                  </a:lnTo>
                  <a:lnTo>
                    <a:pt x="167141" y="1246050"/>
                  </a:lnTo>
                  <a:lnTo>
                    <a:pt x="167141" y="1246894"/>
                  </a:lnTo>
                  <a:lnTo>
                    <a:pt x="167901" y="1246894"/>
                  </a:lnTo>
                  <a:lnTo>
                    <a:pt x="168576" y="1245375"/>
                  </a:lnTo>
                  <a:lnTo>
                    <a:pt x="169082" y="1244616"/>
                  </a:lnTo>
                  <a:lnTo>
                    <a:pt x="169589" y="1244785"/>
                  </a:lnTo>
                  <a:lnTo>
                    <a:pt x="169589" y="1244447"/>
                  </a:lnTo>
                  <a:lnTo>
                    <a:pt x="170433" y="1244447"/>
                  </a:lnTo>
                  <a:lnTo>
                    <a:pt x="171108" y="1245122"/>
                  </a:lnTo>
                  <a:lnTo>
                    <a:pt x="171277" y="1244869"/>
                  </a:lnTo>
                  <a:lnTo>
                    <a:pt x="171277" y="1244531"/>
                  </a:lnTo>
                  <a:lnTo>
                    <a:pt x="171446" y="1244700"/>
                  </a:lnTo>
                  <a:lnTo>
                    <a:pt x="172121" y="1244700"/>
                  </a:lnTo>
                  <a:lnTo>
                    <a:pt x="172121" y="1244531"/>
                  </a:lnTo>
                  <a:lnTo>
                    <a:pt x="177102" y="1244531"/>
                  </a:lnTo>
                  <a:lnTo>
                    <a:pt x="176257" y="1247063"/>
                  </a:lnTo>
                  <a:lnTo>
                    <a:pt x="176257" y="1247907"/>
                  </a:lnTo>
                  <a:lnTo>
                    <a:pt x="185290" y="1247907"/>
                  </a:lnTo>
                  <a:lnTo>
                    <a:pt x="185290" y="1248750"/>
                  </a:lnTo>
                  <a:lnTo>
                    <a:pt x="186134" y="1249594"/>
                  </a:lnTo>
                  <a:lnTo>
                    <a:pt x="186134" y="1250438"/>
                  </a:lnTo>
                  <a:lnTo>
                    <a:pt x="186641" y="1251366"/>
                  </a:lnTo>
                  <a:lnTo>
                    <a:pt x="187063" y="1251028"/>
                  </a:lnTo>
                  <a:lnTo>
                    <a:pt x="192718" y="1245628"/>
                  </a:lnTo>
                  <a:lnTo>
                    <a:pt x="193985" y="1245291"/>
                  </a:lnTo>
                  <a:lnTo>
                    <a:pt x="195335" y="1244616"/>
                  </a:lnTo>
                  <a:lnTo>
                    <a:pt x="195420" y="1244616"/>
                  </a:lnTo>
                  <a:lnTo>
                    <a:pt x="196264" y="1244194"/>
                  </a:lnTo>
                  <a:lnTo>
                    <a:pt x="196601" y="1244194"/>
                  </a:lnTo>
                  <a:lnTo>
                    <a:pt x="196939" y="1243857"/>
                  </a:lnTo>
                  <a:lnTo>
                    <a:pt x="196939" y="1243857"/>
                  </a:lnTo>
                  <a:lnTo>
                    <a:pt x="199556" y="1243182"/>
                  </a:lnTo>
                  <a:lnTo>
                    <a:pt x="199725" y="1243182"/>
                  </a:lnTo>
                  <a:lnTo>
                    <a:pt x="200400" y="1243013"/>
                  </a:lnTo>
                  <a:lnTo>
                    <a:pt x="202257" y="1243013"/>
                  </a:lnTo>
                  <a:lnTo>
                    <a:pt x="202257" y="1242760"/>
                  </a:lnTo>
                  <a:lnTo>
                    <a:pt x="202848" y="1242760"/>
                  </a:lnTo>
                  <a:lnTo>
                    <a:pt x="202848" y="1242169"/>
                  </a:lnTo>
                  <a:lnTo>
                    <a:pt x="205634" y="1242169"/>
                  </a:lnTo>
                  <a:lnTo>
                    <a:pt x="205634" y="1242000"/>
                  </a:lnTo>
                  <a:lnTo>
                    <a:pt x="206140" y="1242000"/>
                  </a:lnTo>
                  <a:lnTo>
                    <a:pt x="206140" y="1241410"/>
                  </a:lnTo>
                  <a:lnTo>
                    <a:pt x="207829" y="1241410"/>
                  </a:lnTo>
                  <a:lnTo>
                    <a:pt x="207829" y="1243013"/>
                  </a:lnTo>
                  <a:lnTo>
                    <a:pt x="207997" y="1243013"/>
                  </a:lnTo>
                  <a:lnTo>
                    <a:pt x="208673" y="1242675"/>
                  </a:lnTo>
                  <a:lnTo>
                    <a:pt x="208420" y="1241578"/>
                  </a:lnTo>
                  <a:lnTo>
                    <a:pt x="209179" y="1241578"/>
                  </a:lnTo>
                  <a:lnTo>
                    <a:pt x="209517" y="1241410"/>
                  </a:lnTo>
                  <a:lnTo>
                    <a:pt x="210699" y="1241410"/>
                  </a:lnTo>
                  <a:lnTo>
                    <a:pt x="210868" y="1240988"/>
                  </a:lnTo>
                  <a:lnTo>
                    <a:pt x="210952" y="1240988"/>
                  </a:lnTo>
                  <a:lnTo>
                    <a:pt x="211965" y="1241157"/>
                  </a:lnTo>
                  <a:lnTo>
                    <a:pt x="211965" y="1240482"/>
                  </a:lnTo>
                  <a:lnTo>
                    <a:pt x="212809" y="1240482"/>
                  </a:lnTo>
                  <a:lnTo>
                    <a:pt x="212809" y="1241325"/>
                  </a:lnTo>
                  <a:lnTo>
                    <a:pt x="213653" y="1241325"/>
                  </a:lnTo>
                  <a:lnTo>
                    <a:pt x="213653" y="1242169"/>
                  </a:lnTo>
                  <a:lnTo>
                    <a:pt x="214666" y="1242169"/>
                  </a:lnTo>
                  <a:lnTo>
                    <a:pt x="215341" y="1242000"/>
                  </a:lnTo>
                  <a:lnTo>
                    <a:pt x="215595" y="1242000"/>
                  </a:lnTo>
                  <a:lnTo>
                    <a:pt x="216186" y="1241410"/>
                  </a:lnTo>
                  <a:lnTo>
                    <a:pt x="217536" y="1241410"/>
                  </a:lnTo>
                  <a:lnTo>
                    <a:pt x="217874" y="1240060"/>
                  </a:lnTo>
                  <a:lnTo>
                    <a:pt x="218634" y="1240060"/>
                  </a:lnTo>
                  <a:lnTo>
                    <a:pt x="218634" y="1239806"/>
                  </a:lnTo>
                  <a:lnTo>
                    <a:pt x="223361" y="1239806"/>
                  </a:lnTo>
                  <a:lnTo>
                    <a:pt x="223614" y="1239469"/>
                  </a:lnTo>
                  <a:lnTo>
                    <a:pt x="223867" y="1239891"/>
                  </a:lnTo>
                  <a:lnTo>
                    <a:pt x="225218" y="1239891"/>
                  </a:lnTo>
                  <a:lnTo>
                    <a:pt x="225218" y="1240734"/>
                  </a:lnTo>
                  <a:lnTo>
                    <a:pt x="225725" y="1242338"/>
                  </a:lnTo>
                  <a:lnTo>
                    <a:pt x="225725" y="1241663"/>
                  </a:lnTo>
                  <a:lnTo>
                    <a:pt x="226062" y="1239891"/>
                  </a:lnTo>
                  <a:lnTo>
                    <a:pt x="226062" y="1239385"/>
                  </a:lnTo>
                  <a:lnTo>
                    <a:pt x="227666" y="1238035"/>
                  </a:lnTo>
                  <a:lnTo>
                    <a:pt x="228679" y="1237106"/>
                  </a:lnTo>
                  <a:lnTo>
                    <a:pt x="228763" y="1237106"/>
                  </a:lnTo>
                  <a:lnTo>
                    <a:pt x="229354" y="1236600"/>
                  </a:lnTo>
                  <a:lnTo>
                    <a:pt x="229945" y="1236938"/>
                  </a:lnTo>
                  <a:lnTo>
                    <a:pt x="230114" y="1236009"/>
                  </a:lnTo>
                  <a:lnTo>
                    <a:pt x="232140" y="1234238"/>
                  </a:lnTo>
                  <a:lnTo>
                    <a:pt x="232478" y="1233984"/>
                  </a:lnTo>
                  <a:lnTo>
                    <a:pt x="233322" y="1233310"/>
                  </a:lnTo>
                  <a:lnTo>
                    <a:pt x="233997" y="1233647"/>
                  </a:lnTo>
                  <a:lnTo>
                    <a:pt x="233997" y="1233647"/>
                  </a:lnTo>
                  <a:lnTo>
                    <a:pt x="234335" y="1233394"/>
                  </a:lnTo>
                  <a:lnTo>
                    <a:pt x="235179" y="1233394"/>
                  </a:lnTo>
                  <a:lnTo>
                    <a:pt x="236867" y="1234238"/>
                  </a:lnTo>
                  <a:lnTo>
                    <a:pt x="238471" y="1235081"/>
                  </a:lnTo>
                  <a:lnTo>
                    <a:pt x="241763" y="1237613"/>
                  </a:lnTo>
                  <a:lnTo>
                    <a:pt x="242607" y="1237613"/>
                  </a:lnTo>
                  <a:lnTo>
                    <a:pt x="244211" y="1239300"/>
                  </a:lnTo>
                  <a:lnTo>
                    <a:pt x="244211" y="1240144"/>
                  </a:lnTo>
                  <a:lnTo>
                    <a:pt x="246659" y="1240988"/>
                  </a:lnTo>
                  <a:lnTo>
                    <a:pt x="248263" y="1241831"/>
                  </a:lnTo>
                  <a:lnTo>
                    <a:pt x="247419" y="1243519"/>
                  </a:lnTo>
                  <a:lnTo>
                    <a:pt x="254848" y="1244363"/>
                  </a:lnTo>
                  <a:lnTo>
                    <a:pt x="258984" y="1244363"/>
                  </a:lnTo>
                  <a:lnTo>
                    <a:pt x="260588" y="1245207"/>
                  </a:lnTo>
                  <a:lnTo>
                    <a:pt x="262276" y="1245207"/>
                  </a:lnTo>
                  <a:lnTo>
                    <a:pt x="272912" y="1254404"/>
                  </a:lnTo>
                  <a:lnTo>
                    <a:pt x="272912" y="1255247"/>
                  </a:lnTo>
                  <a:lnTo>
                    <a:pt x="273757" y="1256091"/>
                  </a:lnTo>
                  <a:lnTo>
                    <a:pt x="274601" y="1256091"/>
                  </a:lnTo>
                  <a:lnTo>
                    <a:pt x="273757" y="1258538"/>
                  </a:lnTo>
                  <a:lnTo>
                    <a:pt x="272912" y="1259381"/>
                  </a:lnTo>
                  <a:lnTo>
                    <a:pt x="272912" y="1260226"/>
                  </a:lnTo>
                  <a:lnTo>
                    <a:pt x="272068" y="1261069"/>
                  </a:lnTo>
                  <a:lnTo>
                    <a:pt x="272068" y="1261913"/>
                  </a:lnTo>
                  <a:lnTo>
                    <a:pt x="271224" y="1263600"/>
                  </a:lnTo>
                  <a:lnTo>
                    <a:pt x="271224" y="1264444"/>
                  </a:lnTo>
                  <a:lnTo>
                    <a:pt x="270380" y="1266131"/>
                  </a:lnTo>
                  <a:lnTo>
                    <a:pt x="269536" y="1266975"/>
                  </a:lnTo>
                  <a:lnTo>
                    <a:pt x="270380" y="1266975"/>
                  </a:lnTo>
                  <a:lnTo>
                    <a:pt x="270380" y="1267819"/>
                  </a:lnTo>
                  <a:lnTo>
                    <a:pt x="271224" y="1267819"/>
                  </a:lnTo>
                  <a:lnTo>
                    <a:pt x="271224" y="1268663"/>
                  </a:lnTo>
                  <a:lnTo>
                    <a:pt x="275360" y="1268663"/>
                  </a:lnTo>
                  <a:lnTo>
                    <a:pt x="277808" y="1269507"/>
                  </a:lnTo>
                  <a:lnTo>
                    <a:pt x="278652" y="1270350"/>
                  </a:lnTo>
                  <a:lnTo>
                    <a:pt x="276458" y="1271110"/>
                  </a:lnTo>
                  <a:lnTo>
                    <a:pt x="276205" y="1271279"/>
                  </a:lnTo>
                  <a:lnTo>
                    <a:pt x="276205" y="1272038"/>
                  </a:lnTo>
                  <a:lnTo>
                    <a:pt x="275360" y="1272038"/>
                  </a:lnTo>
                  <a:lnTo>
                    <a:pt x="274516" y="1272882"/>
                  </a:lnTo>
                  <a:lnTo>
                    <a:pt x="272659" y="1272882"/>
                  </a:lnTo>
                  <a:lnTo>
                    <a:pt x="269536" y="1274484"/>
                  </a:lnTo>
                  <a:lnTo>
                    <a:pt x="267847" y="1274484"/>
                  </a:lnTo>
                  <a:lnTo>
                    <a:pt x="267847" y="1274232"/>
                  </a:lnTo>
                  <a:lnTo>
                    <a:pt x="266159" y="1274232"/>
                  </a:lnTo>
                  <a:lnTo>
                    <a:pt x="266159" y="1274484"/>
                  </a:lnTo>
                  <a:lnTo>
                    <a:pt x="265315" y="1275328"/>
                  </a:lnTo>
                  <a:lnTo>
                    <a:pt x="265315" y="1277775"/>
                  </a:lnTo>
                  <a:lnTo>
                    <a:pt x="266075" y="1285960"/>
                  </a:lnTo>
                  <a:lnTo>
                    <a:pt x="266497" y="1285622"/>
                  </a:lnTo>
                  <a:lnTo>
                    <a:pt x="266497" y="1285622"/>
                  </a:lnTo>
                  <a:lnTo>
                    <a:pt x="266919" y="1285200"/>
                  </a:lnTo>
                  <a:lnTo>
                    <a:pt x="270127" y="1285200"/>
                  </a:lnTo>
                  <a:lnTo>
                    <a:pt x="269958" y="1283850"/>
                  </a:lnTo>
                  <a:lnTo>
                    <a:pt x="271055" y="1283850"/>
                  </a:lnTo>
                  <a:lnTo>
                    <a:pt x="271055" y="1283513"/>
                  </a:lnTo>
                  <a:lnTo>
                    <a:pt x="273503" y="1283513"/>
                  </a:lnTo>
                  <a:lnTo>
                    <a:pt x="274347" y="1284357"/>
                  </a:lnTo>
                  <a:lnTo>
                    <a:pt x="274347" y="1287647"/>
                  </a:lnTo>
                  <a:lnTo>
                    <a:pt x="273503" y="1287647"/>
                  </a:lnTo>
                  <a:lnTo>
                    <a:pt x="273503" y="1288154"/>
                  </a:lnTo>
                  <a:lnTo>
                    <a:pt x="273503" y="1288154"/>
                  </a:lnTo>
                  <a:lnTo>
                    <a:pt x="273503" y="1288491"/>
                  </a:lnTo>
                  <a:lnTo>
                    <a:pt x="274347" y="1288491"/>
                  </a:lnTo>
                  <a:lnTo>
                    <a:pt x="275191" y="1288913"/>
                  </a:lnTo>
                  <a:lnTo>
                    <a:pt x="275698" y="1287985"/>
                  </a:lnTo>
                  <a:lnTo>
                    <a:pt x="276711" y="1287985"/>
                  </a:lnTo>
                  <a:lnTo>
                    <a:pt x="276880" y="1287731"/>
                  </a:lnTo>
                  <a:lnTo>
                    <a:pt x="277724" y="1287731"/>
                  </a:lnTo>
                  <a:lnTo>
                    <a:pt x="277724" y="1296000"/>
                  </a:lnTo>
                  <a:lnTo>
                    <a:pt x="277133" y="1296000"/>
                  </a:lnTo>
                  <a:lnTo>
                    <a:pt x="277133" y="1296253"/>
                  </a:lnTo>
                  <a:lnTo>
                    <a:pt x="276795" y="1296422"/>
                  </a:lnTo>
                  <a:lnTo>
                    <a:pt x="276795" y="1296844"/>
                  </a:lnTo>
                  <a:lnTo>
                    <a:pt x="276289" y="1296844"/>
                  </a:lnTo>
                  <a:lnTo>
                    <a:pt x="276036" y="1297097"/>
                  </a:lnTo>
                  <a:lnTo>
                    <a:pt x="275107" y="1297856"/>
                  </a:lnTo>
                  <a:lnTo>
                    <a:pt x="275023" y="1297856"/>
                  </a:lnTo>
                  <a:lnTo>
                    <a:pt x="275023" y="1298025"/>
                  </a:lnTo>
                  <a:lnTo>
                    <a:pt x="274347" y="1299291"/>
                  </a:lnTo>
                  <a:lnTo>
                    <a:pt x="275191" y="1300135"/>
                  </a:lnTo>
                  <a:lnTo>
                    <a:pt x="272659" y="1303425"/>
                  </a:lnTo>
                  <a:lnTo>
                    <a:pt x="273503" y="1303425"/>
                  </a:lnTo>
                  <a:lnTo>
                    <a:pt x="272659" y="1304269"/>
                  </a:lnTo>
                  <a:lnTo>
                    <a:pt x="271815" y="1305113"/>
                  </a:lnTo>
                  <a:lnTo>
                    <a:pt x="271815" y="1305957"/>
                  </a:lnTo>
                  <a:lnTo>
                    <a:pt x="274263" y="1305957"/>
                  </a:lnTo>
                  <a:lnTo>
                    <a:pt x="275023" y="1311779"/>
                  </a:lnTo>
                  <a:lnTo>
                    <a:pt x="275782" y="1312622"/>
                  </a:lnTo>
                  <a:lnTo>
                    <a:pt x="275951" y="1312622"/>
                  </a:lnTo>
                  <a:lnTo>
                    <a:pt x="276205" y="1312200"/>
                  </a:lnTo>
                  <a:lnTo>
                    <a:pt x="276627" y="1312200"/>
                  </a:lnTo>
                  <a:lnTo>
                    <a:pt x="276627" y="1311863"/>
                  </a:lnTo>
                  <a:lnTo>
                    <a:pt x="277893" y="1311863"/>
                  </a:lnTo>
                  <a:lnTo>
                    <a:pt x="278484" y="1311694"/>
                  </a:lnTo>
                  <a:lnTo>
                    <a:pt x="279075" y="1311103"/>
                  </a:lnTo>
                  <a:lnTo>
                    <a:pt x="280425" y="1311103"/>
                  </a:lnTo>
                  <a:lnTo>
                    <a:pt x="281523" y="1310597"/>
                  </a:lnTo>
                  <a:lnTo>
                    <a:pt x="281523" y="1310344"/>
                  </a:lnTo>
                  <a:lnTo>
                    <a:pt x="281945" y="1310344"/>
                  </a:lnTo>
                  <a:lnTo>
                    <a:pt x="282198" y="1310175"/>
                  </a:lnTo>
                  <a:lnTo>
                    <a:pt x="282704" y="1310175"/>
                  </a:lnTo>
                  <a:lnTo>
                    <a:pt x="283211" y="1309585"/>
                  </a:lnTo>
                  <a:lnTo>
                    <a:pt x="283633" y="1309585"/>
                  </a:lnTo>
                  <a:lnTo>
                    <a:pt x="284055" y="1309331"/>
                  </a:lnTo>
                  <a:lnTo>
                    <a:pt x="284562" y="1308741"/>
                  </a:lnTo>
                  <a:lnTo>
                    <a:pt x="285828" y="1306294"/>
                  </a:lnTo>
                  <a:lnTo>
                    <a:pt x="286419" y="1305788"/>
                  </a:lnTo>
                  <a:lnTo>
                    <a:pt x="286419" y="1305450"/>
                  </a:lnTo>
                  <a:lnTo>
                    <a:pt x="287432" y="1304944"/>
                  </a:lnTo>
                  <a:lnTo>
                    <a:pt x="287600" y="1304944"/>
                  </a:lnTo>
                  <a:lnTo>
                    <a:pt x="288023" y="1304606"/>
                  </a:lnTo>
                  <a:lnTo>
                    <a:pt x="288867" y="1304606"/>
                  </a:lnTo>
                  <a:lnTo>
                    <a:pt x="289626" y="1304016"/>
                  </a:lnTo>
                  <a:lnTo>
                    <a:pt x="289626" y="1303763"/>
                  </a:lnTo>
                  <a:lnTo>
                    <a:pt x="289964" y="1303763"/>
                  </a:lnTo>
                  <a:lnTo>
                    <a:pt x="290386" y="1303509"/>
                  </a:lnTo>
                  <a:lnTo>
                    <a:pt x="290470" y="1303509"/>
                  </a:lnTo>
                  <a:lnTo>
                    <a:pt x="290470" y="1302919"/>
                  </a:lnTo>
                  <a:lnTo>
                    <a:pt x="290977" y="1302919"/>
                  </a:lnTo>
                  <a:lnTo>
                    <a:pt x="291652" y="1302244"/>
                  </a:lnTo>
                  <a:lnTo>
                    <a:pt x="292412" y="1301822"/>
                  </a:lnTo>
                  <a:lnTo>
                    <a:pt x="292919" y="1301400"/>
                  </a:lnTo>
                  <a:lnTo>
                    <a:pt x="292919" y="1301400"/>
                  </a:lnTo>
                  <a:lnTo>
                    <a:pt x="293088" y="1301232"/>
                  </a:lnTo>
                  <a:lnTo>
                    <a:pt x="293678" y="1301063"/>
                  </a:lnTo>
                  <a:lnTo>
                    <a:pt x="293678" y="1300557"/>
                  </a:lnTo>
                  <a:lnTo>
                    <a:pt x="296211" y="1300557"/>
                  </a:lnTo>
                  <a:lnTo>
                    <a:pt x="297055" y="1299713"/>
                  </a:lnTo>
                  <a:lnTo>
                    <a:pt x="297055" y="1300557"/>
                  </a:lnTo>
                  <a:lnTo>
                    <a:pt x="299250" y="1300557"/>
                  </a:lnTo>
                  <a:lnTo>
                    <a:pt x="300347" y="1300135"/>
                  </a:lnTo>
                  <a:lnTo>
                    <a:pt x="300347" y="1299713"/>
                  </a:lnTo>
                  <a:lnTo>
                    <a:pt x="300685" y="1299713"/>
                  </a:lnTo>
                  <a:lnTo>
                    <a:pt x="301022" y="1299544"/>
                  </a:lnTo>
                  <a:lnTo>
                    <a:pt x="301191" y="1299544"/>
                  </a:lnTo>
                  <a:lnTo>
                    <a:pt x="301951" y="1298869"/>
                  </a:lnTo>
                  <a:lnTo>
                    <a:pt x="301951" y="1299375"/>
                  </a:lnTo>
                  <a:lnTo>
                    <a:pt x="306678" y="1296085"/>
                  </a:lnTo>
                  <a:lnTo>
                    <a:pt x="305918" y="1294904"/>
                  </a:lnTo>
                  <a:lnTo>
                    <a:pt x="306425" y="1294313"/>
                  </a:lnTo>
                  <a:lnTo>
                    <a:pt x="306003" y="1293131"/>
                  </a:lnTo>
                  <a:lnTo>
                    <a:pt x="306931" y="1292372"/>
                  </a:lnTo>
                  <a:lnTo>
                    <a:pt x="307438" y="1292035"/>
                  </a:lnTo>
                  <a:lnTo>
                    <a:pt x="308282" y="1290853"/>
                  </a:lnTo>
                  <a:lnTo>
                    <a:pt x="308620" y="1290347"/>
                  </a:lnTo>
                  <a:lnTo>
                    <a:pt x="309633" y="1289166"/>
                  </a:lnTo>
                  <a:lnTo>
                    <a:pt x="310308" y="1289672"/>
                  </a:lnTo>
                  <a:lnTo>
                    <a:pt x="310308" y="1288997"/>
                  </a:lnTo>
                  <a:lnTo>
                    <a:pt x="311237" y="1289503"/>
                  </a:lnTo>
                  <a:lnTo>
                    <a:pt x="311405" y="1289250"/>
                  </a:lnTo>
                  <a:lnTo>
                    <a:pt x="311912" y="1289672"/>
                  </a:lnTo>
                  <a:lnTo>
                    <a:pt x="311912" y="1288997"/>
                  </a:lnTo>
                  <a:lnTo>
                    <a:pt x="312756" y="1288997"/>
                  </a:lnTo>
                  <a:lnTo>
                    <a:pt x="313600" y="1289841"/>
                  </a:lnTo>
                  <a:lnTo>
                    <a:pt x="313600" y="1290685"/>
                  </a:lnTo>
                  <a:lnTo>
                    <a:pt x="314444" y="1290685"/>
                  </a:lnTo>
                  <a:lnTo>
                    <a:pt x="316048" y="1292372"/>
                  </a:lnTo>
                  <a:lnTo>
                    <a:pt x="316892" y="1293216"/>
                  </a:lnTo>
                  <a:lnTo>
                    <a:pt x="318496" y="1294059"/>
                  </a:lnTo>
                  <a:lnTo>
                    <a:pt x="319340" y="1294059"/>
                  </a:lnTo>
                  <a:lnTo>
                    <a:pt x="320185" y="1295747"/>
                  </a:lnTo>
                  <a:lnTo>
                    <a:pt x="321029" y="1295747"/>
                  </a:lnTo>
                  <a:lnTo>
                    <a:pt x="321029" y="1296591"/>
                  </a:lnTo>
                  <a:lnTo>
                    <a:pt x="321873" y="1296591"/>
                  </a:lnTo>
                  <a:lnTo>
                    <a:pt x="321873" y="1297435"/>
                  </a:lnTo>
                  <a:lnTo>
                    <a:pt x="322801" y="1297435"/>
                  </a:lnTo>
                  <a:lnTo>
                    <a:pt x="322548" y="1297013"/>
                  </a:lnTo>
                  <a:lnTo>
                    <a:pt x="322379" y="1294650"/>
                  </a:lnTo>
                  <a:lnTo>
                    <a:pt x="322379" y="1292963"/>
                  </a:lnTo>
                  <a:lnTo>
                    <a:pt x="323646" y="1292035"/>
                  </a:lnTo>
                  <a:lnTo>
                    <a:pt x="323899" y="1291613"/>
                  </a:lnTo>
                  <a:lnTo>
                    <a:pt x="323899" y="1289419"/>
                  </a:lnTo>
                  <a:lnTo>
                    <a:pt x="324236" y="1288575"/>
                  </a:lnTo>
                  <a:lnTo>
                    <a:pt x="324912" y="1287985"/>
                  </a:lnTo>
                  <a:lnTo>
                    <a:pt x="325334" y="1287731"/>
                  </a:lnTo>
                  <a:lnTo>
                    <a:pt x="325334" y="1287478"/>
                  </a:lnTo>
                  <a:lnTo>
                    <a:pt x="325756" y="1287478"/>
                  </a:lnTo>
                  <a:lnTo>
                    <a:pt x="326769" y="1286888"/>
                  </a:lnTo>
                  <a:lnTo>
                    <a:pt x="327022" y="1286634"/>
                  </a:lnTo>
                  <a:lnTo>
                    <a:pt x="327191" y="1286634"/>
                  </a:lnTo>
                  <a:lnTo>
                    <a:pt x="328035" y="1286044"/>
                  </a:lnTo>
                  <a:lnTo>
                    <a:pt x="329386" y="1284610"/>
                  </a:lnTo>
                  <a:lnTo>
                    <a:pt x="332593" y="1281909"/>
                  </a:lnTo>
                  <a:lnTo>
                    <a:pt x="333184" y="1281150"/>
                  </a:lnTo>
                  <a:lnTo>
                    <a:pt x="333438" y="1280222"/>
                  </a:lnTo>
                  <a:lnTo>
                    <a:pt x="334113" y="1279294"/>
                  </a:lnTo>
                  <a:lnTo>
                    <a:pt x="334619" y="1278957"/>
                  </a:lnTo>
                  <a:lnTo>
                    <a:pt x="335210" y="1278957"/>
                  </a:lnTo>
                  <a:lnTo>
                    <a:pt x="335210" y="1278366"/>
                  </a:lnTo>
                  <a:lnTo>
                    <a:pt x="336055" y="1278366"/>
                  </a:lnTo>
                  <a:lnTo>
                    <a:pt x="336055" y="1279210"/>
                  </a:lnTo>
                  <a:lnTo>
                    <a:pt x="337658" y="1279210"/>
                  </a:lnTo>
                  <a:lnTo>
                    <a:pt x="337658" y="1280053"/>
                  </a:lnTo>
                  <a:lnTo>
                    <a:pt x="338502" y="1280053"/>
                  </a:lnTo>
                  <a:lnTo>
                    <a:pt x="338502" y="1280897"/>
                  </a:lnTo>
                  <a:lnTo>
                    <a:pt x="339347" y="1280897"/>
                  </a:lnTo>
                  <a:lnTo>
                    <a:pt x="339347" y="1281741"/>
                  </a:lnTo>
                  <a:lnTo>
                    <a:pt x="340191" y="1281741"/>
                  </a:lnTo>
                  <a:lnTo>
                    <a:pt x="340191" y="1285031"/>
                  </a:lnTo>
                  <a:lnTo>
                    <a:pt x="341035" y="1285031"/>
                  </a:lnTo>
                  <a:lnTo>
                    <a:pt x="341035" y="1285875"/>
                  </a:lnTo>
                  <a:lnTo>
                    <a:pt x="343483" y="1285875"/>
                  </a:lnTo>
                  <a:lnTo>
                    <a:pt x="343483" y="1287563"/>
                  </a:lnTo>
                  <a:lnTo>
                    <a:pt x="345087" y="1287563"/>
                  </a:lnTo>
                  <a:lnTo>
                    <a:pt x="345087" y="1288406"/>
                  </a:lnTo>
                  <a:lnTo>
                    <a:pt x="345931" y="1288406"/>
                  </a:lnTo>
                  <a:lnTo>
                    <a:pt x="345931" y="1290094"/>
                  </a:lnTo>
                  <a:lnTo>
                    <a:pt x="346775" y="1290094"/>
                  </a:lnTo>
                  <a:lnTo>
                    <a:pt x="346775" y="1290938"/>
                  </a:lnTo>
                  <a:lnTo>
                    <a:pt x="347619" y="1290938"/>
                  </a:lnTo>
                  <a:lnTo>
                    <a:pt x="347619" y="1294228"/>
                  </a:lnTo>
                  <a:lnTo>
                    <a:pt x="346775" y="1294228"/>
                  </a:lnTo>
                  <a:lnTo>
                    <a:pt x="346775" y="1296675"/>
                  </a:lnTo>
                  <a:lnTo>
                    <a:pt x="347619" y="1296675"/>
                  </a:lnTo>
                  <a:lnTo>
                    <a:pt x="348463" y="1297519"/>
                  </a:lnTo>
                  <a:lnTo>
                    <a:pt x="349307" y="1297519"/>
                  </a:lnTo>
                  <a:lnTo>
                    <a:pt x="350152" y="1298363"/>
                  </a:lnTo>
                  <a:lnTo>
                    <a:pt x="350996" y="1299207"/>
                  </a:lnTo>
                  <a:lnTo>
                    <a:pt x="350996" y="1300050"/>
                  </a:lnTo>
                  <a:lnTo>
                    <a:pt x="353444" y="1300050"/>
                  </a:lnTo>
                  <a:lnTo>
                    <a:pt x="353444" y="1300894"/>
                  </a:lnTo>
                  <a:lnTo>
                    <a:pt x="354288" y="1300894"/>
                  </a:lnTo>
                  <a:lnTo>
                    <a:pt x="353444" y="1304185"/>
                  </a:lnTo>
                  <a:lnTo>
                    <a:pt x="352768" y="1303509"/>
                  </a:lnTo>
                  <a:lnTo>
                    <a:pt x="352600" y="1303932"/>
                  </a:lnTo>
                  <a:lnTo>
                    <a:pt x="352600" y="1305029"/>
                  </a:lnTo>
                  <a:lnTo>
                    <a:pt x="351756" y="1306716"/>
                  </a:lnTo>
                  <a:lnTo>
                    <a:pt x="351756" y="1307560"/>
                  </a:lnTo>
                  <a:lnTo>
                    <a:pt x="352600" y="1308403"/>
                  </a:lnTo>
                  <a:lnTo>
                    <a:pt x="353444" y="1308403"/>
                  </a:lnTo>
                  <a:lnTo>
                    <a:pt x="355892" y="1310091"/>
                  </a:lnTo>
                  <a:lnTo>
                    <a:pt x="356736" y="1310934"/>
                  </a:lnTo>
                  <a:lnTo>
                    <a:pt x="358340" y="1312622"/>
                  </a:lnTo>
                  <a:lnTo>
                    <a:pt x="359944" y="1314310"/>
                  </a:lnTo>
                  <a:lnTo>
                    <a:pt x="361548" y="1315153"/>
                  </a:lnTo>
                  <a:lnTo>
                    <a:pt x="361548" y="1315997"/>
                  </a:lnTo>
                  <a:lnTo>
                    <a:pt x="363911" y="1318360"/>
                  </a:lnTo>
                  <a:lnTo>
                    <a:pt x="364164" y="1318360"/>
                  </a:lnTo>
                  <a:lnTo>
                    <a:pt x="364924" y="1317685"/>
                  </a:lnTo>
                  <a:lnTo>
                    <a:pt x="365768" y="1318528"/>
                  </a:lnTo>
                  <a:lnTo>
                    <a:pt x="367372" y="1319372"/>
                  </a:lnTo>
                  <a:lnTo>
                    <a:pt x="367372" y="1320216"/>
                  </a:lnTo>
                  <a:lnTo>
                    <a:pt x="368216" y="1320216"/>
                  </a:lnTo>
                  <a:lnTo>
                    <a:pt x="370664" y="1322747"/>
                  </a:lnTo>
                  <a:lnTo>
                    <a:pt x="371509" y="1322747"/>
                  </a:lnTo>
                  <a:lnTo>
                    <a:pt x="371509" y="1323591"/>
                  </a:lnTo>
                  <a:lnTo>
                    <a:pt x="375645" y="1325278"/>
                  </a:lnTo>
                  <a:lnTo>
                    <a:pt x="376489" y="1326122"/>
                  </a:lnTo>
                  <a:lnTo>
                    <a:pt x="377333" y="1326966"/>
                  </a:lnTo>
                  <a:lnTo>
                    <a:pt x="376489" y="1327809"/>
                  </a:lnTo>
                  <a:lnTo>
                    <a:pt x="374210" y="1328906"/>
                  </a:lnTo>
                  <a:lnTo>
                    <a:pt x="374210" y="1328906"/>
                  </a:lnTo>
                  <a:lnTo>
                    <a:pt x="372944" y="1329919"/>
                  </a:lnTo>
                  <a:lnTo>
                    <a:pt x="371340" y="1330847"/>
                  </a:lnTo>
                  <a:lnTo>
                    <a:pt x="370158" y="1331269"/>
                  </a:lnTo>
                  <a:lnTo>
                    <a:pt x="368132" y="1331944"/>
                  </a:lnTo>
                  <a:lnTo>
                    <a:pt x="367457" y="1332619"/>
                  </a:lnTo>
                  <a:lnTo>
                    <a:pt x="365768" y="1333463"/>
                  </a:lnTo>
                  <a:lnTo>
                    <a:pt x="364080" y="1335066"/>
                  </a:lnTo>
                  <a:lnTo>
                    <a:pt x="363236" y="1336753"/>
                  </a:lnTo>
                  <a:lnTo>
                    <a:pt x="362392" y="1338441"/>
                  </a:lnTo>
                  <a:lnTo>
                    <a:pt x="361041" y="1341225"/>
                  </a:lnTo>
                  <a:lnTo>
                    <a:pt x="360872" y="1342069"/>
                  </a:lnTo>
                  <a:lnTo>
                    <a:pt x="360872" y="1342069"/>
                  </a:lnTo>
                  <a:lnTo>
                    <a:pt x="361548" y="1344263"/>
                  </a:lnTo>
                  <a:lnTo>
                    <a:pt x="361548" y="1347553"/>
                  </a:lnTo>
                  <a:lnTo>
                    <a:pt x="360703" y="1349241"/>
                  </a:lnTo>
                  <a:lnTo>
                    <a:pt x="360703" y="1350929"/>
                  </a:lnTo>
                  <a:lnTo>
                    <a:pt x="359859" y="1352616"/>
                  </a:lnTo>
                  <a:lnTo>
                    <a:pt x="358171" y="1354219"/>
                  </a:lnTo>
                  <a:lnTo>
                    <a:pt x="356483" y="1355822"/>
                  </a:lnTo>
                  <a:lnTo>
                    <a:pt x="355976" y="1355822"/>
                  </a:lnTo>
                  <a:lnTo>
                    <a:pt x="355639" y="1356075"/>
                  </a:lnTo>
                  <a:lnTo>
                    <a:pt x="354288" y="1356075"/>
                  </a:lnTo>
                  <a:lnTo>
                    <a:pt x="352178" y="1356244"/>
                  </a:lnTo>
                  <a:lnTo>
                    <a:pt x="346606" y="1356244"/>
                  </a:lnTo>
                  <a:lnTo>
                    <a:pt x="345678" y="1356582"/>
                  </a:lnTo>
                  <a:lnTo>
                    <a:pt x="342808" y="1356582"/>
                  </a:lnTo>
                  <a:lnTo>
                    <a:pt x="340275" y="1357257"/>
                  </a:lnTo>
                  <a:lnTo>
                    <a:pt x="339938" y="1357425"/>
                  </a:lnTo>
                  <a:lnTo>
                    <a:pt x="339938" y="1357425"/>
                  </a:lnTo>
                  <a:lnTo>
                    <a:pt x="338249" y="1358269"/>
                  </a:lnTo>
                  <a:lnTo>
                    <a:pt x="337912" y="1358269"/>
                  </a:lnTo>
                  <a:lnTo>
                    <a:pt x="337152" y="1358691"/>
                  </a:lnTo>
                  <a:lnTo>
                    <a:pt x="335970" y="1359535"/>
                  </a:lnTo>
                  <a:lnTo>
                    <a:pt x="335801" y="1359956"/>
                  </a:lnTo>
                  <a:lnTo>
                    <a:pt x="334113" y="1361559"/>
                  </a:lnTo>
                  <a:lnTo>
                    <a:pt x="333269" y="1361982"/>
                  </a:lnTo>
                  <a:lnTo>
                    <a:pt x="331834" y="1363669"/>
                  </a:lnTo>
                  <a:lnTo>
                    <a:pt x="331665" y="1364007"/>
                  </a:lnTo>
                  <a:lnTo>
                    <a:pt x="331074" y="1364597"/>
                  </a:lnTo>
                  <a:lnTo>
                    <a:pt x="329639" y="1366453"/>
                  </a:lnTo>
                  <a:lnTo>
                    <a:pt x="329554" y="1366453"/>
                  </a:lnTo>
                  <a:lnTo>
                    <a:pt x="329132" y="1367297"/>
                  </a:lnTo>
                  <a:lnTo>
                    <a:pt x="328288" y="1368985"/>
                  </a:lnTo>
                  <a:lnTo>
                    <a:pt x="327444" y="1370672"/>
                  </a:lnTo>
                  <a:lnTo>
                    <a:pt x="326600" y="1372360"/>
                  </a:lnTo>
                  <a:lnTo>
                    <a:pt x="324912" y="1373963"/>
                  </a:lnTo>
                  <a:lnTo>
                    <a:pt x="324068" y="1374806"/>
                  </a:lnTo>
                  <a:lnTo>
                    <a:pt x="322379" y="1376410"/>
                  </a:lnTo>
                  <a:lnTo>
                    <a:pt x="320860" y="1377169"/>
                  </a:lnTo>
                  <a:lnTo>
                    <a:pt x="320607" y="1377422"/>
                  </a:lnTo>
                  <a:lnTo>
                    <a:pt x="319847" y="1378941"/>
                  </a:lnTo>
                  <a:lnTo>
                    <a:pt x="319003" y="1379785"/>
                  </a:lnTo>
                  <a:lnTo>
                    <a:pt x="317314" y="1381388"/>
                  </a:lnTo>
                  <a:lnTo>
                    <a:pt x="316470" y="1383076"/>
                  </a:lnTo>
                  <a:lnTo>
                    <a:pt x="316048" y="1383835"/>
                  </a:lnTo>
                  <a:lnTo>
                    <a:pt x="315626" y="1385016"/>
                  </a:lnTo>
                  <a:lnTo>
                    <a:pt x="315626" y="1387210"/>
                  </a:lnTo>
                  <a:lnTo>
                    <a:pt x="314782" y="1388053"/>
                  </a:lnTo>
                  <a:lnTo>
                    <a:pt x="314782" y="1390500"/>
                  </a:lnTo>
                  <a:lnTo>
                    <a:pt x="313938" y="1392103"/>
                  </a:lnTo>
                  <a:lnTo>
                    <a:pt x="313938" y="1392103"/>
                  </a:lnTo>
                  <a:lnTo>
                    <a:pt x="314698" y="1394635"/>
                  </a:lnTo>
                  <a:lnTo>
                    <a:pt x="315542" y="1396322"/>
                  </a:lnTo>
                  <a:lnTo>
                    <a:pt x="316386" y="1398010"/>
                  </a:lnTo>
                  <a:lnTo>
                    <a:pt x="317230" y="1399697"/>
                  </a:lnTo>
                  <a:lnTo>
                    <a:pt x="318834" y="1401385"/>
                  </a:lnTo>
                  <a:lnTo>
                    <a:pt x="319678" y="1402228"/>
                  </a:lnTo>
                  <a:lnTo>
                    <a:pt x="321282" y="1403072"/>
                  </a:lnTo>
                  <a:lnTo>
                    <a:pt x="322886" y="1403916"/>
                  </a:lnTo>
                  <a:lnTo>
                    <a:pt x="323983" y="1403916"/>
                  </a:lnTo>
                  <a:lnTo>
                    <a:pt x="327107" y="1403747"/>
                  </a:lnTo>
                  <a:lnTo>
                    <a:pt x="327360" y="1403747"/>
                  </a:lnTo>
                  <a:lnTo>
                    <a:pt x="330314" y="1402228"/>
                  </a:lnTo>
                  <a:lnTo>
                    <a:pt x="336898" y="1402228"/>
                  </a:lnTo>
                  <a:lnTo>
                    <a:pt x="338502" y="1403072"/>
                  </a:lnTo>
                  <a:lnTo>
                    <a:pt x="340106" y="1403916"/>
                  </a:lnTo>
                  <a:lnTo>
                    <a:pt x="341710" y="1404759"/>
                  </a:lnTo>
                  <a:lnTo>
                    <a:pt x="343314" y="1406447"/>
                  </a:lnTo>
                  <a:lnTo>
                    <a:pt x="344158" y="1407291"/>
                  </a:lnTo>
                  <a:lnTo>
                    <a:pt x="345762" y="1408978"/>
                  </a:lnTo>
                  <a:lnTo>
                    <a:pt x="346606" y="1409822"/>
                  </a:lnTo>
                  <a:lnTo>
                    <a:pt x="347450" y="1411510"/>
                  </a:lnTo>
                  <a:lnTo>
                    <a:pt x="348294" y="1413957"/>
                  </a:lnTo>
                  <a:lnTo>
                    <a:pt x="348294" y="1419694"/>
                  </a:lnTo>
                  <a:lnTo>
                    <a:pt x="347450" y="1420538"/>
                  </a:lnTo>
                  <a:lnTo>
                    <a:pt x="347450" y="1421382"/>
                  </a:lnTo>
                  <a:lnTo>
                    <a:pt x="346606" y="1423069"/>
                  </a:lnTo>
                  <a:lnTo>
                    <a:pt x="346606" y="1425516"/>
                  </a:lnTo>
                  <a:lnTo>
                    <a:pt x="345762" y="1427203"/>
                  </a:lnTo>
                  <a:lnTo>
                    <a:pt x="344074" y="1428807"/>
                  </a:lnTo>
                  <a:lnTo>
                    <a:pt x="343230" y="1429650"/>
                  </a:lnTo>
                  <a:lnTo>
                    <a:pt x="341541" y="1431253"/>
                  </a:lnTo>
                  <a:lnTo>
                    <a:pt x="340697" y="1432097"/>
                  </a:lnTo>
                  <a:lnTo>
                    <a:pt x="339009" y="1433701"/>
                  </a:lnTo>
                  <a:lnTo>
                    <a:pt x="337321" y="1434544"/>
                  </a:lnTo>
                  <a:lnTo>
                    <a:pt x="335632" y="1435388"/>
                  </a:lnTo>
                  <a:lnTo>
                    <a:pt x="335295" y="1435388"/>
                  </a:lnTo>
                  <a:lnTo>
                    <a:pt x="334535" y="1435810"/>
                  </a:lnTo>
                  <a:lnTo>
                    <a:pt x="332678" y="1435810"/>
                  </a:lnTo>
                  <a:lnTo>
                    <a:pt x="330905" y="1435219"/>
                  </a:lnTo>
                  <a:lnTo>
                    <a:pt x="329554" y="1433784"/>
                  </a:lnTo>
                  <a:lnTo>
                    <a:pt x="327866" y="1432941"/>
                  </a:lnTo>
                  <a:lnTo>
                    <a:pt x="326347" y="1431928"/>
                  </a:lnTo>
                  <a:lnTo>
                    <a:pt x="321451" y="1429228"/>
                  </a:lnTo>
                  <a:lnTo>
                    <a:pt x="319847" y="1428553"/>
                  </a:lnTo>
                  <a:lnTo>
                    <a:pt x="317905" y="1427963"/>
                  </a:lnTo>
                  <a:lnTo>
                    <a:pt x="315964" y="1427710"/>
                  </a:lnTo>
                  <a:lnTo>
                    <a:pt x="314107" y="1427710"/>
                  </a:lnTo>
                  <a:lnTo>
                    <a:pt x="312925" y="1427879"/>
                  </a:lnTo>
                  <a:lnTo>
                    <a:pt x="312672" y="1427879"/>
                  </a:lnTo>
                  <a:lnTo>
                    <a:pt x="312165" y="1428047"/>
                  </a:lnTo>
                  <a:lnTo>
                    <a:pt x="310224" y="1428638"/>
                  </a:lnTo>
                  <a:lnTo>
                    <a:pt x="307016" y="1429988"/>
                  </a:lnTo>
                  <a:lnTo>
                    <a:pt x="306594" y="1430241"/>
                  </a:lnTo>
                  <a:lnTo>
                    <a:pt x="306172" y="1430494"/>
                  </a:lnTo>
                  <a:lnTo>
                    <a:pt x="304568" y="1432013"/>
                  </a:lnTo>
                  <a:lnTo>
                    <a:pt x="302879" y="1432856"/>
                  </a:lnTo>
                  <a:lnTo>
                    <a:pt x="302035" y="1434544"/>
                  </a:lnTo>
                  <a:lnTo>
                    <a:pt x="301191" y="1434544"/>
                  </a:lnTo>
                  <a:lnTo>
                    <a:pt x="300347" y="1436147"/>
                  </a:lnTo>
                  <a:lnTo>
                    <a:pt x="298659" y="1437750"/>
                  </a:lnTo>
                  <a:lnTo>
                    <a:pt x="297815" y="1438594"/>
                  </a:lnTo>
                  <a:lnTo>
                    <a:pt x="297815" y="1442728"/>
                  </a:lnTo>
                  <a:lnTo>
                    <a:pt x="298574" y="1445175"/>
                  </a:lnTo>
                  <a:lnTo>
                    <a:pt x="299419" y="1446863"/>
                  </a:lnTo>
                  <a:lnTo>
                    <a:pt x="300263" y="1448550"/>
                  </a:lnTo>
                  <a:lnTo>
                    <a:pt x="302711" y="1449394"/>
                  </a:lnTo>
                  <a:lnTo>
                    <a:pt x="303555" y="1451082"/>
                  </a:lnTo>
                  <a:lnTo>
                    <a:pt x="305159" y="1451925"/>
                  </a:lnTo>
                  <a:lnTo>
                    <a:pt x="306003" y="1453613"/>
                  </a:lnTo>
                  <a:lnTo>
                    <a:pt x="307607" y="1455301"/>
                  </a:lnTo>
                  <a:lnTo>
                    <a:pt x="308451" y="1456988"/>
                  </a:lnTo>
                  <a:lnTo>
                    <a:pt x="309295" y="1458675"/>
                  </a:lnTo>
                  <a:lnTo>
                    <a:pt x="310139" y="1460363"/>
                  </a:lnTo>
                  <a:lnTo>
                    <a:pt x="310139" y="1462050"/>
                  </a:lnTo>
                  <a:lnTo>
                    <a:pt x="310983" y="1463738"/>
                  </a:lnTo>
                  <a:lnTo>
                    <a:pt x="310983" y="1465425"/>
                  </a:lnTo>
                  <a:lnTo>
                    <a:pt x="309295" y="1467872"/>
                  </a:lnTo>
                  <a:lnTo>
                    <a:pt x="308451" y="1468716"/>
                  </a:lnTo>
                  <a:lnTo>
                    <a:pt x="307269" y="1469307"/>
                  </a:lnTo>
                  <a:lnTo>
                    <a:pt x="306847" y="1469813"/>
                  </a:lnTo>
                  <a:lnTo>
                    <a:pt x="304990" y="1470825"/>
                  </a:lnTo>
                  <a:lnTo>
                    <a:pt x="304230" y="1471247"/>
                  </a:lnTo>
                  <a:lnTo>
                    <a:pt x="303470" y="1472007"/>
                  </a:lnTo>
                  <a:lnTo>
                    <a:pt x="301782" y="1473610"/>
                  </a:lnTo>
                  <a:lnTo>
                    <a:pt x="300938" y="1474453"/>
                  </a:lnTo>
                  <a:lnTo>
                    <a:pt x="300094" y="1476056"/>
                  </a:lnTo>
                  <a:lnTo>
                    <a:pt x="300094" y="1478504"/>
                  </a:lnTo>
                  <a:lnTo>
                    <a:pt x="300854" y="1480191"/>
                  </a:lnTo>
                  <a:lnTo>
                    <a:pt x="301698" y="1481878"/>
                  </a:lnTo>
                  <a:lnTo>
                    <a:pt x="301698" y="1486013"/>
                  </a:lnTo>
                  <a:lnTo>
                    <a:pt x="303302" y="1487700"/>
                  </a:lnTo>
                  <a:lnTo>
                    <a:pt x="304146" y="1489388"/>
                  </a:lnTo>
                  <a:lnTo>
                    <a:pt x="304146" y="1491075"/>
                  </a:lnTo>
                  <a:lnTo>
                    <a:pt x="304990" y="1492763"/>
                  </a:lnTo>
                  <a:lnTo>
                    <a:pt x="305834" y="1494450"/>
                  </a:lnTo>
                  <a:lnTo>
                    <a:pt x="305834" y="1496897"/>
                  </a:lnTo>
                  <a:lnTo>
                    <a:pt x="304990" y="1498500"/>
                  </a:lnTo>
                  <a:lnTo>
                    <a:pt x="304990" y="1500188"/>
                  </a:lnTo>
                  <a:lnTo>
                    <a:pt x="304146" y="1501791"/>
                  </a:lnTo>
                  <a:lnTo>
                    <a:pt x="303302" y="1502635"/>
                  </a:lnTo>
                  <a:lnTo>
                    <a:pt x="302457" y="1503478"/>
                  </a:lnTo>
                  <a:lnTo>
                    <a:pt x="300769" y="1504322"/>
                  </a:lnTo>
                  <a:lnTo>
                    <a:pt x="299081" y="1505166"/>
                  </a:lnTo>
                  <a:lnTo>
                    <a:pt x="297392" y="1506009"/>
                  </a:lnTo>
                  <a:lnTo>
                    <a:pt x="293256" y="1506009"/>
                  </a:lnTo>
                  <a:lnTo>
                    <a:pt x="292750" y="1505757"/>
                  </a:lnTo>
                  <a:lnTo>
                    <a:pt x="291737" y="1505588"/>
                  </a:lnTo>
                  <a:lnTo>
                    <a:pt x="290302" y="1505250"/>
                  </a:lnTo>
                  <a:lnTo>
                    <a:pt x="288529" y="1504575"/>
                  </a:lnTo>
                  <a:lnTo>
                    <a:pt x="286672" y="1503563"/>
                  </a:lnTo>
                  <a:lnTo>
                    <a:pt x="284224" y="1501707"/>
                  </a:lnTo>
                  <a:lnTo>
                    <a:pt x="281101" y="1500104"/>
                  </a:lnTo>
                  <a:lnTo>
                    <a:pt x="278906" y="1499007"/>
                  </a:lnTo>
                  <a:lnTo>
                    <a:pt x="277133" y="1498332"/>
                  </a:lnTo>
                  <a:lnTo>
                    <a:pt x="275867" y="1497910"/>
                  </a:lnTo>
                  <a:lnTo>
                    <a:pt x="274347" y="1497488"/>
                  </a:lnTo>
                  <a:lnTo>
                    <a:pt x="272912" y="1497235"/>
                  </a:lnTo>
                  <a:lnTo>
                    <a:pt x="271646" y="1497235"/>
                  </a:lnTo>
                  <a:lnTo>
                    <a:pt x="270633" y="1497572"/>
                  </a:lnTo>
                  <a:lnTo>
                    <a:pt x="270127" y="1497825"/>
                  </a:lnTo>
                  <a:lnTo>
                    <a:pt x="269367" y="1498585"/>
                  </a:lnTo>
                  <a:lnTo>
                    <a:pt x="268523" y="1500188"/>
                  </a:lnTo>
                  <a:lnTo>
                    <a:pt x="267679" y="1501791"/>
                  </a:lnTo>
                  <a:lnTo>
                    <a:pt x="266834" y="1503394"/>
                  </a:lnTo>
                  <a:lnTo>
                    <a:pt x="267679" y="1505081"/>
                  </a:lnTo>
                  <a:lnTo>
                    <a:pt x="268523" y="1506769"/>
                  </a:lnTo>
                  <a:lnTo>
                    <a:pt x="268523" y="1510903"/>
                  </a:lnTo>
                  <a:lnTo>
                    <a:pt x="267679" y="1512507"/>
                  </a:lnTo>
                  <a:lnTo>
                    <a:pt x="267679" y="1519932"/>
                  </a:lnTo>
                  <a:lnTo>
                    <a:pt x="266834" y="1521535"/>
                  </a:lnTo>
                  <a:lnTo>
                    <a:pt x="265990" y="1523138"/>
                  </a:lnTo>
                  <a:lnTo>
                    <a:pt x="265990" y="1525585"/>
                  </a:lnTo>
                  <a:lnTo>
                    <a:pt x="265146" y="1527188"/>
                  </a:lnTo>
                  <a:lnTo>
                    <a:pt x="264302" y="1528791"/>
                  </a:lnTo>
                  <a:lnTo>
                    <a:pt x="264302" y="1530478"/>
                  </a:lnTo>
                  <a:lnTo>
                    <a:pt x="262614" y="1532082"/>
                  </a:lnTo>
                  <a:lnTo>
                    <a:pt x="262614" y="1533769"/>
                  </a:lnTo>
                  <a:lnTo>
                    <a:pt x="261770" y="1535372"/>
                  </a:lnTo>
                  <a:lnTo>
                    <a:pt x="260925" y="1536975"/>
                  </a:lnTo>
                  <a:lnTo>
                    <a:pt x="260925" y="1537819"/>
                  </a:lnTo>
                  <a:lnTo>
                    <a:pt x="260081" y="1538663"/>
                  </a:lnTo>
                  <a:lnTo>
                    <a:pt x="259237" y="1540266"/>
                  </a:lnTo>
                  <a:lnTo>
                    <a:pt x="257549" y="1541869"/>
                  </a:lnTo>
                  <a:lnTo>
                    <a:pt x="256705" y="1543472"/>
                  </a:lnTo>
                  <a:lnTo>
                    <a:pt x="255861" y="1545075"/>
                  </a:lnTo>
                  <a:lnTo>
                    <a:pt x="255016" y="1546678"/>
                  </a:lnTo>
                  <a:lnTo>
                    <a:pt x="254172" y="1548281"/>
                  </a:lnTo>
                  <a:lnTo>
                    <a:pt x="252484" y="1549126"/>
                  </a:lnTo>
                  <a:lnTo>
                    <a:pt x="251640" y="1550729"/>
                  </a:lnTo>
                  <a:lnTo>
                    <a:pt x="250796" y="1552332"/>
                  </a:lnTo>
                  <a:lnTo>
                    <a:pt x="249952" y="1553935"/>
                  </a:lnTo>
                  <a:lnTo>
                    <a:pt x="249107" y="1557225"/>
                  </a:lnTo>
                  <a:lnTo>
                    <a:pt x="249107" y="1558069"/>
                  </a:lnTo>
                  <a:lnTo>
                    <a:pt x="249952" y="1560516"/>
                  </a:lnTo>
                  <a:lnTo>
                    <a:pt x="250796" y="1562204"/>
                  </a:lnTo>
                  <a:lnTo>
                    <a:pt x="251640" y="1563047"/>
                  </a:lnTo>
                  <a:lnTo>
                    <a:pt x="253244" y="1564735"/>
                  </a:lnTo>
                  <a:lnTo>
                    <a:pt x="256536" y="1564735"/>
                  </a:lnTo>
                  <a:lnTo>
                    <a:pt x="258140" y="1565578"/>
                  </a:lnTo>
                  <a:lnTo>
                    <a:pt x="260588" y="1566422"/>
                  </a:lnTo>
                  <a:lnTo>
                    <a:pt x="262192" y="1566422"/>
                  </a:lnTo>
                  <a:lnTo>
                    <a:pt x="263796" y="1567266"/>
                  </a:lnTo>
                  <a:lnTo>
                    <a:pt x="265400" y="1568110"/>
                  </a:lnTo>
                  <a:lnTo>
                    <a:pt x="267003" y="1568953"/>
                  </a:lnTo>
                  <a:lnTo>
                    <a:pt x="268607" y="1569797"/>
                  </a:lnTo>
                  <a:lnTo>
                    <a:pt x="269451" y="1571485"/>
                  </a:lnTo>
                  <a:lnTo>
                    <a:pt x="271055" y="1573172"/>
                  </a:lnTo>
                  <a:lnTo>
                    <a:pt x="271899" y="1574860"/>
                  </a:lnTo>
                  <a:lnTo>
                    <a:pt x="271899" y="1576547"/>
                  </a:lnTo>
                  <a:lnTo>
                    <a:pt x="272744" y="1576547"/>
                  </a:lnTo>
                  <a:lnTo>
                    <a:pt x="272744" y="1582285"/>
                  </a:lnTo>
                  <a:lnTo>
                    <a:pt x="271899" y="1583888"/>
                  </a:lnTo>
                  <a:lnTo>
                    <a:pt x="271055" y="1584732"/>
                  </a:lnTo>
                  <a:lnTo>
                    <a:pt x="271055" y="1585576"/>
                  </a:lnTo>
                  <a:lnTo>
                    <a:pt x="269367" y="1586419"/>
                  </a:lnTo>
                  <a:lnTo>
                    <a:pt x="269367" y="1587263"/>
                  </a:lnTo>
                  <a:lnTo>
                    <a:pt x="268523" y="1588107"/>
                  </a:lnTo>
                  <a:lnTo>
                    <a:pt x="267679" y="1589710"/>
                  </a:lnTo>
                  <a:lnTo>
                    <a:pt x="266834" y="1591313"/>
                  </a:lnTo>
                  <a:lnTo>
                    <a:pt x="265146" y="1592916"/>
                  </a:lnTo>
                  <a:lnTo>
                    <a:pt x="264302" y="1594519"/>
                  </a:lnTo>
                  <a:lnTo>
                    <a:pt x="263458" y="1596122"/>
                  </a:lnTo>
                  <a:lnTo>
                    <a:pt x="261770" y="1597726"/>
                  </a:lnTo>
                  <a:lnTo>
                    <a:pt x="260925" y="1599328"/>
                  </a:lnTo>
                  <a:lnTo>
                    <a:pt x="260925" y="1601016"/>
                  </a:lnTo>
                  <a:lnTo>
                    <a:pt x="260081" y="1602619"/>
                  </a:lnTo>
                  <a:lnTo>
                    <a:pt x="260081" y="1604307"/>
                  </a:lnTo>
                  <a:lnTo>
                    <a:pt x="259237" y="1606753"/>
                  </a:lnTo>
                  <a:lnTo>
                    <a:pt x="259237" y="1612491"/>
                  </a:lnTo>
                  <a:lnTo>
                    <a:pt x="259997" y="1614178"/>
                  </a:lnTo>
                  <a:lnTo>
                    <a:pt x="260841" y="1615866"/>
                  </a:lnTo>
                  <a:lnTo>
                    <a:pt x="260841" y="1617554"/>
                  </a:lnTo>
                  <a:lnTo>
                    <a:pt x="261685" y="1619241"/>
                  </a:lnTo>
                  <a:lnTo>
                    <a:pt x="261685" y="1626666"/>
                  </a:lnTo>
                  <a:lnTo>
                    <a:pt x="260841" y="1629113"/>
                  </a:lnTo>
                  <a:lnTo>
                    <a:pt x="259997" y="1629956"/>
                  </a:lnTo>
                  <a:lnTo>
                    <a:pt x="259997" y="1630800"/>
                  </a:lnTo>
                  <a:lnTo>
                    <a:pt x="259153" y="1632404"/>
                  </a:lnTo>
                  <a:lnTo>
                    <a:pt x="258308" y="1634007"/>
                  </a:lnTo>
                  <a:lnTo>
                    <a:pt x="256620" y="1634850"/>
                  </a:lnTo>
                  <a:lnTo>
                    <a:pt x="256029" y="1635188"/>
                  </a:lnTo>
                  <a:lnTo>
                    <a:pt x="255523" y="1635778"/>
                  </a:lnTo>
                  <a:lnTo>
                    <a:pt x="254848" y="1636538"/>
                  </a:lnTo>
                  <a:lnTo>
                    <a:pt x="254425" y="1636875"/>
                  </a:lnTo>
                  <a:lnTo>
                    <a:pt x="253497" y="1637888"/>
                  </a:lnTo>
                  <a:lnTo>
                    <a:pt x="252146" y="1639154"/>
                  </a:lnTo>
                  <a:lnTo>
                    <a:pt x="251302" y="1639829"/>
                  </a:lnTo>
                  <a:lnTo>
                    <a:pt x="250711" y="1640419"/>
                  </a:lnTo>
                  <a:lnTo>
                    <a:pt x="250036" y="1641094"/>
                  </a:lnTo>
                  <a:lnTo>
                    <a:pt x="250036" y="1641432"/>
                  </a:lnTo>
                  <a:lnTo>
                    <a:pt x="249192" y="1641854"/>
                  </a:lnTo>
                  <a:lnTo>
                    <a:pt x="247926" y="1642950"/>
                  </a:lnTo>
                  <a:lnTo>
                    <a:pt x="247503" y="1643372"/>
                  </a:lnTo>
                  <a:lnTo>
                    <a:pt x="246828" y="1644132"/>
                  </a:lnTo>
                  <a:lnTo>
                    <a:pt x="246406" y="1644554"/>
                  </a:lnTo>
                  <a:lnTo>
                    <a:pt x="245900" y="1645566"/>
                  </a:lnTo>
                  <a:lnTo>
                    <a:pt x="245056" y="1647169"/>
                  </a:lnTo>
                  <a:lnTo>
                    <a:pt x="245056" y="1648857"/>
                  </a:lnTo>
                  <a:lnTo>
                    <a:pt x="244211" y="1650460"/>
                  </a:lnTo>
                  <a:lnTo>
                    <a:pt x="243367" y="1652907"/>
                  </a:lnTo>
                  <a:lnTo>
                    <a:pt x="241679" y="1653750"/>
                  </a:lnTo>
                  <a:lnTo>
                    <a:pt x="241679" y="1655438"/>
                  </a:lnTo>
                  <a:lnTo>
                    <a:pt x="240835" y="1657885"/>
                  </a:lnTo>
                  <a:lnTo>
                    <a:pt x="240835" y="1659572"/>
                  </a:lnTo>
                  <a:lnTo>
                    <a:pt x="239991" y="1660416"/>
                  </a:lnTo>
                  <a:lnTo>
                    <a:pt x="239146" y="1661260"/>
                  </a:lnTo>
                  <a:lnTo>
                    <a:pt x="238302" y="1662863"/>
                  </a:lnTo>
                  <a:lnTo>
                    <a:pt x="236614" y="1663706"/>
                  </a:lnTo>
                  <a:lnTo>
                    <a:pt x="235770" y="1665310"/>
                  </a:lnTo>
                  <a:lnTo>
                    <a:pt x="234082" y="1666154"/>
                  </a:lnTo>
                  <a:lnTo>
                    <a:pt x="232393" y="1666997"/>
                  </a:lnTo>
                  <a:lnTo>
                    <a:pt x="230705" y="1667841"/>
                  </a:lnTo>
                  <a:lnTo>
                    <a:pt x="228510" y="1667841"/>
                  </a:lnTo>
                  <a:lnTo>
                    <a:pt x="228257" y="1668094"/>
                  </a:lnTo>
                  <a:lnTo>
                    <a:pt x="227750" y="1668347"/>
                  </a:lnTo>
                  <a:lnTo>
                    <a:pt x="227328" y="1668516"/>
                  </a:lnTo>
                  <a:lnTo>
                    <a:pt x="226400" y="1668685"/>
                  </a:lnTo>
                  <a:lnTo>
                    <a:pt x="225725" y="1668854"/>
                  </a:lnTo>
                  <a:lnTo>
                    <a:pt x="224205" y="1669191"/>
                  </a:lnTo>
                  <a:lnTo>
                    <a:pt x="223614" y="1669360"/>
                  </a:lnTo>
                  <a:lnTo>
                    <a:pt x="223192" y="1669528"/>
                  </a:lnTo>
                  <a:lnTo>
                    <a:pt x="221504" y="1670372"/>
                  </a:lnTo>
                  <a:lnTo>
                    <a:pt x="220660" y="1671976"/>
                  </a:lnTo>
                  <a:lnTo>
                    <a:pt x="219815" y="1674422"/>
                  </a:lnTo>
                  <a:lnTo>
                    <a:pt x="219815" y="1676110"/>
                  </a:lnTo>
                  <a:lnTo>
                    <a:pt x="218972" y="1677713"/>
                  </a:lnTo>
                  <a:lnTo>
                    <a:pt x="218972" y="1679401"/>
                  </a:lnTo>
                  <a:lnTo>
                    <a:pt x="218127" y="1681004"/>
                  </a:lnTo>
                  <a:lnTo>
                    <a:pt x="217283" y="1682607"/>
                  </a:lnTo>
                  <a:lnTo>
                    <a:pt x="216439" y="1684210"/>
                  </a:lnTo>
                  <a:lnTo>
                    <a:pt x="216439" y="1685054"/>
                  </a:lnTo>
                  <a:lnTo>
                    <a:pt x="214751" y="1685054"/>
                  </a:lnTo>
                  <a:lnTo>
                    <a:pt x="213062" y="1686657"/>
                  </a:lnTo>
                  <a:lnTo>
                    <a:pt x="211458" y="1687500"/>
                  </a:lnTo>
                  <a:lnTo>
                    <a:pt x="209770" y="1689103"/>
                  </a:lnTo>
                  <a:lnTo>
                    <a:pt x="209770" y="1690791"/>
                  </a:lnTo>
                  <a:lnTo>
                    <a:pt x="208082" y="1691635"/>
                  </a:lnTo>
                  <a:lnTo>
                    <a:pt x="207238" y="1694082"/>
                  </a:lnTo>
                  <a:lnTo>
                    <a:pt x="206394" y="1695685"/>
                  </a:lnTo>
                  <a:lnTo>
                    <a:pt x="204705" y="1696528"/>
                  </a:lnTo>
                  <a:lnTo>
                    <a:pt x="203017" y="1698132"/>
                  </a:lnTo>
                  <a:lnTo>
                    <a:pt x="202173" y="1698976"/>
                  </a:lnTo>
                  <a:lnTo>
                    <a:pt x="201329" y="1700578"/>
                  </a:lnTo>
                  <a:lnTo>
                    <a:pt x="200485" y="1702181"/>
                  </a:lnTo>
                  <a:lnTo>
                    <a:pt x="198796" y="1703785"/>
                  </a:lnTo>
                  <a:lnTo>
                    <a:pt x="198796" y="1706232"/>
                  </a:lnTo>
                  <a:lnTo>
                    <a:pt x="197952" y="1707835"/>
                  </a:lnTo>
                  <a:lnTo>
                    <a:pt x="198796" y="1709522"/>
                  </a:lnTo>
                  <a:lnTo>
                    <a:pt x="199640" y="1711210"/>
                  </a:lnTo>
                  <a:lnTo>
                    <a:pt x="200485" y="1713657"/>
                  </a:lnTo>
                  <a:lnTo>
                    <a:pt x="201329" y="1714500"/>
                  </a:lnTo>
                  <a:lnTo>
                    <a:pt x="202933" y="1716188"/>
                  </a:lnTo>
                  <a:lnTo>
                    <a:pt x="204536" y="1717031"/>
                  </a:lnTo>
                  <a:lnTo>
                    <a:pt x="205381" y="1717876"/>
                  </a:lnTo>
                  <a:lnTo>
                    <a:pt x="206985" y="1718719"/>
                  </a:lnTo>
                  <a:lnTo>
                    <a:pt x="209433" y="1719563"/>
                  </a:lnTo>
                  <a:lnTo>
                    <a:pt x="213569" y="1719563"/>
                  </a:lnTo>
                  <a:lnTo>
                    <a:pt x="215173" y="1718804"/>
                  </a:lnTo>
                  <a:lnTo>
                    <a:pt x="216861" y="1718804"/>
                  </a:lnTo>
                  <a:lnTo>
                    <a:pt x="218465" y="1717200"/>
                  </a:lnTo>
                  <a:lnTo>
                    <a:pt x="220069" y="1716357"/>
                  </a:lnTo>
                  <a:lnTo>
                    <a:pt x="220913" y="1715513"/>
                  </a:lnTo>
                  <a:lnTo>
                    <a:pt x="221757" y="1715513"/>
                  </a:lnTo>
                  <a:lnTo>
                    <a:pt x="222264" y="1715260"/>
                  </a:lnTo>
                  <a:lnTo>
                    <a:pt x="222686" y="1714838"/>
                  </a:lnTo>
                  <a:lnTo>
                    <a:pt x="223952" y="1713066"/>
                  </a:lnTo>
                  <a:lnTo>
                    <a:pt x="224205" y="1712222"/>
                  </a:lnTo>
                  <a:lnTo>
                    <a:pt x="225049" y="1710619"/>
                  </a:lnTo>
                  <a:lnTo>
                    <a:pt x="225893" y="1709016"/>
                  </a:lnTo>
                  <a:lnTo>
                    <a:pt x="227582" y="1708172"/>
                  </a:lnTo>
                  <a:lnTo>
                    <a:pt x="229270" y="1706569"/>
                  </a:lnTo>
                  <a:lnTo>
                    <a:pt x="230114" y="1706569"/>
                  </a:lnTo>
                  <a:lnTo>
                    <a:pt x="230958" y="1705726"/>
                  </a:lnTo>
                  <a:lnTo>
                    <a:pt x="234251" y="1705726"/>
                  </a:lnTo>
                  <a:lnTo>
                    <a:pt x="235094" y="1706569"/>
                  </a:lnTo>
                  <a:lnTo>
                    <a:pt x="236698" y="1706569"/>
                  </a:lnTo>
                  <a:lnTo>
                    <a:pt x="238302" y="1707413"/>
                  </a:lnTo>
                  <a:lnTo>
                    <a:pt x="239906" y="1709100"/>
                  </a:lnTo>
                  <a:lnTo>
                    <a:pt x="241510" y="1709944"/>
                  </a:lnTo>
                  <a:lnTo>
                    <a:pt x="243114" y="1711632"/>
                  </a:lnTo>
                  <a:lnTo>
                    <a:pt x="245562" y="1714079"/>
                  </a:lnTo>
                  <a:lnTo>
                    <a:pt x="246406" y="1715766"/>
                  </a:lnTo>
                  <a:lnTo>
                    <a:pt x="247250" y="1717453"/>
                  </a:lnTo>
                  <a:lnTo>
                    <a:pt x="248094" y="1718297"/>
                  </a:lnTo>
                  <a:lnTo>
                    <a:pt x="248939" y="1719141"/>
                  </a:lnTo>
                  <a:lnTo>
                    <a:pt x="248939" y="1720828"/>
                  </a:lnTo>
                  <a:lnTo>
                    <a:pt x="249783" y="1722516"/>
                  </a:lnTo>
                  <a:lnTo>
                    <a:pt x="249783" y="1724963"/>
                  </a:lnTo>
                  <a:lnTo>
                    <a:pt x="248939" y="1726566"/>
                  </a:lnTo>
                  <a:lnTo>
                    <a:pt x="248094" y="1728169"/>
                  </a:lnTo>
                  <a:lnTo>
                    <a:pt x="246490" y="1729013"/>
                  </a:lnTo>
                  <a:lnTo>
                    <a:pt x="245646" y="1729857"/>
                  </a:lnTo>
                  <a:lnTo>
                    <a:pt x="244802" y="1729857"/>
                  </a:lnTo>
                  <a:lnTo>
                    <a:pt x="243958" y="1730700"/>
                  </a:lnTo>
                  <a:lnTo>
                    <a:pt x="241510" y="1730700"/>
                  </a:lnTo>
                  <a:lnTo>
                    <a:pt x="239906" y="1731544"/>
                  </a:lnTo>
                  <a:lnTo>
                    <a:pt x="238302" y="1732388"/>
                  </a:lnTo>
                  <a:lnTo>
                    <a:pt x="236698" y="1733232"/>
                  </a:lnTo>
                  <a:lnTo>
                    <a:pt x="236361" y="1733400"/>
                  </a:lnTo>
                  <a:lnTo>
                    <a:pt x="235854" y="1733738"/>
                  </a:lnTo>
                  <a:lnTo>
                    <a:pt x="234926" y="1734160"/>
                  </a:lnTo>
                  <a:lnTo>
                    <a:pt x="233406" y="1735679"/>
                  </a:lnTo>
                  <a:lnTo>
                    <a:pt x="232562" y="1737282"/>
                  </a:lnTo>
                  <a:lnTo>
                    <a:pt x="233406" y="1739728"/>
                  </a:lnTo>
                  <a:lnTo>
                    <a:pt x="233406" y="1743019"/>
                  </a:lnTo>
                  <a:lnTo>
                    <a:pt x="232562" y="1743863"/>
                  </a:lnTo>
                  <a:lnTo>
                    <a:pt x="231718" y="1744707"/>
                  </a:lnTo>
                  <a:lnTo>
                    <a:pt x="230874" y="1746310"/>
                  </a:lnTo>
                  <a:lnTo>
                    <a:pt x="230874" y="1747913"/>
                  </a:lnTo>
                  <a:lnTo>
                    <a:pt x="230030" y="1750360"/>
                  </a:lnTo>
                  <a:lnTo>
                    <a:pt x="230030" y="1753650"/>
                  </a:lnTo>
                  <a:lnTo>
                    <a:pt x="228341" y="1755254"/>
                  </a:lnTo>
                  <a:lnTo>
                    <a:pt x="227497" y="1756857"/>
                  </a:lnTo>
                  <a:lnTo>
                    <a:pt x="226653" y="1758460"/>
                  </a:lnTo>
                  <a:lnTo>
                    <a:pt x="225809" y="1760063"/>
                  </a:lnTo>
                  <a:lnTo>
                    <a:pt x="224121" y="1761666"/>
                  </a:lnTo>
                  <a:lnTo>
                    <a:pt x="223276" y="1762510"/>
                  </a:lnTo>
                  <a:lnTo>
                    <a:pt x="222432" y="1764113"/>
                  </a:lnTo>
                  <a:lnTo>
                    <a:pt x="221166" y="1764535"/>
                  </a:lnTo>
                  <a:lnTo>
                    <a:pt x="220575" y="1765125"/>
                  </a:lnTo>
                  <a:lnTo>
                    <a:pt x="219562" y="1765969"/>
                  </a:lnTo>
                  <a:lnTo>
                    <a:pt x="219309" y="1766222"/>
                  </a:lnTo>
                  <a:lnTo>
                    <a:pt x="219309" y="1766476"/>
                  </a:lnTo>
                  <a:lnTo>
                    <a:pt x="218972" y="1766476"/>
                  </a:lnTo>
                  <a:lnTo>
                    <a:pt x="218803" y="1766728"/>
                  </a:lnTo>
                  <a:lnTo>
                    <a:pt x="217790" y="1767572"/>
                  </a:lnTo>
                  <a:lnTo>
                    <a:pt x="216945" y="1768416"/>
                  </a:lnTo>
                  <a:lnTo>
                    <a:pt x="216692" y="1768922"/>
                  </a:lnTo>
                  <a:lnTo>
                    <a:pt x="215848" y="1769766"/>
                  </a:lnTo>
                  <a:lnTo>
                    <a:pt x="215595" y="1770019"/>
                  </a:lnTo>
                  <a:lnTo>
                    <a:pt x="215510" y="1770019"/>
                  </a:lnTo>
                  <a:lnTo>
                    <a:pt x="215004" y="1770610"/>
                  </a:lnTo>
                  <a:lnTo>
                    <a:pt x="214160" y="1772213"/>
                  </a:lnTo>
                  <a:lnTo>
                    <a:pt x="214160" y="1773816"/>
                  </a:lnTo>
                  <a:lnTo>
                    <a:pt x="212471" y="1775419"/>
                  </a:lnTo>
                  <a:lnTo>
                    <a:pt x="211627" y="1777023"/>
                  </a:lnTo>
                  <a:lnTo>
                    <a:pt x="210783" y="1778625"/>
                  </a:lnTo>
                  <a:lnTo>
                    <a:pt x="209348" y="1779300"/>
                  </a:lnTo>
                  <a:lnTo>
                    <a:pt x="209348" y="1779300"/>
                  </a:lnTo>
                  <a:lnTo>
                    <a:pt x="208926" y="1780228"/>
                  </a:lnTo>
                  <a:lnTo>
                    <a:pt x="208335" y="1781831"/>
                  </a:lnTo>
                  <a:lnTo>
                    <a:pt x="208335" y="1782675"/>
                  </a:lnTo>
                  <a:lnTo>
                    <a:pt x="207491" y="1783519"/>
                  </a:lnTo>
                  <a:lnTo>
                    <a:pt x="207491" y="1785122"/>
                  </a:lnTo>
                  <a:lnTo>
                    <a:pt x="206647" y="1786725"/>
                  </a:lnTo>
                  <a:lnTo>
                    <a:pt x="206647" y="1790860"/>
                  </a:lnTo>
                  <a:lnTo>
                    <a:pt x="207406" y="1792547"/>
                  </a:lnTo>
                  <a:lnTo>
                    <a:pt x="207406" y="1795838"/>
                  </a:lnTo>
                  <a:lnTo>
                    <a:pt x="208166" y="1798285"/>
                  </a:lnTo>
                  <a:lnTo>
                    <a:pt x="208166" y="1801575"/>
                  </a:lnTo>
                  <a:lnTo>
                    <a:pt x="207322" y="1803179"/>
                  </a:lnTo>
                  <a:lnTo>
                    <a:pt x="207322" y="1805625"/>
                  </a:lnTo>
                  <a:lnTo>
                    <a:pt x="206478" y="1807228"/>
                  </a:lnTo>
                  <a:lnTo>
                    <a:pt x="205634" y="1808832"/>
                  </a:lnTo>
                  <a:lnTo>
                    <a:pt x="204790" y="1810435"/>
                  </a:lnTo>
                  <a:lnTo>
                    <a:pt x="203102" y="1812038"/>
                  </a:lnTo>
                  <a:lnTo>
                    <a:pt x="202257" y="1813641"/>
                  </a:lnTo>
                  <a:lnTo>
                    <a:pt x="200653" y="1813641"/>
                  </a:lnTo>
                  <a:lnTo>
                    <a:pt x="198965" y="1815244"/>
                  </a:lnTo>
                  <a:lnTo>
                    <a:pt x="197361" y="1816088"/>
                  </a:lnTo>
                  <a:lnTo>
                    <a:pt x="196348" y="1815750"/>
                  </a:lnTo>
                  <a:lnTo>
                    <a:pt x="194154" y="1815750"/>
                  </a:lnTo>
                  <a:lnTo>
                    <a:pt x="192887" y="1815413"/>
                  </a:lnTo>
                  <a:lnTo>
                    <a:pt x="191874" y="1814991"/>
                  </a:lnTo>
                  <a:lnTo>
                    <a:pt x="190861" y="1814485"/>
                  </a:lnTo>
                  <a:lnTo>
                    <a:pt x="189089" y="1813557"/>
                  </a:lnTo>
                  <a:lnTo>
                    <a:pt x="187907" y="1812629"/>
                  </a:lnTo>
                  <a:lnTo>
                    <a:pt x="186472" y="1810941"/>
                  </a:lnTo>
                  <a:lnTo>
                    <a:pt x="185628" y="1810013"/>
                  </a:lnTo>
                  <a:lnTo>
                    <a:pt x="184615" y="1809338"/>
                  </a:lnTo>
                  <a:lnTo>
                    <a:pt x="183264" y="1808832"/>
                  </a:lnTo>
                  <a:lnTo>
                    <a:pt x="181154" y="1808325"/>
                  </a:lnTo>
                  <a:lnTo>
                    <a:pt x="178030" y="1808325"/>
                  </a:lnTo>
                  <a:lnTo>
                    <a:pt x="175329" y="1809253"/>
                  </a:lnTo>
                  <a:lnTo>
                    <a:pt x="172290" y="1810519"/>
                  </a:lnTo>
                  <a:lnTo>
                    <a:pt x="170940" y="1811447"/>
                  </a:lnTo>
                  <a:lnTo>
                    <a:pt x="169842" y="1812460"/>
                  </a:lnTo>
                  <a:lnTo>
                    <a:pt x="169758" y="1812460"/>
                  </a:lnTo>
                  <a:lnTo>
                    <a:pt x="169758" y="1812713"/>
                  </a:lnTo>
                  <a:lnTo>
                    <a:pt x="169336" y="1813050"/>
                  </a:lnTo>
                  <a:lnTo>
                    <a:pt x="168660" y="1813810"/>
                  </a:lnTo>
                  <a:lnTo>
                    <a:pt x="168069" y="1815160"/>
                  </a:lnTo>
                  <a:lnTo>
                    <a:pt x="168069" y="1818366"/>
                  </a:lnTo>
                  <a:lnTo>
                    <a:pt x="167310" y="1819800"/>
                  </a:lnTo>
                  <a:lnTo>
                    <a:pt x="167310" y="1820138"/>
                  </a:lnTo>
                  <a:lnTo>
                    <a:pt x="168829" y="1821657"/>
                  </a:lnTo>
                  <a:lnTo>
                    <a:pt x="168829" y="1825791"/>
                  </a:lnTo>
                  <a:lnTo>
                    <a:pt x="169589" y="1827479"/>
                  </a:lnTo>
                  <a:lnTo>
                    <a:pt x="168745" y="1828322"/>
                  </a:lnTo>
                  <a:lnTo>
                    <a:pt x="168745" y="1831613"/>
                  </a:lnTo>
                  <a:lnTo>
                    <a:pt x="167901" y="1833216"/>
                  </a:lnTo>
                  <a:lnTo>
                    <a:pt x="167901" y="1834819"/>
                  </a:lnTo>
                  <a:lnTo>
                    <a:pt x="167056" y="1836422"/>
                  </a:lnTo>
                  <a:lnTo>
                    <a:pt x="166212" y="1838025"/>
                  </a:lnTo>
                  <a:lnTo>
                    <a:pt x="166212" y="1838869"/>
                  </a:lnTo>
                  <a:lnTo>
                    <a:pt x="165368" y="1839713"/>
                  </a:lnTo>
                  <a:lnTo>
                    <a:pt x="164524" y="1841316"/>
                  </a:lnTo>
                  <a:lnTo>
                    <a:pt x="163680" y="1842919"/>
                  </a:lnTo>
                  <a:lnTo>
                    <a:pt x="162836" y="1844523"/>
                  </a:lnTo>
                  <a:lnTo>
                    <a:pt x="161147" y="1846125"/>
                  </a:lnTo>
                  <a:lnTo>
                    <a:pt x="159628" y="1846885"/>
                  </a:lnTo>
                  <a:lnTo>
                    <a:pt x="158108" y="1848235"/>
                  </a:lnTo>
                  <a:lnTo>
                    <a:pt x="156589" y="1849163"/>
                  </a:lnTo>
                  <a:lnTo>
                    <a:pt x="155576" y="1849838"/>
                  </a:lnTo>
                  <a:lnTo>
                    <a:pt x="155323" y="1850260"/>
                  </a:lnTo>
                  <a:lnTo>
                    <a:pt x="154479" y="1850682"/>
                  </a:lnTo>
                  <a:lnTo>
                    <a:pt x="153297" y="1851779"/>
                  </a:lnTo>
                  <a:lnTo>
                    <a:pt x="152790" y="1852707"/>
                  </a:lnTo>
                  <a:lnTo>
                    <a:pt x="151186" y="1854310"/>
                  </a:lnTo>
                  <a:lnTo>
                    <a:pt x="150342" y="1854732"/>
                  </a:lnTo>
                  <a:lnTo>
                    <a:pt x="149160" y="1856082"/>
                  </a:lnTo>
                  <a:lnTo>
                    <a:pt x="148654" y="1857685"/>
                  </a:lnTo>
                  <a:lnTo>
                    <a:pt x="148654" y="1859288"/>
                  </a:lnTo>
                  <a:lnTo>
                    <a:pt x="147810" y="1860891"/>
                  </a:lnTo>
                  <a:lnTo>
                    <a:pt x="146966" y="1862494"/>
                  </a:lnTo>
                  <a:lnTo>
                    <a:pt x="146122" y="1864097"/>
                  </a:lnTo>
                  <a:lnTo>
                    <a:pt x="145277" y="1865700"/>
                  </a:lnTo>
                  <a:lnTo>
                    <a:pt x="145277" y="1871438"/>
                  </a:lnTo>
                  <a:lnTo>
                    <a:pt x="146037" y="1872282"/>
                  </a:lnTo>
                  <a:lnTo>
                    <a:pt x="141901" y="1872282"/>
                  </a:lnTo>
                  <a:lnTo>
                    <a:pt x="141901" y="1872113"/>
                  </a:lnTo>
                  <a:lnTo>
                    <a:pt x="141648" y="1872113"/>
                  </a:lnTo>
                  <a:lnTo>
                    <a:pt x="140972" y="1871438"/>
                  </a:lnTo>
                  <a:lnTo>
                    <a:pt x="140213" y="1871438"/>
                  </a:lnTo>
                  <a:lnTo>
                    <a:pt x="137342" y="1871100"/>
                  </a:lnTo>
                  <a:lnTo>
                    <a:pt x="135570" y="1871100"/>
                  </a:lnTo>
                  <a:lnTo>
                    <a:pt x="132953" y="1869835"/>
                  </a:lnTo>
                  <a:lnTo>
                    <a:pt x="132109" y="1870594"/>
                  </a:lnTo>
                  <a:lnTo>
                    <a:pt x="132109" y="1871438"/>
                  </a:lnTo>
                  <a:lnTo>
                    <a:pt x="131265" y="1871438"/>
                  </a:lnTo>
                  <a:lnTo>
                    <a:pt x="130420" y="1872282"/>
                  </a:lnTo>
                  <a:lnTo>
                    <a:pt x="129576" y="1873125"/>
                  </a:lnTo>
                  <a:lnTo>
                    <a:pt x="128563" y="1873125"/>
                  </a:lnTo>
                  <a:lnTo>
                    <a:pt x="127972" y="1873463"/>
                  </a:lnTo>
                  <a:lnTo>
                    <a:pt x="127972" y="1873885"/>
                  </a:lnTo>
                  <a:lnTo>
                    <a:pt x="127213" y="1873885"/>
                  </a:lnTo>
                  <a:lnTo>
                    <a:pt x="126369" y="1874307"/>
                  </a:lnTo>
                  <a:lnTo>
                    <a:pt x="126369" y="1874644"/>
                  </a:lnTo>
                  <a:lnTo>
                    <a:pt x="125524" y="1874644"/>
                  </a:lnTo>
                  <a:lnTo>
                    <a:pt x="125524" y="1875488"/>
                  </a:lnTo>
                  <a:lnTo>
                    <a:pt x="123921" y="1875488"/>
                  </a:lnTo>
                  <a:lnTo>
                    <a:pt x="122908" y="1875741"/>
                  </a:lnTo>
                  <a:lnTo>
                    <a:pt x="122823" y="1875741"/>
                  </a:lnTo>
                  <a:lnTo>
                    <a:pt x="122317" y="1876332"/>
                  </a:lnTo>
                  <a:lnTo>
                    <a:pt x="121472" y="1877935"/>
                  </a:lnTo>
                  <a:lnTo>
                    <a:pt x="120966" y="1878441"/>
                  </a:lnTo>
                  <a:lnTo>
                    <a:pt x="120966" y="1878610"/>
                  </a:lnTo>
                  <a:lnTo>
                    <a:pt x="119784" y="1879622"/>
                  </a:lnTo>
                  <a:lnTo>
                    <a:pt x="118940" y="1881225"/>
                  </a:lnTo>
                  <a:lnTo>
                    <a:pt x="118602" y="1880550"/>
                  </a:lnTo>
                  <a:lnTo>
                    <a:pt x="117927" y="1881057"/>
                  </a:lnTo>
                  <a:lnTo>
                    <a:pt x="117083" y="1880382"/>
                  </a:lnTo>
                  <a:lnTo>
                    <a:pt x="116914" y="1880382"/>
                  </a:lnTo>
                  <a:lnTo>
                    <a:pt x="116408" y="1880804"/>
                  </a:lnTo>
                  <a:lnTo>
                    <a:pt x="115986" y="1880550"/>
                  </a:lnTo>
                  <a:lnTo>
                    <a:pt x="115648" y="1880888"/>
                  </a:lnTo>
                  <a:lnTo>
                    <a:pt x="115395" y="1880719"/>
                  </a:lnTo>
                  <a:lnTo>
                    <a:pt x="114804" y="1881310"/>
                  </a:lnTo>
                  <a:lnTo>
                    <a:pt x="114044" y="1882829"/>
                  </a:lnTo>
                  <a:lnTo>
                    <a:pt x="113200" y="1883672"/>
                  </a:lnTo>
                  <a:lnTo>
                    <a:pt x="113200" y="1884516"/>
                  </a:lnTo>
                  <a:lnTo>
                    <a:pt x="111596" y="1885360"/>
                  </a:lnTo>
                  <a:lnTo>
                    <a:pt x="111512" y="1885360"/>
                  </a:lnTo>
                  <a:lnTo>
                    <a:pt x="111089" y="1885782"/>
                  </a:lnTo>
                  <a:lnTo>
                    <a:pt x="108810" y="1883672"/>
                  </a:lnTo>
                  <a:lnTo>
                    <a:pt x="108388" y="1884516"/>
                  </a:lnTo>
                  <a:lnTo>
                    <a:pt x="107544" y="1885360"/>
                  </a:lnTo>
                  <a:lnTo>
                    <a:pt x="106700" y="1885360"/>
                  </a:lnTo>
                  <a:lnTo>
                    <a:pt x="105856" y="1886963"/>
                  </a:lnTo>
                  <a:lnTo>
                    <a:pt x="105434" y="1886541"/>
                  </a:lnTo>
                  <a:lnTo>
                    <a:pt x="104927" y="1887047"/>
                  </a:lnTo>
                  <a:lnTo>
                    <a:pt x="104336" y="1886541"/>
                  </a:lnTo>
                  <a:lnTo>
                    <a:pt x="103408" y="1887047"/>
                  </a:lnTo>
                  <a:lnTo>
                    <a:pt x="102564" y="1888651"/>
                  </a:lnTo>
                  <a:lnTo>
                    <a:pt x="101719" y="1888651"/>
                  </a:lnTo>
                  <a:lnTo>
                    <a:pt x="100875" y="1889494"/>
                  </a:lnTo>
                  <a:lnTo>
                    <a:pt x="100031" y="1891097"/>
                  </a:lnTo>
                  <a:lnTo>
                    <a:pt x="101635" y="1891941"/>
                  </a:lnTo>
                  <a:lnTo>
                    <a:pt x="102479" y="1892785"/>
                  </a:lnTo>
                  <a:lnTo>
                    <a:pt x="103323" y="1894388"/>
                  </a:lnTo>
                  <a:lnTo>
                    <a:pt x="104168" y="1895231"/>
                  </a:lnTo>
                  <a:lnTo>
                    <a:pt x="105012" y="1895231"/>
                  </a:lnTo>
                  <a:lnTo>
                    <a:pt x="105012" y="1896076"/>
                  </a:lnTo>
                  <a:lnTo>
                    <a:pt x="106615" y="1896076"/>
                  </a:lnTo>
                  <a:lnTo>
                    <a:pt x="106615" y="1897763"/>
                  </a:lnTo>
                  <a:lnTo>
                    <a:pt x="105771" y="1897763"/>
                  </a:lnTo>
                  <a:lnTo>
                    <a:pt x="105771" y="1898607"/>
                  </a:lnTo>
                  <a:lnTo>
                    <a:pt x="104927" y="1899450"/>
                  </a:lnTo>
                  <a:lnTo>
                    <a:pt x="104083" y="1900294"/>
                  </a:lnTo>
                  <a:lnTo>
                    <a:pt x="103239" y="1901138"/>
                  </a:lnTo>
                  <a:lnTo>
                    <a:pt x="102395" y="1901138"/>
                  </a:lnTo>
                  <a:lnTo>
                    <a:pt x="101551" y="1901982"/>
                  </a:lnTo>
                  <a:lnTo>
                    <a:pt x="100707" y="1901982"/>
                  </a:lnTo>
                  <a:lnTo>
                    <a:pt x="99947" y="1903585"/>
                  </a:lnTo>
                  <a:lnTo>
                    <a:pt x="99103" y="1904429"/>
                  </a:lnTo>
                  <a:lnTo>
                    <a:pt x="97499" y="1905272"/>
                  </a:lnTo>
                  <a:lnTo>
                    <a:pt x="96655" y="1906116"/>
                  </a:lnTo>
                  <a:lnTo>
                    <a:pt x="97499" y="1906960"/>
                  </a:lnTo>
                  <a:lnTo>
                    <a:pt x="99103" y="1907804"/>
                  </a:lnTo>
                  <a:lnTo>
                    <a:pt x="99947" y="1908647"/>
                  </a:lnTo>
                  <a:lnTo>
                    <a:pt x="99103" y="1908647"/>
                  </a:lnTo>
                  <a:lnTo>
                    <a:pt x="99103" y="1909491"/>
                  </a:lnTo>
                  <a:lnTo>
                    <a:pt x="98258" y="1910335"/>
                  </a:lnTo>
                  <a:lnTo>
                    <a:pt x="98258" y="1911178"/>
                  </a:lnTo>
                  <a:lnTo>
                    <a:pt x="97414" y="1911178"/>
                  </a:lnTo>
                  <a:lnTo>
                    <a:pt x="97414" y="1912023"/>
                  </a:lnTo>
                  <a:lnTo>
                    <a:pt x="99018" y="1913710"/>
                  </a:lnTo>
                  <a:lnTo>
                    <a:pt x="98174" y="1914554"/>
                  </a:lnTo>
                  <a:lnTo>
                    <a:pt x="97330" y="1915397"/>
                  </a:lnTo>
                  <a:lnTo>
                    <a:pt x="97330" y="1916241"/>
                  </a:lnTo>
                  <a:lnTo>
                    <a:pt x="98174" y="1916241"/>
                  </a:lnTo>
                  <a:lnTo>
                    <a:pt x="99018" y="1917085"/>
                  </a:lnTo>
                  <a:lnTo>
                    <a:pt x="98174" y="1917928"/>
                  </a:lnTo>
                  <a:lnTo>
                    <a:pt x="97330" y="1918772"/>
                  </a:lnTo>
                  <a:lnTo>
                    <a:pt x="96486" y="1919616"/>
                  </a:lnTo>
                  <a:lnTo>
                    <a:pt x="98934" y="1921304"/>
                  </a:lnTo>
                  <a:lnTo>
                    <a:pt x="98090" y="1922907"/>
                  </a:lnTo>
                  <a:lnTo>
                    <a:pt x="97246" y="1923750"/>
                  </a:lnTo>
                  <a:lnTo>
                    <a:pt x="96401" y="1924594"/>
                  </a:lnTo>
                  <a:lnTo>
                    <a:pt x="95557" y="1926197"/>
                  </a:lnTo>
                  <a:lnTo>
                    <a:pt x="95557" y="1927041"/>
                  </a:lnTo>
                  <a:lnTo>
                    <a:pt x="94713" y="1927885"/>
                  </a:lnTo>
                  <a:lnTo>
                    <a:pt x="95557" y="1928729"/>
                  </a:lnTo>
                  <a:lnTo>
                    <a:pt x="95557" y="1929572"/>
                  </a:lnTo>
                  <a:lnTo>
                    <a:pt x="96401" y="1929572"/>
                  </a:lnTo>
                  <a:lnTo>
                    <a:pt x="96401" y="1932863"/>
                  </a:lnTo>
                  <a:lnTo>
                    <a:pt x="97246" y="1933706"/>
                  </a:lnTo>
                  <a:lnTo>
                    <a:pt x="97246" y="1934551"/>
                  </a:lnTo>
                  <a:lnTo>
                    <a:pt x="98090" y="1935394"/>
                  </a:lnTo>
                  <a:lnTo>
                    <a:pt x="97246" y="1935394"/>
                  </a:lnTo>
                  <a:lnTo>
                    <a:pt x="96401" y="1936238"/>
                  </a:lnTo>
                  <a:lnTo>
                    <a:pt x="95557" y="1936238"/>
                  </a:lnTo>
                  <a:lnTo>
                    <a:pt x="94713" y="1937082"/>
                  </a:lnTo>
                  <a:lnTo>
                    <a:pt x="95557" y="1940372"/>
                  </a:lnTo>
                  <a:lnTo>
                    <a:pt x="94460" y="1940372"/>
                  </a:lnTo>
                  <a:lnTo>
                    <a:pt x="94460" y="1940541"/>
                  </a:lnTo>
                  <a:lnTo>
                    <a:pt x="93109" y="1940541"/>
                  </a:lnTo>
                  <a:lnTo>
                    <a:pt x="93109" y="1942819"/>
                  </a:lnTo>
                  <a:lnTo>
                    <a:pt x="93953" y="1943663"/>
                  </a:lnTo>
                  <a:lnTo>
                    <a:pt x="93953" y="1944507"/>
                  </a:lnTo>
                  <a:lnTo>
                    <a:pt x="94797" y="1945350"/>
                  </a:lnTo>
                  <a:lnTo>
                    <a:pt x="94797" y="1946194"/>
                  </a:lnTo>
                  <a:lnTo>
                    <a:pt x="95642" y="1947038"/>
                  </a:lnTo>
                  <a:lnTo>
                    <a:pt x="97246" y="1949485"/>
                  </a:lnTo>
                  <a:lnTo>
                    <a:pt x="96401" y="1950329"/>
                  </a:lnTo>
                  <a:lnTo>
                    <a:pt x="95642" y="1950329"/>
                  </a:lnTo>
                  <a:lnTo>
                    <a:pt x="97246" y="1951932"/>
                  </a:lnTo>
                  <a:lnTo>
                    <a:pt x="98090" y="1953535"/>
                  </a:lnTo>
                  <a:lnTo>
                    <a:pt x="96486" y="1954378"/>
                  </a:lnTo>
                  <a:lnTo>
                    <a:pt x="98090" y="1955223"/>
                  </a:lnTo>
                  <a:lnTo>
                    <a:pt x="98934" y="1956066"/>
                  </a:lnTo>
                  <a:lnTo>
                    <a:pt x="99778" y="1956066"/>
                  </a:lnTo>
                  <a:lnTo>
                    <a:pt x="99778" y="1956910"/>
                  </a:lnTo>
                  <a:lnTo>
                    <a:pt x="100622" y="1956910"/>
                  </a:lnTo>
                  <a:lnTo>
                    <a:pt x="101466" y="1957754"/>
                  </a:lnTo>
                  <a:lnTo>
                    <a:pt x="100622" y="1958597"/>
                  </a:lnTo>
                  <a:lnTo>
                    <a:pt x="100622" y="1959441"/>
                  </a:lnTo>
                  <a:lnTo>
                    <a:pt x="99778" y="1959441"/>
                  </a:lnTo>
                  <a:lnTo>
                    <a:pt x="99778" y="1960285"/>
                  </a:lnTo>
                  <a:lnTo>
                    <a:pt x="101382" y="1961972"/>
                  </a:lnTo>
                  <a:lnTo>
                    <a:pt x="101382" y="1962816"/>
                  </a:lnTo>
                  <a:lnTo>
                    <a:pt x="102226" y="1962816"/>
                  </a:lnTo>
                  <a:lnTo>
                    <a:pt x="103070" y="1963660"/>
                  </a:lnTo>
                  <a:lnTo>
                    <a:pt x="103914" y="1964504"/>
                  </a:lnTo>
                  <a:lnTo>
                    <a:pt x="103914" y="1965347"/>
                  </a:lnTo>
                  <a:lnTo>
                    <a:pt x="104758" y="1966191"/>
                  </a:lnTo>
                  <a:lnTo>
                    <a:pt x="104758" y="1968638"/>
                  </a:lnTo>
                  <a:lnTo>
                    <a:pt x="105602" y="1969482"/>
                  </a:lnTo>
                  <a:lnTo>
                    <a:pt x="105602" y="1970072"/>
                  </a:lnTo>
                  <a:lnTo>
                    <a:pt x="106278" y="1969650"/>
                  </a:lnTo>
                  <a:lnTo>
                    <a:pt x="106447" y="1969482"/>
                  </a:lnTo>
                  <a:lnTo>
                    <a:pt x="107291" y="1968638"/>
                  </a:lnTo>
                  <a:lnTo>
                    <a:pt x="108135" y="1969482"/>
                  </a:lnTo>
                  <a:lnTo>
                    <a:pt x="108135" y="1970325"/>
                  </a:lnTo>
                  <a:lnTo>
                    <a:pt x="108979" y="1971169"/>
                  </a:lnTo>
                  <a:lnTo>
                    <a:pt x="108979" y="1972013"/>
                  </a:lnTo>
                  <a:lnTo>
                    <a:pt x="109823" y="1972857"/>
                  </a:lnTo>
                  <a:lnTo>
                    <a:pt x="109823" y="1973701"/>
                  </a:lnTo>
                  <a:lnTo>
                    <a:pt x="108979" y="1974544"/>
                  </a:lnTo>
                  <a:lnTo>
                    <a:pt x="108979" y="1975388"/>
                  </a:lnTo>
                  <a:lnTo>
                    <a:pt x="108135" y="1976991"/>
                  </a:lnTo>
                  <a:lnTo>
                    <a:pt x="108135" y="1978594"/>
                  </a:lnTo>
                  <a:lnTo>
                    <a:pt x="107291" y="1980197"/>
                  </a:lnTo>
                  <a:lnTo>
                    <a:pt x="107291" y="1981800"/>
                  </a:lnTo>
                  <a:lnTo>
                    <a:pt x="106447" y="1982644"/>
                  </a:lnTo>
                  <a:lnTo>
                    <a:pt x="106447" y="1984248"/>
                  </a:lnTo>
                  <a:lnTo>
                    <a:pt x="106784" y="1984079"/>
                  </a:lnTo>
                  <a:lnTo>
                    <a:pt x="108135" y="1983151"/>
                  </a:lnTo>
                  <a:lnTo>
                    <a:pt x="109317" y="1982307"/>
                  </a:lnTo>
                  <a:lnTo>
                    <a:pt x="109486" y="1982560"/>
                  </a:lnTo>
                  <a:lnTo>
                    <a:pt x="109739" y="1982560"/>
                  </a:lnTo>
                  <a:lnTo>
                    <a:pt x="109739" y="1981716"/>
                  </a:lnTo>
                  <a:lnTo>
                    <a:pt x="110583" y="1981716"/>
                  </a:lnTo>
                  <a:lnTo>
                    <a:pt x="111427" y="1984163"/>
                  </a:lnTo>
                  <a:lnTo>
                    <a:pt x="112271" y="1985007"/>
                  </a:lnTo>
                  <a:lnTo>
                    <a:pt x="113116" y="1985007"/>
                  </a:lnTo>
                  <a:lnTo>
                    <a:pt x="113116" y="1985851"/>
                  </a:lnTo>
                  <a:lnTo>
                    <a:pt x="113960" y="1985851"/>
                  </a:lnTo>
                  <a:lnTo>
                    <a:pt x="113960" y="1986694"/>
                  </a:lnTo>
                  <a:lnTo>
                    <a:pt x="114804" y="1987538"/>
                  </a:lnTo>
                  <a:lnTo>
                    <a:pt x="115648" y="1988382"/>
                  </a:lnTo>
                  <a:lnTo>
                    <a:pt x="114804" y="1989985"/>
                  </a:lnTo>
                  <a:lnTo>
                    <a:pt x="115648" y="1989985"/>
                  </a:lnTo>
                  <a:lnTo>
                    <a:pt x="115648" y="1990829"/>
                  </a:lnTo>
                  <a:lnTo>
                    <a:pt x="116492" y="1990829"/>
                  </a:lnTo>
                  <a:lnTo>
                    <a:pt x="115648" y="1991672"/>
                  </a:lnTo>
                  <a:lnTo>
                    <a:pt x="115648" y="1992516"/>
                  </a:lnTo>
                  <a:lnTo>
                    <a:pt x="114804" y="1993360"/>
                  </a:lnTo>
                  <a:lnTo>
                    <a:pt x="114804" y="1994204"/>
                  </a:lnTo>
                  <a:lnTo>
                    <a:pt x="113960" y="1994204"/>
                  </a:lnTo>
                  <a:lnTo>
                    <a:pt x="113116" y="1995047"/>
                  </a:lnTo>
                  <a:lnTo>
                    <a:pt x="113960" y="1995047"/>
                  </a:lnTo>
                  <a:lnTo>
                    <a:pt x="114804" y="1995891"/>
                  </a:lnTo>
                  <a:lnTo>
                    <a:pt x="113960" y="1995891"/>
                  </a:lnTo>
                  <a:lnTo>
                    <a:pt x="113960" y="1996735"/>
                  </a:lnTo>
                  <a:lnTo>
                    <a:pt x="113116" y="1996735"/>
                  </a:lnTo>
                  <a:lnTo>
                    <a:pt x="113116" y="1997578"/>
                  </a:lnTo>
                  <a:lnTo>
                    <a:pt x="113960" y="1998422"/>
                  </a:lnTo>
                  <a:lnTo>
                    <a:pt x="114804" y="1998422"/>
                  </a:lnTo>
                  <a:lnTo>
                    <a:pt x="115648" y="1999266"/>
                  </a:lnTo>
                  <a:lnTo>
                    <a:pt x="117252" y="1999266"/>
                  </a:lnTo>
                  <a:lnTo>
                    <a:pt x="118096" y="2000110"/>
                  </a:lnTo>
                  <a:lnTo>
                    <a:pt x="118940" y="2000110"/>
                  </a:lnTo>
                  <a:lnTo>
                    <a:pt x="118940" y="2000954"/>
                  </a:lnTo>
                  <a:lnTo>
                    <a:pt x="122992" y="2000954"/>
                  </a:lnTo>
                  <a:lnTo>
                    <a:pt x="123836" y="2001797"/>
                  </a:lnTo>
                  <a:lnTo>
                    <a:pt x="125440" y="2001797"/>
                  </a:lnTo>
                  <a:lnTo>
                    <a:pt x="125440" y="2002641"/>
                  </a:lnTo>
                  <a:lnTo>
                    <a:pt x="126284" y="2002641"/>
                  </a:lnTo>
                  <a:lnTo>
                    <a:pt x="126284" y="2003485"/>
                  </a:lnTo>
                  <a:lnTo>
                    <a:pt x="127128" y="2003907"/>
                  </a:lnTo>
                  <a:lnTo>
                    <a:pt x="127804" y="2003907"/>
                  </a:lnTo>
                  <a:lnTo>
                    <a:pt x="127804" y="2003654"/>
                  </a:lnTo>
                  <a:lnTo>
                    <a:pt x="127888" y="2003654"/>
                  </a:lnTo>
                  <a:lnTo>
                    <a:pt x="127888" y="2003485"/>
                  </a:lnTo>
                  <a:lnTo>
                    <a:pt x="129492" y="2003485"/>
                  </a:lnTo>
                  <a:lnTo>
                    <a:pt x="129492" y="2004328"/>
                  </a:lnTo>
                  <a:lnTo>
                    <a:pt x="130167" y="2005003"/>
                  </a:lnTo>
                  <a:lnTo>
                    <a:pt x="130167" y="2004835"/>
                  </a:lnTo>
                  <a:lnTo>
                    <a:pt x="130420" y="2004328"/>
                  </a:lnTo>
                  <a:lnTo>
                    <a:pt x="130420" y="2002810"/>
                  </a:lnTo>
                  <a:lnTo>
                    <a:pt x="131856" y="2002810"/>
                  </a:lnTo>
                  <a:lnTo>
                    <a:pt x="132193" y="2002641"/>
                  </a:lnTo>
                  <a:lnTo>
                    <a:pt x="132362" y="2002472"/>
                  </a:lnTo>
                  <a:lnTo>
                    <a:pt x="132362" y="2002726"/>
                  </a:lnTo>
                  <a:lnTo>
                    <a:pt x="132869" y="2002726"/>
                  </a:lnTo>
                  <a:lnTo>
                    <a:pt x="132869" y="2001882"/>
                  </a:lnTo>
                  <a:lnTo>
                    <a:pt x="133713" y="2002726"/>
                  </a:lnTo>
                  <a:lnTo>
                    <a:pt x="133713" y="2003569"/>
                  </a:lnTo>
                  <a:lnTo>
                    <a:pt x="135317" y="2003569"/>
                  </a:lnTo>
                  <a:lnTo>
                    <a:pt x="136921" y="2004413"/>
                  </a:lnTo>
                  <a:lnTo>
                    <a:pt x="137764" y="2004413"/>
                  </a:lnTo>
                  <a:lnTo>
                    <a:pt x="137764" y="2006016"/>
                  </a:lnTo>
                  <a:lnTo>
                    <a:pt x="139115" y="2006016"/>
                  </a:lnTo>
                  <a:lnTo>
                    <a:pt x="140466" y="2005763"/>
                  </a:lnTo>
                  <a:lnTo>
                    <a:pt x="141057" y="2005172"/>
                  </a:lnTo>
                  <a:lnTo>
                    <a:pt x="144349" y="2005172"/>
                  </a:lnTo>
                  <a:lnTo>
                    <a:pt x="145193" y="2006860"/>
                  </a:lnTo>
                  <a:lnTo>
                    <a:pt x="145193" y="2008463"/>
                  </a:lnTo>
                  <a:lnTo>
                    <a:pt x="146037" y="2008463"/>
                  </a:lnTo>
                  <a:lnTo>
                    <a:pt x="146881" y="2010150"/>
                  </a:lnTo>
                  <a:lnTo>
                    <a:pt x="146881" y="2013441"/>
                  </a:lnTo>
                  <a:lnTo>
                    <a:pt x="147726" y="2013441"/>
                  </a:lnTo>
                  <a:lnTo>
                    <a:pt x="147726" y="2014201"/>
                  </a:lnTo>
                  <a:lnTo>
                    <a:pt x="147894" y="2014201"/>
                  </a:lnTo>
                  <a:lnTo>
                    <a:pt x="148738" y="2013863"/>
                  </a:lnTo>
                  <a:lnTo>
                    <a:pt x="149160" y="2013357"/>
                  </a:lnTo>
                  <a:lnTo>
                    <a:pt x="149667" y="2012513"/>
                  </a:lnTo>
                  <a:lnTo>
                    <a:pt x="150680" y="2012091"/>
                  </a:lnTo>
                  <a:lnTo>
                    <a:pt x="150849" y="2012091"/>
                  </a:lnTo>
                  <a:lnTo>
                    <a:pt x="151018" y="2011838"/>
                  </a:lnTo>
                  <a:lnTo>
                    <a:pt x="151271" y="2011838"/>
                  </a:lnTo>
                  <a:lnTo>
                    <a:pt x="151862" y="2011585"/>
                  </a:lnTo>
                  <a:lnTo>
                    <a:pt x="152031" y="2011838"/>
                  </a:lnTo>
                  <a:lnTo>
                    <a:pt x="152621" y="2011838"/>
                  </a:lnTo>
                  <a:lnTo>
                    <a:pt x="152621" y="2012682"/>
                  </a:lnTo>
                  <a:lnTo>
                    <a:pt x="154225" y="2012682"/>
                  </a:lnTo>
                  <a:lnTo>
                    <a:pt x="154225" y="2013525"/>
                  </a:lnTo>
                  <a:lnTo>
                    <a:pt x="155829" y="2013525"/>
                  </a:lnTo>
                  <a:lnTo>
                    <a:pt x="155829" y="2014369"/>
                  </a:lnTo>
                  <a:lnTo>
                    <a:pt x="158277" y="2014369"/>
                  </a:lnTo>
                  <a:lnTo>
                    <a:pt x="158277" y="2015213"/>
                  </a:lnTo>
                  <a:lnTo>
                    <a:pt x="158446" y="2015213"/>
                  </a:lnTo>
                  <a:lnTo>
                    <a:pt x="159881" y="2014960"/>
                  </a:lnTo>
                  <a:lnTo>
                    <a:pt x="159881" y="2014453"/>
                  </a:lnTo>
                  <a:lnTo>
                    <a:pt x="163173" y="2014453"/>
                  </a:lnTo>
                  <a:lnTo>
                    <a:pt x="164777" y="2015297"/>
                  </a:lnTo>
                  <a:lnTo>
                    <a:pt x="164777" y="2041538"/>
                  </a:lnTo>
                  <a:lnTo>
                    <a:pt x="165452" y="2045672"/>
                  </a:lnTo>
                  <a:lnTo>
                    <a:pt x="166212" y="2051410"/>
                  </a:lnTo>
                  <a:lnTo>
                    <a:pt x="166972" y="2057147"/>
                  </a:lnTo>
                  <a:lnTo>
                    <a:pt x="169420" y="2062885"/>
                  </a:lnTo>
                  <a:lnTo>
                    <a:pt x="169420" y="2064488"/>
                  </a:lnTo>
                  <a:lnTo>
                    <a:pt x="170264" y="2065332"/>
                  </a:lnTo>
                  <a:lnTo>
                    <a:pt x="171024" y="2069466"/>
                  </a:lnTo>
                  <a:lnTo>
                    <a:pt x="171024" y="2085075"/>
                  </a:lnTo>
                  <a:lnTo>
                    <a:pt x="170095" y="2087522"/>
                  </a:lnTo>
                  <a:lnTo>
                    <a:pt x="169251" y="2089126"/>
                  </a:lnTo>
                  <a:lnTo>
                    <a:pt x="169251" y="2089969"/>
                  </a:lnTo>
                  <a:lnTo>
                    <a:pt x="166803" y="2095707"/>
                  </a:lnTo>
                  <a:lnTo>
                    <a:pt x="164355" y="2098997"/>
                  </a:lnTo>
                  <a:lnTo>
                    <a:pt x="161063" y="2104735"/>
                  </a:lnTo>
                  <a:lnTo>
                    <a:pt x="160219" y="2105578"/>
                  </a:lnTo>
                  <a:lnTo>
                    <a:pt x="159375" y="2106422"/>
                  </a:lnTo>
                  <a:lnTo>
                    <a:pt x="156083" y="2110472"/>
                  </a:lnTo>
                  <a:lnTo>
                    <a:pt x="153634" y="2113763"/>
                  </a:lnTo>
                  <a:lnTo>
                    <a:pt x="152031" y="2116210"/>
                  </a:lnTo>
                  <a:lnTo>
                    <a:pt x="150427" y="2118657"/>
                  </a:lnTo>
                  <a:lnTo>
                    <a:pt x="149583" y="2121104"/>
                  </a:lnTo>
                  <a:lnTo>
                    <a:pt x="149583" y="2125998"/>
                  </a:lnTo>
                  <a:lnTo>
                    <a:pt x="156927" y="2125998"/>
                  </a:lnTo>
                  <a:lnTo>
                    <a:pt x="157771" y="2126841"/>
                  </a:lnTo>
                  <a:lnTo>
                    <a:pt x="156927" y="2127685"/>
                  </a:lnTo>
                  <a:lnTo>
                    <a:pt x="156927" y="2129288"/>
                  </a:lnTo>
                  <a:lnTo>
                    <a:pt x="157771" y="2129288"/>
                  </a:lnTo>
                  <a:lnTo>
                    <a:pt x="157771" y="2130132"/>
                  </a:lnTo>
                  <a:lnTo>
                    <a:pt x="160219" y="2130975"/>
                  </a:lnTo>
                  <a:lnTo>
                    <a:pt x="163511" y="2130975"/>
                  </a:lnTo>
                  <a:lnTo>
                    <a:pt x="165959" y="2131819"/>
                  </a:lnTo>
                  <a:lnTo>
                    <a:pt x="167141" y="2131819"/>
                  </a:lnTo>
                  <a:lnTo>
                    <a:pt x="167479" y="2131651"/>
                  </a:lnTo>
                  <a:lnTo>
                    <a:pt x="167816" y="2131651"/>
                  </a:lnTo>
                  <a:lnTo>
                    <a:pt x="168323" y="2130975"/>
                  </a:lnTo>
                  <a:lnTo>
                    <a:pt x="170940" y="2130975"/>
                  </a:lnTo>
                  <a:lnTo>
                    <a:pt x="171446" y="2130723"/>
                  </a:lnTo>
                  <a:lnTo>
                    <a:pt x="173725" y="2127854"/>
                  </a:lnTo>
                  <a:lnTo>
                    <a:pt x="174823" y="2125491"/>
                  </a:lnTo>
                  <a:lnTo>
                    <a:pt x="175329" y="2123719"/>
                  </a:lnTo>
                  <a:lnTo>
                    <a:pt x="176089" y="2123888"/>
                  </a:lnTo>
                  <a:lnTo>
                    <a:pt x="176257" y="2123888"/>
                  </a:lnTo>
                  <a:lnTo>
                    <a:pt x="176595" y="2123635"/>
                  </a:lnTo>
                  <a:lnTo>
                    <a:pt x="177439" y="2123635"/>
                  </a:lnTo>
                  <a:lnTo>
                    <a:pt x="178284" y="2124479"/>
                  </a:lnTo>
                  <a:lnTo>
                    <a:pt x="181491" y="2124479"/>
                  </a:lnTo>
                  <a:lnTo>
                    <a:pt x="181829" y="2123635"/>
                  </a:lnTo>
                  <a:lnTo>
                    <a:pt x="183433" y="2123635"/>
                  </a:lnTo>
                  <a:lnTo>
                    <a:pt x="183771" y="2121779"/>
                  </a:lnTo>
                  <a:lnTo>
                    <a:pt x="184108" y="2121779"/>
                  </a:lnTo>
                  <a:lnTo>
                    <a:pt x="184699" y="2121188"/>
                  </a:lnTo>
                  <a:lnTo>
                    <a:pt x="185374" y="2121525"/>
                  </a:lnTo>
                  <a:lnTo>
                    <a:pt x="185881" y="2119838"/>
                  </a:lnTo>
                  <a:lnTo>
                    <a:pt x="186387" y="2120091"/>
                  </a:lnTo>
                  <a:lnTo>
                    <a:pt x="186387" y="2119501"/>
                  </a:lnTo>
                  <a:lnTo>
                    <a:pt x="187232" y="2119501"/>
                  </a:lnTo>
                  <a:lnTo>
                    <a:pt x="187232" y="2120260"/>
                  </a:lnTo>
                  <a:lnTo>
                    <a:pt x="187907" y="2120260"/>
                  </a:lnTo>
                  <a:lnTo>
                    <a:pt x="188160" y="2119416"/>
                  </a:lnTo>
                  <a:lnTo>
                    <a:pt x="188582" y="2119585"/>
                  </a:lnTo>
                  <a:lnTo>
                    <a:pt x="190524" y="2119585"/>
                  </a:lnTo>
                  <a:lnTo>
                    <a:pt x="190524" y="2121104"/>
                  </a:lnTo>
                  <a:lnTo>
                    <a:pt x="192718" y="2121104"/>
                  </a:lnTo>
                  <a:lnTo>
                    <a:pt x="194829" y="2118741"/>
                  </a:lnTo>
                  <a:lnTo>
                    <a:pt x="195420" y="2117813"/>
                  </a:lnTo>
                  <a:lnTo>
                    <a:pt x="197530" y="2114438"/>
                  </a:lnTo>
                  <a:lnTo>
                    <a:pt x="198459" y="2111738"/>
                  </a:lnTo>
                  <a:lnTo>
                    <a:pt x="199218" y="2112075"/>
                  </a:lnTo>
                  <a:lnTo>
                    <a:pt x="199640" y="2111316"/>
                  </a:lnTo>
                  <a:lnTo>
                    <a:pt x="200485" y="2112160"/>
                  </a:lnTo>
                  <a:lnTo>
                    <a:pt x="201329" y="2112160"/>
                  </a:lnTo>
                  <a:lnTo>
                    <a:pt x="202173" y="2113003"/>
                  </a:lnTo>
                  <a:lnTo>
                    <a:pt x="203017" y="2113003"/>
                  </a:lnTo>
                  <a:lnTo>
                    <a:pt x="202173" y="2113848"/>
                  </a:lnTo>
                  <a:lnTo>
                    <a:pt x="201413" y="2113848"/>
                  </a:lnTo>
                  <a:lnTo>
                    <a:pt x="202933" y="2114691"/>
                  </a:lnTo>
                  <a:lnTo>
                    <a:pt x="202089" y="2115535"/>
                  </a:lnTo>
                  <a:lnTo>
                    <a:pt x="203692" y="2116379"/>
                  </a:lnTo>
                  <a:lnTo>
                    <a:pt x="203692" y="2117222"/>
                  </a:lnTo>
                  <a:lnTo>
                    <a:pt x="204536" y="2117222"/>
                  </a:lnTo>
                  <a:lnTo>
                    <a:pt x="204536" y="2118066"/>
                  </a:lnTo>
                  <a:lnTo>
                    <a:pt x="205381" y="2118066"/>
                  </a:lnTo>
                  <a:lnTo>
                    <a:pt x="204536" y="2118910"/>
                  </a:lnTo>
                  <a:lnTo>
                    <a:pt x="204536" y="2119754"/>
                  </a:lnTo>
                  <a:lnTo>
                    <a:pt x="205381" y="2120597"/>
                  </a:lnTo>
                  <a:lnTo>
                    <a:pt x="206225" y="2121441"/>
                  </a:lnTo>
                  <a:lnTo>
                    <a:pt x="207069" y="2122285"/>
                  </a:lnTo>
                  <a:lnTo>
                    <a:pt x="207913" y="2123129"/>
                  </a:lnTo>
                  <a:lnTo>
                    <a:pt x="208757" y="2123129"/>
                  </a:lnTo>
                  <a:lnTo>
                    <a:pt x="211205" y="2124816"/>
                  </a:lnTo>
                  <a:lnTo>
                    <a:pt x="212809" y="2124816"/>
                  </a:lnTo>
                  <a:lnTo>
                    <a:pt x="212809" y="2127263"/>
                  </a:lnTo>
                  <a:lnTo>
                    <a:pt x="216270" y="2127263"/>
                  </a:lnTo>
                  <a:lnTo>
                    <a:pt x="217368" y="2127010"/>
                  </a:lnTo>
                  <a:lnTo>
                    <a:pt x="217874" y="2127010"/>
                  </a:lnTo>
                  <a:lnTo>
                    <a:pt x="218549" y="2126419"/>
                  </a:lnTo>
                  <a:lnTo>
                    <a:pt x="219393" y="2126419"/>
                  </a:lnTo>
                  <a:lnTo>
                    <a:pt x="220238" y="2127263"/>
                  </a:lnTo>
                  <a:lnTo>
                    <a:pt x="223445" y="2127263"/>
                  </a:lnTo>
                  <a:lnTo>
                    <a:pt x="223867" y="2125744"/>
                  </a:lnTo>
                  <a:lnTo>
                    <a:pt x="225303" y="2121947"/>
                  </a:lnTo>
                  <a:lnTo>
                    <a:pt x="225303" y="2121273"/>
                  </a:lnTo>
                  <a:lnTo>
                    <a:pt x="226147" y="2119248"/>
                  </a:lnTo>
                  <a:lnTo>
                    <a:pt x="224880" y="2118741"/>
                  </a:lnTo>
                  <a:lnTo>
                    <a:pt x="225218" y="2117644"/>
                  </a:lnTo>
                  <a:lnTo>
                    <a:pt x="225978" y="2117054"/>
                  </a:lnTo>
                  <a:lnTo>
                    <a:pt x="225725" y="2116294"/>
                  </a:lnTo>
                  <a:lnTo>
                    <a:pt x="226062" y="2115704"/>
                  </a:lnTo>
                  <a:lnTo>
                    <a:pt x="225640" y="2115197"/>
                  </a:lnTo>
                  <a:lnTo>
                    <a:pt x="225134" y="2115197"/>
                  </a:lnTo>
                  <a:lnTo>
                    <a:pt x="225134" y="2114944"/>
                  </a:lnTo>
                  <a:lnTo>
                    <a:pt x="225893" y="2113510"/>
                  </a:lnTo>
                  <a:lnTo>
                    <a:pt x="226400" y="2111991"/>
                  </a:lnTo>
                  <a:lnTo>
                    <a:pt x="226400" y="2111991"/>
                  </a:lnTo>
                  <a:lnTo>
                    <a:pt x="226400" y="2111823"/>
                  </a:lnTo>
                  <a:lnTo>
                    <a:pt x="227075" y="2110219"/>
                  </a:lnTo>
                  <a:lnTo>
                    <a:pt x="227919" y="2108278"/>
                  </a:lnTo>
                  <a:lnTo>
                    <a:pt x="228595" y="2107013"/>
                  </a:lnTo>
                  <a:lnTo>
                    <a:pt x="229270" y="2106001"/>
                  </a:lnTo>
                  <a:lnTo>
                    <a:pt x="229777" y="2105410"/>
                  </a:lnTo>
                  <a:lnTo>
                    <a:pt x="231127" y="2104398"/>
                  </a:lnTo>
                  <a:lnTo>
                    <a:pt x="230705" y="2103553"/>
                  </a:lnTo>
                  <a:lnTo>
                    <a:pt x="232140" y="2102794"/>
                  </a:lnTo>
                  <a:lnTo>
                    <a:pt x="232393" y="2102541"/>
                  </a:lnTo>
                  <a:lnTo>
                    <a:pt x="232393" y="2102119"/>
                  </a:lnTo>
                  <a:lnTo>
                    <a:pt x="232224" y="2101950"/>
                  </a:lnTo>
                  <a:lnTo>
                    <a:pt x="232562" y="2101360"/>
                  </a:lnTo>
                  <a:lnTo>
                    <a:pt x="233744" y="2099925"/>
                  </a:lnTo>
                  <a:lnTo>
                    <a:pt x="234504" y="2099082"/>
                  </a:lnTo>
                  <a:lnTo>
                    <a:pt x="234841" y="2098744"/>
                  </a:lnTo>
                  <a:lnTo>
                    <a:pt x="235770" y="2098238"/>
                  </a:lnTo>
                  <a:lnTo>
                    <a:pt x="236867" y="2097563"/>
                  </a:lnTo>
                  <a:lnTo>
                    <a:pt x="237458" y="2097225"/>
                  </a:lnTo>
                  <a:lnTo>
                    <a:pt x="237458" y="2097225"/>
                  </a:lnTo>
                  <a:lnTo>
                    <a:pt x="237458" y="2096972"/>
                  </a:lnTo>
                  <a:lnTo>
                    <a:pt x="237796" y="2096972"/>
                  </a:lnTo>
                  <a:lnTo>
                    <a:pt x="238049" y="2096635"/>
                  </a:lnTo>
                  <a:lnTo>
                    <a:pt x="238218" y="2096466"/>
                  </a:lnTo>
                  <a:lnTo>
                    <a:pt x="238555" y="2095707"/>
                  </a:lnTo>
                  <a:lnTo>
                    <a:pt x="239062" y="2094441"/>
                  </a:lnTo>
                  <a:lnTo>
                    <a:pt x="239315" y="2094019"/>
                  </a:lnTo>
                  <a:lnTo>
                    <a:pt x="239737" y="2093766"/>
                  </a:lnTo>
                  <a:lnTo>
                    <a:pt x="240413" y="2093766"/>
                  </a:lnTo>
                  <a:lnTo>
                    <a:pt x="240582" y="2093513"/>
                  </a:lnTo>
                  <a:lnTo>
                    <a:pt x="240750" y="2092922"/>
                  </a:lnTo>
                  <a:lnTo>
                    <a:pt x="240750" y="2093260"/>
                  </a:lnTo>
                  <a:lnTo>
                    <a:pt x="241932" y="2091910"/>
                  </a:lnTo>
                  <a:lnTo>
                    <a:pt x="242861" y="2090897"/>
                  </a:lnTo>
                  <a:lnTo>
                    <a:pt x="243198" y="2090560"/>
                  </a:lnTo>
                  <a:lnTo>
                    <a:pt x="244802" y="2090560"/>
                  </a:lnTo>
                  <a:lnTo>
                    <a:pt x="245224" y="2089800"/>
                  </a:lnTo>
                  <a:lnTo>
                    <a:pt x="247250" y="2086763"/>
                  </a:lnTo>
                  <a:lnTo>
                    <a:pt x="247841" y="2085750"/>
                  </a:lnTo>
                  <a:lnTo>
                    <a:pt x="248179" y="2084907"/>
                  </a:lnTo>
                  <a:lnTo>
                    <a:pt x="248348" y="2084569"/>
                  </a:lnTo>
                  <a:lnTo>
                    <a:pt x="248601" y="2084232"/>
                  </a:lnTo>
                  <a:lnTo>
                    <a:pt x="248854" y="2084232"/>
                  </a:lnTo>
                  <a:lnTo>
                    <a:pt x="249276" y="2084401"/>
                  </a:lnTo>
                  <a:lnTo>
                    <a:pt x="249783" y="2083894"/>
                  </a:lnTo>
                  <a:lnTo>
                    <a:pt x="250036" y="2084147"/>
                  </a:lnTo>
                  <a:lnTo>
                    <a:pt x="251471" y="2082544"/>
                  </a:lnTo>
                  <a:lnTo>
                    <a:pt x="256029" y="2077144"/>
                  </a:lnTo>
                  <a:lnTo>
                    <a:pt x="257718" y="2075204"/>
                  </a:lnTo>
                  <a:lnTo>
                    <a:pt x="258646" y="2075204"/>
                  </a:lnTo>
                  <a:lnTo>
                    <a:pt x="258815" y="2074951"/>
                  </a:lnTo>
                  <a:lnTo>
                    <a:pt x="260588" y="2074951"/>
                  </a:lnTo>
                  <a:lnTo>
                    <a:pt x="262107" y="2074613"/>
                  </a:lnTo>
                  <a:lnTo>
                    <a:pt x="262107" y="2074107"/>
                  </a:lnTo>
                  <a:lnTo>
                    <a:pt x="267425" y="2074107"/>
                  </a:lnTo>
                  <a:lnTo>
                    <a:pt x="267679" y="2073854"/>
                  </a:lnTo>
                  <a:lnTo>
                    <a:pt x="268185" y="2073854"/>
                  </a:lnTo>
                  <a:lnTo>
                    <a:pt x="268692" y="2073348"/>
                  </a:lnTo>
                  <a:lnTo>
                    <a:pt x="272744" y="2074191"/>
                  </a:lnTo>
                  <a:lnTo>
                    <a:pt x="273588" y="2074191"/>
                  </a:lnTo>
                  <a:lnTo>
                    <a:pt x="272744" y="2075794"/>
                  </a:lnTo>
                  <a:lnTo>
                    <a:pt x="273588" y="2078241"/>
                  </a:lnTo>
                  <a:lnTo>
                    <a:pt x="273588" y="2079085"/>
                  </a:lnTo>
                  <a:lnTo>
                    <a:pt x="274432" y="2079929"/>
                  </a:lnTo>
                  <a:lnTo>
                    <a:pt x="274432" y="2081532"/>
                  </a:lnTo>
                  <a:lnTo>
                    <a:pt x="275191" y="2084822"/>
                  </a:lnTo>
                  <a:lnTo>
                    <a:pt x="276036" y="2086426"/>
                  </a:lnTo>
                  <a:lnTo>
                    <a:pt x="276036" y="2089716"/>
                  </a:lnTo>
                  <a:lnTo>
                    <a:pt x="276795" y="2092163"/>
                  </a:lnTo>
                  <a:lnTo>
                    <a:pt x="276795" y="2093007"/>
                  </a:lnTo>
                  <a:lnTo>
                    <a:pt x="277640" y="2093007"/>
                  </a:lnTo>
                  <a:lnTo>
                    <a:pt x="277640" y="2095454"/>
                  </a:lnTo>
                  <a:lnTo>
                    <a:pt x="278484" y="2095454"/>
                  </a:lnTo>
                  <a:lnTo>
                    <a:pt x="279328" y="2097901"/>
                  </a:lnTo>
                  <a:lnTo>
                    <a:pt x="283380" y="2106085"/>
                  </a:lnTo>
                  <a:lnTo>
                    <a:pt x="284139" y="2106085"/>
                  </a:lnTo>
                  <a:lnTo>
                    <a:pt x="286081" y="2105494"/>
                  </a:lnTo>
                  <a:lnTo>
                    <a:pt x="286841" y="2105072"/>
                  </a:lnTo>
                  <a:lnTo>
                    <a:pt x="289204" y="2103301"/>
                  </a:lnTo>
                  <a:lnTo>
                    <a:pt x="290893" y="2102204"/>
                  </a:lnTo>
                  <a:lnTo>
                    <a:pt x="293088" y="2100769"/>
                  </a:lnTo>
                  <a:lnTo>
                    <a:pt x="293594" y="2100516"/>
                  </a:lnTo>
                  <a:lnTo>
                    <a:pt x="293594" y="2100769"/>
                  </a:lnTo>
                  <a:lnTo>
                    <a:pt x="294016" y="2100432"/>
                  </a:lnTo>
                  <a:lnTo>
                    <a:pt x="294860" y="2101276"/>
                  </a:lnTo>
                  <a:lnTo>
                    <a:pt x="295704" y="2102879"/>
                  </a:lnTo>
                  <a:lnTo>
                    <a:pt x="296548" y="2103722"/>
                  </a:lnTo>
                  <a:lnTo>
                    <a:pt x="297392" y="2105326"/>
                  </a:lnTo>
                  <a:lnTo>
                    <a:pt x="298237" y="2105326"/>
                  </a:lnTo>
                  <a:lnTo>
                    <a:pt x="298237" y="2106169"/>
                  </a:lnTo>
                  <a:lnTo>
                    <a:pt x="299081" y="2107013"/>
                  </a:lnTo>
                  <a:lnTo>
                    <a:pt x="299925" y="2109460"/>
                  </a:lnTo>
                  <a:lnTo>
                    <a:pt x="301529" y="2111147"/>
                  </a:lnTo>
                  <a:lnTo>
                    <a:pt x="303133" y="2114438"/>
                  </a:lnTo>
                  <a:lnTo>
                    <a:pt x="303977" y="2114438"/>
                  </a:lnTo>
                  <a:lnTo>
                    <a:pt x="304821" y="2116125"/>
                  </a:lnTo>
                  <a:lnTo>
                    <a:pt x="304821" y="2116969"/>
                  </a:lnTo>
                  <a:lnTo>
                    <a:pt x="305665" y="2116969"/>
                  </a:lnTo>
                  <a:lnTo>
                    <a:pt x="305665" y="2117813"/>
                  </a:lnTo>
                  <a:lnTo>
                    <a:pt x="306509" y="2118657"/>
                  </a:lnTo>
                  <a:lnTo>
                    <a:pt x="308957" y="2121947"/>
                  </a:lnTo>
                  <a:lnTo>
                    <a:pt x="308957" y="2122791"/>
                  </a:lnTo>
                  <a:lnTo>
                    <a:pt x="309801" y="2124394"/>
                  </a:lnTo>
                  <a:lnTo>
                    <a:pt x="310646" y="2125238"/>
                  </a:lnTo>
                  <a:lnTo>
                    <a:pt x="312250" y="2126926"/>
                  </a:lnTo>
                  <a:lnTo>
                    <a:pt x="313094" y="2129372"/>
                  </a:lnTo>
                  <a:lnTo>
                    <a:pt x="314698" y="2129372"/>
                  </a:lnTo>
                  <a:lnTo>
                    <a:pt x="315288" y="2129963"/>
                  </a:lnTo>
                  <a:lnTo>
                    <a:pt x="316639" y="2129963"/>
                  </a:lnTo>
                  <a:lnTo>
                    <a:pt x="317145" y="2129372"/>
                  </a:lnTo>
                  <a:lnTo>
                    <a:pt x="321619" y="2129372"/>
                  </a:lnTo>
                  <a:lnTo>
                    <a:pt x="322379" y="2129035"/>
                  </a:lnTo>
                  <a:lnTo>
                    <a:pt x="322886" y="2128782"/>
                  </a:lnTo>
                  <a:lnTo>
                    <a:pt x="322886" y="2128613"/>
                  </a:lnTo>
                  <a:lnTo>
                    <a:pt x="323223" y="2128613"/>
                  </a:lnTo>
                  <a:lnTo>
                    <a:pt x="324659" y="2127938"/>
                  </a:lnTo>
                  <a:lnTo>
                    <a:pt x="326178" y="2127010"/>
                  </a:lnTo>
                  <a:lnTo>
                    <a:pt x="328120" y="2125660"/>
                  </a:lnTo>
                  <a:lnTo>
                    <a:pt x="328879" y="2125238"/>
                  </a:lnTo>
                  <a:lnTo>
                    <a:pt x="330145" y="2124647"/>
                  </a:lnTo>
                  <a:lnTo>
                    <a:pt x="331074" y="2124310"/>
                  </a:lnTo>
                  <a:lnTo>
                    <a:pt x="331918" y="2124141"/>
                  </a:lnTo>
                  <a:lnTo>
                    <a:pt x="331918" y="2123804"/>
                  </a:lnTo>
                  <a:lnTo>
                    <a:pt x="340950" y="2123804"/>
                  </a:lnTo>
                  <a:lnTo>
                    <a:pt x="342470" y="2124647"/>
                  </a:lnTo>
                  <a:lnTo>
                    <a:pt x="342639" y="2124647"/>
                  </a:lnTo>
                  <a:lnTo>
                    <a:pt x="344580" y="2122369"/>
                  </a:lnTo>
                  <a:lnTo>
                    <a:pt x="345171" y="2121357"/>
                  </a:lnTo>
                  <a:lnTo>
                    <a:pt x="346184" y="2120260"/>
                  </a:lnTo>
                  <a:lnTo>
                    <a:pt x="346522" y="2119922"/>
                  </a:lnTo>
                  <a:lnTo>
                    <a:pt x="349392" y="2117222"/>
                  </a:lnTo>
                  <a:lnTo>
                    <a:pt x="350911" y="2115957"/>
                  </a:lnTo>
                  <a:lnTo>
                    <a:pt x="352093" y="2114944"/>
                  </a:lnTo>
                  <a:lnTo>
                    <a:pt x="353275" y="2114185"/>
                  </a:lnTo>
                  <a:lnTo>
                    <a:pt x="353275" y="2114185"/>
                  </a:lnTo>
                  <a:lnTo>
                    <a:pt x="353613" y="2113932"/>
                  </a:lnTo>
                  <a:lnTo>
                    <a:pt x="354035" y="2113679"/>
                  </a:lnTo>
                  <a:lnTo>
                    <a:pt x="354035" y="2113341"/>
                  </a:lnTo>
                  <a:lnTo>
                    <a:pt x="354795" y="2113341"/>
                  </a:lnTo>
                  <a:lnTo>
                    <a:pt x="356229" y="2112751"/>
                  </a:lnTo>
                  <a:lnTo>
                    <a:pt x="356398" y="2112582"/>
                  </a:lnTo>
                  <a:lnTo>
                    <a:pt x="356736" y="2112582"/>
                  </a:lnTo>
                  <a:lnTo>
                    <a:pt x="358340" y="2111991"/>
                  </a:lnTo>
                  <a:lnTo>
                    <a:pt x="359691" y="2111485"/>
                  </a:lnTo>
                  <a:lnTo>
                    <a:pt x="360535" y="2111147"/>
                  </a:lnTo>
                  <a:lnTo>
                    <a:pt x="360788" y="2111147"/>
                  </a:lnTo>
                  <a:lnTo>
                    <a:pt x="361210" y="2110894"/>
                  </a:lnTo>
                  <a:lnTo>
                    <a:pt x="361210" y="2111063"/>
                  </a:lnTo>
                  <a:lnTo>
                    <a:pt x="362307" y="2111063"/>
                  </a:lnTo>
                  <a:lnTo>
                    <a:pt x="362307" y="2112666"/>
                  </a:lnTo>
                  <a:lnTo>
                    <a:pt x="363152" y="2113510"/>
                  </a:lnTo>
                  <a:lnTo>
                    <a:pt x="363152" y="2117644"/>
                  </a:lnTo>
                  <a:lnTo>
                    <a:pt x="363911" y="2117644"/>
                  </a:lnTo>
                  <a:lnTo>
                    <a:pt x="363911" y="2119248"/>
                  </a:lnTo>
                  <a:lnTo>
                    <a:pt x="364671" y="2121694"/>
                  </a:lnTo>
                  <a:lnTo>
                    <a:pt x="364671" y="2123297"/>
                  </a:lnTo>
                  <a:lnTo>
                    <a:pt x="365431" y="2125744"/>
                  </a:lnTo>
                  <a:lnTo>
                    <a:pt x="365431" y="2127347"/>
                  </a:lnTo>
                  <a:lnTo>
                    <a:pt x="366275" y="2127347"/>
                  </a:lnTo>
                  <a:lnTo>
                    <a:pt x="366275" y="2132241"/>
                  </a:lnTo>
                  <a:lnTo>
                    <a:pt x="366866" y="2134097"/>
                  </a:lnTo>
                  <a:lnTo>
                    <a:pt x="370580" y="2127347"/>
                  </a:lnTo>
                  <a:lnTo>
                    <a:pt x="371255" y="2126672"/>
                  </a:lnTo>
                  <a:lnTo>
                    <a:pt x="372606" y="2125407"/>
                  </a:lnTo>
                  <a:lnTo>
                    <a:pt x="374041" y="2124141"/>
                  </a:lnTo>
                  <a:lnTo>
                    <a:pt x="377333" y="2120851"/>
                  </a:lnTo>
                  <a:lnTo>
                    <a:pt x="378515" y="2119754"/>
                  </a:lnTo>
                  <a:lnTo>
                    <a:pt x="379443" y="2119079"/>
                  </a:lnTo>
                  <a:lnTo>
                    <a:pt x="380203" y="2118319"/>
                  </a:lnTo>
                  <a:lnTo>
                    <a:pt x="380456" y="2118066"/>
                  </a:lnTo>
                  <a:lnTo>
                    <a:pt x="380710" y="2117897"/>
                  </a:lnTo>
                  <a:lnTo>
                    <a:pt x="380963" y="2117644"/>
                  </a:lnTo>
                  <a:lnTo>
                    <a:pt x="381047" y="2117644"/>
                  </a:lnTo>
                  <a:lnTo>
                    <a:pt x="381385" y="2117391"/>
                  </a:lnTo>
                  <a:lnTo>
                    <a:pt x="381807" y="2117138"/>
                  </a:lnTo>
                  <a:lnTo>
                    <a:pt x="381807" y="2116800"/>
                  </a:lnTo>
                  <a:lnTo>
                    <a:pt x="382736" y="2116463"/>
                  </a:lnTo>
                  <a:lnTo>
                    <a:pt x="383495" y="2115957"/>
                  </a:lnTo>
                  <a:lnTo>
                    <a:pt x="384086" y="2115366"/>
                  </a:lnTo>
                  <a:lnTo>
                    <a:pt x="384340" y="2115029"/>
                  </a:lnTo>
                  <a:lnTo>
                    <a:pt x="384846" y="2114691"/>
                  </a:lnTo>
                  <a:lnTo>
                    <a:pt x="385099" y="2114523"/>
                  </a:lnTo>
                  <a:lnTo>
                    <a:pt x="385099" y="2114269"/>
                  </a:lnTo>
                  <a:lnTo>
                    <a:pt x="386788" y="2114269"/>
                  </a:lnTo>
                  <a:lnTo>
                    <a:pt x="387378" y="2113932"/>
                  </a:lnTo>
                  <a:lnTo>
                    <a:pt x="388391" y="2113341"/>
                  </a:lnTo>
                  <a:lnTo>
                    <a:pt x="388814" y="2113088"/>
                  </a:lnTo>
                  <a:lnTo>
                    <a:pt x="389320" y="2112666"/>
                  </a:lnTo>
                  <a:lnTo>
                    <a:pt x="389658" y="2112666"/>
                  </a:lnTo>
                  <a:lnTo>
                    <a:pt x="389995" y="2112497"/>
                  </a:lnTo>
                  <a:lnTo>
                    <a:pt x="390586" y="2112244"/>
                  </a:lnTo>
                  <a:lnTo>
                    <a:pt x="390924" y="2111907"/>
                  </a:lnTo>
                  <a:lnTo>
                    <a:pt x="391430" y="2111907"/>
                  </a:lnTo>
                  <a:lnTo>
                    <a:pt x="391768" y="2111738"/>
                  </a:lnTo>
                  <a:lnTo>
                    <a:pt x="392697" y="2111485"/>
                  </a:lnTo>
                  <a:lnTo>
                    <a:pt x="393034" y="2111485"/>
                  </a:lnTo>
                  <a:lnTo>
                    <a:pt x="393288" y="2111147"/>
                  </a:lnTo>
                  <a:lnTo>
                    <a:pt x="397086" y="2111147"/>
                  </a:lnTo>
                  <a:lnTo>
                    <a:pt x="397677" y="2110726"/>
                  </a:lnTo>
                  <a:lnTo>
                    <a:pt x="397762" y="2110726"/>
                  </a:lnTo>
                  <a:lnTo>
                    <a:pt x="398099" y="2110388"/>
                  </a:lnTo>
                  <a:lnTo>
                    <a:pt x="401560" y="2110388"/>
                  </a:lnTo>
                  <a:lnTo>
                    <a:pt x="402236" y="2109797"/>
                  </a:lnTo>
                  <a:lnTo>
                    <a:pt x="402236" y="2109629"/>
                  </a:lnTo>
                  <a:lnTo>
                    <a:pt x="403670" y="2108785"/>
                  </a:lnTo>
                  <a:lnTo>
                    <a:pt x="407469" y="2106001"/>
                  </a:lnTo>
                  <a:lnTo>
                    <a:pt x="410424" y="2103976"/>
                  </a:lnTo>
                  <a:lnTo>
                    <a:pt x="410424" y="2103976"/>
                  </a:lnTo>
                  <a:lnTo>
                    <a:pt x="410677" y="2103807"/>
                  </a:lnTo>
                  <a:lnTo>
                    <a:pt x="410677" y="2103807"/>
                  </a:lnTo>
                  <a:lnTo>
                    <a:pt x="414898" y="2100685"/>
                  </a:lnTo>
                  <a:lnTo>
                    <a:pt x="414898" y="2100938"/>
                  </a:lnTo>
                  <a:lnTo>
                    <a:pt x="415320" y="2100601"/>
                  </a:lnTo>
                  <a:lnTo>
                    <a:pt x="416164" y="2101444"/>
                  </a:lnTo>
                  <a:lnTo>
                    <a:pt x="416164" y="2103047"/>
                  </a:lnTo>
                  <a:lnTo>
                    <a:pt x="416924" y="2103891"/>
                  </a:lnTo>
                  <a:lnTo>
                    <a:pt x="416924" y="2105494"/>
                  </a:lnTo>
                  <a:lnTo>
                    <a:pt x="417683" y="2106338"/>
                  </a:lnTo>
                  <a:lnTo>
                    <a:pt x="418528" y="2107182"/>
                  </a:lnTo>
                  <a:lnTo>
                    <a:pt x="418528" y="2108785"/>
                  </a:lnTo>
                  <a:lnTo>
                    <a:pt x="419287" y="2109629"/>
                  </a:lnTo>
                  <a:lnTo>
                    <a:pt x="419287" y="2110472"/>
                  </a:lnTo>
                  <a:lnTo>
                    <a:pt x="420047" y="2112075"/>
                  </a:lnTo>
                  <a:lnTo>
                    <a:pt x="420047" y="2120260"/>
                  </a:lnTo>
                  <a:lnTo>
                    <a:pt x="420807" y="2121104"/>
                  </a:lnTo>
                  <a:lnTo>
                    <a:pt x="419963" y="2124394"/>
                  </a:lnTo>
                  <a:lnTo>
                    <a:pt x="419118" y="2125998"/>
                  </a:lnTo>
                  <a:lnTo>
                    <a:pt x="419118" y="2127601"/>
                  </a:lnTo>
                  <a:lnTo>
                    <a:pt x="419878" y="2129204"/>
                  </a:lnTo>
                  <a:lnTo>
                    <a:pt x="420722" y="2129204"/>
                  </a:lnTo>
                  <a:lnTo>
                    <a:pt x="420722" y="2130047"/>
                  </a:lnTo>
                  <a:lnTo>
                    <a:pt x="421567" y="2130047"/>
                  </a:lnTo>
                  <a:lnTo>
                    <a:pt x="422411" y="2130891"/>
                  </a:lnTo>
                  <a:lnTo>
                    <a:pt x="423255" y="2130891"/>
                  </a:lnTo>
                  <a:lnTo>
                    <a:pt x="423255" y="2131735"/>
                  </a:lnTo>
                  <a:lnTo>
                    <a:pt x="424859" y="2131735"/>
                  </a:lnTo>
                  <a:lnTo>
                    <a:pt x="425703" y="2132579"/>
                  </a:lnTo>
                  <a:lnTo>
                    <a:pt x="427307" y="2133423"/>
                  </a:lnTo>
                  <a:lnTo>
                    <a:pt x="428151" y="2134266"/>
                  </a:lnTo>
                  <a:lnTo>
                    <a:pt x="428995" y="2135110"/>
                  </a:lnTo>
                  <a:lnTo>
                    <a:pt x="428995" y="2135954"/>
                  </a:lnTo>
                  <a:lnTo>
                    <a:pt x="429839" y="2135954"/>
                  </a:lnTo>
                  <a:lnTo>
                    <a:pt x="429839" y="2136797"/>
                  </a:lnTo>
                  <a:lnTo>
                    <a:pt x="431443" y="2136797"/>
                  </a:lnTo>
                  <a:lnTo>
                    <a:pt x="432287" y="2137641"/>
                  </a:lnTo>
                  <a:lnTo>
                    <a:pt x="433131" y="2137641"/>
                  </a:lnTo>
                  <a:lnTo>
                    <a:pt x="433131" y="2138485"/>
                  </a:lnTo>
                  <a:lnTo>
                    <a:pt x="434735" y="2138485"/>
                  </a:lnTo>
                  <a:lnTo>
                    <a:pt x="434735" y="2139076"/>
                  </a:lnTo>
                  <a:lnTo>
                    <a:pt x="435664" y="2137304"/>
                  </a:lnTo>
                  <a:lnTo>
                    <a:pt x="436677" y="2135532"/>
                  </a:lnTo>
                  <a:lnTo>
                    <a:pt x="436846" y="2135110"/>
                  </a:lnTo>
                  <a:lnTo>
                    <a:pt x="436255" y="2134603"/>
                  </a:lnTo>
                  <a:lnTo>
                    <a:pt x="436677" y="2133929"/>
                  </a:lnTo>
                  <a:lnTo>
                    <a:pt x="437099" y="2133423"/>
                  </a:lnTo>
                  <a:lnTo>
                    <a:pt x="437521" y="2133169"/>
                  </a:lnTo>
                  <a:lnTo>
                    <a:pt x="437690" y="2132747"/>
                  </a:lnTo>
                  <a:lnTo>
                    <a:pt x="437943" y="2132326"/>
                  </a:lnTo>
                  <a:lnTo>
                    <a:pt x="438449" y="2131819"/>
                  </a:lnTo>
                  <a:lnTo>
                    <a:pt x="438703" y="2131398"/>
                  </a:lnTo>
                  <a:lnTo>
                    <a:pt x="439125" y="2131229"/>
                  </a:lnTo>
                  <a:lnTo>
                    <a:pt x="439969" y="2131060"/>
                  </a:lnTo>
                  <a:lnTo>
                    <a:pt x="442501" y="2131060"/>
                  </a:lnTo>
                  <a:lnTo>
                    <a:pt x="442923" y="2130638"/>
                  </a:lnTo>
                  <a:lnTo>
                    <a:pt x="442923" y="2130638"/>
                  </a:lnTo>
                  <a:lnTo>
                    <a:pt x="443683" y="2130385"/>
                  </a:lnTo>
                  <a:lnTo>
                    <a:pt x="443683" y="2131229"/>
                  </a:lnTo>
                  <a:lnTo>
                    <a:pt x="444527" y="2132072"/>
                  </a:lnTo>
                  <a:lnTo>
                    <a:pt x="444527" y="2132916"/>
                  </a:lnTo>
                  <a:lnTo>
                    <a:pt x="444696" y="2133085"/>
                  </a:lnTo>
                  <a:lnTo>
                    <a:pt x="446047" y="2131819"/>
                  </a:lnTo>
                  <a:lnTo>
                    <a:pt x="446553" y="2131566"/>
                  </a:lnTo>
                  <a:lnTo>
                    <a:pt x="447060" y="2131566"/>
                  </a:lnTo>
                  <a:lnTo>
                    <a:pt x="447060" y="2131313"/>
                  </a:lnTo>
                  <a:lnTo>
                    <a:pt x="447482" y="2131313"/>
                  </a:lnTo>
                  <a:lnTo>
                    <a:pt x="448157" y="2130891"/>
                  </a:lnTo>
                  <a:lnTo>
                    <a:pt x="448664" y="2130638"/>
                  </a:lnTo>
                  <a:lnTo>
                    <a:pt x="448664" y="2130469"/>
                  </a:lnTo>
                  <a:lnTo>
                    <a:pt x="451112" y="2130469"/>
                  </a:lnTo>
                  <a:lnTo>
                    <a:pt x="451112" y="2132916"/>
                  </a:lnTo>
                  <a:lnTo>
                    <a:pt x="451449" y="2132916"/>
                  </a:lnTo>
                  <a:lnTo>
                    <a:pt x="452378" y="2132663"/>
                  </a:lnTo>
                  <a:lnTo>
                    <a:pt x="452378" y="2132916"/>
                  </a:lnTo>
                  <a:lnTo>
                    <a:pt x="452715" y="2132916"/>
                  </a:lnTo>
                  <a:lnTo>
                    <a:pt x="453560" y="2132072"/>
                  </a:lnTo>
                  <a:lnTo>
                    <a:pt x="453560" y="2133675"/>
                  </a:lnTo>
                  <a:lnTo>
                    <a:pt x="452715" y="2134520"/>
                  </a:lnTo>
                  <a:lnTo>
                    <a:pt x="452715" y="2141100"/>
                  </a:lnTo>
                  <a:lnTo>
                    <a:pt x="454235" y="2141100"/>
                  </a:lnTo>
                  <a:lnTo>
                    <a:pt x="455332" y="2140679"/>
                  </a:lnTo>
                  <a:lnTo>
                    <a:pt x="456514" y="2140088"/>
                  </a:lnTo>
                  <a:lnTo>
                    <a:pt x="457443" y="2139666"/>
                  </a:lnTo>
                  <a:lnTo>
                    <a:pt x="458371" y="2139244"/>
                  </a:lnTo>
                  <a:lnTo>
                    <a:pt x="458962" y="2138991"/>
                  </a:lnTo>
                  <a:lnTo>
                    <a:pt x="459384" y="2139160"/>
                  </a:lnTo>
                  <a:lnTo>
                    <a:pt x="459891" y="2138654"/>
                  </a:lnTo>
                  <a:lnTo>
                    <a:pt x="460397" y="2139160"/>
                  </a:lnTo>
                  <a:lnTo>
                    <a:pt x="461663" y="2137979"/>
                  </a:lnTo>
                  <a:lnTo>
                    <a:pt x="466728" y="2133423"/>
                  </a:lnTo>
                  <a:lnTo>
                    <a:pt x="468585" y="2131819"/>
                  </a:lnTo>
                  <a:lnTo>
                    <a:pt x="470274" y="2130216"/>
                  </a:lnTo>
                  <a:lnTo>
                    <a:pt x="470865" y="2129541"/>
                  </a:lnTo>
                  <a:lnTo>
                    <a:pt x="471371" y="2129204"/>
                  </a:lnTo>
                  <a:lnTo>
                    <a:pt x="472046" y="2128444"/>
                  </a:lnTo>
                  <a:lnTo>
                    <a:pt x="472384" y="2128275"/>
                  </a:lnTo>
                  <a:lnTo>
                    <a:pt x="472553" y="2128275"/>
                  </a:lnTo>
                  <a:lnTo>
                    <a:pt x="472722" y="2128107"/>
                  </a:lnTo>
                  <a:lnTo>
                    <a:pt x="475676" y="2128107"/>
                  </a:lnTo>
                  <a:lnTo>
                    <a:pt x="475676" y="2128866"/>
                  </a:lnTo>
                  <a:lnTo>
                    <a:pt x="476520" y="2128866"/>
                  </a:lnTo>
                  <a:lnTo>
                    <a:pt x="476520" y="2128191"/>
                  </a:lnTo>
                  <a:lnTo>
                    <a:pt x="479559" y="2128191"/>
                  </a:lnTo>
                  <a:lnTo>
                    <a:pt x="480657" y="2127516"/>
                  </a:lnTo>
                  <a:lnTo>
                    <a:pt x="482851" y="2126082"/>
                  </a:lnTo>
                  <a:lnTo>
                    <a:pt x="483358" y="2126082"/>
                  </a:lnTo>
                  <a:lnTo>
                    <a:pt x="483949" y="2125829"/>
                  </a:lnTo>
                  <a:lnTo>
                    <a:pt x="487325" y="2125829"/>
                  </a:lnTo>
                  <a:lnTo>
                    <a:pt x="488085" y="2125576"/>
                  </a:lnTo>
                  <a:lnTo>
                    <a:pt x="488085" y="2124985"/>
                  </a:lnTo>
                  <a:lnTo>
                    <a:pt x="490111" y="2124985"/>
                  </a:lnTo>
                  <a:lnTo>
                    <a:pt x="490702" y="2124479"/>
                  </a:lnTo>
                  <a:lnTo>
                    <a:pt x="490871" y="2124225"/>
                  </a:lnTo>
                  <a:lnTo>
                    <a:pt x="491124" y="2124394"/>
                  </a:lnTo>
                  <a:lnTo>
                    <a:pt x="491209" y="2124394"/>
                  </a:lnTo>
                  <a:lnTo>
                    <a:pt x="491377" y="2124141"/>
                  </a:lnTo>
                  <a:lnTo>
                    <a:pt x="491462" y="2124141"/>
                  </a:lnTo>
                  <a:lnTo>
                    <a:pt x="491884" y="2123719"/>
                  </a:lnTo>
                  <a:lnTo>
                    <a:pt x="491884" y="2123466"/>
                  </a:lnTo>
                  <a:lnTo>
                    <a:pt x="492644" y="2122285"/>
                  </a:lnTo>
                  <a:lnTo>
                    <a:pt x="493150" y="2122285"/>
                  </a:lnTo>
                  <a:lnTo>
                    <a:pt x="493741" y="2121694"/>
                  </a:lnTo>
                  <a:lnTo>
                    <a:pt x="496696" y="2121694"/>
                  </a:lnTo>
                  <a:lnTo>
                    <a:pt x="497708" y="2121104"/>
                  </a:lnTo>
                  <a:lnTo>
                    <a:pt x="497877" y="2121104"/>
                  </a:lnTo>
                  <a:lnTo>
                    <a:pt x="497877" y="2120935"/>
                  </a:lnTo>
                  <a:lnTo>
                    <a:pt x="498637" y="2120935"/>
                  </a:lnTo>
                  <a:lnTo>
                    <a:pt x="499566" y="2120766"/>
                  </a:lnTo>
                  <a:lnTo>
                    <a:pt x="500241" y="2120766"/>
                  </a:lnTo>
                  <a:lnTo>
                    <a:pt x="500410" y="2120935"/>
                  </a:lnTo>
                  <a:lnTo>
                    <a:pt x="500410" y="2120091"/>
                  </a:lnTo>
                  <a:lnTo>
                    <a:pt x="501254" y="2120935"/>
                  </a:lnTo>
                  <a:lnTo>
                    <a:pt x="503364" y="2120935"/>
                  </a:lnTo>
                  <a:lnTo>
                    <a:pt x="503702" y="2120597"/>
                  </a:lnTo>
                  <a:lnTo>
                    <a:pt x="503702" y="2120091"/>
                  </a:lnTo>
                  <a:lnTo>
                    <a:pt x="504377" y="2120091"/>
                  </a:lnTo>
                  <a:lnTo>
                    <a:pt x="507078" y="2118066"/>
                  </a:lnTo>
                  <a:lnTo>
                    <a:pt x="508429" y="2117054"/>
                  </a:lnTo>
                  <a:lnTo>
                    <a:pt x="508682" y="2117054"/>
                  </a:lnTo>
                  <a:lnTo>
                    <a:pt x="508682" y="2116800"/>
                  </a:lnTo>
                  <a:lnTo>
                    <a:pt x="510708" y="2116800"/>
                  </a:lnTo>
                  <a:lnTo>
                    <a:pt x="511299" y="2116632"/>
                  </a:lnTo>
                  <a:lnTo>
                    <a:pt x="511299" y="2116800"/>
                  </a:lnTo>
                  <a:lnTo>
                    <a:pt x="512059" y="2116800"/>
                  </a:lnTo>
                  <a:lnTo>
                    <a:pt x="512059" y="2115957"/>
                  </a:lnTo>
                  <a:lnTo>
                    <a:pt x="512903" y="2116800"/>
                  </a:lnTo>
                  <a:lnTo>
                    <a:pt x="512903" y="2118404"/>
                  </a:lnTo>
                  <a:lnTo>
                    <a:pt x="516955" y="2118404"/>
                  </a:lnTo>
                  <a:lnTo>
                    <a:pt x="517799" y="2119248"/>
                  </a:lnTo>
                  <a:lnTo>
                    <a:pt x="521091" y="2119248"/>
                  </a:lnTo>
                  <a:lnTo>
                    <a:pt x="521935" y="2120091"/>
                  </a:lnTo>
                  <a:lnTo>
                    <a:pt x="524384" y="2120091"/>
                  </a:lnTo>
                  <a:lnTo>
                    <a:pt x="524384" y="2120766"/>
                  </a:lnTo>
                  <a:lnTo>
                    <a:pt x="524384" y="2120766"/>
                  </a:lnTo>
                  <a:lnTo>
                    <a:pt x="524637" y="2120935"/>
                  </a:lnTo>
                  <a:lnTo>
                    <a:pt x="526747" y="2120935"/>
                  </a:lnTo>
                  <a:lnTo>
                    <a:pt x="526747" y="2121779"/>
                  </a:lnTo>
                  <a:lnTo>
                    <a:pt x="528351" y="2121779"/>
                  </a:lnTo>
                  <a:lnTo>
                    <a:pt x="528351" y="2122622"/>
                  </a:lnTo>
                  <a:lnTo>
                    <a:pt x="530799" y="2125070"/>
                  </a:lnTo>
                  <a:lnTo>
                    <a:pt x="530799" y="2129204"/>
                  </a:lnTo>
                  <a:lnTo>
                    <a:pt x="529955" y="2129204"/>
                  </a:lnTo>
                  <a:lnTo>
                    <a:pt x="529955" y="2130807"/>
                  </a:lnTo>
                  <a:lnTo>
                    <a:pt x="530799" y="2130807"/>
                  </a:lnTo>
                  <a:lnTo>
                    <a:pt x="530799" y="2131651"/>
                  </a:lnTo>
                  <a:lnTo>
                    <a:pt x="531643" y="2132494"/>
                  </a:lnTo>
                  <a:lnTo>
                    <a:pt x="537383" y="2132494"/>
                  </a:lnTo>
                  <a:lnTo>
                    <a:pt x="537383" y="2133338"/>
                  </a:lnTo>
                  <a:lnTo>
                    <a:pt x="538987" y="2133338"/>
                  </a:lnTo>
                  <a:lnTo>
                    <a:pt x="538987" y="2134182"/>
                  </a:lnTo>
                  <a:lnTo>
                    <a:pt x="539831" y="2134182"/>
                  </a:lnTo>
                  <a:lnTo>
                    <a:pt x="539831" y="2135026"/>
                  </a:lnTo>
                  <a:lnTo>
                    <a:pt x="540675" y="2135026"/>
                  </a:lnTo>
                  <a:lnTo>
                    <a:pt x="541520" y="2135869"/>
                  </a:lnTo>
                  <a:lnTo>
                    <a:pt x="541604" y="2135869"/>
                  </a:lnTo>
                  <a:lnTo>
                    <a:pt x="542955" y="2135110"/>
                  </a:lnTo>
                  <a:lnTo>
                    <a:pt x="545571" y="2135110"/>
                  </a:lnTo>
                  <a:lnTo>
                    <a:pt x="550468" y="2135954"/>
                  </a:lnTo>
                  <a:lnTo>
                    <a:pt x="554435" y="2135954"/>
                  </a:lnTo>
                  <a:lnTo>
                    <a:pt x="555279" y="2135785"/>
                  </a:lnTo>
                  <a:lnTo>
                    <a:pt x="556208" y="2135194"/>
                  </a:lnTo>
                  <a:lnTo>
                    <a:pt x="556208" y="2135194"/>
                  </a:lnTo>
                  <a:lnTo>
                    <a:pt x="556461" y="2135026"/>
                  </a:lnTo>
                  <a:lnTo>
                    <a:pt x="556545" y="2135026"/>
                  </a:lnTo>
                  <a:lnTo>
                    <a:pt x="557812" y="2134351"/>
                  </a:lnTo>
                  <a:lnTo>
                    <a:pt x="558234" y="2134351"/>
                  </a:lnTo>
                  <a:lnTo>
                    <a:pt x="558656" y="2134182"/>
                  </a:lnTo>
                  <a:lnTo>
                    <a:pt x="558909" y="2134182"/>
                  </a:lnTo>
                  <a:lnTo>
                    <a:pt x="560344" y="2133507"/>
                  </a:lnTo>
                  <a:lnTo>
                    <a:pt x="560344" y="2134351"/>
                  </a:lnTo>
                  <a:lnTo>
                    <a:pt x="561188" y="2134351"/>
                  </a:lnTo>
                  <a:lnTo>
                    <a:pt x="562032" y="2135194"/>
                  </a:lnTo>
                  <a:lnTo>
                    <a:pt x="563045" y="2135194"/>
                  </a:lnTo>
                  <a:lnTo>
                    <a:pt x="563805" y="2134941"/>
                  </a:lnTo>
                  <a:lnTo>
                    <a:pt x="564396" y="2134772"/>
                  </a:lnTo>
                  <a:lnTo>
                    <a:pt x="564565" y="2134772"/>
                  </a:lnTo>
                  <a:lnTo>
                    <a:pt x="564565" y="2134435"/>
                  </a:lnTo>
                  <a:lnTo>
                    <a:pt x="564987" y="2134435"/>
                  </a:lnTo>
                  <a:lnTo>
                    <a:pt x="565493" y="2134097"/>
                  </a:lnTo>
                  <a:lnTo>
                    <a:pt x="566084" y="2133844"/>
                  </a:lnTo>
                  <a:lnTo>
                    <a:pt x="566253" y="2133844"/>
                  </a:lnTo>
                  <a:lnTo>
                    <a:pt x="566253" y="2133675"/>
                  </a:lnTo>
                  <a:lnTo>
                    <a:pt x="568701" y="2133675"/>
                  </a:lnTo>
                  <a:lnTo>
                    <a:pt x="569292" y="2134266"/>
                  </a:lnTo>
                  <a:lnTo>
                    <a:pt x="569545" y="2134266"/>
                  </a:lnTo>
                  <a:lnTo>
                    <a:pt x="570136" y="2133929"/>
                  </a:lnTo>
                  <a:lnTo>
                    <a:pt x="570136" y="2133929"/>
                  </a:lnTo>
                  <a:lnTo>
                    <a:pt x="570389" y="2133675"/>
                  </a:lnTo>
                  <a:lnTo>
                    <a:pt x="570896" y="2133675"/>
                  </a:lnTo>
                  <a:lnTo>
                    <a:pt x="571740" y="2133423"/>
                  </a:lnTo>
                  <a:lnTo>
                    <a:pt x="572162" y="2133423"/>
                  </a:lnTo>
                  <a:lnTo>
                    <a:pt x="573259" y="2133169"/>
                  </a:lnTo>
                  <a:lnTo>
                    <a:pt x="573597" y="2132832"/>
                  </a:lnTo>
                  <a:lnTo>
                    <a:pt x="576214" y="2132832"/>
                  </a:lnTo>
                  <a:lnTo>
                    <a:pt x="578071" y="2132410"/>
                  </a:lnTo>
                  <a:lnTo>
                    <a:pt x="578493" y="2131988"/>
                  </a:lnTo>
                  <a:lnTo>
                    <a:pt x="579084" y="2131988"/>
                  </a:lnTo>
                  <a:lnTo>
                    <a:pt x="579928" y="2131651"/>
                  </a:lnTo>
                  <a:lnTo>
                    <a:pt x="580519" y="2131651"/>
                  </a:lnTo>
                  <a:lnTo>
                    <a:pt x="580941" y="2131229"/>
                  </a:lnTo>
                  <a:lnTo>
                    <a:pt x="583389" y="2131229"/>
                  </a:lnTo>
                  <a:lnTo>
                    <a:pt x="583389" y="2131988"/>
                  </a:lnTo>
                  <a:lnTo>
                    <a:pt x="584487" y="2131988"/>
                  </a:lnTo>
                  <a:lnTo>
                    <a:pt x="585246" y="2131819"/>
                  </a:lnTo>
                  <a:lnTo>
                    <a:pt x="585837" y="2131988"/>
                  </a:lnTo>
                  <a:lnTo>
                    <a:pt x="585837" y="2131313"/>
                  </a:lnTo>
                  <a:lnTo>
                    <a:pt x="586682" y="2131313"/>
                  </a:lnTo>
                  <a:lnTo>
                    <a:pt x="586682" y="2132157"/>
                  </a:lnTo>
                  <a:lnTo>
                    <a:pt x="589974" y="2132157"/>
                  </a:lnTo>
                  <a:lnTo>
                    <a:pt x="589974" y="2133000"/>
                  </a:lnTo>
                  <a:lnTo>
                    <a:pt x="590142" y="2133000"/>
                  </a:lnTo>
                  <a:lnTo>
                    <a:pt x="589636" y="2130638"/>
                  </a:lnTo>
                  <a:lnTo>
                    <a:pt x="589045" y="2127516"/>
                  </a:lnTo>
                  <a:lnTo>
                    <a:pt x="587019" y="2116969"/>
                  </a:lnTo>
                  <a:lnTo>
                    <a:pt x="586766" y="2114523"/>
                  </a:lnTo>
                  <a:lnTo>
                    <a:pt x="587103" y="2113679"/>
                  </a:lnTo>
                  <a:lnTo>
                    <a:pt x="587441" y="2112920"/>
                  </a:lnTo>
                  <a:lnTo>
                    <a:pt x="587863" y="2112160"/>
                  </a:lnTo>
                  <a:lnTo>
                    <a:pt x="589383" y="2110641"/>
                  </a:lnTo>
                  <a:lnTo>
                    <a:pt x="590986" y="2108363"/>
                  </a:lnTo>
                  <a:lnTo>
                    <a:pt x="591155" y="2108110"/>
                  </a:lnTo>
                  <a:lnTo>
                    <a:pt x="591831" y="2106254"/>
                  </a:lnTo>
                  <a:lnTo>
                    <a:pt x="592337" y="2104735"/>
                  </a:lnTo>
                  <a:lnTo>
                    <a:pt x="593013" y="2103301"/>
                  </a:lnTo>
                  <a:lnTo>
                    <a:pt x="594617" y="2100179"/>
                  </a:lnTo>
                  <a:lnTo>
                    <a:pt x="594785" y="2099841"/>
                  </a:lnTo>
                  <a:lnTo>
                    <a:pt x="595292" y="2098997"/>
                  </a:lnTo>
                  <a:lnTo>
                    <a:pt x="595376" y="2098997"/>
                  </a:lnTo>
                  <a:lnTo>
                    <a:pt x="596220" y="2097648"/>
                  </a:lnTo>
                  <a:lnTo>
                    <a:pt x="596558" y="2096804"/>
                  </a:lnTo>
                  <a:lnTo>
                    <a:pt x="597233" y="2095538"/>
                  </a:lnTo>
                  <a:lnTo>
                    <a:pt x="597993" y="2094694"/>
                  </a:lnTo>
                  <a:lnTo>
                    <a:pt x="598753" y="2094272"/>
                  </a:lnTo>
                  <a:lnTo>
                    <a:pt x="598753" y="2094272"/>
                  </a:lnTo>
                  <a:lnTo>
                    <a:pt x="598753" y="2093260"/>
                  </a:lnTo>
                  <a:lnTo>
                    <a:pt x="598500" y="2092922"/>
                  </a:lnTo>
                  <a:lnTo>
                    <a:pt x="598500" y="2092500"/>
                  </a:lnTo>
                  <a:lnTo>
                    <a:pt x="597909" y="2092500"/>
                  </a:lnTo>
                  <a:lnTo>
                    <a:pt x="597740" y="2092079"/>
                  </a:lnTo>
                  <a:lnTo>
                    <a:pt x="597571" y="2091488"/>
                  </a:lnTo>
                  <a:lnTo>
                    <a:pt x="597571" y="2091319"/>
                  </a:lnTo>
                  <a:lnTo>
                    <a:pt x="597233" y="2091066"/>
                  </a:lnTo>
                  <a:lnTo>
                    <a:pt x="597064" y="2090813"/>
                  </a:lnTo>
                  <a:lnTo>
                    <a:pt x="597064" y="2090475"/>
                  </a:lnTo>
                  <a:lnTo>
                    <a:pt x="596727" y="2090306"/>
                  </a:lnTo>
                  <a:lnTo>
                    <a:pt x="596473" y="2089969"/>
                  </a:lnTo>
                  <a:lnTo>
                    <a:pt x="596473" y="2089800"/>
                  </a:lnTo>
                  <a:lnTo>
                    <a:pt x="596473" y="2089800"/>
                  </a:lnTo>
                  <a:lnTo>
                    <a:pt x="596473" y="2089632"/>
                  </a:lnTo>
                  <a:lnTo>
                    <a:pt x="595207" y="2089632"/>
                  </a:lnTo>
                  <a:lnTo>
                    <a:pt x="594954" y="2089378"/>
                  </a:lnTo>
                  <a:lnTo>
                    <a:pt x="594617" y="2089378"/>
                  </a:lnTo>
                  <a:lnTo>
                    <a:pt x="594617" y="2089126"/>
                  </a:lnTo>
                  <a:lnTo>
                    <a:pt x="594279" y="2088957"/>
                  </a:lnTo>
                  <a:lnTo>
                    <a:pt x="594279" y="2088788"/>
                  </a:lnTo>
                  <a:lnTo>
                    <a:pt x="593857" y="2088788"/>
                  </a:lnTo>
                  <a:lnTo>
                    <a:pt x="593435" y="2088619"/>
                  </a:lnTo>
                  <a:lnTo>
                    <a:pt x="593013" y="2088788"/>
                  </a:lnTo>
                  <a:lnTo>
                    <a:pt x="592337" y="2088450"/>
                  </a:lnTo>
                  <a:lnTo>
                    <a:pt x="592168" y="2088450"/>
                  </a:lnTo>
                  <a:lnTo>
                    <a:pt x="591324" y="2088619"/>
                  </a:lnTo>
                  <a:lnTo>
                    <a:pt x="591324" y="2088450"/>
                  </a:lnTo>
                  <a:lnTo>
                    <a:pt x="590396" y="2088282"/>
                  </a:lnTo>
                  <a:lnTo>
                    <a:pt x="590058" y="2088113"/>
                  </a:lnTo>
                  <a:lnTo>
                    <a:pt x="589889" y="2087944"/>
                  </a:lnTo>
                  <a:lnTo>
                    <a:pt x="588876" y="2087607"/>
                  </a:lnTo>
                  <a:lnTo>
                    <a:pt x="588876" y="2087607"/>
                  </a:lnTo>
                  <a:lnTo>
                    <a:pt x="589129" y="2087269"/>
                  </a:lnTo>
                  <a:lnTo>
                    <a:pt x="589129" y="2087101"/>
                  </a:lnTo>
                  <a:lnTo>
                    <a:pt x="589298" y="2086847"/>
                  </a:lnTo>
                  <a:lnTo>
                    <a:pt x="588792" y="2086847"/>
                  </a:lnTo>
                  <a:lnTo>
                    <a:pt x="588792" y="2086257"/>
                  </a:lnTo>
                  <a:lnTo>
                    <a:pt x="588285" y="2085919"/>
                  </a:lnTo>
                  <a:lnTo>
                    <a:pt x="587948" y="2085919"/>
                  </a:lnTo>
                  <a:lnTo>
                    <a:pt x="587525" y="2085582"/>
                  </a:lnTo>
                  <a:lnTo>
                    <a:pt x="587272" y="2085582"/>
                  </a:lnTo>
                  <a:lnTo>
                    <a:pt x="587272" y="2085244"/>
                  </a:lnTo>
                  <a:lnTo>
                    <a:pt x="587188" y="2085244"/>
                  </a:lnTo>
                  <a:lnTo>
                    <a:pt x="587188" y="2085075"/>
                  </a:lnTo>
                  <a:lnTo>
                    <a:pt x="586513" y="2085075"/>
                  </a:lnTo>
                  <a:lnTo>
                    <a:pt x="586091" y="2084738"/>
                  </a:lnTo>
                  <a:lnTo>
                    <a:pt x="585922" y="2084738"/>
                  </a:lnTo>
                  <a:lnTo>
                    <a:pt x="585922" y="2084401"/>
                  </a:lnTo>
                  <a:lnTo>
                    <a:pt x="585500" y="2084401"/>
                  </a:lnTo>
                  <a:lnTo>
                    <a:pt x="585500" y="2083894"/>
                  </a:lnTo>
                  <a:lnTo>
                    <a:pt x="585331" y="2083894"/>
                  </a:lnTo>
                  <a:lnTo>
                    <a:pt x="585331" y="2083472"/>
                  </a:lnTo>
                  <a:lnTo>
                    <a:pt x="584824" y="2082966"/>
                  </a:lnTo>
                  <a:lnTo>
                    <a:pt x="584065" y="2082966"/>
                  </a:lnTo>
                  <a:lnTo>
                    <a:pt x="583305" y="2082544"/>
                  </a:lnTo>
                  <a:lnTo>
                    <a:pt x="582798" y="2082544"/>
                  </a:lnTo>
                  <a:lnTo>
                    <a:pt x="582545" y="2082291"/>
                  </a:lnTo>
                  <a:lnTo>
                    <a:pt x="582292" y="2082291"/>
                  </a:lnTo>
                  <a:lnTo>
                    <a:pt x="582123" y="2082122"/>
                  </a:lnTo>
                  <a:lnTo>
                    <a:pt x="581279" y="2081194"/>
                  </a:lnTo>
                  <a:lnTo>
                    <a:pt x="579844" y="2081194"/>
                  </a:lnTo>
                  <a:lnTo>
                    <a:pt x="579675" y="2080519"/>
                  </a:lnTo>
                  <a:lnTo>
                    <a:pt x="579506" y="2080350"/>
                  </a:lnTo>
                  <a:lnTo>
                    <a:pt x="578578" y="2079929"/>
                  </a:lnTo>
                  <a:lnTo>
                    <a:pt x="578324" y="2079929"/>
                  </a:lnTo>
                  <a:lnTo>
                    <a:pt x="578156" y="2079676"/>
                  </a:lnTo>
                  <a:lnTo>
                    <a:pt x="577902" y="2079676"/>
                  </a:lnTo>
                  <a:lnTo>
                    <a:pt x="577649" y="2079929"/>
                  </a:lnTo>
                  <a:lnTo>
                    <a:pt x="577311" y="2079676"/>
                  </a:lnTo>
                  <a:lnTo>
                    <a:pt x="576974" y="2079676"/>
                  </a:lnTo>
                  <a:lnTo>
                    <a:pt x="576383" y="2079844"/>
                  </a:lnTo>
                  <a:lnTo>
                    <a:pt x="576130" y="2079676"/>
                  </a:lnTo>
                  <a:lnTo>
                    <a:pt x="576130" y="2079253"/>
                  </a:lnTo>
                  <a:lnTo>
                    <a:pt x="575961" y="2079085"/>
                  </a:lnTo>
                  <a:lnTo>
                    <a:pt x="575792" y="2079085"/>
                  </a:lnTo>
                  <a:lnTo>
                    <a:pt x="575792" y="2079253"/>
                  </a:lnTo>
                  <a:lnTo>
                    <a:pt x="575370" y="2079085"/>
                  </a:lnTo>
                  <a:lnTo>
                    <a:pt x="574948" y="2078156"/>
                  </a:lnTo>
                  <a:lnTo>
                    <a:pt x="574526" y="2078156"/>
                  </a:lnTo>
                  <a:lnTo>
                    <a:pt x="573682" y="2077566"/>
                  </a:lnTo>
                  <a:lnTo>
                    <a:pt x="572922" y="2077313"/>
                  </a:lnTo>
                  <a:lnTo>
                    <a:pt x="572669" y="2076976"/>
                  </a:lnTo>
                  <a:lnTo>
                    <a:pt x="572162" y="2076976"/>
                  </a:lnTo>
                  <a:lnTo>
                    <a:pt x="571824" y="2076554"/>
                  </a:lnTo>
                  <a:lnTo>
                    <a:pt x="571656" y="2076132"/>
                  </a:lnTo>
                  <a:lnTo>
                    <a:pt x="571318" y="2076300"/>
                  </a:lnTo>
                  <a:lnTo>
                    <a:pt x="571149" y="2076300"/>
                  </a:lnTo>
                  <a:lnTo>
                    <a:pt x="571149" y="2075794"/>
                  </a:lnTo>
                  <a:lnTo>
                    <a:pt x="570896" y="2075794"/>
                  </a:lnTo>
                  <a:lnTo>
                    <a:pt x="570896" y="2075625"/>
                  </a:lnTo>
                  <a:lnTo>
                    <a:pt x="571065" y="2075457"/>
                  </a:lnTo>
                  <a:lnTo>
                    <a:pt x="570727" y="2075119"/>
                  </a:lnTo>
                  <a:lnTo>
                    <a:pt x="570558" y="2074697"/>
                  </a:lnTo>
                  <a:lnTo>
                    <a:pt x="570136" y="2074107"/>
                  </a:lnTo>
                  <a:lnTo>
                    <a:pt x="569967" y="2073938"/>
                  </a:lnTo>
                  <a:lnTo>
                    <a:pt x="569714" y="2073263"/>
                  </a:lnTo>
                  <a:lnTo>
                    <a:pt x="569461" y="2073094"/>
                  </a:lnTo>
                  <a:lnTo>
                    <a:pt x="569039" y="2073094"/>
                  </a:lnTo>
                  <a:lnTo>
                    <a:pt x="568701" y="2072925"/>
                  </a:lnTo>
                  <a:lnTo>
                    <a:pt x="568279" y="2072419"/>
                  </a:lnTo>
                  <a:lnTo>
                    <a:pt x="568026" y="2072419"/>
                  </a:lnTo>
                  <a:lnTo>
                    <a:pt x="567772" y="2072082"/>
                  </a:lnTo>
                  <a:lnTo>
                    <a:pt x="567351" y="2072082"/>
                  </a:lnTo>
                  <a:lnTo>
                    <a:pt x="567097" y="2071913"/>
                  </a:lnTo>
                  <a:lnTo>
                    <a:pt x="566928" y="2071660"/>
                  </a:lnTo>
                  <a:lnTo>
                    <a:pt x="566422" y="2071660"/>
                  </a:lnTo>
                  <a:lnTo>
                    <a:pt x="566422" y="2071491"/>
                  </a:lnTo>
                  <a:lnTo>
                    <a:pt x="566000" y="2071491"/>
                  </a:lnTo>
                  <a:lnTo>
                    <a:pt x="565662" y="2071322"/>
                  </a:lnTo>
                  <a:lnTo>
                    <a:pt x="565409" y="2071322"/>
                  </a:lnTo>
                  <a:lnTo>
                    <a:pt x="565240" y="2071154"/>
                  </a:lnTo>
                  <a:lnTo>
                    <a:pt x="565071" y="2070563"/>
                  </a:lnTo>
                  <a:lnTo>
                    <a:pt x="564818" y="2070394"/>
                  </a:lnTo>
                  <a:lnTo>
                    <a:pt x="564396" y="2070394"/>
                  </a:lnTo>
                  <a:lnTo>
                    <a:pt x="563805" y="2069466"/>
                  </a:lnTo>
                  <a:lnTo>
                    <a:pt x="563552" y="2069297"/>
                  </a:lnTo>
                  <a:lnTo>
                    <a:pt x="563214" y="2069129"/>
                  </a:lnTo>
                  <a:lnTo>
                    <a:pt x="563045" y="2068875"/>
                  </a:lnTo>
                  <a:lnTo>
                    <a:pt x="562792" y="2068707"/>
                  </a:lnTo>
                  <a:lnTo>
                    <a:pt x="562792" y="2068707"/>
                  </a:lnTo>
                  <a:lnTo>
                    <a:pt x="562623" y="2068538"/>
                  </a:lnTo>
                  <a:lnTo>
                    <a:pt x="562370" y="2068538"/>
                  </a:lnTo>
                  <a:lnTo>
                    <a:pt x="562370" y="2068032"/>
                  </a:lnTo>
                  <a:lnTo>
                    <a:pt x="562117" y="2067779"/>
                  </a:lnTo>
                  <a:lnTo>
                    <a:pt x="561864" y="2067441"/>
                  </a:lnTo>
                  <a:lnTo>
                    <a:pt x="561864" y="2066851"/>
                  </a:lnTo>
                  <a:lnTo>
                    <a:pt x="561357" y="2066597"/>
                  </a:lnTo>
                  <a:lnTo>
                    <a:pt x="561357" y="2066260"/>
                  </a:lnTo>
                  <a:lnTo>
                    <a:pt x="560682" y="2065754"/>
                  </a:lnTo>
                  <a:lnTo>
                    <a:pt x="559922" y="2066513"/>
                  </a:lnTo>
                  <a:lnTo>
                    <a:pt x="559922" y="2066091"/>
                  </a:lnTo>
                  <a:lnTo>
                    <a:pt x="559753" y="2066091"/>
                  </a:lnTo>
                  <a:lnTo>
                    <a:pt x="559247" y="2066429"/>
                  </a:lnTo>
                  <a:lnTo>
                    <a:pt x="558825" y="2066091"/>
                  </a:lnTo>
                  <a:lnTo>
                    <a:pt x="558825" y="2066091"/>
                  </a:lnTo>
                  <a:lnTo>
                    <a:pt x="558825" y="2065500"/>
                  </a:lnTo>
                  <a:lnTo>
                    <a:pt x="558318" y="2065500"/>
                  </a:lnTo>
                  <a:lnTo>
                    <a:pt x="557812" y="2065078"/>
                  </a:lnTo>
                  <a:lnTo>
                    <a:pt x="557390" y="2064826"/>
                  </a:lnTo>
                  <a:lnTo>
                    <a:pt x="557221" y="2064657"/>
                  </a:lnTo>
                  <a:lnTo>
                    <a:pt x="557221" y="2062463"/>
                  </a:lnTo>
                  <a:lnTo>
                    <a:pt x="557390" y="2060269"/>
                  </a:lnTo>
                  <a:lnTo>
                    <a:pt x="557390" y="2059594"/>
                  </a:lnTo>
                  <a:lnTo>
                    <a:pt x="557136" y="2059172"/>
                  </a:lnTo>
                  <a:lnTo>
                    <a:pt x="556376" y="2058835"/>
                  </a:lnTo>
                  <a:lnTo>
                    <a:pt x="555533" y="2058329"/>
                  </a:lnTo>
                  <a:lnTo>
                    <a:pt x="553506" y="2056556"/>
                  </a:lnTo>
                  <a:lnTo>
                    <a:pt x="551481" y="2054700"/>
                  </a:lnTo>
                  <a:lnTo>
                    <a:pt x="547935" y="2051579"/>
                  </a:lnTo>
                  <a:lnTo>
                    <a:pt x="547260" y="2051072"/>
                  </a:lnTo>
                  <a:lnTo>
                    <a:pt x="547007" y="2051072"/>
                  </a:lnTo>
                  <a:lnTo>
                    <a:pt x="547007" y="2051663"/>
                  </a:lnTo>
                  <a:lnTo>
                    <a:pt x="544305" y="2051663"/>
                  </a:lnTo>
                  <a:lnTo>
                    <a:pt x="543968" y="2051410"/>
                  </a:lnTo>
                  <a:lnTo>
                    <a:pt x="543968" y="2051157"/>
                  </a:lnTo>
                  <a:lnTo>
                    <a:pt x="544221" y="2050904"/>
                  </a:lnTo>
                  <a:lnTo>
                    <a:pt x="544221" y="2050735"/>
                  </a:lnTo>
                  <a:lnTo>
                    <a:pt x="543883" y="2050735"/>
                  </a:lnTo>
                  <a:lnTo>
                    <a:pt x="543883" y="2050482"/>
                  </a:lnTo>
                  <a:lnTo>
                    <a:pt x="543799" y="2050482"/>
                  </a:lnTo>
                  <a:lnTo>
                    <a:pt x="543546" y="2050735"/>
                  </a:lnTo>
                  <a:lnTo>
                    <a:pt x="543377" y="2050144"/>
                  </a:lnTo>
                  <a:lnTo>
                    <a:pt x="543124" y="2050144"/>
                  </a:lnTo>
                  <a:lnTo>
                    <a:pt x="543124" y="2049891"/>
                  </a:lnTo>
                  <a:lnTo>
                    <a:pt x="543292" y="2049638"/>
                  </a:lnTo>
                  <a:lnTo>
                    <a:pt x="542955" y="2049469"/>
                  </a:lnTo>
                  <a:lnTo>
                    <a:pt x="542701" y="2049722"/>
                  </a:lnTo>
                  <a:lnTo>
                    <a:pt x="542533" y="2049554"/>
                  </a:lnTo>
                  <a:lnTo>
                    <a:pt x="542533" y="2049216"/>
                  </a:lnTo>
                  <a:lnTo>
                    <a:pt x="542195" y="2049216"/>
                  </a:lnTo>
                  <a:lnTo>
                    <a:pt x="542026" y="2049469"/>
                  </a:lnTo>
                  <a:lnTo>
                    <a:pt x="541857" y="2049638"/>
                  </a:lnTo>
                  <a:lnTo>
                    <a:pt x="541857" y="2049385"/>
                  </a:lnTo>
                  <a:lnTo>
                    <a:pt x="540675" y="2049385"/>
                  </a:lnTo>
                  <a:lnTo>
                    <a:pt x="540675" y="2049048"/>
                  </a:lnTo>
                  <a:lnTo>
                    <a:pt x="540169" y="2048710"/>
                  </a:lnTo>
                  <a:lnTo>
                    <a:pt x="539663" y="2048879"/>
                  </a:lnTo>
                  <a:lnTo>
                    <a:pt x="539663" y="2048879"/>
                  </a:lnTo>
                  <a:lnTo>
                    <a:pt x="539663" y="2049132"/>
                  </a:lnTo>
                  <a:lnTo>
                    <a:pt x="538818" y="2049132"/>
                  </a:lnTo>
                  <a:lnTo>
                    <a:pt x="538818" y="2048794"/>
                  </a:lnTo>
                  <a:lnTo>
                    <a:pt x="538818" y="2048794"/>
                  </a:lnTo>
                  <a:lnTo>
                    <a:pt x="538481" y="2049132"/>
                  </a:lnTo>
                  <a:lnTo>
                    <a:pt x="538227" y="2048963"/>
                  </a:lnTo>
                  <a:lnTo>
                    <a:pt x="537890" y="2048963"/>
                  </a:lnTo>
                  <a:lnTo>
                    <a:pt x="537468" y="2048794"/>
                  </a:lnTo>
                  <a:lnTo>
                    <a:pt x="536792" y="2048794"/>
                  </a:lnTo>
                  <a:lnTo>
                    <a:pt x="536792" y="2048288"/>
                  </a:lnTo>
                  <a:lnTo>
                    <a:pt x="536201" y="2047951"/>
                  </a:lnTo>
                  <a:lnTo>
                    <a:pt x="535948" y="2047360"/>
                  </a:lnTo>
                  <a:lnTo>
                    <a:pt x="535611" y="2047360"/>
                  </a:lnTo>
                  <a:lnTo>
                    <a:pt x="535780" y="2047023"/>
                  </a:lnTo>
                  <a:lnTo>
                    <a:pt x="535442" y="2047023"/>
                  </a:lnTo>
                  <a:lnTo>
                    <a:pt x="535611" y="2046347"/>
                  </a:lnTo>
                  <a:lnTo>
                    <a:pt x="535357" y="2046347"/>
                  </a:lnTo>
                  <a:lnTo>
                    <a:pt x="534513" y="2045926"/>
                  </a:lnTo>
                  <a:lnTo>
                    <a:pt x="533922" y="2045166"/>
                  </a:lnTo>
                  <a:lnTo>
                    <a:pt x="532994" y="2045672"/>
                  </a:lnTo>
                  <a:lnTo>
                    <a:pt x="532740" y="2044829"/>
                  </a:lnTo>
                  <a:lnTo>
                    <a:pt x="532150" y="2044491"/>
                  </a:lnTo>
                  <a:lnTo>
                    <a:pt x="531981" y="2044154"/>
                  </a:lnTo>
                  <a:lnTo>
                    <a:pt x="531559" y="2043900"/>
                  </a:lnTo>
                  <a:lnTo>
                    <a:pt x="531306" y="2043394"/>
                  </a:lnTo>
                  <a:lnTo>
                    <a:pt x="530883" y="2043394"/>
                  </a:lnTo>
                  <a:lnTo>
                    <a:pt x="530630" y="2042972"/>
                  </a:lnTo>
                  <a:lnTo>
                    <a:pt x="530039" y="2042804"/>
                  </a:lnTo>
                  <a:lnTo>
                    <a:pt x="530039" y="2042804"/>
                  </a:lnTo>
                  <a:lnTo>
                    <a:pt x="530208" y="2042635"/>
                  </a:lnTo>
                  <a:lnTo>
                    <a:pt x="530208" y="2041622"/>
                  </a:lnTo>
                  <a:lnTo>
                    <a:pt x="530630" y="2039681"/>
                  </a:lnTo>
                  <a:lnTo>
                    <a:pt x="530799" y="2039175"/>
                  </a:lnTo>
                  <a:lnTo>
                    <a:pt x="530968" y="2037572"/>
                  </a:lnTo>
                  <a:lnTo>
                    <a:pt x="530968" y="2034535"/>
                  </a:lnTo>
                  <a:lnTo>
                    <a:pt x="531390" y="2033691"/>
                  </a:lnTo>
                  <a:lnTo>
                    <a:pt x="532656" y="2031582"/>
                  </a:lnTo>
                  <a:lnTo>
                    <a:pt x="532994" y="2031076"/>
                  </a:lnTo>
                  <a:lnTo>
                    <a:pt x="533162" y="2030569"/>
                  </a:lnTo>
                  <a:lnTo>
                    <a:pt x="533669" y="2029304"/>
                  </a:lnTo>
                  <a:lnTo>
                    <a:pt x="534091" y="2028460"/>
                  </a:lnTo>
                  <a:lnTo>
                    <a:pt x="534851" y="2028966"/>
                  </a:lnTo>
                  <a:lnTo>
                    <a:pt x="535104" y="2028544"/>
                  </a:lnTo>
                  <a:lnTo>
                    <a:pt x="535695" y="2028544"/>
                  </a:lnTo>
                  <a:lnTo>
                    <a:pt x="536708" y="2027363"/>
                  </a:lnTo>
                  <a:lnTo>
                    <a:pt x="537046" y="2026857"/>
                  </a:lnTo>
                  <a:lnTo>
                    <a:pt x="537046" y="2023903"/>
                  </a:lnTo>
                  <a:lnTo>
                    <a:pt x="538565" y="2021541"/>
                  </a:lnTo>
                  <a:lnTo>
                    <a:pt x="538565" y="2021035"/>
                  </a:lnTo>
                  <a:lnTo>
                    <a:pt x="538903" y="2020697"/>
                  </a:lnTo>
                  <a:lnTo>
                    <a:pt x="540169" y="2019938"/>
                  </a:lnTo>
                  <a:lnTo>
                    <a:pt x="541097" y="2019094"/>
                  </a:lnTo>
                  <a:lnTo>
                    <a:pt x="542111" y="2018081"/>
                  </a:lnTo>
                  <a:lnTo>
                    <a:pt x="542786" y="2017575"/>
                  </a:lnTo>
                  <a:lnTo>
                    <a:pt x="543630" y="2017153"/>
                  </a:lnTo>
                  <a:lnTo>
                    <a:pt x="544981" y="2017153"/>
                  </a:lnTo>
                  <a:lnTo>
                    <a:pt x="545825" y="2017913"/>
                  </a:lnTo>
                  <a:lnTo>
                    <a:pt x="546669" y="2017913"/>
                  </a:lnTo>
                  <a:lnTo>
                    <a:pt x="547513" y="2018757"/>
                  </a:lnTo>
                  <a:lnTo>
                    <a:pt x="549961" y="2020444"/>
                  </a:lnTo>
                  <a:lnTo>
                    <a:pt x="550805" y="2021288"/>
                  </a:lnTo>
                  <a:lnTo>
                    <a:pt x="551649" y="2021288"/>
                  </a:lnTo>
                  <a:lnTo>
                    <a:pt x="552493" y="2022132"/>
                  </a:lnTo>
                  <a:lnTo>
                    <a:pt x="553338" y="2022132"/>
                  </a:lnTo>
                  <a:lnTo>
                    <a:pt x="553338" y="2022975"/>
                  </a:lnTo>
                  <a:lnTo>
                    <a:pt x="554182" y="2023819"/>
                  </a:lnTo>
                  <a:lnTo>
                    <a:pt x="555026" y="2024663"/>
                  </a:lnTo>
                  <a:lnTo>
                    <a:pt x="555870" y="2025507"/>
                  </a:lnTo>
                  <a:lnTo>
                    <a:pt x="557474" y="2026351"/>
                  </a:lnTo>
                  <a:lnTo>
                    <a:pt x="558318" y="2027194"/>
                  </a:lnTo>
                  <a:lnTo>
                    <a:pt x="559922" y="2028882"/>
                  </a:lnTo>
                  <a:lnTo>
                    <a:pt x="562370" y="2029725"/>
                  </a:lnTo>
                  <a:lnTo>
                    <a:pt x="562370" y="2030569"/>
                  </a:lnTo>
                  <a:lnTo>
                    <a:pt x="563974" y="2031413"/>
                  </a:lnTo>
                  <a:lnTo>
                    <a:pt x="564818" y="2032257"/>
                  </a:lnTo>
                  <a:lnTo>
                    <a:pt x="566422" y="2033944"/>
                  </a:lnTo>
                  <a:lnTo>
                    <a:pt x="567266" y="2033944"/>
                  </a:lnTo>
                  <a:lnTo>
                    <a:pt x="568785" y="2035547"/>
                  </a:lnTo>
                  <a:lnTo>
                    <a:pt x="571065" y="2034366"/>
                  </a:lnTo>
                  <a:lnTo>
                    <a:pt x="571402" y="2034029"/>
                  </a:lnTo>
                  <a:lnTo>
                    <a:pt x="571656" y="2034029"/>
                  </a:lnTo>
                  <a:lnTo>
                    <a:pt x="572837" y="2033353"/>
                  </a:lnTo>
                  <a:lnTo>
                    <a:pt x="573006" y="2033185"/>
                  </a:lnTo>
                  <a:lnTo>
                    <a:pt x="573091" y="2033185"/>
                  </a:lnTo>
                  <a:lnTo>
                    <a:pt x="573428" y="2032932"/>
                  </a:lnTo>
                  <a:lnTo>
                    <a:pt x="576045" y="2030822"/>
                  </a:lnTo>
                  <a:lnTo>
                    <a:pt x="577058" y="2029557"/>
                  </a:lnTo>
                  <a:lnTo>
                    <a:pt x="578324" y="2027531"/>
                  </a:lnTo>
                  <a:lnTo>
                    <a:pt x="579506" y="2025844"/>
                  </a:lnTo>
                  <a:lnTo>
                    <a:pt x="580097" y="2025254"/>
                  </a:lnTo>
                  <a:lnTo>
                    <a:pt x="581110" y="2023229"/>
                  </a:lnTo>
                  <a:lnTo>
                    <a:pt x="581701" y="2022216"/>
                  </a:lnTo>
                  <a:lnTo>
                    <a:pt x="582376" y="2021372"/>
                  </a:lnTo>
                  <a:lnTo>
                    <a:pt x="582545" y="2021119"/>
                  </a:lnTo>
                  <a:lnTo>
                    <a:pt x="584571" y="2018926"/>
                  </a:lnTo>
                  <a:lnTo>
                    <a:pt x="585584" y="2017913"/>
                  </a:lnTo>
                  <a:lnTo>
                    <a:pt x="587441" y="2016394"/>
                  </a:lnTo>
                  <a:lnTo>
                    <a:pt x="594279" y="2011247"/>
                  </a:lnTo>
                  <a:lnTo>
                    <a:pt x="594954" y="2010741"/>
                  </a:lnTo>
                  <a:lnTo>
                    <a:pt x="595460" y="2010066"/>
                  </a:lnTo>
                  <a:lnTo>
                    <a:pt x="593519" y="2008969"/>
                  </a:lnTo>
                  <a:lnTo>
                    <a:pt x="594870" y="2006269"/>
                  </a:lnTo>
                  <a:lnTo>
                    <a:pt x="593857" y="2005594"/>
                  </a:lnTo>
                  <a:lnTo>
                    <a:pt x="592506" y="2004919"/>
                  </a:lnTo>
                  <a:lnTo>
                    <a:pt x="591831" y="2004497"/>
                  </a:lnTo>
                  <a:lnTo>
                    <a:pt x="593266" y="2002388"/>
                  </a:lnTo>
                  <a:lnTo>
                    <a:pt x="593941" y="2001713"/>
                  </a:lnTo>
                  <a:lnTo>
                    <a:pt x="593941" y="2001291"/>
                  </a:lnTo>
                  <a:lnTo>
                    <a:pt x="594279" y="2001123"/>
                  </a:lnTo>
                  <a:lnTo>
                    <a:pt x="594954" y="2000700"/>
                  </a:lnTo>
                  <a:lnTo>
                    <a:pt x="595292" y="2000447"/>
                  </a:lnTo>
                  <a:lnTo>
                    <a:pt x="595967" y="1999941"/>
                  </a:lnTo>
                  <a:lnTo>
                    <a:pt x="596389" y="1999688"/>
                  </a:lnTo>
                  <a:lnTo>
                    <a:pt x="597318" y="1998085"/>
                  </a:lnTo>
                  <a:lnTo>
                    <a:pt x="597318" y="1997326"/>
                  </a:lnTo>
                  <a:lnTo>
                    <a:pt x="596558" y="1996229"/>
                  </a:lnTo>
                  <a:lnTo>
                    <a:pt x="595629" y="1994878"/>
                  </a:lnTo>
                  <a:lnTo>
                    <a:pt x="595376" y="1994710"/>
                  </a:lnTo>
                  <a:lnTo>
                    <a:pt x="594870" y="1992685"/>
                  </a:lnTo>
                  <a:lnTo>
                    <a:pt x="594617" y="1990153"/>
                  </a:lnTo>
                  <a:lnTo>
                    <a:pt x="594363" y="1988297"/>
                  </a:lnTo>
                  <a:lnTo>
                    <a:pt x="594194" y="1987369"/>
                  </a:lnTo>
                  <a:lnTo>
                    <a:pt x="592675" y="1984331"/>
                  </a:lnTo>
                  <a:lnTo>
                    <a:pt x="593013" y="1983994"/>
                  </a:lnTo>
                  <a:lnTo>
                    <a:pt x="596220" y="1981716"/>
                  </a:lnTo>
                  <a:lnTo>
                    <a:pt x="592928" y="1980197"/>
                  </a:lnTo>
                  <a:lnTo>
                    <a:pt x="592506" y="1980029"/>
                  </a:lnTo>
                  <a:lnTo>
                    <a:pt x="589805" y="1979016"/>
                  </a:lnTo>
                  <a:lnTo>
                    <a:pt x="589214" y="1978763"/>
                  </a:lnTo>
                  <a:lnTo>
                    <a:pt x="587694" y="1977835"/>
                  </a:lnTo>
                  <a:lnTo>
                    <a:pt x="587694" y="1977666"/>
                  </a:lnTo>
                  <a:lnTo>
                    <a:pt x="587357" y="1977075"/>
                  </a:lnTo>
                  <a:lnTo>
                    <a:pt x="586682" y="1975219"/>
                  </a:lnTo>
                  <a:lnTo>
                    <a:pt x="586428" y="1974629"/>
                  </a:lnTo>
                  <a:lnTo>
                    <a:pt x="585668" y="1972941"/>
                  </a:lnTo>
                  <a:lnTo>
                    <a:pt x="585668" y="1972604"/>
                  </a:lnTo>
                  <a:lnTo>
                    <a:pt x="585415" y="1972266"/>
                  </a:lnTo>
                  <a:lnTo>
                    <a:pt x="584824" y="1970747"/>
                  </a:lnTo>
                  <a:lnTo>
                    <a:pt x="584318" y="1969397"/>
                  </a:lnTo>
                  <a:lnTo>
                    <a:pt x="584318" y="1969397"/>
                  </a:lnTo>
                  <a:lnTo>
                    <a:pt x="584487" y="1968976"/>
                  </a:lnTo>
                  <a:lnTo>
                    <a:pt x="585162" y="1967373"/>
                  </a:lnTo>
                  <a:lnTo>
                    <a:pt x="585753" y="1965938"/>
                  </a:lnTo>
                  <a:lnTo>
                    <a:pt x="585922" y="1965516"/>
                  </a:lnTo>
                  <a:lnTo>
                    <a:pt x="586175" y="1964841"/>
                  </a:lnTo>
                  <a:lnTo>
                    <a:pt x="586428" y="1964166"/>
                  </a:lnTo>
                  <a:lnTo>
                    <a:pt x="587188" y="1962310"/>
                  </a:lnTo>
                  <a:lnTo>
                    <a:pt x="585837" y="1961128"/>
                  </a:lnTo>
                  <a:lnTo>
                    <a:pt x="585078" y="1960454"/>
                  </a:lnTo>
                  <a:lnTo>
                    <a:pt x="583811" y="1959357"/>
                  </a:lnTo>
                  <a:lnTo>
                    <a:pt x="584149" y="1958429"/>
                  </a:lnTo>
                  <a:lnTo>
                    <a:pt x="584909" y="1955391"/>
                  </a:lnTo>
                  <a:lnTo>
                    <a:pt x="585415" y="1953282"/>
                  </a:lnTo>
                  <a:lnTo>
                    <a:pt x="585584" y="1952691"/>
                  </a:lnTo>
                  <a:lnTo>
                    <a:pt x="585753" y="1952101"/>
                  </a:lnTo>
                  <a:lnTo>
                    <a:pt x="585753" y="1951594"/>
                  </a:lnTo>
                  <a:lnTo>
                    <a:pt x="586428" y="1949485"/>
                  </a:lnTo>
                  <a:lnTo>
                    <a:pt x="586428" y="1949147"/>
                  </a:lnTo>
                  <a:lnTo>
                    <a:pt x="587019" y="1947713"/>
                  </a:lnTo>
                  <a:lnTo>
                    <a:pt x="587863" y="1944338"/>
                  </a:lnTo>
                  <a:lnTo>
                    <a:pt x="587863" y="1944000"/>
                  </a:lnTo>
                  <a:lnTo>
                    <a:pt x="588623" y="1944000"/>
                  </a:lnTo>
                  <a:lnTo>
                    <a:pt x="588623" y="1943832"/>
                  </a:lnTo>
                  <a:lnTo>
                    <a:pt x="590227" y="1943832"/>
                  </a:lnTo>
                  <a:lnTo>
                    <a:pt x="592084" y="1943663"/>
                  </a:lnTo>
                  <a:lnTo>
                    <a:pt x="592759" y="1943325"/>
                  </a:lnTo>
                  <a:lnTo>
                    <a:pt x="592759" y="1943072"/>
                  </a:lnTo>
                  <a:lnTo>
                    <a:pt x="593181" y="1943072"/>
                  </a:lnTo>
                  <a:lnTo>
                    <a:pt x="594194" y="1942482"/>
                  </a:lnTo>
                  <a:lnTo>
                    <a:pt x="594363" y="1942313"/>
                  </a:lnTo>
                  <a:lnTo>
                    <a:pt x="594532" y="1942313"/>
                  </a:lnTo>
                  <a:lnTo>
                    <a:pt x="595545" y="1941722"/>
                  </a:lnTo>
                  <a:lnTo>
                    <a:pt x="596473" y="1941132"/>
                  </a:lnTo>
                  <a:lnTo>
                    <a:pt x="596642" y="1941385"/>
                  </a:lnTo>
                  <a:lnTo>
                    <a:pt x="597655" y="1940710"/>
                  </a:lnTo>
                  <a:lnTo>
                    <a:pt x="597655" y="1941554"/>
                  </a:lnTo>
                  <a:lnTo>
                    <a:pt x="598668" y="1941554"/>
                  </a:lnTo>
                  <a:lnTo>
                    <a:pt x="599259" y="1941385"/>
                  </a:lnTo>
                  <a:lnTo>
                    <a:pt x="599850" y="1941047"/>
                  </a:lnTo>
                  <a:lnTo>
                    <a:pt x="600103" y="1940794"/>
                  </a:lnTo>
                  <a:lnTo>
                    <a:pt x="600272" y="1940794"/>
                  </a:lnTo>
                  <a:lnTo>
                    <a:pt x="603395" y="1938516"/>
                  </a:lnTo>
                  <a:lnTo>
                    <a:pt x="603395" y="1938348"/>
                  </a:lnTo>
                  <a:lnTo>
                    <a:pt x="603564" y="1938348"/>
                  </a:lnTo>
                  <a:lnTo>
                    <a:pt x="604662" y="1937672"/>
                  </a:lnTo>
                  <a:lnTo>
                    <a:pt x="604915" y="1937082"/>
                  </a:lnTo>
                  <a:lnTo>
                    <a:pt x="605590" y="1936575"/>
                  </a:lnTo>
                  <a:lnTo>
                    <a:pt x="606519" y="1936069"/>
                  </a:lnTo>
                  <a:lnTo>
                    <a:pt x="606688" y="1935900"/>
                  </a:lnTo>
                  <a:lnTo>
                    <a:pt x="607532" y="1935057"/>
                  </a:lnTo>
                  <a:lnTo>
                    <a:pt x="610655" y="1935057"/>
                  </a:lnTo>
                  <a:lnTo>
                    <a:pt x="611584" y="1934466"/>
                  </a:lnTo>
                  <a:lnTo>
                    <a:pt x="611584" y="1934213"/>
                  </a:lnTo>
                  <a:lnTo>
                    <a:pt x="614538" y="1934213"/>
                  </a:lnTo>
                  <a:lnTo>
                    <a:pt x="614876" y="1934044"/>
                  </a:lnTo>
                  <a:lnTo>
                    <a:pt x="616480" y="1934044"/>
                  </a:lnTo>
                  <a:lnTo>
                    <a:pt x="616480" y="1933454"/>
                  </a:lnTo>
                  <a:lnTo>
                    <a:pt x="618168" y="1933454"/>
                  </a:lnTo>
                  <a:lnTo>
                    <a:pt x="618843" y="1932694"/>
                  </a:lnTo>
                  <a:lnTo>
                    <a:pt x="619012" y="1932694"/>
                  </a:lnTo>
                  <a:lnTo>
                    <a:pt x="619350" y="1932526"/>
                  </a:lnTo>
                  <a:lnTo>
                    <a:pt x="619772" y="1932526"/>
                  </a:lnTo>
                  <a:lnTo>
                    <a:pt x="619772" y="1931850"/>
                  </a:lnTo>
                  <a:lnTo>
                    <a:pt x="620025" y="1931850"/>
                  </a:lnTo>
                  <a:lnTo>
                    <a:pt x="620025" y="1931682"/>
                  </a:lnTo>
                  <a:lnTo>
                    <a:pt x="620110" y="1931682"/>
                  </a:lnTo>
                  <a:lnTo>
                    <a:pt x="620110" y="1931260"/>
                  </a:lnTo>
                  <a:lnTo>
                    <a:pt x="620532" y="1931091"/>
                  </a:lnTo>
                  <a:lnTo>
                    <a:pt x="620616" y="1931091"/>
                  </a:lnTo>
                  <a:lnTo>
                    <a:pt x="620785" y="1930754"/>
                  </a:lnTo>
                  <a:lnTo>
                    <a:pt x="621123" y="1930754"/>
                  </a:lnTo>
                  <a:lnTo>
                    <a:pt x="621123" y="1931007"/>
                  </a:lnTo>
                  <a:lnTo>
                    <a:pt x="621291" y="1931007"/>
                  </a:lnTo>
                  <a:lnTo>
                    <a:pt x="621291" y="1930163"/>
                  </a:lnTo>
                  <a:lnTo>
                    <a:pt x="622135" y="1930163"/>
                  </a:lnTo>
                  <a:lnTo>
                    <a:pt x="622135" y="1930669"/>
                  </a:lnTo>
                  <a:lnTo>
                    <a:pt x="622304" y="1930669"/>
                  </a:lnTo>
                  <a:lnTo>
                    <a:pt x="622980" y="1930416"/>
                  </a:lnTo>
                  <a:lnTo>
                    <a:pt x="622980" y="1930163"/>
                  </a:lnTo>
                  <a:lnTo>
                    <a:pt x="623655" y="1930163"/>
                  </a:lnTo>
                  <a:lnTo>
                    <a:pt x="623908" y="1929657"/>
                  </a:lnTo>
                  <a:lnTo>
                    <a:pt x="624921" y="1928898"/>
                  </a:lnTo>
                  <a:lnTo>
                    <a:pt x="625428" y="1928729"/>
                  </a:lnTo>
                  <a:lnTo>
                    <a:pt x="625428" y="1928560"/>
                  </a:lnTo>
                  <a:lnTo>
                    <a:pt x="625850" y="1928560"/>
                  </a:lnTo>
                  <a:lnTo>
                    <a:pt x="626356" y="1928307"/>
                  </a:lnTo>
                  <a:lnTo>
                    <a:pt x="627032" y="1928307"/>
                  </a:lnTo>
                  <a:lnTo>
                    <a:pt x="627032" y="1927716"/>
                  </a:lnTo>
                  <a:lnTo>
                    <a:pt x="627960" y="1927716"/>
                  </a:lnTo>
                  <a:lnTo>
                    <a:pt x="628467" y="1926704"/>
                  </a:lnTo>
                  <a:lnTo>
                    <a:pt x="628467" y="1926113"/>
                  </a:lnTo>
                  <a:lnTo>
                    <a:pt x="629058" y="1925185"/>
                  </a:lnTo>
                  <a:lnTo>
                    <a:pt x="630408" y="1925185"/>
                  </a:lnTo>
                  <a:lnTo>
                    <a:pt x="630408" y="1924425"/>
                  </a:lnTo>
                  <a:lnTo>
                    <a:pt x="631083" y="1924425"/>
                  </a:lnTo>
                  <a:lnTo>
                    <a:pt x="631083" y="1924257"/>
                  </a:lnTo>
                  <a:lnTo>
                    <a:pt x="631590" y="1923835"/>
                  </a:lnTo>
                  <a:lnTo>
                    <a:pt x="632012" y="1923497"/>
                  </a:lnTo>
                  <a:lnTo>
                    <a:pt x="633194" y="1922147"/>
                  </a:lnTo>
                  <a:lnTo>
                    <a:pt x="633700" y="1921979"/>
                  </a:lnTo>
                  <a:lnTo>
                    <a:pt x="634291" y="1921725"/>
                  </a:lnTo>
                  <a:lnTo>
                    <a:pt x="634544" y="1921725"/>
                  </a:lnTo>
                  <a:lnTo>
                    <a:pt x="634544" y="1921388"/>
                  </a:lnTo>
                  <a:lnTo>
                    <a:pt x="636993" y="1921388"/>
                  </a:lnTo>
                  <a:lnTo>
                    <a:pt x="637837" y="1922232"/>
                  </a:lnTo>
                  <a:lnTo>
                    <a:pt x="637837" y="1930416"/>
                  </a:lnTo>
                  <a:lnTo>
                    <a:pt x="638596" y="1932103"/>
                  </a:lnTo>
                  <a:lnTo>
                    <a:pt x="637752" y="1932103"/>
                  </a:lnTo>
                  <a:lnTo>
                    <a:pt x="637752" y="1933706"/>
                  </a:lnTo>
                  <a:lnTo>
                    <a:pt x="641045" y="1933706"/>
                  </a:lnTo>
                  <a:lnTo>
                    <a:pt x="641045" y="1934551"/>
                  </a:lnTo>
                  <a:lnTo>
                    <a:pt x="642648" y="1934551"/>
                  </a:lnTo>
                  <a:lnTo>
                    <a:pt x="642648" y="1935394"/>
                  </a:lnTo>
                  <a:lnTo>
                    <a:pt x="646700" y="1935394"/>
                  </a:lnTo>
                  <a:lnTo>
                    <a:pt x="646700" y="1936238"/>
                  </a:lnTo>
                  <a:lnTo>
                    <a:pt x="647544" y="1936238"/>
                  </a:lnTo>
                  <a:lnTo>
                    <a:pt x="648389" y="1937082"/>
                  </a:lnTo>
                  <a:lnTo>
                    <a:pt x="649233" y="1937082"/>
                  </a:lnTo>
                  <a:lnTo>
                    <a:pt x="649233" y="1937925"/>
                  </a:lnTo>
                  <a:lnTo>
                    <a:pt x="650836" y="1937925"/>
                  </a:lnTo>
                  <a:lnTo>
                    <a:pt x="650836" y="1938769"/>
                  </a:lnTo>
                  <a:lnTo>
                    <a:pt x="652440" y="1938769"/>
                  </a:lnTo>
                  <a:lnTo>
                    <a:pt x="652440" y="1939613"/>
                  </a:lnTo>
                  <a:lnTo>
                    <a:pt x="654888" y="1939613"/>
                  </a:lnTo>
                  <a:lnTo>
                    <a:pt x="654888" y="1940457"/>
                  </a:lnTo>
                  <a:lnTo>
                    <a:pt x="655733" y="1940457"/>
                  </a:lnTo>
                  <a:lnTo>
                    <a:pt x="656577" y="1941300"/>
                  </a:lnTo>
                  <a:lnTo>
                    <a:pt x="657421" y="1941300"/>
                  </a:lnTo>
                  <a:lnTo>
                    <a:pt x="658265" y="1942144"/>
                  </a:lnTo>
                  <a:lnTo>
                    <a:pt x="659109" y="1942144"/>
                  </a:lnTo>
                  <a:lnTo>
                    <a:pt x="659109" y="1942988"/>
                  </a:lnTo>
                  <a:lnTo>
                    <a:pt x="659616" y="1942988"/>
                  </a:lnTo>
                  <a:lnTo>
                    <a:pt x="659616" y="1942313"/>
                  </a:lnTo>
                  <a:lnTo>
                    <a:pt x="660038" y="1939951"/>
                  </a:lnTo>
                  <a:lnTo>
                    <a:pt x="660460" y="1936575"/>
                  </a:lnTo>
                  <a:lnTo>
                    <a:pt x="660629" y="1935226"/>
                  </a:lnTo>
                  <a:lnTo>
                    <a:pt x="660882" y="1933285"/>
                  </a:lnTo>
                  <a:lnTo>
                    <a:pt x="661051" y="1932103"/>
                  </a:lnTo>
                  <a:lnTo>
                    <a:pt x="661051" y="1931766"/>
                  </a:lnTo>
                  <a:lnTo>
                    <a:pt x="661726" y="1926619"/>
                  </a:lnTo>
                  <a:lnTo>
                    <a:pt x="661979" y="1924679"/>
                  </a:lnTo>
                  <a:lnTo>
                    <a:pt x="662148" y="1923329"/>
                  </a:lnTo>
                  <a:lnTo>
                    <a:pt x="662317" y="1922401"/>
                  </a:lnTo>
                  <a:lnTo>
                    <a:pt x="662317" y="1921725"/>
                  </a:lnTo>
                  <a:lnTo>
                    <a:pt x="662486" y="1921388"/>
                  </a:lnTo>
                  <a:lnTo>
                    <a:pt x="662655" y="1920376"/>
                  </a:lnTo>
                  <a:lnTo>
                    <a:pt x="662655" y="1919447"/>
                  </a:lnTo>
                  <a:lnTo>
                    <a:pt x="662992" y="1918266"/>
                  </a:lnTo>
                  <a:lnTo>
                    <a:pt x="662992" y="1916831"/>
                  </a:lnTo>
                  <a:lnTo>
                    <a:pt x="663330" y="1916831"/>
                  </a:lnTo>
                  <a:lnTo>
                    <a:pt x="663330" y="1916579"/>
                  </a:lnTo>
                  <a:lnTo>
                    <a:pt x="663330" y="1916579"/>
                  </a:lnTo>
                  <a:lnTo>
                    <a:pt x="663330" y="1915819"/>
                  </a:lnTo>
                  <a:lnTo>
                    <a:pt x="663668" y="1914216"/>
                  </a:lnTo>
                  <a:lnTo>
                    <a:pt x="663836" y="1914216"/>
                  </a:lnTo>
                  <a:lnTo>
                    <a:pt x="663836" y="1914047"/>
                  </a:lnTo>
                  <a:lnTo>
                    <a:pt x="663836" y="1914047"/>
                  </a:lnTo>
                  <a:lnTo>
                    <a:pt x="664174" y="1913625"/>
                  </a:lnTo>
                  <a:lnTo>
                    <a:pt x="665525" y="1912697"/>
                  </a:lnTo>
                  <a:lnTo>
                    <a:pt x="667129" y="1911600"/>
                  </a:lnTo>
                  <a:lnTo>
                    <a:pt x="668226" y="1910926"/>
                  </a:lnTo>
                  <a:lnTo>
                    <a:pt x="668564" y="1910672"/>
                  </a:lnTo>
                  <a:lnTo>
                    <a:pt x="668564" y="1906538"/>
                  </a:lnTo>
                  <a:lnTo>
                    <a:pt x="669408" y="1906369"/>
                  </a:lnTo>
                  <a:lnTo>
                    <a:pt x="669408" y="1906116"/>
                  </a:lnTo>
                  <a:lnTo>
                    <a:pt x="670421" y="1906116"/>
                  </a:lnTo>
                  <a:lnTo>
                    <a:pt x="671349" y="1905863"/>
                  </a:lnTo>
                  <a:lnTo>
                    <a:pt x="671687" y="1905694"/>
                  </a:lnTo>
                  <a:lnTo>
                    <a:pt x="673460" y="1901644"/>
                  </a:lnTo>
                  <a:lnTo>
                    <a:pt x="674219" y="1900210"/>
                  </a:lnTo>
                  <a:lnTo>
                    <a:pt x="674219" y="1900041"/>
                  </a:lnTo>
                  <a:lnTo>
                    <a:pt x="675148" y="1898016"/>
                  </a:lnTo>
                  <a:lnTo>
                    <a:pt x="675654" y="1896835"/>
                  </a:lnTo>
                  <a:lnTo>
                    <a:pt x="675823" y="1896160"/>
                  </a:lnTo>
                  <a:lnTo>
                    <a:pt x="675823" y="1893375"/>
                  </a:lnTo>
                  <a:lnTo>
                    <a:pt x="675486" y="1892785"/>
                  </a:lnTo>
                  <a:lnTo>
                    <a:pt x="675148" y="1892279"/>
                  </a:lnTo>
                  <a:lnTo>
                    <a:pt x="677427" y="1890844"/>
                  </a:lnTo>
                  <a:lnTo>
                    <a:pt x="677680" y="1890591"/>
                  </a:lnTo>
                  <a:lnTo>
                    <a:pt x="677680" y="1890338"/>
                  </a:lnTo>
                  <a:lnTo>
                    <a:pt x="676583" y="1888229"/>
                  </a:lnTo>
                  <a:lnTo>
                    <a:pt x="676161" y="1886710"/>
                  </a:lnTo>
                  <a:lnTo>
                    <a:pt x="675317" y="1884601"/>
                  </a:lnTo>
                  <a:lnTo>
                    <a:pt x="674810" y="1883672"/>
                  </a:lnTo>
                  <a:lnTo>
                    <a:pt x="674473" y="1883081"/>
                  </a:lnTo>
                  <a:lnTo>
                    <a:pt x="673713" y="1882153"/>
                  </a:lnTo>
                  <a:lnTo>
                    <a:pt x="675570" y="1879707"/>
                  </a:lnTo>
                  <a:lnTo>
                    <a:pt x="675823" y="1879707"/>
                  </a:lnTo>
                  <a:lnTo>
                    <a:pt x="676245" y="1878947"/>
                  </a:lnTo>
                  <a:lnTo>
                    <a:pt x="676583" y="1877935"/>
                  </a:lnTo>
                  <a:lnTo>
                    <a:pt x="676161" y="1876416"/>
                  </a:lnTo>
                  <a:lnTo>
                    <a:pt x="675570" y="1875150"/>
                  </a:lnTo>
                  <a:lnTo>
                    <a:pt x="673713" y="1874476"/>
                  </a:lnTo>
                  <a:lnTo>
                    <a:pt x="673713" y="1873547"/>
                  </a:lnTo>
                  <a:lnTo>
                    <a:pt x="673037" y="1872872"/>
                  </a:lnTo>
                  <a:lnTo>
                    <a:pt x="672278" y="1872535"/>
                  </a:lnTo>
                  <a:lnTo>
                    <a:pt x="671856" y="1872535"/>
                  </a:lnTo>
                  <a:lnTo>
                    <a:pt x="671687" y="1872282"/>
                  </a:lnTo>
                  <a:lnTo>
                    <a:pt x="670843" y="1872282"/>
                  </a:lnTo>
                  <a:lnTo>
                    <a:pt x="670167" y="1871607"/>
                  </a:lnTo>
                  <a:lnTo>
                    <a:pt x="670336" y="1871100"/>
                  </a:lnTo>
                  <a:lnTo>
                    <a:pt x="670083" y="1870847"/>
                  </a:lnTo>
                  <a:lnTo>
                    <a:pt x="669914" y="1870425"/>
                  </a:lnTo>
                  <a:lnTo>
                    <a:pt x="669576" y="1870257"/>
                  </a:lnTo>
                  <a:lnTo>
                    <a:pt x="669323" y="1869666"/>
                  </a:lnTo>
                  <a:lnTo>
                    <a:pt x="668817" y="1869160"/>
                  </a:lnTo>
                  <a:lnTo>
                    <a:pt x="668142" y="1869160"/>
                  </a:lnTo>
                  <a:lnTo>
                    <a:pt x="668142" y="1870003"/>
                  </a:lnTo>
                  <a:lnTo>
                    <a:pt x="667044" y="1870003"/>
                  </a:lnTo>
                  <a:lnTo>
                    <a:pt x="666453" y="1869666"/>
                  </a:lnTo>
                  <a:lnTo>
                    <a:pt x="666115" y="1868822"/>
                  </a:lnTo>
                  <a:lnTo>
                    <a:pt x="666115" y="1867979"/>
                  </a:lnTo>
                  <a:lnTo>
                    <a:pt x="666284" y="1867641"/>
                  </a:lnTo>
                  <a:lnTo>
                    <a:pt x="666791" y="1867810"/>
                  </a:lnTo>
                  <a:lnTo>
                    <a:pt x="667213" y="1867641"/>
                  </a:lnTo>
                  <a:lnTo>
                    <a:pt x="667213" y="1867051"/>
                  </a:lnTo>
                  <a:lnTo>
                    <a:pt x="666960" y="1866544"/>
                  </a:lnTo>
                  <a:lnTo>
                    <a:pt x="666791" y="1866038"/>
                  </a:lnTo>
                  <a:lnTo>
                    <a:pt x="666453" y="1866038"/>
                  </a:lnTo>
                  <a:lnTo>
                    <a:pt x="666453" y="1865869"/>
                  </a:lnTo>
                  <a:lnTo>
                    <a:pt x="666200" y="1865700"/>
                  </a:lnTo>
                  <a:lnTo>
                    <a:pt x="665609" y="1866123"/>
                  </a:lnTo>
                  <a:lnTo>
                    <a:pt x="665271" y="1865869"/>
                  </a:lnTo>
                  <a:lnTo>
                    <a:pt x="665271" y="1863591"/>
                  </a:lnTo>
                  <a:lnTo>
                    <a:pt x="666031" y="1863338"/>
                  </a:lnTo>
                  <a:lnTo>
                    <a:pt x="666031" y="1862494"/>
                  </a:lnTo>
                  <a:lnTo>
                    <a:pt x="665862" y="1862072"/>
                  </a:lnTo>
                  <a:lnTo>
                    <a:pt x="666031" y="1861481"/>
                  </a:lnTo>
                  <a:lnTo>
                    <a:pt x="666031" y="1861060"/>
                  </a:lnTo>
                  <a:lnTo>
                    <a:pt x="665356" y="1860553"/>
                  </a:lnTo>
                  <a:lnTo>
                    <a:pt x="665356" y="1859288"/>
                  </a:lnTo>
                  <a:lnTo>
                    <a:pt x="664765" y="1858613"/>
                  </a:lnTo>
                  <a:lnTo>
                    <a:pt x="664343" y="1858613"/>
                  </a:lnTo>
                  <a:lnTo>
                    <a:pt x="664174" y="1859372"/>
                  </a:lnTo>
                  <a:lnTo>
                    <a:pt x="663921" y="1859372"/>
                  </a:lnTo>
                  <a:lnTo>
                    <a:pt x="663414" y="1858866"/>
                  </a:lnTo>
                  <a:lnTo>
                    <a:pt x="663077" y="1857853"/>
                  </a:lnTo>
                  <a:lnTo>
                    <a:pt x="662401" y="1856504"/>
                  </a:lnTo>
                  <a:lnTo>
                    <a:pt x="662148" y="1854647"/>
                  </a:lnTo>
                  <a:lnTo>
                    <a:pt x="661557" y="1854310"/>
                  </a:lnTo>
                  <a:lnTo>
                    <a:pt x="661557" y="1853719"/>
                  </a:lnTo>
                  <a:lnTo>
                    <a:pt x="661135" y="1853128"/>
                  </a:lnTo>
                  <a:lnTo>
                    <a:pt x="661135" y="1852116"/>
                  </a:lnTo>
                  <a:lnTo>
                    <a:pt x="661304" y="1851610"/>
                  </a:lnTo>
                  <a:lnTo>
                    <a:pt x="661641" y="1851610"/>
                  </a:lnTo>
                  <a:lnTo>
                    <a:pt x="662148" y="1851104"/>
                  </a:lnTo>
                  <a:lnTo>
                    <a:pt x="662148" y="1850176"/>
                  </a:lnTo>
                  <a:lnTo>
                    <a:pt x="661979" y="1849754"/>
                  </a:lnTo>
                  <a:lnTo>
                    <a:pt x="661473" y="1849079"/>
                  </a:lnTo>
                  <a:lnTo>
                    <a:pt x="660882" y="1848572"/>
                  </a:lnTo>
                  <a:lnTo>
                    <a:pt x="660882" y="1848066"/>
                  </a:lnTo>
                  <a:lnTo>
                    <a:pt x="661726" y="1846632"/>
                  </a:lnTo>
                  <a:lnTo>
                    <a:pt x="661726" y="1846210"/>
                  </a:lnTo>
                  <a:lnTo>
                    <a:pt x="661557" y="1845957"/>
                  </a:lnTo>
                  <a:lnTo>
                    <a:pt x="661557" y="1845788"/>
                  </a:lnTo>
                  <a:lnTo>
                    <a:pt x="661810" y="1845619"/>
                  </a:lnTo>
                  <a:lnTo>
                    <a:pt x="661979" y="1845451"/>
                  </a:lnTo>
                  <a:lnTo>
                    <a:pt x="661979" y="1844860"/>
                  </a:lnTo>
                  <a:lnTo>
                    <a:pt x="662486" y="1844860"/>
                  </a:lnTo>
                  <a:lnTo>
                    <a:pt x="662486" y="1843341"/>
                  </a:lnTo>
                  <a:lnTo>
                    <a:pt x="662655" y="1841147"/>
                  </a:lnTo>
                  <a:lnTo>
                    <a:pt x="663583" y="1839713"/>
                  </a:lnTo>
                  <a:lnTo>
                    <a:pt x="663583" y="1836338"/>
                  </a:lnTo>
                  <a:lnTo>
                    <a:pt x="663836" y="1834229"/>
                  </a:lnTo>
                  <a:lnTo>
                    <a:pt x="664849" y="1831782"/>
                  </a:lnTo>
                  <a:lnTo>
                    <a:pt x="666960" y="1827141"/>
                  </a:lnTo>
                  <a:lnTo>
                    <a:pt x="666791" y="1826551"/>
                  </a:lnTo>
                  <a:lnTo>
                    <a:pt x="667044" y="1826128"/>
                  </a:lnTo>
                  <a:lnTo>
                    <a:pt x="667044" y="1824694"/>
                  </a:lnTo>
                  <a:lnTo>
                    <a:pt x="666791" y="1823935"/>
                  </a:lnTo>
                  <a:lnTo>
                    <a:pt x="666538" y="1822416"/>
                  </a:lnTo>
                  <a:lnTo>
                    <a:pt x="666791" y="1821066"/>
                  </a:lnTo>
                  <a:lnTo>
                    <a:pt x="667129" y="1819885"/>
                  </a:lnTo>
                  <a:lnTo>
                    <a:pt x="667635" y="1817860"/>
                  </a:lnTo>
                  <a:lnTo>
                    <a:pt x="668226" y="1816088"/>
                  </a:lnTo>
                  <a:lnTo>
                    <a:pt x="668564" y="1815329"/>
                  </a:lnTo>
                  <a:lnTo>
                    <a:pt x="668901" y="1814653"/>
                  </a:lnTo>
                  <a:lnTo>
                    <a:pt x="669408" y="1813810"/>
                  </a:lnTo>
                  <a:lnTo>
                    <a:pt x="669745" y="1813388"/>
                  </a:lnTo>
                  <a:lnTo>
                    <a:pt x="670421" y="1812713"/>
                  </a:lnTo>
                  <a:lnTo>
                    <a:pt x="672025" y="1811447"/>
                  </a:lnTo>
                  <a:lnTo>
                    <a:pt x="672869" y="1810856"/>
                  </a:lnTo>
                  <a:lnTo>
                    <a:pt x="675064" y="1809000"/>
                  </a:lnTo>
                  <a:lnTo>
                    <a:pt x="675317" y="1808663"/>
                  </a:lnTo>
                  <a:lnTo>
                    <a:pt x="675570" y="1807988"/>
                  </a:lnTo>
                  <a:lnTo>
                    <a:pt x="675570" y="1807566"/>
                  </a:lnTo>
                  <a:lnTo>
                    <a:pt x="675739" y="1806638"/>
                  </a:lnTo>
                  <a:lnTo>
                    <a:pt x="675739" y="1804951"/>
                  </a:lnTo>
                  <a:lnTo>
                    <a:pt x="676245" y="1804107"/>
                  </a:lnTo>
                  <a:lnTo>
                    <a:pt x="676499" y="1803769"/>
                  </a:lnTo>
                  <a:lnTo>
                    <a:pt x="677427" y="1802503"/>
                  </a:lnTo>
                  <a:lnTo>
                    <a:pt x="678018" y="1801575"/>
                  </a:lnTo>
                  <a:lnTo>
                    <a:pt x="678693" y="1800732"/>
                  </a:lnTo>
                  <a:lnTo>
                    <a:pt x="679031" y="1800394"/>
                  </a:lnTo>
                  <a:lnTo>
                    <a:pt x="679369" y="1800141"/>
                  </a:lnTo>
                  <a:lnTo>
                    <a:pt x="679960" y="1799803"/>
                  </a:lnTo>
                  <a:lnTo>
                    <a:pt x="679960" y="1799635"/>
                  </a:lnTo>
                  <a:lnTo>
                    <a:pt x="680297" y="1799635"/>
                  </a:lnTo>
                  <a:lnTo>
                    <a:pt x="681395" y="1799044"/>
                  </a:lnTo>
                  <a:lnTo>
                    <a:pt x="681985" y="1798538"/>
                  </a:lnTo>
                  <a:lnTo>
                    <a:pt x="682408" y="1798032"/>
                  </a:lnTo>
                  <a:lnTo>
                    <a:pt x="682661" y="1797610"/>
                  </a:lnTo>
                  <a:lnTo>
                    <a:pt x="683336" y="1796429"/>
                  </a:lnTo>
                  <a:lnTo>
                    <a:pt x="684349" y="1794404"/>
                  </a:lnTo>
                  <a:lnTo>
                    <a:pt x="685109" y="1792210"/>
                  </a:lnTo>
                  <a:lnTo>
                    <a:pt x="685109" y="1791029"/>
                  </a:lnTo>
                  <a:lnTo>
                    <a:pt x="684771" y="1790691"/>
                  </a:lnTo>
                  <a:lnTo>
                    <a:pt x="684012" y="1791450"/>
                  </a:lnTo>
                  <a:lnTo>
                    <a:pt x="681563" y="1793053"/>
                  </a:lnTo>
                  <a:lnTo>
                    <a:pt x="680719" y="1793053"/>
                  </a:lnTo>
                  <a:lnTo>
                    <a:pt x="680719" y="1793898"/>
                  </a:lnTo>
                  <a:lnTo>
                    <a:pt x="679875" y="1795500"/>
                  </a:lnTo>
                  <a:lnTo>
                    <a:pt x="679369" y="1794994"/>
                  </a:lnTo>
                  <a:lnTo>
                    <a:pt x="679031" y="1795754"/>
                  </a:lnTo>
                  <a:lnTo>
                    <a:pt x="677511" y="1794826"/>
                  </a:lnTo>
                  <a:lnTo>
                    <a:pt x="675486" y="1793560"/>
                  </a:lnTo>
                  <a:lnTo>
                    <a:pt x="674304" y="1792801"/>
                  </a:lnTo>
                  <a:lnTo>
                    <a:pt x="672531" y="1791281"/>
                  </a:lnTo>
                  <a:lnTo>
                    <a:pt x="671940" y="1790944"/>
                  </a:lnTo>
                  <a:lnTo>
                    <a:pt x="670843" y="1790269"/>
                  </a:lnTo>
                  <a:lnTo>
                    <a:pt x="664174" y="1787569"/>
                  </a:lnTo>
                  <a:lnTo>
                    <a:pt x="663499" y="1787316"/>
                  </a:lnTo>
                  <a:lnTo>
                    <a:pt x="661051" y="1787316"/>
                  </a:lnTo>
                  <a:lnTo>
                    <a:pt x="659784" y="1786894"/>
                  </a:lnTo>
                  <a:lnTo>
                    <a:pt x="656830" y="1786388"/>
                  </a:lnTo>
                  <a:lnTo>
                    <a:pt x="655226" y="1787907"/>
                  </a:lnTo>
                  <a:lnTo>
                    <a:pt x="654382" y="1788750"/>
                  </a:lnTo>
                  <a:lnTo>
                    <a:pt x="652694" y="1791197"/>
                  </a:lnTo>
                  <a:lnTo>
                    <a:pt x="651512" y="1791197"/>
                  </a:lnTo>
                  <a:lnTo>
                    <a:pt x="651343" y="1791450"/>
                  </a:lnTo>
                  <a:lnTo>
                    <a:pt x="650583" y="1791450"/>
                  </a:lnTo>
                  <a:lnTo>
                    <a:pt x="648220" y="1790522"/>
                  </a:lnTo>
                  <a:lnTo>
                    <a:pt x="645012" y="1788666"/>
                  </a:lnTo>
                  <a:lnTo>
                    <a:pt x="644674" y="1788666"/>
                  </a:lnTo>
                  <a:lnTo>
                    <a:pt x="644674" y="1789510"/>
                  </a:lnTo>
                  <a:lnTo>
                    <a:pt x="643830" y="1790353"/>
                  </a:lnTo>
                  <a:lnTo>
                    <a:pt x="641213" y="1789679"/>
                  </a:lnTo>
                  <a:lnTo>
                    <a:pt x="640454" y="1789510"/>
                  </a:lnTo>
                  <a:lnTo>
                    <a:pt x="639778" y="1789510"/>
                  </a:lnTo>
                  <a:lnTo>
                    <a:pt x="639609" y="1789341"/>
                  </a:lnTo>
                  <a:lnTo>
                    <a:pt x="636993" y="1788750"/>
                  </a:lnTo>
                  <a:lnTo>
                    <a:pt x="635642" y="1788750"/>
                  </a:lnTo>
                  <a:lnTo>
                    <a:pt x="635389" y="1788413"/>
                  </a:lnTo>
                  <a:lnTo>
                    <a:pt x="633110" y="1787907"/>
                  </a:lnTo>
                  <a:lnTo>
                    <a:pt x="635811" y="1778035"/>
                  </a:lnTo>
                  <a:lnTo>
                    <a:pt x="629058" y="1772550"/>
                  </a:lnTo>
                  <a:lnTo>
                    <a:pt x="628298" y="1772888"/>
                  </a:lnTo>
                  <a:lnTo>
                    <a:pt x="627538" y="1772888"/>
                  </a:lnTo>
                  <a:lnTo>
                    <a:pt x="627285" y="1773057"/>
                  </a:lnTo>
                  <a:lnTo>
                    <a:pt x="626609" y="1773732"/>
                  </a:lnTo>
                  <a:lnTo>
                    <a:pt x="625765" y="1774575"/>
                  </a:lnTo>
                  <a:lnTo>
                    <a:pt x="624921" y="1775419"/>
                  </a:lnTo>
                  <a:lnTo>
                    <a:pt x="622473" y="1776178"/>
                  </a:lnTo>
                  <a:lnTo>
                    <a:pt x="622473" y="1776010"/>
                  </a:lnTo>
                  <a:lnTo>
                    <a:pt x="621967" y="1776263"/>
                  </a:lnTo>
                  <a:lnTo>
                    <a:pt x="621798" y="1776094"/>
                  </a:lnTo>
                  <a:lnTo>
                    <a:pt x="620869" y="1774238"/>
                  </a:lnTo>
                  <a:lnTo>
                    <a:pt x="620616" y="1773900"/>
                  </a:lnTo>
                  <a:lnTo>
                    <a:pt x="620616" y="1773900"/>
                  </a:lnTo>
                  <a:lnTo>
                    <a:pt x="619434" y="1773141"/>
                  </a:lnTo>
                  <a:lnTo>
                    <a:pt x="614707" y="1770694"/>
                  </a:lnTo>
                  <a:lnTo>
                    <a:pt x="612259" y="1770441"/>
                  </a:lnTo>
                  <a:lnTo>
                    <a:pt x="609642" y="1769681"/>
                  </a:lnTo>
                  <a:lnTo>
                    <a:pt x="604324" y="1768078"/>
                  </a:lnTo>
                  <a:lnTo>
                    <a:pt x="593097" y="1764619"/>
                  </a:lnTo>
                  <a:lnTo>
                    <a:pt x="589889" y="1763691"/>
                  </a:lnTo>
                  <a:lnTo>
                    <a:pt x="589720" y="1763691"/>
                  </a:lnTo>
                  <a:lnTo>
                    <a:pt x="587103" y="1762847"/>
                  </a:lnTo>
                  <a:lnTo>
                    <a:pt x="586259" y="1762679"/>
                  </a:lnTo>
                  <a:lnTo>
                    <a:pt x="585331" y="1756772"/>
                  </a:lnTo>
                  <a:lnTo>
                    <a:pt x="584487" y="1751794"/>
                  </a:lnTo>
                  <a:lnTo>
                    <a:pt x="583980" y="1748588"/>
                  </a:lnTo>
                  <a:lnTo>
                    <a:pt x="583980" y="1747997"/>
                  </a:lnTo>
                  <a:lnTo>
                    <a:pt x="582883" y="1741332"/>
                  </a:lnTo>
                  <a:lnTo>
                    <a:pt x="582292" y="1737619"/>
                  </a:lnTo>
                  <a:lnTo>
                    <a:pt x="582123" y="1736691"/>
                  </a:lnTo>
                  <a:lnTo>
                    <a:pt x="584571" y="1725807"/>
                  </a:lnTo>
                  <a:lnTo>
                    <a:pt x="575454" y="1720744"/>
                  </a:lnTo>
                  <a:lnTo>
                    <a:pt x="569461" y="1717285"/>
                  </a:lnTo>
                  <a:lnTo>
                    <a:pt x="570643" y="1715513"/>
                  </a:lnTo>
                  <a:lnTo>
                    <a:pt x="571065" y="1714838"/>
                  </a:lnTo>
                  <a:lnTo>
                    <a:pt x="572500" y="1713319"/>
                  </a:lnTo>
                  <a:lnTo>
                    <a:pt x="573006" y="1712813"/>
                  </a:lnTo>
                  <a:lnTo>
                    <a:pt x="574273" y="1711885"/>
                  </a:lnTo>
                  <a:lnTo>
                    <a:pt x="575032" y="1711294"/>
                  </a:lnTo>
                  <a:lnTo>
                    <a:pt x="575623" y="1710872"/>
                  </a:lnTo>
                  <a:lnTo>
                    <a:pt x="576214" y="1710619"/>
                  </a:lnTo>
                  <a:lnTo>
                    <a:pt x="577143" y="1710366"/>
                  </a:lnTo>
                  <a:lnTo>
                    <a:pt x="577818" y="1710029"/>
                  </a:lnTo>
                  <a:lnTo>
                    <a:pt x="578409" y="1710029"/>
                  </a:lnTo>
                  <a:lnTo>
                    <a:pt x="578915" y="1709860"/>
                  </a:lnTo>
                  <a:lnTo>
                    <a:pt x="579759" y="1709438"/>
                  </a:lnTo>
                  <a:lnTo>
                    <a:pt x="581026" y="1707750"/>
                  </a:lnTo>
                  <a:lnTo>
                    <a:pt x="582292" y="1705810"/>
                  </a:lnTo>
                  <a:lnTo>
                    <a:pt x="582461" y="1705304"/>
                  </a:lnTo>
                  <a:lnTo>
                    <a:pt x="585078" y="1699904"/>
                  </a:lnTo>
                  <a:lnTo>
                    <a:pt x="585500" y="1698807"/>
                  </a:lnTo>
                  <a:lnTo>
                    <a:pt x="585753" y="1698132"/>
                  </a:lnTo>
                  <a:lnTo>
                    <a:pt x="587188" y="1693828"/>
                  </a:lnTo>
                  <a:lnTo>
                    <a:pt x="587779" y="1692563"/>
                  </a:lnTo>
                  <a:lnTo>
                    <a:pt x="588116" y="1691972"/>
                  </a:lnTo>
                  <a:lnTo>
                    <a:pt x="588370" y="1691466"/>
                  </a:lnTo>
                  <a:lnTo>
                    <a:pt x="588792" y="1690538"/>
                  </a:lnTo>
                  <a:lnTo>
                    <a:pt x="589720" y="1688851"/>
                  </a:lnTo>
                  <a:lnTo>
                    <a:pt x="589889" y="1688429"/>
                  </a:lnTo>
                  <a:lnTo>
                    <a:pt x="590227" y="1687669"/>
                  </a:lnTo>
                  <a:lnTo>
                    <a:pt x="590818" y="1685813"/>
                  </a:lnTo>
                  <a:lnTo>
                    <a:pt x="591071" y="1684885"/>
                  </a:lnTo>
                  <a:lnTo>
                    <a:pt x="591324" y="1684041"/>
                  </a:lnTo>
                  <a:lnTo>
                    <a:pt x="592084" y="1681425"/>
                  </a:lnTo>
                  <a:lnTo>
                    <a:pt x="593266" y="1678219"/>
                  </a:lnTo>
                  <a:lnTo>
                    <a:pt x="594617" y="1674338"/>
                  </a:lnTo>
                  <a:lnTo>
                    <a:pt x="595376" y="1672228"/>
                  </a:lnTo>
                  <a:lnTo>
                    <a:pt x="596473" y="1669107"/>
                  </a:lnTo>
                  <a:lnTo>
                    <a:pt x="597318" y="1666744"/>
                  </a:lnTo>
                  <a:lnTo>
                    <a:pt x="597571" y="1665816"/>
                  </a:lnTo>
                  <a:lnTo>
                    <a:pt x="597064" y="1662526"/>
                  </a:lnTo>
                  <a:lnTo>
                    <a:pt x="592337" y="1662526"/>
                  </a:lnTo>
                  <a:lnTo>
                    <a:pt x="590142" y="1661850"/>
                  </a:lnTo>
                  <a:lnTo>
                    <a:pt x="587525" y="1661429"/>
                  </a:lnTo>
                  <a:lnTo>
                    <a:pt x="585668" y="1661429"/>
                  </a:lnTo>
                  <a:lnTo>
                    <a:pt x="586344" y="1662272"/>
                  </a:lnTo>
                  <a:lnTo>
                    <a:pt x="585162" y="1662272"/>
                  </a:lnTo>
                  <a:lnTo>
                    <a:pt x="580941" y="1662526"/>
                  </a:lnTo>
                  <a:lnTo>
                    <a:pt x="567519" y="1663538"/>
                  </a:lnTo>
                  <a:lnTo>
                    <a:pt x="553000" y="1664129"/>
                  </a:lnTo>
                  <a:lnTo>
                    <a:pt x="550214" y="1664129"/>
                  </a:lnTo>
                  <a:lnTo>
                    <a:pt x="549370" y="1664382"/>
                  </a:lnTo>
                  <a:lnTo>
                    <a:pt x="548948" y="1664382"/>
                  </a:lnTo>
                  <a:lnTo>
                    <a:pt x="542786" y="1664719"/>
                  </a:lnTo>
                  <a:lnTo>
                    <a:pt x="542364" y="1664719"/>
                  </a:lnTo>
                  <a:lnTo>
                    <a:pt x="542026" y="1664550"/>
                  </a:lnTo>
                  <a:lnTo>
                    <a:pt x="541773" y="1664382"/>
                  </a:lnTo>
                  <a:lnTo>
                    <a:pt x="539916" y="1662947"/>
                  </a:lnTo>
                  <a:lnTo>
                    <a:pt x="539494" y="1662609"/>
                  </a:lnTo>
                  <a:lnTo>
                    <a:pt x="537721" y="1662609"/>
                  </a:lnTo>
                  <a:lnTo>
                    <a:pt x="536792" y="1662778"/>
                  </a:lnTo>
                  <a:lnTo>
                    <a:pt x="535442" y="1664129"/>
                  </a:lnTo>
                  <a:lnTo>
                    <a:pt x="533753" y="1664972"/>
                  </a:lnTo>
                  <a:lnTo>
                    <a:pt x="532909" y="1665816"/>
                  </a:lnTo>
                  <a:lnTo>
                    <a:pt x="532065" y="1665816"/>
                  </a:lnTo>
                  <a:lnTo>
                    <a:pt x="532065" y="1666660"/>
                  </a:lnTo>
                  <a:lnTo>
                    <a:pt x="531221" y="1666660"/>
                  </a:lnTo>
                  <a:lnTo>
                    <a:pt x="530377" y="1667503"/>
                  </a:lnTo>
                  <a:lnTo>
                    <a:pt x="529533" y="1667503"/>
                  </a:lnTo>
                  <a:lnTo>
                    <a:pt x="529533" y="1668347"/>
                  </a:lnTo>
                  <a:lnTo>
                    <a:pt x="527760" y="1668347"/>
                  </a:lnTo>
                  <a:lnTo>
                    <a:pt x="526663" y="1668685"/>
                  </a:lnTo>
                  <a:lnTo>
                    <a:pt x="526241" y="1669107"/>
                  </a:lnTo>
                  <a:lnTo>
                    <a:pt x="525143" y="1669107"/>
                  </a:lnTo>
                  <a:lnTo>
                    <a:pt x="523877" y="1669528"/>
                  </a:lnTo>
                  <a:lnTo>
                    <a:pt x="523371" y="1669697"/>
                  </a:lnTo>
                  <a:lnTo>
                    <a:pt x="522948" y="1669866"/>
                  </a:lnTo>
                  <a:lnTo>
                    <a:pt x="522780" y="1669866"/>
                  </a:lnTo>
                  <a:lnTo>
                    <a:pt x="521513" y="1670288"/>
                  </a:lnTo>
                  <a:lnTo>
                    <a:pt x="520331" y="1670288"/>
                  </a:lnTo>
                  <a:lnTo>
                    <a:pt x="519825" y="1670119"/>
                  </a:lnTo>
                  <a:lnTo>
                    <a:pt x="519403" y="1669866"/>
                  </a:lnTo>
                  <a:lnTo>
                    <a:pt x="518390" y="1669022"/>
                  </a:lnTo>
                  <a:lnTo>
                    <a:pt x="518390" y="1668769"/>
                  </a:lnTo>
                  <a:lnTo>
                    <a:pt x="517883" y="1668010"/>
                  </a:lnTo>
                  <a:lnTo>
                    <a:pt x="517461" y="1667672"/>
                  </a:lnTo>
                  <a:lnTo>
                    <a:pt x="517208" y="1667251"/>
                  </a:lnTo>
                  <a:lnTo>
                    <a:pt x="513156" y="1663875"/>
                  </a:lnTo>
                  <a:lnTo>
                    <a:pt x="508513" y="1660078"/>
                  </a:lnTo>
                  <a:lnTo>
                    <a:pt x="508345" y="1660078"/>
                  </a:lnTo>
                  <a:lnTo>
                    <a:pt x="507163" y="1659066"/>
                  </a:lnTo>
                  <a:lnTo>
                    <a:pt x="504293" y="1651979"/>
                  </a:lnTo>
                  <a:lnTo>
                    <a:pt x="499566" y="1653835"/>
                  </a:lnTo>
                  <a:lnTo>
                    <a:pt x="499312" y="1654088"/>
                  </a:lnTo>
                  <a:lnTo>
                    <a:pt x="498806" y="1654088"/>
                  </a:lnTo>
                  <a:lnTo>
                    <a:pt x="498384" y="1654256"/>
                  </a:lnTo>
                  <a:lnTo>
                    <a:pt x="487663" y="1656281"/>
                  </a:lnTo>
                  <a:lnTo>
                    <a:pt x="486988" y="1656450"/>
                  </a:lnTo>
                  <a:lnTo>
                    <a:pt x="486312" y="1656450"/>
                  </a:lnTo>
                  <a:lnTo>
                    <a:pt x="476774" y="1658391"/>
                  </a:lnTo>
                  <a:lnTo>
                    <a:pt x="474579" y="1660585"/>
                  </a:lnTo>
                  <a:lnTo>
                    <a:pt x="473735" y="1660585"/>
                  </a:lnTo>
                  <a:lnTo>
                    <a:pt x="473735" y="1661429"/>
                  </a:lnTo>
                  <a:lnTo>
                    <a:pt x="472891" y="1661429"/>
                  </a:lnTo>
                  <a:lnTo>
                    <a:pt x="470442" y="1663875"/>
                  </a:lnTo>
                  <a:lnTo>
                    <a:pt x="469598" y="1664719"/>
                  </a:lnTo>
                  <a:lnTo>
                    <a:pt x="467150" y="1666322"/>
                  </a:lnTo>
                  <a:lnTo>
                    <a:pt x="466306" y="1667166"/>
                  </a:lnTo>
                  <a:lnTo>
                    <a:pt x="463858" y="1669613"/>
                  </a:lnTo>
                  <a:lnTo>
                    <a:pt x="463014" y="1670457"/>
                  </a:lnTo>
                  <a:lnTo>
                    <a:pt x="458878" y="1672904"/>
                  </a:lnTo>
                  <a:lnTo>
                    <a:pt x="458033" y="1673747"/>
                  </a:lnTo>
                  <a:lnTo>
                    <a:pt x="457189" y="1673747"/>
                  </a:lnTo>
                  <a:lnTo>
                    <a:pt x="456599" y="1674000"/>
                  </a:lnTo>
                  <a:lnTo>
                    <a:pt x="455163" y="1673325"/>
                  </a:lnTo>
                  <a:lnTo>
                    <a:pt x="455163" y="1673325"/>
                  </a:lnTo>
                  <a:lnTo>
                    <a:pt x="454826" y="1673663"/>
                  </a:lnTo>
                  <a:lnTo>
                    <a:pt x="453813" y="1673663"/>
                  </a:lnTo>
                  <a:lnTo>
                    <a:pt x="453222" y="1673832"/>
                  </a:lnTo>
                  <a:lnTo>
                    <a:pt x="453222" y="1674507"/>
                  </a:lnTo>
                  <a:lnTo>
                    <a:pt x="452378" y="1674507"/>
                  </a:lnTo>
                  <a:lnTo>
                    <a:pt x="450689" y="1675350"/>
                  </a:lnTo>
                  <a:lnTo>
                    <a:pt x="449170" y="1676110"/>
                  </a:lnTo>
                  <a:lnTo>
                    <a:pt x="448241" y="1676616"/>
                  </a:lnTo>
                  <a:lnTo>
                    <a:pt x="445625" y="1677797"/>
                  </a:lnTo>
                  <a:lnTo>
                    <a:pt x="444105" y="1678556"/>
                  </a:lnTo>
                  <a:lnTo>
                    <a:pt x="443261" y="1679401"/>
                  </a:lnTo>
                  <a:lnTo>
                    <a:pt x="440813" y="1680244"/>
                  </a:lnTo>
                  <a:lnTo>
                    <a:pt x="439969" y="1680244"/>
                  </a:lnTo>
                  <a:lnTo>
                    <a:pt x="438787" y="1680750"/>
                  </a:lnTo>
                  <a:lnTo>
                    <a:pt x="428911" y="1680075"/>
                  </a:lnTo>
                  <a:lnTo>
                    <a:pt x="428573" y="1676785"/>
                  </a:lnTo>
                  <a:lnTo>
                    <a:pt x="428404" y="1676532"/>
                  </a:lnTo>
                  <a:lnTo>
                    <a:pt x="427729" y="1675435"/>
                  </a:lnTo>
                  <a:lnTo>
                    <a:pt x="426969" y="1674928"/>
                  </a:lnTo>
                  <a:lnTo>
                    <a:pt x="425196" y="1671722"/>
                  </a:lnTo>
                  <a:lnTo>
                    <a:pt x="424690" y="1670288"/>
                  </a:lnTo>
                  <a:lnTo>
                    <a:pt x="423086" y="1668769"/>
                  </a:lnTo>
                  <a:lnTo>
                    <a:pt x="423423" y="1668516"/>
                  </a:lnTo>
                  <a:lnTo>
                    <a:pt x="423423" y="1668094"/>
                  </a:lnTo>
                  <a:lnTo>
                    <a:pt x="424774" y="1667082"/>
                  </a:lnTo>
                  <a:lnTo>
                    <a:pt x="425281" y="1667082"/>
                  </a:lnTo>
                  <a:lnTo>
                    <a:pt x="425281" y="1666828"/>
                  </a:lnTo>
                  <a:lnTo>
                    <a:pt x="425872" y="1666828"/>
                  </a:lnTo>
                  <a:lnTo>
                    <a:pt x="426969" y="1666575"/>
                  </a:lnTo>
                  <a:lnTo>
                    <a:pt x="426969" y="1665985"/>
                  </a:lnTo>
                  <a:lnTo>
                    <a:pt x="427560" y="1665985"/>
                  </a:lnTo>
                  <a:lnTo>
                    <a:pt x="428151" y="1665226"/>
                  </a:lnTo>
                  <a:lnTo>
                    <a:pt x="430177" y="1662694"/>
                  </a:lnTo>
                  <a:lnTo>
                    <a:pt x="430177" y="1662694"/>
                  </a:lnTo>
                  <a:lnTo>
                    <a:pt x="432540" y="1659825"/>
                  </a:lnTo>
                  <a:lnTo>
                    <a:pt x="433047" y="1659404"/>
                  </a:lnTo>
                  <a:lnTo>
                    <a:pt x="437521" y="1654341"/>
                  </a:lnTo>
                  <a:lnTo>
                    <a:pt x="438365" y="1636032"/>
                  </a:lnTo>
                  <a:lnTo>
                    <a:pt x="438618" y="1634091"/>
                  </a:lnTo>
                  <a:lnTo>
                    <a:pt x="439462" y="1627257"/>
                  </a:lnTo>
                  <a:lnTo>
                    <a:pt x="439884" y="1624472"/>
                  </a:lnTo>
                  <a:lnTo>
                    <a:pt x="439884" y="1623544"/>
                  </a:lnTo>
                  <a:lnTo>
                    <a:pt x="439716" y="1623375"/>
                  </a:lnTo>
                  <a:lnTo>
                    <a:pt x="427475" y="1618735"/>
                  </a:lnTo>
                  <a:lnTo>
                    <a:pt x="426969" y="1618566"/>
                  </a:lnTo>
                  <a:lnTo>
                    <a:pt x="426969" y="1617806"/>
                  </a:lnTo>
                  <a:lnTo>
                    <a:pt x="427138" y="1612069"/>
                  </a:lnTo>
                  <a:lnTo>
                    <a:pt x="427138" y="1607513"/>
                  </a:lnTo>
                  <a:lnTo>
                    <a:pt x="427307" y="1605235"/>
                  </a:lnTo>
                  <a:lnTo>
                    <a:pt x="423423" y="1602619"/>
                  </a:lnTo>
                  <a:lnTo>
                    <a:pt x="422242" y="1602113"/>
                  </a:lnTo>
                  <a:lnTo>
                    <a:pt x="417683" y="1600003"/>
                  </a:lnTo>
                  <a:lnTo>
                    <a:pt x="416755" y="1600003"/>
                  </a:lnTo>
                  <a:lnTo>
                    <a:pt x="416586" y="1599835"/>
                  </a:lnTo>
                  <a:lnTo>
                    <a:pt x="414476" y="1599413"/>
                  </a:lnTo>
                  <a:lnTo>
                    <a:pt x="413463" y="1599919"/>
                  </a:lnTo>
                  <a:lnTo>
                    <a:pt x="413125" y="1599919"/>
                  </a:lnTo>
                  <a:lnTo>
                    <a:pt x="412365" y="1600341"/>
                  </a:lnTo>
                  <a:lnTo>
                    <a:pt x="408567" y="1595447"/>
                  </a:lnTo>
                  <a:lnTo>
                    <a:pt x="405865" y="1591904"/>
                  </a:lnTo>
                  <a:lnTo>
                    <a:pt x="405106" y="1590384"/>
                  </a:lnTo>
                  <a:lnTo>
                    <a:pt x="405106" y="1588697"/>
                  </a:lnTo>
                  <a:lnTo>
                    <a:pt x="405274" y="1587853"/>
                  </a:lnTo>
                  <a:lnTo>
                    <a:pt x="405528" y="1587179"/>
                  </a:lnTo>
                  <a:lnTo>
                    <a:pt x="405528" y="1585407"/>
                  </a:lnTo>
                  <a:lnTo>
                    <a:pt x="402742" y="1579247"/>
                  </a:lnTo>
                  <a:lnTo>
                    <a:pt x="402573" y="1578572"/>
                  </a:lnTo>
                  <a:lnTo>
                    <a:pt x="402573" y="1576885"/>
                  </a:lnTo>
                  <a:lnTo>
                    <a:pt x="400885" y="1572835"/>
                  </a:lnTo>
                  <a:lnTo>
                    <a:pt x="399872" y="1567688"/>
                  </a:lnTo>
                  <a:lnTo>
                    <a:pt x="402827" y="1562963"/>
                  </a:lnTo>
                  <a:lnTo>
                    <a:pt x="402827" y="1562794"/>
                  </a:lnTo>
                  <a:lnTo>
                    <a:pt x="403502" y="1558322"/>
                  </a:lnTo>
                  <a:lnTo>
                    <a:pt x="404430" y="1551319"/>
                  </a:lnTo>
                  <a:lnTo>
                    <a:pt x="404430" y="1550391"/>
                  </a:lnTo>
                  <a:lnTo>
                    <a:pt x="403924" y="1549800"/>
                  </a:lnTo>
                  <a:lnTo>
                    <a:pt x="403586" y="1549463"/>
                  </a:lnTo>
                  <a:lnTo>
                    <a:pt x="402827" y="1548957"/>
                  </a:lnTo>
                  <a:lnTo>
                    <a:pt x="400041" y="1547607"/>
                  </a:lnTo>
                  <a:lnTo>
                    <a:pt x="399534" y="1546932"/>
                  </a:lnTo>
                  <a:lnTo>
                    <a:pt x="396664" y="1542122"/>
                  </a:lnTo>
                  <a:lnTo>
                    <a:pt x="390418" y="1532841"/>
                  </a:lnTo>
                  <a:lnTo>
                    <a:pt x="390080" y="1531997"/>
                  </a:lnTo>
                  <a:lnTo>
                    <a:pt x="389067" y="1522547"/>
                  </a:lnTo>
                  <a:lnTo>
                    <a:pt x="389827" y="1522294"/>
                  </a:lnTo>
                  <a:lnTo>
                    <a:pt x="389573" y="1521535"/>
                  </a:lnTo>
                  <a:lnTo>
                    <a:pt x="391093" y="1521535"/>
                  </a:lnTo>
                  <a:lnTo>
                    <a:pt x="393456" y="1520607"/>
                  </a:lnTo>
                  <a:lnTo>
                    <a:pt x="395060" y="1521450"/>
                  </a:lnTo>
                  <a:lnTo>
                    <a:pt x="402742" y="1521450"/>
                  </a:lnTo>
                  <a:lnTo>
                    <a:pt x="406625" y="1520691"/>
                  </a:lnTo>
                  <a:lnTo>
                    <a:pt x="408313" y="1520691"/>
                  </a:lnTo>
                  <a:lnTo>
                    <a:pt x="409158" y="1519847"/>
                  </a:lnTo>
                  <a:lnTo>
                    <a:pt x="410761" y="1519847"/>
                  </a:lnTo>
                  <a:lnTo>
                    <a:pt x="411437" y="1520607"/>
                  </a:lnTo>
                  <a:lnTo>
                    <a:pt x="412028" y="1520607"/>
                  </a:lnTo>
                  <a:lnTo>
                    <a:pt x="414054" y="1519932"/>
                  </a:lnTo>
                  <a:lnTo>
                    <a:pt x="417599" y="1519932"/>
                  </a:lnTo>
                  <a:lnTo>
                    <a:pt x="419709" y="1519172"/>
                  </a:lnTo>
                  <a:lnTo>
                    <a:pt x="419709" y="1519172"/>
                  </a:lnTo>
                  <a:lnTo>
                    <a:pt x="421398" y="1518328"/>
                  </a:lnTo>
                  <a:lnTo>
                    <a:pt x="422326" y="1518328"/>
                  </a:lnTo>
                  <a:lnTo>
                    <a:pt x="422833" y="1518159"/>
                  </a:lnTo>
                  <a:lnTo>
                    <a:pt x="428151" y="1510060"/>
                  </a:lnTo>
                  <a:lnTo>
                    <a:pt x="429755" y="1508710"/>
                  </a:lnTo>
                  <a:lnTo>
                    <a:pt x="429755" y="1508457"/>
                  </a:lnTo>
                  <a:lnTo>
                    <a:pt x="430008" y="1508457"/>
                  </a:lnTo>
                  <a:lnTo>
                    <a:pt x="435832" y="1503647"/>
                  </a:lnTo>
                  <a:lnTo>
                    <a:pt x="440222" y="1500272"/>
                  </a:lnTo>
                  <a:lnTo>
                    <a:pt x="442079" y="1498500"/>
                  </a:lnTo>
                  <a:lnTo>
                    <a:pt x="449930" y="1489894"/>
                  </a:lnTo>
                  <a:lnTo>
                    <a:pt x="450521" y="1490400"/>
                  </a:lnTo>
                  <a:lnTo>
                    <a:pt x="451280" y="1489641"/>
                  </a:lnTo>
                  <a:lnTo>
                    <a:pt x="452125" y="1490485"/>
                  </a:lnTo>
                  <a:lnTo>
                    <a:pt x="456176" y="1493776"/>
                  </a:lnTo>
                  <a:lnTo>
                    <a:pt x="457780" y="1495463"/>
                  </a:lnTo>
                  <a:lnTo>
                    <a:pt x="459384" y="1498753"/>
                  </a:lnTo>
                  <a:lnTo>
                    <a:pt x="460144" y="1502044"/>
                  </a:lnTo>
                  <a:lnTo>
                    <a:pt x="461748" y="1507022"/>
                  </a:lnTo>
                  <a:lnTo>
                    <a:pt x="462507" y="1511157"/>
                  </a:lnTo>
                  <a:lnTo>
                    <a:pt x="464111" y="1515291"/>
                  </a:lnTo>
                  <a:lnTo>
                    <a:pt x="465715" y="1519425"/>
                  </a:lnTo>
                  <a:lnTo>
                    <a:pt x="466475" y="1522716"/>
                  </a:lnTo>
                  <a:lnTo>
                    <a:pt x="466475" y="1524404"/>
                  </a:lnTo>
                  <a:lnTo>
                    <a:pt x="467235" y="1527694"/>
                  </a:lnTo>
                  <a:lnTo>
                    <a:pt x="468079" y="1527694"/>
                  </a:lnTo>
                  <a:lnTo>
                    <a:pt x="468923" y="1529382"/>
                  </a:lnTo>
                  <a:lnTo>
                    <a:pt x="469767" y="1531069"/>
                  </a:lnTo>
                  <a:lnTo>
                    <a:pt x="470611" y="1531069"/>
                  </a:lnTo>
                  <a:lnTo>
                    <a:pt x="470611" y="1531913"/>
                  </a:lnTo>
                  <a:lnTo>
                    <a:pt x="471455" y="1532757"/>
                  </a:lnTo>
                  <a:lnTo>
                    <a:pt x="472300" y="1533600"/>
                  </a:lnTo>
                  <a:lnTo>
                    <a:pt x="473144" y="1535288"/>
                  </a:lnTo>
                  <a:lnTo>
                    <a:pt x="473988" y="1536131"/>
                  </a:lnTo>
                  <a:lnTo>
                    <a:pt x="474832" y="1536975"/>
                  </a:lnTo>
                  <a:lnTo>
                    <a:pt x="474832" y="1537819"/>
                  </a:lnTo>
                  <a:lnTo>
                    <a:pt x="475676" y="1538663"/>
                  </a:lnTo>
                  <a:lnTo>
                    <a:pt x="476520" y="1539507"/>
                  </a:lnTo>
                  <a:lnTo>
                    <a:pt x="477364" y="1540350"/>
                  </a:lnTo>
                  <a:lnTo>
                    <a:pt x="478209" y="1541194"/>
                  </a:lnTo>
                  <a:lnTo>
                    <a:pt x="478209" y="1542038"/>
                  </a:lnTo>
                  <a:lnTo>
                    <a:pt x="479053" y="1542882"/>
                  </a:lnTo>
                  <a:lnTo>
                    <a:pt x="479897" y="1544569"/>
                  </a:lnTo>
                  <a:lnTo>
                    <a:pt x="479897" y="1546257"/>
                  </a:lnTo>
                  <a:lnTo>
                    <a:pt x="480741" y="1547101"/>
                  </a:lnTo>
                  <a:lnTo>
                    <a:pt x="480741" y="1547944"/>
                  </a:lnTo>
                  <a:lnTo>
                    <a:pt x="481585" y="1548788"/>
                  </a:lnTo>
                  <a:lnTo>
                    <a:pt x="483189" y="1552922"/>
                  </a:lnTo>
                  <a:lnTo>
                    <a:pt x="483189" y="1555369"/>
                  </a:lnTo>
                  <a:lnTo>
                    <a:pt x="484033" y="1555369"/>
                  </a:lnTo>
                  <a:lnTo>
                    <a:pt x="485215" y="1555031"/>
                  </a:lnTo>
                  <a:lnTo>
                    <a:pt x="485637" y="1554610"/>
                  </a:lnTo>
                  <a:lnTo>
                    <a:pt x="487579" y="1554610"/>
                  </a:lnTo>
                  <a:lnTo>
                    <a:pt x="488845" y="1553935"/>
                  </a:lnTo>
                  <a:lnTo>
                    <a:pt x="488845" y="1553935"/>
                  </a:lnTo>
                  <a:lnTo>
                    <a:pt x="489014" y="1552838"/>
                  </a:lnTo>
                  <a:lnTo>
                    <a:pt x="489689" y="1552838"/>
                  </a:lnTo>
                  <a:lnTo>
                    <a:pt x="489689" y="1552163"/>
                  </a:lnTo>
                  <a:lnTo>
                    <a:pt x="492475" y="1552163"/>
                  </a:lnTo>
                  <a:lnTo>
                    <a:pt x="493403" y="1551994"/>
                  </a:lnTo>
                  <a:lnTo>
                    <a:pt x="493403" y="1551994"/>
                  </a:lnTo>
                  <a:lnTo>
                    <a:pt x="494585" y="1551403"/>
                  </a:lnTo>
                  <a:lnTo>
                    <a:pt x="494585" y="1552247"/>
                  </a:lnTo>
                  <a:lnTo>
                    <a:pt x="496442" y="1552247"/>
                  </a:lnTo>
                  <a:lnTo>
                    <a:pt x="497624" y="1552078"/>
                  </a:lnTo>
                  <a:lnTo>
                    <a:pt x="498046" y="1552078"/>
                  </a:lnTo>
                  <a:lnTo>
                    <a:pt x="498721" y="1551488"/>
                  </a:lnTo>
                  <a:lnTo>
                    <a:pt x="500325" y="1552332"/>
                  </a:lnTo>
                  <a:lnTo>
                    <a:pt x="503617" y="1552332"/>
                  </a:lnTo>
                  <a:lnTo>
                    <a:pt x="504462" y="1553175"/>
                  </a:lnTo>
                  <a:lnTo>
                    <a:pt x="505306" y="1553175"/>
                  </a:lnTo>
                  <a:lnTo>
                    <a:pt x="505306" y="1554019"/>
                  </a:lnTo>
                  <a:lnTo>
                    <a:pt x="506150" y="1554863"/>
                  </a:lnTo>
                  <a:lnTo>
                    <a:pt x="506150" y="1555706"/>
                  </a:lnTo>
                  <a:lnTo>
                    <a:pt x="507754" y="1555706"/>
                  </a:lnTo>
                  <a:lnTo>
                    <a:pt x="507754" y="1556551"/>
                  </a:lnTo>
                  <a:lnTo>
                    <a:pt x="508007" y="1556551"/>
                  </a:lnTo>
                  <a:lnTo>
                    <a:pt x="508007" y="1556297"/>
                  </a:lnTo>
                  <a:lnTo>
                    <a:pt x="508429" y="1553935"/>
                  </a:lnTo>
                  <a:lnTo>
                    <a:pt x="508851" y="1552754"/>
                  </a:lnTo>
                  <a:lnTo>
                    <a:pt x="509526" y="1551488"/>
                  </a:lnTo>
                  <a:lnTo>
                    <a:pt x="509526" y="1551235"/>
                  </a:lnTo>
                  <a:lnTo>
                    <a:pt x="509864" y="1550391"/>
                  </a:lnTo>
                  <a:lnTo>
                    <a:pt x="510117" y="1549378"/>
                  </a:lnTo>
                  <a:lnTo>
                    <a:pt x="508682" y="1546088"/>
                  </a:lnTo>
                  <a:lnTo>
                    <a:pt x="508007" y="1543725"/>
                  </a:lnTo>
                  <a:lnTo>
                    <a:pt x="508682" y="1543304"/>
                  </a:lnTo>
                  <a:lnTo>
                    <a:pt x="508851" y="1543304"/>
                  </a:lnTo>
                  <a:lnTo>
                    <a:pt x="511468" y="1541616"/>
                  </a:lnTo>
                  <a:lnTo>
                    <a:pt x="513156" y="1541616"/>
                  </a:lnTo>
                  <a:lnTo>
                    <a:pt x="514085" y="1540688"/>
                  </a:lnTo>
                  <a:lnTo>
                    <a:pt x="514254" y="1539844"/>
                  </a:lnTo>
                  <a:lnTo>
                    <a:pt x="515858" y="1538156"/>
                  </a:lnTo>
                  <a:lnTo>
                    <a:pt x="516533" y="1537988"/>
                  </a:lnTo>
                  <a:lnTo>
                    <a:pt x="516870" y="1537482"/>
                  </a:lnTo>
                  <a:lnTo>
                    <a:pt x="517715" y="1537482"/>
                  </a:lnTo>
                  <a:lnTo>
                    <a:pt x="517968" y="1537735"/>
                  </a:lnTo>
                  <a:lnTo>
                    <a:pt x="518390" y="1537313"/>
                  </a:lnTo>
                  <a:lnTo>
                    <a:pt x="518981" y="1537313"/>
                  </a:lnTo>
                  <a:lnTo>
                    <a:pt x="519319" y="1536638"/>
                  </a:lnTo>
                  <a:lnTo>
                    <a:pt x="520247" y="1536638"/>
                  </a:lnTo>
                  <a:lnTo>
                    <a:pt x="521007" y="1535879"/>
                  </a:lnTo>
                  <a:lnTo>
                    <a:pt x="521260" y="1533600"/>
                  </a:lnTo>
                  <a:lnTo>
                    <a:pt x="521513" y="1532588"/>
                  </a:lnTo>
                  <a:lnTo>
                    <a:pt x="521935" y="1532757"/>
                  </a:lnTo>
                  <a:lnTo>
                    <a:pt x="522780" y="1531744"/>
                  </a:lnTo>
                  <a:lnTo>
                    <a:pt x="522189" y="1530816"/>
                  </a:lnTo>
                  <a:lnTo>
                    <a:pt x="521767" y="1529466"/>
                  </a:lnTo>
                  <a:lnTo>
                    <a:pt x="522020" y="1528622"/>
                  </a:lnTo>
                  <a:lnTo>
                    <a:pt x="522611" y="1527863"/>
                  </a:lnTo>
                  <a:lnTo>
                    <a:pt x="522948" y="1526935"/>
                  </a:lnTo>
                  <a:lnTo>
                    <a:pt x="522104" y="1526007"/>
                  </a:lnTo>
                  <a:lnTo>
                    <a:pt x="521851" y="1525500"/>
                  </a:lnTo>
                  <a:lnTo>
                    <a:pt x="521851" y="1524994"/>
                  </a:lnTo>
                  <a:lnTo>
                    <a:pt x="521513" y="1523475"/>
                  </a:lnTo>
                  <a:lnTo>
                    <a:pt x="521513" y="1523053"/>
                  </a:lnTo>
                  <a:lnTo>
                    <a:pt x="521767" y="1522463"/>
                  </a:lnTo>
                  <a:lnTo>
                    <a:pt x="522526" y="1521535"/>
                  </a:lnTo>
                  <a:lnTo>
                    <a:pt x="523117" y="1520269"/>
                  </a:lnTo>
                  <a:lnTo>
                    <a:pt x="523539" y="1518244"/>
                  </a:lnTo>
                  <a:lnTo>
                    <a:pt x="524130" y="1517316"/>
                  </a:lnTo>
                  <a:lnTo>
                    <a:pt x="524130" y="1516810"/>
                  </a:lnTo>
                  <a:lnTo>
                    <a:pt x="523961" y="1515797"/>
                  </a:lnTo>
                  <a:lnTo>
                    <a:pt x="523371" y="1515207"/>
                  </a:lnTo>
                  <a:lnTo>
                    <a:pt x="522442" y="1514869"/>
                  </a:lnTo>
                  <a:lnTo>
                    <a:pt x="521429" y="1513857"/>
                  </a:lnTo>
                  <a:lnTo>
                    <a:pt x="523286" y="1511579"/>
                  </a:lnTo>
                  <a:lnTo>
                    <a:pt x="523961" y="1511072"/>
                  </a:lnTo>
                  <a:lnTo>
                    <a:pt x="524552" y="1509722"/>
                  </a:lnTo>
                  <a:lnTo>
                    <a:pt x="524974" y="1508288"/>
                  </a:lnTo>
                  <a:lnTo>
                    <a:pt x="524974" y="1505250"/>
                  </a:lnTo>
                  <a:lnTo>
                    <a:pt x="524637" y="1504238"/>
                  </a:lnTo>
                  <a:lnTo>
                    <a:pt x="523877" y="1503647"/>
                  </a:lnTo>
                  <a:lnTo>
                    <a:pt x="523877" y="1503310"/>
                  </a:lnTo>
                  <a:lnTo>
                    <a:pt x="524468" y="1502466"/>
                  </a:lnTo>
                  <a:lnTo>
                    <a:pt x="524974" y="1501369"/>
                  </a:lnTo>
                  <a:lnTo>
                    <a:pt x="526072" y="1500778"/>
                  </a:lnTo>
                  <a:lnTo>
                    <a:pt x="526409" y="1500778"/>
                  </a:lnTo>
                  <a:lnTo>
                    <a:pt x="527929" y="1498753"/>
                  </a:lnTo>
                  <a:lnTo>
                    <a:pt x="528520" y="1498585"/>
                  </a:lnTo>
                  <a:lnTo>
                    <a:pt x="528688" y="1498247"/>
                  </a:lnTo>
                  <a:lnTo>
                    <a:pt x="530039" y="1498247"/>
                  </a:lnTo>
                  <a:lnTo>
                    <a:pt x="530461" y="1497235"/>
                  </a:lnTo>
                  <a:lnTo>
                    <a:pt x="531474" y="1495379"/>
                  </a:lnTo>
                  <a:lnTo>
                    <a:pt x="531981" y="1495041"/>
                  </a:lnTo>
                  <a:lnTo>
                    <a:pt x="532065" y="1495041"/>
                  </a:lnTo>
                  <a:lnTo>
                    <a:pt x="532403" y="1494788"/>
                  </a:lnTo>
                  <a:lnTo>
                    <a:pt x="534682" y="1491750"/>
                  </a:lnTo>
                  <a:lnTo>
                    <a:pt x="535104" y="1490485"/>
                  </a:lnTo>
                  <a:lnTo>
                    <a:pt x="535104" y="1488882"/>
                  </a:lnTo>
                  <a:lnTo>
                    <a:pt x="539156" y="1485000"/>
                  </a:lnTo>
                  <a:lnTo>
                    <a:pt x="536370" y="1481203"/>
                  </a:lnTo>
                  <a:lnTo>
                    <a:pt x="536623" y="1480444"/>
                  </a:lnTo>
                  <a:lnTo>
                    <a:pt x="536792" y="1480444"/>
                  </a:lnTo>
                  <a:lnTo>
                    <a:pt x="537046" y="1479853"/>
                  </a:lnTo>
                  <a:lnTo>
                    <a:pt x="537046" y="1479432"/>
                  </a:lnTo>
                  <a:lnTo>
                    <a:pt x="537214" y="1479010"/>
                  </a:lnTo>
                  <a:lnTo>
                    <a:pt x="537383" y="1478841"/>
                  </a:lnTo>
                  <a:lnTo>
                    <a:pt x="537890" y="1478672"/>
                  </a:lnTo>
                  <a:lnTo>
                    <a:pt x="538059" y="1478504"/>
                  </a:lnTo>
                  <a:lnTo>
                    <a:pt x="538565" y="1477575"/>
                  </a:lnTo>
                  <a:lnTo>
                    <a:pt x="539072" y="1477407"/>
                  </a:lnTo>
                  <a:lnTo>
                    <a:pt x="539663" y="1477407"/>
                  </a:lnTo>
                  <a:lnTo>
                    <a:pt x="540338" y="1476816"/>
                  </a:lnTo>
                  <a:lnTo>
                    <a:pt x="542111" y="1476816"/>
                  </a:lnTo>
                  <a:lnTo>
                    <a:pt x="542786" y="1475972"/>
                  </a:lnTo>
                  <a:lnTo>
                    <a:pt x="544390" y="1475972"/>
                  </a:lnTo>
                  <a:lnTo>
                    <a:pt x="547766" y="1474369"/>
                  </a:lnTo>
                  <a:lnTo>
                    <a:pt x="548526" y="1472344"/>
                  </a:lnTo>
                  <a:lnTo>
                    <a:pt x="550805" y="1467703"/>
                  </a:lnTo>
                  <a:lnTo>
                    <a:pt x="552156" y="1464582"/>
                  </a:lnTo>
                  <a:lnTo>
                    <a:pt x="552156" y="1464413"/>
                  </a:lnTo>
                  <a:lnTo>
                    <a:pt x="552662" y="1463485"/>
                  </a:lnTo>
                  <a:lnTo>
                    <a:pt x="555533" y="1459519"/>
                  </a:lnTo>
                  <a:lnTo>
                    <a:pt x="559331" y="1455132"/>
                  </a:lnTo>
                  <a:lnTo>
                    <a:pt x="559922" y="1454456"/>
                  </a:lnTo>
                  <a:lnTo>
                    <a:pt x="561779" y="1453360"/>
                  </a:lnTo>
                  <a:lnTo>
                    <a:pt x="562623" y="1452516"/>
                  </a:lnTo>
                  <a:lnTo>
                    <a:pt x="564649" y="1451250"/>
                  </a:lnTo>
                  <a:lnTo>
                    <a:pt x="566591" y="1449900"/>
                  </a:lnTo>
                  <a:lnTo>
                    <a:pt x="567772" y="1449056"/>
                  </a:lnTo>
                  <a:lnTo>
                    <a:pt x="569461" y="1447453"/>
                  </a:lnTo>
                  <a:lnTo>
                    <a:pt x="571487" y="1445091"/>
                  </a:lnTo>
                  <a:lnTo>
                    <a:pt x="573344" y="1443488"/>
                  </a:lnTo>
                  <a:lnTo>
                    <a:pt x="574019" y="1442728"/>
                  </a:lnTo>
                  <a:lnTo>
                    <a:pt x="574948" y="1440788"/>
                  </a:lnTo>
                  <a:lnTo>
                    <a:pt x="575117" y="1440788"/>
                  </a:lnTo>
                  <a:lnTo>
                    <a:pt x="575792" y="1440366"/>
                  </a:lnTo>
                  <a:lnTo>
                    <a:pt x="576130" y="1440113"/>
                  </a:lnTo>
                  <a:lnTo>
                    <a:pt x="576805" y="1440113"/>
                  </a:lnTo>
                  <a:lnTo>
                    <a:pt x="577058" y="1439944"/>
                  </a:lnTo>
                  <a:lnTo>
                    <a:pt x="580350" y="1439944"/>
                  </a:lnTo>
                  <a:lnTo>
                    <a:pt x="581194" y="1439522"/>
                  </a:lnTo>
                  <a:lnTo>
                    <a:pt x="581363" y="1439354"/>
                  </a:lnTo>
                  <a:lnTo>
                    <a:pt x="581954" y="1438594"/>
                  </a:lnTo>
                  <a:lnTo>
                    <a:pt x="583220" y="1437750"/>
                  </a:lnTo>
                  <a:lnTo>
                    <a:pt x="585668" y="1432941"/>
                  </a:lnTo>
                  <a:lnTo>
                    <a:pt x="586428" y="1433701"/>
                  </a:lnTo>
                  <a:lnTo>
                    <a:pt x="586935" y="1432604"/>
                  </a:lnTo>
                  <a:lnTo>
                    <a:pt x="586935" y="1433447"/>
                  </a:lnTo>
                  <a:lnTo>
                    <a:pt x="587779" y="1434291"/>
                  </a:lnTo>
                  <a:lnTo>
                    <a:pt x="588623" y="1434291"/>
                  </a:lnTo>
                  <a:lnTo>
                    <a:pt x="588623" y="1435135"/>
                  </a:lnTo>
                  <a:lnTo>
                    <a:pt x="589467" y="1435135"/>
                  </a:lnTo>
                  <a:lnTo>
                    <a:pt x="590311" y="1435978"/>
                  </a:lnTo>
                  <a:lnTo>
                    <a:pt x="590311" y="1436569"/>
                  </a:lnTo>
                  <a:lnTo>
                    <a:pt x="591915" y="1435978"/>
                  </a:lnTo>
                  <a:lnTo>
                    <a:pt x="592084" y="1435978"/>
                  </a:lnTo>
                  <a:lnTo>
                    <a:pt x="593435" y="1435725"/>
                  </a:lnTo>
                  <a:lnTo>
                    <a:pt x="594363" y="1435472"/>
                  </a:lnTo>
                  <a:lnTo>
                    <a:pt x="594701" y="1435135"/>
                  </a:lnTo>
                  <a:lnTo>
                    <a:pt x="595292" y="1434629"/>
                  </a:lnTo>
                  <a:lnTo>
                    <a:pt x="595292" y="1434291"/>
                  </a:lnTo>
                  <a:lnTo>
                    <a:pt x="595714" y="1434291"/>
                  </a:lnTo>
                  <a:lnTo>
                    <a:pt x="596558" y="1433784"/>
                  </a:lnTo>
                  <a:lnTo>
                    <a:pt x="596558" y="1433784"/>
                  </a:lnTo>
                  <a:lnTo>
                    <a:pt x="596896" y="1433447"/>
                  </a:lnTo>
                  <a:lnTo>
                    <a:pt x="597909" y="1433447"/>
                  </a:lnTo>
                  <a:lnTo>
                    <a:pt x="599175" y="1433194"/>
                  </a:lnTo>
                  <a:lnTo>
                    <a:pt x="599344" y="1433194"/>
                  </a:lnTo>
                  <a:lnTo>
                    <a:pt x="599344" y="1432688"/>
                  </a:lnTo>
                  <a:lnTo>
                    <a:pt x="602720" y="1432688"/>
                  </a:lnTo>
                  <a:lnTo>
                    <a:pt x="603649" y="1432181"/>
                  </a:lnTo>
                  <a:lnTo>
                    <a:pt x="604240" y="1431844"/>
                  </a:lnTo>
                  <a:lnTo>
                    <a:pt x="604999" y="1431675"/>
                  </a:lnTo>
                  <a:lnTo>
                    <a:pt x="606603" y="1431085"/>
                  </a:lnTo>
                  <a:lnTo>
                    <a:pt x="606688" y="1431085"/>
                  </a:lnTo>
                  <a:lnTo>
                    <a:pt x="608123" y="1430410"/>
                  </a:lnTo>
                  <a:lnTo>
                    <a:pt x="608292" y="1430241"/>
                  </a:lnTo>
                  <a:lnTo>
                    <a:pt x="608460" y="1430241"/>
                  </a:lnTo>
                  <a:lnTo>
                    <a:pt x="609389" y="1429650"/>
                  </a:lnTo>
                  <a:lnTo>
                    <a:pt x="610233" y="1429059"/>
                  </a:lnTo>
                  <a:lnTo>
                    <a:pt x="610739" y="1428638"/>
                  </a:lnTo>
                  <a:lnTo>
                    <a:pt x="610739" y="1428638"/>
                  </a:lnTo>
                  <a:lnTo>
                    <a:pt x="612090" y="1427541"/>
                  </a:lnTo>
                  <a:lnTo>
                    <a:pt x="613272" y="1425769"/>
                  </a:lnTo>
                  <a:lnTo>
                    <a:pt x="616902" y="1420538"/>
                  </a:lnTo>
                  <a:lnTo>
                    <a:pt x="618421" y="1419441"/>
                  </a:lnTo>
                  <a:lnTo>
                    <a:pt x="618928" y="1419188"/>
                  </a:lnTo>
                  <a:lnTo>
                    <a:pt x="618928" y="1419188"/>
                  </a:lnTo>
                  <a:lnTo>
                    <a:pt x="618928" y="1418766"/>
                  </a:lnTo>
                  <a:lnTo>
                    <a:pt x="619772" y="1418766"/>
                  </a:lnTo>
                  <a:lnTo>
                    <a:pt x="620616" y="1419188"/>
                  </a:lnTo>
                  <a:lnTo>
                    <a:pt x="622220" y="1417585"/>
                  </a:lnTo>
                  <a:lnTo>
                    <a:pt x="630915" y="1408725"/>
                  </a:lnTo>
                  <a:lnTo>
                    <a:pt x="634882" y="1403747"/>
                  </a:lnTo>
                  <a:lnTo>
                    <a:pt x="636402" y="1402144"/>
                  </a:lnTo>
                  <a:lnTo>
                    <a:pt x="635726" y="1400625"/>
                  </a:lnTo>
                  <a:lnTo>
                    <a:pt x="635135" y="1400457"/>
                  </a:lnTo>
                  <a:lnTo>
                    <a:pt x="634798" y="1400288"/>
                  </a:lnTo>
                  <a:lnTo>
                    <a:pt x="634291" y="1399697"/>
                  </a:lnTo>
                  <a:lnTo>
                    <a:pt x="636148" y="1396154"/>
                  </a:lnTo>
                  <a:lnTo>
                    <a:pt x="637161" y="1394129"/>
                  </a:lnTo>
                  <a:lnTo>
                    <a:pt x="637415" y="1393622"/>
                  </a:lnTo>
                  <a:lnTo>
                    <a:pt x="640876" y="1388981"/>
                  </a:lnTo>
                  <a:lnTo>
                    <a:pt x="641298" y="1388729"/>
                  </a:lnTo>
                  <a:lnTo>
                    <a:pt x="641467" y="1388475"/>
                  </a:lnTo>
                  <a:lnTo>
                    <a:pt x="641720" y="1388475"/>
                  </a:lnTo>
                  <a:lnTo>
                    <a:pt x="643661" y="1387125"/>
                  </a:lnTo>
                  <a:lnTo>
                    <a:pt x="643661" y="1387125"/>
                  </a:lnTo>
                  <a:lnTo>
                    <a:pt x="643915" y="1386788"/>
                  </a:lnTo>
                  <a:lnTo>
                    <a:pt x="644337" y="1386788"/>
                  </a:lnTo>
                  <a:lnTo>
                    <a:pt x="645603" y="1386281"/>
                  </a:lnTo>
                  <a:lnTo>
                    <a:pt x="645603" y="1385944"/>
                  </a:lnTo>
                  <a:lnTo>
                    <a:pt x="646447" y="1385944"/>
                  </a:lnTo>
                  <a:lnTo>
                    <a:pt x="647291" y="1385100"/>
                  </a:lnTo>
                  <a:lnTo>
                    <a:pt x="650583" y="1384341"/>
                  </a:lnTo>
                  <a:lnTo>
                    <a:pt x="655564" y="1384341"/>
                  </a:lnTo>
                  <a:lnTo>
                    <a:pt x="656070" y="1384088"/>
                  </a:lnTo>
                  <a:lnTo>
                    <a:pt x="656408" y="1384088"/>
                  </a:lnTo>
                  <a:lnTo>
                    <a:pt x="656830" y="1383919"/>
                  </a:lnTo>
                  <a:lnTo>
                    <a:pt x="656830" y="1383919"/>
                  </a:lnTo>
                  <a:lnTo>
                    <a:pt x="657252" y="1383582"/>
                  </a:lnTo>
                  <a:lnTo>
                    <a:pt x="657337" y="1383582"/>
                  </a:lnTo>
                  <a:lnTo>
                    <a:pt x="657337" y="1383413"/>
                  </a:lnTo>
                  <a:lnTo>
                    <a:pt x="657674" y="1383413"/>
                  </a:lnTo>
                  <a:lnTo>
                    <a:pt x="658096" y="1382907"/>
                  </a:lnTo>
                  <a:lnTo>
                    <a:pt x="658096" y="1382738"/>
                  </a:lnTo>
                  <a:lnTo>
                    <a:pt x="659025" y="1382738"/>
                  </a:lnTo>
                  <a:lnTo>
                    <a:pt x="659700" y="1381894"/>
                  </a:lnTo>
                  <a:lnTo>
                    <a:pt x="661304" y="1381894"/>
                  </a:lnTo>
                  <a:lnTo>
                    <a:pt x="661473" y="1381556"/>
                  </a:lnTo>
                  <a:lnTo>
                    <a:pt x="661473" y="1380966"/>
                  </a:lnTo>
                  <a:lnTo>
                    <a:pt x="660966" y="1379531"/>
                  </a:lnTo>
                  <a:lnTo>
                    <a:pt x="660798" y="1378857"/>
                  </a:lnTo>
                  <a:lnTo>
                    <a:pt x="660798" y="1378351"/>
                  </a:lnTo>
                  <a:lnTo>
                    <a:pt x="661810" y="1377928"/>
                  </a:lnTo>
                  <a:lnTo>
                    <a:pt x="662064" y="1377675"/>
                  </a:lnTo>
                  <a:lnTo>
                    <a:pt x="662739" y="1377675"/>
                  </a:lnTo>
                  <a:lnTo>
                    <a:pt x="664934" y="1376663"/>
                  </a:lnTo>
                  <a:lnTo>
                    <a:pt x="665693" y="1376410"/>
                  </a:lnTo>
                  <a:lnTo>
                    <a:pt x="666200" y="1376072"/>
                  </a:lnTo>
                  <a:lnTo>
                    <a:pt x="666622" y="1376072"/>
                  </a:lnTo>
                  <a:lnTo>
                    <a:pt x="667044" y="1375903"/>
                  </a:lnTo>
                  <a:lnTo>
                    <a:pt x="666875" y="1375144"/>
                  </a:lnTo>
                  <a:lnTo>
                    <a:pt x="666875" y="1373288"/>
                  </a:lnTo>
                  <a:lnTo>
                    <a:pt x="666622" y="1372444"/>
                  </a:lnTo>
                  <a:lnTo>
                    <a:pt x="666369" y="1371432"/>
                  </a:lnTo>
                  <a:lnTo>
                    <a:pt x="666622" y="1370250"/>
                  </a:lnTo>
                  <a:lnTo>
                    <a:pt x="667213" y="1368900"/>
                  </a:lnTo>
                  <a:lnTo>
                    <a:pt x="667466" y="1367719"/>
                  </a:lnTo>
                  <a:lnTo>
                    <a:pt x="668142" y="1368394"/>
                  </a:lnTo>
                  <a:lnTo>
                    <a:pt x="668817" y="1367719"/>
                  </a:lnTo>
                  <a:lnTo>
                    <a:pt x="669661" y="1368563"/>
                  </a:lnTo>
                  <a:lnTo>
                    <a:pt x="670505" y="1369406"/>
                  </a:lnTo>
                  <a:lnTo>
                    <a:pt x="671349" y="1370250"/>
                  </a:lnTo>
                  <a:lnTo>
                    <a:pt x="671349" y="1371938"/>
                  </a:lnTo>
                  <a:lnTo>
                    <a:pt x="672025" y="1371938"/>
                  </a:lnTo>
                  <a:lnTo>
                    <a:pt x="673291" y="1371516"/>
                  </a:lnTo>
                  <a:lnTo>
                    <a:pt x="675486" y="1370672"/>
                  </a:lnTo>
                  <a:lnTo>
                    <a:pt x="674810" y="1368563"/>
                  </a:lnTo>
                  <a:lnTo>
                    <a:pt x="673122" y="1368141"/>
                  </a:lnTo>
                  <a:lnTo>
                    <a:pt x="672193" y="1367804"/>
                  </a:lnTo>
                  <a:lnTo>
                    <a:pt x="674979" y="1364766"/>
                  </a:lnTo>
                  <a:lnTo>
                    <a:pt x="675317" y="1364766"/>
                  </a:lnTo>
                  <a:lnTo>
                    <a:pt x="675486" y="1364597"/>
                  </a:lnTo>
                  <a:lnTo>
                    <a:pt x="677427" y="1364597"/>
                  </a:lnTo>
                  <a:lnTo>
                    <a:pt x="677934" y="1364007"/>
                  </a:lnTo>
                  <a:lnTo>
                    <a:pt x="678102" y="1363416"/>
                  </a:lnTo>
                  <a:lnTo>
                    <a:pt x="677934" y="1362741"/>
                  </a:lnTo>
                  <a:lnTo>
                    <a:pt x="677680" y="1362235"/>
                  </a:lnTo>
                  <a:lnTo>
                    <a:pt x="677174" y="1362066"/>
                  </a:lnTo>
                  <a:lnTo>
                    <a:pt x="676583" y="1362066"/>
                  </a:lnTo>
                  <a:lnTo>
                    <a:pt x="676161" y="1361728"/>
                  </a:lnTo>
                  <a:lnTo>
                    <a:pt x="675908" y="1361307"/>
                  </a:lnTo>
                  <a:lnTo>
                    <a:pt x="675908" y="1361307"/>
                  </a:lnTo>
                  <a:lnTo>
                    <a:pt x="675908" y="1361138"/>
                  </a:lnTo>
                  <a:lnTo>
                    <a:pt x="676330" y="1360800"/>
                  </a:lnTo>
                  <a:lnTo>
                    <a:pt x="676583" y="1360800"/>
                  </a:lnTo>
                  <a:lnTo>
                    <a:pt x="676583" y="1360463"/>
                  </a:lnTo>
                  <a:lnTo>
                    <a:pt x="677005" y="1360463"/>
                  </a:lnTo>
                  <a:lnTo>
                    <a:pt x="677849" y="1360041"/>
                  </a:lnTo>
                  <a:lnTo>
                    <a:pt x="678609" y="1359282"/>
                  </a:lnTo>
                  <a:lnTo>
                    <a:pt x="678609" y="1358859"/>
                  </a:lnTo>
                  <a:lnTo>
                    <a:pt x="678778" y="1357847"/>
                  </a:lnTo>
                  <a:lnTo>
                    <a:pt x="679031" y="1357847"/>
                  </a:lnTo>
                  <a:lnTo>
                    <a:pt x="679706" y="1356497"/>
                  </a:lnTo>
                  <a:lnTo>
                    <a:pt x="679706" y="1355316"/>
                  </a:lnTo>
                  <a:lnTo>
                    <a:pt x="681057" y="1353460"/>
                  </a:lnTo>
                  <a:lnTo>
                    <a:pt x="681310" y="1352278"/>
                  </a:lnTo>
                  <a:lnTo>
                    <a:pt x="681817" y="1350338"/>
                  </a:lnTo>
                  <a:lnTo>
                    <a:pt x="681817" y="1349663"/>
                  </a:lnTo>
                  <a:lnTo>
                    <a:pt x="682239" y="1349326"/>
                  </a:lnTo>
                  <a:lnTo>
                    <a:pt x="682576" y="1349663"/>
                  </a:lnTo>
                  <a:lnTo>
                    <a:pt x="683252" y="1348988"/>
                  </a:lnTo>
                  <a:lnTo>
                    <a:pt x="684096" y="1349832"/>
                  </a:lnTo>
                  <a:lnTo>
                    <a:pt x="687979" y="1349832"/>
                  </a:lnTo>
                  <a:lnTo>
                    <a:pt x="688992" y="1349326"/>
                  </a:lnTo>
                  <a:lnTo>
                    <a:pt x="688992" y="1348988"/>
                  </a:lnTo>
                  <a:lnTo>
                    <a:pt x="689583" y="1348988"/>
                  </a:lnTo>
                  <a:lnTo>
                    <a:pt x="690596" y="1348481"/>
                  </a:lnTo>
                  <a:lnTo>
                    <a:pt x="690596" y="1348144"/>
                  </a:lnTo>
                  <a:lnTo>
                    <a:pt x="691524" y="1348144"/>
                  </a:lnTo>
                  <a:lnTo>
                    <a:pt x="691947" y="1347638"/>
                  </a:lnTo>
                  <a:lnTo>
                    <a:pt x="692115" y="1347638"/>
                  </a:lnTo>
                  <a:lnTo>
                    <a:pt x="692115" y="1347806"/>
                  </a:lnTo>
                  <a:lnTo>
                    <a:pt x="692200" y="1347806"/>
                  </a:lnTo>
                  <a:lnTo>
                    <a:pt x="692200" y="1347385"/>
                  </a:lnTo>
                  <a:lnTo>
                    <a:pt x="692200" y="1347385"/>
                  </a:lnTo>
                  <a:lnTo>
                    <a:pt x="692200" y="1347047"/>
                  </a:lnTo>
                  <a:lnTo>
                    <a:pt x="692537" y="1347047"/>
                  </a:lnTo>
                  <a:lnTo>
                    <a:pt x="692537" y="1346878"/>
                  </a:lnTo>
                  <a:lnTo>
                    <a:pt x="692959" y="1347047"/>
                  </a:lnTo>
                  <a:lnTo>
                    <a:pt x="692959" y="1347047"/>
                  </a:lnTo>
                  <a:lnTo>
                    <a:pt x="692959" y="1346878"/>
                  </a:lnTo>
                  <a:lnTo>
                    <a:pt x="692790" y="1346625"/>
                  </a:lnTo>
                  <a:lnTo>
                    <a:pt x="693128" y="1346457"/>
                  </a:lnTo>
                  <a:lnTo>
                    <a:pt x="693297" y="1346625"/>
                  </a:lnTo>
                  <a:lnTo>
                    <a:pt x="693804" y="1346625"/>
                  </a:lnTo>
                  <a:lnTo>
                    <a:pt x="693804" y="1345781"/>
                  </a:lnTo>
                  <a:lnTo>
                    <a:pt x="694226" y="1346203"/>
                  </a:lnTo>
                  <a:lnTo>
                    <a:pt x="694563" y="1346203"/>
                  </a:lnTo>
                  <a:lnTo>
                    <a:pt x="694563" y="1345781"/>
                  </a:lnTo>
                  <a:lnTo>
                    <a:pt x="697433" y="1345781"/>
                  </a:lnTo>
                  <a:lnTo>
                    <a:pt x="697602" y="1345613"/>
                  </a:lnTo>
                  <a:lnTo>
                    <a:pt x="697855" y="1345444"/>
                  </a:lnTo>
                  <a:lnTo>
                    <a:pt x="698109" y="1345444"/>
                  </a:lnTo>
                  <a:lnTo>
                    <a:pt x="698278" y="1345275"/>
                  </a:lnTo>
                  <a:lnTo>
                    <a:pt x="698615" y="1345275"/>
                  </a:lnTo>
                  <a:lnTo>
                    <a:pt x="698446" y="1345022"/>
                  </a:lnTo>
                  <a:lnTo>
                    <a:pt x="699544" y="1345022"/>
                  </a:lnTo>
                  <a:lnTo>
                    <a:pt x="699797" y="1344684"/>
                  </a:lnTo>
                  <a:lnTo>
                    <a:pt x="699797" y="1344432"/>
                  </a:lnTo>
                  <a:lnTo>
                    <a:pt x="700219" y="1344432"/>
                  </a:lnTo>
                  <a:lnTo>
                    <a:pt x="700219" y="1344178"/>
                  </a:lnTo>
                  <a:lnTo>
                    <a:pt x="700894" y="1344178"/>
                  </a:lnTo>
                  <a:lnTo>
                    <a:pt x="700894" y="1344010"/>
                  </a:lnTo>
                  <a:lnTo>
                    <a:pt x="703596" y="1344010"/>
                  </a:lnTo>
                  <a:lnTo>
                    <a:pt x="703596" y="1343335"/>
                  </a:lnTo>
                  <a:lnTo>
                    <a:pt x="705790" y="1343335"/>
                  </a:lnTo>
                  <a:lnTo>
                    <a:pt x="706972" y="1342744"/>
                  </a:lnTo>
                  <a:lnTo>
                    <a:pt x="706972" y="1342575"/>
                  </a:lnTo>
                  <a:lnTo>
                    <a:pt x="707479" y="1342575"/>
                  </a:lnTo>
                  <a:lnTo>
                    <a:pt x="708070" y="1342069"/>
                  </a:lnTo>
                  <a:lnTo>
                    <a:pt x="708660" y="1342069"/>
                  </a:lnTo>
                  <a:lnTo>
                    <a:pt x="708660" y="1341732"/>
                  </a:lnTo>
                  <a:lnTo>
                    <a:pt x="709842" y="1341732"/>
                  </a:lnTo>
                  <a:lnTo>
                    <a:pt x="710096" y="1341141"/>
                  </a:lnTo>
                  <a:lnTo>
                    <a:pt x="710433" y="1340888"/>
                  </a:lnTo>
                  <a:lnTo>
                    <a:pt x="712459" y="1340888"/>
                  </a:lnTo>
                  <a:lnTo>
                    <a:pt x="712459" y="1340719"/>
                  </a:lnTo>
                  <a:lnTo>
                    <a:pt x="712966" y="1340466"/>
                  </a:lnTo>
                  <a:lnTo>
                    <a:pt x="713303" y="1340466"/>
                  </a:lnTo>
                  <a:lnTo>
                    <a:pt x="713557" y="1340297"/>
                  </a:lnTo>
                  <a:lnTo>
                    <a:pt x="713557" y="1340044"/>
                  </a:lnTo>
                  <a:lnTo>
                    <a:pt x="713894" y="1340044"/>
                  </a:lnTo>
                  <a:lnTo>
                    <a:pt x="714147" y="1339791"/>
                  </a:lnTo>
                  <a:lnTo>
                    <a:pt x="714316" y="1339791"/>
                  </a:lnTo>
                  <a:lnTo>
                    <a:pt x="714316" y="1339285"/>
                  </a:lnTo>
                  <a:lnTo>
                    <a:pt x="714992" y="1339285"/>
                  </a:lnTo>
                  <a:lnTo>
                    <a:pt x="714992" y="1338863"/>
                  </a:lnTo>
                  <a:lnTo>
                    <a:pt x="715329" y="1338863"/>
                  </a:lnTo>
                  <a:lnTo>
                    <a:pt x="715667" y="1338441"/>
                  </a:lnTo>
                  <a:lnTo>
                    <a:pt x="715920" y="1338863"/>
                  </a:lnTo>
                  <a:lnTo>
                    <a:pt x="716004" y="1338863"/>
                  </a:lnTo>
                  <a:lnTo>
                    <a:pt x="716004" y="1338441"/>
                  </a:lnTo>
                  <a:lnTo>
                    <a:pt x="717102" y="1338441"/>
                  </a:lnTo>
                  <a:lnTo>
                    <a:pt x="717946" y="1337766"/>
                  </a:lnTo>
                  <a:lnTo>
                    <a:pt x="718115" y="1337513"/>
                  </a:lnTo>
                  <a:lnTo>
                    <a:pt x="718537" y="1337513"/>
                  </a:lnTo>
                  <a:lnTo>
                    <a:pt x="719719" y="1337091"/>
                  </a:lnTo>
                  <a:lnTo>
                    <a:pt x="720056" y="1336669"/>
                  </a:lnTo>
                  <a:lnTo>
                    <a:pt x="720056" y="1335741"/>
                  </a:lnTo>
                  <a:lnTo>
                    <a:pt x="719550" y="1334307"/>
                  </a:lnTo>
                  <a:lnTo>
                    <a:pt x="719719" y="1333969"/>
                  </a:lnTo>
                  <a:lnTo>
                    <a:pt x="720141" y="1333547"/>
                  </a:lnTo>
                  <a:lnTo>
                    <a:pt x="720141" y="1333547"/>
                  </a:lnTo>
                  <a:lnTo>
                    <a:pt x="720141" y="1333125"/>
                  </a:lnTo>
                  <a:lnTo>
                    <a:pt x="720816" y="1333125"/>
                  </a:lnTo>
                  <a:lnTo>
                    <a:pt x="720985" y="1332957"/>
                  </a:lnTo>
                  <a:lnTo>
                    <a:pt x="720985" y="1332703"/>
                  </a:lnTo>
                  <a:lnTo>
                    <a:pt x="721154" y="1332703"/>
                  </a:lnTo>
                  <a:lnTo>
                    <a:pt x="721323" y="1332451"/>
                  </a:lnTo>
                  <a:lnTo>
                    <a:pt x="721914" y="1332282"/>
                  </a:lnTo>
                  <a:lnTo>
                    <a:pt x="721914" y="1331944"/>
                  </a:lnTo>
                  <a:lnTo>
                    <a:pt x="722758" y="1331944"/>
                  </a:lnTo>
                  <a:lnTo>
                    <a:pt x="722589" y="1331185"/>
                  </a:lnTo>
                  <a:lnTo>
                    <a:pt x="723011" y="1331185"/>
                  </a:lnTo>
                  <a:lnTo>
                    <a:pt x="723180" y="1331354"/>
                  </a:lnTo>
                  <a:lnTo>
                    <a:pt x="723518" y="1331016"/>
                  </a:lnTo>
                  <a:lnTo>
                    <a:pt x="723518" y="1330257"/>
                  </a:lnTo>
                  <a:lnTo>
                    <a:pt x="723518" y="1330257"/>
                  </a:lnTo>
                  <a:lnTo>
                    <a:pt x="723518" y="1329919"/>
                  </a:lnTo>
                  <a:lnTo>
                    <a:pt x="724193" y="1329497"/>
                  </a:lnTo>
                  <a:lnTo>
                    <a:pt x="724615" y="1329919"/>
                  </a:lnTo>
                  <a:lnTo>
                    <a:pt x="725037" y="1329497"/>
                  </a:lnTo>
                  <a:lnTo>
                    <a:pt x="724193" y="1329497"/>
                  </a:lnTo>
                  <a:lnTo>
                    <a:pt x="724193" y="1328654"/>
                  </a:lnTo>
                  <a:lnTo>
                    <a:pt x="725037" y="1328654"/>
                  </a:lnTo>
                  <a:lnTo>
                    <a:pt x="725037" y="1329497"/>
                  </a:lnTo>
                  <a:lnTo>
                    <a:pt x="725459" y="1329497"/>
                  </a:lnTo>
                  <a:lnTo>
                    <a:pt x="725881" y="1329244"/>
                  </a:lnTo>
                  <a:lnTo>
                    <a:pt x="725459" y="1328906"/>
                  </a:lnTo>
                  <a:lnTo>
                    <a:pt x="725712" y="1328569"/>
                  </a:lnTo>
                  <a:lnTo>
                    <a:pt x="726303" y="1328569"/>
                  </a:lnTo>
                  <a:lnTo>
                    <a:pt x="726303" y="1328822"/>
                  </a:lnTo>
                  <a:lnTo>
                    <a:pt x="726641" y="1328822"/>
                  </a:lnTo>
                  <a:lnTo>
                    <a:pt x="726641" y="1327978"/>
                  </a:lnTo>
                  <a:lnTo>
                    <a:pt x="727485" y="1327978"/>
                  </a:lnTo>
                  <a:lnTo>
                    <a:pt x="727485" y="1328822"/>
                  </a:lnTo>
                  <a:lnTo>
                    <a:pt x="727485" y="1328822"/>
                  </a:lnTo>
                  <a:lnTo>
                    <a:pt x="727823" y="1328654"/>
                  </a:lnTo>
                  <a:lnTo>
                    <a:pt x="727991" y="1328822"/>
                  </a:lnTo>
                  <a:lnTo>
                    <a:pt x="728160" y="1328822"/>
                  </a:lnTo>
                  <a:lnTo>
                    <a:pt x="728160" y="1327978"/>
                  </a:lnTo>
                  <a:lnTo>
                    <a:pt x="729004" y="1327978"/>
                  </a:lnTo>
                  <a:lnTo>
                    <a:pt x="729004" y="1328822"/>
                  </a:lnTo>
                  <a:lnTo>
                    <a:pt x="730608" y="1328822"/>
                  </a:lnTo>
                  <a:lnTo>
                    <a:pt x="730608" y="1327978"/>
                  </a:lnTo>
                  <a:lnTo>
                    <a:pt x="736348" y="1327978"/>
                  </a:lnTo>
                  <a:lnTo>
                    <a:pt x="737193" y="1327219"/>
                  </a:lnTo>
                  <a:lnTo>
                    <a:pt x="737193" y="1328063"/>
                  </a:lnTo>
                  <a:lnTo>
                    <a:pt x="737361" y="1328063"/>
                  </a:lnTo>
                  <a:lnTo>
                    <a:pt x="738037" y="1327641"/>
                  </a:lnTo>
                  <a:lnTo>
                    <a:pt x="738037" y="1327219"/>
                  </a:lnTo>
                  <a:lnTo>
                    <a:pt x="739219" y="1327219"/>
                  </a:lnTo>
                  <a:lnTo>
                    <a:pt x="739641" y="1326966"/>
                  </a:lnTo>
                  <a:lnTo>
                    <a:pt x="739641" y="1326375"/>
                  </a:lnTo>
                  <a:lnTo>
                    <a:pt x="740063" y="1326797"/>
                  </a:lnTo>
                  <a:lnTo>
                    <a:pt x="741245" y="1325869"/>
                  </a:lnTo>
                  <a:lnTo>
                    <a:pt x="741329" y="1325869"/>
                  </a:lnTo>
                  <a:lnTo>
                    <a:pt x="741329" y="1325616"/>
                  </a:lnTo>
                  <a:lnTo>
                    <a:pt x="745719" y="1325616"/>
                  </a:lnTo>
                  <a:lnTo>
                    <a:pt x="746394" y="1325363"/>
                  </a:lnTo>
                  <a:lnTo>
                    <a:pt x="746900" y="1325109"/>
                  </a:lnTo>
                  <a:lnTo>
                    <a:pt x="747154" y="1324941"/>
                  </a:lnTo>
                  <a:lnTo>
                    <a:pt x="747407" y="1324941"/>
                  </a:lnTo>
                  <a:lnTo>
                    <a:pt x="747913" y="1324603"/>
                  </a:lnTo>
                  <a:lnTo>
                    <a:pt x="748842" y="1324435"/>
                  </a:lnTo>
                  <a:lnTo>
                    <a:pt x="748842" y="1324013"/>
                  </a:lnTo>
                  <a:lnTo>
                    <a:pt x="750193" y="1324013"/>
                  </a:lnTo>
                  <a:lnTo>
                    <a:pt x="750446" y="1323675"/>
                  </a:lnTo>
                  <a:lnTo>
                    <a:pt x="750784" y="1323084"/>
                  </a:lnTo>
                  <a:lnTo>
                    <a:pt x="751627" y="1322241"/>
                  </a:lnTo>
                  <a:lnTo>
                    <a:pt x="752809" y="1321735"/>
                  </a:lnTo>
                  <a:lnTo>
                    <a:pt x="752978" y="1321735"/>
                  </a:lnTo>
                  <a:lnTo>
                    <a:pt x="754329" y="1321397"/>
                  </a:lnTo>
                  <a:lnTo>
                    <a:pt x="754582" y="1321397"/>
                  </a:lnTo>
                  <a:lnTo>
                    <a:pt x="754582" y="1320891"/>
                  </a:lnTo>
                  <a:lnTo>
                    <a:pt x="755426" y="1320891"/>
                  </a:lnTo>
                  <a:lnTo>
                    <a:pt x="755426" y="1321313"/>
                  </a:lnTo>
                  <a:lnTo>
                    <a:pt x="756017" y="1321481"/>
                  </a:lnTo>
                  <a:lnTo>
                    <a:pt x="756270" y="1321650"/>
                  </a:lnTo>
                  <a:lnTo>
                    <a:pt x="756270" y="1320891"/>
                  </a:lnTo>
                  <a:lnTo>
                    <a:pt x="757115" y="1320891"/>
                  </a:lnTo>
                  <a:lnTo>
                    <a:pt x="757959" y="1321735"/>
                  </a:lnTo>
                  <a:lnTo>
                    <a:pt x="757959" y="1320891"/>
                  </a:lnTo>
                  <a:lnTo>
                    <a:pt x="758803" y="1320891"/>
                  </a:lnTo>
                  <a:lnTo>
                    <a:pt x="758803" y="1321735"/>
                  </a:lnTo>
                  <a:lnTo>
                    <a:pt x="760407" y="1321735"/>
                  </a:lnTo>
                  <a:lnTo>
                    <a:pt x="760407" y="1322241"/>
                  </a:lnTo>
                  <a:lnTo>
                    <a:pt x="761251" y="1322241"/>
                  </a:lnTo>
                  <a:lnTo>
                    <a:pt x="761251" y="1321819"/>
                  </a:lnTo>
                  <a:lnTo>
                    <a:pt x="762939" y="1321819"/>
                  </a:lnTo>
                  <a:lnTo>
                    <a:pt x="763361" y="1322241"/>
                  </a:lnTo>
                  <a:lnTo>
                    <a:pt x="763530" y="1321988"/>
                  </a:lnTo>
                  <a:lnTo>
                    <a:pt x="764627" y="1321650"/>
                  </a:lnTo>
                  <a:lnTo>
                    <a:pt x="764627" y="1321060"/>
                  </a:lnTo>
                  <a:lnTo>
                    <a:pt x="766147" y="1321060"/>
                  </a:lnTo>
                  <a:lnTo>
                    <a:pt x="766822" y="1320807"/>
                  </a:lnTo>
                  <a:lnTo>
                    <a:pt x="768004" y="1320638"/>
                  </a:lnTo>
                  <a:lnTo>
                    <a:pt x="768004" y="1320300"/>
                  </a:lnTo>
                  <a:lnTo>
                    <a:pt x="769861" y="1320300"/>
                  </a:lnTo>
                  <a:lnTo>
                    <a:pt x="770874" y="1319963"/>
                  </a:lnTo>
                  <a:lnTo>
                    <a:pt x="771380" y="1320132"/>
                  </a:lnTo>
                  <a:lnTo>
                    <a:pt x="771380" y="1319456"/>
                  </a:lnTo>
                  <a:lnTo>
                    <a:pt x="772225" y="1319456"/>
                  </a:lnTo>
                  <a:lnTo>
                    <a:pt x="773069" y="1320300"/>
                  </a:lnTo>
                  <a:lnTo>
                    <a:pt x="774588" y="1320300"/>
                  </a:lnTo>
                  <a:lnTo>
                    <a:pt x="774420" y="1318444"/>
                  </a:lnTo>
                  <a:lnTo>
                    <a:pt x="773998" y="1314310"/>
                  </a:lnTo>
                  <a:lnTo>
                    <a:pt x="773829" y="1313044"/>
                  </a:lnTo>
                  <a:lnTo>
                    <a:pt x="775854" y="1312453"/>
                  </a:lnTo>
                  <a:lnTo>
                    <a:pt x="779738" y="1309669"/>
                  </a:lnTo>
                  <a:lnTo>
                    <a:pt x="779738" y="1309669"/>
                  </a:lnTo>
                  <a:lnTo>
                    <a:pt x="781679" y="1308572"/>
                  </a:lnTo>
                  <a:lnTo>
                    <a:pt x="783536" y="1307475"/>
                  </a:lnTo>
                  <a:lnTo>
                    <a:pt x="787841" y="1303594"/>
                  </a:lnTo>
                  <a:lnTo>
                    <a:pt x="790036" y="1301147"/>
                  </a:lnTo>
                  <a:lnTo>
                    <a:pt x="788601" y="1299881"/>
                  </a:lnTo>
                  <a:lnTo>
                    <a:pt x="788263" y="1299881"/>
                  </a:lnTo>
                  <a:lnTo>
                    <a:pt x="787504" y="1299291"/>
                  </a:lnTo>
                  <a:lnTo>
                    <a:pt x="787082" y="1299038"/>
                  </a:lnTo>
                  <a:lnTo>
                    <a:pt x="784127" y="1297266"/>
                  </a:lnTo>
                  <a:lnTo>
                    <a:pt x="775854" y="1291950"/>
                  </a:lnTo>
                  <a:lnTo>
                    <a:pt x="775348" y="1291613"/>
                  </a:lnTo>
                  <a:lnTo>
                    <a:pt x="773744" y="1290600"/>
                  </a:lnTo>
                  <a:lnTo>
                    <a:pt x="771465" y="1289250"/>
                  </a:lnTo>
                  <a:lnTo>
                    <a:pt x="770114" y="1288406"/>
                  </a:lnTo>
                  <a:lnTo>
                    <a:pt x="768088" y="1287057"/>
                  </a:lnTo>
                  <a:lnTo>
                    <a:pt x="764965" y="1285031"/>
                  </a:lnTo>
                  <a:lnTo>
                    <a:pt x="764290" y="1284525"/>
                  </a:lnTo>
                  <a:lnTo>
                    <a:pt x="763783" y="1284103"/>
                  </a:lnTo>
                  <a:lnTo>
                    <a:pt x="763023" y="1283597"/>
                  </a:lnTo>
                  <a:lnTo>
                    <a:pt x="751712" y="1276172"/>
                  </a:lnTo>
                  <a:lnTo>
                    <a:pt x="748842" y="1274400"/>
                  </a:lnTo>
                  <a:lnTo>
                    <a:pt x="742426" y="1270435"/>
                  </a:lnTo>
                  <a:lnTo>
                    <a:pt x="743861" y="1269675"/>
                  </a:lnTo>
                  <a:lnTo>
                    <a:pt x="743861" y="1269675"/>
                  </a:lnTo>
                  <a:lnTo>
                    <a:pt x="748166" y="1267566"/>
                  </a:lnTo>
                  <a:lnTo>
                    <a:pt x="751627" y="1265794"/>
                  </a:lnTo>
                  <a:lnTo>
                    <a:pt x="758465" y="1262419"/>
                  </a:lnTo>
                  <a:lnTo>
                    <a:pt x="760829" y="1261238"/>
                  </a:lnTo>
                  <a:lnTo>
                    <a:pt x="761420" y="1260647"/>
                  </a:lnTo>
                  <a:lnTo>
                    <a:pt x="764712" y="1259044"/>
                  </a:lnTo>
                  <a:lnTo>
                    <a:pt x="765218" y="1259044"/>
                  </a:lnTo>
                  <a:lnTo>
                    <a:pt x="765556" y="1258875"/>
                  </a:lnTo>
                  <a:lnTo>
                    <a:pt x="765894" y="1258706"/>
                  </a:lnTo>
                  <a:lnTo>
                    <a:pt x="766400" y="1258200"/>
                  </a:lnTo>
                  <a:lnTo>
                    <a:pt x="767666" y="1257778"/>
                  </a:lnTo>
                  <a:lnTo>
                    <a:pt x="769355" y="1256935"/>
                  </a:lnTo>
                  <a:lnTo>
                    <a:pt x="769692" y="1256597"/>
                  </a:lnTo>
                  <a:lnTo>
                    <a:pt x="771212" y="1256007"/>
                  </a:lnTo>
                  <a:lnTo>
                    <a:pt x="776108" y="1253560"/>
                  </a:lnTo>
                  <a:lnTo>
                    <a:pt x="776277" y="1253391"/>
                  </a:lnTo>
                  <a:lnTo>
                    <a:pt x="776699" y="1253222"/>
                  </a:lnTo>
                  <a:lnTo>
                    <a:pt x="788686" y="1247147"/>
                  </a:lnTo>
                  <a:lnTo>
                    <a:pt x="797043" y="1243266"/>
                  </a:lnTo>
                  <a:lnTo>
                    <a:pt x="797043" y="1243266"/>
                  </a:lnTo>
                  <a:lnTo>
                    <a:pt x="795776" y="1242085"/>
                  </a:lnTo>
                  <a:lnTo>
                    <a:pt x="794088" y="1240734"/>
                  </a:lnTo>
                  <a:lnTo>
                    <a:pt x="788348" y="1235925"/>
                  </a:lnTo>
                  <a:lnTo>
                    <a:pt x="787757" y="1235419"/>
                  </a:lnTo>
                  <a:lnTo>
                    <a:pt x="780329" y="1229344"/>
                  </a:lnTo>
                  <a:lnTo>
                    <a:pt x="777036" y="1226559"/>
                  </a:lnTo>
                  <a:lnTo>
                    <a:pt x="777036" y="1226391"/>
                  </a:lnTo>
                  <a:lnTo>
                    <a:pt x="774251" y="1228078"/>
                  </a:lnTo>
                  <a:lnTo>
                    <a:pt x="772394" y="1229260"/>
                  </a:lnTo>
                  <a:lnTo>
                    <a:pt x="772056" y="1229260"/>
                  </a:lnTo>
                  <a:lnTo>
                    <a:pt x="771803" y="1229513"/>
                  </a:lnTo>
                  <a:lnTo>
                    <a:pt x="765303" y="1232297"/>
                  </a:lnTo>
                  <a:lnTo>
                    <a:pt x="761082" y="1234069"/>
                  </a:lnTo>
                  <a:lnTo>
                    <a:pt x="758296" y="1235672"/>
                  </a:lnTo>
                  <a:lnTo>
                    <a:pt x="755511" y="1236685"/>
                  </a:lnTo>
                  <a:lnTo>
                    <a:pt x="747744" y="1240397"/>
                  </a:lnTo>
                  <a:lnTo>
                    <a:pt x="747491" y="1240566"/>
                  </a:lnTo>
                  <a:lnTo>
                    <a:pt x="745803" y="1241410"/>
                  </a:lnTo>
                  <a:lnTo>
                    <a:pt x="743861" y="1242338"/>
                  </a:lnTo>
                  <a:lnTo>
                    <a:pt x="738797" y="1244869"/>
                  </a:lnTo>
                  <a:lnTo>
                    <a:pt x="736686" y="1246219"/>
                  </a:lnTo>
                  <a:lnTo>
                    <a:pt x="734238" y="1246979"/>
                  </a:lnTo>
                  <a:lnTo>
                    <a:pt x="734069" y="1246979"/>
                  </a:lnTo>
                  <a:lnTo>
                    <a:pt x="731874" y="1247991"/>
                  </a:lnTo>
                  <a:lnTo>
                    <a:pt x="731284" y="1248244"/>
                  </a:lnTo>
                  <a:lnTo>
                    <a:pt x="730102" y="1249425"/>
                  </a:lnTo>
                  <a:lnTo>
                    <a:pt x="729258" y="1250269"/>
                  </a:lnTo>
                  <a:lnTo>
                    <a:pt x="727570" y="1251113"/>
                  </a:lnTo>
                  <a:lnTo>
                    <a:pt x="725881" y="1251956"/>
                  </a:lnTo>
                  <a:lnTo>
                    <a:pt x="724193" y="1252800"/>
                  </a:lnTo>
                  <a:lnTo>
                    <a:pt x="722505" y="1253644"/>
                  </a:lnTo>
                  <a:lnTo>
                    <a:pt x="721660" y="1253644"/>
                  </a:lnTo>
                  <a:lnTo>
                    <a:pt x="718368" y="1256091"/>
                  </a:lnTo>
                  <a:lnTo>
                    <a:pt x="717524" y="1256935"/>
                  </a:lnTo>
                  <a:lnTo>
                    <a:pt x="716680" y="1256935"/>
                  </a:lnTo>
                  <a:lnTo>
                    <a:pt x="716680" y="1257778"/>
                  </a:lnTo>
                  <a:lnTo>
                    <a:pt x="715836" y="1257778"/>
                  </a:lnTo>
                  <a:lnTo>
                    <a:pt x="715836" y="1258622"/>
                  </a:lnTo>
                  <a:lnTo>
                    <a:pt x="714992" y="1258622"/>
                  </a:lnTo>
                  <a:lnTo>
                    <a:pt x="714992" y="1259466"/>
                  </a:lnTo>
                  <a:lnTo>
                    <a:pt x="714147" y="1259466"/>
                  </a:lnTo>
                  <a:lnTo>
                    <a:pt x="714147" y="1260309"/>
                  </a:lnTo>
                  <a:lnTo>
                    <a:pt x="713303" y="1260309"/>
                  </a:lnTo>
                  <a:lnTo>
                    <a:pt x="713303" y="1261154"/>
                  </a:lnTo>
                  <a:lnTo>
                    <a:pt x="712459" y="1261997"/>
                  </a:lnTo>
                  <a:lnTo>
                    <a:pt x="712459" y="1263685"/>
                  </a:lnTo>
                  <a:lnTo>
                    <a:pt x="711615" y="1263685"/>
                  </a:lnTo>
                  <a:lnTo>
                    <a:pt x="711615" y="1264528"/>
                  </a:lnTo>
                  <a:lnTo>
                    <a:pt x="710771" y="1265372"/>
                  </a:lnTo>
                  <a:lnTo>
                    <a:pt x="710771" y="1266216"/>
                  </a:lnTo>
                  <a:lnTo>
                    <a:pt x="709927" y="1266216"/>
                  </a:lnTo>
                  <a:lnTo>
                    <a:pt x="709927" y="1267060"/>
                  </a:lnTo>
                  <a:lnTo>
                    <a:pt x="708576" y="1267060"/>
                  </a:lnTo>
                  <a:lnTo>
                    <a:pt x="708238" y="1267397"/>
                  </a:lnTo>
                  <a:lnTo>
                    <a:pt x="708238" y="1267819"/>
                  </a:lnTo>
                  <a:lnTo>
                    <a:pt x="707394" y="1268663"/>
                  </a:lnTo>
                  <a:lnTo>
                    <a:pt x="707394" y="1269507"/>
                  </a:lnTo>
                  <a:lnTo>
                    <a:pt x="706550" y="1269507"/>
                  </a:lnTo>
                  <a:lnTo>
                    <a:pt x="705706" y="1270350"/>
                  </a:lnTo>
                  <a:lnTo>
                    <a:pt x="705706" y="1270097"/>
                  </a:lnTo>
                  <a:lnTo>
                    <a:pt x="705537" y="1270266"/>
                  </a:lnTo>
                  <a:lnTo>
                    <a:pt x="704524" y="1270688"/>
                  </a:lnTo>
                  <a:lnTo>
                    <a:pt x="703258" y="1270688"/>
                  </a:lnTo>
                  <a:lnTo>
                    <a:pt x="703258" y="1271194"/>
                  </a:lnTo>
                  <a:lnTo>
                    <a:pt x="702414" y="1271194"/>
                  </a:lnTo>
                  <a:lnTo>
                    <a:pt x="702414" y="1272038"/>
                  </a:lnTo>
                  <a:lnTo>
                    <a:pt x="701823" y="1272038"/>
                  </a:lnTo>
                  <a:lnTo>
                    <a:pt x="701316" y="1272291"/>
                  </a:lnTo>
                  <a:lnTo>
                    <a:pt x="700810" y="1272797"/>
                  </a:lnTo>
                  <a:lnTo>
                    <a:pt x="700472" y="1272797"/>
                  </a:lnTo>
                  <a:lnTo>
                    <a:pt x="700219" y="1272966"/>
                  </a:lnTo>
                  <a:lnTo>
                    <a:pt x="697940" y="1273556"/>
                  </a:lnTo>
                  <a:lnTo>
                    <a:pt x="696421" y="1273556"/>
                  </a:lnTo>
                  <a:lnTo>
                    <a:pt x="696083" y="1273725"/>
                  </a:lnTo>
                  <a:lnTo>
                    <a:pt x="695830" y="1273725"/>
                  </a:lnTo>
                  <a:lnTo>
                    <a:pt x="695830" y="1274484"/>
                  </a:lnTo>
                  <a:lnTo>
                    <a:pt x="694985" y="1274484"/>
                  </a:lnTo>
                  <a:lnTo>
                    <a:pt x="694985" y="1275328"/>
                  </a:lnTo>
                  <a:lnTo>
                    <a:pt x="693466" y="1275328"/>
                  </a:lnTo>
                  <a:lnTo>
                    <a:pt x="693297" y="1275497"/>
                  </a:lnTo>
                  <a:lnTo>
                    <a:pt x="693297" y="1276172"/>
                  </a:lnTo>
                  <a:lnTo>
                    <a:pt x="694141" y="1276172"/>
                  </a:lnTo>
                  <a:lnTo>
                    <a:pt x="694141" y="1277016"/>
                  </a:lnTo>
                  <a:lnTo>
                    <a:pt x="693297" y="1277016"/>
                  </a:lnTo>
                  <a:lnTo>
                    <a:pt x="693297" y="1277860"/>
                  </a:lnTo>
                  <a:lnTo>
                    <a:pt x="691271" y="1277860"/>
                  </a:lnTo>
                  <a:lnTo>
                    <a:pt x="690089" y="1277438"/>
                  </a:lnTo>
                  <a:lnTo>
                    <a:pt x="689667" y="1277016"/>
                  </a:lnTo>
                  <a:lnTo>
                    <a:pt x="688654" y="1276510"/>
                  </a:lnTo>
                  <a:lnTo>
                    <a:pt x="687641" y="1276256"/>
                  </a:lnTo>
                  <a:lnTo>
                    <a:pt x="687135" y="1276004"/>
                  </a:lnTo>
                  <a:lnTo>
                    <a:pt x="686882" y="1275497"/>
                  </a:lnTo>
                  <a:lnTo>
                    <a:pt x="686544" y="1275497"/>
                  </a:lnTo>
                  <a:lnTo>
                    <a:pt x="685869" y="1276088"/>
                  </a:lnTo>
                  <a:lnTo>
                    <a:pt x="685615" y="1275835"/>
                  </a:lnTo>
                  <a:lnTo>
                    <a:pt x="683758" y="1276678"/>
                  </a:lnTo>
                  <a:lnTo>
                    <a:pt x="682830" y="1276172"/>
                  </a:lnTo>
                  <a:lnTo>
                    <a:pt x="681985" y="1276594"/>
                  </a:lnTo>
                  <a:lnTo>
                    <a:pt x="681141" y="1276341"/>
                  </a:lnTo>
                  <a:lnTo>
                    <a:pt x="680466" y="1276004"/>
                  </a:lnTo>
                  <a:lnTo>
                    <a:pt x="680213" y="1276004"/>
                  </a:lnTo>
                  <a:lnTo>
                    <a:pt x="679622" y="1276594"/>
                  </a:lnTo>
                  <a:lnTo>
                    <a:pt x="678609" y="1276594"/>
                  </a:lnTo>
                  <a:lnTo>
                    <a:pt x="677680" y="1276341"/>
                  </a:lnTo>
                  <a:lnTo>
                    <a:pt x="677258" y="1275919"/>
                  </a:lnTo>
                  <a:lnTo>
                    <a:pt x="676414" y="1275919"/>
                  </a:lnTo>
                  <a:lnTo>
                    <a:pt x="676077" y="1275581"/>
                  </a:lnTo>
                  <a:lnTo>
                    <a:pt x="675486" y="1275581"/>
                  </a:lnTo>
                  <a:lnTo>
                    <a:pt x="674050" y="1275244"/>
                  </a:lnTo>
                  <a:lnTo>
                    <a:pt x="668395" y="1273978"/>
                  </a:lnTo>
                  <a:lnTo>
                    <a:pt x="668395" y="1273219"/>
                  </a:lnTo>
                  <a:lnTo>
                    <a:pt x="666284" y="1268410"/>
                  </a:lnTo>
                  <a:lnTo>
                    <a:pt x="666284" y="1267903"/>
                  </a:lnTo>
                  <a:lnTo>
                    <a:pt x="666115" y="1267734"/>
                  </a:lnTo>
                  <a:lnTo>
                    <a:pt x="664681" y="1264022"/>
                  </a:lnTo>
                  <a:lnTo>
                    <a:pt x="664427" y="1263347"/>
                  </a:lnTo>
                  <a:lnTo>
                    <a:pt x="664427" y="1263178"/>
                  </a:lnTo>
                  <a:lnTo>
                    <a:pt x="664005" y="1262503"/>
                  </a:lnTo>
                  <a:lnTo>
                    <a:pt x="662823" y="1260563"/>
                  </a:lnTo>
                  <a:lnTo>
                    <a:pt x="656999" y="1250944"/>
                  </a:lnTo>
                  <a:lnTo>
                    <a:pt x="656661" y="1246219"/>
                  </a:lnTo>
                  <a:lnTo>
                    <a:pt x="655986" y="1236685"/>
                  </a:lnTo>
                  <a:lnTo>
                    <a:pt x="655733" y="1233225"/>
                  </a:lnTo>
                  <a:lnTo>
                    <a:pt x="655733" y="1231960"/>
                  </a:lnTo>
                  <a:lnTo>
                    <a:pt x="654804" y="1221750"/>
                  </a:lnTo>
                  <a:lnTo>
                    <a:pt x="654213" y="1215506"/>
                  </a:lnTo>
                  <a:lnTo>
                    <a:pt x="654213" y="1214241"/>
                  </a:lnTo>
                  <a:lnTo>
                    <a:pt x="654044" y="1213903"/>
                  </a:lnTo>
                  <a:lnTo>
                    <a:pt x="653200" y="1202513"/>
                  </a:lnTo>
                  <a:lnTo>
                    <a:pt x="653031" y="1199391"/>
                  </a:lnTo>
                  <a:lnTo>
                    <a:pt x="652356" y="1189266"/>
                  </a:lnTo>
                  <a:lnTo>
                    <a:pt x="652187" y="1188000"/>
                  </a:lnTo>
                  <a:lnTo>
                    <a:pt x="650836" y="1187578"/>
                  </a:lnTo>
                  <a:lnTo>
                    <a:pt x="650836" y="1187072"/>
                  </a:lnTo>
                  <a:lnTo>
                    <a:pt x="650668" y="1183781"/>
                  </a:lnTo>
                  <a:lnTo>
                    <a:pt x="650161" y="1175682"/>
                  </a:lnTo>
                  <a:lnTo>
                    <a:pt x="650161" y="1172813"/>
                  </a:lnTo>
                  <a:lnTo>
                    <a:pt x="653453" y="1169860"/>
                  </a:lnTo>
                  <a:lnTo>
                    <a:pt x="653791" y="1169606"/>
                  </a:lnTo>
                  <a:lnTo>
                    <a:pt x="653960" y="1169606"/>
                  </a:lnTo>
                  <a:lnTo>
                    <a:pt x="654466" y="1168847"/>
                  </a:lnTo>
                  <a:lnTo>
                    <a:pt x="657758" y="1168088"/>
                  </a:lnTo>
                  <a:lnTo>
                    <a:pt x="667635" y="1168088"/>
                  </a:lnTo>
                  <a:lnTo>
                    <a:pt x="670083" y="1169016"/>
                  </a:lnTo>
                  <a:lnTo>
                    <a:pt x="671771" y="1169016"/>
                  </a:lnTo>
                  <a:lnTo>
                    <a:pt x="673122" y="1168594"/>
                  </a:lnTo>
                  <a:lnTo>
                    <a:pt x="673882" y="1168257"/>
                  </a:lnTo>
                  <a:lnTo>
                    <a:pt x="670590" y="1158807"/>
                  </a:lnTo>
                  <a:lnTo>
                    <a:pt x="667635" y="1152141"/>
                  </a:lnTo>
                  <a:lnTo>
                    <a:pt x="667044" y="1151297"/>
                  </a:lnTo>
                  <a:lnTo>
                    <a:pt x="666284" y="1149609"/>
                  </a:lnTo>
                  <a:lnTo>
                    <a:pt x="665947" y="1148935"/>
                  </a:lnTo>
                  <a:lnTo>
                    <a:pt x="665356" y="1147669"/>
                  </a:lnTo>
                  <a:lnTo>
                    <a:pt x="665103" y="1146657"/>
                  </a:lnTo>
                  <a:lnTo>
                    <a:pt x="664849" y="1145897"/>
                  </a:lnTo>
                  <a:lnTo>
                    <a:pt x="662992" y="1141847"/>
                  </a:lnTo>
                  <a:lnTo>
                    <a:pt x="662655" y="1141004"/>
                  </a:lnTo>
                  <a:lnTo>
                    <a:pt x="661220" y="1137797"/>
                  </a:lnTo>
                  <a:lnTo>
                    <a:pt x="660544" y="1136363"/>
                  </a:lnTo>
                  <a:lnTo>
                    <a:pt x="658349" y="1131722"/>
                  </a:lnTo>
                  <a:lnTo>
                    <a:pt x="656324" y="1127081"/>
                  </a:lnTo>
                  <a:lnTo>
                    <a:pt x="656746" y="1126828"/>
                  </a:lnTo>
                  <a:lnTo>
                    <a:pt x="660544" y="1124466"/>
                  </a:lnTo>
                  <a:lnTo>
                    <a:pt x="663330" y="1122694"/>
                  </a:lnTo>
                  <a:lnTo>
                    <a:pt x="665187" y="1121513"/>
                  </a:lnTo>
                  <a:lnTo>
                    <a:pt x="667551" y="1120078"/>
                  </a:lnTo>
                  <a:lnTo>
                    <a:pt x="669154" y="1119150"/>
                  </a:lnTo>
                  <a:lnTo>
                    <a:pt x="669999" y="1118560"/>
                  </a:lnTo>
                  <a:lnTo>
                    <a:pt x="672784" y="1116956"/>
                  </a:lnTo>
                  <a:lnTo>
                    <a:pt x="673544" y="1116450"/>
                  </a:lnTo>
                  <a:lnTo>
                    <a:pt x="674641" y="1115269"/>
                  </a:lnTo>
                  <a:lnTo>
                    <a:pt x="677258" y="1112316"/>
                  </a:lnTo>
                  <a:lnTo>
                    <a:pt x="677849" y="1111725"/>
                  </a:lnTo>
                  <a:lnTo>
                    <a:pt x="679960" y="1109363"/>
                  </a:lnTo>
                  <a:lnTo>
                    <a:pt x="685109" y="1103625"/>
                  </a:lnTo>
                  <a:lnTo>
                    <a:pt x="696083" y="1091391"/>
                  </a:lnTo>
                  <a:lnTo>
                    <a:pt x="696589" y="1090885"/>
                  </a:lnTo>
                  <a:lnTo>
                    <a:pt x="707563" y="1078650"/>
                  </a:lnTo>
                  <a:lnTo>
                    <a:pt x="712881" y="1072659"/>
                  </a:lnTo>
                  <a:lnTo>
                    <a:pt x="717777" y="1067175"/>
                  </a:lnTo>
                  <a:lnTo>
                    <a:pt x="717946" y="1067007"/>
                  </a:lnTo>
                  <a:lnTo>
                    <a:pt x="719044" y="1065825"/>
                  </a:lnTo>
                  <a:lnTo>
                    <a:pt x="721323" y="1063294"/>
                  </a:lnTo>
                  <a:lnTo>
                    <a:pt x="723771" y="1060594"/>
                  </a:lnTo>
                  <a:lnTo>
                    <a:pt x="723771" y="1058063"/>
                  </a:lnTo>
                  <a:lnTo>
                    <a:pt x="724024" y="1055869"/>
                  </a:lnTo>
                  <a:lnTo>
                    <a:pt x="724024" y="1054772"/>
                  </a:lnTo>
                  <a:lnTo>
                    <a:pt x="724784" y="1052494"/>
                  </a:lnTo>
                  <a:lnTo>
                    <a:pt x="725459" y="1050469"/>
                  </a:lnTo>
                  <a:lnTo>
                    <a:pt x="729595" y="1037813"/>
                  </a:lnTo>
                  <a:lnTo>
                    <a:pt x="732719" y="1033932"/>
                  </a:lnTo>
                  <a:lnTo>
                    <a:pt x="732719" y="1033932"/>
                  </a:lnTo>
                  <a:lnTo>
                    <a:pt x="736095" y="1029797"/>
                  </a:lnTo>
                  <a:lnTo>
                    <a:pt x="736095" y="1029797"/>
                  </a:lnTo>
                  <a:lnTo>
                    <a:pt x="739388" y="1025747"/>
                  </a:lnTo>
                  <a:lnTo>
                    <a:pt x="739388" y="1025747"/>
                  </a:lnTo>
                  <a:lnTo>
                    <a:pt x="740569" y="1024144"/>
                  </a:lnTo>
                  <a:lnTo>
                    <a:pt x="740569" y="1024144"/>
                  </a:lnTo>
                  <a:lnTo>
                    <a:pt x="741076" y="1023385"/>
                  </a:lnTo>
                  <a:lnTo>
                    <a:pt x="750361" y="1012078"/>
                  </a:lnTo>
                  <a:lnTo>
                    <a:pt x="751205" y="1010560"/>
                  </a:lnTo>
                  <a:lnTo>
                    <a:pt x="752978" y="1007691"/>
                  </a:lnTo>
                  <a:lnTo>
                    <a:pt x="756777" y="1001110"/>
                  </a:lnTo>
                  <a:lnTo>
                    <a:pt x="761589" y="992672"/>
                  </a:lnTo>
                  <a:lnTo>
                    <a:pt x="762011" y="989044"/>
                  </a:lnTo>
                  <a:lnTo>
                    <a:pt x="762011" y="988706"/>
                  </a:lnTo>
                  <a:lnTo>
                    <a:pt x="762179" y="985078"/>
                  </a:lnTo>
                  <a:lnTo>
                    <a:pt x="763868" y="982294"/>
                  </a:lnTo>
                  <a:lnTo>
                    <a:pt x="764627" y="981113"/>
                  </a:lnTo>
                  <a:lnTo>
                    <a:pt x="764796" y="980859"/>
                  </a:lnTo>
                  <a:lnTo>
                    <a:pt x="768764" y="975882"/>
                  </a:lnTo>
                  <a:lnTo>
                    <a:pt x="769017" y="975206"/>
                  </a:lnTo>
                  <a:lnTo>
                    <a:pt x="769270" y="967106"/>
                  </a:lnTo>
                  <a:lnTo>
                    <a:pt x="771718" y="963394"/>
                  </a:lnTo>
                  <a:lnTo>
                    <a:pt x="772309" y="960694"/>
                  </a:lnTo>
                  <a:lnTo>
                    <a:pt x="772478" y="960272"/>
                  </a:lnTo>
                  <a:lnTo>
                    <a:pt x="773238" y="958585"/>
                  </a:lnTo>
                  <a:lnTo>
                    <a:pt x="773829" y="957403"/>
                  </a:lnTo>
                  <a:lnTo>
                    <a:pt x="774673" y="955631"/>
                  </a:lnTo>
                  <a:lnTo>
                    <a:pt x="775264" y="954703"/>
                  </a:lnTo>
                  <a:lnTo>
                    <a:pt x="775854" y="954028"/>
                  </a:lnTo>
                  <a:lnTo>
                    <a:pt x="776277" y="953438"/>
                  </a:lnTo>
                  <a:lnTo>
                    <a:pt x="778134" y="951750"/>
                  </a:lnTo>
                  <a:lnTo>
                    <a:pt x="779231" y="950569"/>
                  </a:lnTo>
                  <a:lnTo>
                    <a:pt x="781595" y="947616"/>
                  </a:lnTo>
                  <a:lnTo>
                    <a:pt x="781595" y="947278"/>
                  </a:lnTo>
                  <a:lnTo>
                    <a:pt x="781257" y="945338"/>
                  </a:lnTo>
                  <a:lnTo>
                    <a:pt x="780666" y="942806"/>
                  </a:lnTo>
                  <a:lnTo>
                    <a:pt x="780497" y="941963"/>
                  </a:lnTo>
                  <a:lnTo>
                    <a:pt x="780666" y="939600"/>
                  </a:lnTo>
                  <a:lnTo>
                    <a:pt x="781426" y="939600"/>
                  </a:lnTo>
                  <a:lnTo>
                    <a:pt x="781426" y="939178"/>
                  </a:lnTo>
                  <a:lnTo>
                    <a:pt x="791387" y="939178"/>
                  </a:lnTo>
                  <a:lnTo>
                    <a:pt x="793835" y="938503"/>
                  </a:lnTo>
                  <a:lnTo>
                    <a:pt x="794088" y="938503"/>
                  </a:lnTo>
                  <a:lnTo>
                    <a:pt x="795523" y="937997"/>
                  </a:lnTo>
                  <a:lnTo>
                    <a:pt x="795945" y="937997"/>
                  </a:lnTo>
                  <a:lnTo>
                    <a:pt x="796367" y="937744"/>
                  </a:lnTo>
                  <a:lnTo>
                    <a:pt x="797296" y="937744"/>
                  </a:lnTo>
                  <a:lnTo>
                    <a:pt x="798562" y="937575"/>
                  </a:lnTo>
                  <a:lnTo>
                    <a:pt x="798646" y="937575"/>
                  </a:lnTo>
                  <a:lnTo>
                    <a:pt x="800419" y="936984"/>
                  </a:lnTo>
                  <a:lnTo>
                    <a:pt x="800672" y="936984"/>
                  </a:lnTo>
                  <a:lnTo>
                    <a:pt x="802192" y="936394"/>
                  </a:lnTo>
                  <a:lnTo>
                    <a:pt x="803374" y="936141"/>
                  </a:lnTo>
                  <a:lnTo>
                    <a:pt x="803880" y="936141"/>
                  </a:lnTo>
                  <a:lnTo>
                    <a:pt x="804556" y="935382"/>
                  </a:lnTo>
                  <a:lnTo>
                    <a:pt x="810380" y="935382"/>
                  </a:lnTo>
                  <a:lnTo>
                    <a:pt x="811984" y="936310"/>
                  </a:lnTo>
                  <a:lnTo>
                    <a:pt x="812068" y="936310"/>
                  </a:lnTo>
                  <a:lnTo>
                    <a:pt x="813588" y="935550"/>
                  </a:lnTo>
                  <a:lnTo>
                    <a:pt x="813419" y="935213"/>
                  </a:lnTo>
                  <a:lnTo>
                    <a:pt x="812491" y="934031"/>
                  </a:lnTo>
                  <a:lnTo>
                    <a:pt x="809283" y="928294"/>
                  </a:lnTo>
                  <a:lnTo>
                    <a:pt x="808185" y="926269"/>
                  </a:lnTo>
                  <a:lnTo>
                    <a:pt x="810802" y="923991"/>
                  </a:lnTo>
                  <a:lnTo>
                    <a:pt x="811731" y="923232"/>
                  </a:lnTo>
                  <a:lnTo>
                    <a:pt x="813672" y="921460"/>
                  </a:lnTo>
                  <a:lnTo>
                    <a:pt x="813841" y="921291"/>
                  </a:lnTo>
                  <a:lnTo>
                    <a:pt x="816627" y="918760"/>
                  </a:lnTo>
                  <a:lnTo>
                    <a:pt x="823802" y="912431"/>
                  </a:lnTo>
                  <a:lnTo>
                    <a:pt x="824984" y="911334"/>
                  </a:lnTo>
                  <a:lnTo>
                    <a:pt x="831990" y="904837"/>
                  </a:lnTo>
                  <a:lnTo>
                    <a:pt x="836633" y="900619"/>
                  </a:lnTo>
                  <a:lnTo>
                    <a:pt x="846003" y="892013"/>
                  </a:lnTo>
                  <a:lnTo>
                    <a:pt x="846087" y="892013"/>
                  </a:lnTo>
                  <a:lnTo>
                    <a:pt x="846341" y="891675"/>
                  </a:lnTo>
                  <a:lnTo>
                    <a:pt x="853009" y="885516"/>
                  </a:lnTo>
                  <a:lnTo>
                    <a:pt x="853009" y="885347"/>
                  </a:lnTo>
                  <a:lnTo>
                    <a:pt x="853178" y="885347"/>
                  </a:lnTo>
                  <a:lnTo>
                    <a:pt x="853938" y="884588"/>
                  </a:lnTo>
                  <a:lnTo>
                    <a:pt x="853938" y="884588"/>
                  </a:lnTo>
                  <a:lnTo>
                    <a:pt x="854191" y="884334"/>
                  </a:lnTo>
                  <a:lnTo>
                    <a:pt x="855542" y="883069"/>
                  </a:lnTo>
                  <a:lnTo>
                    <a:pt x="853094" y="873197"/>
                  </a:lnTo>
                  <a:lnTo>
                    <a:pt x="852334" y="870750"/>
                  </a:lnTo>
                  <a:lnTo>
                    <a:pt x="851321" y="866700"/>
                  </a:lnTo>
                  <a:lnTo>
                    <a:pt x="850139" y="862482"/>
                  </a:lnTo>
                  <a:lnTo>
                    <a:pt x="849295" y="858853"/>
                  </a:lnTo>
                  <a:lnTo>
                    <a:pt x="848367" y="855478"/>
                  </a:lnTo>
                  <a:lnTo>
                    <a:pt x="847776" y="853284"/>
                  </a:lnTo>
                  <a:lnTo>
                    <a:pt x="847523" y="852441"/>
                  </a:lnTo>
                  <a:lnTo>
                    <a:pt x="847185" y="851091"/>
                  </a:lnTo>
                  <a:lnTo>
                    <a:pt x="845243" y="844003"/>
                  </a:lnTo>
                  <a:lnTo>
                    <a:pt x="844399" y="841050"/>
                  </a:lnTo>
                  <a:lnTo>
                    <a:pt x="843808" y="838603"/>
                  </a:lnTo>
                  <a:lnTo>
                    <a:pt x="843808" y="838097"/>
                  </a:lnTo>
                  <a:lnTo>
                    <a:pt x="842964" y="835144"/>
                  </a:lnTo>
                  <a:lnTo>
                    <a:pt x="842711" y="834132"/>
                  </a:lnTo>
                  <a:lnTo>
                    <a:pt x="842711" y="833794"/>
                  </a:lnTo>
                  <a:lnTo>
                    <a:pt x="842458" y="833541"/>
                  </a:lnTo>
                  <a:lnTo>
                    <a:pt x="842289" y="832950"/>
                  </a:lnTo>
                  <a:lnTo>
                    <a:pt x="841191" y="828984"/>
                  </a:lnTo>
                  <a:lnTo>
                    <a:pt x="840685" y="827213"/>
                  </a:lnTo>
                  <a:lnTo>
                    <a:pt x="840432" y="826453"/>
                  </a:lnTo>
                  <a:lnTo>
                    <a:pt x="842542" y="823669"/>
                  </a:lnTo>
                  <a:lnTo>
                    <a:pt x="840010" y="821982"/>
                  </a:lnTo>
                  <a:lnTo>
                    <a:pt x="840601" y="821306"/>
                  </a:lnTo>
                  <a:lnTo>
                    <a:pt x="844146" y="817847"/>
                  </a:lnTo>
                  <a:lnTo>
                    <a:pt x="844653" y="817088"/>
                  </a:lnTo>
                  <a:lnTo>
                    <a:pt x="847354" y="813628"/>
                  </a:lnTo>
                  <a:lnTo>
                    <a:pt x="849971" y="810169"/>
                  </a:lnTo>
                  <a:lnTo>
                    <a:pt x="850730" y="809241"/>
                  </a:lnTo>
                  <a:lnTo>
                    <a:pt x="852165" y="807553"/>
                  </a:lnTo>
                  <a:lnTo>
                    <a:pt x="853516" y="805359"/>
                  </a:lnTo>
                  <a:lnTo>
                    <a:pt x="854191" y="804347"/>
                  </a:lnTo>
                  <a:lnTo>
                    <a:pt x="855964" y="801816"/>
                  </a:lnTo>
                  <a:lnTo>
                    <a:pt x="854951" y="801478"/>
                  </a:lnTo>
                  <a:lnTo>
                    <a:pt x="855795" y="799959"/>
                  </a:lnTo>
                  <a:lnTo>
                    <a:pt x="839672" y="798694"/>
                  </a:lnTo>
                  <a:lnTo>
                    <a:pt x="838997" y="798694"/>
                  </a:lnTo>
                  <a:lnTo>
                    <a:pt x="837562" y="798525"/>
                  </a:lnTo>
                  <a:lnTo>
                    <a:pt x="835705" y="798525"/>
                  </a:lnTo>
                  <a:lnTo>
                    <a:pt x="834101" y="799116"/>
                  </a:lnTo>
                  <a:lnTo>
                    <a:pt x="830808" y="800550"/>
                  </a:lnTo>
                  <a:lnTo>
                    <a:pt x="830471" y="800803"/>
                  </a:lnTo>
                  <a:lnTo>
                    <a:pt x="828614" y="801562"/>
                  </a:lnTo>
                  <a:lnTo>
                    <a:pt x="828276" y="801562"/>
                  </a:lnTo>
                  <a:lnTo>
                    <a:pt x="828023" y="801310"/>
                  </a:lnTo>
                  <a:lnTo>
                    <a:pt x="829964" y="789835"/>
                  </a:lnTo>
                  <a:lnTo>
                    <a:pt x="836549" y="752119"/>
                  </a:lnTo>
                  <a:lnTo>
                    <a:pt x="839250" y="736172"/>
                  </a:lnTo>
                  <a:lnTo>
                    <a:pt x="839841" y="732797"/>
                  </a:lnTo>
                  <a:lnTo>
                    <a:pt x="839841" y="732375"/>
                  </a:lnTo>
                  <a:lnTo>
                    <a:pt x="840347" y="729506"/>
                  </a:lnTo>
                  <a:lnTo>
                    <a:pt x="840347" y="728916"/>
                  </a:lnTo>
                  <a:lnTo>
                    <a:pt x="839672" y="712631"/>
                  </a:lnTo>
                  <a:lnTo>
                    <a:pt x="839672" y="711619"/>
                  </a:lnTo>
                  <a:lnTo>
                    <a:pt x="839250" y="705881"/>
                  </a:lnTo>
                  <a:lnTo>
                    <a:pt x="839250" y="704109"/>
                  </a:lnTo>
                  <a:lnTo>
                    <a:pt x="839588" y="703181"/>
                  </a:lnTo>
                  <a:lnTo>
                    <a:pt x="847860" y="703181"/>
                  </a:lnTo>
                  <a:lnTo>
                    <a:pt x="847523" y="695335"/>
                  </a:lnTo>
                  <a:lnTo>
                    <a:pt x="847269" y="687572"/>
                  </a:lnTo>
                  <a:lnTo>
                    <a:pt x="847269" y="684619"/>
                  </a:lnTo>
                  <a:lnTo>
                    <a:pt x="849802" y="673650"/>
                  </a:lnTo>
                  <a:lnTo>
                    <a:pt x="849802" y="672300"/>
                  </a:lnTo>
                  <a:lnTo>
                    <a:pt x="849971" y="669516"/>
                  </a:lnTo>
                  <a:lnTo>
                    <a:pt x="849971" y="662682"/>
                  </a:lnTo>
                  <a:lnTo>
                    <a:pt x="850393" y="662006"/>
                  </a:lnTo>
                  <a:lnTo>
                    <a:pt x="851237" y="658969"/>
                  </a:lnTo>
                  <a:lnTo>
                    <a:pt x="851828" y="657534"/>
                  </a:lnTo>
                  <a:lnTo>
                    <a:pt x="851828" y="657281"/>
                  </a:lnTo>
                  <a:lnTo>
                    <a:pt x="850815" y="655847"/>
                  </a:lnTo>
                  <a:lnTo>
                    <a:pt x="851574" y="648759"/>
                  </a:lnTo>
                  <a:lnTo>
                    <a:pt x="851574" y="646650"/>
                  </a:lnTo>
                  <a:lnTo>
                    <a:pt x="851743" y="644288"/>
                  </a:lnTo>
                  <a:lnTo>
                    <a:pt x="846087" y="623953"/>
                  </a:lnTo>
                  <a:lnTo>
                    <a:pt x="846003" y="623953"/>
                  </a:lnTo>
                  <a:lnTo>
                    <a:pt x="845834" y="623700"/>
                  </a:lnTo>
                  <a:lnTo>
                    <a:pt x="845328" y="624797"/>
                  </a:lnTo>
                  <a:lnTo>
                    <a:pt x="843049" y="620325"/>
                  </a:lnTo>
                  <a:lnTo>
                    <a:pt x="841867" y="618385"/>
                  </a:lnTo>
                  <a:lnTo>
                    <a:pt x="841276" y="617288"/>
                  </a:lnTo>
                  <a:lnTo>
                    <a:pt x="840601" y="615937"/>
                  </a:lnTo>
                  <a:lnTo>
                    <a:pt x="837984" y="610284"/>
                  </a:lnTo>
                  <a:lnTo>
                    <a:pt x="837984" y="605559"/>
                  </a:lnTo>
                  <a:lnTo>
                    <a:pt x="838490" y="601425"/>
                  </a:lnTo>
                  <a:lnTo>
                    <a:pt x="838490" y="599738"/>
                  </a:lnTo>
                  <a:lnTo>
                    <a:pt x="839165" y="594000"/>
                  </a:lnTo>
                  <a:lnTo>
                    <a:pt x="839672" y="586153"/>
                  </a:lnTo>
                  <a:lnTo>
                    <a:pt x="839165" y="582947"/>
                  </a:lnTo>
                  <a:lnTo>
                    <a:pt x="838743" y="577884"/>
                  </a:lnTo>
                  <a:lnTo>
                    <a:pt x="838575" y="576028"/>
                  </a:lnTo>
                  <a:lnTo>
                    <a:pt x="838321" y="573582"/>
                  </a:lnTo>
                  <a:lnTo>
                    <a:pt x="838152" y="571978"/>
                  </a:lnTo>
                  <a:lnTo>
                    <a:pt x="836802" y="564469"/>
                  </a:lnTo>
                  <a:lnTo>
                    <a:pt x="836127" y="562950"/>
                  </a:lnTo>
                  <a:lnTo>
                    <a:pt x="835029" y="560587"/>
                  </a:lnTo>
                  <a:lnTo>
                    <a:pt x="831231" y="552488"/>
                  </a:lnTo>
                  <a:lnTo>
                    <a:pt x="827938" y="546750"/>
                  </a:lnTo>
                  <a:lnTo>
                    <a:pt x="822198" y="536963"/>
                  </a:lnTo>
                  <a:lnTo>
                    <a:pt x="821185" y="535190"/>
                  </a:lnTo>
                  <a:lnTo>
                    <a:pt x="817893" y="532153"/>
                  </a:lnTo>
                  <a:lnTo>
                    <a:pt x="816880" y="531310"/>
                  </a:lnTo>
                  <a:lnTo>
                    <a:pt x="814010" y="529031"/>
                  </a:lnTo>
                  <a:lnTo>
                    <a:pt x="806581" y="522534"/>
                  </a:lnTo>
                  <a:lnTo>
                    <a:pt x="791218" y="511819"/>
                  </a:lnTo>
                  <a:lnTo>
                    <a:pt x="789614" y="508191"/>
                  </a:lnTo>
                  <a:lnTo>
                    <a:pt x="786153" y="500260"/>
                  </a:lnTo>
                  <a:lnTo>
                    <a:pt x="783030" y="493087"/>
                  </a:lnTo>
                  <a:lnTo>
                    <a:pt x="780329" y="487181"/>
                  </a:lnTo>
                  <a:lnTo>
                    <a:pt x="770958" y="466256"/>
                  </a:lnTo>
                  <a:lnTo>
                    <a:pt x="765387" y="453431"/>
                  </a:lnTo>
                  <a:lnTo>
                    <a:pt x="753063" y="445500"/>
                  </a:lnTo>
                  <a:lnTo>
                    <a:pt x="752050" y="444656"/>
                  </a:lnTo>
                  <a:lnTo>
                    <a:pt x="744283" y="437569"/>
                  </a:lnTo>
                  <a:lnTo>
                    <a:pt x="740063" y="432844"/>
                  </a:lnTo>
                  <a:lnTo>
                    <a:pt x="731030" y="423141"/>
                  </a:lnTo>
                  <a:lnTo>
                    <a:pt x="725543" y="411666"/>
                  </a:lnTo>
                  <a:lnTo>
                    <a:pt x="725121" y="410822"/>
                  </a:lnTo>
                  <a:lnTo>
                    <a:pt x="719466" y="399009"/>
                  </a:lnTo>
                  <a:lnTo>
                    <a:pt x="719466" y="398841"/>
                  </a:lnTo>
                  <a:lnTo>
                    <a:pt x="716511" y="396900"/>
                  </a:lnTo>
                  <a:lnTo>
                    <a:pt x="713725" y="396563"/>
                  </a:lnTo>
                  <a:lnTo>
                    <a:pt x="711277" y="394791"/>
                  </a:lnTo>
                  <a:lnTo>
                    <a:pt x="706635" y="391331"/>
                  </a:lnTo>
                  <a:lnTo>
                    <a:pt x="696421" y="383653"/>
                  </a:lnTo>
                  <a:lnTo>
                    <a:pt x="695070" y="382472"/>
                  </a:lnTo>
                  <a:lnTo>
                    <a:pt x="684265" y="374372"/>
                  </a:lnTo>
                  <a:lnTo>
                    <a:pt x="680213" y="371334"/>
                  </a:lnTo>
                  <a:lnTo>
                    <a:pt x="680213" y="371081"/>
                  </a:lnTo>
                  <a:lnTo>
                    <a:pt x="681563" y="364078"/>
                  </a:lnTo>
                  <a:lnTo>
                    <a:pt x="682998" y="357412"/>
                  </a:lnTo>
                  <a:lnTo>
                    <a:pt x="682998" y="356569"/>
                  </a:lnTo>
                  <a:lnTo>
                    <a:pt x="683421" y="355219"/>
                  </a:lnTo>
                  <a:lnTo>
                    <a:pt x="683421" y="354966"/>
                  </a:lnTo>
                  <a:lnTo>
                    <a:pt x="683927" y="351844"/>
                  </a:lnTo>
                  <a:lnTo>
                    <a:pt x="683927" y="346866"/>
                  </a:lnTo>
                  <a:lnTo>
                    <a:pt x="683674" y="344081"/>
                  </a:lnTo>
                  <a:lnTo>
                    <a:pt x="683336" y="337331"/>
                  </a:lnTo>
                  <a:lnTo>
                    <a:pt x="684180" y="337837"/>
                  </a:lnTo>
                  <a:lnTo>
                    <a:pt x="684180" y="337247"/>
                  </a:lnTo>
                  <a:lnTo>
                    <a:pt x="685024" y="337247"/>
                  </a:lnTo>
                  <a:lnTo>
                    <a:pt x="685869" y="338091"/>
                  </a:lnTo>
                  <a:lnTo>
                    <a:pt x="686713" y="338091"/>
                  </a:lnTo>
                  <a:lnTo>
                    <a:pt x="687557" y="338934"/>
                  </a:lnTo>
                  <a:lnTo>
                    <a:pt x="687979" y="339356"/>
                  </a:lnTo>
                  <a:lnTo>
                    <a:pt x="690680" y="334378"/>
                  </a:lnTo>
                  <a:lnTo>
                    <a:pt x="691356" y="333197"/>
                  </a:lnTo>
                  <a:lnTo>
                    <a:pt x="693381" y="326278"/>
                  </a:lnTo>
                  <a:lnTo>
                    <a:pt x="697771" y="310584"/>
                  </a:lnTo>
                  <a:lnTo>
                    <a:pt x="700472" y="300966"/>
                  </a:lnTo>
                  <a:lnTo>
                    <a:pt x="701738" y="295819"/>
                  </a:lnTo>
                  <a:lnTo>
                    <a:pt x="706466" y="289997"/>
                  </a:lnTo>
                  <a:lnTo>
                    <a:pt x="703511" y="285609"/>
                  </a:lnTo>
                  <a:lnTo>
                    <a:pt x="708070" y="281897"/>
                  </a:lnTo>
                  <a:lnTo>
                    <a:pt x="708660" y="281137"/>
                  </a:lnTo>
                  <a:lnTo>
                    <a:pt x="709167" y="280800"/>
                  </a:lnTo>
                  <a:lnTo>
                    <a:pt x="709167" y="280800"/>
                  </a:lnTo>
                  <a:lnTo>
                    <a:pt x="709167" y="280463"/>
                  </a:lnTo>
                  <a:lnTo>
                    <a:pt x="709505" y="280463"/>
                  </a:lnTo>
                  <a:lnTo>
                    <a:pt x="710180" y="279956"/>
                  </a:lnTo>
                  <a:lnTo>
                    <a:pt x="711193" y="279366"/>
                  </a:lnTo>
                  <a:lnTo>
                    <a:pt x="712037" y="278859"/>
                  </a:lnTo>
                  <a:lnTo>
                    <a:pt x="712712" y="278438"/>
                  </a:lnTo>
                  <a:lnTo>
                    <a:pt x="713050" y="278184"/>
                  </a:lnTo>
                  <a:lnTo>
                    <a:pt x="713557" y="277762"/>
                  </a:lnTo>
                  <a:lnTo>
                    <a:pt x="713388" y="277594"/>
                  </a:lnTo>
                  <a:lnTo>
                    <a:pt x="712797" y="276412"/>
                  </a:lnTo>
                  <a:lnTo>
                    <a:pt x="712206" y="274472"/>
                  </a:lnTo>
                  <a:lnTo>
                    <a:pt x="711868" y="272784"/>
                  </a:lnTo>
                  <a:lnTo>
                    <a:pt x="712206" y="271350"/>
                  </a:lnTo>
                  <a:lnTo>
                    <a:pt x="713557" y="269156"/>
                  </a:lnTo>
                  <a:lnTo>
                    <a:pt x="714907" y="266709"/>
                  </a:lnTo>
                  <a:lnTo>
                    <a:pt x="713303" y="265359"/>
                  </a:lnTo>
                  <a:lnTo>
                    <a:pt x="707394" y="262575"/>
                  </a:lnTo>
                  <a:lnTo>
                    <a:pt x="704018" y="261056"/>
                  </a:lnTo>
                  <a:lnTo>
                    <a:pt x="702245" y="260213"/>
                  </a:lnTo>
                  <a:lnTo>
                    <a:pt x="699375" y="259791"/>
                  </a:lnTo>
                  <a:lnTo>
                    <a:pt x="699206" y="259622"/>
                  </a:lnTo>
                  <a:lnTo>
                    <a:pt x="695576" y="257259"/>
                  </a:lnTo>
                  <a:lnTo>
                    <a:pt x="695154" y="257091"/>
                  </a:lnTo>
                  <a:lnTo>
                    <a:pt x="694817" y="257091"/>
                  </a:lnTo>
                  <a:lnTo>
                    <a:pt x="694394" y="257934"/>
                  </a:lnTo>
                  <a:lnTo>
                    <a:pt x="693550" y="258778"/>
                  </a:lnTo>
                  <a:lnTo>
                    <a:pt x="692706" y="259622"/>
                  </a:lnTo>
                  <a:lnTo>
                    <a:pt x="691862" y="261309"/>
                  </a:lnTo>
                  <a:lnTo>
                    <a:pt x="691524" y="261309"/>
                  </a:lnTo>
                  <a:lnTo>
                    <a:pt x="690933" y="262153"/>
                  </a:lnTo>
                  <a:lnTo>
                    <a:pt x="688739" y="260972"/>
                  </a:lnTo>
                  <a:lnTo>
                    <a:pt x="685446" y="259116"/>
                  </a:lnTo>
                  <a:lnTo>
                    <a:pt x="685024" y="258947"/>
                  </a:lnTo>
                  <a:lnTo>
                    <a:pt x="684687" y="258947"/>
                  </a:lnTo>
                  <a:lnTo>
                    <a:pt x="678102" y="258609"/>
                  </a:lnTo>
                  <a:lnTo>
                    <a:pt x="675654" y="258609"/>
                  </a:lnTo>
                  <a:lnTo>
                    <a:pt x="674895" y="257681"/>
                  </a:lnTo>
                  <a:lnTo>
                    <a:pt x="675064" y="256584"/>
                  </a:lnTo>
                  <a:lnTo>
                    <a:pt x="675064" y="255488"/>
                  </a:lnTo>
                  <a:lnTo>
                    <a:pt x="674726" y="255066"/>
                  </a:lnTo>
                  <a:lnTo>
                    <a:pt x="674557" y="254306"/>
                  </a:lnTo>
                  <a:lnTo>
                    <a:pt x="673797" y="253041"/>
                  </a:lnTo>
                  <a:lnTo>
                    <a:pt x="672362" y="252281"/>
                  </a:lnTo>
                  <a:lnTo>
                    <a:pt x="671771" y="252281"/>
                  </a:lnTo>
                  <a:lnTo>
                    <a:pt x="671771" y="252956"/>
                  </a:lnTo>
                  <a:lnTo>
                    <a:pt x="670927" y="253800"/>
                  </a:lnTo>
                  <a:lnTo>
                    <a:pt x="670083" y="253800"/>
                  </a:lnTo>
                  <a:lnTo>
                    <a:pt x="670083" y="254644"/>
                  </a:lnTo>
                  <a:lnTo>
                    <a:pt x="669492" y="254644"/>
                  </a:lnTo>
                  <a:lnTo>
                    <a:pt x="669492" y="254812"/>
                  </a:lnTo>
                  <a:lnTo>
                    <a:pt x="669070" y="254812"/>
                  </a:lnTo>
                  <a:lnTo>
                    <a:pt x="667551" y="255150"/>
                  </a:lnTo>
                  <a:lnTo>
                    <a:pt x="666031" y="255319"/>
                  </a:lnTo>
                  <a:lnTo>
                    <a:pt x="664934" y="255150"/>
                  </a:lnTo>
                  <a:lnTo>
                    <a:pt x="664174" y="254306"/>
                  </a:lnTo>
                  <a:lnTo>
                    <a:pt x="665018" y="251184"/>
                  </a:lnTo>
                  <a:lnTo>
                    <a:pt x="664596" y="251184"/>
                  </a:lnTo>
                  <a:lnTo>
                    <a:pt x="663752" y="251353"/>
                  </a:lnTo>
                  <a:lnTo>
                    <a:pt x="662655" y="250509"/>
                  </a:lnTo>
                  <a:lnTo>
                    <a:pt x="660798" y="249666"/>
                  </a:lnTo>
                  <a:lnTo>
                    <a:pt x="660038" y="248316"/>
                  </a:lnTo>
                  <a:lnTo>
                    <a:pt x="659616" y="248569"/>
                  </a:lnTo>
                  <a:lnTo>
                    <a:pt x="659447" y="248737"/>
                  </a:lnTo>
                  <a:lnTo>
                    <a:pt x="658603" y="249581"/>
                  </a:lnTo>
                  <a:lnTo>
                    <a:pt x="657758" y="249581"/>
                  </a:lnTo>
                  <a:lnTo>
                    <a:pt x="655733" y="250425"/>
                  </a:lnTo>
                  <a:lnTo>
                    <a:pt x="653369" y="249581"/>
                  </a:lnTo>
                  <a:lnTo>
                    <a:pt x="641804" y="244941"/>
                  </a:lnTo>
                  <a:lnTo>
                    <a:pt x="629902" y="240131"/>
                  </a:lnTo>
                  <a:lnTo>
                    <a:pt x="625850" y="238444"/>
                  </a:lnTo>
                  <a:lnTo>
                    <a:pt x="614454" y="233888"/>
                  </a:lnTo>
                  <a:lnTo>
                    <a:pt x="611668" y="232791"/>
                  </a:lnTo>
                  <a:lnTo>
                    <a:pt x="610824" y="232538"/>
                  </a:lnTo>
                  <a:lnTo>
                    <a:pt x="609389" y="231947"/>
                  </a:lnTo>
                  <a:lnTo>
                    <a:pt x="606856" y="228909"/>
                  </a:lnTo>
                  <a:lnTo>
                    <a:pt x="606266" y="229078"/>
                  </a:lnTo>
                  <a:lnTo>
                    <a:pt x="603818" y="228909"/>
                  </a:lnTo>
                  <a:lnTo>
                    <a:pt x="603480" y="228487"/>
                  </a:lnTo>
                  <a:lnTo>
                    <a:pt x="602889" y="227813"/>
                  </a:lnTo>
                  <a:lnTo>
                    <a:pt x="603142" y="227644"/>
                  </a:lnTo>
                  <a:lnTo>
                    <a:pt x="604155" y="227644"/>
                  </a:lnTo>
                  <a:lnTo>
                    <a:pt x="603902" y="227475"/>
                  </a:lnTo>
                  <a:lnTo>
                    <a:pt x="606688" y="227475"/>
                  </a:lnTo>
                  <a:lnTo>
                    <a:pt x="606435" y="226800"/>
                  </a:lnTo>
                  <a:lnTo>
                    <a:pt x="604746" y="225028"/>
                  </a:lnTo>
                  <a:lnTo>
                    <a:pt x="603564" y="225028"/>
                  </a:lnTo>
                  <a:lnTo>
                    <a:pt x="600694" y="220809"/>
                  </a:lnTo>
                  <a:lnTo>
                    <a:pt x="600694" y="219965"/>
                  </a:lnTo>
                  <a:lnTo>
                    <a:pt x="601116" y="219037"/>
                  </a:lnTo>
                  <a:lnTo>
                    <a:pt x="601116" y="218194"/>
                  </a:lnTo>
                  <a:lnTo>
                    <a:pt x="600863" y="217687"/>
                  </a:lnTo>
                  <a:lnTo>
                    <a:pt x="601116" y="217350"/>
                  </a:lnTo>
                  <a:lnTo>
                    <a:pt x="601116" y="217097"/>
                  </a:lnTo>
                  <a:lnTo>
                    <a:pt x="601454" y="211022"/>
                  </a:lnTo>
                  <a:lnTo>
                    <a:pt x="601201" y="210684"/>
                  </a:lnTo>
                  <a:lnTo>
                    <a:pt x="601454" y="210262"/>
                  </a:lnTo>
                  <a:lnTo>
                    <a:pt x="601707" y="210009"/>
                  </a:lnTo>
                  <a:lnTo>
                    <a:pt x="602467" y="209503"/>
                  </a:lnTo>
                  <a:lnTo>
                    <a:pt x="603733" y="208575"/>
                  </a:lnTo>
                  <a:lnTo>
                    <a:pt x="603142" y="207647"/>
                  </a:lnTo>
                  <a:lnTo>
                    <a:pt x="603649" y="206887"/>
                  </a:lnTo>
                  <a:lnTo>
                    <a:pt x="601370" y="202331"/>
                  </a:lnTo>
                  <a:lnTo>
                    <a:pt x="600948" y="201909"/>
                  </a:lnTo>
                  <a:lnTo>
                    <a:pt x="600948" y="201234"/>
                  </a:lnTo>
                  <a:lnTo>
                    <a:pt x="600357" y="200897"/>
                  </a:lnTo>
                  <a:lnTo>
                    <a:pt x="600188" y="200475"/>
                  </a:lnTo>
                  <a:lnTo>
                    <a:pt x="599850" y="199884"/>
                  </a:lnTo>
                  <a:lnTo>
                    <a:pt x="599850" y="199462"/>
                  </a:lnTo>
                  <a:lnTo>
                    <a:pt x="599512" y="199294"/>
                  </a:lnTo>
                  <a:lnTo>
                    <a:pt x="599259" y="198703"/>
                  </a:lnTo>
                  <a:lnTo>
                    <a:pt x="599006" y="198450"/>
                  </a:lnTo>
                  <a:lnTo>
                    <a:pt x="599006" y="198197"/>
                  </a:lnTo>
                  <a:lnTo>
                    <a:pt x="598500" y="197438"/>
                  </a:lnTo>
                  <a:lnTo>
                    <a:pt x="598500" y="196762"/>
                  </a:lnTo>
                  <a:lnTo>
                    <a:pt x="600188" y="196425"/>
                  </a:lnTo>
                  <a:lnTo>
                    <a:pt x="600272" y="196425"/>
                  </a:lnTo>
                  <a:lnTo>
                    <a:pt x="600779" y="195834"/>
                  </a:lnTo>
                  <a:lnTo>
                    <a:pt x="600948" y="195834"/>
                  </a:lnTo>
                  <a:lnTo>
                    <a:pt x="601454" y="195159"/>
                  </a:lnTo>
                  <a:lnTo>
                    <a:pt x="602045" y="193387"/>
                  </a:lnTo>
                  <a:lnTo>
                    <a:pt x="602298" y="192375"/>
                  </a:lnTo>
                  <a:lnTo>
                    <a:pt x="602804" y="191700"/>
                  </a:lnTo>
                  <a:lnTo>
                    <a:pt x="603058" y="191194"/>
                  </a:lnTo>
                  <a:lnTo>
                    <a:pt x="603058" y="190350"/>
                  </a:lnTo>
                  <a:lnTo>
                    <a:pt x="602636" y="189253"/>
                  </a:lnTo>
                  <a:lnTo>
                    <a:pt x="602467" y="187988"/>
                  </a:lnTo>
                  <a:lnTo>
                    <a:pt x="602129" y="186300"/>
                  </a:lnTo>
                  <a:lnTo>
                    <a:pt x="602129" y="184697"/>
                  </a:lnTo>
                  <a:lnTo>
                    <a:pt x="602298" y="183684"/>
                  </a:lnTo>
                  <a:lnTo>
                    <a:pt x="602045" y="180563"/>
                  </a:lnTo>
                  <a:lnTo>
                    <a:pt x="601876" y="179550"/>
                  </a:lnTo>
                  <a:lnTo>
                    <a:pt x="601623" y="178200"/>
                  </a:lnTo>
                  <a:lnTo>
                    <a:pt x="601032" y="177694"/>
                  </a:lnTo>
                  <a:lnTo>
                    <a:pt x="600019" y="177019"/>
                  </a:lnTo>
                  <a:lnTo>
                    <a:pt x="599090" y="176091"/>
                  </a:lnTo>
                  <a:lnTo>
                    <a:pt x="598668" y="175500"/>
                  </a:lnTo>
                  <a:lnTo>
                    <a:pt x="598077" y="174319"/>
                  </a:lnTo>
                  <a:lnTo>
                    <a:pt x="597909" y="173644"/>
                  </a:lnTo>
                  <a:lnTo>
                    <a:pt x="598077" y="172969"/>
                  </a:lnTo>
                  <a:lnTo>
                    <a:pt x="598331" y="171872"/>
                  </a:lnTo>
                  <a:lnTo>
                    <a:pt x="598331" y="169003"/>
                  </a:lnTo>
                  <a:lnTo>
                    <a:pt x="597993" y="168244"/>
                  </a:lnTo>
                  <a:lnTo>
                    <a:pt x="597655" y="167653"/>
                  </a:lnTo>
                  <a:lnTo>
                    <a:pt x="597233" y="167062"/>
                  </a:lnTo>
                  <a:lnTo>
                    <a:pt x="596980" y="166641"/>
                  </a:lnTo>
                  <a:lnTo>
                    <a:pt x="596811" y="166219"/>
                  </a:lnTo>
                  <a:lnTo>
                    <a:pt x="596811" y="165628"/>
                  </a:lnTo>
                  <a:lnTo>
                    <a:pt x="596980" y="165122"/>
                  </a:lnTo>
                  <a:lnTo>
                    <a:pt x="597149" y="164362"/>
                  </a:lnTo>
                  <a:lnTo>
                    <a:pt x="597149" y="162084"/>
                  </a:lnTo>
                  <a:lnTo>
                    <a:pt x="596811" y="159469"/>
                  </a:lnTo>
                  <a:lnTo>
                    <a:pt x="596220" y="158372"/>
                  </a:lnTo>
                  <a:lnTo>
                    <a:pt x="595714" y="157106"/>
                  </a:lnTo>
                  <a:lnTo>
                    <a:pt x="596051" y="155672"/>
                  </a:lnTo>
                  <a:lnTo>
                    <a:pt x="596558" y="154491"/>
                  </a:lnTo>
                  <a:lnTo>
                    <a:pt x="596896" y="153984"/>
                  </a:lnTo>
                  <a:lnTo>
                    <a:pt x="597655" y="153562"/>
                  </a:lnTo>
                  <a:lnTo>
                    <a:pt x="597993" y="153225"/>
                  </a:lnTo>
                  <a:lnTo>
                    <a:pt x="598246" y="152888"/>
                  </a:lnTo>
                  <a:lnTo>
                    <a:pt x="598415" y="152634"/>
                  </a:lnTo>
                  <a:lnTo>
                    <a:pt x="598415" y="152297"/>
                  </a:lnTo>
                  <a:lnTo>
                    <a:pt x="598584" y="151369"/>
                  </a:lnTo>
                  <a:lnTo>
                    <a:pt x="598584" y="150694"/>
                  </a:lnTo>
                  <a:lnTo>
                    <a:pt x="598921" y="150272"/>
                  </a:lnTo>
                  <a:lnTo>
                    <a:pt x="599681" y="149934"/>
                  </a:lnTo>
                  <a:lnTo>
                    <a:pt x="600525" y="149091"/>
                  </a:lnTo>
                  <a:lnTo>
                    <a:pt x="601032" y="149091"/>
                  </a:lnTo>
                  <a:lnTo>
                    <a:pt x="601707" y="148753"/>
                  </a:lnTo>
                  <a:lnTo>
                    <a:pt x="602129" y="148416"/>
                  </a:lnTo>
                  <a:lnTo>
                    <a:pt x="602214" y="148416"/>
                  </a:lnTo>
                  <a:lnTo>
                    <a:pt x="602214" y="148247"/>
                  </a:lnTo>
                  <a:lnTo>
                    <a:pt x="602720" y="147994"/>
                  </a:lnTo>
                  <a:lnTo>
                    <a:pt x="602973" y="147994"/>
                  </a:lnTo>
                  <a:lnTo>
                    <a:pt x="602973" y="147487"/>
                  </a:lnTo>
                  <a:lnTo>
                    <a:pt x="603818" y="147487"/>
                  </a:lnTo>
                  <a:lnTo>
                    <a:pt x="604662" y="147319"/>
                  </a:lnTo>
                  <a:lnTo>
                    <a:pt x="604662" y="146644"/>
                  </a:lnTo>
                  <a:lnTo>
                    <a:pt x="606350" y="146644"/>
                  </a:lnTo>
                  <a:lnTo>
                    <a:pt x="606350" y="147487"/>
                  </a:lnTo>
                  <a:lnTo>
                    <a:pt x="607194" y="147487"/>
                  </a:lnTo>
                  <a:lnTo>
                    <a:pt x="607194" y="148331"/>
                  </a:lnTo>
                  <a:lnTo>
                    <a:pt x="608882" y="148331"/>
                  </a:lnTo>
                  <a:lnTo>
                    <a:pt x="608882" y="147487"/>
                  </a:lnTo>
                  <a:lnTo>
                    <a:pt x="610571" y="147487"/>
                  </a:lnTo>
                  <a:lnTo>
                    <a:pt x="610993" y="147740"/>
                  </a:lnTo>
                  <a:lnTo>
                    <a:pt x="610993" y="146475"/>
                  </a:lnTo>
                  <a:lnTo>
                    <a:pt x="612259" y="146475"/>
                  </a:lnTo>
                  <a:lnTo>
                    <a:pt x="612259" y="145884"/>
                  </a:lnTo>
                  <a:lnTo>
                    <a:pt x="616395" y="145884"/>
                  </a:lnTo>
                  <a:lnTo>
                    <a:pt x="616395" y="146728"/>
                  </a:lnTo>
                  <a:lnTo>
                    <a:pt x="616733" y="146728"/>
                  </a:lnTo>
                  <a:lnTo>
                    <a:pt x="617577" y="145040"/>
                  </a:lnTo>
                  <a:lnTo>
                    <a:pt x="617746" y="145040"/>
                  </a:lnTo>
                  <a:lnTo>
                    <a:pt x="617999" y="144619"/>
                  </a:lnTo>
                  <a:lnTo>
                    <a:pt x="618252" y="144197"/>
                  </a:lnTo>
                  <a:lnTo>
                    <a:pt x="618506" y="143606"/>
                  </a:lnTo>
                  <a:lnTo>
                    <a:pt x="618843" y="142256"/>
                  </a:lnTo>
                  <a:lnTo>
                    <a:pt x="619265" y="141412"/>
                  </a:lnTo>
                  <a:lnTo>
                    <a:pt x="619772" y="140653"/>
                  </a:lnTo>
                  <a:lnTo>
                    <a:pt x="619941" y="140400"/>
                  </a:lnTo>
                  <a:lnTo>
                    <a:pt x="620363" y="139556"/>
                  </a:lnTo>
                  <a:lnTo>
                    <a:pt x="620025" y="139387"/>
                  </a:lnTo>
                  <a:lnTo>
                    <a:pt x="619097" y="138712"/>
                  </a:lnTo>
                  <a:lnTo>
                    <a:pt x="617324" y="137784"/>
                  </a:lnTo>
                  <a:lnTo>
                    <a:pt x="613947" y="135253"/>
                  </a:lnTo>
                  <a:lnTo>
                    <a:pt x="612597" y="134156"/>
                  </a:lnTo>
                  <a:lnTo>
                    <a:pt x="611499" y="133397"/>
                  </a:lnTo>
                  <a:lnTo>
                    <a:pt x="611499" y="133987"/>
                  </a:lnTo>
                  <a:lnTo>
                    <a:pt x="612343" y="135675"/>
                  </a:lnTo>
                  <a:lnTo>
                    <a:pt x="612343" y="136519"/>
                  </a:lnTo>
                  <a:lnTo>
                    <a:pt x="611837" y="136519"/>
                  </a:lnTo>
                  <a:lnTo>
                    <a:pt x="611837" y="137025"/>
                  </a:lnTo>
                  <a:lnTo>
                    <a:pt x="610149" y="137025"/>
                  </a:lnTo>
                  <a:lnTo>
                    <a:pt x="609896" y="137278"/>
                  </a:lnTo>
                  <a:lnTo>
                    <a:pt x="609051" y="137278"/>
                  </a:lnTo>
                  <a:lnTo>
                    <a:pt x="607869" y="137700"/>
                  </a:lnTo>
                  <a:lnTo>
                    <a:pt x="607025" y="132553"/>
                  </a:lnTo>
                  <a:lnTo>
                    <a:pt x="607532" y="130528"/>
                  </a:lnTo>
                  <a:lnTo>
                    <a:pt x="607110" y="130106"/>
                  </a:lnTo>
                  <a:lnTo>
                    <a:pt x="606603" y="130612"/>
                  </a:lnTo>
                  <a:lnTo>
                    <a:pt x="606350" y="130359"/>
                  </a:lnTo>
                  <a:lnTo>
                    <a:pt x="606012" y="130612"/>
                  </a:lnTo>
                  <a:lnTo>
                    <a:pt x="605590" y="131034"/>
                  </a:lnTo>
                  <a:lnTo>
                    <a:pt x="605084" y="130612"/>
                  </a:lnTo>
                  <a:lnTo>
                    <a:pt x="604915" y="130444"/>
                  </a:lnTo>
                  <a:lnTo>
                    <a:pt x="604746" y="130191"/>
                  </a:lnTo>
                  <a:lnTo>
                    <a:pt x="604577" y="129937"/>
                  </a:lnTo>
                  <a:lnTo>
                    <a:pt x="603986" y="127659"/>
                  </a:lnTo>
                  <a:lnTo>
                    <a:pt x="603986" y="127322"/>
                  </a:lnTo>
                  <a:lnTo>
                    <a:pt x="603649" y="126225"/>
                  </a:lnTo>
                  <a:lnTo>
                    <a:pt x="603649" y="125044"/>
                  </a:lnTo>
                  <a:lnTo>
                    <a:pt x="603649" y="125044"/>
                  </a:lnTo>
                  <a:lnTo>
                    <a:pt x="601707" y="123272"/>
                  </a:lnTo>
                  <a:lnTo>
                    <a:pt x="600188" y="121669"/>
                  </a:lnTo>
                  <a:lnTo>
                    <a:pt x="599766" y="121331"/>
                  </a:lnTo>
                  <a:lnTo>
                    <a:pt x="598500" y="120488"/>
                  </a:lnTo>
                  <a:lnTo>
                    <a:pt x="596727" y="119475"/>
                  </a:lnTo>
                  <a:lnTo>
                    <a:pt x="596051" y="119053"/>
                  </a:lnTo>
                  <a:lnTo>
                    <a:pt x="595123" y="118547"/>
                  </a:lnTo>
                  <a:lnTo>
                    <a:pt x="594954" y="118547"/>
                  </a:lnTo>
                  <a:lnTo>
                    <a:pt x="592084" y="116944"/>
                  </a:lnTo>
                  <a:lnTo>
                    <a:pt x="590565" y="116184"/>
                  </a:lnTo>
                  <a:lnTo>
                    <a:pt x="588961" y="115509"/>
                  </a:lnTo>
                  <a:lnTo>
                    <a:pt x="587779" y="115087"/>
                  </a:lnTo>
                  <a:lnTo>
                    <a:pt x="586850" y="114834"/>
                  </a:lnTo>
                  <a:lnTo>
                    <a:pt x="585078" y="114328"/>
                  </a:lnTo>
                  <a:lnTo>
                    <a:pt x="584487" y="114159"/>
                  </a:lnTo>
                  <a:lnTo>
                    <a:pt x="584149" y="113906"/>
                  </a:lnTo>
                  <a:lnTo>
                    <a:pt x="581701" y="112134"/>
                  </a:lnTo>
                  <a:lnTo>
                    <a:pt x="580266" y="111206"/>
                  </a:lnTo>
                  <a:lnTo>
                    <a:pt x="579168" y="110447"/>
                  </a:lnTo>
                  <a:lnTo>
                    <a:pt x="578156" y="109941"/>
                  </a:lnTo>
                  <a:lnTo>
                    <a:pt x="577143" y="109434"/>
                  </a:lnTo>
                  <a:lnTo>
                    <a:pt x="575961" y="108844"/>
                  </a:lnTo>
                  <a:lnTo>
                    <a:pt x="574948" y="108506"/>
                  </a:lnTo>
                  <a:lnTo>
                    <a:pt x="574441" y="108253"/>
                  </a:lnTo>
                  <a:lnTo>
                    <a:pt x="570980" y="106481"/>
                  </a:lnTo>
                  <a:lnTo>
                    <a:pt x="566760" y="104287"/>
                  </a:lnTo>
                  <a:lnTo>
                    <a:pt x="565493" y="102937"/>
                  </a:lnTo>
                  <a:lnTo>
                    <a:pt x="565240" y="102684"/>
                  </a:lnTo>
                  <a:lnTo>
                    <a:pt x="564902" y="102347"/>
                  </a:lnTo>
                  <a:lnTo>
                    <a:pt x="564227" y="101925"/>
                  </a:lnTo>
                  <a:lnTo>
                    <a:pt x="564143" y="101925"/>
                  </a:lnTo>
                  <a:lnTo>
                    <a:pt x="563721" y="101672"/>
                  </a:lnTo>
                  <a:lnTo>
                    <a:pt x="562708" y="101250"/>
                  </a:lnTo>
                  <a:lnTo>
                    <a:pt x="561695" y="100659"/>
                  </a:lnTo>
                  <a:lnTo>
                    <a:pt x="560513" y="99478"/>
                  </a:lnTo>
                  <a:lnTo>
                    <a:pt x="559584" y="98888"/>
                  </a:lnTo>
                  <a:lnTo>
                    <a:pt x="557980" y="97706"/>
                  </a:lnTo>
                  <a:lnTo>
                    <a:pt x="557221" y="97115"/>
                  </a:lnTo>
                  <a:lnTo>
                    <a:pt x="556714" y="96609"/>
                  </a:lnTo>
                  <a:lnTo>
                    <a:pt x="555954" y="95850"/>
                  </a:lnTo>
                  <a:lnTo>
                    <a:pt x="554773" y="94922"/>
                  </a:lnTo>
                  <a:lnTo>
                    <a:pt x="554351" y="94669"/>
                  </a:lnTo>
                  <a:lnTo>
                    <a:pt x="553169" y="94331"/>
                  </a:lnTo>
                  <a:lnTo>
                    <a:pt x="552747" y="94162"/>
                  </a:lnTo>
                  <a:lnTo>
                    <a:pt x="550974" y="93825"/>
                  </a:lnTo>
                  <a:lnTo>
                    <a:pt x="549455" y="93656"/>
                  </a:lnTo>
                  <a:lnTo>
                    <a:pt x="545740" y="93403"/>
                  </a:lnTo>
                  <a:lnTo>
                    <a:pt x="544896" y="93234"/>
                  </a:lnTo>
                  <a:lnTo>
                    <a:pt x="543883" y="92897"/>
                  </a:lnTo>
                  <a:lnTo>
                    <a:pt x="543377" y="92728"/>
                  </a:lnTo>
                  <a:lnTo>
                    <a:pt x="542195" y="92728"/>
                  </a:lnTo>
                  <a:lnTo>
                    <a:pt x="541266" y="93066"/>
                  </a:lnTo>
                  <a:lnTo>
                    <a:pt x="538059" y="93656"/>
                  </a:lnTo>
                  <a:lnTo>
                    <a:pt x="537299" y="93656"/>
                  </a:lnTo>
                  <a:lnTo>
                    <a:pt x="536201" y="93825"/>
                  </a:lnTo>
                  <a:lnTo>
                    <a:pt x="534513" y="93825"/>
                  </a:lnTo>
                  <a:lnTo>
                    <a:pt x="530546" y="93150"/>
                  </a:lnTo>
                  <a:lnTo>
                    <a:pt x="528773" y="92813"/>
                  </a:lnTo>
                  <a:lnTo>
                    <a:pt x="526916" y="92813"/>
                  </a:lnTo>
                  <a:lnTo>
                    <a:pt x="524384" y="93066"/>
                  </a:lnTo>
                  <a:lnTo>
                    <a:pt x="523202" y="93403"/>
                  </a:lnTo>
                  <a:lnTo>
                    <a:pt x="523202" y="93403"/>
                  </a:lnTo>
                  <a:lnTo>
                    <a:pt x="522695" y="93909"/>
                  </a:lnTo>
                  <a:lnTo>
                    <a:pt x="522189" y="93909"/>
                  </a:lnTo>
                  <a:lnTo>
                    <a:pt x="521767" y="94247"/>
                  </a:lnTo>
                  <a:lnTo>
                    <a:pt x="521682" y="94247"/>
                  </a:lnTo>
                  <a:lnTo>
                    <a:pt x="521429" y="94415"/>
                  </a:lnTo>
                  <a:lnTo>
                    <a:pt x="520754" y="94415"/>
                  </a:lnTo>
                  <a:lnTo>
                    <a:pt x="519572" y="94162"/>
                  </a:lnTo>
                  <a:lnTo>
                    <a:pt x="517883" y="93909"/>
                  </a:lnTo>
                  <a:lnTo>
                    <a:pt x="511552" y="93909"/>
                  </a:lnTo>
                  <a:lnTo>
                    <a:pt x="511130" y="94078"/>
                  </a:lnTo>
                  <a:lnTo>
                    <a:pt x="510708" y="94247"/>
                  </a:lnTo>
                  <a:lnTo>
                    <a:pt x="510286" y="94669"/>
                  </a:lnTo>
                  <a:lnTo>
                    <a:pt x="510117" y="94500"/>
                  </a:lnTo>
                  <a:lnTo>
                    <a:pt x="509358" y="94837"/>
                  </a:lnTo>
                  <a:lnTo>
                    <a:pt x="508682" y="94837"/>
                  </a:lnTo>
                  <a:lnTo>
                    <a:pt x="507163" y="94331"/>
                  </a:lnTo>
                  <a:lnTo>
                    <a:pt x="506234" y="94331"/>
                  </a:lnTo>
                  <a:lnTo>
                    <a:pt x="505390" y="94500"/>
                  </a:lnTo>
                  <a:lnTo>
                    <a:pt x="505221" y="94669"/>
                  </a:lnTo>
                  <a:lnTo>
                    <a:pt x="505221" y="94669"/>
                  </a:lnTo>
                  <a:lnTo>
                    <a:pt x="503955" y="95428"/>
                  </a:lnTo>
                  <a:lnTo>
                    <a:pt x="503786" y="94922"/>
                  </a:lnTo>
                  <a:close/>
                  <a:moveTo>
                    <a:pt x="171277" y="2013188"/>
                  </a:moveTo>
                  <a:lnTo>
                    <a:pt x="171277" y="201318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19" name="Freeform 40">
              <a:extLst>
                <a:ext uri="{FF2B5EF4-FFF2-40B4-BE49-F238E27FC236}">
                  <a16:creationId xmlns:a16="http://schemas.microsoft.com/office/drawing/2014/main" id="{E4C092EF-0553-4B4B-1B5A-6EAF2AA3F369}"/>
                </a:ext>
              </a:extLst>
            </p:cNvPr>
            <p:cNvSpPr/>
            <p:nvPr/>
          </p:nvSpPr>
          <p:spPr>
            <a:xfrm>
              <a:off x="5674269" y="3722917"/>
              <a:ext cx="1083630" cy="1023300"/>
            </a:xfrm>
            <a:custGeom>
              <a:avLst/>
              <a:gdLst>
                <a:gd name="connsiteX0" fmla="*/ 790374 w 1083630"/>
                <a:gd name="connsiteY0" fmla="*/ 201572 h 1023300"/>
                <a:gd name="connsiteX1" fmla="*/ 789445 w 1083630"/>
                <a:gd name="connsiteY1" fmla="*/ 201234 h 1023300"/>
                <a:gd name="connsiteX2" fmla="*/ 788601 w 1083630"/>
                <a:gd name="connsiteY2" fmla="*/ 200306 h 1023300"/>
                <a:gd name="connsiteX3" fmla="*/ 787166 w 1083630"/>
                <a:gd name="connsiteY3" fmla="*/ 199294 h 1023300"/>
                <a:gd name="connsiteX4" fmla="*/ 785731 w 1083630"/>
                <a:gd name="connsiteY4" fmla="*/ 198703 h 1023300"/>
                <a:gd name="connsiteX5" fmla="*/ 782608 w 1083630"/>
                <a:gd name="connsiteY5" fmla="*/ 196256 h 1023300"/>
                <a:gd name="connsiteX6" fmla="*/ 781764 w 1083630"/>
                <a:gd name="connsiteY6" fmla="*/ 195413 h 1023300"/>
                <a:gd name="connsiteX7" fmla="*/ 779569 w 1083630"/>
                <a:gd name="connsiteY7" fmla="*/ 194147 h 1023300"/>
                <a:gd name="connsiteX8" fmla="*/ 777374 w 1083630"/>
                <a:gd name="connsiteY8" fmla="*/ 192628 h 1023300"/>
                <a:gd name="connsiteX9" fmla="*/ 776530 w 1083630"/>
                <a:gd name="connsiteY9" fmla="*/ 191531 h 1023300"/>
                <a:gd name="connsiteX10" fmla="*/ 774926 w 1083630"/>
                <a:gd name="connsiteY10" fmla="*/ 190772 h 1023300"/>
                <a:gd name="connsiteX11" fmla="*/ 773829 w 1083630"/>
                <a:gd name="connsiteY11" fmla="*/ 189928 h 1023300"/>
                <a:gd name="connsiteX12" fmla="*/ 773660 w 1083630"/>
                <a:gd name="connsiteY12" fmla="*/ 189506 h 1023300"/>
                <a:gd name="connsiteX13" fmla="*/ 773238 w 1083630"/>
                <a:gd name="connsiteY13" fmla="*/ 189169 h 1023300"/>
                <a:gd name="connsiteX14" fmla="*/ 773153 w 1083630"/>
                <a:gd name="connsiteY14" fmla="*/ 188831 h 1023300"/>
                <a:gd name="connsiteX15" fmla="*/ 773069 w 1083630"/>
                <a:gd name="connsiteY15" fmla="*/ 188578 h 1023300"/>
                <a:gd name="connsiteX16" fmla="*/ 773322 w 1083630"/>
                <a:gd name="connsiteY16" fmla="*/ 188072 h 1023300"/>
                <a:gd name="connsiteX17" fmla="*/ 773406 w 1083630"/>
                <a:gd name="connsiteY17" fmla="*/ 187734 h 1023300"/>
                <a:gd name="connsiteX18" fmla="*/ 773406 w 1083630"/>
                <a:gd name="connsiteY18" fmla="*/ 187060 h 1023300"/>
                <a:gd name="connsiteX19" fmla="*/ 773406 w 1083630"/>
                <a:gd name="connsiteY19" fmla="*/ 186891 h 1023300"/>
                <a:gd name="connsiteX20" fmla="*/ 773153 w 1083630"/>
                <a:gd name="connsiteY20" fmla="*/ 186722 h 1023300"/>
                <a:gd name="connsiteX21" fmla="*/ 770199 w 1083630"/>
                <a:gd name="connsiteY21" fmla="*/ 187397 h 1023300"/>
                <a:gd name="connsiteX22" fmla="*/ 769946 w 1083630"/>
                <a:gd name="connsiteY22" fmla="*/ 187060 h 1023300"/>
                <a:gd name="connsiteX23" fmla="*/ 770368 w 1083630"/>
                <a:gd name="connsiteY23" fmla="*/ 186891 h 1023300"/>
                <a:gd name="connsiteX24" fmla="*/ 770705 w 1083630"/>
                <a:gd name="connsiteY24" fmla="*/ 187144 h 1023300"/>
                <a:gd name="connsiteX25" fmla="*/ 772900 w 1083630"/>
                <a:gd name="connsiteY25" fmla="*/ 186469 h 1023300"/>
                <a:gd name="connsiteX26" fmla="*/ 772225 w 1083630"/>
                <a:gd name="connsiteY26" fmla="*/ 185288 h 1023300"/>
                <a:gd name="connsiteX27" fmla="*/ 770959 w 1083630"/>
                <a:gd name="connsiteY27" fmla="*/ 183769 h 1023300"/>
                <a:gd name="connsiteX28" fmla="*/ 770705 w 1083630"/>
                <a:gd name="connsiteY28" fmla="*/ 183600 h 1023300"/>
                <a:gd name="connsiteX29" fmla="*/ 770368 w 1083630"/>
                <a:gd name="connsiteY29" fmla="*/ 183600 h 1023300"/>
                <a:gd name="connsiteX30" fmla="*/ 770030 w 1083630"/>
                <a:gd name="connsiteY30" fmla="*/ 184022 h 1023300"/>
                <a:gd name="connsiteX31" fmla="*/ 769777 w 1083630"/>
                <a:gd name="connsiteY31" fmla="*/ 184359 h 1023300"/>
                <a:gd name="connsiteX32" fmla="*/ 769439 w 1083630"/>
                <a:gd name="connsiteY32" fmla="*/ 184782 h 1023300"/>
                <a:gd name="connsiteX33" fmla="*/ 769355 w 1083630"/>
                <a:gd name="connsiteY33" fmla="*/ 184697 h 1023300"/>
                <a:gd name="connsiteX34" fmla="*/ 769523 w 1083630"/>
                <a:gd name="connsiteY34" fmla="*/ 184191 h 1023300"/>
                <a:gd name="connsiteX35" fmla="*/ 769017 w 1083630"/>
                <a:gd name="connsiteY35" fmla="*/ 184359 h 1023300"/>
                <a:gd name="connsiteX36" fmla="*/ 768848 w 1083630"/>
                <a:gd name="connsiteY36" fmla="*/ 184106 h 1023300"/>
                <a:gd name="connsiteX37" fmla="*/ 769608 w 1083630"/>
                <a:gd name="connsiteY37" fmla="*/ 183938 h 1023300"/>
                <a:gd name="connsiteX38" fmla="*/ 770114 w 1083630"/>
                <a:gd name="connsiteY38" fmla="*/ 183516 h 1023300"/>
                <a:gd name="connsiteX39" fmla="*/ 769946 w 1083630"/>
                <a:gd name="connsiteY39" fmla="*/ 183094 h 1023300"/>
                <a:gd name="connsiteX40" fmla="*/ 769270 w 1083630"/>
                <a:gd name="connsiteY40" fmla="*/ 182756 h 1023300"/>
                <a:gd name="connsiteX41" fmla="*/ 768848 w 1083630"/>
                <a:gd name="connsiteY41" fmla="*/ 182166 h 1023300"/>
                <a:gd name="connsiteX42" fmla="*/ 768426 w 1083630"/>
                <a:gd name="connsiteY42" fmla="*/ 181828 h 1023300"/>
                <a:gd name="connsiteX43" fmla="*/ 768089 w 1083630"/>
                <a:gd name="connsiteY43" fmla="*/ 181406 h 1023300"/>
                <a:gd name="connsiteX44" fmla="*/ 767329 w 1083630"/>
                <a:gd name="connsiteY44" fmla="*/ 180900 h 1023300"/>
                <a:gd name="connsiteX45" fmla="*/ 767244 w 1083630"/>
                <a:gd name="connsiteY45" fmla="*/ 180057 h 1023300"/>
                <a:gd name="connsiteX46" fmla="*/ 767160 w 1083630"/>
                <a:gd name="connsiteY46" fmla="*/ 179550 h 1023300"/>
                <a:gd name="connsiteX47" fmla="*/ 766738 w 1083630"/>
                <a:gd name="connsiteY47" fmla="*/ 178875 h 1023300"/>
                <a:gd name="connsiteX48" fmla="*/ 766231 w 1083630"/>
                <a:gd name="connsiteY48" fmla="*/ 178031 h 1023300"/>
                <a:gd name="connsiteX49" fmla="*/ 765894 w 1083630"/>
                <a:gd name="connsiteY49" fmla="*/ 177441 h 1023300"/>
                <a:gd name="connsiteX50" fmla="*/ 765894 w 1083630"/>
                <a:gd name="connsiteY50" fmla="*/ 176681 h 1023300"/>
                <a:gd name="connsiteX51" fmla="*/ 765218 w 1083630"/>
                <a:gd name="connsiteY51" fmla="*/ 176260 h 1023300"/>
                <a:gd name="connsiteX52" fmla="*/ 764712 w 1083630"/>
                <a:gd name="connsiteY52" fmla="*/ 178960 h 1023300"/>
                <a:gd name="connsiteX53" fmla="*/ 764374 w 1083630"/>
                <a:gd name="connsiteY53" fmla="*/ 178622 h 1023300"/>
                <a:gd name="connsiteX54" fmla="*/ 764881 w 1083630"/>
                <a:gd name="connsiteY54" fmla="*/ 175838 h 1023300"/>
                <a:gd name="connsiteX55" fmla="*/ 764881 w 1083630"/>
                <a:gd name="connsiteY55" fmla="*/ 175753 h 1023300"/>
                <a:gd name="connsiteX56" fmla="*/ 764796 w 1083630"/>
                <a:gd name="connsiteY56" fmla="*/ 175753 h 1023300"/>
                <a:gd name="connsiteX57" fmla="*/ 764628 w 1083630"/>
                <a:gd name="connsiteY57" fmla="*/ 175838 h 1023300"/>
                <a:gd name="connsiteX58" fmla="*/ 764712 w 1083630"/>
                <a:gd name="connsiteY58" fmla="*/ 175922 h 1023300"/>
                <a:gd name="connsiteX59" fmla="*/ 764205 w 1083630"/>
                <a:gd name="connsiteY59" fmla="*/ 178284 h 1023300"/>
                <a:gd name="connsiteX60" fmla="*/ 764121 w 1083630"/>
                <a:gd name="connsiteY60" fmla="*/ 178284 h 1023300"/>
                <a:gd name="connsiteX61" fmla="*/ 764037 w 1083630"/>
                <a:gd name="connsiteY61" fmla="*/ 178453 h 1023300"/>
                <a:gd name="connsiteX62" fmla="*/ 758803 w 1083630"/>
                <a:gd name="connsiteY62" fmla="*/ 176513 h 1023300"/>
                <a:gd name="connsiteX63" fmla="*/ 758296 w 1083630"/>
                <a:gd name="connsiteY63" fmla="*/ 175669 h 1023300"/>
                <a:gd name="connsiteX64" fmla="*/ 755257 w 1083630"/>
                <a:gd name="connsiteY64" fmla="*/ 174235 h 1023300"/>
                <a:gd name="connsiteX65" fmla="*/ 755004 w 1083630"/>
                <a:gd name="connsiteY65" fmla="*/ 173644 h 1023300"/>
                <a:gd name="connsiteX66" fmla="*/ 754920 w 1083630"/>
                <a:gd name="connsiteY66" fmla="*/ 172378 h 1023300"/>
                <a:gd name="connsiteX67" fmla="*/ 754498 w 1083630"/>
                <a:gd name="connsiteY67" fmla="*/ 171788 h 1023300"/>
                <a:gd name="connsiteX68" fmla="*/ 754666 w 1083630"/>
                <a:gd name="connsiteY68" fmla="*/ 171028 h 1023300"/>
                <a:gd name="connsiteX69" fmla="*/ 754076 w 1083630"/>
                <a:gd name="connsiteY69" fmla="*/ 170353 h 1023300"/>
                <a:gd name="connsiteX70" fmla="*/ 753485 w 1083630"/>
                <a:gd name="connsiteY70" fmla="*/ 169847 h 1023300"/>
                <a:gd name="connsiteX71" fmla="*/ 752810 w 1083630"/>
                <a:gd name="connsiteY71" fmla="*/ 169510 h 1023300"/>
                <a:gd name="connsiteX72" fmla="*/ 752387 w 1083630"/>
                <a:gd name="connsiteY72" fmla="*/ 169341 h 1023300"/>
                <a:gd name="connsiteX73" fmla="*/ 751965 w 1083630"/>
                <a:gd name="connsiteY73" fmla="*/ 169003 h 1023300"/>
                <a:gd name="connsiteX74" fmla="*/ 751543 w 1083630"/>
                <a:gd name="connsiteY74" fmla="*/ 169003 h 1023300"/>
                <a:gd name="connsiteX75" fmla="*/ 750868 w 1083630"/>
                <a:gd name="connsiteY75" fmla="*/ 168413 h 1023300"/>
                <a:gd name="connsiteX76" fmla="*/ 750361 w 1083630"/>
                <a:gd name="connsiteY76" fmla="*/ 167822 h 1023300"/>
                <a:gd name="connsiteX77" fmla="*/ 750108 w 1083630"/>
                <a:gd name="connsiteY77" fmla="*/ 167484 h 1023300"/>
                <a:gd name="connsiteX78" fmla="*/ 750868 w 1083630"/>
                <a:gd name="connsiteY78" fmla="*/ 167484 h 1023300"/>
                <a:gd name="connsiteX79" fmla="*/ 750952 w 1083630"/>
                <a:gd name="connsiteY79" fmla="*/ 167063 h 1023300"/>
                <a:gd name="connsiteX80" fmla="*/ 749433 w 1083630"/>
                <a:gd name="connsiteY80" fmla="*/ 166641 h 1023300"/>
                <a:gd name="connsiteX81" fmla="*/ 748926 w 1083630"/>
                <a:gd name="connsiteY81" fmla="*/ 165206 h 1023300"/>
                <a:gd name="connsiteX82" fmla="*/ 745212 w 1083630"/>
                <a:gd name="connsiteY82" fmla="*/ 159722 h 1023300"/>
                <a:gd name="connsiteX83" fmla="*/ 740654 w 1083630"/>
                <a:gd name="connsiteY83" fmla="*/ 156347 h 1023300"/>
                <a:gd name="connsiteX84" fmla="*/ 738965 w 1083630"/>
                <a:gd name="connsiteY84" fmla="*/ 156178 h 1023300"/>
                <a:gd name="connsiteX85" fmla="*/ 737868 w 1083630"/>
                <a:gd name="connsiteY85" fmla="*/ 157022 h 1023300"/>
                <a:gd name="connsiteX86" fmla="*/ 737108 w 1083630"/>
                <a:gd name="connsiteY86" fmla="*/ 157107 h 1023300"/>
                <a:gd name="connsiteX87" fmla="*/ 736349 w 1083630"/>
                <a:gd name="connsiteY87" fmla="*/ 156853 h 1023300"/>
                <a:gd name="connsiteX88" fmla="*/ 735673 w 1083630"/>
                <a:gd name="connsiteY88" fmla="*/ 156094 h 1023300"/>
                <a:gd name="connsiteX89" fmla="*/ 734407 w 1083630"/>
                <a:gd name="connsiteY89" fmla="*/ 154491 h 1023300"/>
                <a:gd name="connsiteX90" fmla="*/ 732128 w 1083630"/>
                <a:gd name="connsiteY90" fmla="*/ 153310 h 1023300"/>
                <a:gd name="connsiteX91" fmla="*/ 730608 w 1083630"/>
                <a:gd name="connsiteY91" fmla="*/ 154575 h 1023300"/>
                <a:gd name="connsiteX92" fmla="*/ 727569 w 1083630"/>
                <a:gd name="connsiteY92" fmla="*/ 154828 h 1023300"/>
                <a:gd name="connsiteX93" fmla="*/ 726725 w 1083630"/>
                <a:gd name="connsiteY93" fmla="*/ 154828 h 1023300"/>
                <a:gd name="connsiteX94" fmla="*/ 721407 w 1083630"/>
                <a:gd name="connsiteY94" fmla="*/ 155588 h 1023300"/>
                <a:gd name="connsiteX95" fmla="*/ 717693 w 1083630"/>
                <a:gd name="connsiteY95" fmla="*/ 153647 h 1023300"/>
                <a:gd name="connsiteX96" fmla="*/ 716427 w 1083630"/>
                <a:gd name="connsiteY96" fmla="*/ 154153 h 1023300"/>
                <a:gd name="connsiteX97" fmla="*/ 711109 w 1083630"/>
                <a:gd name="connsiteY97" fmla="*/ 151369 h 1023300"/>
                <a:gd name="connsiteX98" fmla="*/ 709505 w 1083630"/>
                <a:gd name="connsiteY98" fmla="*/ 152803 h 1023300"/>
                <a:gd name="connsiteX99" fmla="*/ 705537 w 1083630"/>
                <a:gd name="connsiteY99" fmla="*/ 150103 h 1023300"/>
                <a:gd name="connsiteX100" fmla="*/ 704355 w 1083630"/>
                <a:gd name="connsiteY100" fmla="*/ 150019 h 1023300"/>
                <a:gd name="connsiteX101" fmla="*/ 701823 w 1083630"/>
                <a:gd name="connsiteY101" fmla="*/ 147741 h 1023300"/>
                <a:gd name="connsiteX102" fmla="*/ 700050 w 1083630"/>
                <a:gd name="connsiteY102" fmla="*/ 145463 h 1023300"/>
                <a:gd name="connsiteX103" fmla="*/ 700219 w 1083630"/>
                <a:gd name="connsiteY103" fmla="*/ 144534 h 1023300"/>
                <a:gd name="connsiteX104" fmla="*/ 699966 w 1083630"/>
                <a:gd name="connsiteY104" fmla="*/ 144534 h 1023300"/>
                <a:gd name="connsiteX105" fmla="*/ 699713 w 1083630"/>
                <a:gd name="connsiteY105" fmla="*/ 144450 h 1023300"/>
                <a:gd name="connsiteX106" fmla="*/ 699122 w 1083630"/>
                <a:gd name="connsiteY106" fmla="*/ 144197 h 1023300"/>
                <a:gd name="connsiteX107" fmla="*/ 698615 w 1083630"/>
                <a:gd name="connsiteY107" fmla="*/ 144113 h 1023300"/>
                <a:gd name="connsiteX108" fmla="*/ 698362 w 1083630"/>
                <a:gd name="connsiteY108" fmla="*/ 144028 h 1023300"/>
                <a:gd name="connsiteX109" fmla="*/ 697940 w 1083630"/>
                <a:gd name="connsiteY109" fmla="*/ 144534 h 1023300"/>
                <a:gd name="connsiteX110" fmla="*/ 697602 w 1083630"/>
                <a:gd name="connsiteY110" fmla="*/ 145210 h 1023300"/>
                <a:gd name="connsiteX111" fmla="*/ 696505 w 1083630"/>
                <a:gd name="connsiteY111" fmla="*/ 145631 h 1023300"/>
                <a:gd name="connsiteX112" fmla="*/ 694226 w 1083630"/>
                <a:gd name="connsiteY112" fmla="*/ 145041 h 1023300"/>
                <a:gd name="connsiteX113" fmla="*/ 689499 w 1083630"/>
                <a:gd name="connsiteY113" fmla="*/ 146222 h 1023300"/>
                <a:gd name="connsiteX114" fmla="*/ 688992 w 1083630"/>
                <a:gd name="connsiteY114" fmla="*/ 147488 h 1023300"/>
                <a:gd name="connsiteX115" fmla="*/ 685109 w 1083630"/>
                <a:gd name="connsiteY115" fmla="*/ 148163 h 1023300"/>
                <a:gd name="connsiteX116" fmla="*/ 683843 w 1083630"/>
                <a:gd name="connsiteY116" fmla="*/ 147572 h 1023300"/>
                <a:gd name="connsiteX117" fmla="*/ 684011 w 1083630"/>
                <a:gd name="connsiteY117" fmla="*/ 146897 h 1023300"/>
                <a:gd name="connsiteX118" fmla="*/ 683336 w 1083630"/>
                <a:gd name="connsiteY118" fmla="*/ 146138 h 1023300"/>
                <a:gd name="connsiteX119" fmla="*/ 682154 w 1083630"/>
                <a:gd name="connsiteY119" fmla="*/ 145210 h 1023300"/>
                <a:gd name="connsiteX120" fmla="*/ 680550 w 1083630"/>
                <a:gd name="connsiteY120" fmla="*/ 145125 h 1023300"/>
                <a:gd name="connsiteX121" fmla="*/ 678609 w 1083630"/>
                <a:gd name="connsiteY121" fmla="*/ 144281 h 1023300"/>
                <a:gd name="connsiteX122" fmla="*/ 676330 w 1083630"/>
                <a:gd name="connsiteY122" fmla="*/ 144788 h 1023300"/>
                <a:gd name="connsiteX123" fmla="*/ 675148 w 1083630"/>
                <a:gd name="connsiteY123" fmla="*/ 144703 h 1023300"/>
                <a:gd name="connsiteX124" fmla="*/ 673544 w 1083630"/>
                <a:gd name="connsiteY124" fmla="*/ 145210 h 1023300"/>
                <a:gd name="connsiteX125" fmla="*/ 672193 w 1083630"/>
                <a:gd name="connsiteY125" fmla="*/ 144534 h 1023300"/>
                <a:gd name="connsiteX126" fmla="*/ 669408 w 1083630"/>
                <a:gd name="connsiteY126" fmla="*/ 139303 h 1023300"/>
                <a:gd name="connsiteX127" fmla="*/ 667297 w 1083630"/>
                <a:gd name="connsiteY127" fmla="*/ 138628 h 1023300"/>
                <a:gd name="connsiteX128" fmla="*/ 666285 w 1083630"/>
                <a:gd name="connsiteY128" fmla="*/ 137109 h 1023300"/>
                <a:gd name="connsiteX129" fmla="*/ 665440 w 1083630"/>
                <a:gd name="connsiteY129" fmla="*/ 136435 h 1023300"/>
                <a:gd name="connsiteX130" fmla="*/ 661557 w 1083630"/>
                <a:gd name="connsiteY130" fmla="*/ 130360 h 1023300"/>
                <a:gd name="connsiteX131" fmla="*/ 659362 w 1083630"/>
                <a:gd name="connsiteY131" fmla="*/ 125297 h 1023300"/>
                <a:gd name="connsiteX132" fmla="*/ 655142 w 1083630"/>
                <a:gd name="connsiteY132" fmla="*/ 119475 h 1023300"/>
                <a:gd name="connsiteX133" fmla="*/ 653707 w 1083630"/>
                <a:gd name="connsiteY133" fmla="*/ 117619 h 1023300"/>
                <a:gd name="connsiteX134" fmla="*/ 653369 w 1083630"/>
                <a:gd name="connsiteY134" fmla="*/ 116606 h 1023300"/>
                <a:gd name="connsiteX135" fmla="*/ 653031 w 1083630"/>
                <a:gd name="connsiteY135" fmla="*/ 113653 h 1023300"/>
                <a:gd name="connsiteX136" fmla="*/ 653707 w 1083630"/>
                <a:gd name="connsiteY136" fmla="*/ 112810 h 1023300"/>
                <a:gd name="connsiteX137" fmla="*/ 653538 w 1083630"/>
                <a:gd name="connsiteY137" fmla="*/ 112134 h 1023300"/>
                <a:gd name="connsiteX138" fmla="*/ 652778 w 1083630"/>
                <a:gd name="connsiteY138" fmla="*/ 112134 h 1023300"/>
                <a:gd name="connsiteX139" fmla="*/ 652272 w 1083630"/>
                <a:gd name="connsiteY139" fmla="*/ 110953 h 1023300"/>
                <a:gd name="connsiteX140" fmla="*/ 652947 w 1083630"/>
                <a:gd name="connsiteY140" fmla="*/ 109097 h 1023300"/>
                <a:gd name="connsiteX141" fmla="*/ 653116 w 1083630"/>
                <a:gd name="connsiteY141" fmla="*/ 109013 h 1023300"/>
                <a:gd name="connsiteX142" fmla="*/ 653116 w 1083630"/>
                <a:gd name="connsiteY142" fmla="*/ 108169 h 1023300"/>
                <a:gd name="connsiteX143" fmla="*/ 653285 w 1083630"/>
                <a:gd name="connsiteY143" fmla="*/ 107663 h 1023300"/>
                <a:gd name="connsiteX144" fmla="*/ 654382 w 1083630"/>
                <a:gd name="connsiteY144" fmla="*/ 107578 h 1023300"/>
                <a:gd name="connsiteX145" fmla="*/ 654720 w 1083630"/>
                <a:gd name="connsiteY145" fmla="*/ 106988 h 1023300"/>
                <a:gd name="connsiteX146" fmla="*/ 654382 w 1083630"/>
                <a:gd name="connsiteY146" fmla="*/ 105638 h 1023300"/>
                <a:gd name="connsiteX147" fmla="*/ 654298 w 1083630"/>
                <a:gd name="connsiteY147" fmla="*/ 105469 h 1023300"/>
                <a:gd name="connsiteX148" fmla="*/ 654635 w 1083630"/>
                <a:gd name="connsiteY148" fmla="*/ 103781 h 1023300"/>
                <a:gd name="connsiteX149" fmla="*/ 655733 w 1083630"/>
                <a:gd name="connsiteY149" fmla="*/ 102685 h 1023300"/>
                <a:gd name="connsiteX150" fmla="*/ 657927 w 1083630"/>
                <a:gd name="connsiteY150" fmla="*/ 100913 h 1023300"/>
                <a:gd name="connsiteX151" fmla="*/ 657843 w 1083630"/>
                <a:gd name="connsiteY151" fmla="*/ 100322 h 1023300"/>
                <a:gd name="connsiteX152" fmla="*/ 658265 w 1083630"/>
                <a:gd name="connsiteY152" fmla="*/ 100069 h 1023300"/>
                <a:gd name="connsiteX153" fmla="*/ 658856 w 1083630"/>
                <a:gd name="connsiteY153" fmla="*/ 99984 h 1023300"/>
                <a:gd name="connsiteX154" fmla="*/ 659025 w 1083630"/>
                <a:gd name="connsiteY154" fmla="*/ 100406 h 1023300"/>
                <a:gd name="connsiteX155" fmla="*/ 660460 w 1083630"/>
                <a:gd name="connsiteY155" fmla="*/ 100238 h 1023300"/>
                <a:gd name="connsiteX156" fmla="*/ 660375 w 1083630"/>
                <a:gd name="connsiteY156" fmla="*/ 99731 h 1023300"/>
                <a:gd name="connsiteX157" fmla="*/ 660882 w 1083630"/>
                <a:gd name="connsiteY157" fmla="*/ 99056 h 1023300"/>
                <a:gd name="connsiteX158" fmla="*/ 661220 w 1083630"/>
                <a:gd name="connsiteY158" fmla="*/ 99141 h 1023300"/>
                <a:gd name="connsiteX159" fmla="*/ 661388 w 1083630"/>
                <a:gd name="connsiteY159" fmla="*/ 100153 h 1023300"/>
                <a:gd name="connsiteX160" fmla="*/ 662401 w 1083630"/>
                <a:gd name="connsiteY160" fmla="*/ 99478 h 1023300"/>
                <a:gd name="connsiteX161" fmla="*/ 662908 w 1083630"/>
                <a:gd name="connsiteY161" fmla="*/ 98550 h 1023300"/>
                <a:gd name="connsiteX162" fmla="*/ 663330 w 1083630"/>
                <a:gd name="connsiteY162" fmla="*/ 96019 h 1023300"/>
                <a:gd name="connsiteX163" fmla="*/ 663414 w 1083630"/>
                <a:gd name="connsiteY163" fmla="*/ 95006 h 1023300"/>
                <a:gd name="connsiteX164" fmla="*/ 664090 w 1083630"/>
                <a:gd name="connsiteY164" fmla="*/ 94500 h 1023300"/>
                <a:gd name="connsiteX165" fmla="*/ 665271 w 1083630"/>
                <a:gd name="connsiteY165" fmla="*/ 93994 h 1023300"/>
                <a:gd name="connsiteX166" fmla="*/ 665694 w 1083630"/>
                <a:gd name="connsiteY166" fmla="*/ 93488 h 1023300"/>
                <a:gd name="connsiteX167" fmla="*/ 666791 w 1083630"/>
                <a:gd name="connsiteY167" fmla="*/ 92813 h 1023300"/>
                <a:gd name="connsiteX168" fmla="*/ 667044 w 1083630"/>
                <a:gd name="connsiteY168" fmla="*/ 92306 h 1023300"/>
                <a:gd name="connsiteX169" fmla="*/ 667297 w 1083630"/>
                <a:gd name="connsiteY169" fmla="*/ 91547 h 1023300"/>
                <a:gd name="connsiteX170" fmla="*/ 666960 w 1083630"/>
                <a:gd name="connsiteY170" fmla="*/ 91631 h 1023300"/>
                <a:gd name="connsiteX171" fmla="*/ 664174 w 1083630"/>
                <a:gd name="connsiteY171" fmla="*/ 93403 h 1023300"/>
                <a:gd name="connsiteX172" fmla="*/ 664090 w 1083630"/>
                <a:gd name="connsiteY172" fmla="*/ 93741 h 1023300"/>
                <a:gd name="connsiteX173" fmla="*/ 663836 w 1083630"/>
                <a:gd name="connsiteY173" fmla="*/ 93909 h 1023300"/>
                <a:gd name="connsiteX174" fmla="*/ 663667 w 1083630"/>
                <a:gd name="connsiteY174" fmla="*/ 93656 h 1023300"/>
                <a:gd name="connsiteX175" fmla="*/ 663161 w 1083630"/>
                <a:gd name="connsiteY175" fmla="*/ 93994 h 1023300"/>
                <a:gd name="connsiteX176" fmla="*/ 663245 w 1083630"/>
                <a:gd name="connsiteY176" fmla="*/ 94331 h 1023300"/>
                <a:gd name="connsiteX177" fmla="*/ 662992 w 1083630"/>
                <a:gd name="connsiteY177" fmla="*/ 94500 h 1023300"/>
                <a:gd name="connsiteX178" fmla="*/ 662739 w 1083630"/>
                <a:gd name="connsiteY178" fmla="*/ 94247 h 1023300"/>
                <a:gd name="connsiteX179" fmla="*/ 661304 w 1083630"/>
                <a:gd name="connsiteY179" fmla="*/ 95091 h 1023300"/>
                <a:gd name="connsiteX180" fmla="*/ 660375 w 1083630"/>
                <a:gd name="connsiteY180" fmla="*/ 95259 h 1023300"/>
                <a:gd name="connsiteX181" fmla="*/ 658856 w 1083630"/>
                <a:gd name="connsiteY181" fmla="*/ 96356 h 1023300"/>
                <a:gd name="connsiteX182" fmla="*/ 654129 w 1083630"/>
                <a:gd name="connsiteY182" fmla="*/ 99141 h 1023300"/>
                <a:gd name="connsiteX183" fmla="*/ 653453 w 1083630"/>
                <a:gd name="connsiteY183" fmla="*/ 99647 h 1023300"/>
                <a:gd name="connsiteX184" fmla="*/ 652778 w 1083630"/>
                <a:gd name="connsiteY184" fmla="*/ 100322 h 1023300"/>
                <a:gd name="connsiteX185" fmla="*/ 652609 w 1083630"/>
                <a:gd name="connsiteY185" fmla="*/ 99731 h 1023300"/>
                <a:gd name="connsiteX186" fmla="*/ 655311 w 1083630"/>
                <a:gd name="connsiteY186" fmla="*/ 97875 h 1023300"/>
                <a:gd name="connsiteX187" fmla="*/ 667719 w 1083630"/>
                <a:gd name="connsiteY187" fmla="*/ 90534 h 1023300"/>
                <a:gd name="connsiteX188" fmla="*/ 675823 w 1083630"/>
                <a:gd name="connsiteY188" fmla="*/ 85135 h 1023300"/>
                <a:gd name="connsiteX189" fmla="*/ 676245 w 1083630"/>
                <a:gd name="connsiteY189" fmla="*/ 84882 h 1023300"/>
                <a:gd name="connsiteX190" fmla="*/ 676499 w 1083630"/>
                <a:gd name="connsiteY190" fmla="*/ 84713 h 1023300"/>
                <a:gd name="connsiteX191" fmla="*/ 676583 w 1083630"/>
                <a:gd name="connsiteY191" fmla="*/ 84713 h 1023300"/>
                <a:gd name="connsiteX192" fmla="*/ 676583 w 1083630"/>
                <a:gd name="connsiteY192" fmla="*/ 85050 h 1023300"/>
                <a:gd name="connsiteX193" fmla="*/ 676245 w 1083630"/>
                <a:gd name="connsiteY193" fmla="*/ 85388 h 1023300"/>
                <a:gd name="connsiteX194" fmla="*/ 675992 w 1083630"/>
                <a:gd name="connsiteY194" fmla="*/ 85388 h 1023300"/>
                <a:gd name="connsiteX195" fmla="*/ 675823 w 1083630"/>
                <a:gd name="connsiteY195" fmla="*/ 85472 h 1023300"/>
                <a:gd name="connsiteX196" fmla="*/ 675232 w 1083630"/>
                <a:gd name="connsiteY196" fmla="*/ 86063 h 1023300"/>
                <a:gd name="connsiteX197" fmla="*/ 675148 w 1083630"/>
                <a:gd name="connsiteY197" fmla="*/ 86400 h 1023300"/>
                <a:gd name="connsiteX198" fmla="*/ 675063 w 1083630"/>
                <a:gd name="connsiteY198" fmla="*/ 86484 h 1023300"/>
                <a:gd name="connsiteX199" fmla="*/ 674642 w 1083630"/>
                <a:gd name="connsiteY199" fmla="*/ 86400 h 1023300"/>
                <a:gd name="connsiteX200" fmla="*/ 670843 w 1083630"/>
                <a:gd name="connsiteY200" fmla="*/ 89438 h 1023300"/>
                <a:gd name="connsiteX201" fmla="*/ 671349 w 1083630"/>
                <a:gd name="connsiteY201" fmla="*/ 89691 h 1023300"/>
                <a:gd name="connsiteX202" fmla="*/ 673544 w 1083630"/>
                <a:gd name="connsiteY202" fmla="*/ 89184 h 1023300"/>
                <a:gd name="connsiteX203" fmla="*/ 673882 w 1083630"/>
                <a:gd name="connsiteY203" fmla="*/ 87919 h 1023300"/>
                <a:gd name="connsiteX204" fmla="*/ 676245 w 1083630"/>
                <a:gd name="connsiteY204" fmla="*/ 86484 h 1023300"/>
                <a:gd name="connsiteX205" fmla="*/ 676836 w 1083630"/>
                <a:gd name="connsiteY205" fmla="*/ 85894 h 1023300"/>
                <a:gd name="connsiteX206" fmla="*/ 677934 w 1083630"/>
                <a:gd name="connsiteY206" fmla="*/ 86231 h 1023300"/>
                <a:gd name="connsiteX207" fmla="*/ 680213 w 1083630"/>
                <a:gd name="connsiteY207" fmla="*/ 88425 h 1023300"/>
                <a:gd name="connsiteX208" fmla="*/ 680550 w 1083630"/>
                <a:gd name="connsiteY208" fmla="*/ 88256 h 1023300"/>
                <a:gd name="connsiteX209" fmla="*/ 678271 w 1083630"/>
                <a:gd name="connsiteY209" fmla="*/ 85472 h 1023300"/>
                <a:gd name="connsiteX210" fmla="*/ 676245 w 1083630"/>
                <a:gd name="connsiteY210" fmla="*/ 83785 h 1023300"/>
                <a:gd name="connsiteX211" fmla="*/ 675654 w 1083630"/>
                <a:gd name="connsiteY211" fmla="*/ 83363 h 1023300"/>
                <a:gd name="connsiteX212" fmla="*/ 675401 w 1083630"/>
                <a:gd name="connsiteY212" fmla="*/ 83194 h 1023300"/>
                <a:gd name="connsiteX213" fmla="*/ 675148 w 1083630"/>
                <a:gd name="connsiteY213" fmla="*/ 82941 h 1023300"/>
                <a:gd name="connsiteX214" fmla="*/ 674979 w 1083630"/>
                <a:gd name="connsiteY214" fmla="*/ 82856 h 1023300"/>
                <a:gd name="connsiteX215" fmla="*/ 671265 w 1083630"/>
                <a:gd name="connsiteY215" fmla="*/ 79735 h 1023300"/>
                <a:gd name="connsiteX216" fmla="*/ 669830 w 1083630"/>
                <a:gd name="connsiteY216" fmla="*/ 78891 h 1023300"/>
                <a:gd name="connsiteX217" fmla="*/ 668732 w 1083630"/>
                <a:gd name="connsiteY217" fmla="*/ 78384 h 1023300"/>
                <a:gd name="connsiteX218" fmla="*/ 668648 w 1083630"/>
                <a:gd name="connsiteY218" fmla="*/ 78638 h 1023300"/>
                <a:gd name="connsiteX219" fmla="*/ 669408 w 1083630"/>
                <a:gd name="connsiteY219" fmla="*/ 79060 h 1023300"/>
                <a:gd name="connsiteX220" fmla="*/ 669577 w 1083630"/>
                <a:gd name="connsiteY220" fmla="*/ 79481 h 1023300"/>
                <a:gd name="connsiteX221" fmla="*/ 668986 w 1083630"/>
                <a:gd name="connsiteY221" fmla="*/ 81253 h 1023300"/>
                <a:gd name="connsiteX222" fmla="*/ 668057 w 1083630"/>
                <a:gd name="connsiteY222" fmla="*/ 82941 h 1023300"/>
                <a:gd name="connsiteX223" fmla="*/ 667128 w 1083630"/>
                <a:gd name="connsiteY223" fmla="*/ 84206 h 1023300"/>
                <a:gd name="connsiteX224" fmla="*/ 666116 w 1083630"/>
                <a:gd name="connsiteY224" fmla="*/ 85050 h 1023300"/>
                <a:gd name="connsiteX225" fmla="*/ 665103 w 1083630"/>
                <a:gd name="connsiteY225" fmla="*/ 85050 h 1023300"/>
                <a:gd name="connsiteX226" fmla="*/ 664343 w 1083630"/>
                <a:gd name="connsiteY226" fmla="*/ 85219 h 1023300"/>
                <a:gd name="connsiteX227" fmla="*/ 664005 w 1083630"/>
                <a:gd name="connsiteY227" fmla="*/ 85050 h 1023300"/>
                <a:gd name="connsiteX228" fmla="*/ 663836 w 1083630"/>
                <a:gd name="connsiteY228" fmla="*/ 84713 h 1023300"/>
                <a:gd name="connsiteX229" fmla="*/ 661220 w 1083630"/>
                <a:gd name="connsiteY229" fmla="*/ 84797 h 1023300"/>
                <a:gd name="connsiteX230" fmla="*/ 660797 w 1083630"/>
                <a:gd name="connsiteY230" fmla="*/ 85641 h 1023300"/>
                <a:gd name="connsiteX231" fmla="*/ 660460 w 1083630"/>
                <a:gd name="connsiteY231" fmla="*/ 86906 h 1023300"/>
                <a:gd name="connsiteX232" fmla="*/ 660629 w 1083630"/>
                <a:gd name="connsiteY232" fmla="*/ 87750 h 1023300"/>
                <a:gd name="connsiteX233" fmla="*/ 659953 w 1083630"/>
                <a:gd name="connsiteY233" fmla="*/ 89269 h 1023300"/>
                <a:gd name="connsiteX234" fmla="*/ 659025 w 1083630"/>
                <a:gd name="connsiteY234" fmla="*/ 90872 h 1023300"/>
                <a:gd name="connsiteX235" fmla="*/ 657927 w 1083630"/>
                <a:gd name="connsiteY235" fmla="*/ 92222 h 1023300"/>
                <a:gd name="connsiteX236" fmla="*/ 657083 w 1083630"/>
                <a:gd name="connsiteY236" fmla="*/ 93150 h 1023300"/>
                <a:gd name="connsiteX237" fmla="*/ 655142 w 1083630"/>
                <a:gd name="connsiteY237" fmla="*/ 94585 h 1023300"/>
                <a:gd name="connsiteX238" fmla="*/ 654129 w 1083630"/>
                <a:gd name="connsiteY238" fmla="*/ 95006 h 1023300"/>
                <a:gd name="connsiteX239" fmla="*/ 652525 w 1083630"/>
                <a:gd name="connsiteY239" fmla="*/ 95428 h 1023300"/>
                <a:gd name="connsiteX240" fmla="*/ 652018 w 1083630"/>
                <a:gd name="connsiteY240" fmla="*/ 95513 h 1023300"/>
                <a:gd name="connsiteX241" fmla="*/ 651681 w 1083630"/>
                <a:gd name="connsiteY241" fmla="*/ 95766 h 1023300"/>
                <a:gd name="connsiteX242" fmla="*/ 651428 w 1083630"/>
                <a:gd name="connsiteY242" fmla="*/ 95428 h 1023300"/>
                <a:gd name="connsiteX243" fmla="*/ 650921 w 1083630"/>
                <a:gd name="connsiteY243" fmla="*/ 95344 h 1023300"/>
                <a:gd name="connsiteX244" fmla="*/ 650583 w 1083630"/>
                <a:gd name="connsiteY244" fmla="*/ 95428 h 1023300"/>
                <a:gd name="connsiteX245" fmla="*/ 650415 w 1083630"/>
                <a:gd name="connsiteY245" fmla="*/ 95344 h 1023300"/>
                <a:gd name="connsiteX246" fmla="*/ 650161 w 1083630"/>
                <a:gd name="connsiteY246" fmla="*/ 95344 h 1023300"/>
                <a:gd name="connsiteX247" fmla="*/ 649992 w 1083630"/>
                <a:gd name="connsiteY247" fmla="*/ 95513 h 1023300"/>
                <a:gd name="connsiteX248" fmla="*/ 649908 w 1083630"/>
                <a:gd name="connsiteY248" fmla="*/ 95682 h 1023300"/>
                <a:gd name="connsiteX249" fmla="*/ 649570 w 1083630"/>
                <a:gd name="connsiteY249" fmla="*/ 95850 h 1023300"/>
                <a:gd name="connsiteX250" fmla="*/ 649317 w 1083630"/>
                <a:gd name="connsiteY250" fmla="*/ 95766 h 1023300"/>
                <a:gd name="connsiteX251" fmla="*/ 648979 w 1083630"/>
                <a:gd name="connsiteY251" fmla="*/ 95850 h 1023300"/>
                <a:gd name="connsiteX252" fmla="*/ 648895 w 1083630"/>
                <a:gd name="connsiteY252" fmla="*/ 96019 h 1023300"/>
                <a:gd name="connsiteX253" fmla="*/ 648895 w 1083630"/>
                <a:gd name="connsiteY253" fmla="*/ 96188 h 1023300"/>
                <a:gd name="connsiteX254" fmla="*/ 648388 w 1083630"/>
                <a:gd name="connsiteY254" fmla="*/ 96441 h 1023300"/>
                <a:gd name="connsiteX255" fmla="*/ 647291 w 1083630"/>
                <a:gd name="connsiteY255" fmla="*/ 96778 h 1023300"/>
                <a:gd name="connsiteX256" fmla="*/ 642480 w 1083630"/>
                <a:gd name="connsiteY256" fmla="*/ 94416 h 1023300"/>
                <a:gd name="connsiteX257" fmla="*/ 640200 w 1083630"/>
                <a:gd name="connsiteY257" fmla="*/ 93319 h 1023300"/>
                <a:gd name="connsiteX258" fmla="*/ 639356 w 1083630"/>
                <a:gd name="connsiteY258" fmla="*/ 92644 h 1023300"/>
                <a:gd name="connsiteX259" fmla="*/ 639525 w 1083630"/>
                <a:gd name="connsiteY259" fmla="*/ 92138 h 1023300"/>
                <a:gd name="connsiteX260" fmla="*/ 639272 w 1083630"/>
                <a:gd name="connsiteY260" fmla="*/ 91969 h 1023300"/>
                <a:gd name="connsiteX261" fmla="*/ 638765 w 1083630"/>
                <a:gd name="connsiteY261" fmla="*/ 92475 h 1023300"/>
                <a:gd name="connsiteX262" fmla="*/ 637330 w 1083630"/>
                <a:gd name="connsiteY262" fmla="*/ 91210 h 1023300"/>
                <a:gd name="connsiteX263" fmla="*/ 637415 w 1083630"/>
                <a:gd name="connsiteY263" fmla="*/ 91041 h 1023300"/>
                <a:gd name="connsiteX264" fmla="*/ 637499 w 1083630"/>
                <a:gd name="connsiteY264" fmla="*/ 91125 h 1023300"/>
                <a:gd name="connsiteX265" fmla="*/ 638090 w 1083630"/>
                <a:gd name="connsiteY265" fmla="*/ 90450 h 1023300"/>
                <a:gd name="connsiteX266" fmla="*/ 637837 w 1083630"/>
                <a:gd name="connsiteY266" fmla="*/ 90197 h 1023300"/>
                <a:gd name="connsiteX267" fmla="*/ 637161 w 1083630"/>
                <a:gd name="connsiteY267" fmla="*/ 90788 h 1023300"/>
                <a:gd name="connsiteX268" fmla="*/ 637330 w 1083630"/>
                <a:gd name="connsiteY268" fmla="*/ 90957 h 1023300"/>
                <a:gd name="connsiteX269" fmla="*/ 637161 w 1083630"/>
                <a:gd name="connsiteY269" fmla="*/ 91125 h 1023300"/>
                <a:gd name="connsiteX270" fmla="*/ 636233 w 1083630"/>
                <a:gd name="connsiteY270" fmla="*/ 90366 h 1023300"/>
                <a:gd name="connsiteX271" fmla="*/ 636317 w 1083630"/>
                <a:gd name="connsiteY271" fmla="*/ 90113 h 1023300"/>
                <a:gd name="connsiteX272" fmla="*/ 636486 w 1083630"/>
                <a:gd name="connsiteY272" fmla="*/ 90281 h 1023300"/>
                <a:gd name="connsiteX273" fmla="*/ 637077 w 1083630"/>
                <a:gd name="connsiteY273" fmla="*/ 89606 h 1023300"/>
                <a:gd name="connsiteX274" fmla="*/ 636739 w 1083630"/>
                <a:gd name="connsiteY274" fmla="*/ 89353 h 1023300"/>
                <a:gd name="connsiteX275" fmla="*/ 636148 w 1083630"/>
                <a:gd name="connsiteY275" fmla="*/ 89944 h 1023300"/>
                <a:gd name="connsiteX276" fmla="*/ 636233 w 1083630"/>
                <a:gd name="connsiteY276" fmla="*/ 90028 h 1023300"/>
                <a:gd name="connsiteX277" fmla="*/ 636148 w 1083630"/>
                <a:gd name="connsiteY277" fmla="*/ 90197 h 1023300"/>
                <a:gd name="connsiteX278" fmla="*/ 635220 w 1083630"/>
                <a:gd name="connsiteY278" fmla="*/ 89353 h 1023300"/>
                <a:gd name="connsiteX279" fmla="*/ 635304 w 1083630"/>
                <a:gd name="connsiteY279" fmla="*/ 89269 h 1023300"/>
                <a:gd name="connsiteX280" fmla="*/ 635473 w 1083630"/>
                <a:gd name="connsiteY280" fmla="*/ 89353 h 1023300"/>
                <a:gd name="connsiteX281" fmla="*/ 635979 w 1083630"/>
                <a:gd name="connsiteY281" fmla="*/ 88678 h 1023300"/>
                <a:gd name="connsiteX282" fmla="*/ 635726 w 1083630"/>
                <a:gd name="connsiteY282" fmla="*/ 88425 h 1023300"/>
                <a:gd name="connsiteX283" fmla="*/ 635051 w 1083630"/>
                <a:gd name="connsiteY283" fmla="*/ 89016 h 1023300"/>
                <a:gd name="connsiteX284" fmla="*/ 635220 w 1083630"/>
                <a:gd name="connsiteY284" fmla="*/ 89184 h 1023300"/>
                <a:gd name="connsiteX285" fmla="*/ 635136 w 1083630"/>
                <a:gd name="connsiteY285" fmla="*/ 89269 h 1023300"/>
                <a:gd name="connsiteX286" fmla="*/ 634207 w 1083630"/>
                <a:gd name="connsiteY286" fmla="*/ 88425 h 1023300"/>
                <a:gd name="connsiteX287" fmla="*/ 634291 w 1083630"/>
                <a:gd name="connsiteY287" fmla="*/ 88341 h 1023300"/>
                <a:gd name="connsiteX288" fmla="*/ 634460 w 1083630"/>
                <a:gd name="connsiteY288" fmla="*/ 88425 h 1023300"/>
                <a:gd name="connsiteX289" fmla="*/ 634967 w 1083630"/>
                <a:gd name="connsiteY289" fmla="*/ 87750 h 1023300"/>
                <a:gd name="connsiteX290" fmla="*/ 634713 w 1083630"/>
                <a:gd name="connsiteY290" fmla="*/ 87497 h 1023300"/>
                <a:gd name="connsiteX291" fmla="*/ 634038 w 1083630"/>
                <a:gd name="connsiteY291" fmla="*/ 88088 h 1023300"/>
                <a:gd name="connsiteX292" fmla="*/ 634207 w 1083630"/>
                <a:gd name="connsiteY292" fmla="*/ 88256 h 1023300"/>
                <a:gd name="connsiteX293" fmla="*/ 634122 w 1083630"/>
                <a:gd name="connsiteY293" fmla="*/ 88341 h 1023300"/>
                <a:gd name="connsiteX294" fmla="*/ 633785 w 1083630"/>
                <a:gd name="connsiteY294" fmla="*/ 88003 h 1023300"/>
                <a:gd name="connsiteX295" fmla="*/ 633194 w 1083630"/>
                <a:gd name="connsiteY295" fmla="*/ 87497 h 1023300"/>
                <a:gd name="connsiteX296" fmla="*/ 633194 w 1083630"/>
                <a:gd name="connsiteY296" fmla="*/ 87413 h 1023300"/>
                <a:gd name="connsiteX297" fmla="*/ 633363 w 1083630"/>
                <a:gd name="connsiteY297" fmla="*/ 87497 h 1023300"/>
                <a:gd name="connsiteX298" fmla="*/ 633954 w 1083630"/>
                <a:gd name="connsiteY298" fmla="*/ 86822 h 1023300"/>
                <a:gd name="connsiteX299" fmla="*/ 633616 w 1083630"/>
                <a:gd name="connsiteY299" fmla="*/ 86569 h 1023300"/>
                <a:gd name="connsiteX300" fmla="*/ 632941 w 1083630"/>
                <a:gd name="connsiteY300" fmla="*/ 87160 h 1023300"/>
                <a:gd name="connsiteX301" fmla="*/ 632856 w 1083630"/>
                <a:gd name="connsiteY301" fmla="*/ 87413 h 1023300"/>
                <a:gd name="connsiteX302" fmla="*/ 632603 w 1083630"/>
                <a:gd name="connsiteY302" fmla="*/ 87244 h 1023300"/>
                <a:gd name="connsiteX303" fmla="*/ 632603 w 1083630"/>
                <a:gd name="connsiteY303" fmla="*/ 86569 h 1023300"/>
                <a:gd name="connsiteX304" fmla="*/ 632096 w 1083630"/>
                <a:gd name="connsiteY304" fmla="*/ 86569 h 1023300"/>
                <a:gd name="connsiteX305" fmla="*/ 631168 w 1083630"/>
                <a:gd name="connsiteY305" fmla="*/ 85894 h 1023300"/>
                <a:gd name="connsiteX306" fmla="*/ 630999 w 1083630"/>
                <a:gd name="connsiteY306" fmla="*/ 84882 h 1023300"/>
                <a:gd name="connsiteX307" fmla="*/ 630239 w 1083630"/>
                <a:gd name="connsiteY307" fmla="*/ 84628 h 1023300"/>
                <a:gd name="connsiteX308" fmla="*/ 629648 w 1083630"/>
                <a:gd name="connsiteY308" fmla="*/ 84375 h 1023300"/>
                <a:gd name="connsiteX309" fmla="*/ 625765 w 1083630"/>
                <a:gd name="connsiteY309" fmla="*/ 81253 h 1023300"/>
                <a:gd name="connsiteX310" fmla="*/ 625259 w 1083630"/>
                <a:gd name="connsiteY310" fmla="*/ 80831 h 1023300"/>
                <a:gd name="connsiteX311" fmla="*/ 619181 w 1083630"/>
                <a:gd name="connsiteY311" fmla="*/ 78469 h 1023300"/>
                <a:gd name="connsiteX312" fmla="*/ 618928 w 1083630"/>
                <a:gd name="connsiteY312" fmla="*/ 78131 h 1023300"/>
                <a:gd name="connsiteX313" fmla="*/ 618421 w 1083630"/>
                <a:gd name="connsiteY313" fmla="*/ 77963 h 1023300"/>
                <a:gd name="connsiteX314" fmla="*/ 617999 w 1083630"/>
                <a:gd name="connsiteY314" fmla="*/ 78131 h 1023300"/>
                <a:gd name="connsiteX315" fmla="*/ 616564 w 1083630"/>
                <a:gd name="connsiteY315" fmla="*/ 77456 h 1023300"/>
                <a:gd name="connsiteX316" fmla="*/ 616311 w 1083630"/>
                <a:gd name="connsiteY316" fmla="*/ 77541 h 1023300"/>
                <a:gd name="connsiteX317" fmla="*/ 616058 w 1083630"/>
                <a:gd name="connsiteY317" fmla="*/ 77625 h 1023300"/>
                <a:gd name="connsiteX318" fmla="*/ 615382 w 1083630"/>
                <a:gd name="connsiteY318" fmla="*/ 77288 h 1023300"/>
                <a:gd name="connsiteX319" fmla="*/ 614792 w 1083630"/>
                <a:gd name="connsiteY319" fmla="*/ 76950 h 1023300"/>
                <a:gd name="connsiteX320" fmla="*/ 614032 w 1083630"/>
                <a:gd name="connsiteY320" fmla="*/ 76781 h 1023300"/>
                <a:gd name="connsiteX321" fmla="*/ 612597 w 1083630"/>
                <a:gd name="connsiteY321" fmla="*/ 75516 h 1023300"/>
                <a:gd name="connsiteX322" fmla="*/ 612175 w 1083630"/>
                <a:gd name="connsiteY322" fmla="*/ 75094 h 1023300"/>
                <a:gd name="connsiteX323" fmla="*/ 611837 w 1083630"/>
                <a:gd name="connsiteY323" fmla="*/ 75010 h 1023300"/>
                <a:gd name="connsiteX324" fmla="*/ 611668 w 1083630"/>
                <a:gd name="connsiteY324" fmla="*/ 75010 h 1023300"/>
                <a:gd name="connsiteX325" fmla="*/ 611162 w 1083630"/>
                <a:gd name="connsiteY325" fmla="*/ 75347 h 1023300"/>
                <a:gd name="connsiteX326" fmla="*/ 610571 w 1083630"/>
                <a:gd name="connsiteY326" fmla="*/ 75516 h 1023300"/>
                <a:gd name="connsiteX327" fmla="*/ 610064 w 1083630"/>
                <a:gd name="connsiteY327" fmla="*/ 75938 h 1023300"/>
                <a:gd name="connsiteX328" fmla="*/ 607025 w 1083630"/>
                <a:gd name="connsiteY328" fmla="*/ 76360 h 1023300"/>
                <a:gd name="connsiteX329" fmla="*/ 605844 w 1083630"/>
                <a:gd name="connsiteY329" fmla="*/ 76360 h 1023300"/>
                <a:gd name="connsiteX330" fmla="*/ 604746 w 1083630"/>
                <a:gd name="connsiteY330" fmla="*/ 76191 h 1023300"/>
                <a:gd name="connsiteX331" fmla="*/ 603480 w 1083630"/>
                <a:gd name="connsiteY331" fmla="*/ 75853 h 1023300"/>
                <a:gd name="connsiteX332" fmla="*/ 602298 w 1083630"/>
                <a:gd name="connsiteY332" fmla="*/ 75431 h 1023300"/>
                <a:gd name="connsiteX333" fmla="*/ 601876 w 1083630"/>
                <a:gd name="connsiteY333" fmla="*/ 75094 h 1023300"/>
                <a:gd name="connsiteX334" fmla="*/ 600947 w 1083630"/>
                <a:gd name="connsiteY334" fmla="*/ 74250 h 1023300"/>
                <a:gd name="connsiteX335" fmla="*/ 600357 w 1083630"/>
                <a:gd name="connsiteY335" fmla="*/ 73575 h 1023300"/>
                <a:gd name="connsiteX336" fmla="*/ 600526 w 1083630"/>
                <a:gd name="connsiteY336" fmla="*/ 73491 h 1023300"/>
                <a:gd name="connsiteX337" fmla="*/ 600694 w 1083630"/>
                <a:gd name="connsiteY337" fmla="*/ 73153 h 1023300"/>
                <a:gd name="connsiteX338" fmla="*/ 600610 w 1083630"/>
                <a:gd name="connsiteY338" fmla="*/ 72647 h 1023300"/>
                <a:gd name="connsiteX339" fmla="*/ 600188 w 1083630"/>
                <a:gd name="connsiteY339" fmla="*/ 72309 h 1023300"/>
                <a:gd name="connsiteX340" fmla="*/ 599935 w 1083630"/>
                <a:gd name="connsiteY340" fmla="*/ 72309 h 1023300"/>
                <a:gd name="connsiteX341" fmla="*/ 599766 w 1083630"/>
                <a:gd name="connsiteY341" fmla="*/ 72478 h 1023300"/>
                <a:gd name="connsiteX342" fmla="*/ 598415 w 1083630"/>
                <a:gd name="connsiteY342" fmla="*/ 71466 h 1023300"/>
                <a:gd name="connsiteX343" fmla="*/ 598331 w 1083630"/>
                <a:gd name="connsiteY343" fmla="*/ 71213 h 1023300"/>
                <a:gd name="connsiteX344" fmla="*/ 598246 w 1083630"/>
                <a:gd name="connsiteY344" fmla="*/ 71044 h 1023300"/>
                <a:gd name="connsiteX345" fmla="*/ 598331 w 1083630"/>
                <a:gd name="connsiteY345" fmla="*/ 70538 h 1023300"/>
                <a:gd name="connsiteX346" fmla="*/ 598162 w 1083630"/>
                <a:gd name="connsiteY346" fmla="*/ 69947 h 1023300"/>
                <a:gd name="connsiteX347" fmla="*/ 597909 w 1083630"/>
                <a:gd name="connsiteY347" fmla="*/ 69694 h 1023300"/>
                <a:gd name="connsiteX348" fmla="*/ 597571 w 1083630"/>
                <a:gd name="connsiteY348" fmla="*/ 69525 h 1023300"/>
                <a:gd name="connsiteX349" fmla="*/ 596811 w 1083630"/>
                <a:gd name="connsiteY349" fmla="*/ 67753 h 1023300"/>
                <a:gd name="connsiteX350" fmla="*/ 596643 w 1083630"/>
                <a:gd name="connsiteY350" fmla="*/ 67163 h 1023300"/>
                <a:gd name="connsiteX351" fmla="*/ 596389 w 1083630"/>
                <a:gd name="connsiteY351" fmla="*/ 66910 h 1023300"/>
                <a:gd name="connsiteX352" fmla="*/ 596220 w 1083630"/>
                <a:gd name="connsiteY352" fmla="*/ 66488 h 1023300"/>
                <a:gd name="connsiteX353" fmla="*/ 596136 w 1083630"/>
                <a:gd name="connsiteY353" fmla="*/ 64716 h 1023300"/>
                <a:gd name="connsiteX354" fmla="*/ 595461 w 1083630"/>
                <a:gd name="connsiteY354" fmla="*/ 63197 h 1023300"/>
                <a:gd name="connsiteX355" fmla="*/ 595039 w 1083630"/>
                <a:gd name="connsiteY355" fmla="*/ 63028 h 1023300"/>
                <a:gd name="connsiteX356" fmla="*/ 592591 w 1083630"/>
                <a:gd name="connsiteY356" fmla="*/ 59738 h 1023300"/>
                <a:gd name="connsiteX357" fmla="*/ 592675 w 1083630"/>
                <a:gd name="connsiteY357" fmla="*/ 59231 h 1023300"/>
                <a:gd name="connsiteX358" fmla="*/ 593181 w 1083630"/>
                <a:gd name="connsiteY358" fmla="*/ 57881 h 1023300"/>
                <a:gd name="connsiteX359" fmla="*/ 593181 w 1083630"/>
                <a:gd name="connsiteY359" fmla="*/ 57460 h 1023300"/>
                <a:gd name="connsiteX360" fmla="*/ 593266 w 1083630"/>
                <a:gd name="connsiteY360" fmla="*/ 57291 h 1023300"/>
                <a:gd name="connsiteX361" fmla="*/ 593435 w 1083630"/>
                <a:gd name="connsiteY361" fmla="*/ 56869 h 1023300"/>
                <a:gd name="connsiteX362" fmla="*/ 593435 w 1083630"/>
                <a:gd name="connsiteY362" fmla="*/ 56447 h 1023300"/>
                <a:gd name="connsiteX363" fmla="*/ 593435 w 1083630"/>
                <a:gd name="connsiteY363" fmla="*/ 56194 h 1023300"/>
                <a:gd name="connsiteX364" fmla="*/ 593181 w 1083630"/>
                <a:gd name="connsiteY364" fmla="*/ 55856 h 1023300"/>
                <a:gd name="connsiteX365" fmla="*/ 593012 w 1083630"/>
                <a:gd name="connsiteY365" fmla="*/ 55350 h 1023300"/>
                <a:gd name="connsiteX366" fmla="*/ 591915 w 1083630"/>
                <a:gd name="connsiteY366" fmla="*/ 58556 h 1023300"/>
                <a:gd name="connsiteX367" fmla="*/ 591409 w 1083630"/>
                <a:gd name="connsiteY367" fmla="*/ 58303 h 1023300"/>
                <a:gd name="connsiteX368" fmla="*/ 592844 w 1083630"/>
                <a:gd name="connsiteY368" fmla="*/ 54591 h 1023300"/>
                <a:gd name="connsiteX369" fmla="*/ 592675 w 1083630"/>
                <a:gd name="connsiteY369" fmla="*/ 54506 h 1023300"/>
                <a:gd name="connsiteX370" fmla="*/ 592591 w 1083630"/>
                <a:gd name="connsiteY370" fmla="*/ 54591 h 1023300"/>
                <a:gd name="connsiteX371" fmla="*/ 592506 w 1083630"/>
                <a:gd name="connsiteY371" fmla="*/ 54844 h 1023300"/>
                <a:gd name="connsiteX372" fmla="*/ 590396 w 1083630"/>
                <a:gd name="connsiteY372" fmla="*/ 60244 h 1023300"/>
                <a:gd name="connsiteX373" fmla="*/ 590649 w 1083630"/>
                <a:gd name="connsiteY373" fmla="*/ 61172 h 1023300"/>
                <a:gd name="connsiteX374" fmla="*/ 589636 w 1083630"/>
                <a:gd name="connsiteY374" fmla="*/ 63450 h 1023300"/>
                <a:gd name="connsiteX375" fmla="*/ 588961 w 1083630"/>
                <a:gd name="connsiteY375" fmla="*/ 65222 h 1023300"/>
                <a:gd name="connsiteX376" fmla="*/ 588708 w 1083630"/>
                <a:gd name="connsiteY376" fmla="*/ 65222 h 1023300"/>
                <a:gd name="connsiteX377" fmla="*/ 588201 w 1083630"/>
                <a:gd name="connsiteY377" fmla="*/ 66319 h 1023300"/>
                <a:gd name="connsiteX378" fmla="*/ 588285 w 1083630"/>
                <a:gd name="connsiteY378" fmla="*/ 66403 h 1023300"/>
                <a:gd name="connsiteX379" fmla="*/ 588032 w 1083630"/>
                <a:gd name="connsiteY379" fmla="*/ 67331 h 1023300"/>
                <a:gd name="connsiteX380" fmla="*/ 587948 w 1083630"/>
                <a:gd name="connsiteY380" fmla="*/ 67331 h 1023300"/>
                <a:gd name="connsiteX381" fmla="*/ 587694 w 1083630"/>
                <a:gd name="connsiteY381" fmla="*/ 66066 h 1023300"/>
                <a:gd name="connsiteX382" fmla="*/ 587694 w 1083630"/>
                <a:gd name="connsiteY382" fmla="*/ 65475 h 1023300"/>
                <a:gd name="connsiteX383" fmla="*/ 587863 w 1083630"/>
                <a:gd name="connsiteY383" fmla="*/ 64884 h 1023300"/>
                <a:gd name="connsiteX384" fmla="*/ 587694 w 1083630"/>
                <a:gd name="connsiteY384" fmla="*/ 64800 h 1023300"/>
                <a:gd name="connsiteX385" fmla="*/ 588285 w 1083630"/>
                <a:gd name="connsiteY385" fmla="*/ 63113 h 1023300"/>
                <a:gd name="connsiteX386" fmla="*/ 589467 w 1083630"/>
                <a:gd name="connsiteY386" fmla="*/ 61341 h 1023300"/>
                <a:gd name="connsiteX387" fmla="*/ 589551 w 1083630"/>
                <a:gd name="connsiteY387" fmla="*/ 61425 h 1023300"/>
                <a:gd name="connsiteX388" fmla="*/ 589720 w 1083630"/>
                <a:gd name="connsiteY388" fmla="*/ 61425 h 1023300"/>
                <a:gd name="connsiteX389" fmla="*/ 589636 w 1083630"/>
                <a:gd name="connsiteY389" fmla="*/ 61172 h 1023300"/>
                <a:gd name="connsiteX390" fmla="*/ 589383 w 1083630"/>
                <a:gd name="connsiteY390" fmla="*/ 61256 h 1023300"/>
                <a:gd name="connsiteX391" fmla="*/ 588201 w 1083630"/>
                <a:gd name="connsiteY391" fmla="*/ 63028 h 1023300"/>
                <a:gd name="connsiteX392" fmla="*/ 587610 w 1083630"/>
                <a:gd name="connsiteY392" fmla="*/ 64463 h 1023300"/>
                <a:gd name="connsiteX393" fmla="*/ 587441 w 1083630"/>
                <a:gd name="connsiteY393" fmla="*/ 65053 h 1023300"/>
                <a:gd name="connsiteX394" fmla="*/ 587357 w 1083630"/>
                <a:gd name="connsiteY394" fmla="*/ 65728 h 1023300"/>
                <a:gd name="connsiteX395" fmla="*/ 587610 w 1083630"/>
                <a:gd name="connsiteY395" fmla="*/ 67416 h 1023300"/>
                <a:gd name="connsiteX396" fmla="*/ 587272 w 1083630"/>
                <a:gd name="connsiteY396" fmla="*/ 67163 h 1023300"/>
                <a:gd name="connsiteX397" fmla="*/ 587019 w 1083630"/>
                <a:gd name="connsiteY397" fmla="*/ 66403 h 1023300"/>
                <a:gd name="connsiteX398" fmla="*/ 586766 w 1083630"/>
                <a:gd name="connsiteY398" fmla="*/ 66319 h 1023300"/>
                <a:gd name="connsiteX399" fmla="*/ 585584 w 1083630"/>
                <a:gd name="connsiteY399" fmla="*/ 67922 h 1023300"/>
                <a:gd name="connsiteX400" fmla="*/ 583980 w 1083630"/>
                <a:gd name="connsiteY400" fmla="*/ 66910 h 1023300"/>
                <a:gd name="connsiteX401" fmla="*/ 585922 w 1083630"/>
                <a:gd name="connsiteY401" fmla="*/ 64125 h 1023300"/>
                <a:gd name="connsiteX402" fmla="*/ 585753 w 1083630"/>
                <a:gd name="connsiteY402" fmla="*/ 64041 h 1023300"/>
                <a:gd name="connsiteX403" fmla="*/ 587694 w 1083630"/>
                <a:gd name="connsiteY403" fmla="*/ 61341 h 1023300"/>
                <a:gd name="connsiteX404" fmla="*/ 589467 w 1083630"/>
                <a:gd name="connsiteY404" fmla="*/ 58641 h 1023300"/>
                <a:gd name="connsiteX405" fmla="*/ 589720 w 1083630"/>
                <a:gd name="connsiteY405" fmla="*/ 58219 h 1023300"/>
                <a:gd name="connsiteX406" fmla="*/ 590987 w 1083630"/>
                <a:gd name="connsiteY406" fmla="*/ 55097 h 1023300"/>
                <a:gd name="connsiteX407" fmla="*/ 591409 w 1083630"/>
                <a:gd name="connsiteY407" fmla="*/ 53831 h 1023300"/>
                <a:gd name="connsiteX408" fmla="*/ 591662 w 1083630"/>
                <a:gd name="connsiteY408" fmla="*/ 53578 h 1023300"/>
                <a:gd name="connsiteX409" fmla="*/ 591662 w 1083630"/>
                <a:gd name="connsiteY409" fmla="*/ 53410 h 1023300"/>
                <a:gd name="connsiteX410" fmla="*/ 591746 w 1083630"/>
                <a:gd name="connsiteY410" fmla="*/ 53156 h 1023300"/>
                <a:gd name="connsiteX411" fmla="*/ 591493 w 1083630"/>
                <a:gd name="connsiteY411" fmla="*/ 52988 h 1023300"/>
                <a:gd name="connsiteX412" fmla="*/ 591240 w 1083630"/>
                <a:gd name="connsiteY412" fmla="*/ 53072 h 1023300"/>
                <a:gd name="connsiteX413" fmla="*/ 591240 w 1083630"/>
                <a:gd name="connsiteY413" fmla="*/ 53325 h 1023300"/>
                <a:gd name="connsiteX414" fmla="*/ 591240 w 1083630"/>
                <a:gd name="connsiteY414" fmla="*/ 53747 h 1023300"/>
                <a:gd name="connsiteX415" fmla="*/ 590396 w 1083630"/>
                <a:gd name="connsiteY415" fmla="*/ 55856 h 1023300"/>
                <a:gd name="connsiteX416" fmla="*/ 589298 w 1083630"/>
                <a:gd name="connsiteY416" fmla="*/ 58050 h 1023300"/>
                <a:gd name="connsiteX417" fmla="*/ 588961 w 1083630"/>
                <a:gd name="connsiteY417" fmla="*/ 58388 h 1023300"/>
                <a:gd name="connsiteX418" fmla="*/ 588792 w 1083630"/>
                <a:gd name="connsiteY418" fmla="*/ 58725 h 1023300"/>
                <a:gd name="connsiteX419" fmla="*/ 588708 w 1083630"/>
                <a:gd name="connsiteY419" fmla="*/ 59063 h 1023300"/>
                <a:gd name="connsiteX420" fmla="*/ 588539 w 1083630"/>
                <a:gd name="connsiteY420" fmla="*/ 59485 h 1023300"/>
                <a:gd name="connsiteX421" fmla="*/ 588201 w 1083630"/>
                <a:gd name="connsiteY421" fmla="*/ 59906 h 1023300"/>
                <a:gd name="connsiteX422" fmla="*/ 587948 w 1083630"/>
                <a:gd name="connsiteY422" fmla="*/ 59906 h 1023300"/>
                <a:gd name="connsiteX423" fmla="*/ 587779 w 1083630"/>
                <a:gd name="connsiteY423" fmla="*/ 60159 h 1023300"/>
                <a:gd name="connsiteX424" fmla="*/ 587694 w 1083630"/>
                <a:gd name="connsiteY424" fmla="*/ 60328 h 1023300"/>
                <a:gd name="connsiteX425" fmla="*/ 587610 w 1083630"/>
                <a:gd name="connsiteY425" fmla="*/ 60919 h 1023300"/>
                <a:gd name="connsiteX426" fmla="*/ 585922 w 1083630"/>
                <a:gd name="connsiteY426" fmla="*/ 63113 h 1023300"/>
                <a:gd name="connsiteX427" fmla="*/ 585331 w 1083630"/>
                <a:gd name="connsiteY427" fmla="*/ 63619 h 1023300"/>
                <a:gd name="connsiteX428" fmla="*/ 584318 w 1083630"/>
                <a:gd name="connsiteY428" fmla="*/ 64210 h 1023300"/>
                <a:gd name="connsiteX429" fmla="*/ 584065 w 1083630"/>
                <a:gd name="connsiteY429" fmla="*/ 64631 h 1023300"/>
                <a:gd name="connsiteX430" fmla="*/ 583811 w 1083630"/>
                <a:gd name="connsiteY430" fmla="*/ 64716 h 1023300"/>
                <a:gd name="connsiteX431" fmla="*/ 583558 w 1083630"/>
                <a:gd name="connsiteY431" fmla="*/ 65475 h 1023300"/>
                <a:gd name="connsiteX432" fmla="*/ 583643 w 1083630"/>
                <a:gd name="connsiteY432" fmla="*/ 66066 h 1023300"/>
                <a:gd name="connsiteX433" fmla="*/ 583389 w 1083630"/>
                <a:gd name="connsiteY433" fmla="*/ 66066 h 1023300"/>
                <a:gd name="connsiteX434" fmla="*/ 583220 w 1083630"/>
                <a:gd name="connsiteY434" fmla="*/ 65981 h 1023300"/>
                <a:gd name="connsiteX435" fmla="*/ 583305 w 1083630"/>
                <a:gd name="connsiteY435" fmla="*/ 65391 h 1023300"/>
                <a:gd name="connsiteX436" fmla="*/ 583305 w 1083630"/>
                <a:gd name="connsiteY436" fmla="*/ 65138 h 1023300"/>
                <a:gd name="connsiteX437" fmla="*/ 583052 w 1083630"/>
                <a:gd name="connsiteY437" fmla="*/ 65053 h 1023300"/>
                <a:gd name="connsiteX438" fmla="*/ 582714 w 1083630"/>
                <a:gd name="connsiteY438" fmla="*/ 64969 h 1023300"/>
                <a:gd name="connsiteX439" fmla="*/ 582461 w 1083630"/>
                <a:gd name="connsiteY439" fmla="*/ 65138 h 1023300"/>
                <a:gd name="connsiteX440" fmla="*/ 581954 w 1083630"/>
                <a:gd name="connsiteY440" fmla="*/ 64716 h 1023300"/>
                <a:gd name="connsiteX441" fmla="*/ 581701 w 1083630"/>
                <a:gd name="connsiteY441" fmla="*/ 64716 h 1023300"/>
                <a:gd name="connsiteX442" fmla="*/ 581363 w 1083630"/>
                <a:gd name="connsiteY442" fmla="*/ 64800 h 1023300"/>
                <a:gd name="connsiteX443" fmla="*/ 580773 w 1083630"/>
                <a:gd name="connsiteY443" fmla="*/ 64547 h 1023300"/>
                <a:gd name="connsiteX444" fmla="*/ 580435 w 1083630"/>
                <a:gd name="connsiteY444" fmla="*/ 64547 h 1023300"/>
                <a:gd name="connsiteX445" fmla="*/ 580013 w 1083630"/>
                <a:gd name="connsiteY445" fmla="*/ 64716 h 1023300"/>
                <a:gd name="connsiteX446" fmla="*/ 579844 w 1083630"/>
                <a:gd name="connsiteY446" fmla="*/ 64800 h 1023300"/>
                <a:gd name="connsiteX447" fmla="*/ 579675 w 1083630"/>
                <a:gd name="connsiteY447" fmla="*/ 64884 h 1023300"/>
                <a:gd name="connsiteX448" fmla="*/ 579506 w 1083630"/>
                <a:gd name="connsiteY448" fmla="*/ 64716 h 1023300"/>
                <a:gd name="connsiteX449" fmla="*/ 579253 w 1083630"/>
                <a:gd name="connsiteY449" fmla="*/ 64716 h 1023300"/>
                <a:gd name="connsiteX450" fmla="*/ 579084 w 1083630"/>
                <a:gd name="connsiteY450" fmla="*/ 64800 h 1023300"/>
                <a:gd name="connsiteX451" fmla="*/ 578831 w 1083630"/>
                <a:gd name="connsiteY451" fmla="*/ 64631 h 1023300"/>
                <a:gd name="connsiteX452" fmla="*/ 577396 w 1083630"/>
                <a:gd name="connsiteY452" fmla="*/ 64463 h 1023300"/>
                <a:gd name="connsiteX453" fmla="*/ 576805 w 1083630"/>
                <a:gd name="connsiteY453" fmla="*/ 64378 h 1023300"/>
                <a:gd name="connsiteX454" fmla="*/ 576467 w 1083630"/>
                <a:gd name="connsiteY454" fmla="*/ 64294 h 1023300"/>
                <a:gd name="connsiteX455" fmla="*/ 576130 w 1083630"/>
                <a:gd name="connsiteY455" fmla="*/ 64547 h 1023300"/>
                <a:gd name="connsiteX456" fmla="*/ 575876 w 1083630"/>
                <a:gd name="connsiteY456" fmla="*/ 64547 h 1023300"/>
                <a:gd name="connsiteX457" fmla="*/ 575623 w 1083630"/>
                <a:gd name="connsiteY457" fmla="*/ 64463 h 1023300"/>
                <a:gd name="connsiteX458" fmla="*/ 575201 w 1083630"/>
                <a:gd name="connsiteY458" fmla="*/ 64463 h 1023300"/>
                <a:gd name="connsiteX459" fmla="*/ 574863 w 1083630"/>
                <a:gd name="connsiteY459" fmla="*/ 64716 h 1023300"/>
                <a:gd name="connsiteX460" fmla="*/ 574357 w 1083630"/>
                <a:gd name="connsiteY460" fmla="*/ 64716 h 1023300"/>
                <a:gd name="connsiteX461" fmla="*/ 574188 w 1083630"/>
                <a:gd name="connsiteY461" fmla="*/ 64547 h 1023300"/>
                <a:gd name="connsiteX462" fmla="*/ 573175 w 1083630"/>
                <a:gd name="connsiteY462" fmla="*/ 64547 h 1023300"/>
                <a:gd name="connsiteX463" fmla="*/ 572753 w 1083630"/>
                <a:gd name="connsiteY463" fmla="*/ 64378 h 1023300"/>
                <a:gd name="connsiteX464" fmla="*/ 572247 w 1083630"/>
                <a:gd name="connsiteY464" fmla="*/ 64547 h 1023300"/>
                <a:gd name="connsiteX465" fmla="*/ 571993 w 1083630"/>
                <a:gd name="connsiteY465" fmla="*/ 64378 h 1023300"/>
                <a:gd name="connsiteX466" fmla="*/ 571656 w 1083630"/>
                <a:gd name="connsiteY466" fmla="*/ 64210 h 1023300"/>
                <a:gd name="connsiteX467" fmla="*/ 571065 w 1083630"/>
                <a:gd name="connsiteY467" fmla="*/ 64125 h 1023300"/>
                <a:gd name="connsiteX468" fmla="*/ 570727 w 1083630"/>
                <a:gd name="connsiteY468" fmla="*/ 64210 h 1023300"/>
                <a:gd name="connsiteX469" fmla="*/ 570389 w 1083630"/>
                <a:gd name="connsiteY469" fmla="*/ 64378 h 1023300"/>
                <a:gd name="connsiteX470" fmla="*/ 569967 w 1083630"/>
                <a:gd name="connsiteY470" fmla="*/ 64547 h 1023300"/>
                <a:gd name="connsiteX471" fmla="*/ 569292 w 1083630"/>
                <a:gd name="connsiteY471" fmla="*/ 64547 h 1023300"/>
                <a:gd name="connsiteX472" fmla="*/ 568870 w 1083630"/>
                <a:gd name="connsiteY472" fmla="*/ 64463 h 1023300"/>
                <a:gd name="connsiteX473" fmla="*/ 568364 w 1083630"/>
                <a:gd name="connsiteY473" fmla="*/ 64210 h 1023300"/>
                <a:gd name="connsiteX474" fmla="*/ 568026 w 1083630"/>
                <a:gd name="connsiteY474" fmla="*/ 64210 h 1023300"/>
                <a:gd name="connsiteX475" fmla="*/ 567688 w 1083630"/>
                <a:gd name="connsiteY475" fmla="*/ 64631 h 1023300"/>
                <a:gd name="connsiteX476" fmla="*/ 567013 w 1083630"/>
                <a:gd name="connsiteY476" fmla="*/ 65053 h 1023300"/>
                <a:gd name="connsiteX477" fmla="*/ 566591 w 1083630"/>
                <a:gd name="connsiteY477" fmla="*/ 65138 h 1023300"/>
                <a:gd name="connsiteX478" fmla="*/ 566253 w 1083630"/>
                <a:gd name="connsiteY478" fmla="*/ 65053 h 1023300"/>
                <a:gd name="connsiteX479" fmla="*/ 565409 w 1083630"/>
                <a:gd name="connsiteY479" fmla="*/ 65475 h 1023300"/>
                <a:gd name="connsiteX480" fmla="*/ 562032 w 1083630"/>
                <a:gd name="connsiteY480" fmla="*/ 65644 h 1023300"/>
                <a:gd name="connsiteX481" fmla="*/ 559922 w 1083630"/>
                <a:gd name="connsiteY481" fmla="*/ 65981 h 1023300"/>
                <a:gd name="connsiteX482" fmla="*/ 559500 w 1083630"/>
                <a:gd name="connsiteY482" fmla="*/ 65813 h 1023300"/>
                <a:gd name="connsiteX483" fmla="*/ 558571 w 1083630"/>
                <a:gd name="connsiteY483" fmla="*/ 65897 h 1023300"/>
                <a:gd name="connsiteX484" fmla="*/ 557812 w 1083630"/>
                <a:gd name="connsiteY484" fmla="*/ 66150 h 1023300"/>
                <a:gd name="connsiteX485" fmla="*/ 556630 w 1083630"/>
                <a:gd name="connsiteY485" fmla="*/ 66066 h 1023300"/>
                <a:gd name="connsiteX486" fmla="*/ 555617 w 1083630"/>
                <a:gd name="connsiteY486" fmla="*/ 66572 h 1023300"/>
                <a:gd name="connsiteX487" fmla="*/ 555026 w 1083630"/>
                <a:gd name="connsiteY487" fmla="*/ 66403 h 1023300"/>
                <a:gd name="connsiteX488" fmla="*/ 554013 w 1083630"/>
                <a:gd name="connsiteY488" fmla="*/ 66234 h 1023300"/>
                <a:gd name="connsiteX489" fmla="*/ 553338 w 1083630"/>
                <a:gd name="connsiteY489" fmla="*/ 66656 h 1023300"/>
                <a:gd name="connsiteX490" fmla="*/ 551396 w 1083630"/>
                <a:gd name="connsiteY490" fmla="*/ 66994 h 1023300"/>
                <a:gd name="connsiteX491" fmla="*/ 550974 w 1083630"/>
                <a:gd name="connsiteY491" fmla="*/ 67331 h 1023300"/>
                <a:gd name="connsiteX492" fmla="*/ 550299 w 1083630"/>
                <a:gd name="connsiteY492" fmla="*/ 67416 h 1023300"/>
                <a:gd name="connsiteX493" fmla="*/ 549708 w 1083630"/>
                <a:gd name="connsiteY493" fmla="*/ 67163 h 1023300"/>
                <a:gd name="connsiteX494" fmla="*/ 548864 w 1083630"/>
                <a:gd name="connsiteY494" fmla="*/ 67331 h 1023300"/>
                <a:gd name="connsiteX495" fmla="*/ 548104 w 1083630"/>
                <a:gd name="connsiteY495" fmla="*/ 67163 h 1023300"/>
                <a:gd name="connsiteX496" fmla="*/ 547682 w 1083630"/>
                <a:gd name="connsiteY496" fmla="*/ 67500 h 1023300"/>
                <a:gd name="connsiteX497" fmla="*/ 547091 w 1083630"/>
                <a:gd name="connsiteY497" fmla="*/ 67416 h 1023300"/>
                <a:gd name="connsiteX498" fmla="*/ 546584 w 1083630"/>
                <a:gd name="connsiteY498" fmla="*/ 67753 h 1023300"/>
                <a:gd name="connsiteX499" fmla="*/ 545065 w 1083630"/>
                <a:gd name="connsiteY499" fmla="*/ 67922 h 1023300"/>
                <a:gd name="connsiteX500" fmla="*/ 544812 w 1083630"/>
                <a:gd name="connsiteY500" fmla="*/ 69019 h 1023300"/>
                <a:gd name="connsiteX501" fmla="*/ 543292 w 1083630"/>
                <a:gd name="connsiteY501" fmla="*/ 69441 h 1023300"/>
                <a:gd name="connsiteX502" fmla="*/ 543292 w 1083630"/>
                <a:gd name="connsiteY502" fmla="*/ 67753 h 1023300"/>
                <a:gd name="connsiteX503" fmla="*/ 541520 w 1083630"/>
                <a:gd name="connsiteY503" fmla="*/ 67416 h 1023300"/>
                <a:gd name="connsiteX504" fmla="*/ 541689 w 1083630"/>
                <a:gd name="connsiteY504" fmla="*/ 69356 h 1023300"/>
                <a:gd name="connsiteX505" fmla="*/ 540760 w 1083630"/>
                <a:gd name="connsiteY505" fmla="*/ 68428 h 1023300"/>
                <a:gd name="connsiteX506" fmla="*/ 540338 w 1083630"/>
                <a:gd name="connsiteY506" fmla="*/ 68260 h 1023300"/>
                <a:gd name="connsiteX507" fmla="*/ 539831 w 1083630"/>
                <a:gd name="connsiteY507" fmla="*/ 68260 h 1023300"/>
                <a:gd name="connsiteX508" fmla="*/ 539325 w 1083630"/>
                <a:gd name="connsiteY508" fmla="*/ 68428 h 1023300"/>
                <a:gd name="connsiteX509" fmla="*/ 538987 w 1083630"/>
                <a:gd name="connsiteY509" fmla="*/ 68850 h 1023300"/>
                <a:gd name="connsiteX510" fmla="*/ 538312 w 1083630"/>
                <a:gd name="connsiteY510" fmla="*/ 69103 h 1023300"/>
                <a:gd name="connsiteX511" fmla="*/ 537974 w 1083630"/>
                <a:gd name="connsiteY511" fmla="*/ 68935 h 1023300"/>
                <a:gd name="connsiteX512" fmla="*/ 537468 w 1083630"/>
                <a:gd name="connsiteY512" fmla="*/ 68850 h 1023300"/>
                <a:gd name="connsiteX513" fmla="*/ 537046 w 1083630"/>
                <a:gd name="connsiteY513" fmla="*/ 68935 h 1023300"/>
                <a:gd name="connsiteX514" fmla="*/ 536455 w 1083630"/>
                <a:gd name="connsiteY514" fmla="*/ 68850 h 1023300"/>
                <a:gd name="connsiteX515" fmla="*/ 536117 w 1083630"/>
                <a:gd name="connsiteY515" fmla="*/ 68935 h 1023300"/>
                <a:gd name="connsiteX516" fmla="*/ 535948 w 1083630"/>
                <a:gd name="connsiteY516" fmla="*/ 69188 h 1023300"/>
                <a:gd name="connsiteX517" fmla="*/ 535864 w 1083630"/>
                <a:gd name="connsiteY517" fmla="*/ 69441 h 1023300"/>
                <a:gd name="connsiteX518" fmla="*/ 535188 w 1083630"/>
                <a:gd name="connsiteY518" fmla="*/ 69356 h 1023300"/>
                <a:gd name="connsiteX519" fmla="*/ 534598 w 1083630"/>
                <a:gd name="connsiteY519" fmla="*/ 69272 h 1023300"/>
                <a:gd name="connsiteX520" fmla="*/ 534260 w 1083630"/>
                <a:gd name="connsiteY520" fmla="*/ 69272 h 1023300"/>
                <a:gd name="connsiteX521" fmla="*/ 533922 w 1083630"/>
                <a:gd name="connsiteY521" fmla="*/ 69609 h 1023300"/>
                <a:gd name="connsiteX522" fmla="*/ 533838 w 1083630"/>
                <a:gd name="connsiteY522" fmla="*/ 69778 h 1023300"/>
                <a:gd name="connsiteX523" fmla="*/ 533416 w 1083630"/>
                <a:gd name="connsiteY523" fmla="*/ 69694 h 1023300"/>
                <a:gd name="connsiteX524" fmla="*/ 532825 w 1083630"/>
                <a:gd name="connsiteY524" fmla="*/ 69694 h 1023300"/>
                <a:gd name="connsiteX525" fmla="*/ 532487 w 1083630"/>
                <a:gd name="connsiteY525" fmla="*/ 69694 h 1023300"/>
                <a:gd name="connsiteX526" fmla="*/ 532234 w 1083630"/>
                <a:gd name="connsiteY526" fmla="*/ 69863 h 1023300"/>
                <a:gd name="connsiteX527" fmla="*/ 531896 w 1083630"/>
                <a:gd name="connsiteY527" fmla="*/ 70200 h 1023300"/>
                <a:gd name="connsiteX528" fmla="*/ 531559 w 1083630"/>
                <a:gd name="connsiteY528" fmla="*/ 70369 h 1023300"/>
                <a:gd name="connsiteX529" fmla="*/ 531221 w 1083630"/>
                <a:gd name="connsiteY529" fmla="*/ 70369 h 1023300"/>
                <a:gd name="connsiteX530" fmla="*/ 530377 w 1083630"/>
                <a:gd name="connsiteY530" fmla="*/ 70116 h 1023300"/>
                <a:gd name="connsiteX531" fmla="*/ 529871 w 1083630"/>
                <a:gd name="connsiteY531" fmla="*/ 70200 h 1023300"/>
                <a:gd name="connsiteX532" fmla="*/ 529617 w 1083630"/>
                <a:gd name="connsiteY532" fmla="*/ 70369 h 1023300"/>
                <a:gd name="connsiteX533" fmla="*/ 529280 w 1083630"/>
                <a:gd name="connsiteY533" fmla="*/ 70369 h 1023300"/>
                <a:gd name="connsiteX534" fmla="*/ 528942 w 1083630"/>
                <a:gd name="connsiteY534" fmla="*/ 70285 h 1023300"/>
                <a:gd name="connsiteX535" fmla="*/ 528267 w 1083630"/>
                <a:gd name="connsiteY535" fmla="*/ 70369 h 1023300"/>
                <a:gd name="connsiteX536" fmla="*/ 527591 w 1083630"/>
                <a:gd name="connsiteY536" fmla="*/ 70285 h 1023300"/>
                <a:gd name="connsiteX537" fmla="*/ 527169 w 1083630"/>
                <a:gd name="connsiteY537" fmla="*/ 70453 h 1023300"/>
                <a:gd name="connsiteX538" fmla="*/ 526325 w 1083630"/>
                <a:gd name="connsiteY538" fmla="*/ 70791 h 1023300"/>
                <a:gd name="connsiteX539" fmla="*/ 525650 w 1083630"/>
                <a:gd name="connsiteY539" fmla="*/ 70622 h 1023300"/>
                <a:gd name="connsiteX540" fmla="*/ 525312 w 1083630"/>
                <a:gd name="connsiteY540" fmla="*/ 70706 h 1023300"/>
                <a:gd name="connsiteX541" fmla="*/ 524552 w 1083630"/>
                <a:gd name="connsiteY541" fmla="*/ 70453 h 1023300"/>
                <a:gd name="connsiteX542" fmla="*/ 524130 w 1083630"/>
                <a:gd name="connsiteY542" fmla="*/ 70369 h 1023300"/>
                <a:gd name="connsiteX543" fmla="*/ 521767 w 1083630"/>
                <a:gd name="connsiteY543" fmla="*/ 70453 h 1023300"/>
                <a:gd name="connsiteX544" fmla="*/ 520585 w 1083630"/>
                <a:gd name="connsiteY544" fmla="*/ 70706 h 1023300"/>
                <a:gd name="connsiteX545" fmla="*/ 518981 w 1083630"/>
                <a:gd name="connsiteY545" fmla="*/ 71550 h 1023300"/>
                <a:gd name="connsiteX546" fmla="*/ 517377 w 1083630"/>
                <a:gd name="connsiteY546" fmla="*/ 72816 h 1023300"/>
                <a:gd name="connsiteX547" fmla="*/ 516871 w 1083630"/>
                <a:gd name="connsiteY547" fmla="*/ 73322 h 1023300"/>
                <a:gd name="connsiteX548" fmla="*/ 515773 w 1083630"/>
                <a:gd name="connsiteY548" fmla="*/ 72900 h 1023300"/>
                <a:gd name="connsiteX549" fmla="*/ 515182 w 1083630"/>
                <a:gd name="connsiteY549" fmla="*/ 72985 h 1023300"/>
                <a:gd name="connsiteX550" fmla="*/ 514845 w 1083630"/>
                <a:gd name="connsiteY550" fmla="*/ 73322 h 1023300"/>
                <a:gd name="connsiteX551" fmla="*/ 514254 w 1083630"/>
                <a:gd name="connsiteY551" fmla="*/ 73575 h 1023300"/>
                <a:gd name="connsiteX552" fmla="*/ 513747 w 1083630"/>
                <a:gd name="connsiteY552" fmla="*/ 73153 h 1023300"/>
                <a:gd name="connsiteX553" fmla="*/ 513241 w 1083630"/>
                <a:gd name="connsiteY553" fmla="*/ 73153 h 1023300"/>
                <a:gd name="connsiteX554" fmla="*/ 512734 w 1083630"/>
                <a:gd name="connsiteY554" fmla="*/ 73659 h 1023300"/>
                <a:gd name="connsiteX555" fmla="*/ 512059 w 1083630"/>
                <a:gd name="connsiteY555" fmla="*/ 73575 h 1023300"/>
                <a:gd name="connsiteX556" fmla="*/ 511299 w 1083630"/>
                <a:gd name="connsiteY556" fmla="*/ 73997 h 1023300"/>
                <a:gd name="connsiteX557" fmla="*/ 510877 w 1083630"/>
                <a:gd name="connsiteY557" fmla="*/ 74756 h 1023300"/>
                <a:gd name="connsiteX558" fmla="*/ 509780 w 1083630"/>
                <a:gd name="connsiteY558" fmla="*/ 74756 h 1023300"/>
                <a:gd name="connsiteX559" fmla="*/ 508682 w 1083630"/>
                <a:gd name="connsiteY559" fmla="*/ 74082 h 1023300"/>
                <a:gd name="connsiteX560" fmla="*/ 508091 w 1083630"/>
                <a:gd name="connsiteY560" fmla="*/ 74166 h 1023300"/>
                <a:gd name="connsiteX561" fmla="*/ 507500 w 1083630"/>
                <a:gd name="connsiteY561" fmla="*/ 74588 h 1023300"/>
                <a:gd name="connsiteX562" fmla="*/ 507247 w 1083630"/>
                <a:gd name="connsiteY562" fmla="*/ 75347 h 1023300"/>
                <a:gd name="connsiteX563" fmla="*/ 507163 w 1083630"/>
                <a:gd name="connsiteY563" fmla="*/ 76781 h 1023300"/>
                <a:gd name="connsiteX564" fmla="*/ 506825 w 1083630"/>
                <a:gd name="connsiteY564" fmla="*/ 76950 h 1023300"/>
                <a:gd name="connsiteX565" fmla="*/ 506066 w 1083630"/>
                <a:gd name="connsiteY565" fmla="*/ 77119 h 1023300"/>
                <a:gd name="connsiteX566" fmla="*/ 505643 w 1083630"/>
                <a:gd name="connsiteY566" fmla="*/ 77710 h 1023300"/>
                <a:gd name="connsiteX567" fmla="*/ 503871 w 1083630"/>
                <a:gd name="connsiteY567" fmla="*/ 78891 h 1023300"/>
                <a:gd name="connsiteX568" fmla="*/ 501592 w 1083630"/>
                <a:gd name="connsiteY568" fmla="*/ 78975 h 1023300"/>
                <a:gd name="connsiteX569" fmla="*/ 500663 w 1083630"/>
                <a:gd name="connsiteY569" fmla="*/ 79566 h 1023300"/>
                <a:gd name="connsiteX570" fmla="*/ 499988 w 1083630"/>
                <a:gd name="connsiteY570" fmla="*/ 79566 h 1023300"/>
                <a:gd name="connsiteX571" fmla="*/ 499312 w 1083630"/>
                <a:gd name="connsiteY571" fmla="*/ 80072 h 1023300"/>
                <a:gd name="connsiteX572" fmla="*/ 497709 w 1083630"/>
                <a:gd name="connsiteY572" fmla="*/ 80241 h 1023300"/>
                <a:gd name="connsiteX573" fmla="*/ 496695 w 1083630"/>
                <a:gd name="connsiteY573" fmla="*/ 80072 h 1023300"/>
                <a:gd name="connsiteX574" fmla="*/ 496189 w 1083630"/>
                <a:gd name="connsiteY574" fmla="*/ 80578 h 1023300"/>
                <a:gd name="connsiteX575" fmla="*/ 495345 w 1083630"/>
                <a:gd name="connsiteY575" fmla="*/ 80578 h 1023300"/>
                <a:gd name="connsiteX576" fmla="*/ 494501 w 1083630"/>
                <a:gd name="connsiteY576" fmla="*/ 81000 h 1023300"/>
                <a:gd name="connsiteX577" fmla="*/ 493488 w 1083630"/>
                <a:gd name="connsiteY577" fmla="*/ 80831 h 1023300"/>
                <a:gd name="connsiteX578" fmla="*/ 491799 w 1083630"/>
                <a:gd name="connsiteY578" fmla="*/ 81085 h 1023300"/>
                <a:gd name="connsiteX579" fmla="*/ 491208 w 1083630"/>
                <a:gd name="connsiteY579" fmla="*/ 80072 h 1023300"/>
                <a:gd name="connsiteX580" fmla="*/ 490196 w 1083630"/>
                <a:gd name="connsiteY580" fmla="*/ 79650 h 1023300"/>
                <a:gd name="connsiteX581" fmla="*/ 489183 w 1083630"/>
                <a:gd name="connsiteY581" fmla="*/ 79650 h 1023300"/>
                <a:gd name="connsiteX582" fmla="*/ 488338 w 1083630"/>
                <a:gd name="connsiteY582" fmla="*/ 80241 h 1023300"/>
                <a:gd name="connsiteX583" fmla="*/ 487494 w 1083630"/>
                <a:gd name="connsiteY583" fmla="*/ 80578 h 1023300"/>
                <a:gd name="connsiteX584" fmla="*/ 486650 w 1083630"/>
                <a:gd name="connsiteY584" fmla="*/ 80410 h 1023300"/>
                <a:gd name="connsiteX585" fmla="*/ 485975 w 1083630"/>
                <a:gd name="connsiteY585" fmla="*/ 79566 h 1023300"/>
                <a:gd name="connsiteX586" fmla="*/ 485553 w 1083630"/>
                <a:gd name="connsiteY586" fmla="*/ 79313 h 1023300"/>
                <a:gd name="connsiteX587" fmla="*/ 484624 w 1083630"/>
                <a:gd name="connsiteY587" fmla="*/ 78975 h 1023300"/>
                <a:gd name="connsiteX588" fmla="*/ 483864 w 1083630"/>
                <a:gd name="connsiteY588" fmla="*/ 78807 h 1023300"/>
                <a:gd name="connsiteX589" fmla="*/ 483358 w 1083630"/>
                <a:gd name="connsiteY589" fmla="*/ 78384 h 1023300"/>
                <a:gd name="connsiteX590" fmla="*/ 482514 w 1083630"/>
                <a:gd name="connsiteY590" fmla="*/ 78131 h 1023300"/>
                <a:gd name="connsiteX591" fmla="*/ 482007 w 1083630"/>
                <a:gd name="connsiteY591" fmla="*/ 78216 h 1023300"/>
                <a:gd name="connsiteX592" fmla="*/ 478293 w 1083630"/>
                <a:gd name="connsiteY592" fmla="*/ 76528 h 1023300"/>
                <a:gd name="connsiteX593" fmla="*/ 476520 w 1083630"/>
                <a:gd name="connsiteY593" fmla="*/ 74588 h 1023300"/>
                <a:gd name="connsiteX594" fmla="*/ 476689 w 1083630"/>
                <a:gd name="connsiteY594" fmla="*/ 73069 h 1023300"/>
                <a:gd name="connsiteX595" fmla="*/ 476689 w 1083630"/>
                <a:gd name="connsiteY595" fmla="*/ 72985 h 1023300"/>
                <a:gd name="connsiteX596" fmla="*/ 476267 w 1083630"/>
                <a:gd name="connsiteY596" fmla="*/ 71972 h 1023300"/>
                <a:gd name="connsiteX597" fmla="*/ 470865 w 1083630"/>
                <a:gd name="connsiteY597" fmla="*/ 68007 h 1023300"/>
                <a:gd name="connsiteX598" fmla="*/ 466728 w 1083630"/>
                <a:gd name="connsiteY598" fmla="*/ 64125 h 1023300"/>
                <a:gd name="connsiteX599" fmla="*/ 465293 w 1083630"/>
                <a:gd name="connsiteY599" fmla="*/ 63113 h 1023300"/>
                <a:gd name="connsiteX600" fmla="*/ 461495 w 1083630"/>
                <a:gd name="connsiteY600" fmla="*/ 58809 h 1023300"/>
                <a:gd name="connsiteX601" fmla="*/ 460735 w 1083630"/>
                <a:gd name="connsiteY601" fmla="*/ 57966 h 1023300"/>
                <a:gd name="connsiteX602" fmla="*/ 460566 w 1083630"/>
                <a:gd name="connsiteY602" fmla="*/ 57713 h 1023300"/>
                <a:gd name="connsiteX603" fmla="*/ 460313 w 1083630"/>
                <a:gd name="connsiteY603" fmla="*/ 57713 h 1023300"/>
                <a:gd name="connsiteX604" fmla="*/ 460228 w 1083630"/>
                <a:gd name="connsiteY604" fmla="*/ 57544 h 1023300"/>
                <a:gd name="connsiteX605" fmla="*/ 460144 w 1083630"/>
                <a:gd name="connsiteY605" fmla="*/ 57207 h 1023300"/>
                <a:gd name="connsiteX606" fmla="*/ 460059 w 1083630"/>
                <a:gd name="connsiteY606" fmla="*/ 56869 h 1023300"/>
                <a:gd name="connsiteX607" fmla="*/ 459469 w 1083630"/>
                <a:gd name="connsiteY607" fmla="*/ 56447 h 1023300"/>
                <a:gd name="connsiteX608" fmla="*/ 459131 w 1083630"/>
                <a:gd name="connsiteY608" fmla="*/ 56110 h 1023300"/>
                <a:gd name="connsiteX609" fmla="*/ 458962 w 1083630"/>
                <a:gd name="connsiteY609" fmla="*/ 55603 h 1023300"/>
                <a:gd name="connsiteX610" fmla="*/ 458456 w 1083630"/>
                <a:gd name="connsiteY610" fmla="*/ 55181 h 1023300"/>
                <a:gd name="connsiteX611" fmla="*/ 456936 w 1083630"/>
                <a:gd name="connsiteY611" fmla="*/ 53072 h 1023300"/>
                <a:gd name="connsiteX612" fmla="*/ 456430 w 1083630"/>
                <a:gd name="connsiteY612" fmla="*/ 52397 h 1023300"/>
                <a:gd name="connsiteX613" fmla="*/ 456261 w 1083630"/>
                <a:gd name="connsiteY613" fmla="*/ 51891 h 1023300"/>
                <a:gd name="connsiteX614" fmla="*/ 455923 w 1083630"/>
                <a:gd name="connsiteY614" fmla="*/ 51469 h 1023300"/>
                <a:gd name="connsiteX615" fmla="*/ 454826 w 1083630"/>
                <a:gd name="connsiteY615" fmla="*/ 49191 h 1023300"/>
                <a:gd name="connsiteX616" fmla="*/ 453982 w 1083630"/>
                <a:gd name="connsiteY616" fmla="*/ 47588 h 1023300"/>
                <a:gd name="connsiteX617" fmla="*/ 453391 w 1083630"/>
                <a:gd name="connsiteY617" fmla="*/ 46997 h 1023300"/>
                <a:gd name="connsiteX618" fmla="*/ 453306 w 1083630"/>
                <a:gd name="connsiteY618" fmla="*/ 46828 h 1023300"/>
                <a:gd name="connsiteX619" fmla="*/ 453475 w 1083630"/>
                <a:gd name="connsiteY619" fmla="*/ 46660 h 1023300"/>
                <a:gd name="connsiteX620" fmla="*/ 452462 w 1083630"/>
                <a:gd name="connsiteY620" fmla="*/ 44719 h 1023300"/>
                <a:gd name="connsiteX621" fmla="*/ 451703 w 1083630"/>
                <a:gd name="connsiteY621" fmla="*/ 44381 h 1023300"/>
                <a:gd name="connsiteX622" fmla="*/ 450690 w 1083630"/>
                <a:gd name="connsiteY622" fmla="*/ 44466 h 1023300"/>
                <a:gd name="connsiteX623" fmla="*/ 450099 w 1083630"/>
                <a:gd name="connsiteY623" fmla="*/ 43453 h 1023300"/>
                <a:gd name="connsiteX624" fmla="*/ 450267 w 1083630"/>
                <a:gd name="connsiteY624" fmla="*/ 42863 h 1023300"/>
                <a:gd name="connsiteX625" fmla="*/ 451618 w 1083630"/>
                <a:gd name="connsiteY625" fmla="*/ 42525 h 1023300"/>
                <a:gd name="connsiteX626" fmla="*/ 450858 w 1083630"/>
                <a:gd name="connsiteY626" fmla="*/ 40753 h 1023300"/>
                <a:gd name="connsiteX627" fmla="*/ 447904 w 1083630"/>
                <a:gd name="connsiteY627" fmla="*/ 37041 h 1023300"/>
                <a:gd name="connsiteX628" fmla="*/ 447735 w 1083630"/>
                <a:gd name="connsiteY628" fmla="*/ 36788 h 1023300"/>
                <a:gd name="connsiteX629" fmla="*/ 447482 w 1083630"/>
                <a:gd name="connsiteY629" fmla="*/ 36450 h 1023300"/>
                <a:gd name="connsiteX630" fmla="*/ 447144 w 1083630"/>
                <a:gd name="connsiteY630" fmla="*/ 36028 h 1023300"/>
                <a:gd name="connsiteX631" fmla="*/ 446891 w 1083630"/>
                <a:gd name="connsiteY631" fmla="*/ 35775 h 1023300"/>
                <a:gd name="connsiteX632" fmla="*/ 446722 w 1083630"/>
                <a:gd name="connsiteY632" fmla="*/ 35522 h 1023300"/>
                <a:gd name="connsiteX633" fmla="*/ 444949 w 1083630"/>
                <a:gd name="connsiteY633" fmla="*/ 33244 h 1023300"/>
                <a:gd name="connsiteX634" fmla="*/ 442079 w 1083630"/>
                <a:gd name="connsiteY634" fmla="*/ 30797 h 1023300"/>
                <a:gd name="connsiteX635" fmla="*/ 441910 w 1083630"/>
                <a:gd name="connsiteY635" fmla="*/ 31303 h 1023300"/>
                <a:gd name="connsiteX636" fmla="*/ 442164 w 1083630"/>
                <a:gd name="connsiteY636" fmla="*/ 31725 h 1023300"/>
                <a:gd name="connsiteX637" fmla="*/ 441573 w 1083630"/>
                <a:gd name="connsiteY637" fmla="*/ 32231 h 1023300"/>
                <a:gd name="connsiteX638" fmla="*/ 440560 w 1083630"/>
                <a:gd name="connsiteY638" fmla="*/ 32147 h 1023300"/>
                <a:gd name="connsiteX639" fmla="*/ 438618 w 1083630"/>
                <a:gd name="connsiteY639" fmla="*/ 33413 h 1023300"/>
                <a:gd name="connsiteX640" fmla="*/ 437943 w 1083630"/>
                <a:gd name="connsiteY640" fmla="*/ 34172 h 1023300"/>
                <a:gd name="connsiteX641" fmla="*/ 437521 w 1083630"/>
                <a:gd name="connsiteY641" fmla="*/ 35269 h 1023300"/>
                <a:gd name="connsiteX642" fmla="*/ 436930 w 1083630"/>
                <a:gd name="connsiteY642" fmla="*/ 35691 h 1023300"/>
                <a:gd name="connsiteX643" fmla="*/ 436592 w 1083630"/>
                <a:gd name="connsiteY643" fmla="*/ 35522 h 1023300"/>
                <a:gd name="connsiteX644" fmla="*/ 436423 w 1083630"/>
                <a:gd name="connsiteY644" fmla="*/ 35269 h 1023300"/>
                <a:gd name="connsiteX645" fmla="*/ 436170 w 1083630"/>
                <a:gd name="connsiteY645" fmla="*/ 35100 h 1023300"/>
                <a:gd name="connsiteX646" fmla="*/ 436170 w 1083630"/>
                <a:gd name="connsiteY646" fmla="*/ 35016 h 1023300"/>
                <a:gd name="connsiteX647" fmla="*/ 436170 w 1083630"/>
                <a:gd name="connsiteY647" fmla="*/ 34763 h 1023300"/>
                <a:gd name="connsiteX648" fmla="*/ 435917 w 1083630"/>
                <a:gd name="connsiteY648" fmla="*/ 33834 h 1023300"/>
                <a:gd name="connsiteX649" fmla="*/ 435664 w 1083630"/>
                <a:gd name="connsiteY649" fmla="*/ 33328 h 1023300"/>
                <a:gd name="connsiteX650" fmla="*/ 435242 w 1083630"/>
                <a:gd name="connsiteY650" fmla="*/ 32906 h 1023300"/>
                <a:gd name="connsiteX651" fmla="*/ 434904 w 1083630"/>
                <a:gd name="connsiteY651" fmla="*/ 32738 h 1023300"/>
                <a:gd name="connsiteX652" fmla="*/ 434566 w 1083630"/>
                <a:gd name="connsiteY652" fmla="*/ 32569 h 1023300"/>
                <a:gd name="connsiteX653" fmla="*/ 434144 w 1083630"/>
                <a:gd name="connsiteY653" fmla="*/ 32484 h 1023300"/>
                <a:gd name="connsiteX654" fmla="*/ 433638 w 1083630"/>
                <a:gd name="connsiteY654" fmla="*/ 32484 h 1023300"/>
                <a:gd name="connsiteX655" fmla="*/ 433384 w 1083630"/>
                <a:gd name="connsiteY655" fmla="*/ 32569 h 1023300"/>
                <a:gd name="connsiteX656" fmla="*/ 432625 w 1083630"/>
                <a:gd name="connsiteY656" fmla="*/ 32231 h 1023300"/>
                <a:gd name="connsiteX657" fmla="*/ 432456 w 1083630"/>
                <a:gd name="connsiteY657" fmla="*/ 31978 h 1023300"/>
                <a:gd name="connsiteX658" fmla="*/ 432456 w 1083630"/>
                <a:gd name="connsiteY658" fmla="*/ 31388 h 1023300"/>
                <a:gd name="connsiteX659" fmla="*/ 431781 w 1083630"/>
                <a:gd name="connsiteY659" fmla="*/ 30206 h 1023300"/>
                <a:gd name="connsiteX660" fmla="*/ 431527 w 1083630"/>
                <a:gd name="connsiteY660" fmla="*/ 30038 h 1023300"/>
                <a:gd name="connsiteX661" fmla="*/ 431527 w 1083630"/>
                <a:gd name="connsiteY661" fmla="*/ 29785 h 1023300"/>
                <a:gd name="connsiteX662" fmla="*/ 431274 w 1083630"/>
                <a:gd name="connsiteY662" fmla="*/ 29447 h 1023300"/>
                <a:gd name="connsiteX663" fmla="*/ 431190 w 1083630"/>
                <a:gd name="connsiteY663" fmla="*/ 29025 h 1023300"/>
                <a:gd name="connsiteX664" fmla="*/ 430937 w 1083630"/>
                <a:gd name="connsiteY664" fmla="*/ 28772 h 1023300"/>
                <a:gd name="connsiteX665" fmla="*/ 430514 w 1083630"/>
                <a:gd name="connsiteY665" fmla="*/ 28435 h 1023300"/>
                <a:gd name="connsiteX666" fmla="*/ 429924 w 1083630"/>
                <a:gd name="connsiteY666" fmla="*/ 28181 h 1023300"/>
                <a:gd name="connsiteX667" fmla="*/ 429586 w 1083630"/>
                <a:gd name="connsiteY667" fmla="*/ 27506 h 1023300"/>
                <a:gd name="connsiteX668" fmla="*/ 429586 w 1083630"/>
                <a:gd name="connsiteY668" fmla="*/ 27169 h 1023300"/>
                <a:gd name="connsiteX669" fmla="*/ 429586 w 1083630"/>
                <a:gd name="connsiteY669" fmla="*/ 26916 h 1023300"/>
                <a:gd name="connsiteX670" fmla="*/ 429333 w 1083630"/>
                <a:gd name="connsiteY670" fmla="*/ 26831 h 1023300"/>
                <a:gd name="connsiteX671" fmla="*/ 428826 w 1083630"/>
                <a:gd name="connsiteY671" fmla="*/ 27253 h 1023300"/>
                <a:gd name="connsiteX672" fmla="*/ 428151 w 1083630"/>
                <a:gd name="connsiteY672" fmla="*/ 27338 h 1023300"/>
                <a:gd name="connsiteX673" fmla="*/ 426463 w 1083630"/>
                <a:gd name="connsiteY673" fmla="*/ 26578 h 1023300"/>
                <a:gd name="connsiteX674" fmla="*/ 425787 w 1083630"/>
                <a:gd name="connsiteY674" fmla="*/ 26578 h 1023300"/>
                <a:gd name="connsiteX675" fmla="*/ 420132 w 1083630"/>
                <a:gd name="connsiteY675" fmla="*/ 26409 h 1023300"/>
                <a:gd name="connsiteX676" fmla="*/ 419963 w 1083630"/>
                <a:gd name="connsiteY676" fmla="*/ 26409 h 1023300"/>
                <a:gd name="connsiteX677" fmla="*/ 416164 w 1083630"/>
                <a:gd name="connsiteY677" fmla="*/ 25988 h 1023300"/>
                <a:gd name="connsiteX678" fmla="*/ 413631 w 1083630"/>
                <a:gd name="connsiteY678" fmla="*/ 25650 h 1023300"/>
                <a:gd name="connsiteX679" fmla="*/ 411606 w 1083630"/>
                <a:gd name="connsiteY679" fmla="*/ 24891 h 1023300"/>
                <a:gd name="connsiteX680" fmla="*/ 411437 w 1083630"/>
                <a:gd name="connsiteY680" fmla="*/ 23034 h 1023300"/>
                <a:gd name="connsiteX681" fmla="*/ 410930 w 1083630"/>
                <a:gd name="connsiteY681" fmla="*/ 22275 h 1023300"/>
                <a:gd name="connsiteX682" fmla="*/ 410424 w 1083630"/>
                <a:gd name="connsiteY682" fmla="*/ 21516 h 1023300"/>
                <a:gd name="connsiteX683" fmla="*/ 410255 w 1083630"/>
                <a:gd name="connsiteY683" fmla="*/ 21684 h 1023300"/>
                <a:gd name="connsiteX684" fmla="*/ 408989 w 1083630"/>
                <a:gd name="connsiteY684" fmla="*/ 22528 h 1023300"/>
                <a:gd name="connsiteX685" fmla="*/ 407385 w 1083630"/>
                <a:gd name="connsiteY685" fmla="*/ 22528 h 1023300"/>
                <a:gd name="connsiteX686" fmla="*/ 403249 w 1083630"/>
                <a:gd name="connsiteY686" fmla="*/ 18563 h 1023300"/>
                <a:gd name="connsiteX687" fmla="*/ 401982 w 1083630"/>
                <a:gd name="connsiteY687" fmla="*/ 16453 h 1023300"/>
                <a:gd name="connsiteX688" fmla="*/ 398015 w 1083630"/>
                <a:gd name="connsiteY688" fmla="*/ 12741 h 1023300"/>
                <a:gd name="connsiteX689" fmla="*/ 390586 w 1083630"/>
                <a:gd name="connsiteY689" fmla="*/ 7088 h 1023300"/>
                <a:gd name="connsiteX690" fmla="*/ 385690 w 1083630"/>
                <a:gd name="connsiteY690" fmla="*/ 7088 h 1023300"/>
                <a:gd name="connsiteX691" fmla="*/ 383918 w 1083630"/>
                <a:gd name="connsiteY691" fmla="*/ 6581 h 1023300"/>
                <a:gd name="connsiteX692" fmla="*/ 373703 w 1083630"/>
                <a:gd name="connsiteY692" fmla="*/ 5231 h 1023300"/>
                <a:gd name="connsiteX693" fmla="*/ 368976 w 1083630"/>
                <a:gd name="connsiteY693" fmla="*/ 4978 h 1023300"/>
                <a:gd name="connsiteX694" fmla="*/ 367119 w 1083630"/>
                <a:gd name="connsiteY694" fmla="*/ 6581 h 1023300"/>
                <a:gd name="connsiteX695" fmla="*/ 365937 w 1083630"/>
                <a:gd name="connsiteY695" fmla="*/ 7003 h 1023300"/>
                <a:gd name="connsiteX696" fmla="*/ 364756 w 1083630"/>
                <a:gd name="connsiteY696" fmla="*/ 7931 h 1023300"/>
                <a:gd name="connsiteX697" fmla="*/ 362983 w 1083630"/>
                <a:gd name="connsiteY697" fmla="*/ 8353 h 1023300"/>
                <a:gd name="connsiteX698" fmla="*/ 361126 w 1083630"/>
                <a:gd name="connsiteY698" fmla="*/ 10125 h 1023300"/>
                <a:gd name="connsiteX699" fmla="*/ 359606 w 1083630"/>
                <a:gd name="connsiteY699" fmla="*/ 9872 h 1023300"/>
                <a:gd name="connsiteX700" fmla="*/ 359353 w 1083630"/>
                <a:gd name="connsiteY700" fmla="*/ 7088 h 1023300"/>
                <a:gd name="connsiteX701" fmla="*/ 359522 w 1083630"/>
                <a:gd name="connsiteY701" fmla="*/ 169 h 1023300"/>
                <a:gd name="connsiteX702" fmla="*/ 359268 w 1083630"/>
                <a:gd name="connsiteY702" fmla="*/ 169 h 1023300"/>
                <a:gd name="connsiteX703" fmla="*/ 359100 w 1083630"/>
                <a:gd name="connsiteY703" fmla="*/ 7931 h 1023300"/>
                <a:gd name="connsiteX704" fmla="*/ 359353 w 1083630"/>
                <a:gd name="connsiteY704" fmla="*/ 10041 h 1023300"/>
                <a:gd name="connsiteX705" fmla="*/ 358509 w 1083630"/>
                <a:gd name="connsiteY705" fmla="*/ 10547 h 1023300"/>
                <a:gd name="connsiteX706" fmla="*/ 357580 w 1083630"/>
                <a:gd name="connsiteY706" fmla="*/ 10969 h 1023300"/>
                <a:gd name="connsiteX707" fmla="*/ 357918 w 1083630"/>
                <a:gd name="connsiteY707" fmla="*/ 9366 h 1023300"/>
                <a:gd name="connsiteX708" fmla="*/ 357918 w 1083630"/>
                <a:gd name="connsiteY708" fmla="*/ 84 h 1023300"/>
                <a:gd name="connsiteX709" fmla="*/ 357580 w 1083630"/>
                <a:gd name="connsiteY709" fmla="*/ 0 h 1023300"/>
                <a:gd name="connsiteX710" fmla="*/ 357665 w 1083630"/>
                <a:gd name="connsiteY710" fmla="*/ 9281 h 1023300"/>
                <a:gd name="connsiteX711" fmla="*/ 357327 w 1083630"/>
                <a:gd name="connsiteY711" fmla="*/ 10884 h 1023300"/>
                <a:gd name="connsiteX712" fmla="*/ 356230 w 1083630"/>
                <a:gd name="connsiteY712" fmla="*/ 11391 h 1023300"/>
                <a:gd name="connsiteX713" fmla="*/ 355385 w 1083630"/>
                <a:gd name="connsiteY713" fmla="*/ 11728 h 1023300"/>
                <a:gd name="connsiteX714" fmla="*/ 351418 w 1083630"/>
                <a:gd name="connsiteY714" fmla="*/ 10547 h 1023300"/>
                <a:gd name="connsiteX715" fmla="*/ 346606 w 1083630"/>
                <a:gd name="connsiteY715" fmla="*/ 9113 h 1023300"/>
                <a:gd name="connsiteX716" fmla="*/ 343483 w 1083630"/>
                <a:gd name="connsiteY716" fmla="*/ 9703 h 1023300"/>
                <a:gd name="connsiteX717" fmla="*/ 340782 w 1083630"/>
                <a:gd name="connsiteY717" fmla="*/ 9281 h 1023300"/>
                <a:gd name="connsiteX718" fmla="*/ 333438 w 1083630"/>
                <a:gd name="connsiteY718" fmla="*/ 12319 h 1023300"/>
                <a:gd name="connsiteX719" fmla="*/ 328119 w 1083630"/>
                <a:gd name="connsiteY719" fmla="*/ 14428 h 1023300"/>
                <a:gd name="connsiteX720" fmla="*/ 326938 w 1083630"/>
                <a:gd name="connsiteY720" fmla="*/ 14344 h 1023300"/>
                <a:gd name="connsiteX721" fmla="*/ 325165 w 1083630"/>
                <a:gd name="connsiteY721" fmla="*/ 14091 h 1023300"/>
                <a:gd name="connsiteX722" fmla="*/ 324912 w 1083630"/>
                <a:gd name="connsiteY722" fmla="*/ 12741 h 1023300"/>
                <a:gd name="connsiteX723" fmla="*/ 323392 w 1083630"/>
                <a:gd name="connsiteY723" fmla="*/ 11475 h 1023300"/>
                <a:gd name="connsiteX724" fmla="*/ 322379 w 1083630"/>
                <a:gd name="connsiteY724" fmla="*/ 11813 h 1023300"/>
                <a:gd name="connsiteX725" fmla="*/ 321788 w 1083630"/>
                <a:gd name="connsiteY725" fmla="*/ 11560 h 1023300"/>
                <a:gd name="connsiteX726" fmla="*/ 321113 w 1083630"/>
                <a:gd name="connsiteY726" fmla="*/ 10547 h 1023300"/>
                <a:gd name="connsiteX727" fmla="*/ 317652 w 1083630"/>
                <a:gd name="connsiteY727" fmla="*/ 8944 h 1023300"/>
                <a:gd name="connsiteX728" fmla="*/ 314529 w 1083630"/>
                <a:gd name="connsiteY728" fmla="*/ 8016 h 1023300"/>
                <a:gd name="connsiteX729" fmla="*/ 311574 w 1083630"/>
                <a:gd name="connsiteY729" fmla="*/ 8184 h 1023300"/>
                <a:gd name="connsiteX730" fmla="*/ 311490 w 1083630"/>
                <a:gd name="connsiteY730" fmla="*/ 8606 h 1023300"/>
                <a:gd name="connsiteX731" fmla="*/ 313769 w 1083630"/>
                <a:gd name="connsiteY731" fmla="*/ 8522 h 1023300"/>
                <a:gd name="connsiteX732" fmla="*/ 316555 w 1083630"/>
                <a:gd name="connsiteY732" fmla="*/ 9113 h 1023300"/>
                <a:gd name="connsiteX733" fmla="*/ 317483 w 1083630"/>
                <a:gd name="connsiteY733" fmla="*/ 11053 h 1023300"/>
                <a:gd name="connsiteX734" fmla="*/ 317737 w 1083630"/>
                <a:gd name="connsiteY734" fmla="*/ 16031 h 1023300"/>
                <a:gd name="connsiteX735" fmla="*/ 316977 w 1083630"/>
                <a:gd name="connsiteY735" fmla="*/ 18056 h 1023300"/>
                <a:gd name="connsiteX736" fmla="*/ 316048 w 1083630"/>
                <a:gd name="connsiteY736" fmla="*/ 18394 h 1023300"/>
                <a:gd name="connsiteX737" fmla="*/ 314191 w 1083630"/>
                <a:gd name="connsiteY737" fmla="*/ 18394 h 1023300"/>
                <a:gd name="connsiteX738" fmla="*/ 312925 w 1083630"/>
                <a:gd name="connsiteY738" fmla="*/ 18225 h 1023300"/>
                <a:gd name="connsiteX739" fmla="*/ 310730 w 1083630"/>
                <a:gd name="connsiteY739" fmla="*/ 18225 h 1023300"/>
                <a:gd name="connsiteX740" fmla="*/ 310477 w 1083630"/>
                <a:gd name="connsiteY740" fmla="*/ 18056 h 1023300"/>
                <a:gd name="connsiteX741" fmla="*/ 310055 w 1083630"/>
                <a:gd name="connsiteY741" fmla="*/ 18056 h 1023300"/>
                <a:gd name="connsiteX742" fmla="*/ 309464 w 1083630"/>
                <a:gd name="connsiteY742" fmla="*/ 17635 h 1023300"/>
                <a:gd name="connsiteX743" fmla="*/ 309211 w 1083630"/>
                <a:gd name="connsiteY743" fmla="*/ 17635 h 1023300"/>
                <a:gd name="connsiteX744" fmla="*/ 308873 w 1083630"/>
                <a:gd name="connsiteY744" fmla="*/ 17381 h 1023300"/>
                <a:gd name="connsiteX745" fmla="*/ 308957 w 1083630"/>
                <a:gd name="connsiteY745" fmla="*/ 16959 h 1023300"/>
                <a:gd name="connsiteX746" fmla="*/ 308366 w 1083630"/>
                <a:gd name="connsiteY746" fmla="*/ 16453 h 1023300"/>
                <a:gd name="connsiteX747" fmla="*/ 308282 w 1083630"/>
                <a:gd name="connsiteY747" fmla="*/ 16453 h 1023300"/>
                <a:gd name="connsiteX748" fmla="*/ 308113 w 1083630"/>
                <a:gd name="connsiteY748" fmla="*/ 16622 h 1023300"/>
                <a:gd name="connsiteX749" fmla="*/ 307776 w 1083630"/>
                <a:gd name="connsiteY749" fmla="*/ 16538 h 1023300"/>
                <a:gd name="connsiteX750" fmla="*/ 307438 w 1083630"/>
                <a:gd name="connsiteY750" fmla="*/ 16285 h 1023300"/>
                <a:gd name="connsiteX751" fmla="*/ 307522 w 1083630"/>
                <a:gd name="connsiteY751" fmla="*/ 15863 h 1023300"/>
                <a:gd name="connsiteX752" fmla="*/ 307607 w 1083630"/>
                <a:gd name="connsiteY752" fmla="*/ 15441 h 1023300"/>
                <a:gd name="connsiteX753" fmla="*/ 306256 w 1083630"/>
                <a:gd name="connsiteY753" fmla="*/ 13838 h 1023300"/>
                <a:gd name="connsiteX754" fmla="*/ 307522 w 1083630"/>
                <a:gd name="connsiteY754" fmla="*/ 12910 h 1023300"/>
                <a:gd name="connsiteX755" fmla="*/ 307860 w 1083630"/>
                <a:gd name="connsiteY755" fmla="*/ 12741 h 1023300"/>
                <a:gd name="connsiteX756" fmla="*/ 308029 w 1083630"/>
                <a:gd name="connsiteY756" fmla="*/ 12150 h 1023300"/>
                <a:gd name="connsiteX757" fmla="*/ 307944 w 1083630"/>
                <a:gd name="connsiteY757" fmla="*/ 11897 h 1023300"/>
                <a:gd name="connsiteX758" fmla="*/ 307607 w 1083630"/>
                <a:gd name="connsiteY758" fmla="*/ 11728 h 1023300"/>
                <a:gd name="connsiteX759" fmla="*/ 307100 w 1083630"/>
                <a:gd name="connsiteY759" fmla="*/ 11813 h 1023300"/>
                <a:gd name="connsiteX760" fmla="*/ 306932 w 1083630"/>
                <a:gd name="connsiteY760" fmla="*/ 11981 h 1023300"/>
                <a:gd name="connsiteX761" fmla="*/ 306256 w 1083630"/>
                <a:gd name="connsiteY761" fmla="*/ 11981 h 1023300"/>
                <a:gd name="connsiteX762" fmla="*/ 305834 w 1083630"/>
                <a:gd name="connsiteY762" fmla="*/ 11981 h 1023300"/>
                <a:gd name="connsiteX763" fmla="*/ 305412 w 1083630"/>
                <a:gd name="connsiteY763" fmla="*/ 11560 h 1023300"/>
                <a:gd name="connsiteX764" fmla="*/ 305328 w 1083630"/>
                <a:gd name="connsiteY764" fmla="*/ 11560 h 1023300"/>
                <a:gd name="connsiteX765" fmla="*/ 305159 w 1083630"/>
                <a:gd name="connsiteY765" fmla="*/ 11475 h 1023300"/>
                <a:gd name="connsiteX766" fmla="*/ 304821 w 1083630"/>
                <a:gd name="connsiteY766" fmla="*/ 10884 h 1023300"/>
                <a:gd name="connsiteX767" fmla="*/ 304737 w 1083630"/>
                <a:gd name="connsiteY767" fmla="*/ 10547 h 1023300"/>
                <a:gd name="connsiteX768" fmla="*/ 304821 w 1083630"/>
                <a:gd name="connsiteY768" fmla="*/ 10463 h 1023300"/>
                <a:gd name="connsiteX769" fmla="*/ 304821 w 1083630"/>
                <a:gd name="connsiteY769" fmla="*/ 10294 h 1023300"/>
                <a:gd name="connsiteX770" fmla="*/ 304737 w 1083630"/>
                <a:gd name="connsiteY770" fmla="*/ 10125 h 1023300"/>
                <a:gd name="connsiteX771" fmla="*/ 304737 w 1083630"/>
                <a:gd name="connsiteY771" fmla="*/ 9788 h 1023300"/>
                <a:gd name="connsiteX772" fmla="*/ 304737 w 1083630"/>
                <a:gd name="connsiteY772" fmla="*/ 9450 h 1023300"/>
                <a:gd name="connsiteX773" fmla="*/ 304568 w 1083630"/>
                <a:gd name="connsiteY773" fmla="*/ 9366 h 1023300"/>
                <a:gd name="connsiteX774" fmla="*/ 303302 w 1083630"/>
                <a:gd name="connsiteY774" fmla="*/ 9956 h 1023300"/>
                <a:gd name="connsiteX775" fmla="*/ 302626 w 1083630"/>
                <a:gd name="connsiteY775" fmla="*/ 9872 h 1023300"/>
                <a:gd name="connsiteX776" fmla="*/ 302626 w 1083630"/>
                <a:gd name="connsiteY776" fmla="*/ 10378 h 1023300"/>
                <a:gd name="connsiteX777" fmla="*/ 301782 w 1083630"/>
                <a:gd name="connsiteY777" fmla="*/ 10378 h 1023300"/>
                <a:gd name="connsiteX778" fmla="*/ 300938 w 1083630"/>
                <a:gd name="connsiteY778" fmla="*/ 11306 h 1023300"/>
                <a:gd name="connsiteX779" fmla="*/ 300094 w 1083630"/>
                <a:gd name="connsiteY779" fmla="*/ 11306 h 1023300"/>
                <a:gd name="connsiteX780" fmla="*/ 299250 w 1083630"/>
                <a:gd name="connsiteY780" fmla="*/ 12150 h 1023300"/>
                <a:gd name="connsiteX781" fmla="*/ 298406 w 1083630"/>
                <a:gd name="connsiteY781" fmla="*/ 12994 h 1023300"/>
                <a:gd name="connsiteX782" fmla="*/ 297561 w 1083630"/>
                <a:gd name="connsiteY782" fmla="*/ 12994 h 1023300"/>
                <a:gd name="connsiteX783" fmla="*/ 297561 w 1083630"/>
                <a:gd name="connsiteY783" fmla="*/ 13838 h 1023300"/>
                <a:gd name="connsiteX784" fmla="*/ 296717 w 1083630"/>
                <a:gd name="connsiteY784" fmla="*/ 13838 h 1023300"/>
                <a:gd name="connsiteX785" fmla="*/ 296717 w 1083630"/>
                <a:gd name="connsiteY785" fmla="*/ 14681 h 1023300"/>
                <a:gd name="connsiteX786" fmla="*/ 295873 w 1083630"/>
                <a:gd name="connsiteY786" fmla="*/ 14681 h 1023300"/>
                <a:gd name="connsiteX787" fmla="*/ 295029 w 1083630"/>
                <a:gd name="connsiteY787" fmla="*/ 15525 h 1023300"/>
                <a:gd name="connsiteX788" fmla="*/ 294185 w 1083630"/>
                <a:gd name="connsiteY788" fmla="*/ 15525 h 1023300"/>
                <a:gd name="connsiteX789" fmla="*/ 293341 w 1083630"/>
                <a:gd name="connsiteY789" fmla="*/ 16369 h 1023300"/>
                <a:gd name="connsiteX790" fmla="*/ 293341 w 1083630"/>
                <a:gd name="connsiteY790" fmla="*/ 17213 h 1023300"/>
                <a:gd name="connsiteX791" fmla="*/ 292496 w 1083630"/>
                <a:gd name="connsiteY791" fmla="*/ 17213 h 1023300"/>
                <a:gd name="connsiteX792" fmla="*/ 292496 w 1083630"/>
                <a:gd name="connsiteY792" fmla="*/ 18056 h 1023300"/>
                <a:gd name="connsiteX793" fmla="*/ 291652 w 1083630"/>
                <a:gd name="connsiteY793" fmla="*/ 18056 h 1023300"/>
                <a:gd name="connsiteX794" fmla="*/ 291652 w 1083630"/>
                <a:gd name="connsiteY794" fmla="*/ 18984 h 1023300"/>
                <a:gd name="connsiteX795" fmla="*/ 290808 w 1083630"/>
                <a:gd name="connsiteY795" fmla="*/ 18984 h 1023300"/>
                <a:gd name="connsiteX796" fmla="*/ 290808 w 1083630"/>
                <a:gd name="connsiteY796" fmla="*/ 19828 h 1023300"/>
                <a:gd name="connsiteX797" fmla="*/ 289964 w 1083630"/>
                <a:gd name="connsiteY797" fmla="*/ 19828 h 1023300"/>
                <a:gd name="connsiteX798" fmla="*/ 289120 w 1083630"/>
                <a:gd name="connsiteY798" fmla="*/ 21516 h 1023300"/>
                <a:gd name="connsiteX799" fmla="*/ 288276 w 1083630"/>
                <a:gd name="connsiteY799" fmla="*/ 21516 h 1023300"/>
                <a:gd name="connsiteX800" fmla="*/ 288276 w 1083630"/>
                <a:gd name="connsiteY800" fmla="*/ 22360 h 1023300"/>
                <a:gd name="connsiteX801" fmla="*/ 287432 w 1083630"/>
                <a:gd name="connsiteY801" fmla="*/ 22360 h 1023300"/>
                <a:gd name="connsiteX802" fmla="*/ 287432 w 1083630"/>
                <a:gd name="connsiteY802" fmla="*/ 23203 h 1023300"/>
                <a:gd name="connsiteX803" fmla="*/ 286588 w 1083630"/>
                <a:gd name="connsiteY803" fmla="*/ 24047 h 1023300"/>
                <a:gd name="connsiteX804" fmla="*/ 286588 w 1083630"/>
                <a:gd name="connsiteY804" fmla="*/ 24891 h 1023300"/>
                <a:gd name="connsiteX805" fmla="*/ 286672 w 1083630"/>
                <a:gd name="connsiteY805" fmla="*/ 25735 h 1023300"/>
                <a:gd name="connsiteX806" fmla="*/ 286672 w 1083630"/>
                <a:gd name="connsiteY806" fmla="*/ 26578 h 1023300"/>
                <a:gd name="connsiteX807" fmla="*/ 286672 w 1083630"/>
                <a:gd name="connsiteY807" fmla="*/ 27422 h 1023300"/>
                <a:gd name="connsiteX808" fmla="*/ 287516 w 1083630"/>
                <a:gd name="connsiteY808" fmla="*/ 27422 h 1023300"/>
                <a:gd name="connsiteX809" fmla="*/ 287516 w 1083630"/>
                <a:gd name="connsiteY809" fmla="*/ 28266 h 1023300"/>
                <a:gd name="connsiteX810" fmla="*/ 287516 w 1083630"/>
                <a:gd name="connsiteY810" fmla="*/ 29109 h 1023300"/>
                <a:gd name="connsiteX811" fmla="*/ 288360 w 1083630"/>
                <a:gd name="connsiteY811" fmla="*/ 29109 h 1023300"/>
                <a:gd name="connsiteX812" fmla="*/ 288360 w 1083630"/>
                <a:gd name="connsiteY812" fmla="*/ 29953 h 1023300"/>
                <a:gd name="connsiteX813" fmla="*/ 288360 w 1083630"/>
                <a:gd name="connsiteY813" fmla="*/ 30797 h 1023300"/>
                <a:gd name="connsiteX814" fmla="*/ 289204 w 1083630"/>
                <a:gd name="connsiteY814" fmla="*/ 30797 h 1023300"/>
                <a:gd name="connsiteX815" fmla="*/ 289204 w 1083630"/>
                <a:gd name="connsiteY815" fmla="*/ 31641 h 1023300"/>
                <a:gd name="connsiteX816" fmla="*/ 289204 w 1083630"/>
                <a:gd name="connsiteY816" fmla="*/ 32484 h 1023300"/>
                <a:gd name="connsiteX817" fmla="*/ 289204 w 1083630"/>
                <a:gd name="connsiteY817" fmla="*/ 33413 h 1023300"/>
                <a:gd name="connsiteX818" fmla="*/ 289204 w 1083630"/>
                <a:gd name="connsiteY818" fmla="*/ 34256 h 1023300"/>
                <a:gd name="connsiteX819" fmla="*/ 290049 w 1083630"/>
                <a:gd name="connsiteY819" fmla="*/ 34256 h 1023300"/>
                <a:gd name="connsiteX820" fmla="*/ 290049 w 1083630"/>
                <a:gd name="connsiteY820" fmla="*/ 35100 h 1023300"/>
                <a:gd name="connsiteX821" fmla="*/ 290049 w 1083630"/>
                <a:gd name="connsiteY821" fmla="*/ 35944 h 1023300"/>
                <a:gd name="connsiteX822" fmla="*/ 290893 w 1083630"/>
                <a:gd name="connsiteY822" fmla="*/ 36788 h 1023300"/>
                <a:gd name="connsiteX823" fmla="*/ 290893 w 1083630"/>
                <a:gd name="connsiteY823" fmla="*/ 37631 h 1023300"/>
                <a:gd name="connsiteX824" fmla="*/ 290893 w 1083630"/>
                <a:gd name="connsiteY824" fmla="*/ 38475 h 1023300"/>
                <a:gd name="connsiteX825" fmla="*/ 290893 w 1083630"/>
                <a:gd name="connsiteY825" fmla="*/ 39319 h 1023300"/>
                <a:gd name="connsiteX826" fmla="*/ 290977 w 1083630"/>
                <a:gd name="connsiteY826" fmla="*/ 40163 h 1023300"/>
                <a:gd name="connsiteX827" fmla="*/ 291821 w 1083630"/>
                <a:gd name="connsiteY827" fmla="*/ 40163 h 1023300"/>
                <a:gd name="connsiteX828" fmla="*/ 292665 w 1083630"/>
                <a:gd name="connsiteY828" fmla="*/ 39319 h 1023300"/>
                <a:gd name="connsiteX829" fmla="*/ 293510 w 1083630"/>
                <a:gd name="connsiteY829" fmla="*/ 39319 h 1023300"/>
                <a:gd name="connsiteX830" fmla="*/ 293425 w 1083630"/>
                <a:gd name="connsiteY830" fmla="*/ 38475 h 1023300"/>
                <a:gd name="connsiteX831" fmla="*/ 293425 w 1083630"/>
                <a:gd name="connsiteY831" fmla="*/ 37547 h 1023300"/>
                <a:gd name="connsiteX832" fmla="*/ 293425 w 1083630"/>
                <a:gd name="connsiteY832" fmla="*/ 36703 h 1023300"/>
                <a:gd name="connsiteX833" fmla="*/ 293425 w 1083630"/>
                <a:gd name="connsiteY833" fmla="*/ 35859 h 1023300"/>
                <a:gd name="connsiteX834" fmla="*/ 293425 w 1083630"/>
                <a:gd name="connsiteY834" fmla="*/ 34172 h 1023300"/>
                <a:gd name="connsiteX835" fmla="*/ 293425 w 1083630"/>
                <a:gd name="connsiteY835" fmla="*/ 33328 h 1023300"/>
                <a:gd name="connsiteX836" fmla="*/ 293425 w 1083630"/>
                <a:gd name="connsiteY836" fmla="*/ 32484 h 1023300"/>
                <a:gd name="connsiteX837" fmla="*/ 293425 w 1083630"/>
                <a:gd name="connsiteY837" fmla="*/ 31641 h 1023300"/>
                <a:gd name="connsiteX838" fmla="*/ 293425 w 1083630"/>
                <a:gd name="connsiteY838" fmla="*/ 29953 h 1023300"/>
                <a:gd name="connsiteX839" fmla="*/ 292581 w 1083630"/>
                <a:gd name="connsiteY839" fmla="*/ 28266 h 1023300"/>
                <a:gd name="connsiteX840" fmla="*/ 292581 w 1083630"/>
                <a:gd name="connsiteY840" fmla="*/ 26578 h 1023300"/>
                <a:gd name="connsiteX841" fmla="*/ 292581 w 1083630"/>
                <a:gd name="connsiteY841" fmla="*/ 25735 h 1023300"/>
                <a:gd name="connsiteX842" fmla="*/ 291737 w 1083630"/>
                <a:gd name="connsiteY842" fmla="*/ 24891 h 1023300"/>
                <a:gd name="connsiteX843" fmla="*/ 292581 w 1083630"/>
                <a:gd name="connsiteY843" fmla="*/ 24891 h 1023300"/>
                <a:gd name="connsiteX844" fmla="*/ 292581 w 1083630"/>
                <a:gd name="connsiteY844" fmla="*/ 24047 h 1023300"/>
                <a:gd name="connsiteX845" fmla="*/ 293425 w 1083630"/>
                <a:gd name="connsiteY845" fmla="*/ 24047 h 1023300"/>
                <a:gd name="connsiteX846" fmla="*/ 294269 w 1083630"/>
                <a:gd name="connsiteY846" fmla="*/ 24047 h 1023300"/>
                <a:gd name="connsiteX847" fmla="*/ 295114 w 1083630"/>
                <a:gd name="connsiteY847" fmla="*/ 24047 h 1023300"/>
                <a:gd name="connsiteX848" fmla="*/ 295957 w 1083630"/>
                <a:gd name="connsiteY848" fmla="*/ 24047 h 1023300"/>
                <a:gd name="connsiteX849" fmla="*/ 295957 w 1083630"/>
                <a:gd name="connsiteY849" fmla="*/ 23203 h 1023300"/>
                <a:gd name="connsiteX850" fmla="*/ 296802 w 1083630"/>
                <a:gd name="connsiteY850" fmla="*/ 23119 h 1023300"/>
                <a:gd name="connsiteX851" fmla="*/ 297646 w 1083630"/>
                <a:gd name="connsiteY851" fmla="*/ 23119 h 1023300"/>
                <a:gd name="connsiteX852" fmla="*/ 298490 w 1083630"/>
                <a:gd name="connsiteY852" fmla="*/ 23119 h 1023300"/>
                <a:gd name="connsiteX853" fmla="*/ 299334 w 1083630"/>
                <a:gd name="connsiteY853" fmla="*/ 23119 h 1023300"/>
                <a:gd name="connsiteX854" fmla="*/ 300178 w 1083630"/>
                <a:gd name="connsiteY854" fmla="*/ 23119 h 1023300"/>
                <a:gd name="connsiteX855" fmla="*/ 300178 w 1083630"/>
                <a:gd name="connsiteY855" fmla="*/ 23963 h 1023300"/>
                <a:gd name="connsiteX856" fmla="*/ 301022 w 1083630"/>
                <a:gd name="connsiteY856" fmla="*/ 23963 h 1023300"/>
                <a:gd name="connsiteX857" fmla="*/ 301867 w 1083630"/>
                <a:gd name="connsiteY857" fmla="*/ 23963 h 1023300"/>
                <a:gd name="connsiteX858" fmla="*/ 302711 w 1083630"/>
                <a:gd name="connsiteY858" fmla="*/ 23963 h 1023300"/>
                <a:gd name="connsiteX859" fmla="*/ 303555 w 1083630"/>
                <a:gd name="connsiteY859" fmla="*/ 23963 h 1023300"/>
                <a:gd name="connsiteX860" fmla="*/ 304399 w 1083630"/>
                <a:gd name="connsiteY860" fmla="*/ 23963 h 1023300"/>
                <a:gd name="connsiteX861" fmla="*/ 304399 w 1083630"/>
                <a:gd name="connsiteY861" fmla="*/ 23119 h 1023300"/>
                <a:gd name="connsiteX862" fmla="*/ 305243 w 1083630"/>
                <a:gd name="connsiteY862" fmla="*/ 23119 h 1023300"/>
                <a:gd name="connsiteX863" fmla="*/ 306087 w 1083630"/>
                <a:gd name="connsiteY863" fmla="*/ 23119 h 1023300"/>
                <a:gd name="connsiteX864" fmla="*/ 306932 w 1083630"/>
                <a:gd name="connsiteY864" fmla="*/ 23119 h 1023300"/>
                <a:gd name="connsiteX865" fmla="*/ 307776 w 1083630"/>
                <a:gd name="connsiteY865" fmla="*/ 23119 h 1023300"/>
                <a:gd name="connsiteX866" fmla="*/ 307776 w 1083630"/>
                <a:gd name="connsiteY866" fmla="*/ 23963 h 1023300"/>
                <a:gd name="connsiteX867" fmla="*/ 308620 w 1083630"/>
                <a:gd name="connsiteY867" fmla="*/ 23963 h 1023300"/>
                <a:gd name="connsiteX868" fmla="*/ 309464 w 1083630"/>
                <a:gd name="connsiteY868" fmla="*/ 23963 h 1023300"/>
                <a:gd name="connsiteX869" fmla="*/ 310308 w 1083630"/>
                <a:gd name="connsiteY869" fmla="*/ 23963 h 1023300"/>
                <a:gd name="connsiteX870" fmla="*/ 311152 w 1083630"/>
                <a:gd name="connsiteY870" fmla="*/ 23963 h 1023300"/>
                <a:gd name="connsiteX871" fmla="*/ 311152 w 1083630"/>
                <a:gd name="connsiteY871" fmla="*/ 24806 h 1023300"/>
                <a:gd name="connsiteX872" fmla="*/ 311996 w 1083630"/>
                <a:gd name="connsiteY872" fmla="*/ 24806 h 1023300"/>
                <a:gd name="connsiteX873" fmla="*/ 312840 w 1083630"/>
                <a:gd name="connsiteY873" fmla="*/ 24806 h 1023300"/>
                <a:gd name="connsiteX874" fmla="*/ 313685 w 1083630"/>
                <a:gd name="connsiteY874" fmla="*/ 24806 h 1023300"/>
                <a:gd name="connsiteX875" fmla="*/ 314529 w 1083630"/>
                <a:gd name="connsiteY875" fmla="*/ 24806 h 1023300"/>
                <a:gd name="connsiteX876" fmla="*/ 314529 w 1083630"/>
                <a:gd name="connsiteY876" fmla="*/ 25650 h 1023300"/>
                <a:gd name="connsiteX877" fmla="*/ 315373 w 1083630"/>
                <a:gd name="connsiteY877" fmla="*/ 25650 h 1023300"/>
                <a:gd name="connsiteX878" fmla="*/ 316217 w 1083630"/>
                <a:gd name="connsiteY878" fmla="*/ 25566 h 1023300"/>
                <a:gd name="connsiteX879" fmla="*/ 317061 w 1083630"/>
                <a:gd name="connsiteY879" fmla="*/ 25566 h 1023300"/>
                <a:gd name="connsiteX880" fmla="*/ 317061 w 1083630"/>
                <a:gd name="connsiteY880" fmla="*/ 26409 h 1023300"/>
                <a:gd name="connsiteX881" fmla="*/ 317905 w 1083630"/>
                <a:gd name="connsiteY881" fmla="*/ 26409 h 1023300"/>
                <a:gd name="connsiteX882" fmla="*/ 318750 w 1083630"/>
                <a:gd name="connsiteY882" fmla="*/ 26409 h 1023300"/>
                <a:gd name="connsiteX883" fmla="*/ 319594 w 1083630"/>
                <a:gd name="connsiteY883" fmla="*/ 26409 h 1023300"/>
                <a:gd name="connsiteX884" fmla="*/ 320522 w 1083630"/>
                <a:gd name="connsiteY884" fmla="*/ 26409 h 1023300"/>
                <a:gd name="connsiteX885" fmla="*/ 320522 w 1083630"/>
                <a:gd name="connsiteY885" fmla="*/ 27253 h 1023300"/>
                <a:gd name="connsiteX886" fmla="*/ 321366 w 1083630"/>
                <a:gd name="connsiteY886" fmla="*/ 27253 h 1023300"/>
                <a:gd name="connsiteX887" fmla="*/ 322211 w 1083630"/>
                <a:gd name="connsiteY887" fmla="*/ 27253 h 1023300"/>
                <a:gd name="connsiteX888" fmla="*/ 323055 w 1083630"/>
                <a:gd name="connsiteY888" fmla="*/ 27253 h 1023300"/>
                <a:gd name="connsiteX889" fmla="*/ 323055 w 1083630"/>
                <a:gd name="connsiteY889" fmla="*/ 28097 h 1023300"/>
                <a:gd name="connsiteX890" fmla="*/ 323899 w 1083630"/>
                <a:gd name="connsiteY890" fmla="*/ 28097 h 1023300"/>
                <a:gd name="connsiteX891" fmla="*/ 324743 w 1083630"/>
                <a:gd name="connsiteY891" fmla="*/ 28097 h 1023300"/>
                <a:gd name="connsiteX892" fmla="*/ 324743 w 1083630"/>
                <a:gd name="connsiteY892" fmla="*/ 28941 h 1023300"/>
                <a:gd name="connsiteX893" fmla="*/ 325587 w 1083630"/>
                <a:gd name="connsiteY893" fmla="*/ 28941 h 1023300"/>
                <a:gd name="connsiteX894" fmla="*/ 325587 w 1083630"/>
                <a:gd name="connsiteY894" fmla="*/ 29785 h 1023300"/>
                <a:gd name="connsiteX895" fmla="*/ 326431 w 1083630"/>
                <a:gd name="connsiteY895" fmla="*/ 29785 h 1023300"/>
                <a:gd name="connsiteX896" fmla="*/ 327275 w 1083630"/>
                <a:gd name="connsiteY896" fmla="*/ 29785 h 1023300"/>
                <a:gd name="connsiteX897" fmla="*/ 327275 w 1083630"/>
                <a:gd name="connsiteY897" fmla="*/ 30628 h 1023300"/>
                <a:gd name="connsiteX898" fmla="*/ 328119 w 1083630"/>
                <a:gd name="connsiteY898" fmla="*/ 30628 h 1023300"/>
                <a:gd name="connsiteX899" fmla="*/ 327275 w 1083630"/>
                <a:gd name="connsiteY899" fmla="*/ 31472 h 1023300"/>
                <a:gd name="connsiteX900" fmla="*/ 328119 w 1083630"/>
                <a:gd name="connsiteY900" fmla="*/ 31472 h 1023300"/>
                <a:gd name="connsiteX901" fmla="*/ 328964 w 1083630"/>
                <a:gd name="connsiteY901" fmla="*/ 32316 h 1023300"/>
                <a:gd name="connsiteX902" fmla="*/ 329808 w 1083630"/>
                <a:gd name="connsiteY902" fmla="*/ 32316 h 1023300"/>
                <a:gd name="connsiteX903" fmla="*/ 330652 w 1083630"/>
                <a:gd name="connsiteY903" fmla="*/ 32316 h 1023300"/>
                <a:gd name="connsiteX904" fmla="*/ 330652 w 1083630"/>
                <a:gd name="connsiteY904" fmla="*/ 31472 h 1023300"/>
                <a:gd name="connsiteX905" fmla="*/ 331496 w 1083630"/>
                <a:gd name="connsiteY905" fmla="*/ 31472 h 1023300"/>
                <a:gd name="connsiteX906" fmla="*/ 332340 w 1083630"/>
                <a:gd name="connsiteY906" fmla="*/ 31472 h 1023300"/>
                <a:gd name="connsiteX907" fmla="*/ 333184 w 1083630"/>
                <a:gd name="connsiteY907" fmla="*/ 31472 h 1023300"/>
                <a:gd name="connsiteX908" fmla="*/ 334029 w 1083630"/>
                <a:gd name="connsiteY908" fmla="*/ 31472 h 1023300"/>
                <a:gd name="connsiteX909" fmla="*/ 334873 w 1083630"/>
                <a:gd name="connsiteY909" fmla="*/ 32316 h 1023300"/>
                <a:gd name="connsiteX910" fmla="*/ 335717 w 1083630"/>
                <a:gd name="connsiteY910" fmla="*/ 32316 h 1023300"/>
                <a:gd name="connsiteX911" fmla="*/ 336561 w 1083630"/>
                <a:gd name="connsiteY911" fmla="*/ 32316 h 1023300"/>
                <a:gd name="connsiteX912" fmla="*/ 336561 w 1083630"/>
                <a:gd name="connsiteY912" fmla="*/ 33160 h 1023300"/>
                <a:gd name="connsiteX913" fmla="*/ 337405 w 1083630"/>
                <a:gd name="connsiteY913" fmla="*/ 33160 h 1023300"/>
                <a:gd name="connsiteX914" fmla="*/ 338249 w 1083630"/>
                <a:gd name="connsiteY914" fmla="*/ 33160 h 1023300"/>
                <a:gd name="connsiteX915" fmla="*/ 339093 w 1083630"/>
                <a:gd name="connsiteY915" fmla="*/ 34003 h 1023300"/>
                <a:gd name="connsiteX916" fmla="*/ 339938 w 1083630"/>
                <a:gd name="connsiteY916" fmla="*/ 34003 h 1023300"/>
                <a:gd name="connsiteX917" fmla="*/ 340782 w 1083630"/>
                <a:gd name="connsiteY917" fmla="*/ 34003 h 1023300"/>
                <a:gd name="connsiteX918" fmla="*/ 341710 w 1083630"/>
                <a:gd name="connsiteY918" fmla="*/ 34847 h 1023300"/>
                <a:gd name="connsiteX919" fmla="*/ 342554 w 1083630"/>
                <a:gd name="connsiteY919" fmla="*/ 34847 h 1023300"/>
                <a:gd name="connsiteX920" fmla="*/ 343399 w 1083630"/>
                <a:gd name="connsiteY920" fmla="*/ 34763 h 1023300"/>
                <a:gd name="connsiteX921" fmla="*/ 343399 w 1083630"/>
                <a:gd name="connsiteY921" fmla="*/ 35691 h 1023300"/>
                <a:gd name="connsiteX922" fmla="*/ 344243 w 1083630"/>
                <a:gd name="connsiteY922" fmla="*/ 35606 h 1023300"/>
                <a:gd name="connsiteX923" fmla="*/ 345087 w 1083630"/>
                <a:gd name="connsiteY923" fmla="*/ 35606 h 1023300"/>
                <a:gd name="connsiteX924" fmla="*/ 345087 w 1083630"/>
                <a:gd name="connsiteY924" fmla="*/ 36450 h 1023300"/>
                <a:gd name="connsiteX925" fmla="*/ 345931 w 1083630"/>
                <a:gd name="connsiteY925" fmla="*/ 36450 h 1023300"/>
                <a:gd name="connsiteX926" fmla="*/ 346775 w 1083630"/>
                <a:gd name="connsiteY926" fmla="*/ 36450 h 1023300"/>
                <a:gd name="connsiteX927" fmla="*/ 346775 w 1083630"/>
                <a:gd name="connsiteY927" fmla="*/ 37294 h 1023300"/>
                <a:gd name="connsiteX928" fmla="*/ 347619 w 1083630"/>
                <a:gd name="connsiteY928" fmla="*/ 37294 h 1023300"/>
                <a:gd name="connsiteX929" fmla="*/ 347619 w 1083630"/>
                <a:gd name="connsiteY929" fmla="*/ 38138 h 1023300"/>
                <a:gd name="connsiteX930" fmla="*/ 348463 w 1083630"/>
                <a:gd name="connsiteY930" fmla="*/ 38138 h 1023300"/>
                <a:gd name="connsiteX931" fmla="*/ 349308 w 1083630"/>
                <a:gd name="connsiteY931" fmla="*/ 38138 h 1023300"/>
                <a:gd name="connsiteX932" fmla="*/ 349308 w 1083630"/>
                <a:gd name="connsiteY932" fmla="*/ 38981 h 1023300"/>
                <a:gd name="connsiteX933" fmla="*/ 349308 w 1083630"/>
                <a:gd name="connsiteY933" fmla="*/ 39825 h 1023300"/>
                <a:gd name="connsiteX934" fmla="*/ 349308 w 1083630"/>
                <a:gd name="connsiteY934" fmla="*/ 40753 h 1023300"/>
                <a:gd name="connsiteX935" fmla="*/ 349308 w 1083630"/>
                <a:gd name="connsiteY935" fmla="*/ 41597 h 1023300"/>
                <a:gd name="connsiteX936" fmla="*/ 349308 w 1083630"/>
                <a:gd name="connsiteY936" fmla="*/ 42441 h 1023300"/>
                <a:gd name="connsiteX937" fmla="*/ 349308 w 1083630"/>
                <a:gd name="connsiteY937" fmla="*/ 43284 h 1023300"/>
                <a:gd name="connsiteX938" fmla="*/ 348463 w 1083630"/>
                <a:gd name="connsiteY938" fmla="*/ 43284 h 1023300"/>
                <a:gd name="connsiteX939" fmla="*/ 348463 w 1083630"/>
                <a:gd name="connsiteY939" fmla="*/ 44128 h 1023300"/>
                <a:gd name="connsiteX940" fmla="*/ 347619 w 1083630"/>
                <a:gd name="connsiteY940" fmla="*/ 44128 h 1023300"/>
                <a:gd name="connsiteX941" fmla="*/ 346775 w 1083630"/>
                <a:gd name="connsiteY941" fmla="*/ 44128 h 1023300"/>
                <a:gd name="connsiteX942" fmla="*/ 345931 w 1083630"/>
                <a:gd name="connsiteY942" fmla="*/ 44972 h 1023300"/>
                <a:gd name="connsiteX943" fmla="*/ 345087 w 1083630"/>
                <a:gd name="connsiteY943" fmla="*/ 44972 h 1023300"/>
                <a:gd name="connsiteX944" fmla="*/ 345087 w 1083630"/>
                <a:gd name="connsiteY944" fmla="*/ 45816 h 1023300"/>
                <a:gd name="connsiteX945" fmla="*/ 344243 w 1083630"/>
                <a:gd name="connsiteY945" fmla="*/ 45816 h 1023300"/>
                <a:gd name="connsiteX946" fmla="*/ 344243 w 1083630"/>
                <a:gd name="connsiteY946" fmla="*/ 46660 h 1023300"/>
                <a:gd name="connsiteX947" fmla="*/ 343399 w 1083630"/>
                <a:gd name="connsiteY947" fmla="*/ 46660 h 1023300"/>
                <a:gd name="connsiteX948" fmla="*/ 343399 w 1083630"/>
                <a:gd name="connsiteY948" fmla="*/ 47503 h 1023300"/>
                <a:gd name="connsiteX949" fmla="*/ 345087 w 1083630"/>
                <a:gd name="connsiteY949" fmla="*/ 50035 h 1023300"/>
                <a:gd name="connsiteX950" fmla="*/ 345087 w 1083630"/>
                <a:gd name="connsiteY950" fmla="*/ 50878 h 1023300"/>
                <a:gd name="connsiteX951" fmla="*/ 346016 w 1083630"/>
                <a:gd name="connsiteY951" fmla="*/ 51722 h 1023300"/>
                <a:gd name="connsiteX952" fmla="*/ 346016 w 1083630"/>
                <a:gd name="connsiteY952" fmla="*/ 52566 h 1023300"/>
                <a:gd name="connsiteX953" fmla="*/ 345171 w 1083630"/>
                <a:gd name="connsiteY953" fmla="*/ 53410 h 1023300"/>
                <a:gd name="connsiteX954" fmla="*/ 345171 w 1083630"/>
                <a:gd name="connsiteY954" fmla="*/ 54253 h 1023300"/>
                <a:gd name="connsiteX955" fmla="*/ 346016 w 1083630"/>
                <a:gd name="connsiteY955" fmla="*/ 54253 h 1023300"/>
                <a:gd name="connsiteX956" fmla="*/ 346016 w 1083630"/>
                <a:gd name="connsiteY956" fmla="*/ 53410 h 1023300"/>
                <a:gd name="connsiteX957" fmla="*/ 346859 w 1083630"/>
                <a:gd name="connsiteY957" fmla="*/ 53410 h 1023300"/>
                <a:gd name="connsiteX958" fmla="*/ 347704 w 1083630"/>
                <a:gd name="connsiteY958" fmla="*/ 53410 h 1023300"/>
                <a:gd name="connsiteX959" fmla="*/ 347704 w 1083630"/>
                <a:gd name="connsiteY959" fmla="*/ 52566 h 1023300"/>
                <a:gd name="connsiteX960" fmla="*/ 348548 w 1083630"/>
                <a:gd name="connsiteY960" fmla="*/ 52566 h 1023300"/>
                <a:gd name="connsiteX961" fmla="*/ 349392 w 1083630"/>
                <a:gd name="connsiteY961" fmla="*/ 52566 h 1023300"/>
                <a:gd name="connsiteX962" fmla="*/ 349392 w 1083630"/>
                <a:gd name="connsiteY962" fmla="*/ 51722 h 1023300"/>
                <a:gd name="connsiteX963" fmla="*/ 350236 w 1083630"/>
                <a:gd name="connsiteY963" fmla="*/ 51722 h 1023300"/>
                <a:gd name="connsiteX964" fmla="*/ 351080 w 1083630"/>
                <a:gd name="connsiteY964" fmla="*/ 51722 h 1023300"/>
                <a:gd name="connsiteX965" fmla="*/ 351080 w 1083630"/>
                <a:gd name="connsiteY965" fmla="*/ 50878 h 1023300"/>
                <a:gd name="connsiteX966" fmla="*/ 351924 w 1083630"/>
                <a:gd name="connsiteY966" fmla="*/ 50878 h 1023300"/>
                <a:gd name="connsiteX967" fmla="*/ 351924 w 1083630"/>
                <a:gd name="connsiteY967" fmla="*/ 50035 h 1023300"/>
                <a:gd name="connsiteX968" fmla="*/ 352769 w 1083630"/>
                <a:gd name="connsiteY968" fmla="*/ 50035 h 1023300"/>
                <a:gd name="connsiteX969" fmla="*/ 352769 w 1083630"/>
                <a:gd name="connsiteY969" fmla="*/ 49191 h 1023300"/>
                <a:gd name="connsiteX970" fmla="*/ 353613 w 1083630"/>
                <a:gd name="connsiteY970" fmla="*/ 49191 h 1023300"/>
                <a:gd name="connsiteX971" fmla="*/ 353613 w 1083630"/>
                <a:gd name="connsiteY971" fmla="*/ 48347 h 1023300"/>
                <a:gd name="connsiteX972" fmla="*/ 354457 w 1083630"/>
                <a:gd name="connsiteY972" fmla="*/ 48347 h 1023300"/>
                <a:gd name="connsiteX973" fmla="*/ 354457 w 1083630"/>
                <a:gd name="connsiteY973" fmla="*/ 47503 h 1023300"/>
                <a:gd name="connsiteX974" fmla="*/ 354457 w 1083630"/>
                <a:gd name="connsiteY974" fmla="*/ 46660 h 1023300"/>
                <a:gd name="connsiteX975" fmla="*/ 354372 w 1083630"/>
                <a:gd name="connsiteY975" fmla="*/ 45816 h 1023300"/>
                <a:gd name="connsiteX976" fmla="*/ 355217 w 1083630"/>
                <a:gd name="connsiteY976" fmla="*/ 45731 h 1023300"/>
                <a:gd name="connsiteX977" fmla="*/ 355217 w 1083630"/>
                <a:gd name="connsiteY977" fmla="*/ 44888 h 1023300"/>
                <a:gd name="connsiteX978" fmla="*/ 354372 w 1083630"/>
                <a:gd name="connsiteY978" fmla="*/ 44888 h 1023300"/>
                <a:gd name="connsiteX979" fmla="*/ 354372 w 1083630"/>
                <a:gd name="connsiteY979" fmla="*/ 44044 h 1023300"/>
                <a:gd name="connsiteX980" fmla="*/ 354372 w 1083630"/>
                <a:gd name="connsiteY980" fmla="*/ 43200 h 1023300"/>
                <a:gd name="connsiteX981" fmla="*/ 354372 w 1083630"/>
                <a:gd name="connsiteY981" fmla="*/ 42356 h 1023300"/>
                <a:gd name="connsiteX982" fmla="*/ 353528 w 1083630"/>
                <a:gd name="connsiteY982" fmla="*/ 42356 h 1023300"/>
                <a:gd name="connsiteX983" fmla="*/ 353528 w 1083630"/>
                <a:gd name="connsiteY983" fmla="*/ 41513 h 1023300"/>
                <a:gd name="connsiteX984" fmla="*/ 354372 w 1083630"/>
                <a:gd name="connsiteY984" fmla="*/ 41513 h 1023300"/>
                <a:gd name="connsiteX985" fmla="*/ 355217 w 1083630"/>
                <a:gd name="connsiteY985" fmla="*/ 41513 h 1023300"/>
                <a:gd name="connsiteX986" fmla="*/ 356061 w 1083630"/>
                <a:gd name="connsiteY986" fmla="*/ 41513 h 1023300"/>
                <a:gd name="connsiteX987" fmla="*/ 356905 w 1083630"/>
                <a:gd name="connsiteY987" fmla="*/ 42356 h 1023300"/>
                <a:gd name="connsiteX988" fmla="*/ 357749 w 1083630"/>
                <a:gd name="connsiteY988" fmla="*/ 42356 h 1023300"/>
                <a:gd name="connsiteX989" fmla="*/ 358593 w 1083630"/>
                <a:gd name="connsiteY989" fmla="*/ 42356 h 1023300"/>
                <a:gd name="connsiteX990" fmla="*/ 359437 w 1083630"/>
                <a:gd name="connsiteY990" fmla="*/ 43200 h 1023300"/>
                <a:gd name="connsiteX991" fmla="*/ 359437 w 1083630"/>
                <a:gd name="connsiteY991" fmla="*/ 42356 h 1023300"/>
                <a:gd name="connsiteX992" fmla="*/ 360282 w 1083630"/>
                <a:gd name="connsiteY992" fmla="*/ 42356 h 1023300"/>
                <a:gd name="connsiteX993" fmla="*/ 360282 w 1083630"/>
                <a:gd name="connsiteY993" fmla="*/ 43200 h 1023300"/>
                <a:gd name="connsiteX994" fmla="*/ 361210 w 1083630"/>
                <a:gd name="connsiteY994" fmla="*/ 43200 h 1023300"/>
                <a:gd name="connsiteX995" fmla="*/ 361210 w 1083630"/>
                <a:gd name="connsiteY995" fmla="*/ 44044 h 1023300"/>
                <a:gd name="connsiteX996" fmla="*/ 362054 w 1083630"/>
                <a:gd name="connsiteY996" fmla="*/ 44044 h 1023300"/>
                <a:gd name="connsiteX997" fmla="*/ 362054 w 1083630"/>
                <a:gd name="connsiteY997" fmla="*/ 44888 h 1023300"/>
                <a:gd name="connsiteX998" fmla="*/ 362898 w 1083630"/>
                <a:gd name="connsiteY998" fmla="*/ 44888 h 1023300"/>
                <a:gd name="connsiteX999" fmla="*/ 362898 w 1083630"/>
                <a:gd name="connsiteY999" fmla="*/ 45731 h 1023300"/>
                <a:gd name="connsiteX1000" fmla="*/ 363742 w 1083630"/>
                <a:gd name="connsiteY1000" fmla="*/ 45731 h 1023300"/>
                <a:gd name="connsiteX1001" fmla="*/ 363742 w 1083630"/>
                <a:gd name="connsiteY1001" fmla="*/ 46575 h 1023300"/>
                <a:gd name="connsiteX1002" fmla="*/ 364587 w 1083630"/>
                <a:gd name="connsiteY1002" fmla="*/ 46575 h 1023300"/>
                <a:gd name="connsiteX1003" fmla="*/ 364587 w 1083630"/>
                <a:gd name="connsiteY1003" fmla="*/ 45731 h 1023300"/>
                <a:gd name="connsiteX1004" fmla="*/ 365431 w 1083630"/>
                <a:gd name="connsiteY1004" fmla="*/ 46575 h 1023300"/>
                <a:gd name="connsiteX1005" fmla="*/ 366275 w 1083630"/>
                <a:gd name="connsiteY1005" fmla="*/ 47419 h 1023300"/>
                <a:gd name="connsiteX1006" fmla="*/ 367119 w 1083630"/>
                <a:gd name="connsiteY1006" fmla="*/ 47419 h 1023300"/>
                <a:gd name="connsiteX1007" fmla="*/ 367119 w 1083630"/>
                <a:gd name="connsiteY1007" fmla="*/ 48263 h 1023300"/>
                <a:gd name="connsiteX1008" fmla="*/ 367963 w 1083630"/>
                <a:gd name="connsiteY1008" fmla="*/ 48263 h 1023300"/>
                <a:gd name="connsiteX1009" fmla="*/ 367963 w 1083630"/>
                <a:gd name="connsiteY1009" fmla="*/ 49106 h 1023300"/>
                <a:gd name="connsiteX1010" fmla="*/ 368807 w 1083630"/>
                <a:gd name="connsiteY1010" fmla="*/ 49106 h 1023300"/>
                <a:gd name="connsiteX1011" fmla="*/ 369652 w 1083630"/>
                <a:gd name="connsiteY1011" fmla="*/ 49950 h 1023300"/>
                <a:gd name="connsiteX1012" fmla="*/ 370496 w 1083630"/>
                <a:gd name="connsiteY1012" fmla="*/ 49950 h 1023300"/>
                <a:gd name="connsiteX1013" fmla="*/ 370496 w 1083630"/>
                <a:gd name="connsiteY1013" fmla="*/ 50794 h 1023300"/>
                <a:gd name="connsiteX1014" fmla="*/ 371340 w 1083630"/>
                <a:gd name="connsiteY1014" fmla="*/ 50794 h 1023300"/>
                <a:gd name="connsiteX1015" fmla="*/ 372184 w 1083630"/>
                <a:gd name="connsiteY1015" fmla="*/ 50794 h 1023300"/>
                <a:gd name="connsiteX1016" fmla="*/ 373028 w 1083630"/>
                <a:gd name="connsiteY1016" fmla="*/ 51638 h 1023300"/>
                <a:gd name="connsiteX1017" fmla="*/ 373872 w 1083630"/>
                <a:gd name="connsiteY1017" fmla="*/ 51638 h 1023300"/>
                <a:gd name="connsiteX1018" fmla="*/ 374716 w 1083630"/>
                <a:gd name="connsiteY1018" fmla="*/ 51638 h 1023300"/>
                <a:gd name="connsiteX1019" fmla="*/ 375561 w 1083630"/>
                <a:gd name="connsiteY1019" fmla="*/ 52481 h 1023300"/>
                <a:gd name="connsiteX1020" fmla="*/ 376405 w 1083630"/>
                <a:gd name="connsiteY1020" fmla="*/ 52481 h 1023300"/>
                <a:gd name="connsiteX1021" fmla="*/ 377249 w 1083630"/>
                <a:gd name="connsiteY1021" fmla="*/ 52481 h 1023300"/>
                <a:gd name="connsiteX1022" fmla="*/ 378093 w 1083630"/>
                <a:gd name="connsiteY1022" fmla="*/ 52481 h 1023300"/>
                <a:gd name="connsiteX1023" fmla="*/ 378937 w 1083630"/>
                <a:gd name="connsiteY1023" fmla="*/ 52481 h 1023300"/>
                <a:gd name="connsiteX1024" fmla="*/ 378937 w 1083630"/>
                <a:gd name="connsiteY1024" fmla="*/ 53325 h 1023300"/>
                <a:gd name="connsiteX1025" fmla="*/ 379781 w 1083630"/>
                <a:gd name="connsiteY1025" fmla="*/ 53325 h 1023300"/>
                <a:gd name="connsiteX1026" fmla="*/ 379866 w 1083630"/>
                <a:gd name="connsiteY1026" fmla="*/ 54169 h 1023300"/>
                <a:gd name="connsiteX1027" fmla="*/ 380710 w 1083630"/>
                <a:gd name="connsiteY1027" fmla="*/ 54169 h 1023300"/>
                <a:gd name="connsiteX1028" fmla="*/ 380710 w 1083630"/>
                <a:gd name="connsiteY1028" fmla="*/ 55013 h 1023300"/>
                <a:gd name="connsiteX1029" fmla="*/ 381554 w 1083630"/>
                <a:gd name="connsiteY1029" fmla="*/ 55013 h 1023300"/>
                <a:gd name="connsiteX1030" fmla="*/ 382398 w 1083630"/>
                <a:gd name="connsiteY1030" fmla="*/ 55013 h 1023300"/>
                <a:gd name="connsiteX1031" fmla="*/ 382398 w 1083630"/>
                <a:gd name="connsiteY1031" fmla="*/ 55856 h 1023300"/>
                <a:gd name="connsiteX1032" fmla="*/ 383242 w 1083630"/>
                <a:gd name="connsiteY1032" fmla="*/ 55856 h 1023300"/>
                <a:gd name="connsiteX1033" fmla="*/ 384086 w 1083630"/>
                <a:gd name="connsiteY1033" fmla="*/ 55856 h 1023300"/>
                <a:gd name="connsiteX1034" fmla="*/ 384931 w 1083630"/>
                <a:gd name="connsiteY1034" fmla="*/ 56700 h 1023300"/>
                <a:gd name="connsiteX1035" fmla="*/ 385775 w 1083630"/>
                <a:gd name="connsiteY1035" fmla="*/ 56700 h 1023300"/>
                <a:gd name="connsiteX1036" fmla="*/ 387463 w 1083630"/>
                <a:gd name="connsiteY1036" fmla="*/ 56616 h 1023300"/>
                <a:gd name="connsiteX1037" fmla="*/ 388307 w 1083630"/>
                <a:gd name="connsiteY1037" fmla="*/ 57460 h 1023300"/>
                <a:gd name="connsiteX1038" fmla="*/ 389151 w 1083630"/>
                <a:gd name="connsiteY1038" fmla="*/ 58303 h 1023300"/>
                <a:gd name="connsiteX1039" fmla="*/ 389995 w 1083630"/>
                <a:gd name="connsiteY1039" fmla="*/ 58303 h 1023300"/>
                <a:gd name="connsiteX1040" fmla="*/ 390840 w 1083630"/>
                <a:gd name="connsiteY1040" fmla="*/ 59147 h 1023300"/>
                <a:gd name="connsiteX1041" fmla="*/ 389995 w 1083630"/>
                <a:gd name="connsiteY1041" fmla="*/ 59147 h 1023300"/>
                <a:gd name="connsiteX1042" fmla="*/ 389995 w 1083630"/>
                <a:gd name="connsiteY1042" fmla="*/ 60075 h 1023300"/>
                <a:gd name="connsiteX1043" fmla="*/ 389151 w 1083630"/>
                <a:gd name="connsiteY1043" fmla="*/ 60919 h 1023300"/>
                <a:gd name="connsiteX1044" fmla="*/ 389995 w 1083630"/>
                <a:gd name="connsiteY1044" fmla="*/ 61763 h 1023300"/>
                <a:gd name="connsiteX1045" fmla="*/ 390840 w 1083630"/>
                <a:gd name="connsiteY1045" fmla="*/ 61763 h 1023300"/>
                <a:gd name="connsiteX1046" fmla="*/ 391684 w 1083630"/>
                <a:gd name="connsiteY1046" fmla="*/ 61763 h 1023300"/>
                <a:gd name="connsiteX1047" fmla="*/ 392528 w 1083630"/>
                <a:gd name="connsiteY1047" fmla="*/ 62606 h 1023300"/>
                <a:gd name="connsiteX1048" fmla="*/ 393372 w 1083630"/>
                <a:gd name="connsiteY1048" fmla="*/ 63450 h 1023300"/>
                <a:gd name="connsiteX1049" fmla="*/ 394216 w 1083630"/>
                <a:gd name="connsiteY1049" fmla="*/ 63366 h 1023300"/>
                <a:gd name="connsiteX1050" fmla="*/ 395060 w 1083630"/>
                <a:gd name="connsiteY1050" fmla="*/ 63366 h 1023300"/>
                <a:gd name="connsiteX1051" fmla="*/ 395904 w 1083630"/>
                <a:gd name="connsiteY1051" fmla="*/ 64210 h 1023300"/>
                <a:gd name="connsiteX1052" fmla="*/ 396749 w 1083630"/>
                <a:gd name="connsiteY1052" fmla="*/ 64210 h 1023300"/>
                <a:gd name="connsiteX1053" fmla="*/ 397593 w 1083630"/>
                <a:gd name="connsiteY1053" fmla="*/ 65053 h 1023300"/>
                <a:gd name="connsiteX1054" fmla="*/ 398521 w 1083630"/>
                <a:gd name="connsiteY1054" fmla="*/ 65897 h 1023300"/>
                <a:gd name="connsiteX1055" fmla="*/ 399365 w 1083630"/>
                <a:gd name="connsiteY1055" fmla="*/ 65897 h 1023300"/>
                <a:gd name="connsiteX1056" fmla="*/ 399365 w 1083630"/>
                <a:gd name="connsiteY1056" fmla="*/ 66741 h 1023300"/>
                <a:gd name="connsiteX1057" fmla="*/ 399365 w 1083630"/>
                <a:gd name="connsiteY1057" fmla="*/ 67584 h 1023300"/>
                <a:gd name="connsiteX1058" fmla="*/ 399365 w 1083630"/>
                <a:gd name="connsiteY1058" fmla="*/ 68513 h 1023300"/>
                <a:gd name="connsiteX1059" fmla="*/ 398521 w 1083630"/>
                <a:gd name="connsiteY1059" fmla="*/ 68513 h 1023300"/>
                <a:gd name="connsiteX1060" fmla="*/ 398521 w 1083630"/>
                <a:gd name="connsiteY1060" fmla="*/ 69356 h 1023300"/>
                <a:gd name="connsiteX1061" fmla="*/ 397677 w 1083630"/>
                <a:gd name="connsiteY1061" fmla="*/ 70200 h 1023300"/>
                <a:gd name="connsiteX1062" fmla="*/ 397677 w 1083630"/>
                <a:gd name="connsiteY1062" fmla="*/ 71044 h 1023300"/>
                <a:gd name="connsiteX1063" fmla="*/ 396833 w 1083630"/>
                <a:gd name="connsiteY1063" fmla="*/ 71044 h 1023300"/>
                <a:gd name="connsiteX1064" fmla="*/ 395989 w 1083630"/>
                <a:gd name="connsiteY1064" fmla="*/ 71888 h 1023300"/>
                <a:gd name="connsiteX1065" fmla="*/ 395989 w 1083630"/>
                <a:gd name="connsiteY1065" fmla="*/ 72731 h 1023300"/>
                <a:gd name="connsiteX1066" fmla="*/ 395145 w 1083630"/>
                <a:gd name="connsiteY1066" fmla="*/ 72731 h 1023300"/>
                <a:gd name="connsiteX1067" fmla="*/ 395145 w 1083630"/>
                <a:gd name="connsiteY1067" fmla="*/ 73575 h 1023300"/>
                <a:gd name="connsiteX1068" fmla="*/ 394301 w 1083630"/>
                <a:gd name="connsiteY1068" fmla="*/ 73575 h 1023300"/>
                <a:gd name="connsiteX1069" fmla="*/ 394301 w 1083630"/>
                <a:gd name="connsiteY1069" fmla="*/ 74419 h 1023300"/>
                <a:gd name="connsiteX1070" fmla="*/ 394301 w 1083630"/>
                <a:gd name="connsiteY1070" fmla="*/ 75263 h 1023300"/>
                <a:gd name="connsiteX1071" fmla="*/ 394301 w 1083630"/>
                <a:gd name="connsiteY1071" fmla="*/ 76106 h 1023300"/>
                <a:gd name="connsiteX1072" fmla="*/ 394301 w 1083630"/>
                <a:gd name="connsiteY1072" fmla="*/ 76950 h 1023300"/>
                <a:gd name="connsiteX1073" fmla="*/ 394301 w 1083630"/>
                <a:gd name="connsiteY1073" fmla="*/ 77794 h 1023300"/>
                <a:gd name="connsiteX1074" fmla="*/ 394301 w 1083630"/>
                <a:gd name="connsiteY1074" fmla="*/ 78638 h 1023300"/>
                <a:gd name="connsiteX1075" fmla="*/ 394301 w 1083630"/>
                <a:gd name="connsiteY1075" fmla="*/ 79481 h 1023300"/>
                <a:gd name="connsiteX1076" fmla="*/ 394301 w 1083630"/>
                <a:gd name="connsiteY1076" fmla="*/ 80325 h 1023300"/>
                <a:gd name="connsiteX1077" fmla="*/ 394301 w 1083630"/>
                <a:gd name="connsiteY1077" fmla="*/ 81169 h 1023300"/>
                <a:gd name="connsiteX1078" fmla="*/ 394301 w 1083630"/>
                <a:gd name="connsiteY1078" fmla="*/ 82013 h 1023300"/>
                <a:gd name="connsiteX1079" fmla="*/ 394301 w 1083630"/>
                <a:gd name="connsiteY1079" fmla="*/ 82856 h 1023300"/>
                <a:gd name="connsiteX1080" fmla="*/ 394301 w 1083630"/>
                <a:gd name="connsiteY1080" fmla="*/ 83785 h 1023300"/>
                <a:gd name="connsiteX1081" fmla="*/ 394301 w 1083630"/>
                <a:gd name="connsiteY1081" fmla="*/ 84628 h 1023300"/>
                <a:gd name="connsiteX1082" fmla="*/ 394301 w 1083630"/>
                <a:gd name="connsiteY1082" fmla="*/ 85472 h 1023300"/>
                <a:gd name="connsiteX1083" fmla="*/ 395145 w 1083630"/>
                <a:gd name="connsiteY1083" fmla="*/ 85472 h 1023300"/>
                <a:gd name="connsiteX1084" fmla="*/ 395145 w 1083630"/>
                <a:gd name="connsiteY1084" fmla="*/ 86316 h 1023300"/>
                <a:gd name="connsiteX1085" fmla="*/ 395145 w 1083630"/>
                <a:gd name="connsiteY1085" fmla="*/ 87160 h 1023300"/>
                <a:gd name="connsiteX1086" fmla="*/ 395145 w 1083630"/>
                <a:gd name="connsiteY1086" fmla="*/ 88003 h 1023300"/>
                <a:gd name="connsiteX1087" fmla="*/ 395229 w 1083630"/>
                <a:gd name="connsiteY1087" fmla="*/ 88847 h 1023300"/>
                <a:gd name="connsiteX1088" fmla="*/ 396073 w 1083630"/>
                <a:gd name="connsiteY1088" fmla="*/ 88847 h 1023300"/>
                <a:gd name="connsiteX1089" fmla="*/ 396073 w 1083630"/>
                <a:gd name="connsiteY1089" fmla="*/ 89691 h 1023300"/>
                <a:gd name="connsiteX1090" fmla="*/ 396918 w 1083630"/>
                <a:gd name="connsiteY1090" fmla="*/ 90534 h 1023300"/>
                <a:gd name="connsiteX1091" fmla="*/ 397761 w 1083630"/>
                <a:gd name="connsiteY1091" fmla="*/ 91378 h 1023300"/>
                <a:gd name="connsiteX1092" fmla="*/ 398606 w 1083630"/>
                <a:gd name="connsiteY1092" fmla="*/ 91378 h 1023300"/>
                <a:gd name="connsiteX1093" fmla="*/ 398606 w 1083630"/>
                <a:gd name="connsiteY1093" fmla="*/ 92222 h 1023300"/>
                <a:gd name="connsiteX1094" fmla="*/ 399450 w 1083630"/>
                <a:gd name="connsiteY1094" fmla="*/ 92222 h 1023300"/>
                <a:gd name="connsiteX1095" fmla="*/ 400294 w 1083630"/>
                <a:gd name="connsiteY1095" fmla="*/ 93066 h 1023300"/>
                <a:gd name="connsiteX1096" fmla="*/ 401138 w 1083630"/>
                <a:gd name="connsiteY1096" fmla="*/ 93066 h 1023300"/>
                <a:gd name="connsiteX1097" fmla="*/ 401982 w 1083630"/>
                <a:gd name="connsiteY1097" fmla="*/ 93066 h 1023300"/>
                <a:gd name="connsiteX1098" fmla="*/ 402826 w 1083630"/>
                <a:gd name="connsiteY1098" fmla="*/ 93066 h 1023300"/>
                <a:gd name="connsiteX1099" fmla="*/ 403671 w 1083630"/>
                <a:gd name="connsiteY1099" fmla="*/ 93066 h 1023300"/>
                <a:gd name="connsiteX1100" fmla="*/ 404515 w 1083630"/>
                <a:gd name="connsiteY1100" fmla="*/ 93066 h 1023300"/>
                <a:gd name="connsiteX1101" fmla="*/ 404515 w 1083630"/>
                <a:gd name="connsiteY1101" fmla="*/ 92138 h 1023300"/>
                <a:gd name="connsiteX1102" fmla="*/ 405359 w 1083630"/>
                <a:gd name="connsiteY1102" fmla="*/ 92138 h 1023300"/>
                <a:gd name="connsiteX1103" fmla="*/ 406203 w 1083630"/>
                <a:gd name="connsiteY1103" fmla="*/ 92138 h 1023300"/>
                <a:gd name="connsiteX1104" fmla="*/ 407047 w 1083630"/>
                <a:gd name="connsiteY1104" fmla="*/ 92138 h 1023300"/>
                <a:gd name="connsiteX1105" fmla="*/ 407891 w 1083630"/>
                <a:gd name="connsiteY1105" fmla="*/ 92138 h 1023300"/>
                <a:gd name="connsiteX1106" fmla="*/ 407891 w 1083630"/>
                <a:gd name="connsiteY1106" fmla="*/ 92981 h 1023300"/>
                <a:gd name="connsiteX1107" fmla="*/ 408736 w 1083630"/>
                <a:gd name="connsiteY1107" fmla="*/ 92981 h 1023300"/>
                <a:gd name="connsiteX1108" fmla="*/ 408736 w 1083630"/>
                <a:gd name="connsiteY1108" fmla="*/ 93825 h 1023300"/>
                <a:gd name="connsiteX1109" fmla="*/ 409580 w 1083630"/>
                <a:gd name="connsiteY1109" fmla="*/ 94669 h 1023300"/>
                <a:gd name="connsiteX1110" fmla="*/ 409580 w 1083630"/>
                <a:gd name="connsiteY1110" fmla="*/ 95513 h 1023300"/>
                <a:gd name="connsiteX1111" fmla="*/ 409580 w 1083630"/>
                <a:gd name="connsiteY1111" fmla="*/ 96356 h 1023300"/>
                <a:gd name="connsiteX1112" fmla="*/ 408736 w 1083630"/>
                <a:gd name="connsiteY1112" fmla="*/ 96356 h 1023300"/>
                <a:gd name="connsiteX1113" fmla="*/ 408736 w 1083630"/>
                <a:gd name="connsiteY1113" fmla="*/ 97285 h 1023300"/>
                <a:gd name="connsiteX1114" fmla="*/ 408736 w 1083630"/>
                <a:gd name="connsiteY1114" fmla="*/ 98128 h 1023300"/>
                <a:gd name="connsiteX1115" fmla="*/ 407891 w 1083630"/>
                <a:gd name="connsiteY1115" fmla="*/ 98128 h 1023300"/>
                <a:gd name="connsiteX1116" fmla="*/ 407891 w 1083630"/>
                <a:gd name="connsiteY1116" fmla="*/ 98972 h 1023300"/>
                <a:gd name="connsiteX1117" fmla="*/ 407891 w 1083630"/>
                <a:gd name="connsiteY1117" fmla="*/ 99816 h 1023300"/>
                <a:gd name="connsiteX1118" fmla="*/ 407047 w 1083630"/>
                <a:gd name="connsiteY1118" fmla="*/ 99816 h 1023300"/>
                <a:gd name="connsiteX1119" fmla="*/ 406203 w 1083630"/>
                <a:gd name="connsiteY1119" fmla="*/ 99816 h 1023300"/>
                <a:gd name="connsiteX1120" fmla="*/ 406203 w 1083630"/>
                <a:gd name="connsiteY1120" fmla="*/ 100660 h 1023300"/>
                <a:gd name="connsiteX1121" fmla="*/ 405359 w 1083630"/>
                <a:gd name="connsiteY1121" fmla="*/ 100660 h 1023300"/>
                <a:gd name="connsiteX1122" fmla="*/ 404515 w 1083630"/>
                <a:gd name="connsiteY1122" fmla="*/ 100660 h 1023300"/>
                <a:gd name="connsiteX1123" fmla="*/ 403671 w 1083630"/>
                <a:gd name="connsiteY1123" fmla="*/ 100660 h 1023300"/>
                <a:gd name="connsiteX1124" fmla="*/ 402826 w 1083630"/>
                <a:gd name="connsiteY1124" fmla="*/ 100660 h 1023300"/>
                <a:gd name="connsiteX1125" fmla="*/ 402826 w 1083630"/>
                <a:gd name="connsiteY1125" fmla="*/ 101503 h 1023300"/>
                <a:gd name="connsiteX1126" fmla="*/ 401982 w 1083630"/>
                <a:gd name="connsiteY1126" fmla="*/ 101503 h 1023300"/>
                <a:gd name="connsiteX1127" fmla="*/ 401138 w 1083630"/>
                <a:gd name="connsiteY1127" fmla="*/ 102347 h 1023300"/>
                <a:gd name="connsiteX1128" fmla="*/ 400294 w 1083630"/>
                <a:gd name="connsiteY1128" fmla="*/ 102347 h 1023300"/>
                <a:gd name="connsiteX1129" fmla="*/ 400294 w 1083630"/>
                <a:gd name="connsiteY1129" fmla="*/ 103191 h 1023300"/>
                <a:gd name="connsiteX1130" fmla="*/ 399450 w 1083630"/>
                <a:gd name="connsiteY1130" fmla="*/ 103191 h 1023300"/>
                <a:gd name="connsiteX1131" fmla="*/ 398606 w 1083630"/>
                <a:gd name="connsiteY1131" fmla="*/ 104035 h 1023300"/>
                <a:gd name="connsiteX1132" fmla="*/ 398606 w 1083630"/>
                <a:gd name="connsiteY1132" fmla="*/ 104878 h 1023300"/>
                <a:gd name="connsiteX1133" fmla="*/ 397761 w 1083630"/>
                <a:gd name="connsiteY1133" fmla="*/ 104878 h 1023300"/>
                <a:gd name="connsiteX1134" fmla="*/ 397761 w 1083630"/>
                <a:gd name="connsiteY1134" fmla="*/ 105722 h 1023300"/>
                <a:gd name="connsiteX1135" fmla="*/ 397761 w 1083630"/>
                <a:gd name="connsiteY1135" fmla="*/ 106566 h 1023300"/>
                <a:gd name="connsiteX1136" fmla="*/ 397761 w 1083630"/>
                <a:gd name="connsiteY1136" fmla="*/ 107494 h 1023300"/>
                <a:gd name="connsiteX1137" fmla="*/ 397761 w 1083630"/>
                <a:gd name="connsiteY1137" fmla="*/ 108338 h 1023300"/>
                <a:gd name="connsiteX1138" fmla="*/ 398690 w 1083630"/>
                <a:gd name="connsiteY1138" fmla="*/ 110025 h 1023300"/>
                <a:gd name="connsiteX1139" fmla="*/ 399534 w 1083630"/>
                <a:gd name="connsiteY1139" fmla="*/ 110025 h 1023300"/>
                <a:gd name="connsiteX1140" fmla="*/ 399534 w 1083630"/>
                <a:gd name="connsiteY1140" fmla="*/ 110869 h 1023300"/>
                <a:gd name="connsiteX1141" fmla="*/ 399534 w 1083630"/>
                <a:gd name="connsiteY1141" fmla="*/ 111713 h 1023300"/>
                <a:gd name="connsiteX1142" fmla="*/ 400379 w 1083630"/>
                <a:gd name="connsiteY1142" fmla="*/ 111713 h 1023300"/>
                <a:gd name="connsiteX1143" fmla="*/ 400379 w 1083630"/>
                <a:gd name="connsiteY1143" fmla="*/ 112557 h 1023300"/>
                <a:gd name="connsiteX1144" fmla="*/ 401222 w 1083630"/>
                <a:gd name="connsiteY1144" fmla="*/ 113400 h 1023300"/>
                <a:gd name="connsiteX1145" fmla="*/ 401222 w 1083630"/>
                <a:gd name="connsiteY1145" fmla="*/ 114244 h 1023300"/>
                <a:gd name="connsiteX1146" fmla="*/ 402067 w 1083630"/>
                <a:gd name="connsiteY1146" fmla="*/ 114244 h 1023300"/>
                <a:gd name="connsiteX1147" fmla="*/ 402067 w 1083630"/>
                <a:gd name="connsiteY1147" fmla="*/ 115088 h 1023300"/>
                <a:gd name="connsiteX1148" fmla="*/ 402067 w 1083630"/>
                <a:gd name="connsiteY1148" fmla="*/ 115931 h 1023300"/>
                <a:gd name="connsiteX1149" fmla="*/ 402911 w 1083630"/>
                <a:gd name="connsiteY1149" fmla="*/ 115931 h 1023300"/>
                <a:gd name="connsiteX1150" fmla="*/ 402911 w 1083630"/>
                <a:gd name="connsiteY1150" fmla="*/ 116775 h 1023300"/>
                <a:gd name="connsiteX1151" fmla="*/ 403755 w 1083630"/>
                <a:gd name="connsiteY1151" fmla="*/ 116775 h 1023300"/>
                <a:gd name="connsiteX1152" fmla="*/ 403755 w 1083630"/>
                <a:gd name="connsiteY1152" fmla="*/ 117619 h 1023300"/>
                <a:gd name="connsiteX1153" fmla="*/ 404599 w 1083630"/>
                <a:gd name="connsiteY1153" fmla="*/ 118463 h 1023300"/>
                <a:gd name="connsiteX1154" fmla="*/ 405443 w 1083630"/>
                <a:gd name="connsiteY1154" fmla="*/ 119306 h 1023300"/>
                <a:gd name="connsiteX1155" fmla="*/ 405443 w 1083630"/>
                <a:gd name="connsiteY1155" fmla="*/ 120150 h 1023300"/>
                <a:gd name="connsiteX1156" fmla="*/ 405443 w 1083630"/>
                <a:gd name="connsiteY1156" fmla="*/ 120994 h 1023300"/>
                <a:gd name="connsiteX1157" fmla="*/ 405443 w 1083630"/>
                <a:gd name="connsiteY1157" fmla="*/ 121838 h 1023300"/>
                <a:gd name="connsiteX1158" fmla="*/ 405443 w 1083630"/>
                <a:gd name="connsiteY1158" fmla="*/ 122681 h 1023300"/>
                <a:gd name="connsiteX1159" fmla="*/ 404599 w 1083630"/>
                <a:gd name="connsiteY1159" fmla="*/ 122681 h 1023300"/>
                <a:gd name="connsiteX1160" fmla="*/ 404599 w 1083630"/>
                <a:gd name="connsiteY1160" fmla="*/ 123525 h 1023300"/>
                <a:gd name="connsiteX1161" fmla="*/ 404599 w 1083630"/>
                <a:gd name="connsiteY1161" fmla="*/ 124369 h 1023300"/>
                <a:gd name="connsiteX1162" fmla="*/ 404599 w 1083630"/>
                <a:gd name="connsiteY1162" fmla="*/ 125213 h 1023300"/>
                <a:gd name="connsiteX1163" fmla="*/ 403755 w 1083630"/>
                <a:gd name="connsiteY1163" fmla="*/ 125213 h 1023300"/>
                <a:gd name="connsiteX1164" fmla="*/ 403755 w 1083630"/>
                <a:gd name="connsiteY1164" fmla="*/ 126056 h 1023300"/>
                <a:gd name="connsiteX1165" fmla="*/ 402911 w 1083630"/>
                <a:gd name="connsiteY1165" fmla="*/ 126056 h 1023300"/>
                <a:gd name="connsiteX1166" fmla="*/ 402911 w 1083630"/>
                <a:gd name="connsiteY1166" fmla="*/ 126900 h 1023300"/>
                <a:gd name="connsiteX1167" fmla="*/ 402067 w 1083630"/>
                <a:gd name="connsiteY1167" fmla="*/ 126900 h 1023300"/>
                <a:gd name="connsiteX1168" fmla="*/ 402067 w 1083630"/>
                <a:gd name="connsiteY1168" fmla="*/ 127744 h 1023300"/>
                <a:gd name="connsiteX1169" fmla="*/ 402151 w 1083630"/>
                <a:gd name="connsiteY1169" fmla="*/ 128588 h 1023300"/>
                <a:gd name="connsiteX1170" fmla="*/ 402151 w 1083630"/>
                <a:gd name="connsiteY1170" fmla="*/ 129432 h 1023300"/>
                <a:gd name="connsiteX1171" fmla="*/ 402151 w 1083630"/>
                <a:gd name="connsiteY1171" fmla="*/ 130275 h 1023300"/>
                <a:gd name="connsiteX1172" fmla="*/ 402151 w 1083630"/>
                <a:gd name="connsiteY1172" fmla="*/ 131119 h 1023300"/>
                <a:gd name="connsiteX1173" fmla="*/ 401307 w 1083630"/>
                <a:gd name="connsiteY1173" fmla="*/ 131119 h 1023300"/>
                <a:gd name="connsiteX1174" fmla="*/ 400463 w 1083630"/>
                <a:gd name="connsiteY1174" fmla="*/ 131119 h 1023300"/>
                <a:gd name="connsiteX1175" fmla="*/ 399619 w 1083630"/>
                <a:gd name="connsiteY1175" fmla="*/ 131203 h 1023300"/>
                <a:gd name="connsiteX1176" fmla="*/ 398775 w 1083630"/>
                <a:gd name="connsiteY1176" fmla="*/ 131203 h 1023300"/>
                <a:gd name="connsiteX1177" fmla="*/ 398775 w 1083630"/>
                <a:gd name="connsiteY1177" fmla="*/ 130360 h 1023300"/>
                <a:gd name="connsiteX1178" fmla="*/ 397930 w 1083630"/>
                <a:gd name="connsiteY1178" fmla="*/ 130360 h 1023300"/>
                <a:gd name="connsiteX1179" fmla="*/ 397086 w 1083630"/>
                <a:gd name="connsiteY1179" fmla="*/ 130360 h 1023300"/>
                <a:gd name="connsiteX1180" fmla="*/ 396242 w 1083630"/>
                <a:gd name="connsiteY1180" fmla="*/ 130360 h 1023300"/>
                <a:gd name="connsiteX1181" fmla="*/ 395314 w 1083630"/>
                <a:gd name="connsiteY1181" fmla="*/ 130360 h 1023300"/>
                <a:gd name="connsiteX1182" fmla="*/ 394469 w 1083630"/>
                <a:gd name="connsiteY1182" fmla="*/ 130360 h 1023300"/>
                <a:gd name="connsiteX1183" fmla="*/ 394469 w 1083630"/>
                <a:gd name="connsiteY1183" fmla="*/ 129516 h 1023300"/>
                <a:gd name="connsiteX1184" fmla="*/ 393625 w 1083630"/>
                <a:gd name="connsiteY1184" fmla="*/ 129516 h 1023300"/>
                <a:gd name="connsiteX1185" fmla="*/ 392781 w 1083630"/>
                <a:gd name="connsiteY1185" fmla="*/ 129516 h 1023300"/>
                <a:gd name="connsiteX1186" fmla="*/ 391937 w 1083630"/>
                <a:gd name="connsiteY1186" fmla="*/ 129516 h 1023300"/>
                <a:gd name="connsiteX1187" fmla="*/ 391093 w 1083630"/>
                <a:gd name="connsiteY1187" fmla="*/ 129516 h 1023300"/>
                <a:gd name="connsiteX1188" fmla="*/ 390249 w 1083630"/>
                <a:gd name="connsiteY1188" fmla="*/ 129516 h 1023300"/>
                <a:gd name="connsiteX1189" fmla="*/ 390249 w 1083630"/>
                <a:gd name="connsiteY1189" fmla="*/ 128672 h 1023300"/>
                <a:gd name="connsiteX1190" fmla="*/ 389404 w 1083630"/>
                <a:gd name="connsiteY1190" fmla="*/ 128672 h 1023300"/>
                <a:gd name="connsiteX1191" fmla="*/ 388560 w 1083630"/>
                <a:gd name="connsiteY1191" fmla="*/ 128672 h 1023300"/>
                <a:gd name="connsiteX1192" fmla="*/ 387716 w 1083630"/>
                <a:gd name="connsiteY1192" fmla="*/ 128672 h 1023300"/>
                <a:gd name="connsiteX1193" fmla="*/ 386872 w 1083630"/>
                <a:gd name="connsiteY1193" fmla="*/ 128672 h 1023300"/>
                <a:gd name="connsiteX1194" fmla="*/ 386028 w 1083630"/>
                <a:gd name="connsiteY1194" fmla="*/ 127828 h 1023300"/>
                <a:gd name="connsiteX1195" fmla="*/ 385184 w 1083630"/>
                <a:gd name="connsiteY1195" fmla="*/ 127828 h 1023300"/>
                <a:gd name="connsiteX1196" fmla="*/ 384340 w 1083630"/>
                <a:gd name="connsiteY1196" fmla="*/ 127828 h 1023300"/>
                <a:gd name="connsiteX1197" fmla="*/ 383496 w 1083630"/>
                <a:gd name="connsiteY1197" fmla="*/ 127828 h 1023300"/>
                <a:gd name="connsiteX1198" fmla="*/ 382651 w 1083630"/>
                <a:gd name="connsiteY1198" fmla="*/ 128672 h 1023300"/>
                <a:gd name="connsiteX1199" fmla="*/ 381807 w 1083630"/>
                <a:gd name="connsiteY1199" fmla="*/ 129516 h 1023300"/>
                <a:gd name="connsiteX1200" fmla="*/ 381807 w 1083630"/>
                <a:gd name="connsiteY1200" fmla="*/ 130360 h 1023300"/>
                <a:gd name="connsiteX1201" fmla="*/ 380963 w 1083630"/>
                <a:gd name="connsiteY1201" fmla="*/ 130360 h 1023300"/>
                <a:gd name="connsiteX1202" fmla="*/ 380963 w 1083630"/>
                <a:gd name="connsiteY1202" fmla="*/ 131203 h 1023300"/>
                <a:gd name="connsiteX1203" fmla="*/ 380119 w 1083630"/>
                <a:gd name="connsiteY1203" fmla="*/ 131203 h 1023300"/>
                <a:gd name="connsiteX1204" fmla="*/ 380119 w 1083630"/>
                <a:gd name="connsiteY1204" fmla="*/ 132047 h 1023300"/>
                <a:gd name="connsiteX1205" fmla="*/ 379275 w 1083630"/>
                <a:gd name="connsiteY1205" fmla="*/ 132131 h 1023300"/>
                <a:gd name="connsiteX1206" fmla="*/ 379275 w 1083630"/>
                <a:gd name="connsiteY1206" fmla="*/ 132975 h 1023300"/>
                <a:gd name="connsiteX1207" fmla="*/ 378431 w 1083630"/>
                <a:gd name="connsiteY1207" fmla="*/ 132975 h 1023300"/>
                <a:gd name="connsiteX1208" fmla="*/ 377586 w 1083630"/>
                <a:gd name="connsiteY1208" fmla="*/ 132975 h 1023300"/>
                <a:gd name="connsiteX1209" fmla="*/ 376742 w 1083630"/>
                <a:gd name="connsiteY1209" fmla="*/ 132975 h 1023300"/>
                <a:gd name="connsiteX1210" fmla="*/ 375898 w 1083630"/>
                <a:gd name="connsiteY1210" fmla="*/ 133819 h 1023300"/>
                <a:gd name="connsiteX1211" fmla="*/ 375054 w 1083630"/>
                <a:gd name="connsiteY1211" fmla="*/ 133819 h 1023300"/>
                <a:gd name="connsiteX1212" fmla="*/ 374210 w 1083630"/>
                <a:gd name="connsiteY1212" fmla="*/ 133819 h 1023300"/>
                <a:gd name="connsiteX1213" fmla="*/ 373366 w 1083630"/>
                <a:gd name="connsiteY1213" fmla="*/ 134663 h 1023300"/>
                <a:gd name="connsiteX1214" fmla="*/ 372522 w 1083630"/>
                <a:gd name="connsiteY1214" fmla="*/ 134663 h 1023300"/>
                <a:gd name="connsiteX1215" fmla="*/ 371677 w 1083630"/>
                <a:gd name="connsiteY1215" fmla="*/ 134663 h 1023300"/>
                <a:gd name="connsiteX1216" fmla="*/ 370833 w 1083630"/>
                <a:gd name="connsiteY1216" fmla="*/ 135507 h 1023300"/>
                <a:gd name="connsiteX1217" fmla="*/ 369989 w 1083630"/>
                <a:gd name="connsiteY1217" fmla="*/ 135507 h 1023300"/>
                <a:gd name="connsiteX1218" fmla="*/ 369145 w 1083630"/>
                <a:gd name="connsiteY1218" fmla="*/ 135507 h 1023300"/>
                <a:gd name="connsiteX1219" fmla="*/ 368301 w 1083630"/>
                <a:gd name="connsiteY1219" fmla="*/ 135507 h 1023300"/>
                <a:gd name="connsiteX1220" fmla="*/ 367457 w 1083630"/>
                <a:gd name="connsiteY1220" fmla="*/ 135507 h 1023300"/>
                <a:gd name="connsiteX1221" fmla="*/ 366613 w 1083630"/>
                <a:gd name="connsiteY1221" fmla="*/ 135507 h 1023300"/>
                <a:gd name="connsiteX1222" fmla="*/ 365769 w 1083630"/>
                <a:gd name="connsiteY1222" fmla="*/ 135507 h 1023300"/>
                <a:gd name="connsiteX1223" fmla="*/ 364924 w 1083630"/>
                <a:gd name="connsiteY1223" fmla="*/ 135507 h 1023300"/>
                <a:gd name="connsiteX1224" fmla="*/ 364080 w 1083630"/>
                <a:gd name="connsiteY1224" fmla="*/ 135507 h 1023300"/>
                <a:gd name="connsiteX1225" fmla="*/ 363236 w 1083630"/>
                <a:gd name="connsiteY1225" fmla="*/ 135591 h 1023300"/>
                <a:gd name="connsiteX1226" fmla="*/ 362392 w 1083630"/>
                <a:gd name="connsiteY1226" fmla="*/ 135591 h 1023300"/>
                <a:gd name="connsiteX1227" fmla="*/ 361548 w 1083630"/>
                <a:gd name="connsiteY1227" fmla="*/ 135591 h 1023300"/>
                <a:gd name="connsiteX1228" fmla="*/ 360704 w 1083630"/>
                <a:gd name="connsiteY1228" fmla="*/ 135591 h 1023300"/>
                <a:gd name="connsiteX1229" fmla="*/ 359859 w 1083630"/>
                <a:gd name="connsiteY1229" fmla="*/ 134747 h 1023300"/>
                <a:gd name="connsiteX1230" fmla="*/ 359015 w 1083630"/>
                <a:gd name="connsiteY1230" fmla="*/ 134747 h 1023300"/>
                <a:gd name="connsiteX1231" fmla="*/ 358171 w 1083630"/>
                <a:gd name="connsiteY1231" fmla="*/ 134747 h 1023300"/>
                <a:gd name="connsiteX1232" fmla="*/ 357327 w 1083630"/>
                <a:gd name="connsiteY1232" fmla="*/ 134747 h 1023300"/>
                <a:gd name="connsiteX1233" fmla="*/ 356483 w 1083630"/>
                <a:gd name="connsiteY1233" fmla="*/ 134747 h 1023300"/>
                <a:gd name="connsiteX1234" fmla="*/ 355639 w 1083630"/>
                <a:gd name="connsiteY1234" fmla="*/ 134747 h 1023300"/>
                <a:gd name="connsiteX1235" fmla="*/ 353951 w 1083630"/>
                <a:gd name="connsiteY1235" fmla="*/ 134747 h 1023300"/>
                <a:gd name="connsiteX1236" fmla="*/ 353106 w 1083630"/>
                <a:gd name="connsiteY1236" fmla="*/ 134747 h 1023300"/>
                <a:gd name="connsiteX1237" fmla="*/ 352262 w 1083630"/>
                <a:gd name="connsiteY1237" fmla="*/ 134747 h 1023300"/>
                <a:gd name="connsiteX1238" fmla="*/ 352262 w 1083630"/>
                <a:gd name="connsiteY1238" fmla="*/ 133903 h 1023300"/>
                <a:gd name="connsiteX1239" fmla="*/ 353106 w 1083630"/>
                <a:gd name="connsiteY1239" fmla="*/ 133903 h 1023300"/>
                <a:gd name="connsiteX1240" fmla="*/ 353106 w 1083630"/>
                <a:gd name="connsiteY1240" fmla="*/ 133060 h 1023300"/>
                <a:gd name="connsiteX1241" fmla="*/ 353106 w 1083630"/>
                <a:gd name="connsiteY1241" fmla="*/ 132216 h 1023300"/>
                <a:gd name="connsiteX1242" fmla="*/ 353951 w 1083630"/>
                <a:gd name="connsiteY1242" fmla="*/ 132216 h 1023300"/>
                <a:gd name="connsiteX1243" fmla="*/ 354794 w 1083630"/>
                <a:gd name="connsiteY1243" fmla="*/ 132216 h 1023300"/>
                <a:gd name="connsiteX1244" fmla="*/ 353951 w 1083630"/>
                <a:gd name="connsiteY1244" fmla="*/ 131372 h 1023300"/>
                <a:gd name="connsiteX1245" fmla="*/ 353106 w 1083630"/>
                <a:gd name="connsiteY1245" fmla="*/ 131372 h 1023300"/>
                <a:gd name="connsiteX1246" fmla="*/ 352262 w 1083630"/>
                <a:gd name="connsiteY1246" fmla="*/ 131372 h 1023300"/>
                <a:gd name="connsiteX1247" fmla="*/ 353106 w 1083630"/>
                <a:gd name="connsiteY1247" fmla="*/ 130528 h 1023300"/>
                <a:gd name="connsiteX1248" fmla="*/ 353106 w 1083630"/>
                <a:gd name="connsiteY1248" fmla="*/ 129685 h 1023300"/>
                <a:gd name="connsiteX1249" fmla="*/ 353951 w 1083630"/>
                <a:gd name="connsiteY1249" fmla="*/ 129685 h 1023300"/>
                <a:gd name="connsiteX1250" fmla="*/ 354794 w 1083630"/>
                <a:gd name="connsiteY1250" fmla="*/ 130528 h 1023300"/>
                <a:gd name="connsiteX1251" fmla="*/ 354794 w 1083630"/>
                <a:gd name="connsiteY1251" fmla="*/ 129685 h 1023300"/>
                <a:gd name="connsiteX1252" fmla="*/ 354794 w 1083630"/>
                <a:gd name="connsiteY1252" fmla="*/ 128841 h 1023300"/>
                <a:gd name="connsiteX1253" fmla="*/ 354794 w 1083630"/>
                <a:gd name="connsiteY1253" fmla="*/ 127997 h 1023300"/>
                <a:gd name="connsiteX1254" fmla="*/ 354794 w 1083630"/>
                <a:gd name="connsiteY1254" fmla="*/ 127153 h 1023300"/>
                <a:gd name="connsiteX1255" fmla="*/ 354794 w 1083630"/>
                <a:gd name="connsiteY1255" fmla="*/ 126309 h 1023300"/>
                <a:gd name="connsiteX1256" fmla="*/ 354794 w 1083630"/>
                <a:gd name="connsiteY1256" fmla="*/ 125381 h 1023300"/>
                <a:gd name="connsiteX1257" fmla="*/ 354794 w 1083630"/>
                <a:gd name="connsiteY1257" fmla="*/ 124538 h 1023300"/>
                <a:gd name="connsiteX1258" fmla="*/ 354794 w 1083630"/>
                <a:gd name="connsiteY1258" fmla="*/ 122850 h 1023300"/>
                <a:gd name="connsiteX1259" fmla="*/ 354710 w 1083630"/>
                <a:gd name="connsiteY1259" fmla="*/ 122006 h 1023300"/>
                <a:gd name="connsiteX1260" fmla="*/ 354710 w 1083630"/>
                <a:gd name="connsiteY1260" fmla="*/ 121163 h 1023300"/>
                <a:gd name="connsiteX1261" fmla="*/ 354710 w 1083630"/>
                <a:gd name="connsiteY1261" fmla="*/ 120319 h 1023300"/>
                <a:gd name="connsiteX1262" fmla="*/ 353866 w 1083630"/>
                <a:gd name="connsiteY1262" fmla="*/ 120319 h 1023300"/>
                <a:gd name="connsiteX1263" fmla="*/ 353022 w 1083630"/>
                <a:gd name="connsiteY1263" fmla="*/ 119475 h 1023300"/>
                <a:gd name="connsiteX1264" fmla="*/ 353022 w 1083630"/>
                <a:gd name="connsiteY1264" fmla="*/ 118632 h 1023300"/>
                <a:gd name="connsiteX1265" fmla="*/ 353022 w 1083630"/>
                <a:gd name="connsiteY1265" fmla="*/ 117788 h 1023300"/>
                <a:gd name="connsiteX1266" fmla="*/ 352178 w 1083630"/>
                <a:gd name="connsiteY1266" fmla="*/ 116944 h 1023300"/>
                <a:gd name="connsiteX1267" fmla="*/ 352178 w 1083630"/>
                <a:gd name="connsiteY1267" fmla="*/ 116100 h 1023300"/>
                <a:gd name="connsiteX1268" fmla="*/ 351333 w 1083630"/>
                <a:gd name="connsiteY1268" fmla="*/ 116100 h 1023300"/>
                <a:gd name="connsiteX1269" fmla="*/ 351333 w 1083630"/>
                <a:gd name="connsiteY1269" fmla="*/ 115256 h 1023300"/>
                <a:gd name="connsiteX1270" fmla="*/ 350489 w 1083630"/>
                <a:gd name="connsiteY1270" fmla="*/ 115256 h 1023300"/>
                <a:gd name="connsiteX1271" fmla="*/ 350489 w 1083630"/>
                <a:gd name="connsiteY1271" fmla="*/ 114413 h 1023300"/>
                <a:gd name="connsiteX1272" fmla="*/ 349645 w 1083630"/>
                <a:gd name="connsiteY1272" fmla="*/ 113569 h 1023300"/>
                <a:gd name="connsiteX1273" fmla="*/ 348801 w 1083630"/>
                <a:gd name="connsiteY1273" fmla="*/ 112725 h 1023300"/>
                <a:gd name="connsiteX1274" fmla="*/ 347957 w 1083630"/>
                <a:gd name="connsiteY1274" fmla="*/ 112725 h 1023300"/>
                <a:gd name="connsiteX1275" fmla="*/ 347957 w 1083630"/>
                <a:gd name="connsiteY1275" fmla="*/ 111881 h 1023300"/>
                <a:gd name="connsiteX1276" fmla="*/ 347113 w 1083630"/>
                <a:gd name="connsiteY1276" fmla="*/ 111881 h 1023300"/>
                <a:gd name="connsiteX1277" fmla="*/ 346269 w 1083630"/>
                <a:gd name="connsiteY1277" fmla="*/ 111881 h 1023300"/>
                <a:gd name="connsiteX1278" fmla="*/ 345425 w 1083630"/>
                <a:gd name="connsiteY1278" fmla="*/ 111881 h 1023300"/>
                <a:gd name="connsiteX1279" fmla="*/ 345425 w 1083630"/>
                <a:gd name="connsiteY1279" fmla="*/ 112725 h 1023300"/>
                <a:gd name="connsiteX1280" fmla="*/ 344580 w 1083630"/>
                <a:gd name="connsiteY1280" fmla="*/ 112725 h 1023300"/>
                <a:gd name="connsiteX1281" fmla="*/ 343736 w 1083630"/>
                <a:gd name="connsiteY1281" fmla="*/ 112725 h 1023300"/>
                <a:gd name="connsiteX1282" fmla="*/ 343736 w 1083630"/>
                <a:gd name="connsiteY1282" fmla="*/ 113653 h 1023300"/>
                <a:gd name="connsiteX1283" fmla="*/ 342892 w 1083630"/>
                <a:gd name="connsiteY1283" fmla="*/ 113653 h 1023300"/>
                <a:gd name="connsiteX1284" fmla="*/ 342892 w 1083630"/>
                <a:gd name="connsiteY1284" fmla="*/ 114497 h 1023300"/>
                <a:gd name="connsiteX1285" fmla="*/ 342048 w 1083630"/>
                <a:gd name="connsiteY1285" fmla="*/ 114497 h 1023300"/>
                <a:gd name="connsiteX1286" fmla="*/ 341204 w 1083630"/>
                <a:gd name="connsiteY1286" fmla="*/ 114497 h 1023300"/>
                <a:gd name="connsiteX1287" fmla="*/ 341204 w 1083630"/>
                <a:gd name="connsiteY1287" fmla="*/ 115341 h 1023300"/>
                <a:gd name="connsiteX1288" fmla="*/ 340360 w 1083630"/>
                <a:gd name="connsiteY1288" fmla="*/ 115341 h 1023300"/>
                <a:gd name="connsiteX1289" fmla="*/ 339515 w 1083630"/>
                <a:gd name="connsiteY1289" fmla="*/ 116185 h 1023300"/>
                <a:gd name="connsiteX1290" fmla="*/ 338671 w 1083630"/>
                <a:gd name="connsiteY1290" fmla="*/ 117028 h 1023300"/>
                <a:gd name="connsiteX1291" fmla="*/ 337827 w 1083630"/>
                <a:gd name="connsiteY1291" fmla="*/ 117872 h 1023300"/>
                <a:gd name="connsiteX1292" fmla="*/ 337827 w 1083630"/>
                <a:gd name="connsiteY1292" fmla="*/ 117028 h 1023300"/>
                <a:gd name="connsiteX1293" fmla="*/ 336983 w 1083630"/>
                <a:gd name="connsiteY1293" fmla="*/ 116185 h 1023300"/>
                <a:gd name="connsiteX1294" fmla="*/ 336983 w 1083630"/>
                <a:gd name="connsiteY1294" fmla="*/ 115341 h 1023300"/>
                <a:gd name="connsiteX1295" fmla="*/ 336139 w 1083630"/>
                <a:gd name="connsiteY1295" fmla="*/ 115341 h 1023300"/>
                <a:gd name="connsiteX1296" fmla="*/ 335295 w 1083630"/>
                <a:gd name="connsiteY1296" fmla="*/ 114497 h 1023300"/>
                <a:gd name="connsiteX1297" fmla="*/ 334451 w 1083630"/>
                <a:gd name="connsiteY1297" fmla="*/ 115341 h 1023300"/>
                <a:gd name="connsiteX1298" fmla="*/ 334451 w 1083630"/>
                <a:gd name="connsiteY1298" fmla="*/ 116185 h 1023300"/>
                <a:gd name="connsiteX1299" fmla="*/ 333607 w 1083630"/>
                <a:gd name="connsiteY1299" fmla="*/ 116185 h 1023300"/>
                <a:gd name="connsiteX1300" fmla="*/ 333607 w 1083630"/>
                <a:gd name="connsiteY1300" fmla="*/ 117028 h 1023300"/>
                <a:gd name="connsiteX1301" fmla="*/ 332762 w 1083630"/>
                <a:gd name="connsiteY1301" fmla="*/ 117872 h 1023300"/>
                <a:gd name="connsiteX1302" fmla="*/ 332762 w 1083630"/>
                <a:gd name="connsiteY1302" fmla="*/ 118716 h 1023300"/>
                <a:gd name="connsiteX1303" fmla="*/ 331918 w 1083630"/>
                <a:gd name="connsiteY1303" fmla="*/ 118716 h 1023300"/>
                <a:gd name="connsiteX1304" fmla="*/ 331918 w 1083630"/>
                <a:gd name="connsiteY1304" fmla="*/ 119560 h 1023300"/>
                <a:gd name="connsiteX1305" fmla="*/ 331074 w 1083630"/>
                <a:gd name="connsiteY1305" fmla="*/ 120488 h 1023300"/>
                <a:gd name="connsiteX1306" fmla="*/ 331074 w 1083630"/>
                <a:gd name="connsiteY1306" fmla="*/ 121331 h 1023300"/>
                <a:gd name="connsiteX1307" fmla="*/ 330230 w 1083630"/>
                <a:gd name="connsiteY1307" fmla="*/ 121331 h 1023300"/>
                <a:gd name="connsiteX1308" fmla="*/ 329386 w 1083630"/>
                <a:gd name="connsiteY1308" fmla="*/ 122175 h 1023300"/>
                <a:gd name="connsiteX1309" fmla="*/ 328542 w 1083630"/>
                <a:gd name="connsiteY1309" fmla="*/ 123019 h 1023300"/>
                <a:gd name="connsiteX1310" fmla="*/ 328542 w 1083630"/>
                <a:gd name="connsiteY1310" fmla="*/ 123863 h 1023300"/>
                <a:gd name="connsiteX1311" fmla="*/ 327697 w 1083630"/>
                <a:gd name="connsiteY1311" fmla="*/ 123863 h 1023300"/>
                <a:gd name="connsiteX1312" fmla="*/ 326853 w 1083630"/>
                <a:gd name="connsiteY1312" fmla="*/ 123863 h 1023300"/>
                <a:gd name="connsiteX1313" fmla="*/ 326853 w 1083630"/>
                <a:gd name="connsiteY1313" fmla="*/ 124707 h 1023300"/>
                <a:gd name="connsiteX1314" fmla="*/ 326009 w 1083630"/>
                <a:gd name="connsiteY1314" fmla="*/ 125550 h 1023300"/>
                <a:gd name="connsiteX1315" fmla="*/ 325165 w 1083630"/>
                <a:gd name="connsiteY1315" fmla="*/ 125550 h 1023300"/>
                <a:gd name="connsiteX1316" fmla="*/ 324321 w 1083630"/>
                <a:gd name="connsiteY1316" fmla="*/ 124707 h 1023300"/>
                <a:gd name="connsiteX1317" fmla="*/ 323477 w 1083630"/>
                <a:gd name="connsiteY1317" fmla="*/ 123863 h 1023300"/>
                <a:gd name="connsiteX1318" fmla="*/ 322633 w 1083630"/>
                <a:gd name="connsiteY1318" fmla="*/ 123019 h 1023300"/>
                <a:gd name="connsiteX1319" fmla="*/ 321788 w 1083630"/>
                <a:gd name="connsiteY1319" fmla="*/ 123019 h 1023300"/>
                <a:gd name="connsiteX1320" fmla="*/ 321788 w 1083630"/>
                <a:gd name="connsiteY1320" fmla="*/ 123863 h 1023300"/>
                <a:gd name="connsiteX1321" fmla="*/ 320944 w 1083630"/>
                <a:gd name="connsiteY1321" fmla="*/ 123863 h 1023300"/>
                <a:gd name="connsiteX1322" fmla="*/ 320944 w 1083630"/>
                <a:gd name="connsiteY1322" fmla="*/ 124707 h 1023300"/>
                <a:gd name="connsiteX1323" fmla="*/ 320100 w 1083630"/>
                <a:gd name="connsiteY1323" fmla="*/ 123863 h 1023300"/>
                <a:gd name="connsiteX1324" fmla="*/ 319256 w 1083630"/>
                <a:gd name="connsiteY1324" fmla="*/ 123019 h 1023300"/>
                <a:gd name="connsiteX1325" fmla="*/ 318412 w 1083630"/>
                <a:gd name="connsiteY1325" fmla="*/ 122175 h 1023300"/>
                <a:gd name="connsiteX1326" fmla="*/ 317568 w 1083630"/>
                <a:gd name="connsiteY1326" fmla="*/ 121331 h 1023300"/>
                <a:gd name="connsiteX1327" fmla="*/ 316724 w 1083630"/>
                <a:gd name="connsiteY1327" fmla="*/ 121331 h 1023300"/>
                <a:gd name="connsiteX1328" fmla="*/ 316724 w 1083630"/>
                <a:gd name="connsiteY1328" fmla="*/ 120488 h 1023300"/>
                <a:gd name="connsiteX1329" fmla="*/ 315879 w 1083630"/>
                <a:gd name="connsiteY1329" fmla="*/ 120488 h 1023300"/>
                <a:gd name="connsiteX1330" fmla="*/ 315879 w 1083630"/>
                <a:gd name="connsiteY1330" fmla="*/ 119644 h 1023300"/>
                <a:gd name="connsiteX1331" fmla="*/ 315035 w 1083630"/>
                <a:gd name="connsiteY1331" fmla="*/ 119644 h 1023300"/>
                <a:gd name="connsiteX1332" fmla="*/ 315035 w 1083630"/>
                <a:gd name="connsiteY1332" fmla="*/ 118800 h 1023300"/>
                <a:gd name="connsiteX1333" fmla="*/ 314191 w 1083630"/>
                <a:gd name="connsiteY1333" fmla="*/ 118800 h 1023300"/>
                <a:gd name="connsiteX1334" fmla="*/ 314191 w 1083630"/>
                <a:gd name="connsiteY1334" fmla="*/ 117956 h 1023300"/>
                <a:gd name="connsiteX1335" fmla="*/ 313347 w 1083630"/>
                <a:gd name="connsiteY1335" fmla="*/ 117956 h 1023300"/>
                <a:gd name="connsiteX1336" fmla="*/ 312503 w 1083630"/>
                <a:gd name="connsiteY1336" fmla="*/ 117956 h 1023300"/>
                <a:gd name="connsiteX1337" fmla="*/ 312503 w 1083630"/>
                <a:gd name="connsiteY1337" fmla="*/ 117113 h 1023300"/>
                <a:gd name="connsiteX1338" fmla="*/ 311574 w 1083630"/>
                <a:gd name="connsiteY1338" fmla="*/ 117113 h 1023300"/>
                <a:gd name="connsiteX1339" fmla="*/ 311574 w 1083630"/>
                <a:gd name="connsiteY1339" fmla="*/ 116269 h 1023300"/>
                <a:gd name="connsiteX1340" fmla="*/ 310730 w 1083630"/>
                <a:gd name="connsiteY1340" fmla="*/ 115425 h 1023300"/>
                <a:gd name="connsiteX1341" fmla="*/ 310730 w 1083630"/>
                <a:gd name="connsiteY1341" fmla="*/ 114581 h 1023300"/>
                <a:gd name="connsiteX1342" fmla="*/ 309886 w 1083630"/>
                <a:gd name="connsiteY1342" fmla="*/ 114581 h 1023300"/>
                <a:gd name="connsiteX1343" fmla="*/ 309886 w 1083630"/>
                <a:gd name="connsiteY1343" fmla="*/ 113738 h 1023300"/>
                <a:gd name="connsiteX1344" fmla="*/ 309042 w 1083630"/>
                <a:gd name="connsiteY1344" fmla="*/ 112894 h 1023300"/>
                <a:gd name="connsiteX1345" fmla="*/ 309042 w 1083630"/>
                <a:gd name="connsiteY1345" fmla="*/ 113738 h 1023300"/>
                <a:gd name="connsiteX1346" fmla="*/ 309042 w 1083630"/>
                <a:gd name="connsiteY1346" fmla="*/ 114666 h 1023300"/>
                <a:gd name="connsiteX1347" fmla="*/ 308198 w 1083630"/>
                <a:gd name="connsiteY1347" fmla="*/ 114666 h 1023300"/>
                <a:gd name="connsiteX1348" fmla="*/ 308198 w 1083630"/>
                <a:gd name="connsiteY1348" fmla="*/ 115509 h 1023300"/>
                <a:gd name="connsiteX1349" fmla="*/ 307353 w 1083630"/>
                <a:gd name="connsiteY1349" fmla="*/ 116353 h 1023300"/>
                <a:gd name="connsiteX1350" fmla="*/ 307353 w 1083630"/>
                <a:gd name="connsiteY1350" fmla="*/ 117197 h 1023300"/>
                <a:gd name="connsiteX1351" fmla="*/ 306509 w 1083630"/>
                <a:gd name="connsiteY1351" fmla="*/ 118041 h 1023300"/>
                <a:gd name="connsiteX1352" fmla="*/ 306594 w 1083630"/>
                <a:gd name="connsiteY1352" fmla="*/ 118885 h 1023300"/>
                <a:gd name="connsiteX1353" fmla="*/ 305750 w 1083630"/>
                <a:gd name="connsiteY1353" fmla="*/ 118885 h 1023300"/>
                <a:gd name="connsiteX1354" fmla="*/ 305750 w 1083630"/>
                <a:gd name="connsiteY1354" fmla="*/ 119728 h 1023300"/>
                <a:gd name="connsiteX1355" fmla="*/ 305750 w 1083630"/>
                <a:gd name="connsiteY1355" fmla="*/ 120572 h 1023300"/>
                <a:gd name="connsiteX1356" fmla="*/ 304905 w 1083630"/>
                <a:gd name="connsiteY1356" fmla="*/ 121416 h 1023300"/>
                <a:gd name="connsiteX1357" fmla="*/ 304905 w 1083630"/>
                <a:gd name="connsiteY1357" fmla="*/ 122260 h 1023300"/>
                <a:gd name="connsiteX1358" fmla="*/ 304061 w 1083630"/>
                <a:gd name="connsiteY1358" fmla="*/ 122260 h 1023300"/>
                <a:gd name="connsiteX1359" fmla="*/ 304061 w 1083630"/>
                <a:gd name="connsiteY1359" fmla="*/ 123103 h 1023300"/>
                <a:gd name="connsiteX1360" fmla="*/ 304061 w 1083630"/>
                <a:gd name="connsiteY1360" fmla="*/ 123947 h 1023300"/>
                <a:gd name="connsiteX1361" fmla="*/ 303217 w 1083630"/>
                <a:gd name="connsiteY1361" fmla="*/ 123947 h 1023300"/>
                <a:gd name="connsiteX1362" fmla="*/ 303217 w 1083630"/>
                <a:gd name="connsiteY1362" fmla="*/ 124791 h 1023300"/>
                <a:gd name="connsiteX1363" fmla="*/ 303217 w 1083630"/>
                <a:gd name="connsiteY1363" fmla="*/ 125635 h 1023300"/>
                <a:gd name="connsiteX1364" fmla="*/ 302373 w 1083630"/>
                <a:gd name="connsiteY1364" fmla="*/ 125635 h 1023300"/>
                <a:gd name="connsiteX1365" fmla="*/ 302373 w 1083630"/>
                <a:gd name="connsiteY1365" fmla="*/ 126478 h 1023300"/>
                <a:gd name="connsiteX1366" fmla="*/ 302373 w 1083630"/>
                <a:gd name="connsiteY1366" fmla="*/ 127322 h 1023300"/>
                <a:gd name="connsiteX1367" fmla="*/ 301529 w 1083630"/>
                <a:gd name="connsiteY1367" fmla="*/ 127406 h 1023300"/>
                <a:gd name="connsiteX1368" fmla="*/ 301529 w 1083630"/>
                <a:gd name="connsiteY1368" fmla="*/ 128250 h 1023300"/>
                <a:gd name="connsiteX1369" fmla="*/ 300685 w 1083630"/>
                <a:gd name="connsiteY1369" fmla="*/ 128250 h 1023300"/>
                <a:gd name="connsiteX1370" fmla="*/ 300685 w 1083630"/>
                <a:gd name="connsiteY1370" fmla="*/ 127406 h 1023300"/>
                <a:gd name="connsiteX1371" fmla="*/ 299841 w 1083630"/>
                <a:gd name="connsiteY1371" fmla="*/ 127406 h 1023300"/>
                <a:gd name="connsiteX1372" fmla="*/ 299841 w 1083630"/>
                <a:gd name="connsiteY1372" fmla="*/ 126563 h 1023300"/>
                <a:gd name="connsiteX1373" fmla="*/ 298997 w 1083630"/>
                <a:gd name="connsiteY1373" fmla="*/ 126563 h 1023300"/>
                <a:gd name="connsiteX1374" fmla="*/ 298152 w 1083630"/>
                <a:gd name="connsiteY1374" fmla="*/ 125719 h 1023300"/>
                <a:gd name="connsiteX1375" fmla="*/ 298068 w 1083630"/>
                <a:gd name="connsiteY1375" fmla="*/ 120572 h 1023300"/>
                <a:gd name="connsiteX1376" fmla="*/ 298068 w 1083630"/>
                <a:gd name="connsiteY1376" fmla="*/ 111291 h 1023300"/>
                <a:gd name="connsiteX1377" fmla="*/ 298068 w 1083630"/>
                <a:gd name="connsiteY1377" fmla="*/ 110447 h 1023300"/>
                <a:gd name="connsiteX1378" fmla="*/ 297984 w 1083630"/>
                <a:gd name="connsiteY1378" fmla="*/ 102010 h 1023300"/>
                <a:gd name="connsiteX1379" fmla="*/ 297984 w 1083630"/>
                <a:gd name="connsiteY1379" fmla="*/ 97706 h 1023300"/>
                <a:gd name="connsiteX1380" fmla="*/ 297984 w 1083630"/>
                <a:gd name="connsiteY1380" fmla="*/ 96019 h 1023300"/>
                <a:gd name="connsiteX1381" fmla="*/ 297984 w 1083630"/>
                <a:gd name="connsiteY1381" fmla="*/ 91800 h 1023300"/>
                <a:gd name="connsiteX1382" fmla="*/ 297899 w 1083630"/>
                <a:gd name="connsiteY1382" fmla="*/ 85894 h 1023300"/>
                <a:gd name="connsiteX1383" fmla="*/ 297899 w 1083630"/>
                <a:gd name="connsiteY1383" fmla="*/ 85050 h 1023300"/>
                <a:gd name="connsiteX1384" fmla="*/ 297899 w 1083630"/>
                <a:gd name="connsiteY1384" fmla="*/ 83363 h 1023300"/>
                <a:gd name="connsiteX1385" fmla="*/ 296211 w 1083630"/>
                <a:gd name="connsiteY1385" fmla="*/ 83363 h 1023300"/>
                <a:gd name="connsiteX1386" fmla="*/ 295367 w 1083630"/>
                <a:gd name="connsiteY1386" fmla="*/ 83363 h 1023300"/>
                <a:gd name="connsiteX1387" fmla="*/ 294523 w 1083630"/>
                <a:gd name="connsiteY1387" fmla="*/ 83363 h 1023300"/>
                <a:gd name="connsiteX1388" fmla="*/ 293678 w 1083630"/>
                <a:gd name="connsiteY1388" fmla="*/ 83363 h 1023300"/>
                <a:gd name="connsiteX1389" fmla="*/ 292834 w 1083630"/>
                <a:gd name="connsiteY1389" fmla="*/ 83363 h 1023300"/>
                <a:gd name="connsiteX1390" fmla="*/ 291990 w 1083630"/>
                <a:gd name="connsiteY1390" fmla="*/ 83363 h 1023300"/>
                <a:gd name="connsiteX1391" fmla="*/ 291990 w 1083630"/>
                <a:gd name="connsiteY1391" fmla="*/ 82519 h 1023300"/>
                <a:gd name="connsiteX1392" fmla="*/ 291146 w 1083630"/>
                <a:gd name="connsiteY1392" fmla="*/ 82519 h 1023300"/>
                <a:gd name="connsiteX1393" fmla="*/ 290302 w 1083630"/>
                <a:gd name="connsiteY1393" fmla="*/ 82519 h 1023300"/>
                <a:gd name="connsiteX1394" fmla="*/ 290302 w 1083630"/>
                <a:gd name="connsiteY1394" fmla="*/ 81675 h 1023300"/>
                <a:gd name="connsiteX1395" fmla="*/ 289458 w 1083630"/>
                <a:gd name="connsiteY1395" fmla="*/ 81675 h 1023300"/>
                <a:gd name="connsiteX1396" fmla="*/ 288613 w 1083630"/>
                <a:gd name="connsiteY1396" fmla="*/ 80831 h 1023300"/>
                <a:gd name="connsiteX1397" fmla="*/ 287769 w 1083630"/>
                <a:gd name="connsiteY1397" fmla="*/ 80831 h 1023300"/>
                <a:gd name="connsiteX1398" fmla="*/ 286925 w 1083630"/>
                <a:gd name="connsiteY1398" fmla="*/ 80831 h 1023300"/>
                <a:gd name="connsiteX1399" fmla="*/ 286081 w 1083630"/>
                <a:gd name="connsiteY1399" fmla="*/ 80831 h 1023300"/>
                <a:gd name="connsiteX1400" fmla="*/ 286081 w 1083630"/>
                <a:gd name="connsiteY1400" fmla="*/ 81675 h 1023300"/>
                <a:gd name="connsiteX1401" fmla="*/ 285237 w 1083630"/>
                <a:gd name="connsiteY1401" fmla="*/ 81675 h 1023300"/>
                <a:gd name="connsiteX1402" fmla="*/ 284393 w 1083630"/>
                <a:gd name="connsiteY1402" fmla="*/ 81675 h 1023300"/>
                <a:gd name="connsiteX1403" fmla="*/ 284393 w 1083630"/>
                <a:gd name="connsiteY1403" fmla="*/ 82519 h 1023300"/>
                <a:gd name="connsiteX1404" fmla="*/ 283549 w 1083630"/>
                <a:gd name="connsiteY1404" fmla="*/ 82519 h 1023300"/>
                <a:gd name="connsiteX1405" fmla="*/ 283549 w 1083630"/>
                <a:gd name="connsiteY1405" fmla="*/ 83447 h 1023300"/>
                <a:gd name="connsiteX1406" fmla="*/ 282705 w 1083630"/>
                <a:gd name="connsiteY1406" fmla="*/ 84291 h 1023300"/>
                <a:gd name="connsiteX1407" fmla="*/ 281860 w 1083630"/>
                <a:gd name="connsiteY1407" fmla="*/ 84291 h 1023300"/>
                <a:gd name="connsiteX1408" fmla="*/ 281860 w 1083630"/>
                <a:gd name="connsiteY1408" fmla="*/ 85135 h 1023300"/>
                <a:gd name="connsiteX1409" fmla="*/ 281016 w 1083630"/>
                <a:gd name="connsiteY1409" fmla="*/ 85135 h 1023300"/>
                <a:gd name="connsiteX1410" fmla="*/ 280172 w 1083630"/>
                <a:gd name="connsiteY1410" fmla="*/ 85135 h 1023300"/>
                <a:gd name="connsiteX1411" fmla="*/ 280172 w 1083630"/>
                <a:gd name="connsiteY1411" fmla="*/ 85978 h 1023300"/>
                <a:gd name="connsiteX1412" fmla="*/ 279328 w 1083630"/>
                <a:gd name="connsiteY1412" fmla="*/ 85978 h 1023300"/>
                <a:gd name="connsiteX1413" fmla="*/ 279328 w 1083630"/>
                <a:gd name="connsiteY1413" fmla="*/ 86822 h 1023300"/>
                <a:gd name="connsiteX1414" fmla="*/ 279328 w 1083630"/>
                <a:gd name="connsiteY1414" fmla="*/ 87666 h 1023300"/>
                <a:gd name="connsiteX1415" fmla="*/ 278484 w 1083630"/>
                <a:gd name="connsiteY1415" fmla="*/ 87666 h 1023300"/>
                <a:gd name="connsiteX1416" fmla="*/ 278484 w 1083630"/>
                <a:gd name="connsiteY1416" fmla="*/ 88510 h 1023300"/>
                <a:gd name="connsiteX1417" fmla="*/ 278484 w 1083630"/>
                <a:gd name="connsiteY1417" fmla="*/ 89353 h 1023300"/>
                <a:gd name="connsiteX1418" fmla="*/ 277640 w 1083630"/>
                <a:gd name="connsiteY1418" fmla="*/ 90197 h 1023300"/>
                <a:gd name="connsiteX1419" fmla="*/ 276795 w 1083630"/>
                <a:gd name="connsiteY1419" fmla="*/ 91041 h 1023300"/>
                <a:gd name="connsiteX1420" fmla="*/ 276795 w 1083630"/>
                <a:gd name="connsiteY1420" fmla="*/ 91885 h 1023300"/>
                <a:gd name="connsiteX1421" fmla="*/ 275951 w 1083630"/>
                <a:gd name="connsiteY1421" fmla="*/ 91885 h 1023300"/>
                <a:gd name="connsiteX1422" fmla="*/ 275107 w 1083630"/>
                <a:gd name="connsiteY1422" fmla="*/ 91885 h 1023300"/>
                <a:gd name="connsiteX1423" fmla="*/ 274263 w 1083630"/>
                <a:gd name="connsiteY1423" fmla="*/ 91969 h 1023300"/>
                <a:gd name="connsiteX1424" fmla="*/ 274263 w 1083630"/>
                <a:gd name="connsiteY1424" fmla="*/ 92813 h 1023300"/>
                <a:gd name="connsiteX1425" fmla="*/ 274263 w 1083630"/>
                <a:gd name="connsiteY1425" fmla="*/ 93656 h 1023300"/>
                <a:gd name="connsiteX1426" fmla="*/ 274263 w 1083630"/>
                <a:gd name="connsiteY1426" fmla="*/ 94500 h 1023300"/>
                <a:gd name="connsiteX1427" fmla="*/ 273419 w 1083630"/>
                <a:gd name="connsiteY1427" fmla="*/ 94500 h 1023300"/>
                <a:gd name="connsiteX1428" fmla="*/ 273503 w 1083630"/>
                <a:gd name="connsiteY1428" fmla="*/ 95344 h 1023300"/>
                <a:gd name="connsiteX1429" fmla="*/ 273503 w 1083630"/>
                <a:gd name="connsiteY1429" fmla="*/ 96188 h 1023300"/>
                <a:gd name="connsiteX1430" fmla="*/ 273503 w 1083630"/>
                <a:gd name="connsiteY1430" fmla="*/ 97031 h 1023300"/>
                <a:gd name="connsiteX1431" fmla="*/ 272659 w 1083630"/>
                <a:gd name="connsiteY1431" fmla="*/ 97031 h 1023300"/>
                <a:gd name="connsiteX1432" fmla="*/ 272659 w 1083630"/>
                <a:gd name="connsiteY1432" fmla="*/ 97875 h 1023300"/>
                <a:gd name="connsiteX1433" fmla="*/ 271815 w 1083630"/>
                <a:gd name="connsiteY1433" fmla="*/ 97875 h 1023300"/>
                <a:gd name="connsiteX1434" fmla="*/ 271815 w 1083630"/>
                <a:gd name="connsiteY1434" fmla="*/ 98719 h 1023300"/>
                <a:gd name="connsiteX1435" fmla="*/ 271815 w 1083630"/>
                <a:gd name="connsiteY1435" fmla="*/ 99563 h 1023300"/>
                <a:gd name="connsiteX1436" fmla="*/ 271815 w 1083630"/>
                <a:gd name="connsiteY1436" fmla="*/ 100406 h 1023300"/>
                <a:gd name="connsiteX1437" fmla="*/ 271815 w 1083630"/>
                <a:gd name="connsiteY1437" fmla="*/ 101250 h 1023300"/>
                <a:gd name="connsiteX1438" fmla="*/ 271815 w 1083630"/>
                <a:gd name="connsiteY1438" fmla="*/ 102094 h 1023300"/>
                <a:gd name="connsiteX1439" fmla="*/ 271815 w 1083630"/>
                <a:gd name="connsiteY1439" fmla="*/ 102938 h 1023300"/>
                <a:gd name="connsiteX1440" fmla="*/ 271815 w 1083630"/>
                <a:gd name="connsiteY1440" fmla="*/ 103781 h 1023300"/>
                <a:gd name="connsiteX1441" fmla="*/ 271815 w 1083630"/>
                <a:gd name="connsiteY1441" fmla="*/ 104625 h 1023300"/>
                <a:gd name="connsiteX1442" fmla="*/ 270971 w 1083630"/>
                <a:gd name="connsiteY1442" fmla="*/ 104625 h 1023300"/>
                <a:gd name="connsiteX1443" fmla="*/ 270971 w 1083630"/>
                <a:gd name="connsiteY1443" fmla="*/ 105469 h 1023300"/>
                <a:gd name="connsiteX1444" fmla="*/ 270971 w 1083630"/>
                <a:gd name="connsiteY1444" fmla="*/ 106313 h 1023300"/>
                <a:gd name="connsiteX1445" fmla="*/ 270127 w 1083630"/>
                <a:gd name="connsiteY1445" fmla="*/ 106313 h 1023300"/>
                <a:gd name="connsiteX1446" fmla="*/ 270127 w 1083630"/>
                <a:gd name="connsiteY1446" fmla="*/ 107241 h 1023300"/>
                <a:gd name="connsiteX1447" fmla="*/ 269282 w 1083630"/>
                <a:gd name="connsiteY1447" fmla="*/ 107241 h 1023300"/>
                <a:gd name="connsiteX1448" fmla="*/ 269282 w 1083630"/>
                <a:gd name="connsiteY1448" fmla="*/ 108085 h 1023300"/>
                <a:gd name="connsiteX1449" fmla="*/ 268438 w 1083630"/>
                <a:gd name="connsiteY1449" fmla="*/ 108928 h 1023300"/>
                <a:gd name="connsiteX1450" fmla="*/ 268438 w 1083630"/>
                <a:gd name="connsiteY1450" fmla="*/ 109772 h 1023300"/>
                <a:gd name="connsiteX1451" fmla="*/ 267594 w 1083630"/>
                <a:gd name="connsiteY1451" fmla="*/ 109772 h 1023300"/>
                <a:gd name="connsiteX1452" fmla="*/ 267594 w 1083630"/>
                <a:gd name="connsiteY1452" fmla="*/ 110616 h 1023300"/>
                <a:gd name="connsiteX1453" fmla="*/ 266750 w 1083630"/>
                <a:gd name="connsiteY1453" fmla="*/ 110616 h 1023300"/>
                <a:gd name="connsiteX1454" fmla="*/ 266750 w 1083630"/>
                <a:gd name="connsiteY1454" fmla="*/ 111460 h 1023300"/>
                <a:gd name="connsiteX1455" fmla="*/ 265906 w 1083630"/>
                <a:gd name="connsiteY1455" fmla="*/ 111460 h 1023300"/>
                <a:gd name="connsiteX1456" fmla="*/ 265062 w 1083630"/>
                <a:gd name="connsiteY1456" fmla="*/ 111460 h 1023300"/>
                <a:gd name="connsiteX1457" fmla="*/ 264218 w 1083630"/>
                <a:gd name="connsiteY1457" fmla="*/ 111460 h 1023300"/>
                <a:gd name="connsiteX1458" fmla="*/ 263374 w 1083630"/>
                <a:gd name="connsiteY1458" fmla="*/ 111460 h 1023300"/>
                <a:gd name="connsiteX1459" fmla="*/ 261685 w 1083630"/>
                <a:gd name="connsiteY1459" fmla="*/ 111460 h 1023300"/>
                <a:gd name="connsiteX1460" fmla="*/ 260841 w 1083630"/>
                <a:gd name="connsiteY1460" fmla="*/ 111460 h 1023300"/>
                <a:gd name="connsiteX1461" fmla="*/ 259997 w 1083630"/>
                <a:gd name="connsiteY1461" fmla="*/ 111460 h 1023300"/>
                <a:gd name="connsiteX1462" fmla="*/ 258309 w 1083630"/>
                <a:gd name="connsiteY1462" fmla="*/ 110616 h 1023300"/>
                <a:gd name="connsiteX1463" fmla="*/ 257464 w 1083630"/>
                <a:gd name="connsiteY1463" fmla="*/ 110700 h 1023300"/>
                <a:gd name="connsiteX1464" fmla="*/ 256620 w 1083630"/>
                <a:gd name="connsiteY1464" fmla="*/ 110700 h 1023300"/>
                <a:gd name="connsiteX1465" fmla="*/ 255776 w 1083630"/>
                <a:gd name="connsiteY1465" fmla="*/ 110700 h 1023300"/>
                <a:gd name="connsiteX1466" fmla="*/ 254932 w 1083630"/>
                <a:gd name="connsiteY1466" fmla="*/ 110700 h 1023300"/>
                <a:gd name="connsiteX1467" fmla="*/ 254088 w 1083630"/>
                <a:gd name="connsiteY1467" fmla="*/ 110700 h 1023300"/>
                <a:gd name="connsiteX1468" fmla="*/ 253244 w 1083630"/>
                <a:gd name="connsiteY1468" fmla="*/ 109856 h 1023300"/>
                <a:gd name="connsiteX1469" fmla="*/ 252399 w 1083630"/>
                <a:gd name="connsiteY1469" fmla="*/ 109856 h 1023300"/>
                <a:gd name="connsiteX1470" fmla="*/ 251556 w 1083630"/>
                <a:gd name="connsiteY1470" fmla="*/ 109856 h 1023300"/>
                <a:gd name="connsiteX1471" fmla="*/ 250711 w 1083630"/>
                <a:gd name="connsiteY1471" fmla="*/ 109856 h 1023300"/>
                <a:gd name="connsiteX1472" fmla="*/ 249867 w 1083630"/>
                <a:gd name="connsiteY1472" fmla="*/ 109856 h 1023300"/>
                <a:gd name="connsiteX1473" fmla="*/ 249023 w 1083630"/>
                <a:gd name="connsiteY1473" fmla="*/ 109013 h 1023300"/>
                <a:gd name="connsiteX1474" fmla="*/ 248179 w 1083630"/>
                <a:gd name="connsiteY1474" fmla="*/ 109013 h 1023300"/>
                <a:gd name="connsiteX1475" fmla="*/ 248179 w 1083630"/>
                <a:gd name="connsiteY1475" fmla="*/ 109856 h 1023300"/>
                <a:gd name="connsiteX1476" fmla="*/ 247335 w 1083630"/>
                <a:gd name="connsiteY1476" fmla="*/ 109856 h 1023300"/>
                <a:gd name="connsiteX1477" fmla="*/ 247335 w 1083630"/>
                <a:gd name="connsiteY1477" fmla="*/ 110700 h 1023300"/>
                <a:gd name="connsiteX1478" fmla="*/ 246491 w 1083630"/>
                <a:gd name="connsiteY1478" fmla="*/ 110700 h 1023300"/>
                <a:gd name="connsiteX1479" fmla="*/ 246491 w 1083630"/>
                <a:gd name="connsiteY1479" fmla="*/ 111544 h 1023300"/>
                <a:gd name="connsiteX1480" fmla="*/ 245646 w 1083630"/>
                <a:gd name="connsiteY1480" fmla="*/ 111544 h 1023300"/>
                <a:gd name="connsiteX1481" fmla="*/ 245646 w 1083630"/>
                <a:gd name="connsiteY1481" fmla="*/ 112388 h 1023300"/>
                <a:gd name="connsiteX1482" fmla="*/ 244802 w 1083630"/>
                <a:gd name="connsiteY1482" fmla="*/ 112388 h 1023300"/>
                <a:gd name="connsiteX1483" fmla="*/ 243958 w 1083630"/>
                <a:gd name="connsiteY1483" fmla="*/ 112388 h 1023300"/>
                <a:gd name="connsiteX1484" fmla="*/ 243958 w 1083630"/>
                <a:gd name="connsiteY1484" fmla="*/ 113316 h 1023300"/>
                <a:gd name="connsiteX1485" fmla="*/ 243114 w 1083630"/>
                <a:gd name="connsiteY1485" fmla="*/ 113316 h 1023300"/>
                <a:gd name="connsiteX1486" fmla="*/ 243114 w 1083630"/>
                <a:gd name="connsiteY1486" fmla="*/ 114160 h 1023300"/>
                <a:gd name="connsiteX1487" fmla="*/ 242270 w 1083630"/>
                <a:gd name="connsiteY1487" fmla="*/ 114160 h 1023300"/>
                <a:gd name="connsiteX1488" fmla="*/ 241426 w 1083630"/>
                <a:gd name="connsiteY1488" fmla="*/ 115003 h 1023300"/>
                <a:gd name="connsiteX1489" fmla="*/ 240581 w 1083630"/>
                <a:gd name="connsiteY1489" fmla="*/ 115003 h 1023300"/>
                <a:gd name="connsiteX1490" fmla="*/ 240581 w 1083630"/>
                <a:gd name="connsiteY1490" fmla="*/ 115847 h 1023300"/>
                <a:gd name="connsiteX1491" fmla="*/ 239737 w 1083630"/>
                <a:gd name="connsiteY1491" fmla="*/ 115847 h 1023300"/>
                <a:gd name="connsiteX1492" fmla="*/ 239737 w 1083630"/>
                <a:gd name="connsiteY1492" fmla="*/ 116691 h 1023300"/>
                <a:gd name="connsiteX1493" fmla="*/ 238893 w 1083630"/>
                <a:gd name="connsiteY1493" fmla="*/ 116691 h 1023300"/>
                <a:gd name="connsiteX1494" fmla="*/ 238049 w 1083630"/>
                <a:gd name="connsiteY1494" fmla="*/ 116691 h 1023300"/>
                <a:gd name="connsiteX1495" fmla="*/ 238049 w 1083630"/>
                <a:gd name="connsiteY1495" fmla="*/ 117535 h 1023300"/>
                <a:gd name="connsiteX1496" fmla="*/ 237205 w 1083630"/>
                <a:gd name="connsiteY1496" fmla="*/ 117535 h 1023300"/>
                <a:gd name="connsiteX1497" fmla="*/ 237205 w 1083630"/>
                <a:gd name="connsiteY1497" fmla="*/ 118378 h 1023300"/>
                <a:gd name="connsiteX1498" fmla="*/ 236361 w 1083630"/>
                <a:gd name="connsiteY1498" fmla="*/ 118378 h 1023300"/>
                <a:gd name="connsiteX1499" fmla="*/ 236361 w 1083630"/>
                <a:gd name="connsiteY1499" fmla="*/ 119222 h 1023300"/>
                <a:gd name="connsiteX1500" fmla="*/ 235517 w 1083630"/>
                <a:gd name="connsiteY1500" fmla="*/ 119222 h 1023300"/>
                <a:gd name="connsiteX1501" fmla="*/ 235517 w 1083630"/>
                <a:gd name="connsiteY1501" fmla="*/ 120066 h 1023300"/>
                <a:gd name="connsiteX1502" fmla="*/ 234673 w 1083630"/>
                <a:gd name="connsiteY1502" fmla="*/ 120066 h 1023300"/>
                <a:gd name="connsiteX1503" fmla="*/ 234673 w 1083630"/>
                <a:gd name="connsiteY1503" fmla="*/ 120910 h 1023300"/>
                <a:gd name="connsiteX1504" fmla="*/ 233828 w 1083630"/>
                <a:gd name="connsiteY1504" fmla="*/ 120994 h 1023300"/>
                <a:gd name="connsiteX1505" fmla="*/ 233913 w 1083630"/>
                <a:gd name="connsiteY1505" fmla="*/ 121838 h 1023300"/>
                <a:gd name="connsiteX1506" fmla="*/ 233069 w 1083630"/>
                <a:gd name="connsiteY1506" fmla="*/ 121838 h 1023300"/>
                <a:gd name="connsiteX1507" fmla="*/ 233069 w 1083630"/>
                <a:gd name="connsiteY1507" fmla="*/ 122681 h 1023300"/>
                <a:gd name="connsiteX1508" fmla="*/ 232225 w 1083630"/>
                <a:gd name="connsiteY1508" fmla="*/ 122681 h 1023300"/>
                <a:gd name="connsiteX1509" fmla="*/ 232225 w 1083630"/>
                <a:gd name="connsiteY1509" fmla="*/ 123525 h 1023300"/>
                <a:gd name="connsiteX1510" fmla="*/ 231380 w 1083630"/>
                <a:gd name="connsiteY1510" fmla="*/ 123525 h 1023300"/>
                <a:gd name="connsiteX1511" fmla="*/ 231380 w 1083630"/>
                <a:gd name="connsiteY1511" fmla="*/ 124369 h 1023300"/>
                <a:gd name="connsiteX1512" fmla="*/ 230536 w 1083630"/>
                <a:gd name="connsiteY1512" fmla="*/ 124369 h 1023300"/>
                <a:gd name="connsiteX1513" fmla="*/ 230536 w 1083630"/>
                <a:gd name="connsiteY1513" fmla="*/ 125213 h 1023300"/>
                <a:gd name="connsiteX1514" fmla="*/ 230536 w 1083630"/>
                <a:gd name="connsiteY1514" fmla="*/ 126056 h 1023300"/>
                <a:gd name="connsiteX1515" fmla="*/ 229692 w 1083630"/>
                <a:gd name="connsiteY1515" fmla="*/ 126056 h 1023300"/>
                <a:gd name="connsiteX1516" fmla="*/ 229692 w 1083630"/>
                <a:gd name="connsiteY1516" fmla="*/ 126900 h 1023300"/>
                <a:gd name="connsiteX1517" fmla="*/ 229692 w 1083630"/>
                <a:gd name="connsiteY1517" fmla="*/ 127744 h 1023300"/>
                <a:gd name="connsiteX1518" fmla="*/ 229692 w 1083630"/>
                <a:gd name="connsiteY1518" fmla="*/ 128588 h 1023300"/>
                <a:gd name="connsiteX1519" fmla="*/ 228848 w 1083630"/>
                <a:gd name="connsiteY1519" fmla="*/ 128588 h 1023300"/>
                <a:gd name="connsiteX1520" fmla="*/ 228848 w 1083630"/>
                <a:gd name="connsiteY1520" fmla="*/ 129432 h 1023300"/>
                <a:gd name="connsiteX1521" fmla="*/ 228848 w 1083630"/>
                <a:gd name="connsiteY1521" fmla="*/ 130275 h 1023300"/>
                <a:gd name="connsiteX1522" fmla="*/ 228004 w 1083630"/>
                <a:gd name="connsiteY1522" fmla="*/ 130275 h 1023300"/>
                <a:gd name="connsiteX1523" fmla="*/ 228004 w 1083630"/>
                <a:gd name="connsiteY1523" fmla="*/ 131119 h 1023300"/>
                <a:gd name="connsiteX1524" fmla="*/ 228004 w 1083630"/>
                <a:gd name="connsiteY1524" fmla="*/ 131963 h 1023300"/>
                <a:gd name="connsiteX1525" fmla="*/ 227160 w 1083630"/>
                <a:gd name="connsiteY1525" fmla="*/ 132047 h 1023300"/>
                <a:gd name="connsiteX1526" fmla="*/ 227160 w 1083630"/>
                <a:gd name="connsiteY1526" fmla="*/ 131119 h 1023300"/>
                <a:gd name="connsiteX1527" fmla="*/ 226316 w 1083630"/>
                <a:gd name="connsiteY1527" fmla="*/ 131203 h 1023300"/>
                <a:gd name="connsiteX1528" fmla="*/ 226316 w 1083630"/>
                <a:gd name="connsiteY1528" fmla="*/ 130275 h 1023300"/>
                <a:gd name="connsiteX1529" fmla="*/ 225471 w 1083630"/>
                <a:gd name="connsiteY1529" fmla="*/ 129516 h 1023300"/>
                <a:gd name="connsiteX1530" fmla="*/ 225471 w 1083630"/>
                <a:gd name="connsiteY1530" fmla="*/ 130360 h 1023300"/>
                <a:gd name="connsiteX1531" fmla="*/ 224627 w 1083630"/>
                <a:gd name="connsiteY1531" fmla="*/ 130360 h 1023300"/>
                <a:gd name="connsiteX1532" fmla="*/ 223783 w 1083630"/>
                <a:gd name="connsiteY1532" fmla="*/ 130360 h 1023300"/>
                <a:gd name="connsiteX1533" fmla="*/ 222939 w 1083630"/>
                <a:gd name="connsiteY1533" fmla="*/ 130360 h 1023300"/>
                <a:gd name="connsiteX1534" fmla="*/ 222095 w 1083630"/>
                <a:gd name="connsiteY1534" fmla="*/ 130360 h 1023300"/>
                <a:gd name="connsiteX1535" fmla="*/ 221251 w 1083630"/>
                <a:gd name="connsiteY1535" fmla="*/ 130360 h 1023300"/>
                <a:gd name="connsiteX1536" fmla="*/ 220407 w 1083630"/>
                <a:gd name="connsiteY1536" fmla="*/ 130360 h 1023300"/>
                <a:gd name="connsiteX1537" fmla="*/ 220407 w 1083630"/>
                <a:gd name="connsiteY1537" fmla="*/ 131203 h 1023300"/>
                <a:gd name="connsiteX1538" fmla="*/ 220407 w 1083630"/>
                <a:gd name="connsiteY1538" fmla="*/ 132047 h 1023300"/>
                <a:gd name="connsiteX1539" fmla="*/ 219562 w 1083630"/>
                <a:gd name="connsiteY1539" fmla="*/ 132891 h 1023300"/>
                <a:gd name="connsiteX1540" fmla="*/ 219562 w 1083630"/>
                <a:gd name="connsiteY1540" fmla="*/ 133734 h 1023300"/>
                <a:gd name="connsiteX1541" fmla="*/ 219562 w 1083630"/>
                <a:gd name="connsiteY1541" fmla="*/ 134578 h 1023300"/>
                <a:gd name="connsiteX1542" fmla="*/ 218718 w 1083630"/>
                <a:gd name="connsiteY1542" fmla="*/ 135422 h 1023300"/>
                <a:gd name="connsiteX1543" fmla="*/ 218718 w 1083630"/>
                <a:gd name="connsiteY1543" fmla="*/ 134578 h 1023300"/>
                <a:gd name="connsiteX1544" fmla="*/ 217874 w 1083630"/>
                <a:gd name="connsiteY1544" fmla="*/ 134578 h 1023300"/>
                <a:gd name="connsiteX1545" fmla="*/ 217030 w 1083630"/>
                <a:gd name="connsiteY1545" fmla="*/ 134578 h 1023300"/>
                <a:gd name="connsiteX1546" fmla="*/ 216186 w 1083630"/>
                <a:gd name="connsiteY1546" fmla="*/ 134578 h 1023300"/>
                <a:gd name="connsiteX1547" fmla="*/ 215342 w 1083630"/>
                <a:gd name="connsiteY1547" fmla="*/ 134578 h 1023300"/>
                <a:gd name="connsiteX1548" fmla="*/ 215342 w 1083630"/>
                <a:gd name="connsiteY1548" fmla="*/ 133734 h 1023300"/>
                <a:gd name="connsiteX1549" fmla="*/ 214497 w 1083630"/>
                <a:gd name="connsiteY1549" fmla="*/ 133734 h 1023300"/>
                <a:gd name="connsiteX1550" fmla="*/ 213653 w 1083630"/>
                <a:gd name="connsiteY1550" fmla="*/ 133819 h 1023300"/>
                <a:gd name="connsiteX1551" fmla="*/ 212809 w 1083630"/>
                <a:gd name="connsiteY1551" fmla="*/ 133819 h 1023300"/>
                <a:gd name="connsiteX1552" fmla="*/ 212809 w 1083630"/>
                <a:gd name="connsiteY1552" fmla="*/ 134663 h 1023300"/>
                <a:gd name="connsiteX1553" fmla="*/ 211965 w 1083630"/>
                <a:gd name="connsiteY1553" fmla="*/ 134663 h 1023300"/>
                <a:gd name="connsiteX1554" fmla="*/ 211121 w 1083630"/>
                <a:gd name="connsiteY1554" fmla="*/ 134663 h 1023300"/>
                <a:gd name="connsiteX1555" fmla="*/ 210277 w 1083630"/>
                <a:gd name="connsiteY1555" fmla="*/ 135507 h 1023300"/>
                <a:gd name="connsiteX1556" fmla="*/ 209433 w 1083630"/>
                <a:gd name="connsiteY1556" fmla="*/ 135507 h 1023300"/>
                <a:gd name="connsiteX1557" fmla="*/ 208588 w 1083630"/>
                <a:gd name="connsiteY1557" fmla="*/ 135507 h 1023300"/>
                <a:gd name="connsiteX1558" fmla="*/ 208588 w 1083630"/>
                <a:gd name="connsiteY1558" fmla="*/ 134663 h 1023300"/>
                <a:gd name="connsiteX1559" fmla="*/ 207744 w 1083630"/>
                <a:gd name="connsiteY1559" fmla="*/ 134663 h 1023300"/>
                <a:gd name="connsiteX1560" fmla="*/ 206900 w 1083630"/>
                <a:gd name="connsiteY1560" fmla="*/ 134663 h 1023300"/>
                <a:gd name="connsiteX1561" fmla="*/ 206056 w 1083630"/>
                <a:gd name="connsiteY1561" fmla="*/ 134663 h 1023300"/>
                <a:gd name="connsiteX1562" fmla="*/ 205212 w 1083630"/>
                <a:gd name="connsiteY1562" fmla="*/ 134663 h 1023300"/>
                <a:gd name="connsiteX1563" fmla="*/ 204368 w 1083630"/>
                <a:gd name="connsiteY1563" fmla="*/ 134663 h 1023300"/>
                <a:gd name="connsiteX1564" fmla="*/ 203524 w 1083630"/>
                <a:gd name="connsiteY1564" fmla="*/ 134663 h 1023300"/>
                <a:gd name="connsiteX1565" fmla="*/ 203524 w 1083630"/>
                <a:gd name="connsiteY1565" fmla="*/ 133819 h 1023300"/>
                <a:gd name="connsiteX1566" fmla="*/ 202679 w 1083630"/>
                <a:gd name="connsiteY1566" fmla="*/ 133819 h 1023300"/>
                <a:gd name="connsiteX1567" fmla="*/ 201835 w 1083630"/>
                <a:gd name="connsiteY1567" fmla="*/ 133819 h 1023300"/>
                <a:gd name="connsiteX1568" fmla="*/ 201835 w 1083630"/>
                <a:gd name="connsiteY1568" fmla="*/ 132975 h 1023300"/>
                <a:gd name="connsiteX1569" fmla="*/ 200991 w 1083630"/>
                <a:gd name="connsiteY1569" fmla="*/ 132975 h 1023300"/>
                <a:gd name="connsiteX1570" fmla="*/ 200147 w 1083630"/>
                <a:gd name="connsiteY1570" fmla="*/ 132975 h 1023300"/>
                <a:gd name="connsiteX1571" fmla="*/ 199303 w 1083630"/>
                <a:gd name="connsiteY1571" fmla="*/ 133903 h 1023300"/>
                <a:gd name="connsiteX1572" fmla="*/ 198459 w 1083630"/>
                <a:gd name="connsiteY1572" fmla="*/ 133903 h 1023300"/>
                <a:gd name="connsiteX1573" fmla="*/ 197614 w 1083630"/>
                <a:gd name="connsiteY1573" fmla="*/ 133903 h 1023300"/>
                <a:gd name="connsiteX1574" fmla="*/ 197614 w 1083630"/>
                <a:gd name="connsiteY1574" fmla="*/ 134747 h 1023300"/>
                <a:gd name="connsiteX1575" fmla="*/ 196770 w 1083630"/>
                <a:gd name="connsiteY1575" fmla="*/ 134747 h 1023300"/>
                <a:gd name="connsiteX1576" fmla="*/ 195926 w 1083630"/>
                <a:gd name="connsiteY1576" fmla="*/ 134747 h 1023300"/>
                <a:gd name="connsiteX1577" fmla="*/ 195082 w 1083630"/>
                <a:gd name="connsiteY1577" fmla="*/ 134747 h 1023300"/>
                <a:gd name="connsiteX1578" fmla="*/ 194238 w 1083630"/>
                <a:gd name="connsiteY1578" fmla="*/ 134747 h 1023300"/>
                <a:gd name="connsiteX1579" fmla="*/ 194238 w 1083630"/>
                <a:gd name="connsiteY1579" fmla="*/ 133903 h 1023300"/>
                <a:gd name="connsiteX1580" fmla="*/ 193394 w 1083630"/>
                <a:gd name="connsiteY1580" fmla="*/ 133903 h 1023300"/>
                <a:gd name="connsiteX1581" fmla="*/ 193394 w 1083630"/>
                <a:gd name="connsiteY1581" fmla="*/ 133060 h 1023300"/>
                <a:gd name="connsiteX1582" fmla="*/ 192550 w 1083630"/>
                <a:gd name="connsiteY1582" fmla="*/ 133060 h 1023300"/>
                <a:gd name="connsiteX1583" fmla="*/ 191705 w 1083630"/>
                <a:gd name="connsiteY1583" fmla="*/ 133060 h 1023300"/>
                <a:gd name="connsiteX1584" fmla="*/ 190861 w 1083630"/>
                <a:gd name="connsiteY1584" fmla="*/ 133060 h 1023300"/>
                <a:gd name="connsiteX1585" fmla="*/ 190017 w 1083630"/>
                <a:gd name="connsiteY1585" fmla="*/ 132216 h 1023300"/>
                <a:gd name="connsiteX1586" fmla="*/ 189173 w 1083630"/>
                <a:gd name="connsiteY1586" fmla="*/ 132216 h 1023300"/>
                <a:gd name="connsiteX1587" fmla="*/ 188329 w 1083630"/>
                <a:gd name="connsiteY1587" fmla="*/ 132216 h 1023300"/>
                <a:gd name="connsiteX1588" fmla="*/ 188329 w 1083630"/>
                <a:gd name="connsiteY1588" fmla="*/ 131372 h 1023300"/>
                <a:gd name="connsiteX1589" fmla="*/ 187400 w 1083630"/>
                <a:gd name="connsiteY1589" fmla="*/ 131372 h 1023300"/>
                <a:gd name="connsiteX1590" fmla="*/ 187400 w 1083630"/>
                <a:gd name="connsiteY1590" fmla="*/ 130528 h 1023300"/>
                <a:gd name="connsiteX1591" fmla="*/ 186556 w 1083630"/>
                <a:gd name="connsiteY1591" fmla="*/ 130528 h 1023300"/>
                <a:gd name="connsiteX1592" fmla="*/ 185712 w 1083630"/>
                <a:gd name="connsiteY1592" fmla="*/ 130528 h 1023300"/>
                <a:gd name="connsiteX1593" fmla="*/ 184868 w 1083630"/>
                <a:gd name="connsiteY1593" fmla="*/ 129685 h 1023300"/>
                <a:gd name="connsiteX1594" fmla="*/ 184024 w 1083630"/>
                <a:gd name="connsiteY1594" fmla="*/ 129685 h 1023300"/>
                <a:gd name="connsiteX1595" fmla="*/ 183180 w 1083630"/>
                <a:gd name="connsiteY1595" fmla="*/ 129769 h 1023300"/>
                <a:gd name="connsiteX1596" fmla="*/ 182335 w 1083630"/>
                <a:gd name="connsiteY1596" fmla="*/ 129769 h 1023300"/>
                <a:gd name="connsiteX1597" fmla="*/ 181491 w 1083630"/>
                <a:gd name="connsiteY1597" fmla="*/ 129769 h 1023300"/>
                <a:gd name="connsiteX1598" fmla="*/ 180647 w 1083630"/>
                <a:gd name="connsiteY1598" fmla="*/ 129769 h 1023300"/>
                <a:gd name="connsiteX1599" fmla="*/ 180647 w 1083630"/>
                <a:gd name="connsiteY1599" fmla="*/ 130613 h 1023300"/>
                <a:gd name="connsiteX1600" fmla="*/ 179803 w 1083630"/>
                <a:gd name="connsiteY1600" fmla="*/ 130613 h 1023300"/>
                <a:gd name="connsiteX1601" fmla="*/ 178959 w 1083630"/>
                <a:gd name="connsiteY1601" fmla="*/ 130613 h 1023300"/>
                <a:gd name="connsiteX1602" fmla="*/ 178959 w 1083630"/>
                <a:gd name="connsiteY1602" fmla="*/ 131456 h 1023300"/>
                <a:gd name="connsiteX1603" fmla="*/ 178115 w 1083630"/>
                <a:gd name="connsiteY1603" fmla="*/ 131456 h 1023300"/>
                <a:gd name="connsiteX1604" fmla="*/ 177271 w 1083630"/>
                <a:gd name="connsiteY1604" fmla="*/ 131456 h 1023300"/>
                <a:gd name="connsiteX1605" fmla="*/ 177271 w 1083630"/>
                <a:gd name="connsiteY1605" fmla="*/ 132300 h 1023300"/>
                <a:gd name="connsiteX1606" fmla="*/ 176426 w 1083630"/>
                <a:gd name="connsiteY1606" fmla="*/ 132300 h 1023300"/>
                <a:gd name="connsiteX1607" fmla="*/ 175582 w 1083630"/>
                <a:gd name="connsiteY1607" fmla="*/ 132300 h 1023300"/>
                <a:gd name="connsiteX1608" fmla="*/ 174738 w 1083630"/>
                <a:gd name="connsiteY1608" fmla="*/ 132300 h 1023300"/>
                <a:gd name="connsiteX1609" fmla="*/ 174738 w 1083630"/>
                <a:gd name="connsiteY1609" fmla="*/ 131456 h 1023300"/>
                <a:gd name="connsiteX1610" fmla="*/ 173894 w 1083630"/>
                <a:gd name="connsiteY1610" fmla="*/ 131456 h 1023300"/>
                <a:gd name="connsiteX1611" fmla="*/ 173894 w 1083630"/>
                <a:gd name="connsiteY1611" fmla="*/ 132300 h 1023300"/>
                <a:gd name="connsiteX1612" fmla="*/ 173894 w 1083630"/>
                <a:gd name="connsiteY1612" fmla="*/ 133144 h 1023300"/>
                <a:gd name="connsiteX1613" fmla="*/ 173894 w 1083630"/>
                <a:gd name="connsiteY1613" fmla="*/ 133988 h 1023300"/>
                <a:gd name="connsiteX1614" fmla="*/ 173979 w 1083630"/>
                <a:gd name="connsiteY1614" fmla="*/ 134831 h 1023300"/>
                <a:gd name="connsiteX1615" fmla="*/ 173979 w 1083630"/>
                <a:gd name="connsiteY1615" fmla="*/ 135675 h 1023300"/>
                <a:gd name="connsiteX1616" fmla="*/ 173979 w 1083630"/>
                <a:gd name="connsiteY1616" fmla="*/ 136603 h 1023300"/>
                <a:gd name="connsiteX1617" fmla="*/ 174823 w 1083630"/>
                <a:gd name="connsiteY1617" fmla="*/ 137363 h 1023300"/>
                <a:gd name="connsiteX1618" fmla="*/ 174823 w 1083630"/>
                <a:gd name="connsiteY1618" fmla="*/ 138291 h 1023300"/>
                <a:gd name="connsiteX1619" fmla="*/ 174823 w 1083630"/>
                <a:gd name="connsiteY1619" fmla="*/ 139135 h 1023300"/>
                <a:gd name="connsiteX1620" fmla="*/ 174823 w 1083630"/>
                <a:gd name="connsiteY1620" fmla="*/ 139978 h 1023300"/>
                <a:gd name="connsiteX1621" fmla="*/ 174823 w 1083630"/>
                <a:gd name="connsiteY1621" fmla="*/ 140822 h 1023300"/>
                <a:gd name="connsiteX1622" fmla="*/ 174823 w 1083630"/>
                <a:gd name="connsiteY1622" fmla="*/ 141666 h 1023300"/>
                <a:gd name="connsiteX1623" fmla="*/ 174823 w 1083630"/>
                <a:gd name="connsiteY1623" fmla="*/ 142510 h 1023300"/>
                <a:gd name="connsiteX1624" fmla="*/ 175667 w 1083630"/>
                <a:gd name="connsiteY1624" fmla="*/ 142510 h 1023300"/>
                <a:gd name="connsiteX1625" fmla="*/ 175667 w 1083630"/>
                <a:gd name="connsiteY1625" fmla="*/ 143353 h 1023300"/>
                <a:gd name="connsiteX1626" fmla="*/ 175667 w 1083630"/>
                <a:gd name="connsiteY1626" fmla="*/ 144197 h 1023300"/>
                <a:gd name="connsiteX1627" fmla="*/ 175667 w 1083630"/>
                <a:gd name="connsiteY1627" fmla="*/ 145041 h 1023300"/>
                <a:gd name="connsiteX1628" fmla="*/ 174823 w 1083630"/>
                <a:gd name="connsiteY1628" fmla="*/ 145884 h 1023300"/>
                <a:gd name="connsiteX1629" fmla="*/ 174823 w 1083630"/>
                <a:gd name="connsiteY1629" fmla="*/ 146728 h 1023300"/>
                <a:gd name="connsiteX1630" fmla="*/ 173979 w 1083630"/>
                <a:gd name="connsiteY1630" fmla="*/ 146728 h 1023300"/>
                <a:gd name="connsiteX1631" fmla="*/ 174907 w 1083630"/>
                <a:gd name="connsiteY1631" fmla="*/ 147572 h 1023300"/>
                <a:gd name="connsiteX1632" fmla="*/ 175751 w 1083630"/>
                <a:gd name="connsiteY1632" fmla="*/ 148416 h 1023300"/>
                <a:gd name="connsiteX1633" fmla="*/ 176595 w 1083630"/>
                <a:gd name="connsiteY1633" fmla="*/ 148416 h 1023300"/>
                <a:gd name="connsiteX1634" fmla="*/ 176595 w 1083630"/>
                <a:gd name="connsiteY1634" fmla="*/ 149259 h 1023300"/>
                <a:gd name="connsiteX1635" fmla="*/ 176595 w 1083630"/>
                <a:gd name="connsiteY1635" fmla="*/ 150103 h 1023300"/>
                <a:gd name="connsiteX1636" fmla="*/ 176595 w 1083630"/>
                <a:gd name="connsiteY1636" fmla="*/ 150947 h 1023300"/>
                <a:gd name="connsiteX1637" fmla="*/ 176595 w 1083630"/>
                <a:gd name="connsiteY1637" fmla="*/ 151791 h 1023300"/>
                <a:gd name="connsiteX1638" fmla="*/ 177439 w 1083630"/>
                <a:gd name="connsiteY1638" fmla="*/ 151791 h 1023300"/>
                <a:gd name="connsiteX1639" fmla="*/ 177439 w 1083630"/>
                <a:gd name="connsiteY1639" fmla="*/ 152635 h 1023300"/>
                <a:gd name="connsiteX1640" fmla="*/ 178284 w 1083630"/>
                <a:gd name="connsiteY1640" fmla="*/ 152635 h 1023300"/>
                <a:gd name="connsiteX1641" fmla="*/ 178284 w 1083630"/>
                <a:gd name="connsiteY1641" fmla="*/ 153478 h 1023300"/>
                <a:gd name="connsiteX1642" fmla="*/ 178284 w 1083630"/>
                <a:gd name="connsiteY1642" fmla="*/ 154322 h 1023300"/>
                <a:gd name="connsiteX1643" fmla="*/ 178284 w 1083630"/>
                <a:gd name="connsiteY1643" fmla="*/ 155166 h 1023300"/>
                <a:gd name="connsiteX1644" fmla="*/ 178284 w 1083630"/>
                <a:gd name="connsiteY1644" fmla="*/ 156010 h 1023300"/>
                <a:gd name="connsiteX1645" fmla="*/ 177439 w 1083630"/>
                <a:gd name="connsiteY1645" fmla="*/ 156010 h 1023300"/>
                <a:gd name="connsiteX1646" fmla="*/ 176595 w 1083630"/>
                <a:gd name="connsiteY1646" fmla="*/ 156853 h 1023300"/>
                <a:gd name="connsiteX1647" fmla="*/ 175751 w 1083630"/>
                <a:gd name="connsiteY1647" fmla="*/ 156853 h 1023300"/>
                <a:gd name="connsiteX1648" fmla="*/ 174907 w 1083630"/>
                <a:gd name="connsiteY1648" fmla="*/ 156853 h 1023300"/>
                <a:gd name="connsiteX1649" fmla="*/ 174063 w 1083630"/>
                <a:gd name="connsiteY1649" fmla="*/ 156853 h 1023300"/>
                <a:gd name="connsiteX1650" fmla="*/ 174063 w 1083630"/>
                <a:gd name="connsiteY1650" fmla="*/ 157697 h 1023300"/>
                <a:gd name="connsiteX1651" fmla="*/ 173219 w 1083630"/>
                <a:gd name="connsiteY1651" fmla="*/ 157697 h 1023300"/>
                <a:gd name="connsiteX1652" fmla="*/ 172375 w 1083630"/>
                <a:gd name="connsiteY1652" fmla="*/ 157781 h 1023300"/>
                <a:gd name="connsiteX1653" fmla="*/ 172375 w 1083630"/>
                <a:gd name="connsiteY1653" fmla="*/ 158625 h 1023300"/>
                <a:gd name="connsiteX1654" fmla="*/ 171530 w 1083630"/>
                <a:gd name="connsiteY1654" fmla="*/ 158625 h 1023300"/>
                <a:gd name="connsiteX1655" fmla="*/ 171530 w 1083630"/>
                <a:gd name="connsiteY1655" fmla="*/ 159469 h 1023300"/>
                <a:gd name="connsiteX1656" fmla="*/ 171530 w 1083630"/>
                <a:gd name="connsiteY1656" fmla="*/ 160313 h 1023300"/>
                <a:gd name="connsiteX1657" fmla="*/ 171615 w 1083630"/>
                <a:gd name="connsiteY1657" fmla="*/ 161156 h 1023300"/>
                <a:gd name="connsiteX1658" fmla="*/ 171615 w 1083630"/>
                <a:gd name="connsiteY1658" fmla="*/ 162000 h 1023300"/>
                <a:gd name="connsiteX1659" fmla="*/ 170771 w 1083630"/>
                <a:gd name="connsiteY1659" fmla="*/ 162000 h 1023300"/>
                <a:gd name="connsiteX1660" fmla="*/ 170771 w 1083630"/>
                <a:gd name="connsiteY1660" fmla="*/ 162844 h 1023300"/>
                <a:gd name="connsiteX1661" fmla="*/ 170771 w 1083630"/>
                <a:gd name="connsiteY1661" fmla="*/ 163688 h 1023300"/>
                <a:gd name="connsiteX1662" fmla="*/ 170771 w 1083630"/>
                <a:gd name="connsiteY1662" fmla="*/ 164531 h 1023300"/>
                <a:gd name="connsiteX1663" fmla="*/ 170771 w 1083630"/>
                <a:gd name="connsiteY1663" fmla="*/ 165375 h 1023300"/>
                <a:gd name="connsiteX1664" fmla="*/ 170771 w 1083630"/>
                <a:gd name="connsiteY1664" fmla="*/ 166219 h 1023300"/>
                <a:gd name="connsiteX1665" fmla="*/ 170771 w 1083630"/>
                <a:gd name="connsiteY1665" fmla="*/ 167063 h 1023300"/>
                <a:gd name="connsiteX1666" fmla="*/ 169927 w 1083630"/>
                <a:gd name="connsiteY1666" fmla="*/ 167063 h 1023300"/>
                <a:gd name="connsiteX1667" fmla="*/ 169082 w 1083630"/>
                <a:gd name="connsiteY1667" fmla="*/ 167907 h 1023300"/>
                <a:gd name="connsiteX1668" fmla="*/ 168238 w 1083630"/>
                <a:gd name="connsiteY1668" fmla="*/ 167907 h 1023300"/>
                <a:gd name="connsiteX1669" fmla="*/ 167394 w 1083630"/>
                <a:gd name="connsiteY1669" fmla="*/ 167907 h 1023300"/>
                <a:gd name="connsiteX1670" fmla="*/ 167394 w 1083630"/>
                <a:gd name="connsiteY1670" fmla="*/ 168750 h 1023300"/>
                <a:gd name="connsiteX1671" fmla="*/ 166550 w 1083630"/>
                <a:gd name="connsiteY1671" fmla="*/ 168750 h 1023300"/>
                <a:gd name="connsiteX1672" fmla="*/ 165706 w 1083630"/>
                <a:gd name="connsiteY1672" fmla="*/ 168835 h 1023300"/>
                <a:gd name="connsiteX1673" fmla="*/ 164862 w 1083630"/>
                <a:gd name="connsiteY1673" fmla="*/ 168835 h 1023300"/>
                <a:gd name="connsiteX1674" fmla="*/ 164018 w 1083630"/>
                <a:gd name="connsiteY1674" fmla="*/ 169678 h 1023300"/>
                <a:gd name="connsiteX1675" fmla="*/ 163173 w 1083630"/>
                <a:gd name="connsiteY1675" fmla="*/ 169678 h 1023300"/>
                <a:gd name="connsiteX1676" fmla="*/ 163173 w 1083630"/>
                <a:gd name="connsiteY1676" fmla="*/ 170522 h 1023300"/>
                <a:gd name="connsiteX1677" fmla="*/ 163173 w 1083630"/>
                <a:gd name="connsiteY1677" fmla="*/ 171366 h 1023300"/>
                <a:gd name="connsiteX1678" fmla="*/ 163173 w 1083630"/>
                <a:gd name="connsiteY1678" fmla="*/ 172209 h 1023300"/>
                <a:gd name="connsiteX1679" fmla="*/ 163173 w 1083630"/>
                <a:gd name="connsiteY1679" fmla="*/ 173053 h 1023300"/>
                <a:gd name="connsiteX1680" fmla="*/ 164018 w 1083630"/>
                <a:gd name="connsiteY1680" fmla="*/ 173053 h 1023300"/>
                <a:gd name="connsiteX1681" fmla="*/ 164018 w 1083630"/>
                <a:gd name="connsiteY1681" fmla="*/ 173897 h 1023300"/>
                <a:gd name="connsiteX1682" fmla="*/ 164018 w 1083630"/>
                <a:gd name="connsiteY1682" fmla="*/ 174741 h 1023300"/>
                <a:gd name="connsiteX1683" fmla="*/ 164102 w 1083630"/>
                <a:gd name="connsiteY1683" fmla="*/ 175585 h 1023300"/>
                <a:gd name="connsiteX1684" fmla="*/ 164102 w 1083630"/>
                <a:gd name="connsiteY1684" fmla="*/ 176428 h 1023300"/>
                <a:gd name="connsiteX1685" fmla="*/ 164102 w 1083630"/>
                <a:gd name="connsiteY1685" fmla="*/ 177272 h 1023300"/>
                <a:gd name="connsiteX1686" fmla="*/ 163258 w 1083630"/>
                <a:gd name="connsiteY1686" fmla="*/ 177272 h 1023300"/>
                <a:gd name="connsiteX1687" fmla="*/ 163258 w 1083630"/>
                <a:gd name="connsiteY1687" fmla="*/ 178116 h 1023300"/>
                <a:gd name="connsiteX1688" fmla="*/ 163258 w 1083630"/>
                <a:gd name="connsiteY1688" fmla="*/ 178960 h 1023300"/>
                <a:gd name="connsiteX1689" fmla="*/ 163258 w 1083630"/>
                <a:gd name="connsiteY1689" fmla="*/ 179803 h 1023300"/>
                <a:gd name="connsiteX1690" fmla="*/ 162414 w 1083630"/>
                <a:gd name="connsiteY1690" fmla="*/ 179803 h 1023300"/>
                <a:gd name="connsiteX1691" fmla="*/ 162414 w 1083630"/>
                <a:gd name="connsiteY1691" fmla="*/ 180647 h 1023300"/>
                <a:gd name="connsiteX1692" fmla="*/ 161570 w 1083630"/>
                <a:gd name="connsiteY1692" fmla="*/ 180647 h 1023300"/>
                <a:gd name="connsiteX1693" fmla="*/ 161570 w 1083630"/>
                <a:gd name="connsiteY1693" fmla="*/ 181491 h 1023300"/>
                <a:gd name="connsiteX1694" fmla="*/ 160725 w 1083630"/>
                <a:gd name="connsiteY1694" fmla="*/ 181491 h 1023300"/>
                <a:gd name="connsiteX1695" fmla="*/ 159881 w 1083630"/>
                <a:gd name="connsiteY1695" fmla="*/ 182335 h 1023300"/>
                <a:gd name="connsiteX1696" fmla="*/ 159037 w 1083630"/>
                <a:gd name="connsiteY1696" fmla="*/ 182419 h 1023300"/>
                <a:gd name="connsiteX1697" fmla="*/ 159037 w 1083630"/>
                <a:gd name="connsiteY1697" fmla="*/ 183263 h 1023300"/>
                <a:gd name="connsiteX1698" fmla="*/ 158193 w 1083630"/>
                <a:gd name="connsiteY1698" fmla="*/ 183263 h 1023300"/>
                <a:gd name="connsiteX1699" fmla="*/ 158193 w 1083630"/>
                <a:gd name="connsiteY1699" fmla="*/ 184106 h 1023300"/>
                <a:gd name="connsiteX1700" fmla="*/ 157349 w 1083630"/>
                <a:gd name="connsiteY1700" fmla="*/ 184106 h 1023300"/>
                <a:gd name="connsiteX1701" fmla="*/ 157349 w 1083630"/>
                <a:gd name="connsiteY1701" fmla="*/ 184950 h 1023300"/>
                <a:gd name="connsiteX1702" fmla="*/ 156505 w 1083630"/>
                <a:gd name="connsiteY1702" fmla="*/ 184950 h 1023300"/>
                <a:gd name="connsiteX1703" fmla="*/ 156505 w 1083630"/>
                <a:gd name="connsiteY1703" fmla="*/ 185794 h 1023300"/>
                <a:gd name="connsiteX1704" fmla="*/ 156505 w 1083630"/>
                <a:gd name="connsiteY1704" fmla="*/ 186638 h 1023300"/>
                <a:gd name="connsiteX1705" fmla="*/ 155660 w 1083630"/>
                <a:gd name="connsiteY1705" fmla="*/ 186638 h 1023300"/>
                <a:gd name="connsiteX1706" fmla="*/ 155660 w 1083630"/>
                <a:gd name="connsiteY1706" fmla="*/ 187481 h 1023300"/>
                <a:gd name="connsiteX1707" fmla="*/ 154816 w 1083630"/>
                <a:gd name="connsiteY1707" fmla="*/ 187481 h 1023300"/>
                <a:gd name="connsiteX1708" fmla="*/ 154816 w 1083630"/>
                <a:gd name="connsiteY1708" fmla="*/ 188325 h 1023300"/>
                <a:gd name="connsiteX1709" fmla="*/ 153972 w 1083630"/>
                <a:gd name="connsiteY1709" fmla="*/ 189169 h 1023300"/>
                <a:gd name="connsiteX1710" fmla="*/ 153128 w 1083630"/>
                <a:gd name="connsiteY1710" fmla="*/ 189169 h 1023300"/>
                <a:gd name="connsiteX1711" fmla="*/ 153212 w 1083630"/>
                <a:gd name="connsiteY1711" fmla="*/ 190013 h 1023300"/>
                <a:gd name="connsiteX1712" fmla="*/ 152284 w 1083630"/>
                <a:gd name="connsiteY1712" fmla="*/ 189169 h 1023300"/>
                <a:gd name="connsiteX1713" fmla="*/ 151440 w 1083630"/>
                <a:gd name="connsiteY1713" fmla="*/ 189169 h 1023300"/>
                <a:gd name="connsiteX1714" fmla="*/ 150596 w 1083630"/>
                <a:gd name="connsiteY1714" fmla="*/ 189169 h 1023300"/>
                <a:gd name="connsiteX1715" fmla="*/ 149751 w 1083630"/>
                <a:gd name="connsiteY1715" fmla="*/ 188325 h 1023300"/>
                <a:gd name="connsiteX1716" fmla="*/ 148907 w 1083630"/>
                <a:gd name="connsiteY1716" fmla="*/ 188410 h 1023300"/>
                <a:gd name="connsiteX1717" fmla="*/ 148063 w 1083630"/>
                <a:gd name="connsiteY1717" fmla="*/ 188410 h 1023300"/>
                <a:gd name="connsiteX1718" fmla="*/ 147219 w 1083630"/>
                <a:gd name="connsiteY1718" fmla="*/ 188410 h 1023300"/>
                <a:gd name="connsiteX1719" fmla="*/ 146375 w 1083630"/>
                <a:gd name="connsiteY1719" fmla="*/ 188410 h 1023300"/>
                <a:gd name="connsiteX1720" fmla="*/ 146375 w 1083630"/>
                <a:gd name="connsiteY1720" fmla="*/ 187566 h 1023300"/>
                <a:gd name="connsiteX1721" fmla="*/ 145531 w 1083630"/>
                <a:gd name="connsiteY1721" fmla="*/ 187566 h 1023300"/>
                <a:gd name="connsiteX1722" fmla="*/ 144687 w 1083630"/>
                <a:gd name="connsiteY1722" fmla="*/ 187566 h 1023300"/>
                <a:gd name="connsiteX1723" fmla="*/ 143842 w 1083630"/>
                <a:gd name="connsiteY1723" fmla="*/ 187566 h 1023300"/>
                <a:gd name="connsiteX1724" fmla="*/ 143842 w 1083630"/>
                <a:gd name="connsiteY1724" fmla="*/ 188410 h 1023300"/>
                <a:gd name="connsiteX1725" fmla="*/ 142998 w 1083630"/>
                <a:gd name="connsiteY1725" fmla="*/ 188410 h 1023300"/>
                <a:gd name="connsiteX1726" fmla="*/ 142154 w 1083630"/>
                <a:gd name="connsiteY1726" fmla="*/ 188410 h 1023300"/>
                <a:gd name="connsiteX1727" fmla="*/ 142154 w 1083630"/>
                <a:gd name="connsiteY1727" fmla="*/ 189253 h 1023300"/>
                <a:gd name="connsiteX1728" fmla="*/ 141310 w 1083630"/>
                <a:gd name="connsiteY1728" fmla="*/ 189253 h 1023300"/>
                <a:gd name="connsiteX1729" fmla="*/ 141310 w 1083630"/>
                <a:gd name="connsiteY1729" fmla="*/ 190097 h 1023300"/>
                <a:gd name="connsiteX1730" fmla="*/ 140550 w 1083630"/>
                <a:gd name="connsiteY1730" fmla="*/ 190941 h 1023300"/>
                <a:gd name="connsiteX1731" fmla="*/ 139706 w 1083630"/>
                <a:gd name="connsiteY1731" fmla="*/ 191785 h 1023300"/>
                <a:gd name="connsiteX1732" fmla="*/ 139706 w 1083630"/>
                <a:gd name="connsiteY1732" fmla="*/ 192628 h 1023300"/>
                <a:gd name="connsiteX1733" fmla="*/ 138862 w 1083630"/>
                <a:gd name="connsiteY1733" fmla="*/ 192713 h 1023300"/>
                <a:gd name="connsiteX1734" fmla="*/ 138018 w 1083630"/>
                <a:gd name="connsiteY1734" fmla="*/ 192713 h 1023300"/>
                <a:gd name="connsiteX1735" fmla="*/ 137174 w 1083630"/>
                <a:gd name="connsiteY1735" fmla="*/ 192713 h 1023300"/>
                <a:gd name="connsiteX1736" fmla="*/ 136330 w 1083630"/>
                <a:gd name="connsiteY1736" fmla="*/ 192713 h 1023300"/>
                <a:gd name="connsiteX1737" fmla="*/ 136330 w 1083630"/>
                <a:gd name="connsiteY1737" fmla="*/ 191869 h 1023300"/>
                <a:gd name="connsiteX1738" fmla="*/ 135485 w 1083630"/>
                <a:gd name="connsiteY1738" fmla="*/ 191869 h 1023300"/>
                <a:gd name="connsiteX1739" fmla="*/ 134641 w 1083630"/>
                <a:gd name="connsiteY1739" fmla="*/ 191869 h 1023300"/>
                <a:gd name="connsiteX1740" fmla="*/ 134557 w 1083630"/>
                <a:gd name="connsiteY1740" fmla="*/ 191025 h 1023300"/>
                <a:gd name="connsiteX1741" fmla="*/ 133713 w 1083630"/>
                <a:gd name="connsiteY1741" fmla="*/ 191025 h 1023300"/>
                <a:gd name="connsiteX1742" fmla="*/ 133713 w 1083630"/>
                <a:gd name="connsiteY1742" fmla="*/ 190181 h 1023300"/>
                <a:gd name="connsiteX1743" fmla="*/ 132869 w 1083630"/>
                <a:gd name="connsiteY1743" fmla="*/ 190181 h 1023300"/>
                <a:gd name="connsiteX1744" fmla="*/ 132869 w 1083630"/>
                <a:gd name="connsiteY1744" fmla="*/ 189338 h 1023300"/>
                <a:gd name="connsiteX1745" fmla="*/ 132024 w 1083630"/>
                <a:gd name="connsiteY1745" fmla="*/ 189338 h 1023300"/>
                <a:gd name="connsiteX1746" fmla="*/ 131180 w 1083630"/>
                <a:gd name="connsiteY1746" fmla="*/ 189338 h 1023300"/>
                <a:gd name="connsiteX1747" fmla="*/ 131180 w 1083630"/>
                <a:gd name="connsiteY1747" fmla="*/ 188494 h 1023300"/>
                <a:gd name="connsiteX1748" fmla="*/ 130336 w 1083630"/>
                <a:gd name="connsiteY1748" fmla="*/ 188494 h 1023300"/>
                <a:gd name="connsiteX1749" fmla="*/ 129492 w 1083630"/>
                <a:gd name="connsiteY1749" fmla="*/ 187650 h 1023300"/>
                <a:gd name="connsiteX1750" fmla="*/ 128648 w 1083630"/>
                <a:gd name="connsiteY1750" fmla="*/ 187650 h 1023300"/>
                <a:gd name="connsiteX1751" fmla="*/ 127804 w 1083630"/>
                <a:gd name="connsiteY1751" fmla="*/ 187650 h 1023300"/>
                <a:gd name="connsiteX1752" fmla="*/ 127804 w 1083630"/>
                <a:gd name="connsiteY1752" fmla="*/ 188494 h 1023300"/>
                <a:gd name="connsiteX1753" fmla="*/ 126960 w 1083630"/>
                <a:gd name="connsiteY1753" fmla="*/ 188494 h 1023300"/>
                <a:gd name="connsiteX1754" fmla="*/ 126960 w 1083630"/>
                <a:gd name="connsiteY1754" fmla="*/ 189338 h 1023300"/>
                <a:gd name="connsiteX1755" fmla="*/ 126115 w 1083630"/>
                <a:gd name="connsiteY1755" fmla="*/ 190181 h 1023300"/>
                <a:gd name="connsiteX1756" fmla="*/ 126115 w 1083630"/>
                <a:gd name="connsiteY1756" fmla="*/ 191025 h 1023300"/>
                <a:gd name="connsiteX1757" fmla="*/ 125271 w 1083630"/>
                <a:gd name="connsiteY1757" fmla="*/ 191110 h 1023300"/>
                <a:gd name="connsiteX1758" fmla="*/ 125271 w 1083630"/>
                <a:gd name="connsiteY1758" fmla="*/ 191953 h 1023300"/>
                <a:gd name="connsiteX1759" fmla="*/ 124427 w 1083630"/>
                <a:gd name="connsiteY1759" fmla="*/ 191953 h 1023300"/>
                <a:gd name="connsiteX1760" fmla="*/ 124512 w 1083630"/>
                <a:gd name="connsiteY1760" fmla="*/ 192797 h 1023300"/>
                <a:gd name="connsiteX1761" fmla="*/ 123667 w 1083630"/>
                <a:gd name="connsiteY1761" fmla="*/ 192797 h 1023300"/>
                <a:gd name="connsiteX1762" fmla="*/ 122823 w 1083630"/>
                <a:gd name="connsiteY1762" fmla="*/ 192797 h 1023300"/>
                <a:gd name="connsiteX1763" fmla="*/ 121979 w 1083630"/>
                <a:gd name="connsiteY1763" fmla="*/ 192797 h 1023300"/>
                <a:gd name="connsiteX1764" fmla="*/ 121895 w 1083630"/>
                <a:gd name="connsiteY1764" fmla="*/ 191953 h 1023300"/>
                <a:gd name="connsiteX1765" fmla="*/ 121051 w 1083630"/>
                <a:gd name="connsiteY1765" fmla="*/ 191953 h 1023300"/>
                <a:gd name="connsiteX1766" fmla="*/ 121051 w 1083630"/>
                <a:gd name="connsiteY1766" fmla="*/ 191110 h 1023300"/>
                <a:gd name="connsiteX1767" fmla="*/ 121051 w 1083630"/>
                <a:gd name="connsiteY1767" fmla="*/ 190266 h 1023300"/>
                <a:gd name="connsiteX1768" fmla="*/ 120206 w 1083630"/>
                <a:gd name="connsiteY1768" fmla="*/ 190266 h 1023300"/>
                <a:gd name="connsiteX1769" fmla="*/ 120206 w 1083630"/>
                <a:gd name="connsiteY1769" fmla="*/ 189422 h 1023300"/>
                <a:gd name="connsiteX1770" fmla="*/ 120206 w 1083630"/>
                <a:gd name="connsiteY1770" fmla="*/ 188578 h 1023300"/>
                <a:gd name="connsiteX1771" fmla="*/ 119362 w 1083630"/>
                <a:gd name="connsiteY1771" fmla="*/ 188578 h 1023300"/>
                <a:gd name="connsiteX1772" fmla="*/ 119362 w 1083630"/>
                <a:gd name="connsiteY1772" fmla="*/ 187734 h 1023300"/>
                <a:gd name="connsiteX1773" fmla="*/ 118518 w 1083630"/>
                <a:gd name="connsiteY1773" fmla="*/ 187734 h 1023300"/>
                <a:gd name="connsiteX1774" fmla="*/ 118518 w 1083630"/>
                <a:gd name="connsiteY1774" fmla="*/ 186891 h 1023300"/>
                <a:gd name="connsiteX1775" fmla="*/ 117674 w 1083630"/>
                <a:gd name="connsiteY1775" fmla="*/ 186891 h 1023300"/>
                <a:gd name="connsiteX1776" fmla="*/ 116830 w 1083630"/>
                <a:gd name="connsiteY1776" fmla="*/ 186891 h 1023300"/>
                <a:gd name="connsiteX1777" fmla="*/ 115986 w 1083630"/>
                <a:gd name="connsiteY1777" fmla="*/ 186891 h 1023300"/>
                <a:gd name="connsiteX1778" fmla="*/ 115986 w 1083630"/>
                <a:gd name="connsiteY1778" fmla="*/ 187734 h 1023300"/>
                <a:gd name="connsiteX1779" fmla="*/ 115142 w 1083630"/>
                <a:gd name="connsiteY1779" fmla="*/ 187734 h 1023300"/>
                <a:gd name="connsiteX1780" fmla="*/ 114297 w 1083630"/>
                <a:gd name="connsiteY1780" fmla="*/ 187734 h 1023300"/>
                <a:gd name="connsiteX1781" fmla="*/ 113453 w 1083630"/>
                <a:gd name="connsiteY1781" fmla="*/ 187734 h 1023300"/>
                <a:gd name="connsiteX1782" fmla="*/ 112609 w 1083630"/>
                <a:gd name="connsiteY1782" fmla="*/ 188578 h 1023300"/>
                <a:gd name="connsiteX1783" fmla="*/ 111765 w 1083630"/>
                <a:gd name="connsiteY1783" fmla="*/ 188663 h 1023300"/>
                <a:gd name="connsiteX1784" fmla="*/ 110921 w 1083630"/>
                <a:gd name="connsiteY1784" fmla="*/ 188663 h 1023300"/>
                <a:gd name="connsiteX1785" fmla="*/ 110921 w 1083630"/>
                <a:gd name="connsiteY1785" fmla="*/ 189506 h 1023300"/>
                <a:gd name="connsiteX1786" fmla="*/ 110077 w 1083630"/>
                <a:gd name="connsiteY1786" fmla="*/ 189506 h 1023300"/>
                <a:gd name="connsiteX1787" fmla="*/ 109232 w 1083630"/>
                <a:gd name="connsiteY1787" fmla="*/ 190350 h 1023300"/>
                <a:gd name="connsiteX1788" fmla="*/ 108388 w 1083630"/>
                <a:gd name="connsiteY1788" fmla="*/ 191194 h 1023300"/>
                <a:gd name="connsiteX1789" fmla="*/ 107544 w 1083630"/>
                <a:gd name="connsiteY1789" fmla="*/ 191194 h 1023300"/>
                <a:gd name="connsiteX1790" fmla="*/ 107544 w 1083630"/>
                <a:gd name="connsiteY1790" fmla="*/ 192038 h 1023300"/>
                <a:gd name="connsiteX1791" fmla="*/ 106700 w 1083630"/>
                <a:gd name="connsiteY1791" fmla="*/ 192881 h 1023300"/>
                <a:gd name="connsiteX1792" fmla="*/ 105856 w 1083630"/>
                <a:gd name="connsiteY1792" fmla="*/ 192881 h 1023300"/>
                <a:gd name="connsiteX1793" fmla="*/ 105012 w 1083630"/>
                <a:gd name="connsiteY1793" fmla="*/ 192881 h 1023300"/>
                <a:gd name="connsiteX1794" fmla="*/ 104168 w 1083630"/>
                <a:gd name="connsiteY1794" fmla="*/ 192881 h 1023300"/>
                <a:gd name="connsiteX1795" fmla="*/ 104168 w 1083630"/>
                <a:gd name="connsiteY1795" fmla="*/ 192038 h 1023300"/>
                <a:gd name="connsiteX1796" fmla="*/ 103323 w 1083630"/>
                <a:gd name="connsiteY1796" fmla="*/ 192038 h 1023300"/>
                <a:gd name="connsiteX1797" fmla="*/ 103323 w 1083630"/>
                <a:gd name="connsiteY1797" fmla="*/ 191194 h 1023300"/>
                <a:gd name="connsiteX1798" fmla="*/ 102479 w 1083630"/>
                <a:gd name="connsiteY1798" fmla="*/ 190350 h 1023300"/>
                <a:gd name="connsiteX1799" fmla="*/ 102479 w 1083630"/>
                <a:gd name="connsiteY1799" fmla="*/ 189506 h 1023300"/>
                <a:gd name="connsiteX1800" fmla="*/ 101635 w 1083630"/>
                <a:gd name="connsiteY1800" fmla="*/ 188663 h 1023300"/>
                <a:gd name="connsiteX1801" fmla="*/ 101635 w 1083630"/>
                <a:gd name="connsiteY1801" fmla="*/ 187819 h 1023300"/>
                <a:gd name="connsiteX1802" fmla="*/ 100791 w 1083630"/>
                <a:gd name="connsiteY1802" fmla="*/ 187819 h 1023300"/>
                <a:gd name="connsiteX1803" fmla="*/ 100791 w 1083630"/>
                <a:gd name="connsiteY1803" fmla="*/ 188663 h 1023300"/>
                <a:gd name="connsiteX1804" fmla="*/ 99947 w 1083630"/>
                <a:gd name="connsiteY1804" fmla="*/ 188747 h 1023300"/>
                <a:gd name="connsiteX1805" fmla="*/ 99947 w 1083630"/>
                <a:gd name="connsiteY1805" fmla="*/ 189591 h 1023300"/>
                <a:gd name="connsiteX1806" fmla="*/ 99947 w 1083630"/>
                <a:gd name="connsiteY1806" fmla="*/ 190434 h 1023300"/>
                <a:gd name="connsiteX1807" fmla="*/ 99103 w 1083630"/>
                <a:gd name="connsiteY1807" fmla="*/ 191278 h 1023300"/>
                <a:gd name="connsiteX1808" fmla="*/ 98259 w 1083630"/>
                <a:gd name="connsiteY1808" fmla="*/ 192122 h 1023300"/>
                <a:gd name="connsiteX1809" fmla="*/ 97414 w 1083630"/>
                <a:gd name="connsiteY1809" fmla="*/ 192122 h 1023300"/>
                <a:gd name="connsiteX1810" fmla="*/ 96570 w 1083630"/>
                <a:gd name="connsiteY1810" fmla="*/ 192122 h 1023300"/>
                <a:gd name="connsiteX1811" fmla="*/ 95726 w 1083630"/>
                <a:gd name="connsiteY1811" fmla="*/ 192966 h 1023300"/>
                <a:gd name="connsiteX1812" fmla="*/ 94882 w 1083630"/>
                <a:gd name="connsiteY1812" fmla="*/ 193809 h 1023300"/>
                <a:gd name="connsiteX1813" fmla="*/ 94122 w 1083630"/>
                <a:gd name="connsiteY1813" fmla="*/ 194653 h 1023300"/>
                <a:gd name="connsiteX1814" fmla="*/ 93278 w 1083630"/>
                <a:gd name="connsiteY1814" fmla="*/ 195497 h 1023300"/>
                <a:gd name="connsiteX1815" fmla="*/ 92434 w 1083630"/>
                <a:gd name="connsiteY1815" fmla="*/ 196341 h 1023300"/>
                <a:gd name="connsiteX1816" fmla="*/ 91590 w 1083630"/>
                <a:gd name="connsiteY1816" fmla="*/ 196425 h 1023300"/>
                <a:gd name="connsiteX1817" fmla="*/ 91590 w 1083630"/>
                <a:gd name="connsiteY1817" fmla="*/ 197269 h 1023300"/>
                <a:gd name="connsiteX1818" fmla="*/ 90746 w 1083630"/>
                <a:gd name="connsiteY1818" fmla="*/ 197269 h 1023300"/>
                <a:gd name="connsiteX1819" fmla="*/ 89902 w 1083630"/>
                <a:gd name="connsiteY1819" fmla="*/ 197269 h 1023300"/>
                <a:gd name="connsiteX1820" fmla="*/ 89902 w 1083630"/>
                <a:gd name="connsiteY1820" fmla="*/ 198113 h 1023300"/>
                <a:gd name="connsiteX1821" fmla="*/ 89057 w 1083630"/>
                <a:gd name="connsiteY1821" fmla="*/ 198113 h 1023300"/>
                <a:gd name="connsiteX1822" fmla="*/ 89057 w 1083630"/>
                <a:gd name="connsiteY1822" fmla="*/ 198956 h 1023300"/>
                <a:gd name="connsiteX1823" fmla="*/ 88213 w 1083630"/>
                <a:gd name="connsiteY1823" fmla="*/ 198956 h 1023300"/>
                <a:gd name="connsiteX1824" fmla="*/ 87369 w 1083630"/>
                <a:gd name="connsiteY1824" fmla="*/ 198956 h 1023300"/>
                <a:gd name="connsiteX1825" fmla="*/ 87369 w 1083630"/>
                <a:gd name="connsiteY1825" fmla="*/ 199800 h 1023300"/>
                <a:gd name="connsiteX1826" fmla="*/ 86525 w 1083630"/>
                <a:gd name="connsiteY1826" fmla="*/ 199800 h 1023300"/>
                <a:gd name="connsiteX1827" fmla="*/ 85681 w 1083630"/>
                <a:gd name="connsiteY1827" fmla="*/ 199800 h 1023300"/>
                <a:gd name="connsiteX1828" fmla="*/ 84837 w 1083630"/>
                <a:gd name="connsiteY1828" fmla="*/ 199800 h 1023300"/>
                <a:gd name="connsiteX1829" fmla="*/ 83993 w 1083630"/>
                <a:gd name="connsiteY1829" fmla="*/ 199800 h 1023300"/>
                <a:gd name="connsiteX1830" fmla="*/ 83993 w 1083630"/>
                <a:gd name="connsiteY1830" fmla="*/ 200644 h 1023300"/>
                <a:gd name="connsiteX1831" fmla="*/ 83993 w 1083630"/>
                <a:gd name="connsiteY1831" fmla="*/ 201488 h 1023300"/>
                <a:gd name="connsiteX1832" fmla="*/ 83993 w 1083630"/>
                <a:gd name="connsiteY1832" fmla="*/ 202331 h 1023300"/>
                <a:gd name="connsiteX1833" fmla="*/ 83148 w 1083630"/>
                <a:gd name="connsiteY1833" fmla="*/ 202331 h 1023300"/>
                <a:gd name="connsiteX1834" fmla="*/ 83148 w 1083630"/>
                <a:gd name="connsiteY1834" fmla="*/ 203260 h 1023300"/>
                <a:gd name="connsiteX1835" fmla="*/ 82304 w 1083630"/>
                <a:gd name="connsiteY1835" fmla="*/ 203260 h 1023300"/>
                <a:gd name="connsiteX1836" fmla="*/ 82304 w 1083630"/>
                <a:gd name="connsiteY1836" fmla="*/ 204103 h 1023300"/>
                <a:gd name="connsiteX1837" fmla="*/ 81460 w 1083630"/>
                <a:gd name="connsiteY1837" fmla="*/ 204103 h 1023300"/>
                <a:gd name="connsiteX1838" fmla="*/ 81460 w 1083630"/>
                <a:gd name="connsiteY1838" fmla="*/ 204947 h 1023300"/>
                <a:gd name="connsiteX1839" fmla="*/ 81460 w 1083630"/>
                <a:gd name="connsiteY1839" fmla="*/ 205791 h 1023300"/>
                <a:gd name="connsiteX1840" fmla="*/ 81460 w 1083630"/>
                <a:gd name="connsiteY1840" fmla="*/ 206635 h 1023300"/>
                <a:gd name="connsiteX1841" fmla="*/ 81544 w 1083630"/>
                <a:gd name="connsiteY1841" fmla="*/ 207478 h 1023300"/>
                <a:gd name="connsiteX1842" fmla="*/ 81544 w 1083630"/>
                <a:gd name="connsiteY1842" fmla="*/ 208322 h 1023300"/>
                <a:gd name="connsiteX1843" fmla="*/ 81544 w 1083630"/>
                <a:gd name="connsiteY1843" fmla="*/ 209166 h 1023300"/>
                <a:gd name="connsiteX1844" fmla="*/ 81544 w 1083630"/>
                <a:gd name="connsiteY1844" fmla="*/ 210010 h 1023300"/>
                <a:gd name="connsiteX1845" fmla="*/ 81544 w 1083630"/>
                <a:gd name="connsiteY1845" fmla="*/ 210853 h 1023300"/>
                <a:gd name="connsiteX1846" fmla="*/ 81544 w 1083630"/>
                <a:gd name="connsiteY1846" fmla="*/ 211697 h 1023300"/>
                <a:gd name="connsiteX1847" fmla="*/ 80700 w 1083630"/>
                <a:gd name="connsiteY1847" fmla="*/ 211697 h 1023300"/>
                <a:gd name="connsiteX1848" fmla="*/ 79856 w 1083630"/>
                <a:gd name="connsiteY1848" fmla="*/ 211697 h 1023300"/>
                <a:gd name="connsiteX1849" fmla="*/ 79012 w 1083630"/>
                <a:gd name="connsiteY1849" fmla="*/ 211697 h 1023300"/>
                <a:gd name="connsiteX1850" fmla="*/ 78168 w 1083630"/>
                <a:gd name="connsiteY1850" fmla="*/ 211697 h 1023300"/>
                <a:gd name="connsiteX1851" fmla="*/ 77324 w 1083630"/>
                <a:gd name="connsiteY1851" fmla="*/ 211697 h 1023300"/>
                <a:gd name="connsiteX1852" fmla="*/ 76480 w 1083630"/>
                <a:gd name="connsiteY1852" fmla="*/ 211697 h 1023300"/>
                <a:gd name="connsiteX1853" fmla="*/ 76480 w 1083630"/>
                <a:gd name="connsiteY1853" fmla="*/ 212541 h 1023300"/>
                <a:gd name="connsiteX1854" fmla="*/ 76480 w 1083630"/>
                <a:gd name="connsiteY1854" fmla="*/ 213385 h 1023300"/>
                <a:gd name="connsiteX1855" fmla="*/ 76480 w 1083630"/>
                <a:gd name="connsiteY1855" fmla="*/ 214228 h 1023300"/>
                <a:gd name="connsiteX1856" fmla="*/ 77324 w 1083630"/>
                <a:gd name="connsiteY1856" fmla="*/ 214228 h 1023300"/>
                <a:gd name="connsiteX1857" fmla="*/ 77324 w 1083630"/>
                <a:gd name="connsiteY1857" fmla="*/ 215072 h 1023300"/>
                <a:gd name="connsiteX1858" fmla="*/ 77324 w 1083630"/>
                <a:gd name="connsiteY1858" fmla="*/ 215916 h 1023300"/>
                <a:gd name="connsiteX1859" fmla="*/ 78168 w 1083630"/>
                <a:gd name="connsiteY1859" fmla="*/ 215916 h 1023300"/>
                <a:gd name="connsiteX1860" fmla="*/ 77324 w 1083630"/>
                <a:gd name="connsiteY1860" fmla="*/ 216844 h 1023300"/>
                <a:gd name="connsiteX1861" fmla="*/ 77324 w 1083630"/>
                <a:gd name="connsiteY1861" fmla="*/ 217688 h 1023300"/>
                <a:gd name="connsiteX1862" fmla="*/ 77324 w 1083630"/>
                <a:gd name="connsiteY1862" fmla="*/ 218532 h 1023300"/>
                <a:gd name="connsiteX1863" fmla="*/ 76480 w 1083630"/>
                <a:gd name="connsiteY1863" fmla="*/ 218532 h 1023300"/>
                <a:gd name="connsiteX1864" fmla="*/ 76564 w 1083630"/>
                <a:gd name="connsiteY1864" fmla="*/ 219375 h 1023300"/>
                <a:gd name="connsiteX1865" fmla="*/ 75720 w 1083630"/>
                <a:gd name="connsiteY1865" fmla="*/ 219375 h 1023300"/>
                <a:gd name="connsiteX1866" fmla="*/ 75635 w 1083630"/>
                <a:gd name="connsiteY1866" fmla="*/ 218532 h 1023300"/>
                <a:gd name="connsiteX1867" fmla="*/ 74791 w 1083630"/>
                <a:gd name="connsiteY1867" fmla="*/ 218532 h 1023300"/>
                <a:gd name="connsiteX1868" fmla="*/ 73947 w 1083630"/>
                <a:gd name="connsiteY1868" fmla="*/ 217688 h 1023300"/>
                <a:gd name="connsiteX1869" fmla="*/ 73103 w 1083630"/>
                <a:gd name="connsiteY1869" fmla="*/ 216844 h 1023300"/>
                <a:gd name="connsiteX1870" fmla="*/ 72259 w 1083630"/>
                <a:gd name="connsiteY1870" fmla="*/ 216844 h 1023300"/>
                <a:gd name="connsiteX1871" fmla="*/ 72259 w 1083630"/>
                <a:gd name="connsiteY1871" fmla="*/ 216000 h 1023300"/>
                <a:gd name="connsiteX1872" fmla="*/ 71415 w 1083630"/>
                <a:gd name="connsiteY1872" fmla="*/ 216000 h 1023300"/>
                <a:gd name="connsiteX1873" fmla="*/ 71415 w 1083630"/>
                <a:gd name="connsiteY1873" fmla="*/ 216844 h 1023300"/>
                <a:gd name="connsiteX1874" fmla="*/ 70571 w 1083630"/>
                <a:gd name="connsiteY1874" fmla="*/ 216844 h 1023300"/>
                <a:gd name="connsiteX1875" fmla="*/ 70571 w 1083630"/>
                <a:gd name="connsiteY1875" fmla="*/ 217688 h 1023300"/>
                <a:gd name="connsiteX1876" fmla="*/ 70571 w 1083630"/>
                <a:gd name="connsiteY1876" fmla="*/ 218532 h 1023300"/>
                <a:gd name="connsiteX1877" fmla="*/ 70655 w 1083630"/>
                <a:gd name="connsiteY1877" fmla="*/ 219375 h 1023300"/>
                <a:gd name="connsiteX1878" fmla="*/ 70655 w 1083630"/>
                <a:gd name="connsiteY1878" fmla="*/ 220219 h 1023300"/>
                <a:gd name="connsiteX1879" fmla="*/ 69811 w 1083630"/>
                <a:gd name="connsiteY1879" fmla="*/ 220219 h 1023300"/>
                <a:gd name="connsiteX1880" fmla="*/ 69811 w 1083630"/>
                <a:gd name="connsiteY1880" fmla="*/ 221063 h 1023300"/>
                <a:gd name="connsiteX1881" fmla="*/ 68967 w 1083630"/>
                <a:gd name="connsiteY1881" fmla="*/ 221063 h 1023300"/>
                <a:gd name="connsiteX1882" fmla="*/ 68967 w 1083630"/>
                <a:gd name="connsiteY1882" fmla="*/ 221906 h 1023300"/>
                <a:gd name="connsiteX1883" fmla="*/ 68123 w 1083630"/>
                <a:gd name="connsiteY1883" fmla="*/ 221906 h 1023300"/>
                <a:gd name="connsiteX1884" fmla="*/ 67278 w 1083630"/>
                <a:gd name="connsiteY1884" fmla="*/ 221991 h 1023300"/>
                <a:gd name="connsiteX1885" fmla="*/ 66434 w 1083630"/>
                <a:gd name="connsiteY1885" fmla="*/ 221991 h 1023300"/>
                <a:gd name="connsiteX1886" fmla="*/ 66434 w 1083630"/>
                <a:gd name="connsiteY1886" fmla="*/ 222834 h 1023300"/>
                <a:gd name="connsiteX1887" fmla="*/ 65590 w 1083630"/>
                <a:gd name="connsiteY1887" fmla="*/ 222834 h 1023300"/>
                <a:gd name="connsiteX1888" fmla="*/ 65590 w 1083630"/>
                <a:gd name="connsiteY1888" fmla="*/ 223678 h 1023300"/>
                <a:gd name="connsiteX1889" fmla="*/ 65590 w 1083630"/>
                <a:gd name="connsiteY1889" fmla="*/ 224522 h 1023300"/>
                <a:gd name="connsiteX1890" fmla="*/ 65590 w 1083630"/>
                <a:gd name="connsiteY1890" fmla="*/ 225366 h 1023300"/>
                <a:gd name="connsiteX1891" fmla="*/ 65590 w 1083630"/>
                <a:gd name="connsiteY1891" fmla="*/ 226210 h 1023300"/>
                <a:gd name="connsiteX1892" fmla="*/ 64746 w 1083630"/>
                <a:gd name="connsiteY1892" fmla="*/ 226210 h 1023300"/>
                <a:gd name="connsiteX1893" fmla="*/ 63902 w 1083630"/>
                <a:gd name="connsiteY1893" fmla="*/ 226210 h 1023300"/>
                <a:gd name="connsiteX1894" fmla="*/ 63058 w 1083630"/>
                <a:gd name="connsiteY1894" fmla="*/ 226210 h 1023300"/>
                <a:gd name="connsiteX1895" fmla="*/ 62214 w 1083630"/>
                <a:gd name="connsiteY1895" fmla="*/ 226210 h 1023300"/>
                <a:gd name="connsiteX1896" fmla="*/ 61369 w 1083630"/>
                <a:gd name="connsiteY1896" fmla="*/ 225366 h 1023300"/>
                <a:gd name="connsiteX1897" fmla="*/ 60525 w 1083630"/>
                <a:gd name="connsiteY1897" fmla="*/ 225366 h 1023300"/>
                <a:gd name="connsiteX1898" fmla="*/ 59681 w 1083630"/>
                <a:gd name="connsiteY1898" fmla="*/ 226210 h 1023300"/>
                <a:gd name="connsiteX1899" fmla="*/ 58837 w 1083630"/>
                <a:gd name="connsiteY1899" fmla="*/ 226210 h 1023300"/>
                <a:gd name="connsiteX1900" fmla="*/ 58837 w 1083630"/>
                <a:gd name="connsiteY1900" fmla="*/ 227053 h 1023300"/>
                <a:gd name="connsiteX1901" fmla="*/ 57993 w 1083630"/>
                <a:gd name="connsiteY1901" fmla="*/ 227138 h 1023300"/>
                <a:gd name="connsiteX1902" fmla="*/ 57993 w 1083630"/>
                <a:gd name="connsiteY1902" fmla="*/ 227981 h 1023300"/>
                <a:gd name="connsiteX1903" fmla="*/ 57149 w 1083630"/>
                <a:gd name="connsiteY1903" fmla="*/ 227981 h 1023300"/>
                <a:gd name="connsiteX1904" fmla="*/ 57149 w 1083630"/>
                <a:gd name="connsiteY1904" fmla="*/ 228825 h 1023300"/>
                <a:gd name="connsiteX1905" fmla="*/ 56305 w 1083630"/>
                <a:gd name="connsiteY1905" fmla="*/ 229669 h 1023300"/>
                <a:gd name="connsiteX1906" fmla="*/ 56305 w 1083630"/>
                <a:gd name="connsiteY1906" fmla="*/ 230513 h 1023300"/>
                <a:gd name="connsiteX1907" fmla="*/ 55460 w 1083630"/>
                <a:gd name="connsiteY1907" fmla="*/ 230513 h 1023300"/>
                <a:gd name="connsiteX1908" fmla="*/ 55545 w 1083630"/>
                <a:gd name="connsiteY1908" fmla="*/ 231356 h 1023300"/>
                <a:gd name="connsiteX1909" fmla="*/ 54701 w 1083630"/>
                <a:gd name="connsiteY1909" fmla="*/ 231356 h 1023300"/>
                <a:gd name="connsiteX1910" fmla="*/ 53856 w 1083630"/>
                <a:gd name="connsiteY1910" fmla="*/ 231356 h 1023300"/>
                <a:gd name="connsiteX1911" fmla="*/ 53012 w 1083630"/>
                <a:gd name="connsiteY1911" fmla="*/ 231356 h 1023300"/>
                <a:gd name="connsiteX1912" fmla="*/ 52168 w 1083630"/>
                <a:gd name="connsiteY1912" fmla="*/ 232200 h 1023300"/>
                <a:gd name="connsiteX1913" fmla="*/ 51324 w 1083630"/>
                <a:gd name="connsiteY1913" fmla="*/ 232200 h 1023300"/>
                <a:gd name="connsiteX1914" fmla="*/ 51324 w 1083630"/>
                <a:gd name="connsiteY1914" fmla="*/ 233044 h 1023300"/>
                <a:gd name="connsiteX1915" fmla="*/ 51324 w 1083630"/>
                <a:gd name="connsiteY1915" fmla="*/ 233888 h 1023300"/>
                <a:gd name="connsiteX1916" fmla="*/ 50480 w 1083630"/>
                <a:gd name="connsiteY1916" fmla="*/ 233888 h 1023300"/>
                <a:gd name="connsiteX1917" fmla="*/ 50480 w 1083630"/>
                <a:gd name="connsiteY1917" fmla="*/ 234731 h 1023300"/>
                <a:gd name="connsiteX1918" fmla="*/ 49636 w 1083630"/>
                <a:gd name="connsiteY1918" fmla="*/ 234816 h 1023300"/>
                <a:gd name="connsiteX1919" fmla="*/ 48792 w 1083630"/>
                <a:gd name="connsiteY1919" fmla="*/ 235660 h 1023300"/>
                <a:gd name="connsiteX1920" fmla="*/ 47947 w 1083630"/>
                <a:gd name="connsiteY1920" fmla="*/ 235660 h 1023300"/>
                <a:gd name="connsiteX1921" fmla="*/ 47103 w 1083630"/>
                <a:gd name="connsiteY1921" fmla="*/ 235660 h 1023300"/>
                <a:gd name="connsiteX1922" fmla="*/ 46259 w 1083630"/>
                <a:gd name="connsiteY1922" fmla="*/ 236503 h 1023300"/>
                <a:gd name="connsiteX1923" fmla="*/ 45415 w 1083630"/>
                <a:gd name="connsiteY1923" fmla="*/ 236503 h 1023300"/>
                <a:gd name="connsiteX1924" fmla="*/ 44571 w 1083630"/>
                <a:gd name="connsiteY1924" fmla="*/ 236503 h 1023300"/>
                <a:gd name="connsiteX1925" fmla="*/ 44571 w 1083630"/>
                <a:gd name="connsiteY1925" fmla="*/ 237347 h 1023300"/>
                <a:gd name="connsiteX1926" fmla="*/ 43727 w 1083630"/>
                <a:gd name="connsiteY1926" fmla="*/ 237347 h 1023300"/>
                <a:gd name="connsiteX1927" fmla="*/ 42883 w 1083630"/>
                <a:gd name="connsiteY1927" fmla="*/ 237347 h 1023300"/>
                <a:gd name="connsiteX1928" fmla="*/ 42038 w 1083630"/>
                <a:gd name="connsiteY1928" fmla="*/ 237347 h 1023300"/>
                <a:gd name="connsiteX1929" fmla="*/ 41194 w 1083630"/>
                <a:gd name="connsiteY1929" fmla="*/ 237347 h 1023300"/>
                <a:gd name="connsiteX1930" fmla="*/ 40350 w 1083630"/>
                <a:gd name="connsiteY1930" fmla="*/ 237347 h 1023300"/>
                <a:gd name="connsiteX1931" fmla="*/ 40350 w 1083630"/>
                <a:gd name="connsiteY1931" fmla="*/ 238275 h 1023300"/>
                <a:gd name="connsiteX1932" fmla="*/ 39506 w 1083630"/>
                <a:gd name="connsiteY1932" fmla="*/ 238275 h 1023300"/>
                <a:gd name="connsiteX1933" fmla="*/ 38662 w 1083630"/>
                <a:gd name="connsiteY1933" fmla="*/ 239119 h 1023300"/>
                <a:gd name="connsiteX1934" fmla="*/ 37818 w 1083630"/>
                <a:gd name="connsiteY1934" fmla="*/ 239119 h 1023300"/>
                <a:gd name="connsiteX1935" fmla="*/ 36974 w 1083630"/>
                <a:gd name="connsiteY1935" fmla="*/ 239119 h 1023300"/>
                <a:gd name="connsiteX1936" fmla="*/ 36974 w 1083630"/>
                <a:gd name="connsiteY1936" fmla="*/ 239963 h 1023300"/>
                <a:gd name="connsiteX1937" fmla="*/ 36129 w 1083630"/>
                <a:gd name="connsiteY1937" fmla="*/ 239963 h 1023300"/>
                <a:gd name="connsiteX1938" fmla="*/ 35285 w 1083630"/>
                <a:gd name="connsiteY1938" fmla="*/ 239119 h 1023300"/>
                <a:gd name="connsiteX1939" fmla="*/ 33597 w 1083630"/>
                <a:gd name="connsiteY1939" fmla="*/ 239963 h 1023300"/>
                <a:gd name="connsiteX1940" fmla="*/ 32753 w 1083630"/>
                <a:gd name="connsiteY1940" fmla="*/ 240806 h 1023300"/>
                <a:gd name="connsiteX1941" fmla="*/ 31909 w 1083630"/>
                <a:gd name="connsiteY1941" fmla="*/ 240806 h 1023300"/>
                <a:gd name="connsiteX1942" fmla="*/ 31909 w 1083630"/>
                <a:gd name="connsiteY1942" fmla="*/ 241650 h 1023300"/>
                <a:gd name="connsiteX1943" fmla="*/ 31065 w 1083630"/>
                <a:gd name="connsiteY1943" fmla="*/ 241650 h 1023300"/>
                <a:gd name="connsiteX1944" fmla="*/ 30305 w 1083630"/>
                <a:gd name="connsiteY1944" fmla="*/ 242578 h 1023300"/>
                <a:gd name="connsiteX1945" fmla="*/ 29461 w 1083630"/>
                <a:gd name="connsiteY1945" fmla="*/ 242578 h 1023300"/>
                <a:gd name="connsiteX1946" fmla="*/ 28617 w 1083630"/>
                <a:gd name="connsiteY1946" fmla="*/ 243422 h 1023300"/>
                <a:gd name="connsiteX1947" fmla="*/ 27772 w 1083630"/>
                <a:gd name="connsiteY1947" fmla="*/ 243422 h 1023300"/>
                <a:gd name="connsiteX1948" fmla="*/ 24396 w 1083630"/>
                <a:gd name="connsiteY1948" fmla="*/ 243422 h 1023300"/>
                <a:gd name="connsiteX1949" fmla="*/ 23552 w 1083630"/>
                <a:gd name="connsiteY1949" fmla="*/ 243422 h 1023300"/>
                <a:gd name="connsiteX1950" fmla="*/ 22707 w 1083630"/>
                <a:gd name="connsiteY1950" fmla="*/ 243422 h 1023300"/>
                <a:gd name="connsiteX1951" fmla="*/ 21863 w 1083630"/>
                <a:gd name="connsiteY1951" fmla="*/ 243422 h 1023300"/>
                <a:gd name="connsiteX1952" fmla="*/ 21019 w 1083630"/>
                <a:gd name="connsiteY1952" fmla="*/ 243422 h 1023300"/>
                <a:gd name="connsiteX1953" fmla="*/ 20175 w 1083630"/>
                <a:gd name="connsiteY1953" fmla="*/ 243506 h 1023300"/>
                <a:gd name="connsiteX1954" fmla="*/ 20175 w 1083630"/>
                <a:gd name="connsiteY1954" fmla="*/ 242663 h 1023300"/>
                <a:gd name="connsiteX1955" fmla="*/ 19331 w 1083630"/>
                <a:gd name="connsiteY1955" fmla="*/ 242663 h 1023300"/>
                <a:gd name="connsiteX1956" fmla="*/ 18402 w 1083630"/>
                <a:gd name="connsiteY1956" fmla="*/ 241819 h 1023300"/>
                <a:gd name="connsiteX1957" fmla="*/ 17558 w 1083630"/>
                <a:gd name="connsiteY1957" fmla="*/ 241819 h 1023300"/>
                <a:gd name="connsiteX1958" fmla="*/ 16714 w 1083630"/>
                <a:gd name="connsiteY1958" fmla="*/ 241819 h 1023300"/>
                <a:gd name="connsiteX1959" fmla="*/ 15870 w 1083630"/>
                <a:gd name="connsiteY1959" fmla="*/ 241819 h 1023300"/>
                <a:gd name="connsiteX1960" fmla="*/ 15026 w 1083630"/>
                <a:gd name="connsiteY1960" fmla="*/ 241819 h 1023300"/>
                <a:gd name="connsiteX1961" fmla="*/ 15110 w 1083630"/>
                <a:gd name="connsiteY1961" fmla="*/ 242663 h 1023300"/>
                <a:gd name="connsiteX1962" fmla="*/ 14266 w 1083630"/>
                <a:gd name="connsiteY1962" fmla="*/ 242663 h 1023300"/>
                <a:gd name="connsiteX1963" fmla="*/ 13422 w 1083630"/>
                <a:gd name="connsiteY1963" fmla="*/ 242663 h 1023300"/>
                <a:gd name="connsiteX1964" fmla="*/ 13422 w 1083630"/>
                <a:gd name="connsiteY1964" fmla="*/ 243506 h 1023300"/>
                <a:gd name="connsiteX1965" fmla="*/ 12578 w 1083630"/>
                <a:gd name="connsiteY1965" fmla="*/ 243506 h 1023300"/>
                <a:gd name="connsiteX1966" fmla="*/ 11734 w 1083630"/>
                <a:gd name="connsiteY1966" fmla="*/ 243506 h 1023300"/>
                <a:gd name="connsiteX1967" fmla="*/ 10889 w 1083630"/>
                <a:gd name="connsiteY1967" fmla="*/ 243506 h 1023300"/>
                <a:gd name="connsiteX1968" fmla="*/ 10045 w 1083630"/>
                <a:gd name="connsiteY1968" fmla="*/ 243591 h 1023300"/>
                <a:gd name="connsiteX1969" fmla="*/ 9201 w 1083630"/>
                <a:gd name="connsiteY1969" fmla="*/ 244434 h 1023300"/>
                <a:gd name="connsiteX1970" fmla="*/ 8357 w 1083630"/>
                <a:gd name="connsiteY1970" fmla="*/ 244434 h 1023300"/>
                <a:gd name="connsiteX1971" fmla="*/ 7513 w 1083630"/>
                <a:gd name="connsiteY1971" fmla="*/ 244434 h 1023300"/>
                <a:gd name="connsiteX1972" fmla="*/ 6669 w 1083630"/>
                <a:gd name="connsiteY1972" fmla="*/ 244434 h 1023300"/>
                <a:gd name="connsiteX1973" fmla="*/ 5824 w 1083630"/>
                <a:gd name="connsiteY1973" fmla="*/ 244434 h 1023300"/>
                <a:gd name="connsiteX1974" fmla="*/ 4980 w 1083630"/>
                <a:gd name="connsiteY1974" fmla="*/ 244434 h 1023300"/>
                <a:gd name="connsiteX1975" fmla="*/ 4136 w 1083630"/>
                <a:gd name="connsiteY1975" fmla="*/ 244434 h 1023300"/>
                <a:gd name="connsiteX1976" fmla="*/ 3292 w 1083630"/>
                <a:gd name="connsiteY1976" fmla="*/ 244434 h 1023300"/>
                <a:gd name="connsiteX1977" fmla="*/ 3292 w 1083630"/>
                <a:gd name="connsiteY1977" fmla="*/ 245278 h 1023300"/>
                <a:gd name="connsiteX1978" fmla="*/ 3292 w 1083630"/>
                <a:gd name="connsiteY1978" fmla="*/ 246122 h 1023300"/>
                <a:gd name="connsiteX1979" fmla="*/ 3292 w 1083630"/>
                <a:gd name="connsiteY1979" fmla="*/ 246966 h 1023300"/>
                <a:gd name="connsiteX1980" fmla="*/ 3292 w 1083630"/>
                <a:gd name="connsiteY1980" fmla="*/ 248653 h 1023300"/>
                <a:gd name="connsiteX1981" fmla="*/ 2448 w 1083630"/>
                <a:gd name="connsiteY1981" fmla="*/ 251185 h 1023300"/>
                <a:gd name="connsiteX1982" fmla="*/ 3292 w 1083630"/>
                <a:gd name="connsiteY1982" fmla="*/ 251185 h 1023300"/>
                <a:gd name="connsiteX1983" fmla="*/ 4136 w 1083630"/>
                <a:gd name="connsiteY1983" fmla="*/ 251185 h 1023300"/>
                <a:gd name="connsiteX1984" fmla="*/ 4980 w 1083630"/>
                <a:gd name="connsiteY1984" fmla="*/ 251185 h 1023300"/>
                <a:gd name="connsiteX1985" fmla="*/ 4980 w 1083630"/>
                <a:gd name="connsiteY1985" fmla="*/ 252028 h 1023300"/>
                <a:gd name="connsiteX1986" fmla="*/ 5065 w 1083630"/>
                <a:gd name="connsiteY1986" fmla="*/ 252872 h 1023300"/>
                <a:gd name="connsiteX1987" fmla="*/ 5065 w 1083630"/>
                <a:gd name="connsiteY1987" fmla="*/ 253716 h 1023300"/>
                <a:gd name="connsiteX1988" fmla="*/ 5065 w 1083630"/>
                <a:gd name="connsiteY1988" fmla="*/ 254560 h 1023300"/>
                <a:gd name="connsiteX1989" fmla="*/ 5909 w 1083630"/>
                <a:gd name="connsiteY1989" fmla="*/ 254560 h 1023300"/>
                <a:gd name="connsiteX1990" fmla="*/ 5909 w 1083630"/>
                <a:gd name="connsiteY1990" fmla="*/ 255403 h 1023300"/>
                <a:gd name="connsiteX1991" fmla="*/ 5909 w 1083630"/>
                <a:gd name="connsiteY1991" fmla="*/ 256247 h 1023300"/>
                <a:gd name="connsiteX1992" fmla="*/ 5909 w 1083630"/>
                <a:gd name="connsiteY1992" fmla="*/ 257091 h 1023300"/>
                <a:gd name="connsiteX1993" fmla="*/ 5909 w 1083630"/>
                <a:gd name="connsiteY1993" fmla="*/ 257935 h 1023300"/>
                <a:gd name="connsiteX1994" fmla="*/ 6753 w 1083630"/>
                <a:gd name="connsiteY1994" fmla="*/ 257935 h 1023300"/>
                <a:gd name="connsiteX1995" fmla="*/ 7597 w 1083630"/>
                <a:gd name="connsiteY1995" fmla="*/ 258778 h 1023300"/>
                <a:gd name="connsiteX1996" fmla="*/ 8441 w 1083630"/>
                <a:gd name="connsiteY1996" fmla="*/ 258778 h 1023300"/>
                <a:gd name="connsiteX1997" fmla="*/ 8441 w 1083630"/>
                <a:gd name="connsiteY1997" fmla="*/ 259622 h 1023300"/>
                <a:gd name="connsiteX1998" fmla="*/ 9286 w 1083630"/>
                <a:gd name="connsiteY1998" fmla="*/ 259622 h 1023300"/>
                <a:gd name="connsiteX1999" fmla="*/ 9286 w 1083630"/>
                <a:gd name="connsiteY1999" fmla="*/ 260466 h 1023300"/>
                <a:gd name="connsiteX2000" fmla="*/ 10130 w 1083630"/>
                <a:gd name="connsiteY2000" fmla="*/ 260466 h 1023300"/>
                <a:gd name="connsiteX2001" fmla="*/ 10130 w 1083630"/>
                <a:gd name="connsiteY2001" fmla="*/ 261309 h 1023300"/>
                <a:gd name="connsiteX2002" fmla="*/ 10974 w 1083630"/>
                <a:gd name="connsiteY2002" fmla="*/ 261309 h 1023300"/>
                <a:gd name="connsiteX2003" fmla="*/ 10974 w 1083630"/>
                <a:gd name="connsiteY2003" fmla="*/ 262153 h 1023300"/>
                <a:gd name="connsiteX2004" fmla="*/ 11818 w 1083630"/>
                <a:gd name="connsiteY2004" fmla="*/ 262153 h 1023300"/>
                <a:gd name="connsiteX2005" fmla="*/ 11818 w 1083630"/>
                <a:gd name="connsiteY2005" fmla="*/ 262997 h 1023300"/>
                <a:gd name="connsiteX2006" fmla="*/ 12662 w 1083630"/>
                <a:gd name="connsiteY2006" fmla="*/ 262997 h 1023300"/>
                <a:gd name="connsiteX2007" fmla="*/ 12747 w 1083630"/>
                <a:gd name="connsiteY2007" fmla="*/ 263841 h 1023300"/>
                <a:gd name="connsiteX2008" fmla="*/ 12747 w 1083630"/>
                <a:gd name="connsiteY2008" fmla="*/ 264685 h 1023300"/>
                <a:gd name="connsiteX2009" fmla="*/ 12747 w 1083630"/>
                <a:gd name="connsiteY2009" fmla="*/ 265528 h 1023300"/>
                <a:gd name="connsiteX2010" fmla="*/ 12747 w 1083630"/>
                <a:gd name="connsiteY2010" fmla="*/ 266372 h 1023300"/>
                <a:gd name="connsiteX2011" fmla="*/ 12747 w 1083630"/>
                <a:gd name="connsiteY2011" fmla="*/ 267216 h 1023300"/>
                <a:gd name="connsiteX2012" fmla="*/ 12747 w 1083630"/>
                <a:gd name="connsiteY2012" fmla="*/ 268060 h 1023300"/>
                <a:gd name="connsiteX2013" fmla="*/ 12747 w 1083630"/>
                <a:gd name="connsiteY2013" fmla="*/ 268903 h 1023300"/>
                <a:gd name="connsiteX2014" fmla="*/ 11902 w 1083630"/>
                <a:gd name="connsiteY2014" fmla="*/ 268903 h 1023300"/>
                <a:gd name="connsiteX2015" fmla="*/ 11902 w 1083630"/>
                <a:gd name="connsiteY2015" fmla="*/ 269747 h 1023300"/>
                <a:gd name="connsiteX2016" fmla="*/ 11902 w 1083630"/>
                <a:gd name="connsiteY2016" fmla="*/ 271435 h 1023300"/>
                <a:gd name="connsiteX2017" fmla="*/ 11902 w 1083630"/>
                <a:gd name="connsiteY2017" fmla="*/ 272278 h 1023300"/>
                <a:gd name="connsiteX2018" fmla="*/ 11902 w 1083630"/>
                <a:gd name="connsiteY2018" fmla="*/ 273122 h 1023300"/>
                <a:gd name="connsiteX2019" fmla="*/ 11987 w 1083630"/>
                <a:gd name="connsiteY2019" fmla="*/ 273966 h 1023300"/>
                <a:gd name="connsiteX2020" fmla="*/ 11987 w 1083630"/>
                <a:gd name="connsiteY2020" fmla="*/ 274810 h 1023300"/>
                <a:gd name="connsiteX2021" fmla="*/ 11987 w 1083630"/>
                <a:gd name="connsiteY2021" fmla="*/ 275653 h 1023300"/>
                <a:gd name="connsiteX2022" fmla="*/ 11987 w 1083630"/>
                <a:gd name="connsiteY2022" fmla="*/ 276497 h 1023300"/>
                <a:gd name="connsiteX2023" fmla="*/ 11987 w 1083630"/>
                <a:gd name="connsiteY2023" fmla="*/ 278184 h 1023300"/>
                <a:gd name="connsiteX2024" fmla="*/ 11987 w 1083630"/>
                <a:gd name="connsiteY2024" fmla="*/ 279028 h 1023300"/>
                <a:gd name="connsiteX2025" fmla="*/ 11987 w 1083630"/>
                <a:gd name="connsiteY2025" fmla="*/ 279872 h 1023300"/>
                <a:gd name="connsiteX2026" fmla="*/ 11987 w 1083630"/>
                <a:gd name="connsiteY2026" fmla="*/ 280716 h 1023300"/>
                <a:gd name="connsiteX2027" fmla="*/ 11987 w 1083630"/>
                <a:gd name="connsiteY2027" fmla="*/ 281560 h 1023300"/>
                <a:gd name="connsiteX2028" fmla="*/ 11987 w 1083630"/>
                <a:gd name="connsiteY2028" fmla="*/ 282403 h 1023300"/>
                <a:gd name="connsiteX2029" fmla="*/ 11987 w 1083630"/>
                <a:gd name="connsiteY2029" fmla="*/ 283247 h 1023300"/>
                <a:gd name="connsiteX2030" fmla="*/ 11987 w 1083630"/>
                <a:gd name="connsiteY2030" fmla="*/ 284091 h 1023300"/>
                <a:gd name="connsiteX2031" fmla="*/ 12071 w 1083630"/>
                <a:gd name="connsiteY2031" fmla="*/ 285019 h 1023300"/>
                <a:gd name="connsiteX2032" fmla="*/ 12071 w 1083630"/>
                <a:gd name="connsiteY2032" fmla="*/ 285863 h 1023300"/>
                <a:gd name="connsiteX2033" fmla="*/ 12071 w 1083630"/>
                <a:gd name="connsiteY2033" fmla="*/ 286706 h 1023300"/>
                <a:gd name="connsiteX2034" fmla="*/ 12071 w 1083630"/>
                <a:gd name="connsiteY2034" fmla="*/ 287550 h 1023300"/>
                <a:gd name="connsiteX2035" fmla="*/ 12071 w 1083630"/>
                <a:gd name="connsiteY2035" fmla="*/ 288394 h 1023300"/>
                <a:gd name="connsiteX2036" fmla="*/ 12071 w 1083630"/>
                <a:gd name="connsiteY2036" fmla="*/ 289238 h 1023300"/>
                <a:gd name="connsiteX2037" fmla="*/ 12071 w 1083630"/>
                <a:gd name="connsiteY2037" fmla="*/ 290081 h 1023300"/>
                <a:gd name="connsiteX2038" fmla="*/ 12071 w 1083630"/>
                <a:gd name="connsiteY2038" fmla="*/ 290925 h 1023300"/>
                <a:gd name="connsiteX2039" fmla="*/ 12071 w 1083630"/>
                <a:gd name="connsiteY2039" fmla="*/ 291769 h 1023300"/>
                <a:gd name="connsiteX2040" fmla="*/ 12071 w 1083630"/>
                <a:gd name="connsiteY2040" fmla="*/ 292613 h 1023300"/>
                <a:gd name="connsiteX2041" fmla="*/ 12071 w 1083630"/>
                <a:gd name="connsiteY2041" fmla="*/ 293457 h 1023300"/>
                <a:gd name="connsiteX2042" fmla="*/ 12915 w 1083630"/>
                <a:gd name="connsiteY2042" fmla="*/ 293457 h 1023300"/>
                <a:gd name="connsiteX2043" fmla="*/ 12915 w 1083630"/>
                <a:gd name="connsiteY2043" fmla="*/ 294300 h 1023300"/>
                <a:gd name="connsiteX2044" fmla="*/ 13000 w 1083630"/>
                <a:gd name="connsiteY2044" fmla="*/ 295144 h 1023300"/>
                <a:gd name="connsiteX2045" fmla="*/ 13000 w 1083630"/>
                <a:gd name="connsiteY2045" fmla="*/ 295988 h 1023300"/>
                <a:gd name="connsiteX2046" fmla="*/ 13844 w 1083630"/>
                <a:gd name="connsiteY2046" fmla="*/ 296832 h 1023300"/>
                <a:gd name="connsiteX2047" fmla="*/ 13844 w 1083630"/>
                <a:gd name="connsiteY2047" fmla="*/ 297675 h 1023300"/>
                <a:gd name="connsiteX2048" fmla="*/ 13844 w 1083630"/>
                <a:gd name="connsiteY2048" fmla="*/ 298519 h 1023300"/>
                <a:gd name="connsiteX2049" fmla="*/ 14688 w 1083630"/>
                <a:gd name="connsiteY2049" fmla="*/ 298519 h 1023300"/>
                <a:gd name="connsiteX2050" fmla="*/ 15532 w 1083630"/>
                <a:gd name="connsiteY2050" fmla="*/ 298519 h 1023300"/>
                <a:gd name="connsiteX2051" fmla="*/ 16376 w 1083630"/>
                <a:gd name="connsiteY2051" fmla="*/ 298435 h 1023300"/>
                <a:gd name="connsiteX2052" fmla="*/ 17221 w 1083630"/>
                <a:gd name="connsiteY2052" fmla="*/ 298435 h 1023300"/>
                <a:gd name="connsiteX2053" fmla="*/ 18909 w 1083630"/>
                <a:gd name="connsiteY2053" fmla="*/ 297591 h 1023300"/>
                <a:gd name="connsiteX2054" fmla="*/ 19753 w 1083630"/>
                <a:gd name="connsiteY2054" fmla="*/ 297591 h 1023300"/>
                <a:gd name="connsiteX2055" fmla="*/ 20597 w 1083630"/>
                <a:gd name="connsiteY2055" fmla="*/ 297591 h 1023300"/>
                <a:gd name="connsiteX2056" fmla="*/ 21441 w 1083630"/>
                <a:gd name="connsiteY2056" fmla="*/ 297591 h 1023300"/>
                <a:gd name="connsiteX2057" fmla="*/ 22285 w 1083630"/>
                <a:gd name="connsiteY2057" fmla="*/ 297591 h 1023300"/>
                <a:gd name="connsiteX2058" fmla="*/ 23130 w 1083630"/>
                <a:gd name="connsiteY2058" fmla="*/ 297591 h 1023300"/>
                <a:gd name="connsiteX2059" fmla="*/ 23974 w 1083630"/>
                <a:gd name="connsiteY2059" fmla="*/ 297591 h 1023300"/>
                <a:gd name="connsiteX2060" fmla="*/ 24818 w 1083630"/>
                <a:gd name="connsiteY2060" fmla="*/ 296747 h 1023300"/>
                <a:gd name="connsiteX2061" fmla="*/ 25662 w 1083630"/>
                <a:gd name="connsiteY2061" fmla="*/ 296747 h 1023300"/>
                <a:gd name="connsiteX2062" fmla="*/ 26506 w 1083630"/>
                <a:gd name="connsiteY2062" fmla="*/ 296663 h 1023300"/>
                <a:gd name="connsiteX2063" fmla="*/ 27350 w 1083630"/>
                <a:gd name="connsiteY2063" fmla="*/ 296663 h 1023300"/>
                <a:gd name="connsiteX2064" fmla="*/ 27350 w 1083630"/>
                <a:gd name="connsiteY2064" fmla="*/ 297506 h 1023300"/>
                <a:gd name="connsiteX2065" fmla="*/ 27350 w 1083630"/>
                <a:gd name="connsiteY2065" fmla="*/ 298350 h 1023300"/>
                <a:gd name="connsiteX2066" fmla="*/ 27350 w 1083630"/>
                <a:gd name="connsiteY2066" fmla="*/ 299194 h 1023300"/>
                <a:gd name="connsiteX2067" fmla="*/ 28194 w 1083630"/>
                <a:gd name="connsiteY2067" fmla="*/ 299194 h 1023300"/>
                <a:gd name="connsiteX2068" fmla="*/ 28194 w 1083630"/>
                <a:gd name="connsiteY2068" fmla="*/ 300038 h 1023300"/>
                <a:gd name="connsiteX2069" fmla="*/ 28194 w 1083630"/>
                <a:gd name="connsiteY2069" fmla="*/ 300881 h 1023300"/>
                <a:gd name="connsiteX2070" fmla="*/ 28194 w 1083630"/>
                <a:gd name="connsiteY2070" fmla="*/ 301725 h 1023300"/>
                <a:gd name="connsiteX2071" fmla="*/ 29039 w 1083630"/>
                <a:gd name="connsiteY2071" fmla="*/ 301725 h 1023300"/>
                <a:gd name="connsiteX2072" fmla="*/ 29039 w 1083630"/>
                <a:gd name="connsiteY2072" fmla="*/ 302569 h 1023300"/>
                <a:gd name="connsiteX2073" fmla="*/ 29883 w 1083630"/>
                <a:gd name="connsiteY2073" fmla="*/ 302569 h 1023300"/>
                <a:gd name="connsiteX2074" fmla="*/ 29883 w 1083630"/>
                <a:gd name="connsiteY2074" fmla="*/ 303413 h 1023300"/>
                <a:gd name="connsiteX2075" fmla="*/ 30727 w 1083630"/>
                <a:gd name="connsiteY2075" fmla="*/ 303413 h 1023300"/>
                <a:gd name="connsiteX2076" fmla="*/ 31571 w 1083630"/>
                <a:gd name="connsiteY2076" fmla="*/ 303413 h 1023300"/>
                <a:gd name="connsiteX2077" fmla="*/ 31571 w 1083630"/>
                <a:gd name="connsiteY2077" fmla="*/ 304257 h 1023300"/>
                <a:gd name="connsiteX2078" fmla="*/ 32415 w 1083630"/>
                <a:gd name="connsiteY2078" fmla="*/ 304257 h 1023300"/>
                <a:gd name="connsiteX2079" fmla="*/ 32415 w 1083630"/>
                <a:gd name="connsiteY2079" fmla="*/ 305100 h 1023300"/>
                <a:gd name="connsiteX2080" fmla="*/ 33259 w 1083630"/>
                <a:gd name="connsiteY2080" fmla="*/ 305100 h 1023300"/>
                <a:gd name="connsiteX2081" fmla="*/ 34103 w 1083630"/>
                <a:gd name="connsiteY2081" fmla="*/ 305944 h 1023300"/>
                <a:gd name="connsiteX2082" fmla="*/ 34948 w 1083630"/>
                <a:gd name="connsiteY2082" fmla="*/ 305944 h 1023300"/>
                <a:gd name="connsiteX2083" fmla="*/ 34948 w 1083630"/>
                <a:gd name="connsiteY2083" fmla="*/ 306788 h 1023300"/>
                <a:gd name="connsiteX2084" fmla="*/ 35792 w 1083630"/>
                <a:gd name="connsiteY2084" fmla="*/ 306788 h 1023300"/>
                <a:gd name="connsiteX2085" fmla="*/ 35876 w 1083630"/>
                <a:gd name="connsiteY2085" fmla="*/ 307632 h 1023300"/>
                <a:gd name="connsiteX2086" fmla="*/ 36720 w 1083630"/>
                <a:gd name="connsiteY2086" fmla="*/ 307632 h 1023300"/>
                <a:gd name="connsiteX2087" fmla="*/ 37564 w 1083630"/>
                <a:gd name="connsiteY2087" fmla="*/ 307632 h 1023300"/>
                <a:gd name="connsiteX2088" fmla="*/ 37564 w 1083630"/>
                <a:gd name="connsiteY2088" fmla="*/ 308475 h 1023300"/>
                <a:gd name="connsiteX2089" fmla="*/ 38409 w 1083630"/>
                <a:gd name="connsiteY2089" fmla="*/ 308475 h 1023300"/>
                <a:gd name="connsiteX2090" fmla="*/ 39253 w 1083630"/>
                <a:gd name="connsiteY2090" fmla="*/ 308475 h 1023300"/>
                <a:gd name="connsiteX2091" fmla="*/ 39253 w 1083630"/>
                <a:gd name="connsiteY2091" fmla="*/ 309319 h 1023300"/>
                <a:gd name="connsiteX2092" fmla="*/ 39253 w 1083630"/>
                <a:gd name="connsiteY2092" fmla="*/ 310163 h 1023300"/>
                <a:gd name="connsiteX2093" fmla="*/ 40097 w 1083630"/>
                <a:gd name="connsiteY2093" fmla="*/ 310078 h 1023300"/>
                <a:gd name="connsiteX2094" fmla="*/ 40097 w 1083630"/>
                <a:gd name="connsiteY2094" fmla="*/ 310922 h 1023300"/>
                <a:gd name="connsiteX2095" fmla="*/ 40097 w 1083630"/>
                <a:gd name="connsiteY2095" fmla="*/ 311850 h 1023300"/>
                <a:gd name="connsiteX2096" fmla="*/ 40097 w 1083630"/>
                <a:gd name="connsiteY2096" fmla="*/ 312694 h 1023300"/>
                <a:gd name="connsiteX2097" fmla="*/ 40941 w 1083630"/>
                <a:gd name="connsiteY2097" fmla="*/ 312610 h 1023300"/>
                <a:gd name="connsiteX2098" fmla="*/ 40941 w 1083630"/>
                <a:gd name="connsiteY2098" fmla="*/ 313453 h 1023300"/>
                <a:gd name="connsiteX2099" fmla="*/ 40097 w 1083630"/>
                <a:gd name="connsiteY2099" fmla="*/ 314381 h 1023300"/>
                <a:gd name="connsiteX2100" fmla="*/ 40097 w 1083630"/>
                <a:gd name="connsiteY2100" fmla="*/ 315225 h 1023300"/>
                <a:gd name="connsiteX2101" fmla="*/ 40941 w 1083630"/>
                <a:gd name="connsiteY2101" fmla="*/ 315225 h 1023300"/>
                <a:gd name="connsiteX2102" fmla="*/ 41785 w 1083630"/>
                <a:gd name="connsiteY2102" fmla="*/ 315985 h 1023300"/>
                <a:gd name="connsiteX2103" fmla="*/ 42629 w 1083630"/>
                <a:gd name="connsiteY2103" fmla="*/ 315985 h 1023300"/>
                <a:gd name="connsiteX2104" fmla="*/ 42629 w 1083630"/>
                <a:gd name="connsiteY2104" fmla="*/ 316828 h 1023300"/>
                <a:gd name="connsiteX2105" fmla="*/ 42629 w 1083630"/>
                <a:gd name="connsiteY2105" fmla="*/ 317672 h 1023300"/>
                <a:gd name="connsiteX2106" fmla="*/ 43473 w 1083630"/>
                <a:gd name="connsiteY2106" fmla="*/ 317672 h 1023300"/>
                <a:gd name="connsiteX2107" fmla="*/ 43473 w 1083630"/>
                <a:gd name="connsiteY2107" fmla="*/ 318516 h 1023300"/>
                <a:gd name="connsiteX2108" fmla="*/ 44318 w 1083630"/>
                <a:gd name="connsiteY2108" fmla="*/ 318516 h 1023300"/>
                <a:gd name="connsiteX2109" fmla="*/ 44402 w 1083630"/>
                <a:gd name="connsiteY2109" fmla="*/ 319360 h 1023300"/>
                <a:gd name="connsiteX2110" fmla="*/ 45246 w 1083630"/>
                <a:gd name="connsiteY2110" fmla="*/ 319360 h 1023300"/>
                <a:gd name="connsiteX2111" fmla="*/ 46090 w 1083630"/>
                <a:gd name="connsiteY2111" fmla="*/ 319360 h 1023300"/>
                <a:gd name="connsiteX2112" fmla="*/ 46090 w 1083630"/>
                <a:gd name="connsiteY2112" fmla="*/ 320203 h 1023300"/>
                <a:gd name="connsiteX2113" fmla="*/ 46935 w 1083630"/>
                <a:gd name="connsiteY2113" fmla="*/ 321047 h 1023300"/>
                <a:gd name="connsiteX2114" fmla="*/ 46935 w 1083630"/>
                <a:gd name="connsiteY2114" fmla="*/ 321891 h 1023300"/>
                <a:gd name="connsiteX2115" fmla="*/ 47779 w 1083630"/>
                <a:gd name="connsiteY2115" fmla="*/ 322734 h 1023300"/>
                <a:gd name="connsiteX2116" fmla="*/ 47779 w 1083630"/>
                <a:gd name="connsiteY2116" fmla="*/ 323578 h 1023300"/>
                <a:gd name="connsiteX2117" fmla="*/ 48623 w 1083630"/>
                <a:gd name="connsiteY2117" fmla="*/ 323578 h 1023300"/>
                <a:gd name="connsiteX2118" fmla="*/ 50311 w 1083630"/>
                <a:gd name="connsiteY2118" fmla="*/ 324422 h 1023300"/>
                <a:gd name="connsiteX2119" fmla="*/ 50311 w 1083630"/>
                <a:gd name="connsiteY2119" fmla="*/ 325266 h 1023300"/>
                <a:gd name="connsiteX2120" fmla="*/ 51155 w 1083630"/>
                <a:gd name="connsiteY2120" fmla="*/ 325266 h 1023300"/>
                <a:gd name="connsiteX2121" fmla="*/ 51999 w 1083630"/>
                <a:gd name="connsiteY2121" fmla="*/ 326110 h 1023300"/>
                <a:gd name="connsiteX2122" fmla="*/ 51999 w 1083630"/>
                <a:gd name="connsiteY2122" fmla="*/ 326953 h 1023300"/>
                <a:gd name="connsiteX2123" fmla="*/ 52843 w 1083630"/>
                <a:gd name="connsiteY2123" fmla="*/ 326953 h 1023300"/>
                <a:gd name="connsiteX2124" fmla="*/ 53688 w 1083630"/>
                <a:gd name="connsiteY2124" fmla="*/ 326953 h 1023300"/>
                <a:gd name="connsiteX2125" fmla="*/ 53688 w 1083630"/>
                <a:gd name="connsiteY2125" fmla="*/ 327797 h 1023300"/>
                <a:gd name="connsiteX2126" fmla="*/ 53688 w 1083630"/>
                <a:gd name="connsiteY2126" fmla="*/ 328641 h 1023300"/>
                <a:gd name="connsiteX2127" fmla="*/ 54532 w 1083630"/>
                <a:gd name="connsiteY2127" fmla="*/ 328641 h 1023300"/>
                <a:gd name="connsiteX2128" fmla="*/ 54532 w 1083630"/>
                <a:gd name="connsiteY2128" fmla="*/ 329485 h 1023300"/>
                <a:gd name="connsiteX2129" fmla="*/ 55376 w 1083630"/>
                <a:gd name="connsiteY2129" fmla="*/ 329400 h 1023300"/>
                <a:gd name="connsiteX2130" fmla="*/ 55376 w 1083630"/>
                <a:gd name="connsiteY2130" fmla="*/ 330244 h 1023300"/>
                <a:gd name="connsiteX2131" fmla="*/ 56220 w 1083630"/>
                <a:gd name="connsiteY2131" fmla="*/ 330244 h 1023300"/>
                <a:gd name="connsiteX2132" fmla="*/ 56305 w 1083630"/>
                <a:gd name="connsiteY2132" fmla="*/ 331088 h 1023300"/>
                <a:gd name="connsiteX2133" fmla="*/ 56305 w 1083630"/>
                <a:gd name="connsiteY2133" fmla="*/ 331932 h 1023300"/>
                <a:gd name="connsiteX2134" fmla="*/ 57149 w 1083630"/>
                <a:gd name="connsiteY2134" fmla="*/ 331932 h 1023300"/>
                <a:gd name="connsiteX2135" fmla="*/ 57149 w 1083630"/>
                <a:gd name="connsiteY2135" fmla="*/ 332775 h 1023300"/>
                <a:gd name="connsiteX2136" fmla="*/ 57149 w 1083630"/>
                <a:gd name="connsiteY2136" fmla="*/ 333619 h 1023300"/>
                <a:gd name="connsiteX2137" fmla="*/ 57993 w 1083630"/>
                <a:gd name="connsiteY2137" fmla="*/ 333619 h 1023300"/>
                <a:gd name="connsiteX2138" fmla="*/ 57993 w 1083630"/>
                <a:gd name="connsiteY2138" fmla="*/ 334463 h 1023300"/>
                <a:gd name="connsiteX2139" fmla="*/ 58837 w 1083630"/>
                <a:gd name="connsiteY2139" fmla="*/ 334463 h 1023300"/>
                <a:gd name="connsiteX2140" fmla="*/ 58837 w 1083630"/>
                <a:gd name="connsiteY2140" fmla="*/ 335307 h 1023300"/>
                <a:gd name="connsiteX2141" fmla="*/ 59681 w 1083630"/>
                <a:gd name="connsiteY2141" fmla="*/ 335307 h 1023300"/>
                <a:gd name="connsiteX2142" fmla="*/ 59681 w 1083630"/>
                <a:gd name="connsiteY2142" fmla="*/ 336150 h 1023300"/>
                <a:gd name="connsiteX2143" fmla="*/ 60525 w 1083630"/>
                <a:gd name="connsiteY2143" fmla="*/ 336150 h 1023300"/>
                <a:gd name="connsiteX2144" fmla="*/ 60525 w 1083630"/>
                <a:gd name="connsiteY2144" fmla="*/ 336994 h 1023300"/>
                <a:gd name="connsiteX2145" fmla="*/ 61369 w 1083630"/>
                <a:gd name="connsiteY2145" fmla="*/ 336994 h 1023300"/>
                <a:gd name="connsiteX2146" fmla="*/ 62214 w 1083630"/>
                <a:gd name="connsiteY2146" fmla="*/ 337838 h 1023300"/>
                <a:gd name="connsiteX2147" fmla="*/ 63058 w 1083630"/>
                <a:gd name="connsiteY2147" fmla="*/ 338681 h 1023300"/>
                <a:gd name="connsiteX2148" fmla="*/ 63902 w 1083630"/>
                <a:gd name="connsiteY2148" fmla="*/ 338681 h 1023300"/>
                <a:gd name="connsiteX2149" fmla="*/ 63902 w 1083630"/>
                <a:gd name="connsiteY2149" fmla="*/ 339525 h 1023300"/>
                <a:gd name="connsiteX2150" fmla="*/ 64746 w 1083630"/>
                <a:gd name="connsiteY2150" fmla="*/ 339525 h 1023300"/>
                <a:gd name="connsiteX2151" fmla="*/ 64746 w 1083630"/>
                <a:gd name="connsiteY2151" fmla="*/ 340369 h 1023300"/>
                <a:gd name="connsiteX2152" fmla="*/ 65590 w 1083630"/>
                <a:gd name="connsiteY2152" fmla="*/ 341213 h 1023300"/>
                <a:gd name="connsiteX2153" fmla="*/ 66434 w 1083630"/>
                <a:gd name="connsiteY2153" fmla="*/ 342056 h 1023300"/>
                <a:gd name="connsiteX2154" fmla="*/ 67278 w 1083630"/>
                <a:gd name="connsiteY2154" fmla="*/ 342900 h 1023300"/>
                <a:gd name="connsiteX2155" fmla="*/ 68123 w 1083630"/>
                <a:gd name="connsiteY2155" fmla="*/ 342900 h 1023300"/>
                <a:gd name="connsiteX2156" fmla="*/ 68967 w 1083630"/>
                <a:gd name="connsiteY2156" fmla="*/ 342900 h 1023300"/>
                <a:gd name="connsiteX2157" fmla="*/ 69811 w 1083630"/>
                <a:gd name="connsiteY2157" fmla="*/ 342816 h 1023300"/>
                <a:gd name="connsiteX2158" fmla="*/ 70655 w 1083630"/>
                <a:gd name="connsiteY2158" fmla="*/ 343660 h 1023300"/>
                <a:gd name="connsiteX2159" fmla="*/ 71499 w 1083630"/>
                <a:gd name="connsiteY2159" fmla="*/ 343660 h 1023300"/>
                <a:gd name="connsiteX2160" fmla="*/ 72343 w 1083630"/>
                <a:gd name="connsiteY2160" fmla="*/ 343660 h 1023300"/>
                <a:gd name="connsiteX2161" fmla="*/ 73187 w 1083630"/>
                <a:gd name="connsiteY2161" fmla="*/ 343660 h 1023300"/>
                <a:gd name="connsiteX2162" fmla="*/ 73272 w 1083630"/>
                <a:gd name="connsiteY2162" fmla="*/ 344503 h 1023300"/>
                <a:gd name="connsiteX2163" fmla="*/ 74116 w 1083630"/>
                <a:gd name="connsiteY2163" fmla="*/ 344503 h 1023300"/>
                <a:gd name="connsiteX2164" fmla="*/ 74876 w 1083630"/>
                <a:gd name="connsiteY2164" fmla="*/ 344503 h 1023300"/>
                <a:gd name="connsiteX2165" fmla="*/ 75720 w 1083630"/>
                <a:gd name="connsiteY2165" fmla="*/ 344503 h 1023300"/>
                <a:gd name="connsiteX2166" fmla="*/ 76564 w 1083630"/>
                <a:gd name="connsiteY2166" fmla="*/ 344503 h 1023300"/>
                <a:gd name="connsiteX2167" fmla="*/ 76648 w 1083630"/>
                <a:gd name="connsiteY2167" fmla="*/ 345347 h 1023300"/>
                <a:gd name="connsiteX2168" fmla="*/ 77493 w 1083630"/>
                <a:gd name="connsiteY2168" fmla="*/ 345347 h 1023300"/>
                <a:gd name="connsiteX2169" fmla="*/ 77408 w 1083630"/>
                <a:gd name="connsiteY2169" fmla="*/ 344503 h 1023300"/>
                <a:gd name="connsiteX2170" fmla="*/ 78252 w 1083630"/>
                <a:gd name="connsiteY2170" fmla="*/ 344503 h 1023300"/>
                <a:gd name="connsiteX2171" fmla="*/ 79181 w 1083630"/>
                <a:gd name="connsiteY2171" fmla="*/ 345347 h 1023300"/>
                <a:gd name="connsiteX2172" fmla="*/ 80025 w 1083630"/>
                <a:gd name="connsiteY2172" fmla="*/ 345347 h 1023300"/>
                <a:gd name="connsiteX2173" fmla="*/ 80785 w 1083630"/>
                <a:gd name="connsiteY2173" fmla="*/ 345347 h 1023300"/>
                <a:gd name="connsiteX2174" fmla="*/ 81629 w 1083630"/>
                <a:gd name="connsiteY2174" fmla="*/ 345263 h 1023300"/>
                <a:gd name="connsiteX2175" fmla="*/ 82473 w 1083630"/>
                <a:gd name="connsiteY2175" fmla="*/ 345263 h 1023300"/>
                <a:gd name="connsiteX2176" fmla="*/ 83402 w 1083630"/>
                <a:gd name="connsiteY2176" fmla="*/ 346107 h 1023300"/>
                <a:gd name="connsiteX2177" fmla="*/ 84246 w 1083630"/>
                <a:gd name="connsiteY2177" fmla="*/ 346107 h 1023300"/>
                <a:gd name="connsiteX2178" fmla="*/ 84246 w 1083630"/>
                <a:gd name="connsiteY2178" fmla="*/ 346950 h 1023300"/>
                <a:gd name="connsiteX2179" fmla="*/ 85090 w 1083630"/>
                <a:gd name="connsiteY2179" fmla="*/ 347794 h 1023300"/>
                <a:gd name="connsiteX2180" fmla="*/ 85934 w 1083630"/>
                <a:gd name="connsiteY2180" fmla="*/ 347794 h 1023300"/>
                <a:gd name="connsiteX2181" fmla="*/ 85934 w 1083630"/>
                <a:gd name="connsiteY2181" fmla="*/ 348638 h 1023300"/>
                <a:gd name="connsiteX2182" fmla="*/ 86778 w 1083630"/>
                <a:gd name="connsiteY2182" fmla="*/ 348638 h 1023300"/>
                <a:gd name="connsiteX2183" fmla="*/ 87622 w 1083630"/>
                <a:gd name="connsiteY2183" fmla="*/ 349481 h 1023300"/>
                <a:gd name="connsiteX2184" fmla="*/ 88466 w 1083630"/>
                <a:gd name="connsiteY2184" fmla="*/ 349481 h 1023300"/>
                <a:gd name="connsiteX2185" fmla="*/ 89311 w 1083630"/>
                <a:gd name="connsiteY2185" fmla="*/ 350325 h 1023300"/>
                <a:gd name="connsiteX2186" fmla="*/ 89311 w 1083630"/>
                <a:gd name="connsiteY2186" fmla="*/ 351169 h 1023300"/>
                <a:gd name="connsiteX2187" fmla="*/ 90155 w 1083630"/>
                <a:gd name="connsiteY2187" fmla="*/ 351169 h 1023300"/>
                <a:gd name="connsiteX2188" fmla="*/ 90999 w 1083630"/>
                <a:gd name="connsiteY2188" fmla="*/ 352013 h 1023300"/>
                <a:gd name="connsiteX2189" fmla="*/ 91843 w 1083630"/>
                <a:gd name="connsiteY2189" fmla="*/ 352856 h 1023300"/>
                <a:gd name="connsiteX2190" fmla="*/ 92687 w 1083630"/>
                <a:gd name="connsiteY2190" fmla="*/ 352856 h 1023300"/>
                <a:gd name="connsiteX2191" fmla="*/ 92687 w 1083630"/>
                <a:gd name="connsiteY2191" fmla="*/ 353700 h 1023300"/>
                <a:gd name="connsiteX2192" fmla="*/ 93531 w 1083630"/>
                <a:gd name="connsiteY2192" fmla="*/ 353700 h 1023300"/>
                <a:gd name="connsiteX2193" fmla="*/ 93531 w 1083630"/>
                <a:gd name="connsiteY2193" fmla="*/ 354544 h 1023300"/>
                <a:gd name="connsiteX2194" fmla="*/ 95220 w 1083630"/>
                <a:gd name="connsiteY2194" fmla="*/ 355303 h 1023300"/>
                <a:gd name="connsiteX2195" fmla="*/ 96064 w 1083630"/>
                <a:gd name="connsiteY2195" fmla="*/ 355303 h 1023300"/>
                <a:gd name="connsiteX2196" fmla="*/ 96064 w 1083630"/>
                <a:gd name="connsiteY2196" fmla="*/ 356147 h 1023300"/>
                <a:gd name="connsiteX2197" fmla="*/ 96908 w 1083630"/>
                <a:gd name="connsiteY2197" fmla="*/ 356147 h 1023300"/>
                <a:gd name="connsiteX2198" fmla="*/ 96908 w 1083630"/>
                <a:gd name="connsiteY2198" fmla="*/ 356991 h 1023300"/>
                <a:gd name="connsiteX2199" fmla="*/ 97752 w 1083630"/>
                <a:gd name="connsiteY2199" fmla="*/ 356991 h 1023300"/>
                <a:gd name="connsiteX2200" fmla="*/ 98596 w 1083630"/>
                <a:gd name="connsiteY2200" fmla="*/ 357835 h 1023300"/>
                <a:gd name="connsiteX2201" fmla="*/ 99440 w 1083630"/>
                <a:gd name="connsiteY2201" fmla="*/ 358678 h 1023300"/>
                <a:gd name="connsiteX2202" fmla="*/ 100284 w 1083630"/>
                <a:gd name="connsiteY2202" fmla="*/ 358678 h 1023300"/>
                <a:gd name="connsiteX2203" fmla="*/ 100284 w 1083630"/>
                <a:gd name="connsiteY2203" fmla="*/ 359522 h 1023300"/>
                <a:gd name="connsiteX2204" fmla="*/ 101129 w 1083630"/>
                <a:gd name="connsiteY2204" fmla="*/ 359522 h 1023300"/>
                <a:gd name="connsiteX2205" fmla="*/ 101213 w 1083630"/>
                <a:gd name="connsiteY2205" fmla="*/ 360366 h 1023300"/>
                <a:gd name="connsiteX2206" fmla="*/ 102057 w 1083630"/>
                <a:gd name="connsiteY2206" fmla="*/ 360366 h 1023300"/>
                <a:gd name="connsiteX2207" fmla="*/ 102901 w 1083630"/>
                <a:gd name="connsiteY2207" fmla="*/ 361210 h 1023300"/>
                <a:gd name="connsiteX2208" fmla="*/ 103745 w 1083630"/>
                <a:gd name="connsiteY2208" fmla="*/ 362053 h 1023300"/>
                <a:gd name="connsiteX2209" fmla="*/ 104590 w 1083630"/>
                <a:gd name="connsiteY2209" fmla="*/ 362053 h 1023300"/>
                <a:gd name="connsiteX2210" fmla="*/ 104590 w 1083630"/>
                <a:gd name="connsiteY2210" fmla="*/ 362897 h 1023300"/>
                <a:gd name="connsiteX2211" fmla="*/ 105434 w 1083630"/>
                <a:gd name="connsiteY2211" fmla="*/ 362897 h 1023300"/>
                <a:gd name="connsiteX2212" fmla="*/ 105434 w 1083630"/>
                <a:gd name="connsiteY2212" fmla="*/ 363741 h 1023300"/>
                <a:gd name="connsiteX2213" fmla="*/ 106278 w 1083630"/>
                <a:gd name="connsiteY2213" fmla="*/ 363741 h 1023300"/>
                <a:gd name="connsiteX2214" fmla="*/ 107122 w 1083630"/>
                <a:gd name="connsiteY2214" fmla="*/ 363741 h 1023300"/>
                <a:gd name="connsiteX2215" fmla="*/ 107122 w 1083630"/>
                <a:gd name="connsiteY2215" fmla="*/ 364585 h 1023300"/>
                <a:gd name="connsiteX2216" fmla="*/ 107966 w 1083630"/>
                <a:gd name="connsiteY2216" fmla="*/ 364585 h 1023300"/>
                <a:gd name="connsiteX2217" fmla="*/ 107966 w 1083630"/>
                <a:gd name="connsiteY2217" fmla="*/ 365428 h 1023300"/>
                <a:gd name="connsiteX2218" fmla="*/ 108810 w 1083630"/>
                <a:gd name="connsiteY2218" fmla="*/ 365344 h 1023300"/>
                <a:gd name="connsiteX2219" fmla="*/ 108810 w 1083630"/>
                <a:gd name="connsiteY2219" fmla="*/ 366188 h 1023300"/>
                <a:gd name="connsiteX2220" fmla="*/ 109654 w 1083630"/>
                <a:gd name="connsiteY2220" fmla="*/ 366188 h 1023300"/>
                <a:gd name="connsiteX2221" fmla="*/ 109654 w 1083630"/>
                <a:gd name="connsiteY2221" fmla="*/ 367031 h 1023300"/>
                <a:gd name="connsiteX2222" fmla="*/ 110499 w 1083630"/>
                <a:gd name="connsiteY2222" fmla="*/ 367031 h 1023300"/>
                <a:gd name="connsiteX2223" fmla="*/ 111343 w 1083630"/>
                <a:gd name="connsiteY2223" fmla="*/ 367031 h 1023300"/>
                <a:gd name="connsiteX2224" fmla="*/ 111343 w 1083630"/>
                <a:gd name="connsiteY2224" fmla="*/ 367875 h 1023300"/>
                <a:gd name="connsiteX2225" fmla="*/ 112187 w 1083630"/>
                <a:gd name="connsiteY2225" fmla="*/ 367875 h 1023300"/>
                <a:gd name="connsiteX2226" fmla="*/ 112187 w 1083630"/>
                <a:gd name="connsiteY2226" fmla="*/ 368719 h 1023300"/>
                <a:gd name="connsiteX2227" fmla="*/ 113031 w 1083630"/>
                <a:gd name="connsiteY2227" fmla="*/ 368719 h 1023300"/>
                <a:gd name="connsiteX2228" fmla="*/ 113031 w 1083630"/>
                <a:gd name="connsiteY2228" fmla="*/ 369563 h 1023300"/>
                <a:gd name="connsiteX2229" fmla="*/ 113875 w 1083630"/>
                <a:gd name="connsiteY2229" fmla="*/ 369563 h 1023300"/>
                <a:gd name="connsiteX2230" fmla="*/ 114719 w 1083630"/>
                <a:gd name="connsiteY2230" fmla="*/ 369563 h 1023300"/>
                <a:gd name="connsiteX2231" fmla="*/ 114719 w 1083630"/>
                <a:gd name="connsiteY2231" fmla="*/ 370407 h 1023300"/>
                <a:gd name="connsiteX2232" fmla="*/ 115563 w 1083630"/>
                <a:gd name="connsiteY2232" fmla="*/ 370407 h 1023300"/>
                <a:gd name="connsiteX2233" fmla="*/ 115563 w 1083630"/>
                <a:gd name="connsiteY2233" fmla="*/ 371250 h 1023300"/>
                <a:gd name="connsiteX2234" fmla="*/ 116408 w 1083630"/>
                <a:gd name="connsiteY2234" fmla="*/ 371250 h 1023300"/>
                <a:gd name="connsiteX2235" fmla="*/ 117252 w 1083630"/>
                <a:gd name="connsiteY2235" fmla="*/ 372094 h 1023300"/>
                <a:gd name="connsiteX2236" fmla="*/ 118096 w 1083630"/>
                <a:gd name="connsiteY2236" fmla="*/ 372938 h 1023300"/>
                <a:gd name="connsiteX2237" fmla="*/ 118940 w 1083630"/>
                <a:gd name="connsiteY2237" fmla="*/ 373782 h 1023300"/>
                <a:gd name="connsiteX2238" fmla="*/ 119784 w 1083630"/>
                <a:gd name="connsiteY2238" fmla="*/ 373782 h 1023300"/>
                <a:gd name="connsiteX2239" fmla="*/ 119784 w 1083630"/>
                <a:gd name="connsiteY2239" fmla="*/ 374625 h 1023300"/>
                <a:gd name="connsiteX2240" fmla="*/ 120628 w 1083630"/>
                <a:gd name="connsiteY2240" fmla="*/ 374625 h 1023300"/>
                <a:gd name="connsiteX2241" fmla="*/ 121473 w 1083630"/>
                <a:gd name="connsiteY2241" fmla="*/ 375469 h 1023300"/>
                <a:gd name="connsiteX2242" fmla="*/ 122317 w 1083630"/>
                <a:gd name="connsiteY2242" fmla="*/ 375469 h 1023300"/>
                <a:gd name="connsiteX2243" fmla="*/ 122401 w 1083630"/>
                <a:gd name="connsiteY2243" fmla="*/ 376313 h 1023300"/>
                <a:gd name="connsiteX2244" fmla="*/ 123245 w 1083630"/>
                <a:gd name="connsiteY2244" fmla="*/ 377072 h 1023300"/>
                <a:gd name="connsiteX2245" fmla="*/ 124934 w 1083630"/>
                <a:gd name="connsiteY2245" fmla="*/ 377916 h 1023300"/>
                <a:gd name="connsiteX2246" fmla="*/ 124934 w 1083630"/>
                <a:gd name="connsiteY2246" fmla="*/ 378760 h 1023300"/>
                <a:gd name="connsiteX2247" fmla="*/ 125778 w 1083630"/>
                <a:gd name="connsiteY2247" fmla="*/ 378760 h 1023300"/>
                <a:gd name="connsiteX2248" fmla="*/ 125778 w 1083630"/>
                <a:gd name="connsiteY2248" fmla="*/ 379603 h 1023300"/>
                <a:gd name="connsiteX2249" fmla="*/ 126622 w 1083630"/>
                <a:gd name="connsiteY2249" fmla="*/ 379603 h 1023300"/>
                <a:gd name="connsiteX2250" fmla="*/ 127466 w 1083630"/>
                <a:gd name="connsiteY2250" fmla="*/ 379603 h 1023300"/>
                <a:gd name="connsiteX2251" fmla="*/ 127466 w 1083630"/>
                <a:gd name="connsiteY2251" fmla="*/ 380447 h 1023300"/>
                <a:gd name="connsiteX2252" fmla="*/ 128310 w 1083630"/>
                <a:gd name="connsiteY2252" fmla="*/ 380447 h 1023300"/>
                <a:gd name="connsiteX2253" fmla="*/ 128310 w 1083630"/>
                <a:gd name="connsiteY2253" fmla="*/ 381291 h 1023300"/>
                <a:gd name="connsiteX2254" fmla="*/ 129154 w 1083630"/>
                <a:gd name="connsiteY2254" fmla="*/ 381291 h 1023300"/>
                <a:gd name="connsiteX2255" fmla="*/ 129998 w 1083630"/>
                <a:gd name="connsiteY2255" fmla="*/ 381291 h 1023300"/>
                <a:gd name="connsiteX2256" fmla="*/ 129998 w 1083630"/>
                <a:gd name="connsiteY2256" fmla="*/ 382135 h 1023300"/>
                <a:gd name="connsiteX2257" fmla="*/ 129154 w 1083630"/>
                <a:gd name="connsiteY2257" fmla="*/ 382135 h 1023300"/>
                <a:gd name="connsiteX2258" fmla="*/ 128310 w 1083630"/>
                <a:gd name="connsiteY2258" fmla="*/ 382978 h 1023300"/>
                <a:gd name="connsiteX2259" fmla="*/ 127466 w 1083630"/>
                <a:gd name="connsiteY2259" fmla="*/ 383822 h 1023300"/>
                <a:gd name="connsiteX2260" fmla="*/ 126622 w 1083630"/>
                <a:gd name="connsiteY2260" fmla="*/ 383822 h 1023300"/>
                <a:gd name="connsiteX2261" fmla="*/ 124934 w 1083630"/>
                <a:gd name="connsiteY2261" fmla="*/ 384666 h 1023300"/>
                <a:gd name="connsiteX2262" fmla="*/ 124089 w 1083630"/>
                <a:gd name="connsiteY2262" fmla="*/ 385510 h 1023300"/>
                <a:gd name="connsiteX2263" fmla="*/ 123245 w 1083630"/>
                <a:gd name="connsiteY2263" fmla="*/ 385594 h 1023300"/>
                <a:gd name="connsiteX2264" fmla="*/ 121557 w 1083630"/>
                <a:gd name="connsiteY2264" fmla="*/ 386438 h 1023300"/>
                <a:gd name="connsiteX2265" fmla="*/ 120713 w 1083630"/>
                <a:gd name="connsiteY2265" fmla="*/ 387282 h 1023300"/>
                <a:gd name="connsiteX2266" fmla="*/ 119025 w 1083630"/>
                <a:gd name="connsiteY2266" fmla="*/ 387282 h 1023300"/>
                <a:gd name="connsiteX2267" fmla="*/ 118265 w 1083630"/>
                <a:gd name="connsiteY2267" fmla="*/ 388125 h 1023300"/>
                <a:gd name="connsiteX2268" fmla="*/ 117421 w 1083630"/>
                <a:gd name="connsiteY2268" fmla="*/ 388125 h 1023300"/>
                <a:gd name="connsiteX2269" fmla="*/ 115732 w 1083630"/>
                <a:gd name="connsiteY2269" fmla="*/ 388969 h 1023300"/>
                <a:gd name="connsiteX2270" fmla="*/ 114888 w 1083630"/>
                <a:gd name="connsiteY2270" fmla="*/ 389813 h 1023300"/>
                <a:gd name="connsiteX2271" fmla="*/ 114044 w 1083630"/>
                <a:gd name="connsiteY2271" fmla="*/ 389813 h 1023300"/>
                <a:gd name="connsiteX2272" fmla="*/ 113200 w 1083630"/>
                <a:gd name="connsiteY2272" fmla="*/ 389813 h 1023300"/>
                <a:gd name="connsiteX2273" fmla="*/ 113200 w 1083630"/>
                <a:gd name="connsiteY2273" fmla="*/ 390657 h 1023300"/>
                <a:gd name="connsiteX2274" fmla="*/ 112356 w 1083630"/>
                <a:gd name="connsiteY2274" fmla="*/ 390741 h 1023300"/>
                <a:gd name="connsiteX2275" fmla="*/ 110668 w 1083630"/>
                <a:gd name="connsiteY2275" fmla="*/ 391585 h 1023300"/>
                <a:gd name="connsiteX2276" fmla="*/ 109823 w 1083630"/>
                <a:gd name="connsiteY2276" fmla="*/ 391585 h 1023300"/>
                <a:gd name="connsiteX2277" fmla="*/ 105603 w 1083630"/>
                <a:gd name="connsiteY2277" fmla="*/ 393272 h 1023300"/>
                <a:gd name="connsiteX2278" fmla="*/ 105603 w 1083630"/>
                <a:gd name="connsiteY2278" fmla="*/ 394116 h 1023300"/>
                <a:gd name="connsiteX2279" fmla="*/ 105603 w 1083630"/>
                <a:gd name="connsiteY2279" fmla="*/ 394960 h 1023300"/>
                <a:gd name="connsiteX2280" fmla="*/ 105603 w 1083630"/>
                <a:gd name="connsiteY2280" fmla="*/ 395803 h 1023300"/>
                <a:gd name="connsiteX2281" fmla="*/ 105687 w 1083630"/>
                <a:gd name="connsiteY2281" fmla="*/ 397491 h 1023300"/>
                <a:gd name="connsiteX2282" fmla="*/ 105687 w 1083630"/>
                <a:gd name="connsiteY2282" fmla="*/ 398335 h 1023300"/>
                <a:gd name="connsiteX2283" fmla="*/ 105687 w 1083630"/>
                <a:gd name="connsiteY2283" fmla="*/ 399178 h 1023300"/>
                <a:gd name="connsiteX2284" fmla="*/ 105687 w 1083630"/>
                <a:gd name="connsiteY2284" fmla="*/ 400022 h 1023300"/>
                <a:gd name="connsiteX2285" fmla="*/ 105687 w 1083630"/>
                <a:gd name="connsiteY2285" fmla="*/ 400866 h 1023300"/>
                <a:gd name="connsiteX2286" fmla="*/ 105687 w 1083630"/>
                <a:gd name="connsiteY2286" fmla="*/ 401710 h 1023300"/>
                <a:gd name="connsiteX2287" fmla="*/ 105687 w 1083630"/>
                <a:gd name="connsiteY2287" fmla="*/ 403397 h 1023300"/>
                <a:gd name="connsiteX2288" fmla="*/ 105687 w 1083630"/>
                <a:gd name="connsiteY2288" fmla="*/ 404241 h 1023300"/>
                <a:gd name="connsiteX2289" fmla="*/ 105687 w 1083630"/>
                <a:gd name="connsiteY2289" fmla="*/ 405085 h 1023300"/>
                <a:gd name="connsiteX2290" fmla="*/ 105687 w 1083630"/>
                <a:gd name="connsiteY2290" fmla="*/ 405928 h 1023300"/>
                <a:gd name="connsiteX2291" fmla="*/ 105687 w 1083630"/>
                <a:gd name="connsiteY2291" fmla="*/ 406772 h 1023300"/>
                <a:gd name="connsiteX2292" fmla="*/ 105771 w 1083630"/>
                <a:gd name="connsiteY2292" fmla="*/ 409303 h 1023300"/>
                <a:gd name="connsiteX2293" fmla="*/ 106616 w 1083630"/>
                <a:gd name="connsiteY2293" fmla="*/ 410147 h 1023300"/>
                <a:gd name="connsiteX2294" fmla="*/ 106616 w 1083630"/>
                <a:gd name="connsiteY2294" fmla="*/ 410991 h 1023300"/>
                <a:gd name="connsiteX2295" fmla="*/ 106616 w 1083630"/>
                <a:gd name="connsiteY2295" fmla="*/ 411835 h 1023300"/>
                <a:gd name="connsiteX2296" fmla="*/ 106616 w 1083630"/>
                <a:gd name="connsiteY2296" fmla="*/ 412678 h 1023300"/>
                <a:gd name="connsiteX2297" fmla="*/ 106616 w 1083630"/>
                <a:gd name="connsiteY2297" fmla="*/ 413522 h 1023300"/>
                <a:gd name="connsiteX2298" fmla="*/ 106616 w 1083630"/>
                <a:gd name="connsiteY2298" fmla="*/ 414366 h 1023300"/>
                <a:gd name="connsiteX2299" fmla="*/ 106616 w 1083630"/>
                <a:gd name="connsiteY2299" fmla="*/ 415210 h 1023300"/>
                <a:gd name="connsiteX2300" fmla="*/ 106616 w 1083630"/>
                <a:gd name="connsiteY2300" fmla="*/ 418585 h 1023300"/>
                <a:gd name="connsiteX2301" fmla="*/ 106616 w 1083630"/>
                <a:gd name="connsiteY2301" fmla="*/ 420272 h 1023300"/>
                <a:gd name="connsiteX2302" fmla="*/ 106700 w 1083630"/>
                <a:gd name="connsiteY2302" fmla="*/ 421116 h 1023300"/>
                <a:gd name="connsiteX2303" fmla="*/ 106700 w 1083630"/>
                <a:gd name="connsiteY2303" fmla="*/ 422803 h 1023300"/>
                <a:gd name="connsiteX2304" fmla="*/ 106700 w 1083630"/>
                <a:gd name="connsiteY2304" fmla="*/ 423647 h 1023300"/>
                <a:gd name="connsiteX2305" fmla="*/ 106700 w 1083630"/>
                <a:gd name="connsiteY2305" fmla="*/ 424491 h 1023300"/>
                <a:gd name="connsiteX2306" fmla="*/ 106700 w 1083630"/>
                <a:gd name="connsiteY2306" fmla="*/ 425335 h 1023300"/>
                <a:gd name="connsiteX2307" fmla="*/ 106700 w 1083630"/>
                <a:gd name="connsiteY2307" fmla="*/ 426178 h 1023300"/>
                <a:gd name="connsiteX2308" fmla="*/ 106700 w 1083630"/>
                <a:gd name="connsiteY2308" fmla="*/ 427866 h 1023300"/>
                <a:gd name="connsiteX2309" fmla="*/ 106700 w 1083630"/>
                <a:gd name="connsiteY2309" fmla="*/ 428710 h 1023300"/>
                <a:gd name="connsiteX2310" fmla="*/ 106700 w 1083630"/>
                <a:gd name="connsiteY2310" fmla="*/ 430397 h 1023300"/>
                <a:gd name="connsiteX2311" fmla="*/ 105856 w 1083630"/>
                <a:gd name="connsiteY2311" fmla="*/ 430397 h 1023300"/>
                <a:gd name="connsiteX2312" fmla="*/ 105012 w 1083630"/>
                <a:gd name="connsiteY2312" fmla="*/ 430482 h 1023300"/>
                <a:gd name="connsiteX2313" fmla="*/ 104168 w 1083630"/>
                <a:gd name="connsiteY2313" fmla="*/ 429638 h 1023300"/>
                <a:gd name="connsiteX2314" fmla="*/ 103323 w 1083630"/>
                <a:gd name="connsiteY2314" fmla="*/ 429638 h 1023300"/>
                <a:gd name="connsiteX2315" fmla="*/ 103323 w 1083630"/>
                <a:gd name="connsiteY2315" fmla="*/ 430482 h 1023300"/>
                <a:gd name="connsiteX2316" fmla="*/ 102479 w 1083630"/>
                <a:gd name="connsiteY2316" fmla="*/ 430482 h 1023300"/>
                <a:gd name="connsiteX2317" fmla="*/ 101635 w 1083630"/>
                <a:gd name="connsiteY2317" fmla="*/ 430482 h 1023300"/>
                <a:gd name="connsiteX2318" fmla="*/ 101635 w 1083630"/>
                <a:gd name="connsiteY2318" fmla="*/ 431325 h 1023300"/>
                <a:gd name="connsiteX2319" fmla="*/ 100875 w 1083630"/>
                <a:gd name="connsiteY2319" fmla="*/ 431325 h 1023300"/>
                <a:gd name="connsiteX2320" fmla="*/ 100031 w 1083630"/>
                <a:gd name="connsiteY2320" fmla="*/ 431325 h 1023300"/>
                <a:gd name="connsiteX2321" fmla="*/ 99187 w 1083630"/>
                <a:gd name="connsiteY2321" fmla="*/ 432169 h 1023300"/>
                <a:gd name="connsiteX2322" fmla="*/ 98343 w 1083630"/>
                <a:gd name="connsiteY2322" fmla="*/ 432169 h 1023300"/>
                <a:gd name="connsiteX2323" fmla="*/ 97499 w 1083630"/>
                <a:gd name="connsiteY2323" fmla="*/ 432169 h 1023300"/>
                <a:gd name="connsiteX2324" fmla="*/ 96655 w 1083630"/>
                <a:gd name="connsiteY2324" fmla="*/ 432169 h 1023300"/>
                <a:gd name="connsiteX2325" fmla="*/ 96655 w 1083630"/>
                <a:gd name="connsiteY2325" fmla="*/ 433013 h 1023300"/>
                <a:gd name="connsiteX2326" fmla="*/ 95811 w 1083630"/>
                <a:gd name="connsiteY2326" fmla="*/ 433013 h 1023300"/>
                <a:gd name="connsiteX2327" fmla="*/ 94966 w 1083630"/>
                <a:gd name="connsiteY2327" fmla="*/ 433013 h 1023300"/>
                <a:gd name="connsiteX2328" fmla="*/ 94122 w 1083630"/>
                <a:gd name="connsiteY2328" fmla="*/ 433013 h 1023300"/>
                <a:gd name="connsiteX2329" fmla="*/ 93278 w 1083630"/>
                <a:gd name="connsiteY2329" fmla="*/ 433097 h 1023300"/>
                <a:gd name="connsiteX2330" fmla="*/ 92434 w 1083630"/>
                <a:gd name="connsiteY2330" fmla="*/ 433097 h 1023300"/>
                <a:gd name="connsiteX2331" fmla="*/ 91590 w 1083630"/>
                <a:gd name="connsiteY2331" fmla="*/ 433097 h 1023300"/>
                <a:gd name="connsiteX2332" fmla="*/ 90746 w 1083630"/>
                <a:gd name="connsiteY2332" fmla="*/ 433097 h 1023300"/>
                <a:gd name="connsiteX2333" fmla="*/ 89902 w 1083630"/>
                <a:gd name="connsiteY2333" fmla="*/ 433097 h 1023300"/>
                <a:gd name="connsiteX2334" fmla="*/ 89057 w 1083630"/>
                <a:gd name="connsiteY2334" fmla="*/ 433097 h 1023300"/>
                <a:gd name="connsiteX2335" fmla="*/ 88213 w 1083630"/>
                <a:gd name="connsiteY2335" fmla="*/ 433097 h 1023300"/>
                <a:gd name="connsiteX2336" fmla="*/ 87369 w 1083630"/>
                <a:gd name="connsiteY2336" fmla="*/ 433097 h 1023300"/>
                <a:gd name="connsiteX2337" fmla="*/ 86525 w 1083630"/>
                <a:gd name="connsiteY2337" fmla="*/ 433097 h 1023300"/>
                <a:gd name="connsiteX2338" fmla="*/ 85681 w 1083630"/>
                <a:gd name="connsiteY2338" fmla="*/ 433097 h 1023300"/>
                <a:gd name="connsiteX2339" fmla="*/ 84837 w 1083630"/>
                <a:gd name="connsiteY2339" fmla="*/ 433097 h 1023300"/>
                <a:gd name="connsiteX2340" fmla="*/ 83993 w 1083630"/>
                <a:gd name="connsiteY2340" fmla="*/ 433097 h 1023300"/>
                <a:gd name="connsiteX2341" fmla="*/ 83148 w 1083630"/>
                <a:gd name="connsiteY2341" fmla="*/ 433097 h 1023300"/>
                <a:gd name="connsiteX2342" fmla="*/ 82304 w 1083630"/>
                <a:gd name="connsiteY2342" fmla="*/ 433097 h 1023300"/>
                <a:gd name="connsiteX2343" fmla="*/ 81460 w 1083630"/>
                <a:gd name="connsiteY2343" fmla="*/ 433182 h 1023300"/>
                <a:gd name="connsiteX2344" fmla="*/ 80616 w 1083630"/>
                <a:gd name="connsiteY2344" fmla="*/ 433182 h 1023300"/>
                <a:gd name="connsiteX2345" fmla="*/ 79772 w 1083630"/>
                <a:gd name="connsiteY2345" fmla="*/ 433182 h 1023300"/>
                <a:gd name="connsiteX2346" fmla="*/ 79772 w 1083630"/>
                <a:gd name="connsiteY2346" fmla="*/ 432338 h 1023300"/>
                <a:gd name="connsiteX2347" fmla="*/ 78928 w 1083630"/>
                <a:gd name="connsiteY2347" fmla="*/ 432338 h 1023300"/>
                <a:gd name="connsiteX2348" fmla="*/ 78928 w 1083630"/>
                <a:gd name="connsiteY2348" fmla="*/ 431494 h 1023300"/>
                <a:gd name="connsiteX2349" fmla="*/ 78084 w 1083630"/>
                <a:gd name="connsiteY2349" fmla="*/ 431494 h 1023300"/>
                <a:gd name="connsiteX2350" fmla="*/ 78084 w 1083630"/>
                <a:gd name="connsiteY2350" fmla="*/ 430650 h 1023300"/>
                <a:gd name="connsiteX2351" fmla="*/ 78084 w 1083630"/>
                <a:gd name="connsiteY2351" fmla="*/ 429806 h 1023300"/>
                <a:gd name="connsiteX2352" fmla="*/ 78084 w 1083630"/>
                <a:gd name="connsiteY2352" fmla="*/ 428963 h 1023300"/>
                <a:gd name="connsiteX2353" fmla="*/ 77239 w 1083630"/>
                <a:gd name="connsiteY2353" fmla="*/ 428963 h 1023300"/>
                <a:gd name="connsiteX2354" fmla="*/ 77239 w 1083630"/>
                <a:gd name="connsiteY2354" fmla="*/ 428119 h 1023300"/>
                <a:gd name="connsiteX2355" fmla="*/ 76395 w 1083630"/>
                <a:gd name="connsiteY2355" fmla="*/ 428119 h 1023300"/>
                <a:gd name="connsiteX2356" fmla="*/ 75551 w 1083630"/>
                <a:gd name="connsiteY2356" fmla="*/ 428119 h 1023300"/>
                <a:gd name="connsiteX2357" fmla="*/ 74707 w 1083630"/>
                <a:gd name="connsiteY2357" fmla="*/ 428119 h 1023300"/>
                <a:gd name="connsiteX2358" fmla="*/ 73863 w 1083630"/>
                <a:gd name="connsiteY2358" fmla="*/ 428963 h 1023300"/>
                <a:gd name="connsiteX2359" fmla="*/ 73019 w 1083630"/>
                <a:gd name="connsiteY2359" fmla="*/ 428963 h 1023300"/>
                <a:gd name="connsiteX2360" fmla="*/ 73019 w 1083630"/>
                <a:gd name="connsiteY2360" fmla="*/ 429806 h 1023300"/>
                <a:gd name="connsiteX2361" fmla="*/ 72174 w 1083630"/>
                <a:gd name="connsiteY2361" fmla="*/ 429806 h 1023300"/>
                <a:gd name="connsiteX2362" fmla="*/ 71330 w 1083630"/>
                <a:gd name="connsiteY2362" fmla="*/ 429806 h 1023300"/>
                <a:gd name="connsiteX2363" fmla="*/ 71330 w 1083630"/>
                <a:gd name="connsiteY2363" fmla="*/ 428963 h 1023300"/>
                <a:gd name="connsiteX2364" fmla="*/ 70486 w 1083630"/>
                <a:gd name="connsiteY2364" fmla="*/ 428963 h 1023300"/>
                <a:gd name="connsiteX2365" fmla="*/ 70486 w 1083630"/>
                <a:gd name="connsiteY2365" fmla="*/ 428119 h 1023300"/>
                <a:gd name="connsiteX2366" fmla="*/ 69642 w 1083630"/>
                <a:gd name="connsiteY2366" fmla="*/ 428203 h 1023300"/>
                <a:gd name="connsiteX2367" fmla="*/ 68798 w 1083630"/>
                <a:gd name="connsiteY2367" fmla="*/ 429047 h 1023300"/>
                <a:gd name="connsiteX2368" fmla="*/ 67954 w 1083630"/>
                <a:gd name="connsiteY2368" fmla="*/ 429047 h 1023300"/>
                <a:gd name="connsiteX2369" fmla="*/ 67110 w 1083630"/>
                <a:gd name="connsiteY2369" fmla="*/ 429047 h 1023300"/>
                <a:gd name="connsiteX2370" fmla="*/ 66265 w 1083630"/>
                <a:gd name="connsiteY2370" fmla="*/ 429047 h 1023300"/>
                <a:gd name="connsiteX2371" fmla="*/ 65421 w 1083630"/>
                <a:gd name="connsiteY2371" fmla="*/ 429047 h 1023300"/>
                <a:gd name="connsiteX2372" fmla="*/ 65421 w 1083630"/>
                <a:gd name="connsiteY2372" fmla="*/ 428203 h 1023300"/>
                <a:gd name="connsiteX2373" fmla="*/ 64577 w 1083630"/>
                <a:gd name="connsiteY2373" fmla="*/ 428203 h 1023300"/>
                <a:gd name="connsiteX2374" fmla="*/ 64577 w 1083630"/>
                <a:gd name="connsiteY2374" fmla="*/ 427360 h 1023300"/>
                <a:gd name="connsiteX2375" fmla="*/ 64577 w 1083630"/>
                <a:gd name="connsiteY2375" fmla="*/ 426516 h 1023300"/>
                <a:gd name="connsiteX2376" fmla="*/ 64577 w 1083630"/>
                <a:gd name="connsiteY2376" fmla="*/ 425672 h 1023300"/>
                <a:gd name="connsiteX2377" fmla="*/ 63733 w 1083630"/>
                <a:gd name="connsiteY2377" fmla="*/ 425672 h 1023300"/>
                <a:gd name="connsiteX2378" fmla="*/ 63733 w 1083630"/>
                <a:gd name="connsiteY2378" fmla="*/ 424828 h 1023300"/>
                <a:gd name="connsiteX2379" fmla="*/ 62889 w 1083630"/>
                <a:gd name="connsiteY2379" fmla="*/ 424828 h 1023300"/>
                <a:gd name="connsiteX2380" fmla="*/ 62889 w 1083630"/>
                <a:gd name="connsiteY2380" fmla="*/ 423984 h 1023300"/>
                <a:gd name="connsiteX2381" fmla="*/ 62045 w 1083630"/>
                <a:gd name="connsiteY2381" fmla="*/ 423984 h 1023300"/>
                <a:gd name="connsiteX2382" fmla="*/ 62045 w 1083630"/>
                <a:gd name="connsiteY2382" fmla="*/ 424828 h 1023300"/>
                <a:gd name="connsiteX2383" fmla="*/ 61201 w 1083630"/>
                <a:gd name="connsiteY2383" fmla="*/ 424828 h 1023300"/>
                <a:gd name="connsiteX2384" fmla="*/ 60356 w 1083630"/>
                <a:gd name="connsiteY2384" fmla="*/ 424828 h 1023300"/>
                <a:gd name="connsiteX2385" fmla="*/ 60356 w 1083630"/>
                <a:gd name="connsiteY2385" fmla="*/ 425672 h 1023300"/>
                <a:gd name="connsiteX2386" fmla="*/ 59512 w 1083630"/>
                <a:gd name="connsiteY2386" fmla="*/ 425672 h 1023300"/>
                <a:gd name="connsiteX2387" fmla="*/ 59512 w 1083630"/>
                <a:gd name="connsiteY2387" fmla="*/ 426516 h 1023300"/>
                <a:gd name="connsiteX2388" fmla="*/ 58668 w 1083630"/>
                <a:gd name="connsiteY2388" fmla="*/ 426600 h 1023300"/>
                <a:gd name="connsiteX2389" fmla="*/ 58668 w 1083630"/>
                <a:gd name="connsiteY2389" fmla="*/ 425757 h 1023300"/>
                <a:gd name="connsiteX2390" fmla="*/ 58668 w 1083630"/>
                <a:gd name="connsiteY2390" fmla="*/ 424913 h 1023300"/>
                <a:gd name="connsiteX2391" fmla="*/ 58668 w 1083630"/>
                <a:gd name="connsiteY2391" fmla="*/ 424069 h 1023300"/>
                <a:gd name="connsiteX2392" fmla="*/ 57824 w 1083630"/>
                <a:gd name="connsiteY2392" fmla="*/ 424069 h 1023300"/>
                <a:gd name="connsiteX2393" fmla="*/ 57824 w 1083630"/>
                <a:gd name="connsiteY2393" fmla="*/ 422382 h 1023300"/>
                <a:gd name="connsiteX2394" fmla="*/ 57824 w 1083630"/>
                <a:gd name="connsiteY2394" fmla="*/ 421538 h 1023300"/>
                <a:gd name="connsiteX2395" fmla="*/ 56980 w 1083630"/>
                <a:gd name="connsiteY2395" fmla="*/ 421538 h 1023300"/>
                <a:gd name="connsiteX2396" fmla="*/ 56136 w 1083630"/>
                <a:gd name="connsiteY2396" fmla="*/ 421538 h 1023300"/>
                <a:gd name="connsiteX2397" fmla="*/ 55291 w 1083630"/>
                <a:gd name="connsiteY2397" fmla="*/ 421538 h 1023300"/>
                <a:gd name="connsiteX2398" fmla="*/ 54447 w 1083630"/>
                <a:gd name="connsiteY2398" fmla="*/ 421538 h 1023300"/>
                <a:gd name="connsiteX2399" fmla="*/ 54447 w 1083630"/>
                <a:gd name="connsiteY2399" fmla="*/ 420694 h 1023300"/>
                <a:gd name="connsiteX2400" fmla="*/ 54447 w 1083630"/>
                <a:gd name="connsiteY2400" fmla="*/ 419850 h 1023300"/>
                <a:gd name="connsiteX2401" fmla="*/ 53519 w 1083630"/>
                <a:gd name="connsiteY2401" fmla="*/ 419006 h 1023300"/>
                <a:gd name="connsiteX2402" fmla="*/ 53519 w 1083630"/>
                <a:gd name="connsiteY2402" fmla="*/ 418163 h 1023300"/>
                <a:gd name="connsiteX2403" fmla="*/ 52675 w 1083630"/>
                <a:gd name="connsiteY2403" fmla="*/ 418163 h 1023300"/>
                <a:gd name="connsiteX2404" fmla="*/ 51831 w 1083630"/>
                <a:gd name="connsiteY2404" fmla="*/ 418163 h 1023300"/>
                <a:gd name="connsiteX2405" fmla="*/ 51915 w 1083630"/>
                <a:gd name="connsiteY2405" fmla="*/ 419006 h 1023300"/>
                <a:gd name="connsiteX2406" fmla="*/ 51071 w 1083630"/>
                <a:gd name="connsiteY2406" fmla="*/ 419006 h 1023300"/>
                <a:gd name="connsiteX2407" fmla="*/ 50227 w 1083630"/>
                <a:gd name="connsiteY2407" fmla="*/ 419006 h 1023300"/>
                <a:gd name="connsiteX2408" fmla="*/ 50227 w 1083630"/>
                <a:gd name="connsiteY2408" fmla="*/ 419850 h 1023300"/>
                <a:gd name="connsiteX2409" fmla="*/ 49382 w 1083630"/>
                <a:gd name="connsiteY2409" fmla="*/ 419850 h 1023300"/>
                <a:gd name="connsiteX2410" fmla="*/ 49382 w 1083630"/>
                <a:gd name="connsiteY2410" fmla="*/ 420694 h 1023300"/>
                <a:gd name="connsiteX2411" fmla="*/ 48538 w 1083630"/>
                <a:gd name="connsiteY2411" fmla="*/ 420694 h 1023300"/>
                <a:gd name="connsiteX2412" fmla="*/ 47694 w 1083630"/>
                <a:gd name="connsiteY2412" fmla="*/ 420694 h 1023300"/>
                <a:gd name="connsiteX2413" fmla="*/ 47694 w 1083630"/>
                <a:gd name="connsiteY2413" fmla="*/ 421538 h 1023300"/>
                <a:gd name="connsiteX2414" fmla="*/ 46850 w 1083630"/>
                <a:gd name="connsiteY2414" fmla="*/ 421622 h 1023300"/>
                <a:gd name="connsiteX2415" fmla="*/ 46006 w 1083630"/>
                <a:gd name="connsiteY2415" fmla="*/ 421622 h 1023300"/>
                <a:gd name="connsiteX2416" fmla="*/ 46006 w 1083630"/>
                <a:gd name="connsiteY2416" fmla="*/ 422466 h 1023300"/>
                <a:gd name="connsiteX2417" fmla="*/ 45162 w 1083630"/>
                <a:gd name="connsiteY2417" fmla="*/ 422466 h 1023300"/>
                <a:gd name="connsiteX2418" fmla="*/ 44318 w 1083630"/>
                <a:gd name="connsiteY2418" fmla="*/ 423310 h 1023300"/>
                <a:gd name="connsiteX2419" fmla="*/ 43473 w 1083630"/>
                <a:gd name="connsiteY2419" fmla="*/ 423310 h 1023300"/>
                <a:gd name="connsiteX2420" fmla="*/ 42629 w 1083630"/>
                <a:gd name="connsiteY2420" fmla="*/ 423310 h 1023300"/>
                <a:gd name="connsiteX2421" fmla="*/ 41785 w 1083630"/>
                <a:gd name="connsiteY2421" fmla="*/ 423310 h 1023300"/>
                <a:gd name="connsiteX2422" fmla="*/ 40941 w 1083630"/>
                <a:gd name="connsiteY2422" fmla="*/ 423310 h 1023300"/>
                <a:gd name="connsiteX2423" fmla="*/ 40097 w 1083630"/>
                <a:gd name="connsiteY2423" fmla="*/ 422466 h 1023300"/>
                <a:gd name="connsiteX2424" fmla="*/ 40097 w 1083630"/>
                <a:gd name="connsiteY2424" fmla="*/ 423310 h 1023300"/>
                <a:gd name="connsiteX2425" fmla="*/ 39253 w 1083630"/>
                <a:gd name="connsiteY2425" fmla="*/ 423310 h 1023300"/>
                <a:gd name="connsiteX2426" fmla="*/ 38409 w 1083630"/>
                <a:gd name="connsiteY2426" fmla="*/ 423310 h 1023300"/>
                <a:gd name="connsiteX2427" fmla="*/ 37564 w 1083630"/>
                <a:gd name="connsiteY2427" fmla="*/ 423310 h 1023300"/>
                <a:gd name="connsiteX2428" fmla="*/ 36720 w 1083630"/>
                <a:gd name="connsiteY2428" fmla="*/ 422550 h 1023300"/>
                <a:gd name="connsiteX2429" fmla="*/ 36720 w 1083630"/>
                <a:gd name="connsiteY2429" fmla="*/ 423394 h 1023300"/>
                <a:gd name="connsiteX2430" fmla="*/ 35876 w 1083630"/>
                <a:gd name="connsiteY2430" fmla="*/ 423394 h 1023300"/>
                <a:gd name="connsiteX2431" fmla="*/ 35876 w 1083630"/>
                <a:gd name="connsiteY2431" fmla="*/ 424238 h 1023300"/>
                <a:gd name="connsiteX2432" fmla="*/ 35032 w 1083630"/>
                <a:gd name="connsiteY2432" fmla="*/ 424238 h 1023300"/>
                <a:gd name="connsiteX2433" fmla="*/ 35032 w 1083630"/>
                <a:gd name="connsiteY2433" fmla="*/ 425081 h 1023300"/>
                <a:gd name="connsiteX2434" fmla="*/ 34188 w 1083630"/>
                <a:gd name="connsiteY2434" fmla="*/ 425081 h 1023300"/>
                <a:gd name="connsiteX2435" fmla="*/ 34272 w 1083630"/>
                <a:gd name="connsiteY2435" fmla="*/ 425925 h 1023300"/>
                <a:gd name="connsiteX2436" fmla="*/ 33428 w 1083630"/>
                <a:gd name="connsiteY2436" fmla="*/ 425925 h 1023300"/>
                <a:gd name="connsiteX2437" fmla="*/ 33428 w 1083630"/>
                <a:gd name="connsiteY2437" fmla="*/ 426769 h 1023300"/>
                <a:gd name="connsiteX2438" fmla="*/ 32584 w 1083630"/>
                <a:gd name="connsiteY2438" fmla="*/ 426769 h 1023300"/>
                <a:gd name="connsiteX2439" fmla="*/ 32584 w 1083630"/>
                <a:gd name="connsiteY2439" fmla="*/ 427613 h 1023300"/>
                <a:gd name="connsiteX2440" fmla="*/ 32584 w 1083630"/>
                <a:gd name="connsiteY2440" fmla="*/ 428457 h 1023300"/>
                <a:gd name="connsiteX2441" fmla="*/ 31740 w 1083630"/>
                <a:gd name="connsiteY2441" fmla="*/ 428457 h 1023300"/>
                <a:gd name="connsiteX2442" fmla="*/ 31740 w 1083630"/>
                <a:gd name="connsiteY2442" fmla="*/ 429300 h 1023300"/>
                <a:gd name="connsiteX2443" fmla="*/ 30896 w 1083630"/>
                <a:gd name="connsiteY2443" fmla="*/ 429300 h 1023300"/>
                <a:gd name="connsiteX2444" fmla="*/ 30896 w 1083630"/>
                <a:gd name="connsiteY2444" fmla="*/ 428457 h 1023300"/>
                <a:gd name="connsiteX2445" fmla="*/ 30052 w 1083630"/>
                <a:gd name="connsiteY2445" fmla="*/ 428457 h 1023300"/>
                <a:gd name="connsiteX2446" fmla="*/ 29207 w 1083630"/>
                <a:gd name="connsiteY2446" fmla="*/ 427613 h 1023300"/>
                <a:gd name="connsiteX2447" fmla="*/ 28363 w 1083630"/>
                <a:gd name="connsiteY2447" fmla="*/ 427613 h 1023300"/>
                <a:gd name="connsiteX2448" fmla="*/ 28363 w 1083630"/>
                <a:gd name="connsiteY2448" fmla="*/ 426769 h 1023300"/>
                <a:gd name="connsiteX2449" fmla="*/ 27519 w 1083630"/>
                <a:gd name="connsiteY2449" fmla="*/ 426769 h 1023300"/>
                <a:gd name="connsiteX2450" fmla="*/ 27519 w 1083630"/>
                <a:gd name="connsiteY2450" fmla="*/ 427613 h 1023300"/>
                <a:gd name="connsiteX2451" fmla="*/ 26675 w 1083630"/>
                <a:gd name="connsiteY2451" fmla="*/ 427613 h 1023300"/>
                <a:gd name="connsiteX2452" fmla="*/ 26675 w 1083630"/>
                <a:gd name="connsiteY2452" fmla="*/ 428457 h 1023300"/>
                <a:gd name="connsiteX2453" fmla="*/ 25831 w 1083630"/>
                <a:gd name="connsiteY2453" fmla="*/ 428541 h 1023300"/>
                <a:gd name="connsiteX2454" fmla="*/ 25831 w 1083630"/>
                <a:gd name="connsiteY2454" fmla="*/ 429385 h 1023300"/>
                <a:gd name="connsiteX2455" fmla="*/ 24987 w 1083630"/>
                <a:gd name="connsiteY2455" fmla="*/ 429385 h 1023300"/>
                <a:gd name="connsiteX2456" fmla="*/ 24987 w 1083630"/>
                <a:gd name="connsiteY2456" fmla="*/ 430228 h 1023300"/>
                <a:gd name="connsiteX2457" fmla="*/ 24143 w 1083630"/>
                <a:gd name="connsiteY2457" fmla="*/ 430228 h 1023300"/>
                <a:gd name="connsiteX2458" fmla="*/ 23298 w 1083630"/>
                <a:gd name="connsiteY2458" fmla="*/ 431072 h 1023300"/>
                <a:gd name="connsiteX2459" fmla="*/ 22454 w 1083630"/>
                <a:gd name="connsiteY2459" fmla="*/ 431072 h 1023300"/>
                <a:gd name="connsiteX2460" fmla="*/ 22454 w 1083630"/>
                <a:gd name="connsiteY2460" fmla="*/ 431916 h 1023300"/>
                <a:gd name="connsiteX2461" fmla="*/ 21610 w 1083630"/>
                <a:gd name="connsiteY2461" fmla="*/ 432760 h 1023300"/>
                <a:gd name="connsiteX2462" fmla="*/ 21694 w 1083630"/>
                <a:gd name="connsiteY2462" fmla="*/ 433603 h 1023300"/>
                <a:gd name="connsiteX2463" fmla="*/ 21694 w 1083630"/>
                <a:gd name="connsiteY2463" fmla="*/ 434447 h 1023300"/>
                <a:gd name="connsiteX2464" fmla="*/ 21694 w 1083630"/>
                <a:gd name="connsiteY2464" fmla="*/ 435291 h 1023300"/>
                <a:gd name="connsiteX2465" fmla="*/ 21694 w 1083630"/>
                <a:gd name="connsiteY2465" fmla="*/ 436135 h 1023300"/>
                <a:gd name="connsiteX2466" fmla="*/ 21694 w 1083630"/>
                <a:gd name="connsiteY2466" fmla="*/ 436978 h 1023300"/>
                <a:gd name="connsiteX2467" fmla="*/ 20850 w 1083630"/>
                <a:gd name="connsiteY2467" fmla="*/ 436978 h 1023300"/>
                <a:gd name="connsiteX2468" fmla="*/ 20006 w 1083630"/>
                <a:gd name="connsiteY2468" fmla="*/ 436978 h 1023300"/>
                <a:gd name="connsiteX2469" fmla="*/ 20006 w 1083630"/>
                <a:gd name="connsiteY2469" fmla="*/ 437822 h 1023300"/>
                <a:gd name="connsiteX2470" fmla="*/ 20006 w 1083630"/>
                <a:gd name="connsiteY2470" fmla="*/ 438666 h 1023300"/>
                <a:gd name="connsiteX2471" fmla="*/ 20006 w 1083630"/>
                <a:gd name="connsiteY2471" fmla="*/ 439510 h 1023300"/>
                <a:gd name="connsiteX2472" fmla="*/ 20850 w 1083630"/>
                <a:gd name="connsiteY2472" fmla="*/ 439510 h 1023300"/>
                <a:gd name="connsiteX2473" fmla="*/ 20850 w 1083630"/>
                <a:gd name="connsiteY2473" fmla="*/ 440353 h 1023300"/>
                <a:gd name="connsiteX2474" fmla="*/ 20850 w 1083630"/>
                <a:gd name="connsiteY2474" fmla="*/ 441197 h 1023300"/>
                <a:gd name="connsiteX2475" fmla="*/ 20850 w 1083630"/>
                <a:gd name="connsiteY2475" fmla="*/ 442041 h 1023300"/>
                <a:gd name="connsiteX2476" fmla="*/ 20850 w 1083630"/>
                <a:gd name="connsiteY2476" fmla="*/ 442885 h 1023300"/>
                <a:gd name="connsiteX2477" fmla="*/ 20935 w 1083630"/>
                <a:gd name="connsiteY2477" fmla="*/ 443728 h 1023300"/>
                <a:gd name="connsiteX2478" fmla="*/ 21694 w 1083630"/>
                <a:gd name="connsiteY2478" fmla="*/ 443728 h 1023300"/>
                <a:gd name="connsiteX2479" fmla="*/ 21779 w 1083630"/>
                <a:gd name="connsiteY2479" fmla="*/ 444572 h 1023300"/>
                <a:gd name="connsiteX2480" fmla="*/ 21779 w 1083630"/>
                <a:gd name="connsiteY2480" fmla="*/ 445416 h 1023300"/>
                <a:gd name="connsiteX2481" fmla="*/ 20935 w 1083630"/>
                <a:gd name="connsiteY2481" fmla="*/ 445416 h 1023300"/>
                <a:gd name="connsiteX2482" fmla="*/ 20935 w 1083630"/>
                <a:gd name="connsiteY2482" fmla="*/ 446260 h 1023300"/>
                <a:gd name="connsiteX2483" fmla="*/ 20935 w 1083630"/>
                <a:gd name="connsiteY2483" fmla="*/ 447103 h 1023300"/>
                <a:gd name="connsiteX2484" fmla="*/ 20935 w 1083630"/>
                <a:gd name="connsiteY2484" fmla="*/ 447947 h 1023300"/>
                <a:gd name="connsiteX2485" fmla="*/ 20091 w 1083630"/>
                <a:gd name="connsiteY2485" fmla="*/ 447947 h 1023300"/>
                <a:gd name="connsiteX2486" fmla="*/ 20091 w 1083630"/>
                <a:gd name="connsiteY2486" fmla="*/ 448791 h 1023300"/>
                <a:gd name="connsiteX2487" fmla="*/ 20091 w 1083630"/>
                <a:gd name="connsiteY2487" fmla="*/ 449635 h 1023300"/>
                <a:gd name="connsiteX2488" fmla="*/ 20091 w 1083630"/>
                <a:gd name="connsiteY2488" fmla="*/ 450478 h 1023300"/>
                <a:gd name="connsiteX2489" fmla="*/ 20935 w 1083630"/>
                <a:gd name="connsiteY2489" fmla="*/ 450478 h 1023300"/>
                <a:gd name="connsiteX2490" fmla="*/ 20935 w 1083630"/>
                <a:gd name="connsiteY2490" fmla="*/ 451322 h 1023300"/>
                <a:gd name="connsiteX2491" fmla="*/ 20091 w 1083630"/>
                <a:gd name="connsiteY2491" fmla="*/ 451322 h 1023300"/>
                <a:gd name="connsiteX2492" fmla="*/ 20091 w 1083630"/>
                <a:gd name="connsiteY2492" fmla="*/ 452166 h 1023300"/>
                <a:gd name="connsiteX2493" fmla="*/ 19247 w 1083630"/>
                <a:gd name="connsiteY2493" fmla="*/ 452166 h 1023300"/>
                <a:gd name="connsiteX2494" fmla="*/ 19247 w 1083630"/>
                <a:gd name="connsiteY2494" fmla="*/ 453010 h 1023300"/>
                <a:gd name="connsiteX2495" fmla="*/ 18402 w 1083630"/>
                <a:gd name="connsiteY2495" fmla="*/ 453010 h 1023300"/>
                <a:gd name="connsiteX2496" fmla="*/ 18487 w 1083630"/>
                <a:gd name="connsiteY2496" fmla="*/ 453853 h 1023300"/>
                <a:gd name="connsiteX2497" fmla="*/ 18487 w 1083630"/>
                <a:gd name="connsiteY2497" fmla="*/ 454697 h 1023300"/>
                <a:gd name="connsiteX2498" fmla="*/ 17643 w 1083630"/>
                <a:gd name="connsiteY2498" fmla="*/ 454697 h 1023300"/>
                <a:gd name="connsiteX2499" fmla="*/ 16798 w 1083630"/>
                <a:gd name="connsiteY2499" fmla="*/ 455625 h 1023300"/>
                <a:gd name="connsiteX2500" fmla="*/ 15954 w 1083630"/>
                <a:gd name="connsiteY2500" fmla="*/ 455625 h 1023300"/>
                <a:gd name="connsiteX2501" fmla="*/ 15110 w 1083630"/>
                <a:gd name="connsiteY2501" fmla="*/ 455625 h 1023300"/>
                <a:gd name="connsiteX2502" fmla="*/ 15110 w 1083630"/>
                <a:gd name="connsiteY2502" fmla="*/ 456469 h 1023300"/>
                <a:gd name="connsiteX2503" fmla="*/ 14266 w 1083630"/>
                <a:gd name="connsiteY2503" fmla="*/ 456469 h 1023300"/>
                <a:gd name="connsiteX2504" fmla="*/ 14266 w 1083630"/>
                <a:gd name="connsiteY2504" fmla="*/ 457313 h 1023300"/>
                <a:gd name="connsiteX2505" fmla="*/ 14266 w 1083630"/>
                <a:gd name="connsiteY2505" fmla="*/ 458157 h 1023300"/>
                <a:gd name="connsiteX2506" fmla="*/ 13422 w 1083630"/>
                <a:gd name="connsiteY2506" fmla="*/ 459000 h 1023300"/>
                <a:gd name="connsiteX2507" fmla="*/ 12578 w 1083630"/>
                <a:gd name="connsiteY2507" fmla="*/ 459844 h 1023300"/>
                <a:gd name="connsiteX2508" fmla="*/ 11734 w 1083630"/>
                <a:gd name="connsiteY2508" fmla="*/ 459844 h 1023300"/>
                <a:gd name="connsiteX2509" fmla="*/ 10889 w 1083630"/>
                <a:gd name="connsiteY2509" fmla="*/ 459844 h 1023300"/>
                <a:gd name="connsiteX2510" fmla="*/ 10889 w 1083630"/>
                <a:gd name="connsiteY2510" fmla="*/ 459000 h 1023300"/>
                <a:gd name="connsiteX2511" fmla="*/ 10045 w 1083630"/>
                <a:gd name="connsiteY2511" fmla="*/ 459000 h 1023300"/>
                <a:gd name="connsiteX2512" fmla="*/ 9201 w 1083630"/>
                <a:gd name="connsiteY2512" fmla="*/ 459000 h 1023300"/>
                <a:gd name="connsiteX2513" fmla="*/ 8357 w 1083630"/>
                <a:gd name="connsiteY2513" fmla="*/ 459000 h 1023300"/>
                <a:gd name="connsiteX2514" fmla="*/ 7513 w 1083630"/>
                <a:gd name="connsiteY2514" fmla="*/ 459000 h 1023300"/>
                <a:gd name="connsiteX2515" fmla="*/ 6669 w 1083630"/>
                <a:gd name="connsiteY2515" fmla="*/ 459085 h 1023300"/>
                <a:gd name="connsiteX2516" fmla="*/ 6669 w 1083630"/>
                <a:gd name="connsiteY2516" fmla="*/ 459928 h 1023300"/>
                <a:gd name="connsiteX2517" fmla="*/ 5824 w 1083630"/>
                <a:gd name="connsiteY2517" fmla="*/ 459928 h 1023300"/>
                <a:gd name="connsiteX2518" fmla="*/ 4980 w 1083630"/>
                <a:gd name="connsiteY2518" fmla="*/ 459928 h 1023300"/>
                <a:gd name="connsiteX2519" fmla="*/ 5065 w 1083630"/>
                <a:gd name="connsiteY2519" fmla="*/ 460772 h 1023300"/>
                <a:gd name="connsiteX2520" fmla="*/ 4221 w 1083630"/>
                <a:gd name="connsiteY2520" fmla="*/ 460772 h 1023300"/>
                <a:gd name="connsiteX2521" fmla="*/ 3377 w 1083630"/>
                <a:gd name="connsiteY2521" fmla="*/ 460772 h 1023300"/>
                <a:gd name="connsiteX2522" fmla="*/ 2532 w 1083630"/>
                <a:gd name="connsiteY2522" fmla="*/ 460772 h 1023300"/>
                <a:gd name="connsiteX2523" fmla="*/ 2532 w 1083630"/>
                <a:gd name="connsiteY2523" fmla="*/ 461616 h 1023300"/>
                <a:gd name="connsiteX2524" fmla="*/ 1688 w 1083630"/>
                <a:gd name="connsiteY2524" fmla="*/ 461616 h 1023300"/>
                <a:gd name="connsiteX2525" fmla="*/ 844 w 1083630"/>
                <a:gd name="connsiteY2525" fmla="*/ 461616 h 1023300"/>
                <a:gd name="connsiteX2526" fmla="*/ 844 w 1083630"/>
                <a:gd name="connsiteY2526" fmla="*/ 462460 h 1023300"/>
                <a:gd name="connsiteX2527" fmla="*/ 0 w 1083630"/>
                <a:gd name="connsiteY2527" fmla="*/ 462460 h 1023300"/>
                <a:gd name="connsiteX2528" fmla="*/ 0 w 1083630"/>
                <a:gd name="connsiteY2528" fmla="*/ 463303 h 1023300"/>
                <a:gd name="connsiteX2529" fmla="*/ 0 w 1083630"/>
                <a:gd name="connsiteY2529" fmla="*/ 464147 h 1023300"/>
                <a:gd name="connsiteX2530" fmla="*/ 0 w 1083630"/>
                <a:gd name="connsiteY2530" fmla="*/ 464991 h 1023300"/>
                <a:gd name="connsiteX2531" fmla="*/ 844 w 1083630"/>
                <a:gd name="connsiteY2531" fmla="*/ 464991 h 1023300"/>
                <a:gd name="connsiteX2532" fmla="*/ 844 w 1083630"/>
                <a:gd name="connsiteY2532" fmla="*/ 465835 h 1023300"/>
                <a:gd name="connsiteX2533" fmla="*/ 1688 w 1083630"/>
                <a:gd name="connsiteY2533" fmla="*/ 465835 h 1023300"/>
                <a:gd name="connsiteX2534" fmla="*/ 1688 w 1083630"/>
                <a:gd name="connsiteY2534" fmla="*/ 466678 h 1023300"/>
                <a:gd name="connsiteX2535" fmla="*/ 2532 w 1083630"/>
                <a:gd name="connsiteY2535" fmla="*/ 466678 h 1023300"/>
                <a:gd name="connsiteX2536" fmla="*/ 3377 w 1083630"/>
                <a:gd name="connsiteY2536" fmla="*/ 467522 h 1023300"/>
                <a:gd name="connsiteX2537" fmla="*/ 4221 w 1083630"/>
                <a:gd name="connsiteY2537" fmla="*/ 467522 h 1023300"/>
                <a:gd name="connsiteX2538" fmla="*/ 4221 w 1083630"/>
                <a:gd name="connsiteY2538" fmla="*/ 468366 h 1023300"/>
                <a:gd name="connsiteX2539" fmla="*/ 5065 w 1083630"/>
                <a:gd name="connsiteY2539" fmla="*/ 468366 h 1023300"/>
                <a:gd name="connsiteX2540" fmla="*/ 5909 w 1083630"/>
                <a:gd name="connsiteY2540" fmla="*/ 469210 h 1023300"/>
                <a:gd name="connsiteX2541" fmla="*/ 5909 w 1083630"/>
                <a:gd name="connsiteY2541" fmla="*/ 470053 h 1023300"/>
                <a:gd name="connsiteX2542" fmla="*/ 6753 w 1083630"/>
                <a:gd name="connsiteY2542" fmla="*/ 470053 h 1023300"/>
                <a:gd name="connsiteX2543" fmla="*/ 7597 w 1083630"/>
                <a:gd name="connsiteY2543" fmla="*/ 470897 h 1023300"/>
                <a:gd name="connsiteX2544" fmla="*/ 8441 w 1083630"/>
                <a:gd name="connsiteY2544" fmla="*/ 470813 h 1023300"/>
                <a:gd name="connsiteX2545" fmla="*/ 8441 w 1083630"/>
                <a:gd name="connsiteY2545" fmla="*/ 471657 h 1023300"/>
                <a:gd name="connsiteX2546" fmla="*/ 9286 w 1083630"/>
                <a:gd name="connsiteY2546" fmla="*/ 471657 h 1023300"/>
                <a:gd name="connsiteX2547" fmla="*/ 9370 w 1083630"/>
                <a:gd name="connsiteY2547" fmla="*/ 472500 h 1023300"/>
                <a:gd name="connsiteX2548" fmla="*/ 10214 w 1083630"/>
                <a:gd name="connsiteY2548" fmla="*/ 472500 h 1023300"/>
                <a:gd name="connsiteX2549" fmla="*/ 10214 w 1083630"/>
                <a:gd name="connsiteY2549" fmla="*/ 473344 h 1023300"/>
                <a:gd name="connsiteX2550" fmla="*/ 11058 w 1083630"/>
                <a:gd name="connsiteY2550" fmla="*/ 473344 h 1023300"/>
                <a:gd name="connsiteX2551" fmla="*/ 11902 w 1083630"/>
                <a:gd name="connsiteY2551" fmla="*/ 474188 h 1023300"/>
                <a:gd name="connsiteX2552" fmla="*/ 12747 w 1083630"/>
                <a:gd name="connsiteY2552" fmla="*/ 474188 h 1023300"/>
                <a:gd name="connsiteX2553" fmla="*/ 13591 w 1083630"/>
                <a:gd name="connsiteY2553" fmla="*/ 475032 h 1023300"/>
                <a:gd name="connsiteX2554" fmla="*/ 14435 w 1083630"/>
                <a:gd name="connsiteY2554" fmla="*/ 475875 h 1023300"/>
                <a:gd name="connsiteX2555" fmla="*/ 15279 w 1083630"/>
                <a:gd name="connsiteY2555" fmla="*/ 476719 h 1023300"/>
                <a:gd name="connsiteX2556" fmla="*/ 16123 w 1083630"/>
                <a:gd name="connsiteY2556" fmla="*/ 476719 h 1023300"/>
                <a:gd name="connsiteX2557" fmla="*/ 16123 w 1083630"/>
                <a:gd name="connsiteY2557" fmla="*/ 477563 h 1023300"/>
                <a:gd name="connsiteX2558" fmla="*/ 16967 w 1083630"/>
                <a:gd name="connsiteY2558" fmla="*/ 477563 h 1023300"/>
                <a:gd name="connsiteX2559" fmla="*/ 17811 w 1083630"/>
                <a:gd name="connsiteY2559" fmla="*/ 478406 h 1023300"/>
                <a:gd name="connsiteX2560" fmla="*/ 18656 w 1083630"/>
                <a:gd name="connsiteY2560" fmla="*/ 479166 h 1023300"/>
                <a:gd name="connsiteX2561" fmla="*/ 19500 w 1083630"/>
                <a:gd name="connsiteY2561" fmla="*/ 479166 h 1023300"/>
                <a:gd name="connsiteX2562" fmla="*/ 19500 w 1083630"/>
                <a:gd name="connsiteY2562" fmla="*/ 480010 h 1023300"/>
                <a:gd name="connsiteX2563" fmla="*/ 20344 w 1083630"/>
                <a:gd name="connsiteY2563" fmla="*/ 480010 h 1023300"/>
                <a:gd name="connsiteX2564" fmla="*/ 21188 w 1083630"/>
                <a:gd name="connsiteY2564" fmla="*/ 480853 h 1023300"/>
                <a:gd name="connsiteX2565" fmla="*/ 22032 w 1083630"/>
                <a:gd name="connsiteY2565" fmla="*/ 481697 h 1023300"/>
                <a:gd name="connsiteX2566" fmla="*/ 22876 w 1083630"/>
                <a:gd name="connsiteY2566" fmla="*/ 481697 h 1023300"/>
                <a:gd name="connsiteX2567" fmla="*/ 23720 w 1083630"/>
                <a:gd name="connsiteY2567" fmla="*/ 482541 h 1023300"/>
                <a:gd name="connsiteX2568" fmla="*/ 24565 w 1083630"/>
                <a:gd name="connsiteY2568" fmla="*/ 483385 h 1023300"/>
                <a:gd name="connsiteX2569" fmla="*/ 25409 w 1083630"/>
                <a:gd name="connsiteY2569" fmla="*/ 484228 h 1023300"/>
                <a:gd name="connsiteX2570" fmla="*/ 26253 w 1083630"/>
                <a:gd name="connsiteY2570" fmla="*/ 484228 h 1023300"/>
                <a:gd name="connsiteX2571" fmla="*/ 26253 w 1083630"/>
                <a:gd name="connsiteY2571" fmla="*/ 485072 h 1023300"/>
                <a:gd name="connsiteX2572" fmla="*/ 27097 w 1083630"/>
                <a:gd name="connsiteY2572" fmla="*/ 485072 h 1023300"/>
                <a:gd name="connsiteX2573" fmla="*/ 27097 w 1083630"/>
                <a:gd name="connsiteY2573" fmla="*/ 485916 h 1023300"/>
                <a:gd name="connsiteX2574" fmla="*/ 28785 w 1083630"/>
                <a:gd name="connsiteY2574" fmla="*/ 486760 h 1023300"/>
                <a:gd name="connsiteX2575" fmla="*/ 29629 w 1083630"/>
                <a:gd name="connsiteY2575" fmla="*/ 486675 h 1023300"/>
                <a:gd name="connsiteX2576" fmla="*/ 30474 w 1083630"/>
                <a:gd name="connsiteY2576" fmla="*/ 487519 h 1023300"/>
                <a:gd name="connsiteX2577" fmla="*/ 31318 w 1083630"/>
                <a:gd name="connsiteY2577" fmla="*/ 488363 h 1023300"/>
                <a:gd name="connsiteX2578" fmla="*/ 32162 w 1083630"/>
                <a:gd name="connsiteY2578" fmla="*/ 489206 h 1023300"/>
                <a:gd name="connsiteX2579" fmla="*/ 33091 w 1083630"/>
                <a:gd name="connsiteY2579" fmla="*/ 490050 h 1023300"/>
                <a:gd name="connsiteX2580" fmla="*/ 33850 w 1083630"/>
                <a:gd name="connsiteY2580" fmla="*/ 490050 h 1023300"/>
                <a:gd name="connsiteX2581" fmla="*/ 34779 w 1083630"/>
                <a:gd name="connsiteY2581" fmla="*/ 490894 h 1023300"/>
                <a:gd name="connsiteX2582" fmla="*/ 35623 w 1083630"/>
                <a:gd name="connsiteY2582" fmla="*/ 491738 h 1023300"/>
                <a:gd name="connsiteX2583" fmla="*/ 36467 w 1083630"/>
                <a:gd name="connsiteY2583" fmla="*/ 491738 h 1023300"/>
                <a:gd name="connsiteX2584" fmla="*/ 36467 w 1083630"/>
                <a:gd name="connsiteY2584" fmla="*/ 492581 h 1023300"/>
                <a:gd name="connsiteX2585" fmla="*/ 37311 w 1083630"/>
                <a:gd name="connsiteY2585" fmla="*/ 492581 h 1023300"/>
                <a:gd name="connsiteX2586" fmla="*/ 37311 w 1083630"/>
                <a:gd name="connsiteY2586" fmla="*/ 493425 h 1023300"/>
                <a:gd name="connsiteX2587" fmla="*/ 38155 w 1083630"/>
                <a:gd name="connsiteY2587" fmla="*/ 493425 h 1023300"/>
                <a:gd name="connsiteX2588" fmla="*/ 39000 w 1083630"/>
                <a:gd name="connsiteY2588" fmla="*/ 493425 h 1023300"/>
                <a:gd name="connsiteX2589" fmla="*/ 39000 w 1083630"/>
                <a:gd name="connsiteY2589" fmla="*/ 494269 h 1023300"/>
                <a:gd name="connsiteX2590" fmla="*/ 39844 w 1083630"/>
                <a:gd name="connsiteY2590" fmla="*/ 494185 h 1023300"/>
                <a:gd name="connsiteX2591" fmla="*/ 39844 w 1083630"/>
                <a:gd name="connsiteY2591" fmla="*/ 495028 h 1023300"/>
                <a:gd name="connsiteX2592" fmla="*/ 40688 w 1083630"/>
                <a:gd name="connsiteY2592" fmla="*/ 495028 h 1023300"/>
                <a:gd name="connsiteX2593" fmla="*/ 41532 w 1083630"/>
                <a:gd name="connsiteY2593" fmla="*/ 495872 h 1023300"/>
                <a:gd name="connsiteX2594" fmla="*/ 42376 w 1083630"/>
                <a:gd name="connsiteY2594" fmla="*/ 496716 h 1023300"/>
                <a:gd name="connsiteX2595" fmla="*/ 43220 w 1083630"/>
                <a:gd name="connsiteY2595" fmla="*/ 496716 h 1023300"/>
                <a:gd name="connsiteX2596" fmla="*/ 43220 w 1083630"/>
                <a:gd name="connsiteY2596" fmla="*/ 497560 h 1023300"/>
                <a:gd name="connsiteX2597" fmla="*/ 42376 w 1083630"/>
                <a:gd name="connsiteY2597" fmla="*/ 498403 h 1023300"/>
                <a:gd name="connsiteX2598" fmla="*/ 42376 w 1083630"/>
                <a:gd name="connsiteY2598" fmla="*/ 499247 h 1023300"/>
                <a:gd name="connsiteX2599" fmla="*/ 42376 w 1083630"/>
                <a:gd name="connsiteY2599" fmla="*/ 500091 h 1023300"/>
                <a:gd name="connsiteX2600" fmla="*/ 41532 w 1083630"/>
                <a:gd name="connsiteY2600" fmla="*/ 500091 h 1023300"/>
                <a:gd name="connsiteX2601" fmla="*/ 41532 w 1083630"/>
                <a:gd name="connsiteY2601" fmla="*/ 500935 h 1023300"/>
                <a:gd name="connsiteX2602" fmla="*/ 40688 w 1083630"/>
                <a:gd name="connsiteY2602" fmla="*/ 500935 h 1023300"/>
                <a:gd name="connsiteX2603" fmla="*/ 39844 w 1083630"/>
                <a:gd name="connsiteY2603" fmla="*/ 500935 h 1023300"/>
                <a:gd name="connsiteX2604" fmla="*/ 39928 w 1083630"/>
                <a:gd name="connsiteY2604" fmla="*/ 505153 h 1023300"/>
                <a:gd name="connsiteX2605" fmla="*/ 39928 w 1083630"/>
                <a:gd name="connsiteY2605" fmla="*/ 507685 h 1023300"/>
                <a:gd name="connsiteX2606" fmla="*/ 39928 w 1083630"/>
                <a:gd name="connsiteY2606" fmla="*/ 508528 h 1023300"/>
                <a:gd name="connsiteX2607" fmla="*/ 39928 w 1083630"/>
                <a:gd name="connsiteY2607" fmla="*/ 511060 h 1023300"/>
                <a:gd name="connsiteX2608" fmla="*/ 39928 w 1083630"/>
                <a:gd name="connsiteY2608" fmla="*/ 512747 h 1023300"/>
                <a:gd name="connsiteX2609" fmla="*/ 40012 w 1083630"/>
                <a:gd name="connsiteY2609" fmla="*/ 516122 h 1023300"/>
                <a:gd name="connsiteX2610" fmla="*/ 40012 w 1083630"/>
                <a:gd name="connsiteY2610" fmla="*/ 516966 h 1023300"/>
                <a:gd name="connsiteX2611" fmla="*/ 40012 w 1083630"/>
                <a:gd name="connsiteY2611" fmla="*/ 517810 h 1023300"/>
                <a:gd name="connsiteX2612" fmla="*/ 40012 w 1083630"/>
                <a:gd name="connsiteY2612" fmla="*/ 518653 h 1023300"/>
                <a:gd name="connsiteX2613" fmla="*/ 40012 w 1083630"/>
                <a:gd name="connsiteY2613" fmla="*/ 520341 h 1023300"/>
                <a:gd name="connsiteX2614" fmla="*/ 40012 w 1083630"/>
                <a:gd name="connsiteY2614" fmla="*/ 522028 h 1023300"/>
                <a:gd name="connsiteX2615" fmla="*/ 40012 w 1083630"/>
                <a:gd name="connsiteY2615" fmla="*/ 522872 h 1023300"/>
                <a:gd name="connsiteX2616" fmla="*/ 40012 w 1083630"/>
                <a:gd name="connsiteY2616" fmla="*/ 524560 h 1023300"/>
                <a:gd name="connsiteX2617" fmla="*/ 40097 w 1083630"/>
                <a:gd name="connsiteY2617" fmla="*/ 525403 h 1023300"/>
                <a:gd name="connsiteX2618" fmla="*/ 40097 w 1083630"/>
                <a:gd name="connsiteY2618" fmla="*/ 526247 h 1023300"/>
                <a:gd name="connsiteX2619" fmla="*/ 40097 w 1083630"/>
                <a:gd name="connsiteY2619" fmla="*/ 527091 h 1023300"/>
                <a:gd name="connsiteX2620" fmla="*/ 40941 w 1083630"/>
                <a:gd name="connsiteY2620" fmla="*/ 528778 h 1023300"/>
                <a:gd name="connsiteX2621" fmla="*/ 40941 w 1083630"/>
                <a:gd name="connsiteY2621" fmla="*/ 529622 h 1023300"/>
                <a:gd name="connsiteX2622" fmla="*/ 40941 w 1083630"/>
                <a:gd name="connsiteY2622" fmla="*/ 530466 h 1023300"/>
                <a:gd name="connsiteX2623" fmla="*/ 40941 w 1083630"/>
                <a:gd name="connsiteY2623" fmla="*/ 531310 h 1023300"/>
                <a:gd name="connsiteX2624" fmla="*/ 40941 w 1083630"/>
                <a:gd name="connsiteY2624" fmla="*/ 534685 h 1023300"/>
                <a:gd name="connsiteX2625" fmla="*/ 41026 w 1083630"/>
                <a:gd name="connsiteY2625" fmla="*/ 536372 h 1023300"/>
                <a:gd name="connsiteX2626" fmla="*/ 41026 w 1083630"/>
                <a:gd name="connsiteY2626" fmla="*/ 537216 h 1023300"/>
                <a:gd name="connsiteX2627" fmla="*/ 41870 w 1083630"/>
                <a:gd name="connsiteY2627" fmla="*/ 538060 h 1023300"/>
                <a:gd name="connsiteX2628" fmla="*/ 41870 w 1083630"/>
                <a:gd name="connsiteY2628" fmla="*/ 540591 h 1023300"/>
                <a:gd name="connsiteX2629" fmla="*/ 41870 w 1083630"/>
                <a:gd name="connsiteY2629" fmla="*/ 541435 h 1023300"/>
                <a:gd name="connsiteX2630" fmla="*/ 41870 w 1083630"/>
                <a:gd name="connsiteY2630" fmla="*/ 542278 h 1023300"/>
                <a:gd name="connsiteX2631" fmla="*/ 41870 w 1083630"/>
                <a:gd name="connsiteY2631" fmla="*/ 543122 h 1023300"/>
                <a:gd name="connsiteX2632" fmla="*/ 41870 w 1083630"/>
                <a:gd name="connsiteY2632" fmla="*/ 543966 h 1023300"/>
                <a:gd name="connsiteX2633" fmla="*/ 41870 w 1083630"/>
                <a:gd name="connsiteY2633" fmla="*/ 544810 h 1023300"/>
                <a:gd name="connsiteX2634" fmla="*/ 42714 w 1083630"/>
                <a:gd name="connsiteY2634" fmla="*/ 544810 h 1023300"/>
                <a:gd name="connsiteX2635" fmla="*/ 42714 w 1083630"/>
                <a:gd name="connsiteY2635" fmla="*/ 545653 h 1023300"/>
                <a:gd name="connsiteX2636" fmla="*/ 42714 w 1083630"/>
                <a:gd name="connsiteY2636" fmla="*/ 546497 h 1023300"/>
                <a:gd name="connsiteX2637" fmla="*/ 42714 w 1083630"/>
                <a:gd name="connsiteY2637" fmla="*/ 547341 h 1023300"/>
                <a:gd name="connsiteX2638" fmla="*/ 42798 w 1083630"/>
                <a:gd name="connsiteY2638" fmla="*/ 548185 h 1023300"/>
                <a:gd name="connsiteX2639" fmla="*/ 42798 w 1083630"/>
                <a:gd name="connsiteY2639" fmla="*/ 549028 h 1023300"/>
                <a:gd name="connsiteX2640" fmla="*/ 42798 w 1083630"/>
                <a:gd name="connsiteY2640" fmla="*/ 549872 h 1023300"/>
                <a:gd name="connsiteX2641" fmla="*/ 42798 w 1083630"/>
                <a:gd name="connsiteY2641" fmla="*/ 550716 h 1023300"/>
                <a:gd name="connsiteX2642" fmla="*/ 42798 w 1083630"/>
                <a:gd name="connsiteY2642" fmla="*/ 552403 h 1023300"/>
                <a:gd name="connsiteX2643" fmla="*/ 43642 w 1083630"/>
                <a:gd name="connsiteY2643" fmla="*/ 553247 h 1023300"/>
                <a:gd name="connsiteX2644" fmla="*/ 43642 w 1083630"/>
                <a:gd name="connsiteY2644" fmla="*/ 554091 h 1023300"/>
                <a:gd name="connsiteX2645" fmla="*/ 43642 w 1083630"/>
                <a:gd name="connsiteY2645" fmla="*/ 554935 h 1023300"/>
                <a:gd name="connsiteX2646" fmla="*/ 44486 w 1083630"/>
                <a:gd name="connsiteY2646" fmla="*/ 554935 h 1023300"/>
                <a:gd name="connsiteX2647" fmla="*/ 44486 w 1083630"/>
                <a:gd name="connsiteY2647" fmla="*/ 555779 h 1023300"/>
                <a:gd name="connsiteX2648" fmla="*/ 44571 w 1083630"/>
                <a:gd name="connsiteY2648" fmla="*/ 565903 h 1023300"/>
                <a:gd name="connsiteX2649" fmla="*/ 45415 w 1083630"/>
                <a:gd name="connsiteY2649" fmla="*/ 565903 h 1023300"/>
                <a:gd name="connsiteX2650" fmla="*/ 46259 w 1083630"/>
                <a:gd name="connsiteY2650" fmla="*/ 565903 h 1023300"/>
                <a:gd name="connsiteX2651" fmla="*/ 46259 w 1083630"/>
                <a:gd name="connsiteY2651" fmla="*/ 565060 h 1023300"/>
                <a:gd name="connsiteX2652" fmla="*/ 47103 w 1083630"/>
                <a:gd name="connsiteY2652" fmla="*/ 564975 h 1023300"/>
                <a:gd name="connsiteX2653" fmla="*/ 47947 w 1083630"/>
                <a:gd name="connsiteY2653" fmla="*/ 564975 h 1023300"/>
                <a:gd name="connsiteX2654" fmla="*/ 48792 w 1083630"/>
                <a:gd name="connsiteY2654" fmla="*/ 564975 h 1023300"/>
                <a:gd name="connsiteX2655" fmla="*/ 49636 w 1083630"/>
                <a:gd name="connsiteY2655" fmla="*/ 564975 h 1023300"/>
                <a:gd name="connsiteX2656" fmla="*/ 49636 w 1083630"/>
                <a:gd name="connsiteY2656" fmla="*/ 565819 h 1023300"/>
                <a:gd name="connsiteX2657" fmla="*/ 50480 w 1083630"/>
                <a:gd name="connsiteY2657" fmla="*/ 565819 h 1023300"/>
                <a:gd name="connsiteX2658" fmla="*/ 51324 w 1083630"/>
                <a:gd name="connsiteY2658" fmla="*/ 565819 h 1023300"/>
                <a:gd name="connsiteX2659" fmla="*/ 52168 w 1083630"/>
                <a:gd name="connsiteY2659" fmla="*/ 565819 h 1023300"/>
                <a:gd name="connsiteX2660" fmla="*/ 53012 w 1083630"/>
                <a:gd name="connsiteY2660" fmla="*/ 564975 h 1023300"/>
                <a:gd name="connsiteX2661" fmla="*/ 53012 w 1083630"/>
                <a:gd name="connsiteY2661" fmla="*/ 565819 h 1023300"/>
                <a:gd name="connsiteX2662" fmla="*/ 53012 w 1083630"/>
                <a:gd name="connsiteY2662" fmla="*/ 566663 h 1023300"/>
                <a:gd name="connsiteX2663" fmla="*/ 53012 w 1083630"/>
                <a:gd name="connsiteY2663" fmla="*/ 567507 h 1023300"/>
                <a:gd name="connsiteX2664" fmla="*/ 53012 w 1083630"/>
                <a:gd name="connsiteY2664" fmla="*/ 568350 h 1023300"/>
                <a:gd name="connsiteX2665" fmla="*/ 52168 w 1083630"/>
                <a:gd name="connsiteY2665" fmla="*/ 568350 h 1023300"/>
                <a:gd name="connsiteX2666" fmla="*/ 52168 w 1083630"/>
                <a:gd name="connsiteY2666" fmla="*/ 569194 h 1023300"/>
                <a:gd name="connsiteX2667" fmla="*/ 53012 w 1083630"/>
                <a:gd name="connsiteY2667" fmla="*/ 569194 h 1023300"/>
                <a:gd name="connsiteX2668" fmla="*/ 53856 w 1083630"/>
                <a:gd name="connsiteY2668" fmla="*/ 569194 h 1023300"/>
                <a:gd name="connsiteX2669" fmla="*/ 53856 w 1083630"/>
                <a:gd name="connsiteY2669" fmla="*/ 570038 h 1023300"/>
                <a:gd name="connsiteX2670" fmla="*/ 53856 w 1083630"/>
                <a:gd name="connsiteY2670" fmla="*/ 570881 h 1023300"/>
                <a:gd name="connsiteX2671" fmla="*/ 53012 w 1083630"/>
                <a:gd name="connsiteY2671" fmla="*/ 571725 h 1023300"/>
                <a:gd name="connsiteX2672" fmla="*/ 53012 w 1083630"/>
                <a:gd name="connsiteY2672" fmla="*/ 572569 h 1023300"/>
                <a:gd name="connsiteX2673" fmla="*/ 53012 w 1083630"/>
                <a:gd name="connsiteY2673" fmla="*/ 573413 h 1023300"/>
                <a:gd name="connsiteX2674" fmla="*/ 52168 w 1083630"/>
                <a:gd name="connsiteY2674" fmla="*/ 573413 h 1023300"/>
                <a:gd name="connsiteX2675" fmla="*/ 52253 w 1083630"/>
                <a:gd name="connsiteY2675" fmla="*/ 574257 h 1023300"/>
                <a:gd name="connsiteX2676" fmla="*/ 51408 w 1083630"/>
                <a:gd name="connsiteY2676" fmla="*/ 575100 h 1023300"/>
                <a:gd name="connsiteX2677" fmla="*/ 51408 w 1083630"/>
                <a:gd name="connsiteY2677" fmla="*/ 575944 h 1023300"/>
                <a:gd name="connsiteX2678" fmla="*/ 51408 w 1083630"/>
                <a:gd name="connsiteY2678" fmla="*/ 576788 h 1023300"/>
                <a:gd name="connsiteX2679" fmla="*/ 50564 w 1083630"/>
                <a:gd name="connsiteY2679" fmla="*/ 577632 h 1023300"/>
                <a:gd name="connsiteX2680" fmla="*/ 49720 w 1083630"/>
                <a:gd name="connsiteY2680" fmla="*/ 578475 h 1023300"/>
                <a:gd name="connsiteX2681" fmla="*/ 49720 w 1083630"/>
                <a:gd name="connsiteY2681" fmla="*/ 579319 h 1023300"/>
                <a:gd name="connsiteX2682" fmla="*/ 49720 w 1083630"/>
                <a:gd name="connsiteY2682" fmla="*/ 580163 h 1023300"/>
                <a:gd name="connsiteX2683" fmla="*/ 48876 w 1083630"/>
                <a:gd name="connsiteY2683" fmla="*/ 581007 h 1023300"/>
                <a:gd name="connsiteX2684" fmla="*/ 48876 w 1083630"/>
                <a:gd name="connsiteY2684" fmla="*/ 581850 h 1023300"/>
                <a:gd name="connsiteX2685" fmla="*/ 49720 w 1083630"/>
                <a:gd name="connsiteY2685" fmla="*/ 581850 h 1023300"/>
                <a:gd name="connsiteX2686" fmla="*/ 50564 w 1083630"/>
                <a:gd name="connsiteY2686" fmla="*/ 581007 h 1023300"/>
                <a:gd name="connsiteX2687" fmla="*/ 52253 w 1083630"/>
                <a:gd name="connsiteY2687" fmla="*/ 581007 h 1023300"/>
                <a:gd name="connsiteX2688" fmla="*/ 53097 w 1083630"/>
                <a:gd name="connsiteY2688" fmla="*/ 581007 h 1023300"/>
                <a:gd name="connsiteX2689" fmla="*/ 53097 w 1083630"/>
                <a:gd name="connsiteY2689" fmla="*/ 580163 h 1023300"/>
                <a:gd name="connsiteX2690" fmla="*/ 53941 w 1083630"/>
                <a:gd name="connsiteY2690" fmla="*/ 580163 h 1023300"/>
                <a:gd name="connsiteX2691" fmla="*/ 54785 w 1083630"/>
                <a:gd name="connsiteY2691" fmla="*/ 580163 h 1023300"/>
                <a:gd name="connsiteX2692" fmla="*/ 56473 w 1083630"/>
                <a:gd name="connsiteY2692" fmla="*/ 579235 h 1023300"/>
                <a:gd name="connsiteX2693" fmla="*/ 57317 w 1083630"/>
                <a:gd name="connsiteY2693" fmla="*/ 579235 h 1023300"/>
                <a:gd name="connsiteX2694" fmla="*/ 58162 w 1083630"/>
                <a:gd name="connsiteY2694" fmla="*/ 579235 h 1023300"/>
                <a:gd name="connsiteX2695" fmla="*/ 58162 w 1083630"/>
                <a:gd name="connsiteY2695" fmla="*/ 578391 h 1023300"/>
                <a:gd name="connsiteX2696" fmla="*/ 59006 w 1083630"/>
                <a:gd name="connsiteY2696" fmla="*/ 578391 h 1023300"/>
                <a:gd name="connsiteX2697" fmla="*/ 59850 w 1083630"/>
                <a:gd name="connsiteY2697" fmla="*/ 578391 h 1023300"/>
                <a:gd name="connsiteX2698" fmla="*/ 60694 w 1083630"/>
                <a:gd name="connsiteY2698" fmla="*/ 578391 h 1023300"/>
                <a:gd name="connsiteX2699" fmla="*/ 61538 w 1083630"/>
                <a:gd name="connsiteY2699" fmla="*/ 578391 h 1023300"/>
                <a:gd name="connsiteX2700" fmla="*/ 61454 w 1083630"/>
                <a:gd name="connsiteY2700" fmla="*/ 577547 h 1023300"/>
                <a:gd name="connsiteX2701" fmla="*/ 62298 w 1083630"/>
                <a:gd name="connsiteY2701" fmla="*/ 577547 h 1023300"/>
                <a:gd name="connsiteX2702" fmla="*/ 63142 w 1083630"/>
                <a:gd name="connsiteY2702" fmla="*/ 577547 h 1023300"/>
                <a:gd name="connsiteX2703" fmla="*/ 63986 w 1083630"/>
                <a:gd name="connsiteY2703" fmla="*/ 577547 h 1023300"/>
                <a:gd name="connsiteX2704" fmla="*/ 64830 w 1083630"/>
                <a:gd name="connsiteY2704" fmla="*/ 577547 h 1023300"/>
                <a:gd name="connsiteX2705" fmla="*/ 65675 w 1083630"/>
                <a:gd name="connsiteY2705" fmla="*/ 577547 h 1023300"/>
                <a:gd name="connsiteX2706" fmla="*/ 66519 w 1083630"/>
                <a:gd name="connsiteY2706" fmla="*/ 577547 h 1023300"/>
                <a:gd name="connsiteX2707" fmla="*/ 67363 w 1083630"/>
                <a:gd name="connsiteY2707" fmla="*/ 577547 h 1023300"/>
                <a:gd name="connsiteX2708" fmla="*/ 68207 w 1083630"/>
                <a:gd name="connsiteY2708" fmla="*/ 577463 h 1023300"/>
                <a:gd name="connsiteX2709" fmla="*/ 69051 w 1083630"/>
                <a:gd name="connsiteY2709" fmla="*/ 577463 h 1023300"/>
                <a:gd name="connsiteX2710" fmla="*/ 69895 w 1083630"/>
                <a:gd name="connsiteY2710" fmla="*/ 577463 h 1023300"/>
                <a:gd name="connsiteX2711" fmla="*/ 70739 w 1083630"/>
                <a:gd name="connsiteY2711" fmla="*/ 577463 h 1023300"/>
                <a:gd name="connsiteX2712" fmla="*/ 71584 w 1083630"/>
                <a:gd name="connsiteY2712" fmla="*/ 577463 h 1023300"/>
                <a:gd name="connsiteX2713" fmla="*/ 72428 w 1083630"/>
                <a:gd name="connsiteY2713" fmla="*/ 577463 h 1023300"/>
                <a:gd name="connsiteX2714" fmla="*/ 73272 w 1083630"/>
                <a:gd name="connsiteY2714" fmla="*/ 577463 h 1023300"/>
                <a:gd name="connsiteX2715" fmla="*/ 74116 w 1083630"/>
                <a:gd name="connsiteY2715" fmla="*/ 577463 h 1023300"/>
                <a:gd name="connsiteX2716" fmla="*/ 74960 w 1083630"/>
                <a:gd name="connsiteY2716" fmla="*/ 577463 h 1023300"/>
                <a:gd name="connsiteX2717" fmla="*/ 75804 w 1083630"/>
                <a:gd name="connsiteY2717" fmla="*/ 577463 h 1023300"/>
                <a:gd name="connsiteX2718" fmla="*/ 76648 w 1083630"/>
                <a:gd name="connsiteY2718" fmla="*/ 577463 h 1023300"/>
                <a:gd name="connsiteX2719" fmla="*/ 77493 w 1083630"/>
                <a:gd name="connsiteY2719" fmla="*/ 577463 h 1023300"/>
                <a:gd name="connsiteX2720" fmla="*/ 78337 w 1083630"/>
                <a:gd name="connsiteY2720" fmla="*/ 577463 h 1023300"/>
                <a:gd name="connsiteX2721" fmla="*/ 79181 w 1083630"/>
                <a:gd name="connsiteY2721" fmla="*/ 577378 h 1023300"/>
                <a:gd name="connsiteX2722" fmla="*/ 80025 w 1083630"/>
                <a:gd name="connsiteY2722" fmla="*/ 577378 h 1023300"/>
                <a:gd name="connsiteX2723" fmla="*/ 80869 w 1083630"/>
                <a:gd name="connsiteY2723" fmla="*/ 578222 h 1023300"/>
                <a:gd name="connsiteX2724" fmla="*/ 81713 w 1083630"/>
                <a:gd name="connsiteY2724" fmla="*/ 578222 h 1023300"/>
                <a:gd name="connsiteX2725" fmla="*/ 82557 w 1083630"/>
                <a:gd name="connsiteY2725" fmla="*/ 578222 h 1023300"/>
                <a:gd name="connsiteX2726" fmla="*/ 83402 w 1083630"/>
                <a:gd name="connsiteY2726" fmla="*/ 578222 h 1023300"/>
                <a:gd name="connsiteX2727" fmla="*/ 83402 w 1083630"/>
                <a:gd name="connsiteY2727" fmla="*/ 577378 h 1023300"/>
                <a:gd name="connsiteX2728" fmla="*/ 84246 w 1083630"/>
                <a:gd name="connsiteY2728" fmla="*/ 577378 h 1023300"/>
                <a:gd name="connsiteX2729" fmla="*/ 85005 w 1083630"/>
                <a:gd name="connsiteY2729" fmla="*/ 577378 h 1023300"/>
                <a:gd name="connsiteX2730" fmla="*/ 86694 w 1083630"/>
                <a:gd name="connsiteY2730" fmla="*/ 577378 h 1023300"/>
                <a:gd name="connsiteX2731" fmla="*/ 87538 w 1083630"/>
                <a:gd name="connsiteY2731" fmla="*/ 577378 h 1023300"/>
                <a:gd name="connsiteX2732" fmla="*/ 89226 w 1083630"/>
                <a:gd name="connsiteY2732" fmla="*/ 577378 h 1023300"/>
                <a:gd name="connsiteX2733" fmla="*/ 90070 w 1083630"/>
                <a:gd name="connsiteY2733" fmla="*/ 577378 h 1023300"/>
                <a:gd name="connsiteX2734" fmla="*/ 90914 w 1083630"/>
                <a:gd name="connsiteY2734" fmla="*/ 577294 h 1023300"/>
                <a:gd name="connsiteX2735" fmla="*/ 91759 w 1083630"/>
                <a:gd name="connsiteY2735" fmla="*/ 577294 h 1023300"/>
                <a:gd name="connsiteX2736" fmla="*/ 91759 w 1083630"/>
                <a:gd name="connsiteY2736" fmla="*/ 578138 h 1023300"/>
                <a:gd name="connsiteX2737" fmla="*/ 92603 w 1083630"/>
                <a:gd name="connsiteY2737" fmla="*/ 578138 h 1023300"/>
                <a:gd name="connsiteX2738" fmla="*/ 93447 w 1083630"/>
                <a:gd name="connsiteY2738" fmla="*/ 578138 h 1023300"/>
                <a:gd name="connsiteX2739" fmla="*/ 92603 w 1083630"/>
                <a:gd name="connsiteY2739" fmla="*/ 577294 h 1023300"/>
                <a:gd name="connsiteX2740" fmla="*/ 93447 w 1083630"/>
                <a:gd name="connsiteY2740" fmla="*/ 577294 h 1023300"/>
                <a:gd name="connsiteX2741" fmla="*/ 94291 w 1083630"/>
                <a:gd name="connsiteY2741" fmla="*/ 577294 h 1023300"/>
                <a:gd name="connsiteX2742" fmla="*/ 95135 w 1083630"/>
                <a:gd name="connsiteY2742" fmla="*/ 577294 h 1023300"/>
                <a:gd name="connsiteX2743" fmla="*/ 95979 w 1083630"/>
                <a:gd name="connsiteY2743" fmla="*/ 577294 h 1023300"/>
                <a:gd name="connsiteX2744" fmla="*/ 96823 w 1083630"/>
                <a:gd name="connsiteY2744" fmla="*/ 577294 h 1023300"/>
                <a:gd name="connsiteX2745" fmla="*/ 97668 w 1083630"/>
                <a:gd name="connsiteY2745" fmla="*/ 577294 h 1023300"/>
                <a:gd name="connsiteX2746" fmla="*/ 98512 w 1083630"/>
                <a:gd name="connsiteY2746" fmla="*/ 577294 h 1023300"/>
                <a:gd name="connsiteX2747" fmla="*/ 99356 w 1083630"/>
                <a:gd name="connsiteY2747" fmla="*/ 577294 h 1023300"/>
                <a:gd name="connsiteX2748" fmla="*/ 101044 w 1083630"/>
                <a:gd name="connsiteY2748" fmla="*/ 578138 h 1023300"/>
                <a:gd name="connsiteX2749" fmla="*/ 101888 w 1083630"/>
                <a:gd name="connsiteY2749" fmla="*/ 578138 h 1023300"/>
                <a:gd name="connsiteX2750" fmla="*/ 102733 w 1083630"/>
                <a:gd name="connsiteY2750" fmla="*/ 578053 h 1023300"/>
                <a:gd name="connsiteX2751" fmla="*/ 103577 w 1083630"/>
                <a:gd name="connsiteY2751" fmla="*/ 578053 h 1023300"/>
                <a:gd name="connsiteX2752" fmla="*/ 104421 w 1083630"/>
                <a:gd name="connsiteY2752" fmla="*/ 578053 h 1023300"/>
                <a:gd name="connsiteX2753" fmla="*/ 105265 w 1083630"/>
                <a:gd name="connsiteY2753" fmla="*/ 578053 h 1023300"/>
                <a:gd name="connsiteX2754" fmla="*/ 104421 w 1083630"/>
                <a:gd name="connsiteY2754" fmla="*/ 578897 h 1023300"/>
                <a:gd name="connsiteX2755" fmla="*/ 104421 w 1083630"/>
                <a:gd name="connsiteY2755" fmla="*/ 579741 h 1023300"/>
                <a:gd name="connsiteX2756" fmla="*/ 103577 w 1083630"/>
                <a:gd name="connsiteY2756" fmla="*/ 579741 h 1023300"/>
                <a:gd name="connsiteX2757" fmla="*/ 103577 w 1083630"/>
                <a:gd name="connsiteY2757" fmla="*/ 580585 h 1023300"/>
                <a:gd name="connsiteX2758" fmla="*/ 102733 w 1083630"/>
                <a:gd name="connsiteY2758" fmla="*/ 581428 h 1023300"/>
                <a:gd name="connsiteX2759" fmla="*/ 102733 w 1083630"/>
                <a:gd name="connsiteY2759" fmla="*/ 582272 h 1023300"/>
                <a:gd name="connsiteX2760" fmla="*/ 102733 w 1083630"/>
                <a:gd name="connsiteY2760" fmla="*/ 583116 h 1023300"/>
                <a:gd name="connsiteX2761" fmla="*/ 101888 w 1083630"/>
                <a:gd name="connsiteY2761" fmla="*/ 583116 h 1023300"/>
                <a:gd name="connsiteX2762" fmla="*/ 101888 w 1083630"/>
                <a:gd name="connsiteY2762" fmla="*/ 583960 h 1023300"/>
                <a:gd name="connsiteX2763" fmla="*/ 101044 w 1083630"/>
                <a:gd name="connsiteY2763" fmla="*/ 584804 h 1023300"/>
                <a:gd name="connsiteX2764" fmla="*/ 101129 w 1083630"/>
                <a:gd name="connsiteY2764" fmla="*/ 585647 h 1023300"/>
                <a:gd name="connsiteX2765" fmla="*/ 100284 w 1083630"/>
                <a:gd name="connsiteY2765" fmla="*/ 585732 h 1023300"/>
                <a:gd name="connsiteX2766" fmla="*/ 100284 w 1083630"/>
                <a:gd name="connsiteY2766" fmla="*/ 586575 h 1023300"/>
                <a:gd name="connsiteX2767" fmla="*/ 99440 w 1083630"/>
                <a:gd name="connsiteY2767" fmla="*/ 587419 h 1023300"/>
                <a:gd name="connsiteX2768" fmla="*/ 99440 w 1083630"/>
                <a:gd name="connsiteY2768" fmla="*/ 588263 h 1023300"/>
                <a:gd name="connsiteX2769" fmla="*/ 98596 w 1083630"/>
                <a:gd name="connsiteY2769" fmla="*/ 589106 h 1023300"/>
                <a:gd name="connsiteX2770" fmla="*/ 98596 w 1083630"/>
                <a:gd name="connsiteY2770" fmla="*/ 589950 h 1023300"/>
                <a:gd name="connsiteX2771" fmla="*/ 97752 w 1083630"/>
                <a:gd name="connsiteY2771" fmla="*/ 589950 h 1023300"/>
                <a:gd name="connsiteX2772" fmla="*/ 97752 w 1083630"/>
                <a:gd name="connsiteY2772" fmla="*/ 590794 h 1023300"/>
                <a:gd name="connsiteX2773" fmla="*/ 96908 w 1083630"/>
                <a:gd name="connsiteY2773" fmla="*/ 590794 h 1023300"/>
                <a:gd name="connsiteX2774" fmla="*/ 96064 w 1083630"/>
                <a:gd name="connsiteY2774" fmla="*/ 591638 h 1023300"/>
                <a:gd name="connsiteX2775" fmla="*/ 95220 w 1083630"/>
                <a:gd name="connsiteY2775" fmla="*/ 591638 h 1023300"/>
                <a:gd name="connsiteX2776" fmla="*/ 94375 w 1083630"/>
                <a:gd name="connsiteY2776" fmla="*/ 592481 h 1023300"/>
                <a:gd name="connsiteX2777" fmla="*/ 93531 w 1083630"/>
                <a:gd name="connsiteY2777" fmla="*/ 592481 h 1023300"/>
                <a:gd name="connsiteX2778" fmla="*/ 92687 w 1083630"/>
                <a:gd name="connsiteY2778" fmla="*/ 592481 h 1023300"/>
                <a:gd name="connsiteX2779" fmla="*/ 92772 w 1083630"/>
                <a:gd name="connsiteY2779" fmla="*/ 593325 h 1023300"/>
                <a:gd name="connsiteX2780" fmla="*/ 91928 w 1083630"/>
                <a:gd name="connsiteY2780" fmla="*/ 593325 h 1023300"/>
                <a:gd name="connsiteX2781" fmla="*/ 91083 w 1083630"/>
                <a:gd name="connsiteY2781" fmla="*/ 593325 h 1023300"/>
                <a:gd name="connsiteX2782" fmla="*/ 90239 w 1083630"/>
                <a:gd name="connsiteY2782" fmla="*/ 594169 h 1023300"/>
                <a:gd name="connsiteX2783" fmla="*/ 89395 w 1083630"/>
                <a:gd name="connsiteY2783" fmla="*/ 594169 h 1023300"/>
                <a:gd name="connsiteX2784" fmla="*/ 88551 w 1083630"/>
                <a:gd name="connsiteY2784" fmla="*/ 595013 h 1023300"/>
                <a:gd name="connsiteX2785" fmla="*/ 87707 w 1083630"/>
                <a:gd name="connsiteY2785" fmla="*/ 595097 h 1023300"/>
                <a:gd name="connsiteX2786" fmla="*/ 86863 w 1083630"/>
                <a:gd name="connsiteY2786" fmla="*/ 595941 h 1023300"/>
                <a:gd name="connsiteX2787" fmla="*/ 86018 w 1083630"/>
                <a:gd name="connsiteY2787" fmla="*/ 595941 h 1023300"/>
                <a:gd name="connsiteX2788" fmla="*/ 86018 w 1083630"/>
                <a:gd name="connsiteY2788" fmla="*/ 596785 h 1023300"/>
                <a:gd name="connsiteX2789" fmla="*/ 85174 w 1083630"/>
                <a:gd name="connsiteY2789" fmla="*/ 596785 h 1023300"/>
                <a:gd name="connsiteX2790" fmla="*/ 84330 w 1083630"/>
                <a:gd name="connsiteY2790" fmla="*/ 597628 h 1023300"/>
                <a:gd name="connsiteX2791" fmla="*/ 83486 w 1083630"/>
                <a:gd name="connsiteY2791" fmla="*/ 597628 h 1023300"/>
                <a:gd name="connsiteX2792" fmla="*/ 83486 w 1083630"/>
                <a:gd name="connsiteY2792" fmla="*/ 598472 h 1023300"/>
                <a:gd name="connsiteX2793" fmla="*/ 82642 w 1083630"/>
                <a:gd name="connsiteY2793" fmla="*/ 598472 h 1023300"/>
                <a:gd name="connsiteX2794" fmla="*/ 81798 w 1083630"/>
                <a:gd name="connsiteY2794" fmla="*/ 598472 h 1023300"/>
                <a:gd name="connsiteX2795" fmla="*/ 80954 w 1083630"/>
                <a:gd name="connsiteY2795" fmla="*/ 598472 h 1023300"/>
                <a:gd name="connsiteX2796" fmla="*/ 81038 w 1083630"/>
                <a:gd name="connsiteY2796" fmla="*/ 599316 h 1023300"/>
                <a:gd name="connsiteX2797" fmla="*/ 80194 w 1083630"/>
                <a:gd name="connsiteY2797" fmla="*/ 599316 h 1023300"/>
                <a:gd name="connsiteX2798" fmla="*/ 79350 w 1083630"/>
                <a:gd name="connsiteY2798" fmla="*/ 599316 h 1023300"/>
                <a:gd name="connsiteX2799" fmla="*/ 78505 w 1083630"/>
                <a:gd name="connsiteY2799" fmla="*/ 599316 h 1023300"/>
                <a:gd name="connsiteX2800" fmla="*/ 77661 w 1083630"/>
                <a:gd name="connsiteY2800" fmla="*/ 599316 h 1023300"/>
                <a:gd name="connsiteX2801" fmla="*/ 77661 w 1083630"/>
                <a:gd name="connsiteY2801" fmla="*/ 600160 h 1023300"/>
                <a:gd name="connsiteX2802" fmla="*/ 76817 w 1083630"/>
                <a:gd name="connsiteY2802" fmla="*/ 599316 h 1023300"/>
                <a:gd name="connsiteX2803" fmla="*/ 75973 w 1083630"/>
                <a:gd name="connsiteY2803" fmla="*/ 600160 h 1023300"/>
                <a:gd name="connsiteX2804" fmla="*/ 75129 w 1083630"/>
                <a:gd name="connsiteY2804" fmla="*/ 600244 h 1023300"/>
                <a:gd name="connsiteX2805" fmla="*/ 74285 w 1083630"/>
                <a:gd name="connsiteY2805" fmla="*/ 600244 h 1023300"/>
                <a:gd name="connsiteX2806" fmla="*/ 73441 w 1083630"/>
                <a:gd name="connsiteY2806" fmla="*/ 600244 h 1023300"/>
                <a:gd name="connsiteX2807" fmla="*/ 72596 w 1083630"/>
                <a:gd name="connsiteY2807" fmla="*/ 600244 h 1023300"/>
                <a:gd name="connsiteX2808" fmla="*/ 71752 w 1083630"/>
                <a:gd name="connsiteY2808" fmla="*/ 600244 h 1023300"/>
                <a:gd name="connsiteX2809" fmla="*/ 71752 w 1083630"/>
                <a:gd name="connsiteY2809" fmla="*/ 601088 h 1023300"/>
                <a:gd name="connsiteX2810" fmla="*/ 70908 w 1083630"/>
                <a:gd name="connsiteY2810" fmla="*/ 601088 h 1023300"/>
                <a:gd name="connsiteX2811" fmla="*/ 70908 w 1083630"/>
                <a:gd name="connsiteY2811" fmla="*/ 601932 h 1023300"/>
                <a:gd name="connsiteX2812" fmla="*/ 70064 w 1083630"/>
                <a:gd name="connsiteY2812" fmla="*/ 601932 h 1023300"/>
                <a:gd name="connsiteX2813" fmla="*/ 69220 w 1083630"/>
                <a:gd name="connsiteY2813" fmla="*/ 601932 h 1023300"/>
                <a:gd name="connsiteX2814" fmla="*/ 69220 w 1083630"/>
                <a:gd name="connsiteY2814" fmla="*/ 602775 h 1023300"/>
                <a:gd name="connsiteX2815" fmla="*/ 68376 w 1083630"/>
                <a:gd name="connsiteY2815" fmla="*/ 602775 h 1023300"/>
                <a:gd name="connsiteX2816" fmla="*/ 68460 w 1083630"/>
                <a:gd name="connsiteY2816" fmla="*/ 603619 h 1023300"/>
                <a:gd name="connsiteX2817" fmla="*/ 67616 w 1083630"/>
                <a:gd name="connsiteY2817" fmla="*/ 603619 h 1023300"/>
                <a:gd name="connsiteX2818" fmla="*/ 66772 w 1083630"/>
                <a:gd name="connsiteY2818" fmla="*/ 603619 h 1023300"/>
                <a:gd name="connsiteX2819" fmla="*/ 65928 w 1083630"/>
                <a:gd name="connsiteY2819" fmla="*/ 604463 h 1023300"/>
                <a:gd name="connsiteX2820" fmla="*/ 65928 w 1083630"/>
                <a:gd name="connsiteY2820" fmla="*/ 605307 h 1023300"/>
                <a:gd name="connsiteX2821" fmla="*/ 65084 w 1083630"/>
                <a:gd name="connsiteY2821" fmla="*/ 605307 h 1023300"/>
                <a:gd name="connsiteX2822" fmla="*/ 64240 w 1083630"/>
                <a:gd name="connsiteY2822" fmla="*/ 606150 h 1023300"/>
                <a:gd name="connsiteX2823" fmla="*/ 63395 w 1083630"/>
                <a:gd name="connsiteY2823" fmla="*/ 606994 h 1023300"/>
                <a:gd name="connsiteX2824" fmla="*/ 62551 w 1083630"/>
                <a:gd name="connsiteY2824" fmla="*/ 607078 h 1023300"/>
                <a:gd name="connsiteX2825" fmla="*/ 61707 w 1083630"/>
                <a:gd name="connsiteY2825" fmla="*/ 607922 h 1023300"/>
                <a:gd name="connsiteX2826" fmla="*/ 60863 w 1083630"/>
                <a:gd name="connsiteY2826" fmla="*/ 608766 h 1023300"/>
                <a:gd name="connsiteX2827" fmla="*/ 60019 w 1083630"/>
                <a:gd name="connsiteY2827" fmla="*/ 609610 h 1023300"/>
                <a:gd name="connsiteX2828" fmla="*/ 59175 w 1083630"/>
                <a:gd name="connsiteY2828" fmla="*/ 609610 h 1023300"/>
                <a:gd name="connsiteX2829" fmla="*/ 59259 w 1083630"/>
                <a:gd name="connsiteY2829" fmla="*/ 610453 h 1023300"/>
                <a:gd name="connsiteX2830" fmla="*/ 58415 w 1083630"/>
                <a:gd name="connsiteY2830" fmla="*/ 610453 h 1023300"/>
                <a:gd name="connsiteX2831" fmla="*/ 57571 w 1083630"/>
                <a:gd name="connsiteY2831" fmla="*/ 611297 h 1023300"/>
                <a:gd name="connsiteX2832" fmla="*/ 56726 w 1083630"/>
                <a:gd name="connsiteY2832" fmla="*/ 611297 h 1023300"/>
                <a:gd name="connsiteX2833" fmla="*/ 56726 w 1083630"/>
                <a:gd name="connsiteY2833" fmla="*/ 612141 h 1023300"/>
                <a:gd name="connsiteX2834" fmla="*/ 55882 w 1083630"/>
                <a:gd name="connsiteY2834" fmla="*/ 612141 h 1023300"/>
                <a:gd name="connsiteX2835" fmla="*/ 55882 w 1083630"/>
                <a:gd name="connsiteY2835" fmla="*/ 612985 h 1023300"/>
                <a:gd name="connsiteX2836" fmla="*/ 55038 w 1083630"/>
                <a:gd name="connsiteY2836" fmla="*/ 612985 h 1023300"/>
                <a:gd name="connsiteX2837" fmla="*/ 54194 w 1083630"/>
                <a:gd name="connsiteY2837" fmla="*/ 612985 h 1023300"/>
                <a:gd name="connsiteX2838" fmla="*/ 54194 w 1083630"/>
                <a:gd name="connsiteY2838" fmla="*/ 613828 h 1023300"/>
                <a:gd name="connsiteX2839" fmla="*/ 53350 w 1083630"/>
                <a:gd name="connsiteY2839" fmla="*/ 613828 h 1023300"/>
                <a:gd name="connsiteX2840" fmla="*/ 53350 w 1083630"/>
                <a:gd name="connsiteY2840" fmla="*/ 614672 h 1023300"/>
                <a:gd name="connsiteX2841" fmla="*/ 52506 w 1083630"/>
                <a:gd name="connsiteY2841" fmla="*/ 614672 h 1023300"/>
                <a:gd name="connsiteX2842" fmla="*/ 51662 w 1083630"/>
                <a:gd name="connsiteY2842" fmla="*/ 615516 h 1023300"/>
                <a:gd name="connsiteX2843" fmla="*/ 50818 w 1083630"/>
                <a:gd name="connsiteY2843" fmla="*/ 616360 h 1023300"/>
                <a:gd name="connsiteX2844" fmla="*/ 49973 w 1083630"/>
                <a:gd name="connsiteY2844" fmla="*/ 616444 h 1023300"/>
                <a:gd name="connsiteX2845" fmla="*/ 50058 w 1083630"/>
                <a:gd name="connsiteY2845" fmla="*/ 617288 h 1023300"/>
                <a:gd name="connsiteX2846" fmla="*/ 49214 w 1083630"/>
                <a:gd name="connsiteY2846" fmla="*/ 617288 h 1023300"/>
                <a:gd name="connsiteX2847" fmla="*/ 49214 w 1083630"/>
                <a:gd name="connsiteY2847" fmla="*/ 618132 h 1023300"/>
                <a:gd name="connsiteX2848" fmla="*/ 48370 w 1083630"/>
                <a:gd name="connsiteY2848" fmla="*/ 618132 h 1023300"/>
                <a:gd name="connsiteX2849" fmla="*/ 48370 w 1083630"/>
                <a:gd name="connsiteY2849" fmla="*/ 618975 h 1023300"/>
                <a:gd name="connsiteX2850" fmla="*/ 48370 w 1083630"/>
                <a:gd name="connsiteY2850" fmla="*/ 619819 h 1023300"/>
                <a:gd name="connsiteX2851" fmla="*/ 47525 w 1083630"/>
                <a:gd name="connsiteY2851" fmla="*/ 619819 h 1023300"/>
                <a:gd name="connsiteX2852" fmla="*/ 47525 w 1083630"/>
                <a:gd name="connsiteY2852" fmla="*/ 620663 h 1023300"/>
                <a:gd name="connsiteX2853" fmla="*/ 46681 w 1083630"/>
                <a:gd name="connsiteY2853" fmla="*/ 621506 h 1023300"/>
                <a:gd name="connsiteX2854" fmla="*/ 46681 w 1083630"/>
                <a:gd name="connsiteY2854" fmla="*/ 622350 h 1023300"/>
                <a:gd name="connsiteX2855" fmla="*/ 45837 w 1083630"/>
                <a:gd name="connsiteY2855" fmla="*/ 623194 h 1023300"/>
                <a:gd name="connsiteX2856" fmla="*/ 45837 w 1083630"/>
                <a:gd name="connsiteY2856" fmla="*/ 624038 h 1023300"/>
                <a:gd name="connsiteX2857" fmla="*/ 44993 w 1083630"/>
                <a:gd name="connsiteY2857" fmla="*/ 624038 h 1023300"/>
                <a:gd name="connsiteX2858" fmla="*/ 44993 w 1083630"/>
                <a:gd name="connsiteY2858" fmla="*/ 624882 h 1023300"/>
                <a:gd name="connsiteX2859" fmla="*/ 44233 w 1083630"/>
                <a:gd name="connsiteY2859" fmla="*/ 625725 h 1023300"/>
                <a:gd name="connsiteX2860" fmla="*/ 44233 w 1083630"/>
                <a:gd name="connsiteY2860" fmla="*/ 626569 h 1023300"/>
                <a:gd name="connsiteX2861" fmla="*/ 43389 w 1083630"/>
                <a:gd name="connsiteY2861" fmla="*/ 627413 h 1023300"/>
                <a:gd name="connsiteX2862" fmla="*/ 43389 w 1083630"/>
                <a:gd name="connsiteY2862" fmla="*/ 628257 h 1023300"/>
                <a:gd name="connsiteX2863" fmla="*/ 42545 w 1083630"/>
                <a:gd name="connsiteY2863" fmla="*/ 629100 h 1023300"/>
                <a:gd name="connsiteX2864" fmla="*/ 41701 w 1083630"/>
                <a:gd name="connsiteY2864" fmla="*/ 629944 h 1023300"/>
                <a:gd name="connsiteX2865" fmla="*/ 41701 w 1083630"/>
                <a:gd name="connsiteY2865" fmla="*/ 630788 h 1023300"/>
                <a:gd name="connsiteX2866" fmla="*/ 40857 w 1083630"/>
                <a:gd name="connsiteY2866" fmla="*/ 631632 h 1023300"/>
                <a:gd name="connsiteX2867" fmla="*/ 40012 w 1083630"/>
                <a:gd name="connsiteY2867" fmla="*/ 632475 h 1023300"/>
                <a:gd name="connsiteX2868" fmla="*/ 40097 w 1083630"/>
                <a:gd name="connsiteY2868" fmla="*/ 633319 h 1023300"/>
                <a:gd name="connsiteX2869" fmla="*/ 39253 w 1083630"/>
                <a:gd name="connsiteY2869" fmla="*/ 635007 h 1023300"/>
                <a:gd name="connsiteX2870" fmla="*/ 38409 w 1083630"/>
                <a:gd name="connsiteY2870" fmla="*/ 635850 h 1023300"/>
                <a:gd name="connsiteX2871" fmla="*/ 38409 w 1083630"/>
                <a:gd name="connsiteY2871" fmla="*/ 636694 h 1023300"/>
                <a:gd name="connsiteX2872" fmla="*/ 37564 w 1083630"/>
                <a:gd name="connsiteY2872" fmla="*/ 637538 h 1023300"/>
                <a:gd name="connsiteX2873" fmla="*/ 36720 w 1083630"/>
                <a:gd name="connsiteY2873" fmla="*/ 638381 h 1023300"/>
                <a:gd name="connsiteX2874" fmla="*/ 36720 w 1083630"/>
                <a:gd name="connsiteY2874" fmla="*/ 639225 h 1023300"/>
                <a:gd name="connsiteX2875" fmla="*/ 35876 w 1083630"/>
                <a:gd name="connsiteY2875" fmla="*/ 639225 h 1023300"/>
                <a:gd name="connsiteX2876" fmla="*/ 35876 w 1083630"/>
                <a:gd name="connsiteY2876" fmla="*/ 640069 h 1023300"/>
                <a:gd name="connsiteX2877" fmla="*/ 35032 w 1083630"/>
                <a:gd name="connsiteY2877" fmla="*/ 640913 h 1023300"/>
                <a:gd name="connsiteX2878" fmla="*/ 35116 w 1083630"/>
                <a:gd name="connsiteY2878" fmla="*/ 641757 h 1023300"/>
                <a:gd name="connsiteX2879" fmla="*/ 34272 w 1083630"/>
                <a:gd name="connsiteY2879" fmla="*/ 642685 h 1023300"/>
                <a:gd name="connsiteX2880" fmla="*/ 33428 w 1083630"/>
                <a:gd name="connsiteY2880" fmla="*/ 643528 h 1023300"/>
                <a:gd name="connsiteX2881" fmla="*/ 33428 w 1083630"/>
                <a:gd name="connsiteY2881" fmla="*/ 644372 h 1023300"/>
                <a:gd name="connsiteX2882" fmla="*/ 32584 w 1083630"/>
                <a:gd name="connsiteY2882" fmla="*/ 645216 h 1023300"/>
                <a:gd name="connsiteX2883" fmla="*/ 31740 w 1083630"/>
                <a:gd name="connsiteY2883" fmla="*/ 645216 h 1023300"/>
                <a:gd name="connsiteX2884" fmla="*/ 31740 w 1083630"/>
                <a:gd name="connsiteY2884" fmla="*/ 646060 h 1023300"/>
                <a:gd name="connsiteX2885" fmla="*/ 30896 w 1083630"/>
                <a:gd name="connsiteY2885" fmla="*/ 646060 h 1023300"/>
                <a:gd name="connsiteX2886" fmla="*/ 30896 w 1083630"/>
                <a:gd name="connsiteY2886" fmla="*/ 646903 h 1023300"/>
                <a:gd name="connsiteX2887" fmla="*/ 30052 w 1083630"/>
                <a:gd name="connsiteY2887" fmla="*/ 646903 h 1023300"/>
                <a:gd name="connsiteX2888" fmla="*/ 29207 w 1083630"/>
                <a:gd name="connsiteY2888" fmla="*/ 647747 h 1023300"/>
                <a:gd name="connsiteX2889" fmla="*/ 28363 w 1083630"/>
                <a:gd name="connsiteY2889" fmla="*/ 648591 h 1023300"/>
                <a:gd name="connsiteX2890" fmla="*/ 28448 w 1083630"/>
                <a:gd name="connsiteY2890" fmla="*/ 649435 h 1023300"/>
                <a:gd name="connsiteX2891" fmla="*/ 27603 w 1083630"/>
                <a:gd name="connsiteY2891" fmla="*/ 649435 h 1023300"/>
                <a:gd name="connsiteX2892" fmla="*/ 27603 w 1083630"/>
                <a:gd name="connsiteY2892" fmla="*/ 650278 h 1023300"/>
                <a:gd name="connsiteX2893" fmla="*/ 26759 w 1083630"/>
                <a:gd name="connsiteY2893" fmla="*/ 650278 h 1023300"/>
                <a:gd name="connsiteX2894" fmla="*/ 26759 w 1083630"/>
                <a:gd name="connsiteY2894" fmla="*/ 651122 h 1023300"/>
                <a:gd name="connsiteX2895" fmla="*/ 25915 w 1083630"/>
                <a:gd name="connsiteY2895" fmla="*/ 651122 h 1023300"/>
                <a:gd name="connsiteX2896" fmla="*/ 25915 w 1083630"/>
                <a:gd name="connsiteY2896" fmla="*/ 651966 h 1023300"/>
                <a:gd name="connsiteX2897" fmla="*/ 25071 w 1083630"/>
                <a:gd name="connsiteY2897" fmla="*/ 651966 h 1023300"/>
                <a:gd name="connsiteX2898" fmla="*/ 24227 w 1083630"/>
                <a:gd name="connsiteY2898" fmla="*/ 651966 h 1023300"/>
                <a:gd name="connsiteX2899" fmla="*/ 23383 w 1083630"/>
                <a:gd name="connsiteY2899" fmla="*/ 651966 h 1023300"/>
                <a:gd name="connsiteX2900" fmla="*/ 23383 w 1083630"/>
                <a:gd name="connsiteY2900" fmla="*/ 652810 h 1023300"/>
                <a:gd name="connsiteX2901" fmla="*/ 22539 w 1083630"/>
                <a:gd name="connsiteY2901" fmla="*/ 652810 h 1023300"/>
                <a:gd name="connsiteX2902" fmla="*/ 21694 w 1083630"/>
                <a:gd name="connsiteY2902" fmla="*/ 652894 h 1023300"/>
                <a:gd name="connsiteX2903" fmla="*/ 20006 w 1083630"/>
                <a:gd name="connsiteY2903" fmla="*/ 652894 h 1023300"/>
                <a:gd name="connsiteX2904" fmla="*/ 19162 w 1083630"/>
                <a:gd name="connsiteY2904" fmla="*/ 652894 h 1023300"/>
                <a:gd name="connsiteX2905" fmla="*/ 18318 w 1083630"/>
                <a:gd name="connsiteY2905" fmla="*/ 652894 h 1023300"/>
                <a:gd name="connsiteX2906" fmla="*/ 19162 w 1083630"/>
                <a:gd name="connsiteY2906" fmla="*/ 653738 h 1023300"/>
                <a:gd name="connsiteX2907" fmla="*/ 19247 w 1083630"/>
                <a:gd name="connsiteY2907" fmla="*/ 654582 h 1023300"/>
                <a:gd name="connsiteX2908" fmla="*/ 20091 w 1083630"/>
                <a:gd name="connsiteY2908" fmla="*/ 655425 h 1023300"/>
                <a:gd name="connsiteX2909" fmla="*/ 20091 w 1083630"/>
                <a:gd name="connsiteY2909" fmla="*/ 656269 h 1023300"/>
                <a:gd name="connsiteX2910" fmla="*/ 20091 w 1083630"/>
                <a:gd name="connsiteY2910" fmla="*/ 657113 h 1023300"/>
                <a:gd name="connsiteX2911" fmla="*/ 20091 w 1083630"/>
                <a:gd name="connsiteY2911" fmla="*/ 657957 h 1023300"/>
                <a:gd name="connsiteX2912" fmla="*/ 20935 w 1083630"/>
                <a:gd name="connsiteY2912" fmla="*/ 658716 h 1023300"/>
                <a:gd name="connsiteX2913" fmla="*/ 20935 w 1083630"/>
                <a:gd name="connsiteY2913" fmla="*/ 660403 h 1023300"/>
                <a:gd name="connsiteX2914" fmla="*/ 21779 w 1083630"/>
                <a:gd name="connsiteY2914" fmla="*/ 662091 h 1023300"/>
                <a:gd name="connsiteX2915" fmla="*/ 21779 w 1083630"/>
                <a:gd name="connsiteY2915" fmla="*/ 662935 h 1023300"/>
                <a:gd name="connsiteX2916" fmla="*/ 22623 w 1083630"/>
                <a:gd name="connsiteY2916" fmla="*/ 663778 h 1023300"/>
                <a:gd name="connsiteX2917" fmla="*/ 22623 w 1083630"/>
                <a:gd name="connsiteY2917" fmla="*/ 664622 h 1023300"/>
                <a:gd name="connsiteX2918" fmla="*/ 22623 w 1083630"/>
                <a:gd name="connsiteY2918" fmla="*/ 665466 h 1023300"/>
                <a:gd name="connsiteX2919" fmla="*/ 22623 w 1083630"/>
                <a:gd name="connsiteY2919" fmla="*/ 666310 h 1023300"/>
                <a:gd name="connsiteX2920" fmla="*/ 22707 w 1083630"/>
                <a:gd name="connsiteY2920" fmla="*/ 667153 h 1023300"/>
                <a:gd name="connsiteX2921" fmla="*/ 21863 w 1083630"/>
                <a:gd name="connsiteY2921" fmla="*/ 667153 h 1023300"/>
                <a:gd name="connsiteX2922" fmla="*/ 21019 w 1083630"/>
                <a:gd name="connsiteY2922" fmla="*/ 667997 h 1023300"/>
                <a:gd name="connsiteX2923" fmla="*/ 20175 w 1083630"/>
                <a:gd name="connsiteY2923" fmla="*/ 667997 h 1023300"/>
                <a:gd name="connsiteX2924" fmla="*/ 20175 w 1083630"/>
                <a:gd name="connsiteY2924" fmla="*/ 668841 h 1023300"/>
                <a:gd name="connsiteX2925" fmla="*/ 19331 w 1083630"/>
                <a:gd name="connsiteY2925" fmla="*/ 669685 h 1023300"/>
                <a:gd name="connsiteX2926" fmla="*/ 18487 w 1083630"/>
                <a:gd name="connsiteY2926" fmla="*/ 669685 h 1023300"/>
                <a:gd name="connsiteX2927" fmla="*/ 17643 w 1083630"/>
                <a:gd name="connsiteY2927" fmla="*/ 669769 h 1023300"/>
                <a:gd name="connsiteX2928" fmla="*/ 16798 w 1083630"/>
                <a:gd name="connsiteY2928" fmla="*/ 670613 h 1023300"/>
                <a:gd name="connsiteX2929" fmla="*/ 15110 w 1083630"/>
                <a:gd name="connsiteY2929" fmla="*/ 671457 h 1023300"/>
                <a:gd name="connsiteX2930" fmla="*/ 15110 w 1083630"/>
                <a:gd name="connsiteY2930" fmla="*/ 672300 h 1023300"/>
                <a:gd name="connsiteX2931" fmla="*/ 14266 w 1083630"/>
                <a:gd name="connsiteY2931" fmla="*/ 672300 h 1023300"/>
                <a:gd name="connsiteX2932" fmla="*/ 13506 w 1083630"/>
                <a:gd name="connsiteY2932" fmla="*/ 673144 h 1023300"/>
                <a:gd name="connsiteX2933" fmla="*/ 12662 w 1083630"/>
                <a:gd name="connsiteY2933" fmla="*/ 673988 h 1023300"/>
                <a:gd name="connsiteX2934" fmla="*/ 11818 w 1083630"/>
                <a:gd name="connsiteY2934" fmla="*/ 673988 h 1023300"/>
                <a:gd name="connsiteX2935" fmla="*/ 10974 w 1083630"/>
                <a:gd name="connsiteY2935" fmla="*/ 674832 h 1023300"/>
                <a:gd name="connsiteX2936" fmla="*/ 10130 w 1083630"/>
                <a:gd name="connsiteY2936" fmla="*/ 674832 h 1023300"/>
                <a:gd name="connsiteX2937" fmla="*/ 10130 w 1083630"/>
                <a:gd name="connsiteY2937" fmla="*/ 675675 h 1023300"/>
                <a:gd name="connsiteX2938" fmla="*/ 9286 w 1083630"/>
                <a:gd name="connsiteY2938" fmla="*/ 675675 h 1023300"/>
                <a:gd name="connsiteX2939" fmla="*/ 9286 w 1083630"/>
                <a:gd name="connsiteY2939" fmla="*/ 676519 h 1023300"/>
                <a:gd name="connsiteX2940" fmla="*/ 8441 w 1083630"/>
                <a:gd name="connsiteY2940" fmla="*/ 675675 h 1023300"/>
                <a:gd name="connsiteX2941" fmla="*/ 8441 w 1083630"/>
                <a:gd name="connsiteY2941" fmla="*/ 677363 h 1023300"/>
                <a:gd name="connsiteX2942" fmla="*/ 9286 w 1083630"/>
                <a:gd name="connsiteY2942" fmla="*/ 678206 h 1023300"/>
                <a:gd name="connsiteX2943" fmla="*/ 9286 w 1083630"/>
                <a:gd name="connsiteY2943" fmla="*/ 679050 h 1023300"/>
                <a:gd name="connsiteX2944" fmla="*/ 9286 w 1083630"/>
                <a:gd name="connsiteY2944" fmla="*/ 679894 h 1023300"/>
                <a:gd name="connsiteX2945" fmla="*/ 10214 w 1083630"/>
                <a:gd name="connsiteY2945" fmla="*/ 680738 h 1023300"/>
                <a:gd name="connsiteX2946" fmla="*/ 10214 w 1083630"/>
                <a:gd name="connsiteY2946" fmla="*/ 682425 h 1023300"/>
                <a:gd name="connsiteX2947" fmla="*/ 11058 w 1083630"/>
                <a:gd name="connsiteY2947" fmla="*/ 684957 h 1023300"/>
                <a:gd name="connsiteX2948" fmla="*/ 11902 w 1083630"/>
                <a:gd name="connsiteY2948" fmla="*/ 684957 h 1023300"/>
                <a:gd name="connsiteX2949" fmla="*/ 11902 w 1083630"/>
                <a:gd name="connsiteY2949" fmla="*/ 686644 h 1023300"/>
                <a:gd name="connsiteX2950" fmla="*/ 12747 w 1083630"/>
                <a:gd name="connsiteY2950" fmla="*/ 688332 h 1023300"/>
                <a:gd name="connsiteX2951" fmla="*/ 12747 w 1083630"/>
                <a:gd name="connsiteY2951" fmla="*/ 689175 h 1023300"/>
                <a:gd name="connsiteX2952" fmla="*/ 13591 w 1083630"/>
                <a:gd name="connsiteY2952" fmla="*/ 690779 h 1023300"/>
                <a:gd name="connsiteX2953" fmla="*/ 14435 w 1083630"/>
                <a:gd name="connsiteY2953" fmla="*/ 692466 h 1023300"/>
                <a:gd name="connsiteX2954" fmla="*/ 14435 w 1083630"/>
                <a:gd name="connsiteY2954" fmla="*/ 693310 h 1023300"/>
                <a:gd name="connsiteX2955" fmla="*/ 15279 w 1083630"/>
                <a:gd name="connsiteY2955" fmla="*/ 693310 h 1023300"/>
                <a:gd name="connsiteX2956" fmla="*/ 16123 w 1083630"/>
                <a:gd name="connsiteY2956" fmla="*/ 693310 h 1023300"/>
                <a:gd name="connsiteX2957" fmla="*/ 16967 w 1083630"/>
                <a:gd name="connsiteY2957" fmla="*/ 693310 h 1023300"/>
                <a:gd name="connsiteX2958" fmla="*/ 17811 w 1083630"/>
                <a:gd name="connsiteY2958" fmla="*/ 693310 h 1023300"/>
                <a:gd name="connsiteX2959" fmla="*/ 18656 w 1083630"/>
                <a:gd name="connsiteY2959" fmla="*/ 693310 h 1023300"/>
                <a:gd name="connsiteX2960" fmla="*/ 19500 w 1083630"/>
                <a:gd name="connsiteY2960" fmla="*/ 693310 h 1023300"/>
                <a:gd name="connsiteX2961" fmla="*/ 20344 w 1083630"/>
                <a:gd name="connsiteY2961" fmla="*/ 693310 h 1023300"/>
                <a:gd name="connsiteX2962" fmla="*/ 21188 w 1083630"/>
                <a:gd name="connsiteY2962" fmla="*/ 693310 h 1023300"/>
                <a:gd name="connsiteX2963" fmla="*/ 22876 w 1083630"/>
                <a:gd name="connsiteY2963" fmla="*/ 693225 h 1023300"/>
                <a:gd name="connsiteX2964" fmla="*/ 23720 w 1083630"/>
                <a:gd name="connsiteY2964" fmla="*/ 693225 h 1023300"/>
                <a:gd name="connsiteX2965" fmla="*/ 24565 w 1083630"/>
                <a:gd name="connsiteY2965" fmla="*/ 693225 h 1023300"/>
                <a:gd name="connsiteX2966" fmla="*/ 26253 w 1083630"/>
                <a:gd name="connsiteY2966" fmla="*/ 693225 h 1023300"/>
                <a:gd name="connsiteX2967" fmla="*/ 27097 w 1083630"/>
                <a:gd name="connsiteY2967" fmla="*/ 694069 h 1023300"/>
                <a:gd name="connsiteX2968" fmla="*/ 28785 w 1083630"/>
                <a:gd name="connsiteY2968" fmla="*/ 694069 h 1023300"/>
                <a:gd name="connsiteX2969" fmla="*/ 30474 w 1083630"/>
                <a:gd name="connsiteY2969" fmla="*/ 693225 h 1023300"/>
                <a:gd name="connsiteX2970" fmla="*/ 32077 w 1083630"/>
                <a:gd name="connsiteY2970" fmla="*/ 693225 h 1023300"/>
                <a:gd name="connsiteX2971" fmla="*/ 32922 w 1083630"/>
                <a:gd name="connsiteY2971" fmla="*/ 692382 h 1023300"/>
                <a:gd name="connsiteX2972" fmla="*/ 33766 w 1083630"/>
                <a:gd name="connsiteY2972" fmla="*/ 692297 h 1023300"/>
                <a:gd name="connsiteX2973" fmla="*/ 33766 w 1083630"/>
                <a:gd name="connsiteY2973" fmla="*/ 691453 h 1023300"/>
                <a:gd name="connsiteX2974" fmla="*/ 34610 w 1083630"/>
                <a:gd name="connsiteY2974" fmla="*/ 691453 h 1023300"/>
                <a:gd name="connsiteX2975" fmla="*/ 36298 w 1083630"/>
                <a:gd name="connsiteY2975" fmla="*/ 690610 h 1023300"/>
                <a:gd name="connsiteX2976" fmla="*/ 38831 w 1083630"/>
                <a:gd name="connsiteY2976" fmla="*/ 688922 h 1023300"/>
                <a:gd name="connsiteX2977" fmla="*/ 39675 w 1083630"/>
                <a:gd name="connsiteY2977" fmla="*/ 688078 h 1023300"/>
                <a:gd name="connsiteX2978" fmla="*/ 41279 w 1083630"/>
                <a:gd name="connsiteY2978" fmla="*/ 687235 h 1023300"/>
                <a:gd name="connsiteX2979" fmla="*/ 42123 w 1083630"/>
                <a:gd name="connsiteY2979" fmla="*/ 687235 h 1023300"/>
                <a:gd name="connsiteX2980" fmla="*/ 42123 w 1083630"/>
                <a:gd name="connsiteY2980" fmla="*/ 686391 h 1023300"/>
                <a:gd name="connsiteX2981" fmla="*/ 42967 w 1083630"/>
                <a:gd name="connsiteY2981" fmla="*/ 686391 h 1023300"/>
                <a:gd name="connsiteX2982" fmla="*/ 44655 w 1083630"/>
                <a:gd name="connsiteY2982" fmla="*/ 687235 h 1023300"/>
                <a:gd name="connsiteX2983" fmla="*/ 45499 w 1083630"/>
                <a:gd name="connsiteY2983" fmla="*/ 687994 h 1023300"/>
                <a:gd name="connsiteX2984" fmla="*/ 48032 w 1083630"/>
                <a:gd name="connsiteY2984" fmla="*/ 687994 h 1023300"/>
                <a:gd name="connsiteX2985" fmla="*/ 49720 w 1083630"/>
                <a:gd name="connsiteY2985" fmla="*/ 687994 h 1023300"/>
                <a:gd name="connsiteX2986" fmla="*/ 50564 w 1083630"/>
                <a:gd name="connsiteY2986" fmla="*/ 687994 h 1023300"/>
                <a:gd name="connsiteX2987" fmla="*/ 51408 w 1083630"/>
                <a:gd name="connsiteY2987" fmla="*/ 687994 h 1023300"/>
                <a:gd name="connsiteX2988" fmla="*/ 52253 w 1083630"/>
                <a:gd name="connsiteY2988" fmla="*/ 687994 h 1023300"/>
                <a:gd name="connsiteX2989" fmla="*/ 53097 w 1083630"/>
                <a:gd name="connsiteY2989" fmla="*/ 688838 h 1023300"/>
                <a:gd name="connsiteX2990" fmla="*/ 53941 w 1083630"/>
                <a:gd name="connsiteY2990" fmla="*/ 688838 h 1023300"/>
                <a:gd name="connsiteX2991" fmla="*/ 54785 w 1083630"/>
                <a:gd name="connsiteY2991" fmla="*/ 687994 h 1023300"/>
                <a:gd name="connsiteX2992" fmla="*/ 55629 w 1083630"/>
                <a:gd name="connsiteY2992" fmla="*/ 687994 h 1023300"/>
                <a:gd name="connsiteX2993" fmla="*/ 56473 w 1083630"/>
                <a:gd name="connsiteY2993" fmla="*/ 687910 h 1023300"/>
                <a:gd name="connsiteX2994" fmla="*/ 58162 w 1083630"/>
                <a:gd name="connsiteY2994" fmla="*/ 687910 h 1023300"/>
                <a:gd name="connsiteX2995" fmla="*/ 58921 w 1083630"/>
                <a:gd name="connsiteY2995" fmla="*/ 687910 h 1023300"/>
                <a:gd name="connsiteX2996" fmla="*/ 59765 w 1083630"/>
                <a:gd name="connsiteY2996" fmla="*/ 687910 h 1023300"/>
                <a:gd name="connsiteX2997" fmla="*/ 61454 w 1083630"/>
                <a:gd name="connsiteY2997" fmla="*/ 687910 h 1023300"/>
                <a:gd name="connsiteX2998" fmla="*/ 62298 w 1083630"/>
                <a:gd name="connsiteY2998" fmla="*/ 687910 h 1023300"/>
                <a:gd name="connsiteX2999" fmla="*/ 63142 w 1083630"/>
                <a:gd name="connsiteY2999" fmla="*/ 687910 h 1023300"/>
                <a:gd name="connsiteX3000" fmla="*/ 64830 w 1083630"/>
                <a:gd name="connsiteY3000" fmla="*/ 687066 h 1023300"/>
                <a:gd name="connsiteX3001" fmla="*/ 65675 w 1083630"/>
                <a:gd name="connsiteY3001" fmla="*/ 687066 h 1023300"/>
                <a:gd name="connsiteX3002" fmla="*/ 66519 w 1083630"/>
                <a:gd name="connsiteY3002" fmla="*/ 686222 h 1023300"/>
                <a:gd name="connsiteX3003" fmla="*/ 67363 w 1083630"/>
                <a:gd name="connsiteY3003" fmla="*/ 686222 h 1023300"/>
                <a:gd name="connsiteX3004" fmla="*/ 68207 w 1083630"/>
                <a:gd name="connsiteY3004" fmla="*/ 685378 h 1023300"/>
                <a:gd name="connsiteX3005" fmla="*/ 69895 w 1083630"/>
                <a:gd name="connsiteY3005" fmla="*/ 685294 h 1023300"/>
                <a:gd name="connsiteX3006" fmla="*/ 70739 w 1083630"/>
                <a:gd name="connsiteY3006" fmla="*/ 684450 h 1023300"/>
                <a:gd name="connsiteX3007" fmla="*/ 70739 w 1083630"/>
                <a:gd name="connsiteY3007" fmla="*/ 685294 h 1023300"/>
                <a:gd name="connsiteX3008" fmla="*/ 71584 w 1083630"/>
                <a:gd name="connsiteY3008" fmla="*/ 685294 h 1023300"/>
                <a:gd name="connsiteX3009" fmla="*/ 71584 w 1083630"/>
                <a:gd name="connsiteY3009" fmla="*/ 686138 h 1023300"/>
                <a:gd name="connsiteX3010" fmla="*/ 72428 w 1083630"/>
                <a:gd name="connsiteY3010" fmla="*/ 686982 h 1023300"/>
                <a:gd name="connsiteX3011" fmla="*/ 72428 w 1083630"/>
                <a:gd name="connsiteY3011" fmla="*/ 687825 h 1023300"/>
                <a:gd name="connsiteX3012" fmla="*/ 73272 w 1083630"/>
                <a:gd name="connsiteY3012" fmla="*/ 688669 h 1023300"/>
                <a:gd name="connsiteX3013" fmla="*/ 73272 w 1083630"/>
                <a:gd name="connsiteY3013" fmla="*/ 689513 h 1023300"/>
                <a:gd name="connsiteX3014" fmla="*/ 73272 w 1083630"/>
                <a:gd name="connsiteY3014" fmla="*/ 690357 h 1023300"/>
                <a:gd name="connsiteX3015" fmla="*/ 74116 w 1083630"/>
                <a:gd name="connsiteY3015" fmla="*/ 690357 h 1023300"/>
                <a:gd name="connsiteX3016" fmla="*/ 74116 w 1083630"/>
                <a:gd name="connsiteY3016" fmla="*/ 691200 h 1023300"/>
                <a:gd name="connsiteX3017" fmla="*/ 74116 w 1083630"/>
                <a:gd name="connsiteY3017" fmla="*/ 692044 h 1023300"/>
                <a:gd name="connsiteX3018" fmla="*/ 74960 w 1083630"/>
                <a:gd name="connsiteY3018" fmla="*/ 692044 h 1023300"/>
                <a:gd name="connsiteX3019" fmla="*/ 74960 w 1083630"/>
                <a:gd name="connsiteY3019" fmla="*/ 692888 h 1023300"/>
                <a:gd name="connsiteX3020" fmla="*/ 74960 w 1083630"/>
                <a:gd name="connsiteY3020" fmla="*/ 693731 h 1023300"/>
                <a:gd name="connsiteX3021" fmla="*/ 75804 w 1083630"/>
                <a:gd name="connsiteY3021" fmla="*/ 693731 h 1023300"/>
                <a:gd name="connsiteX3022" fmla="*/ 75804 w 1083630"/>
                <a:gd name="connsiteY3022" fmla="*/ 694575 h 1023300"/>
                <a:gd name="connsiteX3023" fmla="*/ 75804 w 1083630"/>
                <a:gd name="connsiteY3023" fmla="*/ 695419 h 1023300"/>
                <a:gd name="connsiteX3024" fmla="*/ 76648 w 1083630"/>
                <a:gd name="connsiteY3024" fmla="*/ 695419 h 1023300"/>
                <a:gd name="connsiteX3025" fmla="*/ 76648 w 1083630"/>
                <a:gd name="connsiteY3025" fmla="*/ 696178 h 1023300"/>
                <a:gd name="connsiteX3026" fmla="*/ 77493 w 1083630"/>
                <a:gd name="connsiteY3026" fmla="*/ 697022 h 1023300"/>
                <a:gd name="connsiteX3027" fmla="*/ 77493 w 1083630"/>
                <a:gd name="connsiteY3027" fmla="*/ 697866 h 1023300"/>
                <a:gd name="connsiteX3028" fmla="*/ 78337 w 1083630"/>
                <a:gd name="connsiteY3028" fmla="*/ 698710 h 1023300"/>
                <a:gd name="connsiteX3029" fmla="*/ 78337 w 1083630"/>
                <a:gd name="connsiteY3029" fmla="*/ 699553 h 1023300"/>
                <a:gd name="connsiteX3030" fmla="*/ 79181 w 1083630"/>
                <a:gd name="connsiteY3030" fmla="*/ 700397 h 1023300"/>
                <a:gd name="connsiteX3031" fmla="*/ 79265 w 1083630"/>
                <a:gd name="connsiteY3031" fmla="*/ 701241 h 1023300"/>
                <a:gd name="connsiteX3032" fmla="*/ 80109 w 1083630"/>
                <a:gd name="connsiteY3032" fmla="*/ 702085 h 1023300"/>
                <a:gd name="connsiteX3033" fmla="*/ 80109 w 1083630"/>
                <a:gd name="connsiteY3033" fmla="*/ 702929 h 1023300"/>
                <a:gd name="connsiteX3034" fmla="*/ 80109 w 1083630"/>
                <a:gd name="connsiteY3034" fmla="*/ 703772 h 1023300"/>
                <a:gd name="connsiteX3035" fmla="*/ 80954 w 1083630"/>
                <a:gd name="connsiteY3035" fmla="*/ 703772 h 1023300"/>
                <a:gd name="connsiteX3036" fmla="*/ 80954 w 1083630"/>
                <a:gd name="connsiteY3036" fmla="*/ 704616 h 1023300"/>
                <a:gd name="connsiteX3037" fmla="*/ 81798 w 1083630"/>
                <a:gd name="connsiteY3037" fmla="*/ 705460 h 1023300"/>
                <a:gd name="connsiteX3038" fmla="*/ 81798 w 1083630"/>
                <a:gd name="connsiteY3038" fmla="*/ 706304 h 1023300"/>
                <a:gd name="connsiteX3039" fmla="*/ 82642 w 1083630"/>
                <a:gd name="connsiteY3039" fmla="*/ 707147 h 1023300"/>
                <a:gd name="connsiteX3040" fmla="*/ 82642 w 1083630"/>
                <a:gd name="connsiteY3040" fmla="*/ 707991 h 1023300"/>
                <a:gd name="connsiteX3041" fmla="*/ 83486 w 1083630"/>
                <a:gd name="connsiteY3041" fmla="*/ 707991 h 1023300"/>
                <a:gd name="connsiteX3042" fmla="*/ 83486 w 1083630"/>
                <a:gd name="connsiteY3042" fmla="*/ 708835 h 1023300"/>
                <a:gd name="connsiteX3043" fmla="*/ 83486 w 1083630"/>
                <a:gd name="connsiteY3043" fmla="*/ 709678 h 1023300"/>
                <a:gd name="connsiteX3044" fmla="*/ 84330 w 1083630"/>
                <a:gd name="connsiteY3044" fmla="*/ 709594 h 1023300"/>
                <a:gd name="connsiteX3045" fmla="*/ 84330 w 1083630"/>
                <a:gd name="connsiteY3045" fmla="*/ 710438 h 1023300"/>
                <a:gd name="connsiteX3046" fmla="*/ 83486 w 1083630"/>
                <a:gd name="connsiteY3046" fmla="*/ 710522 h 1023300"/>
                <a:gd name="connsiteX3047" fmla="*/ 83486 w 1083630"/>
                <a:gd name="connsiteY3047" fmla="*/ 711282 h 1023300"/>
                <a:gd name="connsiteX3048" fmla="*/ 82642 w 1083630"/>
                <a:gd name="connsiteY3048" fmla="*/ 711366 h 1023300"/>
                <a:gd name="connsiteX3049" fmla="*/ 81798 w 1083630"/>
                <a:gd name="connsiteY3049" fmla="*/ 711366 h 1023300"/>
                <a:gd name="connsiteX3050" fmla="*/ 81798 w 1083630"/>
                <a:gd name="connsiteY3050" fmla="*/ 712210 h 1023300"/>
                <a:gd name="connsiteX3051" fmla="*/ 80954 w 1083630"/>
                <a:gd name="connsiteY3051" fmla="*/ 712210 h 1023300"/>
                <a:gd name="connsiteX3052" fmla="*/ 80109 w 1083630"/>
                <a:gd name="connsiteY3052" fmla="*/ 712210 h 1023300"/>
                <a:gd name="connsiteX3053" fmla="*/ 80194 w 1083630"/>
                <a:gd name="connsiteY3053" fmla="*/ 713053 h 1023300"/>
                <a:gd name="connsiteX3054" fmla="*/ 79350 w 1083630"/>
                <a:gd name="connsiteY3054" fmla="*/ 713053 h 1023300"/>
                <a:gd name="connsiteX3055" fmla="*/ 78505 w 1083630"/>
                <a:gd name="connsiteY3055" fmla="*/ 713053 h 1023300"/>
                <a:gd name="connsiteX3056" fmla="*/ 77661 w 1083630"/>
                <a:gd name="connsiteY3056" fmla="*/ 713053 h 1023300"/>
                <a:gd name="connsiteX3057" fmla="*/ 77661 w 1083630"/>
                <a:gd name="connsiteY3057" fmla="*/ 713897 h 1023300"/>
                <a:gd name="connsiteX3058" fmla="*/ 76817 w 1083630"/>
                <a:gd name="connsiteY3058" fmla="*/ 713897 h 1023300"/>
                <a:gd name="connsiteX3059" fmla="*/ 75973 w 1083630"/>
                <a:gd name="connsiteY3059" fmla="*/ 713897 h 1023300"/>
                <a:gd name="connsiteX3060" fmla="*/ 75129 w 1083630"/>
                <a:gd name="connsiteY3060" fmla="*/ 713897 h 1023300"/>
                <a:gd name="connsiteX3061" fmla="*/ 74285 w 1083630"/>
                <a:gd name="connsiteY3061" fmla="*/ 713897 h 1023300"/>
                <a:gd name="connsiteX3062" fmla="*/ 73441 w 1083630"/>
                <a:gd name="connsiteY3062" fmla="*/ 713897 h 1023300"/>
                <a:gd name="connsiteX3063" fmla="*/ 73441 w 1083630"/>
                <a:gd name="connsiteY3063" fmla="*/ 714741 h 1023300"/>
                <a:gd name="connsiteX3064" fmla="*/ 72596 w 1083630"/>
                <a:gd name="connsiteY3064" fmla="*/ 714741 h 1023300"/>
                <a:gd name="connsiteX3065" fmla="*/ 71752 w 1083630"/>
                <a:gd name="connsiteY3065" fmla="*/ 714741 h 1023300"/>
                <a:gd name="connsiteX3066" fmla="*/ 70908 w 1083630"/>
                <a:gd name="connsiteY3066" fmla="*/ 714741 h 1023300"/>
                <a:gd name="connsiteX3067" fmla="*/ 70064 w 1083630"/>
                <a:gd name="connsiteY3067" fmla="*/ 714825 h 1023300"/>
                <a:gd name="connsiteX3068" fmla="*/ 70064 w 1083630"/>
                <a:gd name="connsiteY3068" fmla="*/ 715669 h 1023300"/>
                <a:gd name="connsiteX3069" fmla="*/ 69220 w 1083630"/>
                <a:gd name="connsiteY3069" fmla="*/ 715669 h 1023300"/>
                <a:gd name="connsiteX3070" fmla="*/ 68376 w 1083630"/>
                <a:gd name="connsiteY3070" fmla="*/ 715669 h 1023300"/>
                <a:gd name="connsiteX3071" fmla="*/ 67532 w 1083630"/>
                <a:gd name="connsiteY3071" fmla="*/ 715669 h 1023300"/>
                <a:gd name="connsiteX3072" fmla="*/ 66772 w 1083630"/>
                <a:gd name="connsiteY3072" fmla="*/ 715669 h 1023300"/>
                <a:gd name="connsiteX3073" fmla="*/ 65928 w 1083630"/>
                <a:gd name="connsiteY3073" fmla="*/ 715669 h 1023300"/>
                <a:gd name="connsiteX3074" fmla="*/ 65928 w 1083630"/>
                <a:gd name="connsiteY3074" fmla="*/ 716513 h 1023300"/>
                <a:gd name="connsiteX3075" fmla="*/ 65084 w 1083630"/>
                <a:gd name="connsiteY3075" fmla="*/ 716513 h 1023300"/>
                <a:gd name="connsiteX3076" fmla="*/ 64240 w 1083630"/>
                <a:gd name="connsiteY3076" fmla="*/ 716513 h 1023300"/>
                <a:gd name="connsiteX3077" fmla="*/ 63395 w 1083630"/>
                <a:gd name="connsiteY3077" fmla="*/ 716513 h 1023300"/>
                <a:gd name="connsiteX3078" fmla="*/ 62551 w 1083630"/>
                <a:gd name="connsiteY3078" fmla="*/ 716513 h 1023300"/>
                <a:gd name="connsiteX3079" fmla="*/ 62551 w 1083630"/>
                <a:gd name="connsiteY3079" fmla="*/ 717357 h 1023300"/>
                <a:gd name="connsiteX3080" fmla="*/ 61707 w 1083630"/>
                <a:gd name="connsiteY3080" fmla="*/ 717357 h 1023300"/>
                <a:gd name="connsiteX3081" fmla="*/ 60863 w 1083630"/>
                <a:gd name="connsiteY3081" fmla="*/ 717357 h 1023300"/>
                <a:gd name="connsiteX3082" fmla="*/ 60019 w 1083630"/>
                <a:gd name="connsiteY3082" fmla="*/ 717357 h 1023300"/>
                <a:gd name="connsiteX3083" fmla="*/ 59175 w 1083630"/>
                <a:gd name="connsiteY3083" fmla="*/ 717357 h 1023300"/>
                <a:gd name="connsiteX3084" fmla="*/ 58330 w 1083630"/>
                <a:gd name="connsiteY3084" fmla="*/ 718285 h 1023300"/>
                <a:gd name="connsiteX3085" fmla="*/ 57486 w 1083630"/>
                <a:gd name="connsiteY3085" fmla="*/ 718285 h 1023300"/>
                <a:gd name="connsiteX3086" fmla="*/ 56642 w 1083630"/>
                <a:gd name="connsiteY3086" fmla="*/ 718285 h 1023300"/>
                <a:gd name="connsiteX3087" fmla="*/ 55798 w 1083630"/>
                <a:gd name="connsiteY3087" fmla="*/ 718285 h 1023300"/>
                <a:gd name="connsiteX3088" fmla="*/ 54954 w 1083630"/>
                <a:gd name="connsiteY3088" fmla="*/ 718285 h 1023300"/>
                <a:gd name="connsiteX3089" fmla="*/ 55038 w 1083630"/>
                <a:gd name="connsiteY3089" fmla="*/ 719128 h 1023300"/>
                <a:gd name="connsiteX3090" fmla="*/ 54194 w 1083630"/>
                <a:gd name="connsiteY3090" fmla="*/ 719128 h 1023300"/>
                <a:gd name="connsiteX3091" fmla="*/ 53350 w 1083630"/>
                <a:gd name="connsiteY3091" fmla="*/ 719128 h 1023300"/>
                <a:gd name="connsiteX3092" fmla="*/ 52506 w 1083630"/>
                <a:gd name="connsiteY3092" fmla="*/ 719128 h 1023300"/>
                <a:gd name="connsiteX3093" fmla="*/ 51662 w 1083630"/>
                <a:gd name="connsiteY3093" fmla="*/ 719128 h 1023300"/>
                <a:gd name="connsiteX3094" fmla="*/ 50818 w 1083630"/>
                <a:gd name="connsiteY3094" fmla="*/ 719128 h 1023300"/>
                <a:gd name="connsiteX3095" fmla="*/ 50818 w 1083630"/>
                <a:gd name="connsiteY3095" fmla="*/ 719972 h 1023300"/>
                <a:gd name="connsiteX3096" fmla="*/ 49973 w 1083630"/>
                <a:gd name="connsiteY3096" fmla="*/ 719972 h 1023300"/>
                <a:gd name="connsiteX3097" fmla="*/ 49129 w 1083630"/>
                <a:gd name="connsiteY3097" fmla="*/ 719972 h 1023300"/>
                <a:gd name="connsiteX3098" fmla="*/ 48285 w 1083630"/>
                <a:gd name="connsiteY3098" fmla="*/ 719972 h 1023300"/>
                <a:gd name="connsiteX3099" fmla="*/ 47441 w 1083630"/>
                <a:gd name="connsiteY3099" fmla="*/ 719972 h 1023300"/>
                <a:gd name="connsiteX3100" fmla="*/ 47441 w 1083630"/>
                <a:gd name="connsiteY3100" fmla="*/ 720816 h 1023300"/>
                <a:gd name="connsiteX3101" fmla="*/ 46597 w 1083630"/>
                <a:gd name="connsiteY3101" fmla="*/ 720900 h 1023300"/>
                <a:gd name="connsiteX3102" fmla="*/ 45753 w 1083630"/>
                <a:gd name="connsiteY3102" fmla="*/ 720900 h 1023300"/>
                <a:gd name="connsiteX3103" fmla="*/ 44909 w 1083630"/>
                <a:gd name="connsiteY3103" fmla="*/ 720900 h 1023300"/>
                <a:gd name="connsiteX3104" fmla="*/ 44064 w 1083630"/>
                <a:gd name="connsiteY3104" fmla="*/ 720900 h 1023300"/>
                <a:gd name="connsiteX3105" fmla="*/ 43220 w 1083630"/>
                <a:gd name="connsiteY3105" fmla="*/ 720900 h 1023300"/>
                <a:gd name="connsiteX3106" fmla="*/ 43220 w 1083630"/>
                <a:gd name="connsiteY3106" fmla="*/ 721744 h 1023300"/>
                <a:gd name="connsiteX3107" fmla="*/ 42461 w 1083630"/>
                <a:gd name="connsiteY3107" fmla="*/ 721744 h 1023300"/>
                <a:gd name="connsiteX3108" fmla="*/ 41616 w 1083630"/>
                <a:gd name="connsiteY3108" fmla="*/ 721744 h 1023300"/>
                <a:gd name="connsiteX3109" fmla="*/ 39928 w 1083630"/>
                <a:gd name="connsiteY3109" fmla="*/ 721744 h 1023300"/>
                <a:gd name="connsiteX3110" fmla="*/ 39084 w 1083630"/>
                <a:gd name="connsiteY3110" fmla="*/ 722588 h 1023300"/>
                <a:gd name="connsiteX3111" fmla="*/ 38240 w 1083630"/>
                <a:gd name="connsiteY3111" fmla="*/ 722588 h 1023300"/>
                <a:gd name="connsiteX3112" fmla="*/ 37396 w 1083630"/>
                <a:gd name="connsiteY3112" fmla="*/ 722588 h 1023300"/>
                <a:gd name="connsiteX3113" fmla="*/ 36551 w 1083630"/>
                <a:gd name="connsiteY3113" fmla="*/ 722588 h 1023300"/>
                <a:gd name="connsiteX3114" fmla="*/ 35707 w 1083630"/>
                <a:gd name="connsiteY3114" fmla="*/ 722588 h 1023300"/>
                <a:gd name="connsiteX3115" fmla="*/ 34863 w 1083630"/>
                <a:gd name="connsiteY3115" fmla="*/ 723516 h 1023300"/>
                <a:gd name="connsiteX3116" fmla="*/ 34019 w 1083630"/>
                <a:gd name="connsiteY3116" fmla="*/ 723516 h 1023300"/>
                <a:gd name="connsiteX3117" fmla="*/ 33175 w 1083630"/>
                <a:gd name="connsiteY3117" fmla="*/ 723516 h 1023300"/>
                <a:gd name="connsiteX3118" fmla="*/ 33175 w 1083630"/>
                <a:gd name="connsiteY3118" fmla="*/ 724360 h 1023300"/>
                <a:gd name="connsiteX3119" fmla="*/ 34019 w 1083630"/>
                <a:gd name="connsiteY3119" fmla="*/ 724360 h 1023300"/>
                <a:gd name="connsiteX3120" fmla="*/ 34019 w 1083630"/>
                <a:gd name="connsiteY3120" fmla="*/ 725203 h 1023300"/>
                <a:gd name="connsiteX3121" fmla="*/ 34863 w 1083630"/>
                <a:gd name="connsiteY3121" fmla="*/ 725119 h 1023300"/>
                <a:gd name="connsiteX3122" fmla="*/ 34863 w 1083630"/>
                <a:gd name="connsiteY3122" fmla="*/ 725963 h 1023300"/>
                <a:gd name="connsiteX3123" fmla="*/ 35707 w 1083630"/>
                <a:gd name="connsiteY3123" fmla="*/ 727650 h 1023300"/>
                <a:gd name="connsiteX3124" fmla="*/ 36551 w 1083630"/>
                <a:gd name="connsiteY3124" fmla="*/ 728494 h 1023300"/>
                <a:gd name="connsiteX3125" fmla="*/ 37480 w 1083630"/>
                <a:gd name="connsiteY3125" fmla="*/ 729338 h 1023300"/>
                <a:gd name="connsiteX3126" fmla="*/ 38324 w 1083630"/>
                <a:gd name="connsiteY3126" fmla="*/ 730182 h 1023300"/>
                <a:gd name="connsiteX3127" fmla="*/ 39168 w 1083630"/>
                <a:gd name="connsiteY3127" fmla="*/ 731025 h 1023300"/>
                <a:gd name="connsiteX3128" fmla="*/ 39168 w 1083630"/>
                <a:gd name="connsiteY3128" fmla="*/ 731869 h 1023300"/>
                <a:gd name="connsiteX3129" fmla="*/ 40012 w 1083630"/>
                <a:gd name="connsiteY3129" fmla="*/ 731869 h 1023300"/>
                <a:gd name="connsiteX3130" fmla="*/ 40857 w 1083630"/>
                <a:gd name="connsiteY3130" fmla="*/ 732713 h 1023300"/>
                <a:gd name="connsiteX3131" fmla="*/ 40857 w 1083630"/>
                <a:gd name="connsiteY3131" fmla="*/ 733556 h 1023300"/>
                <a:gd name="connsiteX3132" fmla="*/ 41701 w 1083630"/>
                <a:gd name="connsiteY3132" fmla="*/ 734400 h 1023300"/>
                <a:gd name="connsiteX3133" fmla="*/ 42545 w 1083630"/>
                <a:gd name="connsiteY3133" fmla="*/ 735160 h 1023300"/>
                <a:gd name="connsiteX3134" fmla="*/ 43389 w 1083630"/>
                <a:gd name="connsiteY3134" fmla="*/ 736003 h 1023300"/>
                <a:gd name="connsiteX3135" fmla="*/ 44233 w 1083630"/>
                <a:gd name="connsiteY3135" fmla="*/ 736847 h 1023300"/>
                <a:gd name="connsiteX3136" fmla="*/ 44233 w 1083630"/>
                <a:gd name="connsiteY3136" fmla="*/ 737691 h 1023300"/>
                <a:gd name="connsiteX3137" fmla="*/ 45077 w 1083630"/>
                <a:gd name="connsiteY3137" fmla="*/ 738535 h 1023300"/>
                <a:gd name="connsiteX3138" fmla="*/ 45921 w 1083630"/>
                <a:gd name="connsiteY3138" fmla="*/ 739378 h 1023300"/>
                <a:gd name="connsiteX3139" fmla="*/ 46766 w 1083630"/>
                <a:gd name="connsiteY3139" fmla="*/ 740222 h 1023300"/>
                <a:gd name="connsiteX3140" fmla="*/ 46766 w 1083630"/>
                <a:gd name="connsiteY3140" fmla="*/ 741066 h 1023300"/>
                <a:gd name="connsiteX3141" fmla="*/ 47610 w 1083630"/>
                <a:gd name="connsiteY3141" fmla="*/ 741910 h 1023300"/>
                <a:gd name="connsiteX3142" fmla="*/ 48454 w 1083630"/>
                <a:gd name="connsiteY3142" fmla="*/ 742754 h 1023300"/>
                <a:gd name="connsiteX3143" fmla="*/ 48454 w 1083630"/>
                <a:gd name="connsiteY3143" fmla="*/ 743597 h 1023300"/>
                <a:gd name="connsiteX3144" fmla="*/ 49298 w 1083630"/>
                <a:gd name="connsiteY3144" fmla="*/ 744441 h 1023300"/>
                <a:gd name="connsiteX3145" fmla="*/ 50142 w 1083630"/>
                <a:gd name="connsiteY3145" fmla="*/ 745200 h 1023300"/>
                <a:gd name="connsiteX3146" fmla="*/ 50986 w 1083630"/>
                <a:gd name="connsiteY3146" fmla="*/ 746044 h 1023300"/>
                <a:gd name="connsiteX3147" fmla="*/ 51831 w 1083630"/>
                <a:gd name="connsiteY3147" fmla="*/ 746888 h 1023300"/>
                <a:gd name="connsiteX3148" fmla="*/ 51831 w 1083630"/>
                <a:gd name="connsiteY3148" fmla="*/ 747732 h 1023300"/>
                <a:gd name="connsiteX3149" fmla="*/ 52675 w 1083630"/>
                <a:gd name="connsiteY3149" fmla="*/ 748575 h 1023300"/>
                <a:gd name="connsiteX3150" fmla="*/ 53519 w 1083630"/>
                <a:gd name="connsiteY3150" fmla="*/ 749419 h 1023300"/>
                <a:gd name="connsiteX3151" fmla="*/ 54363 w 1083630"/>
                <a:gd name="connsiteY3151" fmla="*/ 750263 h 1023300"/>
                <a:gd name="connsiteX3152" fmla="*/ 54363 w 1083630"/>
                <a:gd name="connsiteY3152" fmla="*/ 751107 h 1023300"/>
                <a:gd name="connsiteX3153" fmla="*/ 55207 w 1083630"/>
                <a:gd name="connsiteY3153" fmla="*/ 751950 h 1023300"/>
                <a:gd name="connsiteX3154" fmla="*/ 56051 w 1083630"/>
                <a:gd name="connsiteY3154" fmla="*/ 751950 h 1023300"/>
                <a:gd name="connsiteX3155" fmla="*/ 56136 w 1083630"/>
                <a:gd name="connsiteY3155" fmla="*/ 752794 h 1023300"/>
                <a:gd name="connsiteX3156" fmla="*/ 55291 w 1083630"/>
                <a:gd name="connsiteY3156" fmla="*/ 752794 h 1023300"/>
                <a:gd name="connsiteX3157" fmla="*/ 54447 w 1083630"/>
                <a:gd name="connsiteY3157" fmla="*/ 752794 h 1023300"/>
                <a:gd name="connsiteX3158" fmla="*/ 54447 w 1083630"/>
                <a:gd name="connsiteY3158" fmla="*/ 753638 h 1023300"/>
                <a:gd name="connsiteX3159" fmla="*/ 55291 w 1083630"/>
                <a:gd name="connsiteY3159" fmla="*/ 754482 h 1023300"/>
                <a:gd name="connsiteX3160" fmla="*/ 55291 w 1083630"/>
                <a:gd name="connsiteY3160" fmla="*/ 755325 h 1023300"/>
                <a:gd name="connsiteX3161" fmla="*/ 56136 w 1083630"/>
                <a:gd name="connsiteY3161" fmla="*/ 755325 h 1023300"/>
                <a:gd name="connsiteX3162" fmla="*/ 56136 w 1083630"/>
                <a:gd name="connsiteY3162" fmla="*/ 756169 h 1023300"/>
                <a:gd name="connsiteX3163" fmla="*/ 56980 w 1083630"/>
                <a:gd name="connsiteY3163" fmla="*/ 757772 h 1023300"/>
                <a:gd name="connsiteX3164" fmla="*/ 57824 w 1083630"/>
                <a:gd name="connsiteY3164" fmla="*/ 758616 h 1023300"/>
                <a:gd name="connsiteX3165" fmla="*/ 58668 w 1083630"/>
                <a:gd name="connsiteY3165" fmla="*/ 759460 h 1023300"/>
                <a:gd name="connsiteX3166" fmla="*/ 58668 w 1083630"/>
                <a:gd name="connsiteY3166" fmla="*/ 760303 h 1023300"/>
                <a:gd name="connsiteX3167" fmla="*/ 59512 w 1083630"/>
                <a:gd name="connsiteY3167" fmla="*/ 760303 h 1023300"/>
                <a:gd name="connsiteX3168" fmla="*/ 59512 w 1083630"/>
                <a:gd name="connsiteY3168" fmla="*/ 761147 h 1023300"/>
                <a:gd name="connsiteX3169" fmla="*/ 60356 w 1083630"/>
                <a:gd name="connsiteY3169" fmla="*/ 761991 h 1023300"/>
                <a:gd name="connsiteX3170" fmla="*/ 60356 w 1083630"/>
                <a:gd name="connsiteY3170" fmla="*/ 762835 h 1023300"/>
                <a:gd name="connsiteX3171" fmla="*/ 61201 w 1083630"/>
                <a:gd name="connsiteY3171" fmla="*/ 762835 h 1023300"/>
                <a:gd name="connsiteX3172" fmla="*/ 61201 w 1083630"/>
                <a:gd name="connsiteY3172" fmla="*/ 763678 h 1023300"/>
                <a:gd name="connsiteX3173" fmla="*/ 62045 w 1083630"/>
                <a:gd name="connsiteY3173" fmla="*/ 764522 h 1023300"/>
                <a:gd name="connsiteX3174" fmla="*/ 62045 w 1083630"/>
                <a:gd name="connsiteY3174" fmla="*/ 765366 h 1023300"/>
                <a:gd name="connsiteX3175" fmla="*/ 62889 w 1083630"/>
                <a:gd name="connsiteY3175" fmla="*/ 765366 h 1023300"/>
                <a:gd name="connsiteX3176" fmla="*/ 62889 w 1083630"/>
                <a:gd name="connsiteY3176" fmla="*/ 766210 h 1023300"/>
                <a:gd name="connsiteX3177" fmla="*/ 63733 w 1083630"/>
                <a:gd name="connsiteY3177" fmla="*/ 766969 h 1023300"/>
                <a:gd name="connsiteX3178" fmla="*/ 63733 w 1083630"/>
                <a:gd name="connsiteY3178" fmla="*/ 767813 h 1023300"/>
                <a:gd name="connsiteX3179" fmla="*/ 64577 w 1083630"/>
                <a:gd name="connsiteY3179" fmla="*/ 767813 h 1023300"/>
                <a:gd name="connsiteX3180" fmla="*/ 64577 w 1083630"/>
                <a:gd name="connsiteY3180" fmla="*/ 768657 h 1023300"/>
                <a:gd name="connsiteX3181" fmla="*/ 65421 w 1083630"/>
                <a:gd name="connsiteY3181" fmla="*/ 769500 h 1023300"/>
                <a:gd name="connsiteX3182" fmla="*/ 65421 w 1083630"/>
                <a:gd name="connsiteY3182" fmla="*/ 770344 h 1023300"/>
                <a:gd name="connsiteX3183" fmla="*/ 66265 w 1083630"/>
                <a:gd name="connsiteY3183" fmla="*/ 770344 h 1023300"/>
                <a:gd name="connsiteX3184" fmla="*/ 66350 w 1083630"/>
                <a:gd name="connsiteY3184" fmla="*/ 771188 h 1023300"/>
                <a:gd name="connsiteX3185" fmla="*/ 66350 w 1083630"/>
                <a:gd name="connsiteY3185" fmla="*/ 772031 h 1023300"/>
                <a:gd name="connsiteX3186" fmla="*/ 67194 w 1083630"/>
                <a:gd name="connsiteY3186" fmla="*/ 772031 h 1023300"/>
                <a:gd name="connsiteX3187" fmla="*/ 67194 w 1083630"/>
                <a:gd name="connsiteY3187" fmla="*/ 772875 h 1023300"/>
                <a:gd name="connsiteX3188" fmla="*/ 68038 w 1083630"/>
                <a:gd name="connsiteY3188" fmla="*/ 772875 h 1023300"/>
                <a:gd name="connsiteX3189" fmla="*/ 68038 w 1083630"/>
                <a:gd name="connsiteY3189" fmla="*/ 773719 h 1023300"/>
                <a:gd name="connsiteX3190" fmla="*/ 68038 w 1083630"/>
                <a:gd name="connsiteY3190" fmla="*/ 774563 h 1023300"/>
                <a:gd name="connsiteX3191" fmla="*/ 68882 w 1083630"/>
                <a:gd name="connsiteY3191" fmla="*/ 774563 h 1023300"/>
                <a:gd name="connsiteX3192" fmla="*/ 68882 w 1083630"/>
                <a:gd name="connsiteY3192" fmla="*/ 775407 h 1023300"/>
                <a:gd name="connsiteX3193" fmla="*/ 69726 w 1083630"/>
                <a:gd name="connsiteY3193" fmla="*/ 775407 h 1023300"/>
                <a:gd name="connsiteX3194" fmla="*/ 70571 w 1083630"/>
                <a:gd name="connsiteY3194" fmla="*/ 775407 h 1023300"/>
                <a:gd name="connsiteX3195" fmla="*/ 71415 w 1083630"/>
                <a:gd name="connsiteY3195" fmla="*/ 775407 h 1023300"/>
                <a:gd name="connsiteX3196" fmla="*/ 72259 w 1083630"/>
                <a:gd name="connsiteY3196" fmla="*/ 776166 h 1023300"/>
                <a:gd name="connsiteX3197" fmla="*/ 73019 w 1083630"/>
                <a:gd name="connsiteY3197" fmla="*/ 776166 h 1023300"/>
                <a:gd name="connsiteX3198" fmla="*/ 73103 w 1083630"/>
                <a:gd name="connsiteY3198" fmla="*/ 777010 h 1023300"/>
                <a:gd name="connsiteX3199" fmla="*/ 73947 w 1083630"/>
                <a:gd name="connsiteY3199" fmla="*/ 777010 h 1023300"/>
                <a:gd name="connsiteX3200" fmla="*/ 74791 w 1083630"/>
                <a:gd name="connsiteY3200" fmla="*/ 777853 h 1023300"/>
                <a:gd name="connsiteX3201" fmla="*/ 75635 w 1083630"/>
                <a:gd name="connsiteY3201" fmla="*/ 778697 h 1023300"/>
                <a:gd name="connsiteX3202" fmla="*/ 76480 w 1083630"/>
                <a:gd name="connsiteY3202" fmla="*/ 780385 h 1023300"/>
                <a:gd name="connsiteX3203" fmla="*/ 79012 w 1083630"/>
                <a:gd name="connsiteY3203" fmla="*/ 782916 h 1023300"/>
                <a:gd name="connsiteX3204" fmla="*/ 79856 w 1083630"/>
                <a:gd name="connsiteY3204" fmla="*/ 782832 h 1023300"/>
                <a:gd name="connsiteX3205" fmla="*/ 80700 w 1083630"/>
                <a:gd name="connsiteY3205" fmla="*/ 784519 h 1023300"/>
                <a:gd name="connsiteX3206" fmla="*/ 81544 w 1083630"/>
                <a:gd name="connsiteY3206" fmla="*/ 784519 h 1023300"/>
                <a:gd name="connsiteX3207" fmla="*/ 82389 w 1083630"/>
                <a:gd name="connsiteY3207" fmla="*/ 785363 h 1023300"/>
                <a:gd name="connsiteX3208" fmla="*/ 83233 w 1083630"/>
                <a:gd name="connsiteY3208" fmla="*/ 786207 h 1023300"/>
                <a:gd name="connsiteX3209" fmla="*/ 83233 w 1083630"/>
                <a:gd name="connsiteY3209" fmla="*/ 787050 h 1023300"/>
                <a:gd name="connsiteX3210" fmla="*/ 84077 w 1083630"/>
                <a:gd name="connsiteY3210" fmla="*/ 787050 h 1023300"/>
                <a:gd name="connsiteX3211" fmla="*/ 84921 w 1083630"/>
                <a:gd name="connsiteY3211" fmla="*/ 787894 h 1023300"/>
                <a:gd name="connsiteX3212" fmla="*/ 84921 w 1083630"/>
                <a:gd name="connsiteY3212" fmla="*/ 788738 h 1023300"/>
                <a:gd name="connsiteX3213" fmla="*/ 85765 w 1083630"/>
                <a:gd name="connsiteY3213" fmla="*/ 788738 h 1023300"/>
                <a:gd name="connsiteX3214" fmla="*/ 86609 w 1083630"/>
                <a:gd name="connsiteY3214" fmla="*/ 788738 h 1023300"/>
                <a:gd name="connsiteX3215" fmla="*/ 87454 w 1083630"/>
                <a:gd name="connsiteY3215" fmla="*/ 788738 h 1023300"/>
                <a:gd name="connsiteX3216" fmla="*/ 87454 w 1083630"/>
                <a:gd name="connsiteY3216" fmla="*/ 789582 h 1023300"/>
                <a:gd name="connsiteX3217" fmla="*/ 88298 w 1083630"/>
                <a:gd name="connsiteY3217" fmla="*/ 789582 h 1023300"/>
                <a:gd name="connsiteX3218" fmla="*/ 88298 w 1083630"/>
                <a:gd name="connsiteY3218" fmla="*/ 790341 h 1023300"/>
                <a:gd name="connsiteX3219" fmla="*/ 89142 w 1083630"/>
                <a:gd name="connsiteY3219" fmla="*/ 791185 h 1023300"/>
                <a:gd name="connsiteX3220" fmla="*/ 89986 w 1083630"/>
                <a:gd name="connsiteY3220" fmla="*/ 792872 h 1023300"/>
                <a:gd name="connsiteX3221" fmla="*/ 89986 w 1083630"/>
                <a:gd name="connsiteY3221" fmla="*/ 793716 h 1023300"/>
                <a:gd name="connsiteX3222" fmla="*/ 90830 w 1083630"/>
                <a:gd name="connsiteY3222" fmla="*/ 794560 h 1023300"/>
                <a:gd name="connsiteX3223" fmla="*/ 90830 w 1083630"/>
                <a:gd name="connsiteY3223" fmla="*/ 795404 h 1023300"/>
                <a:gd name="connsiteX3224" fmla="*/ 90830 w 1083630"/>
                <a:gd name="connsiteY3224" fmla="*/ 796247 h 1023300"/>
                <a:gd name="connsiteX3225" fmla="*/ 91674 w 1083630"/>
                <a:gd name="connsiteY3225" fmla="*/ 796247 h 1023300"/>
                <a:gd name="connsiteX3226" fmla="*/ 91674 w 1083630"/>
                <a:gd name="connsiteY3226" fmla="*/ 797091 h 1023300"/>
                <a:gd name="connsiteX3227" fmla="*/ 92518 w 1083630"/>
                <a:gd name="connsiteY3227" fmla="*/ 797935 h 1023300"/>
                <a:gd name="connsiteX3228" fmla="*/ 92518 w 1083630"/>
                <a:gd name="connsiteY3228" fmla="*/ 798778 h 1023300"/>
                <a:gd name="connsiteX3229" fmla="*/ 93363 w 1083630"/>
                <a:gd name="connsiteY3229" fmla="*/ 798778 h 1023300"/>
                <a:gd name="connsiteX3230" fmla="*/ 93363 w 1083630"/>
                <a:gd name="connsiteY3230" fmla="*/ 800466 h 1023300"/>
                <a:gd name="connsiteX3231" fmla="*/ 94207 w 1083630"/>
                <a:gd name="connsiteY3231" fmla="*/ 801310 h 1023300"/>
                <a:gd name="connsiteX3232" fmla="*/ 94207 w 1083630"/>
                <a:gd name="connsiteY3232" fmla="*/ 802153 h 1023300"/>
                <a:gd name="connsiteX3233" fmla="*/ 94207 w 1083630"/>
                <a:gd name="connsiteY3233" fmla="*/ 802913 h 1023300"/>
                <a:gd name="connsiteX3234" fmla="*/ 94207 w 1083630"/>
                <a:gd name="connsiteY3234" fmla="*/ 803757 h 1023300"/>
                <a:gd name="connsiteX3235" fmla="*/ 95135 w 1083630"/>
                <a:gd name="connsiteY3235" fmla="*/ 805444 h 1023300"/>
                <a:gd name="connsiteX3236" fmla="*/ 95135 w 1083630"/>
                <a:gd name="connsiteY3236" fmla="*/ 806288 h 1023300"/>
                <a:gd name="connsiteX3237" fmla="*/ 95979 w 1083630"/>
                <a:gd name="connsiteY3237" fmla="*/ 807132 h 1023300"/>
                <a:gd name="connsiteX3238" fmla="*/ 96823 w 1083630"/>
                <a:gd name="connsiteY3238" fmla="*/ 807975 h 1023300"/>
                <a:gd name="connsiteX3239" fmla="*/ 96823 w 1083630"/>
                <a:gd name="connsiteY3239" fmla="*/ 808819 h 1023300"/>
                <a:gd name="connsiteX3240" fmla="*/ 97668 w 1083630"/>
                <a:gd name="connsiteY3240" fmla="*/ 810507 h 1023300"/>
                <a:gd name="connsiteX3241" fmla="*/ 97668 w 1083630"/>
                <a:gd name="connsiteY3241" fmla="*/ 811350 h 1023300"/>
                <a:gd name="connsiteX3242" fmla="*/ 98512 w 1083630"/>
                <a:gd name="connsiteY3242" fmla="*/ 811350 h 1023300"/>
                <a:gd name="connsiteX3243" fmla="*/ 98512 w 1083630"/>
                <a:gd name="connsiteY3243" fmla="*/ 812194 h 1023300"/>
                <a:gd name="connsiteX3244" fmla="*/ 99356 w 1083630"/>
                <a:gd name="connsiteY3244" fmla="*/ 813882 h 1023300"/>
                <a:gd name="connsiteX3245" fmla="*/ 100200 w 1083630"/>
                <a:gd name="connsiteY3245" fmla="*/ 814641 h 1023300"/>
                <a:gd name="connsiteX3246" fmla="*/ 100200 w 1083630"/>
                <a:gd name="connsiteY3246" fmla="*/ 815485 h 1023300"/>
                <a:gd name="connsiteX3247" fmla="*/ 101044 w 1083630"/>
                <a:gd name="connsiteY3247" fmla="*/ 817172 h 1023300"/>
                <a:gd name="connsiteX3248" fmla="*/ 101044 w 1083630"/>
                <a:gd name="connsiteY3248" fmla="*/ 818016 h 1023300"/>
                <a:gd name="connsiteX3249" fmla="*/ 101888 w 1083630"/>
                <a:gd name="connsiteY3249" fmla="*/ 818016 h 1023300"/>
                <a:gd name="connsiteX3250" fmla="*/ 102733 w 1083630"/>
                <a:gd name="connsiteY3250" fmla="*/ 818016 h 1023300"/>
                <a:gd name="connsiteX3251" fmla="*/ 102733 w 1083630"/>
                <a:gd name="connsiteY3251" fmla="*/ 818860 h 1023300"/>
                <a:gd name="connsiteX3252" fmla="*/ 102733 w 1083630"/>
                <a:gd name="connsiteY3252" fmla="*/ 819704 h 1023300"/>
                <a:gd name="connsiteX3253" fmla="*/ 102733 w 1083630"/>
                <a:gd name="connsiteY3253" fmla="*/ 820547 h 1023300"/>
                <a:gd name="connsiteX3254" fmla="*/ 103577 w 1083630"/>
                <a:gd name="connsiteY3254" fmla="*/ 821391 h 1023300"/>
                <a:gd name="connsiteX3255" fmla="*/ 103577 w 1083630"/>
                <a:gd name="connsiteY3255" fmla="*/ 822235 h 1023300"/>
                <a:gd name="connsiteX3256" fmla="*/ 103577 w 1083630"/>
                <a:gd name="connsiteY3256" fmla="*/ 823079 h 1023300"/>
                <a:gd name="connsiteX3257" fmla="*/ 103661 w 1083630"/>
                <a:gd name="connsiteY3257" fmla="*/ 824766 h 1023300"/>
                <a:gd name="connsiteX3258" fmla="*/ 104505 w 1083630"/>
                <a:gd name="connsiteY3258" fmla="*/ 825610 h 1023300"/>
                <a:gd name="connsiteX3259" fmla="*/ 104505 w 1083630"/>
                <a:gd name="connsiteY3259" fmla="*/ 826453 h 1023300"/>
                <a:gd name="connsiteX3260" fmla="*/ 104505 w 1083630"/>
                <a:gd name="connsiteY3260" fmla="*/ 827297 h 1023300"/>
                <a:gd name="connsiteX3261" fmla="*/ 104505 w 1083630"/>
                <a:gd name="connsiteY3261" fmla="*/ 828141 h 1023300"/>
                <a:gd name="connsiteX3262" fmla="*/ 105349 w 1083630"/>
                <a:gd name="connsiteY3262" fmla="*/ 829744 h 1023300"/>
                <a:gd name="connsiteX3263" fmla="*/ 105349 w 1083630"/>
                <a:gd name="connsiteY3263" fmla="*/ 830588 h 1023300"/>
                <a:gd name="connsiteX3264" fmla="*/ 106193 w 1083630"/>
                <a:gd name="connsiteY3264" fmla="*/ 832275 h 1023300"/>
                <a:gd name="connsiteX3265" fmla="*/ 106193 w 1083630"/>
                <a:gd name="connsiteY3265" fmla="*/ 833119 h 1023300"/>
                <a:gd name="connsiteX3266" fmla="*/ 106193 w 1083630"/>
                <a:gd name="connsiteY3266" fmla="*/ 833963 h 1023300"/>
                <a:gd name="connsiteX3267" fmla="*/ 107038 w 1083630"/>
                <a:gd name="connsiteY3267" fmla="*/ 836494 h 1023300"/>
                <a:gd name="connsiteX3268" fmla="*/ 107038 w 1083630"/>
                <a:gd name="connsiteY3268" fmla="*/ 838182 h 1023300"/>
                <a:gd name="connsiteX3269" fmla="*/ 107882 w 1083630"/>
                <a:gd name="connsiteY3269" fmla="*/ 838182 h 1023300"/>
                <a:gd name="connsiteX3270" fmla="*/ 107882 w 1083630"/>
                <a:gd name="connsiteY3270" fmla="*/ 839025 h 1023300"/>
                <a:gd name="connsiteX3271" fmla="*/ 107966 w 1083630"/>
                <a:gd name="connsiteY3271" fmla="*/ 839869 h 1023300"/>
                <a:gd name="connsiteX3272" fmla="*/ 107966 w 1083630"/>
                <a:gd name="connsiteY3272" fmla="*/ 840713 h 1023300"/>
                <a:gd name="connsiteX3273" fmla="*/ 107966 w 1083630"/>
                <a:gd name="connsiteY3273" fmla="*/ 841557 h 1023300"/>
                <a:gd name="connsiteX3274" fmla="*/ 108810 w 1083630"/>
                <a:gd name="connsiteY3274" fmla="*/ 843244 h 1023300"/>
                <a:gd name="connsiteX3275" fmla="*/ 108810 w 1083630"/>
                <a:gd name="connsiteY3275" fmla="*/ 844088 h 1023300"/>
                <a:gd name="connsiteX3276" fmla="*/ 108810 w 1083630"/>
                <a:gd name="connsiteY3276" fmla="*/ 844847 h 1023300"/>
                <a:gd name="connsiteX3277" fmla="*/ 109654 w 1083630"/>
                <a:gd name="connsiteY3277" fmla="*/ 844847 h 1023300"/>
                <a:gd name="connsiteX3278" fmla="*/ 109654 w 1083630"/>
                <a:gd name="connsiteY3278" fmla="*/ 845691 h 1023300"/>
                <a:gd name="connsiteX3279" fmla="*/ 109654 w 1083630"/>
                <a:gd name="connsiteY3279" fmla="*/ 846535 h 1023300"/>
                <a:gd name="connsiteX3280" fmla="*/ 109654 w 1083630"/>
                <a:gd name="connsiteY3280" fmla="*/ 847379 h 1023300"/>
                <a:gd name="connsiteX3281" fmla="*/ 109654 w 1083630"/>
                <a:gd name="connsiteY3281" fmla="*/ 848222 h 1023300"/>
                <a:gd name="connsiteX3282" fmla="*/ 110499 w 1083630"/>
                <a:gd name="connsiteY3282" fmla="*/ 848222 h 1023300"/>
                <a:gd name="connsiteX3283" fmla="*/ 110499 w 1083630"/>
                <a:gd name="connsiteY3283" fmla="*/ 849066 h 1023300"/>
                <a:gd name="connsiteX3284" fmla="*/ 110499 w 1083630"/>
                <a:gd name="connsiteY3284" fmla="*/ 849910 h 1023300"/>
                <a:gd name="connsiteX3285" fmla="*/ 110499 w 1083630"/>
                <a:gd name="connsiteY3285" fmla="*/ 850754 h 1023300"/>
                <a:gd name="connsiteX3286" fmla="*/ 110499 w 1083630"/>
                <a:gd name="connsiteY3286" fmla="*/ 851597 h 1023300"/>
                <a:gd name="connsiteX3287" fmla="*/ 111343 w 1083630"/>
                <a:gd name="connsiteY3287" fmla="*/ 851597 h 1023300"/>
                <a:gd name="connsiteX3288" fmla="*/ 111343 w 1083630"/>
                <a:gd name="connsiteY3288" fmla="*/ 853285 h 1023300"/>
                <a:gd name="connsiteX3289" fmla="*/ 113875 w 1083630"/>
                <a:gd name="connsiteY3289" fmla="*/ 853285 h 1023300"/>
                <a:gd name="connsiteX3290" fmla="*/ 116408 w 1083630"/>
                <a:gd name="connsiteY3290" fmla="*/ 853200 h 1023300"/>
                <a:gd name="connsiteX3291" fmla="*/ 120628 w 1083630"/>
                <a:gd name="connsiteY3291" fmla="*/ 852357 h 1023300"/>
                <a:gd name="connsiteX3292" fmla="*/ 124765 w 1083630"/>
                <a:gd name="connsiteY3292" fmla="*/ 851513 h 1023300"/>
                <a:gd name="connsiteX3293" fmla="*/ 129830 w 1083630"/>
                <a:gd name="connsiteY3293" fmla="*/ 850585 h 1023300"/>
                <a:gd name="connsiteX3294" fmla="*/ 132362 w 1083630"/>
                <a:gd name="connsiteY3294" fmla="*/ 849741 h 1023300"/>
                <a:gd name="connsiteX3295" fmla="*/ 137342 w 1083630"/>
                <a:gd name="connsiteY3295" fmla="*/ 848897 h 1023300"/>
                <a:gd name="connsiteX3296" fmla="*/ 138187 w 1083630"/>
                <a:gd name="connsiteY3296" fmla="*/ 848897 h 1023300"/>
                <a:gd name="connsiteX3297" fmla="*/ 140719 w 1083630"/>
                <a:gd name="connsiteY3297" fmla="*/ 848053 h 1023300"/>
                <a:gd name="connsiteX3298" fmla="*/ 145700 w 1083630"/>
                <a:gd name="connsiteY3298" fmla="*/ 847125 h 1023300"/>
                <a:gd name="connsiteX3299" fmla="*/ 148232 w 1083630"/>
                <a:gd name="connsiteY3299" fmla="*/ 846282 h 1023300"/>
                <a:gd name="connsiteX3300" fmla="*/ 149076 w 1083630"/>
                <a:gd name="connsiteY3300" fmla="*/ 846282 h 1023300"/>
                <a:gd name="connsiteX3301" fmla="*/ 149920 w 1083630"/>
                <a:gd name="connsiteY3301" fmla="*/ 846282 h 1023300"/>
                <a:gd name="connsiteX3302" fmla="*/ 150764 w 1083630"/>
                <a:gd name="connsiteY3302" fmla="*/ 846282 h 1023300"/>
                <a:gd name="connsiteX3303" fmla="*/ 157433 w 1083630"/>
                <a:gd name="connsiteY3303" fmla="*/ 844594 h 1023300"/>
                <a:gd name="connsiteX3304" fmla="*/ 158277 w 1083630"/>
                <a:gd name="connsiteY3304" fmla="*/ 844594 h 1023300"/>
                <a:gd name="connsiteX3305" fmla="*/ 159121 w 1083630"/>
                <a:gd name="connsiteY3305" fmla="*/ 843666 h 1023300"/>
                <a:gd name="connsiteX3306" fmla="*/ 159966 w 1083630"/>
                <a:gd name="connsiteY3306" fmla="*/ 843666 h 1023300"/>
                <a:gd name="connsiteX3307" fmla="*/ 160810 w 1083630"/>
                <a:gd name="connsiteY3307" fmla="*/ 842822 h 1023300"/>
                <a:gd name="connsiteX3308" fmla="*/ 161654 w 1083630"/>
                <a:gd name="connsiteY3308" fmla="*/ 841978 h 1023300"/>
                <a:gd name="connsiteX3309" fmla="*/ 163258 w 1083630"/>
                <a:gd name="connsiteY3309" fmla="*/ 841135 h 1023300"/>
                <a:gd name="connsiteX3310" fmla="*/ 164946 w 1083630"/>
                <a:gd name="connsiteY3310" fmla="*/ 839447 h 1023300"/>
                <a:gd name="connsiteX3311" fmla="*/ 165790 w 1083630"/>
                <a:gd name="connsiteY3311" fmla="*/ 837760 h 1023300"/>
                <a:gd name="connsiteX3312" fmla="*/ 166634 w 1083630"/>
                <a:gd name="connsiteY3312" fmla="*/ 837760 h 1023300"/>
                <a:gd name="connsiteX3313" fmla="*/ 166634 w 1083630"/>
                <a:gd name="connsiteY3313" fmla="*/ 836916 h 1023300"/>
                <a:gd name="connsiteX3314" fmla="*/ 167479 w 1083630"/>
                <a:gd name="connsiteY3314" fmla="*/ 836072 h 1023300"/>
                <a:gd name="connsiteX3315" fmla="*/ 169167 w 1083630"/>
                <a:gd name="connsiteY3315" fmla="*/ 834385 h 1023300"/>
                <a:gd name="connsiteX3316" fmla="*/ 169082 w 1083630"/>
                <a:gd name="connsiteY3316" fmla="*/ 833541 h 1023300"/>
                <a:gd name="connsiteX3317" fmla="*/ 171615 w 1083630"/>
                <a:gd name="connsiteY3317" fmla="*/ 830166 h 1023300"/>
                <a:gd name="connsiteX3318" fmla="*/ 172459 w 1083630"/>
                <a:gd name="connsiteY3318" fmla="*/ 829322 h 1023300"/>
                <a:gd name="connsiteX3319" fmla="*/ 173303 w 1083630"/>
                <a:gd name="connsiteY3319" fmla="*/ 828478 h 1023300"/>
                <a:gd name="connsiteX3320" fmla="*/ 174147 w 1083630"/>
                <a:gd name="connsiteY3320" fmla="*/ 826791 h 1023300"/>
                <a:gd name="connsiteX3321" fmla="*/ 178284 w 1083630"/>
                <a:gd name="connsiteY3321" fmla="*/ 827635 h 1023300"/>
                <a:gd name="connsiteX3322" fmla="*/ 178284 w 1083630"/>
                <a:gd name="connsiteY3322" fmla="*/ 828478 h 1023300"/>
                <a:gd name="connsiteX3323" fmla="*/ 178284 w 1083630"/>
                <a:gd name="connsiteY3323" fmla="*/ 829322 h 1023300"/>
                <a:gd name="connsiteX3324" fmla="*/ 178368 w 1083630"/>
                <a:gd name="connsiteY3324" fmla="*/ 831010 h 1023300"/>
                <a:gd name="connsiteX3325" fmla="*/ 179212 w 1083630"/>
                <a:gd name="connsiteY3325" fmla="*/ 831010 h 1023300"/>
                <a:gd name="connsiteX3326" fmla="*/ 179972 w 1083630"/>
                <a:gd name="connsiteY3326" fmla="*/ 830082 h 1023300"/>
                <a:gd name="connsiteX3327" fmla="*/ 179972 w 1083630"/>
                <a:gd name="connsiteY3327" fmla="*/ 830925 h 1023300"/>
                <a:gd name="connsiteX3328" fmla="*/ 180816 w 1083630"/>
                <a:gd name="connsiteY3328" fmla="*/ 830925 h 1023300"/>
                <a:gd name="connsiteX3329" fmla="*/ 180816 w 1083630"/>
                <a:gd name="connsiteY3329" fmla="*/ 831769 h 1023300"/>
                <a:gd name="connsiteX3330" fmla="*/ 181745 w 1083630"/>
                <a:gd name="connsiteY3330" fmla="*/ 833457 h 1023300"/>
                <a:gd name="connsiteX3331" fmla="*/ 181745 w 1083630"/>
                <a:gd name="connsiteY3331" fmla="*/ 834300 h 1023300"/>
                <a:gd name="connsiteX3332" fmla="*/ 182589 w 1083630"/>
                <a:gd name="connsiteY3332" fmla="*/ 835144 h 1023300"/>
                <a:gd name="connsiteX3333" fmla="*/ 182589 w 1083630"/>
                <a:gd name="connsiteY3333" fmla="*/ 836832 h 1023300"/>
                <a:gd name="connsiteX3334" fmla="*/ 183433 w 1083630"/>
                <a:gd name="connsiteY3334" fmla="*/ 839363 h 1023300"/>
                <a:gd name="connsiteX3335" fmla="*/ 182589 w 1083630"/>
                <a:gd name="connsiteY3335" fmla="*/ 839363 h 1023300"/>
                <a:gd name="connsiteX3336" fmla="*/ 183433 w 1083630"/>
                <a:gd name="connsiteY3336" fmla="*/ 840207 h 1023300"/>
                <a:gd name="connsiteX3337" fmla="*/ 184277 w 1083630"/>
                <a:gd name="connsiteY3337" fmla="*/ 843582 h 1023300"/>
                <a:gd name="connsiteX3338" fmla="*/ 184277 w 1083630"/>
                <a:gd name="connsiteY3338" fmla="*/ 844425 h 1023300"/>
                <a:gd name="connsiteX3339" fmla="*/ 184277 w 1083630"/>
                <a:gd name="connsiteY3339" fmla="*/ 845269 h 1023300"/>
                <a:gd name="connsiteX3340" fmla="*/ 184277 w 1083630"/>
                <a:gd name="connsiteY3340" fmla="*/ 846029 h 1023300"/>
                <a:gd name="connsiteX3341" fmla="*/ 186050 w 1083630"/>
                <a:gd name="connsiteY3341" fmla="*/ 853622 h 1023300"/>
                <a:gd name="connsiteX3342" fmla="*/ 186894 w 1083630"/>
                <a:gd name="connsiteY3342" fmla="*/ 856153 h 1023300"/>
                <a:gd name="connsiteX3343" fmla="*/ 186894 w 1083630"/>
                <a:gd name="connsiteY3343" fmla="*/ 856997 h 1023300"/>
                <a:gd name="connsiteX3344" fmla="*/ 187738 w 1083630"/>
                <a:gd name="connsiteY3344" fmla="*/ 861216 h 1023300"/>
                <a:gd name="connsiteX3345" fmla="*/ 188582 w 1083630"/>
                <a:gd name="connsiteY3345" fmla="*/ 861975 h 1023300"/>
                <a:gd name="connsiteX3346" fmla="*/ 188582 w 1083630"/>
                <a:gd name="connsiteY3346" fmla="*/ 863663 h 1023300"/>
                <a:gd name="connsiteX3347" fmla="*/ 189426 w 1083630"/>
                <a:gd name="connsiteY3347" fmla="*/ 865350 h 1023300"/>
                <a:gd name="connsiteX3348" fmla="*/ 189426 w 1083630"/>
                <a:gd name="connsiteY3348" fmla="*/ 866194 h 1023300"/>
                <a:gd name="connsiteX3349" fmla="*/ 190355 w 1083630"/>
                <a:gd name="connsiteY3349" fmla="*/ 868725 h 1023300"/>
                <a:gd name="connsiteX3350" fmla="*/ 190355 w 1083630"/>
                <a:gd name="connsiteY3350" fmla="*/ 872100 h 1023300"/>
                <a:gd name="connsiteX3351" fmla="*/ 191199 w 1083630"/>
                <a:gd name="connsiteY3351" fmla="*/ 872944 h 1023300"/>
                <a:gd name="connsiteX3352" fmla="*/ 192043 w 1083630"/>
                <a:gd name="connsiteY3352" fmla="*/ 872100 h 1023300"/>
                <a:gd name="connsiteX3353" fmla="*/ 192887 w 1083630"/>
                <a:gd name="connsiteY3353" fmla="*/ 872100 h 1023300"/>
                <a:gd name="connsiteX3354" fmla="*/ 192803 w 1083630"/>
                <a:gd name="connsiteY3354" fmla="*/ 871257 h 1023300"/>
                <a:gd name="connsiteX3355" fmla="*/ 193647 w 1083630"/>
                <a:gd name="connsiteY3355" fmla="*/ 871257 h 1023300"/>
                <a:gd name="connsiteX3356" fmla="*/ 193647 w 1083630"/>
                <a:gd name="connsiteY3356" fmla="*/ 870413 h 1023300"/>
                <a:gd name="connsiteX3357" fmla="*/ 194491 w 1083630"/>
                <a:gd name="connsiteY3357" fmla="*/ 870413 h 1023300"/>
                <a:gd name="connsiteX3358" fmla="*/ 194491 w 1083630"/>
                <a:gd name="connsiteY3358" fmla="*/ 869569 h 1023300"/>
                <a:gd name="connsiteX3359" fmla="*/ 195335 w 1083630"/>
                <a:gd name="connsiteY3359" fmla="*/ 869569 h 1023300"/>
                <a:gd name="connsiteX3360" fmla="*/ 195335 w 1083630"/>
                <a:gd name="connsiteY3360" fmla="*/ 868725 h 1023300"/>
                <a:gd name="connsiteX3361" fmla="*/ 196179 w 1083630"/>
                <a:gd name="connsiteY3361" fmla="*/ 868725 h 1023300"/>
                <a:gd name="connsiteX3362" fmla="*/ 196179 w 1083630"/>
                <a:gd name="connsiteY3362" fmla="*/ 867882 h 1023300"/>
                <a:gd name="connsiteX3363" fmla="*/ 197024 w 1083630"/>
                <a:gd name="connsiteY3363" fmla="*/ 867882 h 1023300"/>
                <a:gd name="connsiteX3364" fmla="*/ 197024 w 1083630"/>
                <a:gd name="connsiteY3364" fmla="*/ 867038 h 1023300"/>
                <a:gd name="connsiteX3365" fmla="*/ 197868 w 1083630"/>
                <a:gd name="connsiteY3365" fmla="*/ 867038 h 1023300"/>
                <a:gd name="connsiteX3366" fmla="*/ 197868 w 1083630"/>
                <a:gd name="connsiteY3366" fmla="*/ 866194 h 1023300"/>
                <a:gd name="connsiteX3367" fmla="*/ 198712 w 1083630"/>
                <a:gd name="connsiteY3367" fmla="*/ 865350 h 1023300"/>
                <a:gd name="connsiteX3368" fmla="*/ 198712 w 1083630"/>
                <a:gd name="connsiteY3368" fmla="*/ 864507 h 1023300"/>
                <a:gd name="connsiteX3369" fmla="*/ 199472 w 1083630"/>
                <a:gd name="connsiteY3369" fmla="*/ 863663 h 1023300"/>
                <a:gd name="connsiteX3370" fmla="*/ 200316 w 1083630"/>
                <a:gd name="connsiteY3370" fmla="*/ 862819 h 1023300"/>
                <a:gd name="connsiteX3371" fmla="*/ 201160 w 1083630"/>
                <a:gd name="connsiteY3371" fmla="*/ 862735 h 1023300"/>
                <a:gd name="connsiteX3372" fmla="*/ 202004 w 1083630"/>
                <a:gd name="connsiteY3372" fmla="*/ 862735 h 1023300"/>
                <a:gd name="connsiteX3373" fmla="*/ 202004 w 1083630"/>
                <a:gd name="connsiteY3373" fmla="*/ 863578 h 1023300"/>
                <a:gd name="connsiteX3374" fmla="*/ 202004 w 1083630"/>
                <a:gd name="connsiteY3374" fmla="*/ 864422 h 1023300"/>
                <a:gd name="connsiteX3375" fmla="*/ 202848 w 1083630"/>
                <a:gd name="connsiteY3375" fmla="*/ 866110 h 1023300"/>
                <a:gd name="connsiteX3376" fmla="*/ 202848 w 1083630"/>
                <a:gd name="connsiteY3376" fmla="*/ 866953 h 1023300"/>
                <a:gd name="connsiteX3377" fmla="*/ 202848 w 1083630"/>
                <a:gd name="connsiteY3377" fmla="*/ 867797 h 1023300"/>
                <a:gd name="connsiteX3378" fmla="*/ 203692 w 1083630"/>
                <a:gd name="connsiteY3378" fmla="*/ 866953 h 1023300"/>
                <a:gd name="connsiteX3379" fmla="*/ 204537 w 1083630"/>
                <a:gd name="connsiteY3379" fmla="*/ 866953 h 1023300"/>
                <a:gd name="connsiteX3380" fmla="*/ 204537 w 1083630"/>
                <a:gd name="connsiteY3380" fmla="*/ 867797 h 1023300"/>
                <a:gd name="connsiteX3381" fmla="*/ 205381 w 1083630"/>
                <a:gd name="connsiteY3381" fmla="*/ 870329 h 1023300"/>
                <a:gd name="connsiteX3382" fmla="*/ 205465 w 1083630"/>
                <a:gd name="connsiteY3382" fmla="*/ 872016 h 1023300"/>
                <a:gd name="connsiteX3383" fmla="*/ 205465 w 1083630"/>
                <a:gd name="connsiteY3383" fmla="*/ 872860 h 1023300"/>
                <a:gd name="connsiteX3384" fmla="*/ 206309 w 1083630"/>
                <a:gd name="connsiteY3384" fmla="*/ 873704 h 1023300"/>
                <a:gd name="connsiteX3385" fmla="*/ 206309 w 1083630"/>
                <a:gd name="connsiteY3385" fmla="*/ 874547 h 1023300"/>
                <a:gd name="connsiteX3386" fmla="*/ 206309 w 1083630"/>
                <a:gd name="connsiteY3386" fmla="*/ 875307 h 1023300"/>
                <a:gd name="connsiteX3387" fmla="*/ 206309 w 1083630"/>
                <a:gd name="connsiteY3387" fmla="*/ 876150 h 1023300"/>
                <a:gd name="connsiteX3388" fmla="*/ 207153 w 1083630"/>
                <a:gd name="connsiteY3388" fmla="*/ 876994 h 1023300"/>
                <a:gd name="connsiteX3389" fmla="*/ 207153 w 1083630"/>
                <a:gd name="connsiteY3389" fmla="*/ 877838 h 1023300"/>
                <a:gd name="connsiteX3390" fmla="*/ 207153 w 1083630"/>
                <a:gd name="connsiteY3390" fmla="*/ 878682 h 1023300"/>
                <a:gd name="connsiteX3391" fmla="*/ 207153 w 1083630"/>
                <a:gd name="connsiteY3391" fmla="*/ 879525 h 1023300"/>
                <a:gd name="connsiteX3392" fmla="*/ 207998 w 1083630"/>
                <a:gd name="connsiteY3392" fmla="*/ 880369 h 1023300"/>
                <a:gd name="connsiteX3393" fmla="*/ 207998 w 1083630"/>
                <a:gd name="connsiteY3393" fmla="*/ 881213 h 1023300"/>
                <a:gd name="connsiteX3394" fmla="*/ 207998 w 1083630"/>
                <a:gd name="connsiteY3394" fmla="*/ 882900 h 1023300"/>
                <a:gd name="connsiteX3395" fmla="*/ 207998 w 1083630"/>
                <a:gd name="connsiteY3395" fmla="*/ 883744 h 1023300"/>
                <a:gd name="connsiteX3396" fmla="*/ 208842 w 1083630"/>
                <a:gd name="connsiteY3396" fmla="*/ 885432 h 1023300"/>
                <a:gd name="connsiteX3397" fmla="*/ 208842 w 1083630"/>
                <a:gd name="connsiteY3397" fmla="*/ 886275 h 1023300"/>
                <a:gd name="connsiteX3398" fmla="*/ 209686 w 1083630"/>
                <a:gd name="connsiteY3398" fmla="*/ 887963 h 1023300"/>
                <a:gd name="connsiteX3399" fmla="*/ 209686 w 1083630"/>
                <a:gd name="connsiteY3399" fmla="*/ 889650 h 1023300"/>
                <a:gd name="connsiteX3400" fmla="*/ 210614 w 1083630"/>
                <a:gd name="connsiteY3400" fmla="*/ 891253 h 1023300"/>
                <a:gd name="connsiteX3401" fmla="*/ 210614 w 1083630"/>
                <a:gd name="connsiteY3401" fmla="*/ 892941 h 1023300"/>
                <a:gd name="connsiteX3402" fmla="*/ 211458 w 1083630"/>
                <a:gd name="connsiteY3402" fmla="*/ 895472 h 1023300"/>
                <a:gd name="connsiteX3403" fmla="*/ 211458 w 1083630"/>
                <a:gd name="connsiteY3403" fmla="*/ 897160 h 1023300"/>
                <a:gd name="connsiteX3404" fmla="*/ 212303 w 1083630"/>
                <a:gd name="connsiteY3404" fmla="*/ 898004 h 1023300"/>
                <a:gd name="connsiteX3405" fmla="*/ 212303 w 1083630"/>
                <a:gd name="connsiteY3405" fmla="*/ 900535 h 1023300"/>
                <a:gd name="connsiteX3406" fmla="*/ 213147 w 1083630"/>
                <a:gd name="connsiteY3406" fmla="*/ 900535 h 1023300"/>
                <a:gd name="connsiteX3407" fmla="*/ 213147 w 1083630"/>
                <a:gd name="connsiteY3407" fmla="*/ 901379 h 1023300"/>
                <a:gd name="connsiteX3408" fmla="*/ 213991 w 1083630"/>
                <a:gd name="connsiteY3408" fmla="*/ 901379 h 1023300"/>
                <a:gd name="connsiteX3409" fmla="*/ 214835 w 1083630"/>
                <a:gd name="connsiteY3409" fmla="*/ 901379 h 1023300"/>
                <a:gd name="connsiteX3410" fmla="*/ 215679 w 1083630"/>
                <a:gd name="connsiteY3410" fmla="*/ 901379 h 1023300"/>
                <a:gd name="connsiteX3411" fmla="*/ 216523 w 1083630"/>
                <a:gd name="connsiteY3411" fmla="*/ 902138 h 1023300"/>
                <a:gd name="connsiteX3412" fmla="*/ 216523 w 1083630"/>
                <a:gd name="connsiteY3412" fmla="*/ 902982 h 1023300"/>
                <a:gd name="connsiteX3413" fmla="*/ 217368 w 1083630"/>
                <a:gd name="connsiteY3413" fmla="*/ 903825 h 1023300"/>
                <a:gd name="connsiteX3414" fmla="*/ 218212 w 1083630"/>
                <a:gd name="connsiteY3414" fmla="*/ 902982 h 1023300"/>
                <a:gd name="connsiteX3415" fmla="*/ 219900 w 1083630"/>
                <a:gd name="connsiteY3415" fmla="*/ 902982 h 1023300"/>
                <a:gd name="connsiteX3416" fmla="*/ 220744 w 1083630"/>
                <a:gd name="connsiteY3416" fmla="*/ 903825 h 1023300"/>
                <a:gd name="connsiteX3417" fmla="*/ 221588 w 1083630"/>
                <a:gd name="connsiteY3417" fmla="*/ 903825 h 1023300"/>
                <a:gd name="connsiteX3418" fmla="*/ 223192 w 1083630"/>
                <a:gd name="connsiteY3418" fmla="*/ 904669 h 1023300"/>
                <a:gd name="connsiteX3419" fmla="*/ 224036 w 1083630"/>
                <a:gd name="connsiteY3419" fmla="*/ 904669 h 1023300"/>
                <a:gd name="connsiteX3420" fmla="*/ 224036 w 1083630"/>
                <a:gd name="connsiteY3420" fmla="*/ 905513 h 1023300"/>
                <a:gd name="connsiteX3421" fmla="*/ 223192 w 1083630"/>
                <a:gd name="connsiteY3421" fmla="*/ 905513 h 1023300"/>
                <a:gd name="connsiteX3422" fmla="*/ 222432 w 1083630"/>
                <a:gd name="connsiteY3422" fmla="*/ 906357 h 1023300"/>
                <a:gd name="connsiteX3423" fmla="*/ 222432 w 1083630"/>
                <a:gd name="connsiteY3423" fmla="*/ 907200 h 1023300"/>
                <a:gd name="connsiteX3424" fmla="*/ 223277 w 1083630"/>
                <a:gd name="connsiteY3424" fmla="*/ 908044 h 1023300"/>
                <a:gd name="connsiteX3425" fmla="*/ 223277 w 1083630"/>
                <a:gd name="connsiteY3425" fmla="*/ 908888 h 1023300"/>
                <a:gd name="connsiteX3426" fmla="*/ 223277 w 1083630"/>
                <a:gd name="connsiteY3426" fmla="*/ 909732 h 1023300"/>
                <a:gd name="connsiteX3427" fmla="*/ 223277 w 1083630"/>
                <a:gd name="connsiteY3427" fmla="*/ 910575 h 1023300"/>
                <a:gd name="connsiteX3428" fmla="*/ 223277 w 1083630"/>
                <a:gd name="connsiteY3428" fmla="*/ 911335 h 1023300"/>
                <a:gd name="connsiteX3429" fmla="*/ 224121 w 1083630"/>
                <a:gd name="connsiteY3429" fmla="*/ 911335 h 1023300"/>
                <a:gd name="connsiteX3430" fmla="*/ 224965 w 1083630"/>
                <a:gd name="connsiteY3430" fmla="*/ 911335 h 1023300"/>
                <a:gd name="connsiteX3431" fmla="*/ 225809 w 1083630"/>
                <a:gd name="connsiteY3431" fmla="*/ 912179 h 1023300"/>
                <a:gd name="connsiteX3432" fmla="*/ 226653 w 1083630"/>
                <a:gd name="connsiteY3432" fmla="*/ 912179 h 1023300"/>
                <a:gd name="connsiteX3433" fmla="*/ 227497 w 1083630"/>
                <a:gd name="connsiteY3433" fmla="*/ 912179 h 1023300"/>
                <a:gd name="connsiteX3434" fmla="*/ 228341 w 1083630"/>
                <a:gd name="connsiteY3434" fmla="*/ 912179 h 1023300"/>
                <a:gd name="connsiteX3435" fmla="*/ 228341 w 1083630"/>
                <a:gd name="connsiteY3435" fmla="*/ 913022 h 1023300"/>
                <a:gd name="connsiteX3436" fmla="*/ 229186 w 1083630"/>
                <a:gd name="connsiteY3436" fmla="*/ 913022 h 1023300"/>
                <a:gd name="connsiteX3437" fmla="*/ 230789 w 1083630"/>
                <a:gd name="connsiteY3437" fmla="*/ 913866 h 1023300"/>
                <a:gd name="connsiteX3438" fmla="*/ 231634 w 1083630"/>
                <a:gd name="connsiteY3438" fmla="*/ 914710 h 1023300"/>
                <a:gd name="connsiteX3439" fmla="*/ 232478 w 1083630"/>
                <a:gd name="connsiteY3439" fmla="*/ 915553 h 1023300"/>
                <a:gd name="connsiteX3440" fmla="*/ 233322 w 1083630"/>
                <a:gd name="connsiteY3440" fmla="*/ 916397 h 1023300"/>
                <a:gd name="connsiteX3441" fmla="*/ 234166 w 1083630"/>
                <a:gd name="connsiteY3441" fmla="*/ 916313 h 1023300"/>
                <a:gd name="connsiteX3442" fmla="*/ 235010 w 1083630"/>
                <a:gd name="connsiteY3442" fmla="*/ 917157 h 1023300"/>
                <a:gd name="connsiteX3443" fmla="*/ 235854 w 1083630"/>
                <a:gd name="connsiteY3443" fmla="*/ 917157 h 1023300"/>
                <a:gd name="connsiteX3444" fmla="*/ 235854 w 1083630"/>
                <a:gd name="connsiteY3444" fmla="*/ 918000 h 1023300"/>
                <a:gd name="connsiteX3445" fmla="*/ 235854 w 1083630"/>
                <a:gd name="connsiteY3445" fmla="*/ 918844 h 1023300"/>
                <a:gd name="connsiteX3446" fmla="*/ 235854 w 1083630"/>
                <a:gd name="connsiteY3446" fmla="*/ 919688 h 1023300"/>
                <a:gd name="connsiteX3447" fmla="*/ 235854 w 1083630"/>
                <a:gd name="connsiteY3447" fmla="*/ 920532 h 1023300"/>
                <a:gd name="connsiteX3448" fmla="*/ 235939 w 1083630"/>
                <a:gd name="connsiteY3448" fmla="*/ 921375 h 1023300"/>
                <a:gd name="connsiteX3449" fmla="*/ 235939 w 1083630"/>
                <a:gd name="connsiteY3449" fmla="*/ 922219 h 1023300"/>
                <a:gd name="connsiteX3450" fmla="*/ 235939 w 1083630"/>
                <a:gd name="connsiteY3450" fmla="*/ 923907 h 1023300"/>
                <a:gd name="connsiteX3451" fmla="*/ 235095 w 1083630"/>
                <a:gd name="connsiteY3451" fmla="*/ 924750 h 1023300"/>
                <a:gd name="connsiteX3452" fmla="*/ 235095 w 1083630"/>
                <a:gd name="connsiteY3452" fmla="*/ 925594 h 1023300"/>
                <a:gd name="connsiteX3453" fmla="*/ 235095 w 1083630"/>
                <a:gd name="connsiteY3453" fmla="*/ 926438 h 1023300"/>
                <a:gd name="connsiteX3454" fmla="*/ 235095 w 1083630"/>
                <a:gd name="connsiteY3454" fmla="*/ 927282 h 1023300"/>
                <a:gd name="connsiteX3455" fmla="*/ 235095 w 1083630"/>
                <a:gd name="connsiteY3455" fmla="*/ 928969 h 1023300"/>
                <a:gd name="connsiteX3456" fmla="*/ 235095 w 1083630"/>
                <a:gd name="connsiteY3456" fmla="*/ 929813 h 1023300"/>
                <a:gd name="connsiteX3457" fmla="*/ 235095 w 1083630"/>
                <a:gd name="connsiteY3457" fmla="*/ 930657 h 1023300"/>
                <a:gd name="connsiteX3458" fmla="*/ 235095 w 1083630"/>
                <a:gd name="connsiteY3458" fmla="*/ 931500 h 1023300"/>
                <a:gd name="connsiteX3459" fmla="*/ 235095 w 1083630"/>
                <a:gd name="connsiteY3459" fmla="*/ 932344 h 1023300"/>
                <a:gd name="connsiteX3460" fmla="*/ 235095 w 1083630"/>
                <a:gd name="connsiteY3460" fmla="*/ 933104 h 1023300"/>
                <a:gd name="connsiteX3461" fmla="*/ 235095 w 1083630"/>
                <a:gd name="connsiteY3461" fmla="*/ 933947 h 1023300"/>
                <a:gd name="connsiteX3462" fmla="*/ 235179 w 1083630"/>
                <a:gd name="connsiteY3462" fmla="*/ 935635 h 1023300"/>
                <a:gd name="connsiteX3463" fmla="*/ 235179 w 1083630"/>
                <a:gd name="connsiteY3463" fmla="*/ 937322 h 1023300"/>
                <a:gd name="connsiteX3464" fmla="*/ 235179 w 1083630"/>
                <a:gd name="connsiteY3464" fmla="*/ 938166 h 1023300"/>
                <a:gd name="connsiteX3465" fmla="*/ 235179 w 1083630"/>
                <a:gd name="connsiteY3465" fmla="*/ 939010 h 1023300"/>
                <a:gd name="connsiteX3466" fmla="*/ 236023 w 1083630"/>
                <a:gd name="connsiteY3466" fmla="*/ 939010 h 1023300"/>
                <a:gd name="connsiteX3467" fmla="*/ 236023 w 1083630"/>
                <a:gd name="connsiteY3467" fmla="*/ 939854 h 1023300"/>
                <a:gd name="connsiteX3468" fmla="*/ 236867 w 1083630"/>
                <a:gd name="connsiteY3468" fmla="*/ 939854 h 1023300"/>
                <a:gd name="connsiteX3469" fmla="*/ 236867 w 1083630"/>
                <a:gd name="connsiteY3469" fmla="*/ 939010 h 1023300"/>
                <a:gd name="connsiteX3470" fmla="*/ 238471 w 1083630"/>
                <a:gd name="connsiteY3470" fmla="*/ 939010 h 1023300"/>
                <a:gd name="connsiteX3471" fmla="*/ 240160 w 1083630"/>
                <a:gd name="connsiteY3471" fmla="*/ 938166 h 1023300"/>
                <a:gd name="connsiteX3472" fmla="*/ 241004 w 1083630"/>
                <a:gd name="connsiteY3472" fmla="*/ 937322 h 1023300"/>
                <a:gd name="connsiteX3473" fmla="*/ 243536 w 1083630"/>
                <a:gd name="connsiteY3473" fmla="*/ 936479 h 1023300"/>
                <a:gd name="connsiteX3474" fmla="*/ 244380 w 1083630"/>
                <a:gd name="connsiteY3474" fmla="*/ 936479 h 1023300"/>
                <a:gd name="connsiteX3475" fmla="*/ 246068 w 1083630"/>
                <a:gd name="connsiteY3475" fmla="*/ 935635 h 1023300"/>
                <a:gd name="connsiteX3476" fmla="*/ 248516 w 1083630"/>
                <a:gd name="connsiteY3476" fmla="*/ 934707 h 1023300"/>
                <a:gd name="connsiteX3477" fmla="*/ 249361 w 1083630"/>
                <a:gd name="connsiteY3477" fmla="*/ 933863 h 1023300"/>
                <a:gd name="connsiteX3478" fmla="*/ 250205 w 1083630"/>
                <a:gd name="connsiteY3478" fmla="*/ 933863 h 1023300"/>
                <a:gd name="connsiteX3479" fmla="*/ 251049 w 1083630"/>
                <a:gd name="connsiteY3479" fmla="*/ 933019 h 1023300"/>
                <a:gd name="connsiteX3480" fmla="*/ 251893 w 1083630"/>
                <a:gd name="connsiteY3480" fmla="*/ 933019 h 1023300"/>
                <a:gd name="connsiteX3481" fmla="*/ 253581 w 1083630"/>
                <a:gd name="connsiteY3481" fmla="*/ 932175 h 1023300"/>
                <a:gd name="connsiteX3482" fmla="*/ 254426 w 1083630"/>
                <a:gd name="connsiteY3482" fmla="*/ 932175 h 1023300"/>
                <a:gd name="connsiteX3483" fmla="*/ 254426 w 1083630"/>
                <a:gd name="connsiteY3483" fmla="*/ 931332 h 1023300"/>
                <a:gd name="connsiteX3484" fmla="*/ 256874 w 1083630"/>
                <a:gd name="connsiteY3484" fmla="*/ 930488 h 1023300"/>
                <a:gd name="connsiteX3485" fmla="*/ 258562 w 1083630"/>
                <a:gd name="connsiteY3485" fmla="*/ 929644 h 1023300"/>
                <a:gd name="connsiteX3486" fmla="*/ 259406 w 1083630"/>
                <a:gd name="connsiteY3486" fmla="*/ 929644 h 1023300"/>
                <a:gd name="connsiteX3487" fmla="*/ 260250 w 1083630"/>
                <a:gd name="connsiteY3487" fmla="*/ 929644 h 1023300"/>
                <a:gd name="connsiteX3488" fmla="*/ 261094 w 1083630"/>
                <a:gd name="connsiteY3488" fmla="*/ 928800 h 1023300"/>
                <a:gd name="connsiteX3489" fmla="*/ 261938 w 1083630"/>
                <a:gd name="connsiteY3489" fmla="*/ 928800 h 1023300"/>
                <a:gd name="connsiteX3490" fmla="*/ 262783 w 1083630"/>
                <a:gd name="connsiteY3490" fmla="*/ 928800 h 1023300"/>
                <a:gd name="connsiteX3491" fmla="*/ 263627 w 1083630"/>
                <a:gd name="connsiteY3491" fmla="*/ 929644 h 1023300"/>
                <a:gd name="connsiteX3492" fmla="*/ 263627 w 1083630"/>
                <a:gd name="connsiteY3492" fmla="*/ 930488 h 1023300"/>
                <a:gd name="connsiteX3493" fmla="*/ 263627 w 1083630"/>
                <a:gd name="connsiteY3493" fmla="*/ 931332 h 1023300"/>
                <a:gd name="connsiteX3494" fmla="*/ 263627 w 1083630"/>
                <a:gd name="connsiteY3494" fmla="*/ 932175 h 1023300"/>
                <a:gd name="connsiteX3495" fmla="*/ 263627 w 1083630"/>
                <a:gd name="connsiteY3495" fmla="*/ 933019 h 1023300"/>
                <a:gd name="connsiteX3496" fmla="*/ 263627 w 1083630"/>
                <a:gd name="connsiteY3496" fmla="*/ 933863 h 1023300"/>
                <a:gd name="connsiteX3497" fmla="*/ 263627 w 1083630"/>
                <a:gd name="connsiteY3497" fmla="*/ 934707 h 1023300"/>
                <a:gd name="connsiteX3498" fmla="*/ 264471 w 1083630"/>
                <a:gd name="connsiteY3498" fmla="*/ 934622 h 1023300"/>
                <a:gd name="connsiteX3499" fmla="*/ 264471 w 1083630"/>
                <a:gd name="connsiteY3499" fmla="*/ 935466 h 1023300"/>
                <a:gd name="connsiteX3500" fmla="*/ 264471 w 1083630"/>
                <a:gd name="connsiteY3500" fmla="*/ 936310 h 1023300"/>
                <a:gd name="connsiteX3501" fmla="*/ 264471 w 1083630"/>
                <a:gd name="connsiteY3501" fmla="*/ 937153 h 1023300"/>
                <a:gd name="connsiteX3502" fmla="*/ 264471 w 1083630"/>
                <a:gd name="connsiteY3502" fmla="*/ 937997 h 1023300"/>
                <a:gd name="connsiteX3503" fmla="*/ 264471 w 1083630"/>
                <a:gd name="connsiteY3503" fmla="*/ 938841 h 1023300"/>
                <a:gd name="connsiteX3504" fmla="*/ 264471 w 1083630"/>
                <a:gd name="connsiteY3504" fmla="*/ 939685 h 1023300"/>
                <a:gd name="connsiteX3505" fmla="*/ 264471 w 1083630"/>
                <a:gd name="connsiteY3505" fmla="*/ 940528 h 1023300"/>
                <a:gd name="connsiteX3506" fmla="*/ 264471 w 1083630"/>
                <a:gd name="connsiteY3506" fmla="*/ 941372 h 1023300"/>
                <a:gd name="connsiteX3507" fmla="*/ 264471 w 1083630"/>
                <a:gd name="connsiteY3507" fmla="*/ 942216 h 1023300"/>
                <a:gd name="connsiteX3508" fmla="*/ 264471 w 1083630"/>
                <a:gd name="connsiteY3508" fmla="*/ 943060 h 1023300"/>
                <a:gd name="connsiteX3509" fmla="*/ 264555 w 1083630"/>
                <a:gd name="connsiteY3509" fmla="*/ 943904 h 1023300"/>
                <a:gd name="connsiteX3510" fmla="*/ 264555 w 1083630"/>
                <a:gd name="connsiteY3510" fmla="*/ 944747 h 1023300"/>
                <a:gd name="connsiteX3511" fmla="*/ 264555 w 1083630"/>
                <a:gd name="connsiteY3511" fmla="*/ 945591 h 1023300"/>
                <a:gd name="connsiteX3512" fmla="*/ 264555 w 1083630"/>
                <a:gd name="connsiteY3512" fmla="*/ 946435 h 1023300"/>
                <a:gd name="connsiteX3513" fmla="*/ 264555 w 1083630"/>
                <a:gd name="connsiteY3513" fmla="*/ 947279 h 1023300"/>
                <a:gd name="connsiteX3514" fmla="*/ 264555 w 1083630"/>
                <a:gd name="connsiteY3514" fmla="*/ 948122 h 1023300"/>
                <a:gd name="connsiteX3515" fmla="*/ 264555 w 1083630"/>
                <a:gd name="connsiteY3515" fmla="*/ 948966 h 1023300"/>
                <a:gd name="connsiteX3516" fmla="*/ 264555 w 1083630"/>
                <a:gd name="connsiteY3516" fmla="*/ 949810 h 1023300"/>
                <a:gd name="connsiteX3517" fmla="*/ 264555 w 1083630"/>
                <a:gd name="connsiteY3517" fmla="*/ 950654 h 1023300"/>
                <a:gd name="connsiteX3518" fmla="*/ 264555 w 1083630"/>
                <a:gd name="connsiteY3518" fmla="*/ 951413 h 1023300"/>
                <a:gd name="connsiteX3519" fmla="*/ 264555 w 1083630"/>
                <a:gd name="connsiteY3519" fmla="*/ 952257 h 1023300"/>
                <a:gd name="connsiteX3520" fmla="*/ 264555 w 1083630"/>
                <a:gd name="connsiteY3520" fmla="*/ 953100 h 1023300"/>
                <a:gd name="connsiteX3521" fmla="*/ 265399 w 1083630"/>
                <a:gd name="connsiteY3521" fmla="*/ 953100 h 1023300"/>
                <a:gd name="connsiteX3522" fmla="*/ 265399 w 1083630"/>
                <a:gd name="connsiteY3522" fmla="*/ 953944 h 1023300"/>
                <a:gd name="connsiteX3523" fmla="*/ 265399 w 1083630"/>
                <a:gd name="connsiteY3523" fmla="*/ 954788 h 1023300"/>
                <a:gd name="connsiteX3524" fmla="*/ 265399 w 1083630"/>
                <a:gd name="connsiteY3524" fmla="*/ 955632 h 1023300"/>
                <a:gd name="connsiteX3525" fmla="*/ 266244 w 1083630"/>
                <a:gd name="connsiteY3525" fmla="*/ 955632 h 1023300"/>
                <a:gd name="connsiteX3526" fmla="*/ 266244 w 1083630"/>
                <a:gd name="connsiteY3526" fmla="*/ 956475 h 1023300"/>
                <a:gd name="connsiteX3527" fmla="*/ 266244 w 1083630"/>
                <a:gd name="connsiteY3527" fmla="*/ 957319 h 1023300"/>
                <a:gd name="connsiteX3528" fmla="*/ 266244 w 1083630"/>
                <a:gd name="connsiteY3528" fmla="*/ 958163 h 1023300"/>
                <a:gd name="connsiteX3529" fmla="*/ 267088 w 1083630"/>
                <a:gd name="connsiteY3529" fmla="*/ 959007 h 1023300"/>
                <a:gd name="connsiteX3530" fmla="*/ 267088 w 1083630"/>
                <a:gd name="connsiteY3530" fmla="*/ 959850 h 1023300"/>
                <a:gd name="connsiteX3531" fmla="*/ 267932 w 1083630"/>
                <a:gd name="connsiteY3531" fmla="*/ 962382 h 1023300"/>
                <a:gd name="connsiteX3532" fmla="*/ 267932 w 1083630"/>
                <a:gd name="connsiteY3532" fmla="*/ 963225 h 1023300"/>
                <a:gd name="connsiteX3533" fmla="*/ 268016 w 1083630"/>
                <a:gd name="connsiteY3533" fmla="*/ 964069 h 1023300"/>
                <a:gd name="connsiteX3534" fmla="*/ 268776 w 1083630"/>
                <a:gd name="connsiteY3534" fmla="*/ 964828 h 1023300"/>
                <a:gd name="connsiteX3535" fmla="*/ 268860 w 1083630"/>
                <a:gd name="connsiteY3535" fmla="*/ 965672 h 1023300"/>
                <a:gd name="connsiteX3536" fmla="*/ 268860 w 1083630"/>
                <a:gd name="connsiteY3536" fmla="*/ 966516 h 1023300"/>
                <a:gd name="connsiteX3537" fmla="*/ 268860 w 1083630"/>
                <a:gd name="connsiteY3537" fmla="*/ 967360 h 1023300"/>
                <a:gd name="connsiteX3538" fmla="*/ 268860 w 1083630"/>
                <a:gd name="connsiteY3538" fmla="*/ 968203 h 1023300"/>
                <a:gd name="connsiteX3539" fmla="*/ 268860 w 1083630"/>
                <a:gd name="connsiteY3539" fmla="*/ 969047 h 1023300"/>
                <a:gd name="connsiteX3540" fmla="*/ 268860 w 1083630"/>
                <a:gd name="connsiteY3540" fmla="*/ 969891 h 1023300"/>
                <a:gd name="connsiteX3541" fmla="*/ 268016 w 1083630"/>
                <a:gd name="connsiteY3541" fmla="*/ 969891 h 1023300"/>
                <a:gd name="connsiteX3542" fmla="*/ 268016 w 1083630"/>
                <a:gd name="connsiteY3542" fmla="*/ 970735 h 1023300"/>
                <a:gd name="connsiteX3543" fmla="*/ 268016 w 1083630"/>
                <a:gd name="connsiteY3543" fmla="*/ 971579 h 1023300"/>
                <a:gd name="connsiteX3544" fmla="*/ 267172 w 1083630"/>
                <a:gd name="connsiteY3544" fmla="*/ 972422 h 1023300"/>
                <a:gd name="connsiteX3545" fmla="*/ 266328 w 1083630"/>
                <a:gd name="connsiteY3545" fmla="*/ 973266 h 1023300"/>
                <a:gd name="connsiteX3546" fmla="*/ 266328 w 1083630"/>
                <a:gd name="connsiteY3546" fmla="*/ 974110 h 1023300"/>
                <a:gd name="connsiteX3547" fmla="*/ 265484 w 1083630"/>
                <a:gd name="connsiteY3547" fmla="*/ 974110 h 1023300"/>
                <a:gd name="connsiteX3548" fmla="*/ 265484 w 1083630"/>
                <a:gd name="connsiteY3548" fmla="*/ 974954 h 1023300"/>
                <a:gd name="connsiteX3549" fmla="*/ 264724 w 1083630"/>
                <a:gd name="connsiteY3549" fmla="*/ 975797 h 1023300"/>
                <a:gd name="connsiteX3550" fmla="*/ 264724 w 1083630"/>
                <a:gd name="connsiteY3550" fmla="*/ 976641 h 1023300"/>
                <a:gd name="connsiteX3551" fmla="*/ 263880 w 1083630"/>
                <a:gd name="connsiteY3551" fmla="*/ 976641 h 1023300"/>
                <a:gd name="connsiteX3552" fmla="*/ 263880 w 1083630"/>
                <a:gd name="connsiteY3552" fmla="*/ 977485 h 1023300"/>
                <a:gd name="connsiteX3553" fmla="*/ 263880 w 1083630"/>
                <a:gd name="connsiteY3553" fmla="*/ 978329 h 1023300"/>
                <a:gd name="connsiteX3554" fmla="*/ 263880 w 1083630"/>
                <a:gd name="connsiteY3554" fmla="*/ 979172 h 1023300"/>
                <a:gd name="connsiteX3555" fmla="*/ 263036 w 1083630"/>
                <a:gd name="connsiteY3555" fmla="*/ 980016 h 1023300"/>
                <a:gd name="connsiteX3556" fmla="*/ 263036 w 1083630"/>
                <a:gd name="connsiteY3556" fmla="*/ 980860 h 1023300"/>
                <a:gd name="connsiteX3557" fmla="*/ 263036 w 1083630"/>
                <a:gd name="connsiteY3557" fmla="*/ 981703 h 1023300"/>
                <a:gd name="connsiteX3558" fmla="*/ 263036 w 1083630"/>
                <a:gd name="connsiteY3558" fmla="*/ 982547 h 1023300"/>
                <a:gd name="connsiteX3559" fmla="*/ 263036 w 1083630"/>
                <a:gd name="connsiteY3559" fmla="*/ 983391 h 1023300"/>
                <a:gd name="connsiteX3560" fmla="*/ 263036 w 1083630"/>
                <a:gd name="connsiteY3560" fmla="*/ 984235 h 1023300"/>
                <a:gd name="connsiteX3561" fmla="*/ 263036 w 1083630"/>
                <a:gd name="connsiteY3561" fmla="*/ 985078 h 1023300"/>
                <a:gd name="connsiteX3562" fmla="*/ 263036 w 1083630"/>
                <a:gd name="connsiteY3562" fmla="*/ 985922 h 1023300"/>
                <a:gd name="connsiteX3563" fmla="*/ 263880 w 1083630"/>
                <a:gd name="connsiteY3563" fmla="*/ 985838 h 1023300"/>
                <a:gd name="connsiteX3564" fmla="*/ 263880 w 1083630"/>
                <a:gd name="connsiteY3564" fmla="*/ 986682 h 1023300"/>
                <a:gd name="connsiteX3565" fmla="*/ 263880 w 1083630"/>
                <a:gd name="connsiteY3565" fmla="*/ 988369 h 1023300"/>
                <a:gd name="connsiteX3566" fmla="*/ 264724 w 1083630"/>
                <a:gd name="connsiteY3566" fmla="*/ 988369 h 1023300"/>
                <a:gd name="connsiteX3567" fmla="*/ 264724 w 1083630"/>
                <a:gd name="connsiteY3567" fmla="*/ 989213 h 1023300"/>
                <a:gd name="connsiteX3568" fmla="*/ 264724 w 1083630"/>
                <a:gd name="connsiteY3568" fmla="*/ 990057 h 1023300"/>
                <a:gd name="connsiteX3569" fmla="*/ 265568 w 1083630"/>
                <a:gd name="connsiteY3569" fmla="*/ 990057 h 1023300"/>
                <a:gd name="connsiteX3570" fmla="*/ 265568 w 1083630"/>
                <a:gd name="connsiteY3570" fmla="*/ 989213 h 1023300"/>
                <a:gd name="connsiteX3571" fmla="*/ 266412 w 1083630"/>
                <a:gd name="connsiteY3571" fmla="*/ 988369 h 1023300"/>
                <a:gd name="connsiteX3572" fmla="*/ 267257 w 1083630"/>
                <a:gd name="connsiteY3572" fmla="*/ 988369 h 1023300"/>
                <a:gd name="connsiteX3573" fmla="*/ 268945 w 1083630"/>
                <a:gd name="connsiteY3573" fmla="*/ 987525 h 1023300"/>
                <a:gd name="connsiteX3574" fmla="*/ 270633 w 1083630"/>
                <a:gd name="connsiteY3574" fmla="*/ 986682 h 1023300"/>
                <a:gd name="connsiteX3575" fmla="*/ 271477 w 1083630"/>
                <a:gd name="connsiteY3575" fmla="*/ 985838 h 1023300"/>
                <a:gd name="connsiteX3576" fmla="*/ 271477 w 1083630"/>
                <a:gd name="connsiteY3576" fmla="*/ 986682 h 1023300"/>
                <a:gd name="connsiteX3577" fmla="*/ 273081 w 1083630"/>
                <a:gd name="connsiteY3577" fmla="*/ 985838 h 1023300"/>
                <a:gd name="connsiteX3578" fmla="*/ 273925 w 1083630"/>
                <a:gd name="connsiteY3578" fmla="*/ 984994 h 1023300"/>
                <a:gd name="connsiteX3579" fmla="*/ 275614 w 1083630"/>
                <a:gd name="connsiteY3579" fmla="*/ 984994 h 1023300"/>
                <a:gd name="connsiteX3580" fmla="*/ 276458 w 1083630"/>
                <a:gd name="connsiteY3580" fmla="*/ 984150 h 1023300"/>
                <a:gd name="connsiteX3581" fmla="*/ 277302 w 1083630"/>
                <a:gd name="connsiteY3581" fmla="*/ 984150 h 1023300"/>
                <a:gd name="connsiteX3582" fmla="*/ 278146 w 1083630"/>
                <a:gd name="connsiteY3582" fmla="*/ 983307 h 1023300"/>
                <a:gd name="connsiteX3583" fmla="*/ 278990 w 1083630"/>
                <a:gd name="connsiteY3583" fmla="*/ 983307 h 1023300"/>
                <a:gd name="connsiteX3584" fmla="*/ 279834 w 1083630"/>
                <a:gd name="connsiteY3584" fmla="*/ 983307 h 1023300"/>
                <a:gd name="connsiteX3585" fmla="*/ 279834 w 1083630"/>
                <a:gd name="connsiteY3585" fmla="*/ 982463 h 1023300"/>
                <a:gd name="connsiteX3586" fmla="*/ 280678 w 1083630"/>
                <a:gd name="connsiteY3586" fmla="*/ 982463 h 1023300"/>
                <a:gd name="connsiteX3587" fmla="*/ 281438 w 1083630"/>
                <a:gd name="connsiteY3587" fmla="*/ 981619 h 1023300"/>
                <a:gd name="connsiteX3588" fmla="*/ 282282 w 1083630"/>
                <a:gd name="connsiteY3588" fmla="*/ 981619 h 1023300"/>
                <a:gd name="connsiteX3589" fmla="*/ 283127 w 1083630"/>
                <a:gd name="connsiteY3589" fmla="*/ 981619 h 1023300"/>
                <a:gd name="connsiteX3590" fmla="*/ 283971 w 1083630"/>
                <a:gd name="connsiteY3590" fmla="*/ 980775 h 1023300"/>
                <a:gd name="connsiteX3591" fmla="*/ 284815 w 1083630"/>
                <a:gd name="connsiteY3591" fmla="*/ 980691 h 1023300"/>
                <a:gd name="connsiteX3592" fmla="*/ 285659 w 1083630"/>
                <a:gd name="connsiteY3592" fmla="*/ 979847 h 1023300"/>
                <a:gd name="connsiteX3593" fmla="*/ 286503 w 1083630"/>
                <a:gd name="connsiteY3593" fmla="*/ 979847 h 1023300"/>
                <a:gd name="connsiteX3594" fmla="*/ 287347 w 1083630"/>
                <a:gd name="connsiteY3594" fmla="*/ 979004 h 1023300"/>
                <a:gd name="connsiteX3595" fmla="*/ 288191 w 1083630"/>
                <a:gd name="connsiteY3595" fmla="*/ 979004 h 1023300"/>
                <a:gd name="connsiteX3596" fmla="*/ 288951 w 1083630"/>
                <a:gd name="connsiteY3596" fmla="*/ 978160 h 1023300"/>
                <a:gd name="connsiteX3597" fmla="*/ 290640 w 1083630"/>
                <a:gd name="connsiteY3597" fmla="*/ 978160 h 1023300"/>
                <a:gd name="connsiteX3598" fmla="*/ 290640 w 1083630"/>
                <a:gd name="connsiteY3598" fmla="*/ 977316 h 1023300"/>
                <a:gd name="connsiteX3599" fmla="*/ 292328 w 1083630"/>
                <a:gd name="connsiteY3599" fmla="*/ 977316 h 1023300"/>
                <a:gd name="connsiteX3600" fmla="*/ 294016 w 1083630"/>
                <a:gd name="connsiteY3600" fmla="*/ 976472 h 1023300"/>
                <a:gd name="connsiteX3601" fmla="*/ 294860 w 1083630"/>
                <a:gd name="connsiteY3601" fmla="*/ 975628 h 1023300"/>
                <a:gd name="connsiteX3602" fmla="*/ 296548 w 1083630"/>
                <a:gd name="connsiteY3602" fmla="*/ 975628 h 1023300"/>
                <a:gd name="connsiteX3603" fmla="*/ 296548 w 1083630"/>
                <a:gd name="connsiteY3603" fmla="*/ 974785 h 1023300"/>
                <a:gd name="connsiteX3604" fmla="*/ 298152 w 1083630"/>
                <a:gd name="connsiteY3604" fmla="*/ 974785 h 1023300"/>
                <a:gd name="connsiteX3605" fmla="*/ 298152 w 1083630"/>
                <a:gd name="connsiteY3605" fmla="*/ 973941 h 1023300"/>
                <a:gd name="connsiteX3606" fmla="*/ 298997 w 1083630"/>
                <a:gd name="connsiteY3606" fmla="*/ 973941 h 1023300"/>
                <a:gd name="connsiteX3607" fmla="*/ 299841 w 1083630"/>
                <a:gd name="connsiteY3607" fmla="*/ 973097 h 1023300"/>
                <a:gd name="connsiteX3608" fmla="*/ 300685 w 1083630"/>
                <a:gd name="connsiteY3608" fmla="*/ 973097 h 1023300"/>
                <a:gd name="connsiteX3609" fmla="*/ 302373 w 1083630"/>
                <a:gd name="connsiteY3609" fmla="*/ 972253 h 1023300"/>
                <a:gd name="connsiteX3610" fmla="*/ 303217 w 1083630"/>
                <a:gd name="connsiteY3610" fmla="*/ 972253 h 1023300"/>
                <a:gd name="connsiteX3611" fmla="*/ 304061 w 1083630"/>
                <a:gd name="connsiteY3611" fmla="*/ 971410 h 1023300"/>
                <a:gd name="connsiteX3612" fmla="*/ 304905 w 1083630"/>
                <a:gd name="connsiteY3612" fmla="*/ 971410 h 1023300"/>
                <a:gd name="connsiteX3613" fmla="*/ 304905 w 1083630"/>
                <a:gd name="connsiteY3613" fmla="*/ 972253 h 1023300"/>
                <a:gd name="connsiteX3614" fmla="*/ 304061 w 1083630"/>
                <a:gd name="connsiteY3614" fmla="*/ 972253 h 1023300"/>
                <a:gd name="connsiteX3615" fmla="*/ 304061 w 1083630"/>
                <a:gd name="connsiteY3615" fmla="*/ 973097 h 1023300"/>
                <a:gd name="connsiteX3616" fmla="*/ 303217 w 1083630"/>
                <a:gd name="connsiteY3616" fmla="*/ 973097 h 1023300"/>
                <a:gd name="connsiteX3617" fmla="*/ 303217 w 1083630"/>
                <a:gd name="connsiteY3617" fmla="*/ 973941 h 1023300"/>
                <a:gd name="connsiteX3618" fmla="*/ 302373 w 1083630"/>
                <a:gd name="connsiteY3618" fmla="*/ 973941 h 1023300"/>
                <a:gd name="connsiteX3619" fmla="*/ 302373 w 1083630"/>
                <a:gd name="connsiteY3619" fmla="*/ 974785 h 1023300"/>
                <a:gd name="connsiteX3620" fmla="*/ 302373 w 1083630"/>
                <a:gd name="connsiteY3620" fmla="*/ 975628 h 1023300"/>
                <a:gd name="connsiteX3621" fmla="*/ 302373 w 1083630"/>
                <a:gd name="connsiteY3621" fmla="*/ 976472 h 1023300"/>
                <a:gd name="connsiteX3622" fmla="*/ 302373 w 1083630"/>
                <a:gd name="connsiteY3622" fmla="*/ 977316 h 1023300"/>
                <a:gd name="connsiteX3623" fmla="*/ 301529 w 1083630"/>
                <a:gd name="connsiteY3623" fmla="*/ 977316 h 1023300"/>
                <a:gd name="connsiteX3624" fmla="*/ 301529 w 1083630"/>
                <a:gd name="connsiteY3624" fmla="*/ 978160 h 1023300"/>
                <a:gd name="connsiteX3625" fmla="*/ 301529 w 1083630"/>
                <a:gd name="connsiteY3625" fmla="*/ 979004 h 1023300"/>
                <a:gd name="connsiteX3626" fmla="*/ 301529 w 1083630"/>
                <a:gd name="connsiteY3626" fmla="*/ 979847 h 1023300"/>
                <a:gd name="connsiteX3627" fmla="*/ 301529 w 1083630"/>
                <a:gd name="connsiteY3627" fmla="*/ 980607 h 1023300"/>
                <a:gd name="connsiteX3628" fmla="*/ 300769 w 1083630"/>
                <a:gd name="connsiteY3628" fmla="*/ 980607 h 1023300"/>
                <a:gd name="connsiteX3629" fmla="*/ 300769 w 1083630"/>
                <a:gd name="connsiteY3629" fmla="*/ 981450 h 1023300"/>
                <a:gd name="connsiteX3630" fmla="*/ 300769 w 1083630"/>
                <a:gd name="connsiteY3630" fmla="*/ 982294 h 1023300"/>
                <a:gd name="connsiteX3631" fmla="*/ 300769 w 1083630"/>
                <a:gd name="connsiteY3631" fmla="*/ 983138 h 1023300"/>
                <a:gd name="connsiteX3632" fmla="*/ 299925 w 1083630"/>
                <a:gd name="connsiteY3632" fmla="*/ 983138 h 1023300"/>
                <a:gd name="connsiteX3633" fmla="*/ 299925 w 1083630"/>
                <a:gd name="connsiteY3633" fmla="*/ 983982 h 1023300"/>
                <a:gd name="connsiteX3634" fmla="*/ 299925 w 1083630"/>
                <a:gd name="connsiteY3634" fmla="*/ 984825 h 1023300"/>
                <a:gd name="connsiteX3635" fmla="*/ 299925 w 1083630"/>
                <a:gd name="connsiteY3635" fmla="*/ 985669 h 1023300"/>
                <a:gd name="connsiteX3636" fmla="*/ 299925 w 1083630"/>
                <a:gd name="connsiteY3636" fmla="*/ 986513 h 1023300"/>
                <a:gd name="connsiteX3637" fmla="*/ 299081 w 1083630"/>
                <a:gd name="connsiteY3637" fmla="*/ 986513 h 1023300"/>
                <a:gd name="connsiteX3638" fmla="*/ 299081 w 1083630"/>
                <a:gd name="connsiteY3638" fmla="*/ 987357 h 1023300"/>
                <a:gd name="connsiteX3639" fmla="*/ 299081 w 1083630"/>
                <a:gd name="connsiteY3639" fmla="*/ 988200 h 1023300"/>
                <a:gd name="connsiteX3640" fmla="*/ 299081 w 1083630"/>
                <a:gd name="connsiteY3640" fmla="*/ 989044 h 1023300"/>
                <a:gd name="connsiteX3641" fmla="*/ 299925 w 1083630"/>
                <a:gd name="connsiteY3641" fmla="*/ 989044 h 1023300"/>
                <a:gd name="connsiteX3642" fmla="*/ 299925 w 1083630"/>
                <a:gd name="connsiteY3642" fmla="*/ 989888 h 1023300"/>
                <a:gd name="connsiteX3643" fmla="*/ 299925 w 1083630"/>
                <a:gd name="connsiteY3643" fmla="*/ 990732 h 1023300"/>
                <a:gd name="connsiteX3644" fmla="*/ 299925 w 1083630"/>
                <a:gd name="connsiteY3644" fmla="*/ 991575 h 1023300"/>
                <a:gd name="connsiteX3645" fmla="*/ 299925 w 1083630"/>
                <a:gd name="connsiteY3645" fmla="*/ 992419 h 1023300"/>
                <a:gd name="connsiteX3646" fmla="*/ 299925 w 1083630"/>
                <a:gd name="connsiteY3646" fmla="*/ 993263 h 1023300"/>
                <a:gd name="connsiteX3647" fmla="*/ 299081 w 1083630"/>
                <a:gd name="connsiteY3647" fmla="*/ 993263 h 1023300"/>
                <a:gd name="connsiteX3648" fmla="*/ 299081 w 1083630"/>
                <a:gd name="connsiteY3648" fmla="*/ 994107 h 1023300"/>
                <a:gd name="connsiteX3649" fmla="*/ 299165 w 1083630"/>
                <a:gd name="connsiteY3649" fmla="*/ 994950 h 1023300"/>
                <a:gd name="connsiteX3650" fmla="*/ 298321 w 1083630"/>
                <a:gd name="connsiteY3650" fmla="*/ 995794 h 1023300"/>
                <a:gd name="connsiteX3651" fmla="*/ 298321 w 1083630"/>
                <a:gd name="connsiteY3651" fmla="*/ 996638 h 1023300"/>
                <a:gd name="connsiteX3652" fmla="*/ 298321 w 1083630"/>
                <a:gd name="connsiteY3652" fmla="*/ 997482 h 1023300"/>
                <a:gd name="connsiteX3653" fmla="*/ 298321 w 1083630"/>
                <a:gd name="connsiteY3653" fmla="*/ 998325 h 1023300"/>
                <a:gd name="connsiteX3654" fmla="*/ 297477 w 1083630"/>
                <a:gd name="connsiteY3654" fmla="*/ 999169 h 1023300"/>
                <a:gd name="connsiteX3655" fmla="*/ 298321 w 1083630"/>
                <a:gd name="connsiteY3655" fmla="*/ 999085 h 1023300"/>
                <a:gd name="connsiteX3656" fmla="*/ 298321 w 1083630"/>
                <a:gd name="connsiteY3656" fmla="*/ 999928 h 1023300"/>
                <a:gd name="connsiteX3657" fmla="*/ 298321 w 1083630"/>
                <a:gd name="connsiteY3657" fmla="*/ 1000772 h 1023300"/>
                <a:gd name="connsiteX3658" fmla="*/ 299165 w 1083630"/>
                <a:gd name="connsiteY3658" fmla="*/ 1000772 h 1023300"/>
                <a:gd name="connsiteX3659" fmla="*/ 299165 w 1083630"/>
                <a:gd name="connsiteY3659" fmla="*/ 1001616 h 1023300"/>
                <a:gd name="connsiteX3660" fmla="*/ 300009 w 1083630"/>
                <a:gd name="connsiteY3660" fmla="*/ 1001616 h 1023300"/>
                <a:gd name="connsiteX3661" fmla="*/ 300009 w 1083630"/>
                <a:gd name="connsiteY3661" fmla="*/ 1002460 h 1023300"/>
                <a:gd name="connsiteX3662" fmla="*/ 300009 w 1083630"/>
                <a:gd name="connsiteY3662" fmla="*/ 1003303 h 1023300"/>
                <a:gd name="connsiteX3663" fmla="*/ 300854 w 1083630"/>
                <a:gd name="connsiteY3663" fmla="*/ 1003303 h 1023300"/>
                <a:gd name="connsiteX3664" fmla="*/ 300854 w 1083630"/>
                <a:gd name="connsiteY3664" fmla="*/ 1004147 h 1023300"/>
                <a:gd name="connsiteX3665" fmla="*/ 300854 w 1083630"/>
                <a:gd name="connsiteY3665" fmla="*/ 1004991 h 1023300"/>
                <a:gd name="connsiteX3666" fmla="*/ 301698 w 1083630"/>
                <a:gd name="connsiteY3666" fmla="*/ 1004991 h 1023300"/>
                <a:gd name="connsiteX3667" fmla="*/ 301698 w 1083630"/>
                <a:gd name="connsiteY3667" fmla="*/ 1005835 h 1023300"/>
                <a:gd name="connsiteX3668" fmla="*/ 302542 w 1083630"/>
                <a:gd name="connsiteY3668" fmla="*/ 1005835 h 1023300"/>
                <a:gd name="connsiteX3669" fmla="*/ 302542 w 1083630"/>
                <a:gd name="connsiteY3669" fmla="*/ 1006679 h 1023300"/>
                <a:gd name="connsiteX3670" fmla="*/ 303386 w 1083630"/>
                <a:gd name="connsiteY3670" fmla="*/ 1006679 h 1023300"/>
                <a:gd name="connsiteX3671" fmla="*/ 303386 w 1083630"/>
                <a:gd name="connsiteY3671" fmla="*/ 1007522 h 1023300"/>
                <a:gd name="connsiteX3672" fmla="*/ 304230 w 1083630"/>
                <a:gd name="connsiteY3672" fmla="*/ 1007522 h 1023300"/>
                <a:gd name="connsiteX3673" fmla="*/ 304230 w 1083630"/>
                <a:gd name="connsiteY3673" fmla="*/ 1008366 h 1023300"/>
                <a:gd name="connsiteX3674" fmla="*/ 305074 w 1083630"/>
                <a:gd name="connsiteY3674" fmla="*/ 1008282 h 1023300"/>
                <a:gd name="connsiteX3675" fmla="*/ 305074 w 1083630"/>
                <a:gd name="connsiteY3675" fmla="*/ 1009125 h 1023300"/>
                <a:gd name="connsiteX3676" fmla="*/ 305074 w 1083630"/>
                <a:gd name="connsiteY3676" fmla="*/ 1009969 h 1023300"/>
                <a:gd name="connsiteX3677" fmla="*/ 305074 w 1083630"/>
                <a:gd name="connsiteY3677" fmla="*/ 1010813 h 1023300"/>
                <a:gd name="connsiteX3678" fmla="*/ 305074 w 1083630"/>
                <a:gd name="connsiteY3678" fmla="*/ 1011657 h 1023300"/>
                <a:gd name="connsiteX3679" fmla="*/ 305074 w 1083630"/>
                <a:gd name="connsiteY3679" fmla="*/ 1012500 h 1023300"/>
                <a:gd name="connsiteX3680" fmla="*/ 305074 w 1083630"/>
                <a:gd name="connsiteY3680" fmla="*/ 1013344 h 1023300"/>
                <a:gd name="connsiteX3681" fmla="*/ 305074 w 1083630"/>
                <a:gd name="connsiteY3681" fmla="*/ 1014188 h 1023300"/>
                <a:gd name="connsiteX3682" fmla="*/ 305074 w 1083630"/>
                <a:gd name="connsiteY3682" fmla="*/ 1015875 h 1023300"/>
                <a:gd name="connsiteX3683" fmla="*/ 305074 w 1083630"/>
                <a:gd name="connsiteY3683" fmla="*/ 1016719 h 1023300"/>
                <a:gd name="connsiteX3684" fmla="*/ 305074 w 1083630"/>
                <a:gd name="connsiteY3684" fmla="*/ 1017563 h 1023300"/>
                <a:gd name="connsiteX3685" fmla="*/ 305074 w 1083630"/>
                <a:gd name="connsiteY3685" fmla="*/ 1018407 h 1023300"/>
                <a:gd name="connsiteX3686" fmla="*/ 305074 w 1083630"/>
                <a:gd name="connsiteY3686" fmla="*/ 1019250 h 1023300"/>
                <a:gd name="connsiteX3687" fmla="*/ 305074 w 1083630"/>
                <a:gd name="connsiteY3687" fmla="*/ 1020094 h 1023300"/>
                <a:gd name="connsiteX3688" fmla="*/ 305919 w 1083630"/>
                <a:gd name="connsiteY3688" fmla="*/ 1020938 h 1023300"/>
                <a:gd name="connsiteX3689" fmla="*/ 307607 w 1083630"/>
                <a:gd name="connsiteY3689" fmla="*/ 1020938 h 1023300"/>
                <a:gd name="connsiteX3690" fmla="*/ 308451 w 1083630"/>
                <a:gd name="connsiteY3690" fmla="*/ 1020854 h 1023300"/>
                <a:gd name="connsiteX3691" fmla="*/ 309295 w 1083630"/>
                <a:gd name="connsiteY3691" fmla="*/ 1020854 h 1023300"/>
                <a:gd name="connsiteX3692" fmla="*/ 310983 w 1083630"/>
                <a:gd name="connsiteY3692" fmla="*/ 1020854 h 1023300"/>
                <a:gd name="connsiteX3693" fmla="*/ 311827 w 1083630"/>
                <a:gd name="connsiteY3693" fmla="*/ 1020854 h 1023300"/>
                <a:gd name="connsiteX3694" fmla="*/ 313516 w 1083630"/>
                <a:gd name="connsiteY3694" fmla="*/ 1020854 h 1023300"/>
                <a:gd name="connsiteX3695" fmla="*/ 314360 w 1083630"/>
                <a:gd name="connsiteY3695" fmla="*/ 1020010 h 1023300"/>
                <a:gd name="connsiteX3696" fmla="*/ 315120 w 1083630"/>
                <a:gd name="connsiteY3696" fmla="*/ 1020010 h 1023300"/>
                <a:gd name="connsiteX3697" fmla="*/ 315964 w 1083630"/>
                <a:gd name="connsiteY3697" fmla="*/ 1020010 h 1023300"/>
                <a:gd name="connsiteX3698" fmla="*/ 316808 w 1083630"/>
                <a:gd name="connsiteY3698" fmla="*/ 1020010 h 1023300"/>
                <a:gd name="connsiteX3699" fmla="*/ 317652 w 1083630"/>
                <a:gd name="connsiteY3699" fmla="*/ 1020010 h 1023300"/>
                <a:gd name="connsiteX3700" fmla="*/ 318496 w 1083630"/>
                <a:gd name="connsiteY3700" fmla="*/ 1020010 h 1023300"/>
                <a:gd name="connsiteX3701" fmla="*/ 319340 w 1083630"/>
                <a:gd name="connsiteY3701" fmla="*/ 1020010 h 1023300"/>
                <a:gd name="connsiteX3702" fmla="*/ 320185 w 1083630"/>
                <a:gd name="connsiteY3702" fmla="*/ 1020010 h 1023300"/>
                <a:gd name="connsiteX3703" fmla="*/ 321873 w 1083630"/>
                <a:gd name="connsiteY3703" fmla="*/ 1020010 h 1023300"/>
                <a:gd name="connsiteX3704" fmla="*/ 322717 w 1083630"/>
                <a:gd name="connsiteY3704" fmla="*/ 1020010 h 1023300"/>
                <a:gd name="connsiteX3705" fmla="*/ 323561 w 1083630"/>
                <a:gd name="connsiteY3705" fmla="*/ 1020010 h 1023300"/>
                <a:gd name="connsiteX3706" fmla="*/ 324405 w 1083630"/>
                <a:gd name="connsiteY3706" fmla="*/ 1020010 h 1023300"/>
                <a:gd name="connsiteX3707" fmla="*/ 325165 w 1083630"/>
                <a:gd name="connsiteY3707" fmla="*/ 1019166 h 1023300"/>
                <a:gd name="connsiteX3708" fmla="*/ 326009 w 1083630"/>
                <a:gd name="connsiteY3708" fmla="*/ 1019166 h 1023300"/>
                <a:gd name="connsiteX3709" fmla="*/ 326853 w 1083630"/>
                <a:gd name="connsiteY3709" fmla="*/ 1019166 h 1023300"/>
                <a:gd name="connsiteX3710" fmla="*/ 327697 w 1083630"/>
                <a:gd name="connsiteY3710" fmla="*/ 1019082 h 1023300"/>
                <a:gd name="connsiteX3711" fmla="*/ 328542 w 1083630"/>
                <a:gd name="connsiteY3711" fmla="*/ 1019082 h 1023300"/>
                <a:gd name="connsiteX3712" fmla="*/ 328542 w 1083630"/>
                <a:gd name="connsiteY3712" fmla="*/ 1019925 h 1023300"/>
                <a:gd name="connsiteX3713" fmla="*/ 329386 w 1083630"/>
                <a:gd name="connsiteY3713" fmla="*/ 1019925 h 1023300"/>
                <a:gd name="connsiteX3714" fmla="*/ 330230 w 1083630"/>
                <a:gd name="connsiteY3714" fmla="*/ 1019925 h 1023300"/>
                <a:gd name="connsiteX3715" fmla="*/ 331074 w 1083630"/>
                <a:gd name="connsiteY3715" fmla="*/ 1019925 h 1023300"/>
                <a:gd name="connsiteX3716" fmla="*/ 331918 w 1083630"/>
                <a:gd name="connsiteY3716" fmla="*/ 1020769 h 1023300"/>
                <a:gd name="connsiteX3717" fmla="*/ 332762 w 1083630"/>
                <a:gd name="connsiteY3717" fmla="*/ 1020769 h 1023300"/>
                <a:gd name="connsiteX3718" fmla="*/ 333607 w 1083630"/>
                <a:gd name="connsiteY3718" fmla="*/ 1020769 h 1023300"/>
                <a:gd name="connsiteX3719" fmla="*/ 334451 w 1083630"/>
                <a:gd name="connsiteY3719" fmla="*/ 1020769 h 1023300"/>
                <a:gd name="connsiteX3720" fmla="*/ 334451 w 1083630"/>
                <a:gd name="connsiteY3720" fmla="*/ 1021613 h 1023300"/>
                <a:gd name="connsiteX3721" fmla="*/ 335295 w 1083630"/>
                <a:gd name="connsiteY3721" fmla="*/ 1022457 h 1023300"/>
                <a:gd name="connsiteX3722" fmla="*/ 336139 w 1083630"/>
                <a:gd name="connsiteY3722" fmla="*/ 1022457 h 1023300"/>
                <a:gd name="connsiteX3723" fmla="*/ 336899 w 1083630"/>
                <a:gd name="connsiteY3723" fmla="*/ 1022457 h 1023300"/>
                <a:gd name="connsiteX3724" fmla="*/ 336983 w 1083630"/>
                <a:gd name="connsiteY3724" fmla="*/ 1023301 h 1023300"/>
                <a:gd name="connsiteX3725" fmla="*/ 337743 w 1083630"/>
                <a:gd name="connsiteY3725" fmla="*/ 1023301 h 1023300"/>
                <a:gd name="connsiteX3726" fmla="*/ 338587 w 1083630"/>
                <a:gd name="connsiteY3726" fmla="*/ 1023301 h 1023300"/>
                <a:gd name="connsiteX3727" fmla="*/ 339431 w 1083630"/>
                <a:gd name="connsiteY3727" fmla="*/ 1023301 h 1023300"/>
                <a:gd name="connsiteX3728" fmla="*/ 340275 w 1083630"/>
                <a:gd name="connsiteY3728" fmla="*/ 1023216 h 1023300"/>
                <a:gd name="connsiteX3729" fmla="*/ 341119 w 1083630"/>
                <a:gd name="connsiteY3729" fmla="*/ 1022457 h 1023300"/>
                <a:gd name="connsiteX3730" fmla="*/ 341964 w 1083630"/>
                <a:gd name="connsiteY3730" fmla="*/ 1022372 h 1023300"/>
                <a:gd name="connsiteX3731" fmla="*/ 342808 w 1083630"/>
                <a:gd name="connsiteY3731" fmla="*/ 1022372 h 1023300"/>
                <a:gd name="connsiteX3732" fmla="*/ 343652 w 1083630"/>
                <a:gd name="connsiteY3732" fmla="*/ 1022372 h 1023300"/>
                <a:gd name="connsiteX3733" fmla="*/ 344496 w 1083630"/>
                <a:gd name="connsiteY3733" fmla="*/ 1022372 h 1023300"/>
                <a:gd name="connsiteX3734" fmla="*/ 345340 w 1083630"/>
                <a:gd name="connsiteY3734" fmla="*/ 1021528 h 1023300"/>
                <a:gd name="connsiteX3735" fmla="*/ 346184 w 1083630"/>
                <a:gd name="connsiteY3735" fmla="*/ 1021528 h 1023300"/>
                <a:gd name="connsiteX3736" fmla="*/ 346944 w 1083630"/>
                <a:gd name="connsiteY3736" fmla="*/ 1021528 h 1023300"/>
                <a:gd name="connsiteX3737" fmla="*/ 346944 w 1083630"/>
                <a:gd name="connsiteY3737" fmla="*/ 1020685 h 1023300"/>
                <a:gd name="connsiteX3738" fmla="*/ 347788 w 1083630"/>
                <a:gd name="connsiteY3738" fmla="*/ 1020685 h 1023300"/>
                <a:gd name="connsiteX3739" fmla="*/ 348632 w 1083630"/>
                <a:gd name="connsiteY3739" fmla="*/ 1020685 h 1023300"/>
                <a:gd name="connsiteX3740" fmla="*/ 348632 w 1083630"/>
                <a:gd name="connsiteY3740" fmla="*/ 1019841 h 1023300"/>
                <a:gd name="connsiteX3741" fmla="*/ 349476 w 1083630"/>
                <a:gd name="connsiteY3741" fmla="*/ 1019841 h 1023300"/>
                <a:gd name="connsiteX3742" fmla="*/ 350320 w 1083630"/>
                <a:gd name="connsiteY3742" fmla="*/ 1018997 h 1023300"/>
                <a:gd name="connsiteX3743" fmla="*/ 351165 w 1083630"/>
                <a:gd name="connsiteY3743" fmla="*/ 1018154 h 1023300"/>
                <a:gd name="connsiteX3744" fmla="*/ 352009 w 1083630"/>
                <a:gd name="connsiteY3744" fmla="*/ 1017310 h 1023300"/>
                <a:gd name="connsiteX3745" fmla="*/ 352009 w 1083630"/>
                <a:gd name="connsiteY3745" fmla="*/ 1016466 h 1023300"/>
                <a:gd name="connsiteX3746" fmla="*/ 352009 w 1083630"/>
                <a:gd name="connsiteY3746" fmla="*/ 1015622 h 1023300"/>
                <a:gd name="connsiteX3747" fmla="*/ 352009 w 1083630"/>
                <a:gd name="connsiteY3747" fmla="*/ 1014779 h 1023300"/>
                <a:gd name="connsiteX3748" fmla="*/ 352009 w 1083630"/>
                <a:gd name="connsiteY3748" fmla="*/ 1013935 h 1023300"/>
                <a:gd name="connsiteX3749" fmla="*/ 351165 w 1083630"/>
                <a:gd name="connsiteY3749" fmla="*/ 1014019 h 1023300"/>
                <a:gd name="connsiteX3750" fmla="*/ 351165 w 1083630"/>
                <a:gd name="connsiteY3750" fmla="*/ 1013175 h 1023300"/>
                <a:gd name="connsiteX3751" fmla="*/ 350320 w 1083630"/>
                <a:gd name="connsiteY3751" fmla="*/ 1013175 h 1023300"/>
                <a:gd name="connsiteX3752" fmla="*/ 350320 w 1083630"/>
                <a:gd name="connsiteY3752" fmla="*/ 1012332 h 1023300"/>
                <a:gd name="connsiteX3753" fmla="*/ 349476 w 1083630"/>
                <a:gd name="connsiteY3753" fmla="*/ 1012332 h 1023300"/>
                <a:gd name="connsiteX3754" fmla="*/ 348632 w 1083630"/>
                <a:gd name="connsiteY3754" fmla="*/ 1011488 h 1023300"/>
                <a:gd name="connsiteX3755" fmla="*/ 347788 w 1083630"/>
                <a:gd name="connsiteY3755" fmla="*/ 1011488 h 1023300"/>
                <a:gd name="connsiteX3756" fmla="*/ 346944 w 1083630"/>
                <a:gd name="connsiteY3756" fmla="*/ 1010644 h 1023300"/>
                <a:gd name="connsiteX3757" fmla="*/ 346100 w 1083630"/>
                <a:gd name="connsiteY3757" fmla="*/ 1009800 h 1023300"/>
                <a:gd name="connsiteX3758" fmla="*/ 345256 w 1083630"/>
                <a:gd name="connsiteY3758" fmla="*/ 1009800 h 1023300"/>
                <a:gd name="connsiteX3759" fmla="*/ 344412 w 1083630"/>
                <a:gd name="connsiteY3759" fmla="*/ 1009800 h 1023300"/>
                <a:gd name="connsiteX3760" fmla="*/ 343567 w 1083630"/>
                <a:gd name="connsiteY3760" fmla="*/ 1008957 h 1023300"/>
                <a:gd name="connsiteX3761" fmla="*/ 342723 w 1083630"/>
                <a:gd name="connsiteY3761" fmla="*/ 1008113 h 1023300"/>
                <a:gd name="connsiteX3762" fmla="*/ 341879 w 1083630"/>
                <a:gd name="connsiteY3762" fmla="*/ 1008113 h 1023300"/>
                <a:gd name="connsiteX3763" fmla="*/ 341035 w 1083630"/>
                <a:gd name="connsiteY3763" fmla="*/ 1007354 h 1023300"/>
                <a:gd name="connsiteX3764" fmla="*/ 340191 w 1083630"/>
                <a:gd name="connsiteY3764" fmla="*/ 1006510 h 1023300"/>
                <a:gd name="connsiteX3765" fmla="*/ 339347 w 1083630"/>
                <a:gd name="connsiteY3765" fmla="*/ 1006510 h 1023300"/>
                <a:gd name="connsiteX3766" fmla="*/ 338502 w 1083630"/>
                <a:gd name="connsiteY3766" fmla="*/ 1005666 h 1023300"/>
                <a:gd name="connsiteX3767" fmla="*/ 337658 w 1083630"/>
                <a:gd name="connsiteY3767" fmla="*/ 1004822 h 1023300"/>
                <a:gd name="connsiteX3768" fmla="*/ 337658 w 1083630"/>
                <a:gd name="connsiteY3768" fmla="*/ 1003979 h 1023300"/>
                <a:gd name="connsiteX3769" fmla="*/ 336814 w 1083630"/>
                <a:gd name="connsiteY3769" fmla="*/ 1003135 h 1023300"/>
                <a:gd name="connsiteX3770" fmla="*/ 336814 w 1083630"/>
                <a:gd name="connsiteY3770" fmla="*/ 1002291 h 1023300"/>
                <a:gd name="connsiteX3771" fmla="*/ 336814 w 1083630"/>
                <a:gd name="connsiteY3771" fmla="*/ 1001447 h 1023300"/>
                <a:gd name="connsiteX3772" fmla="*/ 336814 w 1083630"/>
                <a:gd name="connsiteY3772" fmla="*/ 1000604 h 1023300"/>
                <a:gd name="connsiteX3773" fmla="*/ 336814 w 1083630"/>
                <a:gd name="connsiteY3773" fmla="*/ 999760 h 1023300"/>
                <a:gd name="connsiteX3774" fmla="*/ 336814 w 1083630"/>
                <a:gd name="connsiteY3774" fmla="*/ 998916 h 1023300"/>
                <a:gd name="connsiteX3775" fmla="*/ 336814 w 1083630"/>
                <a:gd name="connsiteY3775" fmla="*/ 998072 h 1023300"/>
                <a:gd name="connsiteX3776" fmla="*/ 337658 w 1083630"/>
                <a:gd name="connsiteY3776" fmla="*/ 998072 h 1023300"/>
                <a:gd name="connsiteX3777" fmla="*/ 337658 w 1083630"/>
                <a:gd name="connsiteY3777" fmla="*/ 997228 h 1023300"/>
                <a:gd name="connsiteX3778" fmla="*/ 337658 w 1083630"/>
                <a:gd name="connsiteY3778" fmla="*/ 996385 h 1023300"/>
                <a:gd name="connsiteX3779" fmla="*/ 337658 w 1083630"/>
                <a:gd name="connsiteY3779" fmla="*/ 995541 h 1023300"/>
                <a:gd name="connsiteX3780" fmla="*/ 338502 w 1083630"/>
                <a:gd name="connsiteY3780" fmla="*/ 993938 h 1023300"/>
                <a:gd name="connsiteX3781" fmla="*/ 339347 w 1083630"/>
                <a:gd name="connsiteY3781" fmla="*/ 993094 h 1023300"/>
                <a:gd name="connsiteX3782" fmla="*/ 339347 w 1083630"/>
                <a:gd name="connsiteY3782" fmla="*/ 992250 h 1023300"/>
                <a:gd name="connsiteX3783" fmla="*/ 340106 w 1083630"/>
                <a:gd name="connsiteY3783" fmla="*/ 991407 h 1023300"/>
                <a:gd name="connsiteX3784" fmla="*/ 340951 w 1083630"/>
                <a:gd name="connsiteY3784" fmla="*/ 990563 h 1023300"/>
                <a:gd name="connsiteX3785" fmla="*/ 341795 w 1083630"/>
                <a:gd name="connsiteY3785" fmla="*/ 990563 h 1023300"/>
                <a:gd name="connsiteX3786" fmla="*/ 341795 w 1083630"/>
                <a:gd name="connsiteY3786" fmla="*/ 989719 h 1023300"/>
                <a:gd name="connsiteX3787" fmla="*/ 342639 w 1083630"/>
                <a:gd name="connsiteY3787" fmla="*/ 989719 h 1023300"/>
                <a:gd name="connsiteX3788" fmla="*/ 343483 w 1083630"/>
                <a:gd name="connsiteY3788" fmla="*/ 989635 h 1023300"/>
                <a:gd name="connsiteX3789" fmla="*/ 344327 w 1083630"/>
                <a:gd name="connsiteY3789" fmla="*/ 989635 h 1023300"/>
                <a:gd name="connsiteX3790" fmla="*/ 345171 w 1083630"/>
                <a:gd name="connsiteY3790" fmla="*/ 988791 h 1023300"/>
                <a:gd name="connsiteX3791" fmla="*/ 346016 w 1083630"/>
                <a:gd name="connsiteY3791" fmla="*/ 988791 h 1023300"/>
                <a:gd name="connsiteX3792" fmla="*/ 346859 w 1083630"/>
                <a:gd name="connsiteY3792" fmla="*/ 988791 h 1023300"/>
                <a:gd name="connsiteX3793" fmla="*/ 347704 w 1083630"/>
                <a:gd name="connsiteY3793" fmla="*/ 987947 h 1023300"/>
                <a:gd name="connsiteX3794" fmla="*/ 349308 w 1083630"/>
                <a:gd name="connsiteY3794" fmla="*/ 987947 h 1023300"/>
                <a:gd name="connsiteX3795" fmla="*/ 350152 w 1083630"/>
                <a:gd name="connsiteY3795" fmla="*/ 987947 h 1023300"/>
                <a:gd name="connsiteX3796" fmla="*/ 350152 w 1083630"/>
                <a:gd name="connsiteY3796" fmla="*/ 987104 h 1023300"/>
                <a:gd name="connsiteX3797" fmla="*/ 350996 w 1083630"/>
                <a:gd name="connsiteY3797" fmla="*/ 987104 h 1023300"/>
                <a:gd name="connsiteX3798" fmla="*/ 351840 w 1083630"/>
                <a:gd name="connsiteY3798" fmla="*/ 987104 h 1023300"/>
                <a:gd name="connsiteX3799" fmla="*/ 353528 w 1083630"/>
                <a:gd name="connsiteY3799" fmla="*/ 987104 h 1023300"/>
                <a:gd name="connsiteX3800" fmla="*/ 354372 w 1083630"/>
                <a:gd name="connsiteY3800" fmla="*/ 987104 h 1023300"/>
                <a:gd name="connsiteX3801" fmla="*/ 355217 w 1083630"/>
                <a:gd name="connsiteY3801" fmla="*/ 987104 h 1023300"/>
                <a:gd name="connsiteX3802" fmla="*/ 356061 w 1083630"/>
                <a:gd name="connsiteY3802" fmla="*/ 987947 h 1023300"/>
                <a:gd name="connsiteX3803" fmla="*/ 356905 w 1083630"/>
                <a:gd name="connsiteY3803" fmla="*/ 987947 h 1023300"/>
                <a:gd name="connsiteX3804" fmla="*/ 357749 w 1083630"/>
                <a:gd name="connsiteY3804" fmla="*/ 987947 h 1023300"/>
                <a:gd name="connsiteX3805" fmla="*/ 358593 w 1083630"/>
                <a:gd name="connsiteY3805" fmla="*/ 987947 h 1023300"/>
                <a:gd name="connsiteX3806" fmla="*/ 359437 w 1083630"/>
                <a:gd name="connsiteY3806" fmla="*/ 987947 h 1023300"/>
                <a:gd name="connsiteX3807" fmla="*/ 360197 w 1083630"/>
                <a:gd name="connsiteY3807" fmla="*/ 987947 h 1023300"/>
                <a:gd name="connsiteX3808" fmla="*/ 361041 w 1083630"/>
                <a:gd name="connsiteY3808" fmla="*/ 987947 h 1023300"/>
                <a:gd name="connsiteX3809" fmla="*/ 361885 w 1083630"/>
                <a:gd name="connsiteY3809" fmla="*/ 987947 h 1023300"/>
                <a:gd name="connsiteX3810" fmla="*/ 362729 w 1083630"/>
                <a:gd name="connsiteY3810" fmla="*/ 987947 h 1023300"/>
                <a:gd name="connsiteX3811" fmla="*/ 363574 w 1083630"/>
                <a:gd name="connsiteY3811" fmla="*/ 987947 h 1023300"/>
                <a:gd name="connsiteX3812" fmla="*/ 364418 w 1083630"/>
                <a:gd name="connsiteY3812" fmla="*/ 987947 h 1023300"/>
                <a:gd name="connsiteX3813" fmla="*/ 365262 w 1083630"/>
                <a:gd name="connsiteY3813" fmla="*/ 987863 h 1023300"/>
                <a:gd name="connsiteX3814" fmla="*/ 366106 w 1083630"/>
                <a:gd name="connsiteY3814" fmla="*/ 987863 h 1023300"/>
                <a:gd name="connsiteX3815" fmla="*/ 366950 w 1083630"/>
                <a:gd name="connsiteY3815" fmla="*/ 987863 h 1023300"/>
                <a:gd name="connsiteX3816" fmla="*/ 367794 w 1083630"/>
                <a:gd name="connsiteY3816" fmla="*/ 987019 h 1023300"/>
                <a:gd name="connsiteX3817" fmla="*/ 368639 w 1083630"/>
                <a:gd name="connsiteY3817" fmla="*/ 987019 h 1023300"/>
                <a:gd name="connsiteX3818" fmla="*/ 370242 w 1083630"/>
                <a:gd name="connsiteY3818" fmla="*/ 986175 h 1023300"/>
                <a:gd name="connsiteX3819" fmla="*/ 371087 w 1083630"/>
                <a:gd name="connsiteY3819" fmla="*/ 986175 h 1023300"/>
                <a:gd name="connsiteX3820" fmla="*/ 371931 w 1083630"/>
                <a:gd name="connsiteY3820" fmla="*/ 986175 h 1023300"/>
                <a:gd name="connsiteX3821" fmla="*/ 372775 w 1083630"/>
                <a:gd name="connsiteY3821" fmla="*/ 985332 h 1023300"/>
                <a:gd name="connsiteX3822" fmla="*/ 373619 w 1083630"/>
                <a:gd name="connsiteY3822" fmla="*/ 985332 h 1023300"/>
                <a:gd name="connsiteX3823" fmla="*/ 374463 w 1083630"/>
                <a:gd name="connsiteY3823" fmla="*/ 985332 h 1023300"/>
                <a:gd name="connsiteX3824" fmla="*/ 374463 w 1083630"/>
                <a:gd name="connsiteY3824" fmla="*/ 984488 h 1023300"/>
                <a:gd name="connsiteX3825" fmla="*/ 375307 w 1083630"/>
                <a:gd name="connsiteY3825" fmla="*/ 984488 h 1023300"/>
                <a:gd name="connsiteX3826" fmla="*/ 375307 w 1083630"/>
                <a:gd name="connsiteY3826" fmla="*/ 983644 h 1023300"/>
                <a:gd name="connsiteX3827" fmla="*/ 376151 w 1083630"/>
                <a:gd name="connsiteY3827" fmla="*/ 982800 h 1023300"/>
                <a:gd name="connsiteX3828" fmla="*/ 376996 w 1083630"/>
                <a:gd name="connsiteY3828" fmla="*/ 981957 h 1023300"/>
                <a:gd name="connsiteX3829" fmla="*/ 376996 w 1083630"/>
                <a:gd name="connsiteY3829" fmla="*/ 981113 h 1023300"/>
                <a:gd name="connsiteX3830" fmla="*/ 377755 w 1083630"/>
                <a:gd name="connsiteY3830" fmla="*/ 980269 h 1023300"/>
                <a:gd name="connsiteX3831" fmla="*/ 377755 w 1083630"/>
                <a:gd name="connsiteY3831" fmla="*/ 979425 h 1023300"/>
                <a:gd name="connsiteX3832" fmla="*/ 378599 w 1083630"/>
                <a:gd name="connsiteY3832" fmla="*/ 978582 h 1023300"/>
                <a:gd name="connsiteX3833" fmla="*/ 378599 w 1083630"/>
                <a:gd name="connsiteY3833" fmla="*/ 977738 h 1023300"/>
                <a:gd name="connsiteX3834" fmla="*/ 379444 w 1083630"/>
                <a:gd name="connsiteY3834" fmla="*/ 977738 h 1023300"/>
                <a:gd name="connsiteX3835" fmla="*/ 379444 w 1083630"/>
                <a:gd name="connsiteY3835" fmla="*/ 976894 h 1023300"/>
                <a:gd name="connsiteX3836" fmla="*/ 380288 w 1083630"/>
                <a:gd name="connsiteY3836" fmla="*/ 976050 h 1023300"/>
                <a:gd name="connsiteX3837" fmla="*/ 380288 w 1083630"/>
                <a:gd name="connsiteY3837" fmla="*/ 975207 h 1023300"/>
                <a:gd name="connsiteX3838" fmla="*/ 381132 w 1083630"/>
                <a:gd name="connsiteY3838" fmla="*/ 975207 h 1023300"/>
                <a:gd name="connsiteX3839" fmla="*/ 381132 w 1083630"/>
                <a:gd name="connsiteY3839" fmla="*/ 974363 h 1023300"/>
                <a:gd name="connsiteX3840" fmla="*/ 381976 w 1083630"/>
                <a:gd name="connsiteY3840" fmla="*/ 973604 h 1023300"/>
                <a:gd name="connsiteX3841" fmla="*/ 381976 w 1083630"/>
                <a:gd name="connsiteY3841" fmla="*/ 972760 h 1023300"/>
                <a:gd name="connsiteX3842" fmla="*/ 382820 w 1083630"/>
                <a:gd name="connsiteY3842" fmla="*/ 971916 h 1023300"/>
                <a:gd name="connsiteX3843" fmla="*/ 382736 w 1083630"/>
                <a:gd name="connsiteY3843" fmla="*/ 971072 h 1023300"/>
                <a:gd name="connsiteX3844" fmla="*/ 382736 w 1083630"/>
                <a:gd name="connsiteY3844" fmla="*/ 970229 h 1023300"/>
                <a:gd name="connsiteX3845" fmla="*/ 382736 w 1083630"/>
                <a:gd name="connsiteY3845" fmla="*/ 969385 h 1023300"/>
                <a:gd name="connsiteX3846" fmla="*/ 382736 w 1083630"/>
                <a:gd name="connsiteY3846" fmla="*/ 968541 h 1023300"/>
                <a:gd name="connsiteX3847" fmla="*/ 382736 w 1083630"/>
                <a:gd name="connsiteY3847" fmla="*/ 967697 h 1023300"/>
                <a:gd name="connsiteX3848" fmla="*/ 383580 w 1083630"/>
                <a:gd name="connsiteY3848" fmla="*/ 966854 h 1023300"/>
                <a:gd name="connsiteX3849" fmla="*/ 383580 w 1083630"/>
                <a:gd name="connsiteY3849" fmla="*/ 965166 h 1023300"/>
                <a:gd name="connsiteX3850" fmla="*/ 383580 w 1083630"/>
                <a:gd name="connsiteY3850" fmla="*/ 964322 h 1023300"/>
                <a:gd name="connsiteX3851" fmla="*/ 383580 w 1083630"/>
                <a:gd name="connsiteY3851" fmla="*/ 961791 h 1023300"/>
                <a:gd name="connsiteX3852" fmla="*/ 384424 w 1083630"/>
                <a:gd name="connsiteY3852" fmla="*/ 960947 h 1023300"/>
                <a:gd name="connsiteX3853" fmla="*/ 384424 w 1083630"/>
                <a:gd name="connsiteY3853" fmla="*/ 960103 h 1023300"/>
                <a:gd name="connsiteX3854" fmla="*/ 384424 w 1083630"/>
                <a:gd name="connsiteY3854" fmla="*/ 959260 h 1023300"/>
                <a:gd name="connsiteX3855" fmla="*/ 385268 w 1083630"/>
                <a:gd name="connsiteY3855" fmla="*/ 958416 h 1023300"/>
                <a:gd name="connsiteX3856" fmla="*/ 386112 w 1083630"/>
                <a:gd name="connsiteY3856" fmla="*/ 957572 h 1023300"/>
                <a:gd name="connsiteX3857" fmla="*/ 386872 w 1083630"/>
                <a:gd name="connsiteY3857" fmla="*/ 957572 h 1023300"/>
                <a:gd name="connsiteX3858" fmla="*/ 387716 w 1083630"/>
                <a:gd name="connsiteY3858" fmla="*/ 956729 h 1023300"/>
                <a:gd name="connsiteX3859" fmla="*/ 388560 w 1083630"/>
                <a:gd name="connsiteY3859" fmla="*/ 956729 h 1023300"/>
                <a:gd name="connsiteX3860" fmla="*/ 389404 w 1083630"/>
                <a:gd name="connsiteY3860" fmla="*/ 956729 h 1023300"/>
                <a:gd name="connsiteX3861" fmla="*/ 390249 w 1083630"/>
                <a:gd name="connsiteY3861" fmla="*/ 956729 h 1023300"/>
                <a:gd name="connsiteX3862" fmla="*/ 391093 w 1083630"/>
                <a:gd name="connsiteY3862" fmla="*/ 956729 h 1023300"/>
                <a:gd name="connsiteX3863" fmla="*/ 391937 w 1083630"/>
                <a:gd name="connsiteY3863" fmla="*/ 956729 h 1023300"/>
                <a:gd name="connsiteX3864" fmla="*/ 392781 w 1083630"/>
                <a:gd name="connsiteY3864" fmla="*/ 957572 h 1023300"/>
                <a:gd name="connsiteX3865" fmla="*/ 394469 w 1083630"/>
                <a:gd name="connsiteY3865" fmla="*/ 957572 h 1023300"/>
                <a:gd name="connsiteX3866" fmla="*/ 394469 w 1083630"/>
                <a:gd name="connsiteY3866" fmla="*/ 958416 h 1023300"/>
                <a:gd name="connsiteX3867" fmla="*/ 395314 w 1083630"/>
                <a:gd name="connsiteY3867" fmla="*/ 958416 h 1023300"/>
                <a:gd name="connsiteX3868" fmla="*/ 396158 w 1083630"/>
                <a:gd name="connsiteY3868" fmla="*/ 959260 h 1023300"/>
                <a:gd name="connsiteX3869" fmla="*/ 397002 w 1083630"/>
                <a:gd name="connsiteY3869" fmla="*/ 959260 h 1023300"/>
                <a:gd name="connsiteX3870" fmla="*/ 397846 w 1083630"/>
                <a:gd name="connsiteY3870" fmla="*/ 959260 h 1023300"/>
                <a:gd name="connsiteX3871" fmla="*/ 399450 w 1083630"/>
                <a:gd name="connsiteY3871" fmla="*/ 958416 h 1023300"/>
                <a:gd name="connsiteX3872" fmla="*/ 400294 w 1083630"/>
                <a:gd name="connsiteY3872" fmla="*/ 958416 h 1023300"/>
                <a:gd name="connsiteX3873" fmla="*/ 402826 w 1083630"/>
                <a:gd name="connsiteY3873" fmla="*/ 957488 h 1023300"/>
                <a:gd name="connsiteX3874" fmla="*/ 403671 w 1083630"/>
                <a:gd name="connsiteY3874" fmla="*/ 957488 h 1023300"/>
                <a:gd name="connsiteX3875" fmla="*/ 407047 w 1083630"/>
                <a:gd name="connsiteY3875" fmla="*/ 956644 h 1023300"/>
                <a:gd name="connsiteX3876" fmla="*/ 407891 w 1083630"/>
                <a:gd name="connsiteY3876" fmla="*/ 957488 h 1023300"/>
                <a:gd name="connsiteX3877" fmla="*/ 409495 w 1083630"/>
                <a:gd name="connsiteY3877" fmla="*/ 957488 h 1023300"/>
                <a:gd name="connsiteX3878" fmla="*/ 409495 w 1083630"/>
                <a:gd name="connsiteY3878" fmla="*/ 958332 h 1023300"/>
                <a:gd name="connsiteX3879" fmla="*/ 410339 w 1083630"/>
                <a:gd name="connsiteY3879" fmla="*/ 958332 h 1023300"/>
                <a:gd name="connsiteX3880" fmla="*/ 411184 w 1083630"/>
                <a:gd name="connsiteY3880" fmla="*/ 958332 h 1023300"/>
                <a:gd name="connsiteX3881" fmla="*/ 412028 w 1083630"/>
                <a:gd name="connsiteY3881" fmla="*/ 958332 h 1023300"/>
                <a:gd name="connsiteX3882" fmla="*/ 412872 w 1083630"/>
                <a:gd name="connsiteY3882" fmla="*/ 958332 h 1023300"/>
                <a:gd name="connsiteX3883" fmla="*/ 413716 w 1083630"/>
                <a:gd name="connsiteY3883" fmla="*/ 959175 h 1023300"/>
                <a:gd name="connsiteX3884" fmla="*/ 414560 w 1083630"/>
                <a:gd name="connsiteY3884" fmla="*/ 959175 h 1023300"/>
                <a:gd name="connsiteX3885" fmla="*/ 415404 w 1083630"/>
                <a:gd name="connsiteY3885" fmla="*/ 959175 h 1023300"/>
                <a:gd name="connsiteX3886" fmla="*/ 416248 w 1083630"/>
                <a:gd name="connsiteY3886" fmla="*/ 959175 h 1023300"/>
                <a:gd name="connsiteX3887" fmla="*/ 416248 w 1083630"/>
                <a:gd name="connsiteY3887" fmla="*/ 958332 h 1023300"/>
                <a:gd name="connsiteX3888" fmla="*/ 417092 w 1083630"/>
                <a:gd name="connsiteY3888" fmla="*/ 958332 h 1023300"/>
                <a:gd name="connsiteX3889" fmla="*/ 417092 w 1083630"/>
                <a:gd name="connsiteY3889" fmla="*/ 957488 h 1023300"/>
                <a:gd name="connsiteX3890" fmla="*/ 417092 w 1083630"/>
                <a:gd name="connsiteY3890" fmla="*/ 956644 h 1023300"/>
                <a:gd name="connsiteX3891" fmla="*/ 417937 w 1083630"/>
                <a:gd name="connsiteY3891" fmla="*/ 956644 h 1023300"/>
                <a:gd name="connsiteX3892" fmla="*/ 417937 w 1083630"/>
                <a:gd name="connsiteY3892" fmla="*/ 955801 h 1023300"/>
                <a:gd name="connsiteX3893" fmla="*/ 418781 w 1083630"/>
                <a:gd name="connsiteY3893" fmla="*/ 954957 h 1023300"/>
                <a:gd name="connsiteX3894" fmla="*/ 418696 w 1083630"/>
                <a:gd name="connsiteY3894" fmla="*/ 954113 h 1023300"/>
                <a:gd name="connsiteX3895" fmla="*/ 419541 w 1083630"/>
                <a:gd name="connsiteY3895" fmla="*/ 954113 h 1023300"/>
                <a:gd name="connsiteX3896" fmla="*/ 419541 w 1083630"/>
                <a:gd name="connsiteY3896" fmla="*/ 953269 h 1023300"/>
                <a:gd name="connsiteX3897" fmla="*/ 420385 w 1083630"/>
                <a:gd name="connsiteY3897" fmla="*/ 952425 h 1023300"/>
                <a:gd name="connsiteX3898" fmla="*/ 421229 w 1083630"/>
                <a:gd name="connsiteY3898" fmla="*/ 951582 h 1023300"/>
                <a:gd name="connsiteX3899" fmla="*/ 421229 w 1083630"/>
                <a:gd name="connsiteY3899" fmla="*/ 950738 h 1023300"/>
                <a:gd name="connsiteX3900" fmla="*/ 422073 w 1083630"/>
                <a:gd name="connsiteY3900" fmla="*/ 950738 h 1023300"/>
                <a:gd name="connsiteX3901" fmla="*/ 422073 w 1083630"/>
                <a:gd name="connsiteY3901" fmla="*/ 949894 h 1023300"/>
                <a:gd name="connsiteX3902" fmla="*/ 422073 w 1083630"/>
                <a:gd name="connsiteY3902" fmla="*/ 949050 h 1023300"/>
                <a:gd name="connsiteX3903" fmla="*/ 422073 w 1083630"/>
                <a:gd name="connsiteY3903" fmla="*/ 948207 h 1023300"/>
                <a:gd name="connsiteX3904" fmla="*/ 422917 w 1083630"/>
                <a:gd name="connsiteY3904" fmla="*/ 948207 h 1023300"/>
                <a:gd name="connsiteX3905" fmla="*/ 422917 w 1083630"/>
                <a:gd name="connsiteY3905" fmla="*/ 947363 h 1023300"/>
                <a:gd name="connsiteX3906" fmla="*/ 422917 w 1083630"/>
                <a:gd name="connsiteY3906" fmla="*/ 946519 h 1023300"/>
                <a:gd name="connsiteX3907" fmla="*/ 422917 w 1083630"/>
                <a:gd name="connsiteY3907" fmla="*/ 945675 h 1023300"/>
                <a:gd name="connsiteX3908" fmla="*/ 422917 w 1083630"/>
                <a:gd name="connsiteY3908" fmla="*/ 943988 h 1023300"/>
                <a:gd name="connsiteX3909" fmla="*/ 422917 w 1083630"/>
                <a:gd name="connsiteY3909" fmla="*/ 943144 h 1023300"/>
                <a:gd name="connsiteX3910" fmla="*/ 422917 w 1083630"/>
                <a:gd name="connsiteY3910" fmla="*/ 942300 h 1023300"/>
                <a:gd name="connsiteX3911" fmla="*/ 423761 w 1083630"/>
                <a:gd name="connsiteY3911" fmla="*/ 942300 h 1023300"/>
                <a:gd name="connsiteX3912" fmla="*/ 423677 w 1083630"/>
                <a:gd name="connsiteY3912" fmla="*/ 941457 h 1023300"/>
                <a:gd name="connsiteX3913" fmla="*/ 423677 w 1083630"/>
                <a:gd name="connsiteY3913" fmla="*/ 940613 h 1023300"/>
                <a:gd name="connsiteX3914" fmla="*/ 422917 w 1083630"/>
                <a:gd name="connsiteY3914" fmla="*/ 940697 h 1023300"/>
                <a:gd name="connsiteX3915" fmla="*/ 422073 w 1083630"/>
                <a:gd name="connsiteY3915" fmla="*/ 939854 h 1023300"/>
                <a:gd name="connsiteX3916" fmla="*/ 421229 w 1083630"/>
                <a:gd name="connsiteY3916" fmla="*/ 939854 h 1023300"/>
                <a:gd name="connsiteX3917" fmla="*/ 421229 w 1083630"/>
                <a:gd name="connsiteY3917" fmla="*/ 939010 h 1023300"/>
                <a:gd name="connsiteX3918" fmla="*/ 421229 w 1083630"/>
                <a:gd name="connsiteY3918" fmla="*/ 938166 h 1023300"/>
                <a:gd name="connsiteX3919" fmla="*/ 421229 w 1083630"/>
                <a:gd name="connsiteY3919" fmla="*/ 937322 h 1023300"/>
                <a:gd name="connsiteX3920" fmla="*/ 421989 w 1083630"/>
                <a:gd name="connsiteY3920" fmla="*/ 937322 h 1023300"/>
                <a:gd name="connsiteX3921" fmla="*/ 422833 w 1083630"/>
                <a:gd name="connsiteY3921" fmla="*/ 937322 h 1023300"/>
                <a:gd name="connsiteX3922" fmla="*/ 423677 w 1083630"/>
                <a:gd name="connsiteY3922" fmla="*/ 937322 h 1023300"/>
                <a:gd name="connsiteX3923" fmla="*/ 424521 w 1083630"/>
                <a:gd name="connsiteY3923" fmla="*/ 937322 h 1023300"/>
                <a:gd name="connsiteX3924" fmla="*/ 424521 w 1083630"/>
                <a:gd name="connsiteY3924" fmla="*/ 936479 h 1023300"/>
                <a:gd name="connsiteX3925" fmla="*/ 425365 w 1083630"/>
                <a:gd name="connsiteY3925" fmla="*/ 934791 h 1023300"/>
                <a:gd name="connsiteX3926" fmla="*/ 426209 w 1083630"/>
                <a:gd name="connsiteY3926" fmla="*/ 933104 h 1023300"/>
                <a:gd name="connsiteX3927" fmla="*/ 427053 w 1083630"/>
                <a:gd name="connsiteY3927" fmla="*/ 932260 h 1023300"/>
                <a:gd name="connsiteX3928" fmla="*/ 427053 w 1083630"/>
                <a:gd name="connsiteY3928" fmla="*/ 931416 h 1023300"/>
                <a:gd name="connsiteX3929" fmla="*/ 427898 w 1083630"/>
                <a:gd name="connsiteY3929" fmla="*/ 929728 h 1023300"/>
                <a:gd name="connsiteX3930" fmla="*/ 429501 w 1083630"/>
                <a:gd name="connsiteY3930" fmla="*/ 926353 h 1023300"/>
                <a:gd name="connsiteX3931" fmla="*/ 430346 w 1083630"/>
                <a:gd name="connsiteY3931" fmla="*/ 924666 h 1023300"/>
                <a:gd name="connsiteX3932" fmla="*/ 431190 w 1083630"/>
                <a:gd name="connsiteY3932" fmla="*/ 923822 h 1023300"/>
                <a:gd name="connsiteX3933" fmla="*/ 431190 w 1083630"/>
                <a:gd name="connsiteY3933" fmla="*/ 922979 h 1023300"/>
                <a:gd name="connsiteX3934" fmla="*/ 432034 w 1083630"/>
                <a:gd name="connsiteY3934" fmla="*/ 922135 h 1023300"/>
                <a:gd name="connsiteX3935" fmla="*/ 432034 w 1083630"/>
                <a:gd name="connsiteY3935" fmla="*/ 921291 h 1023300"/>
                <a:gd name="connsiteX3936" fmla="*/ 432878 w 1083630"/>
                <a:gd name="connsiteY3936" fmla="*/ 920447 h 1023300"/>
                <a:gd name="connsiteX3937" fmla="*/ 432878 w 1083630"/>
                <a:gd name="connsiteY3937" fmla="*/ 919604 h 1023300"/>
                <a:gd name="connsiteX3938" fmla="*/ 433722 w 1083630"/>
                <a:gd name="connsiteY3938" fmla="*/ 917916 h 1023300"/>
                <a:gd name="connsiteX3939" fmla="*/ 434482 w 1083630"/>
                <a:gd name="connsiteY3939" fmla="*/ 917072 h 1023300"/>
                <a:gd name="connsiteX3940" fmla="*/ 434482 w 1083630"/>
                <a:gd name="connsiteY3940" fmla="*/ 916229 h 1023300"/>
                <a:gd name="connsiteX3941" fmla="*/ 435326 w 1083630"/>
                <a:gd name="connsiteY3941" fmla="*/ 913697 h 1023300"/>
                <a:gd name="connsiteX3942" fmla="*/ 436170 w 1083630"/>
                <a:gd name="connsiteY3942" fmla="*/ 912853 h 1023300"/>
                <a:gd name="connsiteX3943" fmla="*/ 436170 w 1083630"/>
                <a:gd name="connsiteY3943" fmla="*/ 912094 h 1023300"/>
                <a:gd name="connsiteX3944" fmla="*/ 437014 w 1083630"/>
                <a:gd name="connsiteY3944" fmla="*/ 911250 h 1023300"/>
                <a:gd name="connsiteX3945" fmla="*/ 437858 w 1083630"/>
                <a:gd name="connsiteY3945" fmla="*/ 909563 h 1023300"/>
                <a:gd name="connsiteX3946" fmla="*/ 439547 w 1083630"/>
                <a:gd name="connsiteY3946" fmla="*/ 907032 h 1023300"/>
                <a:gd name="connsiteX3947" fmla="*/ 439547 w 1083630"/>
                <a:gd name="connsiteY3947" fmla="*/ 905344 h 1023300"/>
                <a:gd name="connsiteX3948" fmla="*/ 440306 w 1083630"/>
                <a:gd name="connsiteY3948" fmla="*/ 904500 h 1023300"/>
                <a:gd name="connsiteX3949" fmla="*/ 441151 w 1083630"/>
                <a:gd name="connsiteY3949" fmla="*/ 902813 h 1023300"/>
                <a:gd name="connsiteX3950" fmla="*/ 441151 w 1083630"/>
                <a:gd name="connsiteY3950" fmla="*/ 901969 h 1023300"/>
                <a:gd name="connsiteX3951" fmla="*/ 441995 w 1083630"/>
                <a:gd name="connsiteY3951" fmla="*/ 902813 h 1023300"/>
                <a:gd name="connsiteX3952" fmla="*/ 443683 w 1083630"/>
                <a:gd name="connsiteY3952" fmla="*/ 902813 h 1023300"/>
                <a:gd name="connsiteX3953" fmla="*/ 445371 w 1083630"/>
                <a:gd name="connsiteY3953" fmla="*/ 903657 h 1023300"/>
                <a:gd name="connsiteX3954" fmla="*/ 446216 w 1083630"/>
                <a:gd name="connsiteY3954" fmla="*/ 903657 h 1023300"/>
                <a:gd name="connsiteX3955" fmla="*/ 446216 w 1083630"/>
                <a:gd name="connsiteY3955" fmla="*/ 902813 h 1023300"/>
                <a:gd name="connsiteX3956" fmla="*/ 447060 w 1083630"/>
                <a:gd name="connsiteY3956" fmla="*/ 902813 h 1023300"/>
                <a:gd name="connsiteX3957" fmla="*/ 447060 w 1083630"/>
                <a:gd name="connsiteY3957" fmla="*/ 901125 h 1023300"/>
                <a:gd name="connsiteX3958" fmla="*/ 447060 w 1083630"/>
                <a:gd name="connsiteY3958" fmla="*/ 900282 h 1023300"/>
                <a:gd name="connsiteX3959" fmla="*/ 446216 w 1083630"/>
                <a:gd name="connsiteY3959" fmla="*/ 898594 h 1023300"/>
                <a:gd name="connsiteX3960" fmla="*/ 446216 w 1083630"/>
                <a:gd name="connsiteY3960" fmla="*/ 897750 h 1023300"/>
                <a:gd name="connsiteX3961" fmla="*/ 446216 w 1083630"/>
                <a:gd name="connsiteY3961" fmla="*/ 896907 h 1023300"/>
                <a:gd name="connsiteX3962" fmla="*/ 446216 w 1083630"/>
                <a:gd name="connsiteY3962" fmla="*/ 896063 h 1023300"/>
                <a:gd name="connsiteX3963" fmla="*/ 446216 w 1083630"/>
                <a:gd name="connsiteY3963" fmla="*/ 895219 h 1023300"/>
                <a:gd name="connsiteX3964" fmla="*/ 446216 w 1083630"/>
                <a:gd name="connsiteY3964" fmla="*/ 894375 h 1023300"/>
                <a:gd name="connsiteX3965" fmla="*/ 446975 w 1083630"/>
                <a:gd name="connsiteY3965" fmla="*/ 893532 h 1023300"/>
                <a:gd name="connsiteX3966" fmla="*/ 446975 w 1083630"/>
                <a:gd name="connsiteY3966" fmla="*/ 892688 h 1023300"/>
                <a:gd name="connsiteX3967" fmla="*/ 447820 w 1083630"/>
                <a:gd name="connsiteY3967" fmla="*/ 891844 h 1023300"/>
                <a:gd name="connsiteX3968" fmla="*/ 448663 w 1083630"/>
                <a:gd name="connsiteY3968" fmla="*/ 891000 h 1023300"/>
                <a:gd name="connsiteX3969" fmla="*/ 449508 w 1083630"/>
                <a:gd name="connsiteY3969" fmla="*/ 889313 h 1023300"/>
                <a:gd name="connsiteX3970" fmla="*/ 449508 w 1083630"/>
                <a:gd name="connsiteY3970" fmla="*/ 888469 h 1023300"/>
                <a:gd name="connsiteX3971" fmla="*/ 451196 w 1083630"/>
                <a:gd name="connsiteY3971" fmla="*/ 886782 h 1023300"/>
                <a:gd name="connsiteX3972" fmla="*/ 452040 w 1083630"/>
                <a:gd name="connsiteY3972" fmla="*/ 885938 h 1023300"/>
                <a:gd name="connsiteX3973" fmla="*/ 452040 w 1083630"/>
                <a:gd name="connsiteY3973" fmla="*/ 885094 h 1023300"/>
                <a:gd name="connsiteX3974" fmla="*/ 452040 w 1083630"/>
                <a:gd name="connsiteY3974" fmla="*/ 884250 h 1023300"/>
                <a:gd name="connsiteX3975" fmla="*/ 452884 w 1083630"/>
                <a:gd name="connsiteY3975" fmla="*/ 884250 h 1023300"/>
                <a:gd name="connsiteX3976" fmla="*/ 452884 w 1083630"/>
                <a:gd name="connsiteY3976" fmla="*/ 883407 h 1023300"/>
                <a:gd name="connsiteX3977" fmla="*/ 453644 w 1083630"/>
                <a:gd name="connsiteY3977" fmla="*/ 882563 h 1023300"/>
                <a:gd name="connsiteX3978" fmla="*/ 453644 w 1083630"/>
                <a:gd name="connsiteY3978" fmla="*/ 881719 h 1023300"/>
                <a:gd name="connsiteX3979" fmla="*/ 454488 w 1083630"/>
                <a:gd name="connsiteY3979" fmla="*/ 881719 h 1023300"/>
                <a:gd name="connsiteX3980" fmla="*/ 454488 w 1083630"/>
                <a:gd name="connsiteY3980" fmla="*/ 880875 h 1023300"/>
                <a:gd name="connsiteX3981" fmla="*/ 455332 w 1083630"/>
                <a:gd name="connsiteY3981" fmla="*/ 880032 h 1023300"/>
                <a:gd name="connsiteX3982" fmla="*/ 456176 w 1083630"/>
                <a:gd name="connsiteY3982" fmla="*/ 879188 h 1023300"/>
                <a:gd name="connsiteX3983" fmla="*/ 457021 w 1083630"/>
                <a:gd name="connsiteY3983" fmla="*/ 877500 h 1023300"/>
                <a:gd name="connsiteX3984" fmla="*/ 457865 w 1083630"/>
                <a:gd name="connsiteY3984" fmla="*/ 876657 h 1023300"/>
                <a:gd name="connsiteX3985" fmla="*/ 458709 w 1083630"/>
                <a:gd name="connsiteY3985" fmla="*/ 876657 h 1023300"/>
                <a:gd name="connsiteX3986" fmla="*/ 459553 w 1083630"/>
                <a:gd name="connsiteY3986" fmla="*/ 874969 h 1023300"/>
                <a:gd name="connsiteX3987" fmla="*/ 460397 w 1083630"/>
                <a:gd name="connsiteY3987" fmla="*/ 874125 h 1023300"/>
                <a:gd name="connsiteX3988" fmla="*/ 461157 w 1083630"/>
                <a:gd name="connsiteY3988" fmla="*/ 872522 h 1023300"/>
                <a:gd name="connsiteX3989" fmla="*/ 462001 w 1083630"/>
                <a:gd name="connsiteY3989" fmla="*/ 872438 h 1023300"/>
                <a:gd name="connsiteX3990" fmla="*/ 462001 w 1083630"/>
                <a:gd name="connsiteY3990" fmla="*/ 871679 h 1023300"/>
                <a:gd name="connsiteX3991" fmla="*/ 462845 w 1083630"/>
                <a:gd name="connsiteY3991" fmla="*/ 870835 h 1023300"/>
                <a:gd name="connsiteX3992" fmla="*/ 462845 w 1083630"/>
                <a:gd name="connsiteY3992" fmla="*/ 869991 h 1023300"/>
                <a:gd name="connsiteX3993" fmla="*/ 462845 w 1083630"/>
                <a:gd name="connsiteY3993" fmla="*/ 869147 h 1023300"/>
                <a:gd name="connsiteX3994" fmla="*/ 462845 w 1083630"/>
                <a:gd name="connsiteY3994" fmla="*/ 868303 h 1023300"/>
                <a:gd name="connsiteX3995" fmla="*/ 462001 w 1083630"/>
                <a:gd name="connsiteY3995" fmla="*/ 868303 h 1023300"/>
                <a:gd name="connsiteX3996" fmla="*/ 462001 w 1083630"/>
                <a:gd name="connsiteY3996" fmla="*/ 867460 h 1023300"/>
                <a:gd name="connsiteX3997" fmla="*/ 462001 w 1083630"/>
                <a:gd name="connsiteY3997" fmla="*/ 866616 h 1023300"/>
                <a:gd name="connsiteX3998" fmla="*/ 462001 w 1083630"/>
                <a:gd name="connsiteY3998" fmla="*/ 865772 h 1023300"/>
                <a:gd name="connsiteX3999" fmla="*/ 462001 w 1083630"/>
                <a:gd name="connsiteY3999" fmla="*/ 864928 h 1023300"/>
                <a:gd name="connsiteX4000" fmla="*/ 462001 w 1083630"/>
                <a:gd name="connsiteY4000" fmla="*/ 864085 h 1023300"/>
                <a:gd name="connsiteX4001" fmla="*/ 462845 w 1083630"/>
                <a:gd name="connsiteY4001" fmla="*/ 864085 h 1023300"/>
                <a:gd name="connsiteX4002" fmla="*/ 463689 w 1083630"/>
                <a:gd name="connsiteY4002" fmla="*/ 863241 h 1023300"/>
                <a:gd name="connsiteX4003" fmla="*/ 464533 w 1083630"/>
                <a:gd name="connsiteY4003" fmla="*/ 863241 h 1023300"/>
                <a:gd name="connsiteX4004" fmla="*/ 465378 w 1083630"/>
                <a:gd name="connsiteY4004" fmla="*/ 863241 h 1023300"/>
                <a:gd name="connsiteX4005" fmla="*/ 466222 w 1083630"/>
                <a:gd name="connsiteY4005" fmla="*/ 863241 h 1023300"/>
                <a:gd name="connsiteX4006" fmla="*/ 466222 w 1083630"/>
                <a:gd name="connsiteY4006" fmla="*/ 862397 h 1023300"/>
                <a:gd name="connsiteX4007" fmla="*/ 467066 w 1083630"/>
                <a:gd name="connsiteY4007" fmla="*/ 861554 h 1023300"/>
                <a:gd name="connsiteX4008" fmla="*/ 467826 w 1083630"/>
                <a:gd name="connsiteY4008" fmla="*/ 859022 h 1023300"/>
                <a:gd name="connsiteX4009" fmla="*/ 467826 w 1083630"/>
                <a:gd name="connsiteY4009" fmla="*/ 858179 h 1023300"/>
                <a:gd name="connsiteX4010" fmla="*/ 468670 w 1083630"/>
                <a:gd name="connsiteY4010" fmla="*/ 857335 h 1023300"/>
                <a:gd name="connsiteX4011" fmla="*/ 468670 w 1083630"/>
                <a:gd name="connsiteY4011" fmla="*/ 856491 h 1023300"/>
                <a:gd name="connsiteX4012" fmla="*/ 469514 w 1083630"/>
                <a:gd name="connsiteY4012" fmla="*/ 854804 h 1023300"/>
                <a:gd name="connsiteX4013" fmla="*/ 470358 w 1083630"/>
                <a:gd name="connsiteY4013" fmla="*/ 853960 h 1023300"/>
                <a:gd name="connsiteX4014" fmla="*/ 470358 w 1083630"/>
                <a:gd name="connsiteY4014" fmla="*/ 853116 h 1023300"/>
                <a:gd name="connsiteX4015" fmla="*/ 471202 w 1083630"/>
                <a:gd name="connsiteY4015" fmla="*/ 853116 h 1023300"/>
                <a:gd name="connsiteX4016" fmla="*/ 471202 w 1083630"/>
                <a:gd name="connsiteY4016" fmla="*/ 852272 h 1023300"/>
                <a:gd name="connsiteX4017" fmla="*/ 472046 w 1083630"/>
                <a:gd name="connsiteY4017" fmla="*/ 851428 h 1023300"/>
                <a:gd name="connsiteX4018" fmla="*/ 472046 w 1083630"/>
                <a:gd name="connsiteY4018" fmla="*/ 850585 h 1023300"/>
                <a:gd name="connsiteX4019" fmla="*/ 472891 w 1083630"/>
                <a:gd name="connsiteY4019" fmla="*/ 849741 h 1023300"/>
                <a:gd name="connsiteX4020" fmla="*/ 472891 w 1083630"/>
                <a:gd name="connsiteY4020" fmla="*/ 848897 h 1023300"/>
                <a:gd name="connsiteX4021" fmla="*/ 473735 w 1083630"/>
                <a:gd name="connsiteY4021" fmla="*/ 848053 h 1023300"/>
                <a:gd name="connsiteX4022" fmla="*/ 473735 w 1083630"/>
                <a:gd name="connsiteY4022" fmla="*/ 847210 h 1023300"/>
                <a:gd name="connsiteX4023" fmla="*/ 474495 w 1083630"/>
                <a:gd name="connsiteY4023" fmla="*/ 847210 h 1023300"/>
                <a:gd name="connsiteX4024" fmla="*/ 474495 w 1083630"/>
                <a:gd name="connsiteY4024" fmla="*/ 846366 h 1023300"/>
                <a:gd name="connsiteX4025" fmla="*/ 475338 w 1083630"/>
                <a:gd name="connsiteY4025" fmla="*/ 845522 h 1023300"/>
                <a:gd name="connsiteX4026" fmla="*/ 475338 w 1083630"/>
                <a:gd name="connsiteY4026" fmla="*/ 844679 h 1023300"/>
                <a:gd name="connsiteX4027" fmla="*/ 476183 w 1083630"/>
                <a:gd name="connsiteY4027" fmla="*/ 843835 h 1023300"/>
                <a:gd name="connsiteX4028" fmla="*/ 477027 w 1083630"/>
                <a:gd name="connsiteY4028" fmla="*/ 842991 h 1023300"/>
                <a:gd name="connsiteX4029" fmla="*/ 477027 w 1083630"/>
                <a:gd name="connsiteY4029" fmla="*/ 842147 h 1023300"/>
                <a:gd name="connsiteX4030" fmla="*/ 477871 w 1083630"/>
                <a:gd name="connsiteY4030" fmla="*/ 841304 h 1023300"/>
                <a:gd name="connsiteX4031" fmla="*/ 477871 w 1083630"/>
                <a:gd name="connsiteY4031" fmla="*/ 840460 h 1023300"/>
                <a:gd name="connsiteX4032" fmla="*/ 478715 w 1083630"/>
                <a:gd name="connsiteY4032" fmla="*/ 839616 h 1023300"/>
                <a:gd name="connsiteX4033" fmla="*/ 479559 w 1083630"/>
                <a:gd name="connsiteY4033" fmla="*/ 838772 h 1023300"/>
                <a:gd name="connsiteX4034" fmla="*/ 479559 w 1083630"/>
                <a:gd name="connsiteY4034" fmla="*/ 837929 h 1023300"/>
                <a:gd name="connsiteX4035" fmla="*/ 480403 w 1083630"/>
                <a:gd name="connsiteY4035" fmla="*/ 836241 h 1023300"/>
                <a:gd name="connsiteX4036" fmla="*/ 481248 w 1083630"/>
                <a:gd name="connsiteY4036" fmla="*/ 836241 h 1023300"/>
                <a:gd name="connsiteX4037" fmla="*/ 481248 w 1083630"/>
                <a:gd name="connsiteY4037" fmla="*/ 835397 h 1023300"/>
                <a:gd name="connsiteX4038" fmla="*/ 482007 w 1083630"/>
                <a:gd name="connsiteY4038" fmla="*/ 835397 h 1023300"/>
                <a:gd name="connsiteX4039" fmla="*/ 482007 w 1083630"/>
                <a:gd name="connsiteY4039" fmla="*/ 834553 h 1023300"/>
                <a:gd name="connsiteX4040" fmla="*/ 482007 w 1083630"/>
                <a:gd name="connsiteY4040" fmla="*/ 833710 h 1023300"/>
                <a:gd name="connsiteX4041" fmla="*/ 482852 w 1083630"/>
                <a:gd name="connsiteY4041" fmla="*/ 832866 h 1023300"/>
                <a:gd name="connsiteX4042" fmla="*/ 482852 w 1083630"/>
                <a:gd name="connsiteY4042" fmla="*/ 832107 h 1023300"/>
                <a:gd name="connsiteX4043" fmla="*/ 484540 w 1083630"/>
                <a:gd name="connsiteY4043" fmla="*/ 829575 h 1023300"/>
                <a:gd name="connsiteX4044" fmla="*/ 484540 w 1083630"/>
                <a:gd name="connsiteY4044" fmla="*/ 828731 h 1023300"/>
                <a:gd name="connsiteX4045" fmla="*/ 485384 w 1083630"/>
                <a:gd name="connsiteY4045" fmla="*/ 827888 h 1023300"/>
                <a:gd name="connsiteX4046" fmla="*/ 485384 w 1083630"/>
                <a:gd name="connsiteY4046" fmla="*/ 826200 h 1023300"/>
                <a:gd name="connsiteX4047" fmla="*/ 486228 w 1083630"/>
                <a:gd name="connsiteY4047" fmla="*/ 825357 h 1023300"/>
                <a:gd name="connsiteX4048" fmla="*/ 486228 w 1083630"/>
                <a:gd name="connsiteY4048" fmla="*/ 824513 h 1023300"/>
                <a:gd name="connsiteX4049" fmla="*/ 487916 w 1083630"/>
                <a:gd name="connsiteY4049" fmla="*/ 821138 h 1023300"/>
                <a:gd name="connsiteX4050" fmla="*/ 488676 w 1083630"/>
                <a:gd name="connsiteY4050" fmla="*/ 819450 h 1023300"/>
                <a:gd name="connsiteX4051" fmla="*/ 489520 w 1083630"/>
                <a:gd name="connsiteY4051" fmla="*/ 818607 h 1023300"/>
                <a:gd name="connsiteX4052" fmla="*/ 489520 w 1083630"/>
                <a:gd name="connsiteY4052" fmla="*/ 817763 h 1023300"/>
                <a:gd name="connsiteX4053" fmla="*/ 489520 w 1083630"/>
                <a:gd name="connsiteY4053" fmla="*/ 816919 h 1023300"/>
                <a:gd name="connsiteX4054" fmla="*/ 490364 w 1083630"/>
                <a:gd name="connsiteY4054" fmla="*/ 816075 h 1023300"/>
                <a:gd name="connsiteX4055" fmla="*/ 491208 w 1083630"/>
                <a:gd name="connsiteY4055" fmla="*/ 814388 h 1023300"/>
                <a:gd name="connsiteX4056" fmla="*/ 492053 w 1083630"/>
                <a:gd name="connsiteY4056" fmla="*/ 813544 h 1023300"/>
                <a:gd name="connsiteX4057" fmla="*/ 492897 w 1083630"/>
                <a:gd name="connsiteY4057" fmla="*/ 811013 h 1023300"/>
                <a:gd name="connsiteX4058" fmla="*/ 493741 w 1083630"/>
                <a:gd name="connsiteY4058" fmla="*/ 810169 h 1023300"/>
                <a:gd name="connsiteX4059" fmla="*/ 493741 w 1083630"/>
                <a:gd name="connsiteY4059" fmla="*/ 809325 h 1023300"/>
                <a:gd name="connsiteX4060" fmla="*/ 494585 w 1083630"/>
                <a:gd name="connsiteY4060" fmla="*/ 808482 h 1023300"/>
                <a:gd name="connsiteX4061" fmla="*/ 495429 w 1083630"/>
                <a:gd name="connsiteY4061" fmla="*/ 807638 h 1023300"/>
                <a:gd name="connsiteX4062" fmla="*/ 495429 w 1083630"/>
                <a:gd name="connsiteY4062" fmla="*/ 806794 h 1023300"/>
                <a:gd name="connsiteX4063" fmla="*/ 496189 w 1083630"/>
                <a:gd name="connsiteY4063" fmla="*/ 805950 h 1023300"/>
                <a:gd name="connsiteX4064" fmla="*/ 498722 w 1083630"/>
                <a:gd name="connsiteY4064" fmla="*/ 800888 h 1023300"/>
                <a:gd name="connsiteX4065" fmla="*/ 498722 w 1083630"/>
                <a:gd name="connsiteY4065" fmla="*/ 800044 h 1023300"/>
                <a:gd name="connsiteX4066" fmla="*/ 499566 w 1083630"/>
                <a:gd name="connsiteY4066" fmla="*/ 798357 h 1023300"/>
                <a:gd name="connsiteX4067" fmla="*/ 501254 w 1083630"/>
                <a:gd name="connsiteY4067" fmla="*/ 794981 h 1023300"/>
                <a:gd name="connsiteX4068" fmla="*/ 502098 w 1083630"/>
                <a:gd name="connsiteY4068" fmla="*/ 794138 h 1023300"/>
                <a:gd name="connsiteX4069" fmla="*/ 502098 w 1083630"/>
                <a:gd name="connsiteY4069" fmla="*/ 793294 h 1023300"/>
                <a:gd name="connsiteX4070" fmla="*/ 503702 w 1083630"/>
                <a:gd name="connsiteY4070" fmla="*/ 791607 h 1023300"/>
                <a:gd name="connsiteX4071" fmla="*/ 507078 w 1083630"/>
                <a:gd name="connsiteY4071" fmla="*/ 794138 h 1023300"/>
                <a:gd name="connsiteX4072" fmla="*/ 507923 w 1083630"/>
                <a:gd name="connsiteY4072" fmla="*/ 794981 h 1023300"/>
                <a:gd name="connsiteX4073" fmla="*/ 508767 w 1083630"/>
                <a:gd name="connsiteY4073" fmla="*/ 795825 h 1023300"/>
                <a:gd name="connsiteX4074" fmla="*/ 510455 w 1083630"/>
                <a:gd name="connsiteY4074" fmla="*/ 797513 h 1023300"/>
                <a:gd name="connsiteX4075" fmla="*/ 511299 w 1083630"/>
                <a:gd name="connsiteY4075" fmla="*/ 797513 h 1023300"/>
                <a:gd name="connsiteX4076" fmla="*/ 512988 w 1083630"/>
                <a:gd name="connsiteY4076" fmla="*/ 799200 h 1023300"/>
                <a:gd name="connsiteX4077" fmla="*/ 514676 w 1083630"/>
                <a:gd name="connsiteY4077" fmla="*/ 800044 h 1023300"/>
                <a:gd name="connsiteX4078" fmla="*/ 515520 w 1083630"/>
                <a:gd name="connsiteY4078" fmla="*/ 800888 h 1023300"/>
                <a:gd name="connsiteX4079" fmla="*/ 517208 w 1083630"/>
                <a:gd name="connsiteY4079" fmla="*/ 802575 h 1023300"/>
                <a:gd name="connsiteX4080" fmla="*/ 518052 w 1083630"/>
                <a:gd name="connsiteY4080" fmla="*/ 802575 h 1023300"/>
                <a:gd name="connsiteX4081" fmla="*/ 518896 w 1083630"/>
                <a:gd name="connsiteY4081" fmla="*/ 803335 h 1023300"/>
                <a:gd name="connsiteX4082" fmla="*/ 520585 w 1083630"/>
                <a:gd name="connsiteY4082" fmla="*/ 804179 h 1023300"/>
                <a:gd name="connsiteX4083" fmla="*/ 522273 w 1083630"/>
                <a:gd name="connsiteY4083" fmla="*/ 804179 h 1023300"/>
                <a:gd name="connsiteX4084" fmla="*/ 522273 w 1083630"/>
                <a:gd name="connsiteY4084" fmla="*/ 805022 h 1023300"/>
                <a:gd name="connsiteX4085" fmla="*/ 523877 w 1083630"/>
                <a:gd name="connsiteY4085" fmla="*/ 805022 h 1023300"/>
                <a:gd name="connsiteX4086" fmla="*/ 523877 w 1083630"/>
                <a:gd name="connsiteY4086" fmla="*/ 805866 h 1023300"/>
                <a:gd name="connsiteX4087" fmla="*/ 526409 w 1083630"/>
                <a:gd name="connsiteY4087" fmla="*/ 806710 h 1023300"/>
                <a:gd name="connsiteX4088" fmla="*/ 528098 w 1083630"/>
                <a:gd name="connsiteY4088" fmla="*/ 806710 h 1023300"/>
                <a:gd name="connsiteX4089" fmla="*/ 529786 w 1083630"/>
                <a:gd name="connsiteY4089" fmla="*/ 807554 h 1023300"/>
                <a:gd name="connsiteX4090" fmla="*/ 531474 w 1083630"/>
                <a:gd name="connsiteY4090" fmla="*/ 807554 h 1023300"/>
                <a:gd name="connsiteX4091" fmla="*/ 533163 w 1083630"/>
                <a:gd name="connsiteY4091" fmla="*/ 808397 h 1023300"/>
                <a:gd name="connsiteX4092" fmla="*/ 534851 w 1083630"/>
                <a:gd name="connsiteY4092" fmla="*/ 808397 h 1023300"/>
                <a:gd name="connsiteX4093" fmla="*/ 537383 w 1083630"/>
                <a:gd name="connsiteY4093" fmla="*/ 808397 h 1023300"/>
                <a:gd name="connsiteX4094" fmla="*/ 538987 w 1083630"/>
                <a:gd name="connsiteY4094" fmla="*/ 808397 h 1023300"/>
                <a:gd name="connsiteX4095" fmla="*/ 540676 w 1083630"/>
                <a:gd name="connsiteY4095" fmla="*/ 808397 h 1023300"/>
                <a:gd name="connsiteX4096" fmla="*/ 542364 w 1083630"/>
                <a:gd name="connsiteY4096" fmla="*/ 807554 h 1023300"/>
                <a:gd name="connsiteX4097" fmla="*/ 544052 w 1083630"/>
                <a:gd name="connsiteY4097" fmla="*/ 806710 h 1023300"/>
                <a:gd name="connsiteX4098" fmla="*/ 545740 w 1083630"/>
                <a:gd name="connsiteY4098" fmla="*/ 806710 h 1023300"/>
                <a:gd name="connsiteX4099" fmla="*/ 546584 w 1083630"/>
                <a:gd name="connsiteY4099" fmla="*/ 805866 h 1023300"/>
                <a:gd name="connsiteX4100" fmla="*/ 547429 w 1083630"/>
                <a:gd name="connsiteY4100" fmla="*/ 805866 h 1023300"/>
                <a:gd name="connsiteX4101" fmla="*/ 547429 w 1083630"/>
                <a:gd name="connsiteY4101" fmla="*/ 805022 h 1023300"/>
                <a:gd name="connsiteX4102" fmla="*/ 549117 w 1083630"/>
                <a:gd name="connsiteY4102" fmla="*/ 804179 h 1023300"/>
                <a:gd name="connsiteX4103" fmla="*/ 549961 w 1083630"/>
                <a:gd name="connsiteY4103" fmla="*/ 804179 h 1023300"/>
                <a:gd name="connsiteX4104" fmla="*/ 549961 w 1083630"/>
                <a:gd name="connsiteY4104" fmla="*/ 803335 h 1023300"/>
                <a:gd name="connsiteX4105" fmla="*/ 550805 w 1083630"/>
                <a:gd name="connsiteY4105" fmla="*/ 803335 h 1023300"/>
                <a:gd name="connsiteX4106" fmla="*/ 552409 w 1083630"/>
                <a:gd name="connsiteY4106" fmla="*/ 801647 h 1023300"/>
                <a:gd name="connsiteX4107" fmla="*/ 553253 w 1083630"/>
                <a:gd name="connsiteY4107" fmla="*/ 800803 h 1023300"/>
                <a:gd name="connsiteX4108" fmla="*/ 554097 w 1083630"/>
                <a:gd name="connsiteY4108" fmla="*/ 800803 h 1023300"/>
                <a:gd name="connsiteX4109" fmla="*/ 554097 w 1083630"/>
                <a:gd name="connsiteY4109" fmla="*/ 799960 h 1023300"/>
                <a:gd name="connsiteX4110" fmla="*/ 554942 w 1083630"/>
                <a:gd name="connsiteY4110" fmla="*/ 799116 h 1023300"/>
                <a:gd name="connsiteX4111" fmla="*/ 555786 w 1083630"/>
                <a:gd name="connsiteY4111" fmla="*/ 797428 h 1023300"/>
                <a:gd name="connsiteX4112" fmla="*/ 557474 w 1083630"/>
                <a:gd name="connsiteY4112" fmla="*/ 796585 h 1023300"/>
                <a:gd name="connsiteX4113" fmla="*/ 558318 w 1083630"/>
                <a:gd name="connsiteY4113" fmla="*/ 794897 h 1023300"/>
                <a:gd name="connsiteX4114" fmla="*/ 558318 w 1083630"/>
                <a:gd name="connsiteY4114" fmla="*/ 794053 h 1023300"/>
                <a:gd name="connsiteX4115" fmla="*/ 560006 w 1083630"/>
                <a:gd name="connsiteY4115" fmla="*/ 790679 h 1023300"/>
                <a:gd name="connsiteX4116" fmla="*/ 560766 w 1083630"/>
                <a:gd name="connsiteY4116" fmla="*/ 789835 h 1023300"/>
                <a:gd name="connsiteX4117" fmla="*/ 561610 w 1083630"/>
                <a:gd name="connsiteY4117" fmla="*/ 787304 h 1023300"/>
                <a:gd name="connsiteX4118" fmla="*/ 562454 w 1083630"/>
                <a:gd name="connsiteY4118" fmla="*/ 785616 h 1023300"/>
                <a:gd name="connsiteX4119" fmla="*/ 563299 w 1083630"/>
                <a:gd name="connsiteY4119" fmla="*/ 784772 h 1023300"/>
                <a:gd name="connsiteX4120" fmla="*/ 564143 w 1083630"/>
                <a:gd name="connsiteY4120" fmla="*/ 781397 h 1023300"/>
                <a:gd name="connsiteX4121" fmla="*/ 564143 w 1083630"/>
                <a:gd name="connsiteY4121" fmla="*/ 780553 h 1023300"/>
                <a:gd name="connsiteX4122" fmla="*/ 564987 w 1083630"/>
                <a:gd name="connsiteY4122" fmla="*/ 778866 h 1023300"/>
                <a:gd name="connsiteX4123" fmla="*/ 565831 w 1083630"/>
                <a:gd name="connsiteY4123" fmla="*/ 777178 h 1023300"/>
                <a:gd name="connsiteX4124" fmla="*/ 566675 w 1083630"/>
                <a:gd name="connsiteY4124" fmla="*/ 775491 h 1023300"/>
                <a:gd name="connsiteX4125" fmla="*/ 567519 w 1083630"/>
                <a:gd name="connsiteY4125" fmla="*/ 775491 h 1023300"/>
                <a:gd name="connsiteX4126" fmla="*/ 568364 w 1083630"/>
                <a:gd name="connsiteY4126" fmla="*/ 774647 h 1023300"/>
                <a:gd name="connsiteX4127" fmla="*/ 569123 w 1083630"/>
                <a:gd name="connsiteY4127" fmla="*/ 772960 h 1023300"/>
                <a:gd name="connsiteX4128" fmla="*/ 570811 w 1083630"/>
                <a:gd name="connsiteY4128" fmla="*/ 771272 h 1023300"/>
                <a:gd name="connsiteX4129" fmla="*/ 571656 w 1083630"/>
                <a:gd name="connsiteY4129" fmla="*/ 770429 h 1023300"/>
                <a:gd name="connsiteX4130" fmla="*/ 573344 w 1083630"/>
                <a:gd name="connsiteY4130" fmla="*/ 769585 h 1023300"/>
                <a:gd name="connsiteX4131" fmla="*/ 574188 w 1083630"/>
                <a:gd name="connsiteY4131" fmla="*/ 768741 h 1023300"/>
                <a:gd name="connsiteX4132" fmla="*/ 575032 w 1083630"/>
                <a:gd name="connsiteY4132" fmla="*/ 768741 h 1023300"/>
                <a:gd name="connsiteX4133" fmla="*/ 576721 w 1083630"/>
                <a:gd name="connsiteY4133" fmla="*/ 767897 h 1023300"/>
                <a:gd name="connsiteX4134" fmla="*/ 577565 w 1083630"/>
                <a:gd name="connsiteY4134" fmla="*/ 767897 h 1023300"/>
                <a:gd name="connsiteX4135" fmla="*/ 579253 w 1083630"/>
                <a:gd name="connsiteY4135" fmla="*/ 767897 h 1023300"/>
                <a:gd name="connsiteX4136" fmla="*/ 580941 w 1083630"/>
                <a:gd name="connsiteY4136" fmla="*/ 767053 h 1023300"/>
                <a:gd name="connsiteX4137" fmla="*/ 582545 w 1083630"/>
                <a:gd name="connsiteY4137" fmla="*/ 767897 h 1023300"/>
                <a:gd name="connsiteX4138" fmla="*/ 584234 w 1083630"/>
                <a:gd name="connsiteY4138" fmla="*/ 767897 h 1023300"/>
                <a:gd name="connsiteX4139" fmla="*/ 585922 w 1083630"/>
                <a:gd name="connsiteY4139" fmla="*/ 768741 h 1023300"/>
                <a:gd name="connsiteX4140" fmla="*/ 587610 w 1083630"/>
                <a:gd name="connsiteY4140" fmla="*/ 769585 h 1023300"/>
                <a:gd name="connsiteX4141" fmla="*/ 589298 w 1083630"/>
                <a:gd name="connsiteY4141" fmla="*/ 770429 h 1023300"/>
                <a:gd name="connsiteX4142" fmla="*/ 590987 w 1083630"/>
                <a:gd name="connsiteY4142" fmla="*/ 772116 h 1023300"/>
                <a:gd name="connsiteX4143" fmla="*/ 592675 w 1083630"/>
                <a:gd name="connsiteY4143" fmla="*/ 772960 h 1023300"/>
                <a:gd name="connsiteX4144" fmla="*/ 593519 w 1083630"/>
                <a:gd name="connsiteY4144" fmla="*/ 774647 h 1023300"/>
                <a:gd name="connsiteX4145" fmla="*/ 594363 w 1083630"/>
                <a:gd name="connsiteY4145" fmla="*/ 776250 h 1023300"/>
                <a:gd name="connsiteX4146" fmla="*/ 596052 w 1083630"/>
                <a:gd name="connsiteY4146" fmla="*/ 777094 h 1023300"/>
                <a:gd name="connsiteX4147" fmla="*/ 596896 w 1083630"/>
                <a:gd name="connsiteY4147" fmla="*/ 778782 h 1023300"/>
                <a:gd name="connsiteX4148" fmla="*/ 598584 w 1083630"/>
                <a:gd name="connsiteY4148" fmla="*/ 780469 h 1023300"/>
                <a:gd name="connsiteX4149" fmla="*/ 599428 w 1083630"/>
                <a:gd name="connsiteY4149" fmla="*/ 782157 h 1023300"/>
                <a:gd name="connsiteX4150" fmla="*/ 601116 w 1083630"/>
                <a:gd name="connsiteY4150" fmla="*/ 783000 h 1023300"/>
                <a:gd name="connsiteX4151" fmla="*/ 601960 w 1083630"/>
                <a:gd name="connsiteY4151" fmla="*/ 783844 h 1023300"/>
                <a:gd name="connsiteX4152" fmla="*/ 601960 w 1083630"/>
                <a:gd name="connsiteY4152" fmla="*/ 784688 h 1023300"/>
                <a:gd name="connsiteX4153" fmla="*/ 603564 w 1083630"/>
                <a:gd name="connsiteY4153" fmla="*/ 785532 h 1023300"/>
                <a:gd name="connsiteX4154" fmla="*/ 605253 w 1083630"/>
                <a:gd name="connsiteY4154" fmla="*/ 786375 h 1023300"/>
                <a:gd name="connsiteX4155" fmla="*/ 606941 w 1083630"/>
                <a:gd name="connsiteY4155" fmla="*/ 788063 h 1023300"/>
                <a:gd name="connsiteX4156" fmla="*/ 608629 w 1083630"/>
                <a:gd name="connsiteY4156" fmla="*/ 788906 h 1023300"/>
                <a:gd name="connsiteX4157" fmla="*/ 608629 w 1083630"/>
                <a:gd name="connsiteY4157" fmla="*/ 789750 h 1023300"/>
                <a:gd name="connsiteX4158" fmla="*/ 609473 w 1083630"/>
                <a:gd name="connsiteY4158" fmla="*/ 789750 h 1023300"/>
                <a:gd name="connsiteX4159" fmla="*/ 611162 w 1083630"/>
                <a:gd name="connsiteY4159" fmla="*/ 791438 h 1023300"/>
                <a:gd name="connsiteX4160" fmla="*/ 612850 w 1083630"/>
                <a:gd name="connsiteY4160" fmla="*/ 792197 h 1023300"/>
                <a:gd name="connsiteX4161" fmla="*/ 614538 w 1083630"/>
                <a:gd name="connsiteY4161" fmla="*/ 793041 h 1023300"/>
                <a:gd name="connsiteX4162" fmla="*/ 616227 w 1083630"/>
                <a:gd name="connsiteY4162" fmla="*/ 793885 h 1023300"/>
                <a:gd name="connsiteX4163" fmla="*/ 617071 w 1083630"/>
                <a:gd name="connsiteY4163" fmla="*/ 793885 h 1023300"/>
                <a:gd name="connsiteX4164" fmla="*/ 618759 w 1083630"/>
                <a:gd name="connsiteY4164" fmla="*/ 794728 h 1023300"/>
                <a:gd name="connsiteX4165" fmla="*/ 620363 w 1083630"/>
                <a:gd name="connsiteY4165" fmla="*/ 795572 h 1023300"/>
                <a:gd name="connsiteX4166" fmla="*/ 622895 w 1083630"/>
                <a:gd name="connsiteY4166" fmla="*/ 797260 h 1023300"/>
                <a:gd name="connsiteX4167" fmla="*/ 624584 w 1083630"/>
                <a:gd name="connsiteY4167" fmla="*/ 798104 h 1023300"/>
                <a:gd name="connsiteX4168" fmla="*/ 627116 w 1083630"/>
                <a:gd name="connsiteY4168" fmla="*/ 798104 h 1023300"/>
                <a:gd name="connsiteX4169" fmla="*/ 628804 w 1083630"/>
                <a:gd name="connsiteY4169" fmla="*/ 798947 h 1023300"/>
                <a:gd name="connsiteX4170" fmla="*/ 630493 w 1083630"/>
                <a:gd name="connsiteY4170" fmla="*/ 798947 h 1023300"/>
                <a:gd name="connsiteX4171" fmla="*/ 634713 w 1083630"/>
                <a:gd name="connsiteY4171" fmla="*/ 800635 h 1023300"/>
                <a:gd name="connsiteX4172" fmla="*/ 636317 w 1083630"/>
                <a:gd name="connsiteY4172" fmla="*/ 800635 h 1023300"/>
                <a:gd name="connsiteX4173" fmla="*/ 638006 w 1083630"/>
                <a:gd name="connsiteY4173" fmla="*/ 800635 h 1023300"/>
                <a:gd name="connsiteX4174" fmla="*/ 639694 w 1083630"/>
                <a:gd name="connsiteY4174" fmla="*/ 801479 h 1023300"/>
                <a:gd name="connsiteX4175" fmla="*/ 641382 w 1083630"/>
                <a:gd name="connsiteY4175" fmla="*/ 801479 h 1023300"/>
                <a:gd name="connsiteX4176" fmla="*/ 643071 w 1083630"/>
                <a:gd name="connsiteY4176" fmla="*/ 801479 h 1023300"/>
                <a:gd name="connsiteX4177" fmla="*/ 644759 w 1083630"/>
                <a:gd name="connsiteY4177" fmla="*/ 802322 h 1023300"/>
                <a:gd name="connsiteX4178" fmla="*/ 646447 w 1083630"/>
                <a:gd name="connsiteY4178" fmla="*/ 802238 h 1023300"/>
                <a:gd name="connsiteX4179" fmla="*/ 647291 w 1083630"/>
                <a:gd name="connsiteY4179" fmla="*/ 802238 h 1023300"/>
                <a:gd name="connsiteX4180" fmla="*/ 650668 w 1083630"/>
                <a:gd name="connsiteY4180" fmla="*/ 802238 h 1023300"/>
                <a:gd name="connsiteX4181" fmla="*/ 653116 w 1083630"/>
                <a:gd name="connsiteY4181" fmla="*/ 802238 h 1023300"/>
                <a:gd name="connsiteX4182" fmla="*/ 653960 w 1083630"/>
                <a:gd name="connsiteY4182" fmla="*/ 803082 h 1023300"/>
                <a:gd name="connsiteX4183" fmla="*/ 654804 w 1083630"/>
                <a:gd name="connsiteY4183" fmla="*/ 803082 h 1023300"/>
                <a:gd name="connsiteX4184" fmla="*/ 655648 w 1083630"/>
                <a:gd name="connsiteY4184" fmla="*/ 803082 h 1023300"/>
                <a:gd name="connsiteX4185" fmla="*/ 656492 w 1083630"/>
                <a:gd name="connsiteY4185" fmla="*/ 803082 h 1023300"/>
                <a:gd name="connsiteX4186" fmla="*/ 658181 w 1083630"/>
                <a:gd name="connsiteY4186" fmla="*/ 803082 h 1023300"/>
                <a:gd name="connsiteX4187" fmla="*/ 659869 w 1083630"/>
                <a:gd name="connsiteY4187" fmla="*/ 803925 h 1023300"/>
                <a:gd name="connsiteX4188" fmla="*/ 661557 w 1083630"/>
                <a:gd name="connsiteY4188" fmla="*/ 804769 h 1023300"/>
                <a:gd name="connsiteX4189" fmla="*/ 663245 w 1083630"/>
                <a:gd name="connsiteY4189" fmla="*/ 805613 h 1023300"/>
                <a:gd name="connsiteX4190" fmla="*/ 664934 w 1083630"/>
                <a:gd name="connsiteY4190" fmla="*/ 806457 h 1023300"/>
                <a:gd name="connsiteX4191" fmla="*/ 666538 w 1083630"/>
                <a:gd name="connsiteY4191" fmla="*/ 808144 h 1023300"/>
                <a:gd name="connsiteX4192" fmla="*/ 668226 w 1083630"/>
                <a:gd name="connsiteY4192" fmla="*/ 808988 h 1023300"/>
                <a:gd name="connsiteX4193" fmla="*/ 669070 w 1083630"/>
                <a:gd name="connsiteY4193" fmla="*/ 810675 h 1023300"/>
                <a:gd name="connsiteX4194" fmla="*/ 671602 w 1083630"/>
                <a:gd name="connsiteY4194" fmla="*/ 811519 h 1023300"/>
                <a:gd name="connsiteX4195" fmla="*/ 673291 w 1083630"/>
                <a:gd name="connsiteY4195" fmla="*/ 813207 h 1023300"/>
                <a:gd name="connsiteX4196" fmla="*/ 678356 w 1083630"/>
                <a:gd name="connsiteY4196" fmla="*/ 816497 h 1023300"/>
                <a:gd name="connsiteX4197" fmla="*/ 680888 w 1083630"/>
                <a:gd name="connsiteY4197" fmla="*/ 817341 h 1023300"/>
                <a:gd name="connsiteX4198" fmla="*/ 682492 w 1083630"/>
                <a:gd name="connsiteY4198" fmla="*/ 817341 h 1023300"/>
                <a:gd name="connsiteX4199" fmla="*/ 686713 w 1083630"/>
                <a:gd name="connsiteY4199" fmla="*/ 818185 h 1023300"/>
                <a:gd name="connsiteX4200" fmla="*/ 689245 w 1083630"/>
                <a:gd name="connsiteY4200" fmla="*/ 817341 h 1023300"/>
                <a:gd name="connsiteX4201" fmla="*/ 694310 w 1083630"/>
                <a:gd name="connsiteY4201" fmla="*/ 816497 h 1023300"/>
                <a:gd name="connsiteX4202" fmla="*/ 696758 w 1083630"/>
                <a:gd name="connsiteY4202" fmla="*/ 815653 h 1023300"/>
                <a:gd name="connsiteX4203" fmla="*/ 699290 w 1083630"/>
                <a:gd name="connsiteY4203" fmla="*/ 814810 h 1023300"/>
                <a:gd name="connsiteX4204" fmla="*/ 700135 w 1083630"/>
                <a:gd name="connsiteY4204" fmla="*/ 813966 h 1023300"/>
                <a:gd name="connsiteX4205" fmla="*/ 701823 w 1083630"/>
                <a:gd name="connsiteY4205" fmla="*/ 813122 h 1023300"/>
                <a:gd name="connsiteX4206" fmla="*/ 702667 w 1083630"/>
                <a:gd name="connsiteY4206" fmla="*/ 813122 h 1023300"/>
                <a:gd name="connsiteX4207" fmla="*/ 703511 w 1083630"/>
                <a:gd name="connsiteY4207" fmla="*/ 812279 h 1023300"/>
                <a:gd name="connsiteX4208" fmla="*/ 704355 w 1083630"/>
                <a:gd name="connsiteY4208" fmla="*/ 811435 h 1023300"/>
                <a:gd name="connsiteX4209" fmla="*/ 705200 w 1083630"/>
                <a:gd name="connsiteY4209" fmla="*/ 811435 h 1023300"/>
                <a:gd name="connsiteX4210" fmla="*/ 705200 w 1083630"/>
                <a:gd name="connsiteY4210" fmla="*/ 810591 h 1023300"/>
                <a:gd name="connsiteX4211" fmla="*/ 706044 w 1083630"/>
                <a:gd name="connsiteY4211" fmla="*/ 809747 h 1023300"/>
                <a:gd name="connsiteX4212" fmla="*/ 706888 w 1083630"/>
                <a:gd name="connsiteY4212" fmla="*/ 809747 h 1023300"/>
                <a:gd name="connsiteX4213" fmla="*/ 706888 w 1083630"/>
                <a:gd name="connsiteY4213" fmla="*/ 808904 h 1023300"/>
                <a:gd name="connsiteX4214" fmla="*/ 707732 w 1083630"/>
                <a:gd name="connsiteY4214" fmla="*/ 808904 h 1023300"/>
                <a:gd name="connsiteX4215" fmla="*/ 708576 w 1083630"/>
                <a:gd name="connsiteY4215" fmla="*/ 808060 h 1023300"/>
                <a:gd name="connsiteX4216" fmla="*/ 708576 w 1083630"/>
                <a:gd name="connsiteY4216" fmla="*/ 807300 h 1023300"/>
                <a:gd name="connsiteX4217" fmla="*/ 709336 w 1083630"/>
                <a:gd name="connsiteY4217" fmla="*/ 806457 h 1023300"/>
                <a:gd name="connsiteX4218" fmla="*/ 710180 w 1083630"/>
                <a:gd name="connsiteY4218" fmla="*/ 806457 h 1023300"/>
                <a:gd name="connsiteX4219" fmla="*/ 710180 w 1083630"/>
                <a:gd name="connsiteY4219" fmla="*/ 805613 h 1023300"/>
                <a:gd name="connsiteX4220" fmla="*/ 711868 w 1083630"/>
                <a:gd name="connsiteY4220" fmla="*/ 803925 h 1023300"/>
                <a:gd name="connsiteX4221" fmla="*/ 711868 w 1083630"/>
                <a:gd name="connsiteY4221" fmla="*/ 803082 h 1023300"/>
                <a:gd name="connsiteX4222" fmla="*/ 712713 w 1083630"/>
                <a:gd name="connsiteY4222" fmla="*/ 802238 h 1023300"/>
                <a:gd name="connsiteX4223" fmla="*/ 715245 w 1083630"/>
                <a:gd name="connsiteY4223" fmla="*/ 798863 h 1023300"/>
                <a:gd name="connsiteX4224" fmla="*/ 716089 w 1083630"/>
                <a:gd name="connsiteY4224" fmla="*/ 798863 h 1023300"/>
                <a:gd name="connsiteX4225" fmla="*/ 716089 w 1083630"/>
                <a:gd name="connsiteY4225" fmla="*/ 798019 h 1023300"/>
                <a:gd name="connsiteX4226" fmla="*/ 716933 w 1083630"/>
                <a:gd name="connsiteY4226" fmla="*/ 797175 h 1023300"/>
                <a:gd name="connsiteX4227" fmla="*/ 716933 w 1083630"/>
                <a:gd name="connsiteY4227" fmla="*/ 796332 h 1023300"/>
                <a:gd name="connsiteX4228" fmla="*/ 717777 w 1083630"/>
                <a:gd name="connsiteY4228" fmla="*/ 796332 h 1023300"/>
                <a:gd name="connsiteX4229" fmla="*/ 717777 w 1083630"/>
                <a:gd name="connsiteY4229" fmla="*/ 795488 h 1023300"/>
                <a:gd name="connsiteX4230" fmla="*/ 718621 w 1083630"/>
                <a:gd name="connsiteY4230" fmla="*/ 794644 h 1023300"/>
                <a:gd name="connsiteX4231" fmla="*/ 718621 w 1083630"/>
                <a:gd name="connsiteY4231" fmla="*/ 793800 h 1023300"/>
                <a:gd name="connsiteX4232" fmla="*/ 719466 w 1083630"/>
                <a:gd name="connsiteY4232" fmla="*/ 793800 h 1023300"/>
                <a:gd name="connsiteX4233" fmla="*/ 719466 w 1083630"/>
                <a:gd name="connsiteY4233" fmla="*/ 792957 h 1023300"/>
                <a:gd name="connsiteX4234" fmla="*/ 720310 w 1083630"/>
                <a:gd name="connsiteY4234" fmla="*/ 792957 h 1023300"/>
                <a:gd name="connsiteX4235" fmla="*/ 721154 w 1083630"/>
                <a:gd name="connsiteY4235" fmla="*/ 791269 h 1023300"/>
                <a:gd name="connsiteX4236" fmla="*/ 721914 w 1083630"/>
                <a:gd name="connsiteY4236" fmla="*/ 791269 h 1023300"/>
                <a:gd name="connsiteX4237" fmla="*/ 721914 w 1083630"/>
                <a:gd name="connsiteY4237" fmla="*/ 790425 h 1023300"/>
                <a:gd name="connsiteX4238" fmla="*/ 722758 w 1083630"/>
                <a:gd name="connsiteY4238" fmla="*/ 790425 h 1023300"/>
                <a:gd name="connsiteX4239" fmla="*/ 722758 w 1083630"/>
                <a:gd name="connsiteY4239" fmla="*/ 789582 h 1023300"/>
                <a:gd name="connsiteX4240" fmla="*/ 723602 w 1083630"/>
                <a:gd name="connsiteY4240" fmla="*/ 789582 h 1023300"/>
                <a:gd name="connsiteX4241" fmla="*/ 724446 w 1083630"/>
                <a:gd name="connsiteY4241" fmla="*/ 788738 h 1023300"/>
                <a:gd name="connsiteX4242" fmla="*/ 725290 w 1083630"/>
                <a:gd name="connsiteY4242" fmla="*/ 788738 h 1023300"/>
                <a:gd name="connsiteX4243" fmla="*/ 725290 w 1083630"/>
                <a:gd name="connsiteY4243" fmla="*/ 787894 h 1023300"/>
                <a:gd name="connsiteX4244" fmla="*/ 726134 w 1083630"/>
                <a:gd name="connsiteY4244" fmla="*/ 787894 h 1023300"/>
                <a:gd name="connsiteX4245" fmla="*/ 726978 w 1083630"/>
                <a:gd name="connsiteY4245" fmla="*/ 787050 h 1023300"/>
                <a:gd name="connsiteX4246" fmla="*/ 727823 w 1083630"/>
                <a:gd name="connsiteY4246" fmla="*/ 787050 h 1023300"/>
                <a:gd name="connsiteX4247" fmla="*/ 728667 w 1083630"/>
                <a:gd name="connsiteY4247" fmla="*/ 786207 h 1023300"/>
                <a:gd name="connsiteX4248" fmla="*/ 729511 w 1083630"/>
                <a:gd name="connsiteY4248" fmla="*/ 786207 h 1023300"/>
                <a:gd name="connsiteX4249" fmla="*/ 730355 w 1083630"/>
                <a:gd name="connsiteY4249" fmla="*/ 786207 h 1023300"/>
                <a:gd name="connsiteX4250" fmla="*/ 730355 w 1083630"/>
                <a:gd name="connsiteY4250" fmla="*/ 785363 h 1023300"/>
                <a:gd name="connsiteX4251" fmla="*/ 731199 w 1083630"/>
                <a:gd name="connsiteY4251" fmla="*/ 785363 h 1023300"/>
                <a:gd name="connsiteX4252" fmla="*/ 732043 w 1083630"/>
                <a:gd name="connsiteY4252" fmla="*/ 785363 h 1023300"/>
                <a:gd name="connsiteX4253" fmla="*/ 732888 w 1083630"/>
                <a:gd name="connsiteY4253" fmla="*/ 785363 h 1023300"/>
                <a:gd name="connsiteX4254" fmla="*/ 733732 w 1083630"/>
                <a:gd name="connsiteY4254" fmla="*/ 784519 h 1023300"/>
                <a:gd name="connsiteX4255" fmla="*/ 734576 w 1083630"/>
                <a:gd name="connsiteY4255" fmla="*/ 784519 h 1023300"/>
                <a:gd name="connsiteX4256" fmla="*/ 735420 w 1083630"/>
                <a:gd name="connsiteY4256" fmla="*/ 784519 h 1023300"/>
                <a:gd name="connsiteX4257" fmla="*/ 736180 w 1083630"/>
                <a:gd name="connsiteY4257" fmla="*/ 784519 h 1023300"/>
                <a:gd name="connsiteX4258" fmla="*/ 737024 w 1083630"/>
                <a:gd name="connsiteY4258" fmla="*/ 784519 h 1023300"/>
                <a:gd name="connsiteX4259" fmla="*/ 737868 w 1083630"/>
                <a:gd name="connsiteY4259" fmla="*/ 784519 h 1023300"/>
                <a:gd name="connsiteX4260" fmla="*/ 738712 w 1083630"/>
                <a:gd name="connsiteY4260" fmla="*/ 784519 h 1023300"/>
                <a:gd name="connsiteX4261" fmla="*/ 739556 w 1083630"/>
                <a:gd name="connsiteY4261" fmla="*/ 784519 h 1023300"/>
                <a:gd name="connsiteX4262" fmla="*/ 740401 w 1083630"/>
                <a:gd name="connsiteY4262" fmla="*/ 784519 h 1023300"/>
                <a:gd name="connsiteX4263" fmla="*/ 741245 w 1083630"/>
                <a:gd name="connsiteY4263" fmla="*/ 784519 h 1023300"/>
                <a:gd name="connsiteX4264" fmla="*/ 742089 w 1083630"/>
                <a:gd name="connsiteY4264" fmla="*/ 784519 h 1023300"/>
                <a:gd name="connsiteX4265" fmla="*/ 742933 w 1083630"/>
                <a:gd name="connsiteY4265" fmla="*/ 784519 h 1023300"/>
                <a:gd name="connsiteX4266" fmla="*/ 743777 w 1083630"/>
                <a:gd name="connsiteY4266" fmla="*/ 784519 h 1023300"/>
                <a:gd name="connsiteX4267" fmla="*/ 744621 w 1083630"/>
                <a:gd name="connsiteY4267" fmla="*/ 784519 h 1023300"/>
                <a:gd name="connsiteX4268" fmla="*/ 745465 w 1083630"/>
                <a:gd name="connsiteY4268" fmla="*/ 784519 h 1023300"/>
                <a:gd name="connsiteX4269" fmla="*/ 745465 w 1083630"/>
                <a:gd name="connsiteY4269" fmla="*/ 785363 h 1023300"/>
                <a:gd name="connsiteX4270" fmla="*/ 746309 w 1083630"/>
                <a:gd name="connsiteY4270" fmla="*/ 785363 h 1023300"/>
                <a:gd name="connsiteX4271" fmla="*/ 747154 w 1083630"/>
                <a:gd name="connsiteY4271" fmla="*/ 785363 h 1023300"/>
                <a:gd name="connsiteX4272" fmla="*/ 747998 w 1083630"/>
                <a:gd name="connsiteY4272" fmla="*/ 785363 h 1023300"/>
                <a:gd name="connsiteX4273" fmla="*/ 748842 w 1083630"/>
                <a:gd name="connsiteY4273" fmla="*/ 786207 h 1023300"/>
                <a:gd name="connsiteX4274" fmla="*/ 749686 w 1083630"/>
                <a:gd name="connsiteY4274" fmla="*/ 786207 h 1023300"/>
                <a:gd name="connsiteX4275" fmla="*/ 750446 w 1083630"/>
                <a:gd name="connsiteY4275" fmla="*/ 786207 h 1023300"/>
                <a:gd name="connsiteX4276" fmla="*/ 751290 w 1083630"/>
                <a:gd name="connsiteY4276" fmla="*/ 786207 h 1023300"/>
                <a:gd name="connsiteX4277" fmla="*/ 752134 w 1083630"/>
                <a:gd name="connsiteY4277" fmla="*/ 787050 h 1023300"/>
                <a:gd name="connsiteX4278" fmla="*/ 752978 w 1083630"/>
                <a:gd name="connsiteY4278" fmla="*/ 787050 h 1023300"/>
                <a:gd name="connsiteX4279" fmla="*/ 753822 w 1083630"/>
                <a:gd name="connsiteY4279" fmla="*/ 787050 h 1023300"/>
                <a:gd name="connsiteX4280" fmla="*/ 754666 w 1083630"/>
                <a:gd name="connsiteY4280" fmla="*/ 787894 h 1023300"/>
                <a:gd name="connsiteX4281" fmla="*/ 755511 w 1083630"/>
                <a:gd name="connsiteY4281" fmla="*/ 787894 h 1023300"/>
                <a:gd name="connsiteX4282" fmla="*/ 756355 w 1083630"/>
                <a:gd name="connsiteY4282" fmla="*/ 787894 h 1023300"/>
                <a:gd name="connsiteX4283" fmla="*/ 757199 w 1083630"/>
                <a:gd name="connsiteY4283" fmla="*/ 787894 h 1023300"/>
                <a:gd name="connsiteX4284" fmla="*/ 758043 w 1083630"/>
                <a:gd name="connsiteY4284" fmla="*/ 787894 h 1023300"/>
                <a:gd name="connsiteX4285" fmla="*/ 758887 w 1083630"/>
                <a:gd name="connsiteY4285" fmla="*/ 787894 h 1023300"/>
                <a:gd name="connsiteX4286" fmla="*/ 759731 w 1083630"/>
                <a:gd name="connsiteY4286" fmla="*/ 787894 h 1023300"/>
                <a:gd name="connsiteX4287" fmla="*/ 760576 w 1083630"/>
                <a:gd name="connsiteY4287" fmla="*/ 787894 h 1023300"/>
                <a:gd name="connsiteX4288" fmla="*/ 761420 w 1083630"/>
                <a:gd name="connsiteY4288" fmla="*/ 787894 h 1023300"/>
                <a:gd name="connsiteX4289" fmla="*/ 762264 w 1083630"/>
                <a:gd name="connsiteY4289" fmla="*/ 787894 h 1023300"/>
                <a:gd name="connsiteX4290" fmla="*/ 763108 w 1083630"/>
                <a:gd name="connsiteY4290" fmla="*/ 787894 h 1023300"/>
                <a:gd name="connsiteX4291" fmla="*/ 763952 w 1083630"/>
                <a:gd name="connsiteY4291" fmla="*/ 787894 h 1023300"/>
                <a:gd name="connsiteX4292" fmla="*/ 764796 w 1083630"/>
                <a:gd name="connsiteY4292" fmla="*/ 787894 h 1023300"/>
                <a:gd name="connsiteX4293" fmla="*/ 765556 w 1083630"/>
                <a:gd name="connsiteY4293" fmla="*/ 787894 h 1023300"/>
                <a:gd name="connsiteX4294" fmla="*/ 766400 w 1083630"/>
                <a:gd name="connsiteY4294" fmla="*/ 787894 h 1023300"/>
                <a:gd name="connsiteX4295" fmla="*/ 767244 w 1083630"/>
                <a:gd name="connsiteY4295" fmla="*/ 787894 h 1023300"/>
                <a:gd name="connsiteX4296" fmla="*/ 768089 w 1083630"/>
                <a:gd name="connsiteY4296" fmla="*/ 787894 h 1023300"/>
                <a:gd name="connsiteX4297" fmla="*/ 768932 w 1083630"/>
                <a:gd name="connsiteY4297" fmla="*/ 787050 h 1023300"/>
                <a:gd name="connsiteX4298" fmla="*/ 769777 w 1083630"/>
                <a:gd name="connsiteY4298" fmla="*/ 787050 h 1023300"/>
                <a:gd name="connsiteX4299" fmla="*/ 770621 w 1083630"/>
                <a:gd name="connsiteY4299" fmla="*/ 787050 h 1023300"/>
                <a:gd name="connsiteX4300" fmla="*/ 771465 w 1083630"/>
                <a:gd name="connsiteY4300" fmla="*/ 787050 h 1023300"/>
                <a:gd name="connsiteX4301" fmla="*/ 772309 w 1083630"/>
                <a:gd name="connsiteY4301" fmla="*/ 786207 h 1023300"/>
                <a:gd name="connsiteX4302" fmla="*/ 773153 w 1083630"/>
                <a:gd name="connsiteY4302" fmla="*/ 786207 h 1023300"/>
                <a:gd name="connsiteX4303" fmla="*/ 773997 w 1083630"/>
                <a:gd name="connsiteY4303" fmla="*/ 786207 h 1023300"/>
                <a:gd name="connsiteX4304" fmla="*/ 774842 w 1083630"/>
                <a:gd name="connsiteY4304" fmla="*/ 785363 h 1023300"/>
                <a:gd name="connsiteX4305" fmla="*/ 775686 w 1083630"/>
                <a:gd name="connsiteY4305" fmla="*/ 785363 h 1023300"/>
                <a:gd name="connsiteX4306" fmla="*/ 776530 w 1083630"/>
                <a:gd name="connsiteY4306" fmla="*/ 784519 h 1023300"/>
                <a:gd name="connsiteX4307" fmla="*/ 777374 w 1083630"/>
                <a:gd name="connsiteY4307" fmla="*/ 784519 h 1023300"/>
                <a:gd name="connsiteX4308" fmla="*/ 778218 w 1083630"/>
                <a:gd name="connsiteY4308" fmla="*/ 783675 h 1023300"/>
                <a:gd name="connsiteX4309" fmla="*/ 779062 w 1083630"/>
                <a:gd name="connsiteY4309" fmla="*/ 783675 h 1023300"/>
                <a:gd name="connsiteX4310" fmla="*/ 779822 w 1083630"/>
                <a:gd name="connsiteY4310" fmla="*/ 782832 h 1023300"/>
                <a:gd name="connsiteX4311" fmla="*/ 780666 w 1083630"/>
                <a:gd name="connsiteY4311" fmla="*/ 782832 h 1023300"/>
                <a:gd name="connsiteX4312" fmla="*/ 781510 w 1083630"/>
                <a:gd name="connsiteY4312" fmla="*/ 781988 h 1023300"/>
                <a:gd name="connsiteX4313" fmla="*/ 783199 w 1083630"/>
                <a:gd name="connsiteY4313" fmla="*/ 781988 h 1023300"/>
                <a:gd name="connsiteX4314" fmla="*/ 783199 w 1083630"/>
                <a:gd name="connsiteY4314" fmla="*/ 781144 h 1023300"/>
                <a:gd name="connsiteX4315" fmla="*/ 784043 w 1083630"/>
                <a:gd name="connsiteY4315" fmla="*/ 781144 h 1023300"/>
                <a:gd name="connsiteX4316" fmla="*/ 784887 w 1083630"/>
                <a:gd name="connsiteY4316" fmla="*/ 781144 h 1023300"/>
                <a:gd name="connsiteX4317" fmla="*/ 785731 w 1083630"/>
                <a:gd name="connsiteY4317" fmla="*/ 780300 h 1023300"/>
                <a:gd name="connsiteX4318" fmla="*/ 786575 w 1083630"/>
                <a:gd name="connsiteY4318" fmla="*/ 780300 h 1023300"/>
                <a:gd name="connsiteX4319" fmla="*/ 787419 w 1083630"/>
                <a:gd name="connsiteY4319" fmla="*/ 780300 h 1023300"/>
                <a:gd name="connsiteX4320" fmla="*/ 788264 w 1083630"/>
                <a:gd name="connsiteY4320" fmla="*/ 779457 h 1023300"/>
                <a:gd name="connsiteX4321" fmla="*/ 789108 w 1083630"/>
                <a:gd name="connsiteY4321" fmla="*/ 779457 h 1023300"/>
                <a:gd name="connsiteX4322" fmla="*/ 789952 w 1083630"/>
                <a:gd name="connsiteY4322" fmla="*/ 779457 h 1023300"/>
                <a:gd name="connsiteX4323" fmla="*/ 790796 w 1083630"/>
                <a:gd name="connsiteY4323" fmla="*/ 778613 h 1023300"/>
                <a:gd name="connsiteX4324" fmla="*/ 791640 w 1083630"/>
                <a:gd name="connsiteY4324" fmla="*/ 778613 h 1023300"/>
                <a:gd name="connsiteX4325" fmla="*/ 792484 w 1083630"/>
                <a:gd name="connsiteY4325" fmla="*/ 778613 h 1023300"/>
                <a:gd name="connsiteX4326" fmla="*/ 793328 w 1083630"/>
                <a:gd name="connsiteY4326" fmla="*/ 777769 h 1023300"/>
                <a:gd name="connsiteX4327" fmla="*/ 794173 w 1083630"/>
                <a:gd name="connsiteY4327" fmla="*/ 777769 h 1023300"/>
                <a:gd name="connsiteX4328" fmla="*/ 795777 w 1083630"/>
                <a:gd name="connsiteY4328" fmla="*/ 777769 h 1023300"/>
                <a:gd name="connsiteX4329" fmla="*/ 796620 w 1083630"/>
                <a:gd name="connsiteY4329" fmla="*/ 777769 h 1023300"/>
                <a:gd name="connsiteX4330" fmla="*/ 796620 w 1083630"/>
                <a:gd name="connsiteY4330" fmla="*/ 776925 h 1023300"/>
                <a:gd name="connsiteX4331" fmla="*/ 797465 w 1083630"/>
                <a:gd name="connsiteY4331" fmla="*/ 776925 h 1023300"/>
                <a:gd name="connsiteX4332" fmla="*/ 798309 w 1083630"/>
                <a:gd name="connsiteY4332" fmla="*/ 776925 h 1023300"/>
                <a:gd name="connsiteX4333" fmla="*/ 799153 w 1083630"/>
                <a:gd name="connsiteY4333" fmla="*/ 776925 h 1023300"/>
                <a:gd name="connsiteX4334" fmla="*/ 799997 w 1083630"/>
                <a:gd name="connsiteY4334" fmla="*/ 776925 h 1023300"/>
                <a:gd name="connsiteX4335" fmla="*/ 799997 w 1083630"/>
                <a:gd name="connsiteY4335" fmla="*/ 776166 h 1023300"/>
                <a:gd name="connsiteX4336" fmla="*/ 800841 w 1083630"/>
                <a:gd name="connsiteY4336" fmla="*/ 776166 h 1023300"/>
                <a:gd name="connsiteX4337" fmla="*/ 801685 w 1083630"/>
                <a:gd name="connsiteY4337" fmla="*/ 776166 h 1023300"/>
                <a:gd name="connsiteX4338" fmla="*/ 802530 w 1083630"/>
                <a:gd name="connsiteY4338" fmla="*/ 776166 h 1023300"/>
                <a:gd name="connsiteX4339" fmla="*/ 803374 w 1083630"/>
                <a:gd name="connsiteY4339" fmla="*/ 775322 h 1023300"/>
                <a:gd name="connsiteX4340" fmla="*/ 804218 w 1083630"/>
                <a:gd name="connsiteY4340" fmla="*/ 775322 h 1023300"/>
                <a:gd name="connsiteX4341" fmla="*/ 805062 w 1083630"/>
                <a:gd name="connsiteY4341" fmla="*/ 775322 h 1023300"/>
                <a:gd name="connsiteX4342" fmla="*/ 805906 w 1083630"/>
                <a:gd name="connsiteY4342" fmla="*/ 775322 h 1023300"/>
                <a:gd name="connsiteX4343" fmla="*/ 806750 w 1083630"/>
                <a:gd name="connsiteY4343" fmla="*/ 774478 h 1023300"/>
                <a:gd name="connsiteX4344" fmla="*/ 807595 w 1083630"/>
                <a:gd name="connsiteY4344" fmla="*/ 774478 h 1023300"/>
                <a:gd name="connsiteX4345" fmla="*/ 808439 w 1083630"/>
                <a:gd name="connsiteY4345" fmla="*/ 774478 h 1023300"/>
                <a:gd name="connsiteX4346" fmla="*/ 809283 w 1083630"/>
                <a:gd name="connsiteY4346" fmla="*/ 773635 h 1023300"/>
                <a:gd name="connsiteX4347" fmla="*/ 810127 w 1083630"/>
                <a:gd name="connsiteY4347" fmla="*/ 773635 h 1023300"/>
                <a:gd name="connsiteX4348" fmla="*/ 810887 w 1083630"/>
                <a:gd name="connsiteY4348" fmla="*/ 772791 h 1023300"/>
                <a:gd name="connsiteX4349" fmla="*/ 812575 w 1083630"/>
                <a:gd name="connsiteY4349" fmla="*/ 771947 h 1023300"/>
                <a:gd name="connsiteX4350" fmla="*/ 813419 w 1083630"/>
                <a:gd name="connsiteY4350" fmla="*/ 771947 h 1023300"/>
                <a:gd name="connsiteX4351" fmla="*/ 814263 w 1083630"/>
                <a:gd name="connsiteY4351" fmla="*/ 771103 h 1023300"/>
                <a:gd name="connsiteX4352" fmla="*/ 815107 w 1083630"/>
                <a:gd name="connsiteY4352" fmla="*/ 771103 h 1023300"/>
                <a:gd name="connsiteX4353" fmla="*/ 815107 w 1083630"/>
                <a:gd name="connsiteY4353" fmla="*/ 770260 h 1023300"/>
                <a:gd name="connsiteX4354" fmla="*/ 815951 w 1083630"/>
                <a:gd name="connsiteY4354" fmla="*/ 770260 h 1023300"/>
                <a:gd name="connsiteX4355" fmla="*/ 817640 w 1083630"/>
                <a:gd name="connsiteY4355" fmla="*/ 769416 h 1023300"/>
                <a:gd name="connsiteX4356" fmla="*/ 818484 w 1083630"/>
                <a:gd name="connsiteY4356" fmla="*/ 768572 h 1023300"/>
                <a:gd name="connsiteX4357" fmla="*/ 819328 w 1083630"/>
                <a:gd name="connsiteY4357" fmla="*/ 767729 h 1023300"/>
                <a:gd name="connsiteX4358" fmla="*/ 820172 w 1083630"/>
                <a:gd name="connsiteY4358" fmla="*/ 766885 h 1023300"/>
                <a:gd name="connsiteX4359" fmla="*/ 821016 w 1083630"/>
                <a:gd name="connsiteY4359" fmla="*/ 766041 h 1023300"/>
                <a:gd name="connsiteX4360" fmla="*/ 821016 w 1083630"/>
                <a:gd name="connsiteY4360" fmla="*/ 765197 h 1023300"/>
                <a:gd name="connsiteX4361" fmla="*/ 821861 w 1083630"/>
                <a:gd name="connsiteY4361" fmla="*/ 765197 h 1023300"/>
                <a:gd name="connsiteX4362" fmla="*/ 821861 w 1083630"/>
                <a:gd name="connsiteY4362" fmla="*/ 764354 h 1023300"/>
                <a:gd name="connsiteX4363" fmla="*/ 822705 w 1083630"/>
                <a:gd name="connsiteY4363" fmla="*/ 764354 h 1023300"/>
                <a:gd name="connsiteX4364" fmla="*/ 822705 w 1083630"/>
                <a:gd name="connsiteY4364" fmla="*/ 763510 h 1023300"/>
                <a:gd name="connsiteX4365" fmla="*/ 823549 w 1083630"/>
                <a:gd name="connsiteY4365" fmla="*/ 763510 h 1023300"/>
                <a:gd name="connsiteX4366" fmla="*/ 823549 w 1083630"/>
                <a:gd name="connsiteY4366" fmla="*/ 762666 h 1023300"/>
                <a:gd name="connsiteX4367" fmla="*/ 824393 w 1083630"/>
                <a:gd name="connsiteY4367" fmla="*/ 762666 h 1023300"/>
                <a:gd name="connsiteX4368" fmla="*/ 824393 w 1083630"/>
                <a:gd name="connsiteY4368" fmla="*/ 761822 h 1023300"/>
                <a:gd name="connsiteX4369" fmla="*/ 825237 w 1083630"/>
                <a:gd name="connsiteY4369" fmla="*/ 761822 h 1023300"/>
                <a:gd name="connsiteX4370" fmla="*/ 825237 w 1083630"/>
                <a:gd name="connsiteY4370" fmla="*/ 760978 h 1023300"/>
                <a:gd name="connsiteX4371" fmla="*/ 826081 w 1083630"/>
                <a:gd name="connsiteY4371" fmla="*/ 760978 h 1023300"/>
                <a:gd name="connsiteX4372" fmla="*/ 826081 w 1083630"/>
                <a:gd name="connsiteY4372" fmla="*/ 760135 h 1023300"/>
                <a:gd name="connsiteX4373" fmla="*/ 826841 w 1083630"/>
                <a:gd name="connsiteY4373" fmla="*/ 760135 h 1023300"/>
                <a:gd name="connsiteX4374" fmla="*/ 826841 w 1083630"/>
                <a:gd name="connsiteY4374" fmla="*/ 759291 h 1023300"/>
                <a:gd name="connsiteX4375" fmla="*/ 827685 w 1083630"/>
                <a:gd name="connsiteY4375" fmla="*/ 759291 h 1023300"/>
                <a:gd name="connsiteX4376" fmla="*/ 827685 w 1083630"/>
                <a:gd name="connsiteY4376" fmla="*/ 758447 h 1023300"/>
                <a:gd name="connsiteX4377" fmla="*/ 828529 w 1083630"/>
                <a:gd name="connsiteY4377" fmla="*/ 758447 h 1023300"/>
                <a:gd name="connsiteX4378" fmla="*/ 828529 w 1083630"/>
                <a:gd name="connsiteY4378" fmla="*/ 757603 h 1023300"/>
                <a:gd name="connsiteX4379" fmla="*/ 829373 w 1083630"/>
                <a:gd name="connsiteY4379" fmla="*/ 757603 h 1023300"/>
                <a:gd name="connsiteX4380" fmla="*/ 829373 w 1083630"/>
                <a:gd name="connsiteY4380" fmla="*/ 756760 h 1023300"/>
                <a:gd name="connsiteX4381" fmla="*/ 830218 w 1083630"/>
                <a:gd name="connsiteY4381" fmla="*/ 756760 h 1023300"/>
                <a:gd name="connsiteX4382" fmla="*/ 831062 w 1083630"/>
                <a:gd name="connsiteY4382" fmla="*/ 756760 h 1023300"/>
                <a:gd name="connsiteX4383" fmla="*/ 831062 w 1083630"/>
                <a:gd name="connsiteY4383" fmla="*/ 755916 h 1023300"/>
                <a:gd name="connsiteX4384" fmla="*/ 831906 w 1083630"/>
                <a:gd name="connsiteY4384" fmla="*/ 755916 h 1023300"/>
                <a:gd name="connsiteX4385" fmla="*/ 831906 w 1083630"/>
                <a:gd name="connsiteY4385" fmla="*/ 755072 h 1023300"/>
                <a:gd name="connsiteX4386" fmla="*/ 832750 w 1083630"/>
                <a:gd name="connsiteY4386" fmla="*/ 755072 h 1023300"/>
                <a:gd name="connsiteX4387" fmla="*/ 833594 w 1083630"/>
                <a:gd name="connsiteY4387" fmla="*/ 755072 h 1023300"/>
                <a:gd name="connsiteX4388" fmla="*/ 834438 w 1083630"/>
                <a:gd name="connsiteY4388" fmla="*/ 754228 h 1023300"/>
                <a:gd name="connsiteX4389" fmla="*/ 835282 w 1083630"/>
                <a:gd name="connsiteY4389" fmla="*/ 754228 h 1023300"/>
                <a:gd name="connsiteX4390" fmla="*/ 836127 w 1083630"/>
                <a:gd name="connsiteY4390" fmla="*/ 754228 h 1023300"/>
                <a:gd name="connsiteX4391" fmla="*/ 836127 w 1083630"/>
                <a:gd name="connsiteY4391" fmla="*/ 753469 h 1023300"/>
                <a:gd name="connsiteX4392" fmla="*/ 836971 w 1083630"/>
                <a:gd name="connsiteY4392" fmla="*/ 753469 h 1023300"/>
                <a:gd name="connsiteX4393" fmla="*/ 837815 w 1083630"/>
                <a:gd name="connsiteY4393" fmla="*/ 753469 h 1023300"/>
                <a:gd name="connsiteX4394" fmla="*/ 838659 w 1083630"/>
                <a:gd name="connsiteY4394" fmla="*/ 753469 h 1023300"/>
                <a:gd name="connsiteX4395" fmla="*/ 839503 w 1083630"/>
                <a:gd name="connsiteY4395" fmla="*/ 752625 h 1023300"/>
                <a:gd name="connsiteX4396" fmla="*/ 840347 w 1083630"/>
                <a:gd name="connsiteY4396" fmla="*/ 752625 h 1023300"/>
                <a:gd name="connsiteX4397" fmla="*/ 841191 w 1083630"/>
                <a:gd name="connsiteY4397" fmla="*/ 752625 h 1023300"/>
                <a:gd name="connsiteX4398" fmla="*/ 842036 w 1083630"/>
                <a:gd name="connsiteY4398" fmla="*/ 752625 h 1023300"/>
                <a:gd name="connsiteX4399" fmla="*/ 842880 w 1083630"/>
                <a:gd name="connsiteY4399" fmla="*/ 752625 h 1023300"/>
                <a:gd name="connsiteX4400" fmla="*/ 843639 w 1083630"/>
                <a:gd name="connsiteY4400" fmla="*/ 752625 h 1023300"/>
                <a:gd name="connsiteX4401" fmla="*/ 844484 w 1083630"/>
                <a:gd name="connsiteY4401" fmla="*/ 752625 h 1023300"/>
                <a:gd name="connsiteX4402" fmla="*/ 845328 w 1083630"/>
                <a:gd name="connsiteY4402" fmla="*/ 752625 h 1023300"/>
                <a:gd name="connsiteX4403" fmla="*/ 847016 w 1083630"/>
                <a:gd name="connsiteY4403" fmla="*/ 752625 h 1023300"/>
                <a:gd name="connsiteX4404" fmla="*/ 847016 w 1083630"/>
                <a:gd name="connsiteY4404" fmla="*/ 753469 h 1023300"/>
                <a:gd name="connsiteX4405" fmla="*/ 847860 w 1083630"/>
                <a:gd name="connsiteY4405" fmla="*/ 753469 h 1023300"/>
                <a:gd name="connsiteX4406" fmla="*/ 848704 w 1083630"/>
                <a:gd name="connsiteY4406" fmla="*/ 753469 h 1023300"/>
                <a:gd name="connsiteX4407" fmla="*/ 849549 w 1083630"/>
                <a:gd name="connsiteY4407" fmla="*/ 753469 h 1023300"/>
                <a:gd name="connsiteX4408" fmla="*/ 850393 w 1083630"/>
                <a:gd name="connsiteY4408" fmla="*/ 753469 h 1023300"/>
                <a:gd name="connsiteX4409" fmla="*/ 850393 w 1083630"/>
                <a:gd name="connsiteY4409" fmla="*/ 754313 h 1023300"/>
                <a:gd name="connsiteX4410" fmla="*/ 851237 w 1083630"/>
                <a:gd name="connsiteY4410" fmla="*/ 754313 h 1023300"/>
                <a:gd name="connsiteX4411" fmla="*/ 852081 w 1083630"/>
                <a:gd name="connsiteY4411" fmla="*/ 754313 h 1023300"/>
                <a:gd name="connsiteX4412" fmla="*/ 852925 w 1083630"/>
                <a:gd name="connsiteY4412" fmla="*/ 755156 h 1023300"/>
                <a:gd name="connsiteX4413" fmla="*/ 853769 w 1083630"/>
                <a:gd name="connsiteY4413" fmla="*/ 755156 h 1023300"/>
                <a:gd name="connsiteX4414" fmla="*/ 854614 w 1083630"/>
                <a:gd name="connsiteY4414" fmla="*/ 756000 h 1023300"/>
                <a:gd name="connsiteX4415" fmla="*/ 855457 w 1083630"/>
                <a:gd name="connsiteY4415" fmla="*/ 756000 h 1023300"/>
                <a:gd name="connsiteX4416" fmla="*/ 856302 w 1083630"/>
                <a:gd name="connsiteY4416" fmla="*/ 756844 h 1023300"/>
                <a:gd name="connsiteX4417" fmla="*/ 857146 w 1083630"/>
                <a:gd name="connsiteY4417" fmla="*/ 756844 h 1023300"/>
                <a:gd name="connsiteX4418" fmla="*/ 857990 w 1083630"/>
                <a:gd name="connsiteY4418" fmla="*/ 756844 h 1023300"/>
                <a:gd name="connsiteX4419" fmla="*/ 857990 w 1083630"/>
                <a:gd name="connsiteY4419" fmla="*/ 757688 h 1023300"/>
                <a:gd name="connsiteX4420" fmla="*/ 858750 w 1083630"/>
                <a:gd name="connsiteY4420" fmla="*/ 757688 h 1023300"/>
                <a:gd name="connsiteX4421" fmla="*/ 859594 w 1083630"/>
                <a:gd name="connsiteY4421" fmla="*/ 757688 h 1023300"/>
                <a:gd name="connsiteX4422" fmla="*/ 860438 w 1083630"/>
                <a:gd name="connsiteY4422" fmla="*/ 757688 h 1023300"/>
                <a:gd name="connsiteX4423" fmla="*/ 861282 w 1083630"/>
                <a:gd name="connsiteY4423" fmla="*/ 757688 h 1023300"/>
                <a:gd name="connsiteX4424" fmla="*/ 862126 w 1083630"/>
                <a:gd name="connsiteY4424" fmla="*/ 757688 h 1023300"/>
                <a:gd name="connsiteX4425" fmla="*/ 862970 w 1083630"/>
                <a:gd name="connsiteY4425" fmla="*/ 757688 h 1023300"/>
                <a:gd name="connsiteX4426" fmla="*/ 863815 w 1083630"/>
                <a:gd name="connsiteY4426" fmla="*/ 757688 h 1023300"/>
                <a:gd name="connsiteX4427" fmla="*/ 864659 w 1083630"/>
                <a:gd name="connsiteY4427" fmla="*/ 757688 h 1023300"/>
                <a:gd name="connsiteX4428" fmla="*/ 865503 w 1083630"/>
                <a:gd name="connsiteY4428" fmla="*/ 757688 h 1023300"/>
                <a:gd name="connsiteX4429" fmla="*/ 866347 w 1083630"/>
                <a:gd name="connsiteY4429" fmla="*/ 757688 h 1023300"/>
                <a:gd name="connsiteX4430" fmla="*/ 867191 w 1083630"/>
                <a:gd name="connsiteY4430" fmla="*/ 757688 h 1023300"/>
                <a:gd name="connsiteX4431" fmla="*/ 868035 w 1083630"/>
                <a:gd name="connsiteY4431" fmla="*/ 757688 h 1023300"/>
                <a:gd name="connsiteX4432" fmla="*/ 868880 w 1083630"/>
                <a:gd name="connsiteY4432" fmla="*/ 757688 h 1023300"/>
                <a:gd name="connsiteX4433" fmla="*/ 869724 w 1083630"/>
                <a:gd name="connsiteY4433" fmla="*/ 757688 h 1023300"/>
                <a:gd name="connsiteX4434" fmla="*/ 870568 w 1083630"/>
                <a:gd name="connsiteY4434" fmla="*/ 757688 h 1023300"/>
                <a:gd name="connsiteX4435" fmla="*/ 871412 w 1083630"/>
                <a:gd name="connsiteY4435" fmla="*/ 757688 h 1023300"/>
                <a:gd name="connsiteX4436" fmla="*/ 872256 w 1083630"/>
                <a:gd name="connsiteY4436" fmla="*/ 757688 h 1023300"/>
                <a:gd name="connsiteX4437" fmla="*/ 873100 w 1083630"/>
                <a:gd name="connsiteY4437" fmla="*/ 757688 h 1023300"/>
                <a:gd name="connsiteX4438" fmla="*/ 873860 w 1083630"/>
                <a:gd name="connsiteY4438" fmla="*/ 758532 h 1023300"/>
                <a:gd name="connsiteX4439" fmla="*/ 874704 w 1083630"/>
                <a:gd name="connsiteY4439" fmla="*/ 758532 h 1023300"/>
                <a:gd name="connsiteX4440" fmla="*/ 875548 w 1083630"/>
                <a:gd name="connsiteY4440" fmla="*/ 758532 h 1023300"/>
                <a:gd name="connsiteX4441" fmla="*/ 876392 w 1083630"/>
                <a:gd name="connsiteY4441" fmla="*/ 758532 h 1023300"/>
                <a:gd name="connsiteX4442" fmla="*/ 877237 w 1083630"/>
                <a:gd name="connsiteY4442" fmla="*/ 758532 h 1023300"/>
                <a:gd name="connsiteX4443" fmla="*/ 878081 w 1083630"/>
                <a:gd name="connsiteY4443" fmla="*/ 758532 h 1023300"/>
                <a:gd name="connsiteX4444" fmla="*/ 878925 w 1083630"/>
                <a:gd name="connsiteY4444" fmla="*/ 758532 h 1023300"/>
                <a:gd name="connsiteX4445" fmla="*/ 879769 w 1083630"/>
                <a:gd name="connsiteY4445" fmla="*/ 758532 h 1023300"/>
                <a:gd name="connsiteX4446" fmla="*/ 880613 w 1083630"/>
                <a:gd name="connsiteY4446" fmla="*/ 758532 h 1023300"/>
                <a:gd name="connsiteX4447" fmla="*/ 881457 w 1083630"/>
                <a:gd name="connsiteY4447" fmla="*/ 758532 h 1023300"/>
                <a:gd name="connsiteX4448" fmla="*/ 882301 w 1083630"/>
                <a:gd name="connsiteY4448" fmla="*/ 758532 h 1023300"/>
                <a:gd name="connsiteX4449" fmla="*/ 883145 w 1083630"/>
                <a:gd name="connsiteY4449" fmla="*/ 758532 h 1023300"/>
                <a:gd name="connsiteX4450" fmla="*/ 883990 w 1083630"/>
                <a:gd name="connsiteY4450" fmla="*/ 758532 h 1023300"/>
                <a:gd name="connsiteX4451" fmla="*/ 884834 w 1083630"/>
                <a:gd name="connsiteY4451" fmla="*/ 758532 h 1023300"/>
                <a:gd name="connsiteX4452" fmla="*/ 885678 w 1083630"/>
                <a:gd name="connsiteY4452" fmla="*/ 758532 h 1023300"/>
                <a:gd name="connsiteX4453" fmla="*/ 886522 w 1083630"/>
                <a:gd name="connsiteY4453" fmla="*/ 758532 h 1023300"/>
                <a:gd name="connsiteX4454" fmla="*/ 887366 w 1083630"/>
                <a:gd name="connsiteY4454" fmla="*/ 758532 h 1023300"/>
                <a:gd name="connsiteX4455" fmla="*/ 888210 w 1083630"/>
                <a:gd name="connsiteY4455" fmla="*/ 758532 h 1023300"/>
                <a:gd name="connsiteX4456" fmla="*/ 888210 w 1083630"/>
                <a:gd name="connsiteY4456" fmla="*/ 757688 h 1023300"/>
                <a:gd name="connsiteX4457" fmla="*/ 889055 w 1083630"/>
                <a:gd name="connsiteY4457" fmla="*/ 757688 h 1023300"/>
                <a:gd name="connsiteX4458" fmla="*/ 889814 w 1083630"/>
                <a:gd name="connsiteY4458" fmla="*/ 757688 h 1023300"/>
                <a:gd name="connsiteX4459" fmla="*/ 890658 w 1083630"/>
                <a:gd name="connsiteY4459" fmla="*/ 757688 h 1023300"/>
                <a:gd name="connsiteX4460" fmla="*/ 891503 w 1083630"/>
                <a:gd name="connsiteY4460" fmla="*/ 757688 h 1023300"/>
                <a:gd name="connsiteX4461" fmla="*/ 892347 w 1083630"/>
                <a:gd name="connsiteY4461" fmla="*/ 757688 h 1023300"/>
                <a:gd name="connsiteX4462" fmla="*/ 893191 w 1083630"/>
                <a:gd name="connsiteY4462" fmla="*/ 757688 h 1023300"/>
                <a:gd name="connsiteX4463" fmla="*/ 893191 w 1083630"/>
                <a:gd name="connsiteY4463" fmla="*/ 756844 h 1023300"/>
                <a:gd name="connsiteX4464" fmla="*/ 894035 w 1083630"/>
                <a:gd name="connsiteY4464" fmla="*/ 756844 h 1023300"/>
                <a:gd name="connsiteX4465" fmla="*/ 894879 w 1083630"/>
                <a:gd name="connsiteY4465" fmla="*/ 756844 h 1023300"/>
                <a:gd name="connsiteX4466" fmla="*/ 895723 w 1083630"/>
                <a:gd name="connsiteY4466" fmla="*/ 756844 h 1023300"/>
                <a:gd name="connsiteX4467" fmla="*/ 896568 w 1083630"/>
                <a:gd name="connsiteY4467" fmla="*/ 756844 h 1023300"/>
                <a:gd name="connsiteX4468" fmla="*/ 897412 w 1083630"/>
                <a:gd name="connsiteY4468" fmla="*/ 756844 h 1023300"/>
                <a:gd name="connsiteX4469" fmla="*/ 898256 w 1083630"/>
                <a:gd name="connsiteY4469" fmla="*/ 756844 h 1023300"/>
                <a:gd name="connsiteX4470" fmla="*/ 899100 w 1083630"/>
                <a:gd name="connsiteY4470" fmla="*/ 756844 h 1023300"/>
                <a:gd name="connsiteX4471" fmla="*/ 899944 w 1083630"/>
                <a:gd name="connsiteY4471" fmla="*/ 756844 h 1023300"/>
                <a:gd name="connsiteX4472" fmla="*/ 900788 w 1083630"/>
                <a:gd name="connsiteY4472" fmla="*/ 756844 h 1023300"/>
                <a:gd name="connsiteX4473" fmla="*/ 900788 w 1083630"/>
                <a:gd name="connsiteY4473" fmla="*/ 757688 h 1023300"/>
                <a:gd name="connsiteX4474" fmla="*/ 899944 w 1083630"/>
                <a:gd name="connsiteY4474" fmla="*/ 758532 h 1023300"/>
                <a:gd name="connsiteX4475" fmla="*/ 900788 w 1083630"/>
                <a:gd name="connsiteY4475" fmla="*/ 758532 h 1023300"/>
                <a:gd name="connsiteX4476" fmla="*/ 901632 w 1083630"/>
                <a:gd name="connsiteY4476" fmla="*/ 758532 h 1023300"/>
                <a:gd name="connsiteX4477" fmla="*/ 902476 w 1083630"/>
                <a:gd name="connsiteY4477" fmla="*/ 758532 h 1023300"/>
                <a:gd name="connsiteX4478" fmla="*/ 903321 w 1083630"/>
                <a:gd name="connsiteY4478" fmla="*/ 758532 h 1023300"/>
                <a:gd name="connsiteX4479" fmla="*/ 903321 w 1083630"/>
                <a:gd name="connsiteY4479" fmla="*/ 759375 h 1023300"/>
                <a:gd name="connsiteX4480" fmla="*/ 904165 w 1083630"/>
                <a:gd name="connsiteY4480" fmla="*/ 759375 h 1023300"/>
                <a:gd name="connsiteX4481" fmla="*/ 904925 w 1083630"/>
                <a:gd name="connsiteY4481" fmla="*/ 759375 h 1023300"/>
                <a:gd name="connsiteX4482" fmla="*/ 905769 w 1083630"/>
                <a:gd name="connsiteY4482" fmla="*/ 760219 h 1023300"/>
                <a:gd name="connsiteX4483" fmla="*/ 907457 w 1083630"/>
                <a:gd name="connsiteY4483" fmla="*/ 761063 h 1023300"/>
                <a:gd name="connsiteX4484" fmla="*/ 908301 w 1083630"/>
                <a:gd name="connsiteY4484" fmla="*/ 761063 h 1023300"/>
                <a:gd name="connsiteX4485" fmla="*/ 909145 w 1083630"/>
                <a:gd name="connsiteY4485" fmla="*/ 761907 h 1023300"/>
                <a:gd name="connsiteX4486" fmla="*/ 909989 w 1083630"/>
                <a:gd name="connsiteY4486" fmla="*/ 762750 h 1023300"/>
                <a:gd name="connsiteX4487" fmla="*/ 910833 w 1083630"/>
                <a:gd name="connsiteY4487" fmla="*/ 762750 h 1023300"/>
                <a:gd name="connsiteX4488" fmla="*/ 911678 w 1083630"/>
                <a:gd name="connsiteY4488" fmla="*/ 763594 h 1023300"/>
                <a:gd name="connsiteX4489" fmla="*/ 912522 w 1083630"/>
                <a:gd name="connsiteY4489" fmla="*/ 763594 h 1023300"/>
                <a:gd name="connsiteX4490" fmla="*/ 912522 w 1083630"/>
                <a:gd name="connsiteY4490" fmla="*/ 764438 h 1023300"/>
                <a:gd name="connsiteX4491" fmla="*/ 914210 w 1083630"/>
                <a:gd name="connsiteY4491" fmla="*/ 764438 h 1023300"/>
                <a:gd name="connsiteX4492" fmla="*/ 915054 w 1083630"/>
                <a:gd name="connsiteY4492" fmla="*/ 765282 h 1023300"/>
                <a:gd name="connsiteX4493" fmla="*/ 916743 w 1083630"/>
                <a:gd name="connsiteY4493" fmla="*/ 766125 h 1023300"/>
                <a:gd name="connsiteX4494" fmla="*/ 918346 w 1083630"/>
                <a:gd name="connsiteY4494" fmla="*/ 767813 h 1023300"/>
                <a:gd name="connsiteX4495" fmla="*/ 919191 w 1083630"/>
                <a:gd name="connsiteY4495" fmla="*/ 767813 h 1023300"/>
                <a:gd name="connsiteX4496" fmla="*/ 920879 w 1083630"/>
                <a:gd name="connsiteY4496" fmla="*/ 769500 h 1023300"/>
                <a:gd name="connsiteX4497" fmla="*/ 922567 w 1083630"/>
                <a:gd name="connsiteY4497" fmla="*/ 770344 h 1023300"/>
                <a:gd name="connsiteX4498" fmla="*/ 926788 w 1083630"/>
                <a:gd name="connsiteY4498" fmla="*/ 774563 h 1023300"/>
                <a:gd name="connsiteX4499" fmla="*/ 928476 w 1083630"/>
                <a:gd name="connsiteY4499" fmla="*/ 775407 h 1023300"/>
                <a:gd name="connsiteX4500" fmla="*/ 929320 w 1083630"/>
                <a:gd name="connsiteY4500" fmla="*/ 776250 h 1023300"/>
                <a:gd name="connsiteX4501" fmla="*/ 930080 w 1083630"/>
                <a:gd name="connsiteY4501" fmla="*/ 777094 h 1023300"/>
                <a:gd name="connsiteX4502" fmla="*/ 930924 w 1083630"/>
                <a:gd name="connsiteY4502" fmla="*/ 777094 h 1023300"/>
                <a:gd name="connsiteX4503" fmla="*/ 932613 w 1083630"/>
                <a:gd name="connsiteY4503" fmla="*/ 778782 h 1023300"/>
                <a:gd name="connsiteX4504" fmla="*/ 934301 w 1083630"/>
                <a:gd name="connsiteY4504" fmla="*/ 779625 h 1023300"/>
                <a:gd name="connsiteX4505" fmla="*/ 935145 w 1083630"/>
                <a:gd name="connsiteY4505" fmla="*/ 779625 h 1023300"/>
                <a:gd name="connsiteX4506" fmla="*/ 935989 w 1083630"/>
                <a:gd name="connsiteY4506" fmla="*/ 780469 h 1023300"/>
                <a:gd name="connsiteX4507" fmla="*/ 937677 w 1083630"/>
                <a:gd name="connsiteY4507" fmla="*/ 781313 h 1023300"/>
                <a:gd name="connsiteX4508" fmla="*/ 938522 w 1083630"/>
                <a:gd name="connsiteY4508" fmla="*/ 781313 h 1023300"/>
                <a:gd name="connsiteX4509" fmla="*/ 939366 w 1083630"/>
                <a:gd name="connsiteY4509" fmla="*/ 781313 h 1023300"/>
                <a:gd name="connsiteX4510" fmla="*/ 939366 w 1083630"/>
                <a:gd name="connsiteY4510" fmla="*/ 782157 h 1023300"/>
                <a:gd name="connsiteX4511" fmla="*/ 940210 w 1083630"/>
                <a:gd name="connsiteY4511" fmla="*/ 782157 h 1023300"/>
                <a:gd name="connsiteX4512" fmla="*/ 941054 w 1083630"/>
                <a:gd name="connsiteY4512" fmla="*/ 782157 h 1023300"/>
                <a:gd name="connsiteX4513" fmla="*/ 943502 w 1083630"/>
                <a:gd name="connsiteY4513" fmla="*/ 783000 h 1023300"/>
                <a:gd name="connsiteX4514" fmla="*/ 944346 w 1083630"/>
                <a:gd name="connsiteY4514" fmla="*/ 783000 h 1023300"/>
                <a:gd name="connsiteX4515" fmla="*/ 944346 w 1083630"/>
                <a:gd name="connsiteY4515" fmla="*/ 783844 h 1023300"/>
                <a:gd name="connsiteX4516" fmla="*/ 946034 w 1083630"/>
                <a:gd name="connsiteY4516" fmla="*/ 783844 h 1023300"/>
                <a:gd name="connsiteX4517" fmla="*/ 947723 w 1083630"/>
                <a:gd name="connsiteY4517" fmla="*/ 783844 h 1023300"/>
                <a:gd name="connsiteX4518" fmla="*/ 948567 w 1083630"/>
                <a:gd name="connsiteY4518" fmla="*/ 784688 h 1023300"/>
                <a:gd name="connsiteX4519" fmla="*/ 949411 w 1083630"/>
                <a:gd name="connsiteY4519" fmla="*/ 784688 h 1023300"/>
                <a:gd name="connsiteX4520" fmla="*/ 951099 w 1083630"/>
                <a:gd name="connsiteY4520" fmla="*/ 784688 h 1023300"/>
                <a:gd name="connsiteX4521" fmla="*/ 951944 w 1083630"/>
                <a:gd name="connsiteY4521" fmla="*/ 785532 h 1023300"/>
                <a:gd name="connsiteX4522" fmla="*/ 953632 w 1083630"/>
                <a:gd name="connsiteY4522" fmla="*/ 785532 h 1023300"/>
                <a:gd name="connsiteX4523" fmla="*/ 955320 w 1083630"/>
                <a:gd name="connsiteY4523" fmla="*/ 786375 h 1023300"/>
                <a:gd name="connsiteX4524" fmla="*/ 956924 w 1083630"/>
                <a:gd name="connsiteY4524" fmla="*/ 786375 h 1023300"/>
                <a:gd name="connsiteX4525" fmla="*/ 957768 w 1083630"/>
                <a:gd name="connsiteY4525" fmla="*/ 787219 h 1023300"/>
                <a:gd name="connsiteX4526" fmla="*/ 958612 w 1083630"/>
                <a:gd name="connsiteY4526" fmla="*/ 787219 h 1023300"/>
                <a:gd name="connsiteX4527" fmla="*/ 959456 w 1083630"/>
                <a:gd name="connsiteY4527" fmla="*/ 787219 h 1023300"/>
                <a:gd name="connsiteX4528" fmla="*/ 960301 w 1083630"/>
                <a:gd name="connsiteY4528" fmla="*/ 788063 h 1023300"/>
                <a:gd name="connsiteX4529" fmla="*/ 961989 w 1083630"/>
                <a:gd name="connsiteY4529" fmla="*/ 788063 h 1023300"/>
                <a:gd name="connsiteX4530" fmla="*/ 962833 w 1083630"/>
                <a:gd name="connsiteY4530" fmla="*/ 788063 h 1023300"/>
                <a:gd name="connsiteX4531" fmla="*/ 964521 w 1083630"/>
                <a:gd name="connsiteY4531" fmla="*/ 788906 h 1023300"/>
                <a:gd name="connsiteX4532" fmla="*/ 965365 w 1083630"/>
                <a:gd name="connsiteY4532" fmla="*/ 788906 h 1023300"/>
                <a:gd name="connsiteX4533" fmla="*/ 966210 w 1083630"/>
                <a:gd name="connsiteY4533" fmla="*/ 789750 h 1023300"/>
                <a:gd name="connsiteX4534" fmla="*/ 967054 w 1083630"/>
                <a:gd name="connsiteY4534" fmla="*/ 789750 h 1023300"/>
                <a:gd name="connsiteX4535" fmla="*/ 968742 w 1083630"/>
                <a:gd name="connsiteY4535" fmla="*/ 790594 h 1023300"/>
                <a:gd name="connsiteX4536" fmla="*/ 969586 w 1083630"/>
                <a:gd name="connsiteY4536" fmla="*/ 790594 h 1023300"/>
                <a:gd name="connsiteX4537" fmla="*/ 970346 w 1083630"/>
                <a:gd name="connsiteY4537" fmla="*/ 792282 h 1023300"/>
                <a:gd name="connsiteX4538" fmla="*/ 972034 w 1083630"/>
                <a:gd name="connsiteY4538" fmla="*/ 793125 h 1023300"/>
                <a:gd name="connsiteX4539" fmla="*/ 973722 w 1083630"/>
                <a:gd name="connsiteY4539" fmla="*/ 794813 h 1023300"/>
                <a:gd name="connsiteX4540" fmla="*/ 974567 w 1083630"/>
                <a:gd name="connsiteY4540" fmla="*/ 795657 h 1023300"/>
                <a:gd name="connsiteX4541" fmla="*/ 974567 w 1083630"/>
                <a:gd name="connsiteY4541" fmla="*/ 796500 h 1023300"/>
                <a:gd name="connsiteX4542" fmla="*/ 975411 w 1083630"/>
                <a:gd name="connsiteY4542" fmla="*/ 798188 h 1023300"/>
                <a:gd name="connsiteX4543" fmla="*/ 975411 w 1083630"/>
                <a:gd name="connsiteY4543" fmla="*/ 799032 h 1023300"/>
                <a:gd name="connsiteX4544" fmla="*/ 976255 w 1083630"/>
                <a:gd name="connsiteY4544" fmla="*/ 799032 h 1023300"/>
                <a:gd name="connsiteX4545" fmla="*/ 976255 w 1083630"/>
                <a:gd name="connsiteY4545" fmla="*/ 799875 h 1023300"/>
                <a:gd name="connsiteX4546" fmla="*/ 977099 w 1083630"/>
                <a:gd name="connsiteY4546" fmla="*/ 800719 h 1023300"/>
                <a:gd name="connsiteX4547" fmla="*/ 977943 w 1083630"/>
                <a:gd name="connsiteY4547" fmla="*/ 802407 h 1023300"/>
                <a:gd name="connsiteX4548" fmla="*/ 978787 w 1083630"/>
                <a:gd name="connsiteY4548" fmla="*/ 803250 h 1023300"/>
                <a:gd name="connsiteX4549" fmla="*/ 978787 w 1083630"/>
                <a:gd name="connsiteY4549" fmla="*/ 804094 h 1023300"/>
                <a:gd name="connsiteX4550" fmla="*/ 979547 w 1083630"/>
                <a:gd name="connsiteY4550" fmla="*/ 804938 h 1023300"/>
                <a:gd name="connsiteX4551" fmla="*/ 980391 w 1083630"/>
                <a:gd name="connsiteY4551" fmla="*/ 805781 h 1023300"/>
                <a:gd name="connsiteX4552" fmla="*/ 981235 w 1083630"/>
                <a:gd name="connsiteY4552" fmla="*/ 806625 h 1023300"/>
                <a:gd name="connsiteX4553" fmla="*/ 982079 w 1083630"/>
                <a:gd name="connsiteY4553" fmla="*/ 807469 h 1023300"/>
                <a:gd name="connsiteX4554" fmla="*/ 982079 w 1083630"/>
                <a:gd name="connsiteY4554" fmla="*/ 808313 h 1023300"/>
                <a:gd name="connsiteX4555" fmla="*/ 982924 w 1083630"/>
                <a:gd name="connsiteY4555" fmla="*/ 809157 h 1023300"/>
                <a:gd name="connsiteX4556" fmla="*/ 983768 w 1083630"/>
                <a:gd name="connsiteY4556" fmla="*/ 810000 h 1023300"/>
                <a:gd name="connsiteX4557" fmla="*/ 984612 w 1083630"/>
                <a:gd name="connsiteY4557" fmla="*/ 810844 h 1023300"/>
                <a:gd name="connsiteX4558" fmla="*/ 986300 w 1083630"/>
                <a:gd name="connsiteY4558" fmla="*/ 811688 h 1023300"/>
                <a:gd name="connsiteX4559" fmla="*/ 987144 w 1083630"/>
                <a:gd name="connsiteY4559" fmla="*/ 812532 h 1023300"/>
                <a:gd name="connsiteX4560" fmla="*/ 987988 w 1083630"/>
                <a:gd name="connsiteY4560" fmla="*/ 813375 h 1023300"/>
                <a:gd name="connsiteX4561" fmla="*/ 988833 w 1083630"/>
                <a:gd name="connsiteY4561" fmla="*/ 814219 h 1023300"/>
                <a:gd name="connsiteX4562" fmla="*/ 989677 w 1083630"/>
                <a:gd name="connsiteY4562" fmla="*/ 814219 h 1023300"/>
                <a:gd name="connsiteX4563" fmla="*/ 990437 w 1083630"/>
                <a:gd name="connsiteY4563" fmla="*/ 815063 h 1023300"/>
                <a:gd name="connsiteX4564" fmla="*/ 991281 w 1083630"/>
                <a:gd name="connsiteY4564" fmla="*/ 815907 h 1023300"/>
                <a:gd name="connsiteX4565" fmla="*/ 992125 w 1083630"/>
                <a:gd name="connsiteY4565" fmla="*/ 816750 h 1023300"/>
                <a:gd name="connsiteX4566" fmla="*/ 992969 w 1083630"/>
                <a:gd name="connsiteY4566" fmla="*/ 816750 h 1023300"/>
                <a:gd name="connsiteX4567" fmla="*/ 994657 w 1083630"/>
                <a:gd name="connsiteY4567" fmla="*/ 817594 h 1023300"/>
                <a:gd name="connsiteX4568" fmla="*/ 995502 w 1083630"/>
                <a:gd name="connsiteY4568" fmla="*/ 817594 h 1023300"/>
                <a:gd name="connsiteX4569" fmla="*/ 996345 w 1083630"/>
                <a:gd name="connsiteY4569" fmla="*/ 818438 h 1023300"/>
                <a:gd name="connsiteX4570" fmla="*/ 998034 w 1083630"/>
                <a:gd name="connsiteY4570" fmla="*/ 819282 h 1023300"/>
                <a:gd name="connsiteX4571" fmla="*/ 999722 w 1083630"/>
                <a:gd name="connsiteY4571" fmla="*/ 819282 h 1023300"/>
                <a:gd name="connsiteX4572" fmla="*/ 1001326 w 1083630"/>
                <a:gd name="connsiteY4572" fmla="*/ 820125 h 1023300"/>
                <a:gd name="connsiteX4573" fmla="*/ 1002170 w 1083630"/>
                <a:gd name="connsiteY4573" fmla="*/ 820125 h 1023300"/>
                <a:gd name="connsiteX4574" fmla="*/ 1003014 w 1083630"/>
                <a:gd name="connsiteY4574" fmla="*/ 820125 h 1023300"/>
                <a:gd name="connsiteX4575" fmla="*/ 1006391 w 1083630"/>
                <a:gd name="connsiteY4575" fmla="*/ 820125 h 1023300"/>
                <a:gd name="connsiteX4576" fmla="*/ 1008079 w 1083630"/>
                <a:gd name="connsiteY4576" fmla="*/ 820969 h 1023300"/>
                <a:gd name="connsiteX4577" fmla="*/ 1009767 w 1083630"/>
                <a:gd name="connsiteY4577" fmla="*/ 820969 h 1023300"/>
                <a:gd name="connsiteX4578" fmla="*/ 1011456 w 1083630"/>
                <a:gd name="connsiteY4578" fmla="*/ 821813 h 1023300"/>
                <a:gd name="connsiteX4579" fmla="*/ 1012300 w 1083630"/>
                <a:gd name="connsiteY4579" fmla="*/ 821813 h 1023300"/>
                <a:gd name="connsiteX4580" fmla="*/ 1013144 w 1083630"/>
                <a:gd name="connsiteY4580" fmla="*/ 821813 h 1023300"/>
                <a:gd name="connsiteX4581" fmla="*/ 1014748 w 1083630"/>
                <a:gd name="connsiteY4581" fmla="*/ 821813 h 1023300"/>
                <a:gd name="connsiteX4582" fmla="*/ 1015592 w 1083630"/>
                <a:gd name="connsiteY4582" fmla="*/ 821813 h 1023300"/>
                <a:gd name="connsiteX4583" fmla="*/ 1016436 w 1083630"/>
                <a:gd name="connsiteY4583" fmla="*/ 822656 h 1023300"/>
                <a:gd name="connsiteX4584" fmla="*/ 1018125 w 1083630"/>
                <a:gd name="connsiteY4584" fmla="*/ 822656 h 1023300"/>
                <a:gd name="connsiteX4585" fmla="*/ 1018969 w 1083630"/>
                <a:gd name="connsiteY4585" fmla="*/ 822741 h 1023300"/>
                <a:gd name="connsiteX4586" fmla="*/ 1020657 w 1083630"/>
                <a:gd name="connsiteY4586" fmla="*/ 823585 h 1023300"/>
                <a:gd name="connsiteX4587" fmla="*/ 1021501 w 1083630"/>
                <a:gd name="connsiteY4587" fmla="*/ 823585 h 1023300"/>
                <a:gd name="connsiteX4588" fmla="*/ 1023189 w 1083630"/>
                <a:gd name="connsiteY4588" fmla="*/ 824429 h 1023300"/>
                <a:gd name="connsiteX4589" fmla="*/ 1024878 w 1083630"/>
                <a:gd name="connsiteY4589" fmla="*/ 824429 h 1023300"/>
                <a:gd name="connsiteX4590" fmla="*/ 1025722 w 1083630"/>
                <a:gd name="connsiteY4590" fmla="*/ 825272 h 1023300"/>
                <a:gd name="connsiteX4591" fmla="*/ 1026566 w 1083630"/>
                <a:gd name="connsiteY4591" fmla="*/ 825272 h 1023300"/>
                <a:gd name="connsiteX4592" fmla="*/ 1027326 w 1083630"/>
                <a:gd name="connsiteY4592" fmla="*/ 825272 h 1023300"/>
                <a:gd name="connsiteX4593" fmla="*/ 1028170 w 1083630"/>
                <a:gd name="connsiteY4593" fmla="*/ 826116 h 1023300"/>
                <a:gd name="connsiteX4594" fmla="*/ 1029014 w 1083630"/>
                <a:gd name="connsiteY4594" fmla="*/ 826116 h 1023300"/>
                <a:gd name="connsiteX4595" fmla="*/ 1030702 w 1083630"/>
                <a:gd name="connsiteY4595" fmla="*/ 826116 h 1023300"/>
                <a:gd name="connsiteX4596" fmla="*/ 1030702 w 1083630"/>
                <a:gd name="connsiteY4596" fmla="*/ 826960 h 1023300"/>
                <a:gd name="connsiteX4597" fmla="*/ 1031546 w 1083630"/>
                <a:gd name="connsiteY4597" fmla="*/ 826960 h 1023300"/>
                <a:gd name="connsiteX4598" fmla="*/ 1032391 w 1083630"/>
                <a:gd name="connsiteY4598" fmla="*/ 826960 h 1023300"/>
                <a:gd name="connsiteX4599" fmla="*/ 1033235 w 1083630"/>
                <a:gd name="connsiteY4599" fmla="*/ 827803 h 1023300"/>
                <a:gd name="connsiteX4600" fmla="*/ 1034079 w 1083630"/>
                <a:gd name="connsiteY4600" fmla="*/ 827803 h 1023300"/>
                <a:gd name="connsiteX4601" fmla="*/ 1034923 w 1083630"/>
                <a:gd name="connsiteY4601" fmla="*/ 827803 h 1023300"/>
                <a:gd name="connsiteX4602" fmla="*/ 1036611 w 1083630"/>
                <a:gd name="connsiteY4602" fmla="*/ 828647 h 1023300"/>
                <a:gd name="connsiteX4603" fmla="*/ 1037455 w 1083630"/>
                <a:gd name="connsiteY4603" fmla="*/ 829491 h 1023300"/>
                <a:gd name="connsiteX4604" fmla="*/ 1038300 w 1083630"/>
                <a:gd name="connsiteY4604" fmla="*/ 829491 h 1023300"/>
                <a:gd name="connsiteX4605" fmla="*/ 1039059 w 1083630"/>
                <a:gd name="connsiteY4605" fmla="*/ 830335 h 1023300"/>
                <a:gd name="connsiteX4606" fmla="*/ 1039903 w 1083630"/>
                <a:gd name="connsiteY4606" fmla="*/ 830335 h 1023300"/>
                <a:gd name="connsiteX4607" fmla="*/ 1040748 w 1083630"/>
                <a:gd name="connsiteY4607" fmla="*/ 831178 h 1023300"/>
                <a:gd name="connsiteX4608" fmla="*/ 1042436 w 1083630"/>
                <a:gd name="connsiteY4608" fmla="*/ 832022 h 1023300"/>
                <a:gd name="connsiteX4609" fmla="*/ 1043280 w 1083630"/>
                <a:gd name="connsiteY4609" fmla="*/ 832866 h 1023300"/>
                <a:gd name="connsiteX4610" fmla="*/ 1044124 w 1083630"/>
                <a:gd name="connsiteY4610" fmla="*/ 833710 h 1023300"/>
                <a:gd name="connsiteX4611" fmla="*/ 1044968 w 1083630"/>
                <a:gd name="connsiteY4611" fmla="*/ 834553 h 1023300"/>
                <a:gd name="connsiteX4612" fmla="*/ 1046657 w 1083630"/>
                <a:gd name="connsiteY4612" fmla="*/ 835397 h 1023300"/>
                <a:gd name="connsiteX4613" fmla="*/ 1046657 w 1083630"/>
                <a:gd name="connsiteY4613" fmla="*/ 836241 h 1023300"/>
                <a:gd name="connsiteX4614" fmla="*/ 1047501 w 1083630"/>
                <a:gd name="connsiteY4614" fmla="*/ 837085 h 1023300"/>
                <a:gd name="connsiteX4615" fmla="*/ 1048345 w 1083630"/>
                <a:gd name="connsiteY4615" fmla="*/ 837085 h 1023300"/>
                <a:gd name="connsiteX4616" fmla="*/ 1048261 w 1083630"/>
                <a:gd name="connsiteY4616" fmla="*/ 837929 h 1023300"/>
                <a:gd name="connsiteX4617" fmla="*/ 1049105 w 1083630"/>
                <a:gd name="connsiteY4617" fmla="*/ 838772 h 1023300"/>
                <a:gd name="connsiteX4618" fmla="*/ 1049949 w 1083630"/>
                <a:gd name="connsiteY4618" fmla="*/ 838772 h 1023300"/>
                <a:gd name="connsiteX4619" fmla="*/ 1050793 w 1083630"/>
                <a:gd name="connsiteY4619" fmla="*/ 839616 h 1023300"/>
                <a:gd name="connsiteX4620" fmla="*/ 1051637 w 1083630"/>
                <a:gd name="connsiteY4620" fmla="*/ 840460 h 1023300"/>
                <a:gd name="connsiteX4621" fmla="*/ 1052481 w 1083630"/>
                <a:gd name="connsiteY4621" fmla="*/ 840460 h 1023300"/>
                <a:gd name="connsiteX4622" fmla="*/ 1053325 w 1083630"/>
                <a:gd name="connsiteY4622" fmla="*/ 841304 h 1023300"/>
                <a:gd name="connsiteX4623" fmla="*/ 1055858 w 1083630"/>
                <a:gd name="connsiteY4623" fmla="*/ 842991 h 1023300"/>
                <a:gd name="connsiteX4624" fmla="*/ 1056702 w 1083630"/>
                <a:gd name="connsiteY4624" fmla="*/ 842147 h 1023300"/>
                <a:gd name="connsiteX4625" fmla="*/ 1057546 w 1083630"/>
                <a:gd name="connsiteY4625" fmla="*/ 841304 h 1023300"/>
                <a:gd name="connsiteX4626" fmla="*/ 1057546 w 1083630"/>
                <a:gd name="connsiteY4626" fmla="*/ 840460 h 1023300"/>
                <a:gd name="connsiteX4627" fmla="*/ 1058390 w 1083630"/>
                <a:gd name="connsiteY4627" fmla="*/ 840460 h 1023300"/>
                <a:gd name="connsiteX4628" fmla="*/ 1060079 w 1083630"/>
                <a:gd name="connsiteY4628" fmla="*/ 838772 h 1023300"/>
                <a:gd name="connsiteX4629" fmla="*/ 1060923 w 1083630"/>
                <a:gd name="connsiteY4629" fmla="*/ 837929 h 1023300"/>
                <a:gd name="connsiteX4630" fmla="*/ 1062526 w 1083630"/>
                <a:gd name="connsiteY4630" fmla="*/ 836241 h 1023300"/>
                <a:gd name="connsiteX4631" fmla="*/ 1063371 w 1083630"/>
                <a:gd name="connsiteY4631" fmla="*/ 835397 h 1023300"/>
                <a:gd name="connsiteX4632" fmla="*/ 1064215 w 1083630"/>
                <a:gd name="connsiteY4632" fmla="*/ 834638 h 1023300"/>
                <a:gd name="connsiteX4633" fmla="*/ 1065059 w 1083630"/>
                <a:gd name="connsiteY4633" fmla="*/ 834638 h 1023300"/>
                <a:gd name="connsiteX4634" fmla="*/ 1065059 w 1083630"/>
                <a:gd name="connsiteY4634" fmla="*/ 833794 h 1023300"/>
                <a:gd name="connsiteX4635" fmla="*/ 1065903 w 1083630"/>
                <a:gd name="connsiteY4635" fmla="*/ 832950 h 1023300"/>
                <a:gd name="connsiteX4636" fmla="*/ 1069280 w 1083630"/>
                <a:gd name="connsiteY4636" fmla="*/ 829575 h 1023300"/>
                <a:gd name="connsiteX4637" fmla="*/ 1070124 w 1083630"/>
                <a:gd name="connsiteY4637" fmla="*/ 830419 h 1023300"/>
                <a:gd name="connsiteX4638" fmla="*/ 1070968 w 1083630"/>
                <a:gd name="connsiteY4638" fmla="*/ 830419 h 1023300"/>
                <a:gd name="connsiteX4639" fmla="*/ 1071812 w 1083630"/>
                <a:gd name="connsiteY4639" fmla="*/ 831263 h 1023300"/>
                <a:gd name="connsiteX4640" fmla="*/ 1072656 w 1083630"/>
                <a:gd name="connsiteY4640" fmla="*/ 831263 h 1023300"/>
                <a:gd name="connsiteX4641" fmla="*/ 1072656 w 1083630"/>
                <a:gd name="connsiteY4641" fmla="*/ 832107 h 1023300"/>
                <a:gd name="connsiteX4642" fmla="*/ 1073501 w 1083630"/>
                <a:gd name="connsiteY4642" fmla="*/ 832107 h 1023300"/>
                <a:gd name="connsiteX4643" fmla="*/ 1074345 w 1083630"/>
                <a:gd name="connsiteY4643" fmla="*/ 832107 h 1023300"/>
                <a:gd name="connsiteX4644" fmla="*/ 1075189 w 1083630"/>
                <a:gd name="connsiteY4644" fmla="*/ 832107 h 1023300"/>
                <a:gd name="connsiteX4645" fmla="*/ 1075189 w 1083630"/>
                <a:gd name="connsiteY4645" fmla="*/ 831263 h 1023300"/>
                <a:gd name="connsiteX4646" fmla="*/ 1075189 w 1083630"/>
                <a:gd name="connsiteY4646" fmla="*/ 829575 h 1023300"/>
                <a:gd name="connsiteX4647" fmla="*/ 1074345 w 1083630"/>
                <a:gd name="connsiteY4647" fmla="*/ 826200 h 1023300"/>
                <a:gd name="connsiteX4648" fmla="*/ 1074345 w 1083630"/>
                <a:gd name="connsiteY4648" fmla="*/ 825357 h 1023300"/>
                <a:gd name="connsiteX4649" fmla="*/ 1075189 w 1083630"/>
                <a:gd name="connsiteY4649" fmla="*/ 825357 h 1023300"/>
                <a:gd name="connsiteX4650" fmla="*/ 1076033 w 1083630"/>
                <a:gd name="connsiteY4650" fmla="*/ 824513 h 1023300"/>
                <a:gd name="connsiteX4651" fmla="*/ 1076877 w 1083630"/>
                <a:gd name="connsiteY4651" fmla="*/ 824513 h 1023300"/>
                <a:gd name="connsiteX4652" fmla="*/ 1077721 w 1083630"/>
                <a:gd name="connsiteY4652" fmla="*/ 824513 h 1023300"/>
                <a:gd name="connsiteX4653" fmla="*/ 1078565 w 1083630"/>
                <a:gd name="connsiteY4653" fmla="*/ 824597 h 1023300"/>
                <a:gd name="connsiteX4654" fmla="*/ 1079409 w 1083630"/>
                <a:gd name="connsiteY4654" fmla="*/ 824597 h 1023300"/>
                <a:gd name="connsiteX4655" fmla="*/ 1080254 w 1083630"/>
                <a:gd name="connsiteY4655" fmla="*/ 824597 h 1023300"/>
                <a:gd name="connsiteX4656" fmla="*/ 1081098 w 1083630"/>
                <a:gd name="connsiteY4656" fmla="*/ 824597 h 1023300"/>
                <a:gd name="connsiteX4657" fmla="*/ 1081942 w 1083630"/>
                <a:gd name="connsiteY4657" fmla="*/ 824597 h 1023300"/>
                <a:gd name="connsiteX4658" fmla="*/ 1082702 w 1083630"/>
                <a:gd name="connsiteY4658" fmla="*/ 823753 h 1023300"/>
                <a:gd name="connsiteX4659" fmla="*/ 1083546 w 1083630"/>
                <a:gd name="connsiteY4659" fmla="*/ 823753 h 1023300"/>
                <a:gd name="connsiteX4660" fmla="*/ 1083546 w 1083630"/>
                <a:gd name="connsiteY4660" fmla="*/ 822910 h 1023300"/>
                <a:gd name="connsiteX4661" fmla="*/ 1083546 w 1083630"/>
                <a:gd name="connsiteY4661" fmla="*/ 822066 h 1023300"/>
                <a:gd name="connsiteX4662" fmla="*/ 1083630 w 1083630"/>
                <a:gd name="connsiteY4662" fmla="*/ 821222 h 1023300"/>
                <a:gd name="connsiteX4663" fmla="*/ 1083630 w 1083630"/>
                <a:gd name="connsiteY4663" fmla="*/ 820378 h 1023300"/>
                <a:gd name="connsiteX4664" fmla="*/ 1083630 w 1083630"/>
                <a:gd name="connsiteY4664" fmla="*/ 819535 h 1023300"/>
                <a:gd name="connsiteX4665" fmla="*/ 1083630 w 1083630"/>
                <a:gd name="connsiteY4665" fmla="*/ 818691 h 1023300"/>
                <a:gd name="connsiteX4666" fmla="*/ 1083630 w 1083630"/>
                <a:gd name="connsiteY4666" fmla="*/ 817847 h 1023300"/>
                <a:gd name="connsiteX4667" fmla="*/ 1083630 w 1083630"/>
                <a:gd name="connsiteY4667" fmla="*/ 817004 h 1023300"/>
                <a:gd name="connsiteX4668" fmla="*/ 1083630 w 1083630"/>
                <a:gd name="connsiteY4668" fmla="*/ 816160 h 1023300"/>
                <a:gd name="connsiteX4669" fmla="*/ 1083630 w 1083630"/>
                <a:gd name="connsiteY4669" fmla="*/ 815316 h 1023300"/>
                <a:gd name="connsiteX4670" fmla="*/ 1082786 w 1083630"/>
                <a:gd name="connsiteY4670" fmla="*/ 814472 h 1023300"/>
                <a:gd name="connsiteX4671" fmla="*/ 1082786 w 1083630"/>
                <a:gd name="connsiteY4671" fmla="*/ 813629 h 1023300"/>
                <a:gd name="connsiteX4672" fmla="*/ 1082786 w 1083630"/>
                <a:gd name="connsiteY4672" fmla="*/ 812785 h 1023300"/>
                <a:gd name="connsiteX4673" fmla="*/ 1082786 w 1083630"/>
                <a:gd name="connsiteY4673" fmla="*/ 811941 h 1023300"/>
                <a:gd name="connsiteX4674" fmla="*/ 1081942 w 1083630"/>
                <a:gd name="connsiteY4674" fmla="*/ 810254 h 1023300"/>
                <a:gd name="connsiteX4675" fmla="*/ 1081942 w 1083630"/>
                <a:gd name="connsiteY4675" fmla="*/ 809410 h 1023300"/>
                <a:gd name="connsiteX4676" fmla="*/ 1081098 w 1083630"/>
                <a:gd name="connsiteY4676" fmla="*/ 807722 h 1023300"/>
                <a:gd name="connsiteX4677" fmla="*/ 1081098 w 1083630"/>
                <a:gd name="connsiteY4677" fmla="*/ 806878 h 1023300"/>
                <a:gd name="connsiteX4678" fmla="*/ 1080254 w 1083630"/>
                <a:gd name="connsiteY4678" fmla="*/ 806035 h 1023300"/>
                <a:gd name="connsiteX4679" fmla="*/ 1079409 w 1083630"/>
                <a:gd name="connsiteY4679" fmla="*/ 804347 h 1023300"/>
                <a:gd name="connsiteX4680" fmla="*/ 1079494 w 1083630"/>
                <a:gd name="connsiteY4680" fmla="*/ 803503 h 1023300"/>
                <a:gd name="connsiteX4681" fmla="*/ 1078650 w 1083630"/>
                <a:gd name="connsiteY4681" fmla="*/ 801816 h 1023300"/>
                <a:gd name="connsiteX4682" fmla="*/ 1077806 w 1083630"/>
                <a:gd name="connsiteY4682" fmla="*/ 800972 h 1023300"/>
                <a:gd name="connsiteX4683" fmla="*/ 1077806 w 1083630"/>
                <a:gd name="connsiteY4683" fmla="*/ 799369 h 1023300"/>
                <a:gd name="connsiteX4684" fmla="*/ 1076962 w 1083630"/>
                <a:gd name="connsiteY4684" fmla="*/ 798525 h 1023300"/>
                <a:gd name="connsiteX4685" fmla="*/ 1076117 w 1083630"/>
                <a:gd name="connsiteY4685" fmla="*/ 797682 h 1023300"/>
                <a:gd name="connsiteX4686" fmla="*/ 1076117 w 1083630"/>
                <a:gd name="connsiteY4686" fmla="*/ 795994 h 1023300"/>
                <a:gd name="connsiteX4687" fmla="*/ 1074429 w 1083630"/>
                <a:gd name="connsiteY4687" fmla="*/ 793463 h 1023300"/>
                <a:gd name="connsiteX4688" fmla="*/ 1073585 w 1083630"/>
                <a:gd name="connsiteY4688" fmla="*/ 793463 h 1023300"/>
                <a:gd name="connsiteX4689" fmla="*/ 1072741 w 1083630"/>
                <a:gd name="connsiteY4689" fmla="*/ 794307 h 1023300"/>
                <a:gd name="connsiteX4690" fmla="*/ 1071897 w 1083630"/>
                <a:gd name="connsiteY4690" fmla="*/ 794222 h 1023300"/>
                <a:gd name="connsiteX4691" fmla="*/ 1071897 w 1083630"/>
                <a:gd name="connsiteY4691" fmla="*/ 793463 h 1023300"/>
                <a:gd name="connsiteX4692" fmla="*/ 1072741 w 1083630"/>
                <a:gd name="connsiteY4692" fmla="*/ 793463 h 1023300"/>
                <a:gd name="connsiteX4693" fmla="*/ 1072741 w 1083630"/>
                <a:gd name="connsiteY4693" fmla="*/ 792619 h 1023300"/>
                <a:gd name="connsiteX4694" fmla="*/ 1073585 w 1083630"/>
                <a:gd name="connsiteY4694" fmla="*/ 792619 h 1023300"/>
                <a:gd name="connsiteX4695" fmla="*/ 1073585 w 1083630"/>
                <a:gd name="connsiteY4695" fmla="*/ 791775 h 1023300"/>
                <a:gd name="connsiteX4696" fmla="*/ 1074429 w 1083630"/>
                <a:gd name="connsiteY4696" fmla="*/ 791775 h 1023300"/>
                <a:gd name="connsiteX4697" fmla="*/ 1075273 w 1083630"/>
                <a:gd name="connsiteY4697" fmla="*/ 791775 h 1023300"/>
                <a:gd name="connsiteX4698" fmla="*/ 1075273 w 1083630"/>
                <a:gd name="connsiteY4698" fmla="*/ 790932 h 1023300"/>
                <a:gd name="connsiteX4699" fmla="*/ 1076117 w 1083630"/>
                <a:gd name="connsiteY4699" fmla="*/ 790932 h 1023300"/>
                <a:gd name="connsiteX4700" fmla="*/ 1076962 w 1083630"/>
                <a:gd name="connsiteY4700" fmla="*/ 790088 h 1023300"/>
                <a:gd name="connsiteX4701" fmla="*/ 1077806 w 1083630"/>
                <a:gd name="connsiteY4701" fmla="*/ 790088 h 1023300"/>
                <a:gd name="connsiteX4702" fmla="*/ 1077806 w 1083630"/>
                <a:gd name="connsiteY4702" fmla="*/ 789244 h 1023300"/>
                <a:gd name="connsiteX4703" fmla="*/ 1078650 w 1083630"/>
                <a:gd name="connsiteY4703" fmla="*/ 788400 h 1023300"/>
                <a:gd name="connsiteX4704" fmla="*/ 1078650 w 1083630"/>
                <a:gd name="connsiteY4704" fmla="*/ 787557 h 1023300"/>
                <a:gd name="connsiteX4705" fmla="*/ 1079494 w 1083630"/>
                <a:gd name="connsiteY4705" fmla="*/ 787557 h 1023300"/>
                <a:gd name="connsiteX4706" fmla="*/ 1079494 w 1083630"/>
                <a:gd name="connsiteY4706" fmla="*/ 786713 h 1023300"/>
                <a:gd name="connsiteX4707" fmla="*/ 1080338 w 1083630"/>
                <a:gd name="connsiteY4707" fmla="*/ 785869 h 1023300"/>
                <a:gd name="connsiteX4708" fmla="*/ 1080338 w 1083630"/>
                <a:gd name="connsiteY4708" fmla="*/ 785025 h 1023300"/>
                <a:gd name="connsiteX4709" fmla="*/ 1081182 w 1083630"/>
                <a:gd name="connsiteY4709" fmla="*/ 785025 h 1023300"/>
                <a:gd name="connsiteX4710" fmla="*/ 1081182 w 1083630"/>
                <a:gd name="connsiteY4710" fmla="*/ 784181 h 1023300"/>
                <a:gd name="connsiteX4711" fmla="*/ 1081182 w 1083630"/>
                <a:gd name="connsiteY4711" fmla="*/ 783338 h 1023300"/>
                <a:gd name="connsiteX4712" fmla="*/ 1081182 w 1083630"/>
                <a:gd name="connsiteY4712" fmla="*/ 782494 h 1023300"/>
                <a:gd name="connsiteX4713" fmla="*/ 1081182 w 1083630"/>
                <a:gd name="connsiteY4713" fmla="*/ 781650 h 1023300"/>
                <a:gd name="connsiteX4714" fmla="*/ 1082027 w 1083630"/>
                <a:gd name="connsiteY4714" fmla="*/ 780807 h 1023300"/>
                <a:gd name="connsiteX4715" fmla="*/ 1082027 w 1083630"/>
                <a:gd name="connsiteY4715" fmla="*/ 779963 h 1023300"/>
                <a:gd name="connsiteX4716" fmla="*/ 1082027 w 1083630"/>
                <a:gd name="connsiteY4716" fmla="*/ 779119 h 1023300"/>
                <a:gd name="connsiteX4717" fmla="*/ 1082027 w 1083630"/>
                <a:gd name="connsiteY4717" fmla="*/ 778275 h 1023300"/>
                <a:gd name="connsiteX4718" fmla="*/ 1082027 w 1083630"/>
                <a:gd name="connsiteY4718" fmla="*/ 777432 h 1023300"/>
                <a:gd name="connsiteX4719" fmla="*/ 1081182 w 1083630"/>
                <a:gd name="connsiteY4719" fmla="*/ 776588 h 1023300"/>
                <a:gd name="connsiteX4720" fmla="*/ 1080423 w 1083630"/>
                <a:gd name="connsiteY4720" fmla="*/ 775744 h 1023300"/>
                <a:gd name="connsiteX4721" fmla="*/ 1079578 w 1083630"/>
                <a:gd name="connsiteY4721" fmla="*/ 774900 h 1023300"/>
                <a:gd name="connsiteX4722" fmla="*/ 1078734 w 1083630"/>
                <a:gd name="connsiteY4722" fmla="*/ 774057 h 1023300"/>
                <a:gd name="connsiteX4723" fmla="*/ 1078734 w 1083630"/>
                <a:gd name="connsiteY4723" fmla="*/ 773297 h 1023300"/>
                <a:gd name="connsiteX4724" fmla="*/ 1077890 w 1083630"/>
                <a:gd name="connsiteY4724" fmla="*/ 773213 h 1023300"/>
                <a:gd name="connsiteX4725" fmla="*/ 1077890 w 1083630"/>
                <a:gd name="connsiteY4725" fmla="*/ 772454 h 1023300"/>
                <a:gd name="connsiteX4726" fmla="*/ 1077046 w 1083630"/>
                <a:gd name="connsiteY4726" fmla="*/ 772369 h 1023300"/>
                <a:gd name="connsiteX4727" fmla="*/ 1076202 w 1083630"/>
                <a:gd name="connsiteY4727" fmla="*/ 771525 h 1023300"/>
                <a:gd name="connsiteX4728" fmla="*/ 1075358 w 1083630"/>
                <a:gd name="connsiteY4728" fmla="*/ 771525 h 1023300"/>
                <a:gd name="connsiteX4729" fmla="*/ 1074513 w 1083630"/>
                <a:gd name="connsiteY4729" fmla="*/ 770682 h 1023300"/>
                <a:gd name="connsiteX4730" fmla="*/ 1074513 w 1083630"/>
                <a:gd name="connsiteY4730" fmla="*/ 769838 h 1023300"/>
                <a:gd name="connsiteX4731" fmla="*/ 1073669 w 1083630"/>
                <a:gd name="connsiteY4731" fmla="*/ 769838 h 1023300"/>
                <a:gd name="connsiteX4732" fmla="*/ 1073669 w 1083630"/>
                <a:gd name="connsiteY4732" fmla="*/ 768994 h 1023300"/>
                <a:gd name="connsiteX4733" fmla="*/ 1073669 w 1083630"/>
                <a:gd name="connsiteY4733" fmla="*/ 768150 h 1023300"/>
                <a:gd name="connsiteX4734" fmla="*/ 1072825 w 1083630"/>
                <a:gd name="connsiteY4734" fmla="*/ 767306 h 1023300"/>
                <a:gd name="connsiteX4735" fmla="*/ 1072825 w 1083630"/>
                <a:gd name="connsiteY4735" fmla="*/ 766547 h 1023300"/>
                <a:gd name="connsiteX4736" fmla="*/ 1071981 w 1083630"/>
                <a:gd name="connsiteY4736" fmla="*/ 766463 h 1023300"/>
                <a:gd name="connsiteX4737" fmla="*/ 1071981 w 1083630"/>
                <a:gd name="connsiteY4737" fmla="*/ 765703 h 1023300"/>
                <a:gd name="connsiteX4738" fmla="*/ 1071221 w 1083630"/>
                <a:gd name="connsiteY4738" fmla="*/ 764860 h 1023300"/>
                <a:gd name="connsiteX4739" fmla="*/ 1071221 w 1083630"/>
                <a:gd name="connsiteY4739" fmla="*/ 764016 h 1023300"/>
                <a:gd name="connsiteX4740" fmla="*/ 1070377 w 1083630"/>
                <a:gd name="connsiteY4740" fmla="*/ 764016 h 1023300"/>
                <a:gd name="connsiteX4741" fmla="*/ 1070377 w 1083630"/>
                <a:gd name="connsiteY4741" fmla="*/ 763172 h 1023300"/>
                <a:gd name="connsiteX4742" fmla="*/ 1069533 w 1083630"/>
                <a:gd name="connsiteY4742" fmla="*/ 762328 h 1023300"/>
                <a:gd name="connsiteX4743" fmla="*/ 1069533 w 1083630"/>
                <a:gd name="connsiteY4743" fmla="*/ 761485 h 1023300"/>
                <a:gd name="connsiteX4744" fmla="*/ 1068689 w 1083630"/>
                <a:gd name="connsiteY4744" fmla="*/ 761485 h 1023300"/>
                <a:gd name="connsiteX4745" fmla="*/ 1068689 w 1083630"/>
                <a:gd name="connsiteY4745" fmla="*/ 760641 h 1023300"/>
                <a:gd name="connsiteX4746" fmla="*/ 1067845 w 1083630"/>
                <a:gd name="connsiteY4746" fmla="*/ 759797 h 1023300"/>
                <a:gd name="connsiteX4747" fmla="*/ 1067845 w 1083630"/>
                <a:gd name="connsiteY4747" fmla="*/ 758953 h 1023300"/>
                <a:gd name="connsiteX4748" fmla="*/ 1067845 w 1083630"/>
                <a:gd name="connsiteY4748" fmla="*/ 758110 h 1023300"/>
                <a:gd name="connsiteX4749" fmla="*/ 1067845 w 1083630"/>
                <a:gd name="connsiteY4749" fmla="*/ 757266 h 1023300"/>
                <a:gd name="connsiteX4750" fmla="*/ 1067845 w 1083630"/>
                <a:gd name="connsiteY4750" fmla="*/ 756422 h 1023300"/>
                <a:gd name="connsiteX4751" fmla="*/ 1067845 w 1083630"/>
                <a:gd name="connsiteY4751" fmla="*/ 755578 h 1023300"/>
                <a:gd name="connsiteX4752" fmla="*/ 1067845 w 1083630"/>
                <a:gd name="connsiteY4752" fmla="*/ 754735 h 1023300"/>
                <a:gd name="connsiteX4753" fmla="*/ 1067845 w 1083630"/>
                <a:gd name="connsiteY4753" fmla="*/ 753891 h 1023300"/>
                <a:gd name="connsiteX4754" fmla="*/ 1067845 w 1083630"/>
                <a:gd name="connsiteY4754" fmla="*/ 753047 h 1023300"/>
                <a:gd name="connsiteX4755" fmla="*/ 1067000 w 1083630"/>
                <a:gd name="connsiteY4755" fmla="*/ 752204 h 1023300"/>
                <a:gd name="connsiteX4756" fmla="*/ 1067000 w 1083630"/>
                <a:gd name="connsiteY4756" fmla="*/ 751360 h 1023300"/>
                <a:gd name="connsiteX4757" fmla="*/ 1067000 w 1083630"/>
                <a:gd name="connsiteY4757" fmla="*/ 750516 h 1023300"/>
                <a:gd name="connsiteX4758" fmla="*/ 1067000 w 1083630"/>
                <a:gd name="connsiteY4758" fmla="*/ 749672 h 1023300"/>
                <a:gd name="connsiteX4759" fmla="*/ 1067000 w 1083630"/>
                <a:gd name="connsiteY4759" fmla="*/ 748828 h 1023300"/>
                <a:gd name="connsiteX4760" fmla="*/ 1067000 w 1083630"/>
                <a:gd name="connsiteY4760" fmla="*/ 747985 h 1023300"/>
                <a:gd name="connsiteX4761" fmla="*/ 1067000 w 1083630"/>
                <a:gd name="connsiteY4761" fmla="*/ 747141 h 1023300"/>
                <a:gd name="connsiteX4762" fmla="*/ 1067085 w 1083630"/>
                <a:gd name="connsiteY4762" fmla="*/ 746297 h 1023300"/>
                <a:gd name="connsiteX4763" fmla="*/ 1067085 w 1083630"/>
                <a:gd name="connsiteY4763" fmla="*/ 745453 h 1023300"/>
                <a:gd name="connsiteX4764" fmla="*/ 1066241 w 1083630"/>
                <a:gd name="connsiteY4764" fmla="*/ 744610 h 1023300"/>
                <a:gd name="connsiteX4765" fmla="*/ 1066241 w 1083630"/>
                <a:gd name="connsiteY4765" fmla="*/ 743766 h 1023300"/>
                <a:gd name="connsiteX4766" fmla="*/ 1066241 w 1083630"/>
                <a:gd name="connsiteY4766" fmla="*/ 742922 h 1023300"/>
                <a:gd name="connsiteX4767" fmla="*/ 1065397 w 1083630"/>
                <a:gd name="connsiteY4767" fmla="*/ 742078 h 1023300"/>
                <a:gd name="connsiteX4768" fmla="*/ 1064553 w 1083630"/>
                <a:gd name="connsiteY4768" fmla="*/ 741235 h 1023300"/>
                <a:gd name="connsiteX4769" fmla="*/ 1064553 w 1083630"/>
                <a:gd name="connsiteY4769" fmla="*/ 740391 h 1023300"/>
                <a:gd name="connsiteX4770" fmla="*/ 1063708 w 1083630"/>
                <a:gd name="connsiteY4770" fmla="*/ 740391 h 1023300"/>
                <a:gd name="connsiteX4771" fmla="*/ 1063708 w 1083630"/>
                <a:gd name="connsiteY4771" fmla="*/ 739547 h 1023300"/>
                <a:gd name="connsiteX4772" fmla="*/ 1062864 w 1083630"/>
                <a:gd name="connsiteY4772" fmla="*/ 739547 h 1023300"/>
                <a:gd name="connsiteX4773" fmla="*/ 1062864 w 1083630"/>
                <a:gd name="connsiteY4773" fmla="*/ 738703 h 1023300"/>
                <a:gd name="connsiteX4774" fmla="*/ 1062864 w 1083630"/>
                <a:gd name="connsiteY4774" fmla="*/ 737860 h 1023300"/>
                <a:gd name="connsiteX4775" fmla="*/ 1062020 w 1083630"/>
                <a:gd name="connsiteY4775" fmla="*/ 737860 h 1023300"/>
                <a:gd name="connsiteX4776" fmla="*/ 1062020 w 1083630"/>
                <a:gd name="connsiteY4776" fmla="*/ 737016 h 1023300"/>
                <a:gd name="connsiteX4777" fmla="*/ 1061176 w 1083630"/>
                <a:gd name="connsiteY4777" fmla="*/ 736172 h 1023300"/>
                <a:gd name="connsiteX4778" fmla="*/ 1060332 w 1083630"/>
                <a:gd name="connsiteY4778" fmla="*/ 736172 h 1023300"/>
                <a:gd name="connsiteX4779" fmla="*/ 1059488 w 1083630"/>
                <a:gd name="connsiteY4779" fmla="*/ 736172 h 1023300"/>
                <a:gd name="connsiteX4780" fmla="*/ 1058643 w 1083630"/>
                <a:gd name="connsiteY4780" fmla="*/ 736172 h 1023300"/>
                <a:gd name="connsiteX4781" fmla="*/ 1058643 w 1083630"/>
                <a:gd name="connsiteY4781" fmla="*/ 735329 h 1023300"/>
                <a:gd name="connsiteX4782" fmla="*/ 1057799 w 1083630"/>
                <a:gd name="connsiteY4782" fmla="*/ 735329 h 1023300"/>
                <a:gd name="connsiteX4783" fmla="*/ 1057040 w 1083630"/>
                <a:gd name="connsiteY4783" fmla="*/ 735329 h 1023300"/>
                <a:gd name="connsiteX4784" fmla="*/ 1056195 w 1083630"/>
                <a:gd name="connsiteY4784" fmla="*/ 735329 h 1023300"/>
                <a:gd name="connsiteX4785" fmla="*/ 1055351 w 1083630"/>
                <a:gd name="connsiteY4785" fmla="*/ 735329 h 1023300"/>
                <a:gd name="connsiteX4786" fmla="*/ 1054507 w 1083630"/>
                <a:gd name="connsiteY4786" fmla="*/ 735329 h 1023300"/>
                <a:gd name="connsiteX4787" fmla="*/ 1053663 w 1083630"/>
                <a:gd name="connsiteY4787" fmla="*/ 735329 h 1023300"/>
                <a:gd name="connsiteX4788" fmla="*/ 1053663 w 1083630"/>
                <a:gd name="connsiteY4788" fmla="*/ 734485 h 1023300"/>
                <a:gd name="connsiteX4789" fmla="*/ 1052819 w 1083630"/>
                <a:gd name="connsiteY4789" fmla="*/ 734485 h 1023300"/>
                <a:gd name="connsiteX4790" fmla="*/ 1051975 w 1083630"/>
                <a:gd name="connsiteY4790" fmla="*/ 733641 h 1023300"/>
                <a:gd name="connsiteX4791" fmla="*/ 1051131 w 1083630"/>
                <a:gd name="connsiteY4791" fmla="*/ 733641 h 1023300"/>
                <a:gd name="connsiteX4792" fmla="*/ 1051131 w 1083630"/>
                <a:gd name="connsiteY4792" fmla="*/ 732797 h 1023300"/>
                <a:gd name="connsiteX4793" fmla="*/ 1050287 w 1083630"/>
                <a:gd name="connsiteY4793" fmla="*/ 731953 h 1023300"/>
                <a:gd name="connsiteX4794" fmla="*/ 1049442 w 1083630"/>
                <a:gd name="connsiteY4794" fmla="*/ 731110 h 1023300"/>
                <a:gd name="connsiteX4795" fmla="*/ 1049442 w 1083630"/>
                <a:gd name="connsiteY4795" fmla="*/ 730266 h 1023300"/>
                <a:gd name="connsiteX4796" fmla="*/ 1048598 w 1083630"/>
                <a:gd name="connsiteY4796" fmla="*/ 730266 h 1023300"/>
                <a:gd name="connsiteX4797" fmla="*/ 1047754 w 1083630"/>
                <a:gd name="connsiteY4797" fmla="*/ 729422 h 1023300"/>
                <a:gd name="connsiteX4798" fmla="*/ 1046910 w 1083630"/>
                <a:gd name="connsiteY4798" fmla="*/ 729422 h 1023300"/>
                <a:gd name="connsiteX4799" fmla="*/ 1046910 w 1083630"/>
                <a:gd name="connsiteY4799" fmla="*/ 728578 h 1023300"/>
                <a:gd name="connsiteX4800" fmla="*/ 1046066 w 1083630"/>
                <a:gd name="connsiteY4800" fmla="*/ 727735 h 1023300"/>
                <a:gd name="connsiteX4801" fmla="*/ 1046066 w 1083630"/>
                <a:gd name="connsiteY4801" fmla="*/ 726891 h 1023300"/>
                <a:gd name="connsiteX4802" fmla="*/ 1045306 w 1083630"/>
                <a:gd name="connsiteY4802" fmla="*/ 726891 h 1023300"/>
                <a:gd name="connsiteX4803" fmla="*/ 1044462 w 1083630"/>
                <a:gd name="connsiteY4803" fmla="*/ 726047 h 1023300"/>
                <a:gd name="connsiteX4804" fmla="*/ 1044462 w 1083630"/>
                <a:gd name="connsiteY4804" fmla="*/ 725203 h 1023300"/>
                <a:gd name="connsiteX4805" fmla="*/ 1043618 w 1083630"/>
                <a:gd name="connsiteY4805" fmla="*/ 725203 h 1023300"/>
                <a:gd name="connsiteX4806" fmla="*/ 1043618 w 1083630"/>
                <a:gd name="connsiteY4806" fmla="*/ 724360 h 1023300"/>
                <a:gd name="connsiteX4807" fmla="*/ 1042773 w 1083630"/>
                <a:gd name="connsiteY4807" fmla="*/ 724360 h 1023300"/>
                <a:gd name="connsiteX4808" fmla="*/ 1042773 w 1083630"/>
                <a:gd name="connsiteY4808" fmla="*/ 723516 h 1023300"/>
                <a:gd name="connsiteX4809" fmla="*/ 1041930 w 1083630"/>
                <a:gd name="connsiteY4809" fmla="*/ 722672 h 1023300"/>
                <a:gd name="connsiteX4810" fmla="*/ 1041085 w 1083630"/>
                <a:gd name="connsiteY4810" fmla="*/ 722672 h 1023300"/>
                <a:gd name="connsiteX4811" fmla="*/ 1040241 w 1083630"/>
                <a:gd name="connsiteY4811" fmla="*/ 721828 h 1023300"/>
                <a:gd name="connsiteX4812" fmla="*/ 1039397 w 1083630"/>
                <a:gd name="connsiteY4812" fmla="*/ 721828 h 1023300"/>
                <a:gd name="connsiteX4813" fmla="*/ 1039397 w 1083630"/>
                <a:gd name="connsiteY4813" fmla="*/ 720985 h 1023300"/>
                <a:gd name="connsiteX4814" fmla="*/ 1038553 w 1083630"/>
                <a:gd name="connsiteY4814" fmla="*/ 720985 h 1023300"/>
                <a:gd name="connsiteX4815" fmla="*/ 1038553 w 1083630"/>
                <a:gd name="connsiteY4815" fmla="*/ 720141 h 1023300"/>
                <a:gd name="connsiteX4816" fmla="*/ 1037709 w 1083630"/>
                <a:gd name="connsiteY4816" fmla="*/ 720141 h 1023300"/>
                <a:gd name="connsiteX4817" fmla="*/ 1037709 w 1083630"/>
                <a:gd name="connsiteY4817" fmla="*/ 719297 h 1023300"/>
                <a:gd name="connsiteX4818" fmla="*/ 1036865 w 1083630"/>
                <a:gd name="connsiteY4818" fmla="*/ 718454 h 1023300"/>
                <a:gd name="connsiteX4819" fmla="*/ 1036865 w 1083630"/>
                <a:gd name="connsiteY4819" fmla="*/ 717610 h 1023300"/>
                <a:gd name="connsiteX4820" fmla="*/ 1036865 w 1083630"/>
                <a:gd name="connsiteY4820" fmla="*/ 716766 h 1023300"/>
                <a:gd name="connsiteX4821" fmla="*/ 1036020 w 1083630"/>
                <a:gd name="connsiteY4821" fmla="*/ 716766 h 1023300"/>
                <a:gd name="connsiteX4822" fmla="*/ 1036020 w 1083630"/>
                <a:gd name="connsiteY4822" fmla="*/ 715922 h 1023300"/>
                <a:gd name="connsiteX4823" fmla="*/ 1036020 w 1083630"/>
                <a:gd name="connsiteY4823" fmla="*/ 715078 h 1023300"/>
                <a:gd name="connsiteX4824" fmla="*/ 1036105 w 1083630"/>
                <a:gd name="connsiteY4824" fmla="*/ 714235 h 1023300"/>
                <a:gd name="connsiteX4825" fmla="*/ 1036105 w 1083630"/>
                <a:gd name="connsiteY4825" fmla="*/ 713391 h 1023300"/>
                <a:gd name="connsiteX4826" fmla="*/ 1036105 w 1083630"/>
                <a:gd name="connsiteY4826" fmla="*/ 712547 h 1023300"/>
                <a:gd name="connsiteX4827" fmla="*/ 1036949 w 1083630"/>
                <a:gd name="connsiteY4827" fmla="*/ 712547 h 1023300"/>
                <a:gd name="connsiteX4828" fmla="*/ 1036949 w 1083630"/>
                <a:gd name="connsiteY4828" fmla="*/ 711703 h 1023300"/>
                <a:gd name="connsiteX4829" fmla="*/ 1036949 w 1083630"/>
                <a:gd name="connsiteY4829" fmla="*/ 710860 h 1023300"/>
                <a:gd name="connsiteX4830" fmla="*/ 1036949 w 1083630"/>
                <a:gd name="connsiteY4830" fmla="*/ 710016 h 1023300"/>
                <a:gd name="connsiteX4831" fmla="*/ 1036949 w 1083630"/>
                <a:gd name="connsiteY4831" fmla="*/ 709172 h 1023300"/>
                <a:gd name="connsiteX4832" fmla="*/ 1036949 w 1083630"/>
                <a:gd name="connsiteY4832" fmla="*/ 708328 h 1023300"/>
                <a:gd name="connsiteX4833" fmla="*/ 1036949 w 1083630"/>
                <a:gd name="connsiteY4833" fmla="*/ 707485 h 1023300"/>
                <a:gd name="connsiteX4834" fmla="*/ 1036949 w 1083630"/>
                <a:gd name="connsiteY4834" fmla="*/ 706641 h 1023300"/>
                <a:gd name="connsiteX4835" fmla="*/ 1036105 w 1083630"/>
                <a:gd name="connsiteY4835" fmla="*/ 706641 h 1023300"/>
                <a:gd name="connsiteX4836" fmla="*/ 1036105 w 1083630"/>
                <a:gd name="connsiteY4836" fmla="*/ 705797 h 1023300"/>
                <a:gd name="connsiteX4837" fmla="*/ 1035261 w 1083630"/>
                <a:gd name="connsiteY4837" fmla="*/ 704953 h 1023300"/>
                <a:gd name="connsiteX4838" fmla="*/ 1035261 w 1083630"/>
                <a:gd name="connsiteY4838" fmla="*/ 704110 h 1023300"/>
                <a:gd name="connsiteX4839" fmla="*/ 1034417 w 1083630"/>
                <a:gd name="connsiteY4839" fmla="*/ 703266 h 1023300"/>
                <a:gd name="connsiteX4840" fmla="*/ 1034417 w 1083630"/>
                <a:gd name="connsiteY4840" fmla="*/ 702422 h 1023300"/>
                <a:gd name="connsiteX4841" fmla="*/ 1033572 w 1083630"/>
                <a:gd name="connsiteY4841" fmla="*/ 701579 h 1023300"/>
                <a:gd name="connsiteX4842" fmla="*/ 1033572 w 1083630"/>
                <a:gd name="connsiteY4842" fmla="*/ 700735 h 1023300"/>
                <a:gd name="connsiteX4843" fmla="*/ 1032728 w 1083630"/>
                <a:gd name="connsiteY4843" fmla="*/ 700735 h 1023300"/>
                <a:gd name="connsiteX4844" fmla="*/ 1031884 w 1083630"/>
                <a:gd name="connsiteY4844" fmla="*/ 699891 h 1023300"/>
                <a:gd name="connsiteX4845" fmla="*/ 1031040 w 1083630"/>
                <a:gd name="connsiteY4845" fmla="*/ 699047 h 1023300"/>
                <a:gd name="connsiteX4846" fmla="*/ 1030196 w 1083630"/>
                <a:gd name="connsiteY4846" fmla="*/ 699047 h 1023300"/>
                <a:gd name="connsiteX4847" fmla="*/ 1030196 w 1083630"/>
                <a:gd name="connsiteY4847" fmla="*/ 698203 h 1023300"/>
                <a:gd name="connsiteX4848" fmla="*/ 1031040 w 1083630"/>
                <a:gd name="connsiteY4848" fmla="*/ 697360 h 1023300"/>
                <a:gd name="connsiteX4849" fmla="*/ 1031040 w 1083630"/>
                <a:gd name="connsiteY4849" fmla="*/ 696516 h 1023300"/>
                <a:gd name="connsiteX4850" fmla="*/ 1031040 w 1083630"/>
                <a:gd name="connsiteY4850" fmla="*/ 695672 h 1023300"/>
                <a:gd name="connsiteX4851" fmla="*/ 1031040 w 1083630"/>
                <a:gd name="connsiteY4851" fmla="*/ 694828 h 1023300"/>
                <a:gd name="connsiteX4852" fmla="*/ 1031040 w 1083630"/>
                <a:gd name="connsiteY4852" fmla="*/ 693985 h 1023300"/>
                <a:gd name="connsiteX4853" fmla="*/ 1031124 w 1083630"/>
                <a:gd name="connsiteY4853" fmla="*/ 693141 h 1023300"/>
                <a:gd name="connsiteX4854" fmla="*/ 1031124 w 1083630"/>
                <a:gd name="connsiteY4854" fmla="*/ 692297 h 1023300"/>
                <a:gd name="connsiteX4855" fmla="*/ 1031124 w 1083630"/>
                <a:gd name="connsiteY4855" fmla="*/ 691453 h 1023300"/>
                <a:gd name="connsiteX4856" fmla="*/ 1031124 w 1083630"/>
                <a:gd name="connsiteY4856" fmla="*/ 690610 h 1023300"/>
                <a:gd name="connsiteX4857" fmla="*/ 1031124 w 1083630"/>
                <a:gd name="connsiteY4857" fmla="*/ 689766 h 1023300"/>
                <a:gd name="connsiteX4858" fmla="*/ 1035261 w 1083630"/>
                <a:gd name="connsiteY4858" fmla="*/ 689850 h 1023300"/>
                <a:gd name="connsiteX4859" fmla="*/ 1035261 w 1083630"/>
                <a:gd name="connsiteY4859" fmla="*/ 689006 h 1023300"/>
                <a:gd name="connsiteX4860" fmla="*/ 1035261 w 1083630"/>
                <a:gd name="connsiteY4860" fmla="*/ 688163 h 1023300"/>
                <a:gd name="connsiteX4861" fmla="*/ 1035261 w 1083630"/>
                <a:gd name="connsiteY4861" fmla="*/ 687319 h 1023300"/>
                <a:gd name="connsiteX4862" fmla="*/ 1035261 w 1083630"/>
                <a:gd name="connsiteY4862" fmla="*/ 686475 h 1023300"/>
                <a:gd name="connsiteX4863" fmla="*/ 1035345 w 1083630"/>
                <a:gd name="connsiteY4863" fmla="*/ 685632 h 1023300"/>
                <a:gd name="connsiteX4864" fmla="*/ 1035345 w 1083630"/>
                <a:gd name="connsiteY4864" fmla="*/ 684788 h 1023300"/>
                <a:gd name="connsiteX4865" fmla="*/ 1035345 w 1083630"/>
                <a:gd name="connsiteY4865" fmla="*/ 683944 h 1023300"/>
                <a:gd name="connsiteX4866" fmla="*/ 1035345 w 1083630"/>
                <a:gd name="connsiteY4866" fmla="*/ 683100 h 1023300"/>
                <a:gd name="connsiteX4867" fmla="*/ 1035345 w 1083630"/>
                <a:gd name="connsiteY4867" fmla="*/ 682257 h 1023300"/>
                <a:gd name="connsiteX4868" fmla="*/ 1035345 w 1083630"/>
                <a:gd name="connsiteY4868" fmla="*/ 680569 h 1023300"/>
                <a:gd name="connsiteX4869" fmla="*/ 1034501 w 1083630"/>
                <a:gd name="connsiteY4869" fmla="*/ 680569 h 1023300"/>
                <a:gd name="connsiteX4870" fmla="*/ 1033657 w 1083630"/>
                <a:gd name="connsiteY4870" fmla="*/ 680569 h 1023300"/>
                <a:gd name="connsiteX4871" fmla="*/ 1032813 w 1083630"/>
                <a:gd name="connsiteY4871" fmla="*/ 679725 h 1023300"/>
                <a:gd name="connsiteX4872" fmla="*/ 1031968 w 1083630"/>
                <a:gd name="connsiteY4872" fmla="*/ 679725 h 1023300"/>
                <a:gd name="connsiteX4873" fmla="*/ 1031968 w 1083630"/>
                <a:gd name="connsiteY4873" fmla="*/ 678882 h 1023300"/>
                <a:gd name="connsiteX4874" fmla="*/ 1031968 w 1083630"/>
                <a:gd name="connsiteY4874" fmla="*/ 678038 h 1023300"/>
                <a:gd name="connsiteX4875" fmla="*/ 1031968 w 1083630"/>
                <a:gd name="connsiteY4875" fmla="*/ 676350 h 1023300"/>
                <a:gd name="connsiteX4876" fmla="*/ 1031968 w 1083630"/>
                <a:gd name="connsiteY4876" fmla="*/ 674663 h 1023300"/>
                <a:gd name="connsiteX4877" fmla="*/ 1031968 w 1083630"/>
                <a:gd name="connsiteY4877" fmla="*/ 672131 h 1023300"/>
                <a:gd name="connsiteX4878" fmla="*/ 1031968 w 1083630"/>
                <a:gd name="connsiteY4878" fmla="*/ 670444 h 1023300"/>
                <a:gd name="connsiteX4879" fmla="*/ 1031968 w 1083630"/>
                <a:gd name="connsiteY4879" fmla="*/ 668757 h 1023300"/>
                <a:gd name="connsiteX4880" fmla="*/ 1031968 w 1083630"/>
                <a:gd name="connsiteY4880" fmla="*/ 667069 h 1023300"/>
                <a:gd name="connsiteX4881" fmla="*/ 1031968 w 1083630"/>
                <a:gd name="connsiteY4881" fmla="*/ 666225 h 1023300"/>
                <a:gd name="connsiteX4882" fmla="*/ 1031968 w 1083630"/>
                <a:gd name="connsiteY4882" fmla="*/ 665382 h 1023300"/>
                <a:gd name="connsiteX4883" fmla="*/ 1031968 w 1083630"/>
                <a:gd name="connsiteY4883" fmla="*/ 664538 h 1023300"/>
                <a:gd name="connsiteX4884" fmla="*/ 1031124 w 1083630"/>
                <a:gd name="connsiteY4884" fmla="*/ 663694 h 1023300"/>
                <a:gd name="connsiteX4885" fmla="*/ 1031124 w 1083630"/>
                <a:gd name="connsiteY4885" fmla="*/ 662850 h 1023300"/>
                <a:gd name="connsiteX4886" fmla="*/ 1031209 w 1083630"/>
                <a:gd name="connsiteY4886" fmla="*/ 662007 h 1023300"/>
                <a:gd name="connsiteX4887" fmla="*/ 1031209 w 1083630"/>
                <a:gd name="connsiteY4887" fmla="*/ 661163 h 1023300"/>
                <a:gd name="connsiteX4888" fmla="*/ 1031209 w 1083630"/>
                <a:gd name="connsiteY4888" fmla="*/ 660319 h 1023300"/>
                <a:gd name="connsiteX4889" fmla="*/ 1031209 w 1083630"/>
                <a:gd name="connsiteY4889" fmla="*/ 659475 h 1023300"/>
                <a:gd name="connsiteX4890" fmla="*/ 1031209 w 1083630"/>
                <a:gd name="connsiteY4890" fmla="*/ 658632 h 1023300"/>
                <a:gd name="connsiteX4891" fmla="*/ 1031209 w 1083630"/>
                <a:gd name="connsiteY4891" fmla="*/ 657788 h 1023300"/>
                <a:gd name="connsiteX4892" fmla="*/ 1031209 w 1083630"/>
                <a:gd name="connsiteY4892" fmla="*/ 656944 h 1023300"/>
                <a:gd name="connsiteX4893" fmla="*/ 1032897 w 1083630"/>
                <a:gd name="connsiteY4893" fmla="*/ 656944 h 1023300"/>
                <a:gd name="connsiteX4894" fmla="*/ 1033741 w 1083630"/>
                <a:gd name="connsiteY4894" fmla="*/ 656944 h 1023300"/>
                <a:gd name="connsiteX4895" fmla="*/ 1034585 w 1083630"/>
                <a:gd name="connsiteY4895" fmla="*/ 656944 h 1023300"/>
                <a:gd name="connsiteX4896" fmla="*/ 1034585 w 1083630"/>
                <a:gd name="connsiteY4896" fmla="*/ 656100 h 1023300"/>
                <a:gd name="connsiteX4897" fmla="*/ 1035429 w 1083630"/>
                <a:gd name="connsiteY4897" fmla="*/ 654413 h 1023300"/>
                <a:gd name="connsiteX4898" fmla="*/ 1035429 w 1083630"/>
                <a:gd name="connsiteY4898" fmla="*/ 653569 h 1023300"/>
                <a:gd name="connsiteX4899" fmla="*/ 1035429 w 1083630"/>
                <a:gd name="connsiteY4899" fmla="*/ 652725 h 1023300"/>
                <a:gd name="connsiteX4900" fmla="*/ 1035429 w 1083630"/>
                <a:gd name="connsiteY4900" fmla="*/ 651038 h 1023300"/>
                <a:gd name="connsiteX4901" fmla="*/ 1035429 w 1083630"/>
                <a:gd name="connsiteY4901" fmla="*/ 650194 h 1023300"/>
                <a:gd name="connsiteX4902" fmla="*/ 1034585 w 1083630"/>
                <a:gd name="connsiteY4902" fmla="*/ 650194 h 1023300"/>
                <a:gd name="connsiteX4903" fmla="*/ 1033741 w 1083630"/>
                <a:gd name="connsiteY4903" fmla="*/ 649350 h 1023300"/>
                <a:gd name="connsiteX4904" fmla="*/ 1032897 w 1083630"/>
                <a:gd name="connsiteY4904" fmla="*/ 649350 h 1023300"/>
                <a:gd name="connsiteX4905" fmla="*/ 1031209 w 1083630"/>
                <a:gd name="connsiteY4905" fmla="*/ 647663 h 1023300"/>
                <a:gd name="connsiteX4906" fmla="*/ 1029521 w 1083630"/>
                <a:gd name="connsiteY4906" fmla="*/ 646819 h 1023300"/>
                <a:gd name="connsiteX4907" fmla="*/ 1026988 w 1083630"/>
                <a:gd name="connsiteY4907" fmla="*/ 645975 h 1023300"/>
                <a:gd name="connsiteX4908" fmla="*/ 1026144 w 1083630"/>
                <a:gd name="connsiteY4908" fmla="*/ 645975 h 1023300"/>
                <a:gd name="connsiteX4909" fmla="*/ 1025300 w 1083630"/>
                <a:gd name="connsiteY4909" fmla="*/ 645132 h 1023300"/>
                <a:gd name="connsiteX4910" fmla="*/ 1024456 w 1083630"/>
                <a:gd name="connsiteY4910" fmla="*/ 645132 h 1023300"/>
                <a:gd name="connsiteX4911" fmla="*/ 1023611 w 1083630"/>
                <a:gd name="connsiteY4911" fmla="*/ 645132 h 1023300"/>
                <a:gd name="connsiteX4912" fmla="*/ 1023611 w 1083630"/>
                <a:gd name="connsiteY4912" fmla="*/ 644288 h 1023300"/>
                <a:gd name="connsiteX4913" fmla="*/ 1021163 w 1083630"/>
                <a:gd name="connsiteY4913" fmla="*/ 644288 h 1023300"/>
                <a:gd name="connsiteX4914" fmla="*/ 1019475 w 1083630"/>
                <a:gd name="connsiteY4914" fmla="*/ 642600 h 1023300"/>
                <a:gd name="connsiteX4915" fmla="*/ 1016098 w 1083630"/>
                <a:gd name="connsiteY4915" fmla="*/ 641757 h 1023300"/>
                <a:gd name="connsiteX4916" fmla="*/ 1015254 w 1083630"/>
                <a:gd name="connsiteY4916" fmla="*/ 641757 h 1023300"/>
                <a:gd name="connsiteX4917" fmla="*/ 1013566 w 1083630"/>
                <a:gd name="connsiteY4917" fmla="*/ 640913 h 1023300"/>
                <a:gd name="connsiteX4918" fmla="*/ 1011034 w 1083630"/>
                <a:gd name="connsiteY4918" fmla="*/ 639225 h 1023300"/>
                <a:gd name="connsiteX4919" fmla="*/ 1007657 w 1083630"/>
                <a:gd name="connsiteY4919" fmla="*/ 638381 h 1023300"/>
                <a:gd name="connsiteX4920" fmla="*/ 1006813 w 1083630"/>
                <a:gd name="connsiteY4920" fmla="*/ 638381 h 1023300"/>
                <a:gd name="connsiteX4921" fmla="*/ 1006897 w 1083630"/>
                <a:gd name="connsiteY4921" fmla="*/ 637538 h 1023300"/>
                <a:gd name="connsiteX4922" fmla="*/ 1006053 w 1083630"/>
                <a:gd name="connsiteY4922" fmla="*/ 637538 h 1023300"/>
                <a:gd name="connsiteX4923" fmla="*/ 1006897 w 1083630"/>
                <a:gd name="connsiteY4923" fmla="*/ 635850 h 1023300"/>
                <a:gd name="connsiteX4924" fmla="*/ 1006897 w 1083630"/>
                <a:gd name="connsiteY4924" fmla="*/ 635007 h 1023300"/>
                <a:gd name="connsiteX4925" fmla="*/ 1007741 w 1083630"/>
                <a:gd name="connsiteY4925" fmla="*/ 635007 h 1023300"/>
                <a:gd name="connsiteX4926" fmla="*/ 1007741 w 1083630"/>
                <a:gd name="connsiteY4926" fmla="*/ 634163 h 1023300"/>
                <a:gd name="connsiteX4927" fmla="*/ 1007741 w 1083630"/>
                <a:gd name="connsiteY4927" fmla="*/ 633319 h 1023300"/>
                <a:gd name="connsiteX4928" fmla="*/ 1008586 w 1083630"/>
                <a:gd name="connsiteY4928" fmla="*/ 632475 h 1023300"/>
                <a:gd name="connsiteX4929" fmla="*/ 1009430 w 1083630"/>
                <a:gd name="connsiteY4929" fmla="*/ 631632 h 1023300"/>
                <a:gd name="connsiteX4930" fmla="*/ 1009430 w 1083630"/>
                <a:gd name="connsiteY4930" fmla="*/ 630788 h 1023300"/>
                <a:gd name="connsiteX4931" fmla="*/ 1009430 w 1083630"/>
                <a:gd name="connsiteY4931" fmla="*/ 629944 h 1023300"/>
                <a:gd name="connsiteX4932" fmla="*/ 1009430 w 1083630"/>
                <a:gd name="connsiteY4932" fmla="*/ 629100 h 1023300"/>
                <a:gd name="connsiteX4933" fmla="*/ 1009430 w 1083630"/>
                <a:gd name="connsiteY4933" fmla="*/ 628257 h 1023300"/>
                <a:gd name="connsiteX4934" fmla="*/ 1009430 w 1083630"/>
                <a:gd name="connsiteY4934" fmla="*/ 627413 h 1023300"/>
                <a:gd name="connsiteX4935" fmla="*/ 1009430 w 1083630"/>
                <a:gd name="connsiteY4935" fmla="*/ 626569 h 1023300"/>
                <a:gd name="connsiteX4936" fmla="*/ 1009430 w 1083630"/>
                <a:gd name="connsiteY4936" fmla="*/ 625725 h 1023300"/>
                <a:gd name="connsiteX4937" fmla="*/ 1010274 w 1083630"/>
                <a:gd name="connsiteY4937" fmla="*/ 624882 h 1023300"/>
                <a:gd name="connsiteX4938" fmla="*/ 1010274 w 1083630"/>
                <a:gd name="connsiteY4938" fmla="*/ 624038 h 1023300"/>
                <a:gd name="connsiteX4939" fmla="*/ 1010274 w 1083630"/>
                <a:gd name="connsiteY4939" fmla="*/ 623194 h 1023300"/>
                <a:gd name="connsiteX4940" fmla="*/ 1010274 w 1083630"/>
                <a:gd name="connsiteY4940" fmla="*/ 622350 h 1023300"/>
                <a:gd name="connsiteX4941" fmla="*/ 1010274 w 1083630"/>
                <a:gd name="connsiteY4941" fmla="*/ 621506 h 1023300"/>
                <a:gd name="connsiteX4942" fmla="*/ 1009430 w 1083630"/>
                <a:gd name="connsiteY4942" fmla="*/ 621506 h 1023300"/>
                <a:gd name="connsiteX4943" fmla="*/ 1008586 w 1083630"/>
                <a:gd name="connsiteY4943" fmla="*/ 621506 h 1023300"/>
                <a:gd name="connsiteX4944" fmla="*/ 1006053 w 1083630"/>
                <a:gd name="connsiteY4944" fmla="*/ 621506 h 1023300"/>
                <a:gd name="connsiteX4945" fmla="*/ 1005209 w 1083630"/>
                <a:gd name="connsiteY4945" fmla="*/ 621506 h 1023300"/>
                <a:gd name="connsiteX4946" fmla="*/ 1000988 w 1083630"/>
                <a:gd name="connsiteY4946" fmla="*/ 620663 h 1023300"/>
                <a:gd name="connsiteX4947" fmla="*/ 1000144 w 1083630"/>
                <a:gd name="connsiteY4947" fmla="*/ 620663 h 1023300"/>
                <a:gd name="connsiteX4948" fmla="*/ 999300 w 1083630"/>
                <a:gd name="connsiteY4948" fmla="*/ 620663 h 1023300"/>
                <a:gd name="connsiteX4949" fmla="*/ 998456 w 1083630"/>
                <a:gd name="connsiteY4949" fmla="*/ 620663 h 1023300"/>
                <a:gd name="connsiteX4950" fmla="*/ 997612 w 1083630"/>
                <a:gd name="connsiteY4950" fmla="*/ 620663 h 1023300"/>
                <a:gd name="connsiteX4951" fmla="*/ 996768 w 1083630"/>
                <a:gd name="connsiteY4951" fmla="*/ 620663 h 1023300"/>
                <a:gd name="connsiteX4952" fmla="*/ 996008 w 1083630"/>
                <a:gd name="connsiteY4952" fmla="*/ 620663 h 1023300"/>
                <a:gd name="connsiteX4953" fmla="*/ 995164 w 1083630"/>
                <a:gd name="connsiteY4953" fmla="*/ 620663 h 1023300"/>
                <a:gd name="connsiteX4954" fmla="*/ 994320 w 1083630"/>
                <a:gd name="connsiteY4954" fmla="*/ 620663 h 1023300"/>
                <a:gd name="connsiteX4955" fmla="*/ 994320 w 1083630"/>
                <a:gd name="connsiteY4955" fmla="*/ 619819 h 1023300"/>
                <a:gd name="connsiteX4956" fmla="*/ 993475 w 1083630"/>
                <a:gd name="connsiteY4956" fmla="*/ 619819 h 1023300"/>
                <a:gd name="connsiteX4957" fmla="*/ 994320 w 1083630"/>
                <a:gd name="connsiteY4957" fmla="*/ 618132 h 1023300"/>
                <a:gd name="connsiteX4958" fmla="*/ 994320 w 1083630"/>
                <a:gd name="connsiteY4958" fmla="*/ 617288 h 1023300"/>
                <a:gd name="connsiteX4959" fmla="*/ 993475 w 1083630"/>
                <a:gd name="connsiteY4959" fmla="*/ 617288 h 1023300"/>
                <a:gd name="connsiteX4960" fmla="*/ 993475 w 1083630"/>
                <a:gd name="connsiteY4960" fmla="*/ 616444 h 1023300"/>
                <a:gd name="connsiteX4961" fmla="*/ 993475 w 1083630"/>
                <a:gd name="connsiteY4961" fmla="*/ 615600 h 1023300"/>
                <a:gd name="connsiteX4962" fmla="*/ 993475 w 1083630"/>
                <a:gd name="connsiteY4962" fmla="*/ 614757 h 1023300"/>
                <a:gd name="connsiteX4963" fmla="*/ 993475 w 1083630"/>
                <a:gd name="connsiteY4963" fmla="*/ 613913 h 1023300"/>
                <a:gd name="connsiteX4964" fmla="*/ 994320 w 1083630"/>
                <a:gd name="connsiteY4964" fmla="*/ 613913 h 1023300"/>
                <a:gd name="connsiteX4965" fmla="*/ 994320 w 1083630"/>
                <a:gd name="connsiteY4965" fmla="*/ 613069 h 1023300"/>
                <a:gd name="connsiteX4966" fmla="*/ 994320 w 1083630"/>
                <a:gd name="connsiteY4966" fmla="*/ 612225 h 1023300"/>
                <a:gd name="connsiteX4967" fmla="*/ 994320 w 1083630"/>
                <a:gd name="connsiteY4967" fmla="*/ 611382 h 1023300"/>
                <a:gd name="connsiteX4968" fmla="*/ 994320 w 1083630"/>
                <a:gd name="connsiteY4968" fmla="*/ 610538 h 1023300"/>
                <a:gd name="connsiteX4969" fmla="*/ 994320 w 1083630"/>
                <a:gd name="connsiteY4969" fmla="*/ 609694 h 1023300"/>
                <a:gd name="connsiteX4970" fmla="*/ 994320 w 1083630"/>
                <a:gd name="connsiteY4970" fmla="*/ 608850 h 1023300"/>
                <a:gd name="connsiteX4971" fmla="*/ 995164 w 1083630"/>
                <a:gd name="connsiteY4971" fmla="*/ 608007 h 1023300"/>
                <a:gd name="connsiteX4972" fmla="*/ 995164 w 1083630"/>
                <a:gd name="connsiteY4972" fmla="*/ 607163 h 1023300"/>
                <a:gd name="connsiteX4973" fmla="*/ 995164 w 1083630"/>
                <a:gd name="connsiteY4973" fmla="*/ 605475 h 1023300"/>
                <a:gd name="connsiteX4974" fmla="*/ 995164 w 1083630"/>
                <a:gd name="connsiteY4974" fmla="*/ 604631 h 1023300"/>
                <a:gd name="connsiteX4975" fmla="*/ 995164 w 1083630"/>
                <a:gd name="connsiteY4975" fmla="*/ 603788 h 1023300"/>
                <a:gd name="connsiteX4976" fmla="*/ 995164 w 1083630"/>
                <a:gd name="connsiteY4976" fmla="*/ 602944 h 1023300"/>
                <a:gd name="connsiteX4977" fmla="*/ 995164 w 1083630"/>
                <a:gd name="connsiteY4977" fmla="*/ 601257 h 1023300"/>
                <a:gd name="connsiteX4978" fmla="*/ 996008 w 1083630"/>
                <a:gd name="connsiteY4978" fmla="*/ 599569 h 1023300"/>
                <a:gd name="connsiteX4979" fmla="*/ 996008 w 1083630"/>
                <a:gd name="connsiteY4979" fmla="*/ 598725 h 1023300"/>
                <a:gd name="connsiteX4980" fmla="*/ 996008 w 1083630"/>
                <a:gd name="connsiteY4980" fmla="*/ 597882 h 1023300"/>
                <a:gd name="connsiteX4981" fmla="*/ 996008 w 1083630"/>
                <a:gd name="connsiteY4981" fmla="*/ 596194 h 1023300"/>
                <a:gd name="connsiteX4982" fmla="*/ 996008 w 1083630"/>
                <a:gd name="connsiteY4982" fmla="*/ 595350 h 1023300"/>
                <a:gd name="connsiteX4983" fmla="*/ 996008 w 1083630"/>
                <a:gd name="connsiteY4983" fmla="*/ 594507 h 1023300"/>
                <a:gd name="connsiteX4984" fmla="*/ 996008 w 1083630"/>
                <a:gd name="connsiteY4984" fmla="*/ 593663 h 1023300"/>
                <a:gd name="connsiteX4985" fmla="*/ 996008 w 1083630"/>
                <a:gd name="connsiteY4985" fmla="*/ 592819 h 1023300"/>
                <a:gd name="connsiteX4986" fmla="*/ 996852 w 1083630"/>
                <a:gd name="connsiteY4986" fmla="*/ 591975 h 1023300"/>
                <a:gd name="connsiteX4987" fmla="*/ 996852 w 1083630"/>
                <a:gd name="connsiteY4987" fmla="*/ 589444 h 1023300"/>
                <a:gd name="connsiteX4988" fmla="*/ 996852 w 1083630"/>
                <a:gd name="connsiteY4988" fmla="*/ 588600 h 1023300"/>
                <a:gd name="connsiteX4989" fmla="*/ 996852 w 1083630"/>
                <a:gd name="connsiteY4989" fmla="*/ 586913 h 1023300"/>
                <a:gd name="connsiteX4990" fmla="*/ 996852 w 1083630"/>
                <a:gd name="connsiteY4990" fmla="*/ 586069 h 1023300"/>
                <a:gd name="connsiteX4991" fmla="*/ 996936 w 1083630"/>
                <a:gd name="connsiteY4991" fmla="*/ 584382 h 1023300"/>
                <a:gd name="connsiteX4992" fmla="*/ 996936 w 1083630"/>
                <a:gd name="connsiteY4992" fmla="*/ 582694 h 1023300"/>
                <a:gd name="connsiteX4993" fmla="*/ 996936 w 1083630"/>
                <a:gd name="connsiteY4993" fmla="*/ 581850 h 1023300"/>
                <a:gd name="connsiteX4994" fmla="*/ 996936 w 1083630"/>
                <a:gd name="connsiteY4994" fmla="*/ 581007 h 1023300"/>
                <a:gd name="connsiteX4995" fmla="*/ 997781 w 1083630"/>
                <a:gd name="connsiteY4995" fmla="*/ 581007 h 1023300"/>
                <a:gd name="connsiteX4996" fmla="*/ 997781 w 1083630"/>
                <a:gd name="connsiteY4996" fmla="*/ 580163 h 1023300"/>
                <a:gd name="connsiteX4997" fmla="*/ 997781 w 1083630"/>
                <a:gd name="connsiteY4997" fmla="*/ 578475 h 1023300"/>
                <a:gd name="connsiteX4998" fmla="*/ 996936 w 1083630"/>
                <a:gd name="connsiteY4998" fmla="*/ 577632 h 1023300"/>
                <a:gd name="connsiteX4999" fmla="*/ 996936 w 1083630"/>
                <a:gd name="connsiteY4999" fmla="*/ 575944 h 1023300"/>
                <a:gd name="connsiteX5000" fmla="*/ 996092 w 1083630"/>
                <a:gd name="connsiteY5000" fmla="*/ 575944 h 1023300"/>
                <a:gd name="connsiteX5001" fmla="*/ 996092 w 1083630"/>
                <a:gd name="connsiteY5001" fmla="*/ 575100 h 1023300"/>
                <a:gd name="connsiteX5002" fmla="*/ 996092 w 1083630"/>
                <a:gd name="connsiteY5002" fmla="*/ 574257 h 1023300"/>
                <a:gd name="connsiteX5003" fmla="*/ 995248 w 1083630"/>
                <a:gd name="connsiteY5003" fmla="*/ 573413 h 1023300"/>
                <a:gd name="connsiteX5004" fmla="*/ 995248 w 1083630"/>
                <a:gd name="connsiteY5004" fmla="*/ 572569 h 1023300"/>
                <a:gd name="connsiteX5005" fmla="*/ 996092 w 1083630"/>
                <a:gd name="connsiteY5005" fmla="*/ 572569 h 1023300"/>
                <a:gd name="connsiteX5006" fmla="*/ 996936 w 1083630"/>
                <a:gd name="connsiteY5006" fmla="*/ 571725 h 1023300"/>
                <a:gd name="connsiteX5007" fmla="*/ 996936 w 1083630"/>
                <a:gd name="connsiteY5007" fmla="*/ 570881 h 1023300"/>
                <a:gd name="connsiteX5008" fmla="*/ 997781 w 1083630"/>
                <a:gd name="connsiteY5008" fmla="*/ 570038 h 1023300"/>
                <a:gd name="connsiteX5009" fmla="*/ 998625 w 1083630"/>
                <a:gd name="connsiteY5009" fmla="*/ 568435 h 1023300"/>
                <a:gd name="connsiteX5010" fmla="*/ 998625 w 1083630"/>
                <a:gd name="connsiteY5010" fmla="*/ 567591 h 1023300"/>
                <a:gd name="connsiteX5011" fmla="*/ 998625 w 1083630"/>
                <a:gd name="connsiteY5011" fmla="*/ 566747 h 1023300"/>
                <a:gd name="connsiteX5012" fmla="*/ 998625 w 1083630"/>
                <a:gd name="connsiteY5012" fmla="*/ 565060 h 1023300"/>
                <a:gd name="connsiteX5013" fmla="*/ 998625 w 1083630"/>
                <a:gd name="connsiteY5013" fmla="*/ 564216 h 1023300"/>
                <a:gd name="connsiteX5014" fmla="*/ 999469 w 1083630"/>
                <a:gd name="connsiteY5014" fmla="*/ 563372 h 1023300"/>
                <a:gd name="connsiteX5015" fmla="*/ 999469 w 1083630"/>
                <a:gd name="connsiteY5015" fmla="*/ 562528 h 1023300"/>
                <a:gd name="connsiteX5016" fmla="*/ 999469 w 1083630"/>
                <a:gd name="connsiteY5016" fmla="*/ 560841 h 1023300"/>
                <a:gd name="connsiteX5017" fmla="*/ 999469 w 1083630"/>
                <a:gd name="connsiteY5017" fmla="*/ 559997 h 1023300"/>
                <a:gd name="connsiteX5018" fmla="*/ 999469 w 1083630"/>
                <a:gd name="connsiteY5018" fmla="*/ 559153 h 1023300"/>
                <a:gd name="connsiteX5019" fmla="*/ 1000313 w 1083630"/>
                <a:gd name="connsiteY5019" fmla="*/ 558310 h 1023300"/>
                <a:gd name="connsiteX5020" fmla="*/ 1000313 w 1083630"/>
                <a:gd name="connsiteY5020" fmla="*/ 557466 h 1023300"/>
                <a:gd name="connsiteX5021" fmla="*/ 999469 w 1083630"/>
                <a:gd name="connsiteY5021" fmla="*/ 556622 h 1023300"/>
                <a:gd name="connsiteX5022" fmla="*/ 999469 w 1083630"/>
                <a:gd name="connsiteY5022" fmla="*/ 555779 h 1023300"/>
                <a:gd name="connsiteX5023" fmla="*/ 998625 w 1083630"/>
                <a:gd name="connsiteY5023" fmla="*/ 554935 h 1023300"/>
                <a:gd name="connsiteX5024" fmla="*/ 998625 w 1083630"/>
                <a:gd name="connsiteY5024" fmla="*/ 554091 h 1023300"/>
                <a:gd name="connsiteX5025" fmla="*/ 997781 w 1083630"/>
                <a:gd name="connsiteY5025" fmla="*/ 554091 h 1023300"/>
                <a:gd name="connsiteX5026" fmla="*/ 997781 w 1083630"/>
                <a:gd name="connsiteY5026" fmla="*/ 553247 h 1023300"/>
                <a:gd name="connsiteX5027" fmla="*/ 997781 w 1083630"/>
                <a:gd name="connsiteY5027" fmla="*/ 552403 h 1023300"/>
                <a:gd name="connsiteX5028" fmla="*/ 997781 w 1083630"/>
                <a:gd name="connsiteY5028" fmla="*/ 551560 h 1023300"/>
                <a:gd name="connsiteX5029" fmla="*/ 996936 w 1083630"/>
                <a:gd name="connsiteY5029" fmla="*/ 551560 h 1023300"/>
                <a:gd name="connsiteX5030" fmla="*/ 996936 w 1083630"/>
                <a:gd name="connsiteY5030" fmla="*/ 550716 h 1023300"/>
                <a:gd name="connsiteX5031" fmla="*/ 996936 w 1083630"/>
                <a:gd name="connsiteY5031" fmla="*/ 549872 h 1023300"/>
                <a:gd name="connsiteX5032" fmla="*/ 997021 w 1083630"/>
                <a:gd name="connsiteY5032" fmla="*/ 549028 h 1023300"/>
                <a:gd name="connsiteX5033" fmla="*/ 997021 w 1083630"/>
                <a:gd name="connsiteY5033" fmla="*/ 548185 h 1023300"/>
                <a:gd name="connsiteX5034" fmla="*/ 997021 w 1083630"/>
                <a:gd name="connsiteY5034" fmla="*/ 547341 h 1023300"/>
                <a:gd name="connsiteX5035" fmla="*/ 997021 w 1083630"/>
                <a:gd name="connsiteY5035" fmla="*/ 546497 h 1023300"/>
                <a:gd name="connsiteX5036" fmla="*/ 997865 w 1083630"/>
                <a:gd name="connsiteY5036" fmla="*/ 545653 h 1023300"/>
                <a:gd name="connsiteX5037" fmla="*/ 997865 w 1083630"/>
                <a:gd name="connsiteY5037" fmla="*/ 544810 h 1023300"/>
                <a:gd name="connsiteX5038" fmla="*/ 997021 w 1083630"/>
                <a:gd name="connsiteY5038" fmla="*/ 544810 h 1023300"/>
                <a:gd name="connsiteX5039" fmla="*/ 996177 w 1083630"/>
                <a:gd name="connsiteY5039" fmla="*/ 544810 h 1023300"/>
                <a:gd name="connsiteX5040" fmla="*/ 995333 w 1083630"/>
                <a:gd name="connsiteY5040" fmla="*/ 544810 h 1023300"/>
                <a:gd name="connsiteX5041" fmla="*/ 994488 w 1083630"/>
                <a:gd name="connsiteY5041" fmla="*/ 544810 h 1023300"/>
                <a:gd name="connsiteX5042" fmla="*/ 994488 w 1083630"/>
                <a:gd name="connsiteY5042" fmla="*/ 543966 h 1023300"/>
                <a:gd name="connsiteX5043" fmla="*/ 993644 w 1083630"/>
                <a:gd name="connsiteY5043" fmla="*/ 543966 h 1023300"/>
                <a:gd name="connsiteX5044" fmla="*/ 992800 w 1083630"/>
                <a:gd name="connsiteY5044" fmla="*/ 543122 h 1023300"/>
                <a:gd name="connsiteX5045" fmla="*/ 991956 w 1083630"/>
                <a:gd name="connsiteY5045" fmla="*/ 543122 h 1023300"/>
                <a:gd name="connsiteX5046" fmla="*/ 992800 w 1083630"/>
                <a:gd name="connsiteY5046" fmla="*/ 541435 h 1023300"/>
                <a:gd name="connsiteX5047" fmla="*/ 992800 w 1083630"/>
                <a:gd name="connsiteY5047" fmla="*/ 540591 h 1023300"/>
                <a:gd name="connsiteX5048" fmla="*/ 992800 w 1083630"/>
                <a:gd name="connsiteY5048" fmla="*/ 539747 h 1023300"/>
                <a:gd name="connsiteX5049" fmla="*/ 991956 w 1083630"/>
                <a:gd name="connsiteY5049" fmla="*/ 539747 h 1023300"/>
                <a:gd name="connsiteX5050" fmla="*/ 991112 w 1083630"/>
                <a:gd name="connsiteY5050" fmla="*/ 539747 h 1023300"/>
                <a:gd name="connsiteX5051" fmla="*/ 990268 w 1083630"/>
                <a:gd name="connsiteY5051" fmla="*/ 540591 h 1023300"/>
                <a:gd name="connsiteX5052" fmla="*/ 990268 w 1083630"/>
                <a:gd name="connsiteY5052" fmla="*/ 539747 h 1023300"/>
                <a:gd name="connsiteX5053" fmla="*/ 990268 w 1083630"/>
                <a:gd name="connsiteY5053" fmla="*/ 538904 h 1023300"/>
                <a:gd name="connsiteX5054" fmla="*/ 990268 w 1083630"/>
                <a:gd name="connsiteY5054" fmla="*/ 538060 h 1023300"/>
                <a:gd name="connsiteX5055" fmla="*/ 990268 w 1083630"/>
                <a:gd name="connsiteY5055" fmla="*/ 537216 h 1023300"/>
                <a:gd name="connsiteX5056" fmla="*/ 990268 w 1083630"/>
                <a:gd name="connsiteY5056" fmla="*/ 535528 h 1023300"/>
                <a:gd name="connsiteX5057" fmla="*/ 990268 w 1083630"/>
                <a:gd name="connsiteY5057" fmla="*/ 532997 h 1023300"/>
                <a:gd name="connsiteX5058" fmla="*/ 989424 w 1083630"/>
                <a:gd name="connsiteY5058" fmla="*/ 530466 h 1023300"/>
                <a:gd name="connsiteX5059" fmla="*/ 990268 w 1083630"/>
                <a:gd name="connsiteY5059" fmla="*/ 529622 h 1023300"/>
                <a:gd name="connsiteX5060" fmla="*/ 991112 w 1083630"/>
                <a:gd name="connsiteY5060" fmla="*/ 529622 h 1023300"/>
                <a:gd name="connsiteX5061" fmla="*/ 991112 w 1083630"/>
                <a:gd name="connsiteY5061" fmla="*/ 528778 h 1023300"/>
                <a:gd name="connsiteX5062" fmla="*/ 990268 w 1083630"/>
                <a:gd name="connsiteY5062" fmla="*/ 528778 h 1023300"/>
                <a:gd name="connsiteX5063" fmla="*/ 990268 w 1083630"/>
                <a:gd name="connsiteY5063" fmla="*/ 527935 h 1023300"/>
                <a:gd name="connsiteX5064" fmla="*/ 990268 w 1083630"/>
                <a:gd name="connsiteY5064" fmla="*/ 527091 h 1023300"/>
                <a:gd name="connsiteX5065" fmla="*/ 989424 w 1083630"/>
                <a:gd name="connsiteY5065" fmla="*/ 527091 h 1023300"/>
                <a:gd name="connsiteX5066" fmla="*/ 989424 w 1083630"/>
                <a:gd name="connsiteY5066" fmla="*/ 526247 h 1023300"/>
                <a:gd name="connsiteX5067" fmla="*/ 989424 w 1083630"/>
                <a:gd name="connsiteY5067" fmla="*/ 525403 h 1023300"/>
                <a:gd name="connsiteX5068" fmla="*/ 988579 w 1083630"/>
                <a:gd name="connsiteY5068" fmla="*/ 525403 h 1023300"/>
                <a:gd name="connsiteX5069" fmla="*/ 988579 w 1083630"/>
                <a:gd name="connsiteY5069" fmla="*/ 524560 h 1023300"/>
                <a:gd name="connsiteX5070" fmla="*/ 988664 w 1083630"/>
                <a:gd name="connsiteY5070" fmla="*/ 523716 h 1023300"/>
                <a:gd name="connsiteX5071" fmla="*/ 989424 w 1083630"/>
                <a:gd name="connsiteY5071" fmla="*/ 523716 h 1023300"/>
                <a:gd name="connsiteX5072" fmla="*/ 989508 w 1083630"/>
                <a:gd name="connsiteY5072" fmla="*/ 522872 h 1023300"/>
                <a:gd name="connsiteX5073" fmla="*/ 989508 w 1083630"/>
                <a:gd name="connsiteY5073" fmla="*/ 522028 h 1023300"/>
                <a:gd name="connsiteX5074" fmla="*/ 988664 w 1083630"/>
                <a:gd name="connsiteY5074" fmla="*/ 521185 h 1023300"/>
                <a:gd name="connsiteX5075" fmla="*/ 987820 w 1083630"/>
                <a:gd name="connsiteY5075" fmla="*/ 521185 h 1023300"/>
                <a:gd name="connsiteX5076" fmla="*/ 986976 w 1083630"/>
                <a:gd name="connsiteY5076" fmla="*/ 521185 h 1023300"/>
                <a:gd name="connsiteX5077" fmla="*/ 986131 w 1083630"/>
                <a:gd name="connsiteY5077" fmla="*/ 520341 h 1023300"/>
                <a:gd name="connsiteX5078" fmla="*/ 985287 w 1083630"/>
                <a:gd name="connsiteY5078" fmla="*/ 520256 h 1023300"/>
                <a:gd name="connsiteX5079" fmla="*/ 984443 w 1083630"/>
                <a:gd name="connsiteY5079" fmla="*/ 519413 h 1023300"/>
                <a:gd name="connsiteX5080" fmla="*/ 984443 w 1083630"/>
                <a:gd name="connsiteY5080" fmla="*/ 518569 h 1023300"/>
                <a:gd name="connsiteX5081" fmla="*/ 985287 w 1083630"/>
                <a:gd name="connsiteY5081" fmla="*/ 518653 h 1023300"/>
                <a:gd name="connsiteX5082" fmla="*/ 985287 w 1083630"/>
                <a:gd name="connsiteY5082" fmla="*/ 517810 h 1023300"/>
                <a:gd name="connsiteX5083" fmla="*/ 986131 w 1083630"/>
                <a:gd name="connsiteY5083" fmla="*/ 517810 h 1023300"/>
                <a:gd name="connsiteX5084" fmla="*/ 986131 w 1083630"/>
                <a:gd name="connsiteY5084" fmla="*/ 516966 h 1023300"/>
                <a:gd name="connsiteX5085" fmla="*/ 986131 w 1083630"/>
                <a:gd name="connsiteY5085" fmla="*/ 516122 h 1023300"/>
                <a:gd name="connsiteX5086" fmla="*/ 986976 w 1083630"/>
                <a:gd name="connsiteY5086" fmla="*/ 516122 h 1023300"/>
                <a:gd name="connsiteX5087" fmla="*/ 986976 w 1083630"/>
                <a:gd name="connsiteY5087" fmla="*/ 515278 h 1023300"/>
                <a:gd name="connsiteX5088" fmla="*/ 986976 w 1083630"/>
                <a:gd name="connsiteY5088" fmla="*/ 514435 h 1023300"/>
                <a:gd name="connsiteX5089" fmla="*/ 986976 w 1083630"/>
                <a:gd name="connsiteY5089" fmla="*/ 513591 h 1023300"/>
                <a:gd name="connsiteX5090" fmla="*/ 987820 w 1083630"/>
                <a:gd name="connsiteY5090" fmla="*/ 513591 h 1023300"/>
                <a:gd name="connsiteX5091" fmla="*/ 987820 w 1083630"/>
                <a:gd name="connsiteY5091" fmla="*/ 512747 h 1023300"/>
                <a:gd name="connsiteX5092" fmla="*/ 988664 w 1083630"/>
                <a:gd name="connsiteY5092" fmla="*/ 512747 h 1023300"/>
                <a:gd name="connsiteX5093" fmla="*/ 988664 w 1083630"/>
                <a:gd name="connsiteY5093" fmla="*/ 511903 h 1023300"/>
                <a:gd name="connsiteX5094" fmla="*/ 987820 w 1083630"/>
                <a:gd name="connsiteY5094" fmla="*/ 511060 h 1023300"/>
                <a:gd name="connsiteX5095" fmla="*/ 987820 w 1083630"/>
                <a:gd name="connsiteY5095" fmla="*/ 510216 h 1023300"/>
                <a:gd name="connsiteX5096" fmla="*/ 986976 w 1083630"/>
                <a:gd name="connsiteY5096" fmla="*/ 509372 h 1023300"/>
                <a:gd name="connsiteX5097" fmla="*/ 986976 w 1083630"/>
                <a:gd name="connsiteY5097" fmla="*/ 508528 h 1023300"/>
                <a:gd name="connsiteX5098" fmla="*/ 986131 w 1083630"/>
                <a:gd name="connsiteY5098" fmla="*/ 506841 h 1023300"/>
                <a:gd name="connsiteX5099" fmla="*/ 985287 w 1083630"/>
                <a:gd name="connsiteY5099" fmla="*/ 505153 h 1023300"/>
                <a:gd name="connsiteX5100" fmla="*/ 985287 w 1083630"/>
                <a:gd name="connsiteY5100" fmla="*/ 504310 h 1023300"/>
                <a:gd name="connsiteX5101" fmla="*/ 984443 w 1083630"/>
                <a:gd name="connsiteY5101" fmla="*/ 503466 h 1023300"/>
                <a:gd name="connsiteX5102" fmla="*/ 984443 w 1083630"/>
                <a:gd name="connsiteY5102" fmla="*/ 501778 h 1023300"/>
                <a:gd name="connsiteX5103" fmla="*/ 984443 w 1083630"/>
                <a:gd name="connsiteY5103" fmla="*/ 500935 h 1023300"/>
                <a:gd name="connsiteX5104" fmla="*/ 983599 w 1083630"/>
                <a:gd name="connsiteY5104" fmla="*/ 500935 h 1023300"/>
                <a:gd name="connsiteX5105" fmla="*/ 981911 w 1083630"/>
                <a:gd name="connsiteY5105" fmla="*/ 500850 h 1023300"/>
                <a:gd name="connsiteX5106" fmla="*/ 981911 w 1083630"/>
                <a:gd name="connsiteY5106" fmla="*/ 501694 h 1023300"/>
                <a:gd name="connsiteX5107" fmla="*/ 977690 w 1083630"/>
                <a:gd name="connsiteY5107" fmla="*/ 502538 h 1023300"/>
                <a:gd name="connsiteX5108" fmla="*/ 977690 w 1083630"/>
                <a:gd name="connsiteY5108" fmla="*/ 503381 h 1023300"/>
                <a:gd name="connsiteX5109" fmla="*/ 977690 w 1083630"/>
                <a:gd name="connsiteY5109" fmla="*/ 504225 h 1023300"/>
                <a:gd name="connsiteX5110" fmla="*/ 978534 w 1083630"/>
                <a:gd name="connsiteY5110" fmla="*/ 505069 h 1023300"/>
                <a:gd name="connsiteX5111" fmla="*/ 978534 w 1083630"/>
                <a:gd name="connsiteY5111" fmla="*/ 505913 h 1023300"/>
                <a:gd name="connsiteX5112" fmla="*/ 978534 w 1083630"/>
                <a:gd name="connsiteY5112" fmla="*/ 506757 h 1023300"/>
                <a:gd name="connsiteX5113" fmla="*/ 977690 w 1083630"/>
                <a:gd name="connsiteY5113" fmla="*/ 507600 h 1023300"/>
                <a:gd name="connsiteX5114" fmla="*/ 976846 w 1083630"/>
                <a:gd name="connsiteY5114" fmla="*/ 507600 h 1023300"/>
                <a:gd name="connsiteX5115" fmla="*/ 976001 w 1083630"/>
                <a:gd name="connsiteY5115" fmla="*/ 507600 h 1023300"/>
                <a:gd name="connsiteX5116" fmla="*/ 975158 w 1083630"/>
                <a:gd name="connsiteY5116" fmla="*/ 507600 h 1023300"/>
                <a:gd name="connsiteX5117" fmla="*/ 974313 w 1083630"/>
                <a:gd name="connsiteY5117" fmla="*/ 507600 h 1023300"/>
                <a:gd name="connsiteX5118" fmla="*/ 974313 w 1083630"/>
                <a:gd name="connsiteY5118" fmla="*/ 506757 h 1023300"/>
                <a:gd name="connsiteX5119" fmla="*/ 973469 w 1083630"/>
                <a:gd name="connsiteY5119" fmla="*/ 505913 h 1023300"/>
                <a:gd name="connsiteX5120" fmla="*/ 973554 w 1083630"/>
                <a:gd name="connsiteY5120" fmla="*/ 505069 h 1023300"/>
                <a:gd name="connsiteX5121" fmla="*/ 972709 w 1083630"/>
                <a:gd name="connsiteY5121" fmla="*/ 504225 h 1023300"/>
                <a:gd name="connsiteX5122" fmla="*/ 971865 w 1083630"/>
                <a:gd name="connsiteY5122" fmla="*/ 504225 h 1023300"/>
                <a:gd name="connsiteX5123" fmla="*/ 971021 w 1083630"/>
                <a:gd name="connsiteY5123" fmla="*/ 504225 h 1023300"/>
                <a:gd name="connsiteX5124" fmla="*/ 969333 w 1083630"/>
                <a:gd name="connsiteY5124" fmla="*/ 505069 h 1023300"/>
                <a:gd name="connsiteX5125" fmla="*/ 968489 w 1083630"/>
                <a:gd name="connsiteY5125" fmla="*/ 505069 h 1023300"/>
                <a:gd name="connsiteX5126" fmla="*/ 967645 w 1083630"/>
                <a:gd name="connsiteY5126" fmla="*/ 505069 h 1023300"/>
                <a:gd name="connsiteX5127" fmla="*/ 966800 w 1083630"/>
                <a:gd name="connsiteY5127" fmla="*/ 505069 h 1023300"/>
                <a:gd name="connsiteX5128" fmla="*/ 966800 w 1083630"/>
                <a:gd name="connsiteY5128" fmla="*/ 505913 h 1023300"/>
                <a:gd name="connsiteX5129" fmla="*/ 965956 w 1083630"/>
                <a:gd name="connsiteY5129" fmla="*/ 505913 h 1023300"/>
                <a:gd name="connsiteX5130" fmla="*/ 965112 w 1083630"/>
                <a:gd name="connsiteY5130" fmla="*/ 505913 h 1023300"/>
                <a:gd name="connsiteX5131" fmla="*/ 964268 w 1083630"/>
                <a:gd name="connsiteY5131" fmla="*/ 505913 h 1023300"/>
                <a:gd name="connsiteX5132" fmla="*/ 963424 w 1083630"/>
                <a:gd name="connsiteY5132" fmla="*/ 506757 h 1023300"/>
                <a:gd name="connsiteX5133" fmla="*/ 962580 w 1083630"/>
                <a:gd name="connsiteY5133" fmla="*/ 506757 h 1023300"/>
                <a:gd name="connsiteX5134" fmla="*/ 961736 w 1083630"/>
                <a:gd name="connsiteY5134" fmla="*/ 506757 h 1023300"/>
                <a:gd name="connsiteX5135" fmla="*/ 959203 w 1083630"/>
                <a:gd name="connsiteY5135" fmla="*/ 507600 h 1023300"/>
                <a:gd name="connsiteX5136" fmla="*/ 960047 w 1083630"/>
                <a:gd name="connsiteY5136" fmla="*/ 508444 h 1023300"/>
                <a:gd name="connsiteX5137" fmla="*/ 960047 w 1083630"/>
                <a:gd name="connsiteY5137" fmla="*/ 509288 h 1023300"/>
                <a:gd name="connsiteX5138" fmla="*/ 960047 w 1083630"/>
                <a:gd name="connsiteY5138" fmla="*/ 510132 h 1023300"/>
                <a:gd name="connsiteX5139" fmla="*/ 960891 w 1083630"/>
                <a:gd name="connsiteY5139" fmla="*/ 511819 h 1023300"/>
                <a:gd name="connsiteX5140" fmla="*/ 961736 w 1083630"/>
                <a:gd name="connsiteY5140" fmla="*/ 511819 h 1023300"/>
                <a:gd name="connsiteX5141" fmla="*/ 961736 w 1083630"/>
                <a:gd name="connsiteY5141" fmla="*/ 512663 h 1023300"/>
                <a:gd name="connsiteX5142" fmla="*/ 962580 w 1083630"/>
                <a:gd name="connsiteY5142" fmla="*/ 512663 h 1023300"/>
                <a:gd name="connsiteX5143" fmla="*/ 963424 w 1083630"/>
                <a:gd name="connsiteY5143" fmla="*/ 512663 h 1023300"/>
                <a:gd name="connsiteX5144" fmla="*/ 965112 w 1083630"/>
                <a:gd name="connsiteY5144" fmla="*/ 513507 h 1023300"/>
                <a:gd name="connsiteX5145" fmla="*/ 967560 w 1083630"/>
                <a:gd name="connsiteY5145" fmla="*/ 515194 h 1023300"/>
                <a:gd name="connsiteX5146" fmla="*/ 968404 w 1083630"/>
                <a:gd name="connsiteY5146" fmla="*/ 516038 h 1023300"/>
                <a:gd name="connsiteX5147" fmla="*/ 969248 w 1083630"/>
                <a:gd name="connsiteY5147" fmla="*/ 516881 h 1023300"/>
                <a:gd name="connsiteX5148" fmla="*/ 969248 w 1083630"/>
                <a:gd name="connsiteY5148" fmla="*/ 517725 h 1023300"/>
                <a:gd name="connsiteX5149" fmla="*/ 969248 w 1083630"/>
                <a:gd name="connsiteY5149" fmla="*/ 518569 h 1023300"/>
                <a:gd name="connsiteX5150" fmla="*/ 969248 w 1083630"/>
                <a:gd name="connsiteY5150" fmla="*/ 519413 h 1023300"/>
                <a:gd name="connsiteX5151" fmla="*/ 968404 w 1083630"/>
                <a:gd name="connsiteY5151" fmla="*/ 521100 h 1023300"/>
                <a:gd name="connsiteX5152" fmla="*/ 967560 w 1083630"/>
                <a:gd name="connsiteY5152" fmla="*/ 521944 h 1023300"/>
                <a:gd name="connsiteX5153" fmla="*/ 966716 w 1083630"/>
                <a:gd name="connsiteY5153" fmla="*/ 523632 h 1023300"/>
                <a:gd name="connsiteX5154" fmla="*/ 965872 w 1083630"/>
                <a:gd name="connsiteY5154" fmla="*/ 523632 h 1023300"/>
                <a:gd name="connsiteX5155" fmla="*/ 965028 w 1083630"/>
                <a:gd name="connsiteY5155" fmla="*/ 525319 h 1023300"/>
                <a:gd name="connsiteX5156" fmla="*/ 965028 w 1083630"/>
                <a:gd name="connsiteY5156" fmla="*/ 526163 h 1023300"/>
                <a:gd name="connsiteX5157" fmla="*/ 964184 w 1083630"/>
                <a:gd name="connsiteY5157" fmla="*/ 527007 h 1023300"/>
                <a:gd name="connsiteX5158" fmla="*/ 965872 w 1083630"/>
                <a:gd name="connsiteY5158" fmla="*/ 527007 h 1023300"/>
                <a:gd name="connsiteX5159" fmla="*/ 967560 w 1083630"/>
                <a:gd name="connsiteY5159" fmla="*/ 527850 h 1023300"/>
                <a:gd name="connsiteX5160" fmla="*/ 968404 w 1083630"/>
                <a:gd name="connsiteY5160" fmla="*/ 527850 h 1023300"/>
                <a:gd name="connsiteX5161" fmla="*/ 968404 w 1083630"/>
                <a:gd name="connsiteY5161" fmla="*/ 529538 h 1023300"/>
                <a:gd name="connsiteX5162" fmla="*/ 967560 w 1083630"/>
                <a:gd name="connsiteY5162" fmla="*/ 531225 h 1023300"/>
                <a:gd name="connsiteX5163" fmla="*/ 967560 w 1083630"/>
                <a:gd name="connsiteY5163" fmla="*/ 533756 h 1023300"/>
                <a:gd name="connsiteX5164" fmla="*/ 966716 w 1083630"/>
                <a:gd name="connsiteY5164" fmla="*/ 534600 h 1023300"/>
                <a:gd name="connsiteX5165" fmla="*/ 966716 w 1083630"/>
                <a:gd name="connsiteY5165" fmla="*/ 535444 h 1023300"/>
                <a:gd name="connsiteX5166" fmla="*/ 966716 w 1083630"/>
                <a:gd name="connsiteY5166" fmla="*/ 536288 h 1023300"/>
                <a:gd name="connsiteX5167" fmla="*/ 965872 w 1083630"/>
                <a:gd name="connsiteY5167" fmla="*/ 536288 h 1023300"/>
                <a:gd name="connsiteX5168" fmla="*/ 965872 w 1083630"/>
                <a:gd name="connsiteY5168" fmla="*/ 535444 h 1023300"/>
                <a:gd name="connsiteX5169" fmla="*/ 965028 w 1083630"/>
                <a:gd name="connsiteY5169" fmla="*/ 535444 h 1023300"/>
                <a:gd name="connsiteX5170" fmla="*/ 964184 w 1083630"/>
                <a:gd name="connsiteY5170" fmla="*/ 535444 h 1023300"/>
                <a:gd name="connsiteX5171" fmla="*/ 963339 w 1083630"/>
                <a:gd name="connsiteY5171" fmla="*/ 535444 h 1023300"/>
                <a:gd name="connsiteX5172" fmla="*/ 963339 w 1083630"/>
                <a:gd name="connsiteY5172" fmla="*/ 534600 h 1023300"/>
                <a:gd name="connsiteX5173" fmla="*/ 961651 w 1083630"/>
                <a:gd name="connsiteY5173" fmla="*/ 534600 h 1023300"/>
                <a:gd name="connsiteX5174" fmla="*/ 960807 w 1083630"/>
                <a:gd name="connsiteY5174" fmla="*/ 534600 h 1023300"/>
                <a:gd name="connsiteX5175" fmla="*/ 959963 w 1083630"/>
                <a:gd name="connsiteY5175" fmla="*/ 533756 h 1023300"/>
                <a:gd name="connsiteX5176" fmla="*/ 959119 w 1083630"/>
                <a:gd name="connsiteY5176" fmla="*/ 533756 h 1023300"/>
                <a:gd name="connsiteX5177" fmla="*/ 958275 w 1083630"/>
                <a:gd name="connsiteY5177" fmla="*/ 533756 h 1023300"/>
                <a:gd name="connsiteX5178" fmla="*/ 958275 w 1083630"/>
                <a:gd name="connsiteY5178" fmla="*/ 534600 h 1023300"/>
                <a:gd name="connsiteX5179" fmla="*/ 958275 w 1083630"/>
                <a:gd name="connsiteY5179" fmla="*/ 535444 h 1023300"/>
                <a:gd name="connsiteX5180" fmla="*/ 957430 w 1083630"/>
                <a:gd name="connsiteY5180" fmla="*/ 536288 h 1023300"/>
                <a:gd name="connsiteX5181" fmla="*/ 956586 w 1083630"/>
                <a:gd name="connsiteY5181" fmla="*/ 537131 h 1023300"/>
                <a:gd name="connsiteX5182" fmla="*/ 955742 w 1083630"/>
                <a:gd name="connsiteY5182" fmla="*/ 537975 h 1023300"/>
                <a:gd name="connsiteX5183" fmla="*/ 955742 w 1083630"/>
                <a:gd name="connsiteY5183" fmla="*/ 538819 h 1023300"/>
                <a:gd name="connsiteX5184" fmla="*/ 955742 w 1083630"/>
                <a:gd name="connsiteY5184" fmla="*/ 539663 h 1023300"/>
                <a:gd name="connsiteX5185" fmla="*/ 954898 w 1083630"/>
                <a:gd name="connsiteY5185" fmla="*/ 540507 h 1023300"/>
                <a:gd name="connsiteX5186" fmla="*/ 954054 w 1083630"/>
                <a:gd name="connsiteY5186" fmla="*/ 541350 h 1023300"/>
                <a:gd name="connsiteX5187" fmla="*/ 954054 w 1083630"/>
                <a:gd name="connsiteY5187" fmla="*/ 542194 h 1023300"/>
                <a:gd name="connsiteX5188" fmla="*/ 953210 w 1083630"/>
                <a:gd name="connsiteY5188" fmla="*/ 543882 h 1023300"/>
                <a:gd name="connsiteX5189" fmla="*/ 954054 w 1083630"/>
                <a:gd name="connsiteY5189" fmla="*/ 544725 h 1023300"/>
                <a:gd name="connsiteX5190" fmla="*/ 954898 w 1083630"/>
                <a:gd name="connsiteY5190" fmla="*/ 544725 h 1023300"/>
                <a:gd name="connsiteX5191" fmla="*/ 955742 w 1083630"/>
                <a:gd name="connsiteY5191" fmla="*/ 544725 h 1023300"/>
                <a:gd name="connsiteX5192" fmla="*/ 957430 w 1083630"/>
                <a:gd name="connsiteY5192" fmla="*/ 545569 h 1023300"/>
                <a:gd name="connsiteX5193" fmla="*/ 958275 w 1083630"/>
                <a:gd name="connsiteY5193" fmla="*/ 545569 h 1023300"/>
                <a:gd name="connsiteX5194" fmla="*/ 959119 w 1083630"/>
                <a:gd name="connsiteY5194" fmla="*/ 545569 h 1023300"/>
                <a:gd name="connsiteX5195" fmla="*/ 959119 w 1083630"/>
                <a:gd name="connsiteY5195" fmla="*/ 546413 h 1023300"/>
                <a:gd name="connsiteX5196" fmla="*/ 959963 w 1083630"/>
                <a:gd name="connsiteY5196" fmla="*/ 546413 h 1023300"/>
                <a:gd name="connsiteX5197" fmla="*/ 959963 w 1083630"/>
                <a:gd name="connsiteY5197" fmla="*/ 547257 h 1023300"/>
                <a:gd name="connsiteX5198" fmla="*/ 959119 w 1083630"/>
                <a:gd name="connsiteY5198" fmla="*/ 547257 h 1023300"/>
                <a:gd name="connsiteX5199" fmla="*/ 959119 w 1083630"/>
                <a:gd name="connsiteY5199" fmla="*/ 548100 h 1023300"/>
                <a:gd name="connsiteX5200" fmla="*/ 959119 w 1083630"/>
                <a:gd name="connsiteY5200" fmla="*/ 548944 h 1023300"/>
                <a:gd name="connsiteX5201" fmla="*/ 959119 w 1083630"/>
                <a:gd name="connsiteY5201" fmla="*/ 549788 h 1023300"/>
                <a:gd name="connsiteX5202" fmla="*/ 958275 w 1083630"/>
                <a:gd name="connsiteY5202" fmla="*/ 549788 h 1023300"/>
                <a:gd name="connsiteX5203" fmla="*/ 958275 w 1083630"/>
                <a:gd name="connsiteY5203" fmla="*/ 550632 h 1023300"/>
                <a:gd name="connsiteX5204" fmla="*/ 957430 w 1083630"/>
                <a:gd name="connsiteY5204" fmla="*/ 550632 h 1023300"/>
                <a:gd name="connsiteX5205" fmla="*/ 956586 w 1083630"/>
                <a:gd name="connsiteY5205" fmla="*/ 550632 h 1023300"/>
                <a:gd name="connsiteX5206" fmla="*/ 955742 w 1083630"/>
                <a:gd name="connsiteY5206" fmla="*/ 551475 h 1023300"/>
                <a:gd name="connsiteX5207" fmla="*/ 954898 w 1083630"/>
                <a:gd name="connsiteY5207" fmla="*/ 552319 h 1023300"/>
                <a:gd name="connsiteX5208" fmla="*/ 954054 w 1083630"/>
                <a:gd name="connsiteY5208" fmla="*/ 552319 h 1023300"/>
                <a:gd name="connsiteX5209" fmla="*/ 953210 w 1083630"/>
                <a:gd name="connsiteY5209" fmla="*/ 553078 h 1023300"/>
                <a:gd name="connsiteX5210" fmla="*/ 952366 w 1083630"/>
                <a:gd name="connsiteY5210" fmla="*/ 553922 h 1023300"/>
                <a:gd name="connsiteX5211" fmla="*/ 950677 w 1083630"/>
                <a:gd name="connsiteY5211" fmla="*/ 556453 h 1023300"/>
                <a:gd name="connsiteX5212" fmla="*/ 949833 w 1083630"/>
                <a:gd name="connsiteY5212" fmla="*/ 557297 h 1023300"/>
                <a:gd name="connsiteX5213" fmla="*/ 949833 w 1083630"/>
                <a:gd name="connsiteY5213" fmla="*/ 558141 h 1023300"/>
                <a:gd name="connsiteX5214" fmla="*/ 948989 w 1083630"/>
                <a:gd name="connsiteY5214" fmla="*/ 558141 h 1023300"/>
                <a:gd name="connsiteX5215" fmla="*/ 948145 w 1083630"/>
                <a:gd name="connsiteY5215" fmla="*/ 559828 h 1023300"/>
                <a:gd name="connsiteX5216" fmla="*/ 948145 w 1083630"/>
                <a:gd name="connsiteY5216" fmla="*/ 558985 h 1023300"/>
                <a:gd name="connsiteX5217" fmla="*/ 947301 w 1083630"/>
                <a:gd name="connsiteY5217" fmla="*/ 558985 h 1023300"/>
                <a:gd name="connsiteX5218" fmla="*/ 947301 w 1083630"/>
                <a:gd name="connsiteY5218" fmla="*/ 558141 h 1023300"/>
                <a:gd name="connsiteX5219" fmla="*/ 946456 w 1083630"/>
                <a:gd name="connsiteY5219" fmla="*/ 558141 h 1023300"/>
                <a:gd name="connsiteX5220" fmla="*/ 945612 w 1083630"/>
                <a:gd name="connsiteY5220" fmla="*/ 558141 h 1023300"/>
                <a:gd name="connsiteX5221" fmla="*/ 944768 w 1083630"/>
                <a:gd name="connsiteY5221" fmla="*/ 558141 h 1023300"/>
                <a:gd name="connsiteX5222" fmla="*/ 944768 w 1083630"/>
                <a:gd name="connsiteY5222" fmla="*/ 557297 h 1023300"/>
                <a:gd name="connsiteX5223" fmla="*/ 943924 w 1083630"/>
                <a:gd name="connsiteY5223" fmla="*/ 556453 h 1023300"/>
                <a:gd name="connsiteX5224" fmla="*/ 943924 w 1083630"/>
                <a:gd name="connsiteY5224" fmla="*/ 555610 h 1023300"/>
                <a:gd name="connsiteX5225" fmla="*/ 942236 w 1083630"/>
                <a:gd name="connsiteY5225" fmla="*/ 555610 h 1023300"/>
                <a:gd name="connsiteX5226" fmla="*/ 941392 w 1083630"/>
                <a:gd name="connsiteY5226" fmla="*/ 555610 h 1023300"/>
                <a:gd name="connsiteX5227" fmla="*/ 940548 w 1083630"/>
                <a:gd name="connsiteY5227" fmla="*/ 555610 h 1023300"/>
                <a:gd name="connsiteX5228" fmla="*/ 939788 w 1083630"/>
                <a:gd name="connsiteY5228" fmla="*/ 556453 h 1023300"/>
                <a:gd name="connsiteX5229" fmla="*/ 938944 w 1083630"/>
                <a:gd name="connsiteY5229" fmla="*/ 556453 h 1023300"/>
                <a:gd name="connsiteX5230" fmla="*/ 938099 w 1083630"/>
                <a:gd name="connsiteY5230" fmla="*/ 556453 h 1023300"/>
                <a:gd name="connsiteX5231" fmla="*/ 937255 w 1083630"/>
                <a:gd name="connsiteY5231" fmla="*/ 556453 h 1023300"/>
                <a:gd name="connsiteX5232" fmla="*/ 937255 w 1083630"/>
                <a:gd name="connsiteY5232" fmla="*/ 557297 h 1023300"/>
                <a:gd name="connsiteX5233" fmla="*/ 936411 w 1083630"/>
                <a:gd name="connsiteY5233" fmla="*/ 557297 h 1023300"/>
                <a:gd name="connsiteX5234" fmla="*/ 936411 w 1083630"/>
                <a:gd name="connsiteY5234" fmla="*/ 556453 h 1023300"/>
                <a:gd name="connsiteX5235" fmla="*/ 935567 w 1083630"/>
                <a:gd name="connsiteY5235" fmla="*/ 556453 h 1023300"/>
                <a:gd name="connsiteX5236" fmla="*/ 934723 w 1083630"/>
                <a:gd name="connsiteY5236" fmla="*/ 556453 h 1023300"/>
                <a:gd name="connsiteX5237" fmla="*/ 933879 w 1083630"/>
                <a:gd name="connsiteY5237" fmla="*/ 556453 h 1023300"/>
                <a:gd name="connsiteX5238" fmla="*/ 933034 w 1083630"/>
                <a:gd name="connsiteY5238" fmla="*/ 556453 h 1023300"/>
                <a:gd name="connsiteX5239" fmla="*/ 932191 w 1083630"/>
                <a:gd name="connsiteY5239" fmla="*/ 556453 h 1023300"/>
                <a:gd name="connsiteX5240" fmla="*/ 931346 w 1083630"/>
                <a:gd name="connsiteY5240" fmla="*/ 556453 h 1023300"/>
                <a:gd name="connsiteX5241" fmla="*/ 931346 w 1083630"/>
                <a:gd name="connsiteY5241" fmla="*/ 557297 h 1023300"/>
                <a:gd name="connsiteX5242" fmla="*/ 932191 w 1083630"/>
                <a:gd name="connsiteY5242" fmla="*/ 558141 h 1023300"/>
                <a:gd name="connsiteX5243" fmla="*/ 932191 w 1083630"/>
                <a:gd name="connsiteY5243" fmla="*/ 558985 h 1023300"/>
                <a:gd name="connsiteX5244" fmla="*/ 931346 w 1083630"/>
                <a:gd name="connsiteY5244" fmla="*/ 558985 h 1023300"/>
                <a:gd name="connsiteX5245" fmla="*/ 931346 w 1083630"/>
                <a:gd name="connsiteY5245" fmla="*/ 559828 h 1023300"/>
                <a:gd name="connsiteX5246" fmla="*/ 930502 w 1083630"/>
                <a:gd name="connsiteY5246" fmla="*/ 560672 h 1023300"/>
                <a:gd name="connsiteX5247" fmla="*/ 929658 w 1083630"/>
                <a:gd name="connsiteY5247" fmla="*/ 560672 h 1023300"/>
                <a:gd name="connsiteX5248" fmla="*/ 928814 w 1083630"/>
                <a:gd name="connsiteY5248" fmla="*/ 560672 h 1023300"/>
                <a:gd name="connsiteX5249" fmla="*/ 927970 w 1083630"/>
                <a:gd name="connsiteY5249" fmla="*/ 560672 h 1023300"/>
                <a:gd name="connsiteX5250" fmla="*/ 927126 w 1083630"/>
                <a:gd name="connsiteY5250" fmla="*/ 561516 h 1023300"/>
                <a:gd name="connsiteX5251" fmla="*/ 926281 w 1083630"/>
                <a:gd name="connsiteY5251" fmla="*/ 561516 h 1023300"/>
                <a:gd name="connsiteX5252" fmla="*/ 926281 w 1083630"/>
                <a:gd name="connsiteY5252" fmla="*/ 560672 h 1023300"/>
                <a:gd name="connsiteX5253" fmla="*/ 925437 w 1083630"/>
                <a:gd name="connsiteY5253" fmla="*/ 560672 h 1023300"/>
                <a:gd name="connsiteX5254" fmla="*/ 925437 w 1083630"/>
                <a:gd name="connsiteY5254" fmla="*/ 561516 h 1023300"/>
                <a:gd name="connsiteX5255" fmla="*/ 924593 w 1083630"/>
                <a:gd name="connsiteY5255" fmla="*/ 563203 h 1023300"/>
                <a:gd name="connsiteX5256" fmla="*/ 924593 w 1083630"/>
                <a:gd name="connsiteY5256" fmla="*/ 564891 h 1023300"/>
                <a:gd name="connsiteX5257" fmla="*/ 924593 w 1083630"/>
                <a:gd name="connsiteY5257" fmla="*/ 565735 h 1023300"/>
                <a:gd name="connsiteX5258" fmla="*/ 924593 w 1083630"/>
                <a:gd name="connsiteY5258" fmla="*/ 566579 h 1023300"/>
                <a:gd name="connsiteX5259" fmla="*/ 924593 w 1083630"/>
                <a:gd name="connsiteY5259" fmla="*/ 567422 h 1023300"/>
                <a:gd name="connsiteX5260" fmla="*/ 924593 w 1083630"/>
                <a:gd name="connsiteY5260" fmla="*/ 568266 h 1023300"/>
                <a:gd name="connsiteX5261" fmla="*/ 923749 w 1083630"/>
                <a:gd name="connsiteY5261" fmla="*/ 568266 h 1023300"/>
                <a:gd name="connsiteX5262" fmla="*/ 922061 w 1083630"/>
                <a:gd name="connsiteY5262" fmla="*/ 568266 h 1023300"/>
                <a:gd name="connsiteX5263" fmla="*/ 921217 w 1083630"/>
                <a:gd name="connsiteY5263" fmla="*/ 568266 h 1023300"/>
                <a:gd name="connsiteX5264" fmla="*/ 921217 w 1083630"/>
                <a:gd name="connsiteY5264" fmla="*/ 569110 h 1023300"/>
                <a:gd name="connsiteX5265" fmla="*/ 920372 w 1083630"/>
                <a:gd name="connsiteY5265" fmla="*/ 569110 h 1023300"/>
                <a:gd name="connsiteX5266" fmla="*/ 920372 w 1083630"/>
                <a:gd name="connsiteY5266" fmla="*/ 569953 h 1023300"/>
                <a:gd name="connsiteX5267" fmla="*/ 920372 w 1083630"/>
                <a:gd name="connsiteY5267" fmla="*/ 570797 h 1023300"/>
                <a:gd name="connsiteX5268" fmla="*/ 919528 w 1083630"/>
                <a:gd name="connsiteY5268" fmla="*/ 570797 h 1023300"/>
                <a:gd name="connsiteX5269" fmla="*/ 919528 w 1083630"/>
                <a:gd name="connsiteY5269" fmla="*/ 571641 h 1023300"/>
                <a:gd name="connsiteX5270" fmla="*/ 918684 w 1083630"/>
                <a:gd name="connsiteY5270" fmla="*/ 571641 h 1023300"/>
                <a:gd name="connsiteX5271" fmla="*/ 918684 w 1083630"/>
                <a:gd name="connsiteY5271" fmla="*/ 572485 h 1023300"/>
                <a:gd name="connsiteX5272" fmla="*/ 917840 w 1083630"/>
                <a:gd name="connsiteY5272" fmla="*/ 572485 h 1023300"/>
                <a:gd name="connsiteX5273" fmla="*/ 916996 w 1083630"/>
                <a:gd name="connsiteY5273" fmla="*/ 572485 h 1023300"/>
                <a:gd name="connsiteX5274" fmla="*/ 916152 w 1083630"/>
                <a:gd name="connsiteY5274" fmla="*/ 572485 h 1023300"/>
                <a:gd name="connsiteX5275" fmla="*/ 915308 w 1083630"/>
                <a:gd name="connsiteY5275" fmla="*/ 572485 h 1023300"/>
                <a:gd name="connsiteX5276" fmla="*/ 914463 w 1083630"/>
                <a:gd name="connsiteY5276" fmla="*/ 572485 h 1023300"/>
                <a:gd name="connsiteX5277" fmla="*/ 913619 w 1083630"/>
                <a:gd name="connsiteY5277" fmla="*/ 572485 h 1023300"/>
                <a:gd name="connsiteX5278" fmla="*/ 913619 w 1083630"/>
                <a:gd name="connsiteY5278" fmla="*/ 571641 h 1023300"/>
                <a:gd name="connsiteX5279" fmla="*/ 912775 w 1083630"/>
                <a:gd name="connsiteY5279" fmla="*/ 571641 h 1023300"/>
                <a:gd name="connsiteX5280" fmla="*/ 911931 w 1083630"/>
                <a:gd name="connsiteY5280" fmla="*/ 571557 h 1023300"/>
                <a:gd name="connsiteX5281" fmla="*/ 911087 w 1083630"/>
                <a:gd name="connsiteY5281" fmla="*/ 571557 h 1023300"/>
                <a:gd name="connsiteX5282" fmla="*/ 910243 w 1083630"/>
                <a:gd name="connsiteY5282" fmla="*/ 571557 h 1023300"/>
                <a:gd name="connsiteX5283" fmla="*/ 909399 w 1083630"/>
                <a:gd name="connsiteY5283" fmla="*/ 571557 h 1023300"/>
                <a:gd name="connsiteX5284" fmla="*/ 908554 w 1083630"/>
                <a:gd name="connsiteY5284" fmla="*/ 572400 h 1023300"/>
                <a:gd name="connsiteX5285" fmla="*/ 907710 w 1083630"/>
                <a:gd name="connsiteY5285" fmla="*/ 572400 h 1023300"/>
                <a:gd name="connsiteX5286" fmla="*/ 906950 w 1083630"/>
                <a:gd name="connsiteY5286" fmla="*/ 572400 h 1023300"/>
                <a:gd name="connsiteX5287" fmla="*/ 906106 w 1083630"/>
                <a:gd name="connsiteY5287" fmla="*/ 572400 h 1023300"/>
                <a:gd name="connsiteX5288" fmla="*/ 905262 w 1083630"/>
                <a:gd name="connsiteY5288" fmla="*/ 573244 h 1023300"/>
                <a:gd name="connsiteX5289" fmla="*/ 904418 w 1083630"/>
                <a:gd name="connsiteY5289" fmla="*/ 573244 h 1023300"/>
                <a:gd name="connsiteX5290" fmla="*/ 904418 w 1083630"/>
                <a:gd name="connsiteY5290" fmla="*/ 574088 h 1023300"/>
                <a:gd name="connsiteX5291" fmla="*/ 903574 w 1083630"/>
                <a:gd name="connsiteY5291" fmla="*/ 574088 h 1023300"/>
                <a:gd name="connsiteX5292" fmla="*/ 903574 w 1083630"/>
                <a:gd name="connsiteY5292" fmla="*/ 574932 h 1023300"/>
                <a:gd name="connsiteX5293" fmla="*/ 902730 w 1083630"/>
                <a:gd name="connsiteY5293" fmla="*/ 574932 h 1023300"/>
                <a:gd name="connsiteX5294" fmla="*/ 901885 w 1083630"/>
                <a:gd name="connsiteY5294" fmla="*/ 574932 h 1023300"/>
                <a:gd name="connsiteX5295" fmla="*/ 901042 w 1083630"/>
                <a:gd name="connsiteY5295" fmla="*/ 574932 h 1023300"/>
                <a:gd name="connsiteX5296" fmla="*/ 900197 w 1083630"/>
                <a:gd name="connsiteY5296" fmla="*/ 574932 h 1023300"/>
                <a:gd name="connsiteX5297" fmla="*/ 899353 w 1083630"/>
                <a:gd name="connsiteY5297" fmla="*/ 574932 h 1023300"/>
                <a:gd name="connsiteX5298" fmla="*/ 899353 w 1083630"/>
                <a:gd name="connsiteY5298" fmla="*/ 575775 h 1023300"/>
                <a:gd name="connsiteX5299" fmla="*/ 898509 w 1083630"/>
                <a:gd name="connsiteY5299" fmla="*/ 575775 h 1023300"/>
                <a:gd name="connsiteX5300" fmla="*/ 898509 w 1083630"/>
                <a:gd name="connsiteY5300" fmla="*/ 576619 h 1023300"/>
                <a:gd name="connsiteX5301" fmla="*/ 897665 w 1083630"/>
                <a:gd name="connsiteY5301" fmla="*/ 576619 h 1023300"/>
                <a:gd name="connsiteX5302" fmla="*/ 897665 w 1083630"/>
                <a:gd name="connsiteY5302" fmla="*/ 575775 h 1023300"/>
                <a:gd name="connsiteX5303" fmla="*/ 896821 w 1083630"/>
                <a:gd name="connsiteY5303" fmla="*/ 575775 h 1023300"/>
                <a:gd name="connsiteX5304" fmla="*/ 895977 w 1083630"/>
                <a:gd name="connsiteY5304" fmla="*/ 574932 h 1023300"/>
                <a:gd name="connsiteX5305" fmla="*/ 895132 w 1083630"/>
                <a:gd name="connsiteY5305" fmla="*/ 574932 h 1023300"/>
                <a:gd name="connsiteX5306" fmla="*/ 895132 w 1083630"/>
                <a:gd name="connsiteY5306" fmla="*/ 574088 h 1023300"/>
                <a:gd name="connsiteX5307" fmla="*/ 894288 w 1083630"/>
                <a:gd name="connsiteY5307" fmla="*/ 574088 h 1023300"/>
                <a:gd name="connsiteX5308" fmla="*/ 893444 w 1083630"/>
                <a:gd name="connsiteY5308" fmla="*/ 573244 h 1023300"/>
                <a:gd name="connsiteX5309" fmla="*/ 892600 w 1083630"/>
                <a:gd name="connsiteY5309" fmla="*/ 573244 h 1023300"/>
                <a:gd name="connsiteX5310" fmla="*/ 892600 w 1083630"/>
                <a:gd name="connsiteY5310" fmla="*/ 572400 h 1023300"/>
                <a:gd name="connsiteX5311" fmla="*/ 891756 w 1083630"/>
                <a:gd name="connsiteY5311" fmla="*/ 572400 h 1023300"/>
                <a:gd name="connsiteX5312" fmla="*/ 890912 w 1083630"/>
                <a:gd name="connsiteY5312" fmla="*/ 572400 h 1023300"/>
                <a:gd name="connsiteX5313" fmla="*/ 890912 w 1083630"/>
                <a:gd name="connsiteY5313" fmla="*/ 571557 h 1023300"/>
                <a:gd name="connsiteX5314" fmla="*/ 890067 w 1083630"/>
                <a:gd name="connsiteY5314" fmla="*/ 571557 h 1023300"/>
                <a:gd name="connsiteX5315" fmla="*/ 889223 w 1083630"/>
                <a:gd name="connsiteY5315" fmla="*/ 571557 h 1023300"/>
                <a:gd name="connsiteX5316" fmla="*/ 889223 w 1083630"/>
                <a:gd name="connsiteY5316" fmla="*/ 570713 h 1023300"/>
                <a:gd name="connsiteX5317" fmla="*/ 888379 w 1083630"/>
                <a:gd name="connsiteY5317" fmla="*/ 570713 h 1023300"/>
                <a:gd name="connsiteX5318" fmla="*/ 888379 w 1083630"/>
                <a:gd name="connsiteY5318" fmla="*/ 569869 h 1023300"/>
                <a:gd name="connsiteX5319" fmla="*/ 887535 w 1083630"/>
                <a:gd name="connsiteY5319" fmla="*/ 569869 h 1023300"/>
                <a:gd name="connsiteX5320" fmla="*/ 886691 w 1083630"/>
                <a:gd name="connsiteY5320" fmla="*/ 569869 h 1023300"/>
                <a:gd name="connsiteX5321" fmla="*/ 885847 w 1083630"/>
                <a:gd name="connsiteY5321" fmla="*/ 569869 h 1023300"/>
                <a:gd name="connsiteX5322" fmla="*/ 885847 w 1083630"/>
                <a:gd name="connsiteY5322" fmla="*/ 569025 h 1023300"/>
                <a:gd name="connsiteX5323" fmla="*/ 885003 w 1083630"/>
                <a:gd name="connsiteY5323" fmla="*/ 569025 h 1023300"/>
                <a:gd name="connsiteX5324" fmla="*/ 884159 w 1083630"/>
                <a:gd name="connsiteY5324" fmla="*/ 569025 h 1023300"/>
                <a:gd name="connsiteX5325" fmla="*/ 884243 w 1083630"/>
                <a:gd name="connsiteY5325" fmla="*/ 568182 h 1023300"/>
                <a:gd name="connsiteX5326" fmla="*/ 883399 w 1083630"/>
                <a:gd name="connsiteY5326" fmla="*/ 568182 h 1023300"/>
                <a:gd name="connsiteX5327" fmla="*/ 883399 w 1083630"/>
                <a:gd name="connsiteY5327" fmla="*/ 567338 h 1023300"/>
                <a:gd name="connsiteX5328" fmla="*/ 882555 w 1083630"/>
                <a:gd name="connsiteY5328" fmla="*/ 567338 h 1023300"/>
                <a:gd name="connsiteX5329" fmla="*/ 882555 w 1083630"/>
                <a:gd name="connsiteY5329" fmla="*/ 566494 h 1023300"/>
                <a:gd name="connsiteX5330" fmla="*/ 881711 w 1083630"/>
                <a:gd name="connsiteY5330" fmla="*/ 566494 h 1023300"/>
                <a:gd name="connsiteX5331" fmla="*/ 881711 w 1083630"/>
                <a:gd name="connsiteY5331" fmla="*/ 565650 h 1023300"/>
                <a:gd name="connsiteX5332" fmla="*/ 880866 w 1083630"/>
                <a:gd name="connsiteY5332" fmla="*/ 565650 h 1023300"/>
                <a:gd name="connsiteX5333" fmla="*/ 880022 w 1083630"/>
                <a:gd name="connsiteY5333" fmla="*/ 564806 h 1023300"/>
                <a:gd name="connsiteX5334" fmla="*/ 879178 w 1083630"/>
                <a:gd name="connsiteY5334" fmla="*/ 564806 h 1023300"/>
                <a:gd name="connsiteX5335" fmla="*/ 878334 w 1083630"/>
                <a:gd name="connsiteY5335" fmla="*/ 564806 h 1023300"/>
                <a:gd name="connsiteX5336" fmla="*/ 878334 w 1083630"/>
                <a:gd name="connsiteY5336" fmla="*/ 563963 h 1023300"/>
                <a:gd name="connsiteX5337" fmla="*/ 877490 w 1083630"/>
                <a:gd name="connsiteY5337" fmla="*/ 563963 h 1023300"/>
                <a:gd name="connsiteX5338" fmla="*/ 876646 w 1083630"/>
                <a:gd name="connsiteY5338" fmla="*/ 563963 h 1023300"/>
                <a:gd name="connsiteX5339" fmla="*/ 875801 w 1083630"/>
                <a:gd name="connsiteY5339" fmla="*/ 563963 h 1023300"/>
                <a:gd name="connsiteX5340" fmla="*/ 875801 w 1083630"/>
                <a:gd name="connsiteY5340" fmla="*/ 563119 h 1023300"/>
                <a:gd name="connsiteX5341" fmla="*/ 874957 w 1083630"/>
                <a:gd name="connsiteY5341" fmla="*/ 563119 h 1023300"/>
                <a:gd name="connsiteX5342" fmla="*/ 874957 w 1083630"/>
                <a:gd name="connsiteY5342" fmla="*/ 562275 h 1023300"/>
                <a:gd name="connsiteX5343" fmla="*/ 874957 w 1083630"/>
                <a:gd name="connsiteY5343" fmla="*/ 561431 h 1023300"/>
                <a:gd name="connsiteX5344" fmla="*/ 874957 w 1083630"/>
                <a:gd name="connsiteY5344" fmla="*/ 560588 h 1023300"/>
                <a:gd name="connsiteX5345" fmla="*/ 874957 w 1083630"/>
                <a:gd name="connsiteY5345" fmla="*/ 559744 h 1023300"/>
                <a:gd name="connsiteX5346" fmla="*/ 874957 w 1083630"/>
                <a:gd name="connsiteY5346" fmla="*/ 558900 h 1023300"/>
                <a:gd name="connsiteX5347" fmla="*/ 874113 w 1083630"/>
                <a:gd name="connsiteY5347" fmla="*/ 558900 h 1023300"/>
                <a:gd name="connsiteX5348" fmla="*/ 874113 w 1083630"/>
                <a:gd name="connsiteY5348" fmla="*/ 558057 h 1023300"/>
                <a:gd name="connsiteX5349" fmla="*/ 873269 w 1083630"/>
                <a:gd name="connsiteY5349" fmla="*/ 557213 h 1023300"/>
                <a:gd name="connsiteX5350" fmla="*/ 872425 w 1083630"/>
                <a:gd name="connsiteY5350" fmla="*/ 557213 h 1023300"/>
                <a:gd name="connsiteX5351" fmla="*/ 871581 w 1083630"/>
                <a:gd name="connsiteY5351" fmla="*/ 556369 h 1023300"/>
                <a:gd name="connsiteX5352" fmla="*/ 870736 w 1083630"/>
                <a:gd name="connsiteY5352" fmla="*/ 556369 h 1023300"/>
                <a:gd name="connsiteX5353" fmla="*/ 869893 w 1083630"/>
                <a:gd name="connsiteY5353" fmla="*/ 556369 h 1023300"/>
                <a:gd name="connsiteX5354" fmla="*/ 869048 w 1083630"/>
                <a:gd name="connsiteY5354" fmla="*/ 556369 h 1023300"/>
                <a:gd name="connsiteX5355" fmla="*/ 869048 w 1083630"/>
                <a:gd name="connsiteY5355" fmla="*/ 555525 h 1023300"/>
                <a:gd name="connsiteX5356" fmla="*/ 868204 w 1083630"/>
                <a:gd name="connsiteY5356" fmla="*/ 555525 h 1023300"/>
                <a:gd name="connsiteX5357" fmla="*/ 867360 w 1083630"/>
                <a:gd name="connsiteY5357" fmla="*/ 555525 h 1023300"/>
                <a:gd name="connsiteX5358" fmla="*/ 867360 w 1083630"/>
                <a:gd name="connsiteY5358" fmla="*/ 554682 h 1023300"/>
                <a:gd name="connsiteX5359" fmla="*/ 866516 w 1083630"/>
                <a:gd name="connsiteY5359" fmla="*/ 554682 h 1023300"/>
                <a:gd name="connsiteX5360" fmla="*/ 865672 w 1083630"/>
                <a:gd name="connsiteY5360" fmla="*/ 553838 h 1023300"/>
                <a:gd name="connsiteX5361" fmla="*/ 866516 w 1083630"/>
                <a:gd name="connsiteY5361" fmla="*/ 552994 h 1023300"/>
                <a:gd name="connsiteX5362" fmla="*/ 866516 w 1083630"/>
                <a:gd name="connsiteY5362" fmla="*/ 552150 h 1023300"/>
                <a:gd name="connsiteX5363" fmla="*/ 866516 w 1083630"/>
                <a:gd name="connsiteY5363" fmla="*/ 550463 h 1023300"/>
                <a:gd name="connsiteX5364" fmla="*/ 866516 w 1083630"/>
                <a:gd name="connsiteY5364" fmla="*/ 549619 h 1023300"/>
                <a:gd name="connsiteX5365" fmla="*/ 867360 w 1083630"/>
                <a:gd name="connsiteY5365" fmla="*/ 549619 h 1023300"/>
                <a:gd name="connsiteX5366" fmla="*/ 869048 w 1083630"/>
                <a:gd name="connsiteY5366" fmla="*/ 547931 h 1023300"/>
                <a:gd name="connsiteX5367" fmla="*/ 869893 w 1083630"/>
                <a:gd name="connsiteY5367" fmla="*/ 547931 h 1023300"/>
                <a:gd name="connsiteX5368" fmla="*/ 869893 w 1083630"/>
                <a:gd name="connsiteY5368" fmla="*/ 547088 h 1023300"/>
                <a:gd name="connsiteX5369" fmla="*/ 870736 w 1083630"/>
                <a:gd name="connsiteY5369" fmla="*/ 547088 h 1023300"/>
                <a:gd name="connsiteX5370" fmla="*/ 871581 w 1083630"/>
                <a:gd name="connsiteY5370" fmla="*/ 547088 h 1023300"/>
                <a:gd name="connsiteX5371" fmla="*/ 871581 w 1083630"/>
                <a:gd name="connsiteY5371" fmla="*/ 547931 h 1023300"/>
                <a:gd name="connsiteX5372" fmla="*/ 873269 w 1083630"/>
                <a:gd name="connsiteY5372" fmla="*/ 546244 h 1023300"/>
                <a:gd name="connsiteX5373" fmla="*/ 874113 w 1083630"/>
                <a:gd name="connsiteY5373" fmla="*/ 545400 h 1023300"/>
                <a:gd name="connsiteX5374" fmla="*/ 874957 w 1083630"/>
                <a:gd name="connsiteY5374" fmla="*/ 544556 h 1023300"/>
                <a:gd name="connsiteX5375" fmla="*/ 874957 w 1083630"/>
                <a:gd name="connsiteY5375" fmla="*/ 543713 h 1023300"/>
                <a:gd name="connsiteX5376" fmla="*/ 875801 w 1083630"/>
                <a:gd name="connsiteY5376" fmla="*/ 542869 h 1023300"/>
                <a:gd name="connsiteX5377" fmla="*/ 876646 w 1083630"/>
                <a:gd name="connsiteY5377" fmla="*/ 542025 h 1023300"/>
                <a:gd name="connsiteX5378" fmla="*/ 877490 w 1083630"/>
                <a:gd name="connsiteY5378" fmla="*/ 541182 h 1023300"/>
                <a:gd name="connsiteX5379" fmla="*/ 877490 w 1083630"/>
                <a:gd name="connsiteY5379" fmla="*/ 540338 h 1023300"/>
                <a:gd name="connsiteX5380" fmla="*/ 878334 w 1083630"/>
                <a:gd name="connsiteY5380" fmla="*/ 540338 h 1023300"/>
                <a:gd name="connsiteX5381" fmla="*/ 879178 w 1083630"/>
                <a:gd name="connsiteY5381" fmla="*/ 539494 h 1023300"/>
                <a:gd name="connsiteX5382" fmla="*/ 879178 w 1083630"/>
                <a:gd name="connsiteY5382" fmla="*/ 538650 h 1023300"/>
                <a:gd name="connsiteX5383" fmla="*/ 880022 w 1083630"/>
                <a:gd name="connsiteY5383" fmla="*/ 538650 h 1023300"/>
                <a:gd name="connsiteX5384" fmla="*/ 880022 w 1083630"/>
                <a:gd name="connsiteY5384" fmla="*/ 537807 h 1023300"/>
                <a:gd name="connsiteX5385" fmla="*/ 880866 w 1083630"/>
                <a:gd name="connsiteY5385" fmla="*/ 537807 h 1023300"/>
                <a:gd name="connsiteX5386" fmla="*/ 880866 w 1083630"/>
                <a:gd name="connsiteY5386" fmla="*/ 536963 h 1023300"/>
                <a:gd name="connsiteX5387" fmla="*/ 881711 w 1083630"/>
                <a:gd name="connsiteY5387" fmla="*/ 536963 h 1023300"/>
                <a:gd name="connsiteX5388" fmla="*/ 881711 w 1083630"/>
                <a:gd name="connsiteY5388" fmla="*/ 536119 h 1023300"/>
                <a:gd name="connsiteX5389" fmla="*/ 881711 w 1083630"/>
                <a:gd name="connsiteY5389" fmla="*/ 534432 h 1023300"/>
                <a:gd name="connsiteX5390" fmla="*/ 882555 w 1083630"/>
                <a:gd name="connsiteY5390" fmla="*/ 534432 h 1023300"/>
                <a:gd name="connsiteX5391" fmla="*/ 883399 w 1083630"/>
                <a:gd name="connsiteY5391" fmla="*/ 535275 h 1023300"/>
                <a:gd name="connsiteX5392" fmla="*/ 883399 w 1083630"/>
                <a:gd name="connsiteY5392" fmla="*/ 534432 h 1023300"/>
                <a:gd name="connsiteX5393" fmla="*/ 884243 w 1083630"/>
                <a:gd name="connsiteY5393" fmla="*/ 534432 h 1023300"/>
                <a:gd name="connsiteX5394" fmla="*/ 885087 w 1083630"/>
                <a:gd name="connsiteY5394" fmla="*/ 533588 h 1023300"/>
                <a:gd name="connsiteX5395" fmla="*/ 885087 w 1083630"/>
                <a:gd name="connsiteY5395" fmla="*/ 532744 h 1023300"/>
                <a:gd name="connsiteX5396" fmla="*/ 885931 w 1083630"/>
                <a:gd name="connsiteY5396" fmla="*/ 532744 h 1023300"/>
                <a:gd name="connsiteX5397" fmla="*/ 886775 w 1083630"/>
                <a:gd name="connsiteY5397" fmla="*/ 532744 h 1023300"/>
                <a:gd name="connsiteX5398" fmla="*/ 887619 w 1083630"/>
                <a:gd name="connsiteY5398" fmla="*/ 532744 h 1023300"/>
                <a:gd name="connsiteX5399" fmla="*/ 888464 w 1083630"/>
                <a:gd name="connsiteY5399" fmla="*/ 532744 h 1023300"/>
                <a:gd name="connsiteX5400" fmla="*/ 889308 w 1083630"/>
                <a:gd name="connsiteY5400" fmla="*/ 531900 h 1023300"/>
                <a:gd name="connsiteX5401" fmla="*/ 890152 w 1083630"/>
                <a:gd name="connsiteY5401" fmla="*/ 531056 h 1023300"/>
                <a:gd name="connsiteX5402" fmla="*/ 890996 w 1083630"/>
                <a:gd name="connsiteY5402" fmla="*/ 531056 h 1023300"/>
                <a:gd name="connsiteX5403" fmla="*/ 891840 w 1083630"/>
                <a:gd name="connsiteY5403" fmla="*/ 530213 h 1023300"/>
                <a:gd name="connsiteX5404" fmla="*/ 892684 w 1083630"/>
                <a:gd name="connsiteY5404" fmla="*/ 529453 h 1023300"/>
                <a:gd name="connsiteX5405" fmla="*/ 893529 w 1083630"/>
                <a:gd name="connsiteY5405" fmla="*/ 529453 h 1023300"/>
                <a:gd name="connsiteX5406" fmla="*/ 893529 w 1083630"/>
                <a:gd name="connsiteY5406" fmla="*/ 528610 h 1023300"/>
                <a:gd name="connsiteX5407" fmla="*/ 894373 w 1083630"/>
                <a:gd name="connsiteY5407" fmla="*/ 528610 h 1023300"/>
                <a:gd name="connsiteX5408" fmla="*/ 895217 w 1083630"/>
                <a:gd name="connsiteY5408" fmla="*/ 528610 h 1023300"/>
                <a:gd name="connsiteX5409" fmla="*/ 896061 w 1083630"/>
                <a:gd name="connsiteY5409" fmla="*/ 527766 h 1023300"/>
                <a:gd name="connsiteX5410" fmla="*/ 896905 w 1083630"/>
                <a:gd name="connsiteY5410" fmla="*/ 527766 h 1023300"/>
                <a:gd name="connsiteX5411" fmla="*/ 897749 w 1083630"/>
                <a:gd name="connsiteY5411" fmla="*/ 526922 h 1023300"/>
                <a:gd name="connsiteX5412" fmla="*/ 898593 w 1083630"/>
                <a:gd name="connsiteY5412" fmla="*/ 526922 h 1023300"/>
                <a:gd name="connsiteX5413" fmla="*/ 898593 w 1083630"/>
                <a:gd name="connsiteY5413" fmla="*/ 526078 h 1023300"/>
                <a:gd name="connsiteX5414" fmla="*/ 899438 w 1083630"/>
                <a:gd name="connsiteY5414" fmla="*/ 526078 h 1023300"/>
                <a:gd name="connsiteX5415" fmla="*/ 900282 w 1083630"/>
                <a:gd name="connsiteY5415" fmla="*/ 525235 h 1023300"/>
                <a:gd name="connsiteX5416" fmla="*/ 900282 w 1083630"/>
                <a:gd name="connsiteY5416" fmla="*/ 524391 h 1023300"/>
                <a:gd name="connsiteX5417" fmla="*/ 900282 w 1083630"/>
                <a:gd name="connsiteY5417" fmla="*/ 523547 h 1023300"/>
                <a:gd name="connsiteX5418" fmla="*/ 899438 w 1083630"/>
                <a:gd name="connsiteY5418" fmla="*/ 522703 h 1023300"/>
                <a:gd name="connsiteX5419" fmla="*/ 899438 w 1083630"/>
                <a:gd name="connsiteY5419" fmla="*/ 521016 h 1023300"/>
                <a:gd name="connsiteX5420" fmla="*/ 898593 w 1083630"/>
                <a:gd name="connsiteY5420" fmla="*/ 519328 h 1023300"/>
                <a:gd name="connsiteX5421" fmla="*/ 898593 w 1083630"/>
                <a:gd name="connsiteY5421" fmla="*/ 518485 h 1023300"/>
                <a:gd name="connsiteX5422" fmla="*/ 899438 w 1083630"/>
                <a:gd name="connsiteY5422" fmla="*/ 516797 h 1023300"/>
                <a:gd name="connsiteX5423" fmla="*/ 899438 w 1083630"/>
                <a:gd name="connsiteY5423" fmla="*/ 515953 h 1023300"/>
                <a:gd name="connsiteX5424" fmla="*/ 899438 w 1083630"/>
                <a:gd name="connsiteY5424" fmla="*/ 515110 h 1023300"/>
                <a:gd name="connsiteX5425" fmla="*/ 899438 w 1083630"/>
                <a:gd name="connsiteY5425" fmla="*/ 514266 h 1023300"/>
                <a:gd name="connsiteX5426" fmla="*/ 899438 w 1083630"/>
                <a:gd name="connsiteY5426" fmla="*/ 513422 h 1023300"/>
                <a:gd name="connsiteX5427" fmla="*/ 899438 w 1083630"/>
                <a:gd name="connsiteY5427" fmla="*/ 511735 h 1023300"/>
                <a:gd name="connsiteX5428" fmla="*/ 899438 w 1083630"/>
                <a:gd name="connsiteY5428" fmla="*/ 510047 h 1023300"/>
                <a:gd name="connsiteX5429" fmla="*/ 899438 w 1083630"/>
                <a:gd name="connsiteY5429" fmla="*/ 509203 h 1023300"/>
                <a:gd name="connsiteX5430" fmla="*/ 899438 w 1083630"/>
                <a:gd name="connsiteY5430" fmla="*/ 508360 h 1023300"/>
                <a:gd name="connsiteX5431" fmla="*/ 899438 w 1083630"/>
                <a:gd name="connsiteY5431" fmla="*/ 506672 h 1023300"/>
                <a:gd name="connsiteX5432" fmla="*/ 899438 w 1083630"/>
                <a:gd name="connsiteY5432" fmla="*/ 504985 h 1023300"/>
                <a:gd name="connsiteX5433" fmla="*/ 898593 w 1083630"/>
                <a:gd name="connsiteY5433" fmla="*/ 504985 h 1023300"/>
                <a:gd name="connsiteX5434" fmla="*/ 898593 w 1083630"/>
                <a:gd name="connsiteY5434" fmla="*/ 504141 h 1023300"/>
                <a:gd name="connsiteX5435" fmla="*/ 898593 w 1083630"/>
                <a:gd name="connsiteY5435" fmla="*/ 503297 h 1023300"/>
                <a:gd name="connsiteX5436" fmla="*/ 898593 w 1083630"/>
                <a:gd name="connsiteY5436" fmla="*/ 502453 h 1023300"/>
                <a:gd name="connsiteX5437" fmla="*/ 898593 w 1083630"/>
                <a:gd name="connsiteY5437" fmla="*/ 500766 h 1023300"/>
                <a:gd name="connsiteX5438" fmla="*/ 899438 w 1083630"/>
                <a:gd name="connsiteY5438" fmla="*/ 499078 h 1023300"/>
                <a:gd name="connsiteX5439" fmla="*/ 900282 w 1083630"/>
                <a:gd name="connsiteY5439" fmla="*/ 499078 h 1023300"/>
                <a:gd name="connsiteX5440" fmla="*/ 900282 w 1083630"/>
                <a:gd name="connsiteY5440" fmla="*/ 498235 h 1023300"/>
                <a:gd name="connsiteX5441" fmla="*/ 901126 w 1083630"/>
                <a:gd name="connsiteY5441" fmla="*/ 498235 h 1023300"/>
                <a:gd name="connsiteX5442" fmla="*/ 901970 w 1083630"/>
                <a:gd name="connsiteY5442" fmla="*/ 496547 h 1023300"/>
                <a:gd name="connsiteX5443" fmla="*/ 902814 w 1083630"/>
                <a:gd name="connsiteY5443" fmla="*/ 496547 h 1023300"/>
                <a:gd name="connsiteX5444" fmla="*/ 902814 w 1083630"/>
                <a:gd name="connsiteY5444" fmla="*/ 495703 h 1023300"/>
                <a:gd name="connsiteX5445" fmla="*/ 903658 w 1083630"/>
                <a:gd name="connsiteY5445" fmla="*/ 495703 h 1023300"/>
                <a:gd name="connsiteX5446" fmla="*/ 903658 w 1083630"/>
                <a:gd name="connsiteY5446" fmla="*/ 494860 h 1023300"/>
                <a:gd name="connsiteX5447" fmla="*/ 904502 w 1083630"/>
                <a:gd name="connsiteY5447" fmla="*/ 494860 h 1023300"/>
                <a:gd name="connsiteX5448" fmla="*/ 904502 w 1083630"/>
                <a:gd name="connsiteY5448" fmla="*/ 494016 h 1023300"/>
                <a:gd name="connsiteX5449" fmla="*/ 905347 w 1083630"/>
                <a:gd name="connsiteY5449" fmla="*/ 493172 h 1023300"/>
                <a:gd name="connsiteX5450" fmla="*/ 907879 w 1083630"/>
                <a:gd name="connsiteY5450" fmla="*/ 491485 h 1023300"/>
                <a:gd name="connsiteX5451" fmla="*/ 908723 w 1083630"/>
                <a:gd name="connsiteY5451" fmla="*/ 490641 h 1023300"/>
                <a:gd name="connsiteX5452" fmla="*/ 909567 w 1083630"/>
                <a:gd name="connsiteY5452" fmla="*/ 489797 h 1023300"/>
                <a:gd name="connsiteX5453" fmla="*/ 909567 w 1083630"/>
                <a:gd name="connsiteY5453" fmla="*/ 488953 h 1023300"/>
                <a:gd name="connsiteX5454" fmla="*/ 910411 w 1083630"/>
                <a:gd name="connsiteY5454" fmla="*/ 488953 h 1023300"/>
                <a:gd name="connsiteX5455" fmla="*/ 910411 w 1083630"/>
                <a:gd name="connsiteY5455" fmla="*/ 488110 h 1023300"/>
                <a:gd name="connsiteX5456" fmla="*/ 910411 w 1083630"/>
                <a:gd name="connsiteY5456" fmla="*/ 487266 h 1023300"/>
                <a:gd name="connsiteX5457" fmla="*/ 910411 w 1083630"/>
                <a:gd name="connsiteY5457" fmla="*/ 486422 h 1023300"/>
                <a:gd name="connsiteX5458" fmla="*/ 910411 w 1083630"/>
                <a:gd name="connsiteY5458" fmla="*/ 485578 h 1023300"/>
                <a:gd name="connsiteX5459" fmla="*/ 910411 w 1083630"/>
                <a:gd name="connsiteY5459" fmla="*/ 484735 h 1023300"/>
                <a:gd name="connsiteX5460" fmla="*/ 909567 w 1083630"/>
                <a:gd name="connsiteY5460" fmla="*/ 484735 h 1023300"/>
                <a:gd name="connsiteX5461" fmla="*/ 909567 w 1083630"/>
                <a:gd name="connsiteY5461" fmla="*/ 483891 h 1023300"/>
                <a:gd name="connsiteX5462" fmla="*/ 909567 w 1083630"/>
                <a:gd name="connsiteY5462" fmla="*/ 483047 h 1023300"/>
                <a:gd name="connsiteX5463" fmla="*/ 908723 w 1083630"/>
                <a:gd name="connsiteY5463" fmla="*/ 483047 h 1023300"/>
                <a:gd name="connsiteX5464" fmla="*/ 908723 w 1083630"/>
                <a:gd name="connsiteY5464" fmla="*/ 482203 h 1023300"/>
                <a:gd name="connsiteX5465" fmla="*/ 907879 w 1083630"/>
                <a:gd name="connsiteY5465" fmla="*/ 482203 h 1023300"/>
                <a:gd name="connsiteX5466" fmla="*/ 907879 w 1083630"/>
                <a:gd name="connsiteY5466" fmla="*/ 481360 h 1023300"/>
                <a:gd name="connsiteX5467" fmla="*/ 907035 w 1083630"/>
                <a:gd name="connsiteY5467" fmla="*/ 481360 h 1023300"/>
                <a:gd name="connsiteX5468" fmla="*/ 906191 w 1083630"/>
                <a:gd name="connsiteY5468" fmla="*/ 481360 h 1023300"/>
                <a:gd name="connsiteX5469" fmla="*/ 905347 w 1083630"/>
                <a:gd name="connsiteY5469" fmla="*/ 481360 h 1023300"/>
                <a:gd name="connsiteX5470" fmla="*/ 905347 w 1083630"/>
                <a:gd name="connsiteY5470" fmla="*/ 480516 h 1023300"/>
                <a:gd name="connsiteX5471" fmla="*/ 904502 w 1083630"/>
                <a:gd name="connsiteY5471" fmla="*/ 480516 h 1023300"/>
                <a:gd name="connsiteX5472" fmla="*/ 903658 w 1083630"/>
                <a:gd name="connsiteY5472" fmla="*/ 480516 h 1023300"/>
                <a:gd name="connsiteX5473" fmla="*/ 902814 w 1083630"/>
                <a:gd name="connsiteY5473" fmla="*/ 480516 h 1023300"/>
                <a:gd name="connsiteX5474" fmla="*/ 901970 w 1083630"/>
                <a:gd name="connsiteY5474" fmla="*/ 480516 h 1023300"/>
                <a:gd name="connsiteX5475" fmla="*/ 901126 w 1083630"/>
                <a:gd name="connsiteY5475" fmla="*/ 479672 h 1023300"/>
                <a:gd name="connsiteX5476" fmla="*/ 901970 w 1083630"/>
                <a:gd name="connsiteY5476" fmla="*/ 478828 h 1023300"/>
                <a:gd name="connsiteX5477" fmla="*/ 902814 w 1083630"/>
                <a:gd name="connsiteY5477" fmla="*/ 478828 h 1023300"/>
                <a:gd name="connsiteX5478" fmla="*/ 902814 w 1083630"/>
                <a:gd name="connsiteY5478" fmla="*/ 477985 h 1023300"/>
                <a:gd name="connsiteX5479" fmla="*/ 903658 w 1083630"/>
                <a:gd name="connsiteY5479" fmla="*/ 477985 h 1023300"/>
                <a:gd name="connsiteX5480" fmla="*/ 904502 w 1083630"/>
                <a:gd name="connsiteY5480" fmla="*/ 477985 h 1023300"/>
                <a:gd name="connsiteX5481" fmla="*/ 905347 w 1083630"/>
                <a:gd name="connsiteY5481" fmla="*/ 477985 h 1023300"/>
                <a:gd name="connsiteX5482" fmla="*/ 906191 w 1083630"/>
                <a:gd name="connsiteY5482" fmla="*/ 477985 h 1023300"/>
                <a:gd name="connsiteX5483" fmla="*/ 907035 w 1083630"/>
                <a:gd name="connsiteY5483" fmla="*/ 478828 h 1023300"/>
                <a:gd name="connsiteX5484" fmla="*/ 907879 w 1083630"/>
                <a:gd name="connsiteY5484" fmla="*/ 478828 h 1023300"/>
                <a:gd name="connsiteX5485" fmla="*/ 908723 w 1083630"/>
                <a:gd name="connsiteY5485" fmla="*/ 478828 h 1023300"/>
                <a:gd name="connsiteX5486" fmla="*/ 909567 w 1083630"/>
                <a:gd name="connsiteY5486" fmla="*/ 478828 h 1023300"/>
                <a:gd name="connsiteX5487" fmla="*/ 910411 w 1083630"/>
                <a:gd name="connsiteY5487" fmla="*/ 478828 h 1023300"/>
                <a:gd name="connsiteX5488" fmla="*/ 911256 w 1083630"/>
                <a:gd name="connsiteY5488" fmla="*/ 478828 h 1023300"/>
                <a:gd name="connsiteX5489" fmla="*/ 912100 w 1083630"/>
                <a:gd name="connsiteY5489" fmla="*/ 478828 h 1023300"/>
                <a:gd name="connsiteX5490" fmla="*/ 912944 w 1083630"/>
                <a:gd name="connsiteY5490" fmla="*/ 478828 h 1023300"/>
                <a:gd name="connsiteX5491" fmla="*/ 913788 w 1083630"/>
                <a:gd name="connsiteY5491" fmla="*/ 478828 h 1023300"/>
                <a:gd name="connsiteX5492" fmla="*/ 914632 w 1083630"/>
                <a:gd name="connsiteY5492" fmla="*/ 478828 h 1023300"/>
                <a:gd name="connsiteX5493" fmla="*/ 915476 w 1083630"/>
                <a:gd name="connsiteY5493" fmla="*/ 478828 h 1023300"/>
                <a:gd name="connsiteX5494" fmla="*/ 916321 w 1083630"/>
                <a:gd name="connsiteY5494" fmla="*/ 477985 h 1023300"/>
                <a:gd name="connsiteX5495" fmla="*/ 917165 w 1083630"/>
                <a:gd name="connsiteY5495" fmla="*/ 477985 h 1023300"/>
                <a:gd name="connsiteX5496" fmla="*/ 918009 w 1083630"/>
                <a:gd name="connsiteY5496" fmla="*/ 478828 h 1023300"/>
                <a:gd name="connsiteX5497" fmla="*/ 918853 w 1083630"/>
                <a:gd name="connsiteY5497" fmla="*/ 478828 h 1023300"/>
                <a:gd name="connsiteX5498" fmla="*/ 919697 w 1083630"/>
                <a:gd name="connsiteY5498" fmla="*/ 478828 h 1023300"/>
                <a:gd name="connsiteX5499" fmla="*/ 919697 w 1083630"/>
                <a:gd name="connsiteY5499" fmla="*/ 479672 h 1023300"/>
                <a:gd name="connsiteX5500" fmla="*/ 920541 w 1083630"/>
                <a:gd name="connsiteY5500" fmla="*/ 479672 h 1023300"/>
                <a:gd name="connsiteX5501" fmla="*/ 921385 w 1083630"/>
                <a:gd name="connsiteY5501" fmla="*/ 479672 h 1023300"/>
                <a:gd name="connsiteX5502" fmla="*/ 922229 w 1083630"/>
                <a:gd name="connsiteY5502" fmla="*/ 480516 h 1023300"/>
                <a:gd name="connsiteX5503" fmla="*/ 922229 w 1083630"/>
                <a:gd name="connsiteY5503" fmla="*/ 481360 h 1023300"/>
                <a:gd name="connsiteX5504" fmla="*/ 923074 w 1083630"/>
                <a:gd name="connsiteY5504" fmla="*/ 482203 h 1023300"/>
                <a:gd name="connsiteX5505" fmla="*/ 923918 w 1083630"/>
                <a:gd name="connsiteY5505" fmla="*/ 483047 h 1023300"/>
                <a:gd name="connsiteX5506" fmla="*/ 925606 w 1083630"/>
                <a:gd name="connsiteY5506" fmla="*/ 482203 h 1023300"/>
                <a:gd name="connsiteX5507" fmla="*/ 926366 w 1083630"/>
                <a:gd name="connsiteY5507" fmla="*/ 482203 h 1023300"/>
                <a:gd name="connsiteX5508" fmla="*/ 927210 w 1083630"/>
                <a:gd name="connsiteY5508" fmla="*/ 482203 h 1023300"/>
                <a:gd name="connsiteX5509" fmla="*/ 928898 w 1083630"/>
                <a:gd name="connsiteY5509" fmla="*/ 483047 h 1023300"/>
                <a:gd name="connsiteX5510" fmla="*/ 928898 w 1083630"/>
                <a:gd name="connsiteY5510" fmla="*/ 481360 h 1023300"/>
                <a:gd name="connsiteX5511" fmla="*/ 928054 w 1083630"/>
                <a:gd name="connsiteY5511" fmla="*/ 480516 h 1023300"/>
                <a:gd name="connsiteX5512" fmla="*/ 928054 w 1083630"/>
                <a:gd name="connsiteY5512" fmla="*/ 478828 h 1023300"/>
                <a:gd name="connsiteX5513" fmla="*/ 927294 w 1083630"/>
                <a:gd name="connsiteY5513" fmla="*/ 478828 h 1023300"/>
                <a:gd name="connsiteX5514" fmla="*/ 926450 w 1083630"/>
                <a:gd name="connsiteY5514" fmla="*/ 478828 h 1023300"/>
                <a:gd name="connsiteX5515" fmla="*/ 926450 w 1083630"/>
                <a:gd name="connsiteY5515" fmla="*/ 477985 h 1023300"/>
                <a:gd name="connsiteX5516" fmla="*/ 925606 w 1083630"/>
                <a:gd name="connsiteY5516" fmla="*/ 477985 h 1023300"/>
                <a:gd name="connsiteX5517" fmla="*/ 924762 w 1083630"/>
                <a:gd name="connsiteY5517" fmla="*/ 477985 h 1023300"/>
                <a:gd name="connsiteX5518" fmla="*/ 924762 w 1083630"/>
                <a:gd name="connsiteY5518" fmla="*/ 477141 h 1023300"/>
                <a:gd name="connsiteX5519" fmla="*/ 923918 w 1083630"/>
                <a:gd name="connsiteY5519" fmla="*/ 477141 h 1023300"/>
                <a:gd name="connsiteX5520" fmla="*/ 923074 w 1083630"/>
                <a:gd name="connsiteY5520" fmla="*/ 477141 h 1023300"/>
                <a:gd name="connsiteX5521" fmla="*/ 923918 w 1083630"/>
                <a:gd name="connsiteY5521" fmla="*/ 476297 h 1023300"/>
                <a:gd name="connsiteX5522" fmla="*/ 923918 w 1083630"/>
                <a:gd name="connsiteY5522" fmla="*/ 475453 h 1023300"/>
                <a:gd name="connsiteX5523" fmla="*/ 924762 w 1083630"/>
                <a:gd name="connsiteY5523" fmla="*/ 474610 h 1023300"/>
                <a:gd name="connsiteX5524" fmla="*/ 924762 w 1083630"/>
                <a:gd name="connsiteY5524" fmla="*/ 473766 h 1023300"/>
                <a:gd name="connsiteX5525" fmla="*/ 924762 w 1083630"/>
                <a:gd name="connsiteY5525" fmla="*/ 472922 h 1023300"/>
                <a:gd name="connsiteX5526" fmla="*/ 924762 w 1083630"/>
                <a:gd name="connsiteY5526" fmla="*/ 472078 h 1023300"/>
                <a:gd name="connsiteX5527" fmla="*/ 925606 w 1083630"/>
                <a:gd name="connsiteY5527" fmla="*/ 471235 h 1023300"/>
                <a:gd name="connsiteX5528" fmla="*/ 925606 w 1083630"/>
                <a:gd name="connsiteY5528" fmla="*/ 470391 h 1023300"/>
                <a:gd name="connsiteX5529" fmla="*/ 924762 w 1083630"/>
                <a:gd name="connsiteY5529" fmla="*/ 470391 h 1023300"/>
                <a:gd name="connsiteX5530" fmla="*/ 923918 w 1083630"/>
                <a:gd name="connsiteY5530" fmla="*/ 470391 h 1023300"/>
                <a:gd name="connsiteX5531" fmla="*/ 923074 w 1083630"/>
                <a:gd name="connsiteY5531" fmla="*/ 470391 h 1023300"/>
                <a:gd name="connsiteX5532" fmla="*/ 922229 w 1083630"/>
                <a:gd name="connsiteY5532" fmla="*/ 470391 h 1023300"/>
                <a:gd name="connsiteX5533" fmla="*/ 921385 w 1083630"/>
                <a:gd name="connsiteY5533" fmla="*/ 470391 h 1023300"/>
                <a:gd name="connsiteX5534" fmla="*/ 920541 w 1083630"/>
                <a:gd name="connsiteY5534" fmla="*/ 470391 h 1023300"/>
                <a:gd name="connsiteX5535" fmla="*/ 920541 w 1083630"/>
                <a:gd name="connsiteY5535" fmla="*/ 471235 h 1023300"/>
                <a:gd name="connsiteX5536" fmla="*/ 919697 w 1083630"/>
                <a:gd name="connsiteY5536" fmla="*/ 471235 h 1023300"/>
                <a:gd name="connsiteX5537" fmla="*/ 918853 w 1083630"/>
                <a:gd name="connsiteY5537" fmla="*/ 471235 h 1023300"/>
                <a:gd name="connsiteX5538" fmla="*/ 918009 w 1083630"/>
                <a:gd name="connsiteY5538" fmla="*/ 471235 h 1023300"/>
                <a:gd name="connsiteX5539" fmla="*/ 917165 w 1083630"/>
                <a:gd name="connsiteY5539" fmla="*/ 471235 h 1023300"/>
                <a:gd name="connsiteX5540" fmla="*/ 916321 w 1083630"/>
                <a:gd name="connsiteY5540" fmla="*/ 471235 h 1023300"/>
                <a:gd name="connsiteX5541" fmla="*/ 915476 w 1083630"/>
                <a:gd name="connsiteY5541" fmla="*/ 471235 h 1023300"/>
                <a:gd name="connsiteX5542" fmla="*/ 914632 w 1083630"/>
                <a:gd name="connsiteY5542" fmla="*/ 471235 h 1023300"/>
                <a:gd name="connsiteX5543" fmla="*/ 914632 w 1083630"/>
                <a:gd name="connsiteY5543" fmla="*/ 470391 h 1023300"/>
                <a:gd name="connsiteX5544" fmla="*/ 914632 w 1083630"/>
                <a:gd name="connsiteY5544" fmla="*/ 469547 h 1023300"/>
                <a:gd name="connsiteX5545" fmla="*/ 914632 w 1083630"/>
                <a:gd name="connsiteY5545" fmla="*/ 468703 h 1023300"/>
                <a:gd name="connsiteX5546" fmla="*/ 913788 w 1083630"/>
                <a:gd name="connsiteY5546" fmla="*/ 468703 h 1023300"/>
                <a:gd name="connsiteX5547" fmla="*/ 913788 w 1083630"/>
                <a:gd name="connsiteY5547" fmla="*/ 467860 h 1023300"/>
                <a:gd name="connsiteX5548" fmla="*/ 912944 w 1083630"/>
                <a:gd name="connsiteY5548" fmla="*/ 467016 h 1023300"/>
                <a:gd name="connsiteX5549" fmla="*/ 912100 w 1083630"/>
                <a:gd name="connsiteY5549" fmla="*/ 466172 h 1023300"/>
                <a:gd name="connsiteX5550" fmla="*/ 912100 w 1083630"/>
                <a:gd name="connsiteY5550" fmla="*/ 465328 h 1023300"/>
                <a:gd name="connsiteX5551" fmla="*/ 912100 w 1083630"/>
                <a:gd name="connsiteY5551" fmla="*/ 464485 h 1023300"/>
                <a:gd name="connsiteX5552" fmla="*/ 912100 w 1083630"/>
                <a:gd name="connsiteY5552" fmla="*/ 462797 h 1023300"/>
                <a:gd name="connsiteX5553" fmla="*/ 912100 w 1083630"/>
                <a:gd name="connsiteY5553" fmla="*/ 461953 h 1023300"/>
                <a:gd name="connsiteX5554" fmla="*/ 912100 w 1083630"/>
                <a:gd name="connsiteY5554" fmla="*/ 461110 h 1023300"/>
                <a:gd name="connsiteX5555" fmla="*/ 911256 w 1083630"/>
                <a:gd name="connsiteY5555" fmla="*/ 461110 h 1023300"/>
                <a:gd name="connsiteX5556" fmla="*/ 912100 w 1083630"/>
                <a:gd name="connsiteY5556" fmla="*/ 460266 h 1023300"/>
                <a:gd name="connsiteX5557" fmla="*/ 912944 w 1083630"/>
                <a:gd name="connsiteY5557" fmla="*/ 460266 h 1023300"/>
                <a:gd name="connsiteX5558" fmla="*/ 913788 w 1083630"/>
                <a:gd name="connsiteY5558" fmla="*/ 460266 h 1023300"/>
                <a:gd name="connsiteX5559" fmla="*/ 913788 w 1083630"/>
                <a:gd name="connsiteY5559" fmla="*/ 459422 h 1023300"/>
                <a:gd name="connsiteX5560" fmla="*/ 914632 w 1083630"/>
                <a:gd name="connsiteY5560" fmla="*/ 459422 h 1023300"/>
                <a:gd name="connsiteX5561" fmla="*/ 914632 w 1083630"/>
                <a:gd name="connsiteY5561" fmla="*/ 458578 h 1023300"/>
                <a:gd name="connsiteX5562" fmla="*/ 914632 w 1083630"/>
                <a:gd name="connsiteY5562" fmla="*/ 457735 h 1023300"/>
                <a:gd name="connsiteX5563" fmla="*/ 914632 w 1083630"/>
                <a:gd name="connsiteY5563" fmla="*/ 456891 h 1023300"/>
                <a:gd name="connsiteX5564" fmla="*/ 914632 w 1083630"/>
                <a:gd name="connsiteY5564" fmla="*/ 456047 h 1023300"/>
                <a:gd name="connsiteX5565" fmla="*/ 914632 w 1083630"/>
                <a:gd name="connsiteY5565" fmla="*/ 455203 h 1023300"/>
                <a:gd name="connsiteX5566" fmla="*/ 915476 w 1083630"/>
                <a:gd name="connsiteY5566" fmla="*/ 453516 h 1023300"/>
                <a:gd name="connsiteX5567" fmla="*/ 915476 w 1083630"/>
                <a:gd name="connsiteY5567" fmla="*/ 452672 h 1023300"/>
                <a:gd name="connsiteX5568" fmla="*/ 915476 w 1083630"/>
                <a:gd name="connsiteY5568" fmla="*/ 451828 h 1023300"/>
                <a:gd name="connsiteX5569" fmla="*/ 915476 w 1083630"/>
                <a:gd name="connsiteY5569" fmla="*/ 450985 h 1023300"/>
                <a:gd name="connsiteX5570" fmla="*/ 915476 w 1083630"/>
                <a:gd name="connsiteY5570" fmla="*/ 450141 h 1023300"/>
                <a:gd name="connsiteX5571" fmla="*/ 915476 w 1083630"/>
                <a:gd name="connsiteY5571" fmla="*/ 449297 h 1023300"/>
                <a:gd name="connsiteX5572" fmla="*/ 915476 w 1083630"/>
                <a:gd name="connsiteY5572" fmla="*/ 448453 h 1023300"/>
                <a:gd name="connsiteX5573" fmla="*/ 916321 w 1083630"/>
                <a:gd name="connsiteY5573" fmla="*/ 448453 h 1023300"/>
                <a:gd name="connsiteX5574" fmla="*/ 916321 w 1083630"/>
                <a:gd name="connsiteY5574" fmla="*/ 447610 h 1023300"/>
                <a:gd name="connsiteX5575" fmla="*/ 917165 w 1083630"/>
                <a:gd name="connsiteY5575" fmla="*/ 447610 h 1023300"/>
                <a:gd name="connsiteX5576" fmla="*/ 917165 w 1083630"/>
                <a:gd name="connsiteY5576" fmla="*/ 448453 h 1023300"/>
                <a:gd name="connsiteX5577" fmla="*/ 918009 w 1083630"/>
                <a:gd name="connsiteY5577" fmla="*/ 448453 h 1023300"/>
                <a:gd name="connsiteX5578" fmla="*/ 918853 w 1083630"/>
                <a:gd name="connsiteY5578" fmla="*/ 448453 h 1023300"/>
                <a:gd name="connsiteX5579" fmla="*/ 919697 w 1083630"/>
                <a:gd name="connsiteY5579" fmla="*/ 448453 h 1023300"/>
                <a:gd name="connsiteX5580" fmla="*/ 920541 w 1083630"/>
                <a:gd name="connsiteY5580" fmla="*/ 448453 h 1023300"/>
                <a:gd name="connsiteX5581" fmla="*/ 921385 w 1083630"/>
                <a:gd name="connsiteY5581" fmla="*/ 448453 h 1023300"/>
                <a:gd name="connsiteX5582" fmla="*/ 922229 w 1083630"/>
                <a:gd name="connsiteY5582" fmla="*/ 448453 h 1023300"/>
                <a:gd name="connsiteX5583" fmla="*/ 922229 w 1083630"/>
                <a:gd name="connsiteY5583" fmla="*/ 447610 h 1023300"/>
                <a:gd name="connsiteX5584" fmla="*/ 923074 w 1083630"/>
                <a:gd name="connsiteY5584" fmla="*/ 447610 h 1023300"/>
                <a:gd name="connsiteX5585" fmla="*/ 923918 w 1083630"/>
                <a:gd name="connsiteY5585" fmla="*/ 447610 h 1023300"/>
                <a:gd name="connsiteX5586" fmla="*/ 924762 w 1083630"/>
                <a:gd name="connsiteY5586" fmla="*/ 446766 h 1023300"/>
                <a:gd name="connsiteX5587" fmla="*/ 925606 w 1083630"/>
                <a:gd name="connsiteY5587" fmla="*/ 445922 h 1023300"/>
                <a:gd name="connsiteX5588" fmla="*/ 925606 w 1083630"/>
                <a:gd name="connsiteY5588" fmla="*/ 446766 h 1023300"/>
                <a:gd name="connsiteX5589" fmla="*/ 926450 w 1083630"/>
                <a:gd name="connsiteY5589" fmla="*/ 446766 h 1023300"/>
                <a:gd name="connsiteX5590" fmla="*/ 927294 w 1083630"/>
                <a:gd name="connsiteY5590" fmla="*/ 446766 h 1023300"/>
                <a:gd name="connsiteX5591" fmla="*/ 927294 w 1083630"/>
                <a:gd name="connsiteY5591" fmla="*/ 445922 h 1023300"/>
                <a:gd name="connsiteX5592" fmla="*/ 928139 w 1083630"/>
                <a:gd name="connsiteY5592" fmla="*/ 445922 h 1023300"/>
                <a:gd name="connsiteX5593" fmla="*/ 928983 w 1083630"/>
                <a:gd name="connsiteY5593" fmla="*/ 445922 h 1023300"/>
                <a:gd name="connsiteX5594" fmla="*/ 929827 w 1083630"/>
                <a:gd name="connsiteY5594" fmla="*/ 445078 h 1023300"/>
                <a:gd name="connsiteX5595" fmla="*/ 930671 w 1083630"/>
                <a:gd name="connsiteY5595" fmla="*/ 445078 h 1023300"/>
                <a:gd name="connsiteX5596" fmla="*/ 930671 w 1083630"/>
                <a:gd name="connsiteY5596" fmla="*/ 444235 h 1023300"/>
                <a:gd name="connsiteX5597" fmla="*/ 931515 w 1083630"/>
                <a:gd name="connsiteY5597" fmla="*/ 444235 h 1023300"/>
                <a:gd name="connsiteX5598" fmla="*/ 932359 w 1083630"/>
                <a:gd name="connsiteY5598" fmla="*/ 444235 h 1023300"/>
                <a:gd name="connsiteX5599" fmla="*/ 933203 w 1083630"/>
                <a:gd name="connsiteY5599" fmla="*/ 444235 h 1023300"/>
                <a:gd name="connsiteX5600" fmla="*/ 934047 w 1083630"/>
                <a:gd name="connsiteY5600" fmla="*/ 444235 h 1023300"/>
                <a:gd name="connsiteX5601" fmla="*/ 934047 w 1083630"/>
                <a:gd name="connsiteY5601" fmla="*/ 443391 h 1023300"/>
                <a:gd name="connsiteX5602" fmla="*/ 934047 w 1083630"/>
                <a:gd name="connsiteY5602" fmla="*/ 442547 h 1023300"/>
                <a:gd name="connsiteX5603" fmla="*/ 934047 w 1083630"/>
                <a:gd name="connsiteY5603" fmla="*/ 441703 h 1023300"/>
                <a:gd name="connsiteX5604" fmla="*/ 934047 w 1083630"/>
                <a:gd name="connsiteY5604" fmla="*/ 440860 h 1023300"/>
                <a:gd name="connsiteX5605" fmla="*/ 934047 w 1083630"/>
                <a:gd name="connsiteY5605" fmla="*/ 440016 h 1023300"/>
                <a:gd name="connsiteX5606" fmla="*/ 934892 w 1083630"/>
                <a:gd name="connsiteY5606" fmla="*/ 440016 h 1023300"/>
                <a:gd name="connsiteX5607" fmla="*/ 934892 w 1083630"/>
                <a:gd name="connsiteY5607" fmla="*/ 439172 h 1023300"/>
                <a:gd name="connsiteX5608" fmla="*/ 935736 w 1083630"/>
                <a:gd name="connsiteY5608" fmla="*/ 437485 h 1023300"/>
                <a:gd name="connsiteX5609" fmla="*/ 935736 w 1083630"/>
                <a:gd name="connsiteY5609" fmla="*/ 436641 h 1023300"/>
                <a:gd name="connsiteX5610" fmla="*/ 936580 w 1083630"/>
                <a:gd name="connsiteY5610" fmla="*/ 436641 h 1023300"/>
                <a:gd name="connsiteX5611" fmla="*/ 936580 w 1083630"/>
                <a:gd name="connsiteY5611" fmla="*/ 435797 h 1023300"/>
                <a:gd name="connsiteX5612" fmla="*/ 935736 w 1083630"/>
                <a:gd name="connsiteY5612" fmla="*/ 434110 h 1023300"/>
                <a:gd name="connsiteX5613" fmla="*/ 934892 w 1083630"/>
                <a:gd name="connsiteY5613" fmla="*/ 434110 h 1023300"/>
                <a:gd name="connsiteX5614" fmla="*/ 934047 w 1083630"/>
                <a:gd name="connsiteY5614" fmla="*/ 433266 h 1023300"/>
                <a:gd name="connsiteX5615" fmla="*/ 933203 w 1083630"/>
                <a:gd name="connsiteY5615" fmla="*/ 432422 h 1023300"/>
                <a:gd name="connsiteX5616" fmla="*/ 932359 w 1083630"/>
                <a:gd name="connsiteY5616" fmla="*/ 432422 h 1023300"/>
                <a:gd name="connsiteX5617" fmla="*/ 932359 w 1083630"/>
                <a:gd name="connsiteY5617" fmla="*/ 431578 h 1023300"/>
                <a:gd name="connsiteX5618" fmla="*/ 931515 w 1083630"/>
                <a:gd name="connsiteY5618" fmla="*/ 431578 h 1023300"/>
                <a:gd name="connsiteX5619" fmla="*/ 930671 w 1083630"/>
                <a:gd name="connsiteY5619" fmla="*/ 431578 h 1023300"/>
                <a:gd name="connsiteX5620" fmla="*/ 929827 w 1083630"/>
                <a:gd name="connsiteY5620" fmla="*/ 431578 h 1023300"/>
                <a:gd name="connsiteX5621" fmla="*/ 929827 w 1083630"/>
                <a:gd name="connsiteY5621" fmla="*/ 430735 h 1023300"/>
                <a:gd name="connsiteX5622" fmla="*/ 928983 w 1083630"/>
                <a:gd name="connsiteY5622" fmla="*/ 430735 h 1023300"/>
                <a:gd name="connsiteX5623" fmla="*/ 928139 w 1083630"/>
                <a:gd name="connsiteY5623" fmla="*/ 430735 h 1023300"/>
                <a:gd name="connsiteX5624" fmla="*/ 928139 w 1083630"/>
                <a:gd name="connsiteY5624" fmla="*/ 429891 h 1023300"/>
                <a:gd name="connsiteX5625" fmla="*/ 927294 w 1083630"/>
                <a:gd name="connsiteY5625" fmla="*/ 429891 h 1023300"/>
                <a:gd name="connsiteX5626" fmla="*/ 926450 w 1083630"/>
                <a:gd name="connsiteY5626" fmla="*/ 429891 h 1023300"/>
                <a:gd name="connsiteX5627" fmla="*/ 925690 w 1083630"/>
                <a:gd name="connsiteY5627" fmla="*/ 429891 h 1023300"/>
                <a:gd name="connsiteX5628" fmla="*/ 924846 w 1083630"/>
                <a:gd name="connsiteY5628" fmla="*/ 429047 h 1023300"/>
                <a:gd name="connsiteX5629" fmla="*/ 924002 w 1083630"/>
                <a:gd name="connsiteY5629" fmla="*/ 429047 h 1023300"/>
                <a:gd name="connsiteX5630" fmla="*/ 922314 w 1083630"/>
                <a:gd name="connsiteY5630" fmla="*/ 428203 h 1023300"/>
                <a:gd name="connsiteX5631" fmla="*/ 921470 w 1083630"/>
                <a:gd name="connsiteY5631" fmla="*/ 428203 h 1023300"/>
                <a:gd name="connsiteX5632" fmla="*/ 921470 w 1083630"/>
                <a:gd name="connsiteY5632" fmla="*/ 427360 h 1023300"/>
                <a:gd name="connsiteX5633" fmla="*/ 920626 w 1083630"/>
                <a:gd name="connsiteY5633" fmla="*/ 427360 h 1023300"/>
                <a:gd name="connsiteX5634" fmla="*/ 920626 w 1083630"/>
                <a:gd name="connsiteY5634" fmla="*/ 426516 h 1023300"/>
                <a:gd name="connsiteX5635" fmla="*/ 919782 w 1083630"/>
                <a:gd name="connsiteY5635" fmla="*/ 426516 h 1023300"/>
                <a:gd name="connsiteX5636" fmla="*/ 919782 w 1083630"/>
                <a:gd name="connsiteY5636" fmla="*/ 425672 h 1023300"/>
                <a:gd name="connsiteX5637" fmla="*/ 918937 w 1083630"/>
                <a:gd name="connsiteY5637" fmla="*/ 425672 h 1023300"/>
                <a:gd name="connsiteX5638" fmla="*/ 918093 w 1083630"/>
                <a:gd name="connsiteY5638" fmla="*/ 425672 h 1023300"/>
                <a:gd name="connsiteX5639" fmla="*/ 917249 w 1083630"/>
                <a:gd name="connsiteY5639" fmla="*/ 425672 h 1023300"/>
                <a:gd name="connsiteX5640" fmla="*/ 917249 w 1083630"/>
                <a:gd name="connsiteY5640" fmla="*/ 424828 h 1023300"/>
                <a:gd name="connsiteX5641" fmla="*/ 916405 w 1083630"/>
                <a:gd name="connsiteY5641" fmla="*/ 424828 h 1023300"/>
                <a:gd name="connsiteX5642" fmla="*/ 915561 w 1083630"/>
                <a:gd name="connsiteY5642" fmla="*/ 424828 h 1023300"/>
                <a:gd name="connsiteX5643" fmla="*/ 914717 w 1083630"/>
                <a:gd name="connsiteY5643" fmla="*/ 424828 h 1023300"/>
                <a:gd name="connsiteX5644" fmla="*/ 915561 w 1083630"/>
                <a:gd name="connsiteY5644" fmla="*/ 423984 h 1023300"/>
                <a:gd name="connsiteX5645" fmla="*/ 915561 w 1083630"/>
                <a:gd name="connsiteY5645" fmla="*/ 423141 h 1023300"/>
                <a:gd name="connsiteX5646" fmla="*/ 915561 w 1083630"/>
                <a:gd name="connsiteY5646" fmla="*/ 421453 h 1023300"/>
                <a:gd name="connsiteX5647" fmla="*/ 916405 w 1083630"/>
                <a:gd name="connsiteY5647" fmla="*/ 420610 h 1023300"/>
                <a:gd name="connsiteX5648" fmla="*/ 915561 w 1083630"/>
                <a:gd name="connsiteY5648" fmla="*/ 419766 h 1023300"/>
                <a:gd name="connsiteX5649" fmla="*/ 916405 w 1083630"/>
                <a:gd name="connsiteY5649" fmla="*/ 419766 h 1023300"/>
                <a:gd name="connsiteX5650" fmla="*/ 916405 w 1083630"/>
                <a:gd name="connsiteY5650" fmla="*/ 418922 h 1023300"/>
                <a:gd name="connsiteX5651" fmla="*/ 916405 w 1083630"/>
                <a:gd name="connsiteY5651" fmla="*/ 418078 h 1023300"/>
                <a:gd name="connsiteX5652" fmla="*/ 916405 w 1083630"/>
                <a:gd name="connsiteY5652" fmla="*/ 417235 h 1023300"/>
                <a:gd name="connsiteX5653" fmla="*/ 916405 w 1083630"/>
                <a:gd name="connsiteY5653" fmla="*/ 416391 h 1023300"/>
                <a:gd name="connsiteX5654" fmla="*/ 917249 w 1083630"/>
                <a:gd name="connsiteY5654" fmla="*/ 415547 h 1023300"/>
                <a:gd name="connsiteX5655" fmla="*/ 917249 w 1083630"/>
                <a:gd name="connsiteY5655" fmla="*/ 414703 h 1023300"/>
                <a:gd name="connsiteX5656" fmla="*/ 917249 w 1083630"/>
                <a:gd name="connsiteY5656" fmla="*/ 413860 h 1023300"/>
                <a:gd name="connsiteX5657" fmla="*/ 917249 w 1083630"/>
                <a:gd name="connsiteY5657" fmla="*/ 413016 h 1023300"/>
                <a:gd name="connsiteX5658" fmla="*/ 917249 w 1083630"/>
                <a:gd name="connsiteY5658" fmla="*/ 412172 h 1023300"/>
                <a:gd name="connsiteX5659" fmla="*/ 916405 w 1083630"/>
                <a:gd name="connsiteY5659" fmla="*/ 412172 h 1023300"/>
                <a:gd name="connsiteX5660" fmla="*/ 915561 w 1083630"/>
                <a:gd name="connsiteY5660" fmla="*/ 412172 h 1023300"/>
                <a:gd name="connsiteX5661" fmla="*/ 914717 w 1083630"/>
                <a:gd name="connsiteY5661" fmla="*/ 412172 h 1023300"/>
                <a:gd name="connsiteX5662" fmla="*/ 913872 w 1083630"/>
                <a:gd name="connsiteY5662" fmla="*/ 412172 h 1023300"/>
                <a:gd name="connsiteX5663" fmla="*/ 913028 w 1083630"/>
                <a:gd name="connsiteY5663" fmla="*/ 412172 h 1023300"/>
                <a:gd name="connsiteX5664" fmla="*/ 911340 w 1083630"/>
                <a:gd name="connsiteY5664" fmla="*/ 411328 h 1023300"/>
                <a:gd name="connsiteX5665" fmla="*/ 909652 w 1083630"/>
                <a:gd name="connsiteY5665" fmla="*/ 411328 h 1023300"/>
                <a:gd name="connsiteX5666" fmla="*/ 908808 w 1083630"/>
                <a:gd name="connsiteY5666" fmla="*/ 411328 h 1023300"/>
                <a:gd name="connsiteX5667" fmla="*/ 907963 w 1083630"/>
                <a:gd name="connsiteY5667" fmla="*/ 410400 h 1023300"/>
                <a:gd name="connsiteX5668" fmla="*/ 907119 w 1083630"/>
                <a:gd name="connsiteY5668" fmla="*/ 410400 h 1023300"/>
                <a:gd name="connsiteX5669" fmla="*/ 905431 w 1083630"/>
                <a:gd name="connsiteY5669" fmla="*/ 410400 h 1023300"/>
                <a:gd name="connsiteX5670" fmla="*/ 904587 w 1083630"/>
                <a:gd name="connsiteY5670" fmla="*/ 410400 h 1023300"/>
                <a:gd name="connsiteX5671" fmla="*/ 903743 w 1083630"/>
                <a:gd name="connsiteY5671" fmla="*/ 409556 h 1023300"/>
                <a:gd name="connsiteX5672" fmla="*/ 902899 w 1083630"/>
                <a:gd name="connsiteY5672" fmla="*/ 409556 h 1023300"/>
                <a:gd name="connsiteX5673" fmla="*/ 902054 w 1083630"/>
                <a:gd name="connsiteY5673" fmla="*/ 409556 h 1023300"/>
                <a:gd name="connsiteX5674" fmla="*/ 901210 w 1083630"/>
                <a:gd name="connsiteY5674" fmla="*/ 408713 h 1023300"/>
                <a:gd name="connsiteX5675" fmla="*/ 900366 w 1083630"/>
                <a:gd name="connsiteY5675" fmla="*/ 408713 h 1023300"/>
                <a:gd name="connsiteX5676" fmla="*/ 899522 w 1083630"/>
                <a:gd name="connsiteY5676" fmla="*/ 408713 h 1023300"/>
                <a:gd name="connsiteX5677" fmla="*/ 898678 w 1083630"/>
                <a:gd name="connsiteY5677" fmla="*/ 407869 h 1023300"/>
                <a:gd name="connsiteX5678" fmla="*/ 897834 w 1083630"/>
                <a:gd name="connsiteY5678" fmla="*/ 407869 h 1023300"/>
                <a:gd name="connsiteX5679" fmla="*/ 897074 w 1083630"/>
                <a:gd name="connsiteY5679" fmla="*/ 407025 h 1023300"/>
                <a:gd name="connsiteX5680" fmla="*/ 896230 w 1083630"/>
                <a:gd name="connsiteY5680" fmla="*/ 407025 h 1023300"/>
                <a:gd name="connsiteX5681" fmla="*/ 895386 w 1083630"/>
                <a:gd name="connsiteY5681" fmla="*/ 406181 h 1023300"/>
                <a:gd name="connsiteX5682" fmla="*/ 894541 w 1083630"/>
                <a:gd name="connsiteY5682" fmla="*/ 405338 h 1023300"/>
                <a:gd name="connsiteX5683" fmla="*/ 894541 w 1083630"/>
                <a:gd name="connsiteY5683" fmla="*/ 404494 h 1023300"/>
                <a:gd name="connsiteX5684" fmla="*/ 895386 w 1083630"/>
                <a:gd name="connsiteY5684" fmla="*/ 404494 h 1023300"/>
                <a:gd name="connsiteX5685" fmla="*/ 896230 w 1083630"/>
                <a:gd name="connsiteY5685" fmla="*/ 403650 h 1023300"/>
                <a:gd name="connsiteX5686" fmla="*/ 896230 w 1083630"/>
                <a:gd name="connsiteY5686" fmla="*/ 402807 h 1023300"/>
                <a:gd name="connsiteX5687" fmla="*/ 896230 w 1083630"/>
                <a:gd name="connsiteY5687" fmla="*/ 401963 h 1023300"/>
                <a:gd name="connsiteX5688" fmla="*/ 896230 w 1083630"/>
                <a:gd name="connsiteY5688" fmla="*/ 401119 h 1023300"/>
                <a:gd name="connsiteX5689" fmla="*/ 896230 w 1083630"/>
                <a:gd name="connsiteY5689" fmla="*/ 400275 h 1023300"/>
                <a:gd name="connsiteX5690" fmla="*/ 897074 w 1083630"/>
                <a:gd name="connsiteY5690" fmla="*/ 397744 h 1023300"/>
                <a:gd name="connsiteX5691" fmla="*/ 897918 w 1083630"/>
                <a:gd name="connsiteY5691" fmla="*/ 397744 h 1023300"/>
                <a:gd name="connsiteX5692" fmla="*/ 897918 w 1083630"/>
                <a:gd name="connsiteY5692" fmla="*/ 396900 h 1023300"/>
                <a:gd name="connsiteX5693" fmla="*/ 897918 w 1083630"/>
                <a:gd name="connsiteY5693" fmla="*/ 396056 h 1023300"/>
                <a:gd name="connsiteX5694" fmla="*/ 897074 w 1083630"/>
                <a:gd name="connsiteY5694" fmla="*/ 396056 h 1023300"/>
                <a:gd name="connsiteX5695" fmla="*/ 897074 w 1083630"/>
                <a:gd name="connsiteY5695" fmla="*/ 395213 h 1023300"/>
                <a:gd name="connsiteX5696" fmla="*/ 897918 w 1083630"/>
                <a:gd name="connsiteY5696" fmla="*/ 395213 h 1023300"/>
                <a:gd name="connsiteX5697" fmla="*/ 897918 w 1083630"/>
                <a:gd name="connsiteY5697" fmla="*/ 394369 h 1023300"/>
                <a:gd name="connsiteX5698" fmla="*/ 897918 w 1083630"/>
                <a:gd name="connsiteY5698" fmla="*/ 393525 h 1023300"/>
                <a:gd name="connsiteX5699" fmla="*/ 897918 w 1083630"/>
                <a:gd name="connsiteY5699" fmla="*/ 392681 h 1023300"/>
                <a:gd name="connsiteX5700" fmla="*/ 897918 w 1083630"/>
                <a:gd name="connsiteY5700" fmla="*/ 391838 h 1023300"/>
                <a:gd name="connsiteX5701" fmla="*/ 897918 w 1083630"/>
                <a:gd name="connsiteY5701" fmla="*/ 390994 h 1023300"/>
                <a:gd name="connsiteX5702" fmla="*/ 897918 w 1083630"/>
                <a:gd name="connsiteY5702" fmla="*/ 390150 h 1023300"/>
                <a:gd name="connsiteX5703" fmla="*/ 897918 w 1083630"/>
                <a:gd name="connsiteY5703" fmla="*/ 389306 h 1023300"/>
                <a:gd name="connsiteX5704" fmla="*/ 897074 w 1083630"/>
                <a:gd name="connsiteY5704" fmla="*/ 389306 h 1023300"/>
                <a:gd name="connsiteX5705" fmla="*/ 896230 w 1083630"/>
                <a:gd name="connsiteY5705" fmla="*/ 389306 h 1023300"/>
                <a:gd name="connsiteX5706" fmla="*/ 895386 w 1083630"/>
                <a:gd name="connsiteY5706" fmla="*/ 389306 h 1023300"/>
                <a:gd name="connsiteX5707" fmla="*/ 894541 w 1083630"/>
                <a:gd name="connsiteY5707" fmla="*/ 389306 h 1023300"/>
                <a:gd name="connsiteX5708" fmla="*/ 894541 w 1083630"/>
                <a:gd name="connsiteY5708" fmla="*/ 388463 h 1023300"/>
                <a:gd name="connsiteX5709" fmla="*/ 894541 w 1083630"/>
                <a:gd name="connsiteY5709" fmla="*/ 387619 h 1023300"/>
                <a:gd name="connsiteX5710" fmla="*/ 895386 w 1083630"/>
                <a:gd name="connsiteY5710" fmla="*/ 386775 h 1023300"/>
                <a:gd name="connsiteX5711" fmla="*/ 895386 w 1083630"/>
                <a:gd name="connsiteY5711" fmla="*/ 385932 h 1023300"/>
                <a:gd name="connsiteX5712" fmla="*/ 894541 w 1083630"/>
                <a:gd name="connsiteY5712" fmla="*/ 385932 h 1023300"/>
                <a:gd name="connsiteX5713" fmla="*/ 894541 w 1083630"/>
                <a:gd name="connsiteY5713" fmla="*/ 385088 h 1023300"/>
                <a:gd name="connsiteX5714" fmla="*/ 893697 w 1083630"/>
                <a:gd name="connsiteY5714" fmla="*/ 385088 h 1023300"/>
                <a:gd name="connsiteX5715" fmla="*/ 893697 w 1083630"/>
                <a:gd name="connsiteY5715" fmla="*/ 384244 h 1023300"/>
                <a:gd name="connsiteX5716" fmla="*/ 892853 w 1083630"/>
                <a:gd name="connsiteY5716" fmla="*/ 383400 h 1023300"/>
                <a:gd name="connsiteX5717" fmla="*/ 892009 w 1083630"/>
                <a:gd name="connsiteY5717" fmla="*/ 383400 h 1023300"/>
                <a:gd name="connsiteX5718" fmla="*/ 892009 w 1083630"/>
                <a:gd name="connsiteY5718" fmla="*/ 382557 h 1023300"/>
                <a:gd name="connsiteX5719" fmla="*/ 891165 w 1083630"/>
                <a:gd name="connsiteY5719" fmla="*/ 382557 h 1023300"/>
                <a:gd name="connsiteX5720" fmla="*/ 891165 w 1083630"/>
                <a:gd name="connsiteY5720" fmla="*/ 381713 h 1023300"/>
                <a:gd name="connsiteX5721" fmla="*/ 890321 w 1083630"/>
                <a:gd name="connsiteY5721" fmla="*/ 381713 h 1023300"/>
                <a:gd name="connsiteX5722" fmla="*/ 889477 w 1083630"/>
                <a:gd name="connsiteY5722" fmla="*/ 381713 h 1023300"/>
                <a:gd name="connsiteX5723" fmla="*/ 888633 w 1083630"/>
                <a:gd name="connsiteY5723" fmla="*/ 381713 h 1023300"/>
                <a:gd name="connsiteX5724" fmla="*/ 888633 w 1083630"/>
                <a:gd name="connsiteY5724" fmla="*/ 380869 h 1023300"/>
                <a:gd name="connsiteX5725" fmla="*/ 887788 w 1083630"/>
                <a:gd name="connsiteY5725" fmla="*/ 380869 h 1023300"/>
                <a:gd name="connsiteX5726" fmla="*/ 886944 w 1083630"/>
                <a:gd name="connsiteY5726" fmla="*/ 380869 h 1023300"/>
                <a:gd name="connsiteX5727" fmla="*/ 886100 w 1083630"/>
                <a:gd name="connsiteY5727" fmla="*/ 380869 h 1023300"/>
                <a:gd name="connsiteX5728" fmla="*/ 885256 w 1083630"/>
                <a:gd name="connsiteY5728" fmla="*/ 380869 h 1023300"/>
                <a:gd name="connsiteX5729" fmla="*/ 884412 w 1083630"/>
                <a:gd name="connsiteY5729" fmla="*/ 380869 h 1023300"/>
                <a:gd name="connsiteX5730" fmla="*/ 883568 w 1083630"/>
                <a:gd name="connsiteY5730" fmla="*/ 381713 h 1023300"/>
                <a:gd name="connsiteX5731" fmla="*/ 882723 w 1083630"/>
                <a:gd name="connsiteY5731" fmla="*/ 380025 h 1023300"/>
                <a:gd name="connsiteX5732" fmla="*/ 882723 w 1083630"/>
                <a:gd name="connsiteY5732" fmla="*/ 379181 h 1023300"/>
                <a:gd name="connsiteX5733" fmla="*/ 883568 w 1083630"/>
                <a:gd name="connsiteY5733" fmla="*/ 379181 h 1023300"/>
                <a:gd name="connsiteX5734" fmla="*/ 884412 w 1083630"/>
                <a:gd name="connsiteY5734" fmla="*/ 378338 h 1023300"/>
                <a:gd name="connsiteX5735" fmla="*/ 883568 w 1083630"/>
                <a:gd name="connsiteY5735" fmla="*/ 378338 h 1023300"/>
                <a:gd name="connsiteX5736" fmla="*/ 883568 w 1083630"/>
                <a:gd name="connsiteY5736" fmla="*/ 377494 h 1023300"/>
                <a:gd name="connsiteX5737" fmla="*/ 884412 w 1083630"/>
                <a:gd name="connsiteY5737" fmla="*/ 377494 h 1023300"/>
                <a:gd name="connsiteX5738" fmla="*/ 884412 w 1083630"/>
                <a:gd name="connsiteY5738" fmla="*/ 376650 h 1023300"/>
                <a:gd name="connsiteX5739" fmla="*/ 885256 w 1083630"/>
                <a:gd name="connsiteY5739" fmla="*/ 376650 h 1023300"/>
                <a:gd name="connsiteX5740" fmla="*/ 885256 w 1083630"/>
                <a:gd name="connsiteY5740" fmla="*/ 377494 h 1023300"/>
                <a:gd name="connsiteX5741" fmla="*/ 886100 w 1083630"/>
                <a:gd name="connsiteY5741" fmla="*/ 376650 h 1023300"/>
                <a:gd name="connsiteX5742" fmla="*/ 886944 w 1083630"/>
                <a:gd name="connsiteY5742" fmla="*/ 376650 h 1023300"/>
                <a:gd name="connsiteX5743" fmla="*/ 886944 w 1083630"/>
                <a:gd name="connsiteY5743" fmla="*/ 375806 h 1023300"/>
                <a:gd name="connsiteX5744" fmla="*/ 887788 w 1083630"/>
                <a:gd name="connsiteY5744" fmla="*/ 375806 h 1023300"/>
                <a:gd name="connsiteX5745" fmla="*/ 888633 w 1083630"/>
                <a:gd name="connsiteY5745" fmla="*/ 375806 h 1023300"/>
                <a:gd name="connsiteX5746" fmla="*/ 888633 w 1083630"/>
                <a:gd name="connsiteY5746" fmla="*/ 376650 h 1023300"/>
                <a:gd name="connsiteX5747" fmla="*/ 889477 w 1083630"/>
                <a:gd name="connsiteY5747" fmla="*/ 376650 h 1023300"/>
                <a:gd name="connsiteX5748" fmla="*/ 890321 w 1083630"/>
                <a:gd name="connsiteY5748" fmla="*/ 376650 h 1023300"/>
                <a:gd name="connsiteX5749" fmla="*/ 890321 w 1083630"/>
                <a:gd name="connsiteY5749" fmla="*/ 375806 h 1023300"/>
                <a:gd name="connsiteX5750" fmla="*/ 891165 w 1083630"/>
                <a:gd name="connsiteY5750" fmla="*/ 375806 h 1023300"/>
                <a:gd name="connsiteX5751" fmla="*/ 891165 w 1083630"/>
                <a:gd name="connsiteY5751" fmla="*/ 374963 h 1023300"/>
                <a:gd name="connsiteX5752" fmla="*/ 892009 w 1083630"/>
                <a:gd name="connsiteY5752" fmla="*/ 374119 h 1023300"/>
                <a:gd name="connsiteX5753" fmla="*/ 892009 w 1083630"/>
                <a:gd name="connsiteY5753" fmla="*/ 373275 h 1023300"/>
                <a:gd name="connsiteX5754" fmla="*/ 891165 w 1083630"/>
                <a:gd name="connsiteY5754" fmla="*/ 373275 h 1023300"/>
                <a:gd name="connsiteX5755" fmla="*/ 890321 w 1083630"/>
                <a:gd name="connsiteY5755" fmla="*/ 372431 h 1023300"/>
                <a:gd name="connsiteX5756" fmla="*/ 889477 w 1083630"/>
                <a:gd name="connsiteY5756" fmla="*/ 372431 h 1023300"/>
                <a:gd name="connsiteX5757" fmla="*/ 888633 w 1083630"/>
                <a:gd name="connsiteY5757" fmla="*/ 372431 h 1023300"/>
                <a:gd name="connsiteX5758" fmla="*/ 887788 w 1083630"/>
                <a:gd name="connsiteY5758" fmla="*/ 372431 h 1023300"/>
                <a:gd name="connsiteX5759" fmla="*/ 886944 w 1083630"/>
                <a:gd name="connsiteY5759" fmla="*/ 372431 h 1023300"/>
                <a:gd name="connsiteX5760" fmla="*/ 886944 w 1083630"/>
                <a:gd name="connsiteY5760" fmla="*/ 373275 h 1023300"/>
                <a:gd name="connsiteX5761" fmla="*/ 886100 w 1083630"/>
                <a:gd name="connsiteY5761" fmla="*/ 373275 h 1023300"/>
                <a:gd name="connsiteX5762" fmla="*/ 885256 w 1083630"/>
                <a:gd name="connsiteY5762" fmla="*/ 373275 h 1023300"/>
                <a:gd name="connsiteX5763" fmla="*/ 884412 w 1083630"/>
                <a:gd name="connsiteY5763" fmla="*/ 373275 h 1023300"/>
                <a:gd name="connsiteX5764" fmla="*/ 883568 w 1083630"/>
                <a:gd name="connsiteY5764" fmla="*/ 372431 h 1023300"/>
                <a:gd name="connsiteX5765" fmla="*/ 881879 w 1083630"/>
                <a:gd name="connsiteY5765" fmla="*/ 372431 h 1023300"/>
                <a:gd name="connsiteX5766" fmla="*/ 881035 w 1083630"/>
                <a:gd name="connsiteY5766" fmla="*/ 372431 h 1023300"/>
                <a:gd name="connsiteX5767" fmla="*/ 879347 w 1083630"/>
                <a:gd name="connsiteY5767" fmla="*/ 372431 h 1023300"/>
                <a:gd name="connsiteX5768" fmla="*/ 878503 w 1083630"/>
                <a:gd name="connsiteY5768" fmla="*/ 372431 h 1023300"/>
                <a:gd name="connsiteX5769" fmla="*/ 876814 w 1083630"/>
                <a:gd name="connsiteY5769" fmla="*/ 371588 h 1023300"/>
                <a:gd name="connsiteX5770" fmla="*/ 875126 w 1083630"/>
                <a:gd name="connsiteY5770" fmla="*/ 371588 h 1023300"/>
                <a:gd name="connsiteX5771" fmla="*/ 871750 w 1083630"/>
                <a:gd name="connsiteY5771" fmla="*/ 371503 h 1023300"/>
                <a:gd name="connsiteX5772" fmla="*/ 870146 w 1083630"/>
                <a:gd name="connsiteY5772" fmla="*/ 370660 h 1023300"/>
                <a:gd name="connsiteX5773" fmla="*/ 868457 w 1083630"/>
                <a:gd name="connsiteY5773" fmla="*/ 370660 h 1023300"/>
                <a:gd name="connsiteX5774" fmla="*/ 866769 w 1083630"/>
                <a:gd name="connsiteY5774" fmla="*/ 370660 h 1023300"/>
                <a:gd name="connsiteX5775" fmla="*/ 865081 w 1083630"/>
                <a:gd name="connsiteY5775" fmla="*/ 370660 h 1023300"/>
                <a:gd name="connsiteX5776" fmla="*/ 864237 w 1083630"/>
                <a:gd name="connsiteY5776" fmla="*/ 370660 h 1023300"/>
                <a:gd name="connsiteX5777" fmla="*/ 863392 w 1083630"/>
                <a:gd name="connsiteY5777" fmla="*/ 370660 h 1023300"/>
                <a:gd name="connsiteX5778" fmla="*/ 862549 w 1083630"/>
                <a:gd name="connsiteY5778" fmla="*/ 369816 h 1023300"/>
                <a:gd name="connsiteX5779" fmla="*/ 860860 w 1083630"/>
                <a:gd name="connsiteY5779" fmla="*/ 369816 h 1023300"/>
                <a:gd name="connsiteX5780" fmla="*/ 859172 w 1083630"/>
                <a:gd name="connsiteY5780" fmla="*/ 369816 h 1023300"/>
                <a:gd name="connsiteX5781" fmla="*/ 858328 w 1083630"/>
                <a:gd name="connsiteY5781" fmla="*/ 369816 h 1023300"/>
                <a:gd name="connsiteX5782" fmla="*/ 857484 w 1083630"/>
                <a:gd name="connsiteY5782" fmla="*/ 369816 h 1023300"/>
                <a:gd name="connsiteX5783" fmla="*/ 856639 w 1083630"/>
                <a:gd name="connsiteY5783" fmla="*/ 369816 h 1023300"/>
                <a:gd name="connsiteX5784" fmla="*/ 855795 w 1083630"/>
                <a:gd name="connsiteY5784" fmla="*/ 369816 h 1023300"/>
                <a:gd name="connsiteX5785" fmla="*/ 854951 w 1083630"/>
                <a:gd name="connsiteY5785" fmla="*/ 369816 h 1023300"/>
                <a:gd name="connsiteX5786" fmla="*/ 854951 w 1083630"/>
                <a:gd name="connsiteY5786" fmla="*/ 368972 h 1023300"/>
                <a:gd name="connsiteX5787" fmla="*/ 854107 w 1083630"/>
                <a:gd name="connsiteY5787" fmla="*/ 368972 h 1023300"/>
                <a:gd name="connsiteX5788" fmla="*/ 853263 w 1083630"/>
                <a:gd name="connsiteY5788" fmla="*/ 368972 h 1023300"/>
                <a:gd name="connsiteX5789" fmla="*/ 852419 w 1083630"/>
                <a:gd name="connsiteY5789" fmla="*/ 368972 h 1023300"/>
                <a:gd name="connsiteX5790" fmla="*/ 851574 w 1083630"/>
                <a:gd name="connsiteY5790" fmla="*/ 368972 h 1023300"/>
                <a:gd name="connsiteX5791" fmla="*/ 850730 w 1083630"/>
                <a:gd name="connsiteY5791" fmla="*/ 368972 h 1023300"/>
                <a:gd name="connsiteX5792" fmla="*/ 849886 w 1083630"/>
                <a:gd name="connsiteY5792" fmla="*/ 368128 h 1023300"/>
                <a:gd name="connsiteX5793" fmla="*/ 849042 w 1083630"/>
                <a:gd name="connsiteY5793" fmla="*/ 368128 h 1023300"/>
                <a:gd name="connsiteX5794" fmla="*/ 848198 w 1083630"/>
                <a:gd name="connsiteY5794" fmla="*/ 368128 h 1023300"/>
                <a:gd name="connsiteX5795" fmla="*/ 847354 w 1083630"/>
                <a:gd name="connsiteY5795" fmla="*/ 368128 h 1023300"/>
                <a:gd name="connsiteX5796" fmla="*/ 847354 w 1083630"/>
                <a:gd name="connsiteY5796" fmla="*/ 367285 h 1023300"/>
                <a:gd name="connsiteX5797" fmla="*/ 846510 w 1083630"/>
                <a:gd name="connsiteY5797" fmla="*/ 367285 h 1023300"/>
                <a:gd name="connsiteX5798" fmla="*/ 845666 w 1083630"/>
                <a:gd name="connsiteY5798" fmla="*/ 366441 h 1023300"/>
                <a:gd name="connsiteX5799" fmla="*/ 844821 w 1083630"/>
                <a:gd name="connsiteY5799" fmla="*/ 365597 h 1023300"/>
                <a:gd name="connsiteX5800" fmla="*/ 843133 w 1083630"/>
                <a:gd name="connsiteY5800" fmla="*/ 364753 h 1023300"/>
                <a:gd name="connsiteX5801" fmla="*/ 841445 w 1083630"/>
                <a:gd name="connsiteY5801" fmla="*/ 363066 h 1023300"/>
                <a:gd name="connsiteX5802" fmla="*/ 840601 w 1083630"/>
                <a:gd name="connsiteY5802" fmla="*/ 361378 h 1023300"/>
                <a:gd name="connsiteX5803" fmla="*/ 840601 w 1083630"/>
                <a:gd name="connsiteY5803" fmla="*/ 360535 h 1023300"/>
                <a:gd name="connsiteX5804" fmla="*/ 839756 w 1083630"/>
                <a:gd name="connsiteY5804" fmla="*/ 359691 h 1023300"/>
                <a:gd name="connsiteX5805" fmla="*/ 839756 w 1083630"/>
                <a:gd name="connsiteY5805" fmla="*/ 358847 h 1023300"/>
                <a:gd name="connsiteX5806" fmla="*/ 839756 w 1083630"/>
                <a:gd name="connsiteY5806" fmla="*/ 358003 h 1023300"/>
                <a:gd name="connsiteX5807" fmla="*/ 840601 w 1083630"/>
                <a:gd name="connsiteY5807" fmla="*/ 357160 h 1023300"/>
                <a:gd name="connsiteX5808" fmla="*/ 840601 w 1083630"/>
                <a:gd name="connsiteY5808" fmla="*/ 356316 h 1023300"/>
                <a:gd name="connsiteX5809" fmla="*/ 840601 w 1083630"/>
                <a:gd name="connsiteY5809" fmla="*/ 355472 h 1023300"/>
                <a:gd name="connsiteX5810" fmla="*/ 840601 w 1083630"/>
                <a:gd name="connsiteY5810" fmla="*/ 354628 h 1023300"/>
                <a:gd name="connsiteX5811" fmla="*/ 840601 w 1083630"/>
                <a:gd name="connsiteY5811" fmla="*/ 353785 h 1023300"/>
                <a:gd name="connsiteX5812" fmla="*/ 840601 w 1083630"/>
                <a:gd name="connsiteY5812" fmla="*/ 352941 h 1023300"/>
                <a:gd name="connsiteX5813" fmla="*/ 840601 w 1083630"/>
                <a:gd name="connsiteY5813" fmla="*/ 351253 h 1023300"/>
                <a:gd name="connsiteX5814" fmla="*/ 840601 w 1083630"/>
                <a:gd name="connsiteY5814" fmla="*/ 349566 h 1023300"/>
                <a:gd name="connsiteX5815" fmla="*/ 840601 w 1083630"/>
                <a:gd name="connsiteY5815" fmla="*/ 348722 h 1023300"/>
                <a:gd name="connsiteX5816" fmla="*/ 840601 w 1083630"/>
                <a:gd name="connsiteY5816" fmla="*/ 347878 h 1023300"/>
                <a:gd name="connsiteX5817" fmla="*/ 840601 w 1083630"/>
                <a:gd name="connsiteY5817" fmla="*/ 347035 h 1023300"/>
                <a:gd name="connsiteX5818" fmla="*/ 839756 w 1083630"/>
                <a:gd name="connsiteY5818" fmla="*/ 345347 h 1023300"/>
                <a:gd name="connsiteX5819" fmla="*/ 839756 w 1083630"/>
                <a:gd name="connsiteY5819" fmla="*/ 344503 h 1023300"/>
                <a:gd name="connsiteX5820" fmla="*/ 839756 w 1083630"/>
                <a:gd name="connsiteY5820" fmla="*/ 343660 h 1023300"/>
                <a:gd name="connsiteX5821" fmla="*/ 839756 w 1083630"/>
                <a:gd name="connsiteY5821" fmla="*/ 341972 h 1023300"/>
                <a:gd name="connsiteX5822" fmla="*/ 839756 w 1083630"/>
                <a:gd name="connsiteY5822" fmla="*/ 341128 h 1023300"/>
                <a:gd name="connsiteX5823" fmla="*/ 839756 w 1083630"/>
                <a:gd name="connsiteY5823" fmla="*/ 340285 h 1023300"/>
                <a:gd name="connsiteX5824" fmla="*/ 839756 w 1083630"/>
                <a:gd name="connsiteY5824" fmla="*/ 339441 h 1023300"/>
                <a:gd name="connsiteX5825" fmla="*/ 839756 w 1083630"/>
                <a:gd name="connsiteY5825" fmla="*/ 338597 h 1023300"/>
                <a:gd name="connsiteX5826" fmla="*/ 839756 w 1083630"/>
                <a:gd name="connsiteY5826" fmla="*/ 337753 h 1023300"/>
                <a:gd name="connsiteX5827" fmla="*/ 839756 w 1083630"/>
                <a:gd name="connsiteY5827" fmla="*/ 336910 h 1023300"/>
                <a:gd name="connsiteX5828" fmla="*/ 839756 w 1083630"/>
                <a:gd name="connsiteY5828" fmla="*/ 336066 h 1023300"/>
                <a:gd name="connsiteX5829" fmla="*/ 839756 w 1083630"/>
                <a:gd name="connsiteY5829" fmla="*/ 335222 h 1023300"/>
                <a:gd name="connsiteX5830" fmla="*/ 839756 w 1083630"/>
                <a:gd name="connsiteY5830" fmla="*/ 334378 h 1023300"/>
                <a:gd name="connsiteX5831" fmla="*/ 839756 w 1083630"/>
                <a:gd name="connsiteY5831" fmla="*/ 333535 h 1023300"/>
                <a:gd name="connsiteX5832" fmla="*/ 838912 w 1083630"/>
                <a:gd name="connsiteY5832" fmla="*/ 333535 h 1023300"/>
                <a:gd name="connsiteX5833" fmla="*/ 838068 w 1083630"/>
                <a:gd name="connsiteY5833" fmla="*/ 333535 h 1023300"/>
                <a:gd name="connsiteX5834" fmla="*/ 838068 w 1083630"/>
                <a:gd name="connsiteY5834" fmla="*/ 332606 h 1023300"/>
                <a:gd name="connsiteX5835" fmla="*/ 838912 w 1083630"/>
                <a:gd name="connsiteY5835" fmla="*/ 331763 h 1023300"/>
                <a:gd name="connsiteX5836" fmla="*/ 838912 w 1083630"/>
                <a:gd name="connsiteY5836" fmla="*/ 330075 h 1023300"/>
                <a:gd name="connsiteX5837" fmla="*/ 839756 w 1083630"/>
                <a:gd name="connsiteY5837" fmla="*/ 329232 h 1023300"/>
                <a:gd name="connsiteX5838" fmla="*/ 839756 w 1083630"/>
                <a:gd name="connsiteY5838" fmla="*/ 328388 h 1023300"/>
                <a:gd name="connsiteX5839" fmla="*/ 839756 w 1083630"/>
                <a:gd name="connsiteY5839" fmla="*/ 327544 h 1023300"/>
                <a:gd name="connsiteX5840" fmla="*/ 839756 w 1083630"/>
                <a:gd name="connsiteY5840" fmla="*/ 326700 h 1023300"/>
                <a:gd name="connsiteX5841" fmla="*/ 840601 w 1083630"/>
                <a:gd name="connsiteY5841" fmla="*/ 325013 h 1023300"/>
                <a:gd name="connsiteX5842" fmla="*/ 840601 w 1083630"/>
                <a:gd name="connsiteY5842" fmla="*/ 324169 h 1023300"/>
                <a:gd name="connsiteX5843" fmla="*/ 840601 w 1083630"/>
                <a:gd name="connsiteY5843" fmla="*/ 323325 h 1023300"/>
                <a:gd name="connsiteX5844" fmla="*/ 840601 w 1083630"/>
                <a:gd name="connsiteY5844" fmla="*/ 322481 h 1023300"/>
                <a:gd name="connsiteX5845" fmla="*/ 840601 w 1083630"/>
                <a:gd name="connsiteY5845" fmla="*/ 321638 h 1023300"/>
                <a:gd name="connsiteX5846" fmla="*/ 840601 w 1083630"/>
                <a:gd name="connsiteY5846" fmla="*/ 320794 h 1023300"/>
                <a:gd name="connsiteX5847" fmla="*/ 840601 w 1083630"/>
                <a:gd name="connsiteY5847" fmla="*/ 319950 h 1023300"/>
                <a:gd name="connsiteX5848" fmla="*/ 840601 w 1083630"/>
                <a:gd name="connsiteY5848" fmla="*/ 319106 h 1023300"/>
                <a:gd name="connsiteX5849" fmla="*/ 840601 w 1083630"/>
                <a:gd name="connsiteY5849" fmla="*/ 317419 h 1023300"/>
                <a:gd name="connsiteX5850" fmla="*/ 840601 w 1083630"/>
                <a:gd name="connsiteY5850" fmla="*/ 316575 h 1023300"/>
                <a:gd name="connsiteX5851" fmla="*/ 840601 w 1083630"/>
                <a:gd name="connsiteY5851" fmla="*/ 314888 h 1023300"/>
                <a:gd name="connsiteX5852" fmla="*/ 840601 w 1083630"/>
                <a:gd name="connsiteY5852" fmla="*/ 314044 h 1023300"/>
                <a:gd name="connsiteX5853" fmla="*/ 840601 w 1083630"/>
                <a:gd name="connsiteY5853" fmla="*/ 313200 h 1023300"/>
                <a:gd name="connsiteX5854" fmla="*/ 840601 w 1083630"/>
                <a:gd name="connsiteY5854" fmla="*/ 312357 h 1023300"/>
                <a:gd name="connsiteX5855" fmla="*/ 840601 w 1083630"/>
                <a:gd name="connsiteY5855" fmla="*/ 311513 h 1023300"/>
                <a:gd name="connsiteX5856" fmla="*/ 840601 w 1083630"/>
                <a:gd name="connsiteY5856" fmla="*/ 310669 h 1023300"/>
                <a:gd name="connsiteX5857" fmla="*/ 840601 w 1083630"/>
                <a:gd name="connsiteY5857" fmla="*/ 309825 h 1023300"/>
                <a:gd name="connsiteX5858" fmla="*/ 840685 w 1083630"/>
                <a:gd name="connsiteY5858" fmla="*/ 308982 h 1023300"/>
                <a:gd name="connsiteX5859" fmla="*/ 840685 w 1083630"/>
                <a:gd name="connsiteY5859" fmla="*/ 306450 h 1023300"/>
                <a:gd name="connsiteX5860" fmla="*/ 840685 w 1083630"/>
                <a:gd name="connsiteY5860" fmla="*/ 304763 h 1023300"/>
                <a:gd name="connsiteX5861" fmla="*/ 840685 w 1083630"/>
                <a:gd name="connsiteY5861" fmla="*/ 303919 h 1023300"/>
                <a:gd name="connsiteX5862" fmla="*/ 839841 w 1083630"/>
                <a:gd name="connsiteY5862" fmla="*/ 303075 h 1023300"/>
                <a:gd name="connsiteX5863" fmla="*/ 839841 w 1083630"/>
                <a:gd name="connsiteY5863" fmla="*/ 302231 h 1023300"/>
                <a:gd name="connsiteX5864" fmla="*/ 839841 w 1083630"/>
                <a:gd name="connsiteY5864" fmla="*/ 300544 h 1023300"/>
                <a:gd name="connsiteX5865" fmla="*/ 839841 w 1083630"/>
                <a:gd name="connsiteY5865" fmla="*/ 298856 h 1023300"/>
                <a:gd name="connsiteX5866" fmla="*/ 839841 w 1083630"/>
                <a:gd name="connsiteY5866" fmla="*/ 298013 h 1023300"/>
                <a:gd name="connsiteX5867" fmla="*/ 839841 w 1083630"/>
                <a:gd name="connsiteY5867" fmla="*/ 296325 h 1023300"/>
                <a:gd name="connsiteX5868" fmla="*/ 840685 w 1083630"/>
                <a:gd name="connsiteY5868" fmla="*/ 296325 h 1023300"/>
                <a:gd name="connsiteX5869" fmla="*/ 839841 w 1083630"/>
                <a:gd name="connsiteY5869" fmla="*/ 295482 h 1023300"/>
                <a:gd name="connsiteX5870" fmla="*/ 840685 w 1083630"/>
                <a:gd name="connsiteY5870" fmla="*/ 295482 h 1023300"/>
                <a:gd name="connsiteX5871" fmla="*/ 840685 w 1083630"/>
                <a:gd name="connsiteY5871" fmla="*/ 294638 h 1023300"/>
                <a:gd name="connsiteX5872" fmla="*/ 840685 w 1083630"/>
                <a:gd name="connsiteY5872" fmla="*/ 293794 h 1023300"/>
                <a:gd name="connsiteX5873" fmla="*/ 841529 w 1083630"/>
                <a:gd name="connsiteY5873" fmla="*/ 293794 h 1023300"/>
                <a:gd name="connsiteX5874" fmla="*/ 841529 w 1083630"/>
                <a:gd name="connsiteY5874" fmla="*/ 292950 h 1023300"/>
                <a:gd name="connsiteX5875" fmla="*/ 842373 w 1083630"/>
                <a:gd name="connsiteY5875" fmla="*/ 292107 h 1023300"/>
                <a:gd name="connsiteX5876" fmla="*/ 842373 w 1083630"/>
                <a:gd name="connsiteY5876" fmla="*/ 291263 h 1023300"/>
                <a:gd name="connsiteX5877" fmla="*/ 840685 w 1083630"/>
                <a:gd name="connsiteY5877" fmla="*/ 291263 h 1023300"/>
                <a:gd name="connsiteX5878" fmla="*/ 842373 w 1083630"/>
                <a:gd name="connsiteY5878" fmla="*/ 288731 h 1023300"/>
                <a:gd name="connsiteX5879" fmla="*/ 841529 w 1083630"/>
                <a:gd name="connsiteY5879" fmla="*/ 288731 h 1023300"/>
                <a:gd name="connsiteX5880" fmla="*/ 840685 w 1083630"/>
                <a:gd name="connsiteY5880" fmla="*/ 287888 h 1023300"/>
                <a:gd name="connsiteX5881" fmla="*/ 840685 w 1083630"/>
                <a:gd name="connsiteY5881" fmla="*/ 288731 h 1023300"/>
                <a:gd name="connsiteX5882" fmla="*/ 839841 w 1083630"/>
                <a:gd name="connsiteY5882" fmla="*/ 289575 h 1023300"/>
                <a:gd name="connsiteX5883" fmla="*/ 839841 w 1083630"/>
                <a:gd name="connsiteY5883" fmla="*/ 291263 h 1023300"/>
                <a:gd name="connsiteX5884" fmla="*/ 838997 w 1083630"/>
                <a:gd name="connsiteY5884" fmla="*/ 290419 h 1023300"/>
                <a:gd name="connsiteX5885" fmla="*/ 838153 w 1083630"/>
                <a:gd name="connsiteY5885" fmla="*/ 290419 h 1023300"/>
                <a:gd name="connsiteX5886" fmla="*/ 837308 w 1083630"/>
                <a:gd name="connsiteY5886" fmla="*/ 289575 h 1023300"/>
                <a:gd name="connsiteX5887" fmla="*/ 836464 w 1083630"/>
                <a:gd name="connsiteY5887" fmla="*/ 288731 h 1023300"/>
                <a:gd name="connsiteX5888" fmla="*/ 836464 w 1083630"/>
                <a:gd name="connsiteY5888" fmla="*/ 289575 h 1023300"/>
                <a:gd name="connsiteX5889" fmla="*/ 835620 w 1083630"/>
                <a:gd name="connsiteY5889" fmla="*/ 289575 h 1023300"/>
                <a:gd name="connsiteX5890" fmla="*/ 835620 w 1083630"/>
                <a:gd name="connsiteY5890" fmla="*/ 288731 h 1023300"/>
                <a:gd name="connsiteX5891" fmla="*/ 834776 w 1083630"/>
                <a:gd name="connsiteY5891" fmla="*/ 288647 h 1023300"/>
                <a:gd name="connsiteX5892" fmla="*/ 833932 w 1083630"/>
                <a:gd name="connsiteY5892" fmla="*/ 288647 h 1023300"/>
                <a:gd name="connsiteX5893" fmla="*/ 833932 w 1083630"/>
                <a:gd name="connsiteY5893" fmla="*/ 287803 h 1023300"/>
                <a:gd name="connsiteX5894" fmla="*/ 833088 w 1083630"/>
                <a:gd name="connsiteY5894" fmla="*/ 287803 h 1023300"/>
                <a:gd name="connsiteX5895" fmla="*/ 833088 w 1083630"/>
                <a:gd name="connsiteY5895" fmla="*/ 286960 h 1023300"/>
                <a:gd name="connsiteX5896" fmla="*/ 831399 w 1083630"/>
                <a:gd name="connsiteY5896" fmla="*/ 286116 h 1023300"/>
                <a:gd name="connsiteX5897" fmla="*/ 830555 w 1083630"/>
                <a:gd name="connsiteY5897" fmla="*/ 286116 h 1023300"/>
                <a:gd name="connsiteX5898" fmla="*/ 830555 w 1083630"/>
                <a:gd name="connsiteY5898" fmla="*/ 285272 h 1023300"/>
                <a:gd name="connsiteX5899" fmla="*/ 829711 w 1083630"/>
                <a:gd name="connsiteY5899" fmla="*/ 285272 h 1023300"/>
                <a:gd name="connsiteX5900" fmla="*/ 828867 w 1083630"/>
                <a:gd name="connsiteY5900" fmla="*/ 284428 h 1023300"/>
                <a:gd name="connsiteX5901" fmla="*/ 828023 w 1083630"/>
                <a:gd name="connsiteY5901" fmla="*/ 283585 h 1023300"/>
                <a:gd name="connsiteX5902" fmla="*/ 827179 w 1083630"/>
                <a:gd name="connsiteY5902" fmla="*/ 283585 h 1023300"/>
                <a:gd name="connsiteX5903" fmla="*/ 827179 w 1083630"/>
                <a:gd name="connsiteY5903" fmla="*/ 282741 h 1023300"/>
                <a:gd name="connsiteX5904" fmla="*/ 826335 w 1083630"/>
                <a:gd name="connsiteY5904" fmla="*/ 281897 h 1023300"/>
                <a:gd name="connsiteX5905" fmla="*/ 825490 w 1083630"/>
                <a:gd name="connsiteY5905" fmla="*/ 281053 h 1023300"/>
                <a:gd name="connsiteX5906" fmla="*/ 823802 w 1083630"/>
                <a:gd name="connsiteY5906" fmla="*/ 280210 h 1023300"/>
                <a:gd name="connsiteX5907" fmla="*/ 822958 w 1083630"/>
                <a:gd name="connsiteY5907" fmla="*/ 278522 h 1023300"/>
                <a:gd name="connsiteX5908" fmla="*/ 821270 w 1083630"/>
                <a:gd name="connsiteY5908" fmla="*/ 277678 h 1023300"/>
                <a:gd name="connsiteX5909" fmla="*/ 820425 w 1083630"/>
                <a:gd name="connsiteY5909" fmla="*/ 276835 h 1023300"/>
                <a:gd name="connsiteX5910" fmla="*/ 818737 w 1083630"/>
                <a:gd name="connsiteY5910" fmla="*/ 275991 h 1023300"/>
                <a:gd name="connsiteX5911" fmla="*/ 817893 w 1083630"/>
                <a:gd name="connsiteY5911" fmla="*/ 275147 h 1023300"/>
                <a:gd name="connsiteX5912" fmla="*/ 817049 w 1083630"/>
                <a:gd name="connsiteY5912" fmla="*/ 274303 h 1023300"/>
                <a:gd name="connsiteX5913" fmla="*/ 816205 w 1083630"/>
                <a:gd name="connsiteY5913" fmla="*/ 272616 h 1023300"/>
                <a:gd name="connsiteX5914" fmla="*/ 815361 w 1083630"/>
                <a:gd name="connsiteY5914" fmla="*/ 272616 h 1023300"/>
                <a:gd name="connsiteX5915" fmla="*/ 814517 w 1083630"/>
                <a:gd name="connsiteY5915" fmla="*/ 271772 h 1023300"/>
                <a:gd name="connsiteX5916" fmla="*/ 812828 w 1083630"/>
                <a:gd name="connsiteY5916" fmla="*/ 270928 h 1023300"/>
                <a:gd name="connsiteX5917" fmla="*/ 811140 w 1083630"/>
                <a:gd name="connsiteY5917" fmla="*/ 269241 h 1023300"/>
                <a:gd name="connsiteX5918" fmla="*/ 810296 w 1083630"/>
                <a:gd name="connsiteY5918" fmla="*/ 268397 h 1023300"/>
                <a:gd name="connsiteX5919" fmla="*/ 809452 w 1083630"/>
                <a:gd name="connsiteY5919" fmla="*/ 267553 h 1023300"/>
                <a:gd name="connsiteX5920" fmla="*/ 807763 w 1083630"/>
                <a:gd name="connsiteY5920" fmla="*/ 265866 h 1023300"/>
                <a:gd name="connsiteX5921" fmla="*/ 806919 w 1083630"/>
                <a:gd name="connsiteY5921" fmla="*/ 265866 h 1023300"/>
                <a:gd name="connsiteX5922" fmla="*/ 806075 w 1083630"/>
                <a:gd name="connsiteY5922" fmla="*/ 265022 h 1023300"/>
                <a:gd name="connsiteX5923" fmla="*/ 801854 w 1083630"/>
                <a:gd name="connsiteY5923" fmla="*/ 261647 h 1023300"/>
                <a:gd name="connsiteX5924" fmla="*/ 801010 w 1083630"/>
                <a:gd name="connsiteY5924" fmla="*/ 261647 h 1023300"/>
                <a:gd name="connsiteX5925" fmla="*/ 800166 w 1083630"/>
                <a:gd name="connsiteY5925" fmla="*/ 264178 h 1023300"/>
                <a:gd name="connsiteX5926" fmla="*/ 800166 w 1083630"/>
                <a:gd name="connsiteY5926" fmla="*/ 265022 h 1023300"/>
                <a:gd name="connsiteX5927" fmla="*/ 799322 w 1083630"/>
                <a:gd name="connsiteY5927" fmla="*/ 268397 h 1023300"/>
                <a:gd name="connsiteX5928" fmla="*/ 798478 w 1083630"/>
                <a:gd name="connsiteY5928" fmla="*/ 271772 h 1023300"/>
                <a:gd name="connsiteX5929" fmla="*/ 798478 w 1083630"/>
                <a:gd name="connsiteY5929" fmla="*/ 272616 h 1023300"/>
                <a:gd name="connsiteX5930" fmla="*/ 797634 w 1083630"/>
                <a:gd name="connsiteY5930" fmla="*/ 271772 h 1023300"/>
                <a:gd name="connsiteX5931" fmla="*/ 796789 w 1083630"/>
                <a:gd name="connsiteY5931" fmla="*/ 271772 h 1023300"/>
                <a:gd name="connsiteX5932" fmla="*/ 796789 w 1083630"/>
                <a:gd name="connsiteY5932" fmla="*/ 270928 h 1023300"/>
                <a:gd name="connsiteX5933" fmla="*/ 795945 w 1083630"/>
                <a:gd name="connsiteY5933" fmla="*/ 270928 h 1023300"/>
                <a:gd name="connsiteX5934" fmla="*/ 795945 w 1083630"/>
                <a:gd name="connsiteY5934" fmla="*/ 270085 h 1023300"/>
                <a:gd name="connsiteX5935" fmla="*/ 795101 w 1083630"/>
                <a:gd name="connsiteY5935" fmla="*/ 270085 h 1023300"/>
                <a:gd name="connsiteX5936" fmla="*/ 795101 w 1083630"/>
                <a:gd name="connsiteY5936" fmla="*/ 269241 h 1023300"/>
                <a:gd name="connsiteX5937" fmla="*/ 794257 w 1083630"/>
                <a:gd name="connsiteY5937" fmla="*/ 269241 h 1023300"/>
                <a:gd name="connsiteX5938" fmla="*/ 793413 w 1083630"/>
                <a:gd name="connsiteY5938" fmla="*/ 268397 h 1023300"/>
                <a:gd name="connsiteX5939" fmla="*/ 792569 w 1083630"/>
                <a:gd name="connsiteY5939" fmla="*/ 267553 h 1023300"/>
                <a:gd name="connsiteX5940" fmla="*/ 791725 w 1083630"/>
                <a:gd name="connsiteY5940" fmla="*/ 266710 h 1023300"/>
                <a:gd name="connsiteX5941" fmla="*/ 790880 w 1083630"/>
                <a:gd name="connsiteY5941" fmla="*/ 266710 h 1023300"/>
                <a:gd name="connsiteX5942" fmla="*/ 790036 w 1083630"/>
                <a:gd name="connsiteY5942" fmla="*/ 265866 h 1023300"/>
                <a:gd name="connsiteX5943" fmla="*/ 789192 w 1083630"/>
                <a:gd name="connsiteY5943" fmla="*/ 265022 h 1023300"/>
                <a:gd name="connsiteX5944" fmla="*/ 788348 w 1083630"/>
                <a:gd name="connsiteY5944" fmla="*/ 265022 h 1023300"/>
                <a:gd name="connsiteX5945" fmla="*/ 788348 w 1083630"/>
                <a:gd name="connsiteY5945" fmla="*/ 264178 h 1023300"/>
                <a:gd name="connsiteX5946" fmla="*/ 787504 w 1083630"/>
                <a:gd name="connsiteY5946" fmla="*/ 263335 h 1023300"/>
                <a:gd name="connsiteX5947" fmla="*/ 786660 w 1083630"/>
                <a:gd name="connsiteY5947" fmla="*/ 263335 h 1023300"/>
                <a:gd name="connsiteX5948" fmla="*/ 786660 w 1083630"/>
                <a:gd name="connsiteY5948" fmla="*/ 262491 h 1023300"/>
                <a:gd name="connsiteX5949" fmla="*/ 785815 w 1083630"/>
                <a:gd name="connsiteY5949" fmla="*/ 262491 h 1023300"/>
                <a:gd name="connsiteX5950" fmla="*/ 784971 w 1083630"/>
                <a:gd name="connsiteY5950" fmla="*/ 262491 h 1023300"/>
                <a:gd name="connsiteX5951" fmla="*/ 784971 w 1083630"/>
                <a:gd name="connsiteY5951" fmla="*/ 261647 h 1023300"/>
                <a:gd name="connsiteX5952" fmla="*/ 784127 w 1083630"/>
                <a:gd name="connsiteY5952" fmla="*/ 261647 h 1023300"/>
                <a:gd name="connsiteX5953" fmla="*/ 784127 w 1083630"/>
                <a:gd name="connsiteY5953" fmla="*/ 260803 h 1023300"/>
                <a:gd name="connsiteX5954" fmla="*/ 783283 w 1083630"/>
                <a:gd name="connsiteY5954" fmla="*/ 260803 h 1023300"/>
                <a:gd name="connsiteX5955" fmla="*/ 783283 w 1083630"/>
                <a:gd name="connsiteY5955" fmla="*/ 259875 h 1023300"/>
                <a:gd name="connsiteX5956" fmla="*/ 782439 w 1083630"/>
                <a:gd name="connsiteY5956" fmla="*/ 259875 h 1023300"/>
                <a:gd name="connsiteX5957" fmla="*/ 781595 w 1083630"/>
                <a:gd name="connsiteY5957" fmla="*/ 259031 h 1023300"/>
                <a:gd name="connsiteX5958" fmla="*/ 780751 w 1083630"/>
                <a:gd name="connsiteY5958" fmla="*/ 258188 h 1023300"/>
                <a:gd name="connsiteX5959" fmla="*/ 779907 w 1083630"/>
                <a:gd name="connsiteY5959" fmla="*/ 257344 h 1023300"/>
                <a:gd name="connsiteX5960" fmla="*/ 779907 w 1083630"/>
                <a:gd name="connsiteY5960" fmla="*/ 256500 h 1023300"/>
                <a:gd name="connsiteX5961" fmla="*/ 779907 w 1083630"/>
                <a:gd name="connsiteY5961" fmla="*/ 255656 h 1023300"/>
                <a:gd name="connsiteX5962" fmla="*/ 780751 w 1083630"/>
                <a:gd name="connsiteY5962" fmla="*/ 255656 h 1023300"/>
                <a:gd name="connsiteX5963" fmla="*/ 780751 w 1083630"/>
                <a:gd name="connsiteY5963" fmla="*/ 254813 h 1023300"/>
                <a:gd name="connsiteX5964" fmla="*/ 780751 w 1083630"/>
                <a:gd name="connsiteY5964" fmla="*/ 253969 h 1023300"/>
                <a:gd name="connsiteX5965" fmla="*/ 780751 w 1083630"/>
                <a:gd name="connsiteY5965" fmla="*/ 253125 h 1023300"/>
                <a:gd name="connsiteX5966" fmla="*/ 780751 w 1083630"/>
                <a:gd name="connsiteY5966" fmla="*/ 252282 h 1023300"/>
                <a:gd name="connsiteX5967" fmla="*/ 780751 w 1083630"/>
                <a:gd name="connsiteY5967" fmla="*/ 251438 h 1023300"/>
                <a:gd name="connsiteX5968" fmla="*/ 781595 w 1083630"/>
                <a:gd name="connsiteY5968" fmla="*/ 251438 h 1023300"/>
                <a:gd name="connsiteX5969" fmla="*/ 781595 w 1083630"/>
                <a:gd name="connsiteY5969" fmla="*/ 250594 h 1023300"/>
                <a:gd name="connsiteX5970" fmla="*/ 781595 w 1083630"/>
                <a:gd name="connsiteY5970" fmla="*/ 249750 h 1023300"/>
                <a:gd name="connsiteX5971" fmla="*/ 781595 w 1083630"/>
                <a:gd name="connsiteY5971" fmla="*/ 248906 h 1023300"/>
                <a:gd name="connsiteX5972" fmla="*/ 781595 w 1083630"/>
                <a:gd name="connsiteY5972" fmla="*/ 248063 h 1023300"/>
                <a:gd name="connsiteX5973" fmla="*/ 782439 w 1083630"/>
                <a:gd name="connsiteY5973" fmla="*/ 248063 h 1023300"/>
                <a:gd name="connsiteX5974" fmla="*/ 782439 w 1083630"/>
                <a:gd name="connsiteY5974" fmla="*/ 247219 h 1023300"/>
                <a:gd name="connsiteX5975" fmla="*/ 782439 w 1083630"/>
                <a:gd name="connsiteY5975" fmla="*/ 246375 h 1023300"/>
                <a:gd name="connsiteX5976" fmla="*/ 782439 w 1083630"/>
                <a:gd name="connsiteY5976" fmla="*/ 245531 h 1023300"/>
                <a:gd name="connsiteX5977" fmla="*/ 782439 w 1083630"/>
                <a:gd name="connsiteY5977" fmla="*/ 244688 h 1023300"/>
                <a:gd name="connsiteX5978" fmla="*/ 782439 w 1083630"/>
                <a:gd name="connsiteY5978" fmla="*/ 243844 h 1023300"/>
                <a:gd name="connsiteX5979" fmla="*/ 783283 w 1083630"/>
                <a:gd name="connsiteY5979" fmla="*/ 243844 h 1023300"/>
                <a:gd name="connsiteX5980" fmla="*/ 783283 w 1083630"/>
                <a:gd name="connsiteY5980" fmla="*/ 243000 h 1023300"/>
                <a:gd name="connsiteX5981" fmla="*/ 783283 w 1083630"/>
                <a:gd name="connsiteY5981" fmla="*/ 242156 h 1023300"/>
                <a:gd name="connsiteX5982" fmla="*/ 783283 w 1083630"/>
                <a:gd name="connsiteY5982" fmla="*/ 241313 h 1023300"/>
                <a:gd name="connsiteX5983" fmla="*/ 784127 w 1083630"/>
                <a:gd name="connsiteY5983" fmla="*/ 241313 h 1023300"/>
                <a:gd name="connsiteX5984" fmla="*/ 784127 w 1083630"/>
                <a:gd name="connsiteY5984" fmla="*/ 240469 h 1023300"/>
                <a:gd name="connsiteX5985" fmla="*/ 784127 w 1083630"/>
                <a:gd name="connsiteY5985" fmla="*/ 239625 h 1023300"/>
                <a:gd name="connsiteX5986" fmla="*/ 784127 w 1083630"/>
                <a:gd name="connsiteY5986" fmla="*/ 238781 h 1023300"/>
                <a:gd name="connsiteX5987" fmla="*/ 784127 w 1083630"/>
                <a:gd name="connsiteY5987" fmla="*/ 237938 h 1023300"/>
                <a:gd name="connsiteX5988" fmla="*/ 784127 w 1083630"/>
                <a:gd name="connsiteY5988" fmla="*/ 237094 h 1023300"/>
                <a:gd name="connsiteX5989" fmla="*/ 784971 w 1083630"/>
                <a:gd name="connsiteY5989" fmla="*/ 237094 h 1023300"/>
                <a:gd name="connsiteX5990" fmla="*/ 784971 w 1083630"/>
                <a:gd name="connsiteY5990" fmla="*/ 236250 h 1023300"/>
                <a:gd name="connsiteX5991" fmla="*/ 784971 w 1083630"/>
                <a:gd name="connsiteY5991" fmla="*/ 235407 h 1023300"/>
                <a:gd name="connsiteX5992" fmla="*/ 784971 w 1083630"/>
                <a:gd name="connsiteY5992" fmla="*/ 234563 h 1023300"/>
                <a:gd name="connsiteX5993" fmla="*/ 784971 w 1083630"/>
                <a:gd name="connsiteY5993" fmla="*/ 233719 h 1023300"/>
                <a:gd name="connsiteX5994" fmla="*/ 785815 w 1083630"/>
                <a:gd name="connsiteY5994" fmla="*/ 233719 h 1023300"/>
                <a:gd name="connsiteX5995" fmla="*/ 785815 w 1083630"/>
                <a:gd name="connsiteY5995" fmla="*/ 232875 h 1023300"/>
                <a:gd name="connsiteX5996" fmla="*/ 785815 w 1083630"/>
                <a:gd name="connsiteY5996" fmla="*/ 232031 h 1023300"/>
                <a:gd name="connsiteX5997" fmla="*/ 785815 w 1083630"/>
                <a:gd name="connsiteY5997" fmla="*/ 231188 h 1023300"/>
                <a:gd name="connsiteX5998" fmla="*/ 785815 w 1083630"/>
                <a:gd name="connsiteY5998" fmla="*/ 230344 h 1023300"/>
                <a:gd name="connsiteX5999" fmla="*/ 786660 w 1083630"/>
                <a:gd name="connsiteY5999" fmla="*/ 230344 h 1023300"/>
                <a:gd name="connsiteX6000" fmla="*/ 786660 w 1083630"/>
                <a:gd name="connsiteY6000" fmla="*/ 229500 h 1023300"/>
                <a:gd name="connsiteX6001" fmla="*/ 786660 w 1083630"/>
                <a:gd name="connsiteY6001" fmla="*/ 228656 h 1023300"/>
                <a:gd name="connsiteX6002" fmla="*/ 786660 w 1083630"/>
                <a:gd name="connsiteY6002" fmla="*/ 227813 h 1023300"/>
                <a:gd name="connsiteX6003" fmla="*/ 786660 w 1083630"/>
                <a:gd name="connsiteY6003" fmla="*/ 226885 h 1023300"/>
                <a:gd name="connsiteX6004" fmla="*/ 787504 w 1083630"/>
                <a:gd name="connsiteY6004" fmla="*/ 226885 h 1023300"/>
                <a:gd name="connsiteX6005" fmla="*/ 787504 w 1083630"/>
                <a:gd name="connsiteY6005" fmla="*/ 226041 h 1023300"/>
                <a:gd name="connsiteX6006" fmla="*/ 787504 w 1083630"/>
                <a:gd name="connsiteY6006" fmla="*/ 225197 h 1023300"/>
                <a:gd name="connsiteX6007" fmla="*/ 787504 w 1083630"/>
                <a:gd name="connsiteY6007" fmla="*/ 224353 h 1023300"/>
                <a:gd name="connsiteX6008" fmla="*/ 787504 w 1083630"/>
                <a:gd name="connsiteY6008" fmla="*/ 223510 h 1023300"/>
                <a:gd name="connsiteX6009" fmla="*/ 788348 w 1083630"/>
                <a:gd name="connsiteY6009" fmla="*/ 223510 h 1023300"/>
                <a:gd name="connsiteX6010" fmla="*/ 788348 w 1083630"/>
                <a:gd name="connsiteY6010" fmla="*/ 222666 h 1023300"/>
                <a:gd name="connsiteX6011" fmla="*/ 788348 w 1083630"/>
                <a:gd name="connsiteY6011" fmla="*/ 221822 h 1023300"/>
                <a:gd name="connsiteX6012" fmla="*/ 788348 w 1083630"/>
                <a:gd name="connsiteY6012" fmla="*/ 220978 h 1023300"/>
                <a:gd name="connsiteX6013" fmla="*/ 788348 w 1083630"/>
                <a:gd name="connsiteY6013" fmla="*/ 220135 h 1023300"/>
                <a:gd name="connsiteX6014" fmla="*/ 789192 w 1083630"/>
                <a:gd name="connsiteY6014" fmla="*/ 220135 h 1023300"/>
                <a:gd name="connsiteX6015" fmla="*/ 789192 w 1083630"/>
                <a:gd name="connsiteY6015" fmla="*/ 219291 h 1023300"/>
                <a:gd name="connsiteX6016" fmla="*/ 789192 w 1083630"/>
                <a:gd name="connsiteY6016" fmla="*/ 218447 h 1023300"/>
                <a:gd name="connsiteX6017" fmla="*/ 789192 w 1083630"/>
                <a:gd name="connsiteY6017" fmla="*/ 217603 h 1023300"/>
                <a:gd name="connsiteX6018" fmla="*/ 789192 w 1083630"/>
                <a:gd name="connsiteY6018" fmla="*/ 216759 h 1023300"/>
                <a:gd name="connsiteX6019" fmla="*/ 790036 w 1083630"/>
                <a:gd name="connsiteY6019" fmla="*/ 216759 h 1023300"/>
                <a:gd name="connsiteX6020" fmla="*/ 790036 w 1083630"/>
                <a:gd name="connsiteY6020" fmla="*/ 215916 h 1023300"/>
                <a:gd name="connsiteX6021" fmla="*/ 790036 w 1083630"/>
                <a:gd name="connsiteY6021" fmla="*/ 215072 h 1023300"/>
                <a:gd name="connsiteX6022" fmla="*/ 790036 w 1083630"/>
                <a:gd name="connsiteY6022" fmla="*/ 214228 h 1023300"/>
                <a:gd name="connsiteX6023" fmla="*/ 790036 w 1083630"/>
                <a:gd name="connsiteY6023" fmla="*/ 213385 h 1023300"/>
                <a:gd name="connsiteX6024" fmla="*/ 790880 w 1083630"/>
                <a:gd name="connsiteY6024" fmla="*/ 213385 h 1023300"/>
                <a:gd name="connsiteX6025" fmla="*/ 790880 w 1083630"/>
                <a:gd name="connsiteY6025" fmla="*/ 212541 h 1023300"/>
                <a:gd name="connsiteX6026" fmla="*/ 790880 w 1083630"/>
                <a:gd name="connsiteY6026" fmla="*/ 211697 h 1023300"/>
                <a:gd name="connsiteX6027" fmla="*/ 790880 w 1083630"/>
                <a:gd name="connsiteY6027" fmla="*/ 210853 h 1023300"/>
                <a:gd name="connsiteX6028" fmla="*/ 790880 w 1083630"/>
                <a:gd name="connsiteY6028" fmla="*/ 210010 h 1023300"/>
                <a:gd name="connsiteX6029" fmla="*/ 791725 w 1083630"/>
                <a:gd name="connsiteY6029" fmla="*/ 210010 h 1023300"/>
                <a:gd name="connsiteX6030" fmla="*/ 791725 w 1083630"/>
                <a:gd name="connsiteY6030" fmla="*/ 209166 h 1023300"/>
                <a:gd name="connsiteX6031" fmla="*/ 791725 w 1083630"/>
                <a:gd name="connsiteY6031" fmla="*/ 208322 h 1023300"/>
                <a:gd name="connsiteX6032" fmla="*/ 791725 w 1083630"/>
                <a:gd name="connsiteY6032" fmla="*/ 207478 h 1023300"/>
                <a:gd name="connsiteX6033" fmla="*/ 791725 w 1083630"/>
                <a:gd name="connsiteY6033" fmla="*/ 206635 h 1023300"/>
                <a:gd name="connsiteX6034" fmla="*/ 792569 w 1083630"/>
                <a:gd name="connsiteY6034" fmla="*/ 205791 h 1023300"/>
                <a:gd name="connsiteX6035" fmla="*/ 792569 w 1083630"/>
                <a:gd name="connsiteY6035" fmla="*/ 204947 h 1023300"/>
                <a:gd name="connsiteX6036" fmla="*/ 792569 w 1083630"/>
                <a:gd name="connsiteY6036" fmla="*/ 204103 h 1023300"/>
                <a:gd name="connsiteX6037" fmla="*/ 792569 w 1083630"/>
                <a:gd name="connsiteY6037" fmla="*/ 203260 h 1023300"/>
                <a:gd name="connsiteX6038" fmla="*/ 793413 w 1083630"/>
                <a:gd name="connsiteY6038" fmla="*/ 202416 h 1023300"/>
                <a:gd name="connsiteX6039" fmla="*/ 793413 w 1083630"/>
                <a:gd name="connsiteY6039" fmla="*/ 202078 h 1023300"/>
                <a:gd name="connsiteX6040" fmla="*/ 792569 w 1083630"/>
                <a:gd name="connsiteY6040" fmla="*/ 202247 h 1023300"/>
                <a:gd name="connsiteX6041" fmla="*/ 790374 w 1083630"/>
                <a:gd name="connsiteY6041" fmla="*/ 201572 h 102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Lst>
              <a:rect l="l" t="t" r="r" b="b"/>
              <a:pathLst>
                <a:path w="1083630" h="1023300">
                  <a:moveTo>
                    <a:pt x="790374" y="201572"/>
                  </a:moveTo>
                  <a:lnTo>
                    <a:pt x="789445" y="201234"/>
                  </a:lnTo>
                  <a:lnTo>
                    <a:pt x="788601" y="200306"/>
                  </a:lnTo>
                  <a:lnTo>
                    <a:pt x="787166" y="199294"/>
                  </a:lnTo>
                  <a:lnTo>
                    <a:pt x="785731" y="198703"/>
                  </a:lnTo>
                  <a:lnTo>
                    <a:pt x="782608" y="196256"/>
                  </a:lnTo>
                  <a:lnTo>
                    <a:pt x="781764" y="195413"/>
                  </a:lnTo>
                  <a:lnTo>
                    <a:pt x="779569" y="194147"/>
                  </a:lnTo>
                  <a:lnTo>
                    <a:pt x="777374" y="192628"/>
                  </a:lnTo>
                  <a:lnTo>
                    <a:pt x="776530" y="191531"/>
                  </a:lnTo>
                  <a:lnTo>
                    <a:pt x="774926" y="190772"/>
                  </a:lnTo>
                  <a:lnTo>
                    <a:pt x="773829" y="189928"/>
                  </a:lnTo>
                  <a:lnTo>
                    <a:pt x="773660" y="189506"/>
                  </a:lnTo>
                  <a:lnTo>
                    <a:pt x="773238" y="189169"/>
                  </a:lnTo>
                  <a:lnTo>
                    <a:pt x="773153" y="188831"/>
                  </a:lnTo>
                  <a:lnTo>
                    <a:pt x="773069" y="188578"/>
                  </a:lnTo>
                  <a:lnTo>
                    <a:pt x="773322" y="188072"/>
                  </a:lnTo>
                  <a:lnTo>
                    <a:pt x="773406" y="187734"/>
                  </a:lnTo>
                  <a:lnTo>
                    <a:pt x="773406" y="187060"/>
                  </a:lnTo>
                  <a:lnTo>
                    <a:pt x="773406" y="186891"/>
                  </a:lnTo>
                  <a:lnTo>
                    <a:pt x="773153" y="186722"/>
                  </a:lnTo>
                  <a:lnTo>
                    <a:pt x="770199" y="187397"/>
                  </a:lnTo>
                  <a:lnTo>
                    <a:pt x="769946" y="187060"/>
                  </a:lnTo>
                  <a:lnTo>
                    <a:pt x="770368" y="186891"/>
                  </a:lnTo>
                  <a:lnTo>
                    <a:pt x="770705" y="187144"/>
                  </a:lnTo>
                  <a:lnTo>
                    <a:pt x="772900" y="186469"/>
                  </a:lnTo>
                  <a:lnTo>
                    <a:pt x="772225" y="185288"/>
                  </a:lnTo>
                  <a:lnTo>
                    <a:pt x="770959" y="183769"/>
                  </a:lnTo>
                  <a:lnTo>
                    <a:pt x="770705" y="183600"/>
                  </a:lnTo>
                  <a:lnTo>
                    <a:pt x="770368" y="183600"/>
                  </a:lnTo>
                  <a:lnTo>
                    <a:pt x="770030" y="184022"/>
                  </a:lnTo>
                  <a:lnTo>
                    <a:pt x="769777" y="184359"/>
                  </a:lnTo>
                  <a:lnTo>
                    <a:pt x="769439" y="184782"/>
                  </a:lnTo>
                  <a:lnTo>
                    <a:pt x="769355" y="184697"/>
                  </a:lnTo>
                  <a:lnTo>
                    <a:pt x="769523" y="184191"/>
                  </a:lnTo>
                  <a:lnTo>
                    <a:pt x="769017" y="184359"/>
                  </a:lnTo>
                  <a:lnTo>
                    <a:pt x="768848" y="184106"/>
                  </a:lnTo>
                  <a:lnTo>
                    <a:pt x="769608" y="183938"/>
                  </a:lnTo>
                  <a:lnTo>
                    <a:pt x="770114" y="183516"/>
                  </a:lnTo>
                  <a:lnTo>
                    <a:pt x="769946" y="183094"/>
                  </a:lnTo>
                  <a:lnTo>
                    <a:pt x="769270" y="182756"/>
                  </a:lnTo>
                  <a:lnTo>
                    <a:pt x="768848" y="182166"/>
                  </a:lnTo>
                  <a:lnTo>
                    <a:pt x="768426" y="181828"/>
                  </a:lnTo>
                  <a:lnTo>
                    <a:pt x="768089" y="181406"/>
                  </a:lnTo>
                  <a:lnTo>
                    <a:pt x="767329" y="180900"/>
                  </a:lnTo>
                  <a:lnTo>
                    <a:pt x="767244" y="180057"/>
                  </a:lnTo>
                  <a:lnTo>
                    <a:pt x="767160" y="179550"/>
                  </a:lnTo>
                  <a:lnTo>
                    <a:pt x="766738" y="178875"/>
                  </a:lnTo>
                  <a:lnTo>
                    <a:pt x="766231" y="178031"/>
                  </a:lnTo>
                  <a:lnTo>
                    <a:pt x="765894" y="177441"/>
                  </a:lnTo>
                  <a:lnTo>
                    <a:pt x="765894" y="176681"/>
                  </a:lnTo>
                  <a:lnTo>
                    <a:pt x="765218" y="176260"/>
                  </a:lnTo>
                  <a:lnTo>
                    <a:pt x="764712" y="178960"/>
                  </a:lnTo>
                  <a:lnTo>
                    <a:pt x="764374" y="178622"/>
                  </a:lnTo>
                  <a:lnTo>
                    <a:pt x="764881" y="175838"/>
                  </a:lnTo>
                  <a:lnTo>
                    <a:pt x="764881" y="175753"/>
                  </a:lnTo>
                  <a:lnTo>
                    <a:pt x="764796" y="175753"/>
                  </a:lnTo>
                  <a:lnTo>
                    <a:pt x="764628" y="175838"/>
                  </a:lnTo>
                  <a:lnTo>
                    <a:pt x="764712" y="175922"/>
                  </a:lnTo>
                  <a:lnTo>
                    <a:pt x="764205" y="178284"/>
                  </a:lnTo>
                  <a:lnTo>
                    <a:pt x="764121" y="178284"/>
                  </a:lnTo>
                  <a:lnTo>
                    <a:pt x="764037" y="178453"/>
                  </a:lnTo>
                  <a:lnTo>
                    <a:pt x="758803" y="176513"/>
                  </a:lnTo>
                  <a:lnTo>
                    <a:pt x="758296" y="175669"/>
                  </a:lnTo>
                  <a:lnTo>
                    <a:pt x="755257" y="174235"/>
                  </a:lnTo>
                  <a:lnTo>
                    <a:pt x="755004" y="173644"/>
                  </a:lnTo>
                  <a:lnTo>
                    <a:pt x="754920" y="172378"/>
                  </a:lnTo>
                  <a:lnTo>
                    <a:pt x="754498" y="171788"/>
                  </a:lnTo>
                  <a:lnTo>
                    <a:pt x="754666" y="171028"/>
                  </a:lnTo>
                  <a:lnTo>
                    <a:pt x="754076" y="170353"/>
                  </a:lnTo>
                  <a:lnTo>
                    <a:pt x="753485" y="169847"/>
                  </a:lnTo>
                  <a:lnTo>
                    <a:pt x="752810" y="169510"/>
                  </a:lnTo>
                  <a:lnTo>
                    <a:pt x="752387" y="169341"/>
                  </a:lnTo>
                  <a:lnTo>
                    <a:pt x="751965" y="169003"/>
                  </a:lnTo>
                  <a:lnTo>
                    <a:pt x="751543" y="169003"/>
                  </a:lnTo>
                  <a:lnTo>
                    <a:pt x="750868" y="168413"/>
                  </a:lnTo>
                  <a:lnTo>
                    <a:pt x="750361" y="167822"/>
                  </a:lnTo>
                  <a:lnTo>
                    <a:pt x="750108" y="167484"/>
                  </a:lnTo>
                  <a:lnTo>
                    <a:pt x="750868" y="167484"/>
                  </a:lnTo>
                  <a:lnTo>
                    <a:pt x="750952" y="167063"/>
                  </a:lnTo>
                  <a:lnTo>
                    <a:pt x="749433" y="166641"/>
                  </a:lnTo>
                  <a:lnTo>
                    <a:pt x="748926" y="165206"/>
                  </a:lnTo>
                  <a:lnTo>
                    <a:pt x="745212" y="159722"/>
                  </a:lnTo>
                  <a:lnTo>
                    <a:pt x="740654" y="156347"/>
                  </a:lnTo>
                  <a:lnTo>
                    <a:pt x="738965" y="156178"/>
                  </a:lnTo>
                  <a:lnTo>
                    <a:pt x="737868" y="157022"/>
                  </a:lnTo>
                  <a:lnTo>
                    <a:pt x="737108" y="157107"/>
                  </a:lnTo>
                  <a:lnTo>
                    <a:pt x="736349" y="156853"/>
                  </a:lnTo>
                  <a:lnTo>
                    <a:pt x="735673" y="156094"/>
                  </a:lnTo>
                  <a:lnTo>
                    <a:pt x="734407" y="154491"/>
                  </a:lnTo>
                  <a:lnTo>
                    <a:pt x="732128" y="153310"/>
                  </a:lnTo>
                  <a:lnTo>
                    <a:pt x="730608" y="154575"/>
                  </a:lnTo>
                  <a:lnTo>
                    <a:pt x="727569" y="154828"/>
                  </a:lnTo>
                  <a:lnTo>
                    <a:pt x="726725" y="154828"/>
                  </a:lnTo>
                  <a:lnTo>
                    <a:pt x="721407" y="155588"/>
                  </a:lnTo>
                  <a:lnTo>
                    <a:pt x="717693" y="153647"/>
                  </a:lnTo>
                  <a:lnTo>
                    <a:pt x="716427" y="154153"/>
                  </a:lnTo>
                  <a:lnTo>
                    <a:pt x="711109" y="151369"/>
                  </a:lnTo>
                  <a:lnTo>
                    <a:pt x="709505" y="152803"/>
                  </a:lnTo>
                  <a:lnTo>
                    <a:pt x="705537" y="150103"/>
                  </a:lnTo>
                  <a:lnTo>
                    <a:pt x="704355" y="150019"/>
                  </a:lnTo>
                  <a:lnTo>
                    <a:pt x="701823" y="147741"/>
                  </a:lnTo>
                  <a:lnTo>
                    <a:pt x="700050" y="145463"/>
                  </a:lnTo>
                  <a:lnTo>
                    <a:pt x="700219" y="144534"/>
                  </a:lnTo>
                  <a:lnTo>
                    <a:pt x="699966" y="144534"/>
                  </a:lnTo>
                  <a:lnTo>
                    <a:pt x="699713" y="144450"/>
                  </a:lnTo>
                  <a:lnTo>
                    <a:pt x="699122" y="144197"/>
                  </a:lnTo>
                  <a:lnTo>
                    <a:pt x="698615" y="144113"/>
                  </a:lnTo>
                  <a:lnTo>
                    <a:pt x="698362" y="144028"/>
                  </a:lnTo>
                  <a:lnTo>
                    <a:pt x="697940" y="144534"/>
                  </a:lnTo>
                  <a:lnTo>
                    <a:pt x="697602" y="145210"/>
                  </a:lnTo>
                  <a:lnTo>
                    <a:pt x="696505" y="145631"/>
                  </a:lnTo>
                  <a:lnTo>
                    <a:pt x="694226" y="145041"/>
                  </a:lnTo>
                  <a:lnTo>
                    <a:pt x="689499" y="146222"/>
                  </a:lnTo>
                  <a:lnTo>
                    <a:pt x="688992" y="147488"/>
                  </a:lnTo>
                  <a:lnTo>
                    <a:pt x="685109" y="148163"/>
                  </a:lnTo>
                  <a:lnTo>
                    <a:pt x="683843" y="147572"/>
                  </a:lnTo>
                  <a:lnTo>
                    <a:pt x="684011" y="146897"/>
                  </a:lnTo>
                  <a:lnTo>
                    <a:pt x="683336" y="146138"/>
                  </a:lnTo>
                  <a:lnTo>
                    <a:pt x="682154" y="145210"/>
                  </a:lnTo>
                  <a:lnTo>
                    <a:pt x="680550" y="145125"/>
                  </a:lnTo>
                  <a:lnTo>
                    <a:pt x="678609" y="144281"/>
                  </a:lnTo>
                  <a:lnTo>
                    <a:pt x="676330" y="144788"/>
                  </a:lnTo>
                  <a:lnTo>
                    <a:pt x="675148" y="144703"/>
                  </a:lnTo>
                  <a:lnTo>
                    <a:pt x="673544" y="145210"/>
                  </a:lnTo>
                  <a:lnTo>
                    <a:pt x="672193" y="144534"/>
                  </a:lnTo>
                  <a:lnTo>
                    <a:pt x="669408" y="139303"/>
                  </a:lnTo>
                  <a:lnTo>
                    <a:pt x="667297" y="138628"/>
                  </a:lnTo>
                  <a:lnTo>
                    <a:pt x="666285" y="137109"/>
                  </a:lnTo>
                  <a:lnTo>
                    <a:pt x="665440" y="136435"/>
                  </a:lnTo>
                  <a:lnTo>
                    <a:pt x="661557" y="130360"/>
                  </a:lnTo>
                  <a:lnTo>
                    <a:pt x="659362" y="125297"/>
                  </a:lnTo>
                  <a:lnTo>
                    <a:pt x="655142" y="119475"/>
                  </a:lnTo>
                  <a:lnTo>
                    <a:pt x="653707" y="117619"/>
                  </a:lnTo>
                  <a:lnTo>
                    <a:pt x="653369" y="116606"/>
                  </a:lnTo>
                  <a:lnTo>
                    <a:pt x="653031" y="113653"/>
                  </a:lnTo>
                  <a:lnTo>
                    <a:pt x="653707" y="112810"/>
                  </a:lnTo>
                  <a:lnTo>
                    <a:pt x="653538" y="112134"/>
                  </a:lnTo>
                  <a:lnTo>
                    <a:pt x="652778" y="112134"/>
                  </a:lnTo>
                  <a:lnTo>
                    <a:pt x="652272" y="110953"/>
                  </a:lnTo>
                  <a:lnTo>
                    <a:pt x="652947" y="109097"/>
                  </a:lnTo>
                  <a:lnTo>
                    <a:pt x="653116" y="109013"/>
                  </a:lnTo>
                  <a:lnTo>
                    <a:pt x="653116" y="108169"/>
                  </a:lnTo>
                  <a:lnTo>
                    <a:pt x="653285" y="107663"/>
                  </a:lnTo>
                  <a:lnTo>
                    <a:pt x="654382" y="107578"/>
                  </a:lnTo>
                  <a:lnTo>
                    <a:pt x="654720" y="106988"/>
                  </a:lnTo>
                  <a:lnTo>
                    <a:pt x="654382" y="105638"/>
                  </a:lnTo>
                  <a:lnTo>
                    <a:pt x="654298" y="105469"/>
                  </a:lnTo>
                  <a:lnTo>
                    <a:pt x="654635" y="103781"/>
                  </a:lnTo>
                  <a:lnTo>
                    <a:pt x="655733" y="102685"/>
                  </a:lnTo>
                  <a:lnTo>
                    <a:pt x="657927" y="100913"/>
                  </a:lnTo>
                  <a:lnTo>
                    <a:pt x="657843" y="100322"/>
                  </a:lnTo>
                  <a:lnTo>
                    <a:pt x="658265" y="100069"/>
                  </a:lnTo>
                  <a:lnTo>
                    <a:pt x="658856" y="99984"/>
                  </a:lnTo>
                  <a:lnTo>
                    <a:pt x="659025" y="100406"/>
                  </a:lnTo>
                  <a:lnTo>
                    <a:pt x="660460" y="100238"/>
                  </a:lnTo>
                  <a:lnTo>
                    <a:pt x="660375" y="99731"/>
                  </a:lnTo>
                  <a:lnTo>
                    <a:pt x="660882" y="99056"/>
                  </a:lnTo>
                  <a:lnTo>
                    <a:pt x="661220" y="99141"/>
                  </a:lnTo>
                  <a:lnTo>
                    <a:pt x="661388" y="100153"/>
                  </a:lnTo>
                  <a:lnTo>
                    <a:pt x="662401" y="99478"/>
                  </a:lnTo>
                  <a:lnTo>
                    <a:pt x="662908" y="98550"/>
                  </a:lnTo>
                  <a:lnTo>
                    <a:pt x="663330" y="96019"/>
                  </a:lnTo>
                  <a:lnTo>
                    <a:pt x="663414" y="95006"/>
                  </a:lnTo>
                  <a:lnTo>
                    <a:pt x="664090" y="94500"/>
                  </a:lnTo>
                  <a:lnTo>
                    <a:pt x="665271" y="93994"/>
                  </a:lnTo>
                  <a:lnTo>
                    <a:pt x="665694" y="93488"/>
                  </a:lnTo>
                  <a:lnTo>
                    <a:pt x="666791" y="92813"/>
                  </a:lnTo>
                  <a:lnTo>
                    <a:pt x="667044" y="92306"/>
                  </a:lnTo>
                  <a:lnTo>
                    <a:pt x="667297" y="91547"/>
                  </a:lnTo>
                  <a:lnTo>
                    <a:pt x="666960" y="91631"/>
                  </a:lnTo>
                  <a:lnTo>
                    <a:pt x="664174" y="93403"/>
                  </a:lnTo>
                  <a:lnTo>
                    <a:pt x="664090" y="93741"/>
                  </a:lnTo>
                  <a:lnTo>
                    <a:pt x="663836" y="93909"/>
                  </a:lnTo>
                  <a:lnTo>
                    <a:pt x="663667" y="93656"/>
                  </a:lnTo>
                  <a:lnTo>
                    <a:pt x="663161" y="93994"/>
                  </a:lnTo>
                  <a:lnTo>
                    <a:pt x="663245" y="94331"/>
                  </a:lnTo>
                  <a:lnTo>
                    <a:pt x="662992" y="94500"/>
                  </a:lnTo>
                  <a:lnTo>
                    <a:pt x="662739" y="94247"/>
                  </a:lnTo>
                  <a:lnTo>
                    <a:pt x="661304" y="95091"/>
                  </a:lnTo>
                  <a:lnTo>
                    <a:pt x="660375" y="95259"/>
                  </a:lnTo>
                  <a:lnTo>
                    <a:pt x="658856" y="96356"/>
                  </a:lnTo>
                  <a:lnTo>
                    <a:pt x="654129" y="99141"/>
                  </a:lnTo>
                  <a:lnTo>
                    <a:pt x="653453" y="99647"/>
                  </a:lnTo>
                  <a:lnTo>
                    <a:pt x="652778" y="100322"/>
                  </a:lnTo>
                  <a:lnTo>
                    <a:pt x="652609" y="99731"/>
                  </a:lnTo>
                  <a:lnTo>
                    <a:pt x="655311" y="97875"/>
                  </a:lnTo>
                  <a:lnTo>
                    <a:pt x="667719" y="90534"/>
                  </a:lnTo>
                  <a:lnTo>
                    <a:pt x="675823" y="85135"/>
                  </a:lnTo>
                  <a:lnTo>
                    <a:pt x="676245" y="84882"/>
                  </a:lnTo>
                  <a:lnTo>
                    <a:pt x="676499" y="84713"/>
                  </a:lnTo>
                  <a:lnTo>
                    <a:pt x="676583" y="84713"/>
                  </a:lnTo>
                  <a:lnTo>
                    <a:pt x="676583" y="85050"/>
                  </a:lnTo>
                  <a:lnTo>
                    <a:pt x="676245" y="85388"/>
                  </a:lnTo>
                  <a:lnTo>
                    <a:pt x="675992" y="85388"/>
                  </a:lnTo>
                  <a:lnTo>
                    <a:pt x="675823" y="85472"/>
                  </a:lnTo>
                  <a:lnTo>
                    <a:pt x="675232" y="86063"/>
                  </a:lnTo>
                  <a:lnTo>
                    <a:pt x="675148" y="86400"/>
                  </a:lnTo>
                  <a:lnTo>
                    <a:pt x="675063" y="86484"/>
                  </a:lnTo>
                  <a:lnTo>
                    <a:pt x="674642" y="86400"/>
                  </a:lnTo>
                  <a:lnTo>
                    <a:pt x="670843" y="89438"/>
                  </a:lnTo>
                  <a:lnTo>
                    <a:pt x="671349" y="89691"/>
                  </a:lnTo>
                  <a:lnTo>
                    <a:pt x="673544" y="89184"/>
                  </a:lnTo>
                  <a:lnTo>
                    <a:pt x="673882" y="87919"/>
                  </a:lnTo>
                  <a:lnTo>
                    <a:pt x="676245" y="86484"/>
                  </a:lnTo>
                  <a:lnTo>
                    <a:pt x="676836" y="85894"/>
                  </a:lnTo>
                  <a:lnTo>
                    <a:pt x="677934" y="86231"/>
                  </a:lnTo>
                  <a:lnTo>
                    <a:pt x="680213" y="88425"/>
                  </a:lnTo>
                  <a:lnTo>
                    <a:pt x="680550" y="88256"/>
                  </a:lnTo>
                  <a:lnTo>
                    <a:pt x="678271" y="85472"/>
                  </a:lnTo>
                  <a:lnTo>
                    <a:pt x="676245" y="83785"/>
                  </a:lnTo>
                  <a:lnTo>
                    <a:pt x="675654" y="83363"/>
                  </a:lnTo>
                  <a:lnTo>
                    <a:pt x="675401" y="83194"/>
                  </a:lnTo>
                  <a:lnTo>
                    <a:pt x="675148" y="82941"/>
                  </a:lnTo>
                  <a:lnTo>
                    <a:pt x="674979" y="82856"/>
                  </a:lnTo>
                  <a:lnTo>
                    <a:pt x="671265" y="79735"/>
                  </a:lnTo>
                  <a:lnTo>
                    <a:pt x="669830" y="78891"/>
                  </a:lnTo>
                  <a:lnTo>
                    <a:pt x="668732" y="78384"/>
                  </a:lnTo>
                  <a:lnTo>
                    <a:pt x="668648" y="78638"/>
                  </a:lnTo>
                  <a:lnTo>
                    <a:pt x="669408" y="79060"/>
                  </a:lnTo>
                  <a:lnTo>
                    <a:pt x="669577" y="79481"/>
                  </a:lnTo>
                  <a:lnTo>
                    <a:pt x="668986" y="81253"/>
                  </a:lnTo>
                  <a:lnTo>
                    <a:pt x="668057" y="82941"/>
                  </a:lnTo>
                  <a:lnTo>
                    <a:pt x="667128" y="84206"/>
                  </a:lnTo>
                  <a:lnTo>
                    <a:pt x="666116" y="85050"/>
                  </a:lnTo>
                  <a:lnTo>
                    <a:pt x="665103" y="85050"/>
                  </a:lnTo>
                  <a:lnTo>
                    <a:pt x="664343" y="85219"/>
                  </a:lnTo>
                  <a:lnTo>
                    <a:pt x="664005" y="85050"/>
                  </a:lnTo>
                  <a:lnTo>
                    <a:pt x="663836" y="84713"/>
                  </a:lnTo>
                  <a:lnTo>
                    <a:pt x="661220" y="84797"/>
                  </a:lnTo>
                  <a:lnTo>
                    <a:pt x="660797" y="85641"/>
                  </a:lnTo>
                  <a:lnTo>
                    <a:pt x="660460" y="86906"/>
                  </a:lnTo>
                  <a:lnTo>
                    <a:pt x="660629" y="87750"/>
                  </a:lnTo>
                  <a:lnTo>
                    <a:pt x="659953" y="89269"/>
                  </a:lnTo>
                  <a:lnTo>
                    <a:pt x="659025" y="90872"/>
                  </a:lnTo>
                  <a:lnTo>
                    <a:pt x="657927" y="92222"/>
                  </a:lnTo>
                  <a:lnTo>
                    <a:pt x="657083" y="93150"/>
                  </a:lnTo>
                  <a:lnTo>
                    <a:pt x="655142" y="94585"/>
                  </a:lnTo>
                  <a:lnTo>
                    <a:pt x="654129" y="95006"/>
                  </a:lnTo>
                  <a:lnTo>
                    <a:pt x="652525" y="95428"/>
                  </a:lnTo>
                  <a:lnTo>
                    <a:pt x="652018" y="95513"/>
                  </a:lnTo>
                  <a:lnTo>
                    <a:pt x="651681" y="95766"/>
                  </a:lnTo>
                  <a:lnTo>
                    <a:pt x="651428" y="95428"/>
                  </a:lnTo>
                  <a:lnTo>
                    <a:pt x="650921" y="95344"/>
                  </a:lnTo>
                  <a:lnTo>
                    <a:pt x="650583" y="95428"/>
                  </a:lnTo>
                  <a:lnTo>
                    <a:pt x="650415" y="95344"/>
                  </a:lnTo>
                  <a:lnTo>
                    <a:pt x="650161" y="95344"/>
                  </a:lnTo>
                  <a:lnTo>
                    <a:pt x="649992" y="95513"/>
                  </a:lnTo>
                  <a:lnTo>
                    <a:pt x="649908" y="95682"/>
                  </a:lnTo>
                  <a:lnTo>
                    <a:pt x="649570" y="95850"/>
                  </a:lnTo>
                  <a:lnTo>
                    <a:pt x="649317" y="95766"/>
                  </a:lnTo>
                  <a:lnTo>
                    <a:pt x="648979" y="95850"/>
                  </a:lnTo>
                  <a:lnTo>
                    <a:pt x="648895" y="96019"/>
                  </a:lnTo>
                  <a:lnTo>
                    <a:pt x="648895" y="96188"/>
                  </a:lnTo>
                  <a:lnTo>
                    <a:pt x="648388" y="96441"/>
                  </a:lnTo>
                  <a:lnTo>
                    <a:pt x="647291" y="96778"/>
                  </a:lnTo>
                  <a:lnTo>
                    <a:pt x="642480" y="94416"/>
                  </a:lnTo>
                  <a:lnTo>
                    <a:pt x="640200" y="93319"/>
                  </a:lnTo>
                  <a:lnTo>
                    <a:pt x="639356" y="92644"/>
                  </a:lnTo>
                  <a:lnTo>
                    <a:pt x="639525" y="92138"/>
                  </a:lnTo>
                  <a:lnTo>
                    <a:pt x="639272" y="91969"/>
                  </a:lnTo>
                  <a:lnTo>
                    <a:pt x="638765" y="92475"/>
                  </a:lnTo>
                  <a:lnTo>
                    <a:pt x="637330" y="91210"/>
                  </a:lnTo>
                  <a:lnTo>
                    <a:pt x="637415" y="91041"/>
                  </a:lnTo>
                  <a:lnTo>
                    <a:pt x="637499" y="91125"/>
                  </a:lnTo>
                  <a:lnTo>
                    <a:pt x="638090" y="90450"/>
                  </a:lnTo>
                  <a:lnTo>
                    <a:pt x="637837" y="90197"/>
                  </a:lnTo>
                  <a:lnTo>
                    <a:pt x="637161" y="90788"/>
                  </a:lnTo>
                  <a:lnTo>
                    <a:pt x="637330" y="90957"/>
                  </a:lnTo>
                  <a:lnTo>
                    <a:pt x="637161" y="91125"/>
                  </a:lnTo>
                  <a:lnTo>
                    <a:pt x="636233" y="90366"/>
                  </a:lnTo>
                  <a:lnTo>
                    <a:pt x="636317" y="90113"/>
                  </a:lnTo>
                  <a:lnTo>
                    <a:pt x="636486" y="90281"/>
                  </a:lnTo>
                  <a:lnTo>
                    <a:pt x="637077" y="89606"/>
                  </a:lnTo>
                  <a:lnTo>
                    <a:pt x="636739" y="89353"/>
                  </a:lnTo>
                  <a:lnTo>
                    <a:pt x="636148" y="89944"/>
                  </a:lnTo>
                  <a:lnTo>
                    <a:pt x="636233" y="90028"/>
                  </a:lnTo>
                  <a:lnTo>
                    <a:pt x="636148" y="90197"/>
                  </a:lnTo>
                  <a:lnTo>
                    <a:pt x="635220" y="89353"/>
                  </a:lnTo>
                  <a:lnTo>
                    <a:pt x="635304" y="89269"/>
                  </a:lnTo>
                  <a:lnTo>
                    <a:pt x="635473" y="89353"/>
                  </a:lnTo>
                  <a:lnTo>
                    <a:pt x="635979" y="88678"/>
                  </a:lnTo>
                  <a:lnTo>
                    <a:pt x="635726" y="88425"/>
                  </a:lnTo>
                  <a:lnTo>
                    <a:pt x="635051" y="89016"/>
                  </a:lnTo>
                  <a:lnTo>
                    <a:pt x="635220" y="89184"/>
                  </a:lnTo>
                  <a:lnTo>
                    <a:pt x="635136" y="89269"/>
                  </a:lnTo>
                  <a:lnTo>
                    <a:pt x="634207" y="88425"/>
                  </a:lnTo>
                  <a:lnTo>
                    <a:pt x="634291" y="88341"/>
                  </a:lnTo>
                  <a:lnTo>
                    <a:pt x="634460" y="88425"/>
                  </a:lnTo>
                  <a:lnTo>
                    <a:pt x="634967" y="87750"/>
                  </a:lnTo>
                  <a:lnTo>
                    <a:pt x="634713" y="87497"/>
                  </a:lnTo>
                  <a:lnTo>
                    <a:pt x="634038" y="88088"/>
                  </a:lnTo>
                  <a:lnTo>
                    <a:pt x="634207" y="88256"/>
                  </a:lnTo>
                  <a:lnTo>
                    <a:pt x="634122" y="88341"/>
                  </a:lnTo>
                  <a:lnTo>
                    <a:pt x="633785" y="88003"/>
                  </a:lnTo>
                  <a:lnTo>
                    <a:pt x="633194" y="87497"/>
                  </a:lnTo>
                  <a:lnTo>
                    <a:pt x="633194" y="87413"/>
                  </a:lnTo>
                  <a:lnTo>
                    <a:pt x="633363" y="87497"/>
                  </a:lnTo>
                  <a:lnTo>
                    <a:pt x="633954" y="86822"/>
                  </a:lnTo>
                  <a:lnTo>
                    <a:pt x="633616" y="86569"/>
                  </a:lnTo>
                  <a:lnTo>
                    <a:pt x="632941" y="87160"/>
                  </a:lnTo>
                  <a:lnTo>
                    <a:pt x="632856" y="87413"/>
                  </a:lnTo>
                  <a:lnTo>
                    <a:pt x="632603" y="87244"/>
                  </a:lnTo>
                  <a:lnTo>
                    <a:pt x="632603" y="86569"/>
                  </a:lnTo>
                  <a:lnTo>
                    <a:pt x="632096" y="86569"/>
                  </a:lnTo>
                  <a:lnTo>
                    <a:pt x="631168" y="85894"/>
                  </a:lnTo>
                  <a:lnTo>
                    <a:pt x="630999" y="84882"/>
                  </a:lnTo>
                  <a:lnTo>
                    <a:pt x="630239" y="84628"/>
                  </a:lnTo>
                  <a:lnTo>
                    <a:pt x="629648" y="84375"/>
                  </a:lnTo>
                  <a:lnTo>
                    <a:pt x="625765" y="81253"/>
                  </a:lnTo>
                  <a:lnTo>
                    <a:pt x="625259" y="80831"/>
                  </a:lnTo>
                  <a:lnTo>
                    <a:pt x="619181" y="78469"/>
                  </a:lnTo>
                  <a:lnTo>
                    <a:pt x="618928" y="78131"/>
                  </a:lnTo>
                  <a:lnTo>
                    <a:pt x="618421" y="77963"/>
                  </a:lnTo>
                  <a:lnTo>
                    <a:pt x="617999" y="78131"/>
                  </a:lnTo>
                  <a:lnTo>
                    <a:pt x="616564" y="77456"/>
                  </a:lnTo>
                  <a:lnTo>
                    <a:pt x="616311" y="77541"/>
                  </a:lnTo>
                  <a:lnTo>
                    <a:pt x="616058" y="77625"/>
                  </a:lnTo>
                  <a:lnTo>
                    <a:pt x="615382" y="77288"/>
                  </a:lnTo>
                  <a:lnTo>
                    <a:pt x="614792" y="76950"/>
                  </a:lnTo>
                  <a:lnTo>
                    <a:pt x="614032" y="76781"/>
                  </a:lnTo>
                  <a:lnTo>
                    <a:pt x="612597" y="75516"/>
                  </a:lnTo>
                  <a:lnTo>
                    <a:pt x="612175" y="75094"/>
                  </a:lnTo>
                  <a:lnTo>
                    <a:pt x="611837" y="75010"/>
                  </a:lnTo>
                  <a:lnTo>
                    <a:pt x="611668" y="75010"/>
                  </a:lnTo>
                  <a:lnTo>
                    <a:pt x="611162" y="75347"/>
                  </a:lnTo>
                  <a:lnTo>
                    <a:pt x="610571" y="75516"/>
                  </a:lnTo>
                  <a:lnTo>
                    <a:pt x="610064" y="75938"/>
                  </a:lnTo>
                  <a:lnTo>
                    <a:pt x="607025" y="76360"/>
                  </a:lnTo>
                  <a:lnTo>
                    <a:pt x="605844" y="76360"/>
                  </a:lnTo>
                  <a:lnTo>
                    <a:pt x="604746" y="76191"/>
                  </a:lnTo>
                  <a:lnTo>
                    <a:pt x="603480" y="75853"/>
                  </a:lnTo>
                  <a:lnTo>
                    <a:pt x="602298" y="75431"/>
                  </a:lnTo>
                  <a:lnTo>
                    <a:pt x="601876" y="75094"/>
                  </a:lnTo>
                  <a:lnTo>
                    <a:pt x="600947" y="74250"/>
                  </a:lnTo>
                  <a:lnTo>
                    <a:pt x="600357" y="73575"/>
                  </a:lnTo>
                  <a:lnTo>
                    <a:pt x="600526" y="73491"/>
                  </a:lnTo>
                  <a:lnTo>
                    <a:pt x="600694" y="73153"/>
                  </a:lnTo>
                  <a:lnTo>
                    <a:pt x="600610" y="72647"/>
                  </a:lnTo>
                  <a:lnTo>
                    <a:pt x="600188" y="72309"/>
                  </a:lnTo>
                  <a:lnTo>
                    <a:pt x="599935" y="72309"/>
                  </a:lnTo>
                  <a:lnTo>
                    <a:pt x="599766" y="72478"/>
                  </a:lnTo>
                  <a:lnTo>
                    <a:pt x="598415" y="71466"/>
                  </a:lnTo>
                  <a:lnTo>
                    <a:pt x="598331" y="71213"/>
                  </a:lnTo>
                  <a:lnTo>
                    <a:pt x="598246" y="71044"/>
                  </a:lnTo>
                  <a:lnTo>
                    <a:pt x="598331" y="70538"/>
                  </a:lnTo>
                  <a:lnTo>
                    <a:pt x="598162" y="69947"/>
                  </a:lnTo>
                  <a:lnTo>
                    <a:pt x="597909" y="69694"/>
                  </a:lnTo>
                  <a:lnTo>
                    <a:pt x="597571" y="69525"/>
                  </a:lnTo>
                  <a:lnTo>
                    <a:pt x="596811" y="67753"/>
                  </a:lnTo>
                  <a:lnTo>
                    <a:pt x="596643" y="67163"/>
                  </a:lnTo>
                  <a:lnTo>
                    <a:pt x="596389" y="66910"/>
                  </a:lnTo>
                  <a:lnTo>
                    <a:pt x="596220" y="66488"/>
                  </a:lnTo>
                  <a:lnTo>
                    <a:pt x="596136" y="64716"/>
                  </a:lnTo>
                  <a:lnTo>
                    <a:pt x="595461" y="63197"/>
                  </a:lnTo>
                  <a:lnTo>
                    <a:pt x="595039" y="63028"/>
                  </a:lnTo>
                  <a:lnTo>
                    <a:pt x="592591" y="59738"/>
                  </a:lnTo>
                  <a:lnTo>
                    <a:pt x="592675" y="59231"/>
                  </a:lnTo>
                  <a:lnTo>
                    <a:pt x="593181" y="57881"/>
                  </a:lnTo>
                  <a:lnTo>
                    <a:pt x="593181" y="57460"/>
                  </a:lnTo>
                  <a:lnTo>
                    <a:pt x="593266" y="57291"/>
                  </a:lnTo>
                  <a:lnTo>
                    <a:pt x="593435" y="56869"/>
                  </a:lnTo>
                  <a:lnTo>
                    <a:pt x="593435" y="56447"/>
                  </a:lnTo>
                  <a:lnTo>
                    <a:pt x="593435" y="56194"/>
                  </a:lnTo>
                  <a:lnTo>
                    <a:pt x="593181" y="55856"/>
                  </a:lnTo>
                  <a:lnTo>
                    <a:pt x="593012" y="55350"/>
                  </a:lnTo>
                  <a:lnTo>
                    <a:pt x="591915" y="58556"/>
                  </a:lnTo>
                  <a:lnTo>
                    <a:pt x="591409" y="58303"/>
                  </a:lnTo>
                  <a:lnTo>
                    <a:pt x="592844" y="54591"/>
                  </a:lnTo>
                  <a:lnTo>
                    <a:pt x="592675" y="54506"/>
                  </a:lnTo>
                  <a:lnTo>
                    <a:pt x="592591" y="54591"/>
                  </a:lnTo>
                  <a:lnTo>
                    <a:pt x="592506" y="54844"/>
                  </a:lnTo>
                  <a:lnTo>
                    <a:pt x="590396" y="60244"/>
                  </a:lnTo>
                  <a:lnTo>
                    <a:pt x="590649" y="61172"/>
                  </a:lnTo>
                  <a:lnTo>
                    <a:pt x="589636" y="63450"/>
                  </a:lnTo>
                  <a:lnTo>
                    <a:pt x="588961" y="65222"/>
                  </a:lnTo>
                  <a:lnTo>
                    <a:pt x="588708" y="65222"/>
                  </a:lnTo>
                  <a:lnTo>
                    <a:pt x="588201" y="66319"/>
                  </a:lnTo>
                  <a:lnTo>
                    <a:pt x="588285" y="66403"/>
                  </a:lnTo>
                  <a:lnTo>
                    <a:pt x="588032" y="67331"/>
                  </a:lnTo>
                  <a:lnTo>
                    <a:pt x="587948" y="67331"/>
                  </a:lnTo>
                  <a:lnTo>
                    <a:pt x="587694" y="66066"/>
                  </a:lnTo>
                  <a:lnTo>
                    <a:pt x="587694" y="65475"/>
                  </a:lnTo>
                  <a:lnTo>
                    <a:pt x="587863" y="64884"/>
                  </a:lnTo>
                  <a:lnTo>
                    <a:pt x="587694" y="64800"/>
                  </a:lnTo>
                  <a:lnTo>
                    <a:pt x="588285" y="63113"/>
                  </a:lnTo>
                  <a:lnTo>
                    <a:pt x="589467" y="61341"/>
                  </a:lnTo>
                  <a:lnTo>
                    <a:pt x="589551" y="61425"/>
                  </a:lnTo>
                  <a:lnTo>
                    <a:pt x="589720" y="61425"/>
                  </a:lnTo>
                  <a:lnTo>
                    <a:pt x="589636" y="61172"/>
                  </a:lnTo>
                  <a:lnTo>
                    <a:pt x="589383" y="61256"/>
                  </a:lnTo>
                  <a:lnTo>
                    <a:pt x="588201" y="63028"/>
                  </a:lnTo>
                  <a:lnTo>
                    <a:pt x="587610" y="64463"/>
                  </a:lnTo>
                  <a:lnTo>
                    <a:pt x="587441" y="65053"/>
                  </a:lnTo>
                  <a:lnTo>
                    <a:pt x="587357" y="65728"/>
                  </a:lnTo>
                  <a:lnTo>
                    <a:pt x="587610" y="67416"/>
                  </a:lnTo>
                  <a:lnTo>
                    <a:pt x="587272" y="67163"/>
                  </a:lnTo>
                  <a:lnTo>
                    <a:pt x="587019" y="66403"/>
                  </a:lnTo>
                  <a:lnTo>
                    <a:pt x="586766" y="66319"/>
                  </a:lnTo>
                  <a:lnTo>
                    <a:pt x="585584" y="67922"/>
                  </a:lnTo>
                  <a:lnTo>
                    <a:pt x="583980" y="66910"/>
                  </a:lnTo>
                  <a:lnTo>
                    <a:pt x="585922" y="64125"/>
                  </a:lnTo>
                  <a:lnTo>
                    <a:pt x="585753" y="64041"/>
                  </a:lnTo>
                  <a:lnTo>
                    <a:pt x="587694" y="61341"/>
                  </a:lnTo>
                  <a:lnTo>
                    <a:pt x="589467" y="58641"/>
                  </a:lnTo>
                  <a:lnTo>
                    <a:pt x="589720" y="58219"/>
                  </a:lnTo>
                  <a:lnTo>
                    <a:pt x="590987" y="55097"/>
                  </a:lnTo>
                  <a:lnTo>
                    <a:pt x="591409" y="53831"/>
                  </a:lnTo>
                  <a:lnTo>
                    <a:pt x="591662" y="53578"/>
                  </a:lnTo>
                  <a:lnTo>
                    <a:pt x="591662" y="53410"/>
                  </a:lnTo>
                  <a:lnTo>
                    <a:pt x="591746" y="53156"/>
                  </a:lnTo>
                  <a:lnTo>
                    <a:pt x="591493" y="52988"/>
                  </a:lnTo>
                  <a:lnTo>
                    <a:pt x="591240" y="53072"/>
                  </a:lnTo>
                  <a:lnTo>
                    <a:pt x="591240" y="53325"/>
                  </a:lnTo>
                  <a:lnTo>
                    <a:pt x="591240" y="53747"/>
                  </a:lnTo>
                  <a:lnTo>
                    <a:pt x="590396" y="55856"/>
                  </a:lnTo>
                  <a:lnTo>
                    <a:pt x="589298" y="58050"/>
                  </a:lnTo>
                  <a:lnTo>
                    <a:pt x="588961" y="58388"/>
                  </a:lnTo>
                  <a:lnTo>
                    <a:pt x="588792" y="58725"/>
                  </a:lnTo>
                  <a:lnTo>
                    <a:pt x="588708" y="59063"/>
                  </a:lnTo>
                  <a:lnTo>
                    <a:pt x="588539" y="59485"/>
                  </a:lnTo>
                  <a:lnTo>
                    <a:pt x="588201" y="59906"/>
                  </a:lnTo>
                  <a:lnTo>
                    <a:pt x="587948" y="59906"/>
                  </a:lnTo>
                  <a:lnTo>
                    <a:pt x="587779" y="60159"/>
                  </a:lnTo>
                  <a:lnTo>
                    <a:pt x="587694" y="60328"/>
                  </a:lnTo>
                  <a:lnTo>
                    <a:pt x="587610" y="60919"/>
                  </a:lnTo>
                  <a:lnTo>
                    <a:pt x="585922" y="63113"/>
                  </a:lnTo>
                  <a:lnTo>
                    <a:pt x="585331" y="63619"/>
                  </a:lnTo>
                  <a:lnTo>
                    <a:pt x="584318" y="64210"/>
                  </a:lnTo>
                  <a:lnTo>
                    <a:pt x="584065" y="64631"/>
                  </a:lnTo>
                  <a:lnTo>
                    <a:pt x="583811" y="64716"/>
                  </a:lnTo>
                  <a:lnTo>
                    <a:pt x="583558" y="65475"/>
                  </a:lnTo>
                  <a:lnTo>
                    <a:pt x="583643" y="66066"/>
                  </a:lnTo>
                  <a:lnTo>
                    <a:pt x="583389" y="66066"/>
                  </a:lnTo>
                  <a:lnTo>
                    <a:pt x="583220" y="65981"/>
                  </a:lnTo>
                  <a:lnTo>
                    <a:pt x="583305" y="65391"/>
                  </a:lnTo>
                  <a:lnTo>
                    <a:pt x="583305" y="65138"/>
                  </a:lnTo>
                  <a:lnTo>
                    <a:pt x="583052" y="65053"/>
                  </a:lnTo>
                  <a:lnTo>
                    <a:pt x="582714" y="64969"/>
                  </a:lnTo>
                  <a:lnTo>
                    <a:pt x="582461" y="65138"/>
                  </a:lnTo>
                  <a:lnTo>
                    <a:pt x="581954" y="64716"/>
                  </a:lnTo>
                  <a:lnTo>
                    <a:pt x="581701" y="64716"/>
                  </a:lnTo>
                  <a:lnTo>
                    <a:pt x="581363" y="64800"/>
                  </a:lnTo>
                  <a:lnTo>
                    <a:pt x="580773" y="64547"/>
                  </a:lnTo>
                  <a:lnTo>
                    <a:pt x="580435" y="64547"/>
                  </a:lnTo>
                  <a:lnTo>
                    <a:pt x="580013" y="64716"/>
                  </a:lnTo>
                  <a:lnTo>
                    <a:pt x="579844" y="64800"/>
                  </a:lnTo>
                  <a:lnTo>
                    <a:pt x="579675" y="64884"/>
                  </a:lnTo>
                  <a:lnTo>
                    <a:pt x="579506" y="64716"/>
                  </a:lnTo>
                  <a:lnTo>
                    <a:pt x="579253" y="64716"/>
                  </a:lnTo>
                  <a:lnTo>
                    <a:pt x="579084" y="64800"/>
                  </a:lnTo>
                  <a:lnTo>
                    <a:pt x="578831" y="64631"/>
                  </a:lnTo>
                  <a:lnTo>
                    <a:pt x="577396" y="64463"/>
                  </a:lnTo>
                  <a:lnTo>
                    <a:pt x="576805" y="64378"/>
                  </a:lnTo>
                  <a:lnTo>
                    <a:pt x="576467" y="64294"/>
                  </a:lnTo>
                  <a:lnTo>
                    <a:pt x="576130" y="64547"/>
                  </a:lnTo>
                  <a:lnTo>
                    <a:pt x="575876" y="64547"/>
                  </a:lnTo>
                  <a:lnTo>
                    <a:pt x="575623" y="64463"/>
                  </a:lnTo>
                  <a:lnTo>
                    <a:pt x="575201" y="64463"/>
                  </a:lnTo>
                  <a:lnTo>
                    <a:pt x="574863" y="64716"/>
                  </a:lnTo>
                  <a:lnTo>
                    <a:pt x="574357" y="64716"/>
                  </a:lnTo>
                  <a:lnTo>
                    <a:pt x="574188" y="64547"/>
                  </a:lnTo>
                  <a:lnTo>
                    <a:pt x="573175" y="64547"/>
                  </a:lnTo>
                  <a:lnTo>
                    <a:pt x="572753" y="64378"/>
                  </a:lnTo>
                  <a:lnTo>
                    <a:pt x="572247" y="64547"/>
                  </a:lnTo>
                  <a:lnTo>
                    <a:pt x="571993" y="64378"/>
                  </a:lnTo>
                  <a:lnTo>
                    <a:pt x="571656" y="64210"/>
                  </a:lnTo>
                  <a:lnTo>
                    <a:pt x="571065" y="64125"/>
                  </a:lnTo>
                  <a:lnTo>
                    <a:pt x="570727" y="64210"/>
                  </a:lnTo>
                  <a:lnTo>
                    <a:pt x="570389" y="64378"/>
                  </a:lnTo>
                  <a:lnTo>
                    <a:pt x="569967" y="64547"/>
                  </a:lnTo>
                  <a:lnTo>
                    <a:pt x="569292" y="64547"/>
                  </a:lnTo>
                  <a:lnTo>
                    <a:pt x="568870" y="64463"/>
                  </a:lnTo>
                  <a:lnTo>
                    <a:pt x="568364" y="64210"/>
                  </a:lnTo>
                  <a:lnTo>
                    <a:pt x="568026" y="64210"/>
                  </a:lnTo>
                  <a:lnTo>
                    <a:pt x="567688" y="64631"/>
                  </a:lnTo>
                  <a:lnTo>
                    <a:pt x="567013" y="65053"/>
                  </a:lnTo>
                  <a:lnTo>
                    <a:pt x="566591" y="65138"/>
                  </a:lnTo>
                  <a:lnTo>
                    <a:pt x="566253" y="65053"/>
                  </a:lnTo>
                  <a:lnTo>
                    <a:pt x="565409" y="65475"/>
                  </a:lnTo>
                  <a:lnTo>
                    <a:pt x="562032" y="65644"/>
                  </a:lnTo>
                  <a:lnTo>
                    <a:pt x="559922" y="65981"/>
                  </a:lnTo>
                  <a:lnTo>
                    <a:pt x="559500" y="65813"/>
                  </a:lnTo>
                  <a:lnTo>
                    <a:pt x="558571" y="65897"/>
                  </a:lnTo>
                  <a:lnTo>
                    <a:pt x="557812" y="66150"/>
                  </a:lnTo>
                  <a:lnTo>
                    <a:pt x="556630" y="66066"/>
                  </a:lnTo>
                  <a:lnTo>
                    <a:pt x="555617" y="66572"/>
                  </a:lnTo>
                  <a:lnTo>
                    <a:pt x="555026" y="66403"/>
                  </a:lnTo>
                  <a:lnTo>
                    <a:pt x="554013" y="66234"/>
                  </a:lnTo>
                  <a:lnTo>
                    <a:pt x="553338" y="66656"/>
                  </a:lnTo>
                  <a:lnTo>
                    <a:pt x="551396" y="66994"/>
                  </a:lnTo>
                  <a:lnTo>
                    <a:pt x="550974" y="67331"/>
                  </a:lnTo>
                  <a:lnTo>
                    <a:pt x="550299" y="67416"/>
                  </a:lnTo>
                  <a:lnTo>
                    <a:pt x="549708" y="67163"/>
                  </a:lnTo>
                  <a:lnTo>
                    <a:pt x="548864" y="67331"/>
                  </a:lnTo>
                  <a:lnTo>
                    <a:pt x="548104" y="67163"/>
                  </a:lnTo>
                  <a:lnTo>
                    <a:pt x="547682" y="67500"/>
                  </a:lnTo>
                  <a:lnTo>
                    <a:pt x="547091" y="67416"/>
                  </a:lnTo>
                  <a:lnTo>
                    <a:pt x="546584" y="67753"/>
                  </a:lnTo>
                  <a:lnTo>
                    <a:pt x="545065" y="67922"/>
                  </a:lnTo>
                  <a:lnTo>
                    <a:pt x="544812" y="69019"/>
                  </a:lnTo>
                  <a:lnTo>
                    <a:pt x="543292" y="69441"/>
                  </a:lnTo>
                  <a:lnTo>
                    <a:pt x="543292" y="67753"/>
                  </a:lnTo>
                  <a:lnTo>
                    <a:pt x="541520" y="67416"/>
                  </a:lnTo>
                  <a:lnTo>
                    <a:pt x="541689" y="69356"/>
                  </a:lnTo>
                  <a:lnTo>
                    <a:pt x="540760" y="68428"/>
                  </a:lnTo>
                  <a:lnTo>
                    <a:pt x="540338" y="68260"/>
                  </a:lnTo>
                  <a:lnTo>
                    <a:pt x="539831" y="68260"/>
                  </a:lnTo>
                  <a:lnTo>
                    <a:pt x="539325" y="68428"/>
                  </a:lnTo>
                  <a:lnTo>
                    <a:pt x="538987" y="68850"/>
                  </a:lnTo>
                  <a:lnTo>
                    <a:pt x="538312" y="69103"/>
                  </a:lnTo>
                  <a:lnTo>
                    <a:pt x="537974" y="68935"/>
                  </a:lnTo>
                  <a:lnTo>
                    <a:pt x="537468" y="68850"/>
                  </a:lnTo>
                  <a:lnTo>
                    <a:pt x="537046" y="68935"/>
                  </a:lnTo>
                  <a:lnTo>
                    <a:pt x="536455" y="68850"/>
                  </a:lnTo>
                  <a:lnTo>
                    <a:pt x="536117" y="68935"/>
                  </a:lnTo>
                  <a:lnTo>
                    <a:pt x="535948" y="69188"/>
                  </a:lnTo>
                  <a:lnTo>
                    <a:pt x="535864" y="69441"/>
                  </a:lnTo>
                  <a:lnTo>
                    <a:pt x="535188" y="69356"/>
                  </a:lnTo>
                  <a:lnTo>
                    <a:pt x="534598" y="69272"/>
                  </a:lnTo>
                  <a:lnTo>
                    <a:pt x="534260" y="69272"/>
                  </a:lnTo>
                  <a:lnTo>
                    <a:pt x="533922" y="69609"/>
                  </a:lnTo>
                  <a:lnTo>
                    <a:pt x="533838" y="69778"/>
                  </a:lnTo>
                  <a:lnTo>
                    <a:pt x="533416" y="69694"/>
                  </a:lnTo>
                  <a:lnTo>
                    <a:pt x="532825" y="69694"/>
                  </a:lnTo>
                  <a:lnTo>
                    <a:pt x="532487" y="69694"/>
                  </a:lnTo>
                  <a:lnTo>
                    <a:pt x="532234" y="69863"/>
                  </a:lnTo>
                  <a:lnTo>
                    <a:pt x="531896" y="70200"/>
                  </a:lnTo>
                  <a:lnTo>
                    <a:pt x="531559" y="70369"/>
                  </a:lnTo>
                  <a:lnTo>
                    <a:pt x="531221" y="70369"/>
                  </a:lnTo>
                  <a:lnTo>
                    <a:pt x="530377" y="70116"/>
                  </a:lnTo>
                  <a:lnTo>
                    <a:pt x="529871" y="70200"/>
                  </a:lnTo>
                  <a:lnTo>
                    <a:pt x="529617" y="70369"/>
                  </a:lnTo>
                  <a:lnTo>
                    <a:pt x="529280" y="70369"/>
                  </a:lnTo>
                  <a:lnTo>
                    <a:pt x="528942" y="70285"/>
                  </a:lnTo>
                  <a:lnTo>
                    <a:pt x="528267" y="70369"/>
                  </a:lnTo>
                  <a:lnTo>
                    <a:pt x="527591" y="70285"/>
                  </a:lnTo>
                  <a:lnTo>
                    <a:pt x="527169" y="70453"/>
                  </a:lnTo>
                  <a:lnTo>
                    <a:pt x="526325" y="70791"/>
                  </a:lnTo>
                  <a:lnTo>
                    <a:pt x="525650" y="70622"/>
                  </a:lnTo>
                  <a:lnTo>
                    <a:pt x="525312" y="70706"/>
                  </a:lnTo>
                  <a:lnTo>
                    <a:pt x="524552" y="70453"/>
                  </a:lnTo>
                  <a:lnTo>
                    <a:pt x="524130" y="70369"/>
                  </a:lnTo>
                  <a:lnTo>
                    <a:pt x="521767" y="70453"/>
                  </a:lnTo>
                  <a:lnTo>
                    <a:pt x="520585" y="70706"/>
                  </a:lnTo>
                  <a:lnTo>
                    <a:pt x="518981" y="71550"/>
                  </a:lnTo>
                  <a:lnTo>
                    <a:pt x="517377" y="72816"/>
                  </a:lnTo>
                  <a:lnTo>
                    <a:pt x="516871" y="73322"/>
                  </a:lnTo>
                  <a:lnTo>
                    <a:pt x="515773" y="72900"/>
                  </a:lnTo>
                  <a:lnTo>
                    <a:pt x="515182" y="72985"/>
                  </a:lnTo>
                  <a:lnTo>
                    <a:pt x="514845" y="73322"/>
                  </a:lnTo>
                  <a:lnTo>
                    <a:pt x="514254" y="73575"/>
                  </a:lnTo>
                  <a:lnTo>
                    <a:pt x="513747" y="73153"/>
                  </a:lnTo>
                  <a:lnTo>
                    <a:pt x="513241" y="73153"/>
                  </a:lnTo>
                  <a:lnTo>
                    <a:pt x="512734" y="73659"/>
                  </a:lnTo>
                  <a:lnTo>
                    <a:pt x="512059" y="73575"/>
                  </a:lnTo>
                  <a:lnTo>
                    <a:pt x="511299" y="73997"/>
                  </a:lnTo>
                  <a:lnTo>
                    <a:pt x="510877" y="74756"/>
                  </a:lnTo>
                  <a:lnTo>
                    <a:pt x="509780" y="74756"/>
                  </a:lnTo>
                  <a:lnTo>
                    <a:pt x="508682" y="74082"/>
                  </a:lnTo>
                  <a:lnTo>
                    <a:pt x="508091" y="74166"/>
                  </a:lnTo>
                  <a:lnTo>
                    <a:pt x="507500" y="74588"/>
                  </a:lnTo>
                  <a:lnTo>
                    <a:pt x="507247" y="75347"/>
                  </a:lnTo>
                  <a:lnTo>
                    <a:pt x="507163" y="76781"/>
                  </a:lnTo>
                  <a:lnTo>
                    <a:pt x="506825" y="76950"/>
                  </a:lnTo>
                  <a:lnTo>
                    <a:pt x="506066" y="77119"/>
                  </a:lnTo>
                  <a:lnTo>
                    <a:pt x="505643" y="77710"/>
                  </a:lnTo>
                  <a:lnTo>
                    <a:pt x="503871" y="78891"/>
                  </a:lnTo>
                  <a:lnTo>
                    <a:pt x="501592" y="78975"/>
                  </a:lnTo>
                  <a:lnTo>
                    <a:pt x="500663" y="79566"/>
                  </a:lnTo>
                  <a:lnTo>
                    <a:pt x="499988" y="79566"/>
                  </a:lnTo>
                  <a:lnTo>
                    <a:pt x="499312" y="80072"/>
                  </a:lnTo>
                  <a:lnTo>
                    <a:pt x="497709" y="80241"/>
                  </a:lnTo>
                  <a:lnTo>
                    <a:pt x="496695" y="80072"/>
                  </a:lnTo>
                  <a:lnTo>
                    <a:pt x="496189" y="80578"/>
                  </a:lnTo>
                  <a:lnTo>
                    <a:pt x="495345" y="80578"/>
                  </a:lnTo>
                  <a:lnTo>
                    <a:pt x="494501" y="81000"/>
                  </a:lnTo>
                  <a:lnTo>
                    <a:pt x="493488" y="80831"/>
                  </a:lnTo>
                  <a:lnTo>
                    <a:pt x="491799" y="81085"/>
                  </a:lnTo>
                  <a:lnTo>
                    <a:pt x="491208" y="80072"/>
                  </a:lnTo>
                  <a:lnTo>
                    <a:pt x="490196" y="79650"/>
                  </a:lnTo>
                  <a:lnTo>
                    <a:pt x="489183" y="79650"/>
                  </a:lnTo>
                  <a:lnTo>
                    <a:pt x="488338" y="80241"/>
                  </a:lnTo>
                  <a:lnTo>
                    <a:pt x="487494" y="80578"/>
                  </a:lnTo>
                  <a:lnTo>
                    <a:pt x="486650" y="80410"/>
                  </a:lnTo>
                  <a:lnTo>
                    <a:pt x="485975" y="79566"/>
                  </a:lnTo>
                  <a:lnTo>
                    <a:pt x="485553" y="79313"/>
                  </a:lnTo>
                  <a:lnTo>
                    <a:pt x="484624" y="78975"/>
                  </a:lnTo>
                  <a:lnTo>
                    <a:pt x="483864" y="78807"/>
                  </a:lnTo>
                  <a:lnTo>
                    <a:pt x="483358" y="78384"/>
                  </a:lnTo>
                  <a:lnTo>
                    <a:pt x="482514" y="78131"/>
                  </a:lnTo>
                  <a:lnTo>
                    <a:pt x="482007" y="78216"/>
                  </a:lnTo>
                  <a:lnTo>
                    <a:pt x="478293" y="76528"/>
                  </a:lnTo>
                  <a:lnTo>
                    <a:pt x="476520" y="74588"/>
                  </a:lnTo>
                  <a:lnTo>
                    <a:pt x="476689" y="73069"/>
                  </a:lnTo>
                  <a:lnTo>
                    <a:pt x="476689" y="72985"/>
                  </a:lnTo>
                  <a:lnTo>
                    <a:pt x="476267" y="71972"/>
                  </a:lnTo>
                  <a:lnTo>
                    <a:pt x="470865" y="68007"/>
                  </a:lnTo>
                  <a:lnTo>
                    <a:pt x="466728" y="64125"/>
                  </a:lnTo>
                  <a:lnTo>
                    <a:pt x="465293" y="63113"/>
                  </a:lnTo>
                  <a:lnTo>
                    <a:pt x="461495" y="58809"/>
                  </a:lnTo>
                  <a:lnTo>
                    <a:pt x="460735" y="57966"/>
                  </a:lnTo>
                  <a:lnTo>
                    <a:pt x="460566" y="57713"/>
                  </a:lnTo>
                  <a:lnTo>
                    <a:pt x="460313" y="57713"/>
                  </a:lnTo>
                  <a:lnTo>
                    <a:pt x="460228" y="57544"/>
                  </a:lnTo>
                  <a:lnTo>
                    <a:pt x="460144" y="57207"/>
                  </a:lnTo>
                  <a:lnTo>
                    <a:pt x="460059" y="56869"/>
                  </a:lnTo>
                  <a:lnTo>
                    <a:pt x="459469" y="56447"/>
                  </a:lnTo>
                  <a:lnTo>
                    <a:pt x="459131" y="56110"/>
                  </a:lnTo>
                  <a:lnTo>
                    <a:pt x="458962" y="55603"/>
                  </a:lnTo>
                  <a:lnTo>
                    <a:pt x="458456" y="55181"/>
                  </a:lnTo>
                  <a:lnTo>
                    <a:pt x="456936" y="53072"/>
                  </a:lnTo>
                  <a:lnTo>
                    <a:pt x="456430" y="52397"/>
                  </a:lnTo>
                  <a:lnTo>
                    <a:pt x="456261" y="51891"/>
                  </a:lnTo>
                  <a:lnTo>
                    <a:pt x="455923" y="51469"/>
                  </a:lnTo>
                  <a:lnTo>
                    <a:pt x="454826" y="49191"/>
                  </a:lnTo>
                  <a:lnTo>
                    <a:pt x="453982" y="47588"/>
                  </a:lnTo>
                  <a:lnTo>
                    <a:pt x="453391" y="46997"/>
                  </a:lnTo>
                  <a:lnTo>
                    <a:pt x="453306" y="46828"/>
                  </a:lnTo>
                  <a:lnTo>
                    <a:pt x="453475" y="46660"/>
                  </a:lnTo>
                  <a:lnTo>
                    <a:pt x="452462" y="44719"/>
                  </a:lnTo>
                  <a:lnTo>
                    <a:pt x="451703" y="44381"/>
                  </a:lnTo>
                  <a:lnTo>
                    <a:pt x="450690" y="44466"/>
                  </a:lnTo>
                  <a:lnTo>
                    <a:pt x="450099" y="43453"/>
                  </a:lnTo>
                  <a:lnTo>
                    <a:pt x="450267" y="42863"/>
                  </a:lnTo>
                  <a:lnTo>
                    <a:pt x="451618" y="42525"/>
                  </a:lnTo>
                  <a:lnTo>
                    <a:pt x="450858" y="40753"/>
                  </a:lnTo>
                  <a:lnTo>
                    <a:pt x="447904" y="37041"/>
                  </a:lnTo>
                  <a:lnTo>
                    <a:pt x="447735" y="36788"/>
                  </a:lnTo>
                  <a:lnTo>
                    <a:pt x="447482" y="36450"/>
                  </a:lnTo>
                  <a:lnTo>
                    <a:pt x="447144" y="36028"/>
                  </a:lnTo>
                  <a:lnTo>
                    <a:pt x="446891" y="35775"/>
                  </a:lnTo>
                  <a:lnTo>
                    <a:pt x="446722" y="35522"/>
                  </a:lnTo>
                  <a:lnTo>
                    <a:pt x="444949" y="33244"/>
                  </a:lnTo>
                  <a:lnTo>
                    <a:pt x="442079" y="30797"/>
                  </a:lnTo>
                  <a:lnTo>
                    <a:pt x="441910" y="31303"/>
                  </a:lnTo>
                  <a:lnTo>
                    <a:pt x="442164" y="31725"/>
                  </a:lnTo>
                  <a:lnTo>
                    <a:pt x="441573" y="32231"/>
                  </a:lnTo>
                  <a:lnTo>
                    <a:pt x="440560" y="32147"/>
                  </a:lnTo>
                  <a:lnTo>
                    <a:pt x="438618" y="33413"/>
                  </a:lnTo>
                  <a:lnTo>
                    <a:pt x="437943" y="34172"/>
                  </a:lnTo>
                  <a:lnTo>
                    <a:pt x="437521" y="35269"/>
                  </a:lnTo>
                  <a:lnTo>
                    <a:pt x="436930" y="35691"/>
                  </a:lnTo>
                  <a:lnTo>
                    <a:pt x="436592" y="35522"/>
                  </a:lnTo>
                  <a:lnTo>
                    <a:pt x="436423" y="35269"/>
                  </a:lnTo>
                  <a:lnTo>
                    <a:pt x="436170" y="35100"/>
                  </a:lnTo>
                  <a:lnTo>
                    <a:pt x="436170" y="35016"/>
                  </a:lnTo>
                  <a:lnTo>
                    <a:pt x="436170" y="34763"/>
                  </a:lnTo>
                  <a:lnTo>
                    <a:pt x="435917" y="33834"/>
                  </a:lnTo>
                  <a:lnTo>
                    <a:pt x="435664" y="33328"/>
                  </a:lnTo>
                  <a:lnTo>
                    <a:pt x="435242" y="32906"/>
                  </a:lnTo>
                  <a:lnTo>
                    <a:pt x="434904" y="32738"/>
                  </a:lnTo>
                  <a:lnTo>
                    <a:pt x="434566" y="32569"/>
                  </a:lnTo>
                  <a:lnTo>
                    <a:pt x="434144" y="32484"/>
                  </a:lnTo>
                  <a:lnTo>
                    <a:pt x="433638" y="32484"/>
                  </a:lnTo>
                  <a:lnTo>
                    <a:pt x="433384" y="32569"/>
                  </a:lnTo>
                  <a:lnTo>
                    <a:pt x="432625" y="32231"/>
                  </a:lnTo>
                  <a:lnTo>
                    <a:pt x="432456" y="31978"/>
                  </a:lnTo>
                  <a:lnTo>
                    <a:pt x="432456" y="31388"/>
                  </a:lnTo>
                  <a:lnTo>
                    <a:pt x="431781" y="30206"/>
                  </a:lnTo>
                  <a:lnTo>
                    <a:pt x="431527" y="30038"/>
                  </a:lnTo>
                  <a:lnTo>
                    <a:pt x="431527" y="29785"/>
                  </a:lnTo>
                  <a:lnTo>
                    <a:pt x="431274" y="29447"/>
                  </a:lnTo>
                  <a:lnTo>
                    <a:pt x="431190" y="29025"/>
                  </a:lnTo>
                  <a:lnTo>
                    <a:pt x="430937" y="28772"/>
                  </a:lnTo>
                  <a:lnTo>
                    <a:pt x="430514" y="28435"/>
                  </a:lnTo>
                  <a:lnTo>
                    <a:pt x="429924" y="28181"/>
                  </a:lnTo>
                  <a:lnTo>
                    <a:pt x="429586" y="27506"/>
                  </a:lnTo>
                  <a:lnTo>
                    <a:pt x="429586" y="27169"/>
                  </a:lnTo>
                  <a:lnTo>
                    <a:pt x="429586" y="26916"/>
                  </a:lnTo>
                  <a:lnTo>
                    <a:pt x="429333" y="26831"/>
                  </a:lnTo>
                  <a:lnTo>
                    <a:pt x="428826" y="27253"/>
                  </a:lnTo>
                  <a:lnTo>
                    <a:pt x="428151" y="27338"/>
                  </a:lnTo>
                  <a:lnTo>
                    <a:pt x="426463" y="26578"/>
                  </a:lnTo>
                  <a:lnTo>
                    <a:pt x="425787" y="26578"/>
                  </a:lnTo>
                  <a:lnTo>
                    <a:pt x="420132" y="26409"/>
                  </a:lnTo>
                  <a:lnTo>
                    <a:pt x="419963" y="26409"/>
                  </a:lnTo>
                  <a:lnTo>
                    <a:pt x="416164" y="25988"/>
                  </a:lnTo>
                  <a:lnTo>
                    <a:pt x="413631" y="25650"/>
                  </a:lnTo>
                  <a:lnTo>
                    <a:pt x="411606" y="24891"/>
                  </a:lnTo>
                  <a:lnTo>
                    <a:pt x="411437" y="23034"/>
                  </a:lnTo>
                  <a:lnTo>
                    <a:pt x="410930" y="22275"/>
                  </a:lnTo>
                  <a:lnTo>
                    <a:pt x="410424" y="21516"/>
                  </a:lnTo>
                  <a:lnTo>
                    <a:pt x="410255" y="21684"/>
                  </a:lnTo>
                  <a:lnTo>
                    <a:pt x="408989" y="22528"/>
                  </a:lnTo>
                  <a:lnTo>
                    <a:pt x="407385" y="22528"/>
                  </a:lnTo>
                  <a:lnTo>
                    <a:pt x="403249" y="18563"/>
                  </a:lnTo>
                  <a:lnTo>
                    <a:pt x="401982" y="16453"/>
                  </a:lnTo>
                  <a:lnTo>
                    <a:pt x="398015" y="12741"/>
                  </a:lnTo>
                  <a:lnTo>
                    <a:pt x="390586" y="7088"/>
                  </a:lnTo>
                  <a:lnTo>
                    <a:pt x="385690" y="7088"/>
                  </a:lnTo>
                  <a:lnTo>
                    <a:pt x="383918" y="6581"/>
                  </a:lnTo>
                  <a:lnTo>
                    <a:pt x="373703" y="5231"/>
                  </a:lnTo>
                  <a:lnTo>
                    <a:pt x="368976" y="4978"/>
                  </a:lnTo>
                  <a:lnTo>
                    <a:pt x="367119" y="6581"/>
                  </a:lnTo>
                  <a:lnTo>
                    <a:pt x="365937" y="7003"/>
                  </a:lnTo>
                  <a:lnTo>
                    <a:pt x="364756" y="7931"/>
                  </a:lnTo>
                  <a:lnTo>
                    <a:pt x="362983" y="8353"/>
                  </a:lnTo>
                  <a:lnTo>
                    <a:pt x="361126" y="10125"/>
                  </a:lnTo>
                  <a:lnTo>
                    <a:pt x="359606" y="9872"/>
                  </a:lnTo>
                  <a:lnTo>
                    <a:pt x="359353" y="7088"/>
                  </a:lnTo>
                  <a:lnTo>
                    <a:pt x="359522" y="169"/>
                  </a:lnTo>
                  <a:lnTo>
                    <a:pt x="359268" y="169"/>
                  </a:lnTo>
                  <a:lnTo>
                    <a:pt x="359100" y="7931"/>
                  </a:lnTo>
                  <a:lnTo>
                    <a:pt x="359353" y="10041"/>
                  </a:lnTo>
                  <a:lnTo>
                    <a:pt x="358509" y="10547"/>
                  </a:lnTo>
                  <a:lnTo>
                    <a:pt x="357580" y="10969"/>
                  </a:lnTo>
                  <a:lnTo>
                    <a:pt x="357918" y="9366"/>
                  </a:lnTo>
                  <a:lnTo>
                    <a:pt x="357918" y="84"/>
                  </a:lnTo>
                  <a:lnTo>
                    <a:pt x="357580" y="0"/>
                  </a:lnTo>
                  <a:lnTo>
                    <a:pt x="357665" y="9281"/>
                  </a:lnTo>
                  <a:lnTo>
                    <a:pt x="357327" y="10884"/>
                  </a:lnTo>
                  <a:lnTo>
                    <a:pt x="356230" y="11391"/>
                  </a:lnTo>
                  <a:lnTo>
                    <a:pt x="355385" y="11728"/>
                  </a:lnTo>
                  <a:lnTo>
                    <a:pt x="351418" y="10547"/>
                  </a:lnTo>
                  <a:lnTo>
                    <a:pt x="346606" y="9113"/>
                  </a:lnTo>
                  <a:lnTo>
                    <a:pt x="343483" y="9703"/>
                  </a:lnTo>
                  <a:lnTo>
                    <a:pt x="340782" y="9281"/>
                  </a:lnTo>
                  <a:lnTo>
                    <a:pt x="333438" y="12319"/>
                  </a:lnTo>
                  <a:lnTo>
                    <a:pt x="328119" y="14428"/>
                  </a:lnTo>
                  <a:lnTo>
                    <a:pt x="326938" y="14344"/>
                  </a:lnTo>
                  <a:lnTo>
                    <a:pt x="325165" y="14091"/>
                  </a:lnTo>
                  <a:lnTo>
                    <a:pt x="324912" y="12741"/>
                  </a:lnTo>
                  <a:lnTo>
                    <a:pt x="323392" y="11475"/>
                  </a:lnTo>
                  <a:lnTo>
                    <a:pt x="322379" y="11813"/>
                  </a:lnTo>
                  <a:lnTo>
                    <a:pt x="321788" y="11560"/>
                  </a:lnTo>
                  <a:lnTo>
                    <a:pt x="321113" y="10547"/>
                  </a:lnTo>
                  <a:lnTo>
                    <a:pt x="317652" y="8944"/>
                  </a:lnTo>
                  <a:lnTo>
                    <a:pt x="314529" y="8016"/>
                  </a:lnTo>
                  <a:lnTo>
                    <a:pt x="311574" y="8184"/>
                  </a:lnTo>
                  <a:lnTo>
                    <a:pt x="311490" y="8606"/>
                  </a:lnTo>
                  <a:lnTo>
                    <a:pt x="313769" y="8522"/>
                  </a:lnTo>
                  <a:lnTo>
                    <a:pt x="316555" y="9113"/>
                  </a:lnTo>
                  <a:lnTo>
                    <a:pt x="317483" y="11053"/>
                  </a:lnTo>
                  <a:lnTo>
                    <a:pt x="317737" y="16031"/>
                  </a:lnTo>
                  <a:lnTo>
                    <a:pt x="316977" y="18056"/>
                  </a:lnTo>
                  <a:lnTo>
                    <a:pt x="316048" y="18394"/>
                  </a:lnTo>
                  <a:lnTo>
                    <a:pt x="314191" y="18394"/>
                  </a:lnTo>
                  <a:lnTo>
                    <a:pt x="312925" y="18225"/>
                  </a:lnTo>
                  <a:lnTo>
                    <a:pt x="310730" y="18225"/>
                  </a:lnTo>
                  <a:lnTo>
                    <a:pt x="310477" y="18056"/>
                  </a:lnTo>
                  <a:lnTo>
                    <a:pt x="310055" y="18056"/>
                  </a:lnTo>
                  <a:lnTo>
                    <a:pt x="309464" y="17635"/>
                  </a:lnTo>
                  <a:lnTo>
                    <a:pt x="309211" y="17635"/>
                  </a:lnTo>
                  <a:lnTo>
                    <a:pt x="308873" y="17381"/>
                  </a:lnTo>
                  <a:lnTo>
                    <a:pt x="308957" y="16959"/>
                  </a:lnTo>
                  <a:lnTo>
                    <a:pt x="308366" y="16453"/>
                  </a:lnTo>
                  <a:lnTo>
                    <a:pt x="308282" y="16453"/>
                  </a:lnTo>
                  <a:lnTo>
                    <a:pt x="308113" y="16622"/>
                  </a:lnTo>
                  <a:lnTo>
                    <a:pt x="307776" y="16538"/>
                  </a:lnTo>
                  <a:lnTo>
                    <a:pt x="307438" y="16285"/>
                  </a:lnTo>
                  <a:lnTo>
                    <a:pt x="307522" y="15863"/>
                  </a:lnTo>
                  <a:lnTo>
                    <a:pt x="307607" y="15441"/>
                  </a:lnTo>
                  <a:lnTo>
                    <a:pt x="306256" y="13838"/>
                  </a:lnTo>
                  <a:lnTo>
                    <a:pt x="307522" y="12910"/>
                  </a:lnTo>
                  <a:lnTo>
                    <a:pt x="307860" y="12741"/>
                  </a:lnTo>
                  <a:lnTo>
                    <a:pt x="308029" y="12150"/>
                  </a:lnTo>
                  <a:lnTo>
                    <a:pt x="307944" y="11897"/>
                  </a:lnTo>
                  <a:lnTo>
                    <a:pt x="307607" y="11728"/>
                  </a:lnTo>
                  <a:lnTo>
                    <a:pt x="307100" y="11813"/>
                  </a:lnTo>
                  <a:lnTo>
                    <a:pt x="306932" y="11981"/>
                  </a:lnTo>
                  <a:lnTo>
                    <a:pt x="306256" y="11981"/>
                  </a:lnTo>
                  <a:lnTo>
                    <a:pt x="305834" y="11981"/>
                  </a:lnTo>
                  <a:lnTo>
                    <a:pt x="305412" y="11560"/>
                  </a:lnTo>
                  <a:lnTo>
                    <a:pt x="305328" y="11560"/>
                  </a:lnTo>
                  <a:lnTo>
                    <a:pt x="305159" y="11475"/>
                  </a:lnTo>
                  <a:lnTo>
                    <a:pt x="304821" y="10884"/>
                  </a:lnTo>
                  <a:lnTo>
                    <a:pt x="304737" y="10547"/>
                  </a:lnTo>
                  <a:lnTo>
                    <a:pt x="304821" y="10463"/>
                  </a:lnTo>
                  <a:lnTo>
                    <a:pt x="304821" y="10294"/>
                  </a:lnTo>
                  <a:lnTo>
                    <a:pt x="304737" y="10125"/>
                  </a:lnTo>
                  <a:lnTo>
                    <a:pt x="304737" y="9788"/>
                  </a:lnTo>
                  <a:lnTo>
                    <a:pt x="304737" y="9450"/>
                  </a:lnTo>
                  <a:lnTo>
                    <a:pt x="304568" y="9366"/>
                  </a:lnTo>
                  <a:lnTo>
                    <a:pt x="303302" y="9956"/>
                  </a:lnTo>
                  <a:lnTo>
                    <a:pt x="302626" y="9872"/>
                  </a:lnTo>
                  <a:lnTo>
                    <a:pt x="302626" y="10378"/>
                  </a:lnTo>
                  <a:lnTo>
                    <a:pt x="301782" y="10378"/>
                  </a:lnTo>
                  <a:lnTo>
                    <a:pt x="300938" y="11306"/>
                  </a:lnTo>
                  <a:lnTo>
                    <a:pt x="300094" y="11306"/>
                  </a:lnTo>
                  <a:lnTo>
                    <a:pt x="299250" y="12150"/>
                  </a:lnTo>
                  <a:lnTo>
                    <a:pt x="298406" y="12994"/>
                  </a:lnTo>
                  <a:lnTo>
                    <a:pt x="297561" y="12994"/>
                  </a:lnTo>
                  <a:lnTo>
                    <a:pt x="297561" y="13838"/>
                  </a:lnTo>
                  <a:lnTo>
                    <a:pt x="296717" y="13838"/>
                  </a:lnTo>
                  <a:lnTo>
                    <a:pt x="296717" y="14681"/>
                  </a:lnTo>
                  <a:lnTo>
                    <a:pt x="295873" y="14681"/>
                  </a:lnTo>
                  <a:lnTo>
                    <a:pt x="295029" y="15525"/>
                  </a:lnTo>
                  <a:lnTo>
                    <a:pt x="294185" y="15525"/>
                  </a:lnTo>
                  <a:lnTo>
                    <a:pt x="293341" y="16369"/>
                  </a:lnTo>
                  <a:lnTo>
                    <a:pt x="293341" y="17213"/>
                  </a:lnTo>
                  <a:lnTo>
                    <a:pt x="292496" y="17213"/>
                  </a:lnTo>
                  <a:lnTo>
                    <a:pt x="292496" y="18056"/>
                  </a:lnTo>
                  <a:lnTo>
                    <a:pt x="291652" y="18056"/>
                  </a:lnTo>
                  <a:lnTo>
                    <a:pt x="291652" y="18984"/>
                  </a:lnTo>
                  <a:lnTo>
                    <a:pt x="290808" y="18984"/>
                  </a:lnTo>
                  <a:lnTo>
                    <a:pt x="290808" y="19828"/>
                  </a:lnTo>
                  <a:lnTo>
                    <a:pt x="289964" y="19828"/>
                  </a:lnTo>
                  <a:lnTo>
                    <a:pt x="289120" y="21516"/>
                  </a:lnTo>
                  <a:lnTo>
                    <a:pt x="288276" y="21516"/>
                  </a:lnTo>
                  <a:lnTo>
                    <a:pt x="288276" y="22360"/>
                  </a:lnTo>
                  <a:lnTo>
                    <a:pt x="287432" y="22360"/>
                  </a:lnTo>
                  <a:lnTo>
                    <a:pt x="287432" y="23203"/>
                  </a:lnTo>
                  <a:lnTo>
                    <a:pt x="286588" y="24047"/>
                  </a:lnTo>
                  <a:lnTo>
                    <a:pt x="286588" y="24891"/>
                  </a:lnTo>
                  <a:lnTo>
                    <a:pt x="286672" y="25735"/>
                  </a:lnTo>
                  <a:lnTo>
                    <a:pt x="286672" y="26578"/>
                  </a:lnTo>
                  <a:lnTo>
                    <a:pt x="286672" y="27422"/>
                  </a:lnTo>
                  <a:lnTo>
                    <a:pt x="287516" y="27422"/>
                  </a:lnTo>
                  <a:lnTo>
                    <a:pt x="287516" y="28266"/>
                  </a:lnTo>
                  <a:lnTo>
                    <a:pt x="287516" y="29109"/>
                  </a:lnTo>
                  <a:lnTo>
                    <a:pt x="288360" y="29109"/>
                  </a:lnTo>
                  <a:lnTo>
                    <a:pt x="288360" y="29953"/>
                  </a:lnTo>
                  <a:lnTo>
                    <a:pt x="288360" y="30797"/>
                  </a:lnTo>
                  <a:lnTo>
                    <a:pt x="289204" y="30797"/>
                  </a:lnTo>
                  <a:lnTo>
                    <a:pt x="289204" y="31641"/>
                  </a:lnTo>
                  <a:lnTo>
                    <a:pt x="289204" y="32484"/>
                  </a:lnTo>
                  <a:lnTo>
                    <a:pt x="289204" y="33413"/>
                  </a:lnTo>
                  <a:lnTo>
                    <a:pt x="289204" y="34256"/>
                  </a:lnTo>
                  <a:lnTo>
                    <a:pt x="290049" y="34256"/>
                  </a:lnTo>
                  <a:lnTo>
                    <a:pt x="290049" y="35100"/>
                  </a:lnTo>
                  <a:lnTo>
                    <a:pt x="290049" y="35944"/>
                  </a:lnTo>
                  <a:lnTo>
                    <a:pt x="290893" y="36788"/>
                  </a:lnTo>
                  <a:lnTo>
                    <a:pt x="290893" y="37631"/>
                  </a:lnTo>
                  <a:lnTo>
                    <a:pt x="290893" y="38475"/>
                  </a:lnTo>
                  <a:lnTo>
                    <a:pt x="290893" y="39319"/>
                  </a:lnTo>
                  <a:lnTo>
                    <a:pt x="290977" y="40163"/>
                  </a:lnTo>
                  <a:lnTo>
                    <a:pt x="291821" y="40163"/>
                  </a:lnTo>
                  <a:lnTo>
                    <a:pt x="292665" y="39319"/>
                  </a:lnTo>
                  <a:lnTo>
                    <a:pt x="293510" y="39319"/>
                  </a:lnTo>
                  <a:lnTo>
                    <a:pt x="293425" y="38475"/>
                  </a:lnTo>
                  <a:lnTo>
                    <a:pt x="293425" y="37547"/>
                  </a:lnTo>
                  <a:lnTo>
                    <a:pt x="293425" y="36703"/>
                  </a:lnTo>
                  <a:lnTo>
                    <a:pt x="293425" y="35859"/>
                  </a:lnTo>
                  <a:lnTo>
                    <a:pt x="293425" y="34172"/>
                  </a:lnTo>
                  <a:lnTo>
                    <a:pt x="293425" y="33328"/>
                  </a:lnTo>
                  <a:lnTo>
                    <a:pt x="293425" y="32484"/>
                  </a:lnTo>
                  <a:lnTo>
                    <a:pt x="293425" y="31641"/>
                  </a:lnTo>
                  <a:lnTo>
                    <a:pt x="293425" y="29953"/>
                  </a:lnTo>
                  <a:lnTo>
                    <a:pt x="292581" y="28266"/>
                  </a:lnTo>
                  <a:lnTo>
                    <a:pt x="292581" y="26578"/>
                  </a:lnTo>
                  <a:lnTo>
                    <a:pt x="292581" y="25735"/>
                  </a:lnTo>
                  <a:lnTo>
                    <a:pt x="291737" y="24891"/>
                  </a:lnTo>
                  <a:lnTo>
                    <a:pt x="292581" y="24891"/>
                  </a:lnTo>
                  <a:lnTo>
                    <a:pt x="292581" y="24047"/>
                  </a:lnTo>
                  <a:lnTo>
                    <a:pt x="293425" y="24047"/>
                  </a:lnTo>
                  <a:lnTo>
                    <a:pt x="294269" y="24047"/>
                  </a:lnTo>
                  <a:lnTo>
                    <a:pt x="295114" y="24047"/>
                  </a:lnTo>
                  <a:lnTo>
                    <a:pt x="295957" y="24047"/>
                  </a:lnTo>
                  <a:lnTo>
                    <a:pt x="295957" y="23203"/>
                  </a:lnTo>
                  <a:lnTo>
                    <a:pt x="296802" y="23119"/>
                  </a:lnTo>
                  <a:lnTo>
                    <a:pt x="297646" y="23119"/>
                  </a:lnTo>
                  <a:lnTo>
                    <a:pt x="298490" y="23119"/>
                  </a:lnTo>
                  <a:lnTo>
                    <a:pt x="299334" y="23119"/>
                  </a:lnTo>
                  <a:lnTo>
                    <a:pt x="300178" y="23119"/>
                  </a:lnTo>
                  <a:lnTo>
                    <a:pt x="300178" y="23963"/>
                  </a:lnTo>
                  <a:lnTo>
                    <a:pt x="301022" y="23963"/>
                  </a:lnTo>
                  <a:lnTo>
                    <a:pt x="301867" y="23963"/>
                  </a:lnTo>
                  <a:lnTo>
                    <a:pt x="302711" y="23963"/>
                  </a:lnTo>
                  <a:lnTo>
                    <a:pt x="303555" y="23963"/>
                  </a:lnTo>
                  <a:lnTo>
                    <a:pt x="304399" y="23963"/>
                  </a:lnTo>
                  <a:lnTo>
                    <a:pt x="304399" y="23119"/>
                  </a:lnTo>
                  <a:lnTo>
                    <a:pt x="305243" y="23119"/>
                  </a:lnTo>
                  <a:lnTo>
                    <a:pt x="306087" y="23119"/>
                  </a:lnTo>
                  <a:lnTo>
                    <a:pt x="306932" y="23119"/>
                  </a:lnTo>
                  <a:lnTo>
                    <a:pt x="307776" y="23119"/>
                  </a:lnTo>
                  <a:lnTo>
                    <a:pt x="307776" y="23963"/>
                  </a:lnTo>
                  <a:lnTo>
                    <a:pt x="308620" y="23963"/>
                  </a:lnTo>
                  <a:lnTo>
                    <a:pt x="309464" y="23963"/>
                  </a:lnTo>
                  <a:lnTo>
                    <a:pt x="310308" y="23963"/>
                  </a:lnTo>
                  <a:lnTo>
                    <a:pt x="311152" y="23963"/>
                  </a:lnTo>
                  <a:lnTo>
                    <a:pt x="311152" y="24806"/>
                  </a:lnTo>
                  <a:lnTo>
                    <a:pt x="311996" y="24806"/>
                  </a:lnTo>
                  <a:lnTo>
                    <a:pt x="312840" y="24806"/>
                  </a:lnTo>
                  <a:lnTo>
                    <a:pt x="313685" y="24806"/>
                  </a:lnTo>
                  <a:lnTo>
                    <a:pt x="314529" y="24806"/>
                  </a:lnTo>
                  <a:lnTo>
                    <a:pt x="314529" y="25650"/>
                  </a:lnTo>
                  <a:lnTo>
                    <a:pt x="315373" y="25650"/>
                  </a:lnTo>
                  <a:lnTo>
                    <a:pt x="316217" y="25566"/>
                  </a:lnTo>
                  <a:lnTo>
                    <a:pt x="317061" y="25566"/>
                  </a:lnTo>
                  <a:lnTo>
                    <a:pt x="317061" y="26409"/>
                  </a:lnTo>
                  <a:lnTo>
                    <a:pt x="317905" y="26409"/>
                  </a:lnTo>
                  <a:lnTo>
                    <a:pt x="318750" y="26409"/>
                  </a:lnTo>
                  <a:lnTo>
                    <a:pt x="319594" y="26409"/>
                  </a:lnTo>
                  <a:lnTo>
                    <a:pt x="320522" y="26409"/>
                  </a:lnTo>
                  <a:lnTo>
                    <a:pt x="320522" y="27253"/>
                  </a:lnTo>
                  <a:lnTo>
                    <a:pt x="321366" y="27253"/>
                  </a:lnTo>
                  <a:lnTo>
                    <a:pt x="322211" y="27253"/>
                  </a:lnTo>
                  <a:lnTo>
                    <a:pt x="323055" y="27253"/>
                  </a:lnTo>
                  <a:lnTo>
                    <a:pt x="323055" y="28097"/>
                  </a:lnTo>
                  <a:lnTo>
                    <a:pt x="323899" y="28097"/>
                  </a:lnTo>
                  <a:lnTo>
                    <a:pt x="324743" y="28097"/>
                  </a:lnTo>
                  <a:lnTo>
                    <a:pt x="324743" y="28941"/>
                  </a:lnTo>
                  <a:lnTo>
                    <a:pt x="325587" y="28941"/>
                  </a:lnTo>
                  <a:lnTo>
                    <a:pt x="325587" y="29785"/>
                  </a:lnTo>
                  <a:lnTo>
                    <a:pt x="326431" y="29785"/>
                  </a:lnTo>
                  <a:lnTo>
                    <a:pt x="327275" y="29785"/>
                  </a:lnTo>
                  <a:lnTo>
                    <a:pt x="327275" y="30628"/>
                  </a:lnTo>
                  <a:lnTo>
                    <a:pt x="328119" y="30628"/>
                  </a:lnTo>
                  <a:lnTo>
                    <a:pt x="327275" y="31472"/>
                  </a:lnTo>
                  <a:lnTo>
                    <a:pt x="328119" y="31472"/>
                  </a:lnTo>
                  <a:lnTo>
                    <a:pt x="328964" y="32316"/>
                  </a:lnTo>
                  <a:lnTo>
                    <a:pt x="329808" y="32316"/>
                  </a:lnTo>
                  <a:lnTo>
                    <a:pt x="330652" y="32316"/>
                  </a:lnTo>
                  <a:lnTo>
                    <a:pt x="330652" y="31472"/>
                  </a:lnTo>
                  <a:lnTo>
                    <a:pt x="331496" y="31472"/>
                  </a:lnTo>
                  <a:lnTo>
                    <a:pt x="332340" y="31472"/>
                  </a:lnTo>
                  <a:lnTo>
                    <a:pt x="333184" y="31472"/>
                  </a:lnTo>
                  <a:lnTo>
                    <a:pt x="334029" y="31472"/>
                  </a:lnTo>
                  <a:lnTo>
                    <a:pt x="334873" y="32316"/>
                  </a:lnTo>
                  <a:lnTo>
                    <a:pt x="335717" y="32316"/>
                  </a:lnTo>
                  <a:lnTo>
                    <a:pt x="336561" y="32316"/>
                  </a:lnTo>
                  <a:lnTo>
                    <a:pt x="336561" y="33160"/>
                  </a:lnTo>
                  <a:lnTo>
                    <a:pt x="337405" y="33160"/>
                  </a:lnTo>
                  <a:lnTo>
                    <a:pt x="338249" y="33160"/>
                  </a:lnTo>
                  <a:lnTo>
                    <a:pt x="339093" y="34003"/>
                  </a:lnTo>
                  <a:lnTo>
                    <a:pt x="339938" y="34003"/>
                  </a:lnTo>
                  <a:lnTo>
                    <a:pt x="340782" y="34003"/>
                  </a:lnTo>
                  <a:lnTo>
                    <a:pt x="341710" y="34847"/>
                  </a:lnTo>
                  <a:lnTo>
                    <a:pt x="342554" y="34847"/>
                  </a:lnTo>
                  <a:lnTo>
                    <a:pt x="343399" y="34763"/>
                  </a:lnTo>
                  <a:lnTo>
                    <a:pt x="343399" y="35691"/>
                  </a:lnTo>
                  <a:lnTo>
                    <a:pt x="344243" y="35606"/>
                  </a:lnTo>
                  <a:lnTo>
                    <a:pt x="345087" y="35606"/>
                  </a:lnTo>
                  <a:lnTo>
                    <a:pt x="345087" y="36450"/>
                  </a:lnTo>
                  <a:lnTo>
                    <a:pt x="345931" y="36450"/>
                  </a:lnTo>
                  <a:lnTo>
                    <a:pt x="346775" y="36450"/>
                  </a:lnTo>
                  <a:lnTo>
                    <a:pt x="346775" y="37294"/>
                  </a:lnTo>
                  <a:lnTo>
                    <a:pt x="347619" y="37294"/>
                  </a:lnTo>
                  <a:lnTo>
                    <a:pt x="347619" y="38138"/>
                  </a:lnTo>
                  <a:lnTo>
                    <a:pt x="348463" y="38138"/>
                  </a:lnTo>
                  <a:lnTo>
                    <a:pt x="349308" y="38138"/>
                  </a:lnTo>
                  <a:lnTo>
                    <a:pt x="349308" y="38981"/>
                  </a:lnTo>
                  <a:lnTo>
                    <a:pt x="349308" y="39825"/>
                  </a:lnTo>
                  <a:lnTo>
                    <a:pt x="349308" y="40753"/>
                  </a:lnTo>
                  <a:lnTo>
                    <a:pt x="349308" y="41597"/>
                  </a:lnTo>
                  <a:lnTo>
                    <a:pt x="349308" y="42441"/>
                  </a:lnTo>
                  <a:lnTo>
                    <a:pt x="349308" y="43284"/>
                  </a:lnTo>
                  <a:lnTo>
                    <a:pt x="348463" y="43284"/>
                  </a:lnTo>
                  <a:lnTo>
                    <a:pt x="348463" y="44128"/>
                  </a:lnTo>
                  <a:lnTo>
                    <a:pt x="347619" y="44128"/>
                  </a:lnTo>
                  <a:lnTo>
                    <a:pt x="346775" y="44128"/>
                  </a:lnTo>
                  <a:lnTo>
                    <a:pt x="345931" y="44972"/>
                  </a:lnTo>
                  <a:lnTo>
                    <a:pt x="345087" y="44972"/>
                  </a:lnTo>
                  <a:lnTo>
                    <a:pt x="345087" y="45816"/>
                  </a:lnTo>
                  <a:lnTo>
                    <a:pt x="344243" y="45816"/>
                  </a:lnTo>
                  <a:lnTo>
                    <a:pt x="344243" y="46660"/>
                  </a:lnTo>
                  <a:lnTo>
                    <a:pt x="343399" y="46660"/>
                  </a:lnTo>
                  <a:lnTo>
                    <a:pt x="343399" y="47503"/>
                  </a:lnTo>
                  <a:lnTo>
                    <a:pt x="345087" y="50035"/>
                  </a:lnTo>
                  <a:lnTo>
                    <a:pt x="345087" y="50878"/>
                  </a:lnTo>
                  <a:lnTo>
                    <a:pt x="346016" y="51722"/>
                  </a:lnTo>
                  <a:lnTo>
                    <a:pt x="346016" y="52566"/>
                  </a:lnTo>
                  <a:lnTo>
                    <a:pt x="345171" y="53410"/>
                  </a:lnTo>
                  <a:lnTo>
                    <a:pt x="345171" y="54253"/>
                  </a:lnTo>
                  <a:lnTo>
                    <a:pt x="346016" y="54253"/>
                  </a:lnTo>
                  <a:lnTo>
                    <a:pt x="346016" y="53410"/>
                  </a:lnTo>
                  <a:lnTo>
                    <a:pt x="346859" y="53410"/>
                  </a:lnTo>
                  <a:lnTo>
                    <a:pt x="347704" y="53410"/>
                  </a:lnTo>
                  <a:lnTo>
                    <a:pt x="347704" y="52566"/>
                  </a:lnTo>
                  <a:lnTo>
                    <a:pt x="348548" y="52566"/>
                  </a:lnTo>
                  <a:lnTo>
                    <a:pt x="349392" y="52566"/>
                  </a:lnTo>
                  <a:lnTo>
                    <a:pt x="349392" y="51722"/>
                  </a:lnTo>
                  <a:lnTo>
                    <a:pt x="350236" y="51722"/>
                  </a:lnTo>
                  <a:lnTo>
                    <a:pt x="351080" y="51722"/>
                  </a:lnTo>
                  <a:lnTo>
                    <a:pt x="351080" y="50878"/>
                  </a:lnTo>
                  <a:lnTo>
                    <a:pt x="351924" y="50878"/>
                  </a:lnTo>
                  <a:lnTo>
                    <a:pt x="351924" y="50035"/>
                  </a:lnTo>
                  <a:lnTo>
                    <a:pt x="352769" y="50035"/>
                  </a:lnTo>
                  <a:lnTo>
                    <a:pt x="352769" y="49191"/>
                  </a:lnTo>
                  <a:lnTo>
                    <a:pt x="353613" y="49191"/>
                  </a:lnTo>
                  <a:lnTo>
                    <a:pt x="353613" y="48347"/>
                  </a:lnTo>
                  <a:lnTo>
                    <a:pt x="354457" y="48347"/>
                  </a:lnTo>
                  <a:lnTo>
                    <a:pt x="354457" y="47503"/>
                  </a:lnTo>
                  <a:lnTo>
                    <a:pt x="354457" y="46660"/>
                  </a:lnTo>
                  <a:lnTo>
                    <a:pt x="354372" y="45816"/>
                  </a:lnTo>
                  <a:lnTo>
                    <a:pt x="355217" y="45731"/>
                  </a:lnTo>
                  <a:lnTo>
                    <a:pt x="355217" y="44888"/>
                  </a:lnTo>
                  <a:lnTo>
                    <a:pt x="354372" y="44888"/>
                  </a:lnTo>
                  <a:lnTo>
                    <a:pt x="354372" y="44044"/>
                  </a:lnTo>
                  <a:lnTo>
                    <a:pt x="354372" y="43200"/>
                  </a:lnTo>
                  <a:lnTo>
                    <a:pt x="354372" y="42356"/>
                  </a:lnTo>
                  <a:lnTo>
                    <a:pt x="353528" y="42356"/>
                  </a:lnTo>
                  <a:lnTo>
                    <a:pt x="353528" y="41513"/>
                  </a:lnTo>
                  <a:lnTo>
                    <a:pt x="354372" y="41513"/>
                  </a:lnTo>
                  <a:lnTo>
                    <a:pt x="355217" y="41513"/>
                  </a:lnTo>
                  <a:lnTo>
                    <a:pt x="356061" y="41513"/>
                  </a:lnTo>
                  <a:lnTo>
                    <a:pt x="356905" y="42356"/>
                  </a:lnTo>
                  <a:lnTo>
                    <a:pt x="357749" y="42356"/>
                  </a:lnTo>
                  <a:lnTo>
                    <a:pt x="358593" y="42356"/>
                  </a:lnTo>
                  <a:lnTo>
                    <a:pt x="359437" y="43200"/>
                  </a:lnTo>
                  <a:lnTo>
                    <a:pt x="359437" y="42356"/>
                  </a:lnTo>
                  <a:lnTo>
                    <a:pt x="360282" y="42356"/>
                  </a:lnTo>
                  <a:lnTo>
                    <a:pt x="360282" y="43200"/>
                  </a:lnTo>
                  <a:lnTo>
                    <a:pt x="361210" y="43200"/>
                  </a:lnTo>
                  <a:lnTo>
                    <a:pt x="361210" y="44044"/>
                  </a:lnTo>
                  <a:lnTo>
                    <a:pt x="362054" y="44044"/>
                  </a:lnTo>
                  <a:lnTo>
                    <a:pt x="362054" y="44888"/>
                  </a:lnTo>
                  <a:lnTo>
                    <a:pt x="362898" y="44888"/>
                  </a:lnTo>
                  <a:lnTo>
                    <a:pt x="362898" y="45731"/>
                  </a:lnTo>
                  <a:lnTo>
                    <a:pt x="363742" y="45731"/>
                  </a:lnTo>
                  <a:lnTo>
                    <a:pt x="363742" y="46575"/>
                  </a:lnTo>
                  <a:lnTo>
                    <a:pt x="364587" y="46575"/>
                  </a:lnTo>
                  <a:lnTo>
                    <a:pt x="364587" y="45731"/>
                  </a:lnTo>
                  <a:lnTo>
                    <a:pt x="365431" y="46575"/>
                  </a:lnTo>
                  <a:lnTo>
                    <a:pt x="366275" y="47419"/>
                  </a:lnTo>
                  <a:lnTo>
                    <a:pt x="367119" y="47419"/>
                  </a:lnTo>
                  <a:lnTo>
                    <a:pt x="367119" y="48263"/>
                  </a:lnTo>
                  <a:lnTo>
                    <a:pt x="367963" y="48263"/>
                  </a:lnTo>
                  <a:lnTo>
                    <a:pt x="367963" y="49106"/>
                  </a:lnTo>
                  <a:lnTo>
                    <a:pt x="368807" y="49106"/>
                  </a:lnTo>
                  <a:lnTo>
                    <a:pt x="369652" y="49950"/>
                  </a:lnTo>
                  <a:lnTo>
                    <a:pt x="370496" y="49950"/>
                  </a:lnTo>
                  <a:lnTo>
                    <a:pt x="370496" y="50794"/>
                  </a:lnTo>
                  <a:lnTo>
                    <a:pt x="371340" y="50794"/>
                  </a:lnTo>
                  <a:lnTo>
                    <a:pt x="372184" y="50794"/>
                  </a:lnTo>
                  <a:lnTo>
                    <a:pt x="373028" y="51638"/>
                  </a:lnTo>
                  <a:lnTo>
                    <a:pt x="373872" y="51638"/>
                  </a:lnTo>
                  <a:lnTo>
                    <a:pt x="374716" y="51638"/>
                  </a:lnTo>
                  <a:lnTo>
                    <a:pt x="375561" y="52481"/>
                  </a:lnTo>
                  <a:lnTo>
                    <a:pt x="376405" y="52481"/>
                  </a:lnTo>
                  <a:lnTo>
                    <a:pt x="377249" y="52481"/>
                  </a:lnTo>
                  <a:lnTo>
                    <a:pt x="378093" y="52481"/>
                  </a:lnTo>
                  <a:lnTo>
                    <a:pt x="378937" y="52481"/>
                  </a:lnTo>
                  <a:lnTo>
                    <a:pt x="378937" y="53325"/>
                  </a:lnTo>
                  <a:lnTo>
                    <a:pt x="379781" y="53325"/>
                  </a:lnTo>
                  <a:lnTo>
                    <a:pt x="379866" y="54169"/>
                  </a:lnTo>
                  <a:lnTo>
                    <a:pt x="380710" y="54169"/>
                  </a:lnTo>
                  <a:lnTo>
                    <a:pt x="380710" y="55013"/>
                  </a:lnTo>
                  <a:lnTo>
                    <a:pt x="381554" y="55013"/>
                  </a:lnTo>
                  <a:lnTo>
                    <a:pt x="382398" y="55013"/>
                  </a:lnTo>
                  <a:lnTo>
                    <a:pt x="382398" y="55856"/>
                  </a:lnTo>
                  <a:lnTo>
                    <a:pt x="383242" y="55856"/>
                  </a:lnTo>
                  <a:lnTo>
                    <a:pt x="384086" y="55856"/>
                  </a:lnTo>
                  <a:lnTo>
                    <a:pt x="384931" y="56700"/>
                  </a:lnTo>
                  <a:lnTo>
                    <a:pt x="385775" y="56700"/>
                  </a:lnTo>
                  <a:lnTo>
                    <a:pt x="387463" y="56616"/>
                  </a:lnTo>
                  <a:lnTo>
                    <a:pt x="388307" y="57460"/>
                  </a:lnTo>
                  <a:lnTo>
                    <a:pt x="389151" y="58303"/>
                  </a:lnTo>
                  <a:lnTo>
                    <a:pt x="389995" y="58303"/>
                  </a:lnTo>
                  <a:lnTo>
                    <a:pt x="390840" y="59147"/>
                  </a:lnTo>
                  <a:lnTo>
                    <a:pt x="389995" y="59147"/>
                  </a:lnTo>
                  <a:lnTo>
                    <a:pt x="389995" y="60075"/>
                  </a:lnTo>
                  <a:lnTo>
                    <a:pt x="389151" y="60919"/>
                  </a:lnTo>
                  <a:lnTo>
                    <a:pt x="389995" y="61763"/>
                  </a:lnTo>
                  <a:lnTo>
                    <a:pt x="390840" y="61763"/>
                  </a:lnTo>
                  <a:lnTo>
                    <a:pt x="391684" y="61763"/>
                  </a:lnTo>
                  <a:lnTo>
                    <a:pt x="392528" y="62606"/>
                  </a:lnTo>
                  <a:lnTo>
                    <a:pt x="393372" y="63450"/>
                  </a:lnTo>
                  <a:lnTo>
                    <a:pt x="394216" y="63366"/>
                  </a:lnTo>
                  <a:lnTo>
                    <a:pt x="395060" y="63366"/>
                  </a:lnTo>
                  <a:lnTo>
                    <a:pt x="395904" y="64210"/>
                  </a:lnTo>
                  <a:lnTo>
                    <a:pt x="396749" y="64210"/>
                  </a:lnTo>
                  <a:lnTo>
                    <a:pt x="397593" y="65053"/>
                  </a:lnTo>
                  <a:lnTo>
                    <a:pt x="398521" y="65897"/>
                  </a:lnTo>
                  <a:lnTo>
                    <a:pt x="399365" y="65897"/>
                  </a:lnTo>
                  <a:lnTo>
                    <a:pt x="399365" y="66741"/>
                  </a:lnTo>
                  <a:lnTo>
                    <a:pt x="399365" y="67584"/>
                  </a:lnTo>
                  <a:lnTo>
                    <a:pt x="399365" y="68513"/>
                  </a:lnTo>
                  <a:lnTo>
                    <a:pt x="398521" y="68513"/>
                  </a:lnTo>
                  <a:lnTo>
                    <a:pt x="398521" y="69356"/>
                  </a:lnTo>
                  <a:lnTo>
                    <a:pt x="397677" y="70200"/>
                  </a:lnTo>
                  <a:lnTo>
                    <a:pt x="397677" y="71044"/>
                  </a:lnTo>
                  <a:lnTo>
                    <a:pt x="396833" y="71044"/>
                  </a:lnTo>
                  <a:lnTo>
                    <a:pt x="395989" y="71888"/>
                  </a:lnTo>
                  <a:lnTo>
                    <a:pt x="395989" y="72731"/>
                  </a:lnTo>
                  <a:lnTo>
                    <a:pt x="395145" y="72731"/>
                  </a:lnTo>
                  <a:lnTo>
                    <a:pt x="395145" y="73575"/>
                  </a:lnTo>
                  <a:lnTo>
                    <a:pt x="394301" y="73575"/>
                  </a:lnTo>
                  <a:lnTo>
                    <a:pt x="394301" y="74419"/>
                  </a:lnTo>
                  <a:lnTo>
                    <a:pt x="394301" y="75263"/>
                  </a:lnTo>
                  <a:lnTo>
                    <a:pt x="394301" y="76106"/>
                  </a:lnTo>
                  <a:lnTo>
                    <a:pt x="394301" y="76950"/>
                  </a:lnTo>
                  <a:lnTo>
                    <a:pt x="394301" y="77794"/>
                  </a:lnTo>
                  <a:lnTo>
                    <a:pt x="394301" y="78638"/>
                  </a:lnTo>
                  <a:lnTo>
                    <a:pt x="394301" y="79481"/>
                  </a:lnTo>
                  <a:lnTo>
                    <a:pt x="394301" y="80325"/>
                  </a:lnTo>
                  <a:lnTo>
                    <a:pt x="394301" y="81169"/>
                  </a:lnTo>
                  <a:lnTo>
                    <a:pt x="394301" y="82013"/>
                  </a:lnTo>
                  <a:lnTo>
                    <a:pt x="394301" y="82856"/>
                  </a:lnTo>
                  <a:lnTo>
                    <a:pt x="394301" y="83785"/>
                  </a:lnTo>
                  <a:lnTo>
                    <a:pt x="394301" y="84628"/>
                  </a:lnTo>
                  <a:lnTo>
                    <a:pt x="394301" y="85472"/>
                  </a:lnTo>
                  <a:lnTo>
                    <a:pt x="395145" y="85472"/>
                  </a:lnTo>
                  <a:lnTo>
                    <a:pt x="395145" y="86316"/>
                  </a:lnTo>
                  <a:lnTo>
                    <a:pt x="395145" y="87160"/>
                  </a:lnTo>
                  <a:lnTo>
                    <a:pt x="395145" y="88003"/>
                  </a:lnTo>
                  <a:lnTo>
                    <a:pt x="395229" y="88847"/>
                  </a:lnTo>
                  <a:lnTo>
                    <a:pt x="396073" y="88847"/>
                  </a:lnTo>
                  <a:lnTo>
                    <a:pt x="396073" y="89691"/>
                  </a:lnTo>
                  <a:lnTo>
                    <a:pt x="396918" y="90534"/>
                  </a:lnTo>
                  <a:lnTo>
                    <a:pt x="397761" y="91378"/>
                  </a:lnTo>
                  <a:lnTo>
                    <a:pt x="398606" y="91378"/>
                  </a:lnTo>
                  <a:lnTo>
                    <a:pt x="398606" y="92222"/>
                  </a:lnTo>
                  <a:lnTo>
                    <a:pt x="399450" y="92222"/>
                  </a:lnTo>
                  <a:lnTo>
                    <a:pt x="400294" y="93066"/>
                  </a:lnTo>
                  <a:lnTo>
                    <a:pt x="401138" y="93066"/>
                  </a:lnTo>
                  <a:lnTo>
                    <a:pt x="401982" y="93066"/>
                  </a:lnTo>
                  <a:lnTo>
                    <a:pt x="402826" y="93066"/>
                  </a:lnTo>
                  <a:lnTo>
                    <a:pt x="403671" y="93066"/>
                  </a:lnTo>
                  <a:lnTo>
                    <a:pt x="404515" y="93066"/>
                  </a:lnTo>
                  <a:lnTo>
                    <a:pt x="404515" y="92138"/>
                  </a:lnTo>
                  <a:lnTo>
                    <a:pt x="405359" y="92138"/>
                  </a:lnTo>
                  <a:lnTo>
                    <a:pt x="406203" y="92138"/>
                  </a:lnTo>
                  <a:lnTo>
                    <a:pt x="407047" y="92138"/>
                  </a:lnTo>
                  <a:lnTo>
                    <a:pt x="407891" y="92138"/>
                  </a:lnTo>
                  <a:lnTo>
                    <a:pt x="407891" y="92981"/>
                  </a:lnTo>
                  <a:lnTo>
                    <a:pt x="408736" y="92981"/>
                  </a:lnTo>
                  <a:lnTo>
                    <a:pt x="408736" y="93825"/>
                  </a:lnTo>
                  <a:lnTo>
                    <a:pt x="409580" y="94669"/>
                  </a:lnTo>
                  <a:lnTo>
                    <a:pt x="409580" y="95513"/>
                  </a:lnTo>
                  <a:lnTo>
                    <a:pt x="409580" y="96356"/>
                  </a:lnTo>
                  <a:lnTo>
                    <a:pt x="408736" y="96356"/>
                  </a:lnTo>
                  <a:lnTo>
                    <a:pt x="408736" y="97285"/>
                  </a:lnTo>
                  <a:lnTo>
                    <a:pt x="408736" y="98128"/>
                  </a:lnTo>
                  <a:lnTo>
                    <a:pt x="407891" y="98128"/>
                  </a:lnTo>
                  <a:lnTo>
                    <a:pt x="407891" y="98972"/>
                  </a:lnTo>
                  <a:lnTo>
                    <a:pt x="407891" y="99816"/>
                  </a:lnTo>
                  <a:lnTo>
                    <a:pt x="407047" y="99816"/>
                  </a:lnTo>
                  <a:lnTo>
                    <a:pt x="406203" y="99816"/>
                  </a:lnTo>
                  <a:lnTo>
                    <a:pt x="406203" y="100660"/>
                  </a:lnTo>
                  <a:lnTo>
                    <a:pt x="405359" y="100660"/>
                  </a:lnTo>
                  <a:lnTo>
                    <a:pt x="404515" y="100660"/>
                  </a:lnTo>
                  <a:lnTo>
                    <a:pt x="403671" y="100660"/>
                  </a:lnTo>
                  <a:lnTo>
                    <a:pt x="402826" y="100660"/>
                  </a:lnTo>
                  <a:lnTo>
                    <a:pt x="402826" y="101503"/>
                  </a:lnTo>
                  <a:lnTo>
                    <a:pt x="401982" y="101503"/>
                  </a:lnTo>
                  <a:lnTo>
                    <a:pt x="401138" y="102347"/>
                  </a:lnTo>
                  <a:lnTo>
                    <a:pt x="400294" y="102347"/>
                  </a:lnTo>
                  <a:lnTo>
                    <a:pt x="400294" y="103191"/>
                  </a:lnTo>
                  <a:lnTo>
                    <a:pt x="399450" y="103191"/>
                  </a:lnTo>
                  <a:lnTo>
                    <a:pt x="398606" y="104035"/>
                  </a:lnTo>
                  <a:lnTo>
                    <a:pt x="398606" y="104878"/>
                  </a:lnTo>
                  <a:lnTo>
                    <a:pt x="397761" y="104878"/>
                  </a:lnTo>
                  <a:lnTo>
                    <a:pt x="397761" y="105722"/>
                  </a:lnTo>
                  <a:lnTo>
                    <a:pt x="397761" y="106566"/>
                  </a:lnTo>
                  <a:lnTo>
                    <a:pt x="397761" y="107494"/>
                  </a:lnTo>
                  <a:lnTo>
                    <a:pt x="397761" y="108338"/>
                  </a:lnTo>
                  <a:lnTo>
                    <a:pt x="398690" y="110025"/>
                  </a:lnTo>
                  <a:lnTo>
                    <a:pt x="399534" y="110025"/>
                  </a:lnTo>
                  <a:lnTo>
                    <a:pt x="399534" y="110869"/>
                  </a:lnTo>
                  <a:lnTo>
                    <a:pt x="399534" y="111713"/>
                  </a:lnTo>
                  <a:lnTo>
                    <a:pt x="400379" y="111713"/>
                  </a:lnTo>
                  <a:lnTo>
                    <a:pt x="400379" y="112557"/>
                  </a:lnTo>
                  <a:lnTo>
                    <a:pt x="401222" y="113400"/>
                  </a:lnTo>
                  <a:lnTo>
                    <a:pt x="401222" y="114244"/>
                  </a:lnTo>
                  <a:lnTo>
                    <a:pt x="402067" y="114244"/>
                  </a:lnTo>
                  <a:lnTo>
                    <a:pt x="402067" y="115088"/>
                  </a:lnTo>
                  <a:lnTo>
                    <a:pt x="402067" y="115931"/>
                  </a:lnTo>
                  <a:lnTo>
                    <a:pt x="402911" y="115931"/>
                  </a:lnTo>
                  <a:lnTo>
                    <a:pt x="402911" y="116775"/>
                  </a:lnTo>
                  <a:lnTo>
                    <a:pt x="403755" y="116775"/>
                  </a:lnTo>
                  <a:lnTo>
                    <a:pt x="403755" y="117619"/>
                  </a:lnTo>
                  <a:lnTo>
                    <a:pt x="404599" y="118463"/>
                  </a:lnTo>
                  <a:lnTo>
                    <a:pt x="405443" y="119306"/>
                  </a:lnTo>
                  <a:lnTo>
                    <a:pt x="405443" y="120150"/>
                  </a:lnTo>
                  <a:lnTo>
                    <a:pt x="405443" y="120994"/>
                  </a:lnTo>
                  <a:lnTo>
                    <a:pt x="405443" y="121838"/>
                  </a:lnTo>
                  <a:lnTo>
                    <a:pt x="405443" y="122681"/>
                  </a:lnTo>
                  <a:lnTo>
                    <a:pt x="404599" y="122681"/>
                  </a:lnTo>
                  <a:lnTo>
                    <a:pt x="404599" y="123525"/>
                  </a:lnTo>
                  <a:lnTo>
                    <a:pt x="404599" y="124369"/>
                  </a:lnTo>
                  <a:lnTo>
                    <a:pt x="404599" y="125213"/>
                  </a:lnTo>
                  <a:lnTo>
                    <a:pt x="403755" y="125213"/>
                  </a:lnTo>
                  <a:lnTo>
                    <a:pt x="403755" y="126056"/>
                  </a:lnTo>
                  <a:lnTo>
                    <a:pt x="402911" y="126056"/>
                  </a:lnTo>
                  <a:lnTo>
                    <a:pt x="402911" y="126900"/>
                  </a:lnTo>
                  <a:lnTo>
                    <a:pt x="402067" y="126900"/>
                  </a:lnTo>
                  <a:lnTo>
                    <a:pt x="402067" y="127744"/>
                  </a:lnTo>
                  <a:lnTo>
                    <a:pt x="402151" y="128588"/>
                  </a:lnTo>
                  <a:lnTo>
                    <a:pt x="402151" y="129432"/>
                  </a:lnTo>
                  <a:lnTo>
                    <a:pt x="402151" y="130275"/>
                  </a:lnTo>
                  <a:lnTo>
                    <a:pt x="402151" y="131119"/>
                  </a:lnTo>
                  <a:lnTo>
                    <a:pt x="401307" y="131119"/>
                  </a:lnTo>
                  <a:lnTo>
                    <a:pt x="400463" y="131119"/>
                  </a:lnTo>
                  <a:lnTo>
                    <a:pt x="399619" y="131203"/>
                  </a:lnTo>
                  <a:lnTo>
                    <a:pt x="398775" y="131203"/>
                  </a:lnTo>
                  <a:lnTo>
                    <a:pt x="398775" y="130360"/>
                  </a:lnTo>
                  <a:lnTo>
                    <a:pt x="397930" y="130360"/>
                  </a:lnTo>
                  <a:lnTo>
                    <a:pt x="397086" y="130360"/>
                  </a:lnTo>
                  <a:lnTo>
                    <a:pt x="396242" y="130360"/>
                  </a:lnTo>
                  <a:lnTo>
                    <a:pt x="395314" y="130360"/>
                  </a:lnTo>
                  <a:lnTo>
                    <a:pt x="394469" y="130360"/>
                  </a:lnTo>
                  <a:lnTo>
                    <a:pt x="394469" y="129516"/>
                  </a:lnTo>
                  <a:lnTo>
                    <a:pt x="393625" y="129516"/>
                  </a:lnTo>
                  <a:lnTo>
                    <a:pt x="392781" y="129516"/>
                  </a:lnTo>
                  <a:lnTo>
                    <a:pt x="391937" y="129516"/>
                  </a:lnTo>
                  <a:lnTo>
                    <a:pt x="391093" y="129516"/>
                  </a:lnTo>
                  <a:lnTo>
                    <a:pt x="390249" y="129516"/>
                  </a:lnTo>
                  <a:lnTo>
                    <a:pt x="390249" y="128672"/>
                  </a:lnTo>
                  <a:lnTo>
                    <a:pt x="389404" y="128672"/>
                  </a:lnTo>
                  <a:lnTo>
                    <a:pt x="388560" y="128672"/>
                  </a:lnTo>
                  <a:lnTo>
                    <a:pt x="387716" y="128672"/>
                  </a:lnTo>
                  <a:lnTo>
                    <a:pt x="386872" y="128672"/>
                  </a:lnTo>
                  <a:lnTo>
                    <a:pt x="386028" y="127828"/>
                  </a:lnTo>
                  <a:lnTo>
                    <a:pt x="385184" y="127828"/>
                  </a:lnTo>
                  <a:lnTo>
                    <a:pt x="384340" y="127828"/>
                  </a:lnTo>
                  <a:lnTo>
                    <a:pt x="383496" y="127828"/>
                  </a:lnTo>
                  <a:lnTo>
                    <a:pt x="382651" y="128672"/>
                  </a:lnTo>
                  <a:lnTo>
                    <a:pt x="381807" y="129516"/>
                  </a:lnTo>
                  <a:lnTo>
                    <a:pt x="381807" y="130360"/>
                  </a:lnTo>
                  <a:lnTo>
                    <a:pt x="380963" y="130360"/>
                  </a:lnTo>
                  <a:lnTo>
                    <a:pt x="380963" y="131203"/>
                  </a:lnTo>
                  <a:lnTo>
                    <a:pt x="380119" y="131203"/>
                  </a:lnTo>
                  <a:lnTo>
                    <a:pt x="380119" y="132047"/>
                  </a:lnTo>
                  <a:lnTo>
                    <a:pt x="379275" y="132131"/>
                  </a:lnTo>
                  <a:lnTo>
                    <a:pt x="379275" y="132975"/>
                  </a:lnTo>
                  <a:lnTo>
                    <a:pt x="378431" y="132975"/>
                  </a:lnTo>
                  <a:lnTo>
                    <a:pt x="377586" y="132975"/>
                  </a:lnTo>
                  <a:lnTo>
                    <a:pt x="376742" y="132975"/>
                  </a:lnTo>
                  <a:lnTo>
                    <a:pt x="375898" y="133819"/>
                  </a:lnTo>
                  <a:lnTo>
                    <a:pt x="375054" y="133819"/>
                  </a:lnTo>
                  <a:lnTo>
                    <a:pt x="374210" y="133819"/>
                  </a:lnTo>
                  <a:lnTo>
                    <a:pt x="373366" y="134663"/>
                  </a:lnTo>
                  <a:lnTo>
                    <a:pt x="372522" y="134663"/>
                  </a:lnTo>
                  <a:lnTo>
                    <a:pt x="371677" y="134663"/>
                  </a:lnTo>
                  <a:lnTo>
                    <a:pt x="370833" y="135507"/>
                  </a:lnTo>
                  <a:lnTo>
                    <a:pt x="369989" y="135507"/>
                  </a:lnTo>
                  <a:lnTo>
                    <a:pt x="369145" y="135507"/>
                  </a:lnTo>
                  <a:lnTo>
                    <a:pt x="368301" y="135507"/>
                  </a:lnTo>
                  <a:lnTo>
                    <a:pt x="367457" y="135507"/>
                  </a:lnTo>
                  <a:lnTo>
                    <a:pt x="366613" y="135507"/>
                  </a:lnTo>
                  <a:lnTo>
                    <a:pt x="365769" y="135507"/>
                  </a:lnTo>
                  <a:lnTo>
                    <a:pt x="364924" y="135507"/>
                  </a:lnTo>
                  <a:lnTo>
                    <a:pt x="364080" y="135507"/>
                  </a:lnTo>
                  <a:lnTo>
                    <a:pt x="363236" y="135591"/>
                  </a:lnTo>
                  <a:lnTo>
                    <a:pt x="362392" y="135591"/>
                  </a:lnTo>
                  <a:lnTo>
                    <a:pt x="361548" y="135591"/>
                  </a:lnTo>
                  <a:lnTo>
                    <a:pt x="360704" y="135591"/>
                  </a:lnTo>
                  <a:lnTo>
                    <a:pt x="359859" y="134747"/>
                  </a:lnTo>
                  <a:lnTo>
                    <a:pt x="359015" y="134747"/>
                  </a:lnTo>
                  <a:lnTo>
                    <a:pt x="358171" y="134747"/>
                  </a:lnTo>
                  <a:lnTo>
                    <a:pt x="357327" y="134747"/>
                  </a:lnTo>
                  <a:lnTo>
                    <a:pt x="356483" y="134747"/>
                  </a:lnTo>
                  <a:lnTo>
                    <a:pt x="355639" y="134747"/>
                  </a:lnTo>
                  <a:lnTo>
                    <a:pt x="353951" y="134747"/>
                  </a:lnTo>
                  <a:lnTo>
                    <a:pt x="353106" y="134747"/>
                  </a:lnTo>
                  <a:lnTo>
                    <a:pt x="352262" y="134747"/>
                  </a:lnTo>
                  <a:lnTo>
                    <a:pt x="352262" y="133903"/>
                  </a:lnTo>
                  <a:lnTo>
                    <a:pt x="353106" y="133903"/>
                  </a:lnTo>
                  <a:lnTo>
                    <a:pt x="353106" y="133060"/>
                  </a:lnTo>
                  <a:lnTo>
                    <a:pt x="353106" y="132216"/>
                  </a:lnTo>
                  <a:lnTo>
                    <a:pt x="353951" y="132216"/>
                  </a:lnTo>
                  <a:lnTo>
                    <a:pt x="354794" y="132216"/>
                  </a:lnTo>
                  <a:lnTo>
                    <a:pt x="353951" y="131372"/>
                  </a:lnTo>
                  <a:lnTo>
                    <a:pt x="353106" y="131372"/>
                  </a:lnTo>
                  <a:lnTo>
                    <a:pt x="352262" y="131372"/>
                  </a:lnTo>
                  <a:lnTo>
                    <a:pt x="353106" y="130528"/>
                  </a:lnTo>
                  <a:lnTo>
                    <a:pt x="353106" y="129685"/>
                  </a:lnTo>
                  <a:lnTo>
                    <a:pt x="353951" y="129685"/>
                  </a:lnTo>
                  <a:lnTo>
                    <a:pt x="354794" y="130528"/>
                  </a:lnTo>
                  <a:lnTo>
                    <a:pt x="354794" y="129685"/>
                  </a:lnTo>
                  <a:lnTo>
                    <a:pt x="354794" y="128841"/>
                  </a:lnTo>
                  <a:lnTo>
                    <a:pt x="354794" y="127997"/>
                  </a:lnTo>
                  <a:lnTo>
                    <a:pt x="354794" y="127153"/>
                  </a:lnTo>
                  <a:lnTo>
                    <a:pt x="354794" y="126309"/>
                  </a:lnTo>
                  <a:lnTo>
                    <a:pt x="354794" y="125381"/>
                  </a:lnTo>
                  <a:lnTo>
                    <a:pt x="354794" y="124538"/>
                  </a:lnTo>
                  <a:lnTo>
                    <a:pt x="354794" y="122850"/>
                  </a:lnTo>
                  <a:lnTo>
                    <a:pt x="354710" y="122006"/>
                  </a:lnTo>
                  <a:lnTo>
                    <a:pt x="354710" y="121163"/>
                  </a:lnTo>
                  <a:lnTo>
                    <a:pt x="354710" y="120319"/>
                  </a:lnTo>
                  <a:lnTo>
                    <a:pt x="353866" y="120319"/>
                  </a:lnTo>
                  <a:lnTo>
                    <a:pt x="353022" y="119475"/>
                  </a:lnTo>
                  <a:lnTo>
                    <a:pt x="353022" y="118632"/>
                  </a:lnTo>
                  <a:lnTo>
                    <a:pt x="353022" y="117788"/>
                  </a:lnTo>
                  <a:lnTo>
                    <a:pt x="352178" y="116944"/>
                  </a:lnTo>
                  <a:lnTo>
                    <a:pt x="352178" y="116100"/>
                  </a:lnTo>
                  <a:lnTo>
                    <a:pt x="351333" y="116100"/>
                  </a:lnTo>
                  <a:lnTo>
                    <a:pt x="351333" y="115256"/>
                  </a:lnTo>
                  <a:lnTo>
                    <a:pt x="350489" y="115256"/>
                  </a:lnTo>
                  <a:lnTo>
                    <a:pt x="350489" y="114413"/>
                  </a:lnTo>
                  <a:lnTo>
                    <a:pt x="349645" y="113569"/>
                  </a:lnTo>
                  <a:lnTo>
                    <a:pt x="348801" y="112725"/>
                  </a:lnTo>
                  <a:lnTo>
                    <a:pt x="347957" y="112725"/>
                  </a:lnTo>
                  <a:lnTo>
                    <a:pt x="347957" y="111881"/>
                  </a:lnTo>
                  <a:lnTo>
                    <a:pt x="347113" y="111881"/>
                  </a:lnTo>
                  <a:lnTo>
                    <a:pt x="346269" y="111881"/>
                  </a:lnTo>
                  <a:lnTo>
                    <a:pt x="345425" y="111881"/>
                  </a:lnTo>
                  <a:lnTo>
                    <a:pt x="345425" y="112725"/>
                  </a:lnTo>
                  <a:lnTo>
                    <a:pt x="344580" y="112725"/>
                  </a:lnTo>
                  <a:lnTo>
                    <a:pt x="343736" y="112725"/>
                  </a:lnTo>
                  <a:lnTo>
                    <a:pt x="343736" y="113653"/>
                  </a:lnTo>
                  <a:lnTo>
                    <a:pt x="342892" y="113653"/>
                  </a:lnTo>
                  <a:lnTo>
                    <a:pt x="342892" y="114497"/>
                  </a:lnTo>
                  <a:lnTo>
                    <a:pt x="342048" y="114497"/>
                  </a:lnTo>
                  <a:lnTo>
                    <a:pt x="341204" y="114497"/>
                  </a:lnTo>
                  <a:lnTo>
                    <a:pt x="341204" y="115341"/>
                  </a:lnTo>
                  <a:lnTo>
                    <a:pt x="340360" y="115341"/>
                  </a:lnTo>
                  <a:lnTo>
                    <a:pt x="339515" y="116185"/>
                  </a:lnTo>
                  <a:lnTo>
                    <a:pt x="338671" y="117028"/>
                  </a:lnTo>
                  <a:lnTo>
                    <a:pt x="337827" y="117872"/>
                  </a:lnTo>
                  <a:lnTo>
                    <a:pt x="337827" y="117028"/>
                  </a:lnTo>
                  <a:lnTo>
                    <a:pt x="336983" y="116185"/>
                  </a:lnTo>
                  <a:lnTo>
                    <a:pt x="336983" y="115341"/>
                  </a:lnTo>
                  <a:lnTo>
                    <a:pt x="336139" y="115341"/>
                  </a:lnTo>
                  <a:lnTo>
                    <a:pt x="335295" y="114497"/>
                  </a:lnTo>
                  <a:lnTo>
                    <a:pt x="334451" y="115341"/>
                  </a:lnTo>
                  <a:lnTo>
                    <a:pt x="334451" y="116185"/>
                  </a:lnTo>
                  <a:lnTo>
                    <a:pt x="333607" y="116185"/>
                  </a:lnTo>
                  <a:lnTo>
                    <a:pt x="333607" y="117028"/>
                  </a:lnTo>
                  <a:lnTo>
                    <a:pt x="332762" y="117872"/>
                  </a:lnTo>
                  <a:lnTo>
                    <a:pt x="332762" y="118716"/>
                  </a:lnTo>
                  <a:lnTo>
                    <a:pt x="331918" y="118716"/>
                  </a:lnTo>
                  <a:lnTo>
                    <a:pt x="331918" y="119560"/>
                  </a:lnTo>
                  <a:lnTo>
                    <a:pt x="331074" y="120488"/>
                  </a:lnTo>
                  <a:lnTo>
                    <a:pt x="331074" y="121331"/>
                  </a:lnTo>
                  <a:lnTo>
                    <a:pt x="330230" y="121331"/>
                  </a:lnTo>
                  <a:lnTo>
                    <a:pt x="329386" y="122175"/>
                  </a:lnTo>
                  <a:lnTo>
                    <a:pt x="328542" y="123019"/>
                  </a:lnTo>
                  <a:lnTo>
                    <a:pt x="328542" y="123863"/>
                  </a:lnTo>
                  <a:lnTo>
                    <a:pt x="327697" y="123863"/>
                  </a:lnTo>
                  <a:lnTo>
                    <a:pt x="326853" y="123863"/>
                  </a:lnTo>
                  <a:lnTo>
                    <a:pt x="326853" y="124707"/>
                  </a:lnTo>
                  <a:lnTo>
                    <a:pt x="326009" y="125550"/>
                  </a:lnTo>
                  <a:lnTo>
                    <a:pt x="325165" y="125550"/>
                  </a:lnTo>
                  <a:lnTo>
                    <a:pt x="324321" y="124707"/>
                  </a:lnTo>
                  <a:lnTo>
                    <a:pt x="323477" y="123863"/>
                  </a:lnTo>
                  <a:lnTo>
                    <a:pt x="322633" y="123019"/>
                  </a:lnTo>
                  <a:lnTo>
                    <a:pt x="321788" y="123019"/>
                  </a:lnTo>
                  <a:lnTo>
                    <a:pt x="321788" y="123863"/>
                  </a:lnTo>
                  <a:lnTo>
                    <a:pt x="320944" y="123863"/>
                  </a:lnTo>
                  <a:lnTo>
                    <a:pt x="320944" y="124707"/>
                  </a:lnTo>
                  <a:lnTo>
                    <a:pt x="320100" y="123863"/>
                  </a:lnTo>
                  <a:lnTo>
                    <a:pt x="319256" y="123019"/>
                  </a:lnTo>
                  <a:lnTo>
                    <a:pt x="318412" y="122175"/>
                  </a:lnTo>
                  <a:lnTo>
                    <a:pt x="317568" y="121331"/>
                  </a:lnTo>
                  <a:lnTo>
                    <a:pt x="316724" y="121331"/>
                  </a:lnTo>
                  <a:lnTo>
                    <a:pt x="316724" y="120488"/>
                  </a:lnTo>
                  <a:lnTo>
                    <a:pt x="315879" y="120488"/>
                  </a:lnTo>
                  <a:lnTo>
                    <a:pt x="315879" y="119644"/>
                  </a:lnTo>
                  <a:lnTo>
                    <a:pt x="315035" y="119644"/>
                  </a:lnTo>
                  <a:lnTo>
                    <a:pt x="315035" y="118800"/>
                  </a:lnTo>
                  <a:lnTo>
                    <a:pt x="314191" y="118800"/>
                  </a:lnTo>
                  <a:lnTo>
                    <a:pt x="314191" y="117956"/>
                  </a:lnTo>
                  <a:lnTo>
                    <a:pt x="313347" y="117956"/>
                  </a:lnTo>
                  <a:lnTo>
                    <a:pt x="312503" y="117956"/>
                  </a:lnTo>
                  <a:lnTo>
                    <a:pt x="312503" y="117113"/>
                  </a:lnTo>
                  <a:lnTo>
                    <a:pt x="311574" y="117113"/>
                  </a:lnTo>
                  <a:lnTo>
                    <a:pt x="311574" y="116269"/>
                  </a:lnTo>
                  <a:lnTo>
                    <a:pt x="310730" y="115425"/>
                  </a:lnTo>
                  <a:lnTo>
                    <a:pt x="310730" y="114581"/>
                  </a:lnTo>
                  <a:lnTo>
                    <a:pt x="309886" y="114581"/>
                  </a:lnTo>
                  <a:lnTo>
                    <a:pt x="309886" y="113738"/>
                  </a:lnTo>
                  <a:lnTo>
                    <a:pt x="309042" y="112894"/>
                  </a:lnTo>
                  <a:lnTo>
                    <a:pt x="309042" y="113738"/>
                  </a:lnTo>
                  <a:lnTo>
                    <a:pt x="309042" y="114666"/>
                  </a:lnTo>
                  <a:lnTo>
                    <a:pt x="308198" y="114666"/>
                  </a:lnTo>
                  <a:lnTo>
                    <a:pt x="308198" y="115509"/>
                  </a:lnTo>
                  <a:lnTo>
                    <a:pt x="307353" y="116353"/>
                  </a:lnTo>
                  <a:lnTo>
                    <a:pt x="307353" y="117197"/>
                  </a:lnTo>
                  <a:lnTo>
                    <a:pt x="306509" y="118041"/>
                  </a:lnTo>
                  <a:lnTo>
                    <a:pt x="306594" y="118885"/>
                  </a:lnTo>
                  <a:lnTo>
                    <a:pt x="305750" y="118885"/>
                  </a:lnTo>
                  <a:lnTo>
                    <a:pt x="305750" y="119728"/>
                  </a:lnTo>
                  <a:lnTo>
                    <a:pt x="305750" y="120572"/>
                  </a:lnTo>
                  <a:lnTo>
                    <a:pt x="304905" y="121416"/>
                  </a:lnTo>
                  <a:lnTo>
                    <a:pt x="304905" y="122260"/>
                  </a:lnTo>
                  <a:lnTo>
                    <a:pt x="304061" y="122260"/>
                  </a:lnTo>
                  <a:lnTo>
                    <a:pt x="304061" y="123103"/>
                  </a:lnTo>
                  <a:lnTo>
                    <a:pt x="304061" y="123947"/>
                  </a:lnTo>
                  <a:lnTo>
                    <a:pt x="303217" y="123947"/>
                  </a:lnTo>
                  <a:lnTo>
                    <a:pt x="303217" y="124791"/>
                  </a:lnTo>
                  <a:lnTo>
                    <a:pt x="303217" y="125635"/>
                  </a:lnTo>
                  <a:lnTo>
                    <a:pt x="302373" y="125635"/>
                  </a:lnTo>
                  <a:lnTo>
                    <a:pt x="302373" y="126478"/>
                  </a:lnTo>
                  <a:lnTo>
                    <a:pt x="302373" y="127322"/>
                  </a:lnTo>
                  <a:lnTo>
                    <a:pt x="301529" y="127406"/>
                  </a:lnTo>
                  <a:lnTo>
                    <a:pt x="301529" y="128250"/>
                  </a:lnTo>
                  <a:lnTo>
                    <a:pt x="300685" y="128250"/>
                  </a:lnTo>
                  <a:lnTo>
                    <a:pt x="300685" y="127406"/>
                  </a:lnTo>
                  <a:lnTo>
                    <a:pt x="299841" y="127406"/>
                  </a:lnTo>
                  <a:lnTo>
                    <a:pt x="299841" y="126563"/>
                  </a:lnTo>
                  <a:lnTo>
                    <a:pt x="298997" y="126563"/>
                  </a:lnTo>
                  <a:lnTo>
                    <a:pt x="298152" y="125719"/>
                  </a:lnTo>
                  <a:lnTo>
                    <a:pt x="298068" y="120572"/>
                  </a:lnTo>
                  <a:lnTo>
                    <a:pt x="298068" y="111291"/>
                  </a:lnTo>
                  <a:lnTo>
                    <a:pt x="298068" y="110447"/>
                  </a:lnTo>
                  <a:lnTo>
                    <a:pt x="297984" y="102010"/>
                  </a:lnTo>
                  <a:lnTo>
                    <a:pt x="297984" y="97706"/>
                  </a:lnTo>
                  <a:lnTo>
                    <a:pt x="297984" y="96019"/>
                  </a:lnTo>
                  <a:lnTo>
                    <a:pt x="297984" y="91800"/>
                  </a:lnTo>
                  <a:lnTo>
                    <a:pt x="297899" y="85894"/>
                  </a:lnTo>
                  <a:lnTo>
                    <a:pt x="297899" y="85050"/>
                  </a:lnTo>
                  <a:lnTo>
                    <a:pt x="297899" y="83363"/>
                  </a:lnTo>
                  <a:lnTo>
                    <a:pt x="296211" y="83363"/>
                  </a:lnTo>
                  <a:lnTo>
                    <a:pt x="295367" y="83363"/>
                  </a:lnTo>
                  <a:lnTo>
                    <a:pt x="294523" y="83363"/>
                  </a:lnTo>
                  <a:lnTo>
                    <a:pt x="293678" y="83363"/>
                  </a:lnTo>
                  <a:lnTo>
                    <a:pt x="292834" y="83363"/>
                  </a:lnTo>
                  <a:lnTo>
                    <a:pt x="291990" y="83363"/>
                  </a:lnTo>
                  <a:lnTo>
                    <a:pt x="291990" y="82519"/>
                  </a:lnTo>
                  <a:lnTo>
                    <a:pt x="291146" y="82519"/>
                  </a:lnTo>
                  <a:lnTo>
                    <a:pt x="290302" y="82519"/>
                  </a:lnTo>
                  <a:lnTo>
                    <a:pt x="290302" y="81675"/>
                  </a:lnTo>
                  <a:lnTo>
                    <a:pt x="289458" y="81675"/>
                  </a:lnTo>
                  <a:lnTo>
                    <a:pt x="288613" y="80831"/>
                  </a:lnTo>
                  <a:lnTo>
                    <a:pt x="287769" y="80831"/>
                  </a:lnTo>
                  <a:lnTo>
                    <a:pt x="286925" y="80831"/>
                  </a:lnTo>
                  <a:lnTo>
                    <a:pt x="286081" y="80831"/>
                  </a:lnTo>
                  <a:lnTo>
                    <a:pt x="286081" y="81675"/>
                  </a:lnTo>
                  <a:lnTo>
                    <a:pt x="285237" y="81675"/>
                  </a:lnTo>
                  <a:lnTo>
                    <a:pt x="284393" y="81675"/>
                  </a:lnTo>
                  <a:lnTo>
                    <a:pt x="284393" y="82519"/>
                  </a:lnTo>
                  <a:lnTo>
                    <a:pt x="283549" y="82519"/>
                  </a:lnTo>
                  <a:lnTo>
                    <a:pt x="283549" y="83447"/>
                  </a:lnTo>
                  <a:lnTo>
                    <a:pt x="282705" y="84291"/>
                  </a:lnTo>
                  <a:lnTo>
                    <a:pt x="281860" y="84291"/>
                  </a:lnTo>
                  <a:lnTo>
                    <a:pt x="281860" y="85135"/>
                  </a:lnTo>
                  <a:lnTo>
                    <a:pt x="281016" y="85135"/>
                  </a:lnTo>
                  <a:lnTo>
                    <a:pt x="280172" y="85135"/>
                  </a:lnTo>
                  <a:lnTo>
                    <a:pt x="280172" y="85978"/>
                  </a:lnTo>
                  <a:lnTo>
                    <a:pt x="279328" y="85978"/>
                  </a:lnTo>
                  <a:lnTo>
                    <a:pt x="279328" y="86822"/>
                  </a:lnTo>
                  <a:lnTo>
                    <a:pt x="279328" y="87666"/>
                  </a:lnTo>
                  <a:lnTo>
                    <a:pt x="278484" y="87666"/>
                  </a:lnTo>
                  <a:lnTo>
                    <a:pt x="278484" y="88510"/>
                  </a:lnTo>
                  <a:lnTo>
                    <a:pt x="278484" y="89353"/>
                  </a:lnTo>
                  <a:lnTo>
                    <a:pt x="277640" y="90197"/>
                  </a:lnTo>
                  <a:lnTo>
                    <a:pt x="276795" y="91041"/>
                  </a:lnTo>
                  <a:lnTo>
                    <a:pt x="276795" y="91885"/>
                  </a:lnTo>
                  <a:lnTo>
                    <a:pt x="275951" y="91885"/>
                  </a:lnTo>
                  <a:lnTo>
                    <a:pt x="275107" y="91885"/>
                  </a:lnTo>
                  <a:lnTo>
                    <a:pt x="274263" y="91969"/>
                  </a:lnTo>
                  <a:lnTo>
                    <a:pt x="274263" y="92813"/>
                  </a:lnTo>
                  <a:lnTo>
                    <a:pt x="274263" y="93656"/>
                  </a:lnTo>
                  <a:lnTo>
                    <a:pt x="274263" y="94500"/>
                  </a:lnTo>
                  <a:lnTo>
                    <a:pt x="273419" y="94500"/>
                  </a:lnTo>
                  <a:lnTo>
                    <a:pt x="273503" y="95344"/>
                  </a:lnTo>
                  <a:lnTo>
                    <a:pt x="273503" y="96188"/>
                  </a:lnTo>
                  <a:lnTo>
                    <a:pt x="273503" y="97031"/>
                  </a:lnTo>
                  <a:lnTo>
                    <a:pt x="272659" y="97031"/>
                  </a:lnTo>
                  <a:lnTo>
                    <a:pt x="272659" y="97875"/>
                  </a:lnTo>
                  <a:lnTo>
                    <a:pt x="271815" y="97875"/>
                  </a:lnTo>
                  <a:lnTo>
                    <a:pt x="271815" y="98719"/>
                  </a:lnTo>
                  <a:lnTo>
                    <a:pt x="271815" y="99563"/>
                  </a:lnTo>
                  <a:lnTo>
                    <a:pt x="271815" y="100406"/>
                  </a:lnTo>
                  <a:lnTo>
                    <a:pt x="271815" y="101250"/>
                  </a:lnTo>
                  <a:lnTo>
                    <a:pt x="271815" y="102094"/>
                  </a:lnTo>
                  <a:lnTo>
                    <a:pt x="271815" y="102938"/>
                  </a:lnTo>
                  <a:lnTo>
                    <a:pt x="271815" y="103781"/>
                  </a:lnTo>
                  <a:lnTo>
                    <a:pt x="271815" y="104625"/>
                  </a:lnTo>
                  <a:lnTo>
                    <a:pt x="270971" y="104625"/>
                  </a:lnTo>
                  <a:lnTo>
                    <a:pt x="270971" y="105469"/>
                  </a:lnTo>
                  <a:lnTo>
                    <a:pt x="270971" y="106313"/>
                  </a:lnTo>
                  <a:lnTo>
                    <a:pt x="270127" y="106313"/>
                  </a:lnTo>
                  <a:lnTo>
                    <a:pt x="270127" y="107241"/>
                  </a:lnTo>
                  <a:lnTo>
                    <a:pt x="269282" y="107241"/>
                  </a:lnTo>
                  <a:lnTo>
                    <a:pt x="269282" y="108085"/>
                  </a:lnTo>
                  <a:lnTo>
                    <a:pt x="268438" y="108928"/>
                  </a:lnTo>
                  <a:lnTo>
                    <a:pt x="268438" y="109772"/>
                  </a:lnTo>
                  <a:lnTo>
                    <a:pt x="267594" y="109772"/>
                  </a:lnTo>
                  <a:lnTo>
                    <a:pt x="267594" y="110616"/>
                  </a:lnTo>
                  <a:lnTo>
                    <a:pt x="266750" y="110616"/>
                  </a:lnTo>
                  <a:lnTo>
                    <a:pt x="266750" y="111460"/>
                  </a:lnTo>
                  <a:lnTo>
                    <a:pt x="265906" y="111460"/>
                  </a:lnTo>
                  <a:lnTo>
                    <a:pt x="265062" y="111460"/>
                  </a:lnTo>
                  <a:lnTo>
                    <a:pt x="264218" y="111460"/>
                  </a:lnTo>
                  <a:lnTo>
                    <a:pt x="263374" y="111460"/>
                  </a:lnTo>
                  <a:lnTo>
                    <a:pt x="261685" y="111460"/>
                  </a:lnTo>
                  <a:lnTo>
                    <a:pt x="260841" y="111460"/>
                  </a:lnTo>
                  <a:lnTo>
                    <a:pt x="259997" y="111460"/>
                  </a:lnTo>
                  <a:lnTo>
                    <a:pt x="258309" y="110616"/>
                  </a:lnTo>
                  <a:lnTo>
                    <a:pt x="257464" y="110700"/>
                  </a:lnTo>
                  <a:lnTo>
                    <a:pt x="256620" y="110700"/>
                  </a:lnTo>
                  <a:lnTo>
                    <a:pt x="255776" y="110700"/>
                  </a:lnTo>
                  <a:lnTo>
                    <a:pt x="254932" y="110700"/>
                  </a:lnTo>
                  <a:lnTo>
                    <a:pt x="254088" y="110700"/>
                  </a:lnTo>
                  <a:lnTo>
                    <a:pt x="253244" y="109856"/>
                  </a:lnTo>
                  <a:lnTo>
                    <a:pt x="252399" y="109856"/>
                  </a:lnTo>
                  <a:lnTo>
                    <a:pt x="251556" y="109856"/>
                  </a:lnTo>
                  <a:lnTo>
                    <a:pt x="250711" y="109856"/>
                  </a:lnTo>
                  <a:lnTo>
                    <a:pt x="249867" y="109856"/>
                  </a:lnTo>
                  <a:lnTo>
                    <a:pt x="249023" y="109013"/>
                  </a:lnTo>
                  <a:lnTo>
                    <a:pt x="248179" y="109013"/>
                  </a:lnTo>
                  <a:lnTo>
                    <a:pt x="248179" y="109856"/>
                  </a:lnTo>
                  <a:lnTo>
                    <a:pt x="247335" y="109856"/>
                  </a:lnTo>
                  <a:lnTo>
                    <a:pt x="247335" y="110700"/>
                  </a:lnTo>
                  <a:lnTo>
                    <a:pt x="246491" y="110700"/>
                  </a:lnTo>
                  <a:lnTo>
                    <a:pt x="246491" y="111544"/>
                  </a:lnTo>
                  <a:lnTo>
                    <a:pt x="245646" y="111544"/>
                  </a:lnTo>
                  <a:lnTo>
                    <a:pt x="245646" y="112388"/>
                  </a:lnTo>
                  <a:lnTo>
                    <a:pt x="244802" y="112388"/>
                  </a:lnTo>
                  <a:lnTo>
                    <a:pt x="243958" y="112388"/>
                  </a:lnTo>
                  <a:lnTo>
                    <a:pt x="243958" y="113316"/>
                  </a:lnTo>
                  <a:lnTo>
                    <a:pt x="243114" y="113316"/>
                  </a:lnTo>
                  <a:lnTo>
                    <a:pt x="243114" y="114160"/>
                  </a:lnTo>
                  <a:lnTo>
                    <a:pt x="242270" y="114160"/>
                  </a:lnTo>
                  <a:lnTo>
                    <a:pt x="241426" y="115003"/>
                  </a:lnTo>
                  <a:lnTo>
                    <a:pt x="240581" y="115003"/>
                  </a:lnTo>
                  <a:lnTo>
                    <a:pt x="240581" y="115847"/>
                  </a:lnTo>
                  <a:lnTo>
                    <a:pt x="239737" y="115847"/>
                  </a:lnTo>
                  <a:lnTo>
                    <a:pt x="239737" y="116691"/>
                  </a:lnTo>
                  <a:lnTo>
                    <a:pt x="238893" y="116691"/>
                  </a:lnTo>
                  <a:lnTo>
                    <a:pt x="238049" y="116691"/>
                  </a:lnTo>
                  <a:lnTo>
                    <a:pt x="238049" y="117535"/>
                  </a:lnTo>
                  <a:lnTo>
                    <a:pt x="237205" y="117535"/>
                  </a:lnTo>
                  <a:lnTo>
                    <a:pt x="237205" y="118378"/>
                  </a:lnTo>
                  <a:lnTo>
                    <a:pt x="236361" y="118378"/>
                  </a:lnTo>
                  <a:lnTo>
                    <a:pt x="236361" y="119222"/>
                  </a:lnTo>
                  <a:lnTo>
                    <a:pt x="235517" y="119222"/>
                  </a:lnTo>
                  <a:lnTo>
                    <a:pt x="235517" y="120066"/>
                  </a:lnTo>
                  <a:lnTo>
                    <a:pt x="234673" y="120066"/>
                  </a:lnTo>
                  <a:lnTo>
                    <a:pt x="234673" y="120910"/>
                  </a:lnTo>
                  <a:lnTo>
                    <a:pt x="233828" y="120994"/>
                  </a:lnTo>
                  <a:lnTo>
                    <a:pt x="233913" y="121838"/>
                  </a:lnTo>
                  <a:lnTo>
                    <a:pt x="233069" y="121838"/>
                  </a:lnTo>
                  <a:lnTo>
                    <a:pt x="233069" y="122681"/>
                  </a:lnTo>
                  <a:lnTo>
                    <a:pt x="232225" y="122681"/>
                  </a:lnTo>
                  <a:lnTo>
                    <a:pt x="232225" y="123525"/>
                  </a:lnTo>
                  <a:lnTo>
                    <a:pt x="231380" y="123525"/>
                  </a:lnTo>
                  <a:lnTo>
                    <a:pt x="231380" y="124369"/>
                  </a:lnTo>
                  <a:lnTo>
                    <a:pt x="230536" y="124369"/>
                  </a:lnTo>
                  <a:lnTo>
                    <a:pt x="230536" y="125213"/>
                  </a:lnTo>
                  <a:lnTo>
                    <a:pt x="230536" y="126056"/>
                  </a:lnTo>
                  <a:lnTo>
                    <a:pt x="229692" y="126056"/>
                  </a:lnTo>
                  <a:lnTo>
                    <a:pt x="229692" y="126900"/>
                  </a:lnTo>
                  <a:lnTo>
                    <a:pt x="229692" y="127744"/>
                  </a:lnTo>
                  <a:lnTo>
                    <a:pt x="229692" y="128588"/>
                  </a:lnTo>
                  <a:lnTo>
                    <a:pt x="228848" y="128588"/>
                  </a:lnTo>
                  <a:lnTo>
                    <a:pt x="228848" y="129432"/>
                  </a:lnTo>
                  <a:lnTo>
                    <a:pt x="228848" y="130275"/>
                  </a:lnTo>
                  <a:lnTo>
                    <a:pt x="228004" y="130275"/>
                  </a:lnTo>
                  <a:lnTo>
                    <a:pt x="228004" y="131119"/>
                  </a:lnTo>
                  <a:lnTo>
                    <a:pt x="228004" y="131963"/>
                  </a:lnTo>
                  <a:lnTo>
                    <a:pt x="227160" y="132047"/>
                  </a:lnTo>
                  <a:lnTo>
                    <a:pt x="227160" y="131119"/>
                  </a:lnTo>
                  <a:lnTo>
                    <a:pt x="226316" y="131203"/>
                  </a:lnTo>
                  <a:lnTo>
                    <a:pt x="226316" y="130275"/>
                  </a:lnTo>
                  <a:lnTo>
                    <a:pt x="225471" y="129516"/>
                  </a:lnTo>
                  <a:lnTo>
                    <a:pt x="225471" y="130360"/>
                  </a:lnTo>
                  <a:lnTo>
                    <a:pt x="224627" y="130360"/>
                  </a:lnTo>
                  <a:lnTo>
                    <a:pt x="223783" y="130360"/>
                  </a:lnTo>
                  <a:lnTo>
                    <a:pt x="222939" y="130360"/>
                  </a:lnTo>
                  <a:lnTo>
                    <a:pt x="222095" y="130360"/>
                  </a:lnTo>
                  <a:lnTo>
                    <a:pt x="221251" y="130360"/>
                  </a:lnTo>
                  <a:lnTo>
                    <a:pt x="220407" y="130360"/>
                  </a:lnTo>
                  <a:lnTo>
                    <a:pt x="220407" y="131203"/>
                  </a:lnTo>
                  <a:lnTo>
                    <a:pt x="220407" y="132047"/>
                  </a:lnTo>
                  <a:lnTo>
                    <a:pt x="219562" y="132891"/>
                  </a:lnTo>
                  <a:lnTo>
                    <a:pt x="219562" y="133734"/>
                  </a:lnTo>
                  <a:lnTo>
                    <a:pt x="219562" y="134578"/>
                  </a:lnTo>
                  <a:lnTo>
                    <a:pt x="218718" y="135422"/>
                  </a:lnTo>
                  <a:lnTo>
                    <a:pt x="218718" y="134578"/>
                  </a:lnTo>
                  <a:lnTo>
                    <a:pt x="217874" y="134578"/>
                  </a:lnTo>
                  <a:lnTo>
                    <a:pt x="217030" y="134578"/>
                  </a:lnTo>
                  <a:lnTo>
                    <a:pt x="216186" y="134578"/>
                  </a:lnTo>
                  <a:lnTo>
                    <a:pt x="215342" y="134578"/>
                  </a:lnTo>
                  <a:lnTo>
                    <a:pt x="215342" y="133734"/>
                  </a:lnTo>
                  <a:lnTo>
                    <a:pt x="214497" y="133734"/>
                  </a:lnTo>
                  <a:lnTo>
                    <a:pt x="213653" y="133819"/>
                  </a:lnTo>
                  <a:lnTo>
                    <a:pt x="212809" y="133819"/>
                  </a:lnTo>
                  <a:lnTo>
                    <a:pt x="212809" y="134663"/>
                  </a:lnTo>
                  <a:lnTo>
                    <a:pt x="211965" y="134663"/>
                  </a:lnTo>
                  <a:lnTo>
                    <a:pt x="211121" y="134663"/>
                  </a:lnTo>
                  <a:lnTo>
                    <a:pt x="210277" y="135507"/>
                  </a:lnTo>
                  <a:lnTo>
                    <a:pt x="209433" y="135507"/>
                  </a:lnTo>
                  <a:lnTo>
                    <a:pt x="208588" y="135507"/>
                  </a:lnTo>
                  <a:lnTo>
                    <a:pt x="208588" y="134663"/>
                  </a:lnTo>
                  <a:lnTo>
                    <a:pt x="207744" y="134663"/>
                  </a:lnTo>
                  <a:lnTo>
                    <a:pt x="206900" y="134663"/>
                  </a:lnTo>
                  <a:lnTo>
                    <a:pt x="206056" y="134663"/>
                  </a:lnTo>
                  <a:lnTo>
                    <a:pt x="205212" y="134663"/>
                  </a:lnTo>
                  <a:lnTo>
                    <a:pt x="204368" y="134663"/>
                  </a:lnTo>
                  <a:lnTo>
                    <a:pt x="203524" y="134663"/>
                  </a:lnTo>
                  <a:lnTo>
                    <a:pt x="203524" y="133819"/>
                  </a:lnTo>
                  <a:lnTo>
                    <a:pt x="202679" y="133819"/>
                  </a:lnTo>
                  <a:lnTo>
                    <a:pt x="201835" y="133819"/>
                  </a:lnTo>
                  <a:lnTo>
                    <a:pt x="201835" y="132975"/>
                  </a:lnTo>
                  <a:lnTo>
                    <a:pt x="200991" y="132975"/>
                  </a:lnTo>
                  <a:lnTo>
                    <a:pt x="200147" y="132975"/>
                  </a:lnTo>
                  <a:lnTo>
                    <a:pt x="199303" y="133903"/>
                  </a:lnTo>
                  <a:lnTo>
                    <a:pt x="198459" y="133903"/>
                  </a:lnTo>
                  <a:lnTo>
                    <a:pt x="197614" y="133903"/>
                  </a:lnTo>
                  <a:lnTo>
                    <a:pt x="197614" y="134747"/>
                  </a:lnTo>
                  <a:lnTo>
                    <a:pt x="196770" y="134747"/>
                  </a:lnTo>
                  <a:lnTo>
                    <a:pt x="195926" y="134747"/>
                  </a:lnTo>
                  <a:lnTo>
                    <a:pt x="195082" y="134747"/>
                  </a:lnTo>
                  <a:lnTo>
                    <a:pt x="194238" y="134747"/>
                  </a:lnTo>
                  <a:lnTo>
                    <a:pt x="194238" y="133903"/>
                  </a:lnTo>
                  <a:lnTo>
                    <a:pt x="193394" y="133903"/>
                  </a:lnTo>
                  <a:lnTo>
                    <a:pt x="193394" y="133060"/>
                  </a:lnTo>
                  <a:lnTo>
                    <a:pt x="192550" y="133060"/>
                  </a:lnTo>
                  <a:lnTo>
                    <a:pt x="191705" y="133060"/>
                  </a:lnTo>
                  <a:lnTo>
                    <a:pt x="190861" y="133060"/>
                  </a:lnTo>
                  <a:lnTo>
                    <a:pt x="190017" y="132216"/>
                  </a:lnTo>
                  <a:lnTo>
                    <a:pt x="189173" y="132216"/>
                  </a:lnTo>
                  <a:lnTo>
                    <a:pt x="188329" y="132216"/>
                  </a:lnTo>
                  <a:lnTo>
                    <a:pt x="188329" y="131372"/>
                  </a:lnTo>
                  <a:lnTo>
                    <a:pt x="187400" y="131372"/>
                  </a:lnTo>
                  <a:lnTo>
                    <a:pt x="187400" y="130528"/>
                  </a:lnTo>
                  <a:lnTo>
                    <a:pt x="186556" y="130528"/>
                  </a:lnTo>
                  <a:lnTo>
                    <a:pt x="185712" y="130528"/>
                  </a:lnTo>
                  <a:lnTo>
                    <a:pt x="184868" y="129685"/>
                  </a:lnTo>
                  <a:lnTo>
                    <a:pt x="184024" y="129685"/>
                  </a:lnTo>
                  <a:lnTo>
                    <a:pt x="183180" y="129769"/>
                  </a:lnTo>
                  <a:lnTo>
                    <a:pt x="182335" y="129769"/>
                  </a:lnTo>
                  <a:lnTo>
                    <a:pt x="181491" y="129769"/>
                  </a:lnTo>
                  <a:lnTo>
                    <a:pt x="180647" y="129769"/>
                  </a:lnTo>
                  <a:lnTo>
                    <a:pt x="180647" y="130613"/>
                  </a:lnTo>
                  <a:lnTo>
                    <a:pt x="179803" y="130613"/>
                  </a:lnTo>
                  <a:lnTo>
                    <a:pt x="178959" y="130613"/>
                  </a:lnTo>
                  <a:lnTo>
                    <a:pt x="178959" y="131456"/>
                  </a:lnTo>
                  <a:lnTo>
                    <a:pt x="178115" y="131456"/>
                  </a:lnTo>
                  <a:lnTo>
                    <a:pt x="177271" y="131456"/>
                  </a:lnTo>
                  <a:lnTo>
                    <a:pt x="177271" y="132300"/>
                  </a:lnTo>
                  <a:lnTo>
                    <a:pt x="176426" y="132300"/>
                  </a:lnTo>
                  <a:lnTo>
                    <a:pt x="175582" y="132300"/>
                  </a:lnTo>
                  <a:lnTo>
                    <a:pt x="174738" y="132300"/>
                  </a:lnTo>
                  <a:lnTo>
                    <a:pt x="174738" y="131456"/>
                  </a:lnTo>
                  <a:lnTo>
                    <a:pt x="173894" y="131456"/>
                  </a:lnTo>
                  <a:lnTo>
                    <a:pt x="173894" y="132300"/>
                  </a:lnTo>
                  <a:lnTo>
                    <a:pt x="173894" y="133144"/>
                  </a:lnTo>
                  <a:lnTo>
                    <a:pt x="173894" y="133988"/>
                  </a:lnTo>
                  <a:lnTo>
                    <a:pt x="173979" y="134831"/>
                  </a:lnTo>
                  <a:lnTo>
                    <a:pt x="173979" y="135675"/>
                  </a:lnTo>
                  <a:lnTo>
                    <a:pt x="173979" y="136603"/>
                  </a:lnTo>
                  <a:lnTo>
                    <a:pt x="174823" y="137363"/>
                  </a:lnTo>
                  <a:lnTo>
                    <a:pt x="174823" y="138291"/>
                  </a:lnTo>
                  <a:lnTo>
                    <a:pt x="174823" y="139135"/>
                  </a:lnTo>
                  <a:lnTo>
                    <a:pt x="174823" y="139978"/>
                  </a:lnTo>
                  <a:lnTo>
                    <a:pt x="174823" y="140822"/>
                  </a:lnTo>
                  <a:lnTo>
                    <a:pt x="174823" y="141666"/>
                  </a:lnTo>
                  <a:lnTo>
                    <a:pt x="174823" y="142510"/>
                  </a:lnTo>
                  <a:lnTo>
                    <a:pt x="175667" y="142510"/>
                  </a:lnTo>
                  <a:lnTo>
                    <a:pt x="175667" y="143353"/>
                  </a:lnTo>
                  <a:lnTo>
                    <a:pt x="175667" y="144197"/>
                  </a:lnTo>
                  <a:lnTo>
                    <a:pt x="175667" y="145041"/>
                  </a:lnTo>
                  <a:lnTo>
                    <a:pt x="174823" y="145884"/>
                  </a:lnTo>
                  <a:lnTo>
                    <a:pt x="174823" y="146728"/>
                  </a:lnTo>
                  <a:lnTo>
                    <a:pt x="173979" y="146728"/>
                  </a:lnTo>
                  <a:lnTo>
                    <a:pt x="174907" y="147572"/>
                  </a:lnTo>
                  <a:lnTo>
                    <a:pt x="175751" y="148416"/>
                  </a:lnTo>
                  <a:lnTo>
                    <a:pt x="176595" y="148416"/>
                  </a:lnTo>
                  <a:lnTo>
                    <a:pt x="176595" y="149259"/>
                  </a:lnTo>
                  <a:lnTo>
                    <a:pt x="176595" y="150103"/>
                  </a:lnTo>
                  <a:lnTo>
                    <a:pt x="176595" y="150947"/>
                  </a:lnTo>
                  <a:lnTo>
                    <a:pt x="176595" y="151791"/>
                  </a:lnTo>
                  <a:lnTo>
                    <a:pt x="177439" y="151791"/>
                  </a:lnTo>
                  <a:lnTo>
                    <a:pt x="177439" y="152635"/>
                  </a:lnTo>
                  <a:lnTo>
                    <a:pt x="178284" y="152635"/>
                  </a:lnTo>
                  <a:lnTo>
                    <a:pt x="178284" y="153478"/>
                  </a:lnTo>
                  <a:lnTo>
                    <a:pt x="178284" y="154322"/>
                  </a:lnTo>
                  <a:lnTo>
                    <a:pt x="178284" y="155166"/>
                  </a:lnTo>
                  <a:lnTo>
                    <a:pt x="178284" y="156010"/>
                  </a:lnTo>
                  <a:lnTo>
                    <a:pt x="177439" y="156010"/>
                  </a:lnTo>
                  <a:lnTo>
                    <a:pt x="176595" y="156853"/>
                  </a:lnTo>
                  <a:lnTo>
                    <a:pt x="175751" y="156853"/>
                  </a:lnTo>
                  <a:lnTo>
                    <a:pt x="174907" y="156853"/>
                  </a:lnTo>
                  <a:lnTo>
                    <a:pt x="174063" y="156853"/>
                  </a:lnTo>
                  <a:lnTo>
                    <a:pt x="174063" y="157697"/>
                  </a:lnTo>
                  <a:lnTo>
                    <a:pt x="173219" y="157697"/>
                  </a:lnTo>
                  <a:lnTo>
                    <a:pt x="172375" y="157781"/>
                  </a:lnTo>
                  <a:lnTo>
                    <a:pt x="172375" y="158625"/>
                  </a:lnTo>
                  <a:lnTo>
                    <a:pt x="171530" y="158625"/>
                  </a:lnTo>
                  <a:lnTo>
                    <a:pt x="171530" y="159469"/>
                  </a:lnTo>
                  <a:lnTo>
                    <a:pt x="171530" y="160313"/>
                  </a:lnTo>
                  <a:lnTo>
                    <a:pt x="171615" y="161156"/>
                  </a:lnTo>
                  <a:lnTo>
                    <a:pt x="171615" y="162000"/>
                  </a:lnTo>
                  <a:lnTo>
                    <a:pt x="170771" y="162000"/>
                  </a:lnTo>
                  <a:lnTo>
                    <a:pt x="170771" y="162844"/>
                  </a:lnTo>
                  <a:lnTo>
                    <a:pt x="170771" y="163688"/>
                  </a:lnTo>
                  <a:lnTo>
                    <a:pt x="170771" y="164531"/>
                  </a:lnTo>
                  <a:lnTo>
                    <a:pt x="170771" y="165375"/>
                  </a:lnTo>
                  <a:lnTo>
                    <a:pt x="170771" y="166219"/>
                  </a:lnTo>
                  <a:lnTo>
                    <a:pt x="170771" y="167063"/>
                  </a:lnTo>
                  <a:lnTo>
                    <a:pt x="169927" y="167063"/>
                  </a:lnTo>
                  <a:lnTo>
                    <a:pt x="169082" y="167907"/>
                  </a:lnTo>
                  <a:lnTo>
                    <a:pt x="168238" y="167907"/>
                  </a:lnTo>
                  <a:lnTo>
                    <a:pt x="167394" y="167907"/>
                  </a:lnTo>
                  <a:lnTo>
                    <a:pt x="167394" y="168750"/>
                  </a:lnTo>
                  <a:lnTo>
                    <a:pt x="166550" y="168750"/>
                  </a:lnTo>
                  <a:lnTo>
                    <a:pt x="165706" y="168835"/>
                  </a:lnTo>
                  <a:lnTo>
                    <a:pt x="164862" y="168835"/>
                  </a:lnTo>
                  <a:lnTo>
                    <a:pt x="164018" y="169678"/>
                  </a:lnTo>
                  <a:lnTo>
                    <a:pt x="163173" y="169678"/>
                  </a:lnTo>
                  <a:lnTo>
                    <a:pt x="163173" y="170522"/>
                  </a:lnTo>
                  <a:lnTo>
                    <a:pt x="163173" y="171366"/>
                  </a:lnTo>
                  <a:lnTo>
                    <a:pt x="163173" y="172209"/>
                  </a:lnTo>
                  <a:lnTo>
                    <a:pt x="163173" y="173053"/>
                  </a:lnTo>
                  <a:lnTo>
                    <a:pt x="164018" y="173053"/>
                  </a:lnTo>
                  <a:lnTo>
                    <a:pt x="164018" y="173897"/>
                  </a:lnTo>
                  <a:lnTo>
                    <a:pt x="164018" y="174741"/>
                  </a:lnTo>
                  <a:lnTo>
                    <a:pt x="164102" y="175585"/>
                  </a:lnTo>
                  <a:lnTo>
                    <a:pt x="164102" y="176428"/>
                  </a:lnTo>
                  <a:lnTo>
                    <a:pt x="164102" y="177272"/>
                  </a:lnTo>
                  <a:lnTo>
                    <a:pt x="163258" y="177272"/>
                  </a:lnTo>
                  <a:lnTo>
                    <a:pt x="163258" y="178116"/>
                  </a:lnTo>
                  <a:lnTo>
                    <a:pt x="163258" y="178960"/>
                  </a:lnTo>
                  <a:lnTo>
                    <a:pt x="163258" y="179803"/>
                  </a:lnTo>
                  <a:lnTo>
                    <a:pt x="162414" y="179803"/>
                  </a:lnTo>
                  <a:lnTo>
                    <a:pt x="162414" y="180647"/>
                  </a:lnTo>
                  <a:lnTo>
                    <a:pt x="161570" y="180647"/>
                  </a:lnTo>
                  <a:lnTo>
                    <a:pt x="161570" y="181491"/>
                  </a:lnTo>
                  <a:lnTo>
                    <a:pt x="160725" y="181491"/>
                  </a:lnTo>
                  <a:lnTo>
                    <a:pt x="159881" y="182335"/>
                  </a:lnTo>
                  <a:lnTo>
                    <a:pt x="159037" y="182419"/>
                  </a:lnTo>
                  <a:lnTo>
                    <a:pt x="159037" y="183263"/>
                  </a:lnTo>
                  <a:lnTo>
                    <a:pt x="158193" y="183263"/>
                  </a:lnTo>
                  <a:lnTo>
                    <a:pt x="158193" y="184106"/>
                  </a:lnTo>
                  <a:lnTo>
                    <a:pt x="157349" y="184106"/>
                  </a:lnTo>
                  <a:lnTo>
                    <a:pt x="157349" y="184950"/>
                  </a:lnTo>
                  <a:lnTo>
                    <a:pt x="156505" y="184950"/>
                  </a:lnTo>
                  <a:lnTo>
                    <a:pt x="156505" y="185794"/>
                  </a:lnTo>
                  <a:lnTo>
                    <a:pt x="156505" y="186638"/>
                  </a:lnTo>
                  <a:lnTo>
                    <a:pt x="155660" y="186638"/>
                  </a:lnTo>
                  <a:lnTo>
                    <a:pt x="155660" y="187481"/>
                  </a:lnTo>
                  <a:lnTo>
                    <a:pt x="154816" y="187481"/>
                  </a:lnTo>
                  <a:lnTo>
                    <a:pt x="154816" y="188325"/>
                  </a:lnTo>
                  <a:lnTo>
                    <a:pt x="153972" y="189169"/>
                  </a:lnTo>
                  <a:lnTo>
                    <a:pt x="153128" y="189169"/>
                  </a:lnTo>
                  <a:lnTo>
                    <a:pt x="153212" y="190013"/>
                  </a:lnTo>
                  <a:lnTo>
                    <a:pt x="152284" y="189169"/>
                  </a:lnTo>
                  <a:lnTo>
                    <a:pt x="151440" y="189169"/>
                  </a:lnTo>
                  <a:lnTo>
                    <a:pt x="150596" y="189169"/>
                  </a:lnTo>
                  <a:lnTo>
                    <a:pt x="149751" y="188325"/>
                  </a:lnTo>
                  <a:lnTo>
                    <a:pt x="148907" y="188410"/>
                  </a:lnTo>
                  <a:lnTo>
                    <a:pt x="148063" y="188410"/>
                  </a:lnTo>
                  <a:lnTo>
                    <a:pt x="147219" y="188410"/>
                  </a:lnTo>
                  <a:lnTo>
                    <a:pt x="146375" y="188410"/>
                  </a:lnTo>
                  <a:lnTo>
                    <a:pt x="146375" y="187566"/>
                  </a:lnTo>
                  <a:lnTo>
                    <a:pt x="145531" y="187566"/>
                  </a:lnTo>
                  <a:lnTo>
                    <a:pt x="144687" y="187566"/>
                  </a:lnTo>
                  <a:lnTo>
                    <a:pt x="143842" y="187566"/>
                  </a:lnTo>
                  <a:lnTo>
                    <a:pt x="143842" y="188410"/>
                  </a:lnTo>
                  <a:lnTo>
                    <a:pt x="142998" y="188410"/>
                  </a:lnTo>
                  <a:lnTo>
                    <a:pt x="142154" y="188410"/>
                  </a:lnTo>
                  <a:lnTo>
                    <a:pt x="142154" y="189253"/>
                  </a:lnTo>
                  <a:lnTo>
                    <a:pt x="141310" y="189253"/>
                  </a:lnTo>
                  <a:lnTo>
                    <a:pt x="141310" y="190097"/>
                  </a:lnTo>
                  <a:lnTo>
                    <a:pt x="140550" y="190941"/>
                  </a:lnTo>
                  <a:lnTo>
                    <a:pt x="139706" y="191785"/>
                  </a:lnTo>
                  <a:lnTo>
                    <a:pt x="139706" y="192628"/>
                  </a:lnTo>
                  <a:lnTo>
                    <a:pt x="138862" y="192713"/>
                  </a:lnTo>
                  <a:lnTo>
                    <a:pt x="138018" y="192713"/>
                  </a:lnTo>
                  <a:lnTo>
                    <a:pt x="137174" y="192713"/>
                  </a:lnTo>
                  <a:lnTo>
                    <a:pt x="136330" y="192713"/>
                  </a:lnTo>
                  <a:lnTo>
                    <a:pt x="136330" y="191869"/>
                  </a:lnTo>
                  <a:lnTo>
                    <a:pt x="135485" y="191869"/>
                  </a:lnTo>
                  <a:lnTo>
                    <a:pt x="134641" y="191869"/>
                  </a:lnTo>
                  <a:lnTo>
                    <a:pt x="134557" y="191025"/>
                  </a:lnTo>
                  <a:lnTo>
                    <a:pt x="133713" y="191025"/>
                  </a:lnTo>
                  <a:lnTo>
                    <a:pt x="133713" y="190181"/>
                  </a:lnTo>
                  <a:lnTo>
                    <a:pt x="132869" y="190181"/>
                  </a:lnTo>
                  <a:lnTo>
                    <a:pt x="132869" y="189338"/>
                  </a:lnTo>
                  <a:lnTo>
                    <a:pt x="132024" y="189338"/>
                  </a:lnTo>
                  <a:lnTo>
                    <a:pt x="131180" y="189338"/>
                  </a:lnTo>
                  <a:lnTo>
                    <a:pt x="131180" y="188494"/>
                  </a:lnTo>
                  <a:lnTo>
                    <a:pt x="130336" y="188494"/>
                  </a:lnTo>
                  <a:lnTo>
                    <a:pt x="129492" y="187650"/>
                  </a:lnTo>
                  <a:lnTo>
                    <a:pt x="128648" y="187650"/>
                  </a:lnTo>
                  <a:lnTo>
                    <a:pt x="127804" y="187650"/>
                  </a:lnTo>
                  <a:lnTo>
                    <a:pt x="127804" y="188494"/>
                  </a:lnTo>
                  <a:lnTo>
                    <a:pt x="126960" y="188494"/>
                  </a:lnTo>
                  <a:lnTo>
                    <a:pt x="126960" y="189338"/>
                  </a:lnTo>
                  <a:lnTo>
                    <a:pt x="126115" y="190181"/>
                  </a:lnTo>
                  <a:lnTo>
                    <a:pt x="126115" y="191025"/>
                  </a:lnTo>
                  <a:lnTo>
                    <a:pt x="125271" y="191110"/>
                  </a:lnTo>
                  <a:lnTo>
                    <a:pt x="125271" y="191953"/>
                  </a:lnTo>
                  <a:lnTo>
                    <a:pt x="124427" y="191953"/>
                  </a:lnTo>
                  <a:lnTo>
                    <a:pt x="124512" y="192797"/>
                  </a:lnTo>
                  <a:lnTo>
                    <a:pt x="123667" y="192797"/>
                  </a:lnTo>
                  <a:lnTo>
                    <a:pt x="122823" y="192797"/>
                  </a:lnTo>
                  <a:lnTo>
                    <a:pt x="121979" y="192797"/>
                  </a:lnTo>
                  <a:lnTo>
                    <a:pt x="121895" y="191953"/>
                  </a:lnTo>
                  <a:lnTo>
                    <a:pt x="121051" y="191953"/>
                  </a:lnTo>
                  <a:lnTo>
                    <a:pt x="121051" y="191110"/>
                  </a:lnTo>
                  <a:lnTo>
                    <a:pt x="121051" y="190266"/>
                  </a:lnTo>
                  <a:lnTo>
                    <a:pt x="120206" y="190266"/>
                  </a:lnTo>
                  <a:lnTo>
                    <a:pt x="120206" y="189422"/>
                  </a:lnTo>
                  <a:lnTo>
                    <a:pt x="120206" y="188578"/>
                  </a:lnTo>
                  <a:lnTo>
                    <a:pt x="119362" y="188578"/>
                  </a:lnTo>
                  <a:lnTo>
                    <a:pt x="119362" y="187734"/>
                  </a:lnTo>
                  <a:lnTo>
                    <a:pt x="118518" y="187734"/>
                  </a:lnTo>
                  <a:lnTo>
                    <a:pt x="118518" y="186891"/>
                  </a:lnTo>
                  <a:lnTo>
                    <a:pt x="117674" y="186891"/>
                  </a:lnTo>
                  <a:lnTo>
                    <a:pt x="116830" y="186891"/>
                  </a:lnTo>
                  <a:lnTo>
                    <a:pt x="115986" y="186891"/>
                  </a:lnTo>
                  <a:lnTo>
                    <a:pt x="115986" y="187734"/>
                  </a:lnTo>
                  <a:lnTo>
                    <a:pt x="115142" y="187734"/>
                  </a:lnTo>
                  <a:lnTo>
                    <a:pt x="114297" y="187734"/>
                  </a:lnTo>
                  <a:lnTo>
                    <a:pt x="113453" y="187734"/>
                  </a:lnTo>
                  <a:lnTo>
                    <a:pt x="112609" y="188578"/>
                  </a:lnTo>
                  <a:lnTo>
                    <a:pt x="111765" y="188663"/>
                  </a:lnTo>
                  <a:lnTo>
                    <a:pt x="110921" y="188663"/>
                  </a:lnTo>
                  <a:lnTo>
                    <a:pt x="110921" y="189506"/>
                  </a:lnTo>
                  <a:lnTo>
                    <a:pt x="110077" y="189506"/>
                  </a:lnTo>
                  <a:lnTo>
                    <a:pt x="109232" y="190350"/>
                  </a:lnTo>
                  <a:lnTo>
                    <a:pt x="108388" y="191194"/>
                  </a:lnTo>
                  <a:lnTo>
                    <a:pt x="107544" y="191194"/>
                  </a:lnTo>
                  <a:lnTo>
                    <a:pt x="107544" y="192038"/>
                  </a:lnTo>
                  <a:lnTo>
                    <a:pt x="106700" y="192881"/>
                  </a:lnTo>
                  <a:lnTo>
                    <a:pt x="105856" y="192881"/>
                  </a:lnTo>
                  <a:lnTo>
                    <a:pt x="105012" y="192881"/>
                  </a:lnTo>
                  <a:lnTo>
                    <a:pt x="104168" y="192881"/>
                  </a:lnTo>
                  <a:lnTo>
                    <a:pt x="104168" y="192038"/>
                  </a:lnTo>
                  <a:lnTo>
                    <a:pt x="103323" y="192038"/>
                  </a:lnTo>
                  <a:lnTo>
                    <a:pt x="103323" y="191194"/>
                  </a:lnTo>
                  <a:lnTo>
                    <a:pt x="102479" y="190350"/>
                  </a:lnTo>
                  <a:lnTo>
                    <a:pt x="102479" y="189506"/>
                  </a:lnTo>
                  <a:lnTo>
                    <a:pt x="101635" y="188663"/>
                  </a:lnTo>
                  <a:lnTo>
                    <a:pt x="101635" y="187819"/>
                  </a:lnTo>
                  <a:lnTo>
                    <a:pt x="100791" y="187819"/>
                  </a:lnTo>
                  <a:lnTo>
                    <a:pt x="100791" y="188663"/>
                  </a:lnTo>
                  <a:lnTo>
                    <a:pt x="99947" y="188747"/>
                  </a:lnTo>
                  <a:lnTo>
                    <a:pt x="99947" y="189591"/>
                  </a:lnTo>
                  <a:lnTo>
                    <a:pt x="99947" y="190434"/>
                  </a:lnTo>
                  <a:lnTo>
                    <a:pt x="99103" y="191278"/>
                  </a:lnTo>
                  <a:lnTo>
                    <a:pt x="98259" y="192122"/>
                  </a:lnTo>
                  <a:lnTo>
                    <a:pt x="97414" y="192122"/>
                  </a:lnTo>
                  <a:lnTo>
                    <a:pt x="96570" y="192122"/>
                  </a:lnTo>
                  <a:lnTo>
                    <a:pt x="95726" y="192966"/>
                  </a:lnTo>
                  <a:lnTo>
                    <a:pt x="94882" y="193809"/>
                  </a:lnTo>
                  <a:lnTo>
                    <a:pt x="94122" y="194653"/>
                  </a:lnTo>
                  <a:lnTo>
                    <a:pt x="93278" y="195497"/>
                  </a:lnTo>
                  <a:lnTo>
                    <a:pt x="92434" y="196341"/>
                  </a:lnTo>
                  <a:lnTo>
                    <a:pt x="91590" y="196425"/>
                  </a:lnTo>
                  <a:lnTo>
                    <a:pt x="91590" y="197269"/>
                  </a:lnTo>
                  <a:lnTo>
                    <a:pt x="90746" y="197269"/>
                  </a:lnTo>
                  <a:lnTo>
                    <a:pt x="89902" y="197269"/>
                  </a:lnTo>
                  <a:lnTo>
                    <a:pt x="89902" y="198113"/>
                  </a:lnTo>
                  <a:lnTo>
                    <a:pt x="89057" y="198113"/>
                  </a:lnTo>
                  <a:lnTo>
                    <a:pt x="89057" y="198956"/>
                  </a:lnTo>
                  <a:lnTo>
                    <a:pt x="88213" y="198956"/>
                  </a:lnTo>
                  <a:lnTo>
                    <a:pt x="87369" y="198956"/>
                  </a:lnTo>
                  <a:lnTo>
                    <a:pt x="87369" y="199800"/>
                  </a:lnTo>
                  <a:lnTo>
                    <a:pt x="86525" y="199800"/>
                  </a:lnTo>
                  <a:lnTo>
                    <a:pt x="85681" y="199800"/>
                  </a:lnTo>
                  <a:lnTo>
                    <a:pt x="84837" y="199800"/>
                  </a:lnTo>
                  <a:lnTo>
                    <a:pt x="83993" y="199800"/>
                  </a:lnTo>
                  <a:lnTo>
                    <a:pt x="83993" y="200644"/>
                  </a:lnTo>
                  <a:lnTo>
                    <a:pt x="83993" y="201488"/>
                  </a:lnTo>
                  <a:lnTo>
                    <a:pt x="83993" y="202331"/>
                  </a:lnTo>
                  <a:lnTo>
                    <a:pt x="83148" y="202331"/>
                  </a:lnTo>
                  <a:lnTo>
                    <a:pt x="83148" y="203260"/>
                  </a:lnTo>
                  <a:lnTo>
                    <a:pt x="82304" y="203260"/>
                  </a:lnTo>
                  <a:lnTo>
                    <a:pt x="82304" y="204103"/>
                  </a:lnTo>
                  <a:lnTo>
                    <a:pt x="81460" y="204103"/>
                  </a:lnTo>
                  <a:lnTo>
                    <a:pt x="81460" y="204947"/>
                  </a:lnTo>
                  <a:lnTo>
                    <a:pt x="81460" y="205791"/>
                  </a:lnTo>
                  <a:lnTo>
                    <a:pt x="81460" y="206635"/>
                  </a:lnTo>
                  <a:lnTo>
                    <a:pt x="81544" y="207478"/>
                  </a:lnTo>
                  <a:lnTo>
                    <a:pt x="81544" y="208322"/>
                  </a:lnTo>
                  <a:lnTo>
                    <a:pt x="81544" y="209166"/>
                  </a:lnTo>
                  <a:lnTo>
                    <a:pt x="81544" y="210010"/>
                  </a:lnTo>
                  <a:lnTo>
                    <a:pt x="81544" y="210853"/>
                  </a:lnTo>
                  <a:lnTo>
                    <a:pt x="81544" y="211697"/>
                  </a:lnTo>
                  <a:lnTo>
                    <a:pt x="80700" y="211697"/>
                  </a:lnTo>
                  <a:lnTo>
                    <a:pt x="79856" y="211697"/>
                  </a:lnTo>
                  <a:lnTo>
                    <a:pt x="79012" y="211697"/>
                  </a:lnTo>
                  <a:lnTo>
                    <a:pt x="78168" y="211697"/>
                  </a:lnTo>
                  <a:lnTo>
                    <a:pt x="77324" y="211697"/>
                  </a:lnTo>
                  <a:lnTo>
                    <a:pt x="76480" y="211697"/>
                  </a:lnTo>
                  <a:lnTo>
                    <a:pt x="76480" y="212541"/>
                  </a:lnTo>
                  <a:lnTo>
                    <a:pt x="76480" y="213385"/>
                  </a:lnTo>
                  <a:lnTo>
                    <a:pt x="76480" y="214228"/>
                  </a:lnTo>
                  <a:lnTo>
                    <a:pt x="77324" y="214228"/>
                  </a:lnTo>
                  <a:lnTo>
                    <a:pt x="77324" y="215072"/>
                  </a:lnTo>
                  <a:lnTo>
                    <a:pt x="77324" y="215916"/>
                  </a:lnTo>
                  <a:lnTo>
                    <a:pt x="78168" y="215916"/>
                  </a:lnTo>
                  <a:lnTo>
                    <a:pt x="77324" y="216844"/>
                  </a:lnTo>
                  <a:lnTo>
                    <a:pt x="77324" y="217688"/>
                  </a:lnTo>
                  <a:lnTo>
                    <a:pt x="77324" y="218532"/>
                  </a:lnTo>
                  <a:lnTo>
                    <a:pt x="76480" y="218532"/>
                  </a:lnTo>
                  <a:lnTo>
                    <a:pt x="76564" y="219375"/>
                  </a:lnTo>
                  <a:lnTo>
                    <a:pt x="75720" y="219375"/>
                  </a:lnTo>
                  <a:lnTo>
                    <a:pt x="75635" y="218532"/>
                  </a:lnTo>
                  <a:lnTo>
                    <a:pt x="74791" y="218532"/>
                  </a:lnTo>
                  <a:lnTo>
                    <a:pt x="73947" y="217688"/>
                  </a:lnTo>
                  <a:lnTo>
                    <a:pt x="73103" y="216844"/>
                  </a:lnTo>
                  <a:lnTo>
                    <a:pt x="72259" y="216844"/>
                  </a:lnTo>
                  <a:lnTo>
                    <a:pt x="72259" y="216000"/>
                  </a:lnTo>
                  <a:lnTo>
                    <a:pt x="71415" y="216000"/>
                  </a:lnTo>
                  <a:lnTo>
                    <a:pt x="71415" y="216844"/>
                  </a:lnTo>
                  <a:lnTo>
                    <a:pt x="70571" y="216844"/>
                  </a:lnTo>
                  <a:lnTo>
                    <a:pt x="70571" y="217688"/>
                  </a:lnTo>
                  <a:lnTo>
                    <a:pt x="70571" y="218532"/>
                  </a:lnTo>
                  <a:lnTo>
                    <a:pt x="70655" y="219375"/>
                  </a:lnTo>
                  <a:lnTo>
                    <a:pt x="70655" y="220219"/>
                  </a:lnTo>
                  <a:lnTo>
                    <a:pt x="69811" y="220219"/>
                  </a:lnTo>
                  <a:lnTo>
                    <a:pt x="69811" y="221063"/>
                  </a:lnTo>
                  <a:lnTo>
                    <a:pt x="68967" y="221063"/>
                  </a:lnTo>
                  <a:lnTo>
                    <a:pt x="68967" y="221906"/>
                  </a:lnTo>
                  <a:lnTo>
                    <a:pt x="68123" y="221906"/>
                  </a:lnTo>
                  <a:lnTo>
                    <a:pt x="67278" y="221991"/>
                  </a:lnTo>
                  <a:lnTo>
                    <a:pt x="66434" y="221991"/>
                  </a:lnTo>
                  <a:lnTo>
                    <a:pt x="66434" y="222834"/>
                  </a:lnTo>
                  <a:lnTo>
                    <a:pt x="65590" y="222834"/>
                  </a:lnTo>
                  <a:lnTo>
                    <a:pt x="65590" y="223678"/>
                  </a:lnTo>
                  <a:lnTo>
                    <a:pt x="65590" y="224522"/>
                  </a:lnTo>
                  <a:lnTo>
                    <a:pt x="65590" y="225366"/>
                  </a:lnTo>
                  <a:lnTo>
                    <a:pt x="65590" y="226210"/>
                  </a:lnTo>
                  <a:lnTo>
                    <a:pt x="64746" y="226210"/>
                  </a:lnTo>
                  <a:lnTo>
                    <a:pt x="63902" y="226210"/>
                  </a:lnTo>
                  <a:lnTo>
                    <a:pt x="63058" y="226210"/>
                  </a:lnTo>
                  <a:lnTo>
                    <a:pt x="62214" y="226210"/>
                  </a:lnTo>
                  <a:lnTo>
                    <a:pt x="61369" y="225366"/>
                  </a:lnTo>
                  <a:lnTo>
                    <a:pt x="60525" y="225366"/>
                  </a:lnTo>
                  <a:lnTo>
                    <a:pt x="59681" y="226210"/>
                  </a:lnTo>
                  <a:lnTo>
                    <a:pt x="58837" y="226210"/>
                  </a:lnTo>
                  <a:lnTo>
                    <a:pt x="58837" y="227053"/>
                  </a:lnTo>
                  <a:lnTo>
                    <a:pt x="57993" y="227138"/>
                  </a:lnTo>
                  <a:lnTo>
                    <a:pt x="57993" y="227981"/>
                  </a:lnTo>
                  <a:lnTo>
                    <a:pt x="57149" y="227981"/>
                  </a:lnTo>
                  <a:lnTo>
                    <a:pt x="57149" y="228825"/>
                  </a:lnTo>
                  <a:lnTo>
                    <a:pt x="56305" y="229669"/>
                  </a:lnTo>
                  <a:lnTo>
                    <a:pt x="56305" y="230513"/>
                  </a:lnTo>
                  <a:lnTo>
                    <a:pt x="55460" y="230513"/>
                  </a:lnTo>
                  <a:lnTo>
                    <a:pt x="55545" y="231356"/>
                  </a:lnTo>
                  <a:lnTo>
                    <a:pt x="54701" y="231356"/>
                  </a:lnTo>
                  <a:lnTo>
                    <a:pt x="53856" y="231356"/>
                  </a:lnTo>
                  <a:lnTo>
                    <a:pt x="53012" y="231356"/>
                  </a:lnTo>
                  <a:lnTo>
                    <a:pt x="52168" y="232200"/>
                  </a:lnTo>
                  <a:lnTo>
                    <a:pt x="51324" y="232200"/>
                  </a:lnTo>
                  <a:lnTo>
                    <a:pt x="51324" y="233044"/>
                  </a:lnTo>
                  <a:lnTo>
                    <a:pt x="51324" y="233888"/>
                  </a:lnTo>
                  <a:lnTo>
                    <a:pt x="50480" y="233888"/>
                  </a:lnTo>
                  <a:lnTo>
                    <a:pt x="50480" y="234731"/>
                  </a:lnTo>
                  <a:lnTo>
                    <a:pt x="49636" y="234816"/>
                  </a:lnTo>
                  <a:lnTo>
                    <a:pt x="48792" y="235660"/>
                  </a:lnTo>
                  <a:lnTo>
                    <a:pt x="47947" y="235660"/>
                  </a:lnTo>
                  <a:lnTo>
                    <a:pt x="47103" y="235660"/>
                  </a:lnTo>
                  <a:lnTo>
                    <a:pt x="46259" y="236503"/>
                  </a:lnTo>
                  <a:lnTo>
                    <a:pt x="45415" y="236503"/>
                  </a:lnTo>
                  <a:lnTo>
                    <a:pt x="44571" y="236503"/>
                  </a:lnTo>
                  <a:lnTo>
                    <a:pt x="44571" y="237347"/>
                  </a:lnTo>
                  <a:lnTo>
                    <a:pt x="43727" y="237347"/>
                  </a:lnTo>
                  <a:lnTo>
                    <a:pt x="42883" y="237347"/>
                  </a:lnTo>
                  <a:lnTo>
                    <a:pt x="42038" y="237347"/>
                  </a:lnTo>
                  <a:lnTo>
                    <a:pt x="41194" y="237347"/>
                  </a:lnTo>
                  <a:lnTo>
                    <a:pt x="40350" y="237347"/>
                  </a:lnTo>
                  <a:lnTo>
                    <a:pt x="40350" y="238275"/>
                  </a:lnTo>
                  <a:lnTo>
                    <a:pt x="39506" y="238275"/>
                  </a:lnTo>
                  <a:lnTo>
                    <a:pt x="38662" y="239119"/>
                  </a:lnTo>
                  <a:lnTo>
                    <a:pt x="37818" y="239119"/>
                  </a:lnTo>
                  <a:lnTo>
                    <a:pt x="36974" y="239119"/>
                  </a:lnTo>
                  <a:lnTo>
                    <a:pt x="36974" y="239963"/>
                  </a:lnTo>
                  <a:lnTo>
                    <a:pt x="36129" y="239963"/>
                  </a:lnTo>
                  <a:lnTo>
                    <a:pt x="35285" y="239119"/>
                  </a:lnTo>
                  <a:lnTo>
                    <a:pt x="33597" y="239963"/>
                  </a:lnTo>
                  <a:lnTo>
                    <a:pt x="32753" y="240806"/>
                  </a:lnTo>
                  <a:lnTo>
                    <a:pt x="31909" y="240806"/>
                  </a:lnTo>
                  <a:lnTo>
                    <a:pt x="31909" y="241650"/>
                  </a:lnTo>
                  <a:lnTo>
                    <a:pt x="31065" y="241650"/>
                  </a:lnTo>
                  <a:lnTo>
                    <a:pt x="30305" y="242578"/>
                  </a:lnTo>
                  <a:lnTo>
                    <a:pt x="29461" y="242578"/>
                  </a:lnTo>
                  <a:lnTo>
                    <a:pt x="28617" y="243422"/>
                  </a:lnTo>
                  <a:lnTo>
                    <a:pt x="27772" y="243422"/>
                  </a:lnTo>
                  <a:lnTo>
                    <a:pt x="24396" y="243422"/>
                  </a:lnTo>
                  <a:lnTo>
                    <a:pt x="23552" y="243422"/>
                  </a:lnTo>
                  <a:lnTo>
                    <a:pt x="22707" y="243422"/>
                  </a:lnTo>
                  <a:lnTo>
                    <a:pt x="21863" y="243422"/>
                  </a:lnTo>
                  <a:lnTo>
                    <a:pt x="21019" y="243422"/>
                  </a:lnTo>
                  <a:lnTo>
                    <a:pt x="20175" y="243506"/>
                  </a:lnTo>
                  <a:lnTo>
                    <a:pt x="20175" y="242663"/>
                  </a:lnTo>
                  <a:lnTo>
                    <a:pt x="19331" y="242663"/>
                  </a:lnTo>
                  <a:lnTo>
                    <a:pt x="18402" y="241819"/>
                  </a:lnTo>
                  <a:lnTo>
                    <a:pt x="17558" y="241819"/>
                  </a:lnTo>
                  <a:lnTo>
                    <a:pt x="16714" y="241819"/>
                  </a:lnTo>
                  <a:lnTo>
                    <a:pt x="15870" y="241819"/>
                  </a:lnTo>
                  <a:lnTo>
                    <a:pt x="15026" y="241819"/>
                  </a:lnTo>
                  <a:lnTo>
                    <a:pt x="15110" y="242663"/>
                  </a:lnTo>
                  <a:lnTo>
                    <a:pt x="14266" y="242663"/>
                  </a:lnTo>
                  <a:lnTo>
                    <a:pt x="13422" y="242663"/>
                  </a:lnTo>
                  <a:lnTo>
                    <a:pt x="13422" y="243506"/>
                  </a:lnTo>
                  <a:lnTo>
                    <a:pt x="12578" y="243506"/>
                  </a:lnTo>
                  <a:lnTo>
                    <a:pt x="11734" y="243506"/>
                  </a:lnTo>
                  <a:lnTo>
                    <a:pt x="10889" y="243506"/>
                  </a:lnTo>
                  <a:lnTo>
                    <a:pt x="10045" y="243591"/>
                  </a:lnTo>
                  <a:lnTo>
                    <a:pt x="9201" y="244434"/>
                  </a:lnTo>
                  <a:lnTo>
                    <a:pt x="8357" y="244434"/>
                  </a:lnTo>
                  <a:lnTo>
                    <a:pt x="7513" y="244434"/>
                  </a:lnTo>
                  <a:lnTo>
                    <a:pt x="6669" y="244434"/>
                  </a:lnTo>
                  <a:lnTo>
                    <a:pt x="5824" y="244434"/>
                  </a:lnTo>
                  <a:lnTo>
                    <a:pt x="4980" y="244434"/>
                  </a:lnTo>
                  <a:lnTo>
                    <a:pt x="4136" y="244434"/>
                  </a:lnTo>
                  <a:lnTo>
                    <a:pt x="3292" y="244434"/>
                  </a:lnTo>
                  <a:lnTo>
                    <a:pt x="3292" y="245278"/>
                  </a:lnTo>
                  <a:lnTo>
                    <a:pt x="3292" y="246122"/>
                  </a:lnTo>
                  <a:lnTo>
                    <a:pt x="3292" y="246966"/>
                  </a:lnTo>
                  <a:lnTo>
                    <a:pt x="3292" y="248653"/>
                  </a:lnTo>
                  <a:lnTo>
                    <a:pt x="2448" y="251185"/>
                  </a:lnTo>
                  <a:lnTo>
                    <a:pt x="3292" y="251185"/>
                  </a:lnTo>
                  <a:lnTo>
                    <a:pt x="4136" y="251185"/>
                  </a:lnTo>
                  <a:lnTo>
                    <a:pt x="4980" y="251185"/>
                  </a:lnTo>
                  <a:lnTo>
                    <a:pt x="4980" y="252028"/>
                  </a:lnTo>
                  <a:lnTo>
                    <a:pt x="5065" y="252872"/>
                  </a:lnTo>
                  <a:lnTo>
                    <a:pt x="5065" y="253716"/>
                  </a:lnTo>
                  <a:lnTo>
                    <a:pt x="5065" y="254560"/>
                  </a:lnTo>
                  <a:lnTo>
                    <a:pt x="5909" y="254560"/>
                  </a:lnTo>
                  <a:lnTo>
                    <a:pt x="5909" y="255403"/>
                  </a:lnTo>
                  <a:lnTo>
                    <a:pt x="5909" y="256247"/>
                  </a:lnTo>
                  <a:lnTo>
                    <a:pt x="5909" y="257091"/>
                  </a:lnTo>
                  <a:lnTo>
                    <a:pt x="5909" y="257935"/>
                  </a:lnTo>
                  <a:lnTo>
                    <a:pt x="6753" y="257935"/>
                  </a:lnTo>
                  <a:lnTo>
                    <a:pt x="7597" y="258778"/>
                  </a:lnTo>
                  <a:lnTo>
                    <a:pt x="8441" y="258778"/>
                  </a:lnTo>
                  <a:lnTo>
                    <a:pt x="8441" y="259622"/>
                  </a:lnTo>
                  <a:lnTo>
                    <a:pt x="9286" y="259622"/>
                  </a:lnTo>
                  <a:lnTo>
                    <a:pt x="9286" y="260466"/>
                  </a:lnTo>
                  <a:lnTo>
                    <a:pt x="10130" y="260466"/>
                  </a:lnTo>
                  <a:lnTo>
                    <a:pt x="10130" y="261309"/>
                  </a:lnTo>
                  <a:lnTo>
                    <a:pt x="10974" y="261309"/>
                  </a:lnTo>
                  <a:lnTo>
                    <a:pt x="10974" y="262153"/>
                  </a:lnTo>
                  <a:lnTo>
                    <a:pt x="11818" y="262153"/>
                  </a:lnTo>
                  <a:lnTo>
                    <a:pt x="11818" y="262997"/>
                  </a:lnTo>
                  <a:lnTo>
                    <a:pt x="12662" y="262997"/>
                  </a:lnTo>
                  <a:lnTo>
                    <a:pt x="12747" y="263841"/>
                  </a:lnTo>
                  <a:lnTo>
                    <a:pt x="12747" y="264685"/>
                  </a:lnTo>
                  <a:lnTo>
                    <a:pt x="12747" y="265528"/>
                  </a:lnTo>
                  <a:lnTo>
                    <a:pt x="12747" y="266372"/>
                  </a:lnTo>
                  <a:lnTo>
                    <a:pt x="12747" y="267216"/>
                  </a:lnTo>
                  <a:lnTo>
                    <a:pt x="12747" y="268060"/>
                  </a:lnTo>
                  <a:lnTo>
                    <a:pt x="12747" y="268903"/>
                  </a:lnTo>
                  <a:lnTo>
                    <a:pt x="11902" y="268903"/>
                  </a:lnTo>
                  <a:lnTo>
                    <a:pt x="11902" y="269747"/>
                  </a:lnTo>
                  <a:lnTo>
                    <a:pt x="11902" y="271435"/>
                  </a:lnTo>
                  <a:lnTo>
                    <a:pt x="11902" y="272278"/>
                  </a:lnTo>
                  <a:lnTo>
                    <a:pt x="11902" y="273122"/>
                  </a:lnTo>
                  <a:lnTo>
                    <a:pt x="11987" y="273966"/>
                  </a:lnTo>
                  <a:lnTo>
                    <a:pt x="11987" y="274810"/>
                  </a:lnTo>
                  <a:lnTo>
                    <a:pt x="11987" y="275653"/>
                  </a:lnTo>
                  <a:lnTo>
                    <a:pt x="11987" y="276497"/>
                  </a:lnTo>
                  <a:lnTo>
                    <a:pt x="11987" y="278184"/>
                  </a:lnTo>
                  <a:lnTo>
                    <a:pt x="11987" y="279028"/>
                  </a:lnTo>
                  <a:lnTo>
                    <a:pt x="11987" y="279872"/>
                  </a:lnTo>
                  <a:lnTo>
                    <a:pt x="11987" y="280716"/>
                  </a:lnTo>
                  <a:lnTo>
                    <a:pt x="11987" y="281560"/>
                  </a:lnTo>
                  <a:lnTo>
                    <a:pt x="11987" y="282403"/>
                  </a:lnTo>
                  <a:lnTo>
                    <a:pt x="11987" y="283247"/>
                  </a:lnTo>
                  <a:lnTo>
                    <a:pt x="11987" y="284091"/>
                  </a:lnTo>
                  <a:lnTo>
                    <a:pt x="12071" y="285019"/>
                  </a:lnTo>
                  <a:lnTo>
                    <a:pt x="12071" y="285863"/>
                  </a:lnTo>
                  <a:lnTo>
                    <a:pt x="12071" y="286706"/>
                  </a:lnTo>
                  <a:lnTo>
                    <a:pt x="12071" y="287550"/>
                  </a:lnTo>
                  <a:lnTo>
                    <a:pt x="12071" y="288394"/>
                  </a:lnTo>
                  <a:lnTo>
                    <a:pt x="12071" y="289238"/>
                  </a:lnTo>
                  <a:lnTo>
                    <a:pt x="12071" y="290081"/>
                  </a:lnTo>
                  <a:lnTo>
                    <a:pt x="12071" y="290925"/>
                  </a:lnTo>
                  <a:lnTo>
                    <a:pt x="12071" y="291769"/>
                  </a:lnTo>
                  <a:lnTo>
                    <a:pt x="12071" y="292613"/>
                  </a:lnTo>
                  <a:lnTo>
                    <a:pt x="12071" y="293457"/>
                  </a:lnTo>
                  <a:lnTo>
                    <a:pt x="12915" y="293457"/>
                  </a:lnTo>
                  <a:lnTo>
                    <a:pt x="12915" y="294300"/>
                  </a:lnTo>
                  <a:lnTo>
                    <a:pt x="13000" y="295144"/>
                  </a:lnTo>
                  <a:lnTo>
                    <a:pt x="13000" y="295988"/>
                  </a:lnTo>
                  <a:lnTo>
                    <a:pt x="13844" y="296832"/>
                  </a:lnTo>
                  <a:lnTo>
                    <a:pt x="13844" y="297675"/>
                  </a:lnTo>
                  <a:lnTo>
                    <a:pt x="13844" y="298519"/>
                  </a:lnTo>
                  <a:lnTo>
                    <a:pt x="14688" y="298519"/>
                  </a:lnTo>
                  <a:lnTo>
                    <a:pt x="15532" y="298519"/>
                  </a:lnTo>
                  <a:lnTo>
                    <a:pt x="16376" y="298435"/>
                  </a:lnTo>
                  <a:lnTo>
                    <a:pt x="17221" y="298435"/>
                  </a:lnTo>
                  <a:lnTo>
                    <a:pt x="18909" y="297591"/>
                  </a:lnTo>
                  <a:lnTo>
                    <a:pt x="19753" y="297591"/>
                  </a:lnTo>
                  <a:lnTo>
                    <a:pt x="20597" y="297591"/>
                  </a:lnTo>
                  <a:lnTo>
                    <a:pt x="21441" y="297591"/>
                  </a:lnTo>
                  <a:lnTo>
                    <a:pt x="22285" y="297591"/>
                  </a:lnTo>
                  <a:lnTo>
                    <a:pt x="23130" y="297591"/>
                  </a:lnTo>
                  <a:lnTo>
                    <a:pt x="23974" y="297591"/>
                  </a:lnTo>
                  <a:lnTo>
                    <a:pt x="24818" y="296747"/>
                  </a:lnTo>
                  <a:lnTo>
                    <a:pt x="25662" y="296747"/>
                  </a:lnTo>
                  <a:lnTo>
                    <a:pt x="26506" y="296663"/>
                  </a:lnTo>
                  <a:lnTo>
                    <a:pt x="27350" y="296663"/>
                  </a:lnTo>
                  <a:lnTo>
                    <a:pt x="27350" y="297506"/>
                  </a:lnTo>
                  <a:lnTo>
                    <a:pt x="27350" y="298350"/>
                  </a:lnTo>
                  <a:lnTo>
                    <a:pt x="27350" y="299194"/>
                  </a:lnTo>
                  <a:lnTo>
                    <a:pt x="28194" y="299194"/>
                  </a:lnTo>
                  <a:lnTo>
                    <a:pt x="28194" y="300038"/>
                  </a:lnTo>
                  <a:lnTo>
                    <a:pt x="28194" y="300881"/>
                  </a:lnTo>
                  <a:lnTo>
                    <a:pt x="28194" y="301725"/>
                  </a:lnTo>
                  <a:lnTo>
                    <a:pt x="29039" y="301725"/>
                  </a:lnTo>
                  <a:lnTo>
                    <a:pt x="29039" y="302569"/>
                  </a:lnTo>
                  <a:lnTo>
                    <a:pt x="29883" y="302569"/>
                  </a:lnTo>
                  <a:lnTo>
                    <a:pt x="29883" y="303413"/>
                  </a:lnTo>
                  <a:lnTo>
                    <a:pt x="30727" y="303413"/>
                  </a:lnTo>
                  <a:lnTo>
                    <a:pt x="31571" y="303413"/>
                  </a:lnTo>
                  <a:lnTo>
                    <a:pt x="31571" y="304257"/>
                  </a:lnTo>
                  <a:lnTo>
                    <a:pt x="32415" y="304257"/>
                  </a:lnTo>
                  <a:lnTo>
                    <a:pt x="32415" y="305100"/>
                  </a:lnTo>
                  <a:lnTo>
                    <a:pt x="33259" y="305100"/>
                  </a:lnTo>
                  <a:lnTo>
                    <a:pt x="34103" y="305944"/>
                  </a:lnTo>
                  <a:lnTo>
                    <a:pt x="34948" y="305944"/>
                  </a:lnTo>
                  <a:lnTo>
                    <a:pt x="34948" y="306788"/>
                  </a:lnTo>
                  <a:lnTo>
                    <a:pt x="35792" y="306788"/>
                  </a:lnTo>
                  <a:lnTo>
                    <a:pt x="35876" y="307632"/>
                  </a:lnTo>
                  <a:lnTo>
                    <a:pt x="36720" y="307632"/>
                  </a:lnTo>
                  <a:lnTo>
                    <a:pt x="37564" y="307632"/>
                  </a:lnTo>
                  <a:lnTo>
                    <a:pt x="37564" y="308475"/>
                  </a:lnTo>
                  <a:lnTo>
                    <a:pt x="38409" y="308475"/>
                  </a:lnTo>
                  <a:lnTo>
                    <a:pt x="39253" y="308475"/>
                  </a:lnTo>
                  <a:lnTo>
                    <a:pt x="39253" y="309319"/>
                  </a:lnTo>
                  <a:lnTo>
                    <a:pt x="39253" y="310163"/>
                  </a:lnTo>
                  <a:lnTo>
                    <a:pt x="40097" y="310078"/>
                  </a:lnTo>
                  <a:lnTo>
                    <a:pt x="40097" y="310922"/>
                  </a:lnTo>
                  <a:lnTo>
                    <a:pt x="40097" y="311850"/>
                  </a:lnTo>
                  <a:lnTo>
                    <a:pt x="40097" y="312694"/>
                  </a:lnTo>
                  <a:lnTo>
                    <a:pt x="40941" y="312610"/>
                  </a:lnTo>
                  <a:lnTo>
                    <a:pt x="40941" y="313453"/>
                  </a:lnTo>
                  <a:lnTo>
                    <a:pt x="40097" y="314381"/>
                  </a:lnTo>
                  <a:lnTo>
                    <a:pt x="40097" y="315225"/>
                  </a:lnTo>
                  <a:lnTo>
                    <a:pt x="40941" y="315225"/>
                  </a:lnTo>
                  <a:lnTo>
                    <a:pt x="41785" y="315985"/>
                  </a:lnTo>
                  <a:lnTo>
                    <a:pt x="42629" y="315985"/>
                  </a:lnTo>
                  <a:lnTo>
                    <a:pt x="42629" y="316828"/>
                  </a:lnTo>
                  <a:lnTo>
                    <a:pt x="42629" y="317672"/>
                  </a:lnTo>
                  <a:lnTo>
                    <a:pt x="43473" y="317672"/>
                  </a:lnTo>
                  <a:lnTo>
                    <a:pt x="43473" y="318516"/>
                  </a:lnTo>
                  <a:lnTo>
                    <a:pt x="44318" y="318516"/>
                  </a:lnTo>
                  <a:lnTo>
                    <a:pt x="44402" y="319360"/>
                  </a:lnTo>
                  <a:lnTo>
                    <a:pt x="45246" y="319360"/>
                  </a:lnTo>
                  <a:lnTo>
                    <a:pt x="46090" y="319360"/>
                  </a:lnTo>
                  <a:lnTo>
                    <a:pt x="46090" y="320203"/>
                  </a:lnTo>
                  <a:lnTo>
                    <a:pt x="46935" y="321047"/>
                  </a:lnTo>
                  <a:lnTo>
                    <a:pt x="46935" y="321891"/>
                  </a:lnTo>
                  <a:lnTo>
                    <a:pt x="47779" y="322734"/>
                  </a:lnTo>
                  <a:lnTo>
                    <a:pt x="47779" y="323578"/>
                  </a:lnTo>
                  <a:lnTo>
                    <a:pt x="48623" y="323578"/>
                  </a:lnTo>
                  <a:lnTo>
                    <a:pt x="50311" y="324422"/>
                  </a:lnTo>
                  <a:lnTo>
                    <a:pt x="50311" y="325266"/>
                  </a:lnTo>
                  <a:lnTo>
                    <a:pt x="51155" y="325266"/>
                  </a:lnTo>
                  <a:lnTo>
                    <a:pt x="51999" y="326110"/>
                  </a:lnTo>
                  <a:lnTo>
                    <a:pt x="51999" y="326953"/>
                  </a:lnTo>
                  <a:lnTo>
                    <a:pt x="52843" y="326953"/>
                  </a:lnTo>
                  <a:lnTo>
                    <a:pt x="53688" y="326953"/>
                  </a:lnTo>
                  <a:lnTo>
                    <a:pt x="53688" y="327797"/>
                  </a:lnTo>
                  <a:lnTo>
                    <a:pt x="53688" y="328641"/>
                  </a:lnTo>
                  <a:lnTo>
                    <a:pt x="54532" y="328641"/>
                  </a:lnTo>
                  <a:lnTo>
                    <a:pt x="54532" y="329485"/>
                  </a:lnTo>
                  <a:lnTo>
                    <a:pt x="55376" y="329400"/>
                  </a:lnTo>
                  <a:lnTo>
                    <a:pt x="55376" y="330244"/>
                  </a:lnTo>
                  <a:lnTo>
                    <a:pt x="56220" y="330244"/>
                  </a:lnTo>
                  <a:lnTo>
                    <a:pt x="56305" y="331088"/>
                  </a:lnTo>
                  <a:lnTo>
                    <a:pt x="56305" y="331932"/>
                  </a:lnTo>
                  <a:lnTo>
                    <a:pt x="57149" y="331932"/>
                  </a:lnTo>
                  <a:lnTo>
                    <a:pt x="57149" y="332775"/>
                  </a:lnTo>
                  <a:lnTo>
                    <a:pt x="57149" y="333619"/>
                  </a:lnTo>
                  <a:lnTo>
                    <a:pt x="57993" y="333619"/>
                  </a:lnTo>
                  <a:lnTo>
                    <a:pt x="57993" y="334463"/>
                  </a:lnTo>
                  <a:lnTo>
                    <a:pt x="58837" y="334463"/>
                  </a:lnTo>
                  <a:lnTo>
                    <a:pt x="58837" y="335307"/>
                  </a:lnTo>
                  <a:lnTo>
                    <a:pt x="59681" y="335307"/>
                  </a:lnTo>
                  <a:lnTo>
                    <a:pt x="59681" y="336150"/>
                  </a:lnTo>
                  <a:lnTo>
                    <a:pt x="60525" y="336150"/>
                  </a:lnTo>
                  <a:lnTo>
                    <a:pt x="60525" y="336994"/>
                  </a:lnTo>
                  <a:lnTo>
                    <a:pt x="61369" y="336994"/>
                  </a:lnTo>
                  <a:lnTo>
                    <a:pt x="62214" y="337838"/>
                  </a:lnTo>
                  <a:lnTo>
                    <a:pt x="63058" y="338681"/>
                  </a:lnTo>
                  <a:lnTo>
                    <a:pt x="63902" y="338681"/>
                  </a:lnTo>
                  <a:lnTo>
                    <a:pt x="63902" y="339525"/>
                  </a:lnTo>
                  <a:lnTo>
                    <a:pt x="64746" y="339525"/>
                  </a:lnTo>
                  <a:lnTo>
                    <a:pt x="64746" y="340369"/>
                  </a:lnTo>
                  <a:lnTo>
                    <a:pt x="65590" y="341213"/>
                  </a:lnTo>
                  <a:lnTo>
                    <a:pt x="66434" y="342056"/>
                  </a:lnTo>
                  <a:lnTo>
                    <a:pt x="67278" y="342900"/>
                  </a:lnTo>
                  <a:lnTo>
                    <a:pt x="68123" y="342900"/>
                  </a:lnTo>
                  <a:lnTo>
                    <a:pt x="68967" y="342900"/>
                  </a:lnTo>
                  <a:lnTo>
                    <a:pt x="69811" y="342816"/>
                  </a:lnTo>
                  <a:lnTo>
                    <a:pt x="70655" y="343660"/>
                  </a:lnTo>
                  <a:lnTo>
                    <a:pt x="71499" y="343660"/>
                  </a:lnTo>
                  <a:lnTo>
                    <a:pt x="72343" y="343660"/>
                  </a:lnTo>
                  <a:lnTo>
                    <a:pt x="73187" y="343660"/>
                  </a:lnTo>
                  <a:lnTo>
                    <a:pt x="73272" y="344503"/>
                  </a:lnTo>
                  <a:lnTo>
                    <a:pt x="74116" y="344503"/>
                  </a:lnTo>
                  <a:lnTo>
                    <a:pt x="74876" y="344503"/>
                  </a:lnTo>
                  <a:lnTo>
                    <a:pt x="75720" y="344503"/>
                  </a:lnTo>
                  <a:lnTo>
                    <a:pt x="76564" y="344503"/>
                  </a:lnTo>
                  <a:lnTo>
                    <a:pt x="76648" y="345347"/>
                  </a:lnTo>
                  <a:lnTo>
                    <a:pt x="77493" y="345347"/>
                  </a:lnTo>
                  <a:lnTo>
                    <a:pt x="77408" y="344503"/>
                  </a:lnTo>
                  <a:lnTo>
                    <a:pt x="78252" y="344503"/>
                  </a:lnTo>
                  <a:lnTo>
                    <a:pt x="79181" y="345347"/>
                  </a:lnTo>
                  <a:lnTo>
                    <a:pt x="80025" y="345347"/>
                  </a:lnTo>
                  <a:lnTo>
                    <a:pt x="80785" y="345347"/>
                  </a:lnTo>
                  <a:lnTo>
                    <a:pt x="81629" y="345263"/>
                  </a:lnTo>
                  <a:lnTo>
                    <a:pt x="82473" y="345263"/>
                  </a:lnTo>
                  <a:lnTo>
                    <a:pt x="83402" y="346107"/>
                  </a:lnTo>
                  <a:lnTo>
                    <a:pt x="84246" y="346107"/>
                  </a:lnTo>
                  <a:lnTo>
                    <a:pt x="84246" y="346950"/>
                  </a:lnTo>
                  <a:lnTo>
                    <a:pt x="85090" y="347794"/>
                  </a:lnTo>
                  <a:lnTo>
                    <a:pt x="85934" y="347794"/>
                  </a:lnTo>
                  <a:lnTo>
                    <a:pt x="85934" y="348638"/>
                  </a:lnTo>
                  <a:lnTo>
                    <a:pt x="86778" y="348638"/>
                  </a:lnTo>
                  <a:lnTo>
                    <a:pt x="87622" y="349481"/>
                  </a:lnTo>
                  <a:lnTo>
                    <a:pt x="88466" y="349481"/>
                  </a:lnTo>
                  <a:lnTo>
                    <a:pt x="89311" y="350325"/>
                  </a:lnTo>
                  <a:lnTo>
                    <a:pt x="89311" y="351169"/>
                  </a:lnTo>
                  <a:lnTo>
                    <a:pt x="90155" y="351169"/>
                  </a:lnTo>
                  <a:lnTo>
                    <a:pt x="90999" y="352013"/>
                  </a:lnTo>
                  <a:lnTo>
                    <a:pt x="91843" y="352856"/>
                  </a:lnTo>
                  <a:lnTo>
                    <a:pt x="92687" y="352856"/>
                  </a:lnTo>
                  <a:lnTo>
                    <a:pt x="92687" y="353700"/>
                  </a:lnTo>
                  <a:lnTo>
                    <a:pt x="93531" y="353700"/>
                  </a:lnTo>
                  <a:lnTo>
                    <a:pt x="93531" y="354544"/>
                  </a:lnTo>
                  <a:lnTo>
                    <a:pt x="95220" y="355303"/>
                  </a:lnTo>
                  <a:lnTo>
                    <a:pt x="96064" y="355303"/>
                  </a:lnTo>
                  <a:lnTo>
                    <a:pt x="96064" y="356147"/>
                  </a:lnTo>
                  <a:lnTo>
                    <a:pt x="96908" y="356147"/>
                  </a:lnTo>
                  <a:lnTo>
                    <a:pt x="96908" y="356991"/>
                  </a:lnTo>
                  <a:lnTo>
                    <a:pt x="97752" y="356991"/>
                  </a:lnTo>
                  <a:lnTo>
                    <a:pt x="98596" y="357835"/>
                  </a:lnTo>
                  <a:lnTo>
                    <a:pt x="99440" y="358678"/>
                  </a:lnTo>
                  <a:lnTo>
                    <a:pt x="100284" y="358678"/>
                  </a:lnTo>
                  <a:lnTo>
                    <a:pt x="100284" y="359522"/>
                  </a:lnTo>
                  <a:lnTo>
                    <a:pt x="101129" y="359522"/>
                  </a:lnTo>
                  <a:lnTo>
                    <a:pt x="101213" y="360366"/>
                  </a:lnTo>
                  <a:lnTo>
                    <a:pt x="102057" y="360366"/>
                  </a:lnTo>
                  <a:lnTo>
                    <a:pt x="102901" y="361210"/>
                  </a:lnTo>
                  <a:lnTo>
                    <a:pt x="103745" y="362053"/>
                  </a:lnTo>
                  <a:lnTo>
                    <a:pt x="104590" y="362053"/>
                  </a:lnTo>
                  <a:lnTo>
                    <a:pt x="104590" y="362897"/>
                  </a:lnTo>
                  <a:lnTo>
                    <a:pt x="105434" y="362897"/>
                  </a:lnTo>
                  <a:lnTo>
                    <a:pt x="105434" y="363741"/>
                  </a:lnTo>
                  <a:lnTo>
                    <a:pt x="106278" y="363741"/>
                  </a:lnTo>
                  <a:lnTo>
                    <a:pt x="107122" y="363741"/>
                  </a:lnTo>
                  <a:lnTo>
                    <a:pt x="107122" y="364585"/>
                  </a:lnTo>
                  <a:lnTo>
                    <a:pt x="107966" y="364585"/>
                  </a:lnTo>
                  <a:lnTo>
                    <a:pt x="107966" y="365428"/>
                  </a:lnTo>
                  <a:lnTo>
                    <a:pt x="108810" y="365344"/>
                  </a:lnTo>
                  <a:lnTo>
                    <a:pt x="108810" y="366188"/>
                  </a:lnTo>
                  <a:lnTo>
                    <a:pt x="109654" y="366188"/>
                  </a:lnTo>
                  <a:lnTo>
                    <a:pt x="109654" y="367031"/>
                  </a:lnTo>
                  <a:lnTo>
                    <a:pt x="110499" y="367031"/>
                  </a:lnTo>
                  <a:lnTo>
                    <a:pt x="111343" y="367031"/>
                  </a:lnTo>
                  <a:lnTo>
                    <a:pt x="111343" y="367875"/>
                  </a:lnTo>
                  <a:lnTo>
                    <a:pt x="112187" y="367875"/>
                  </a:lnTo>
                  <a:lnTo>
                    <a:pt x="112187" y="368719"/>
                  </a:lnTo>
                  <a:lnTo>
                    <a:pt x="113031" y="368719"/>
                  </a:lnTo>
                  <a:lnTo>
                    <a:pt x="113031" y="369563"/>
                  </a:lnTo>
                  <a:lnTo>
                    <a:pt x="113875" y="369563"/>
                  </a:lnTo>
                  <a:lnTo>
                    <a:pt x="114719" y="369563"/>
                  </a:lnTo>
                  <a:lnTo>
                    <a:pt x="114719" y="370407"/>
                  </a:lnTo>
                  <a:lnTo>
                    <a:pt x="115563" y="370407"/>
                  </a:lnTo>
                  <a:lnTo>
                    <a:pt x="115563" y="371250"/>
                  </a:lnTo>
                  <a:lnTo>
                    <a:pt x="116408" y="371250"/>
                  </a:lnTo>
                  <a:lnTo>
                    <a:pt x="117252" y="372094"/>
                  </a:lnTo>
                  <a:lnTo>
                    <a:pt x="118096" y="372938"/>
                  </a:lnTo>
                  <a:lnTo>
                    <a:pt x="118940" y="373782"/>
                  </a:lnTo>
                  <a:lnTo>
                    <a:pt x="119784" y="373782"/>
                  </a:lnTo>
                  <a:lnTo>
                    <a:pt x="119784" y="374625"/>
                  </a:lnTo>
                  <a:lnTo>
                    <a:pt x="120628" y="374625"/>
                  </a:lnTo>
                  <a:lnTo>
                    <a:pt x="121473" y="375469"/>
                  </a:lnTo>
                  <a:lnTo>
                    <a:pt x="122317" y="375469"/>
                  </a:lnTo>
                  <a:lnTo>
                    <a:pt x="122401" y="376313"/>
                  </a:lnTo>
                  <a:lnTo>
                    <a:pt x="123245" y="377072"/>
                  </a:lnTo>
                  <a:lnTo>
                    <a:pt x="124934" y="377916"/>
                  </a:lnTo>
                  <a:lnTo>
                    <a:pt x="124934" y="378760"/>
                  </a:lnTo>
                  <a:lnTo>
                    <a:pt x="125778" y="378760"/>
                  </a:lnTo>
                  <a:lnTo>
                    <a:pt x="125778" y="379603"/>
                  </a:lnTo>
                  <a:lnTo>
                    <a:pt x="126622" y="379603"/>
                  </a:lnTo>
                  <a:lnTo>
                    <a:pt x="127466" y="379603"/>
                  </a:lnTo>
                  <a:lnTo>
                    <a:pt x="127466" y="380447"/>
                  </a:lnTo>
                  <a:lnTo>
                    <a:pt x="128310" y="380447"/>
                  </a:lnTo>
                  <a:lnTo>
                    <a:pt x="128310" y="381291"/>
                  </a:lnTo>
                  <a:lnTo>
                    <a:pt x="129154" y="381291"/>
                  </a:lnTo>
                  <a:lnTo>
                    <a:pt x="129998" y="381291"/>
                  </a:lnTo>
                  <a:lnTo>
                    <a:pt x="129998" y="382135"/>
                  </a:lnTo>
                  <a:lnTo>
                    <a:pt x="129154" y="382135"/>
                  </a:lnTo>
                  <a:lnTo>
                    <a:pt x="128310" y="382978"/>
                  </a:lnTo>
                  <a:lnTo>
                    <a:pt x="127466" y="383822"/>
                  </a:lnTo>
                  <a:lnTo>
                    <a:pt x="126622" y="383822"/>
                  </a:lnTo>
                  <a:lnTo>
                    <a:pt x="124934" y="384666"/>
                  </a:lnTo>
                  <a:lnTo>
                    <a:pt x="124089" y="385510"/>
                  </a:lnTo>
                  <a:lnTo>
                    <a:pt x="123245" y="385594"/>
                  </a:lnTo>
                  <a:lnTo>
                    <a:pt x="121557" y="386438"/>
                  </a:lnTo>
                  <a:lnTo>
                    <a:pt x="120713" y="387282"/>
                  </a:lnTo>
                  <a:lnTo>
                    <a:pt x="119025" y="387282"/>
                  </a:lnTo>
                  <a:lnTo>
                    <a:pt x="118265" y="388125"/>
                  </a:lnTo>
                  <a:lnTo>
                    <a:pt x="117421" y="388125"/>
                  </a:lnTo>
                  <a:lnTo>
                    <a:pt x="115732" y="388969"/>
                  </a:lnTo>
                  <a:lnTo>
                    <a:pt x="114888" y="389813"/>
                  </a:lnTo>
                  <a:lnTo>
                    <a:pt x="114044" y="389813"/>
                  </a:lnTo>
                  <a:lnTo>
                    <a:pt x="113200" y="389813"/>
                  </a:lnTo>
                  <a:lnTo>
                    <a:pt x="113200" y="390657"/>
                  </a:lnTo>
                  <a:lnTo>
                    <a:pt x="112356" y="390741"/>
                  </a:lnTo>
                  <a:lnTo>
                    <a:pt x="110668" y="391585"/>
                  </a:lnTo>
                  <a:lnTo>
                    <a:pt x="109823" y="391585"/>
                  </a:lnTo>
                  <a:lnTo>
                    <a:pt x="105603" y="393272"/>
                  </a:lnTo>
                  <a:lnTo>
                    <a:pt x="105603" y="394116"/>
                  </a:lnTo>
                  <a:lnTo>
                    <a:pt x="105603" y="394960"/>
                  </a:lnTo>
                  <a:lnTo>
                    <a:pt x="105603" y="395803"/>
                  </a:lnTo>
                  <a:lnTo>
                    <a:pt x="105687" y="397491"/>
                  </a:lnTo>
                  <a:lnTo>
                    <a:pt x="105687" y="398335"/>
                  </a:lnTo>
                  <a:lnTo>
                    <a:pt x="105687" y="399178"/>
                  </a:lnTo>
                  <a:lnTo>
                    <a:pt x="105687" y="400022"/>
                  </a:lnTo>
                  <a:lnTo>
                    <a:pt x="105687" y="400866"/>
                  </a:lnTo>
                  <a:lnTo>
                    <a:pt x="105687" y="401710"/>
                  </a:lnTo>
                  <a:lnTo>
                    <a:pt x="105687" y="403397"/>
                  </a:lnTo>
                  <a:lnTo>
                    <a:pt x="105687" y="404241"/>
                  </a:lnTo>
                  <a:lnTo>
                    <a:pt x="105687" y="405085"/>
                  </a:lnTo>
                  <a:lnTo>
                    <a:pt x="105687" y="405928"/>
                  </a:lnTo>
                  <a:lnTo>
                    <a:pt x="105687" y="406772"/>
                  </a:lnTo>
                  <a:lnTo>
                    <a:pt x="105771" y="409303"/>
                  </a:lnTo>
                  <a:lnTo>
                    <a:pt x="106616" y="410147"/>
                  </a:lnTo>
                  <a:lnTo>
                    <a:pt x="106616" y="410991"/>
                  </a:lnTo>
                  <a:lnTo>
                    <a:pt x="106616" y="411835"/>
                  </a:lnTo>
                  <a:lnTo>
                    <a:pt x="106616" y="412678"/>
                  </a:lnTo>
                  <a:lnTo>
                    <a:pt x="106616" y="413522"/>
                  </a:lnTo>
                  <a:lnTo>
                    <a:pt x="106616" y="414366"/>
                  </a:lnTo>
                  <a:lnTo>
                    <a:pt x="106616" y="415210"/>
                  </a:lnTo>
                  <a:lnTo>
                    <a:pt x="106616" y="418585"/>
                  </a:lnTo>
                  <a:lnTo>
                    <a:pt x="106616" y="420272"/>
                  </a:lnTo>
                  <a:lnTo>
                    <a:pt x="106700" y="421116"/>
                  </a:lnTo>
                  <a:lnTo>
                    <a:pt x="106700" y="422803"/>
                  </a:lnTo>
                  <a:lnTo>
                    <a:pt x="106700" y="423647"/>
                  </a:lnTo>
                  <a:lnTo>
                    <a:pt x="106700" y="424491"/>
                  </a:lnTo>
                  <a:lnTo>
                    <a:pt x="106700" y="425335"/>
                  </a:lnTo>
                  <a:lnTo>
                    <a:pt x="106700" y="426178"/>
                  </a:lnTo>
                  <a:lnTo>
                    <a:pt x="106700" y="427866"/>
                  </a:lnTo>
                  <a:lnTo>
                    <a:pt x="106700" y="428710"/>
                  </a:lnTo>
                  <a:lnTo>
                    <a:pt x="106700" y="430397"/>
                  </a:lnTo>
                  <a:lnTo>
                    <a:pt x="105856" y="430397"/>
                  </a:lnTo>
                  <a:lnTo>
                    <a:pt x="105012" y="430482"/>
                  </a:lnTo>
                  <a:lnTo>
                    <a:pt x="104168" y="429638"/>
                  </a:lnTo>
                  <a:lnTo>
                    <a:pt x="103323" y="429638"/>
                  </a:lnTo>
                  <a:lnTo>
                    <a:pt x="103323" y="430482"/>
                  </a:lnTo>
                  <a:lnTo>
                    <a:pt x="102479" y="430482"/>
                  </a:lnTo>
                  <a:lnTo>
                    <a:pt x="101635" y="430482"/>
                  </a:lnTo>
                  <a:lnTo>
                    <a:pt x="101635" y="431325"/>
                  </a:lnTo>
                  <a:lnTo>
                    <a:pt x="100875" y="431325"/>
                  </a:lnTo>
                  <a:lnTo>
                    <a:pt x="100031" y="431325"/>
                  </a:lnTo>
                  <a:lnTo>
                    <a:pt x="99187" y="432169"/>
                  </a:lnTo>
                  <a:lnTo>
                    <a:pt x="98343" y="432169"/>
                  </a:lnTo>
                  <a:lnTo>
                    <a:pt x="97499" y="432169"/>
                  </a:lnTo>
                  <a:lnTo>
                    <a:pt x="96655" y="432169"/>
                  </a:lnTo>
                  <a:lnTo>
                    <a:pt x="96655" y="433013"/>
                  </a:lnTo>
                  <a:lnTo>
                    <a:pt x="95811" y="433013"/>
                  </a:lnTo>
                  <a:lnTo>
                    <a:pt x="94966" y="433013"/>
                  </a:lnTo>
                  <a:lnTo>
                    <a:pt x="94122" y="433013"/>
                  </a:lnTo>
                  <a:lnTo>
                    <a:pt x="93278" y="433097"/>
                  </a:lnTo>
                  <a:lnTo>
                    <a:pt x="92434" y="433097"/>
                  </a:lnTo>
                  <a:lnTo>
                    <a:pt x="91590" y="433097"/>
                  </a:lnTo>
                  <a:lnTo>
                    <a:pt x="90746" y="433097"/>
                  </a:lnTo>
                  <a:lnTo>
                    <a:pt x="89902" y="433097"/>
                  </a:lnTo>
                  <a:lnTo>
                    <a:pt x="89057" y="433097"/>
                  </a:lnTo>
                  <a:lnTo>
                    <a:pt x="88213" y="433097"/>
                  </a:lnTo>
                  <a:lnTo>
                    <a:pt x="87369" y="433097"/>
                  </a:lnTo>
                  <a:lnTo>
                    <a:pt x="86525" y="433097"/>
                  </a:lnTo>
                  <a:lnTo>
                    <a:pt x="85681" y="433097"/>
                  </a:lnTo>
                  <a:lnTo>
                    <a:pt x="84837" y="433097"/>
                  </a:lnTo>
                  <a:lnTo>
                    <a:pt x="83993" y="433097"/>
                  </a:lnTo>
                  <a:lnTo>
                    <a:pt x="83148" y="433097"/>
                  </a:lnTo>
                  <a:lnTo>
                    <a:pt x="82304" y="433097"/>
                  </a:lnTo>
                  <a:lnTo>
                    <a:pt x="81460" y="433182"/>
                  </a:lnTo>
                  <a:lnTo>
                    <a:pt x="80616" y="433182"/>
                  </a:lnTo>
                  <a:lnTo>
                    <a:pt x="79772" y="433182"/>
                  </a:lnTo>
                  <a:lnTo>
                    <a:pt x="79772" y="432338"/>
                  </a:lnTo>
                  <a:lnTo>
                    <a:pt x="78928" y="432338"/>
                  </a:lnTo>
                  <a:lnTo>
                    <a:pt x="78928" y="431494"/>
                  </a:lnTo>
                  <a:lnTo>
                    <a:pt x="78084" y="431494"/>
                  </a:lnTo>
                  <a:lnTo>
                    <a:pt x="78084" y="430650"/>
                  </a:lnTo>
                  <a:lnTo>
                    <a:pt x="78084" y="429806"/>
                  </a:lnTo>
                  <a:lnTo>
                    <a:pt x="78084" y="428963"/>
                  </a:lnTo>
                  <a:lnTo>
                    <a:pt x="77239" y="428963"/>
                  </a:lnTo>
                  <a:lnTo>
                    <a:pt x="77239" y="428119"/>
                  </a:lnTo>
                  <a:lnTo>
                    <a:pt x="76395" y="428119"/>
                  </a:lnTo>
                  <a:lnTo>
                    <a:pt x="75551" y="428119"/>
                  </a:lnTo>
                  <a:lnTo>
                    <a:pt x="74707" y="428119"/>
                  </a:lnTo>
                  <a:lnTo>
                    <a:pt x="73863" y="428963"/>
                  </a:lnTo>
                  <a:lnTo>
                    <a:pt x="73019" y="428963"/>
                  </a:lnTo>
                  <a:lnTo>
                    <a:pt x="73019" y="429806"/>
                  </a:lnTo>
                  <a:lnTo>
                    <a:pt x="72174" y="429806"/>
                  </a:lnTo>
                  <a:lnTo>
                    <a:pt x="71330" y="429806"/>
                  </a:lnTo>
                  <a:lnTo>
                    <a:pt x="71330" y="428963"/>
                  </a:lnTo>
                  <a:lnTo>
                    <a:pt x="70486" y="428963"/>
                  </a:lnTo>
                  <a:lnTo>
                    <a:pt x="70486" y="428119"/>
                  </a:lnTo>
                  <a:lnTo>
                    <a:pt x="69642" y="428203"/>
                  </a:lnTo>
                  <a:lnTo>
                    <a:pt x="68798" y="429047"/>
                  </a:lnTo>
                  <a:lnTo>
                    <a:pt x="67954" y="429047"/>
                  </a:lnTo>
                  <a:lnTo>
                    <a:pt x="67110" y="429047"/>
                  </a:lnTo>
                  <a:lnTo>
                    <a:pt x="66265" y="429047"/>
                  </a:lnTo>
                  <a:lnTo>
                    <a:pt x="65421" y="429047"/>
                  </a:lnTo>
                  <a:lnTo>
                    <a:pt x="65421" y="428203"/>
                  </a:lnTo>
                  <a:lnTo>
                    <a:pt x="64577" y="428203"/>
                  </a:lnTo>
                  <a:lnTo>
                    <a:pt x="64577" y="427360"/>
                  </a:lnTo>
                  <a:lnTo>
                    <a:pt x="64577" y="426516"/>
                  </a:lnTo>
                  <a:lnTo>
                    <a:pt x="64577" y="425672"/>
                  </a:lnTo>
                  <a:lnTo>
                    <a:pt x="63733" y="425672"/>
                  </a:lnTo>
                  <a:lnTo>
                    <a:pt x="63733" y="424828"/>
                  </a:lnTo>
                  <a:lnTo>
                    <a:pt x="62889" y="424828"/>
                  </a:lnTo>
                  <a:lnTo>
                    <a:pt x="62889" y="423984"/>
                  </a:lnTo>
                  <a:lnTo>
                    <a:pt x="62045" y="423984"/>
                  </a:lnTo>
                  <a:lnTo>
                    <a:pt x="62045" y="424828"/>
                  </a:lnTo>
                  <a:lnTo>
                    <a:pt x="61201" y="424828"/>
                  </a:lnTo>
                  <a:lnTo>
                    <a:pt x="60356" y="424828"/>
                  </a:lnTo>
                  <a:lnTo>
                    <a:pt x="60356" y="425672"/>
                  </a:lnTo>
                  <a:lnTo>
                    <a:pt x="59512" y="425672"/>
                  </a:lnTo>
                  <a:lnTo>
                    <a:pt x="59512" y="426516"/>
                  </a:lnTo>
                  <a:lnTo>
                    <a:pt x="58668" y="426600"/>
                  </a:lnTo>
                  <a:lnTo>
                    <a:pt x="58668" y="425757"/>
                  </a:lnTo>
                  <a:lnTo>
                    <a:pt x="58668" y="424913"/>
                  </a:lnTo>
                  <a:lnTo>
                    <a:pt x="58668" y="424069"/>
                  </a:lnTo>
                  <a:lnTo>
                    <a:pt x="57824" y="424069"/>
                  </a:lnTo>
                  <a:lnTo>
                    <a:pt x="57824" y="422382"/>
                  </a:lnTo>
                  <a:lnTo>
                    <a:pt x="57824" y="421538"/>
                  </a:lnTo>
                  <a:lnTo>
                    <a:pt x="56980" y="421538"/>
                  </a:lnTo>
                  <a:lnTo>
                    <a:pt x="56136" y="421538"/>
                  </a:lnTo>
                  <a:lnTo>
                    <a:pt x="55291" y="421538"/>
                  </a:lnTo>
                  <a:lnTo>
                    <a:pt x="54447" y="421538"/>
                  </a:lnTo>
                  <a:lnTo>
                    <a:pt x="54447" y="420694"/>
                  </a:lnTo>
                  <a:lnTo>
                    <a:pt x="54447" y="419850"/>
                  </a:lnTo>
                  <a:lnTo>
                    <a:pt x="53519" y="419006"/>
                  </a:lnTo>
                  <a:lnTo>
                    <a:pt x="53519" y="418163"/>
                  </a:lnTo>
                  <a:lnTo>
                    <a:pt x="52675" y="418163"/>
                  </a:lnTo>
                  <a:lnTo>
                    <a:pt x="51831" y="418163"/>
                  </a:lnTo>
                  <a:lnTo>
                    <a:pt x="51915" y="419006"/>
                  </a:lnTo>
                  <a:lnTo>
                    <a:pt x="51071" y="419006"/>
                  </a:lnTo>
                  <a:lnTo>
                    <a:pt x="50227" y="419006"/>
                  </a:lnTo>
                  <a:lnTo>
                    <a:pt x="50227" y="419850"/>
                  </a:lnTo>
                  <a:lnTo>
                    <a:pt x="49382" y="419850"/>
                  </a:lnTo>
                  <a:lnTo>
                    <a:pt x="49382" y="420694"/>
                  </a:lnTo>
                  <a:lnTo>
                    <a:pt x="48538" y="420694"/>
                  </a:lnTo>
                  <a:lnTo>
                    <a:pt x="47694" y="420694"/>
                  </a:lnTo>
                  <a:lnTo>
                    <a:pt x="47694" y="421538"/>
                  </a:lnTo>
                  <a:lnTo>
                    <a:pt x="46850" y="421622"/>
                  </a:lnTo>
                  <a:lnTo>
                    <a:pt x="46006" y="421622"/>
                  </a:lnTo>
                  <a:lnTo>
                    <a:pt x="46006" y="422466"/>
                  </a:lnTo>
                  <a:lnTo>
                    <a:pt x="45162" y="422466"/>
                  </a:lnTo>
                  <a:lnTo>
                    <a:pt x="44318" y="423310"/>
                  </a:lnTo>
                  <a:lnTo>
                    <a:pt x="43473" y="423310"/>
                  </a:lnTo>
                  <a:lnTo>
                    <a:pt x="42629" y="423310"/>
                  </a:lnTo>
                  <a:lnTo>
                    <a:pt x="41785" y="423310"/>
                  </a:lnTo>
                  <a:lnTo>
                    <a:pt x="40941" y="423310"/>
                  </a:lnTo>
                  <a:lnTo>
                    <a:pt x="40097" y="422466"/>
                  </a:lnTo>
                  <a:lnTo>
                    <a:pt x="40097" y="423310"/>
                  </a:lnTo>
                  <a:lnTo>
                    <a:pt x="39253" y="423310"/>
                  </a:lnTo>
                  <a:lnTo>
                    <a:pt x="38409" y="423310"/>
                  </a:lnTo>
                  <a:lnTo>
                    <a:pt x="37564" y="423310"/>
                  </a:lnTo>
                  <a:lnTo>
                    <a:pt x="36720" y="422550"/>
                  </a:lnTo>
                  <a:lnTo>
                    <a:pt x="36720" y="423394"/>
                  </a:lnTo>
                  <a:lnTo>
                    <a:pt x="35876" y="423394"/>
                  </a:lnTo>
                  <a:lnTo>
                    <a:pt x="35876" y="424238"/>
                  </a:lnTo>
                  <a:lnTo>
                    <a:pt x="35032" y="424238"/>
                  </a:lnTo>
                  <a:lnTo>
                    <a:pt x="35032" y="425081"/>
                  </a:lnTo>
                  <a:lnTo>
                    <a:pt x="34188" y="425081"/>
                  </a:lnTo>
                  <a:lnTo>
                    <a:pt x="34272" y="425925"/>
                  </a:lnTo>
                  <a:lnTo>
                    <a:pt x="33428" y="425925"/>
                  </a:lnTo>
                  <a:lnTo>
                    <a:pt x="33428" y="426769"/>
                  </a:lnTo>
                  <a:lnTo>
                    <a:pt x="32584" y="426769"/>
                  </a:lnTo>
                  <a:lnTo>
                    <a:pt x="32584" y="427613"/>
                  </a:lnTo>
                  <a:lnTo>
                    <a:pt x="32584" y="428457"/>
                  </a:lnTo>
                  <a:lnTo>
                    <a:pt x="31740" y="428457"/>
                  </a:lnTo>
                  <a:lnTo>
                    <a:pt x="31740" y="429300"/>
                  </a:lnTo>
                  <a:lnTo>
                    <a:pt x="30896" y="429300"/>
                  </a:lnTo>
                  <a:lnTo>
                    <a:pt x="30896" y="428457"/>
                  </a:lnTo>
                  <a:lnTo>
                    <a:pt x="30052" y="428457"/>
                  </a:lnTo>
                  <a:lnTo>
                    <a:pt x="29207" y="427613"/>
                  </a:lnTo>
                  <a:lnTo>
                    <a:pt x="28363" y="427613"/>
                  </a:lnTo>
                  <a:lnTo>
                    <a:pt x="28363" y="426769"/>
                  </a:lnTo>
                  <a:lnTo>
                    <a:pt x="27519" y="426769"/>
                  </a:lnTo>
                  <a:lnTo>
                    <a:pt x="27519" y="427613"/>
                  </a:lnTo>
                  <a:lnTo>
                    <a:pt x="26675" y="427613"/>
                  </a:lnTo>
                  <a:lnTo>
                    <a:pt x="26675" y="428457"/>
                  </a:lnTo>
                  <a:lnTo>
                    <a:pt x="25831" y="428541"/>
                  </a:lnTo>
                  <a:lnTo>
                    <a:pt x="25831" y="429385"/>
                  </a:lnTo>
                  <a:lnTo>
                    <a:pt x="24987" y="429385"/>
                  </a:lnTo>
                  <a:lnTo>
                    <a:pt x="24987" y="430228"/>
                  </a:lnTo>
                  <a:lnTo>
                    <a:pt x="24143" y="430228"/>
                  </a:lnTo>
                  <a:lnTo>
                    <a:pt x="23298" y="431072"/>
                  </a:lnTo>
                  <a:lnTo>
                    <a:pt x="22454" y="431072"/>
                  </a:lnTo>
                  <a:lnTo>
                    <a:pt x="22454" y="431916"/>
                  </a:lnTo>
                  <a:lnTo>
                    <a:pt x="21610" y="432760"/>
                  </a:lnTo>
                  <a:lnTo>
                    <a:pt x="21694" y="433603"/>
                  </a:lnTo>
                  <a:lnTo>
                    <a:pt x="21694" y="434447"/>
                  </a:lnTo>
                  <a:lnTo>
                    <a:pt x="21694" y="435291"/>
                  </a:lnTo>
                  <a:lnTo>
                    <a:pt x="21694" y="436135"/>
                  </a:lnTo>
                  <a:lnTo>
                    <a:pt x="21694" y="436978"/>
                  </a:lnTo>
                  <a:lnTo>
                    <a:pt x="20850" y="436978"/>
                  </a:lnTo>
                  <a:lnTo>
                    <a:pt x="20006" y="436978"/>
                  </a:lnTo>
                  <a:lnTo>
                    <a:pt x="20006" y="437822"/>
                  </a:lnTo>
                  <a:lnTo>
                    <a:pt x="20006" y="438666"/>
                  </a:lnTo>
                  <a:lnTo>
                    <a:pt x="20006" y="439510"/>
                  </a:lnTo>
                  <a:lnTo>
                    <a:pt x="20850" y="439510"/>
                  </a:lnTo>
                  <a:lnTo>
                    <a:pt x="20850" y="440353"/>
                  </a:lnTo>
                  <a:lnTo>
                    <a:pt x="20850" y="441197"/>
                  </a:lnTo>
                  <a:lnTo>
                    <a:pt x="20850" y="442041"/>
                  </a:lnTo>
                  <a:lnTo>
                    <a:pt x="20850" y="442885"/>
                  </a:lnTo>
                  <a:lnTo>
                    <a:pt x="20935" y="443728"/>
                  </a:lnTo>
                  <a:lnTo>
                    <a:pt x="21694" y="443728"/>
                  </a:lnTo>
                  <a:lnTo>
                    <a:pt x="21779" y="444572"/>
                  </a:lnTo>
                  <a:lnTo>
                    <a:pt x="21779" y="445416"/>
                  </a:lnTo>
                  <a:lnTo>
                    <a:pt x="20935" y="445416"/>
                  </a:lnTo>
                  <a:lnTo>
                    <a:pt x="20935" y="446260"/>
                  </a:lnTo>
                  <a:lnTo>
                    <a:pt x="20935" y="447103"/>
                  </a:lnTo>
                  <a:lnTo>
                    <a:pt x="20935" y="447947"/>
                  </a:lnTo>
                  <a:lnTo>
                    <a:pt x="20091" y="447947"/>
                  </a:lnTo>
                  <a:lnTo>
                    <a:pt x="20091" y="448791"/>
                  </a:lnTo>
                  <a:lnTo>
                    <a:pt x="20091" y="449635"/>
                  </a:lnTo>
                  <a:lnTo>
                    <a:pt x="20091" y="450478"/>
                  </a:lnTo>
                  <a:lnTo>
                    <a:pt x="20935" y="450478"/>
                  </a:lnTo>
                  <a:lnTo>
                    <a:pt x="20935" y="451322"/>
                  </a:lnTo>
                  <a:lnTo>
                    <a:pt x="20091" y="451322"/>
                  </a:lnTo>
                  <a:lnTo>
                    <a:pt x="20091" y="452166"/>
                  </a:lnTo>
                  <a:lnTo>
                    <a:pt x="19247" y="452166"/>
                  </a:lnTo>
                  <a:lnTo>
                    <a:pt x="19247" y="453010"/>
                  </a:lnTo>
                  <a:lnTo>
                    <a:pt x="18402" y="453010"/>
                  </a:lnTo>
                  <a:lnTo>
                    <a:pt x="18487" y="453853"/>
                  </a:lnTo>
                  <a:lnTo>
                    <a:pt x="18487" y="454697"/>
                  </a:lnTo>
                  <a:lnTo>
                    <a:pt x="17643" y="454697"/>
                  </a:lnTo>
                  <a:lnTo>
                    <a:pt x="16798" y="455625"/>
                  </a:lnTo>
                  <a:lnTo>
                    <a:pt x="15954" y="455625"/>
                  </a:lnTo>
                  <a:lnTo>
                    <a:pt x="15110" y="455625"/>
                  </a:lnTo>
                  <a:lnTo>
                    <a:pt x="15110" y="456469"/>
                  </a:lnTo>
                  <a:lnTo>
                    <a:pt x="14266" y="456469"/>
                  </a:lnTo>
                  <a:lnTo>
                    <a:pt x="14266" y="457313"/>
                  </a:lnTo>
                  <a:lnTo>
                    <a:pt x="14266" y="458157"/>
                  </a:lnTo>
                  <a:lnTo>
                    <a:pt x="13422" y="459000"/>
                  </a:lnTo>
                  <a:lnTo>
                    <a:pt x="12578" y="459844"/>
                  </a:lnTo>
                  <a:lnTo>
                    <a:pt x="11734" y="459844"/>
                  </a:lnTo>
                  <a:lnTo>
                    <a:pt x="10889" y="459844"/>
                  </a:lnTo>
                  <a:lnTo>
                    <a:pt x="10889" y="459000"/>
                  </a:lnTo>
                  <a:lnTo>
                    <a:pt x="10045" y="459000"/>
                  </a:lnTo>
                  <a:lnTo>
                    <a:pt x="9201" y="459000"/>
                  </a:lnTo>
                  <a:lnTo>
                    <a:pt x="8357" y="459000"/>
                  </a:lnTo>
                  <a:lnTo>
                    <a:pt x="7513" y="459000"/>
                  </a:lnTo>
                  <a:lnTo>
                    <a:pt x="6669" y="459085"/>
                  </a:lnTo>
                  <a:lnTo>
                    <a:pt x="6669" y="459928"/>
                  </a:lnTo>
                  <a:lnTo>
                    <a:pt x="5824" y="459928"/>
                  </a:lnTo>
                  <a:lnTo>
                    <a:pt x="4980" y="459928"/>
                  </a:lnTo>
                  <a:lnTo>
                    <a:pt x="5065" y="460772"/>
                  </a:lnTo>
                  <a:lnTo>
                    <a:pt x="4221" y="460772"/>
                  </a:lnTo>
                  <a:lnTo>
                    <a:pt x="3377" y="460772"/>
                  </a:lnTo>
                  <a:lnTo>
                    <a:pt x="2532" y="460772"/>
                  </a:lnTo>
                  <a:lnTo>
                    <a:pt x="2532" y="461616"/>
                  </a:lnTo>
                  <a:lnTo>
                    <a:pt x="1688" y="461616"/>
                  </a:lnTo>
                  <a:lnTo>
                    <a:pt x="844" y="461616"/>
                  </a:lnTo>
                  <a:lnTo>
                    <a:pt x="844" y="462460"/>
                  </a:lnTo>
                  <a:lnTo>
                    <a:pt x="0" y="462460"/>
                  </a:lnTo>
                  <a:lnTo>
                    <a:pt x="0" y="463303"/>
                  </a:lnTo>
                  <a:lnTo>
                    <a:pt x="0" y="464147"/>
                  </a:lnTo>
                  <a:lnTo>
                    <a:pt x="0" y="464991"/>
                  </a:lnTo>
                  <a:lnTo>
                    <a:pt x="844" y="464991"/>
                  </a:lnTo>
                  <a:lnTo>
                    <a:pt x="844" y="465835"/>
                  </a:lnTo>
                  <a:lnTo>
                    <a:pt x="1688" y="465835"/>
                  </a:lnTo>
                  <a:lnTo>
                    <a:pt x="1688" y="466678"/>
                  </a:lnTo>
                  <a:lnTo>
                    <a:pt x="2532" y="466678"/>
                  </a:lnTo>
                  <a:lnTo>
                    <a:pt x="3377" y="467522"/>
                  </a:lnTo>
                  <a:lnTo>
                    <a:pt x="4221" y="467522"/>
                  </a:lnTo>
                  <a:lnTo>
                    <a:pt x="4221" y="468366"/>
                  </a:lnTo>
                  <a:lnTo>
                    <a:pt x="5065" y="468366"/>
                  </a:lnTo>
                  <a:lnTo>
                    <a:pt x="5909" y="469210"/>
                  </a:lnTo>
                  <a:lnTo>
                    <a:pt x="5909" y="470053"/>
                  </a:lnTo>
                  <a:lnTo>
                    <a:pt x="6753" y="470053"/>
                  </a:lnTo>
                  <a:lnTo>
                    <a:pt x="7597" y="470897"/>
                  </a:lnTo>
                  <a:lnTo>
                    <a:pt x="8441" y="470813"/>
                  </a:lnTo>
                  <a:lnTo>
                    <a:pt x="8441" y="471657"/>
                  </a:lnTo>
                  <a:lnTo>
                    <a:pt x="9286" y="471657"/>
                  </a:lnTo>
                  <a:lnTo>
                    <a:pt x="9370" y="472500"/>
                  </a:lnTo>
                  <a:lnTo>
                    <a:pt x="10214" y="472500"/>
                  </a:lnTo>
                  <a:lnTo>
                    <a:pt x="10214" y="473344"/>
                  </a:lnTo>
                  <a:lnTo>
                    <a:pt x="11058" y="473344"/>
                  </a:lnTo>
                  <a:lnTo>
                    <a:pt x="11902" y="474188"/>
                  </a:lnTo>
                  <a:lnTo>
                    <a:pt x="12747" y="474188"/>
                  </a:lnTo>
                  <a:lnTo>
                    <a:pt x="13591" y="475032"/>
                  </a:lnTo>
                  <a:lnTo>
                    <a:pt x="14435" y="475875"/>
                  </a:lnTo>
                  <a:lnTo>
                    <a:pt x="15279" y="476719"/>
                  </a:lnTo>
                  <a:lnTo>
                    <a:pt x="16123" y="476719"/>
                  </a:lnTo>
                  <a:lnTo>
                    <a:pt x="16123" y="477563"/>
                  </a:lnTo>
                  <a:lnTo>
                    <a:pt x="16967" y="477563"/>
                  </a:lnTo>
                  <a:lnTo>
                    <a:pt x="17811" y="478406"/>
                  </a:lnTo>
                  <a:lnTo>
                    <a:pt x="18656" y="479166"/>
                  </a:lnTo>
                  <a:lnTo>
                    <a:pt x="19500" y="479166"/>
                  </a:lnTo>
                  <a:lnTo>
                    <a:pt x="19500" y="480010"/>
                  </a:lnTo>
                  <a:lnTo>
                    <a:pt x="20344" y="480010"/>
                  </a:lnTo>
                  <a:lnTo>
                    <a:pt x="21188" y="480853"/>
                  </a:lnTo>
                  <a:lnTo>
                    <a:pt x="22032" y="481697"/>
                  </a:lnTo>
                  <a:lnTo>
                    <a:pt x="22876" y="481697"/>
                  </a:lnTo>
                  <a:lnTo>
                    <a:pt x="23720" y="482541"/>
                  </a:lnTo>
                  <a:lnTo>
                    <a:pt x="24565" y="483385"/>
                  </a:lnTo>
                  <a:lnTo>
                    <a:pt x="25409" y="484228"/>
                  </a:lnTo>
                  <a:lnTo>
                    <a:pt x="26253" y="484228"/>
                  </a:lnTo>
                  <a:lnTo>
                    <a:pt x="26253" y="485072"/>
                  </a:lnTo>
                  <a:lnTo>
                    <a:pt x="27097" y="485072"/>
                  </a:lnTo>
                  <a:lnTo>
                    <a:pt x="27097" y="485916"/>
                  </a:lnTo>
                  <a:lnTo>
                    <a:pt x="28785" y="486760"/>
                  </a:lnTo>
                  <a:lnTo>
                    <a:pt x="29629" y="486675"/>
                  </a:lnTo>
                  <a:lnTo>
                    <a:pt x="30474" y="487519"/>
                  </a:lnTo>
                  <a:lnTo>
                    <a:pt x="31318" y="488363"/>
                  </a:lnTo>
                  <a:lnTo>
                    <a:pt x="32162" y="489206"/>
                  </a:lnTo>
                  <a:lnTo>
                    <a:pt x="33091" y="490050"/>
                  </a:lnTo>
                  <a:lnTo>
                    <a:pt x="33850" y="490050"/>
                  </a:lnTo>
                  <a:lnTo>
                    <a:pt x="34779" y="490894"/>
                  </a:lnTo>
                  <a:lnTo>
                    <a:pt x="35623" y="491738"/>
                  </a:lnTo>
                  <a:lnTo>
                    <a:pt x="36467" y="491738"/>
                  </a:lnTo>
                  <a:lnTo>
                    <a:pt x="36467" y="492581"/>
                  </a:lnTo>
                  <a:lnTo>
                    <a:pt x="37311" y="492581"/>
                  </a:lnTo>
                  <a:lnTo>
                    <a:pt x="37311" y="493425"/>
                  </a:lnTo>
                  <a:lnTo>
                    <a:pt x="38155" y="493425"/>
                  </a:lnTo>
                  <a:lnTo>
                    <a:pt x="39000" y="493425"/>
                  </a:lnTo>
                  <a:lnTo>
                    <a:pt x="39000" y="494269"/>
                  </a:lnTo>
                  <a:lnTo>
                    <a:pt x="39844" y="494185"/>
                  </a:lnTo>
                  <a:lnTo>
                    <a:pt x="39844" y="495028"/>
                  </a:lnTo>
                  <a:lnTo>
                    <a:pt x="40688" y="495028"/>
                  </a:lnTo>
                  <a:lnTo>
                    <a:pt x="41532" y="495872"/>
                  </a:lnTo>
                  <a:lnTo>
                    <a:pt x="42376" y="496716"/>
                  </a:lnTo>
                  <a:lnTo>
                    <a:pt x="43220" y="496716"/>
                  </a:lnTo>
                  <a:lnTo>
                    <a:pt x="43220" y="497560"/>
                  </a:lnTo>
                  <a:lnTo>
                    <a:pt x="42376" y="498403"/>
                  </a:lnTo>
                  <a:lnTo>
                    <a:pt x="42376" y="499247"/>
                  </a:lnTo>
                  <a:lnTo>
                    <a:pt x="42376" y="500091"/>
                  </a:lnTo>
                  <a:lnTo>
                    <a:pt x="41532" y="500091"/>
                  </a:lnTo>
                  <a:lnTo>
                    <a:pt x="41532" y="500935"/>
                  </a:lnTo>
                  <a:lnTo>
                    <a:pt x="40688" y="500935"/>
                  </a:lnTo>
                  <a:lnTo>
                    <a:pt x="39844" y="500935"/>
                  </a:lnTo>
                  <a:lnTo>
                    <a:pt x="39928" y="505153"/>
                  </a:lnTo>
                  <a:lnTo>
                    <a:pt x="39928" y="507685"/>
                  </a:lnTo>
                  <a:lnTo>
                    <a:pt x="39928" y="508528"/>
                  </a:lnTo>
                  <a:lnTo>
                    <a:pt x="39928" y="511060"/>
                  </a:lnTo>
                  <a:lnTo>
                    <a:pt x="39928" y="512747"/>
                  </a:lnTo>
                  <a:lnTo>
                    <a:pt x="40012" y="516122"/>
                  </a:lnTo>
                  <a:lnTo>
                    <a:pt x="40012" y="516966"/>
                  </a:lnTo>
                  <a:lnTo>
                    <a:pt x="40012" y="517810"/>
                  </a:lnTo>
                  <a:lnTo>
                    <a:pt x="40012" y="518653"/>
                  </a:lnTo>
                  <a:lnTo>
                    <a:pt x="40012" y="520341"/>
                  </a:lnTo>
                  <a:lnTo>
                    <a:pt x="40012" y="522028"/>
                  </a:lnTo>
                  <a:lnTo>
                    <a:pt x="40012" y="522872"/>
                  </a:lnTo>
                  <a:lnTo>
                    <a:pt x="40012" y="524560"/>
                  </a:lnTo>
                  <a:lnTo>
                    <a:pt x="40097" y="525403"/>
                  </a:lnTo>
                  <a:lnTo>
                    <a:pt x="40097" y="526247"/>
                  </a:lnTo>
                  <a:lnTo>
                    <a:pt x="40097" y="527091"/>
                  </a:lnTo>
                  <a:lnTo>
                    <a:pt x="40941" y="528778"/>
                  </a:lnTo>
                  <a:lnTo>
                    <a:pt x="40941" y="529622"/>
                  </a:lnTo>
                  <a:lnTo>
                    <a:pt x="40941" y="530466"/>
                  </a:lnTo>
                  <a:lnTo>
                    <a:pt x="40941" y="531310"/>
                  </a:lnTo>
                  <a:lnTo>
                    <a:pt x="40941" y="534685"/>
                  </a:lnTo>
                  <a:lnTo>
                    <a:pt x="41026" y="536372"/>
                  </a:lnTo>
                  <a:lnTo>
                    <a:pt x="41026" y="537216"/>
                  </a:lnTo>
                  <a:lnTo>
                    <a:pt x="41870" y="538060"/>
                  </a:lnTo>
                  <a:lnTo>
                    <a:pt x="41870" y="540591"/>
                  </a:lnTo>
                  <a:lnTo>
                    <a:pt x="41870" y="541435"/>
                  </a:lnTo>
                  <a:lnTo>
                    <a:pt x="41870" y="542278"/>
                  </a:lnTo>
                  <a:lnTo>
                    <a:pt x="41870" y="543122"/>
                  </a:lnTo>
                  <a:lnTo>
                    <a:pt x="41870" y="543966"/>
                  </a:lnTo>
                  <a:lnTo>
                    <a:pt x="41870" y="544810"/>
                  </a:lnTo>
                  <a:lnTo>
                    <a:pt x="42714" y="544810"/>
                  </a:lnTo>
                  <a:lnTo>
                    <a:pt x="42714" y="545653"/>
                  </a:lnTo>
                  <a:lnTo>
                    <a:pt x="42714" y="546497"/>
                  </a:lnTo>
                  <a:lnTo>
                    <a:pt x="42714" y="547341"/>
                  </a:lnTo>
                  <a:lnTo>
                    <a:pt x="42798" y="548185"/>
                  </a:lnTo>
                  <a:lnTo>
                    <a:pt x="42798" y="549028"/>
                  </a:lnTo>
                  <a:lnTo>
                    <a:pt x="42798" y="549872"/>
                  </a:lnTo>
                  <a:lnTo>
                    <a:pt x="42798" y="550716"/>
                  </a:lnTo>
                  <a:lnTo>
                    <a:pt x="42798" y="552403"/>
                  </a:lnTo>
                  <a:lnTo>
                    <a:pt x="43642" y="553247"/>
                  </a:lnTo>
                  <a:lnTo>
                    <a:pt x="43642" y="554091"/>
                  </a:lnTo>
                  <a:lnTo>
                    <a:pt x="43642" y="554935"/>
                  </a:lnTo>
                  <a:lnTo>
                    <a:pt x="44486" y="554935"/>
                  </a:lnTo>
                  <a:lnTo>
                    <a:pt x="44486" y="555779"/>
                  </a:lnTo>
                  <a:lnTo>
                    <a:pt x="44571" y="565903"/>
                  </a:lnTo>
                  <a:lnTo>
                    <a:pt x="45415" y="565903"/>
                  </a:lnTo>
                  <a:lnTo>
                    <a:pt x="46259" y="565903"/>
                  </a:lnTo>
                  <a:lnTo>
                    <a:pt x="46259" y="565060"/>
                  </a:lnTo>
                  <a:lnTo>
                    <a:pt x="47103" y="564975"/>
                  </a:lnTo>
                  <a:lnTo>
                    <a:pt x="47947" y="564975"/>
                  </a:lnTo>
                  <a:lnTo>
                    <a:pt x="48792" y="564975"/>
                  </a:lnTo>
                  <a:lnTo>
                    <a:pt x="49636" y="564975"/>
                  </a:lnTo>
                  <a:lnTo>
                    <a:pt x="49636" y="565819"/>
                  </a:lnTo>
                  <a:lnTo>
                    <a:pt x="50480" y="565819"/>
                  </a:lnTo>
                  <a:lnTo>
                    <a:pt x="51324" y="565819"/>
                  </a:lnTo>
                  <a:lnTo>
                    <a:pt x="52168" y="565819"/>
                  </a:lnTo>
                  <a:lnTo>
                    <a:pt x="53012" y="564975"/>
                  </a:lnTo>
                  <a:lnTo>
                    <a:pt x="53012" y="565819"/>
                  </a:lnTo>
                  <a:lnTo>
                    <a:pt x="53012" y="566663"/>
                  </a:lnTo>
                  <a:lnTo>
                    <a:pt x="53012" y="567507"/>
                  </a:lnTo>
                  <a:lnTo>
                    <a:pt x="53012" y="568350"/>
                  </a:lnTo>
                  <a:lnTo>
                    <a:pt x="52168" y="568350"/>
                  </a:lnTo>
                  <a:lnTo>
                    <a:pt x="52168" y="569194"/>
                  </a:lnTo>
                  <a:lnTo>
                    <a:pt x="53012" y="569194"/>
                  </a:lnTo>
                  <a:lnTo>
                    <a:pt x="53856" y="569194"/>
                  </a:lnTo>
                  <a:lnTo>
                    <a:pt x="53856" y="570038"/>
                  </a:lnTo>
                  <a:lnTo>
                    <a:pt x="53856" y="570881"/>
                  </a:lnTo>
                  <a:lnTo>
                    <a:pt x="53012" y="571725"/>
                  </a:lnTo>
                  <a:lnTo>
                    <a:pt x="53012" y="572569"/>
                  </a:lnTo>
                  <a:lnTo>
                    <a:pt x="53012" y="573413"/>
                  </a:lnTo>
                  <a:lnTo>
                    <a:pt x="52168" y="573413"/>
                  </a:lnTo>
                  <a:lnTo>
                    <a:pt x="52253" y="574257"/>
                  </a:lnTo>
                  <a:lnTo>
                    <a:pt x="51408" y="575100"/>
                  </a:lnTo>
                  <a:lnTo>
                    <a:pt x="51408" y="575944"/>
                  </a:lnTo>
                  <a:lnTo>
                    <a:pt x="51408" y="576788"/>
                  </a:lnTo>
                  <a:lnTo>
                    <a:pt x="50564" y="577632"/>
                  </a:lnTo>
                  <a:lnTo>
                    <a:pt x="49720" y="578475"/>
                  </a:lnTo>
                  <a:lnTo>
                    <a:pt x="49720" y="579319"/>
                  </a:lnTo>
                  <a:lnTo>
                    <a:pt x="49720" y="580163"/>
                  </a:lnTo>
                  <a:lnTo>
                    <a:pt x="48876" y="581007"/>
                  </a:lnTo>
                  <a:lnTo>
                    <a:pt x="48876" y="581850"/>
                  </a:lnTo>
                  <a:lnTo>
                    <a:pt x="49720" y="581850"/>
                  </a:lnTo>
                  <a:lnTo>
                    <a:pt x="50564" y="581007"/>
                  </a:lnTo>
                  <a:lnTo>
                    <a:pt x="52253" y="581007"/>
                  </a:lnTo>
                  <a:lnTo>
                    <a:pt x="53097" y="581007"/>
                  </a:lnTo>
                  <a:lnTo>
                    <a:pt x="53097" y="580163"/>
                  </a:lnTo>
                  <a:lnTo>
                    <a:pt x="53941" y="580163"/>
                  </a:lnTo>
                  <a:lnTo>
                    <a:pt x="54785" y="580163"/>
                  </a:lnTo>
                  <a:lnTo>
                    <a:pt x="56473" y="579235"/>
                  </a:lnTo>
                  <a:lnTo>
                    <a:pt x="57317" y="579235"/>
                  </a:lnTo>
                  <a:lnTo>
                    <a:pt x="58162" y="579235"/>
                  </a:lnTo>
                  <a:lnTo>
                    <a:pt x="58162" y="578391"/>
                  </a:lnTo>
                  <a:lnTo>
                    <a:pt x="59006" y="578391"/>
                  </a:lnTo>
                  <a:lnTo>
                    <a:pt x="59850" y="578391"/>
                  </a:lnTo>
                  <a:lnTo>
                    <a:pt x="60694" y="578391"/>
                  </a:lnTo>
                  <a:lnTo>
                    <a:pt x="61538" y="578391"/>
                  </a:lnTo>
                  <a:lnTo>
                    <a:pt x="61454" y="577547"/>
                  </a:lnTo>
                  <a:lnTo>
                    <a:pt x="62298" y="577547"/>
                  </a:lnTo>
                  <a:lnTo>
                    <a:pt x="63142" y="577547"/>
                  </a:lnTo>
                  <a:lnTo>
                    <a:pt x="63986" y="577547"/>
                  </a:lnTo>
                  <a:lnTo>
                    <a:pt x="64830" y="577547"/>
                  </a:lnTo>
                  <a:lnTo>
                    <a:pt x="65675" y="577547"/>
                  </a:lnTo>
                  <a:lnTo>
                    <a:pt x="66519" y="577547"/>
                  </a:lnTo>
                  <a:lnTo>
                    <a:pt x="67363" y="577547"/>
                  </a:lnTo>
                  <a:lnTo>
                    <a:pt x="68207" y="577463"/>
                  </a:lnTo>
                  <a:lnTo>
                    <a:pt x="69051" y="577463"/>
                  </a:lnTo>
                  <a:lnTo>
                    <a:pt x="69895" y="577463"/>
                  </a:lnTo>
                  <a:lnTo>
                    <a:pt x="70739" y="577463"/>
                  </a:lnTo>
                  <a:lnTo>
                    <a:pt x="71584" y="577463"/>
                  </a:lnTo>
                  <a:lnTo>
                    <a:pt x="72428" y="577463"/>
                  </a:lnTo>
                  <a:lnTo>
                    <a:pt x="73272" y="577463"/>
                  </a:lnTo>
                  <a:lnTo>
                    <a:pt x="74116" y="577463"/>
                  </a:lnTo>
                  <a:lnTo>
                    <a:pt x="74960" y="577463"/>
                  </a:lnTo>
                  <a:lnTo>
                    <a:pt x="75804" y="577463"/>
                  </a:lnTo>
                  <a:lnTo>
                    <a:pt x="76648" y="577463"/>
                  </a:lnTo>
                  <a:lnTo>
                    <a:pt x="77493" y="577463"/>
                  </a:lnTo>
                  <a:lnTo>
                    <a:pt x="78337" y="577463"/>
                  </a:lnTo>
                  <a:lnTo>
                    <a:pt x="79181" y="577378"/>
                  </a:lnTo>
                  <a:lnTo>
                    <a:pt x="80025" y="577378"/>
                  </a:lnTo>
                  <a:lnTo>
                    <a:pt x="80869" y="578222"/>
                  </a:lnTo>
                  <a:lnTo>
                    <a:pt x="81713" y="578222"/>
                  </a:lnTo>
                  <a:lnTo>
                    <a:pt x="82557" y="578222"/>
                  </a:lnTo>
                  <a:lnTo>
                    <a:pt x="83402" y="578222"/>
                  </a:lnTo>
                  <a:lnTo>
                    <a:pt x="83402" y="577378"/>
                  </a:lnTo>
                  <a:lnTo>
                    <a:pt x="84246" y="577378"/>
                  </a:lnTo>
                  <a:lnTo>
                    <a:pt x="85005" y="577378"/>
                  </a:lnTo>
                  <a:lnTo>
                    <a:pt x="86694" y="577378"/>
                  </a:lnTo>
                  <a:lnTo>
                    <a:pt x="87538" y="577378"/>
                  </a:lnTo>
                  <a:lnTo>
                    <a:pt x="89226" y="577378"/>
                  </a:lnTo>
                  <a:lnTo>
                    <a:pt x="90070" y="577378"/>
                  </a:lnTo>
                  <a:lnTo>
                    <a:pt x="90914" y="577294"/>
                  </a:lnTo>
                  <a:lnTo>
                    <a:pt x="91759" y="577294"/>
                  </a:lnTo>
                  <a:lnTo>
                    <a:pt x="91759" y="578138"/>
                  </a:lnTo>
                  <a:lnTo>
                    <a:pt x="92603" y="578138"/>
                  </a:lnTo>
                  <a:lnTo>
                    <a:pt x="93447" y="578138"/>
                  </a:lnTo>
                  <a:lnTo>
                    <a:pt x="92603" y="577294"/>
                  </a:lnTo>
                  <a:lnTo>
                    <a:pt x="93447" y="577294"/>
                  </a:lnTo>
                  <a:lnTo>
                    <a:pt x="94291" y="577294"/>
                  </a:lnTo>
                  <a:lnTo>
                    <a:pt x="95135" y="577294"/>
                  </a:lnTo>
                  <a:lnTo>
                    <a:pt x="95979" y="577294"/>
                  </a:lnTo>
                  <a:lnTo>
                    <a:pt x="96823" y="577294"/>
                  </a:lnTo>
                  <a:lnTo>
                    <a:pt x="97668" y="577294"/>
                  </a:lnTo>
                  <a:lnTo>
                    <a:pt x="98512" y="577294"/>
                  </a:lnTo>
                  <a:lnTo>
                    <a:pt x="99356" y="577294"/>
                  </a:lnTo>
                  <a:lnTo>
                    <a:pt x="101044" y="578138"/>
                  </a:lnTo>
                  <a:lnTo>
                    <a:pt x="101888" y="578138"/>
                  </a:lnTo>
                  <a:lnTo>
                    <a:pt x="102733" y="578053"/>
                  </a:lnTo>
                  <a:lnTo>
                    <a:pt x="103577" y="578053"/>
                  </a:lnTo>
                  <a:lnTo>
                    <a:pt x="104421" y="578053"/>
                  </a:lnTo>
                  <a:lnTo>
                    <a:pt x="105265" y="578053"/>
                  </a:lnTo>
                  <a:lnTo>
                    <a:pt x="104421" y="578897"/>
                  </a:lnTo>
                  <a:lnTo>
                    <a:pt x="104421" y="579741"/>
                  </a:lnTo>
                  <a:lnTo>
                    <a:pt x="103577" y="579741"/>
                  </a:lnTo>
                  <a:lnTo>
                    <a:pt x="103577" y="580585"/>
                  </a:lnTo>
                  <a:lnTo>
                    <a:pt x="102733" y="581428"/>
                  </a:lnTo>
                  <a:lnTo>
                    <a:pt x="102733" y="582272"/>
                  </a:lnTo>
                  <a:lnTo>
                    <a:pt x="102733" y="583116"/>
                  </a:lnTo>
                  <a:lnTo>
                    <a:pt x="101888" y="583116"/>
                  </a:lnTo>
                  <a:lnTo>
                    <a:pt x="101888" y="583960"/>
                  </a:lnTo>
                  <a:lnTo>
                    <a:pt x="101044" y="584804"/>
                  </a:lnTo>
                  <a:lnTo>
                    <a:pt x="101129" y="585647"/>
                  </a:lnTo>
                  <a:lnTo>
                    <a:pt x="100284" y="585732"/>
                  </a:lnTo>
                  <a:lnTo>
                    <a:pt x="100284" y="586575"/>
                  </a:lnTo>
                  <a:lnTo>
                    <a:pt x="99440" y="587419"/>
                  </a:lnTo>
                  <a:lnTo>
                    <a:pt x="99440" y="588263"/>
                  </a:lnTo>
                  <a:lnTo>
                    <a:pt x="98596" y="589106"/>
                  </a:lnTo>
                  <a:lnTo>
                    <a:pt x="98596" y="589950"/>
                  </a:lnTo>
                  <a:lnTo>
                    <a:pt x="97752" y="589950"/>
                  </a:lnTo>
                  <a:lnTo>
                    <a:pt x="97752" y="590794"/>
                  </a:lnTo>
                  <a:lnTo>
                    <a:pt x="96908" y="590794"/>
                  </a:lnTo>
                  <a:lnTo>
                    <a:pt x="96064" y="591638"/>
                  </a:lnTo>
                  <a:lnTo>
                    <a:pt x="95220" y="591638"/>
                  </a:lnTo>
                  <a:lnTo>
                    <a:pt x="94375" y="592481"/>
                  </a:lnTo>
                  <a:lnTo>
                    <a:pt x="93531" y="592481"/>
                  </a:lnTo>
                  <a:lnTo>
                    <a:pt x="92687" y="592481"/>
                  </a:lnTo>
                  <a:lnTo>
                    <a:pt x="92772" y="593325"/>
                  </a:lnTo>
                  <a:lnTo>
                    <a:pt x="91928" y="593325"/>
                  </a:lnTo>
                  <a:lnTo>
                    <a:pt x="91083" y="593325"/>
                  </a:lnTo>
                  <a:lnTo>
                    <a:pt x="90239" y="594169"/>
                  </a:lnTo>
                  <a:lnTo>
                    <a:pt x="89395" y="594169"/>
                  </a:lnTo>
                  <a:lnTo>
                    <a:pt x="88551" y="595013"/>
                  </a:lnTo>
                  <a:lnTo>
                    <a:pt x="87707" y="595097"/>
                  </a:lnTo>
                  <a:lnTo>
                    <a:pt x="86863" y="595941"/>
                  </a:lnTo>
                  <a:lnTo>
                    <a:pt x="86018" y="595941"/>
                  </a:lnTo>
                  <a:lnTo>
                    <a:pt x="86018" y="596785"/>
                  </a:lnTo>
                  <a:lnTo>
                    <a:pt x="85174" y="596785"/>
                  </a:lnTo>
                  <a:lnTo>
                    <a:pt x="84330" y="597628"/>
                  </a:lnTo>
                  <a:lnTo>
                    <a:pt x="83486" y="597628"/>
                  </a:lnTo>
                  <a:lnTo>
                    <a:pt x="83486" y="598472"/>
                  </a:lnTo>
                  <a:lnTo>
                    <a:pt x="82642" y="598472"/>
                  </a:lnTo>
                  <a:lnTo>
                    <a:pt x="81798" y="598472"/>
                  </a:lnTo>
                  <a:lnTo>
                    <a:pt x="80954" y="598472"/>
                  </a:lnTo>
                  <a:lnTo>
                    <a:pt x="81038" y="599316"/>
                  </a:lnTo>
                  <a:lnTo>
                    <a:pt x="80194" y="599316"/>
                  </a:lnTo>
                  <a:lnTo>
                    <a:pt x="79350" y="599316"/>
                  </a:lnTo>
                  <a:lnTo>
                    <a:pt x="78505" y="599316"/>
                  </a:lnTo>
                  <a:lnTo>
                    <a:pt x="77661" y="599316"/>
                  </a:lnTo>
                  <a:lnTo>
                    <a:pt x="77661" y="600160"/>
                  </a:lnTo>
                  <a:lnTo>
                    <a:pt x="76817" y="599316"/>
                  </a:lnTo>
                  <a:lnTo>
                    <a:pt x="75973" y="600160"/>
                  </a:lnTo>
                  <a:lnTo>
                    <a:pt x="75129" y="600244"/>
                  </a:lnTo>
                  <a:lnTo>
                    <a:pt x="74285" y="600244"/>
                  </a:lnTo>
                  <a:lnTo>
                    <a:pt x="73441" y="600244"/>
                  </a:lnTo>
                  <a:lnTo>
                    <a:pt x="72596" y="600244"/>
                  </a:lnTo>
                  <a:lnTo>
                    <a:pt x="71752" y="600244"/>
                  </a:lnTo>
                  <a:lnTo>
                    <a:pt x="71752" y="601088"/>
                  </a:lnTo>
                  <a:lnTo>
                    <a:pt x="70908" y="601088"/>
                  </a:lnTo>
                  <a:lnTo>
                    <a:pt x="70908" y="601932"/>
                  </a:lnTo>
                  <a:lnTo>
                    <a:pt x="70064" y="601932"/>
                  </a:lnTo>
                  <a:lnTo>
                    <a:pt x="69220" y="601932"/>
                  </a:lnTo>
                  <a:lnTo>
                    <a:pt x="69220" y="602775"/>
                  </a:lnTo>
                  <a:lnTo>
                    <a:pt x="68376" y="602775"/>
                  </a:lnTo>
                  <a:lnTo>
                    <a:pt x="68460" y="603619"/>
                  </a:lnTo>
                  <a:lnTo>
                    <a:pt x="67616" y="603619"/>
                  </a:lnTo>
                  <a:lnTo>
                    <a:pt x="66772" y="603619"/>
                  </a:lnTo>
                  <a:lnTo>
                    <a:pt x="65928" y="604463"/>
                  </a:lnTo>
                  <a:lnTo>
                    <a:pt x="65928" y="605307"/>
                  </a:lnTo>
                  <a:lnTo>
                    <a:pt x="65084" y="605307"/>
                  </a:lnTo>
                  <a:lnTo>
                    <a:pt x="64240" y="606150"/>
                  </a:lnTo>
                  <a:lnTo>
                    <a:pt x="63395" y="606994"/>
                  </a:lnTo>
                  <a:lnTo>
                    <a:pt x="62551" y="607078"/>
                  </a:lnTo>
                  <a:lnTo>
                    <a:pt x="61707" y="607922"/>
                  </a:lnTo>
                  <a:lnTo>
                    <a:pt x="60863" y="608766"/>
                  </a:lnTo>
                  <a:lnTo>
                    <a:pt x="60019" y="609610"/>
                  </a:lnTo>
                  <a:lnTo>
                    <a:pt x="59175" y="609610"/>
                  </a:lnTo>
                  <a:lnTo>
                    <a:pt x="59259" y="610453"/>
                  </a:lnTo>
                  <a:lnTo>
                    <a:pt x="58415" y="610453"/>
                  </a:lnTo>
                  <a:lnTo>
                    <a:pt x="57571" y="611297"/>
                  </a:lnTo>
                  <a:lnTo>
                    <a:pt x="56726" y="611297"/>
                  </a:lnTo>
                  <a:lnTo>
                    <a:pt x="56726" y="612141"/>
                  </a:lnTo>
                  <a:lnTo>
                    <a:pt x="55882" y="612141"/>
                  </a:lnTo>
                  <a:lnTo>
                    <a:pt x="55882" y="612985"/>
                  </a:lnTo>
                  <a:lnTo>
                    <a:pt x="55038" y="612985"/>
                  </a:lnTo>
                  <a:lnTo>
                    <a:pt x="54194" y="612985"/>
                  </a:lnTo>
                  <a:lnTo>
                    <a:pt x="54194" y="613828"/>
                  </a:lnTo>
                  <a:lnTo>
                    <a:pt x="53350" y="613828"/>
                  </a:lnTo>
                  <a:lnTo>
                    <a:pt x="53350" y="614672"/>
                  </a:lnTo>
                  <a:lnTo>
                    <a:pt x="52506" y="614672"/>
                  </a:lnTo>
                  <a:lnTo>
                    <a:pt x="51662" y="615516"/>
                  </a:lnTo>
                  <a:lnTo>
                    <a:pt x="50818" y="616360"/>
                  </a:lnTo>
                  <a:lnTo>
                    <a:pt x="49973" y="616444"/>
                  </a:lnTo>
                  <a:lnTo>
                    <a:pt x="50058" y="617288"/>
                  </a:lnTo>
                  <a:lnTo>
                    <a:pt x="49214" y="617288"/>
                  </a:lnTo>
                  <a:lnTo>
                    <a:pt x="49214" y="618132"/>
                  </a:lnTo>
                  <a:lnTo>
                    <a:pt x="48370" y="618132"/>
                  </a:lnTo>
                  <a:lnTo>
                    <a:pt x="48370" y="618975"/>
                  </a:lnTo>
                  <a:lnTo>
                    <a:pt x="48370" y="619819"/>
                  </a:lnTo>
                  <a:lnTo>
                    <a:pt x="47525" y="619819"/>
                  </a:lnTo>
                  <a:lnTo>
                    <a:pt x="47525" y="620663"/>
                  </a:lnTo>
                  <a:lnTo>
                    <a:pt x="46681" y="621506"/>
                  </a:lnTo>
                  <a:lnTo>
                    <a:pt x="46681" y="622350"/>
                  </a:lnTo>
                  <a:lnTo>
                    <a:pt x="45837" y="623194"/>
                  </a:lnTo>
                  <a:lnTo>
                    <a:pt x="45837" y="624038"/>
                  </a:lnTo>
                  <a:lnTo>
                    <a:pt x="44993" y="624038"/>
                  </a:lnTo>
                  <a:lnTo>
                    <a:pt x="44993" y="624882"/>
                  </a:lnTo>
                  <a:lnTo>
                    <a:pt x="44233" y="625725"/>
                  </a:lnTo>
                  <a:lnTo>
                    <a:pt x="44233" y="626569"/>
                  </a:lnTo>
                  <a:lnTo>
                    <a:pt x="43389" y="627413"/>
                  </a:lnTo>
                  <a:lnTo>
                    <a:pt x="43389" y="628257"/>
                  </a:lnTo>
                  <a:lnTo>
                    <a:pt x="42545" y="629100"/>
                  </a:lnTo>
                  <a:lnTo>
                    <a:pt x="41701" y="629944"/>
                  </a:lnTo>
                  <a:lnTo>
                    <a:pt x="41701" y="630788"/>
                  </a:lnTo>
                  <a:lnTo>
                    <a:pt x="40857" y="631632"/>
                  </a:lnTo>
                  <a:lnTo>
                    <a:pt x="40012" y="632475"/>
                  </a:lnTo>
                  <a:lnTo>
                    <a:pt x="40097" y="633319"/>
                  </a:lnTo>
                  <a:lnTo>
                    <a:pt x="39253" y="635007"/>
                  </a:lnTo>
                  <a:lnTo>
                    <a:pt x="38409" y="635850"/>
                  </a:lnTo>
                  <a:lnTo>
                    <a:pt x="38409" y="636694"/>
                  </a:lnTo>
                  <a:lnTo>
                    <a:pt x="37564" y="637538"/>
                  </a:lnTo>
                  <a:lnTo>
                    <a:pt x="36720" y="638381"/>
                  </a:lnTo>
                  <a:lnTo>
                    <a:pt x="36720" y="639225"/>
                  </a:lnTo>
                  <a:lnTo>
                    <a:pt x="35876" y="639225"/>
                  </a:lnTo>
                  <a:lnTo>
                    <a:pt x="35876" y="640069"/>
                  </a:lnTo>
                  <a:lnTo>
                    <a:pt x="35032" y="640913"/>
                  </a:lnTo>
                  <a:lnTo>
                    <a:pt x="35116" y="641757"/>
                  </a:lnTo>
                  <a:lnTo>
                    <a:pt x="34272" y="642685"/>
                  </a:lnTo>
                  <a:lnTo>
                    <a:pt x="33428" y="643528"/>
                  </a:lnTo>
                  <a:lnTo>
                    <a:pt x="33428" y="644372"/>
                  </a:lnTo>
                  <a:lnTo>
                    <a:pt x="32584" y="645216"/>
                  </a:lnTo>
                  <a:lnTo>
                    <a:pt x="31740" y="645216"/>
                  </a:lnTo>
                  <a:lnTo>
                    <a:pt x="31740" y="646060"/>
                  </a:lnTo>
                  <a:lnTo>
                    <a:pt x="30896" y="646060"/>
                  </a:lnTo>
                  <a:lnTo>
                    <a:pt x="30896" y="646903"/>
                  </a:lnTo>
                  <a:lnTo>
                    <a:pt x="30052" y="646903"/>
                  </a:lnTo>
                  <a:lnTo>
                    <a:pt x="29207" y="647747"/>
                  </a:lnTo>
                  <a:lnTo>
                    <a:pt x="28363" y="648591"/>
                  </a:lnTo>
                  <a:lnTo>
                    <a:pt x="28448" y="649435"/>
                  </a:lnTo>
                  <a:lnTo>
                    <a:pt x="27603" y="649435"/>
                  </a:lnTo>
                  <a:lnTo>
                    <a:pt x="27603" y="650278"/>
                  </a:lnTo>
                  <a:lnTo>
                    <a:pt x="26759" y="650278"/>
                  </a:lnTo>
                  <a:lnTo>
                    <a:pt x="26759" y="651122"/>
                  </a:lnTo>
                  <a:lnTo>
                    <a:pt x="25915" y="651122"/>
                  </a:lnTo>
                  <a:lnTo>
                    <a:pt x="25915" y="651966"/>
                  </a:lnTo>
                  <a:lnTo>
                    <a:pt x="25071" y="651966"/>
                  </a:lnTo>
                  <a:lnTo>
                    <a:pt x="24227" y="651966"/>
                  </a:lnTo>
                  <a:lnTo>
                    <a:pt x="23383" y="651966"/>
                  </a:lnTo>
                  <a:lnTo>
                    <a:pt x="23383" y="652810"/>
                  </a:lnTo>
                  <a:lnTo>
                    <a:pt x="22539" y="652810"/>
                  </a:lnTo>
                  <a:lnTo>
                    <a:pt x="21694" y="652894"/>
                  </a:lnTo>
                  <a:lnTo>
                    <a:pt x="20006" y="652894"/>
                  </a:lnTo>
                  <a:lnTo>
                    <a:pt x="19162" y="652894"/>
                  </a:lnTo>
                  <a:lnTo>
                    <a:pt x="18318" y="652894"/>
                  </a:lnTo>
                  <a:lnTo>
                    <a:pt x="19162" y="653738"/>
                  </a:lnTo>
                  <a:lnTo>
                    <a:pt x="19247" y="654582"/>
                  </a:lnTo>
                  <a:lnTo>
                    <a:pt x="20091" y="655425"/>
                  </a:lnTo>
                  <a:lnTo>
                    <a:pt x="20091" y="656269"/>
                  </a:lnTo>
                  <a:lnTo>
                    <a:pt x="20091" y="657113"/>
                  </a:lnTo>
                  <a:lnTo>
                    <a:pt x="20091" y="657957"/>
                  </a:lnTo>
                  <a:lnTo>
                    <a:pt x="20935" y="658716"/>
                  </a:lnTo>
                  <a:lnTo>
                    <a:pt x="20935" y="660403"/>
                  </a:lnTo>
                  <a:lnTo>
                    <a:pt x="21779" y="662091"/>
                  </a:lnTo>
                  <a:lnTo>
                    <a:pt x="21779" y="662935"/>
                  </a:lnTo>
                  <a:lnTo>
                    <a:pt x="22623" y="663778"/>
                  </a:lnTo>
                  <a:lnTo>
                    <a:pt x="22623" y="664622"/>
                  </a:lnTo>
                  <a:lnTo>
                    <a:pt x="22623" y="665466"/>
                  </a:lnTo>
                  <a:lnTo>
                    <a:pt x="22623" y="666310"/>
                  </a:lnTo>
                  <a:lnTo>
                    <a:pt x="22707" y="667153"/>
                  </a:lnTo>
                  <a:lnTo>
                    <a:pt x="21863" y="667153"/>
                  </a:lnTo>
                  <a:lnTo>
                    <a:pt x="21019" y="667997"/>
                  </a:lnTo>
                  <a:lnTo>
                    <a:pt x="20175" y="667997"/>
                  </a:lnTo>
                  <a:lnTo>
                    <a:pt x="20175" y="668841"/>
                  </a:lnTo>
                  <a:lnTo>
                    <a:pt x="19331" y="669685"/>
                  </a:lnTo>
                  <a:lnTo>
                    <a:pt x="18487" y="669685"/>
                  </a:lnTo>
                  <a:lnTo>
                    <a:pt x="17643" y="669769"/>
                  </a:lnTo>
                  <a:lnTo>
                    <a:pt x="16798" y="670613"/>
                  </a:lnTo>
                  <a:lnTo>
                    <a:pt x="15110" y="671457"/>
                  </a:lnTo>
                  <a:lnTo>
                    <a:pt x="15110" y="672300"/>
                  </a:lnTo>
                  <a:lnTo>
                    <a:pt x="14266" y="672300"/>
                  </a:lnTo>
                  <a:lnTo>
                    <a:pt x="13506" y="673144"/>
                  </a:lnTo>
                  <a:lnTo>
                    <a:pt x="12662" y="673988"/>
                  </a:lnTo>
                  <a:lnTo>
                    <a:pt x="11818" y="673988"/>
                  </a:lnTo>
                  <a:lnTo>
                    <a:pt x="10974" y="674832"/>
                  </a:lnTo>
                  <a:lnTo>
                    <a:pt x="10130" y="674832"/>
                  </a:lnTo>
                  <a:lnTo>
                    <a:pt x="10130" y="675675"/>
                  </a:lnTo>
                  <a:lnTo>
                    <a:pt x="9286" y="675675"/>
                  </a:lnTo>
                  <a:lnTo>
                    <a:pt x="9286" y="676519"/>
                  </a:lnTo>
                  <a:lnTo>
                    <a:pt x="8441" y="675675"/>
                  </a:lnTo>
                  <a:lnTo>
                    <a:pt x="8441" y="677363"/>
                  </a:lnTo>
                  <a:lnTo>
                    <a:pt x="9286" y="678206"/>
                  </a:lnTo>
                  <a:lnTo>
                    <a:pt x="9286" y="679050"/>
                  </a:lnTo>
                  <a:lnTo>
                    <a:pt x="9286" y="679894"/>
                  </a:lnTo>
                  <a:lnTo>
                    <a:pt x="10214" y="680738"/>
                  </a:lnTo>
                  <a:lnTo>
                    <a:pt x="10214" y="682425"/>
                  </a:lnTo>
                  <a:lnTo>
                    <a:pt x="11058" y="684957"/>
                  </a:lnTo>
                  <a:lnTo>
                    <a:pt x="11902" y="684957"/>
                  </a:lnTo>
                  <a:lnTo>
                    <a:pt x="11902" y="686644"/>
                  </a:lnTo>
                  <a:lnTo>
                    <a:pt x="12747" y="688332"/>
                  </a:lnTo>
                  <a:lnTo>
                    <a:pt x="12747" y="689175"/>
                  </a:lnTo>
                  <a:lnTo>
                    <a:pt x="13591" y="690779"/>
                  </a:lnTo>
                  <a:lnTo>
                    <a:pt x="14435" y="692466"/>
                  </a:lnTo>
                  <a:lnTo>
                    <a:pt x="14435" y="693310"/>
                  </a:lnTo>
                  <a:lnTo>
                    <a:pt x="15279" y="693310"/>
                  </a:lnTo>
                  <a:lnTo>
                    <a:pt x="16123" y="693310"/>
                  </a:lnTo>
                  <a:lnTo>
                    <a:pt x="16967" y="693310"/>
                  </a:lnTo>
                  <a:lnTo>
                    <a:pt x="17811" y="693310"/>
                  </a:lnTo>
                  <a:lnTo>
                    <a:pt x="18656" y="693310"/>
                  </a:lnTo>
                  <a:lnTo>
                    <a:pt x="19500" y="693310"/>
                  </a:lnTo>
                  <a:lnTo>
                    <a:pt x="20344" y="693310"/>
                  </a:lnTo>
                  <a:lnTo>
                    <a:pt x="21188" y="693310"/>
                  </a:lnTo>
                  <a:lnTo>
                    <a:pt x="22876" y="693225"/>
                  </a:lnTo>
                  <a:lnTo>
                    <a:pt x="23720" y="693225"/>
                  </a:lnTo>
                  <a:lnTo>
                    <a:pt x="24565" y="693225"/>
                  </a:lnTo>
                  <a:lnTo>
                    <a:pt x="26253" y="693225"/>
                  </a:lnTo>
                  <a:lnTo>
                    <a:pt x="27097" y="694069"/>
                  </a:lnTo>
                  <a:lnTo>
                    <a:pt x="28785" y="694069"/>
                  </a:lnTo>
                  <a:lnTo>
                    <a:pt x="30474" y="693225"/>
                  </a:lnTo>
                  <a:lnTo>
                    <a:pt x="32077" y="693225"/>
                  </a:lnTo>
                  <a:lnTo>
                    <a:pt x="32922" y="692382"/>
                  </a:lnTo>
                  <a:lnTo>
                    <a:pt x="33766" y="692297"/>
                  </a:lnTo>
                  <a:lnTo>
                    <a:pt x="33766" y="691453"/>
                  </a:lnTo>
                  <a:lnTo>
                    <a:pt x="34610" y="691453"/>
                  </a:lnTo>
                  <a:lnTo>
                    <a:pt x="36298" y="690610"/>
                  </a:lnTo>
                  <a:lnTo>
                    <a:pt x="38831" y="688922"/>
                  </a:lnTo>
                  <a:lnTo>
                    <a:pt x="39675" y="688078"/>
                  </a:lnTo>
                  <a:lnTo>
                    <a:pt x="41279" y="687235"/>
                  </a:lnTo>
                  <a:lnTo>
                    <a:pt x="42123" y="687235"/>
                  </a:lnTo>
                  <a:lnTo>
                    <a:pt x="42123" y="686391"/>
                  </a:lnTo>
                  <a:lnTo>
                    <a:pt x="42967" y="686391"/>
                  </a:lnTo>
                  <a:lnTo>
                    <a:pt x="44655" y="687235"/>
                  </a:lnTo>
                  <a:lnTo>
                    <a:pt x="45499" y="687994"/>
                  </a:lnTo>
                  <a:lnTo>
                    <a:pt x="48032" y="687994"/>
                  </a:lnTo>
                  <a:lnTo>
                    <a:pt x="49720" y="687994"/>
                  </a:lnTo>
                  <a:lnTo>
                    <a:pt x="50564" y="687994"/>
                  </a:lnTo>
                  <a:lnTo>
                    <a:pt x="51408" y="687994"/>
                  </a:lnTo>
                  <a:lnTo>
                    <a:pt x="52253" y="687994"/>
                  </a:lnTo>
                  <a:lnTo>
                    <a:pt x="53097" y="688838"/>
                  </a:lnTo>
                  <a:lnTo>
                    <a:pt x="53941" y="688838"/>
                  </a:lnTo>
                  <a:lnTo>
                    <a:pt x="54785" y="687994"/>
                  </a:lnTo>
                  <a:lnTo>
                    <a:pt x="55629" y="687994"/>
                  </a:lnTo>
                  <a:lnTo>
                    <a:pt x="56473" y="687910"/>
                  </a:lnTo>
                  <a:lnTo>
                    <a:pt x="58162" y="687910"/>
                  </a:lnTo>
                  <a:lnTo>
                    <a:pt x="58921" y="687910"/>
                  </a:lnTo>
                  <a:lnTo>
                    <a:pt x="59765" y="687910"/>
                  </a:lnTo>
                  <a:lnTo>
                    <a:pt x="61454" y="687910"/>
                  </a:lnTo>
                  <a:lnTo>
                    <a:pt x="62298" y="687910"/>
                  </a:lnTo>
                  <a:lnTo>
                    <a:pt x="63142" y="687910"/>
                  </a:lnTo>
                  <a:lnTo>
                    <a:pt x="64830" y="687066"/>
                  </a:lnTo>
                  <a:lnTo>
                    <a:pt x="65675" y="687066"/>
                  </a:lnTo>
                  <a:lnTo>
                    <a:pt x="66519" y="686222"/>
                  </a:lnTo>
                  <a:lnTo>
                    <a:pt x="67363" y="686222"/>
                  </a:lnTo>
                  <a:lnTo>
                    <a:pt x="68207" y="685378"/>
                  </a:lnTo>
                  <a:lnTo>
                    <a:pt x="69895" y="685294"/>
                  </a:lnTo>
                  <a:lnTo>
                    <a:pt x="70739" y="684450"/>
                  </a:lnTo>
                  <a:lnTo>
                    <a:pt x="70739" y="685294"/>
                  </a:lnTo>
                  <a:lnTo>
                    <a:pt x="71584" y="685294"/>
                  </a:lnTo>
                  <a:lnTo>
                    <a:pt x="71584" y="686138"/>
                  </a:lnTo>
                  <a:lnTo>
                    <a:pt x="72428" y="686982"/>
                  </a:lnTo>
                  <a:lnTo>
                    <a:pt x="72428" y="687825"/>
                  </a:lnTo>
                  <a:lnTo>
                    <a:pt x="73272" y="688669"/>
                  </a:lnTo>
                  <a:lnTo>
                    <a:pt x="73272" y="689513"/>
                  </a:lnTo>
                  <a:lnTo>
                    <a:pt x="73272" y="690357"/>
                  </a:lnTo>
                  <a:lnTo>
                    <a:pt x="74116" y="690357"/>
                  </a:lnTo>
                  <a:lnTo>
                    <a:pt x="74116" y="691200"/>
                  </a:lnTo>
                  <a:lnTo>
                    <a:pt x="74116" y="692044"/>
                  </a:lnTo>
                  <a:lnTo>
                    <a:pt x="74960" y="692044"/>
                  </a:lnTo>
                  <a:lnTo>
                    <a:pt x="74960" y="692888"/>
                  </a:lnTo>
                  <a:lnTo>
                    <a:pt x="74960" y="693731"/>
                  </a:lnTo>
                  <a:lnTo>
                    <a:pt x="75804" y="693731"/>
                  </a:lnTo>
                  <a:lnTo>
                    <a:pt x="75804" y="694575"/>
                  </a:lnTo>
                  <a:lnTo>
                    <a:pt x="75804" y="695419"/>
                  </a:lnTo>
                  <a:lnTo>
                    <a:pt x="76648" y="695419"/>
                  </a:lnTo>
                  <a:lnTo>
                    <a:pt x="76648" y="696178"/>
                  </a:lnTo>
                  <a:lnTo>
                    <a:pt x="77493" y="697022"/>
                  </a:lnTo>
                  <a:lnTo>
                    <a:pt x="77493" y="697866"/>
                  </a:lnTo>
                  <a:lnTo>
                    <a:pt x="78337" y="698710"/>
                  </a:lnTo>
                  <a:lnTo>
                    <a:pt x="78337" y="699553"/>
                  </a:lnTo>
                  <a:lnTo>
                    <a:pt x="79181" y="700397"/>
                  </a:lnTo>
                  <a:lnTo>
                    <a:pt x="79265" y="701241"/>
                  </a:lnTo>
                  <a:lnTo>
                    <a:pt x="80109" y="702085"/>
                  </a:lnTo>
                  <a:lnTo>
                    <a:pt x="80109" y="702929"/>
                  </a:lnTo>
                  <a:lnTo>
                    <a:pt x="80109" y="703772"/>
                  </a:lnTo>
                  <a:lnTo>
                    <a:pt x="80954" y="703772"/>
                  </a:lnTo>
                  <a:lnTo>
                    <a:pt x="80954" y="704616"/>
                  </a:lnTo>
                  <a:lnTo>
                    <a:pt x="81798" y="705460"/>
                  </a:lnTo>
                  <a:lnTo>
                    <a:pt x="81798" y="706304"/>
                  </a:lnTo>
                  <a:lnTo>
                    <a:pt x="82642" y="707147"/>
                  </a:lnTo>
                  <a:lnTo>
                    <a:pt x="82642" y="707991"/>
                  </a:lnTo>
                  <a:lnTo>
                    <a:pt x="83486" y="707991"/>
                  </a:lnTo>
                  <a:lnTo>
                    <a:pt x="83486" y="708835"/>
                  </a:lnTo>
                  <a:lnTo>
                    <a:pt x="83486" y="709678"/>
                  </a:lnTo>
                  <a:lnTo>
                    <a:pt x="84330" y="709594"/>
                  </a:lnTo>
                  <a:lnTo>
                    <a:pt x="84330" y="710438"/>
                  </a:lnTo>
                  <a:lnTo>
                    <a:pt x="83486" y="710522"/>
                  </a:lnTo>
                  <a:lnTo>
                    <a:pt x="83486" y="711282"/>
                  </a:lnTo>
                  <a:lnTo>
                    <a:pt x="82642" y="711366"/>
                  </a:lnTo>
                  <a:lnTo>
                    <a:pt x="81798" y="711366"/>
                  </a:lnTo>
                  <a:lnTo>
                    <a:pt x="81798" y="712210"/>
                  </a:lnTo>
                  <a:lnTo>
                    <a:pt x="80954" y="712210"/>
                  </a:lnTo>
                  <a:lnTo>
                    <a:pt x="80109" y="712210"/>
                  </a:lnTo>
                  <a:lnTo>
                    <a:pt x="80194" y="713053"/>
                  </a:lnTo>
                  <a:lnTo>
                    <a:pt x="79350" y="713053"/>
                  </a:lnTo>
                  <a:lnTo>
                    <a:pt x="78505" y="713053"/>
                  </a:lnTo>
                  <a:lnTo>
                    <a:pt x="77661" y="713053"/>
                  </a:lnTo>
                  <a:lnTo>
                    <a:pt x="77661" y="713897"/>
                  </a:lnTo>
                  <a:lnTo>
                    <a:pt x="76817" y="713897"/>
                  </a:lnTo>
                  <a:lnTo>
                    <a:pt x="75973" y="713897"/>
                  </a:lnTo>
                  <a:lnTo>
                    <a:pt x="75129" y="713897"/>
                  </a:lnTo>
                  <a:lnTo>
                    <a:pt x="74285" y="713897"/>
                  </a:lnTo>
                  <a:lnTo>
                    <a:pt x="73441" y="713897"/>
                  </a:lnTo>
                  <a:lnTo>
                    <a:pt x="73441" y="714741"/>
                  </a:lnTo>
                  <a:lnTo>
                    <a:pt x="72596" y="714741"/>
                  </a:lnTo>
                  <a:lnTo>
                    <a:pt x="71752" y="714741"/>
                  </a:lnTo>
                  <a:lnTo>
                    <a:pt x="70908" y="714741"/>
                  </a:lnTo>
                  <a:lnTo>
                    <a:pt x="70064" y="714825"/>
                  </a:lnTo>
                  <a:lnTo>
                    <a:pt x="70064" y="715669"/>
                  </a:lnTo>
                  <a:lnTo>
                    <a:pt x="69220" y="715669"/>
                  </a:lnTo>
                  <a:lnTo>
                    <a:pt x="68376" y="715669"/>
                  </a:lnTo>
                  <a:lnTo>
                    <a:pt x="67532" y="715669"/>
                  </a:lnTo>
                  <a:lnTo>
                    <a:pt x="66772" y="715669"/>
                  </a:lnTo>
                  <a:lnTo>
                    <a:pt x="65928" y="715669"/>
                  </a:lnTo>
                  <a:lnTo>
                    <a:pt x="65928" y="716513"/>
                  </a:lnTo>
                  <a:lnTo>
                    <a:pt x="65084" y="716513"/>
                  </a:lnTo>
                  <a:lnTo>
                    <a:pt x="64240" y="716513"/>
                  </a:lnTo>
                  <a:lnTo>
                    <a:pt x="63395" y="716513"/>
                  </a:lnTo>
                  <a:lnTo>
                    <a:pt x="62551" y="716513"/>
                  </a:lnTo>
                  <a:lnTo>
                    <a:pt x="62551" y="717357"/>
                  </a:lnTo>
                  <a:lnTo>
                    <a:pt x="61707" y="717357"/>
                  </a:lnTo>
                  <a:lnTo>
                    <a:pt x="60863" y="717357"/>
                  </a:lnTo>
                  <a:lnTo>
                    <a:pt x="60019" y="717357"/>
                  </a:lnTo>
                  <a:lnTo>
                    <a:pt x="59175" y="717357"/>
                  </a:lnTo>
                  <a:lnTo>
                    <a:pt x="58330" y="718285"/>
                  </a:lnTo>
                  <a:lnTo>
                    <a:pt x="57486" y="718285"/>
                  </a:lnTo>
                  <a:lnTo>
                    <a:pt x="56642" y="718285"/>
                  </a:lnTo>
                  <a:lnTo>
                    <a:pt x="55798" y="718285"/>
                  </a:lnTo>
                  <a:lnTo>
                    <a:pt x="54954" y="718285"/>
                  </a:lnTo>
                  <a:lnTo>
                    <a:pt x="55038" y="719128"/>
                  </a:lnTo>
                  <a:lnTo>
                    <a:pt x="54194" y="719128"/>
                  </a:lnTo>
                  <a:lnTo>
                    <a:pt x="53350" y="719128"/>
                  </a:lnTo>
                  <a:lnTo>
                    <a:pt x="52506" y="719128"/>
                  </a:lnTo>
                  <a:lnTo>
                    <a:pt x="51662" y="719128"/>
                  </a:lnTo>
                  <a:lnTo>
                    <a:pt x="50818" y="719128"/>
                  </a:lnTo>
                  <a:lnTo>
                    <a:pt x="50818" y="719972"/>
                  </a:lnTo>
                  <a:lnTo>
                    <a:pt x="49973" y="719972"/>
                  </a:lnTo>
                  <a:lnTo>
                    <a:pt x="49129" y="719972"/>
                  </a:lnTo>
                  <a:lnTo>
                    <a:pt x="48285" y="719972"/>
                  </a:lnTo>
                  <a:lnTo>
                    <a:pt x="47441" y="719972"/>
                  </a:lnTo>
                  <a:lnTo>
                    <a:pt x="47441" y="720816"/>
                  </a:lnTo>
                  <a:lnTo>
                    <a:pt x="46597" y="720900"/>
                  </a:lnTo>
                  <a:lnTo>
                    <a:pt x="45753" y="720900"/>
                  </a:lnTo>
                  <a:lnTo>
                    <a:pt x="44909" y="720900"/>
                  </a:lnTo>
                  <a:lnTo>
                    <a:pt x="44064" y="720900"/>
                  </a:lnTo>
                  <a:lnTo>
                    <a:pt x="43220" y="720900"/>
                  </a:lnTo>
                  <a:lnTo>
                    <a:pt x="43220" y="721744"/>
                  </a:lnTo>
                  <a:lnTo>
                    <a:pt x="42461" y="721744"/>
                  </a:lnTo>
                  <a:lnTo>
                    <a:pt x="41616" y="721744"/>
                  </a:lnTo>
                  <a:lnTo>
                    <a:pt x="39928" y="721744"/>
                  </a:lnTo>
                  <a:lnTo>
                    <a:pt x="39084" y="722588"/>
                  </a:lnTo>
                  <a:lnTo>
                    <a:pt x="38240" y="722588"/>
                  </a:lnTo>
                  <a:lnTo>
                    <a:pt x="37396" y="722588"/>
                  </a:lnTo>
                  <a:lnTo>
                    <a:pt x="36551" y="722588"/>
                  </a:lnTo>
                  <a:lnTo>
                    <a:pt x="35707" y="722588"/>
                  </a:lnTo>
                  <a:lnTo>
                    <a:pt x="34863" y="723516"/>
                  </a:lnTo>
                  <a:lnTo>
                    <a:pt x="34019" y="723516"/>
                  </a:lnTo>
                  <a:lnTo>
                    <a:pt x="33175" y="723516"/>
                  </a:lnTo>
                  <a:lnTo>
                    <a:pt x="33175" y="724360"/>
                  </a:lnTo>
                  <a:lnTo>
                    <a:pt x="34019" y="724360"/>
                  </a:lnTo>
                  <a:lnTo>
                    <a:pt x="34019" y="725203"/>
                  </a:lnTo>
                  <a:lnTo>
                    <a:pt x="34863" y="725119"/>
                  </a:lnTo>
                  <a:lnTo>
                    <a:pt x="34863" y="725963"/>
                  </a:lnTo>
                  <a:lnTo>
                    <a:pt x="35707" y="727650"/>
                  </a:lnTo>
                  <a:lnTo>
                    <a:pt x="36551" y="728494"/>
                  </a:lnTo>
                  <a:lnTo>
                    <a:pt x="37480" y="729338"/>
                  </a:lnTo>
                  <a:lnTo>
                    <a:pt x="38324" y="730182"/>
                  </a:lnTo>
                  <a:lnTo>
                    <a:pt x="39168" y="731025"/>
                  </a:lnTo>
                  <a:lnTo>
                    <a:pt x="39168" y="731869"/>
                  </a:lnTo>
                  <a:lnTo>
                    <a:pt x="40012" y="731869"/>
                  </a:lnTo>
                  <a:lnTo>
                    <a:pt x="40857" y="732713"/>
                  </a:lnTo>
                  <a:lnTo>
                    <a:pt x="40857" y="733556"/>
                  </a:lnTo>
                  <a:lnTo>
                    <a:pt x="41701" y="734400"/>
                  </a:lnTo>
                  <a:lnTo>
                    <a:pt x="42545" y="735160"/>
                  </a:lnTo>
                  <a:lnTo>
                    <a:pt x="43389" y="736003"/>
                  </a:lnTo>
                  <a:lnTo>
                    <a:pt x="44233" y="736847"/>
                  </a:lnTo>
                  <a:lnTo>
                    <a:pt x="44233" y="737691"/>
                  </a:lnTo>
                  <a:lnTo>
                    <a:pt x="45077" y="738535"/>
                  </a:lnTo>
                  <a:lnTo>
                    <a:pt x="45921" y="739378"/>
                  </a:lnTo>
                  <a:lnTo>
                    <a:pt x="46766" y="740222"/>
                  </a:lnTo>
                  <a:lnTo>
                    <a:pt x="46766" y="741066"/>
                  </a:lnTo>
                  <a:lnTo>
                    <a:pt x="47610" y="741910"/>
                  </a:lnTo>
                  <a:lnTo>
                    <a:pt x="48454" y="742754"/>
                  </a:lnTo>
                  <a:lnTo>
                    <a:pt x="48454" y="743597"/>
                  </a:lnTo>
                  <a:lnTo>
                    <a:pt x="49298" y="744441"/>
                  </a:lnTo>
                  <a:lnTo>
                    <a:pt x="50142" y="745200"/>
                  </a:lnTo>
                  <a:lnTo>
                    <a:pt x="50986" y="746044"/>
                  </a:lnTo>
                  <a:lnTo>
                    <a:pt x="51831" y="746888"/>
                  </a:lnTo>
                  <a:lnTo>
                    <a:pt x="51831" y="747732"/>
                  </a:lnTo>
                  <a:lnTo>
                    <a:pt x="52675" y="748575"/>
                  </a:lnTo>
                  <a:lnTo>
                    <a:pt x="53519" y="749419"/>
                  </a:lnTo>
                  <a:lnTo>
                    <a:pt x="54363" y="750263"/>
                  </a:lnTo>
                  <a:lnTo>
                    <a:pt x="54363" y="751107"/>
                  </a:lnTo>
                  <a:lnTo>
                    <a:pt x="55207" y="751950"/>
                  </a:lnTo>
                  <a:lnTo>
                    <a:pt x="56051" y="751950"/>
                  </a:lnTo>
                  <a:lnTo>
                    <a:pt x="56136" y="752794"/>
                  </a:lnTo>
                  <a:lnTo>
                    <a:pt x="55291" y="752794"/>
                  </a:lnTo>
                  <a:lnTo>
                    <a:pt x="54447" y="752794"/>
                  </a:lnTo>
                  <a:lnTo>
                    <a:pt x="54447" y="753638"/>
                  </a:lnTo>
                  <a:lnTo>
                    <a:pt x="55291" y="754482"/>
                  </a:lnTo>
                  <a:lnTo>
                    <a:pt x="55291" y="755325"/>
                  </a:lnTo>
                  <a:lnTo>
                    <a:pt x="56136" y="755325"/>
                  </a:lnTo>
                  <a:lnTo>
                    <a:pt x="56136" y="756169"/>
                  </a:lnTo>
                  <a:lnTo>
                    <a:pt x="56980" y="757772"/>
                  </a:lnTo>
                  <a:lnTo>
                    <a:pt x="57824" y="758616"/>
                  </a:lnTo>
                  <a:lnTo>
                    <a:pt x="58668" y="759460"/>
                  </a:lnTo>
                  <a:lnTo>
                    <a:pt x="58668" y="760303"/>
                  </a:lnTo>
                  <a:lnTo>
                    <a:pt x="59512" y="760303"/>
                  </a:lnTo>
                  <a:lnTo>
                    <a:pt x="59512" y="761147"/>
                  </a:lnTo>
                  <a:lnTo>
                    <a:pt x="60356" y="761991"/>
                  </a:lnTo>
                  <a:lnTo>
                    <a:pt x="60356" y="762835"/>
                  </a:lnTo>
                  <a:lnTo>
                    <a:pt x="61201" y="762835"/>
                  </a:lnTo>
                  <a:lnTo>
                    <a:pt x="61201" y="763678"/>
                  </a:lnTo>
                  <a:lnTo>
                    <a:pt x="62045" y="764522"/>
                  </a:lnTo>
                  <a:lnTo>
                    <a:pt x="62045" y="765366"/>
                  </a:lnTo>
                  <a:lnTo>
                    <a:pt x="62889" y="765366"/>
                  </a:lnTo>
                  <a:lnTo>
                    <a:pt x="62889" y="766210"/>
                  </a:lnTo>
                  <a:lnTo>
                    <a:pt x="63733" y="766969"/>
                  </a:lnTo>
                  <a:lnTo>
                    <a:pt x="63733" y="767813"/>
                  </a:lnTo>
                  <a:lnTo>
                    <a:pt x="64577" y="767813"/>
                  </a:lnTo>
                  <a:lnTo>
                    <a:pt x="64577" y="768657"/>
                  </a:lnTo>
                  <a:lnTo>
                    <a:pt x="65421" y="769500"/>
                  </a:lnTo>
                  <a:lnTo>
                    <a:pt x="65421" y="770344"/>
                  </a:lnTo>
                  <a:lnTo>
                    <a:pt x="66265" y="770344"/>
                  </a:lnTo>
                  <a:lnTo>
                    <a:pt x="66350" y="771188"/>
                  </a:lnTo>
                  <a:lnTo>
                    <a:pt x="66350" y="772031"/>
                  </a:lnTo>
                  <a:lnTo>
                    <a:pt x="67194" y="772031"/>
                  </a:lnTo>
                  <a:lnTo>
                    <a:pt x="67194" y="772875"/>
                  </a:lnTo>
                  <a:lnTo>
                    <a:pt x="68038" y="772875"/>
                  </a:lnTo>
                  <a:lnTo>
                    <a:pt x="68038" y="773719"/>
                  </a:lnTo>
                  <a:lnTo>
                    <a:pt x="68038" y="774563"/>
                  </a:lnTo>
                  <a:lnTo>
                    <a:pt x="68882" y="774563"/>
                  </a:lnTo>
                  <a:lnTo>
                    <a:pt x="68882" y="775407"/>
                  </a:lnTo>
                  <a:lnTo>
                    <a:pt x="69726" y="775407"/>
                  </a:lnTo>
                  <a:lnTo>
                    <a:pt x="70571" y="775407"/>
                  </a:lnTo>
                  <a:lnTo>
                    <a:pt x="71415" y="775407"/>
                  </a:lnTo>
                  <a:lnTo>
                    <a:pt x="72259" y="776166"/>
                  </a:lnTo>
                  <a:lnTo>
                    <a:pt x="73019" y="776166"/>
                  </a:lnTo>
                  <a:lnTo>
                    <a:pt x="73103" y="777010"/>
                  </a:lnTo>
                  <a:lnTo>
                    <a:pt x="73947" y="777010"/>
                  </a:lnTo>
                  <a:lnTo>
                    <a:pt x="74791" y="777853"/>
                  </a:lnTo>
                  <a:lnTo>
                    <a:pt x="75635" y="778697"/>
                  </a:lnTo>
                  <a:lnTo>
                    <a:pt x="76480" y="780385"/>
                  </a:lnTo>
                  <a:lnTo>
                    <a:pt x="79012" y="782916"/>
                  </a:lnTo>
                  <a:lnTo>
                    <a:pt x="79856" y="782832"/>
                  </a:lnTo>
                  <a:lnTo>
                    <a:pt x="80700" y="784519"/>
                  </a:lnTo>
                  <a:lnTo>
                    <a:pt x="81544" y="784519"/>
                  </a:lnTo>
                  <a:lnTo>
                    <a:pt x="82389" y="785363"/>
                  </a:lnTo>
                  <a:lnTo>
                    <a:pt x="83233" y="786207"/>
                  </a:lnTo>
                  <a:lnTo>
                    <a:pt x="83233" y="787050"/>
                  </a:lnTo>
                  <a:lnTo>
                    <a:pt x="84077" y="787050"/>
                  </a:lnTo>
                  <a:lnTo>
                    <a:pt x="84921" y="787894"/>
                  </a:lnTo>
                  <a:lnTo>
                    <a:pt x="84921" y="788738"/>
                  </a:lnTo>
                  <a:lnTo>
                    <a:pt x="85765" y="788738"/>
                  </a:lnTo>
                  <a:lnTo>
                    <a:pt x="86609" y="788738"/>
                  </a:lnTo>
                  <a:lnTo>
                    <a:pt x="87454" y="788738"/>
                  </a:lnTo>
                  <a:lnTo>
                    <a:pt x="87454" y="789582"/>
                  </a:lnTo>
                  <a:lnTo>
                    <a:pt x="88298" y="789582"/>
                  </a:lnTo>
                  <a:lnTo>
                    <a:pt x="88298" y="790341"/>
                  </a:lnTo>
                  <a:lnTo>
                    <a:pt x="89142" y="791185"/>
                  </a:lnTo>
                  <a:lnTo>
                    <a:pt x="89986" y="792872"/>
                  </a:lnTo>
                  <a:lnTo>
                    <a:pt x="89986" y="793716"/>
                  </a:lnTo>
                  <a:lnTo>
                    <a:pt x="90830" y="794560"/>
                  </a:lnTo>
                  <a:lnTo>
                    <a:pt x="90830" y="795404"/>
                  </a:lnTo>
                  <a:lnTo>
                    <a:pt x="90830" y="796247"/>
                  </a:lnTo>
                  <a:lnTo>
                    <a:pt x="91674" y="796247"/>
                  </a:lnTo>
                  <a:lnTo>
                    <a:pt x="91674" y="797091"/>
                  </a:lnTo>
                  <a:lnTo>
                    <a:pt x="92518" y="797935"/>
                  </a:lnTo>
                  <a:lnTo>
                    <a:pt x="92518" y="798778"/>
                  </a:lnTo>
                  <a:lnTo>
                    <a:pt x="93363" y="798778"/>
                  </a:lnTo>
                  <a:lnTo>
                    <a:pt x="93363" y="800466"/>
                  </a:lnTo>
                  <a:lnTo>
                    <a:pt x="94207" y="801310"/>
                  </a:lnTo>
                  <a:lnTo>
                    <a:pt x="94207" y="802153"/>
                  </a:lnTo>
                  <a:lnTo>
                    <a:pt x="94207" y="802913"/>
                  </a:lnTo>
                  <a:lnTo>
                    <a:pt x="94207" y="803757"/>
                  </a:lnTo>
                  <a:lnTo>
                    <a:pt x="95135" y="805444"/>
                  </a:lnTo>
                  <a:lnTo>
                    <a:pt x="95135" y="806288"/>
                  </a:lnTo>
                  <a:lnTo>
                    <a:pt x="95979" y="807132"/>
                  </a:lnTo>
                  <a:lnTo>
                    <a:pt x="96823" y="807975"/>
                  </a:lnTo>
                  <a:lnTo>
                    <a:pt x="96823" y="808819"/>
                  </a:lnTo>
                  <a:lnTo>
                    <a:pt x="97668" y="810507"/>
                  </a:lnTo>
                  <a:lnTo>
                    <a:pt x="97668" y="811350"/>
                  </a:lnTo>
                  <a:lnTo>
                    <a:pt x="98512" y="811350"/>
                  </a:lnTo>
                  <a:lnTo>
                    <a:pt x="98512" y="812194"/>
                  </a:lnTo>
                  <a:lnTo>
                    <a:pt x="99356" y="813882"/>
                  </a:lnTo>
                  <a:lnTo>
                    <a:pt x="100200" y="814641"/>
                  </a:lnTo>
                  <a:lnTo>
                    <a:pt x="100200" y="815485"/>
                  </a:lnTo>
                  <a:lnTo>
                    <a:pt x="101044" y="817172"/>
                  </a:lnTo>
                  <a:lnTo>
                    <a:pt x="101044" y="818016"/>
                  </a:lnTo>
                  <a:lnTo>
                    <a:pt x="101888" y="818016"/>
                  </a:lnTo>
                  <a:lnTo>
                    <a:pt x="102733" y="818016"/>
                  </a:lnTo>
                  <a:lnTo>
                    <a:pt x="102733" y="818860"/>
                  </a:lnTo>
                  <a:lnTo>
                    <a:pt x="102733" y="819704"/>
                  </a:lnTo>
                  <a:lnTo>
                    <a:pt x="102733" y="820547"/>
                  </a:lnTo>
                  <a:lnTo>
                    <a:pt x="103577" y="821391"/>
                  </a:lnTo>
                  <a:lnTo>
                    <a:pt x="103577" y="822235"/>
                  </a:lnTo>
                  <a:lnTo>
                    <a:pt x="103577" y="823079"/>
                  </a:lnTo>
                  <a:lnTo>
                    <a:pt x="103661" y="824766"/>
                  </a:lnTo>
                  <a:lnTo>
                    <a:pt x="104505" y="825610"/>
                  </a:lnTo>
                  <a:lnTo>
                    <a:pt x="104505" y="826453"/>
                  </a:lnTo>
                  <a:lnTo>
                    <a:pt x="104505" y="827297"/>
                  </a:lnTo>
                  <a:lnTo>
                    <a:pt x="104505" y="828141"/>
                  </a:lnTo>
                  <a:lnTo>
                    <a:pt x="105349" y="829744"/>
                  </a:lnTo>
                  <a:lnTo>
                    <a:pt x="105349" y="830588"/>
                  </a:lnTo>
                  <a:lnTo>
                    <a:pt x="106193" y="832275"/>
                  </a:lnTo>
                  <a:lnTo>
                    <a:pt x="106193" y="833119"/>
                  </a:lnTo>
                  <a:lnTo>
                    <a:pt x="106193" y="833963"/>
                  </a:lnTo>
                  <a:lnTo>
                    <a:pt x="107038" y="836494"/>
                  </a:lnTo>
                  <a:lnTo>
                    <a:pt x="107038" y="838182"/>
                  </a:lnTo>
                  <a:lnTo>
                    <a:pt x="107882" y="838182"/>
                  </a:lnTo>
                  <a:lnTo>
                    <a:pt x="107882" y="839025"/>
                  </a:lnTo>
                  <a:lnTo>
                    <a:pt x="107966" y="839869"/>
                  </a:lnTo>
                  <a:lnTo>
                    <a:pt x="107966" y="840713"/>
                  </a:lnTo>
                  <a:lnTo>
                    <a:pt x="107966" y="841557"/>
                  </a:lnTo>
                  <a:lnTo>
                    <a:pt x="108810" y="843244"/>
                  </a:lnTo>
                  <a:lnTo>
                    <a:pt x="108810" y="844088"/>
                  </a:lnTo>
                  <a:lnTo>
                    <a:pt x="108810" y="844847"/>
                  </a:lnTo>
                  <a:lnTo>
                    <a:pt x="109654" y="844847"/>
                  </a:lnTo>
                  <a:lnTo>
                    <a:pt x="109654" y="845691"/>
                  </a:lnTo>
                  <a:lnTo>
                    <a:pt x="109654" y="846535"/>
                  </a:lnTo>
                  <a:lnTo>
                    <a:pt x="109654" y="847379"/>
                  </a:lnTo>
                  <a:lnTo>
                    <a:pt x="109654" y="848222"/>
                  </a:lnTo>
                  <a:lnTo>
                    <a:pt x="110499" y="848222"/>
                  </a:lnTo>
                  <a:lnTo>
                    <a:pt x="110499" y="849066"/>
                  </a:lnTo>
                  <a:lnTo>
                    <a:pt x="110499" y="849910"/>
                  </a:lnTo>
                  <a:lnTo>
                    <a:pt x="110499" y="850754"/>
                  </a:lnTo>
                  <a:lnTo>
                    <a:pt x="110499" y="851597"/>
                  </a:lnTo>
                  <a:lnTo>
                    <a:pt x="111343" y="851597"/>
                  </a:lnTo>
                  <a:lnTo>
                    <a:pt x="111343" y="853285"/>
                  </a:lnTo>
                  <a:lnTo>
                    <a:pt x="113875" y="853285"/>
                  </a:lnTo>
                  <a:lnTo>
                    <a:pt x="116408" y="853200"/>
                  </a:lnTo>
                  <a:lnTo>
                    <a:pt x="120628" y="852357"/>
                  </a:lnTo>
                  <a:lnTo>
                    <a:pt x="124765" y="851513"/>
                  </a:lnTo>
                  <a:lnTo>
                    <a:pt x="129830" y="850585"/>
                  </a:lnTo>
                  <a:lnTo>
                    <a:pt x="132362" y="849741"/>
                  </a:lnTo>
                  <a:lnTo>
                    <a:pt x="137342" y="848897"/>
                  </a:lnTo>
                  <a:lnTo>
                    <a:pt x="138187" y="848897"/>
                  </a:lnTo>
                  <a:lnTo>
                    <a:pt x="140719" y="848053"/>
                  </a:lnTo>
                  <a:lnTo>
                    <a:pt x="145700" y="847125"/>
                  </a:lnTo>
                  <a:lnTo>
                    <a:pt x="148232" y="846282"/>
                  </a:lnTo>
                  <a:lnTo>
                    <a:pt x="149076" y="846282"/>
                  </a:lnTo>
                  <a:lnTo>
                    <a:pt x="149920" y="846282"/>
                  </a:lnTo>
                  <a:lnTo>
                    <a:pt x="150764" y="846282"/>
                  </a:lnTo>
                  <a:lnTo>
                    <a:pt x="157433" y="844594"/>
                  </a:lnTo>
                  <a:lnTo>
                    <a:pt x="158277" y="844594"/>
                  </a:lnTo>
                  <a:lnTo>
                    <a:pt x="159121" y="843666"/>
                  </a:lnTo>
                  <a:lnTo>
                    <a:pt x="159966" y="843666"/>
                  </a:lnTo>
                  <a:lnTo>
                    <a:pt x="160810" y="842822"/>
                  </a:lnTo>
                  <a:lnTo>
                    <a:pt x="161654" y="841978"/>
                  </a:lnTo>
                  <a:lnTo>
                    <a:pt x="163258" y="841135"/>
                  </a:lnTo>
                  <a:lnTo>
                    <a:pt x="164946" y="839447"/>
                  </a:lnTo>
                  <a:lnTo>
                    <a:pt x="165790" y="837760"/>
                  </a:lnTo>
                  <a:lnTo>
                    <a:pt x="166634" y="837760"/>
                  </a:lnTo>
                  <a:lnTo>
                    <a:pt x="166634" y="836916"/>
                  </a:lnTo>
                  <a:lnTo>
                    <a:pt x="167479" y="836072"/>
                  </a:lnTo>
                  <a:lnTo>
                    <a:pt x="169167" y="834385"/>
                  </a:lnTo>
                  <a:lnTo>
                    <a:pt x="169082" y="833541"/>
                  </a:lnTo>
                  <a:lnTo>
                    <a:pt x="171615" y="830166"/>
                  </a:lnTo>
                  <a:lnTo>
                    <a:pt x="172459" y="829322"/>
                  </a:lnTo>
                  <a:lnTo>
                    <a:pt x="173303" y="828478"/>
                  </a:lnTo>
                  <a:lnTo>
                    <a:pt x="174147" y="826791"/>
                  </a:lnTo>
                  <a:lnTo>
                    <a:pt x="178284" y="827635"/>
                  </a:lnTo>
                  <a:lnTo>
                    <a:pt x="178284" y="828478"/>
                  </a:lnTo>
                  <a:lnTo>
                    <a:pt x="178284" y="829322"/>
                  </a:lnTo>
                  <a:lnTo>
                    <a:pt x="178368" y="831010"/>
                  </a:lnTo>
                  <a:lnTo>
                    <a:pt x="179212" y="831010"/>
                  </a:lnTo>
                  <a:lnTo>
                    <a:pt x="179972" y="830082"/>
                  </a:lnTo>
                  <a:lnTo>
                    <a:pt x="179972" y="830925"/>
                  </a:lnTo>
                  <a:lnTo>
                    <a:pt x="180816" y="830925"/>
                  </a:lnTo>
                  <a:lnTo>
                    <a:pt x="180816" y="831769"/>
                  </a:lnTo>
                  <a:lnTo>
                    <a:pt x="181745" y="833457"/>
                  </a:lnTo>
                  <a:lnTo>
                    <a:pt x="181745" y="834300"/>
                  </a:lnTo>
                  <a:lnTo>
                    <a:pt x="182589" y="835144"/>
                  </a:lnTo>
                  <a:lnTo>
                    <a:pt x="182589" y="836832"/>
                  </a:lnTo>
                  <a:lnTo>
                    <a:pt x="183433" y="839363"/>
                  </a:lnTo>
                  <a:lnTo>
                    <a:pt x="182589" y="839363"/>
                  </a:lnTo>
                  <a:lnTo>
                    <a:pt x="183433" y="840207"/>
                  </a:lnTo>
                  <a:lnTo>
                    <a:pt x="184277" y="843582"/>
                  </a:lnTo>
                  <a:lnTo>
                    <a:pt x="184277" y="844425"/>
                  </a:lnTo>
                  <a:lnTo>
                    <a:pt x="184277" y="845269"/>
                  </a:lnTo>
                  <a:lnTo>
                    <a:pt x="184277" y="846029"/>
                  </a:lnTo>
                  <a:lnTo>
                    <a:pt x="186050" y="853622"/>
                  </a:lnTo>
                  <a:lnTo>
                    <a:pt x="186894" y="856153"/>
                  </a:lnTo>
                  <a:lnTo>
                    <a:pt x="186894" y="856997"/>
                  </a:lnTo>
                  <a:lnTo>
                    <a:pt x="187738" y="861216"/>
                  </a:lnTo>
                  <a:lnTo>
                    <a:pt x="188582" y="861975"/>
                  </a:lnTo>
                  <a:lnTo>
                    <a:pt x="188582" y="863663"/>
                  </a:lnTo>
                  <a:lnTo>
                    <a:pt x="189426" y="865350"/>
                  </a:lnTo>
                  <a:lnTo>
                    <a:pt x="189426" y="866194"/>
                  </a:lnTo>
                  <a:lnTo>
                    <a:pt x="190355" y="868725"/>
                  </a:lnTo>
                  <a:lnTo>
                    <a:pt x="190355" y="872100"/>
                  </a:lnTo>
                  <a:lnTo>
                    <a:pt x="191199" y="872944"/>
                  </a:lnTo>
                  <a:lnTo>
                    <a:pt x="192043" y="872100"/>
                  </a:lnTo>
                  <a:lnTo>
                    <a:pt x="192887" y="872100"/>
                  </a:lnTo>
                  <a:lnTo>
                    <a:pt x="192803" y="871257"/>
                  </a:lnTo>
                  <a:lnTo>
                    <a:pt x="193647" y="871257"/>
                  </a:lnTo>
                  <a:lnTo>
                    <a:pt x="193647" y="870413"/>
                  </a:lnTo>
                  <a:lnTo>
                    <a:pt x="194491" y="870413"/>
                  </a:lnTo>
                  <a:lnTo>
                    <a:pt x="194491" y="869569"/>
                  </a:lnTo>
                  <a:lnTo>
                    <a:pt x="195335" y="869569"/>
                  </a:lnTo>
                  <a:lnTo>
                    <a:pt x="195335" y="868725"/>
                  </a:lnTo>
                  <a:lnTo>
                    <a:pt x="196179" y="868725"/>
                  </a:lnTo>
                  <a:lnTo>
                    <a:pt x="196179" y="867882"/>
                  </a:lnTo>
                  <a:lnTo>
                    <a:pt x="197024" y="867882"/>
                  </a:lnTo>
                  <a:lnTo>
                    <a:pt x="197024" y="867038"/>
                  </a:lnTo>
                  <a:lnTo>
                    <a:pt x="197868" y="867038"/>
                  </a:lnTo>
                  <a:lnTo>
                    <a:pt x="197868" y="866194"/>
                  </a:lnTo>
                  <a:lnTo>
                    <a:pt x="198712" y="865350"/>
                  </a:lnTo>
                  <a:lnTo>
                    <a:pt x="198712" y="864507"/>
                  </a:lnTo>
                  <a:lnTo>
                    <a:pt x="199472" y="863663"/>
                  </a:lnTo>
                  <a:lnTo>
                    <a:pt x="200316" y="862819"/>
                  </a:lnTo>
                  <a:lnTo>
                    <a:pt x="201160" y="862735"/>
                  </a:lnTo>
                  <a:lnTo>
                    <a:pt x="202004" y="862735"/>
                  </a:lnTo>
                  <a:lnTo>
                    <a:pt x="202004" y="863578"/>
                  </a:lnTo>
                  <a:lnTo>
                    <a:pt x="202004" y="864422"/>
                  </a:lnTo>
                  <a:lnTo>
                    <a:pt x="202848" y="866110"/>
                  </a:lnTo>
                  <a:lnTo>
                    <a:pt x="202848" y="866953"/>
                  </a:lnTo>
                  <a:lnTo>
                    <a:pt x="202848" y="867797"/>
                  </a:lnTo>
                  <a:lnTo>
                    <a:pt x="203692" y="866953"/>
                  </a:lnTo>
                  <a:lnTo>
                    <a:pt x="204537" y="866953"/>
                  </a:lnTo>
                  <a:lnTo>
                    <a:pt x="204537" y="867797"/>
                  </a:lnTo>
                  <a:lnTo>
                    <a:pt x="205381" y="870329"/>
                  </a:lnTo>
                  <a:lnTo>
                    <a:pt x="205465" y="872016"/>
                  </a:lnTo>
                  <a:lnTo>
                    <a:pt x="205465" y="872860"/>
                  </a:lnTo>
                  <a:lnTo>
                    <a:pt x="206309" y="873704"/>
                  </a:lnTo>
                  <a:lnTo>
                    <a:pt x="206309" y="874547"/>
                  </a:lnTo>
                  <a:lnTo>
                    <a:pt x="206309" y="875307"/>
                  </a:lnTo>
                  <a:lnTo>
                    <a:pt x="206309" y="876150"/>
                  </a:lnTo>
                  <a:lnTo>
                    <a:pt x="207153" y="876994"/>
                  </a:lnTo>
                  <a:lnTo>
                    <a:pt x="207153" y="877838"/>
                  </a:lnTo>
                  <a:lnTo>
                    <a:pt x="207153" y="878682"/>
                  </a:lnTo>
                  <a:lnTo>
                    <a:pt x="207153" y="879525"/>
                  </a:lnTo>
                  <a:lnTo>
                    <a:pt x="207998" y="880369"/>
                  </a:lnTo>
                  <a:lnTo>
                    <a:pt x="207998" y="881213"/>
                  </a:lnTo>
                  <a:lnTo>
                    <a:pt x="207998" y="882900"/>
                  </a:lnTo>
                  <a:lnTo>
                    <a:pt x="207998" y="883744"/>
                  </a:lnTo>
                  <a:lnTo>
                    <a:pt x="208842" y="885432"/>
                  </a:lnTo>
                  <a:lnTo>
                    <a:pt x="208842" y="886275"/>
                  </a:lnTo>
                  <a:lnTo>
                    <a:pt x="209686" y="887963"/>
                  </a:lnTo>
                  <a:lnTo>
                    <a:pt x="209686" y="889650"/>
                  </a:lnTo>
                  <a:lnTo>
                    <a:pt x="210614" y="891253"/>
                  </a:lnTo>
                  <a:lnTo>
                    <a:pt x="210614" y="892941"/>
                  </a:lnTo>
                  <a:lnTo>
                    <a:pt x="211458" y="895472"/>
                  </a:lnTo>
                  <a:lnTo>
                    <a:pt x="211458" y="897160"/>
                  </a:lnTo>
                  <a:lnTo>
                    <a:pt x="212303" y="898004"/>
                  </a:lnTo>
                  <a:lnTo>
                    <a:pt x="212303" y="900535"/>
                  </a:lnTo>
                  <a:lnTo>
                    <a:pt x="213147" y="900535"/>
                  </a:lnTo>
                  <a:lnTo>
                    <a:pt x="213147" y="901379"/>
                  </a:lnTo>
                  <a:lnTo>
                    <a:pt x="213991" y="901379"/>
                  </a:lnTo>
                  <a:lnTo>
                    <a:pt x="214835" y="901379"/>
                  </a:lnTo>
                  <a:lnTo>
                    <a:pt x="215679" y="901379"/>
                  </a:lnTo>
                  <a:lnTo>
                    <a:pt x="216523" y="902138"/>
                  </a:lnTo>
                  <a:lnTo>
                    <a:pt x="216523" y="902982"/>
                  </a:lnTo>
                  <a:lnTo>
                    <a:pt x="217368" y="903825"/>
                  </a:lnTo>
                  <a:lnTo>
                    <a:pt x="218212" y="902982"/>
                  </a:lnTo>
                  <a:lnTo>
                    <a:pt x="219900" y="902982"/>
                  </a:lnTo>
                  <a:lnTo>
                    <a:pt x="220744" y="903825"/>
                  </a:lnTo>
                  <a:lnTo>
                    <a:pt x="221588" y="903825"/>
                  </a:lnTo>
                  <a:lnTo>
                    <a:pt x="223192" y="904669"/>
                  </a:lnTo>
                  <a:lnTo>
                    <a:pt x="224036" y="904669"/>
                  </a:lnTo>
                  <a:lnTo>
                    <a:pt x="224036" y="905513"/>
                  </a:lnTo>
                  <a:lnTo>
                    <a:pt x="223192" y="905513"/>
                  </a:lnTo>
                  <a:lnTo>
                    <a:pt x="222432" y="906357"/>
                  </a:lnTo>
                  <a:lnTo>
                    <a:pt x="222432" y="907200"/>
                  </a:lnTo>
                  <a:lnTo>
                    <a:pt x="223277" y="908044"/>
                  </a:lnTo>
                  <a:lnTo>
                    <a:pt x="223277" y="908888"/>
                  </a:lnTo>
                  <a:lnTo>
                    <a:pt x="223277" y="909732"/>
                  </a:lnTo>
                  <a:lnTo>
                    <a:pt x="223277" y="910575"/>
                  </a:lnTo>
                  <a:lnTo>
                    <a:pt x="223277" y="911335"/>
                  </a:lnTo>
                  <a:lnTo>
                    <a:pt x="224121" y="911335"/>
                  </a:lnTo>
                  <a:lnTo>
                    <a:pt x="224965" y="911335"/>
                  </a:lnTo>
                  <a:lnTo>
                    <a:pt x="225809" y="912179"/>
                  </a:lnTo>
                  <a:lnTo>
                    <a:pt x="226653" y="912179"/>
                  </a:lnTo>
                  <a:lnTo>
                    <a:pt x="227497" y="912179"/>
                  </a:lnTo>
                  <a:lnTo>
                    <a:pt x="228341" y="912179"/>
                  </a:lnTo>
                  <a:lnTo>
                    <a:pt x="228341" y="913022"/>
                  </a:lnTo>
                  <a:lnTo>
                    <a:pt x="229186" y="913022"/>
                  </a:lnTo>
                  <a:lnTo>
                    <a:pt x="230789" y="913866"/>
                  </a:lnTo>
                  <a:lnTo>
                    <a:pt x="231634" y="914710"/>
                  </a:lnTo>
                  <a:lnTo>
                    <a:pt x="232478" y="915553"/>
                  </a:lnTo>
                  <a:lnTo>
                    <a:pt x="233322" y="916397"/>
                  </a:lnTo>
                  <a:lnTo>
                    <a:pt x="234166" y="916313"/>
                  </a:lnTo>
                  <a:lnTo>
                    <a:pt x="235010" y="917157"/>
                  </a:lnTo>
                  <a:lnTo>
                    <a:pt x="235854" y="917157"/>
                  </a:lnTo>
                  <a:lnTo>
                    <a:pt x="235854" y="918000"/>
                  </a:lnTo>
                  <a:lnTo>
                    <a:pt x="235854" y="918844"/>
                  </a:lnTo>
                  <a:lnTo>
                    <a:pt x="235854" y="919688"/>
                  </a:lnTo>
                  <a:lnTo>
                    <a:pt x="235854" y="920532"/>
                  </a:lnTo>
                  <a:lnTo>
                    <a:pt x="235939" y="921375"/>
                  </a:lnTo>
                  <a:lnTo>
                    <a:pt x="235939" y="922219"/>
                  </a:lnTo>
                  <a:lnTo>
                    <a:pt x="235939" y="923907"/>
                  </a:lnTo>
                  <a:lnTo>
                    <a:pt x="235095" y="924750"/>
                  </a:lnTo>
                  <a:lnTo>
                    <a:pt x="235095" y="925594"/>
                  </a:lnTo>
                  <a:lnTo>
                    <a:pt x="235095" y="926438"/>
                  </a:lnTo>
                  <a:lnTo>
                    <a:pt x="235095" y="927282"/>
                  </a:lnTo>
                  <a:lnTo>
                    <a:pt x="235095" y="928969"/>
                  </a:lnTo>
                  <a:lnTo>
                    <a:pt x="235095" y="929813"/>
                  </a:lnTo>
                  <a:lnTo>
                    <a:pt x="235095" y="930657"/>
                  </a:lnTo>
                  <a:lnTo>
                    <a:pt x="235095" y="931500"/>
                  </a:lnTo>
                  <a:lnTo>
                    <a:pt x="235095" y="932344"/>
                  </a:lnTo>
                  <a:lnTo>
                    <a:pt x="235095" y="933104"/>
                  </a:lnTo>
                  <a:lnTo>
                    <a:pt x="235095" y="933947"/>
                  </a:lnTo>
                  <a:lnTo>
                    <a:pt x="235179" y="935635"/>
                  </a:lnTo>
                  <a:lnTo>
                    <a:pt x="235179" y="937322"/>
                  </a:lnTo>
                  <a:lnTo>
                    <a:pt x="235179" y="938166"/>
                  </a:lnTo>
                  <a:lnTo>
                    <a:pt x="235179" y="939010"/>
                  </a:lnTo>
                  <a:lnTo>
                    <a:pt x="236023" y="939010"/>
                  </a:lnTo>
                  <a:lnTo>
                    <a:pt x="236023" y="939854"/>
                  </a:lnTo>
                  <a:lnTo>
                    <a:pt x="236867" y="939854"/>
                  </a:lnTo>
                  <a:lnTo>
                    <a:pt x="236867" y="939010"/>
                  </a:lnTo>
                  <a:lnTo>
                    <a:pt x="238471" y="939010"/>
                  </a:lnTo>
                  <a:lnTo>
                    <a:pt x="240160" y="938166"/>
                  </a:lnTo>
                  <a:lnTo>
                    <a:pt x="241004" y="937322"/>
                  </a:lnTo>
                  <a:lnTo>
                    <a:pt x="243536" y="936479"/>
                  </a:lnTo>
                  <a:lnTo>
                    <a:pt x="244380" y="936479"/>
                  </a:lnTo>
                  <a:lnTo>
                    <a:pt x="246068" y="935635"/>
                  </a:lnTo>
                  <a:lnTo>
                    <a:pt x="248516" y="934707"/>
                  </a:lnTo>
                  <a:lnTo>
                    <a:pt x="249361" y="933863"/>
                  </a:lnTo>
                  <a:lnTo>
                    <a:pt x="250205" y="933863"/>
                  </a:lnTo>
                  <a:lnTo>
                    <a:pt x="251049" y="933019"/>
                  </a:lnTo>
                  <a:lnTo>
                    <a:pt x="251893" y="933019"/>
                  </a:lnTo>
                  <a:lnTo>
                    <a:pt x="253581" y="932175"/>
                  </a:lnTo>
                  <a:lnTo>
                    <a:pt x="254426" y="932175"/>
                  </a:lnTo>
                  <a:lnTo>
                    <a:pt x="254426" y="931332"/>
                  </a:lnTo>
                  <a:lnTo>
                    <a:pt x="256874" y="930488"/>
                  </a:lnTo>
                  <a:lnTo>
                    <a:pt x="258562" y="929644"/>
                  </a:lnTo>
                  <a:lnTo>
                    <a:pt x="259406" y="929644"/>
                  </a:lnTo>
                  <a:lnTo>
                    <a:pt x="260250" y="929644"/>
                  </a:lnTo>
                  <a:lnTo>
                    <a:pt x="261094" y="928800"/>
                  </a:lnTo>
                  <a:lnTo>
                    <a:pt x="261938" y="928800"/>
                  </a:lnTo>
                  <a:lnTo>
                    <a:pt x="262783" y="928800"/>
                  </a:lnTo>
                  <a:lnTo>
                    <a:pt x="263627" y="929644"/>
                  </a:lnTo>
                  <a:lnTo>
                    <a:pt x="263627" y="930488"/>
                  </a:lnTo>
                  <a:lnTo>
                    <a:pt x="263627" y="931332"/>
                  </a:lnTo>
                  <a:lnTo>
                    <a:pt x="263627" y="932175"/>
                  </a:lnTo>
                  <a:lnTo>
                    <a:pt x="263627" y="933019"/>
                  </a:lnTo>
                  <a:lnTo>
                    <a:pt x="263627" y="933863"/>
                  </a:lnTo>
                  <a:lnTo>
                    <a:pt x="263627" y="934707"/>
                  </a:lnTo>
                  <a:lnTo>
                    <a:pt x="264471" y="934622"/>
                  </a:lnTo>
                  <a:lnTo>
                    <a:pt x="264471" y="935466"/>
                  </a:lnTo>
                  <a:lnTo>
                    <a:pt x="264471" y="936310"/>
                  </a:lnTo>
                  <a:lnTo>
                    <a:pt x="264471" y="937153"/>
                  </a:lnTo>
                  <a:lnTo>
                    <a:pt x="264471" y="937997"/>
                  </a:lnTo>
                  <a:lnTo>
                    <a:pt x="264471" y="938841"/>
                  </a:lnTo>
                  <a:lnTo>
                    <a:pt x="264471" y="939685"/>
                  </a:lnTo>
                  <a:lnTo>
                    <a:pt x="264471" y="940528"/>
                  </a:lnTo>
                  <a:lnTo>
                    <a:pt x="264471" y="941372"/>
                  </a:lnTo>
                  <a:lnTo>
                    <a:pt x="264471" y="942216"/>
                  </a:lnTo>
                  <a:lnTo>
                    <a:pt x="264471" y="943060"/>
                  </a:lnTo>
                  <a:lnTo>
                    <a:pt x="264555" y="943904"/>
                  </a:lnTo>
                  <a:lnTo>
                    <a:pt x="264555" y="944747"/>
                  </a:lnTo>
                  <a:lnTo>
                    <a:pt x="264555" y="945591"/>
                  </a:lnTo>
                  <a:lnTo>
                    <a:pt x="264555" y="946435"/>
                  </a:lnTo>
                  <a:lnTo>
                    <a:pt x="264555" y="947279"/>
                  </a:lnTo>
                  <a:lnTo>
                    <a:pt x="264555" y="948122"/>
                  </a:lnTo>
                  <a:lnTo>
                    <a:pt x="264555" y="948966"/>
                  </a:lnTo>
                  <a:lnTo>
                    <a:pt x="264555" y="949810"/>
                  </a:lnTo>
                  <a:lnTo>
                    <a:pt x="264555" y="950654"/>
                  </a:lnTo>
                  <a:lnTo>
                    <a:pt x="264555" y="951413"/>
                  </a:lnTo>
                  <a:lnTo>
                    <a:pt x="264555" y="952257"/>
                  </a:lnTo>
                  <a:lnTo>
                    <a:pt x="264555" y="953100"/>
                  </a:lnTo>
                  <a:lnTo>
                    <a:pt x="265399" y="953100"/>
                  </a:lnTo>
                  <a:lnTo>
                    <a:pt x="265399" y="953944"/>
                  </a:lnTo>
                  <a:lnTo>
                    <a:pt x="265399" y="954788"/>
                  </a:lnTo>
                  <a:lnTo>
                    <a:pt x="265399" y="955632"/>
                  </a:lnTo>
                  <a:lnTo>
                    <a:pt x="266244" y="955632"/>
                  </a:lnTo>
                  <a:lnTo>
                    <a:pt x="266244" y="956475"/>
                  </a:lnTo>
                  <a:lnTo>
                    <a:pt x="266244" y="957319"/>
                  </a:lnTo>
                  <a:lnTo>
                    <a:pt x="266244" y="958163"/>
                  </a:lnTo>
                  <a:lnTo>
                    <a:pt x="267088" y="959007"/>
                  </a:lnTo>
                  <a:lnTo>
                    <a:pt x="267088" y="959850"/>
                  </a:lnTo>
                  <a:lnTo>
                    <a:pt x="267932" y="962382"/>
                  </a:lnTo>
                  <a:lnTo>
                    <a:pt x="267932" y="963225"/>
                  </a:lnTo>
                  <a:lnTo>
                    <a:pt x="268016" y="964069"/>
                  </a:lnTo>
                  <a:lnTo>
                    <a:pt x="268776" y="964828"/>
                  </a:lnTo>
                  <a:lnTo>
                    <a:pt x="268860" y="965672"/>
                  </a:lnTo>
                  <a:lnTo>
                    <a:pt x="268860" y="966516"/>
                  </a:lnTo>
                  <a:lnTo>
                    <a:pt x="268860" y="967360"/>
                  </a:lnTo>
                  <a:lnTo>
                    <a:pt x="268860" y="968203"/>
                  </a:lnTo>
                  <a:lnTo>
                    <a:pt x="268860" y="969047"/>
                  </a:lnTo>
                  <a:lnTo>
                    <a:pt x="268860" y="969891"/>
                  </a:lnTo>
                  <a:lnTo>
                    <a:pt x="268016" y="969891"/>
                  </a:lnTo>
                  <a:lnTo>
                    <a:pt x="268016" y="970735"/>
                  </a:lnTo>
                  <a:lnTo>
                    <a:pt x="268016" y="971579"/>
                  </a:lnTo>
                  <a:lnTo>
                    <a:pt x="267172" y="972422"/>
                  </a:lnTo>
                  <a:lnTo>
                    <a:pt x="266328" y="973266"/>
                  </a:lnTo>
                  <a:lnTo>
                    <a:pt x="266328" y="974110"/>
                  </a:lnTo>
                  <a:lnTo>
                    <a:pt x="265484" y="974110"/>
                  </a:lnTo>
                  <a:lnTo>
                    <a:pt x="265484" y="974954"/>
                  </a:lnTo>
                  <a:lnTo>
                    <a:pt x="264724" y="975797"/>
                  </a:lnTo>
                  <a:lnTo>
                    <a:pt x="264724" y="976641"/>
                  </a:lnTo>
                  <a:lnTo>
                    <a:pt x="263880" y="976641"/>
                  </a:lnTo>
                  <a:lnTo>
                    <a:pt x="263880" y="977485"/>
                  </a:lnTo>
                  <a:lnTo>
                    <a:pt x="263880" y="978329"/>
                  </a:lnTo>
                  <a:lnTo>
                    <a:pt x="263880" y="979172"/>
                  </a:lnTo>
                  <a:lnTo>
                    <a:pt x="263036" y="980016"/>
                  </a:lnTo>
                  <a:lnTo>
                    <a:pt x="263036" y="980860"/>
                  </a:lnTo>
                  <a:lnTo>
                    <a:pt x="263036" y="981703"/>
                  </a:lnTo>
                  <a:lnTo>
                    <a:pt x="263036" y="982547"/>
                  </a:lnTo>
                  <a:lnTo>
                    <a:pt x="263036" y="983391"/>
                  </a:lnTo>
                  <a:lnTo>
                    <a:pt x="263036" y="984235"/>
                  </a:lnTo>
                  <a:lnTo>
                    <a:pt x="263036" y="985078"/>
                  </a:lnTo>
                  <a:lnTo>
                    <a:pt x="263036" y="985922"/>
                  </a:lnTo>
                  <a:lnTo>
                    <a:pt x="263880" y="985838"/>
                  </a:lnTo>
                  <a:lnTo>
                    <a:pt x="263880" y="986682"/>
                  </a:lnTo>
                  <a:lnTo>
                    <a:pt x="263880" y="988369"/>
                  </a:lnTo>
                  <a:lnTo>
                    <a:pt x="264724" y="988369"/>
                  </a:lnTo>
                  <a:lnTo>
                    <a:pt x="264724" y="989213"/>
                  </a:lnTo>
                  <a:lnTo>
                    <a:pt x="264724" y="990057"/>
                  </a:lnTo>
                  <a:lnTo>
                    <a:pt x="265568" y="990057"/>
                  </a:lnTo>
                  <a:lnTo>
                    <a:pt x="265568" y="989213"/>
                  </a:lnTo>
                  <a:lnTo>
                    <a:pt x="266412" y="988369"/>
                  </a:lnTo>
                  <a:lnTo>
                    <a:pt x="267257" y="988369"/>
                  </a:lnTo>
                  <a:lnTo>
                    <a:pt x="268945" y="987525"/>
                  </a:lnTo>
                  <a:lnTo>
                    <a:pt x="270633" y="986682"/>
                  </a:lnTo>
                  <a:lnTo>
                    <a:pt x="271477" y="985838"/>
                  </a:lnTo>
                  <a:lnTo>
                    <a:pt x="271477" y="986682"/>
                  </a:lnTo>
                  <a:lnTo>
                    <a:pt x="273081" y="985838"/>
                  </a:lnTo>
                  <a:lnTo>
                    <a:pt x="273925" y="984994"/>
                  </a:lnTo>
                  <a:lnTo>
                    <a:pt x="275614" y="984994"/>
                  </a:lnTo>
                  <a:lnTo>
                    <a:pt x="276458" y="984150"/>
                  </a:lnTo>
                  <a:lnTo>
                    <a:pt x="277302" y="984150"/>
                  </a:lnTo>
                  <a:lnTo>
                    <a:pt x="278146" y="983307"/>
                  </a:lnTo>
                  <a:lnTo>
                    <a:pt x="278990" y="983307"/>
                  </a:lnTo>
                  <a:lnTo>
                    <a:pt x="279834" y="983307"/>
                  </a:lnTo>
                  <a:lnTo>
                    <a:pt x="279834" y="982463"/>
                  </a:lnTo>
                  <a:lnTo>
                    <a:pt x="280678" y="982463"/>
                  </a:lnTo>
                  <a:lnTo>
                    <a:pt x="281438" y="981619"/>
                  </a:lnTo>
                  <a:lnTo>
                    <a:pt x="282282" y="981619"/>
                  </a:lnTo>
                  <a:lnTo>
                    <a:pt x="283127" y="981619"/>
                  </a:lnTo>
                  <a:lnTo>
                    <a:pt x="283971" y="980775"/>
                  </a:lnTo>
                  <a:lnTo>
                    <a:pt x="284815" y="980691"/>
                  </a:lnTo>
                  <a:lnTo>
                    <a:pt x="285659" y="979847"/>
                  </a:lnTo>
                  <a:lnTo>
                    <a:pt x="286503" y="979847"/>
                  </a:lnTo>
                  <a:lnTo>
                    <a:pt x="287347" y="979004"/>
                  </a:lnTo>
                  <a:lnTo>
                    <a:pt x="288191" y="979004"/>
                  </a:lnTo>
                  <a:lnTo>
                    <a:pt x="288951" y="978160"/>
                  </a:lnTo>
                  <a:lnTo>
                    <a:pt x="290640" y="978160"/>
                  </a:lnTo>
                  <a:lnTo>
                    <a:pt x="290640" y="977316"/>
                  </a:lnTo>
                  <a:lnTo>
                    <a:pt x="292328" y="977316"/>
                  </a:lnTo>
                  <a:lnTo>
                    <a:pt x="294016" y="976472"/>
                  </a:lnTo>
                  <a:lnTo>
                    <a:pt x="294860" y="975628"/>
                  </a:lnTo>
                  <a:lnTo>
                    <a:pt x="296548" y="975628"/>
                  </a:lnTo>
                  <a:lnTo>
                    <a:pt x="296548" y="974785"/>
                  </a:lnTo>
                  <a:lnTo>
                    <a:pt x="298152" y="974785"/>
                  </a:lnTo>
                  <a:lnTo>
                    <a:pt x="298152" y="973941"/>
                  </a:lnTo>
                  <a:lnTo>
                    <a:pt x="298997" y="973941"/>
                  </a:lnTo>
                  <a:lnTo>
                    <a:pt x="299841" y="973097"/>
                  </a:lnTo>
                  <a:lnTo>
                    <a:pt x="300685" y="973097"/>
                  </a:lnTo>
                  <a:lnTo>
                    <a:pt x="302373" y="972253"/>
                  </a:lnTo>
                  <a:lnTo>
                    <a:pt x="303217" y="972253"/>
                  </a:lnTo>
                  <a:lnTo>
                    <a:pt x="304061" y="971410"/>
                  </a:lnTo>
                  <a:lnTo>
                    <a:pt x="304905" y="971410"/>
                  </a:lnTo>
                  <a:lnTo>
                    <a:pt x="304905" y="972253"/>
                  </a:lnTo>
                  <a:lnTo>
                    <a:pt x="304061" y="972253"/>
                  </a:lnTo>
                  <a:lnTo>
                    <a:pt x="304061" y="973097"/>
                  </a:lnTo>
                  <a:lnTo>
                    <a:pt x="303217" y="973097"/>
                  </a:lnTo>
                  <a:lnTo>
                    <a:pt x="303217" y="973941"/>
                  </a:lnTo>
                  <a:lnTo>
                    <a:pt x="302373" y="973941"/>
                  </a:lnTo>
                  <a:lnTo>
                    <a:pt x="302373" y="974785"/>
                  </a:lnTo>
                  <a:lnTo>
                    <a:pt x="302373" y="975628"/>
                  </a:lnTo>
                  <a:lnTo>
                    <a:pt x="302373" y="976472"/>
                  </a:lnTo>
                  <a:lnTo>
                    <a:pt x="302373" y="977316"/>
                  </a:lnTo>
                  <a:lnTo>
                    <a:pt x="301529" y="977316"/>
                  </a:lnTo>
                  <a:lnTo>
                    <a:pt x="301529" y="978160"/>
                  </a:lnTo>
                  <a:lnTo>
                    <a:pt x="301529" y="979004"/>
                  </a:lnTo>
                  <a:lnTo>
                    <a:pt x="301529" y="979847"/>
                  </a:lnTo>
                  <a:lnTo>
                    <a:pt x="301529" y="980607"/>
                  </a:lnTo>
                  <a:lnTo>
                    <a:pt x="300769" y="980607"/>
                  </a:lnTo>
                  <a:lnTo>
                    <a:pt x="300769" y="981450"/>
                  </a:lnTo>
                  <a:lnTo>
                    <a:pt x="300769" y="982294"/>
                  </a:lnTo>
                  <a:lnTo>
                    <a:pt x="300769" y="983138"/>
                  </a:lnTo>
                  <a:lnTo>
                    <a:pt x="299925" y="983138"/>
                  </a:lnTo>
                  <a:lnTo>
                    <a:pt x="299925" y="983982"/>
                  </a:lnTo>
                  <a:lnTo>
                    <a:pt x="299925" y="984825"/>
                  </a:lnTo>
                  <a:lnTo>
                    <a:pt x="299925" y="985669"/>
                  </a:lnTo>
                  <a:lnTo>
                    <a:pt x="299925" y="986513"/>
                  </a:lnTo>
                  <a:lnTo>
                    <a:pt x="299081" y="986513"/>
                  </a:lnTo>
                  <a:lnTo>
                    <a:pt x="299081" y="987357"/>
                  </a:lnTo>
                  <a:lnTo>
                    <a:pt x="299081" y="988200"/>
                  </a:lnTo>
                  <a:lnTo>
                    <a:pt x="299081" y="989044"/>
                  </a:lnTo>
                  <a:lnTo>
                    <a:pt x="299925" y="989044"/>
                  </a:lnTo>
                  <a:lnTo>
                    <a:pt x="299925" y="989888"/>
                  </a:lnTo>
                  <a:lnTo>
                    <a:pt x="299925" y="990732"/>
                  </a:lnTo>
                  <a:lnTo>
                    <a:pt x="299925" y="991575"/>
                  </a:lnTo>
                  <a:lnTo>
                    <a:pt x="299925" y="992419"/>
                  </a:lnTo>
                  <a:lnTo>
                    <a:pt x="299925" y="993263"/>
                  </a:lnTo>
                  <a:lnTo>
                    <a:pt x="299081" y="993263"/>
                  </a:lnTo>
                  <a:lnTo>
                    <a:pt x="299081" y="994107"/>
                  </a:lnTo>
                  <a:lnTo>
                    <a:pt x="299165" y="994950"/>
                  </a:lnTo>
                  <a:lnTo>
                    <a:pt x="298321" y="995794"/>
                  </a:lnTo>
                  <a:lnTo>
                    <a:pt x="298321" y="996638"/>
                  </a:lnTo>
                  <a:lnTo>
                    <a:pt x="298321" y="997482"/>
                  </a:lnTo>
                  <a:lnTo>
                    <a:pt x="298321" y="998325"/>
                  </a:lnTo>
                  <a:lnTo>
                    <a:pt x="297477" y="999169"/>
                  </a:lnTo>
                  <a:lnTo>
                    <a:pt x="298321" y="999085"/>
                  </a:lnTo>
                  <a:lnTo>
                    <a:pt x="298321" y="999928"/>
                  </a:lnTo>
                  <a:lnTo>
                    <a:pt x="298321" y="1000772"/>
                  </a:lnTo>
                  <a:lnTo>
                    <a:pt x="299165" y="1000772"/>
                  </a:lnTo>
                  <a:lnTo>
                    <a:pt x="299165" y="1001616"/>
                  </a:lnTo>
                  <a:lnTo>
                    <a:pt x="300009" y="1001616"/>
                  </a:lnTo>
                  <a:lnTo>
                    <a:pt x="300009" y="1002460"/>
                  </a:lnTo>
                  <a:lnTo>
                    <a:pt x="300009" y="1003303"/>
                  </a:lnTo>
                  <a:lnTo>
                    <a:pt x="300854" y="1003303"/>
                  </a:lnTo>
                  <a:lnTo>
                    <a:pt x="300854" y="1004147"/>
                  </a:lnTo>
                  <a:lnTo>
                    <a:pt x="300854" y="1004991"/>
                  </a:lnTo>
                  <a:lnTo>
                    <a:pt x="301698" y="1004991"/>
                  </a:lnTo>
                  <a:lnTo>
                    <a:pt x="301698" y="1005835"/>
                  </a:lnTo>
                  <a:lnTo>
                    <a:pt x="302542" y="1005835"/>
                  </a:lnTo>
                  <a:lnTo>
                    <a:pt x="302542" y="1006679"/>
                  </a:lnTo>
                  <a:lnTo>
                    <a:pt x="303386" y="1006679"/>
                  </a:lnTo>
                  <a:lnTo>
                    <a:pt x="303386" y="1007522"/>
                  </a:lnTo>
                  <a:lnTo>
                    <a:pt x="304230" y="1007522"/>
                  </a:lnTo>
                  <a:lnTo>
                    <a:pt x="304230" y="1008366"/>
                  </a:lnTo>
                  <a:lnTo>
                    <a:pt x="305074" y="1008282"/>
                  </a:lnTo>
                  <a:lnTo>
                    <a:pt x="305074" y="1009125"/>
                  </a:lnTo>
                  <a:lnTo>
                    <a:pt x="305074" y="1009969"/>
                  </a:lnTo>
                  <a:lnTo>
                    <a:pt x="305074" y="1010813"/>
                  </a:lnTo>
                  <a:lnTo>
                    <a:pt x="305074" y="1011657"/>
                  </a:lnTo>
                  <a:lnTo>
                    <a:pt x="305074" y="1012500"/>
                  </a:lnTo>
                  <a:lnTo>
                    <a:pt x="305074" y="1013344"/>
                  </a:lnTo>
                  <a:lnTo>
                    <a:pt x="305074" y="1014188"/>
                  </a:lnTo>
                  <a:lnTo>
                    <a:pt x="305074" y="1015875"/>
                  </a:lnTo>
                  <a:lnTo>
                    <a:pt x="305074" y="1016719"/>
                  </a:lnTo>
                  <a:lnTo>
                    <a:pt x="305074" y="1017563"/>
                  </a:lnTo>
                  <a:lnTo>
                    <a:pt x="305074" y="1018407"/>
                  </a:lnTo>
                  <a:lnTo>
                    <a:pt x="305074" y="1019250"/>
                  </a:lnTo>
                  <a:lnTo>
                    <a:pt x="305074" y="1020094"/>
                  </a:lnTo>
                  <a:lnTo>
                    <a:pt x="305919" y="1020938"/>
                  </a:lnTo>
                  <a:lnTo>
                    <a:pt x="307607" y="1020938"/>
                  </a:lnTo>
                  <a:lnTo>
                    <a:pt x="308451" y="1020854"/>
                  </a:lnTo>
                  <a:lnTo>
                    <a:pt x="309295" y="1020854"/>
                  </a:lnTo>
                  <a:lnTo>
                    <a:pt x="310983" y="1020854"/>
                  </a:lnTo>
                  <a:lnTo>
                    <a:pt x="311827" y="1020854"/>
                  </a:lnTo>
                  <a:lnTo>
                    <a:pt x="313516" y="1020854"/>
                  </a:lnTo>
                  <a:lnTo>
                    <a:pt x="314360" y="1020010"/>
                  </a:lnTo>
                  <a:lnTo>
                    <a:pt x="315120" y="1020010"/>
                  </a:lnTo>
                  <a:lnTo>
                    <a:pt x="315964" y="1020010"/>
                  </a:lnTo>
                  <a:lnTo>
                    <a:pt x="316808" y="1020010"/>
                  </a:lnTo>
                  <a:lnTo>
                    <a:pt x="317652" y="1020010"/>
                  </a:lnTo>
                  <a:lnTo>
                    <a:pt x="318496" y="1020010"/>
                  </a:lnTo>
                  <a:lnTo>
                    <a:pt x="319340" y="1020010"/>
                  </a:lnTo>
                  <a:lnTo>
                    <a:pt x="320185" y="1020010"/>
                  </a:lnTo>
                  <a:lnTo>
                    <a:pt x="321873" y="1020010"/>
                  </a:lnTo>
                  <a:lnTo>
                    <a:pt x="322717" y="1020010"/>
                  </a:lnTo>
                  <a:lnTo>
                    <a:pt x="323561" y="1020010"/>
                  </a:lnTo>
                  <a:lnTo>
                    <a:pt x="324405" y="1020010"/>
                  </a:lnTo>
                  <a:lnTo>
                    <a:pt x="325165" y="1019166"/>
                  </a:lnTo>
                  <a:lnTo>
                    <a:pt x="326009" y="1019166"/>
                  </a:lnTo>
                  <a:lnTo>
                    <a:pt x="326853" y="1019166"/>
                  </a:lnTo>
                  <a:lnTo>
                    <a:pt x="327697" y="1019082"/>
                  </a:lnTo>
                  <a:lnTo>
                    <a:pt x="328542" y="1019082"/>
                  </a:lnTo>
                  <a:lnTo>
                    <a:pt x="328542" y="1019925"/>
                  </a:lnTo>
                  <a:lnTo>
                    <a:pt x="329386" y="1019925"/>
                  </a:lnTo>
                  <a:lnTo>
                    <a:pt x="330230" y="1019925"/>
                  </a:lnTo>
                  <a:lnTo>
                    <a:pt x="331074" y="1019925"/>
                  </a:lnTo>
                  <a:lnTo>
                    <a:pt x="331918" y="1020769"/>
                  </a:lnTo>
                  <a:lnTo>
                    <a:pt x="332762" y="1020769"/>
                  </a:lnTo>
                  <a:lnTo>
                    <a:pt x="333607" y="1020769"/>
                  </a:lnTo>
                  <a:lnTo>
                    <a:pt x="334451" y="1020769"/>
                  </a:lnTo>
                  <a:lnTo>
                    <a:pt x="334451" y="1021613"/>
                  </a:lnTo>
                  <a:lnTo>
                    <a:pt x="335295" y="1022457"/>
                  </a:lnTo>
                  <a:lnTo>
                    <a:pt x="336139" y="1022457"/>
                  </a:lnTo>
                  <a:lnTo>
                    <a:pt x="336899" y="1022457"/>
                  </a:lnTo>
                  <a:lnTo>
                    <a:pt x="336983" y="1023301"/>
                  </a:lnTo>
                  <a:lnTo>
                    <a:pt x="337743" y="1023301"/>
                  </a:lnTo>
                  <a:lnTo>
                    <a:pt x="338587" y="1023301"/>
                  </a:lnTo>
                  <a:lnTo>
                    <a:pt x="339431" y="1023301"/>
                  </a:lnTo>
                  <a:lnTo>
                    <a:pt x="340275" y="1023216"/>
                  </a:lnTo>
                  <a:lnTo>
                    <a:pt x="341119" y="1022457"/>
                  </a:lnTo>
                  <a:lnTo>
                    <a:pt x="341964" y="1022372"/>
                  </a:lnTo>
                  <a:lnTo>
                    <a:pt x="342808" y="1022372"/>
                  </a:lnTo>
                  <a:lnTo>
                    <a:pt x="343652" y="1022372"/>
                  </a:lnTo>
                  <a:lnTo>
                    <a:pt x="344496" y="1022372"/>
                  </a:lnTo>
                  <a:lnTo>
                    <a:pt x="345340" y="1021528"/>
                  </a:lnTo>
                  <a:lnTo>
                    <a:pt x="346184" y="1021528"/>
                  </a:lnTo>
                  <a:lnTo>
                    <a:pt x="346944" y="1021528"/>
                  </a:lnTo>
                  <a:lnTo>
                    <a:pt x="346944" y="1020685"/>
                  </a:lnTo>
                  <a:lnTo>
                    <a:pt x="347788" y="1020685"/>
                  </a:lnTo>
                  <a:lnTo>
                    <a:pt x="348632" y="1020685"/>
                  </a:lnTo>
                  <a:lnTo>
                    <a:pt x="348632" y="1019841"/>
                  </a:lnTo>
                  <a:lnTo>
                    <a:pt x="349476" y="1019841"/>
                  </a:lnTo>
                  <a:lnTo>
                    <a:pt x="350320" y="1018997"/>
                  </a:lnTo>
                  <a:lnTo>
                    <a:pt x="351165" y="1018154"/>
                  </a:lnTo>
                  <a:lnTo>
                    <a:pt x="352009" y="1017310"/>
                  </a:lnTo>
                  <a:lnTo>
                    <a:pt x="352009" y="1016466"/>
                  </a:lnTo>
                  <a:lnTo>
                    <a:pt x="352009" y="1015622"/>
                  </a:lnTo>
                  <a:lnTo>
                    <a:pt x="352009" y="1014779"/>
                  </a:lnTo>
                  <a:lnTo>
                    <a:pt x="352009" y="1013935"/>
                  </a:lnTo>
                  <a:lnTo>
                    <a:pt x="351165" y="1014019"/>
                  </a:lnTo>
                  <a:lnTo>
                    <a:pt x="351165" y="1013175"/>
                  </a:lnTo>
                  <a:lnTo>
                    <a:pt x="350320" y="1013175"/>
                  </a:lnTo>
                  <a:lnTo>
                    <a:pt x="350320" y="1012332"/>
                  </a:lnTo>
                  <a:lnTo>
                    <a:pt x="349476" y="1012332"/>
                  </a:lnTo>
                  <a:lnTo>
                    <a:pt x="348632" y="1011488"/>
                  </a:lnTo>
                  <a:lnTo>
                    <a:pt x="347788" y="1011488"/>
                  </a:lnTo>
                  <a:lnTo>
                    <a:pt x="346944" y="1010644"/>
                  </a:lnTo>
                  <a:lnTo>
                    <a:pt x="346100" y="1009800"/>
                  </a:lnTo>
                  <a:lnTo>
                    <a:pt x="345256" y="1009800"/>
                  </a:lnTo>
                  <a:lnTo>
                    <a:pt x="344412" y="1009800"/>
                  </a:lnTo>
                  <a:lnTo>
                    <a:pt x="343567" y="1008957"/>
                  </a:lnTo>
                  <a:lnTo>
                    <a:pt x="342723" y="1008113"/>
                  </a:lnTo>
                  <a:lnTo>
                    <a:pt x="341879" y="1008113"/>
                  </a:lnTo>
                  <a:lnTo>
                    <a:pt x="341035" y="1007354"/>
                  </a:lnTo>
                  <a:lnTo>
                    <a:pt x="340191" y="1006510"/>
                  </a:lnTo>
                  <a:lnTo>
                    <a:pt x="339347" y="1006510"/>
                  </a:lnTo>
                  <a:lnTo>
                    <a:pt x="338502" y="1005666"/>
                  </a:lnTo>
                  <a:lnTo>
                    <a:pt x="337658" y="1004822"/>
                  </a:lnTo>
                  <a:lnTo>
                    <a:pt x="337658" y="1003979"/>
                  </a:lnTo>
                  <a:lnTo>
                    <a:pt x="336814" y="1003135"/>
                  </a:lnTo>
                  <a:lnTo>
                    <a:pt x="336814" y="1002291"/>
                  </a:lnTo>
                  <a:lnTo>
                    <a:pt x="336814" y="1001447"/>
                  </a:lnTo>
                  <a:lnTo>
                    <a:pt x="336814" y="1000604"/>
                  </a:lnTo>
                  <a:lnTo>
                    <a:pt x="336814" y="999760"/>
                  </a:lnTo>
                  <a:lnTo>
                    <a:pt x="336814" y="998916"/>
                  </a:lnTo>
                  <a:lnTo>
                    <a:pt x="336814" y="998072"/>
                  </a:lnTo>
                  <a:lnTo>
                    <a:pt x="337658" y="998072"/>
                  </a:lnTo>
                  <a:lnTo>
                    <a:pt x="337658" y="997228"/>
                  </a:lnTo>
                  <a:lnTo>
                    <a:pt x="337658" y="996385"/>
                  </a:lnTo>
                  <a:lnTo>
                    <a:pt x="337658" y="995541"/>
                  </a:lnTo>
                  <a:lnTo>
                    <a:pt x="338502" y="993938"/>
                  </a:lnTo>
                  <a:lnTo>
                    <a:pt x="339347" y="993094"/>
                  </a:lnTo>
                  <a:lnTo>
                    <a:pt x="339347" y="992250"/>
                  </a:lnTo>
                  <a:lnTo>
                    <a:pt x="340106" y="991407"/>
                  </a:lnTo>
                  <a:lnTo>
                    <a:pt x="340951" y="990563"/>
                  </a:lnTo>
                  <a:lnTo>
                    <a:pt x="341795" y="990563"/>
                  </a:lnTo>
                  <a:lnTo>
                    <a:pt x="341795" y="989719"/>
                  </a:lnTo>
                  <a:lnTo>
                    <a:pt x="342639" y="989719"/>
                  </a:lnTo>
                  <a:lnTo>
                    <a:pt x="343483" y="989635"/>
                  </a:lnTo>
                  <a:lnTo>
                    <a:pt x="344327" y="989635"/>
                  </a:lnTo>
                  <a:lnTo>
                    <a:pt x="345171" y="988791"/>
                  </a:lnTo>
                  <a:lnTo>
                    <a:pt x="346016" y="988791"/>
                  </a:lnTo>
                  <a:lnTo>
                    <a:pt x="346859" y="988791"/>
                  </a:lnTo>
                  <a:lnTo>
                    <a:pt x="347704" y="987947"/>
                  </a:lnTo>
                  <a:lnTo>
                    <a:pt x="349308" y="987947"/>
                  </a:lnTo>
                  <a:lnTo>
                    <a:pt x="350152" y="987947"/>
                  </a:lnTo>
                  <a:lnTo>
                    <a:pt x="350152" y="987104"/>
                  </a:lnTo>
                  <a:lnTo>
                    <a:pt x="350996" y="987104"/>
                  </a:lnTo>
                  <a:lnTo>
                    <a:pt x="351840" y="987104"/>
                  </a:lnTo>
                  <a:lnTo>
                    <a:pt x="353528" y="987104"/>
                  </a:lnTo>
                  <a:lnTo>
                    <a:pt x="354372" y="987104"/>
                  </a:lnTo>
                  <a:lnTo>
                    <a:pt x="355217" y="987104"/>
                  </a:lnTo>
                  <a:lnTo>
                    <a:pt x="356061" y="987947"/>
                  </a:lnTo>
                  <a:lnTo>
                    <a:pt x="356905" y="987947"/>
                  </a:lnTo>
                  <a:lnTo>
                    <a:pt x="357749" y="987947"/>
                  </a:lnTo>
                  <a:lnTo>
                    <a:pt x="358593" y="987947"/>
                  </a:lnTo>
                  <a:lnTo>
                    <a:pt x="359437" y="987947"/>
                  </a:lnTo>
                  <a:lnTo>
                    <a:pt x="360197" y="987947"/>
                  </a:lnTo>
                  <a:lnTo>
                    <a:pt x="361041" y="987947"/>
                  </a:lnTo>
                  <a:lnTo>
                    <a:pt x="361885" y="987947"/>
                  </a:lnTo>
                  <a:lnTo>
                    <a:pt x="362729" y="987947"/>
                  </a:lnTo>
                  <a:lnTo>
                    <a:pt x="363574" y="987947"/>
                  </a:lnTo>
                  <a:lnTo>
                    <a:pt x="364418" y="987947"/>
                  </a:lnTo>
                  <a:lnTo>
                    <a:pt x="365262" y="987863"/>
                  </a:lnTo>
                  <a:lnTo>
                    <a:pt x="366106" y="987863"/>
                  </a:lnTo>
                  <a:lnTo>
                    <a:pt x="366950" y="987863"/>
                  </a:lnTo>
                  <a:lnTo>
                    <a:pt x="367794" y="987019"/>
                  </a:lnTo>
                  <a:lnTo>
                    <a:pt x="368639" y="987019"/>
                  </a:lnTo>
                  <a:lnTo>
                    <a:pt x="370242" y="986175"/>
                  </a:lnTo>
                  <a:lnTo>
                    <a:pt x="371087" y="986175"/>
                  </a:lnTo>
                  <a:lnTo>
                    <a:pt x="371931" y="986175"/>
                  </a:lnTo>
                  <a:lnTo>
                    <a:pt x="372775" y="985332"/>
                  </a:lnTo>
                  <a:lnTo>
                    <a:pt x="373619" y="985332"/>
                  </a:lnTo>
                  <a:lnTo>
                    <a:pt x="374463" y="985332"/>
                  </a:lnTo>
                  <a:lnTo>
                    <a:pt x="374463" y="984488"/>
                  </a:lnTo>
                  <a:lnTo>
                    <a:pt x="375307" y="984488"/>
                  </a:lnTo>
                  <a:lnTo>
                    <a:pt x="375307" y="983644"/>
                  </a:lnTo>
                  <a:lnTo>
                    <a:pt x="376151" y="982800"/>
                  </a:lnTo>
                  <a:lnTo>
                    <a:pt x="376996" y="981957"/>
                  </a:lnTo>
                  <a:lnTo>
                    <a:pt x="376996" y="981113"/>
                  </a:lnTo>
                  <a:lnTo>
                    <a:pt x="377755" y="980269"/>
                  </a:lnTo>
                  <a:lnTo>
                    <a:pt x="377755" y="979425"/>
                  </a:lnTo>
                  <a:lnTo>
                    <a:pt x="378599" y="978582"/>
                  </a:lnTo>
                  <a:lnTo>
                    <a:pt x="378599" y="977738"/>
                  </a:lnTo>
                  <a:lnTo>
                    <a:pt x="379444" y="977738"/>
                  </a:lnTo>
                  <a:lnTo>
                    <a:pt x="379444" y="976894"/>
                  </a:lnTo>
                  <a:lnTo>
                    <a:pt x="380288" y="976050"/>
                  </a:lnTo>
                  <a:lnTo>
                    <a:pt x="380288" y="975207"/>
                  </a:lnTo>
                  <a:lnTo>
                    <a:pt x="381132" y="975207"/>
                  </a:lnTo>
                  <a:lnTo>
                    <a:pt x="381132" y="974363"/>
                  </a:lnTo>
                  <a:lnTo>
                    <a:pt x="381976" y="973604"/>
                  </a:lnTo>
                  <a:lnTo>
                    <a:pt x="381976" y="972760"/>
                  </a:lnTo>
                  <a:lnTo>
                    <a:pt x="382820" y="971916"/>
                  </a:lnTo>
                  <a:lnTo>
                    <a:pt x="382736" y="971072"/>
                  </a:lnTo>
                  <a:lnTo>
                    <a:pt x="382736" y="970229"/>
                  </a:lnTo>
                  <a:lnTo>
                    <a:pt x="382736" y="969385"/>
                  </a:lnTo>
                  <a:lnTo>
                    <a:pt x="382736" y="968541"/>
                  </a:lnTo>
                  <a:lnTo>
                    <a:pt x="382736" y="967697"/>
                  </a:lnTo>
                  <a:lnTo>
                    <a:pt x="383580" y="966854"/>
                  </a:lnTo>
                  <a:lnTo>
                    <a:pt x="383580" y="965166"/>
                  </a:lnTo>
                  <a:lnTo>
                    <a:pt x="383580" y="964322"/>
                  </a:lnTo>
                  <a:lnTo>
                    <a:pt x="383580" y="961791"/>
                  </a:lnTo>
                  <a:lnTo>
                    <a:pt x="384424" y="960947"/>
                  </a:lnTo>
                  <a:lnTo>
                    <a:pt x="384424" y="960103"/>
                  </a:lnTo>
                  <a:lnTo>
                    <a:pt x="384424" y="959260"/>
                  </a:lnTo>
                  <a:lnTo>
                    <a:pt x="385268" y="958416"/>
                  </a:lnTo>
                  <a:lnTo>
                    <a:pt x="386112" y="957572"/>
                  </a:lnTo>
                  <a:lnTo>
                    <a:pt x="386872" y="957572"/>
                  </a:lnTo>
                  <a:lnTo>
                    <a:pt x="387716" y="956729"/>
                  </a:lnTo>
                  <a:lnTo>
                    <a:pt x="388560" y="956729"/>
                  </a:lnTo>
                  <a:lnTo>
                    <a:pt x="389404" y="956729"/>
                  </a:lnTo>
                  <a:lnTo>
                    <a:pt x="390249" y="956729"/>
                  </a:lnTo>
                  <a:lnTo>
                    <a:pt x="391093" y="956729"/>
                  </a:lnTo>
                  <a:lnTo>
                    <a:pt x="391937" y="956729"/>
                  </a:lnTo>
                  <a:lnTo>
                    <a:pt x="392781" y="957572"/>
                  </a:lnTo>
                  <a:lnTo>
                    <a:pt x="394469" y="957572"/>
                  </a:lnTo>
                  <a:lnTo>
                    <a:pt x="394469" y="958416"/>
                  </a:lnTo>
                  <a:lnTo>
                    <a:pt x="395314" y="958416"/>
                  </a:lnTo>
                  <a:lnTo>
                    <a:pt x="396158" y="959260"/>
                  </a:lnTo>
                  <a:lnTo>
                    <a:pt x="397002" y="959260"/>
                  </a:lnTo>
                  <a:lnTo>
                    <a:pt x="397846" y="959260"/>
                  </a:lnTo>
                  <a:lnTo>
                    <a:pt x="399450" y="958416"/>
                  </a:lnTo>
                  <a:lnTo>
                    <a:pt x="400294" y="958416"/>
                  </a:lnTo>
                  <a:lnTo>
                    <a:pt x="402826" y="957488"/>
                  </a:lnTo>
                  <a:lnTo>
                    <a:pt x="403671" y="957488"/>
                  </a:lnTo>
                  <a:lnTo>
                    <a:pt x="407047" y="956644"/>
                  </a:lnTo>
                  <a:lnTo>
                    <a:pt x="407891" y="957488"/>
                  </a:lnTo>
                  <a:lnTo>
                    <a:pt x="409495" y="957488"/>
                  </a:lnTo>
                  <a:lnTo>
                    <a:pt x="409495" y="958332"/>
                  </a:lnTo>
                  <a:lnTo>
                    <a:pt x="410339" y="958332"/>
                  </a:lnTo>
                  <a:lnTo>
                    <a:pt x="411184" y="958332"/>
                  </a:lnTo>
                  <a:lnTo>
                    <a:pt x="412028" y="958332"/>
                  </a:lnTo>
                  <a:lnTo>
                    <a:pt x="412872" y="958332"/>
                  </a:lnTo>
                  <a:lnTo>
                    <a:pt x="413716" y="959175"/>
                  </a:lnTo>
                  <a:lnTo>
                    <a:pt x="414560" y="959175"/>
                  </a:lnTo>
                  <a:lnTo>
                    <a:pt x="415404" y="959175"/>
                  </a:lnTo>
                  <a:lnTo>
                    <a:pt x="416248" y="959175"/>
                  </a:lnTo>
                  <a:lnTo>
                    <a:pt x="416248" y="958332"/>
                  </a:lnTo>
                  <a:lnTo>
                    <a:pt x="417092" y="958332"/>
                  </a:lnTo>
                  <a:lnTo>
                    <a:pt x="417092" y="957488"/>
                  </a:lnTo>
                  <a:lnTo>
                    <a:pt x="417092" y="956644"/>
                  </a:lnTo>
                  <a:lnTo>
                    <a:pt x="417937" y="956644"/>
                  </a:lnTo>
                  <a:lnTo>
                    <a:pt x="417937" y="955801"/>
                  </a:lnTo>
                  <a:lnTo>
                    <a:pt x="418781" y="954957"/>
                  </a:lnTo>
                  <a:lnTo>
                    <a:pt x="418696" y="954113"/>
                  </a:lnTo>
                  <a:lnTo>
                    <a:pt x="419541" y="954113"/>
                  </a:lnTo>
                  <a:lnTo>
                    <a:pt x="419541" y="953269"/>
                  </a:lnTo>
                  <a:lnTo>
                    <a:pt x="420385" y="952425"/>
                  </a:lnTo>
                  <a:lnTo>
                    <a:pt x="421229" y="951582"/>
                  </a:lnTo>
                  <a:lnTo>
                    <a:pt x="421229" y="950738"/>
                  </a:lnTo>
                  <a:lnTo>
                    <a:pt x="422073" y="950738"/>
                  </a:lnTo>
                  <a:lnTo>
                    <a:pt x="422073" y="949894"/>
                  </a:lnTo>
                  <a:lnTo>
                    <a:pt x="422073" y="949050"/>
                  </a:lnTo>
                  <a:lnTo>
                    <a:pt x="422073" y="948207"/>
                  </a:lnTo>
                  <a:lnTo>
                    <a:pt x="422917" y="948207"/>
                  </a:lnTo>
                  <a:lnTo>
                    <a:pt x="422917" y="947363"/>
                  </a:lnTo>
                  <a:lnTo>
                    <a:pt x="422917" y="946519"/>
                  </a:lnTo>
                  <a:lnTo>
                    <a:pt x="422917" y="945675"/>
                  </a:lnTo>
                  <a:lnTo>
                    <a:pt x="422917" y="943988"/>
                  </a:lnTo>
                  <a:lnTo>
                    <a:pt x="422917" y="943144"/>
                  </a:lnTo>
                  <a:lnTo>
                    <a:pt x="422917" y="942300"/>
                  </a:lnTo>
                  <a:lnTo>
                    <a:pt x="423761" y="942300"/>
                  </a:lnTo>
                  <a:lnTo>
                    <a:pt x="423677" y="941457"/>
                  </a:lnTo>
                  <a:lnTo>
                    <a:pt x="423677" y="940613"/>
                  </a:lnTo>
                  <a:lnTo>
                    <a:pt x="422917" y="940697"/>
                  </a:lnTo>
                  <a:lnTo>
                    <a:pt x="422073" y="939854"/>
                  </a:lnTo>
                  <a:lnTo>
                    <a:pt x="421229" y="939854"/>
                  </a:lnTo>
                  <a:lnTo>
                    <a:pt x="421229" y="939010"/>
                  </a:lnTo>
                  <a:lnTo>
                    <a:pt x="421229" y="938166"/>
                  </a:lnTo>
                  <a:lnTo>
                    <a:pt x="421229" y="937322"/>
                  </a:lnTo>
                  <a:lnTo>
                    <a:pt x="421989" y="937322"/>
                  </a:lnTo>
                  <a:lnTo>
                    <a:pt x="422833" y="937322"/>
                  </a:lnTo>
                  <a:lnTo>
                    <a:pt x="423677" y="937322"/>
                  </a:lnTo>
                  <a:lnTo>
                    <a:pt x="424521" y="937322"/>
                  </a:lnTo>
                  <a:lnTo>
                    <a:pt x="424521" y="936479"/>
                  </a:lnTo>
                  <a:lnTo>
                    <a:pt x="425365" y="934791"/>
                  </a:lnTo>
                  <a:lnTo>
                    <a:pt x="426209" y="933104"/>
                  </a:lnTo>
                  <a:lnTo>
                    <a:pt x="427053" y="932260"/>
                  </a:lnTo>
                  <a:lnTo>
                    <a:pt x="427053" y="931416"/>
                  </a:lnTo>
                  <a:lnTo>
                    <a:pt x="427898" y="929728"/>
                  </a:lnTo>
                  <a:lnTo>
                    <a:pt x="429501" y="926353"/>
                  </a:lnTo>
                  <a:lnTo>
                    <a:pt x="430346" y="924666"/>
                  </a:lnTo>
                  <a:lnTo>
                    <a:pt x="431190" y="923822"/>
                  </a:lnTo>
                  <a:lnTo>
                    <a:pt x="431190" y="922979"/>
                  </a:lnTo>
                  <a:lnTo>
                    <a:pt x="432034" y="922135"/>
                  </a:lnTo>
                  <a:lnTo>
                    <a:pt x="432034" y="921291"/>
                  </a:lnTo>
                  <a:lnTo>
                    <a:pt x="432878" y="920447"/>
                  </a:lnTo>
                  <a:lnTo>
                    <a:pt x="432878" y="919604"/>
                  </a:lnTo>
                  <a:lnTo>
                    <a:pt x="433722" y="917916"/>
                  </a:lnTo>
                  <a:lnTo>
                    <a:pt x="434482" y="917072"/>
                  </a:lnTo>
                  <a:lnTo>
                    <a:pt x="434482" y="916229"/>
                  </a:lnTo>
                  <a:lnTo>
                    <a:pt x="435326" y="913697"/>
                  </a:lnTo>
                  <a:lnTo>
                    <a:pt x="436170" y="912853"/>
                  </a:lnTo>
                  <a:lnTo>
                    <a:pt x="436170" y="912094"/>
                  </a:lnTo>
                  <a:lnTo>
                    <a:pt x="437014" y="911250"/>
                  </a:lnTo>
                  <a:lnTo>
                    <a:pt x="437858" y="909563"/>
                  </a:lnTo>
                  <a:lnTo>
                    <a:pt x="439547" y="907032"/>
                  </a:lnTo>
                  <a:lnTo>
                    <a:pt x="439547" y="905344"/>
                  </a:lnTo>
                  <a:lnTo>
                    <a:pt x="440306" y="904500"/>
                  </a:lnTo>
                  <a:lnTo>
                    <a:pt x="441151" y="902813"/>
                  </a:lnTo>
                  <a:lnTo>
                    <a:pt x="441151" y="901969"/>
                  </a:lnTo>
                  <a:lnTo>
                    <a:pt x="441995" y="902813"/>
                  </a:lnTo>
                  <a:lnTo>
                    <a:pt x="443683" y="902813"/>
                  </a:lnTo>
                  <a:lnTo>
                    <a:pt x="445371" y="903657"/>
                  </a:lnTo>
                  <a:lnTo>
                    <a:pt x="446216" y="903657"/>
                  </a:lnTo>
                  <a:lnTo>
                    <a:pt x="446216" y="902813"/>
                  </a:lnTo>
                  <a:lnTo>
                    <a:pt x="447060" y="902813"/>
                  </a:lnTo>
                  <a:lnTo>
                    <a:pt x="447060" y="901125"/>
                  </a:lnTo>
                  <a:lnTo>
                    <a:pt x="447060" y="900282"/>
                  </a:lnTo>
                  <a:lnTo>
                    <a:pt x="446216" y="898594"/>
                  </a:lnTo>
                  <a:lnTo>
                    <a:pt x="446216" y="897750"/>
                  </a:lnTo>
                  <a:lnTo>
                    <a:pt x="446216" y="896907"/>
                  </a:lnTo>
                  <a:lnTo>
                    <a:pt x="446216" y="896063"/>
                  </a:lnTo>
                  <a:lnTo>
                    <a:pt x="446216" y="895219"/>
                  </a:lnTo>
                  <a:lnTo>
                    <a:pt x="446216" y="894375"/>
                  </a:lnTo>
                  <a:lnTo>
                    <a:pt x="446975" y="893532"/>
                  </a:lnTo>
                  <a:lnTo>
                    <a:pt x="446975" y="892688"/>
                  </a:lnTo>
                  <a:lnTo>
                    <a:pt x="447820" y="891844"/>
                  </a:lnTo>
                  <a:lnTo>
                    <a:pt x="448663" y="891000"/>
                  </a:lnTo>
                  <a:lnTo>
                    <a:pt x="449508" y="889313"/>
                  </a:lnTo>
                  <a:lnTo>
                    <a:pt x="449508" y="888469"/>
                  </a:lnTo>
                  <a:lnTo>
                    <a:pt x="451196" y="886782"/>
                  </a:lnTo>
                  <a:lnTo>
                    <a:pt x="452040" y="885938"/>
                  </a:lnTo>
                  <a:lnTo>
                    <a:pt x="452040" y="885094"/>
                  </a:lnTo>
                  <a:lnTo>
                    <a:pt x="452040" y="884250"/>
                  </a:lnTo>
                  <a:lnTo>
                    <a:pt x="452884" y="884250"/>
                  </a:lnTo>
                  <a:lnTo>
                    <a:pt x="452884" y="883407"/>
                  </a:lnTo>
                  <a:lnTo>
                    <a:pt x="453644" y="882563"/>
                  </a:lnTo>
                  <a:lnTo>
                    <a:pt x="453644" y="881719"/>
                  </a:lnTo>
                  <a:lnTo>
                    <a:pt x="454488" y="881719"/>
                  </a:lnTo>
                  <a:lnTo>
                    <a:pt x="454488" y="880875"/>
                  </a:lnTo>
                  <a:lnTo>
                    <a:pt x="455332" y="880032"/>
                  </a:lnTo>
                  <a:lnTo>
                    <a:pt x="456176" y="879188"/>
                  </a:lnTo>
                  <a:lnTo>
                    <a:pt x="457021" y="877500"/>
                  </a:lnTo>
                  <a:lnTo>
                    <a:pt x="457865" y="876657"/>
                  </a:lnTo>
                  <a:lnTo>
                    <a:pt x="458709" y="876657"/>
                  </a:lnTo>
                  <a:lnTo>
                    <a:pt x="459553" y="874969"/>
                  </a:lnTo>
                  <a:lnTo>
                    <a:pt x="460397" y="874125"/>
                  </a:lnTo>
                  <a:lnTo>
                    <a:pt x="461157" y="872522"/>
                  </a:lnTo>
                  <a:lnTo>
                    <a:pt x="462001" y="872438"/>
                  </a:lnTo>
                  <a:lnTo>
                    <a:pt x="462001" y="871679"/>
                  </a:lnTo>
                  <a:lnTo>
                    <a:pt x="462845" y="870835"/>
                  </a:lnTo>
                  <a:lnTo>
                    <a:pt x="462845" y="869991"/>
                  </a:lnTo>
                  <a:lnTo>
                    <a:pt x="462845" y="869147"/>
                  </a:lnTo>
                  <a:lnTo>
                    <a:pt x="462845" y="868303"/>
                  </a:lnTo>
                  <a:lnTo>
                    <a:pt x="462001" y="868303"/>
                  </a:lnTo>
                  <a:lnTo>
                    <a:pt x="462001" y="867460"/>
                  </a:lnTo>
                  <a:lnTo>
                    <a:pt x="462001" y="866616"/>
                  </a:lnTo>
                  <a:lnTo>
                    <a:pt x="462001" y="865772"/>
                  </a:lnTo>
                  <a:lnTo>
                    <a:pt x="462001" y="864928"/>
                  </a:lnTo>
                  <a:lnTo>
                    <a:pt x="462001" y="864085"/>
                  </a:lnTo>
                  <a:lnTo>
                    <a:pt x="462845" y="864085"/>
                  </a:lnTo>
                  <a:lnTo>
                    <a:pt x="463689" y="863241"/>
                  </a:lnTo>
                  <a:lnTo>
                    <a:pt x="464533" y="863241"/>
                  </a:lnTo>
                  <a:lnTo>
                    <a:pt x="465378" y="863241"/>
                  </a:lnTo>
                  <a:lnTo>
                    <a:pt x="466222" y="863241"/>
                  </a:lnTo>
                  <a:lnTo>
                    <a:pt x="466222" y="862397"/>
                  </a:lnTo>
                  <a:lnTo>
                    <a:pt x="467066" y="861554"/>
                  </a:lnTo>
                  <a:lnTo>
                    <a:pt x="467826" y="859022"/>
                  </a:lnTo>
                  <a:lnTo>
                    <a:pt x="467826" y="858179"/>
                  </a:lnTo>
                  <a:lnTo>
                    <a:pt x="468670" y="857335"/>
                  </a:lnTo>
                  <a:lnTo>
                    <a:pt x="468670" y="856491"/>
                  </a:lnTo>
                  <a:lnTo>
                    <a:pt x="469514" y="854804"/>
                  </a:lnTo>
                  <a:lnTo>
                    <a:pt x="470358" y="853960"/>
                  </a:lnTo>
                  <a:lnTo>
                    <a:pt x="470358" y="853116"/>
                  </a:lnTo>
                  <a:lnTo>
                    <a:pt x="471202" y="853116"/>
                  </a:lnTo>
                  <a:lnTo>
                    <a:pt x="471202" y="852272"/>
                  </a:lnTo>
                  <a:lnTo>
                    <a:pt x="472046" y="851428"/>
                  </a:lnTo>
                  <a:lnTo>
                    <a:pt x="472046" y="850585"/>
                  </a:lnTo>
                  <a:lnTo>
                    <a:pt x="472891" y="849741"/>
                  </a:lnTo>
                  <a:lnTo>
                    <a:pt x="472891" y="848897"/>
                  </a:lnTo>
                  <a:lnTo>
                    <a:pt x="473735" y="848053"/>
                  </a:lnTo>
                  <a:lnTo>
                    <a:pt x="473735" y="847210"/>
                  </a:lnTo>
                  <a:lnTo>
                    <a:pt x="474495" y="847210"/>
                  </a:lnTo>
                  <a:lnTo>
                    <a:pt x="474495" y="846366"/>
                  </a:lnTo>
                  <a:lnTo>
                    <a:pt x="475338" y="845522"/>
                  </a:lnTo>
                  <a:lnTo>
                    <a:pt x="475338" y="844679"/>
                  </a:lnTo>
                  <a:lnTo>
                    <a:pt x="476183" y="843835"/>
                  </a:lnTo>
                  <a:lnTo>
                    <a:pt x="477027" y="842991"/>
                  </a:lnTo>
                  <a:lnTo>
                    <a:pt x="477027" y="842147"/>
                  </a:lnTo>
                  <a:lnTo>
                    <a:pt x="477871" y="841304"/>
                  </a:lnTo>
                  <a:lnTo>
                    <a:pt x="477871" y="840460"/>
                  </a:lnTo>
                  <a:lnTo>
                    <a:pt x="478715" y="839616"/>
                  </a:lnTo>
                  <a:lnTo>
                    <a:pt x="479559" y="838772"/>
                  </a:lnTo>
                  <a:lnTo>
                    <a:pt x="479559" y="837929"/>
                  </a:lnTo>
                  <a:lnTo>
                    <a:pt x="480403" y="836241"/>
                  </a:lnTo>
                  <a:lnTo>
                    <a:pt x="481248" y="836241"/>
                  </a:lnTo>
                  <a:lnTo>
                    <a:pt x="481248" y="835397"/>
                  </a:lnTo>
                  <a:lnTo>
                    <a:pt x="482007" y="835397"/>
                  </a:lnTo>
                  <a:lnTo>
                    <a:pt x="482007" y="834553"/>
                  </a:lnTo>
                  <a:lnTo>
                    <a:pt x="482007" y="833710"/>
                  </a:lnTo>
                  <a:lnTo>
                    <a:pt x="482852" y="832866"/>
                  </a:lnTo>
                  <a:lnTo>
                    <a:pt x="482852" y="832107"/>
                  </a:lnTo>
                  <a:lnTo>
                    <a:pt x="484540" y="829575"/>
                  </a:lnTo>
                  <a:lnTo>
                    <a:pt x="484540" y="828731"/>
                  </a:lnTo>
                  <a:lnTo>
                    <a:pt x="485384" y="827888"/>
                  </a:lnTo>
                  <a:lnTo>
                    <a:pt x="485384" y="826200"/>
                  </a:lnTo>
                  <a:lnTo>
                    <a:pt x="486228" y="825357"/>
                  </a:lnTo>
                  <a:lnTo>
                    <a:pt x="486228" y="824513"/>
                  </a:lnTo>
                  <a:lnTo>
                    <a:pt x="487916" y="821138"/>
                  </a:lnTo>
                  <a:lnTo>
                    <a:pt x="488676" y="819450"/>
                  </a:lnTo>
                  <a:lnTo>
                    <a:pt x="489520" y="818607"/>
                  </a:lnTo>
                  <a:lnTo>
                    <a:pt x="489520" y="817763"/>
                  </a:lnTo>
                  <a:lnTo>
                    <a:pt x="489520" y="816919"/>
                  </a:lnTo>
                  <a:lnTo>
                    <a:pt x="490364" y="816075"/>
                  </a:lnTo>
                  <a:lnTo>
                    <a:pt x="491208" y="814388"/>
                  </a:lnTo>
                  <a:lnTo>
                    <a:pt x="492053" y="813544"/>
                  </a:lnTo>
                  <a:lnTo>
                    <a:pt x="492897" y="811013"/>
                  </a:lnTo>
                  <a:lnTo>
                    <a:pt x="493741" y="810169"/>
                  </a:lnTo>
                  <a:lnTo>
                    <a:pt x="493741" y="809325"/>
                  </a:lnTo>
                  <a:lnTo>
                    <a:pt x="494585" y="808482"/>
                  </a:lnTo>
                  <a:lnTo>
                    <a:pt x="495429" y="807638"/>
                  </a:lnTo>
                  <a:lnTo>
                    <a:pt x="495429" y="806794"/>
                  </a:lnTo>
                  <a:lnTo>
                    <a:pt x="496189" y="805950"/>
                  </a:lnTo>
                  <a:lnTo>
                    <a:pt x="498722" y="800888"/>
                  </a:lnTo>
                  <a:lnTo>
                    <a:pt x="498722" y="800044"/>
                  </a:lnTo>
                  <a:lnTo>
                    <a:pt x="499566" y="798357"/>
                  </a:lnTo>
                  <a:lnTo>
                    <a:pt x="501254" y="794981"/>
                  </a:lnTo>
                  <a:lnTo>
                    <a:pt x="502098" y="794138"/>
                  </a:lnTo>
                  <a:lnTo>
                    <a:pt x="502098" y="793294"/>
                  </a:lnTo>
                  <a:lnTo>
                    <a:pt x="503702" y="791607"/>
                  </a:lnTo>
                  <a:lnTo>
                    <a:pt x="507078" y="794138"/>
                  </a:lnTo>
                  <a:lnTo>
                    <a:pt x="507923" y="794981"/>
                  </a:lnTo>
                  <a:lnTo>
                    <a:pt x="508767" y="795825"/>
                  </a:lnTo>
                  <a:lnTo>
                    <a:pt x="510455" y="797513"/>
                  </a:lnTo>
                  <a:lnTo>
                    <a:pt x="511299" y="797513"/>
                  </a:lnTo>
                  <a:lnTo>
                    <a:pt x="512988" y="799200"/>
                  </a:lnTo>
                  <a:lnTo>
                    <a:pt x="514676" y="800044"/>
                  </a:lnTo>
                  <a:lnTo>
                    <a:pt x="515520" y="800888"/>
                  </a:lnTo>
                  <a:lnTo>
                    <a:pt x="517208" y="802575"/>
                  </a:lnTo>
                  <a:lnTo>
                    <a:pt x="518052" y="802575"/>
                  </a:lnTo>
                  <a:lnTo>
                    <a:pt x="518896" y="803335"/>
                  </a:lnTo>
                  <a:lnTo>
                    <a:pt x="520585" y="804179"/>
                  </a:lnTo>
                  <a:lnTo>
                    <a:pt x="522273" y="804179"/>
                  </a:lnTo>
                  <a:lnTo>
                    <a:pt x="522273" y="805022"/>
                  </a:lnTo>
                  <a:lnTo>
                    <a:pt x="523877" y="805022"/>
                  </a:lnTo>
                  <a:lnTo>
                    <a:pt x="523877" y="805866"/>
                  </a:lnTo>
                  <a:lnTo>
                    <a:pt x="526409" y="806710"/>
                  </a:lnTo>
                  <a:lnTo>
                    <a:pt x="528098" y="806710"/>
                  </a:lnTo>
                  <a:lnTo>
                    <a:pt x="529786" y="807554"/>
                  </a:lnTo>
                  <a:lnTo>
                    <a:pt x="531474" y="807554"/>
                  </a:lnTo>
                  <a:lnTo>
                    <a:pt x="533163" y="808397"/>
                  </a:lnTo>
                  <a:lnTo>
                    <a:pt x="534851" y="808397"/>
                  </a:lnTo>
                  <a:lnTo>
                    <a:pt x="537383" y="808397"/>
                  </a:lnTo>
                  <a:lnTo>
                    <a:pt x="538987" y="808397"/>
                  </a:lnTo>
                  <a:lnTo>
                    <a:pt x="540676" y="808397"/>
                  </a:lnTo>
                  <a:lnTo>
                    <a:pt x="542364" y="807554"/>
                  </a:lnTo>
                  <a:lnTo>
                    <a:pt x="544052" y="806710"/>
                  </a:lnTo>
                  <a:lnTo>
                    <a:pt x="545740" y="806710"/>
                  </a:lnTo>
                  <a:lnTo>
                    <a:pt x="546584" y="805866"/>
                  </a:lnTo>
                  <a:lnTo>
                    <a:pt x="547429" y="805866"/>
                  </a:lnTo>
                  <a:lnTo>
                    <a:pt x="547429" y="805022"/>
                  </a:lnTo>
                  <a:lnTo>
                    <a:pt x="549117" y="804179"/>
                  </a:lnTo>
                  <a:lnTo>
                    <a:pt x="549961" y="804179"/>
                  </a:lnTo>
                  <a:lnTo>
                    <a:pt x="549961" y="803335"/>
                  </a:lnTo>
                  <a:lnTo>
                    <a:pt x="550805" y="803335"/>
                  </a:lnTo>
                  <a:lnTo>
                    <a:pt x="552409" y="801647"/>
                  </a:lnTo>
                  <a:lnTo>
                    <a:pt x="553253" y="800803"/>
                  </a:lnTo>
                  <a:lnTo>
                    <a:pt x="554097" y="800803"/>
                  </a:lnTo>
                  <a:lnTo>
                    <a:pt x="554097" y="799960"/>
                  </a:lnTo>
                  <a:lnTo>
                    <a:pt x="554942" y="799116"/>
                  </a:lnTo>
                  <a:lnTo>
                    <a:pt x="555786" y="797428"/>
                  </a:lnTo>
                  <a:lnTo>
                    <a:pt x="557474" y="796585"/>
                  </a:lnTo>
                  <a:lnTo>
                    <a:pt x="558318" y="794897"/>
                  </a:lnTo>
                  <a:lnTo>
                    <a:pt x="558318" y="794053"/>
                  </a:lnTo>
                  <a:lnTo>
                    <a:pt x="560006" y="790679"/>
                  </a:lnTo>
                  <a:lnTo>
                    <a:pt x="560766" y="789835"/>
                  </a:lnTo>
                  <a:lnTo>
                    <a:pt x="561610" y="787304"/>
                  </a:lnTo>
                  <a:lnTo>
                    <a:pt x="562454" y="785616"/>
                  </a:lnTo>
                  <a:lnTo>
                    <a:pt x="563299" y="784772"/>
                  </a:lnTo>
                  <a:lnTo>
                    <a:pt x="564143" y="781397"/>
                  </a:lnTo>
                  <a:lnTo>
                    <a:pt x="564143" y="780553"/>
                  </a:lnTo>
                  <a:lnTo>
                    <a:pt x="564987" y="778866"/>
                  </a:lnTo>
                  <a:lnTo>
                    <a:pt x="565831" y="777178"/>
                  </a:lnTo>
                  <a:lnTo>
                    <a:pt x="566675" y="775491"/>
                  </a:lnTo>
                  <a:lnTo>
                    <a:pt x="567519" y="775491"/>
                  </a:lnTo>
                  <a:lnTo>
                    <a:pt x="568364" y="774647"/>
                  </a:lnTo>
                  <a:lnTo>
                    <a:pt x="569123" y="772960"/>
                  </a:lnTo>
                  <a:lnTo>
                    <a:pt x="570811" y="771272"/>
                  </a:lnTo>
                  <a:lnTo>
                    <a:pt x="571656" y="770429"/>
                  </a:lnTo>
                  <a:lnTo>
                    <a:pt x="573344" y="769585"/>
                  </a:lnTo>
                  <a:lnTo>
                    <a:pt x="574188" y="768741"/>
                  </a:lnTo>
                  <a:lnTo>
                    <a:pt x="575032" y="768741"/>
                  </a:lnTo>
                  <a:lnTo>
                    <a:pt x="576721" y="767897"/>
                  </a:lnTo>
                  <a:lnTo>
                    <a:pt x="577565" y="767897"/>
                  </a:lnTo>
                  <a:lnTo>
                    <a:pt x="579253" y="767897"/>
                  </a:lnTo>
                  <a:lnTo>
                    <a:pt x="580941" y="767053"/>
                  </a:lnTo>
                  <a:lnTo>
                    <a:pt x="582545" y="767897"/>
                  </a:lnTo>
                  <a:lnTo>
                    <a:pt x="584234" y="767897"/>
                  </a:lnTo>
                  <a:lnTo>
                    <a:pt x="585922" y="768741"/>
                  </a:lnTo>
                  <a:lnTo>
                    <a:pt x="587610" y="769585"/>
                  </a:lnTo>
                  <a:lnTo>
                    <a:pt x="589298" y="770429"/>
                  </a:lnTo>
                  <a:lnTo>
                    <a:pt x="590987" y="772116"/>
                  </a:lnTo>
                  <a:lnTo>
                    <a:pt x="592675" y="772960"/>
                  </a:lnTo>
                  <a:lnTo>
                    <a:pt x="593519" y="774647"/>
                  </a:lnTo>
                  <a:lnTo>
                    <a:pt x="594363" y="776250"/>
                  </a:lnTo>
                  <a:lnTo>
                    <a:pt x="596052" y="777094"/>
                  </a:lnTo>
                  <a:lnTo>
                    <a:pt x="596896" y="778782"/>
                  </a:lnTo>
                  <a:lnTo>
                    <a:pt x="598584" y="780469"/>
                  </a:lnTo>
                  <a:lnTo>
                    <a:pt x="599428" y="782157"/>
                  </a:lnTo>
                  <a:lnTo>
                    <a:pt x="601116" y="783000"/>
                  </a:lnTo>
                  <a:lnTo>
                    <a:pt x="601960" y="783844"/>
                  </a:lnTo>
                  <a:lnTo>
                    <a:pt x="601960" y="784688"/>
                  </a:lnTo>
                  <a:lnTo>
                    <a:pt x="603564" y="785532"/>
                  </a:lnTo>
                  <a:lnTo>
                    <a:pt x="605253" y="786375"/>
                  </a:lnTo>
                  <a:lnTo>
                    <a:pt x="606941" y="788063"/>
                  </a:lnTo>
                  <a:lnTo>
                    <a:pt x="608629" y="788906"/>
                  </a:lnTo>
                  <a:lnTo>
                    <a:pt x="608629" y="789750"/>
                  </a:lnTo>
                  <a:lnTo>
                    <a:pt x="609473" y="789750"/>
                  </a:lnTo>
                  <a:lnTo>
                    <a:pt x="611162" y="791438"/>
                  </a:lnTo>
                  <a:lnTo>
                    <a:pt x="612850" y="792197"/>
                  </a:lnTo>
                  <a:lnTo>
                    <a:pt x="614538" y="793041"/>
                  </a:lnTo>
                  <a:lnTo>
                    <a:pt x="616227" y="793885"/>
                  </a:lnTo>
                  <a:lnTo>
                    <a:pt x="617071" y="793885"/>
                  </a:lnTo>
                  <a:lnTo>
                    <a:pt x="618759" y="794728"/>
                  </a:lnTo>
                  <a:lnTo>
                    <a:pt x="620363" y="795572"/>
                  </a:lnTo>
                  <a:lnTo>
                    <a:pt x="622895" y="797260"/>
                  </a:lnTo>
                  <a:lnTo>
                    <a:pt x="624584" y="798104"/>
                  </a:lnTo>
                  <a:lnTo>
                    <a:pt x="627116" y="798104"/>
                  </a:lnTo>
                  <a:lnTo>
                    <a:pt x="628804" y="798947"/>
                  </a:lnTo>
                  <a:lnTo>
                    <a:pt x="630493" y="798947"/>
                  </a:lnTo>
                  <a:lnTo>
                    <a:pt x="634713" y="800635"/>
                  </a:lnTo>
                  <a:lnTo>
                    <a:pt x="636317" y="800635"/>
                  </a:lnTo>
                  <a:lnTo>
                    <a:pt x="638006" y="800635"/>
                  </a:lnTo>
                  <a:lnTo>
                    <a:pt x="639694" y="801479"/>
                  </a:lnTo>
                  <a:lnTo>
                    <a:pt x="641382" y="801479"/>
                  </a:lnTo>
                  <a:lnTo>
                    <a:pt x="643071" y="801479"/>
                  </a:lnTo>
                  <a:lnTo>
                    <a:pt x="644759" y="802322"/>
                  </a:lnTo>
                  <a:lnTo>
                    <a:pt x="646447" y="802238"/>
                  </a:lnTo>
                  <a:lnTo>
                    <a:pt x="647291" y="802238"/>
                  </a:lnTo>
                  <a:lnTo>
                    <a:pt x="650668" y="802238"/>
                  </a:lnTo>
                  <a:lnTo>
                    <a:pt x="653116" y="802238"/>
                  </a:lnTo>
                  <a:lnTo>
                    <a:pt x="653960" y="803082"/>
                  </a:lnTo>
                  <a:lnTo>
                    <a:pt x="654804" y="803082"/>
                  </a:lnTo>
                  <a:lnTo>
                    <a:pt x="655648" y="803082"/>
                  </a:lnTo>
                  <a:lnTo>
                    <a:pt x="656492" y="803082"/>
                  </a:lnTo>
                  <a:lnTo>
                    <a:pt x="658181" y="803082"/>
                  </a:lnTo>
                  <a:lnTo>
                    <a:pt x="659869" y="803925"/>
                  </a:lnTo>
                  <a:lnTo>
                    <a:pt x="661557" y="804769"/>
                  </a:lnTo>
                  <a:lnTo>
                    <a:pt x="663245" y="805613"/>
                  </a:lnTo>
                  <a:lnTo>
                    <a:pt x="664934" y="806457"/>
                  </a:lnTo>
                  <a:lnTo>
                    <a:pt x="666538" y="808144"/>
                  </a:lnTo>
                  <a:lnTo>
                    <a:pt x="668226" y="808988"/>
                  </a:lnTo>
                  <a:lnTo>
                    <a:pt x="669070" y="810675"/>
                  </a:lnTo>
                  <a:lnTo>
                    <a:pt x="671602" y="811519"/>
                  </a:lnTo>
                  <a:lnTo>
                    <a:pt x="673291" y="813207"/>
                  </a:lnTo>
                  <a:lnTo>
                    <a:pt x="678356" y="816497"/>
                  </a:lnTo>
                  <a:lnTo>
                    <a:pt x="680888" y="817341"/>
                  </a:lnTo>
                  <a:lnTo>
                    <a:pt x="682492" y="817341"/>
                  </a:lnTo>
                  <a:lnTo>
                    <a:pt x="686713" y="818185"/>
                  </a:lnTo>
                  <a:lnTo>
                    <a:pt x="689245" y="817341"/>
                  </a:lnTo>
                  <a:lnTo>
                    <a:pt x="694310" y="816497"/>
                  </a:lnTo>
                  <a:lnTo>
                    <a:pt x="696758" y="815653"/>
                  </a:lnTo>
                  <a:lnTo>
                    <a:pt x="699290" y="814810"/>
                  </a:lnTo>
                  <a:lnTo>
                    <a:pt x="700135" y="813966"/>
                  </a:lnTo>
                  <a:lnTo>
                    <a:pt x="701823" y="813122"/>
                  </a:lnTo>
                  <a:lnTo>
                    <a:pt x="702667" y="813122"/>
                  </a:lnTo>
                  <a:lnTo>
                    <a:pt x="703511" y="812279"/>
                  </a:lnTo>
                  <a:lnTo>
                    <a:pt x="704355" y="811435"/>
                  </a:lnTo>
                  <a:lnTo>
                    <a:pt x="705200" y="811435"/>
                  </a:lnTo>
                  <a:lnTo>
                    <a:pt x="705200" y="810591"/>
                  </a:lnTo>
                  <a:lnTo>
                    <a:pt x="706044" y="809747"/>
                  </a:lnTo>
                  <a:lnTo>
                    <a:pt x="706888" y="809747"/>
                  </a:lnTo>
                  <a:lnTo>
                    <a:pt x="706888" y="808904"/>
                  </a:lnTo>
                  <a:lnTo>
                    <a:pt x="707732" y="808904"/>
                  </a:lnTo>
                  <a:lnTo>
                    <a:pt x="708576" y="808060"/>
                  </a:lnTo>
                  <a:lnTo>
                    <a:pt x="708576" y="807300"/>
                  </a:lnTo>
                  <a:lnTo>
                    <a:pt x="709336" y="806457"/>
                  </a:lnTo>
                  <a:lnTo>
                    <a:pt x="710180" y="806457"/>
                  </a:lnTo>
                  <a:lnTo>
                    <a:pt x="710180" y="805613"/>
                  </a:lnTo>
                  <a:lnTo>
                    <a:pt x="711868" y="803925"/>
                  </a:lnTo>
                  <a:lnTo>
                    <a:pt x="711868" y="803082"/>
                  </a:lnTo>
                  <a:lnTo>
                    <a:pt x="712713" y="802238"/>
                  </a:lnTo>
                  <a:lnTo>
                    <a:pt x="715245" y="798863"/>
                  </a:lnTo>
                  <a:lnTo>
                    <a:pt x="716089" y="798863"/>
                  </a:lnTo>
                  <a:lnTo>
                    <a:pt x="716089" y="798019"/>
                  </a:lnTo>
                  <a:lnTo>
                    <a:pt x="716933" y="797175"/>
                  </a:lnTo>
                  <a:lnTo>
                    <a:pt x="716933" y="796332"/>
                  </a:lnTo>
                  <a:lnTo>
                    <a:pt x="717777" y="796332"/>
                  </a:lnTo>
                  <a:lnTo>
                    <a:pt x="717777" y="795488"/>
                  </a:lnTo>
                  <a:lnTo>
                    <a:pt x="718621" y="794644"/>
                  </a:lnTo>
                  <a:lnTo>
                    <a:pt x="718621" y="793800"/>
                  </a:lnTo>
                  <a:lnTo>
                    <a:pt x="719466" y="793800"/>
                  </a:lnTo>
                  <a:lnTo>
                    <a:pt x="719466" y="792957"/>
                  </a:lnTo>
                  <a:lnTo>
                    <a:pt x="720310" y="792957"/>
                  </a:lnTo>
                  <a:lnTo>
                    <a:pt x="721154" y="791269"/>
                  </a:lnTo>
                  <a:lnTo>
                    <a:pt x="721914" y="791269"/>
                  </a:lnTo>
                  <a:lnTo>
                    <a:pt x="721914" y="790425"/>
                  </a:lnTo>
                  <a:lnTo>
                    <a:pt x="722758" y="790425"/>
                  </a:lnTo>
                  <a:lnTo>
                    <a:pt x="722758" y="789582"/>
                  </a:lnTo>
                  <a:lnTo>
                    <a:pt x="723602" y="789582"/>
                  </a:lnTo>
                  <a:lnTo>
                    <a:pt x="724446" y="788738"/>
                  </a:lnTo>
                  <a:lnTo>
                    <a:pt x="725290" y="788738"/>
                  </a:lnTo>
                  <a:lnTo>
                    <a:pt x="725290" y="787894"/>
                  </a:lnTo>
                  <a:lnTo>
                    <a:pt x="726134" y="787894"/>
                  </a:lnTo>
                  <a:lnTo>
                    <a:pt x="726978" y="787050"/>
                  </a:lnTo>
                  <a:lnTo>
                    <a:pt x="727823" y="787050"/>
                  </a:lnTo>
                  <a:lnTo>
                    <a:pt x="728667" y="786207"/>
                  </a:lnTo>
                  <a:lnTo>
                    <a:pt x="729511" y="786207"/>
                  </a:lnTo>
                  <a:lnTo>
                    <a:pt x="730355" y="786207"/>
                  </a:lnTo>
                  <a:lnTo>
                    <a:pt x="730355" y="785363"/>
                  </a:lnTo>
                  <a:lnTo>
                    <a:pt x="731199" y="785363"/>
                  </a:lnTo>
                  <a:lnTo>
                    <a:pt x="732043" y="785363"/>
                  </a:lnTo>
                  <a:lnTo>
                    <a:pt x="732888" y="785363"/>
                  </a:lnTo>
                  <a:lnTo>
                    <a:pt x="733732" y="784519"/>
                  </a:lnTo>
                  <a:lnTo>
                    <a:pt x="734576" y="784519"/>
                  </a:lnTo>
                  <a:lnTo>
                    <a:pt x="735420" y="784519"/>
                  </a:lnTo>
                  <a:lnTo>
                    <a:pt x="736180" y="784519"/>
                  </a:lnTo>
                  <a:lnTo>
                    <a:pt x="737024" y="784519"/>
                  </a:lnTo>
                  <a:lnTo>
                    <a:pt x="737868" y="784519"/>
                  </a:lnTo>
                  <a:lnTo>
                    <a:pt x="738712" y="784519"/>
                  </a:lnTo>
                  <a:lnTo>
                    <a:pt x="739556" y="784519"/>
                  </a:lnTo>
                  <a:lnTo>
                    <a:pt x="740401" y="784519"/>
                  </a:lnTo>
                  <a:lnTo>
                    <a:pt x="741245" y="784519"/>
                  </a:lnTo>
                  <a:lnTo>
                    <a:pt x="742089" y="784519"/>
                  </a:lnTo>
                  <a:lnTo>
                    <a:pt x="742933" y="784519"/>
                  </a:lnTo>
                  <a:lnTo>
                    <a:pt x="743777" y="784519"/>
                  </a:lnTo>
                  <a:lnTo>
                    <a:pt x="744621" y="784519"/>
                  </a:lnTo>
                  <a:lnTo>
                    <a:pt x="745465" y="784519"/>
                  </a:lnTo>
                  <a:lnTo>
                    <a:pt x="745465" y="785363"/>
                  </a:lnTo>
                  <a:lnTo>
                    <a:pt x="746309" y="785363"/>
                  </a:lnTo>
                  <a:lnTo>
                    <a:pt x="747154" y="785363"/>
                  </a:lnTo>
                  <a:lnTo>
                    <a:pt x="747998" y="785363"/>
                  </a:lnTo>
                  <a:lnTo>
                    <a:pt x="748842" y="786207"/>
                  </a:lnTo>
                  <a:lnTo>
                    <a:pt x="749686" y="786207"/>
                  </a:lnTo>
                  <a:lnTo>
                    <a:pt x="750446" y="786207"/>
                  </a:lnTo>
                  <a:lnTo>
                    <a:pt x="751290" y="786207"/>
                  </a:lnTo>
                  <a:lnTo>
                    <a:pt x="752134" y="787050"/>
                  </a:lnTo>
                  <a:lnTo>
                    <a:pt x="752978" y="787050"/>
                  </a:lnTo>
                  <a:lnTo>
                    <a:pt x="753822" y="787050"/>
                  </a:lnTo>
                  <a:lnTo>
                    <a:pt x="754666" y="787894"/>
                  </a:lnTo>
                  <a:lnTo>
                    <a:pt x="755511" y="787894"/>
                  </a:lnTo>
                  <a:lnTo>
                    <a:pt x="756355" y="787894"/>
                  </a:lnTo>
                  <a:lnTo>
                    <a:pt x="757199" y="787894"/>
                  </a:lnTo>
                  <a:lnTo>
                    <a:pt x="758043" y="787894"/>
                  </a:lnTo>
                  <a:lnTo>
                    <a:pt x="758887" y="787894"/>
                  </a:lnTo>
                  <a:lnTo>
                    <a:pt x="759731" y="787894"/>
                  </a:lnTo>
                  <a:lnTo>
                    <a:pt x="760576" y="787894"/>
                  </a:lnTo>
                  <a:lnTo>
                    <a:pt x="761420" y="787894"/>
                  </a:lnTo>
                  <a:lnTo>
                    <a:pt x="762264" y="787894"/>
                  </a:lnTo>
                  <a:lnTo>
                    <a:pt x="763108" y="787894"/>
                  </a:lnTo>
                  <a:lnTo>
                    <a:pt x="763952" y="787894"/>
                  </a:lnTo>
                  <a:lnTo>
                    <a:pt x="764796" y="787894"/>
                  </a:lnTo>
                  <a:lnTo>
                    <a:pt x="765556" y="787894"/>
                  </a:lnTo>
                  <a:lnTo>
                    <a:pt x="766400" y="787894"/>
                  </a:lnTo>
                  <a:lnTo>
                    <a:pt x="767244" y="787894"/>
                  </a:lnTo>
                  <a:lnTo>
                    <a:pt x="768089" y="787894"/>
                  </a:lnTo>
                  <a:lnTo>
                    <a:pt x="768932" y="787050"/>
                  </a:lnTo>
                  <a:lnTo>
                    <a:pt x="769777" y="787050"/>
                  </a:lnTo>
                  <a:lnTo>
                    <a:pt x="770621" y="787050"/>
                  </a:lnTo>
                  <a:lnTo>
                    <a:pt x="771465" y="787050"/>
                  </a:lnTo>
                  <a:lnTo>
                    <a:pt x="772309" y="786207"/>
                  </a:lnTo>
                  <a:lnTo>
                    <a:pt x="773153" y="786207"/>
                  </a:lnTo>
                  <a:lnTo>
                    <a:pt x="773997" y="786207"/>
                  </a:lnTo>
                  <a:lnTo>
                    <a:pt x="774842" y="785363"/>
                  </a:lnTo>
                  <a:lnTo>
                    <a:pt x="775686" y="785363"/>
                  </a:lnTo>
                  <a:lnTo>
                    <a:pt x="776530" y="784519"/>
                  </a:lnTo>
                  <a:lnTo>
                    <a:pt x="777374" y="784519"/>
                  </a:lnTo>
                  <a:lnTo>
                    <a:pt x="778218" y="783675"/>
                  </a:lnTo>
                  <a:lnTo>
                    <a:pt x="779062" y="783675"/>
                  </a:lnTo>
                  <a:lnTo>
                    <a:pt x="779822" y="782832"/>
                  </a:lnTo>
                  <a:lnTo>
                    <a:pt x="780666" y="782832"/>
                  </a:lnTo>
                  <a:lnTo>
                    <a:pt x="781510" y="781988"/>
                  </a:lnTo>
                  <a:lnTo>
                    <a:pt x="783199" y="781988"/>
                  </a:lnTo>
                  <a:lnTo>
                    <a:pt x="783199" y="781144"/>
                  </a:lnTo>
                  <a:lnTo>
                    <a:pt x="784043" y="781144"/>
                  </a:lnTo>
                  <a:lnTo>
                    <a:pt x="784887" y="781144"/>
                  </a:lnTo>
                  <a:lnTo>
                    <a:pt x="785731" y="780300"/>
                  </a:lnTo>
                  <a:lnTo>
                    <a:pt x="786575" y="780300"/>
                  </a:lnTo>
                  <a:lnTo>
                    <a:pt x="787419" y="780300"/>
                  </a:lnTo>
                  <a:lnTo>
                    <a:pt x="788264" y="779457"/>
                  </a:lnTo>
                  <a:lnTo>
                    <a:pt x="789108" y="779457"/>
                  </a:lnTo>
                  <a:lnTo>
                    <a:pt x="789952" y="779457"/>
                  </a:lnTo>
                  <a:lnTo>
                    <a:pt x="790796" y="778613"/>
                  </a:lnTo>
                  <a:lnTo>
                    <a:pt x="791640" y="778613"/>
                  </a:lnTo>
                  <a:lnTo>
                    <a:pt x="792484" y="778613"/>
                  </a:lnTo>
                  <a:lnTo>
                    <a:pt x="793328" y="777769"/>
                  </a:lnTo>
                  <a:lnTo>
                    <a:pt x="794173" y="777769"/>
                  </a:lnTo>
                  <a:lnTo>
                    <a:pt x="795777" y="777769"/>
                  </a:lnTo>
                  <a:lnTo>
                    <a:pt x="796620" y="777769"/>
                  </a:lnTo>
                  <a:lnTo>
                    <a:pt x="796620" y="776925"/>
                  </a:lnTo>
                  <a:lnTo>
                    <a:pt x="797465" y="776925"/>
                  </a:lnTo>
                  <a:lnTo>
                    <a:pt x="798309" y="776925"/>
                  </a:lnTo>
                  <a:lnTo>
                    <a:pt x="799153" y="776925"/>
                  </a:lnTo>
                  <a:lnTo>
                    <a:pt x="799997" y="776925"/>
                  </a:lnTo>
                  <a:lnTo>
                    <a:pt x="799997" y="776166"/>
                  </a:lnTo>
                  <a:lnTo>
                    <a:pt x="800841" y="776166"/>
                  </a:lnTo>
                  <a:lnTo>
                    <a:pt x="801685" y="776166"/>
                  </a:lnTo>
                  <a:lnTo>
                    <a:pt x="802530" y="776166"/>
                  </a:lnTo>
                  <a:lnTo>
                    <a:pt x="803374" y="775322"/>
                  </a:lnTo>
                  <a:lnTo>
                    <a:pt x="804218" y="775322"/>
                  </a:lnTo>
                  <a:lnTo>
                    <a:pt x="805062" y="775322"/>
                  </a:lnTo>
                  <a:lnTo>
                    <a:pt x="805906" y="775322"/>
                  </a:lnTo>
                  <a:lnTo>
                    <a:pt x="806750" y="774478"/>
                  </a:lnTo>
                  <a:lnTo>
                    <a:pt x="807595" y="774478"/>
                  </a:lnTo>
                  <a:lnTo>
                    <a:pt x="808439" y="774478"/>
                  </a:lnTo>
                  <a:lnTo>
                    <a:pt x="809283" y="773635"/>
                  </a:lnTo>
                  <a:lnTo>
                    <a:pt x="810127" y="773635"/>
                  </a:lnTo>
                  <a:lnTo>
                    <a:pt x="810887" y="772791"/>
                  </a:lnTo>
                  <a:lnTo>
                    <a:pt x="812575" y="771947"/>
                  </a:lnTo>
                  <a:lnTo>
                    <a:pt x="813419" y="771947"/>
                  </a:lnTo>
                  <a:lnTo>
                    <a:pt x="814263" y="771103"/>
                  </a:lnTo>
                  <a:lnTo>
                    <a:pt x="815107" y="771103"/>
                  </a:lnTo>
                  <a:lnTo>
                    <a:pt x="815107" y="770260"/>
                  </a:lnTo>
                  <a:lnTo>
                    <a:pt x="815951" y="770260"/>
                  </a:lnTo>
                  <a:lnTo>
                    <a:pt x="817640" y="769416"/>
                  </a:lnTo>
                  <a:lnTo>
                    <a:pt x="818484" y="768572"/>
                  </a:lnTo>
                  <a:lnTo>
                    <a:pt x="819328" y="767729"/>
                  </a:lnTo>
                  <a:lnTo>
                    <a:pt x="820172" y="766885"/>
                  </a:lnTo>
                  <a:lnTo>
                    <a:pt x="821016" y="766041"/>
                  </a:lnTo>
                  <a:lnTo>
                    <a:pt x="821016" y="765197"/>
                  </a:lnTo>
                  <a:lnTo>
                    <a:pt x="821861" y="765197"/>
                  </a:lnTo>
                  <a:lnTo>
                    <a:pt x="821861" y="764354"/>
                  </a:lnTo>
                  <a:lnTo>
                    <a:pt x="822705" y="764354"/>
                  </a:lnTo>
                  <a:lnTo>
                    <a:pt x="822705" y="763510"/>
                  </a:lnTo>
                  <a:lnTo>
                    <a:pt x="823549" y="763510"/>
                  </a:lnTo>
                  <a:lnTo>
                    <a:pt x="823549" y="762666"/>
                  </a:lnTo>
                  <a:lnTo>
                    <a:pt x="824393" y="762666"/>
                  </a:lnTo>
                  <a:lnTo>
                    <a:pt x="824393" y="761822"/>
                  </a:lnTo>
                  <a:lnTo>
                    <a:pt x="825237" y="761822"/>
                  </a:lnTo>
                  <a:lnTo>
                    <a:pt x="825237" y="760978"/>
                  </a:lnTo>
                  <a:lnTo>
                    <a:pt x="826081" y="760978"/>
                  </a:lnTo>
                  <a:lnTo>
                    <a:pt x="826081" y="760135"/>
                  </a:lnTo>
                  <a:lnTo>
                    <a:pt x="826841" y="760135"/>
                  </a:lnTo>
                  <a:lnTo>
                    <a:pt x="826841" y="759291"/>
                  </a:lnTo>
                  <a:lnTo>
                    <a:pt x="827685" y="759291"/>
                  </a:lnTo>
                  <a:lnTo>
                    <a:pt x="827685" y="758447"/>
                  </a:lnTo>
                  <a:lnTo>
                    <a:pt x="828529" y="758447"/>
                  </a:lnTo>
                  <a:lnTo>
                    <a:pt x="828529" y="757603"/>
                  </a:lnTo>
                  <a:lnTo>
                    <a:pt x="829373" y="757603"/>
                  </a:lnTo>
                  <a:lnTo>
                    <a:pt x="829373" y="756760"/>
                  </a:lnTo>
                  <a:lnTo>
                    <a:pt x="830218" y="756760"/>
                  </a:lnTo>
                  <a:lnTo>
                    <a:pt x="831062" y="756760"/>
                  </a:lnTo>
                  <a:lnTo>
                    <a:pt x="831062" y="755916"/>
                  </a:lnTo>
                  <a:lnTo>
                    <a:pt x="831906" y="755916"/>
                  </a:lnTo>
                  <a:lnTo>
                    <a:pt x="831906" y="755072"/>
                  </a:lnTo>
                  <a:lnTo>
                    <a:pt x="832750" y="755072"/>
                  </a:lnTo>
                  <a:lnTo>
                    <a:pt x="833594" y="755072"/>
                  </a:lnTo>
                  <a:lnTo>
                    <a:pt x="834438" y="754228"/>
                  </a:lnTo>
                  <a:lnTo>
                    <a:pt x="835282" y="754228"/>
                  </a:lnTo>
                  <a:lnTo>
                    <a:pt x="836127" y="754228"/>
                  </a:lnTo>
                  <a:lnTo>
                    <a:pt x="836127" y="753469"/>
                  </a:lnTo>
                  <a:lnTo>
                    <a:pt x="836971" y="753469"/>
                  </a:lnTo>
                  <a:lnTo>
                    <a:pt x="837815" y="753469"/>
                  </a:lnTo>
                  <a:lnTo>
                    <a:pt x="838659" y="753469"/>
                  </a:lnTo>
                  <a:lnTo>
                    <a:pt x="839503" y="752625"/>
                  </a:lnTo>
                  <a:lnTo>
                    <a:pt x="840347" y="752625"/>
                  </a:lnTo>
                  <a:lnTo>
                    <a:pt x="841191" y="752625"/>
                  </a:lnTo>
                  <a:lnTo>
                    <a:pt x="842036" y="752625"/>
                  </a:lnTo>
                  <a:lnTo>
                    <a:pt x="842880" y="752625"/>
                  </a:lnTo>
                  <a:lnTo>
                    <a:pt x="843639" y="752625"/>
                  </a:lnTo>
                  <a:lnTo>
                    <a:pt x="844484" y="752625"/>
                  </a:lnTo>
                  <a:lnTo>
                    <a:pt x="845328" y="752625"/>
                  </a:lnTo>
                  <a:lnTo>
                    <a:pt x="847016" y="752625"/>
                  </a:lnTo>
                  <a:lnTo>
                    <a:pt x="847016" y="753469"/>
                  </a:lnTo>
                  <a:lnTo>
                    <a:pt x="847860" y="753469"/>
                  </a:lnTo>
                  <a:lnTo>
                    <a:pt x="848704" y="753469"/>
                  </a:lnTo>
                  <a:lnTo>
                    <a:pt x="849549" y="753469"/>
                  </a:lnTo>
                  <a:lnTo>
                    <a:pt x="850393" y="753469"/>
                  </a:lnTo>
                  <a:lnTo>
                    <a:pt x="850393" y="754313"/>
                  </a:lnTo>
                  <a:lnTo>
                    <a:pt x="851237" y="754313"/>
                  </a:lnTo>
                  <a:lnTo>
                    <a:pt x="852081" y="754313"/>
                  </a:lnTo>
                  <a:lnTo>
                    <a:pt x="852925" y="755156"/>
                  </a:lnTo>
                  <a:lnTo>
                    <a:pt x="853769" y="755156"/>
                  </a:lnTo>
                  <a:lnTo>
                    <a:pt x="854614" y="756000"/>
                  </a:lnTo>
                  <a:lnTo>
                    <a:pt x="855457" y="756000"/>
                  </a:lnTo>
                  <a:lnTo>
                    <a:pt x="856302" y="756844"/>
                  </a:lnTo>
                  <a:lnTo>
                    <a:pt x="857146" y="756844"/>
                  </a:lnTo>
                  <a:lnTo>
                    <a:pt x="857990" y="756844"/>
                  </a:lnTo>
                  <a:lnTo>
                    <a:pt x="857990" y="757688"/>
                  </a:lnTo>
                  <a:lnTo>
                    <a:pt x="858750" y="757688"/>
                  </a:lnTo>
                  <a:lnTo>
                    <a:pt x="859594" y="757688"/>
                  </a:lnTo>
                  <a:lnTo>
                    <a:pt x="860438" y="757688"/>
                  </a:lnTo>
                  <a:lnTo>
                    <a:pt x="861282" y="757688"/>
                  </a:lnTo>
                  <a:lnTo>
                    <a:pt x="862126" y="757688"/>
                  </a:lnTo>
                  <a:lnTo>
                    <a:pt x="862970" y="757688"/>
                  </a:lnTo>
                  <a:lnTo>
                    <a:pt x="863815" y="757688"/>
                  </a:lnTo>
                  <a:lnTo>
                    <a:pt x="864659" y="757688"/>
                  </a:lnTo>
                  <a:lnTo>
                    <a:pt x="865503" y="757688"/>
                  </a:lnTo>
                  <a:lnTo>
                    <a:pt x="866347" y="757688"/>
                  </a:lnTo>
                  <a:lnTo>
                    <a:pt x="867191" y="757688"/>
                  </a:lnTo>
                  <a:lnTo>
                    <a:pt x="868035" y="757688"/>
                  </a:lnTo>
                  <a:lnTo>
                    <a:pt x="868880" y="757688"/>
                  </a:lnTo>
                  <a:lnTo>
                    <a:pt x="869724" y="757688"/>
                  </a:lnTo>
                  <a:lnTo>
                    <a:pt x="870568" y="757688"/>
                  </a:lnTo>
                  <a:lnTo>
                    <a:pt x="871412" y="757688"/>
                  </a:lnTo>
                  <a:lnTo>
                    <a:pt x="872256" y="757688"/>
                  </a:lnTo>
                  <a:lnTo>
                    <a:pt x="873100" y="757688"/>
                  </a:lnTo>
                  <a:lnTo>
                    <a:pt x="873860" y="758532"/>
                  </a:lnTo>
                  <a:lnTo>
                    <a:pt x="874704" y="758532"/>
                  </a:lnTo>
                  <a:lnTo>
                    <a:pt x="875548" y="758532"/>
                  </a:lnTo>
                  <a:lnTo>
                    <a:pt x="876392" y="758532"/>
                  </a:lnTo>
                  <a:lnTo>
                    <a:pt x="877237" y="758532"/>
                  </a:lnTo>
                  <a:lnTo>
                    <a:pt x="878081" y="758532"/>
                  </a:lnTo>
                  <a:lnTo>
                    <a:pt x="878925" y="758532"/>
                  </a:lnTo>
                  <a:lnTo>
                    <a:pt x="879769" y="758532"/>
                  </a:lnTo>
                  <a:lnTo>
                    <a:pt x="880613" y="758532"/>
                  </a:lnTo>
                  <a:lnTo>
                    <a:pt x="881457" y="758532"/>
                  </a:lnTo>
                  <a:lnTo>
                    <a:pt x="882301" y="758532"/>
                  </a:lnTo>
                  <a:lnTo>
                    <a:pt x="883145" y="758532"/>
                  </a:lnTo>
                  <a:lnTo>
                    <a:pt x="883990" y="758532"/>
                  </a:lnTo>
                  <a:lnTo>
                    <a:pt x="884834" y="758532"/>
                  </a:lnTo>
                  <a:lnTo>
                    <a:pt x="885678" y="758532"/>
                  </a:lnTo>
                  <a:lnTo>
                    <a:pt x="886522" y="758532"/>
                  </a:lnTo>
                  <a:lnTo>
                    <a:pt x="887366" y="758532"/>
                  </a:lnTo>
                  <a:lnTo>
                    <a:pt x="888210" y="758532"/>
                  </a:lnTo>
                  <a:lnTo>
                    <a:pt x="888210" y="757688"/>
                  </a:lnTo>
                  <a:lnTo>
                    <a:pt x="889055" y="757688"/>
                  </a:lnTo>
                  <a:lnTo>
                    <a:pt x="889814" y="757688"/>
                  </a:lnTo>
                  <a:lnTo>
                    <a:pt x="890658" y="757688"/>
                  </a:lnTo>
                  <a:lnTo>
                    <a:pt x="891503" y="757688"/>
                  </a:lnTo>
                  <a:lnTo>
                    <a:pt x="892347" y="757688"/>
                  </a:lnTo>
                  <a:lnTo>
                    <a:pt x="893191" y="757688"/>
                  </a:lnTo>
                  <a:lnTo>
                    <a:pt x="893191" y="756844"/>
                  </a:lnTo>
                  <a:lnTo>
                    <a:pt x="894035" y="756844"/>
                  </a:lnTo>
                  <a:lnTo>
                    <a:pt x="894879" y="756844"/>
                  </a:lnTo>
                  <a:lnTo>
                    <a:pt x="895723" y="756844"/>
                  </a:lnTo>
                  <a:lnTo>
                    <a:pt x="896568" y="756844"/>
                  </a:lnTo>
                  <a:lnTo>
                    <a:pt x="897412" y="756844"/>
                  </a:lnTo>
                  <a:lnTo>
                    <a:pt x="898256" y="756844"/>
                  </a:lnTo>
                  <a:lnTo>
                    <a:pt x="899100" y="756844"/>
                  </a:lnTo>
                  <a:lnTo>
                    <a:pt x="899944" y="756844"/>
                  </a:lnTo>
                  <a:lnTo>
                    <a:pt x="900788" y="756844"/>
                  </a:lnTo>
                  <a:lnTo>
                    <a:pt x="900788" y="757688"/>
                  </a:lnTo>
                  <a:lnTo>
                    <a:pt x="899944" y="758532"/>
                  </a:lnTo>
                  <a:lnTo>
                    <a:pt x="900788" y="758532"/>
                  </a:lnTo>
                  <a:lnTo>
                    <a:pt x="901632" y="758532"/>
                  </a:lnTo>
                  <a:lnTo>
                    <a:pt x="902476" y="758532"/>
                  </a:lnTo>
                  <a:lnTo>
                    <a:pt x="903321" y="758532"/>
                  </a:lnTo>
                  <a:lnTo>
                    <a:pt x="903321" y="759375"/>
                  </a:lnTo>
                  <a:lnTo>
                    <a:pt x="904165" y="759375"/>
                  </a:lnTo>
                  <a:lnTo>
                    <a:pt x="904925" y="759375"/>
                  </a:lnTo>
                  <a:lnTo>
                    <a:pt x="905769" y="760219"/>
                  </a:lnTo>
                  <a:lnTo>
                    <a:pt x="907457" y="761063"/>
                  </a:lnTo>
                  <a:lnTo>
                    <a:pt x="908301" y="761063"/>
                  </a:lnTo>
                  <a:lnTo>
                    <a:pt x="909145" y="761907"/>
                  </a:lnTo>
                  <a:lnTo>
                    <a:pt x="909989" y="762750"/>
                  </a:lnTo>
                  <a:lnTo>
                    <a:pt x="910833" y="762750"/>
                  </a:lnTo>
                  <a:lnTo>
                    <a:pt x="911678" y="763594"/>
                  </a:lnTo>
                  <a:lnTo>
                    <a:pt x="912522" y="763594"/>
                  </a:lnTo>
                  <a:lnTo>
                    <a:pt x="912522" y="764438"/>
                  </a:lnTo>
                  <a:lnTo>
                    <a:pt x="914210" y="764438"/>
                  </a:lnTo>
                  <a:lnTo>
                    <a:pt x="915054" y="765282"/>
                  </a:lnTo>
                  <a:lnTo>
                    <a:pt x="916743" y="766125"/>
                  </a:lnTo>
                  <a:lnTo>
                    <a:pt x="918346" y="767813"/>
                  </a:lnTo>
                  <a:lnTo>
                    <a:pt x="919191" y="767813"/>
                  </a:lnTo>
                  <a:lnTo>
                    <a:pt x="920879" y="769500"/>
                  </a:lnTo>
                  <a:lnTo>
                    <a:pt x="922567" y="770344"/>
                  </a:lnTo>
                  <a:lnTo>
                    <a:pt x="926788" y="774563"/>
                  </a:lnTo>
                  <a:lnTo>
                    <a:pt x="928476" y="775407"/>
                  </a:lnTo>
                  <a:lnTo>
                    <a:pt x="929320" y="776250"/>
                  </a:lnTo>
                  <a:lnTo>
                    <a:pt x="930080" y="777094"/>
                  </a:lnTo>
                  <a:lnTo>
                    <a:pt x="930924" y="777094"/>
                  </a:lnTo>
                  <a:lnTo>
                    <a:pt x="932613" y="778782"/>
                  </a:lnTo>
                  <a:lnTo>
                    <a:pt x="934301" y="779625"/>
                  </a:lnTo>
                  <a:lnTo>
                    <a:pt x="935145" y="779625"/>
                  </a:lnTo>
                  <a:lnTo>
                    <a:pt x="935989" y="780469"/>
                  </a:lnTo>
                  <a:lnTo>
                    <a:pt x="937677" y="781313"/>
                  </a:lnTo>
                  <a:lnTo>
                    <a:pt x="938522" y="781313"/>
                  </a:lnTo>
                  <a:lnTo>
                    <a:pt x="939366" y="781313"/>
                  </a:lnTo>
                  <a:lnTo>
                    <a:pt x="939366" y="782157"/>
                  </a:lnTo>
                  <a:lnTo>
                    <a:pt x="940210" y="782157"/>
                  </a:lnTo>
                  <a:lnTo>
                    <a:pt x="941054" y="782157"/>
                  </a:lnTo>
                  <a:lnTo>
                    <a:pt x="943502" y="783000"/>
                  </a:lnTo>
                  <a:lnTo>
                    <a:pt x="944346" y="783000"/>
                  </a:lnTo>
                  <a:lnTo>
                    <a:pt x="944346" y="783844"/>
                  </a:lnTo>
                  <a:lnTo>
                    <a:pt x="946034" y="783844"/>
                  </a:lnTo>
                  <a:lnTo>
                    <a:pt x="947723" y="783844"/>
                  </a:lnTo>
                  <a:lnTo>
                    <a:pt x="948567" y="784688"/>
                  </a:lnTo>
                  <a:lnTo>
                    <a:pt x="949411" y="784688"/>
                  </a:lnTo>
                  <a:lnTo>
                    <a:pt x="951099" y="784688"/>
                  </a:lnTo>
                  <a:lnTo>
                    <a:pt x="951944" y="785532"/>
                  </a:lnTo>
                  <a:lnTo>
                    <a:pt x="953632" y="785532"/>
                  </a:lnTo>
                  <a:lnTo>
                    <a:pt x="955320" y="786375"/>
                  </a:lnTo>
                  <a:lnTo>
                    <a:pt x="956924" y="786375"/>
                  </a:lnTo>
                  <a:lnTo>
                    <a:pt x="957768" y="787219"/>
                  </a:lnTo>
                  <a:lnTo>
                    <a:pt x="958612" y="787219"/>
                  </a:lnTo>
                  <a:lnTo>
                    <a:pt x="959456" y="787219"/>
                  </a:lnTo>
                  <a:lnTo>
                    <a:pt x="960301" y="788063"/>
                  </a:lnTo>
                  <a:lnTo>
                    <a:pt x="961989" y="788063"/>
                  </a:lnTo>
                  <a:lnTo>
                    <a:pt x="962833" y="788063"/>
                  </a:lnTo>
                  <a:lnTo>
                    <a:pt x="964521" y="788906"/>
                  </a:lnTo>
                  <a:lnTo>
                    <a:pt x="965365" y="788906"/>
                  </a:lnTo>
                  <a:lnTo>
                    <a:pt x="966210" y="789750"/>
                  </a:lnTo>
                  <a:lnTo>
                    <a:pt x="967054" y="789750"/>
                  </a:lnTo>
                  <a:lnTo>
                    <a:pt x="968742" y="790594"/>
                  </a:lnTo>
                  <a:lnTo>
                    <a:pt x="969586" y="790594"/>
                  </a:lnTo>
                  <a:lnTo>
                    <a:pt x="970346" y="792282"/>
                  </a:lnTo>
                  <a:lnTo>
                    <a:pt x="972034" y="793125"/>
                  </a:lnTo>
                  <a:lnTo>
                    <a:pt x="973722" y="794813"/>
                  </a:lnTo>
                  <a:lnTo>
                    <a:pt x="974567" y="795657"/>
                  </a:lnTo>
                  <a:lnTo>
                    <a:pt x="974567" y="796500"/>
                  </a:lnTo>
                  <a:lnTo>
                    <a:pt x="975411" y="798188"/>
                  </a:lnTo>
                  <a:lnTo>
                    <a:pt x="975411" y="799032"/>
                  </a:lnTo>
                  <a:lnTo>
                    <a:pt x="976255" y="799032"/>
                  </a:lnTo>
                  <a:lnTo>
                    <a:pt x="976255" y="799875"/>
                  </a:lnTo>
                  <a:lnTo>
                    <a:pt x="977099" y="800719"/>
                  </a:lnTo>
                  <a:lnTo>
                    <a:pt x="977943" y="802407"/>
                  </a:lnTo>
                  <a:lnTo>
                    <a:pt x="978787" y="803250"/>
                  </a:lnTo>
                  <a:lnTo>
                    <a:pt x="978787" y="804094"/>
                  </a:lnTo>
                  <a:lnTo>
                    <a:pt x="979547" y="804938"/>
                  </a:lnTo>
                  <a:lnTo>
                    <a:pt x="980391" y="805781"/>
                  </a:lnTo>
                  <a:lnTo>
                    <a:pt x="981235" y="806625"/>
                  </a:lnTo>
                  <a:lnTo>
                    <a:pt x="982079" y="807469"/>
                  </a:lnTo>
                  <a:lnTo>
                    <a:pt x="982079" y="808313"/>
                  </a:lnTo>
                  <a:lnTo>
                    <a:pt x="982924" y="809157"/>
                  </a:lnTo>
                  <a:lnTo>
                    <a:pt x="983768" y="810000"/>
                  </a:lnTo>
                  <a:lnTo>
                    <a:pt x="984612" y="810844"/>
                  </a:lnTo>
                  <a:lnTo>
                    <a:pt x="986300" y="811688"/>
                  </a:lnTo>
                  <a:lnTo>
                    <a:pt x="987144" y="812532"/>
                  </a:lnTo>
                  <a:lnTo>
                    <a:pt x="987988" y="813375"/>
                  </a:lnTo>
                  <a:lnTo>
                    <a:pt x="988833" y="814219"/>
                  </a:lnTo>
                  <a:lnTo>
                    <a:pt x="989677" y="814219"/>
                  </a:lnTo>
                  <a:lnTo>
                    <a:pt x="990437" y="815063"/>
                  </a:lnTo>
                  <a:lnTo>
                    <a:pt x="991281" y="815907"/>
                  </a:lnTo>
                  <a:lnTo>
                    <a:pt x="992125" y="816750"/>
                  </a:lnTo>
                  <a:lnTo>
                    <a:pt x="992969" y="816750"/>
                  </a:lnTo>
                  <a:lnTo>
                    <a:pt x="994657" y="817594"/>
                  </a:lnTo>
                  <a:lnTo>
                    <a:pt x="995502" y="817594"/>
                  </a:lnTo>
                  <a:lnTo>
                    <a:pt x="996345" y="818438"/>
                  </a:lnTo>
                  <a:lnTo>
                    <a:pt x="998034" y="819282"/>
                  </a:lnTo>
                  <a:lnTo>
                    <a:pt x="999722" y="819282"/>
                  </a:lnTo>
                  <a:lnTo>
                    <a:pt x="1001326" y="820125"/>
                  </a:lnTo>
                  <a:lnTo>
                    <a:pt x="1002170" y="820125"/>
                  </a:lnTo>
                  <a:lnTo>
                    <a:pt x="1003014" y="820125"/>
                  </a:lnTo>
                  <a:lnTo>
                    <a:pt x="1006391" y="820125"/>
                  </a:lnTo>
                  <a:lnTo>
                    <a:pt x="1008079" y="820969"/>
                  </a:lnTo>
                  <a:lnTo>
                    <a:pt x="1009767" y="820969"/>
                  </a:lnTo>
                  <a:lnTo>
                    <a:pt x="1011456" y="821813"/>
                  </a:lnTo>
                  <a:lnTo>
                    <a:pt x="1012300" y="821813"/>
                  </a:lnTo>
                  <a:lnTo>
                    <a:pt x="1013144" y="821813"/>
                  </a:lnTo>
                  <a:lnTo>
                    <a:pt x="1014748" y="821813"/>
                  </a:lnTo>
                  <a:lnTo>
                    <a:pt x="1015592" y="821813"/>
                  </a:lnTo>
                  <a:lnTo>
                    <a:pt x="1016436" y="822656"/>
                  </a:lnTo>
                  <a:lnTo>
                    <a:pt x="1018125" y="822656"/>
                  </a:lnTo>
                  <a:lnTo>
                    <a:pt x="1018969" y="822741"/>
                  </a:lnTo>
                  <a:lnTo>
                    <a:pt x="1020657" y="823585"/>
                  </a:lnTo>
                  <a:lnTo>
                    <a:pt x="1021501" y="823585"/>
                  </a:lnTo>
                  <a:lnTo>
                    <a:pt x="1023189" y="824429"/>
                  </a:lnTo>
                  <a:lnTo>
                    <a:pt x="1024878" y="824429"/>
                  </a:lnTo>
                  <a:lnTo>
                    <a:pt x="1025722" y="825272"/>
                  </a:lnTo>
                  <a:lnTo>
                    <a:pt x="1026566" y="825272"/>
                  </a:lnTo>
                  <a:lnTo>
                    <a:pt x="1027326" y="825272"/>
                  </a:lnTo>
                  <a:lnTo>
                    <a:pt x="1028170" y="826116"/>
                  </a:lnTo>
                  <a:lnTo>
                    <a:pt x="1029014" y="826116"/>
                  </a:lnTo>
                  <a:lnTo>
                    <a:pt x="1030702" y="826116"/>
                  </a:lnTo>
                  <a:lnTo>
                    <a:pt x="1030702" y="826960"/>
                  </a:lnTo>
                  <a:lnTo>
                    <a:pt x="1031546" y="826960"/>
                  </a:lnTo>
                  <a:lnTo>
                    <a:pt x="1032391" y="826960"/>
                  </a:lnTo>
                  <a:lnTo>
                    <a:pt x="1033235" y="827803"/>
                  </a:lnTo>
                  <a:lnTo>
                    <a:pt x="1034079" y="827803"/>
                  </a:lnTo>
                  <a:lnTo>
                    <a:pt x="1034923" y="827803"/>
                  </a:lnTo>
                  <a:lnTo>
                    <a:pt x="1036611" y="828647"/>
                  </a:lnTo>
                  <a:lnTo>
                    <a:pt x="1037455" y="829491"/>
                  </a:lnTo>
                  <a:lnTo>
                    <a:pt x="1038300" y="829491"/>
                  </a:lnTo>
                  <a:lnTo>
                    <a:pt x="1039059" y="830335"/>
                  </a:lnTo>
                  <a:lnTo>
                    <a:pt x="1039903" y="830335"/>
                  </a:lnTo>
                  <a:lnTo>
                    <a:pt x="1040748" y="831178"/>
                  </a:lnTo>
                  <a:lnTo>
                    <a:pt x="1042436" y="832022"/>
                  </a:lnTo>
                  <a:lnTo>
                    <a:pt x="1043280" y="832866"/>
                  </a:lnTo>
                  <a:lnTo>
                    <a:pt x="1044124" y="833710"/>
                  </a:lnTo>
                  <a:lnTo>
                    <a:pt x="1044968" y="834553"/>
                  </a:lnTo>
                  <a:lnTo>
                    <a:pt x="1046657" y="835397"/>
                  </a:lnTo>
                  <a:lnTo>
                    <a:pt x="1046657" y="836241"/>
                  </a:lnTo>
                  <a:lnTo>
                    <a:pt x="1047501" y="837085"/>
                  </a:lnTo>
                  <a:lnTo>
                    <a:pt x="1048345" y="837085"/>
                  </a:lnTo>
                  <a:lnTo>
                    <a:pt x="1048261" y="837929"/>
                  </a:lnTo>
                  <a:lnTo>
                    <a:pt x="1049105" y="838772"/>
                  </a:lnTo>
                  <a:lnTo>
                    <a:pt x="1049949" y="838772"/>
                  </a:lnTo>
                  <a:lnTo>
                    <a:pt x="1050793" y="839616"/>
                  </a:lnTo>
                  <a:lnTo>
                    <a:pt x="1051637" y="840460"/>
                  </a:lnTo>
                  <a:lnTo>
                    <a:pt x="1052481" y="840460"/>
                  </a:lnTo>
                  <a:lnTo>
                    <a:pt x="1053325" y="841304"/>
                  </a:lnTo>
                  <a:lnTo>
                    <a:pt x="1055858" y="842991"/>
                  </a:lnTo>
                  <a:lnTo>
                    <a:pt x="1056702" y="842147"/>
                  </a:lnTo>
                  <a:lnTo>
                    <a:pt x="1057546" y="841304"/>
                  </a:lnTo>
                  <a:lnTo>
                    <a:pt x="1057546" y="840460"/>
                  </a:lnTo>
                  <a:lnTo>
                    <a:pt x="1058390" y="840460"/>
                  </a:lnTo>
                  <a:lnTo>
                    <a:pt x="1060079" y="838772"/>
                  </a:lnTo>
                  <a:lnTo>
                    <a:pt x="1060923" y="837929"/>
                  </a:lnTo>
                  <a:lnTo>
                    <a:pt x="1062526" y="836241"/>
                  </a:lnTo>
                  <a:lnTo>
                    <a:pt x="1063371" y="835397"/>
                  </a:lnTo>
                  <a:lnTo>
                    <a:pt x="1064215" y="834638"/>
                  </a:lnTo>
                  <a:lnTo>
                    <a:pt x="1065059" y="834638"/>
                  </a:lnTo>
                  <a:lnTo>
                    <a:pt x="1065059" y="833794"/>
                  </a:lnTo>
                  <a:lnTo>
                    <a:pt x="1065903" y="832950"/>
                  </a:lnTo>
                  <a:lnTo>
                    <a:pt x="1069280" y="829575"/>
                  </a:lnTo>
                  <a:lnTo>
                    <a:pt x="1070124" y="830419"/>
                  </a:lnTo>
                  <a:lnTo>
                    <a:pt x="1070968" y="830419"/>
                  </a:lnTo>
                  <a:lnTo>
                    <a:pt x="1071812" y="831263"/>
                  </a:lnTo>
                  <a:lnTo>
                    <a:pt x="1072656" y="831263"/>
                  </a:lnTo>
                  <a:lnTo>
                    <a:pt x="1072656" y="832107"/>
                  </a:lnTo>
                  <a:lnTo>
                    <a:pt x="1073501" y="832107"/>
                  </a:lnTo>
                  <a:lnTo>
                    <a:pt x="1074345" y="832107"/>
                  </a:lnTo>
                  <a:lnTo>
                    <a:pt x="1075189" y="832107"/>
                  </a:lnTo>
                  <a:lnTo>
                    <a:pt x="1075189" y="831263"/>
                  </a:lnTo>
                  <a:lnTo>
                    <a:pt x="1075189" y="829575"/>
                  </a:lnTo>
                  <a:lnTo>
                    <a:pt x="1074345" y="826200"/>
                  </a:lnTo>
                  <a:lnTo>
                    <a:pt x="1074345" y="825357"/>
                  </a:lnTo>
                  <a:lnTo>
                    <a:pt x="1075189" y="825357"/>
                  </a:lnTo>
                  <a:lnTo>
                    <a:pt x="1076033" y="824513"/>
                  </a:lnTo>
                  <a:lnTo>
                    <a:pt x="1076877" y="824513"/>
                  </a:lnTo>
                  <a:lnTo>
                    <a:pt x="1077721" y="824513"/>
                  </a:lnTo>
                  <a:lnTo>
                    <a:pt x="1078565" y="824597"/>
                  </a:lnTo>
                  <a:lnTo>
                    <a:pt x="1079409" y="824597"/>
                  </a:lnTo>
                  <a:lnTo>
                    <a:pt x="1080254" y="824597"/>
                  </a:lnTo>
                  <a:lnTo>
                    <a:pt x="1081098" y="824597"/>
                  </a:lnTo>
                  <a:lnTo>
                    <a:pt x="1081942" y="824597"/>
                  </a:lnTo>
                  <a:lnTo>
                    <a:pt x="1082702" y="823753"/>
                  </a:lnTo>
                  <a:lnTo>
                    <a:pt x="1083546" y="823753"/>
                  </a:lnTo>
                  <a:lnTo>
                    <a:pt x="1083546" y="822910"/>
                  </a:lnTo>
                  <a:lnTo>
                    <a:pt x="1083546" y="822066"/>
                  </a:lnTo>
                  <a:lnTo>
                    <a:pt x="1083630" y="821222"/>
                  </a:lnTo>
                  <a:lnTo>
                    <a:pt x="1083630" y="820378"/>
                  </a:lnTo>
                  <a:lnTo>
                    <a:pt x="1083630" y="819535"/>
                  </a:lnTo>
                  <a:lnTo>
                    <a:pt x="1083630" y="818691"/>
                  </a:lnTo>
                  <a:lnTo>
                    <a:pt x="1083630" y="817847"/>
                  </a:lnTo>
                  <a:lnTo>
                    <a:pt x="1083630" y="817004"/>
                  </a:lnTo>
                  <a:lnTo>
                    <a:pt x="1083630" y="816160"/>
                  </a:lnTo>
                  <a:lnTo>
                    <a:pt x="1083630" y="815316"/>
                  </a:lnTo>
                  <a:lnTo>
                    <a:pt x="1082786" y="814472"/>
                  </a:lnTo>
                  <a:lnTo>
                    <a:pt x="1082786" y="813629"/>
                  </a:lnTo>
                  <a:lnTo>
                    <a:pt x="1082786" y="812785"/>
                  </a:lnTo>
                  <a:lnTo>
                    <a:pt x="1082786" y="811941"/>
                  </a:lnTo>
                  <a:lnTo>
                    <a:pt x="1081942" y="810254"/>
                  </a:lnTo>
                  <a:lnTo>
                    <a:pt x="1081942" y="809410"/>
                  </a:lnTo>
                  <a:lnTo>
                    <a:pt x="1081098" y="807722"/>
                  </a:lnTo>
                  <a:lnTo>
                    <a:pt x="1081098" y="806878"/>
                  </a:lnTo>
                  <a:lnTo>
                    <a:pt x="1080254" y="806035"/>
                  </a:lnTo>
                  <a:lnTo>
                    <a:pt x="1079409" y="804347"/>
                  </a:lnTo>
                  <a:lnTo>
                    <a:pt x="1079494" y="803503"/>
                  </a:lnTo>
                  <a:lnTo>
                    <a:pt x="1078650" y="801816"/>
                  </a:lnTo>
                  <a:lnTo>
                    <a:pt x="1077806" y="800972"/>
                  </a:lnTo>
                  <a:lnTo>
                    <a:pt x="1077806" y="799369"/>
                  </a:lnTo>
                  <a:lnTo>
                    <a:pt x="1076962" y="798525"/>
                  </a:lnTo>
                  <a:lnTo>
                    <a:pt x="1076117" y="797682"/>
                  </a:lnTo>
                  <a:lnTo>
                    <a:pt x="1076117" y="795994"/>
                  </a:lnTo>
                  <a:lnTo>
                    <a:pt x="1074429" y="793463"/>
                  </a:lnTo>
                  <a:lnTo>
                    <a:pt x="1073585" y="793463"/>
                  </a:lnTo>
                  <a:lnTo>
                    <a:pt x="1072741" y="794307"/>
                  </a:lnTo>
                  <a:lnTo>
                    <a:pt x="1071897" y="794222"/>
                  </a:lnTo>
                  <a:lnTo>
                    <a:pt x="1071897" y="793463"/>
                  </a:lnTo>
                  <a:lnTo>
                    <a:pt x="1072741" y="793463"/>
                  </a:lnTo>
                  <a:lnTo>
                    <a:pt x="1072741" y="792619"/>
                  </a:lnTo>
                  <a:lnTo>
                    <a:pt x="1073585" y="792619"/>
                  </a:lnTo>
                  <a:lnTo>
                    <a:pt x="1073585" y="791775"/>
                  </a:lnTo>
                  <a:lnTo>
                    <a:pt x="1074429" y="791775"/>
                  </a:lnTo>
                  <a:lnTo>
                    <a:pt x="1075273" y="791775"/>
                  </a:lnTo>
                  <a:lnTo>
                    <a:pt x="1075273" y="790932"/>
                  </a:lnTo>
                  <a:lnTo>
                    <a:pt x="1076117" y="790932"/>
                  </a:lnTo>
                  <a:lnTo>
                    <a:pt x="1076962" y="790088"/>
                  </a:lnTo>
                  <a:lnTo>
                    <a:pt x="1077806" y="790088"/>
                  </a:lnTo>
                  <a:lnTo>
                    <a:pt x="1077806" y="789244"/>
                  </a:lnTo>
                  <a:lnTo>
                    <a:pt x="1078650" y="788400"/>
                  </a:lnTo>
                  <a:lnTo>
                    <a:pt x="1078650" y="787557"/>
                  </a:lnTo>
                  <a:lnTo>
                    <a:pt x="1079494" y="787557"/>
                  </a:lnTo>
                  <a:lnTo>
                    <a:pt x="1079494" y="786713"/>
                  </a:lnTo>
                  <a:lnTo>
                    <a:pt x="1080338" y="785869"/>
                  </a:lnTo>
                  <a:lnTo>
                    <a:pt x="1080338" y="785025"/>
                  </a:lnTo>
                  <a:lnTo>
                    <a:pt x="1081182" y="785025"/>
                  </a:lnTo>
                  <a:lnTo>
                    <a:pt x="1081182" y="784181"/>
                  </a:lnTo>
                  <a:lnTo>
                    <a:pt x="1081182" y="783338"/>
                  </a:lnTo>
                  <a:lnTo>
                    <a:pt x="1081182" y="782494"/>
                  </a:lnTo>
                  <a:lnTo>
                    <a:pt x="1081182" y="781650"/>
                  </a:lnTo>
                  <a:lnTo>
                    <a:pt x="1082027" y="780807"/>
                  </a:lnTo>
                  <a:lnTo>
                    <a:pt x="1082027" y="779963"/>
                  </a:lnTo>
                  <a:lnTo>
                    <a:pt x="1082027" y="779119"/>
                  </a:lnTo>
                  <a:lnTo>
                    <a:pt x="1082027" y="778275"/>
                  </a:lnTo>
                  <a:lnTo>
                    <a:pt x="1082027" y="777432"/>
                  </a:lnTo>
                  <a:lnTo>
                    <a:pt x="1081182" y="776588"/>
                  </a:lnTo>
                  <a:lnTo>
                    <a:pt x="1080423" y="775744"/>
                  </a:lnTo>
                  <a:lnTo>
                    <a:pt x="1079578" y="774900"/>
                  </a:lnTo>
                  <a:lnTo>
                    <a:pt x="1078734" y="774057"/>
                  </a:lnTo>
                  <a:lnTo>
                    <a:pt x="1078734" y="773297"/>
                  </a:lnTo>
                  <a:lnTo>
                    <a:pt x="1077890" y="773213"/>
                  </a:lnTo>
                  <a:lnTo>
                    <a:pt x="1077890" y="772454"/>
                  </a:lnTo>
                  <a:lnTo>
                    <a:pt x="1077046" y="772369"/>
                  </a:lnTo>
                  <a:lnTo>
                    <a:pt x="1076202" y="771525"/>
                  </a:lnTo>
                  <a:lnTo>
                    <a:pt x="1075358" y="771525"/>
                  </a:lnTo>
                  <a:lnTo>
                    <a:pt x="1074513" y="770682"/>
                  </a:lnTo>
                  <a:lnTo>
                    <a:pt x="1074513" y="769838"/>
                  </a:lnTo>
                  <a:lnTo>
                    <a:pt x="1073669" y="769838"/>
                  </a:lnTo>
                  <a:lnTo>
                    <a:pt x="1073669" y="768994"/>
                  </a:lnTo>
                  <a:lnTo>
                    <a:pt x="1073669" y="768150"/>
                  </a:lnTo>
                  <a:lnTo>
                    <a:pt x="1072825" y="767306"/>
                  </a:lnTo>
                  <a:lnTo>
                    <a:pt x="1072825" y="766547"/>
                  </a:lnTo>
                  <a:lnTo>
                    <a:pt x="1071981" y="766463"/>
                  </a:lnTo>
                  <a:lnTo>
                    <a:pt x="1071981" y="765703"/>
                  </a:lnTo>
                  <a:lnTo>
                    <a:pt x="1071221" y="764860"/>
                  </a:lnTo>
                  <a:lnTo>
                    <a:pt x="1071221" y="764016"/>
                  </a:lnTo>
                  <a:lnTo>
                    <a:pt x="1070377" y="764016"/>
                  </a:lnTo>
                  <a:lnTo>
                    <a:pt x="1070377" y="763172"/>
                  </a:lnTo>
                  <a:lnTo>
                    <a:pt x="1069533" y="762328"/>
                  </a:lnTo>
                  <a:lnTo>
                    <a:pt x="1069533" y="761485"/>
                  </a:lnTo>
                  <a:lnTo>
                    <a:pt x="1068689" y="761485"/>
                  </a:lnTo>
                  <a:lnTo>
                    <a:pt x="1068689" y="760641"/>
                  </a:lnTo>
                  <a:lnTo>
                    <a:pt x="1067845" y="759797"/>
                  </a:lnTo>
                  <a:lnTo>
                    <a:pt x="1067845" y="758953"/>
                  </a:lnTo>
                  <a:lnTo>
                    <a:pt x="1067845" y="758110"/>
                  </a:lnTo>
                  <a:lnTo>
                    <a:pt x="1067845" y="757266"/>
                  </a:lnTo>
                  <a:lnTo>
                    <a:pt x="1067845" y="756422"/>
                  </a:lnTo>
                  <a:lnTo>
                    <a:pt x="1067845" y="755578"/>
                  </a:lnTo>
                  <a:lnTo>
                    <a:pt x="1067845" y="754735"/>
                  </a:lnTo>
                  <a:lnTo>
                    <a:pt x="1067845" y="753891"/>
                  </a:lnTo>
                  <a:lnTo>
                    <a:pt x="1067845" y="753047"/>
                  </a:lnTo>
                  <a:lnTo>
                    <a:pt x="1067000" y="752204"/>
                  </a:lnTo>
                  <a:lnTo>
                    <a:pt x="1067000" y="751360"/>
                  </a:lnTo>
                  <a:lnTo>
                    <a:pt x="1067000" y="750516"/>
                  </a:lnTo>
                  <a:lnTo>
                    <a:pt x="1067000" y="749672"/>
                  </a:lnTo>
                  <a:lnTo>
                    <a:pt x="1067000" y="748828"/>
                  </a:lnTo>
                  <a:lnTo>
                    <a:pt x="1067000" y="747985"/>
                  </a:lnTo>
                  <a:lnTo>
                    <a:pt x="1067000" y="747141"/>
                  </a:lnTo>
                  <a:lnTo>
                    <a:pt x="1067085" y="746297"/>
                  </a:lnTo>
                  <a:lnTo>
                    <a:pt x="1067085" y="745453"/>
                  </a:lnTo>
                  <a:lnTo>
                    <a:pt x="1066241" y="744610"/>
                  </a:lnTo>
                  <a:lnTo>
                    <a:pt x="1066241" y="743766"/>
                  </a:lnTo>
                  <a:lnTo>
                    <a:pt x="1066241" y="742922"/>
                  </a:lnTo>
                  <a:lnTo>
                    <a:pt x="1065397" y="742078"/>
                  </a:lnTo>
                  <a:lnTo>
                    <a:pt x="1064553" y="741235"/>
                  </a:lnTo>
                  <a:lnTo>
                    <a:pt x="1064553" y="740391"/>
                  </a:lnTo>
                  <a:lnTo>
                    <a:pt x="1063708" y="740391"/>
                  </a:lnTo>
                  <a:lnTo>
                    <a:pt x="1063708" y="739547"/>
                  </a:lnTo>
                  <a:lnTo>
                    <a:pt x="1062864" y="739547"/>
                  </a:lnTo>
                  <a:lnTo>
                    <a:pt x="1062864" y="738703"/>
                  </a:lnTo>
                  <a:lnTo>
                    <a:pt x="1062864" y="737860"/>
                  </a:lnTo>
                  <a:lnTo>
                    <a:pt x="1062020" y="737860"/>
                  </a:lnTo>
                  <a:lnTo>
                    <a:pt x="1062020" y="737016"/>
                  </a:lnTo>
                  <a:lnTo>
                    <a:pt x="1061176" y="736172"/>
                  </a:lnTo>
                  <a:lnTo>
                    <a:pt x="1060332" y="736172"/>
                  </a:lnTo>
                  <a:lnTo>
                    <a:pt x="1059488" y="736172"/>
                  </a:lnTo>
                  <a:lnTo>
                    <a:pt x="1058643" y="736172"/>
                  </a:lnTo>
                  <a:lnTo>
                    <a:pt x="1058643" y="735329"/>
                  </a:lnTo>
                  <a:lnTo>
                    <a:pt x="1057799" y="735329"/>
                  </a:lnTo>
                  <a:lnTo>
                    <a:pt x="1057040" y="735329"/>
                  </a:lnTo>
                  <a:lnTo>
                    <a:pt x="1056195" y="735329"/>
                  </a:lnTo>
                  <a:lnTo>
                    <a:pt x="1055351" y="735329"/>
                  </a:lnTo>
                  <a:lnTo>
                    <a:pt x="1054507" y="735329"/>
                  </a:lnTo>
                  <a:lnTo>
                    <a:pt x="1053663" y="735329"/>
                  </a:lnTo>
                  <a:lnTo>
                    <a:pt x="1053663" y="734485"/>
                  </a:lnTo>
                  <a:lnTo>
                    <a:pt x="1052819" y="734485"/>
                  </a:lnTo>
                  <a:lnTo>
                    <a:pt x="1051975" y="733641"/>
                  </a:lnTo>
                  <a:lnTo>
                    <a:pt x="1051131" y="733641"/>
                  </a:lnTo>
                  <a:lnTo>
                    <a:pt x="1051131" y="732797"/>
                  </a:lnTo>
                  <a:lnTo>
                    <a:pt x="1050287" y="731953"/>
                  </a:lnTo>
                  <a:lnTo>
                    <a:pt x="1049442" y="731110"/>
                  </a:lnTo>
                  <a:lnTo>
                    <a:pt x="1049442" y="730266"/>
                  </a:lnTo>
                  <a:lnTo>
                    <a:pt x="1048598" y="730266"/>
                  </a:lnTo>
                  <a:lnTo>
                    <a:pt x="1047754" y="729422"/>
                  </a:lnTo>
                  <a:lnTo>
                    <a:pt x="1046910" y="729422"/>
                  </a:lnTo>
                  <a:lnTo>
                    <a:pt x="1046910" y="728578"/>
                  </a:lnTo>
                  <a:lnTo>
                    <a:pt x="1046066" y="727735"/>
                  </a:lnTo>
                  <a:lnTo>
                    <a:pt x="1046066" y="726891"/>
                  </a:lnTo>
                  <a:lnTo>
                    <a:pt x="1045306" y="726891"/>
                  </a:lnTo>
                  <a:lnTo>
                    <a:pt x="1044462" y="726047"/>
                  </a:lnTo>
                  <a:lnTo>
                    <a:pt x="1044462" y="725203"/>
                  </a:lnTo>
                  <a:lnTo>
                    <a:pt x="1043618" y="725203"/>
                  </a:lnTo>
                  <a:lnTo>
                    <a:pt x="1043618" y="724360"/>
                  </a:lnTo>
                  <a:lnTo>
                    <a:pt x="1042773" y="724360"/>
                  </a:lnTo>
                  <a:lnTo>
                    <a:pt x="1042773" y="723516"/>
                  </a:lnTo>
                  <a:lnTo>
                    <a:pt x="1041930" y="722672"/>
                  </a:lnTo>
                  <a:lnTo>
                    <a:pt x="1041085" y="722672"/>
                  </a:lnTo>
                  <a:lnTo>
                    <a:pt x="1040241" y="721828"/>
                  </a:lnTo>
                  <a:lnTo>
                    <a:pt x="1039397" y="721828"/>
                  </a:lnTo>
                  <a:lnTo>
                    <a:pt x="1039397" y="720985"/>
                  </a:lnTo>
                  <a:lnTo>
                    <a:pt x="1038553" y="720985"/>
                  </a:lnTo>
                  <a:lnTo>
                    <a:pt x="1038553" y="720141"/>
                  </a:lnTo>
                  <a:lnTo>
                    <a:pt x="1037709" y="720141"/>
                  </a:lnTo>
                  <a:lnTo>
                    <a:pt x="1037709" y="719297"/>
                  </a:lnTo>
                  <a:lnTo>
                    <a:pt x="1036865" y="718454"/>
                  </a:lnTo>
                  <a:lnTo>
                    <a:pt x="1036865" y="717610"/>
                  </a:lnTo>
                  <a:lnTo>
                    <a:pt x="1036865" y="716766"/>
                  </a:lnTo>
                  <a:lnTo>
                    <a:pt x="1036020" y="716766"/>
                  </a:lnTo>
                  <a:lnTo>
                    <a:pt x="1036020" y="715922"/>
                  </a:lnTo>
                  <a:lnTo>
                    <a:pt x="1036020" y="715078"/>
                  </a:lnTo>
                  <a:lnTo>
                    <a:pt x="1036105" y="714235"/>
                  </a:lnTo>
                  <a:lnTo>
                    <a:pt x="1036105" y="713391"/>
                  </a:lnTo>
                  <a:lnTo>
                    <a:pt x="1036105" y="712547"/>
                  </a:lnTo>
                  <a:lnTo>
                    <a:pt x="1036949" y="712547"/>
                  </a:lnTo>
                  <a:lnTo>
                    <a:pt x="1036949" y="711703"/>
                  </a:lnTo>
                  <a:lnTo>
                    <a:pt x="1036949" y="710860"/>
                  </a:lnTo>
                  <a:lnTo>
                    <a:pt x="1036949" y="710016"/>
                  </a:lnTo>
                  <a:lnTo>
                    <a:pt x="1036949" y="709172"/>
                  </a:lnTo>
                  <a:lnTo>
                    <a:pt x="1036949" y="708328"/>
                  </a:lnTo>
                  <a:lnTo>
                    <a:pt x="1036949" y="707485"/>
                  </a:lnTo>
                  <a:lnTo>
                    <a:pt x="1036949" y="706641"/>
                  </a:lnTo>
                  <a:lnTo>
                    <a:pt x="1036105" y="706641"/>
                  </a:lnTo>
                  <a:lnTo>
                    <a:pt x="1036105" y="705797"/>
                  </a:lnTo>
                  <a:lnTo>
                    <a:pt x="1035261" y="704953"/>
                  </a:lnTo>
                  <a:lnTo>
                    <a:pt x="1035261" y="704110"/>
                  </a:lnTo>
                  <a:lnTo>
                    <a:pt x="1034417" y="703266"/>
                  </a:lnTo>
                  <a:lnTo>
                    <a:pt x="1034417" y="702422"/>
                  </a:lnTo>
                  <a:lnTo>
                    <a:pt x="1033572" y="701579"/>
                  </a:lnTo>
                  <a:lnTo>
                    <a:pt x="1033572" y="700735"/>
                  </a:lnTo>
                  <a:lnTo>
                    <a:pt x="1032728" y="700735"/>
                  </a:lnTo>
                  <a:lnTo>
                    <a:pt x="1031884" y="699891"/>
                  </a:lnTo>
                  <a:lnTo>
                    <a:pt x="1031040" y="699047"/>
                  </a:lnTo>
                  <a:lnTo>
                    <a:pt x="1030196" y="699047"/>
                  </a:lnTo>
                  <a:lnTo>
                    <a:pt x="1030196" y="698203"/>
                  </a:lnTo>
                  <a:lnTo>
                    <a:pt x="1031040" y="697360"/>
                  </a:lnTo>
                  <a:lnTo>
                    <a:pt x="1031040" y="696516"/>
                  </a:lnTo>
                  <a:lnTo>
                    <a:pt x="1031040" y="695672"/>
                  </a:lnTo>
                  <a:lnTo>
                    <a:pt x="1031040" y="694828"/>
                  </a:lnTo>
                  <a:lnTo>
                    <a:pt x="1031040" y="693985"/>
                  </a:lnTo>
                  <a:lnTo>
                    <a:pt x="1031124" y="693141"/>
                  </a:lnTo>
                  <a:lnTo>
                    <a:pt x="1031124" y="692297"/>
                  </a:lnTo>
                  <a:lnTo>
                    <a:pt x="1031124" y="691453"/>
                  </a:lnTo>
                  <a:lnTo>
                    <a:pt x="1031124" y="690610"/>
                  </a:lnTo>
                  <a:lnTo>
                    <a:pt x="1031124" y="689766"/>
                  </a:lnTo>
                  <a:lnTo>
                    <a:pt x="1035261" y="689850"/>
                  </a:lnTo>
                  <a:lnTo>
                    <a:pt x="1035261" y="689006"/>
                  </a:lnTo>
                  <a:lnTo>
                    <a:pt x="1035261" y="688163"/>
                  </a:lnTo>
                  <a:lnTo>
                    <a:pt x="1035261" y="687319"/>
                  </a:lnTo>
                  <a:lnTo>
                    <a:pt x="1035261" y="686475"/>
                  </a:lnTo>
                  <a:lnTo>
                    <a:pt x="1035345" y="685632"/>
                  </a:lnTo>
                  <a:lnTo>
                    <a:pt x="1035345" y="684788"/>
                  </a:lnTo>
                  <a:lnTo>
                    <a:pt x="1035345" y="683944"/>
                  </a:lnTo>
                  <a:lnTo>
                    <a:pt x="1035345" y="683100"/>
                  </a:lnTo>
                  <a:lnTo>
                    <a:pt x="1035345" y="682257"/>
                  </a:lnTo>
                  <a:lnTo>
                    <a:pt x="1035345" y="680569"/>
                  </a:lnTo>
                  <a:lnTo>
                    <a:pt x="1034501" y="680569"/>
                  </a:lnTo>
                  <a:lnTo>
                    <a:pt x="1033657" y="680569"/>
                  </a:lnTo>
                  <a:lnTo>
                    <a:pt x="1032813" y="679725"/>
                  </a:lnTo>
                  <a:lnTo>
                    <a:pt x="1031968" y="679725"/>
                  </a:lnTo>
                  <a:lnTo>
                    <a:pt x="1031968" y="678882"/>
                  </a:lnTo>
                  <a:lnTo>
                    <a:pt x="1031968" y="678038"/>
                  </a:lnTo>
                  <a:lnTo>
                    <a:pt x="1031968" y="676350"/>
                  </a:lnTo>
                  <a:lnTo>
                    <a:pt x="1031968" y="674663"/>
                  </a:lnTo>
                  <a:lnTo>
                    <a:pt x="1031968" y="672131"/>
                  </a:lnTo>
                  <a:lnTo>
                    <a:pt x="1031968" y="670444"/>
                  </a:lnTo>
                  <a:lnTo>
                    <a:pt x="1031968" y="668757"/>
                  </a:lnTo>
                  <a:lnTo>
                    <a:pt x="1031968" y="667069"/>
                  </a:lnTo>
                  <a:lnTo>
                    <a:pt x="1031968" y="666225"/>
                  </a:lnTo>
                  <a:lnTo>
                    <a:pt x="1031968" y="665382"/>
                  </a:lnTo>
                  <a:lnTo>
                    <a:pt x="1031968" y="664538"/>
                  </a:lnTo>
                  <a:lnTo>
                    <a:pt x="1031124" y="663694"/>
                  </a:lnTo>
                  <a:lnTo>
                    <a:pt x="1031124" y="662850"/>
                  </a:lnTo>
                  <a:lnTo>
                    <a:pt x="1031209" y="662007"/>
                  </a:lnTo>
                  <a:lnTo>
                    <a:pt x="1031209" y="661163"/>
                  </a:lnTo>
                  <a:lnTo>
                    <a:pt x="1031209" y="660319"/>
                  </a:lnTo>
                  <a:lnTo>
                    <a:pt x="1031209" y="659475"/>
                  </a:lnTo>
                  <a:lnTo>
                    <a:pt x="1031209" y="658632"/>
                  </a:lnTo>
                  <a:lnTo>
                    <a:pt x="1031209" y="657788"/>
                  </a:lnTo>
                  <a:lnTo>
                    <a:pt x="1031209" y="656944"/>
                  </a:lnTo>
                  <a:lnTo>
                    <a:pt x="1032897" y="656944"/>
                  </a:lnTo>
                  <a:lnTo>
                    <a:pt x="1033741" y="656944"/>
                  </a:lnTo>
                  <a:lnTo>
                    <a:pt x="1034585" y="656944"/>
                  </a:lnTo>
                  <a:lnTo>
                    <a:pt x="1034585" y="656100"/>
                  </a:lnTo>
                  <a:lnTo>
                    <a:pt x="1035429" y="654413"/>
                  </a:lnTo>
                  <a:lnTo>
                    <a:pt x="1035429" y="653569"/>
                  </a:lnTo>
                  <a:lnTo>
                    <a:pt x="1035429" y="652725"/>
                  </a:lnTo>
                  <a:lnTo>
                    <a:pt x="1035429" y="651038"/>
                  </a:lnTo>
                  <a:lnTo>
                    <a:pt x="1035429" y="650194"/>
                  </a:lnTo>
                  <a:lnTo>
                    <a:pt x="1034585" y="650194"/>
                  </a:lnTo>
                  <a:lnTo>
                    <a:pt x="1033741" y="649350"/>
                  </a:lnTo>
                  <a:lnTo>
                    <a:pt x="1032897" y="649350"/>
                  </a:lnTo>
                  <a:lnTo>
                    <a:pt x="1031209" y="647663"/>
                  </a:lnTo>
                  <a:lnTo>
                    <a:pt x="1029521" y="646819"/>
                  </a:lnTo>
                  <a:lnTo>
                    <a:pt x="1026988" y="645975"/>
                  </a:lnTo>
                  <a:lnTo>
                    <a:pt x="1026144" y="645975"/>
                  </a:lnTo>
                  <a:lnTo>
                    <a:pt x="1025300" y="645132"/>
                  </a:lnTo>
                  <a:lnTo>
                    <a:pt x="1024456" y="645132"/>
                  </a:lnTo>
                  <a:lnTo>
                    <a:pt x="1023611" y="645132"/>
                  </a:lnTo>
                  <a:lnTo>
                    <a:pt x="1023611" y="644288"/>
                  </a:lnTo>
                  <a:lnTo>
                    <a:pt x="1021163" y="644288"/>
                  </a:lnTo>
                  <a:lnTo>
                    <a:pt x="1019475" y="642600"/>
                  </a:lnTo>
                  <a:lnTo>
                    <a:pt x="1016098" y="641757"/>
                  </a:lnTo>
                  <a:lnTo>
                    <a:pt x="1015254" y="641757"/>
                  </a:lnTo>
                  <a:lnTo>
                    <a:pt x="1013566" y="640913"/>
                  </a:lnTo>
                  <a:lnTo>
                    <a:pt x="1011034" y="639225"/>
                  </a:lnTo>
                  <a:lnTo>
                    <a:pt x="1007657" y="638381"/>
                  </a:lnTo>
                  <a:lnTo>
                    <a:pt x="1006813" y="638381"/>
                  </a:lnTo>
                  <a:lnTo>
                    <a:pt x="1006897" y="637538"/>
                  </a:lnTo>
                  <a:lnTo>
                    <a:pt x="1006053" y="637538"/>
                  </a:lnTo>
                  <a:lnTo>
                    <a:pt x="1006897" y="635850"/>
                  </a:lnTo>
                  <a:lnTo>
                    <a:pt x="1006897" y="635007"/>
                  </a:lnTo>
                  <a:lnTo>
                    <a:pt x="1007741" y="635007"/>
                  </a:lnTo>
                  <a:lnTo>
                    <a:pt x="1007741" y="634163"/>
                  </a:lnTo>
                  <a:lnTo>
                    <a:pt x="1007741" y="633319"/>
                  </a:lnTo>
                  <a:lnTo>
                    <a:pt x="1008586" y="632475"/>
                  </a:lnTo>
                  <a:lnTo>
                    <a:pt x="1009430" y="631632"/>
                  </a:lnTo>
                  <a:lnTo>
                    <a:pt x="1009430" y="630788"/>
                  </a:lnTo>
                  <a:lnTo>
                    <a:pt x="1009430" y="629944"/>
                  </a:lnTo>
                  <a:lnTo>
                    <a:pt x="1009430" y="629100"/>
                  </a:lnTo>
                  <a:lnTo>
                    <a:pt x="1009430" y="628257"/>
                  </a:lnTo>
                  <a:lnTo>
                    <a:pt x="1009430" y="627413"/>
                  </a:lnTo>
                  <a:lnTo>
                    <a:pt x="1009430" y="626569"/>
                  </a:lnTo>
                  <a:lnTo>
                    <a:pt x="1009430" y="625725"/>
                  </a:lnTo>
                  <a:lnTo>
                    <a:pt x="1010274" y="624882"/>
                  </a:lnTo>
                  <a:lnTo>
                    <a:pt x="1010274" y="624038"/>
                  </a:lnTo>
                  <a:lnTo>
                    <a:pt x="1010274" y="623194"/>
                  </a:lnTo>
                  <a:lnTo>
                    <a:pt x="1010274" y="622350"/>
                  </a:lnTo>
                  <a:lnTo>
                    <a:pt x="1010274" y="621506"/>
                  </a:lnTo>
                  <a:lnTo>
                    <a:pt x="1009430" y="621506"/>
                  </a:lnTo>
                  <a:lnTo>
                    <a:pt x="1008586" y="621506"/>
                  </a:lnTo>
                  <a:lnTo>
                    <a:pt x="1006053" y="621506"/>
                  </a:lnTo>
                  <a:lnTo>
                    <a:pt x="1005209" y="621506"/>
                  </a:lnTo>
                  <a:lnTo>
                    <a:pt x="1000988" y="620663"/>
                  </a:lnTo>
                  <a:lnTo>
                    <a:pt x="1000144" y="620663"/>
                  </a:lnTo>
                  <a:lnTo>
                    <a:pt x="999300" y="620663"/>
                  </a:lnTo>
                  <a:lnTo>
                    <a:pt x="998456" y="620663"/>
                  </a:lnTo>
                  <a:lnTo>
                    <a:pt x="997612" y="620663"/>
                  </a:lnTo>
                  <a:lnTo>
                    <a:pt x="996768" y="620663"/>
                  </a:lnTo>
                  <a:lnTo>
                    <a:pt x="996008" y="620663"/>
                  </a:lnTo>
                  <a:lnTo>
                    <a:pt x="995164" y="620663"/>
                  </a:lnTo>
                  <a:lnTo>
                    <a:pt x="994320" y="620663"/>
                  </a:lnTo>
                  <a:lnTo>
                    <a:pt x="994320" y="619819"/>
                  </a:lnTo>
                  <a:lnTo>
                    <a:pt x="993475" y="619819"/>
                  </a:lnTo>
                  <a:lnTo>
                    <a:pt x="994320" y="618132"/>
                  </a:lnTo>
                  <a:lnTo>
                    <a:pt x="994320" y="617288"/>
                  </a:lnTo>
                  <a:lnTo>
                    <a:pt x="993475" y="617288"/>
                  </a:lnTo>
                  <a:lnTo>
                    <a:pt x="993475" y="616444"/>
                  </a:lnTo>
                  <a:lnTo>
                    <a:pt x="993475" y="615600"/>
                  </a:lnTo>
                  <a:lnTo>
                    <a:pt x="993475" y="614757"/>
                  </a:lnTo>
                  <a:lnTo>
                    <a:pt x="993475" y="613913"/>
                  </a:lnTo>
                  <a:lnTo>
                    <a:pt x="994320" y="613913"/>
                  </a:lnTo>
                  <a:lnTo>
                    <a:pt x="994320" y="613069"/>
                  </a:lnTo>
                  <a:lnTo>
                    <a:pt x="994320" y="612225"/>
                  </a:lnTo>
                  <a:lnTo>
                    <a:pt x="994320" y="611382"/>
                  </a:lnTo>
                  <a:lnTo>
                    <a:pt x="994320" y="610538"/>
                  </a:lnTo>
                  <a:lnTo>
                    <a:pt x="994320" y="609694"/>
                  </a:lnTo>
                  <a:lnTo>
                    <a:pt x="994320" y="608850"/>
                  </a:lnTo>
                  <a:lnTo>
                    <a:pt x="995164" y="608007"/>
                  </a:lnTo>
                  <a:lnTo>
                    <a:pt x="995164" y="607163"/>
                  </a:lnTo>
                  <a:lnTo>
                    <a:pt x="995164" y="605475"/>
                  </a:lnTo>
                  <a:lnTo>
                    <a:pt x="995164" y="604631"/>
                  </a:lnTo>
                  <a:lnTo>
                    <a:pt x="995164" y="603788"/>
                  </a:lnTo>
                  <a:lnTo>
                    <a:pt x="995164" y="602944"/>
                  </a:lnTo>
                  <a:lnTo>
                    <a:pt x="995164" y="601257"/>
                  </a:lnTo>
                  <a:lnTo>
                    <a:pt x="996008" y="599569"/>
                  </a:lnTo>
                  <a:lnTo>
                    <a:pt x="996008" y="598725"/>
                  </a:lnTo>
                  <a:lnTo>
                    <a:pt x="996008" y="597882"/>
                  </a:lnTo>
                  <a:lnTo>
                    <a:pt x="996008" y="596194"/>
                  </a:lnTo>
                  <a:lnTo>
                    <a:pt x="996008" y="595350"/>
                  </a:lnTo>
                  <a:lnTo>
                    <a:pt x="996008" y="594507"/>
                  </a:lnTo>
                  <a:lnTo>
                    <a:pt x="996008" y="593663"/>
                  </a:lnTo>
                  <a:lnTo>
                    <a:pt x="996008" y="592819"/>
                  </a:lnTo>
                  <a:lnTo>
                    <a:pt x="996852" y="591975"/>
                  </a:lnTo>
                  <a:lnTo>
                    <a:pt x="996852" y="589444"/>
                  </a:lnTo>
                  <a:lnTo>
                    <a:pt x="996852" y="588600"/>
                  </a:lnTo>
                  <a:lnTo>
                    <a:pt x="996852" y="586913"/>
                  </a:lnTo>
                  <a:lnTo>
                    <a:pt x="996852" y="586069"/>
                  </a:lnTo>
                  <a:lnTo>
                    <a:pt x="996936" y="584382"/>
                  </a:lnTo>
                  <a:lnTo>
                    <a:pt x="996936" y="582694"/>
                  </a:lnTo>
                  <a:lnTo>
                    <a:pt x="996936" y="581850"/>
                  </a:lnTo>
                  <a:lnTo>
                    <a:pt x="996936" y="581007"/>
                  </a:lnTo>
                  <a:lnTo>
                    <a:pt x="997781" y="581007"/>
                  </a:lnTo>
                  <a:lnTo>
                    <a:pt x="997781" y="580163"/>
                  </a:lnTo>
                  <a:lnTo>
                    <a:pt x="997781" y="578475"/>
                  </a:lnTo>
                  <a:lnTo>
                    <a:pt x="996936" y="577632"/>
                  </a:lnTo>
                  <a:lnTo>
                    <a:pt x="996936" y="575944"/>
                  </a:lnTo>
                  <a:lnTo>
                    <a:pt x="996092" y="575944"/>
                  </a:lnTo>
                  <a:lnTo>
                    <a:pt x="996092" y="575100"/>
                  </a:lnTo>
                  <a:lnTo>
                    <a:pt x="996092" y="574257"/>
                  </a:lnTo>
                  <a:lnTo>
                    <a:pt x="995248" y="573413"/>
                  </a:lnTo>
                  <a:lnTo>
                    <a:pt x="995248" y="572569"/>
                  </a:lnTo>
                  <a:lnTo>
                    <a:pt x="996092" y="572569"/>
                  </a:lnTo>
                  <a:lnTo>
                    <a:pt x="996936" y="571725"/>
                  </a:lnTo>
                  <a:lnTo>
                    <a:pt x="996936" y="570881"/>
                  </a:lnTo>
                  <a:lnTo>
                    <a:pt x="997781" y="570038"/>
                  </a:lnTo>
                  <a:lnTo>
                    <a:pt x="998625" y="568435"/>
                  </a:lnTo>
                  <a:lnTo>
                    <a:pt x="998625" y="567591"/>
                  </a:lnTo>
                  <a:lnTo>
                    <a:pt x="998625" y="566747"/>
                  </a:lnTo>
                  <a:lnTo>
                    <a:pt x="998625" y="565060"/>
                  </a:lnTo>
                  <a:lnTo>
                    <a:pt x="998625" y="564216"/>
                  </a:lnTo>
                  <a:lnTo>
                    <a:pt x="999469" y="563372"/>
                  </a:lnTo>
                  <a:lnTo>
                    <a:pt x="999469" y="562528"/>
                  </a:lnTo>
                  <a:lnTo>
                    <a:pt x="999469" y="560841"/>
                  </a:lnTo>
                  <a:lnTo>
                    <a:pt x="999469" y="559997"/>
                  </a:lnTo>
                  <a:lnTo>
                    <a:pt x="999469" y="559153"/>
                  </a:lnTo>
                  <a:lnTo>
                    <a:pt x="1000313" y="558310"/>
                  </a:lnTo>
                  <a:lnTo>
                    <a:pt x="1000313" y="557466"/>
                  </a:lnTo>
                  <a:lnTo>
                    <a:pt x="999469" y="556622"/>
                  </a:lnTo>
                  <a:lnTo>
                    <a:pt x="999469" y="555779"/>
                  </a:lnTo>
                  <a:lnTo>
                    <a:pt x="998625" y="554935"/>
                  </a:lnTo>
                  <a:lnTo>
                    <a:pt x="998625" y="554091"/>
                  </a:lnTo>
                  <a:lnTo>
                    <a:pt x="997781" y="554091"/>
                  </a:lnTo>
                  <a:lnTo>
                    <a:pt x="997781" y="553247"/>
                  </a:lnTo>
                  <a:lnTo>
                    <a:pt x="997781" y="552403"/>
                  </a:lnTo>
                  <a:lnTo>
                    <a:pt x="997781" y="551560"/>
                  </a:lnTo>
                  <a:lnTo>
                    <a:pt x="996936" y="551560"/>
                  </a:lnTo>
                  <a:lnTo>
                    <a:pt x="996936" y="550716"/>
                  </a:lnTo>
                  <a:lnTo>
                    <a:pt x="996936" y="549872"/>
                  </a:lnTo>
                  <a:lnTo>
                    <a:pt x="997021" y="549028"/>
                  </a:lnTo>
                  <a:lnTo>
                    <a:pt x="997021" y="548185"/>
                  </a:lnTo>
                  <a:lnTo>
                    <a:pt x="997021" y="547341"/>
                  </a:lnTo>
                  <a:lnTo>
                    <a:pt x="997021" y="546497"/>
                  </a:lnTo>
                  <a:lnTo>
                    <a:pt x="997865" y="545653"/>
                  </a:lnTo>
                  <a:lnTo>
                    <a:pt x="997865" y="544810"/>
                  </a:lnTo>
                  <a:lnTo>
                    <a:pt x="997021" y="544810"/>
                  </a:lnTo>
                  <a:lnTo>
                    <a:pt x="996177" y="544810"/>
                  </a:lnTo>
                  <a:lnTo>
                    <a:pt x="995333" y="544810"/>
                  </a:lnTo>
                  <a:lnTo>
                    <a:pt x="994488" y="544810"/>
                  </a:lnTo>
                  <a:lnTo>
                    <a:pt x="994488" y="543966"/>
                  </a:lnTo>
                  <a:lnTo>
                    <a:pt x="993644" y="543966"/>
                  </a:lnTo>
                  <a:lnTo>
                    <a:pt x="992800" y="543122"/>
                  </a:lnTo>
                  <a:lnTo>
                    <a:pt x="991956" y="543122"/>
                  </a:lnTo>
                  <a:lnTo>
                    <a:pt x="992800" y="541435"/>
                  </a:lnTo>
                  <a:lnTo>
                    <a:pt x="992800" y="540591"/>
                  </a:lnTo>
                  <a:lnTo>
                    <a:pt x="992800" y="539747"/>
                  </a:lnTo>
                  <a:lnTo>
                    <a:pt x="991956" y="539747"/>
                  </a:lnTo>
                  <a:lnTo>
                    <a:pt x="991112" y="539747"/>
                  </a:lnTo>
                  <a:lnTo>
                    <a:pt x="990268" y="540591"/>
                  </a:lnTo>
                  <a:lnTo>
                    <a:pt x="990268" y="539747"/>
                  </a:lnTo>
                  <a:lnTo>
                    <a:pt x="990268" y="538904"/>
                  </a:lnTo>
                  <a:lnTo>
                    <a:pt x="990268" y="538060"/>
                  </a:lnTo>
                  <a:lnTo>
                    <a:pt x="990268" y="537216"/>
                  </a:lnTo>
                  <a:lnTo>
                    <a:pt x="990268" y="535528"/>
                  </a:lnTo>
                  <a:lnTo>
                    <a:pt x="990268" y="532997"/>
                  </a:lnTo>
                  <a:lnTo>
                    <a:pt x="989424" y="530466"/>
                  </a:lnTo>
                  <a:lnTo>
                    <a:pt x="990268" y="529622"/>
                  </a:lnTo>
                  <a:lnTo>
                    <a:pt x="991112" y="529622"/>
                  </a:lnTo>
                  <a:lnTo>
                    <a:pt x="991112" y="528778"/>
                  </a:lnTo>
                  <a:lnTo>
                    <a:pt x="990268" y="528778"/>
                  </a:lnTo>
                  <a:lnTo>
                    <a:pt x="990268" y="527935"/>
                  </a:lnTo>
                  <a:lnTo>
                    <a:pt x="990268" y="527091"/>
                  </a:lnTo>
                  <a:lnTo>
                    <a:pt x="989424" y="527091"/>
                  </a:lnTo>
                  <a:lnTo>
                    <a:pt x="989424" y="526247"/>
                  </a:lnTo>
                  <a:lnTo>
                    <a:pt x="989424" y="525403"/>
                  </a:lnTo>
                  <a:lnTo>
                    <a:pt x="988579" y="525403"/>
                  </a:lnTo>
                  <a:lnTo>
                    <a:pt x="988579" y="524560"/>
                  </a:lnTo>
                  <a:lnTo>
                    <a:pt x="988664" y="523716"/>
                  </a:lnTo>
                  <a:lnTo>
                    <a:pt x="989424" y="523716"/>
                  </a:lnTo>
                  <a:lnTo>
                    <a:pt x="989508" y="522872"/>
                  </a:lnTo>
                  <a:lnTo>
                    <a:pt x="989508" y="522028"/>
                  </a:lnTo>
                  <a:lnTo>
                    <a:pt x="988664" y="521185"/>
                  </a:lnTo>
                  <a:lnTo>
                    <a:pt x="987820" y="521185"/>
                  </a:lnTo>
                  <a:lnTo>
                    <a:pt x="986976" y="521185"/>
                  </a:lnTo>
                  <a:lnTo>
                    <a:pt x="986131" y="520341"/>
                  </a:lnTo>
                  <a:lnTo>
                    <a:pt x="985287" y="520256"/>
                  </a:lnTo>
                  <a:lnTo>
                    <a:pt x="984443" y="519413"/>
                  </a:lnTo>
                  <a:lnTo>
                    <a:pt x="984443" y="518569"/>
                  </a:lnTo>
                  <a:lnTo>
                    <a:pt x="985287" y="518653"/>
                  </a:lnTo>
                  <a:lnTo>
                    <a:pt x="985287" y="517810"/>
                  </a:lnTo>
                  <a:lnTo>
                    <a:pt x="986131" y="517810"/>
                  </a:lnTo>
                  <a:lnTo>
                    <a:pt x="986131" y="516966"/>
                  </a:lnTo>
                  <a:lnTo>
                    <a:pt x="986131" y="516122"/>
                  </a:lnTo>
                  <a:lnTo>
                    <a:pt x="986976" y="516122"/>
                  </a:lnTo>
                  <a:lnTo>
                    <a:pt x="986976" y="515278"/>
                  </a:lnTo>
                  <a:lnTo>
                    <a:pt x="986976" y="514435"/>
                  </a:lnTo>
                  <a:lnTo>
                    <a:pt x="986976" y="513591"/>
                  </a:lnTo>
                  <a:lnTo>
                    <a:pt x="987820" y="513591"/>
                  </a:lnTo>
                  <a:lnTo>
                    <a:pt x="987820" y="512747"/>
                  </a:lnTo>
                  <a:lnTo>
                    <a:pt x="988664" y="512747"/>
                  </a:lnTo>
                  <a:lnTo>
                    <a:pt x="988664" y="511903"/>
                  </a:lnTo>
                  <a:lnTo>
                    <a:pt x="987820" y="511060"/>
                  </a:lnTo>
                  <a:lnTo>
                    <a:pt x="987820" y="510216"/>
                  </a:lnTo>
                  <a:lnTo>
                    <a:pt x="986976" y="509372"/>
                  </a:lnTo>
                  <a:lnTo>
                    <a:pt x="986976" y="508528"/>
                  </a:lnTo>
                  <a:lnTo>
                    <a:pt x="986131" y="506841"/>
                  </a:lnTo>
                  <a:lnTo>
                    <a:pt x="985287" y="505153"/>
                  </a:lnTo>
                  <a:lnTo>
                    <a:pt x="985287" y="504310"/>
                  </a:lnTo>
                  <a:lnTo>
                    <a:pt x="984443" y="503466"/>
                  </a:lnTo>
                  <a:lnTo>
                    <a:pt x="984443" y="501778"/>
                  </a:lnTo>
                  <a:lnTo>
                    <a:pt x="984443" y="500935"/>
                  </a:lnTo>
                  <a:lnTo>
                    <a:pt x="983599" y="500935"/>
                  </a:lnTo>
                  <a:lnTo>
                    <a:pt x="981911" y="500850"/>
                  </a:lnTo>
                  <a:lnTo>
                    <a:pt x="981911" y="501694"/>
                  </a:lnTo>
                  <a:lnTo>
                    <a:pt x="977690" y="502538"/>
                  </a:lnTo>
                  <a:lnTo>
                    <a:pt x="977690" y="503381"/>
                  </a:lnTo>
                  <a:lnTo>
                    <a:pt x="977690" y="504225"/>
                  </a:lnTo>
                  <a:lnTo>
                    <a:pt x="978534" y="505069"/>
                  </a:lnTo>
                  <a:lnTo>
                    <a:pt x="978534" y="505913"/>
                  </a:lnTo>
                  <a:lnTo>
                    <a:pt x="978534" y="506757"/>
                  </a:lnTo>
                  <a:lnTo>
                    <a:pt x="977690" y="507600"/>
                  </a:lnTo>
                  <a:lnTo>
                    <a:pt x="976846" y="507600"/>
                  </a:lnTo>
                  <a:lnTo>
                    <a:pt x="976001" y="507600"/>
                  </a:lnTo>
                  <a:lnTo>
                    <a:pt x="975158" y="507600"/>
                  </a:lnTo>
                  <a:lnTo>
                    <a:pt x="974313" y="507600"/>
                  </a:lnTo>
                  <a:lnTo>
                    <a:pt x="974313" y="506757"/>
                  </a:lnTo>
                  <a:lnTo>
                    <a:pt x="973469" y="505913"/>
                  </a:lnTo>
                  <a:lnTo>
                    <a:pt x="973554" y="505069"/>
                  </a:lnTo>
                  <a:lnTo>
                    <a:pt x="972709" y="504225"/>
                  </a:lnTo>
                  <a:lnTo>
                    <a:pt x="971865" y="504225"/>
                  </a:lnTo>
                  <a:lnTo>
                    <a:pt x="971021" y="504225"/>
                  </a:lnTo>
                  <a:lnTo>
                    <a:pt x="969333" y="505069"/>
                  </a:lnTo>
                  <a:lnTo>
                    <a:pt x="968489" y="505069"/>
                  </a:lnTo>
                  <a:lnTo>
                    <a:pt x="967645" y="505069"/>
                  </a:lnTo>
                  <a:lnTo>
                    <a:pt x="966800" y="505069"/>
                  </a:lnTo>
                  <a:lnTo>
                    <a:pt x="966800" y="505913"/>
                  </a:lnTo>
                  <a:lnTo>
                    <a:pt x="965956" y="505913"/>
                  </a:lnTo>
                  <a:lnTo>
                    <a:pt x="965112" y="505913"/>
                  </a:lnTo>
                  <a:lnTo>
                    <a:pt x="964268" y="505913"/>
                  </a:lnTo>
                  <a:lnTo>
                    <a:pt x="963424" y="506757"/>
                  </a:lnTo>
                  <a:lnTo>
                    <a:pt x="962580" y="506757"/>
                  </a:lnTo>
                  <a:lnTo>
                    <a:pt x="961736" y="506757"/>
                  </a:lnTo>
                  <a:lnTo>
                    <a:pt x="959203" y="507600"/>
                  </a:lnTo>
                  <a:lnTo>
                    <a:pt x="960047" y="508444"/>
                  </a:lnTo>
                  <a:lnTo>
                    <a:pt x="960047" y="509288"/>
                  </a:lnTo>
                  <a:lnTo>
                    <a:pt x="960047" y="510132"/>
                  </a:lnTo>
                  <a:lnTo>
                    <a:pt x="960891" y="511819"/>
                  </a:lnTo>
                  <a:lnTo>
                    <a:pt x="961736" y="511819"/>
                  </a:lnTo>
                  <a:lnTo>
                    <a:pt x="961736" y="512663"/>
                  </a:lnTo>
                  <a:lnTo>
                    <a:pt x="962580" y="512663"/>
                  </a:lnTo>
                  <a:lnTo>
                    <a:pt x="963424" y="512663"/>
                  </a:lnTo>
                  <a:lnTo>
                    <a:pt x="965112" y="513507"/>
                  </a:lnTo>
                  <a:lnTo>
                    <a:pt x="967560" y="515194"/>
                  </a:lnTo>
                  <a:lnTo>
                    <a:pt x="968404" y="516038"/>
                  </a:lnTo>
                  <a:lnTo>
                    <a:pt x="969248" y="516881"/>
                  </a:lnTo>
                  <a:lnTo>
                    <a:pt x="969248" y="517725"/>
                  </a:lnTo>
                  <a:lnTo>
                    <a:pt x="969248" y="518569"/>
                  </a:lnTo>
                  <a:lnTo>
                    <a:pt x="969248" y="519413"/>
                  </a:lnTo>
                  <a:lnTo>
                    <a:pt x="968404" y="521100"/>
                  </a:lnTo>
                  <a:lnTo>
                    <a:pt x="967560" y="521944"/>
                  </a:lnTo>
                  <a:lnTo>
                    <a:pt x="966716" y="523632"/>
                  </a:lnTo>
                  <a:lnTo>
                    <a:pt x="965872" y="523632"/>
                  </a:lnTo>
                  <a:lnTo>
                    <a:pt x="965028" y="525319"/>
                  </a:lnTo>
                  <a:lnTo>
                    <a:pt x="965028" y="526163"/>
                  </a:lnTo>
                  <a:lnTo>
                    <a:pt x="964184" y="527007"/>
                  </a:lnTo>
                  <a:lnTo>
                    <a:pt x="965872" y="527007"/>
                  </a:lnTo>
                  <a:lnTo>
                    <a:pt x="967560" y="527850"/>
                  </a:lnTo>
                  <a:lnTo>
                    <a:pt x="968404" y="527850"/>
                  </a:lnTo>
                  <a:lnTo>
                    <a:pt x="968404" y="529538"/>
                  </a:lnTo>
                  <a:lnTo>
                    <a:pt x="967560" y="531225"/>
                  </a:lnTo>
                  <a:lnTo>
                    <a:pt x="967560" y="533756"/>
                  </a:lnTo>
                  <a:lnTo>
                    <a:pt x="966716" y="534600"/>
                  </a:lnTo>
                  <a:lnTo>
                    <a:pt x="966716" y="535444"/>
                  </a:lnTo>
                  <a:lnTo>
                    <a:pt x="966716" y="536288"/>
                  </a:lnTo>
                  <a:lnTo>
                    <a:pt x="965872" y="536288"/>
                  </a:lnTo>
                  <a:lnTo>
                    <a:pt x="965872" y="535444"/>
                  </a:lnTo>
                  <a:lnTo>
                    <a:pt x="965028" y="535444"/>
                  </a:lnTo>
                  <a:lnTo>
                    <a:pt x="964184" y="535444"/>
                  </a:lnTo>
                  <a:lnTo>
                    <a:pt x="963339" y="535444"/>
                  </a:lnTo>
                  <a:lnTo>
                    <a:pt x="963339" y="534600"/>
                  </a:lnTo>
                  <a:lnTo>
                    <a:pt x="961651" y="534600"/>
                  </a:lnTo>
                  <a:lnTo>
                    <a:pt x="960807" y="534600"/>
                  </a:lnTo>
                  <a:lnTo>
                    <a:pt x="959963" y="533756"/>
                  </a:lnTo>
                  <a:lnTo>
                    <a:pt x="959119" y="533756"/>
                  </a:lnTo>
                  <a:lnTo>
                    <a:pt x="958275" y="533756"/>
                  </a:lnTo>
                  <a:lnTo>
                    <a:pt x="958275" y="534600"/>
                  </a:lnTo>
                  <a:lnTo>
                    <a:pt x="958275" y="535444"/>
                  </a:lnTo>
                  <a:lnTo>
                    <a:pt x="957430" y="536288"/>
                  </a:lnTo>
                  <a:lnTo>
                    <a:pt x="956586" y="537131"/>
                  </a:lnTo>
                  <a:lnTo>
                    <a:pt x="955742" y="537975"/>
                  </a:lnTo>
                  <a:lnTo>
                    <a:pt x="955742" y="538819"/>
                  </a:lnTo>
                  <a:lnTo>
                    <a:pt x="955742" y="539663"/>
                  </a:lnTo>
                  <a:lnTo>
                    <a:pt x="954898" y="540507"/>
                  </a:lnTo>
                  <a:lnTo>
                    <a:pt x="954054" y="541350"/>
                  </a:lnTo>
                  <a:lnTo>
                    <a:pt x="954054" y="542194"/>
                  </a:lnTo>
                  <a:lnTo>
                    <a:pt x="953210" y="543882"/>
                  </a:lnTo>
                  <a:lnTo>
                    <a:pt x="954054" y="544725"/>
                  </a:lnTo>
                  <a:lnTo>
                    <a:pt x="954898" y="544725"/>
                  </a:lnTo>
                  <a:lnTo>
                    <a:pt x="955742" y="544725"/>
                  </a:lnTo>
                  <a:lnTo>
                    <a:pt x="957430" y="545569"/>
                  </a:lnTo>
                  <a:lnTo>
                    <a:pt x="958275" y="545569"/>
                  </a:lnTo>
                  <a:lnTo>
                    <a:pt x="959119" y="545569"/>
                  </a:lnTo>
                  <a:lnTo>
                    <a:pt x="959119" y="546413"/>
                  </a:lnTo>
                  <a:lnTo>
                    <a:pt x="959963" y="546413"/>
                  </a:lnTo>
                  <a:lnTo>
                    <a:pt x="959963" y="547257"/>
                  </a:lnTo>
                  <a:lnTo>
                    <a:pt x="959119" y="547257"/>
                  </a:lnTo>
                  <a:lnTo>
                    <a:pt x="959119" y="548100"/>
                  </a:lnTo>
                  <a:lnTo>
                    <a:pt x="959119" y="548944"/>
                  </a:lnTo>
                  <a:lnTo>
                    <a:pt x="959119" y="549788"/>
                  </a:lnTo>
                  <a:lnTo>
                    <a:pt x="958275" y="549788"/>
                  </a:lnTo>
                  <a:lnTo>
                    <a:pt x="958275" y="550632"/>
                  </a:lnTo>
                  <a:lnTo>
                    <a:pt x="957430" y="550632"/>
                  </a:lnTo>
                  <a:lnTo>
                    <a:pt x="956586" y="550632"/>
                  </a:lnTo>
                  <a:lnTo>
                    <a:pt x="955742" y="551475"/>
                  </a:lnTo>
                  <a:lnTo>
                    <a:pt x="954898" y="552319"/>
                  </a:lnTo>
                  <a:lnTo>
                    <a:pt x="954054" y="552319"/>
                  </a:lnTo>
                  <a:lnTo>
                    <a:pt x="953210" y="553078"/>
                  </a:lnTo>
                  <a:lnTo>
                    <a:pt x="952366" y="553922"/>
                  </a:lnTo>
                  <a:lnTo>
                    <a:pt x="950677" y="556453"/>
                  </a:lnTo>
                  <a:lnTo>
                    <a:pt x="949833" y="557297"/>
                  </a:lnTo>
                  <a:lnTo>
                    <a:pt x="949833" y="558141"/>
                  </a:lnTo>
                  <a:lnTo>
                    <a:pt x="948989" y="558141"/>
                  </a:lnTo>
                  <a:lnTo>
                    <a:pt x="948145" y="559828"/>
                  </a:lnTo>
                  <a:lnTo>
                    <a:pt x="948145" y="558985"/>
                  </a:lnTo>
                  <a:lnTo>
                    <a:pt x="947301" y="558985"/>
                  </a:lnTo>
                  <a:lnTo>
                    <a:pt x="947301" y="558141"/>
                  </a:lnTo>
                  <a:lnTo>
                    <a:pt x="946456" y="558141"/>
                  </a:lnTo>
                  <a:lnTo>
                    <a:pt x="945612" y="558141"/>
                  </a:lnTo>
                  <a:lnTo>
                    <a:pt x="944768" y="558141"/>
                  </a:lnTo>
                  <a:lnTo>
                    <a:pt x="944768" y="557297"/>
                  </a:lnTo>
                  <a:lnTo>
                    <a:pt x="943924" y="556453"/>
                  </a:lnTo>
                  <a:lnTo>
                    <a:pt x="943924" y="555610"/>
                  </a:lnTo>
                  <a:lnTo>
                    <a:pt x="942236" y="555610"/>
                  </a:lnTo>
                  <a:lnTo>
                    <a:pt x="941392" y="555610"/>
                  </a:lnTo>
                  <a:lnTo>
                    <a:pt x="940548" y="555610"/>
                  </a:lnTo>
                  <a:lnTo>
                    <a:pt x="939788" y="556453"/>
                  </a:lnTo>
                  <a:lnTo>
                    <a:pt x="938944" y="556453"/>
                  </a:lnTo>
                  <a:lnTo>
                    <a:pt x="938099" y="556453"/>
                  </a:lnTo>
                  <a:lnTo>
                    <a:pt x="937255" y="556453"/>
                  </a:lnTo>
                  <a:lnTo>
                    <a:pt x="937255" y="557297"/>
                  </a:lnTo>
                  <a:lnTo>
                    <a:pt x="936411" y="557297"/>
                  </a:lnTo>
                  <a:lnTo>
                    <a:pt x="936411" y="556453"/>
                  </a:lnTo>
                  <a:lnTo>
                    <a:pt x="935567" y="556453"/>
                  </a:lnTo>
                  <a:lnTo>
                    <a:pt x="934723" y="556453"/>
                  </a:lnTo>
                  <a:lnTo>
                    <a:pt x="933879" y="556453"/>
                  </a:lnTo>
                  <a:lnTo>
                    <a:pt x="933034" y="556453"/>
                  </a:lnTo>
                  <a:lnTo>
                    <a:pt x="932191" y="556453"/>
                  </a:lnTo>
                  <a:lnTo>
                    <a:pt x="931346" y="556453"/>
                  </a:lnTo>
                  <a:lnTo>
                    <a:pt x="931346" y="557297"/>
                  </a:lnTo>
                  <a:lnTo>
                    <a:pt x="932191" y="558141"/>
                  </a:lnTo>
                  <a:lnTo>
                    <a:pt x="932191" y="558985"/>
                  </a:lnTo>
                  <a:lnTo>
                    <a:pt x="931346" y="558985"/>
                  </a:lnTo>
                  <a:lnTo>
                    <a:pt x="931346" y="559828"/>
                  </a:lnTo>
                  <a:lnTo>
                    <a:pt x="930502" y="560672"/>
                  </a:lnTo>
                  <a:lnTo>
                    <a:pt x="929658" y="560672"/>
                  </a:lnTo>
                  <a:lnTo>
                    <a:pt x="928814" y="560672"/>
                  </a:lnTo>
                  <a:lnTo>
                    <a:pt x="927970" y="560672"/>
                  </a:lnTo>
                  <a:lnTo>
                    <a:pt x="927126" y="561516"/>
                  </a:lnTo>
                  <a:lnTo>
                    <a:pt x="926281" y="561516"/>
                  </a:lnTo>
                  <a:lnTo>
                    <a:pt x="926281" y="560672"/>
                  </a:lnTo>
                  <a:lnTo>
                    <a:pt x="925437" y="560672"/>
                  </a:lnTo>
                  <a:lnTo>
                    <a:pt x="925437" y="561516"/>
                  </a:lnTo>
                  <a:lnTo>
                    <a:pt x="924593" y="563203"/>
                  </a:lnTo>
                  <a:lnTo>
                    <a:pt x="924593" y="564891"/>
                  </a:lnTo>
                  <a:lnTo>
                    <a:pt x="924593" y="565735"/>
                  </a:lnTo>
                  <a:lnTo>
                    <a:pt x="924593" y="566579"/>
                  </a:lnTo>
                  <a:lnTo>
                    <a:pt x="924593" y="567422"/>
                  </a:lnTo>
                  <a:lnTo>
                    <a:pt x="924593" y="568266"/>
                  </a:lnTo>
                  <a:lnTo>
                    <a:pt x="923749" y="568266"/>
                  </a:lnTo>
                  <a:lnTo>
                    <a:pt x="922061" y="568266"/>
                  </a:lnTo>
                  <a:lnTo>
                    <a:pt x="921217" y="568266"/>
                  </a:lnTo>
                  <a:lnTo>
                    <a:pt x="921217" y="569110"/>
                  </a:lnTo>
                  <a:lnTo>
                    <a:pt x="920372" y="569110"/>
                  </a:lnTo>
                  <a:lnTo>
                    <a:pt x="920372" y="569953"/>
                  </a:lnTo>
                  <a:lnTo>
                    <a:pt x="920372" y="570797"/>
                  </a:lnTo>
                  <a:lnTo>
                    <a:pt x="919528" y="570797"/>
                  </a:lnTo>
                  <a:lnTo>
                    <a:pt x="919528" y="571641"/>
                  </a:lnTo>
                  <a:lnTo>
                    <a:pt x="918684" y="571641"/>
                  </a:lnTo>
                  <a:lnTo>
                    <a:pt x="918684" y="572485"/>
                  </a:lnTo>
                  <a:lnTo>
                    <a:pt x="917840" y="572485"/>
                  </a:lnTo>
                  <a:lnTo>
                    <a:pt x="916996" y="572485"/>
                  </a:lnTo>
                  <a:lnTo>
                    <a:pt x="916152" y="572485"/>
                  </a:lnTo>
                  <a:lnTo>
                    <a:pt x="915308" y="572485"/>
                  </a:lnTo>
                  <a:lnTo>
                    <a:pt x="914463" y="572485"/>
                  </a:lnTo>
                  <a:lnTo>
                    <a:pt x="913619" y="572485"/>
                  </a:lnTo>
                  <a:lnTo>
                    <a:pt x="913619" y="571641"/>
                  </a:lnTo>
                  <a:lnTo>
                    <a:pt x="912775" y="571641"/>
                  </a:lnTo>
                  <a:lnTo>
                    <a:pt x="911931" y="571557"/>
                  </a:lnTo>
                  <a:lnTo>
                    <a:pt x="911087" y="571557"/>
                  </a:lnTo>
                  <a:lnTo>
                    <a:pt x="910243" y="571557"/>
                  </a:lnTo>
                  <a:lnTo>
                    <a:pt x="909399" y="571557"/>
                  </a:lnTo>
                  <a:lnTo>
                    <a:pt x="908554" y="572400"/>
                  </a:lnTo>
                  <a:lnTo>
                    <a:pt x="907710" y="572400"/>
                  </a:lnTo>
                  <a:lnTo>
                    <a:pt x="906950" y="572400"/>
                  </a:lnTo>
                  <a:lnTo>
                    <a:pt x="906106" y="572400"/>
                  </a:lnTo>
                  <a:lnTo>
                    <a:pt x="905262" y="573244"/>
                  </a:lnTo>
                  <a:lnTo>
                    <a:pt x="904418" y="573244"/>
                  </a:lnTo>
                  <a:lnTo>
                    <a:pt x="904418" y="574088"/>
                  </a:lnTo>
                  <a:lnTo>
                    <a:pt x="903574" y="574088"/>
                  </a:lnTo>
                  <a:lnTo>
                    <a:pt x="903574" y="574932"/>
                  </a:lnTo>
                  <a:lnTo>
                    <a:pt x="902730" y="574932"/>
                  </a:lnTo>
                  <a:lnTo>
                    <a:pt x="901885" y="574932"/>
                  </a:lnTo>
                  <a:lnTo>
                    <a:pt x="901042" y="574932"/>
                  </a:lnTo>
                  <a:lnTo>
                    <a:pt x="900197" y="574932"/>
                  </a:lnTo>
                  <a:lnTo>
                    <a:pt x="899353" y="574932"/>
                  </a:lnTo>
                  <a:lnTo>
                    <a:pt x="899353" y="575775"/>
                  </a:lnTo>
                  <a:lnTo>
                    <a:pt x="898509" y="575775"/>
                  </a:lnTo>
                  <a:lnTo>
                    <a:pt x="898509" y="576619"/>
                  </a:lnTo>
                  <a:lnTo>
                    <a:pt x="897665" y="576619"/>
                  </a:lnTo>
                  <a:lnTo>
                    <a:pt x="897665" y="575775"/>
                  </a:lnTo>
                  <a:lnTo>
                    <a:pt x="896821" y="575775"/>
                  </a:lnTo>
                  <a:lnTo>
                    <a:pt x="895977" y="574932"/>
                  </a:lnTo>
                  <a:lnTo>
                    <a:pt x="895132" y="574932"/>
                  </a:lnTo>
                  <a:lnTo>
                    <a:pt x="895132" y="574088"/>
                  </a:lnTo>
                  <a:lnTo>
                    <a:pt x="894288" y="574088"/>
                  </a:lnTo>
                  <a:lnTo>
                    <a:pt x="893444" y="573244"/>
                  </a:lnTo>
                  <a:lnTo>
                    <a:pt x="892600" y="573244"/>
                  </a:lnTo>
                  <a:lnTo>
                    <a:pt x="892600" y="572400"/>
                  </a:lnTo>
                  <a:lnTo>
                    <a:pt x="891756" y="572400"/>
                  </a:lnTo>
                  <a:lnTo>
                    <a:pt x="890912" y="572400"/>
                  </a:lnTo>
                  <a:lnTo>
                    <a:pt x="890912" y="571557"/>
                  </a:lnTo>
                  <a:lnTo>
                    <a:pt x="890067" y="571557"/>
                  </a:lnTo>
                  <a:lnTo>
                    <a:pt x="889223" y="571557"/>
                  </a:lnTo>
                  <a:lnTo>
                    <a:pt x="889223" y="570713"/>
                  </a:lnTo>
                  <a:lnTo>
                    <a:pt x="888379" y="570713"/>
                  </a:lnTo>
                  <a:lnTo>
                    <a:pt x="888379" y="569869"/>
                  </a:lnTo>
                  <a:lnTo>
                    <a:pt x="887535" y="569869"/>
                  </a:lnTo>
                  <a:lnTo>
                    <a:pt x="886691" y="569869"/>
                  </a:lnTo>
                  <a:lnTo>
                    <a:pt x="885847" y="569869"/>
                  </a:lnTo>
                  <a:lnTo>
                    <a:pt x="885847" y="569025"/>
                  </a:lnTo>
                  <a:lnTo>
                    <a:pt x="885003" y="569025"/>
                  </a:lnTo>
                  <a:lnTo>
                    <a:pt x="884159" y="569025"/>
                  </a:lnTo>
                  <a:lnTo>
                    <a:pt x="884243" y="568182"/>
                  </a:lnTo>
                  <a:lnTo>
                    <a:pt x="883399" y="568182"/>
                  </a:lnTo>
                  <a:lnTo>
                    <a:pt x="883399" y="567338"/>
                  </a:lnTo>
                  <a:lnTo>
                    <a:pt x="882555" y="567338"/>
                  </a:lnTo>
                  <a:lnTo>
                    <a:pt x="882555" y="566494"/>
                  </a:lnTo>
                  <a:lnTo>
                    <a:pt x="881711" y="566494"/>
                  </a:lnTo>
                  <a:lnTo>
                    <a:pt x="881711" y="565650"/>
                  </a:lnTo>
                  <a:lnTo>
                    <a:pt x="880866" y="565650"/>
                  </a:lnTo>
                  <a:lnTo>
                    <a:pt x="880022" y="564806"/>
                  </a:lnTo>
                  <a:lnTo>
                    <a:pt x="879178" y="564806"/>
                  </a:lnTo>
                  <a:lnTo>
                    <a:pt x="878334" y="564806"/>
                  </a:lnTo>
                  <a:lnTo>
                    <a:pt x="878334" y="563963"/>
                  </a:lnTo>
                  <a:lnTo>
                    <a:pt x="877490" y="563963"/>
                  </a:lnTo>
                  <a:lnTo>
                    <a:pt x="876646" y="563963"/>
                  </a:lnTo>
                  <a:lnTo>
                    <a:pt x="875801" y="563963"/>
                  </a:lnTo>
                  <a:lnTo>
                    <a:pt x="875801" y="563119"/>
                  </a:lnTo>
                  <a:lnTo>
                    <a:pt x="874957" y="563119"/>
                  </a:lnTo>
                  <a:lnTo>
                    <a:pt x="874957" y="562275"/>
                  </a:lnTo>
                  <a:lnTo>
                    <a:pt x="874957" y="561431"/>
                  </a:lnTo>
                  <a:lnTo>
                    <a:pt x="874957" y="560588"/>
                  </a:lnTo>
                  <a:lnTo>
                    <a:pt x="874957" y="559744"/>
                  </a:lnTo>
                  <a:lnTo>
                    <a:pt x="874957" y="558900"/>
                  </a:lnTo>
                  <a:lnTo>
                    <a:pt x="874113" y="558900"/>
                  </a:lnTo>
                  <a:lnTo>
                    <a:pt x="874113" y="558057"/>
                  </a:lnTo>
                  <a:lnTo>
                    <a:pt x="873269" y="557213"/>
                  </a:lnTo>
                  <a:lnTo>
                    <a:pt x="872425" y="557213"/>
                  </a:lnTo>
                  <a:lnTo>
                    <a:pt x="871581" y="556369"/>
                  </a:lnTo>
                  <a:lnTo>
                    <a:pt x="870736" y="556369"/>
                  </a:lnTo>
                  <a:lnTo>
                    <a:pt x="869893" y="556369"/>
                  </a:lnTo>
                  <a:lnTo>
                    <a:pt x="869048" y="556369"/>
                  </a:lnTo>
                  <a:lnTo>
                    <a:pt x="869048" y="555525"/>
                  </a:lnTo>
                  <a:lnTo>
                    <a:pt x="868204" y="555525"/>
                  </a:lnTo>
                  <a:lnTo>
                    <a:pt x="867360" y="555525"/>
                  </a:lnTo>
                  <a:lnTo>
                    <a:pt x="867360" y="554682"/>
                  </a:lnTo>
                  <a:lnTo>
                    <a:pt x="866516" y="554682"/>
                  </a:lnTo>
                  <a:lnTo>
                    <a:pt x="865672" y="553838"/>
                  </a:lnTo>
                  <a:lnTo>
                    <a:pt x="866516" y="552994"/>
                  </a:lnTo>
                  <a:lnTo>
                    <a:pt x="866516" y="552150"/>
                  </a:lnTo>
                  <a:lnTo>
                    <a:pt x="866516" y="550463"/>
                  </a:lnTo>
                  <a:lnTo>
                    <a:pt x="866516" y="549619"/>
                  </a:lnTo>
                  <a:lnTo>
                    <a:pt x="867360" y="549619"/>
                  </a:lnTo>
                  <a:lnTo>
                    <a:pt x="869048" y="547931"/>
                  </a:lnTo>
                  <a:lnTo>
                    <a:pt x="869893" y="547931"/>
                  </a:lnTo>
                  <a:lnTo>
                    <a:pt x="869893" y="547088"/>
                  </a:lnTo>
                  <a:lnTo>
                    <a:pt x="870736" y="547088"/>
                  </a:lnTo>
                  <a:lnTo>
                    <a:pt x="871581" y="547088"/>
                  </a:lnTo>
                  <a:lnTo>
                    <a:pt x="871581" y="547931"/>
                  </a:lnTo>
                  <a:lnTo>
                    <a:pt x="873269" y="546244"/>
                  </a:lnTo>
                  <a:lnTo>
                    <a:pt x="874113" y="545400"/>
                  </a:lnTo>
                  <a:lnTo>
                    <a:pt x="874957" y="544556"/>
                  </a:lnTo>
                  <a:lnTo>
                    <a:pt x="874957" y="543713"/>
                  </a:lnTo>
                  <a:lnTo>
                    <a:pt x="875801" y="542869"/>
                  </a:lnTo>
                  <a:lnTo>
                    <a:pt x="876646" y="542025"/>
                  </a:lnTo>
                  <a:lnTo>
                    <a:pt x="877490" y="541182"/>
                  </a:lnTo>
                  <a:lnTo>
                    <a:pt x="877490" y="540338"/>
                  </a:lnTo>
                  <a:lnTo>
                    <a:pt x="878334" y="540338"/>
                  </a:lnTo>
                  <a:lnTo>
                    <a:pt x="879178" y="539494"/>
                  </a:lnTo>
                  <a:lnTo>
                    <a:pt x="879178" y="538650"/>
                  </a:lnTo>
                  <a:lnTo>
                    <a:pt x="880022" y="538650"/>
                  </a:lnTo>
                  <a:lnTo>
                    <a:pt x="880022" y="537807"/>
                  </a:lnTo>
                  <a:lnTo>
                    <a:pt x="880866" y="537807"/>
                  </a:lnTo>
                  <a:lnTo>
                    <a:pt x="880866" y="536963"/>
                  </a:lnTo>
                  <a:lnTo>
                    <a:pt x="881711" y="536963"/>
                  </a:lnTo>
                  <a:lnTo>
                    <a:pt x="881711" y="536119"/>
                  </a:lnTo>
                  <a:lnTo>
                    <a:pt x="881711" y="534432"/>
                  </a:lnTo>
                  <a:lnTo>
                    <a:pt x="882555" y="534432"/>
                  </a:lnTo>
                  <a:lnTo>
                    <a:pt x="883399" y="535275"/>
                  </a:lnTo>
                  <a:lnTo>
                    <a:pt x="883399" y="534432"/>
                  </a:lnTo>
                  <a:lnTo>
                    <a:pt x="884243" y="534432"/>
                  </a:lnTo>
                  <a:lnTo>
                    <a:pt x="885087" y="533588"/>
                  </a:lnTo>
                  <a:lnTo>
                    <a:pt x="885087" y="532744"/>
                  </a:lnTo>
                  <a:lnTo>
                    <a:pt x="885931" y="532744"/>
                  </a:lnTo>
                  <a:lnTo>
                    <a:pt x="886775" y="532744"/>
                  </a:lnTo>
                  <a:lnTo>
                    <a:pt x="887619" y="532744"/>
                  </a:lnTo>
                  <a:lnTo>
                    <a:pt x="888464" y="532744"/>
                  </a:lnTo>
                  <a:lnTo>
                    <a:pt x="889308" y="531900"/>
                  </a:lnTo>
                  <a:lnTo>
                    <a:pt x="890152" y="531056"/>
                  </a:lnTo>
                  <a:lnTo>
                    <a:pt x="890996" y="531056"/>
                  </a:lnTo>
                  <a:lnTo>
                    <a:pt x="891840" y="530213"/>
                  </a:lnTo>
                  <a:lnTo>
                    <a:pt x="892684" y="529453"/>
                  </a:lnTo>
                  <a:lnTo>
                    <a:pt x="893529" y="529453"/>
                  </a:lnTo>
                  <a:lnTo>
                    <a:pt x="893529" y="528610"/>
                  </a:lnTo>
                  <a:lnTo>
                    <a:pt x="894373" y="528610"/>
                  </a:lnTo>
                  <a:lnTo>
                    <a:pt x="895217" y="528610"/>
                  </a:lnTo>
                  <a:lnTo>
                    <a:pt x="896061" y="527766"/>
                  </a:lnTo>
                  <a:lnTo>
                    <a:pt x="896905" y="527766"/>
                  </a:lnTo>
                  <a:lnTo>
                    <a:pt x="897749" y="526922"/>
                  </a:lnTo>
                  <a:lnTo>
                    <a:pt x="898593" y="526922"/>
                  </a:lnTo>
                  <a:lnTo>
                    <a:pt x="898593" y="526078"/>
                  </a:lnTo>
                  <a:lnTo>
                    <a:pt x="899438" y="526078"/>
                  </a:lnTo>
                  <a:lnTo>
                    <a:pt x="900282" y="525235"/>
                  </a:lnTo>
                  <a:lnTo>
                    <a:pt x="900282" y="524391"/>
                  </a:lnTo>
                  <a:lnTo>
                    <a:pt x="900282" y="523547"/>
                  </a:lnTo>
                  <a:lnTo>
                    <a:pt x="899438" y="522703"/>
                  </a:lnTo>
                  <a:lnTo>
                    <a:pt x="899438" y="521016"/>
                  </a:lnTo>
                  <a:lnTo>
                    <a:pt x="898593" y="519328"/>
                  </a:lnTo>
                  <a:lnTo>
                    <a:pt x="898593" y="518485"/>
                  </a:lnTo>
                  <a:lnTo>
                    <a:pt x="899438" y="516797"/>
                  </a:lnTo>
                  <a:lnTo>
                    <a:pt x="899438" y="515953"/>
                  </a:lnTo>
                  <a:lnTo>
                    <a:pt x="899438" y="515110"/>
                  </a:lnTo>
                  <a:lnTo>
                    <a:pt x="899438" y="514266"/>
                  </a:lnTo>
                  <a:lnTo>
                    <a:pt x="899438" y="513422"/>
                  </a:lnTo>
                  <a:lnTo>
                    <a:pt x="899438" y="511735"/>
                  </a:lnTo>
                  <a:lnTo>
                    <a:pt x="899438" y="510047"/>
                  </a:lnTo>
                  <a:lnTo>
                    <a:pt x="899438" y="509203"/>
                  </a:lnTo>
                  <a:lnTo>
                    <a:pt x="899438" y="508360"/>
                  </a:lnTo>
                  <a:lnTo>
                    <a:pt x="899438" y="506672"/>
                  </a:lnTo>
                  <a:lnTo>
                    <a:pt x="899438" y="504985"/>
                  </a:lnTo>
                  <a:lnTo>
                    <a:pt x="898593" y="504985"/>
                  </a:lnTo>
                  <a:lnTo>
                    <a:pt x="898593" y="504141"/>
                  </a:lnTo>
                  <a:lnTo>
                    <a:pt x="898593" y="503297"/>
                  </a:lnTo>
                  <a:lnTo>
                    <a:pt x="898593" y="502453"/>
                  </a:lnTo>
                  <a:lnTo>
                    <a:pt x="898593" y="500766"/>
                  </a:lnTo>
                  <a:lnTo>
                    <a:pt x="899438" y="499078"/>
                  </a:lnTo>
                  <a:lnTo>
                    <a:pt x="900282" y="499078"/>
                  </a:lnTo>
                  <a:lnTo>
                    <a:pt x="900282" y="498235"/>
                  </a:lnTo>
                  <a:lnTo>
                    <a:pt x="901126" y="498235"/>
                  </a:lnTo>
                  <a:lnTo>
                    <a:pt x="901970" y="496547"/>
                  </a:lnTo>
                  <a:lnTo>
                    <a:pt x="902814" y="496547"/>
                  </a:lnTo>
                  <a:lnTo>
                    <a:pt x="902814" y="495703"/>
                  </a:lnTo>
                  <a:lnTo>
                    <a:pt x="903658" y="495703"/>
                  </a:lnTo>
                  <a:lnTo>
                    <a:pt x="903658" y="494860"/>
                  </a:lnTo>
                  <a:lnTo>
                    <a:pt x="904502" y="494860"/>
                  </a:lnTo>
                  <a:lnTo>
                    <a:pt x="904502" y="494016"/>
                  </a:lnTo>
                  <a:lnTo>
                    <a:pt x="905347" y="493172"/>
                  </a:lnTo>
                  <a:lnTo>
                    <a:pt x="907879" y="491485"/>
                  </a:lnTo>
                  <a:lnTo>
                    <a:pt x="908723" y="490641"/>
                  </a:lnTo>
                  <a:lnTo>
                    <a:pt x="909567" y="489797"/>
                  </a:lnTo>
                  <a:lnTo>
                    <a:pt x="909567" y="488953"/>
                  </a:lnTo>
                  <a:lnTo>
                    <a:pt x="910411" y="488953"/>
                  </a:lnTo>
                  <a:lnTo>
                    <a:pt x="910411" y="488110"/>
                  </a:lnTo>
                  <a:lnTo>
                    <a:pt x="910411" y="487266"/>
                  </a:lnTo>
                  <a:lnTo>
                    <a:pt x="910411" y="486422"/>
                  </a:lnTo>
                  <a:lnTo>
                    <a:pt x="910411" y="485578"/>
                  </a:lnTo>
                  <a:lnTo>
                    <a:pt x="910411" y="484735"/>
                  </a:lnTo>
                  <a:lnTo>
                    <a:pt x="909567" y="484735"/>
                  </a:lnTo>
                  <a:lnTo>
                    <a:pt x="909567" y="483891"/>
                  </a:lnTo>
                  <a:lnTo>
                    <a:pt x="909567" y="483047"/>
                  </a:lnTo>
                  <a:lnTo>
                    <a:pt x="908723" y="483047"/>
                  </a:lnTo>
                  <a:lnTo>
                    <a:pt x="908723" y="482203"/>
                  </a:lnTo>
                  <a:lnTo>
                    <a:pt x="907879" y="482203"/>
                  </a:lnTo>
                  <a:lnTo>
                    <a:pt x="907879" y="481360"/>
                  </a:lnTo>
                  <a:lnTo>
                    <a:pt x="907035" y="481360"/>
                  </a:lnTo>
                  <a:lnTo>
                    <a:pt x="906191" y="481360"/>
                  </a:lnTo>
                  <a:lnTo>
                    <a:pt x="905347" y="481360"/>
                  </a:lnTo>
                  <a:lnTo>
                    <a:pt x="905347" y="480516"/>
                  </a:lnTo>
                  <a:lnTo>
                    <a:pt x="904502" y="480516"/>
                  </a:lnTo>
                  <a:lnTo>
                    <a:pt x="903658" y="480516"/>
                  </a:lnTo>
                  <a:lnTo>
                    <a:pt x="902814" y="480516"/>
                  </a:lnTo>
                  <a:lnTo>
                    <a:pt x="901970" y="480516"/>
                  </a:lnTo>
                  <a:lnTo>
                    <a:pt x="901126" y="479672"/>
                  </a:lnTo>
                  <a:lnTo>
                    <a:pt x="901970" y="478828"/>
                  </a:lnTo>
                  <a:lnTo>
                    <a:pt x="902814" y="478828"/>
                  </a:lnTo>
                  <a:lnTo>
                    <a:pt x="902814" y="477985"/>
                  </a:lnTo>
                  <a:lnTo>
                    <a:pt x="903658" y="477985"/>
                  </a:lnTo>
                  <a:lnTo>
                    <a:pt x="904502" y="477985"/>
                  </a:lnTo>
                  <a:lnTo>
                    <a:pt x="905347" y="477985"/>
                  </a:lnTo>
                  <a:lnTo>
                    <a:pt x="906191" y="477985"/>
                  </a:lnTo>
                  <a:lnTo>
                    <a:pt x="907035" y="478828"/>
                  </a:lnTo>
                  <a:lnTo>
                    <a:pt x="907879" y="478828"/>
                  </a:lnTo>
                  <a:lnTo>
                    <a:pt x="908723" y="478828"/>
                  </a:lnTo>
                  <a:lnTo>
                    <a:pt x="909567" y="478828"/>
                  </a:lnTo>
                  <a:lnTo>
                    <a:pt x="910411" y="478828"/>
                  </a:lnTo>
                  <a:lnTo>
                    <a:pt x="911256" y="478828"/>
                  </a:lnTo>
                  <a:lnTo>
                    <a:pt x="912100" y="478828"/>
                  </a:lnTo>
                  <a:lnTo>
                    <a:pt x="912944" y="478828"/>
                  </a:lnTo>
                  <a:lnTo>
                    <a:pt x="913788" y="478828"/>
                  </a:lnTo>
                  <a:lnTo>
                    <a:pt x="914632" y="478828"/>
                  </a:lnTo>
                  <a:lnTo>
                    <a:pt x="915476" y="478828"/>
                  </a:lnTo>
                  <a:lnTo>
                    <a:pt x="916321" y="477985"/>
                  </a:lnTo>
                  <a:lnTo>
                    <a:pt x="917165" y="477985"/>
                  </a:lnTo>
                  <a:lnTo>
                    <a:pt x="918009" y="478828"/>
                  </a:lnTo>
                  <a:lnTo>
                    <a:pt x="918853" y="478828"/>
                  </a:lnTo>
                  <a:lnTo>
                    <a:pt x="919697" y="478828"/>
                  </a:lnTo>
                  <a:lnTo>
                    <a:pt x="919697" y="479672"/>
                  </a:lnTo>
                  <a:lnTo>
                    <a:pt x="920541" y="479672"/>
                  </a:lnTo>
                  <a:lnTo>
                    <a:pt x="921385" y="479672"/>
                  </a:lnTo>
                  <a:lnTo>
                    <a:pt x="922229" y="480516"/>
                  </a:lnTo>
                  <a:lnTo>
                    <a:pt x="922229" y="481360"/>
                  </a:lnTo>
                  <a:lnTo>
                    <a:pt x="923074" y="482203"/>
                  </a:lnTo>
                  <a:lnTo>
                    <a:pt x="923918" y="483047"/>
                  </a:lnTo>
                  <a:lnTo>
                    <a:pt x="925606" y="482203"/>
                  </a:lnTo>
                  <a:lnTo>
                    <a:pt x="926366" y="482203"/>
                  </a:lnTo>
                  <a:lnTo>
                    <a:pt x="927210" y="482203"/>
                  </a:lnTo>
                  <a:lnTo>
                    <a:pt x="928898" y="483047"/>
                  </a:lnTo>
                  <a:lnTo>
                    <a:pt x="928898" y="481360"/>
                  </a:lnTo>
                  <a:lnTo>
                    <a:pt x="928054" y="480516"/>
                  </a:lnTo>
                  <a:lnTo>
                    <a:pt x="928054" y="478828"/>
                  </a:lnTo>
                  <a:lnTo>
                    <a:pt x="927294" y="478828"/>
                  </a:lnTo>
                  <a:lnTo>
                    <a:pt x="926450" y="478828"/>
                  </a:lnTo>
                  <a:lnTo>
                    <a:pt x="926450" y="477985"/>
                  </a:lnTo>
                  <a:lnTo>
                    <a:pt x="925606" y="477985"/>
                  </a:lnTo>
                  <a:lnTo>
                    <a:pt x="924762" y="477985"/>
                  </a:lnTo>
                  <a:lnTo>
                    <a:pt x="924762" y="477141"/>
                  </a:lnTo>
                  <a:lnTo>
                    <a:pt x="923918" y="477141"/>
                  </a:lnTo>
                  <a:lnTo>
                    <a:pt x="923074" y="477141"/>
                  </a:lnTo>
                  <a:lnTo>
                    <a:pt x="923918" y="476297"/>
                  </a:lnTo>
                  <a:lnTo>
                    <a:pt x="923918" y="475453"/>
                  </a:lnTo>
                  <a:lnTo>
                    <a:pt x="924762" y="474610"/>
                  </a:lnTo>
                  <a:lnTo>
                    <a:pt x="924762" y="473766"/>
                  </a:lnTo>
                  <a:lnTo>
                    <a:pt x="924762" y="472922"/>
                  </a:lnTo>
                  <a:lnTo>
                    <a:pt x="924762" y="472078"/>
                  </a:lnTo>
                  <a:lnTo>
                    <a:pt x="925606" y="471235"/>
                  </a:lnTo>
                  <a:lnTo>
                    <a:pt x="925606" y="470391"/>
                  </a:lnTo>
                  <a:lnTo>
                    <a:pt x="924762" y="470391"/>
                  </a:lnTo>
                  <a:lnTo>
                    <a:pt x="923918" y="470391"/>
                  </a:lnTo>
                  <a:lnTo>
                    <a:pt x="923074" y="470391"/>
                  </a:lnTo>
                  <a:lnTo>
                    <a:pt x="922229" y="470391"/>
                  </a:lnTo>
                  <a:lnTo>
                    <a:pt x="921385" y="470391"/>
                  </a:lnTo>
                  <a:lnTo>
                    <a:pt x="920541" y="470391"/>
                  </a:lnTo>
                  <a:lnTo>
                    <a:pt x="920541" y="471235"/>
                  </a:lnTo>
                  <a:lnTo>
                    <a:pt x="919697" y="471235"/>
                  </a:lnTo>
                  <a:lnTo>
                    <a:pt x="918853" y="471235"/>
                  </a:lnTo>
                  <a:lnTo>
                    <a:pt x="918009" y="471235"/>
                  </a:lnTo>
                  <a:lnTo>
                    <a:pt x="917165" y="471235"/>
                  </a:lnTo>
                  <a:lnTo>
                    <a:pt x="916321" y="471235"/>
                  </a:lnTo>
                  <a:lnTo>
                    <a:pt x="915476" y="471235"/>
                  </a:lnTo>
                  <a:lnTo>
                    <a:pt x="914632" y="471235"/>
                  </a:lnTo>
                  <a:lnTo>
                    <a:pt x="914632" y="470391"/>
                  </a:lnTo>
                  <a:lnTo>
                    <a:pt x="914632" y="469547"/>
                  </a:lnTo>
                  <a:lnTo>
                    <a:pt x="914632" y="468703"/>
                  </a:lnTo>
                  <a:lnTo>
                    <a:pt x="913788" y="468703"/>
                  </a:lnTo>
                  <a:lnTo>
                    <a:pt x="913788" y="467860"/>
                  </a:lnTo>
                  <a:lnTo>
                    <a:pt x="912944" y="467016"/>
                  </a:lnTo>
                  <a:lnTo>
                    <a:pt x="912100" y="466172"/>
                  </a:lnTo>
                  <a:lnTo>
                    <a:pt x="912100" y="465328"/>
                  </a:lnTo>
                  <a:lnTo>
                    <a:pt x="912100" y="464485"/>
                  </a:lnTo>
                  <a:lnTo>
                    <a:pt x="912100" y="462797"/>
                  </a:lnTo>
                  <a:lnTo>
                    <a:pt x="912100" y="461953"/>
                  </a:lnTo>
                  <a:lnTo>
                    <a:pt x="912100" y="461110"/>
                  </a:lnTo>
                  <a:lnTo>
                    <a:pt x="911256" y="461110"/>
                  </a:lnTo>
                  <a:lnTo>
                    <a:pt x="912100" y="460266"/>
                  </a:lnTo>
                  <a:lnTo>
                    <a:pt x="912944" y="460266"/>
                  </a:lnTo>
                  <a:lnTo>
                    <a:pt x="913788" y="460266"/>
                  </a:lnTo>
                  <a:lnTo>
                    <a:pt x="913788" y="459422"/>
                  </a:lnTo>
                  <a:lnTo>
                    <a:pt x="914632" y="459422"/>
                  </a:lnTo>
                  <a:lnTo>
                    <a:pt x="914632" y="458578"/>
                  </a:lnTo>
                  <a:lnTo>
                    <a:pt x="914632" y="457735"/>
                  </a:lnTo>
                  <a:lnTo>
                    <a:pt x="914632" y="456891"/>
                  </a:lnTo>
                  <a:lnTo>
                    <a:pt x="914632" y="456047"/>
                  </a:lnTo>
                  <a:lnTo>
                    <a:pt x="914632" y="455203"/>
                  </a:lnTo>
                  <a:lnTo>
                    <a:pt x="915476" y="453516"/>
                  </a:lnTo>
                  <a:lnTo>
                    <a:pt x="915476" y="452672"/>
                  </a:lnTo>
                  <a:lnTo>
                    <a:pt x="915476" y="451828"/>
                  </a:lnTo>
                  <a:lnTo>
                    <a:pt x="915476" y="450985"/>
                  </a:lnTo>
                  <a:lnTo>
                    <a:pt x="915476" y="450141"/>
                  </a:lnTo>
                  <a:lnTo>
                    <a:pt x="915476" y="449297"/>
                  </a:lnTo>
                  <a:lnTo>
                    <a:pt x="915476" y="448453"/>
                  </a:lnTo>
                  <a:lnTo>
                    <a:pt x="916321" y="448453"/>
                  </a:lnTo>
                  <a:lnTo>
                    <a:pt x="916321" y="447610"/>
                  </a:lnTo>
                  <a:lnTo>
                    <a:pt x="917165" y="447610"/>
                  </a:lnTo>
                  <a:lnTo>
                    <a:pt x="917165" y="448453"/>
                  </a:lnTo>
                  <a:lnTo>
                    <a:pt x="918009" y="448453"/>
                  </a:lnTo>
                  <a:lnTo>
                    <a:pt x="918853" y="448453"/>
                  </a:lnTo>
                  <a:lnTo>
                    <a:pt x="919697" y="448453"/>
                  </a:lnTo>
                  <a:lnTo>
                    <a:pt x="920541" y="448453"/>
                  </a:lnTo>
                  <a:lnTo>
                    <a:pt x="921385" y="448453"/>
                  </a:lnTo>
                  <a:lnTo>
                    <a:pt x="922229" y="448453"/>
                  </a:lnTo>
                  <a:lnTo>
                    <a:pt x="922229" y="447610"/>
                  </a:lnTo>
                  <a:lnTo>
                    <a:pt x="923074" y="447610"/>
                  </a:lnTo>
                  <a:lnTo>
                    <a:pt x="923918" y="447610"/>
                  </a:lnTo>
                  <a:lnTo>
                    <a:pt x="924762" y="446766"/>
                  </a:lnTo>
                  <a:lnTo>
                    <a:pt x="925606" y="445922"/>
                  </a:lnTo>
                  <a:lnTo>
                    <a:pt x="925606" y="446766"/>
                  </a:lnTo>
                  <a:lnTo>
                    <a:pt x="926450" y="446766"/>
                  </a:lnTo>
                  <a:lnTo>
                    <a:pt x="927294" y="446766"/>
                  </a:lnTo>
                  <a:lnTo>
                    <a:pt x="927294" y="445922"/>
                  </a:lnTo>
                  <a:lnTo>
                    <a:pt x="928139" y="445922"/>
                  </a:lnTo>
                  <a:lnTo>
                    <a:pt x="928983" y="445922"/>
                  </a:lnTo>
                  <a:lnTo>
                    <a:pt x="929827" y="445078"/>
                  </a:lnTo>
                  <a:lnTo>
                    <a:pt x="930671" y="445078"/>
                  </a:lnTo>
                  <a:lnTo>
                    <a:pt x="930671" y="444235"/>
                  </a:lnTo>
                  <a:lnTo>
                    <a:pt x="931515" y="444235"/>
                  </a:lnTo>
                  <a:lnTo>
                    <a:pt x="932359" y="444235"/>
                  </a:lnTo>
                  <a:lnTo>
                    <a:pt x="933203" y="444235"/>
                  </a:lnTo>
                  <a:lnTo>
                    <a:pt x="934047" y="444235"/>
                  </a:lnTo>
                  <a:lnTo>
                    <a:pt x="934047" y="443391"/>
                  </a:lnTo>
                  <a:lnTo>
                    <a:pt x="934047" y="442547"/>
                  </a:lnTo>
                  <a:lnTo>
                    <a:pt x="934047" y="441703"/>
                  </a:lnTo>
                  <a:lnTo>
                    <a:pt x="934047" y="440860"/>
                  </a:lnTo>
                  <a:lnTo>
                    <a:pt x="934047" y="440016"/>
                  </a:lnTo>
                  <a:lnTo>
                    <a:pt x="934892" y="440016"/>
                  </a:lnTo>
                  <a:lnTo>
                    <a:pt x="934892" y="439172"/>
                  </a:lnTo>
                  <a:lnTo>
                    <a:pt x="935736" y="437485"/>
                  </a:lnTo>
                  <a:lnTo>
                    <a:pt x="935736" y="436641"/>
                  </a:lnTo>
                  <a:lnTo>
                    <a:pt x="936580" y="436641"/>
                  </a:lnTo>
                  <a:lnTo>
                    <a:pt x="936580" y="435797"/>
                  </a:lnTo>
                  <a:lnTo>
                    <a:pt x="935736" y="434110"/>
                  </a:lnTo>
                  <a:lnTo>
                    <a:pt x="934892" y="434110"/>
                  </a:lnTo>
                  <a:lnTo>
                    <a:pt x="934047" y="433266"/>
                  </a:lnTo>
                  <a:lnTo>
                    <a:pt x="933203" y="432422"/>
                  </a:lnTo>
                  <a:lnTo>
                    <a:pt x="932359" y="432422"/>
                  </a:lnTo>
                  <a:lnTo>
                    <a:pt x="932359" y="431578"/>
                  </a:lnTo>
                  <a:lnTo>
                    <a:pt x="931515" y="431578"/>
                  </a:lnTo>
                  <a:lnTo>
                    <a:pt x="930671" y="431578"/>
                  </a:lnTo>
                  <a:lnTo>
                    <a:pt x="929827" y="431578"/>
                  </a:lnTo>
                  <a:lnTo>
                    <a:pt x="929827" y="430735"/>
                  </a:lnTo>
                  <a:lnTo>
                    <a:pt x="928983" y="430735"/>
                  </a:lnTo>
                  <a:lnTo>
                    <a:pt x="928139" y="430735"/>
                  </a:lnTo>
                  <a:lnTo>
                    <a:pt x="928139" y="429891"/>
                  </a:lnTo>
                  <a:lnTo>
                    <a:pt x="927294" y="429891"/>
                  </a:lnTo>
                  <a:lnTo>
                    <a:pt x="926450" y="429891"/>
                  </a:lnTo>
                  <a:lnTo>
                    <a:pt x="925690" y="429891"/>
                  </a:lnTo>
                  <a:lnTo>
                    <a:pt x="924846" y="429047"/>
                  </a:lnTo>
                  <a:lnTo>
                    <a:pt x="924002" y="429047"/>
                  </a:lnTo>
                  <a:lnTo>
                    <a:pt x="922314" y="428203"/>
                  </a:lnTo>
                  <a:lnTo>
                    <a:pt x="921470" y="428203"/>
                  </a:lnTo>
                  <a:lnTo>
                    <a:pt x="921470" y="427360"/>
                  </a:lnTo>
                  <a:lnTo>
                    <a:pt x="920626" y="427360"/>
                  </a:lnTo>
                  <a:lnTo>
                    <a:pt x="920626" y="426516"/>
                  </a:lnTo>
                  <a:lnTo>
                    <a:pt x="919782" y="426516"/>
                  </a:lnTo>
                  <a:lnTo>
                    <a:pt x="919782" y="425672"/>
                  </a:lnTo>
                  <a:lnTo>
                    <a:pt x="918937" y="425672"/>
                  </a:lnTo>
                  <a:lnTo>
                    <a:pt x="918093" y="425672"/>
                  </a:lnTo>
                  <a:lnTo>
                    <a:pt x="917249" y="425672"/>
                  </a:lnTo>
                  <a:lnTo>
                    <a:pt x="917249" y="424828"/>
                  </a:lnTo>
                  <a:lnTo>
                    <a:pt x="916405" y="424828"/>
                  </a:lnTo>
                  <a:lnTo>
                    <a:pt x="915561" y="424828"/>
                  </a:lnTo>
                  <a:lnTo>
                    <a:pt x="914717" y="424828"/>
                  </a:lnTo>
                  <a:lnTo>
                    <a:pt x="915561" y="423984"/>
                  </a:lnTo>
                  <a:lnTo>
                    <a:pt x="915561" y="423141"/>
                  </a:lnTo>
                  <a:lnTo>
                    <a:pt x="915561" y="421453"/>
                  </a:lnTo>
                  <a:lnTo>
                    <a:pt x="916405" y="420610"/>
                  </a:lnTo>
                  <a:lnTo>
                    <a:pt x="915561" y="419766"/>
                  </a:lnTo>
                  <a:lnTo>
                    <a:pt x="916405" y="419766"/>
                  </a:lnTo>
                  <a:lnTo>
                    <a:pt x="916405" y="418922"/>
                  </a:lnTo>
                  <a:lnTo>
                    <a:pt x="916405" y="418078"/>
                  </a:lnTo>
                  <a:lnTo>
                    <a:pt x="916405" y="417235"/>
                  </a:lnTo>
                  <a:lnTo>
                    <a:pt x="916405" y="416391"/>
                  </a:lnTo>
                  <a:lnTo>
                    <a:pt x="917249" y="415547"/>
                  </a:lnTo>
                  <a:lnTo>
                    <a:pt x="917249" y="414703"/>
                  </a:lnTo>
                  <a:lnTo>
                    <a:pt x="917249" y="413860"/>
                  </a:lnTo>
                  <a:lnTo>
                    <a:pt x="917249" y="413016"/>
                  </a:lnTo>
                  <a:lnTo>
                    <a:pt x="917249" y="412172"/>
                  </a:lnTo>
                  <a:lnTo>
                    <a:pt x="916405" y="412172"/>
                  </a:lnTo>
                  <a:lnTo>
                    <a:pt x="915561" y="412172"/>
                  </a:lnTo>
                  <a:lnTo>
                    <a:pt x="914717" y="412172"/>
                  </a:lnTo>
                  <a:lnTo>
                    <a:pt x="913872" y="412172"/>
                  </a:lnTo>
                  <a:lnTo>
                    <a:pt x="913028" y="412172"/>
                  </a:lnTo>
                  <a:lnTo>
                    <a:pt x="911340" y="411328"/>
                  </a:lnTo>
                  <a:lnTo>
                    <a:pt x="909652" y="411328"/>
                  </a:lnTo>
                  <a:lnTo>
                    <a:pt x="908808" y="411328"/>
                  </a:lnTo>
                  <a:lnTo>
                    <a:pt x="907963" y="410400"/>
                  </a:lnTo>
                  <a:lnTo>
                    <a:pt x="907119" y="410400"/>
                  </a:lnTo>
                  <a:lnTo>
                    <a:pt x="905431" y="410400"/>
                  </a:lnTo>
                  <a:lnTo>
                    <a:pt x="904587" y="410400"/>
                  </a:lnTo>
                  <a:lnTo>
                    <a:pt x="903743" y="409556"/>
                  </a:lnTo>
                  <a:lnTo>
                    <a:pt x="902899" y="409556"/>
                  </a:lnTo>
                  <a:lnTo>
                    <a:pt x="902054" y="409556"/>
                  </a:lnTo>
                  <a:lnTo>
                    <a:pt x="901210" y="408713"/>
                  </a:lnTo>
                  <a:lnTo>
                    <a:pt x="900366" y="408713"/>
                  </a:lnTo>
                  <a:lnTo>
                    <a:pt x="899522" y="408713"/>
                  </a:lnTo>
                  <a:lnTo>
                    <a:pt x="898678" y="407869"/>
                  </a:lnTo>
                  <a:lnTo>
                    <a:pt x="897834" y="407869"/>
                  </a:lnTo>
                  <a:lnTo>
                    <a:pt x="897074" y="407025"/>
                  </a:lnTo>
                  <a:lnTo>
                    <a:pt x="896230" y="407025"/>
                  </a:lnTo>
                  <a:lnTo>
                    <a:pt x="895386" y="406181"/>
                  </a:lnTo>
                  <a:lnTo>
                    <a:pt x="894541" y="405338"/>
                  </a:lnTo>
                  <a:lnTo>
                    <a:pt x="894541" y="404494"/>
                  </a:lnTo>
                  <a:lnTo>
                    <a:pt x="895386" y="404494"/>
                  </a:lnTo>
                  <a:lnTo>
                    <a:pt x="896230" y="403650"/>
                  </a:lnTo>
                  <a:lnTo>
                    <a:pt x="896230" y="402807"/>
                  </a:lnTo>
                  <a:lnTo>
                    <a:pt x="896230" y="401963"/>
                  </a:lnTo>
                  <a:lnTo>
                    <a:pt x="896230" y="401119"/>
                  </a:lnTo>
                  <a:lnTo>
                    <a:pt x="896230" y="400275"/>
                  </a:lnTo>
                  <a:lnTo>
                    <a:pt x="897074" y="397744"/>
                  </a:lnTo>
                  <a:lnTo>
                    <a:pt x="897918" y="397744"/>
                  </a:lnTo>
                  <a:lnTo>
                    <a:pt x="897918" y="396900"/>
                  </a:lnTo>
                  <a:lnTo>
                    <a:pt x="897918" y="396056"/>
                  </a:lnTo>
                  <a:lnTo>
                    <a:pt x="897074" y="396056"/>
                  </a:lnTo>
                  <a:lnTo>
                    <a:pt x="897074" y="395213"/>
                  </a:lnTo>
                  <a:lnTo>
                    <a:pt x="897918" y="395213"/>
                  </a:lnTo>
                  <a:lnTo>
                    <a:pt x="897918" y="394369"/>
                  </a:lnTo>
                  <a:lnTo>
                    <a:pt x="897918" y="393525"/>
                  </a:lnTo>
                  <a:lnTo>
                    <a:pt x="897918" y="392681"/>
                  </a:lnTo>
                  <a:lnTo>
                    <a:pt x="897918" y="391838"/>
                  </a:lnTo>
                  <a:lnTo>
                    <a:pt x="897918" y="390994"/>
                  </a:lnTo>
                  <a:lnTo>
                    <a:pt x="897918" y="390150"/>
                  </a:lnTo>
                  <a:lnTo>
                    <a:pt x="897918" y="389306"/>
                  </a:lnTo>
                  <a:lnTo>
                    <a:pt x="897074" y="389306"/>
                  </a:lnTo>
                  <a:lnTo>
                    <a:pt x="896230" y="389306"/>
                  </a:lnTo>
                  <a:lnTo>
                    <a:pt x="895386" y="389306"/>
                  </a:lnTo>
                  <a:lnTo>
                    <a:pt x="894541" y="389306"/>
                  </a:lnTo>
                  <a:lnTo>
                    <a:pt x="894541" y="388463"/>
                  </a:lnTo>
                  <a:lnTo>
                    <a:pt x="894541" y="387619"/>
                  </a:lnTo>
                  <a:lnTo>
                    <a:pt x="895386" y="386775"/>
                  </a:lnTo>
                  <a:lnTo>
                    <a:pt x="895386" y="385932"/>
                  </a:lnTo>
                  <a:lnTo>
                    <a:pt x="894541" y="385932"/>
                  </a:lnTo>
                  <a:lnTo>
                    <a:pt x="894541" y="385088"/>
                  </a:lnTo>
                  <a:lnTo>
                    <a:pt x="893697" y="385088"/>
                  </a:lnTo>
                  <a:lnTo>
                    <a:pt x="893697" y="384244"/>
                  </a:lnTo>
                  <a:lnTo>
                    <a:pt x="892853" y="383400"/>
                  </a:lnTo>
                  <a:lnTo>
                    <a:pt x="892009" y="383400"/>
                  </a:lnTo>
                  <a:lnTo>
                    <a:pt x="892009" y="382557"/>
                  </a:lnTo>
                  <a:lnTo>
                    <a:pt x="891165" y="382557"/>
                  </a:lnTo>
                  <a:lnTo>
                    <a:pt x="891165" y="381713"/>
                  </a:lnTo>
                  <a:lnTo>
                    <a:pt x="890321" y="381713"/>
                  </a:lnTo>
                  <a:lnTo>
                    <a:pt x="889477" y="381713"/>
                  </a:lnTo>
                  <a:lnTo>
                    <a:pt x="888633" y="381713"/>
                  </a:lnTo>
                  <a:lnTo>
                    <a:pt x="888633" y="380869"/>
                  </a:lnTo>
                  <a:lnTo>
                    <a:pt x="887788" y="380869"/>
                  </a:lnTo>
                  <a:lnTo>
                    <a:pt x="886944" y="380869"/>
                  </a:lnTo>
                  <a:lnTo>
                    <a:pt x="886100" y="380869"/>
                  </a:lnTo>
                  <a:lnTo>
                    <a:pt x="885256" y="380869"/>
                  </a:lnTo>
                  <a:lnTo>
                    <a:pt x="884412" y="380869"/>
                  </a:lnTo>
                  <a:lnTo>
                    <a:pt x="883568" y="381713"/>
                  </a:lnTo>
                  <a:lnTo>
                    <a:pt x="882723" y="380025"/>
                  </a:lnTo>
                  <a:lnTo>
                    <a:pt x="882723" y="379181"/>
                  </a:lnTo>
                  <a:lnTo>
                    <a:pt x="883568" y="379181"/>
                  </a:lnTo>
                  <a:lnTo>
                    <a:pt x="884412" y="378338"/>
                  </a:lnTo>
                  <a:lnTo>
                    <a:pt x="883568" y="378338"/>
                  </a:lnTo>
                  <a:lnTo>
                    <a:pt x="883568" y="377494"/>
                  </a:lnTo>
                  <a:lnTo>
                    <a:pt x="884412" y="377494"/>
                  </a:lnTo>
                  <a:lnTo>
                    <a:pt x="884412" y="376650"/>
                  </a:lnTo>
                  <a:lnTo>
                    <a:pt x="885256" y="376650"/>
                  </a:lnTo>
                  <a:lnTo>
                    <a:pt x="885256" y="377494"/>
                  </a:lnTo>
                  <a:lnTo>
                    <a:pt x="886100" y="376650"/>
                  </a:lnTo>
                  <a:lnTo>
                    <a:pt x="886944" y="376650"/>
                  </a:lnTo>
                  <a:lnTo>
                    <a:pt x="886944" y="375806"/>
                  </a:lnTo>
                  <a:lnTo>
                    <a:pt x="887788" y="375806"/>
                  </a:lnTo>
                  <a:lnTo>
                    <a:pt x="888633" y="375806"/>
                  </a:lnTo>
                  <a:lnTo>
                    <a:pt x="888633" y="376650"/>
                  </a:lnTo>
                  <a:lnTo>
                    <a:pt x="889477" y="376650"/>
                  </a:lnTo>
                  <a:lnTo>
                    <a:pt x="890321" y="376650"/>
                  </a:lnTo>
                  <a:lnTo>
                    <a:pt x="890321" y="375806"/>
                  </a:lnTo>
                  <a:lnTo>
                    <a:pt x="891165" y="375806"/>
                  </a:lnTo>
                  <a:lnTo>
                    <a:pt x="891165" y="374963"/>
                  </a:lnTo>
                  <a:lnTo>
                    <a:pt x="892009" y="374119"/>
                  </a:lnTo>
                  <a:lnTo>
                    <a:pt x="892009" y="373275"/>
                  </a:lnTo>
                  <a:lnTo>
                    <a:pt x="891165" y="373275"/>
                  </a:lnTo>
                  <a:lnTo>
                    <a:pt x="890321" y="372431"/>
                  </a:lnTo>
                  <a:lnTo>
                    <a:pt x="889477" y="372431"/>
                  </a:lnTo>
                  <a:lnTo>
                    <a:pt x="888633" y="372431"/>
                  </a:lnTo>
                  <a:lnTo>
                    <a:pt x="887788" y="372431"/>
                  </a:lnTo>
                  <a:lnTo>
                    <a:pt x="886944" y="372431"/>
                  </a:lnTo>
                  <a:lnTo>
                    <a:pt x="886944" y="373275"/>
                  </a:lnTo>
                  <a:lnTo>
                    <a:pt x="886100" y="373275"/>
                  </a:lnTo>
                  <a:lnTo>
                    <a:pt x="885256" y="373275"/>
                  </a:lnTo>
                  <a:lnTo>
                    <a:pt x="884412" y="373275"/>
                  </a:lnTo>
                  <a:lnTo>
                    <a:pt x="883568" y="372431"/>
                  </a:lnTo>
                  <a:lnTo>
                    <a:pt x="881879" y="372431"/>
                  </a:lnTo>
                  <a:lnTo>
                    <a:pt x="881035" y="372431"/>
                  </a:lnTo>
                  <a:lnTo>
                    <a:pt x="879347" y="372431"/>
                  </a:lnTo>
                  <a:lnTo>
                    <a:pt x="878503" y="372431"/>
                  </a:lnTo>
                  <a:lnTo>
                    <a:pt x="876814" y="371588"/>
                  </a:lnTo>
                  <a:lnTo>
                    <a:pt x="875126" y="371588"/>
                  </a:lnTo>
                  <a:lnTo>
                    <a:pt x="871750" y="371503"/>
                  </a:lnTo>
                  <a:lnTo>
                    <a:pt x="870146" y="370660"/>
                  </a:lnTo>
                  <a:lnTo>
                    <a:pt x="868457" y="370660"/>
                  </a:lnTo>
                  <a:lnTo>
                    <a:pt x="866769" y="370660"/>
                  </a:lnTo>
                  <a:lnTo>
                    <a:pt x="865081" y="370660"/>
                  </a:lnTo>
                  <a:lnTo>
                    <a:pt x="864237" y="370660"/>
                  </a:lnTo>
                  <a:lnTo>
                    <a:pt x="863392" y="370660"/>
                  </a:lnTo>
                  <a:lnTo>
                    <a:pt x="862549" y="369816"/>
                  </a:lnTo>
                  <a:lnTo>
                    <a:pt x="860860" y="369816"/>
                  </a:lnTo>
                  <a:lnTo>
                    <a:pt x="859172" y="369816"/>
                  </a:lnTo>
                  <a:lnTo>
                    <a:pt x="858328" y="369816"/>
                  </a:lnTo>
                  <a:lnTo>
                    <a:pt x="857484" y="369816"/>
                  </a:lnTo>
                  <a:lnTo>
                    <a:pt x="856639" y="369816"/>
                  </a:lnTo>
                  <a:lnTo>
                    <a:pt x="855795" y="369816"/>
                  </a:lnTo>
                  <a:lnTo>
                    <a:pt x="854951" y="369816"/>
                  </a:lnTo>
                  <a:lnTo>
                    <a:pt x="854951" y="368972"/>
                  </a:lnTo>
                  <a:lnTo>
                    <a:pt x="854107" y="368972"/>
                  </a:lnTo>
                  <a:lnTo>
                    <a:pt x="853263" y="368972"/>
                  </a:lnTo>
                  <a:lnTo>
                    <a:pt x="852419" y="368972"/>
                  </a:lnTo>
                  <a:lnTo>
                    <a:pt x="851574" y="368972"/>
                  </a:lnTo>
                  <a:lnTo>
                    <a:pt x="850730" y="368972"/>
                  </a:lnTo>
                  <a:lnTo>
                    <a:pt x="849886" y="368128"/>
                  </a:lnTo>
                  <a:lnTo>
                    <a:pt x="849042" y="368128"/>
                  </a:lnTo>
                  <a:lnTo>
                    <a:pt x="848198" y="368128"/>
                  </a:lnTo>
                  <a:lnTo>
                    <a:pt x="847354" y="368128"/>
                  </a:lnTo>
                  <a:lnTo>
                    <a:pt x="847354" y="367285"/>
                  </a:lnTo>
                  <a:lnTo>
                    <a:pt x="846510" y="367285"/>
                  </a:lnTo>
                  <a:lnTo>
                    <a:pt x="845666" y="366441"/>
                  </a:lnTo>
                  <a:lnTo>
                    <a:pt x="844821" y="365597"/>
                  </a:lnTo>
                  <a:lnTo>
                    <a:pt x="843133" y="364753"/>
                  </a:lnTo>
                  <a:lnTo>
                    <a:pt x="841445" y="363066"/>
                  </a:lnTo>
                  <a:lnTo>
                    <a:pt x="840601" y="361378"/>
                  </a:lnTo>
                  <a:lnTo>
                    <a:pt x="840601" y="360535"/>
                  </a:lnTo>
                  <a:lnTo>
                    <a:pt x="839756" y="359691"/>
                  </a:lnTo>
                  <a:lnTo>
                    <a:pt x="839756" y="358847"/>
                  </a:lnTo>
                  <a:lnTo>
                    <a:pt x="839756" y="358003"/>
                  </a:lnTo>
                  <a:lnTo>
                    <a:pt x="840601" y="357160"/>
                  </a:lnTo>
                  <a:lnTo>
                    <a:pt x="840601" y="356316"/>
                  </a:lnTo>
                  <a:lnTo>
                    <a:pt x="840601" y="355472"/>
                  </a:lnTo>
                  <a:lnTo>
                    <a:pt x="840601" y="354628"/>
                  </a:lnTo>
                  <a:lnTo>
                    <a:pt x="840601" y="353785"/>
                  </a:lnTo>
                  <a:lnTo>
                    <a:pt x="840601" y="352941"/>
                  </a:lnTo>
                  <a:lnTo>
                    <a:pt x="840601" y="351253"/>
                  </a:lnTo>
                  <a:lnTo>
                    <a:pt x="840601" y="349566"/>
                  </a:lnTo>
                  <a:lnTo>
                    <a:pt x="840601" y="348722"/>
                  </a:lnTo>
                  <a:lnTo>
                    <a:pt x="840601" y="347878"/>
                  </a:lnTo>
                  <a:lnTo>
                    <a:pt x="840601" y="347035"/>
                  </a:lnTo>
                  <a:lnTo>
                    <a:pt x="839756" y="345347"/>
                  </a:lnTo>
                  <a:lnTo>
                    <a:pt x="839756" y="344503"/>
                  </a:lnTo>
                  <a:lnTo>
                    <a:pt x="839756" y="343660"/>
                  </a:lnTo>
                  <a:lnTo>
                    <a:pt x="839756" y="341972"/>
                  </a:lnTo>
                  <a:lnTo>
                    <a:pt x="839756" y="341128"/>
                  </a:lnTo>
                  <a:lnTo>
                    <a:pt x="839756" y="340285"/>
                  </a:lnTo>
                  <a:lnTo>
                    <a:pt x="839756" y="339441"/>
                  </a:lnTo>
                  <a:lnTo>
                    <a:pt x="839756" y="338597"/>
                  </a:lnTo>
                  <a:lnTo>
                    <a:pt x="839756" y="337753"/>
                  </a:lnTo>
                  <a:lnTo>
                    <a:pt x="839756" y="336910"/>
                  </a:lnTo>
                  <a:lnTo>
                    <a:pt x="839756" y="336066"/>
                  </a:lnTo>
                  <a:lnTo>
                    <a:pt x="839756" y="335222"/>
                  </a:lnTo>
                  <a:lnTo>
                    <a:pt x="839756" y="334378"/>
                  </a:lnTo>
                  <a:lnTo>
                    <a:pt x="839756" y="333535"/>
                  </a:lnTo>
                  <a:lnTo>
                    <a:pt x="838912" y="333535"/>
                  </a:lnTo>
                  <a:lnTo>
                    <a:pt x="838068" y="333535"/>
                  </a:lnTo>
                  <a:lnTo>
                    <a:pt x="838068" y="332606"/>
                  </a:lnTo>
                  <a:lnTo>
                    <a:pt x="838912" y="331763"/>
                  </a:lnTo>
                  <a:lnTo>
                    <a:pt x="838912" y="330075"/>
                  </a:lnTo>
                  <a:lnTo>
                    <a:pt x="839756" y="329232"/>
                  </a:lnTo>
                  <a:lnTo>
                    <a:pt x="839756" y="328388"/>
                  </a:lnTo>
                  <a:lnTo>
                    <a:pt x="839756" y="327544"/>
                  </a:lnTo>
                  <a:lnTo>
                    <a:pt x="839756" y="326700"/>
                  </a:lnTo>
                  <a:lnTo>
                    <a:pt x="840601" y="325013"/>
                  </a:lnTo>
                  <a:lnTo>
                    <a:pt x="840601" y="324169"/>
                  </a:lnTo>
                  <a:lnTo>
                    <a:pt x="840601" y="323325"/>
                  </a:lnTo>
                  <a:lnTo>
                    <a:pt x="840601" y="322481"/>
                  </a:lnTo>
                  <a:lnTo>
                    <a:pt x="840601" y="321638"/>
                  </a:lnTo>
                  <a:lnTo>
                    <a:pt x="840601" y="320794"/>
                  </a:lnTo>
                  <a:lnTo>
                    <a:pt x="840601" y="319950"/>
                  </a:lnTo>
                  <a:lnTo>
                    <a:pt x="840601" y="319106"/>
                  </a:lnTo>
                  <a:lnTo>
                    <a:pt x="840601" y="317419"/>
                  </a:lnTo>
                  <a:lnTo>
                    <a:pt x="840601" y="316575"/>
                  </a:lnTo>
                  <a:lnTo>
                    <a:pt x="840601" y="314888"/>
                  </a:lnTo>
                  <a:lnTo>
                    <a:pt x="840601" y="314044"/>
                  </a:lnTo>
                  <a:lnTo>
                    <a:pt x="840601" y="313200"/>
                  </a:lnTo>
                  <a:lnTo>
                    <a:pt x="840601" y="312357"/>
                  </a:lnTo>
                  <a:lnTo>
                    <a:pt x="840601" y="311513"/>
                  </a:lnTo>
                  <a:lnTo>
                    <a:pt x="840601" y="310669"/>
                  </a:lnTo>
                  <a:lnTo>
                    <a:pt x="840601" y="309825"/>
                  </a:lnTo>
                  <a:lnTo>
                    <a:pt x="840685" y="308982"/>
                  </a:lnTo>
                  <a:lnTo>
                    <a:pt x="840685" y="306450"/>
                  </a:lnTo>
                  <a:lnTo>
                    <a:pt x="840685" y="304763"/>
                  </a:lnTo>
                  <a:lnTo>
                    <a:pt x="840685" y="303919"/>
                  </a:lnTo>
                  <a:lnTo>
                    <a:pt x="839841" y="303075"/>
                  </a:lnTo>
                  <a:lnTo>
                    <a:pt x="839841" y="302231"/>
                  </a:lnTo>
                  <a:lnTo>
                    <a:pt x="839841" y="300544"/>
                  </a:lnTo>
                  <a:lnTo>
                    <a:pt x="839841" y="298856"/>
                  </a:lnTo>
                  <a:lnTo>
                    <a:pt x="839841" y="298013"/>
                  </a:lnTo>
                  <a:lnTo>
                    <a:pt x="839841" y="296325"/>
                  </a:lnTo>
                  <a:lnTo>
                    <a:pt x="840685" y="296325"/>
                  </a:lnTo>
                  <a:lnTo>
                    <a:pt x="839841" y="295482"/>
                  </a:lnTo>
                  <a:lnTo>
                    <a:pt x="840685" y="295482"/>
                  </a:lnTo>
                  <a:lnTo>
                    <a:pt x="840685" y="294638"/>
                  </a:lnTo>
                  <a:lnTo>
                    <a:pt x="840685" y="293794"/>
                  </a:lnTo>
                  <a:lnTo>
                    <a:pt x="841529" y="293794"/>
                  </a:lnTo>
                  <a:lnTo>
                    <a:pt x="841529" y="292950"/>
                  </a:lnTo>
                  <a:lnTo>
                    <a:pt x="842373" y="292107"/>
                  </a:lnTo>
                  <a:lnTo>
                    <a:pt x="842373" y="291263"/>
                  </a:lnTo>
                  <a:lnTo>
                    <a:pt x="840685" y="291263"/>
                  </a:lnTo>
                  <a:lnTo>
                    <a:pt x="842373" y="288731"/>
                  </a:lnTo>
                  <a:lnTo>
                    <a:pt x="841529" y="288731"/>
                  </a:lnTo>
                  <a:lnTo>
                    <a:pt x="840685" y="287888"/>
                  </a:lnTo>
                  <a:lnTo>
                    <a:pt x="840685" y="288731"/>
                  </a:lnTo>
                  <a:lnTo>
                    <a:pt x="839841" y="289575"/>
                  </a:lnTo>
                  <a:lnTo>
                    <a:pt x="839841" y="291263"/>
                  </a:lnTo>
                  <a:lnTo>
                    <a:pt x="838997" y="290419"/>
                  </a:lnTo>
                  <a:lnTo>
                    <a:pt x="838153" y="290419"/>
                  </a:lnTo>
                  <a:lnTo>
                    <a:pt x="837308" y="289575"/>
                  </a:lnTo>
                  <a:lnTo>
                    <a:pt x="836464" y="288731"/>
                  </a:lnTo>
                  <a:lnTo>
                    <a:pt x="836464" y="289575"/>
                  </a:lnTo>
                  <a:lnTo>
                    <a:pt x="835620" y="289575"/>
                  </a:lnTo>
                  <a:lnTo>
                    <a:pt x="835620" y="288731"/>
                  </a:lnTo>
                  <a:lnTo>
                    <a:pt x="834776" y="288647"/>
                  </a:lnTo>
                  <a:lnTo>
                    <a:pt x="833932" y="288647"/>
                  </a:lnTo>
                  <a:lnTo>
                    <a:pt x="833932" y="287803"/>
                  </a:lnTo>
                  <a:lnTo>
                    <a:pt x="833088" y="287803"/>
                  </a:lnTo>
                  <a:lnTo>
                    <a:pt x="833088" y="286960"/>
                  </a:lnTo>
                  <a:lnTo>
                    <a:pt x="831399" y="286116"/>
                  </a:lnTo>
                  <a:lnTo>
                    <a:pt x="830555" y="286116"/>
                  </a:lnTo>
                  <a:lnTo>
                    <a:pt x="830555" y="285272"/>
                  </a:lnTo>
                  <a:lnTo>
                    <a:pt x="829711" y="285272"/>
                  </a:lnTo>
                  <a:lnTo>
                    <a:pt x="828867" y="284428"/>
                  </a:lnTo>
                  <a:lnTo>
                    <a:pt x="828023" y="283585"/>
                  </a:lnTo>
                  <a:lnTo>
                    <a:pt x="827179" y="283585"/>
                  </a:lnTo>
                  <a:lnTo>
                    <a:pt x="827179" y="282741"/>
                  </a:lnTo>
                  <a:lnTo>
                    <a:pt x="826335" y="281897"/>
                  </a:lnTo>
                  <a:lnTo>
                    <a:pt x="825490" y="281053"/>
                  </a:lnTo>
                  <a:lnTo>
                    <a:pt x="823802" y="280210"/>
                  </a:lnTo>
                  <a:lnTo>
                    <a:pt x="822958" y="278522"/>
                  </a:lnTo>
                  <a:lnTo>
                    <a:pt x="821270" y="277678"/>
                  </a:lnTo>
                  <a:lnTo>
                    <a:pt x="820425" y="276835"/>
                  </a:lnTo>
                  <a:lnTo>
                    <a:pt x="818737" y="275991"/>
                  </a:lnTo>
                  <a:lnTo>
                    <a:pt x="817893" y="275147"/>
                  </a:lnTo>
                  <a:lnTo>
                    <a:pt x="817049" y="274303"/>
                  </a:lnTo>
                  <a:lnTo>
                    <a:pt x="816205" y="272616"/>
                  </a:lnTo>
                  <a:lnTo>
                    <a:pt x="815361" y="272616"/>
                  </a:lnTo>
                  <a:lnTo>
                    <a:pt x="814517" y="271772"/>
                  </a:lnTo>
                  <a:lnTo>
                    <a:pt x="812828" y="270928"/>
                  </a:lnTo>
                  <a:lnTo>
                    <a:pt x="811140" y="269241"/>
                  </a:lnTo>
                  <a:lnTo>
                    <a:pt x="810296" y="268397"/>
                  </a:lnTo>
                  <a:lnTo>
                    <a:pt x="809452" y="267553"/>
                  </a:lnTo>
                  <a:lnTo>
                    <a:pt x="807763" y="265866"/>
                  </a:lnTo>
                  <a:lnTo>
                    <a:pt x="806919" y="265866"/>
                  </a:lnTo>
                  <a:lnTo>
                    <a:pt x="806075" y="265022"/>
                  </a:lnTo>
                  <a:lnTo>
                    <a:pt x="801854" y="261647"/>
                  </a:lnTo>
                  <a:lnTo>
                    <a:pt x="801010" y="261647"/>
                  </a:lnTo>
                  <a:lnTo>
                    <a:pt x="800166" y="264178"/>
                  </a:lnTo>
                  <a:lnTo>
                    <a:pt x="800166" y="265022"/>
                  </a:lnTo>
                  <a:lnTo>
                    <a:pt x="799322" y="268397"/>
                  </a:lnTo>
                  <a:lnTo>
                    <a:pt x="798478" y="271772"/>
                  </a:lnTo>
                  <a:lnTo>
                    <a:pt x="798478" y="272616"/>
                  </a:lnTo>
                  <a:lnTo>
                    <a:pt x="797634" y="271772"/>
                  </a:lnTo>
                  <a:lnTo>
                    <a:pt x="796789" y="271772"/>
                  </a:lnTo>
                  <a:lnTo>
                    <a:pt x="796789" y="270928"/>
                  </a:lnTo>
                  <a:lnTo>
                    <a:pt x="795945" y="270928"/>
                  </a:lnTo>
                  <a:lnTo>
                    <a:pt x="795945" y="270085"/>
                  </a:lnTo>
                  <a:lnTo>
                    <a:pt x="795101" y="270085"/>
                  </a:lnTo>
                  <a:lnTo>
                    <a:pt x="795101" y="269241"/>
                  </a:lnTo>
                  <a:lnTo>
                    <a:pt x="794257" y="269241"/>
                  </a:lnTo>
                  <a:lnTo>
                    <a:pt x="793413" y="268397"/>
                  </a:lnTo>
                  <a:lnTo>
                    <a:pt x="792569" y="267553"/>
                  </a:lnTo>
                  <a:lnTo>
                    <a:pt x="791725" y="266710"/>
                  </a:lnTo>
                  <a:lnTo>
                    <a:pt x="790880" y="266710"/>
                  </a:lnTo>
                  <a:lnTo>
                    <a:pt x="790036" y="265866"/>
                  </a:lnTo>
                  <a:lnTo>
                    <a:pt x="789192" y="265022"/>
                  </a:lnTo>
                  <a:lnTo>
                    <a:pt x="788348" y="265022"/>
                  </a:lnTo>
                  <a:lnTo>
                    <a:pt x="788348" y="264178"/>
                  </a:lnTo>
                  <a:lnTo>
                    <a:pt x="787504" y="263335"/>
                  </a:lnTo>
                  <a:lnTo>
                    <a:pt x="786660" y="263335"/>
                  </a:lnTo>
                  <a:lnTo>
                    <a:pt x="786660" y="262491"/>
                  </a:lnTo>
                  <a:lnTo>
                    <a:pt x="785815" y="262491"/>
                  </a:lnTo>
                  <a:lnTo>
                    <a:pt x="784971" y="262491"/>
                  </a:lnTo>
                  <a:lnTo>
                    <a:pt x="784971" y="261647"/>
                  </a:lnTo>
                  <a:lnTo>
                    <a:pt x="784127" y="261647"/>
                  </a:lnTo>
                  <a:lnTo>
                    <a:pt x="784127" y="260803"/>
                  </a:lnTo>
                  <a:lnTo>
                    <a:pt x="783283" y="260803"/>
                  </a:lnTo>
                  <a:lnTo>
                    <a:pt x="783283" y="259875"/>
                  </a:lnTo>
                  <a:lnTo>
                    <a:pt x="782439" y="259875"/>
                  </a:lnTo>
                  <a:lnTo>
                    <a:pt x="781595" y="259031"/>
                  </a:lnTo>
                  <a:lnTo>
                    <a:pt x="780751" y="258188"/>
                  </a:lnTo>
                  <a:lnTo>
                    <a:pt x="779907" y="257344"/>
                  </a:lnTo>
                  <a:lnTo>
                    <a:pt x="779907" y="256500"/>
                  </a:lnTo>
                  <a:lnTo>
                    <a:pt x="779907" y="255656"/>
                  </a:lnTo>
                  <a:lnTo>
                    <a:pt x="780751" y="255656"/>
                  </a:lnTo>
                  <a:lnTo>
                    <a:pt x="780751" y="254813"/>
                  </a:lnTo>
                  <a:lnTo>
                    <a:pt x="780751" y="253969"/>
                  </a:lnTo>
                  <a:lnTo>
                    <a:pt x="780751" y="253125"/>
                  </a:lnTo>
                  <a:lnTo>
                    <a:pt x="780751" y="252282"/>
                  </a:lnTo>
                  <a:lnTo>
                    <a:pt x="780751" y="251438"/>
                  </a:lnTo>
                  <a:lnTo>
                    <a:pt x="781595" y="251438"/>
                  </a:lnTo>
                  <a:lnTo>
                    <a:pt x="781595" y="250594"/>
                  </a:lnTo>
                  <a:lnTo>
                    <a:pt x="781595" y="249750"/>
                  </a:lnTo>
                  <a:lnTo>
                    <a:pt x="781595" y="248906"/>
                  </a:lnTo>
                  <a:lnTo>
                    <a:pt x="781595" y="248063"/>
                  </a:lnTo>
                  <a:lnTo>
                    <a:pt x="782439" y="248063"/>
                  </a:lnTo>
                  <a:lnTo>
                    <a:pt x="782439" y="247219"/>
                  </a:lnTo>
                  <a:lnTo>
                    <a:pt x="782439" y="246375"/>
                  </a:lnTo>
                  <a:lnTo>
                    <a:pt x="782439" y="245531"/>
                  </a:lnTo>
                  <a:lnTo>
                    <a:pt x="782439" y="244688"/>
                  </a:lnTo>
                  <a:lnTo>
                    <a:pt x="782439" y="243844"/>
                  </a:lnTo>
                  <a:lnTo>
                    <a:pt x="783283" y="243844"/>
                  </a:lnTo>
                  <a:lnTo>
                    <a:pt x="783283" y="243000"/>
                  </a:lnTo>
                  <a:lnTo>
                    <a:pt x="783283" y="242156"/>
                  </a:lnTo>
                  <a:lnTo>
                    <a:pt x="783283" y="241313"/>
                  </a:lnTo>
                  <a:lnTo>
                    <a:pt x="784127" y="241313"/>
                  </a:lnTo>
                  <a:lnTo>
                    <a:pt x="784127" y="240469"/>
                  </a:lnTo>
                  <a:lnTo>
                    <a:pt x="784127" y="239625"/>
                  </a:lnTo>
                  <a:lnTo>
                    <a:pt x="784127" y="238781"/>
                  </a:lnTo>
                  <a:lnTo>
                    <a:pt x="784127" y="237938"/>
                  </a:lnTo>
                  <a:lnTo>
                    <a:pt x="784127" y="237094"/>
                  </a:lnTo>
                  <a:lnTo>
                    <a:pt x="784971" y="237094"/>
                  </a:lnTo>
                  <a:lnTo>
                    <a:pt x="784971" y="236250"/>
                  </a:lnTo>
                  <a:lnTo>
                    <a:pt x="784971" y="235407"/>
                  </a:lnTo>
                  <a:lnTo>
                    <a:pt x="784971" y="234563"/>
                  </a:lnTo>
                  <a:lnTo>
                    <a:pt x="784971" y="233719"/>
                  </a:lnTo>
                  <a:lnTo>
                    <a:pt x="785815" y="233719"/>
                  </a:lnTo>
                  <a:lnTo>
                    <a:pt x="785815" y="232875"/>
                  </a:lnTo>
                  <a:lnTo>
                    <a:pt x="785815" y="232031"/>
                  </a:lnTo>
                  <a:lnTo>
                    <a:pt x="785815" y="231188"/>
                  </a:lnTo>
                  <a:lnTo>
                    <a:pt x="785815" y="230344"/>
                  </a:lnTo>
                  <a:lnTo>
                    <a:pt x="786660" y="230344"/>
                  </a:lnTo>
                  <a:lnTo>
                    <a:pt x="786660" y="229500"/>
                  </a:lnTo>
                  <a:lnTo>
                    <a:pt x="786660" y="228656"/>
                  </a:lnTo>
                  <a:lnTo>
                    <a:pt x="786660" y="227813"/>
                  </a:lnTo>
                  <a:lnTo>
                    <a:pt x="786660" y="226885"/>
                  </a:lnTo>
                  <a:lnTo>
                    <a:pt x="787504" y="226885"/>
                  </a:lnTo>
                  <a:lnTo>
                    <a:pt x="787504" y="226041"/>
                  </a:lnTo>
                  <a:lnTo>
                    <a:pt x="787504" y="225197"/>
                  </a:lnTo>
                  <a:lnTo>
                    <a:pt x="787504" y="224353"/>
                  </a:lnTo>
                  <a:lnTo>
                    <a:pt x="787504" y="223510"/>
                  </a:lnTo>
                  <a:lnTo>
                    <a:pt x="788348" y="223510"/>
                  </a:lnTo>
                  <a:lnTo>
                    <a:pt x="788348" y="222666"/>
                  </a:lnTo>
                  <a:lnTo>
                    <a:pt x="788348" y="221822"/>
                  </a:lnTo>
                  <a:lnTo>
                    <a:pt x="788348" y="220978"/>
                  </a:lnTo>
                  <a:lnTo>
                    <a:pt x="788348" y="220135"/>
                  </a:lnTo>
                  <a:lnTo>
                    <a:pt x="789192" y="220135"/>
                  </a:lnTo>
                  <a:lnTo>
                    <a:pt x="789192" y="219291"/>
                  </a:lnTo>
                  <a:lnTo>
                    <a:pt x="789192" y="218447"/>
                  </a:lnTo>
                  <a:lnTo>
                    <a:pt x="789192" y="217603"/>
                  </a:lnTo>
                  <a:lnTo>
                    <a:pt x="789192" y="216759"/>
                  </a:lnTo>
                  <a:lnTo>
                    <a:pt x="790036" y="216759"/>
                  </a:lnTo>
                  <a:lnTo>
                    <a:pt x="790036" y="215916"/>
                  </a:lnTo>
                  <a:lnTo>
                    <a:pt x="790036" y="215072"/>
                  </a:lnTo>
                  <a:lnTo>
                    <a:pt x="790036" y="214228"/>
                  </a:lnTo>
                  <a:lnTo>
                    <a:pt x="790036" y="213385"/>
                  </a:lnTo>
                  <a:lnTo>
                    <a:pt x="790880" y="213385"/>
                  </a:lnTo>
                  <a:lnTo>
                    <a:pt x="790880" y="212541"/>
                  </a:lnTo>
                  <a:lnTo>
                    <a:pt x="790880" y="211697"/>
                  </a:lnTo>
                  <a:lnTo>
                    <a:pt x="790880" y="210853"/>
                  </a:lnTo>
                  <a:lnTo>
                    <a:pt x="790880" y="210010"/>
                  </a:lnTo>
                  <a:lnTo>
                    <a:pt x="791725" y="210010"/>
                  </a:lnTo>
                  <a:lnTo>
                    <a:pt x="791725" y="209166"/>
                  </a:lnTo>
                  <a:lnTo>
                    <a:pt x="791725" y="208322"/>
                  </a:lnTo>
                  <a:lnTo>
                    <a:pt x="791725" y="207478"/>
                  </a:lnTo>
                  <a:lnTo>
                    <a:pt x="791725" y="206635"/>
                  </a:lnTo>
                  <a:lnTo>
                    <a:pt x="792569" y="205791"/>
                  </a:lnTo>
                  <a:lnTo>
                    <a:pt x="792569" y="204947"/>
                  </a:lnTo>
                  <a:lnTo>
                    <a:pt x="792569" y="204103"/>
                  </a:lnTo>
                  <a:lnTo>
                    <a:pt x="792569" y="203260"/>
                  </a:lnTo>
                  <a:lnTo>
                    <a:pt x="793413" y="202416"/>
                  </a:lnTo>
                  <a:lnTo>
                    <a:pt x="793413" y="202078"/>
                  </a:lnTo>
                  <a:lnTo>
                    <a:pt x="792569" y="202247"/>
                  </a:lnTo>
                  <a:lnTo>
                    <a:pt x="790374" y="201572"/>
                  </a:lnTo>
                  <a:close/>
                </a:path>
              </a:pathLst>
            </a:custGeom>
            <a:solidFill>
              <a:srgbClr val="D3D7D8"/>
            </a:solidFill>
            <a:ln w="8437" cap="flat">
              <a:solidFill>
                <a:srgbClr val="FFFFFF"/>
              </a:solidFill>
              <a:prstDash val="solid"/>
              <a:miter/>
            </a:ln>
          </p:spPr>
          <p:txBody>
            <a:bodyPr rtlCol="0" anchor="ctr"/>
            <a:lstStyle/>
            <a:p>
              <a:endParaRPr lang="aa-ET" sz="1800"/>
            </a:p>
          </p:txBody>
        </p:sp>
        <p:grpSp>
          <p:nvGrpSpPr>
            <p:cNvPr id="20" name="Graphic 49">
              <a:extLst>
                <a:ext uri="{FF2B5EF4-FFF2-40B4-BE49-F238E27FC236}">
                  <a16:creationId xmlns:a16="http://schemas.microsoft.com/office/drawing/2014/main" id="{A7A418EC-A210-437B-A8B6-91A995B6ED51}"/>
                </a:ext>
              </a:extLst>
            </p:cNvPr>
            <p:cNvGrpSpPr/>
            <p:nvPr/>
          </p:nvGrpSpPr>
          <p:grpSpPr>
            <a:xfrm>
              <a:off x="5283345" y="1914845"/>
              <a:ext cx="1059403" cy="2077650"/>
              <a:chOff x="5283345" y="1914845"/>
              <a:chExt cx="1059403" cy="2077650"/>
            </a:xfrm>
            <a:solidFill>
              <a:srgbClr val="D3D7D8"/>
            </a:solidFill>
          </p:grpSpPr>
          <p:sp>
            <p:nvSpPr>
              <p:cNvPr id="68" name="Freeform 42">
                <a:extLst>
                  <a:ext uri="{FF2B5EF4-FFF2-40B4-BE49-F238E27FC236}">
                    <a16:creationId xmlns:a16="http://schemas.microsoft.com/office/drawing/2014/main" id="{7E2359C1-8CC7-A7B9-4F97-3465C75F0FDD}"/>
                  </a:ext>
                </a:extLst>
              </p:cNvPr>
              <p:cNvSpPr/>
              <p:nvPr/>
            </p:nvSpPr>
            <p:spPr>
              <a:xfrm>
                <a:off x="6299021" y="2976535"/>
                <a:ext cx="17895" cy="17718"/>
              </a:xfrm>
              <a:custGeom>
                <a:avLst/>
                <a:gdLst>
                  <a:gd name="connsiteX0" fmla="*/ 17052 w 17895"/>
                  <a:gd name="connsiteY0" fmla="*/ 3291 h 17718"/>
                  <a:gd name="connsiteX1" fmla="*/ 16967 w 17895"/>
                  <a:gd name="connsiteY1" fmla="*/ 3038 h 17718"/>
                  <a:gd name="connsiteX2" fmla="*/ 17052 w 17895"/>
                  <a:gd name="connsiteY2" fmla="*/ 2700 h 17718"/>
                  <a:gd name="connsiteX3" fmla="*/ 16967 w 17895"/>
                  <a:gd name="connsiteY3" fmla="*/ 2616 h 17718"/>
                  <a:gd name="connsiteX4" fmla="*/ 16883 w 17895"/>
                  <a:gd name="connsiteY4" fmla="*/ 2616 h 17718"/>
                  <a:gd name="connsiteX5" fmla="*/ 16798 w 17895"/>
                  <a:gd name="connsiteY5" fmla="*/ 2616 h 17718"/>
                  <a:gd name="connsiteX6" fmla="*/ 16714 w 17895"/>
                  <a:gd name="connsiteY6" fmla="*/ 2953 h 17718"/>
                  <a:gd name="connsiteX7" fmla="*/ 16292 w 17895"/>
                  <a:gd name="connsiteY7" fmla="*/ 3038 h 17718"/>
                  <a:gd name="connsiteX8" fmla="*/ 14351 w 17895"/>
                  <a:gd name="connsiteY8" fmla="*/ 1266 h 17718"/>
                  <a:gd name="connsiteX9" fmla="*/ 14604 w 17895"/>
                  <a:gd name="connsiteY9" fmla="*/ 928 h 17718"/>
                  <a:gd name="connsiteX10" fmla="*/ 13506 w 17895"/>
                  <a:gd name="connsiteY10" fmla="*/ 0 h 17718"/>
                  <a:gd name="connsiteX11" fmla="*/ 13084 w 17895"/>
                  <a:gd name="connsiteY11" fmla="*/ 506 h 17718"/>
                  <a:gd name="connsiteX12" fmla="*/ 12831 w 17895"/>
                  <a:gd name="connsiteY12" fmla="*/ 844 h 17718"/>
                  <a:gd name="connsiteX13" fmla="*/ 12240 w 17895"/>
                  <a:gd name="connsiteY13" fmla="*/ 1434 h 17718"/>
                  <a:gd name="connsiteX14" fmla="*/ 15364 w 17895"/>
                  <a:gd name="connsiteY14" fmla="*/ 4134 h 17718"/>
                  <a:gd name="connsiteX15" fmla="*/ 2786 w 17895"/>
                  <a:gd name="connsiteY15" fmla="*/ 16031 h 17718"/>
                  <a:gd name="connsiteX16" fmla="*/ 338 w 17895"/>
                  <a:gd name="connsiteY16" fmla="*/ 13247 h 17718"/>
                  <a:gd name="connsiteX17" fmla="*/ 0 w 17895"/>
                  <a:gd name="connsiteY17" fmla="*/ 13669 h 17718"/>
                  <a:gd name="connsiteX18" fmla="*/ 2448 w 17895"/>
                  <a:gd name="connsiteY18" fmla="*/ 16369 h 17718"/>
                  <a:gd name="connsiteX19" fmla="*/ 1857 w 17895"/>
                  <a:gd name="connsiteY19" fmla="*/ 17044 h 17718"/>
                  <a:gd name="connsiteX20" fmla="*/ 2448 w 17895"/>
                  <a:gd name="connsiteY20" fmla="*/ 17634 h 17718"/>
                  <a:gd name="connsiteX21" fmla="*/ 2532 w 17895"/>
                  <a:gd name="connsiteY21" fmla="*/ 17719 h 17718"/>
                  <a:gd name="connsiteX22" fmla="*/ 14097 w 17895"/>
                  <a:gd name="connsiteY22" fmla="*/ 6666 h 17718"/>
                  <a:gd name="connsiteX23" fmla="*/ 14773 w 17895"/>
                  <a:gd name="connsiteY23" fmla="*/ 5738 h 17718"/>
                  <a:gd name="connsiteX24" fmla="*/ 15195 w 17895"/>
                  <a:gd name="connsiteY24" fmla="*/ 5147 h 17718"/>
                  <a:gd name="connsiteX25" fmla="*/ 15364 w 17895"/>
                  <a:gd name="connsiteY25" fmla="*/ 5063 h 17718"/>
                  <a:gd name="connsiteX26" fmla="*/ 16376 w 17895"/>
                  <a:gd name="connsiteY26" fmla="*/ 5400 h 17718"/>
                  <a:gd name="connsiteX27" fmla="*/ 16630 w 17895"/>
                  <a:gd name="connsiteY27" fmla="*/ 5484 h 17718"/>
                  <a:gd name="connsiteX28" fmla="*/ 17052 w 17895"/>
                  <a:gd name="connsiteY28" fmla="*/ 5738 h 17718"/>
                  <a:gd name="connsiteX29" fmla="*/ 17052 w 17895"/>
                  <a:gd name="connsiteY29" fmla="*/ 5653 h 17718"/>
                  <a:gd name="connsiteX30" fmla="*/ 17052 w 17895"/>
                  <a:gd name="connsiteY30" fmla="*/ 4809 h 17718"/>
                  <a:gd name="connsiteX31" fmla="*/ 17896 w 17895"/>
                  <a:gd name="connsiteY31" fmla="*/ 3122 h 17718"/>
                  <a:gd name="connsiteX32" fmla="*/ 17896 w 17895"/>
                  <a:gd name="connsiteY32" fmla="*/ 2953 h 17718"/>
                  <a:gd name="connsiteX33" fmla="*/ 17389 w 17895"/>
                  <a:gd name="connsiteY33" fmla="*/ 3206 h 17718"/>
                  <a:gd name="connsiteX34" fmla="*/ 17052 w 17895"/>
                  <a:gd name="connsiteY34" fmla="*/ 3291 h 1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895" h="17718">
                    <a:moveTo>
                      <a:pt x="17052" y="3291"/>
                    </a:moveTo>
                    <a:lnTo>
                      <a:pt x="16967" y="3038"/>
                    </a:lnTo>
                    <a:lnTo>
                      <a:pt x="17052" y="2700"/>
                    </a:lnTo>
                    <a:lnTo>
                      <a:pt x="16967" y="2616"/>
                    </a:lnTo>
                    <a:lnTo>
                      <a:pt x="16883" y="2616"/>
                    </a:lnTo>
                    <a:lnTo>
                      <a:pt x="16798" y="2616"/>
                    </a:lnTo>
                    <a:lnTo>
                      <a:pt x="16714" y="2953"/>
                    </a:lnTo>
                    <a:lnTo>
                      <a:pt x="16292" y="3038"/>
                    </a:lnTo>
                    <a:lnTo>
                      <a:pt x="14351" y="1266"/>
                    </a:lnTo>
                    <a:lnTo>
                      <a:pt x="14604" y="928"/>
                    </a:lnTo>
                    <a:lnTo>
                      <a:pt x="13506" y="0"/>
                    </a:lnTo>
                    <a:lnTo>
                      <a:pt x="13084" y="506"/>
                    </a:lnTo>
                    <a:lnTo>
                      <a:pt x="12831" y="844"/>
                    </a:lnTo>
                    <a:lnTo>
                      <a:pt x="12240" y="1434"/>
                    </a:lnTo>
                    <a:lnTo>
                      <a:pt x="15364" y="4134"/>
                    </a:lnTo>
                    <a:lnTo>
                      <a:pt x="2786" y="16031"/>
                    </a:lnTo>
                    <a:lnTo>
                      <a:pt x="338" y="13247"/>
                    </a:lnTo>
                    <a:lnTo>
                      <a:pt x="0" y="13669"/>
                    </a:lnTo>
                    <a:lnTo>
                      <a:pt x="2448" y="16369"/>
                    </a:lnTo>
                    <a:lnTo>
                      <a:pt x="1857" y="17044"/>
                    </a:lnTo>
                    <a:lnTo>
                      <a:pt x="2448" y="17634"/>
                    </a:lnTo>
                    <a:lnTo>
                      <a:pt x="2532" y="17719"/>
                    </a:lnTo>
                    <a:lnTo>
                      <a:pt x="14097" y="6666"/>
                    </a:lnTo>
                    <a:lnTo>
                      <a:pt x="14773" y="5738"/>
                    </a:lnTo>
                    <a:lnTo>
                      <a:pt x="15195" y="5147"/>
                    </a:lnTo>
                    <a:lnTo>
                      <a:pt x="15364" y="5063"/>
                    </a:lnTo>
                    <a:lnTo>
                      <a:pt x="16376" y="5400"/>
                    </a:lnTo>
                    <a:lnTo>
                      <a:pt x="16630" y="5484"/>
                    </a:lnTo>
                    <a:lnTo>
                      <a:pt x="17052" y="5738"/>
                    </a:lnTo>
                    <a:lnTo>
                      <a:pt x="17052" y="5653"/>
                    </a:lnTo>
                    <a:lnTo>
                      <a:pt x="17052" y="4809"/>
                    </a:lnTo>
                    <a:lnTo>
                      <a:pt x="17896" y="3122"/>
                    </a:lnTo>
                    <a:lnTo>
                      <a:pt x="17896" y="2953"/>
                    </a:lnTo>
                    <a:lnTo>
                      <a:pt x="17389" y="3206"/>
                    </a:lnTo>
                    <a:lnTo>
                      <a:pt x="17052" y="3291"/>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69" name="Freeform 43">
                <a:extLst>
                  <a:ext uri="{FF2B5EF4-FFF2-40B4-BE49-F238E27FC236}">
                    <a16:creationId xmlns:a16="http://schemas.microsoft.com/office/drawing/2014/main" id="{1AFEBB3E-46DC-3524-C499-E44B54E374A2}"/>
                  </a:ext>
                </a:extLst>
              </p:cNvPr>
              <p:cNvSpPr/>
              <p:nvPr/>
            </p:nvSpPr>
            <p:spPr>
              <a:xfrm>
                <a:off x="6316326" y="2966917"/>
                <a:ext cx="8019" cy="10799"/>
              </a:xfrm>
              <a:custGeom>
                <a:avLst/>
                <a:gdLst>
                  <a:gd name="connsiteX0" fmla="*/ 7682 w 8019"/>
                  <a:gd name="connsiteY0" fmla="*/ 0 h 10799"/>
                  <a:gd name="connsiteX1" fmla="*/ 3039 w 8019"/>
                  <a:gd name="connsiteY1" fmla="*/ 4303 h 10799"/>
                  <a:gd name="connsiteX2" fmla="*/ 1013 w 8019"/>
                  <a:gd name="connsiteY2" fmla="*/ 7594 h 10799"/>
                  <a:gd name="connsiteX3" fmla="*/ 0 w 8019"/>
                  <a:gd name="connsiteY3" fmla="*/ 10716 h 10799"/>
                  <a:gd name="connsiteX4" fmla="*/ 84 w 8019"/>
                  <a:gd name="connsiteY4" fmla="*/ 10800 h 10799"/>
                  <a:gd name="connsiteX5" fmla="*/ 169 w 8019"/>
                  <a:gd name="connsiteY5" fmla="*/ 10800 h 10799"/>
                  <a:gd name="connsiteX6" fmla="*/ 1266 w 8019"/>
                  <a:gd name="connsiteY6" fmla="*/ 7762 h 10799"/>
                  <a:gd name="connsiteX7" fmla="*/ 3292 w 8019"/>
                  <a:gd name="connsiteY7" fmla="*/ 4472 h 10799"/>
                  <a:gd name="connsiteX8" fmla="*/ 8019 w 8019"/>
                  <a:gd name="connsiteY8" fmla="*/ 253 h 10799"/>
                  <a:gd name="connsiteX9" fmla="*/ 8019 w 8019"/>
                  <a:gd name="connsiteY9" fmla="*/ 169 h 10799"/>
                  <a:gd name="connsiteX10" fmla="*/ 7851 w 8019"/>
                  <a:gd name="connsiteY10" fmla="*/ 0 h 10799"/>
                  <a:gd name="connsiteX11" fmla="*/ 7682 w 8019"/>
                  <a:gd name="connsiteY11" fmla="*/ 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19" h="10799">
                    <a:moveTo>
                      <a:pt x="7682" y="0"/>
                    </a:moveTo>
                    <a:lnTo>
                      <a:pt x="3039" y="4303"/>
                    </a:lnTo>
                    <a:lnTo>
                      <a:pt x="1013" y="7594"/>
                    </a:lnTo>
                    <a:lnTo>
                      <a:pt x="0" y="10716"/>
                    </a:lnTo>
                    <a:lnTo>
                      <a:pt x="84" y="10800"/>
                    </a:lnTo>
                    <a:lnTo>
                      <a:pt x="169" y="10800"/>
                    </a:lnTo>
                    <a:lnTo>
                      <a:pt x="1266" y="7762"/>
                    </a:lnTo>
                    <a:lnTo>
                      <a:pt x="3292" y="4472"/>
                    </a:lnTo>
                    <a:lnTo>
                      <a:pt x="8019" y="253"/>
                    </a:lnTo>
                    <a:lnTo>
                      <a:pt x="8019" y="169"/>
                    </a:lnTo>
                    <a:lnTo>
                      <a:pt x="7851" y="0"/>
                    </a:lnTo>
                    <a:lnTo>
                      <a:pt x="7682" y="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70" name="Freeform 44">
                <a:extLst>
                  <a:ext uri="{FF2B5EF4-FFF2-40B4-BE49-F238E27FC236}">
                    <a16:creationId xmlns:a16="http://schemas.microsoft.com/office/drawing/2014/main" id="{995D1F52-2DA1-EE97-1679-D6E6B673E424}"/>
                  </a:ext>
                </a:extLst>
              </p:cNvPr>
              <p:cNvSpPr/>
              <p:nvPr/>
            </p:nvSpPr>
            <p:spPr>
              <a:xfrm>
                <a:off x="6328566" y="2951139"/>
                <a:ext cx="14181" cy="23456"/>
              </a:xfrm>
              <a:custGeom>
                <a:avLst/>
                <a:gdLst>
                  <a:gd name="connsiteX0" fmla="*/ 13844 w 14181"/>
                  <a:gd name="connsiteY0" fmla="*/ 0 h 23456"/>
                  <a:gd name="connsiteX1" fmla="*/ 11733 w 14181"/>
                  <a:gd name="connsiteY1" fmla="*/ 1603 h 23456"/>
                  <a:gd name="connsiteX2" fmla="*/ 928 w 14181"/>
                  <a:gd name="connsiteY2" fmla="*/ 10378 h 23456"/>
                  <a:gd name="connsiteX3" fmla="*/ 338 w 14181"/>
                  <a:gd name="connsiteY3" fmla="*/ 11306 h 23456"/>
                  <a:gd name="connsiteX4" fmla="*/ 0 w 14181"/>
                  <a:gd name="connsiteY4" fmla="*/ 12994 h 23456"/>
                  <a:gd name="connsiteX5" fmla="*/ 0 w 14181"/>
                  <a:gd name="connsiteY5" fmla="*/ 13669 h 23456"/>
                  <a:gd name="connsiteX6" fmla="*/ 422 w 14181"/>
                  <a:gd name="connsiteY6" fmla="*/ 17381 h 23456"/>
                  <a:gd name="connsiteX7" fmla="*/ 422 w 14181"/>
                  <a:gd name="connsiteY7" fmla="*/ 22444 h 23456"/>
                  <a:gd name="connsiteX8" fmla="*/ 338 w 14181"/>
                  <a:gd name="connsiteY8" fmla="*/ 23456 h 23456"/>
                  <a:gd name="connsiteX9" fmla="*/ 844 w 14181"/>
                  <a:gd name="connsiteY9" fmla="*/ 23456 h 23456"/>
                  <a:gd name="connsiteX10" fmla="*/ 928 w 14181"/>
                  <a:gd name="connsiteY10" fmla="*/ 22444 h 23456"/>
                  <a:gd name="connsiteX11" fmla="*/ 844 w 14181"/>
                  <a:gd name="connsiteY11" fmla="*/ 18731 h 23456"/>
                  <a:gd name="connsiteX12" fmla="*/ 338 w 14181"/>
                  <a:gd name="connsiteY12" fmla="*/ 13669 h 23456"/>
                  <a:gd name="connsiteX13" fmla="*/ 253 w 14181"/>
                  <a:gd name="connsiteY13" fmla="*/ 12066 h 23456"/>
                  <a:gd name="connsiteX14" fmla="*/ 844 w 14181"/>
                  <a:gd name="connsiteY14" fmla="*/ 10800 h 23456"/>
                  <a:gd name="connsiteX15" fmla="*/ 1097 w 14181"/>
                  <a:gd name="connsiteY15" fmla="*/ 10378 h 23456"/>
                  <a:gd name="connsiteX16" fmla="*/ 1519 w 14181"/>
                  <a:gd name="connsiteY16" fmla="*/ 10125 h 23456"/>
                  <a:gd name="connsiteX17" fmla="*/ 2532 w 14181"/>
                  <a:gd name="connsiteY17" fmla="*/ 9281 h 23456"/>
                  <a:gd name="connsiteX18" fmla="*/ 12409 w 14181"/>
                  <a:gd name="connsiteY18" fmla="*/ 1603 h 23456"/>
                  <a:gd name="connsiteX19" fmla="*/ 14182 w 14181"/>
                  <a:gd name="connsiteY19" fmla="*/ 253 h 23456"/>
                  <a:gd name="connsiteX20" fmla="*/ 13844 w 14181"/>
                  <a:gd name="connsiteY20" fmla="*/ 0 h 2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181" h="23456">
                    <a:moveTo>
                      <a:pt x="13844" y="0"/>
                    </a:moveTo>
                    <a:lnTo>
                      <a:pt x="11733" y="1603"/>
                    </a:lnTo>
                    <a:lnTo>
                      <a:pt x="928" y="10378"/>
                    </a:lnTo>
                    <a:lnTo>
                      <a:pt x="338" y="11306"/>
                    </a:lnTo>
                    <a:lnTo>
                      <a:pt x="0" y="12994"/>
                    </a:lnTo>
                    <a:lnTo>
                      <a:pt x="0" y="13669"/>
                    </a:lnTo>
                    <a:lnTo>
                      <a:pt x="422" y="17381"/>
                    </a:lnTo>
                    <a:lnTo>
                      <a:pt x="422" y="22444"/>
                    </a:lnTo>
                    <a:lnTo>
                      <a:pt x="338" y="23456"/>
                    </a:lnTo>
                    <a:lnTo>
                      <a:pt x="844" y="23456"/>
                    </a:lnTo>
                    <a:lnTo>
                      <a:pt x="928" y="22444"/>
                    </a:lnTo>
                    <a:lnTo>
                      <a:pt x="844" y="18731"/>
                    </a:lnTo>
                    <a:lnTo>
                      <a:pt x="338" y="13669"/>
                    </a:lnTo>
                    <a:lnTo>
                      <a:pt x="253" y="12066"/>
                    </a:lnTo>
                    <a:lnTo>
                      <a:pt x="844" y="10800"/>
                    </a:lnTo>
                    <a:lnTo>
                      <a:pt x="1097" y="10378"/>
                    </a:lnTo>
                    <a:lnTo>
                      <a:pt x="1519" y="10125"/>
                    </a:lnTo>
                    <a:lnTo>
                      <a:pt x="2532" y="9281"/>
                    </a:lnTo>
                    <a:lnTo>
                      <a:pt x="12409" y="1603"/>
                    </a:lnTo>
                    <a:lnTo>
                      <a:pt x="14182" y="253"/>
                    </a:lnTo>
                    <a:lnTo>
                      <a:pt x="13844" y="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71" name="Freeform 45">
                <a:extLst>
                  <a:ext uri="{FF2B5EF4-FFF2-40B4-BE49-F238E27FC236}">
                    <a16:creationId xmlns:a16="http://schemas.microsoft.com/office/drawing/2014/main" id="{B08493D3-AA15-7031-1431-DF2D42AC422E}"/>
                  </a:ext>
                </a:extLst>
              </p:cNvPr>
              <p:cNvSpPr/>
              <p:nvPr/>
            </p:nvSpPr>
            <p:spPr>
              <a:xfrm>
                <a:off x="5495394" y="2352751"/>
                <a:ext cx="69304" cy="51721"/>
              </a:xfrm>
              <a:custGeom>
                <a:avLst/>
                <a:gdLst>
                  <a:gd name="connsiteX0" fmla="*/ 422 w 69304"/>
                  <a:gd name="connsiteY0" fmla="*/ 20588 h 51721"/>
                  <a:gd name="connsiteX1" fmla="*/ 844 w 69304"/>
                  <a:gd name="connsiteY1" fmla="*/ 26663 h 51721"/>
                  <a:gd name="connsiteX2" fmla="*/ 1519 w 69304"/>
                  <a:gd name="connsiteY2" fmla="*/ 31219 h 51721"/>
                  <a:gd name="connsiteX3" fmla="*/ 2954 w 69304"/>
                  <a:gd name="connsiteY3" fmla="*/ 36113 h 51721"/>
                  <a:gd name="connsiteX4" fmla="*/ 4812 w 69304"/>
                  <a:gd name="connsiteY4" fmla="*/ 39994 h 51721"/>
                  <a:gd name="connsiteX5" fmla="*/ 6078 w 69304"/>
                  <a:gd name="connsiteY5" fmla="*/ 42441 h 51721"/>
                  <a:gd name="connsiteX6" fmla="*/ 7091 w 69304"/>
                  <a:gd name="connsiteY6" fmla="*/ 43959 h 51721"/>
                  <a:gd name="connsiteX7" fmla="*/ 8273 w 69304"/>
                  <a:gd name="connsiteY7" fmla="*/ 44972 h 51721"/>
                  <a:gd name="connsiteX8" fmla="*/ 10214 w 69304"/>
                  <a:gd name="connsiteY8" fmla="*/ 47081 h 51721"/>
                  <a:gd name="connsiteX9" fmla="*/ 13169 w 69304"/>
                  <a:gd name="connsiteY9" fmla="*/ 49275 h 51721"/>
                  <a:gd name="connsiteX10" fmla="*/ 16798 w 69304"/>
                  <a:gd name="connsiteY10" fmla="*/ 51131 h 51721"/>
                  <a:gd name="connsiteX11" fmla="*/ 19922 w 69304"/>
                  <a:gd name="connsiteY11" fmla="*/ 51722 h 51721"/>
                  <a:gd name="connsiteX12" fmla="*/ 20006 w 69304"/>
                  <a:gd name="connsiteY12" fmla="*/ 51131 h 51721"/>
                  <a:gd name="connsiteX13" fmla="*/ 21526 w 69304"/>
                  <a:gd name="connsiteY13" fmla="*/ 51216 h 51721"/>
                  <a:gd name="connsiteX14" fmla="*/ 23045 w 69304"/>
                  <a:gd name="connsiteY14" fmla="*/ 51047 h 51721"/>
                  <a:gd name="connsiteX15" fmla="*/ 24565 w 69304"/>
                  <a:gd name="connsiteY15" fmla="*/ 50034 h 51721"/>
                  <a:gd name="connsiteX16" fmla="*/ 27182 w 69304"/>
                  <a:gd name="connsiteY16" fmla="*/ 49275 h 51721"/>
                  <a:gd name="connsiteX17" fmla="*/ 30136 w 69304"/>
                  <a:gd name="connsiteY17" fmla="*/ 48769 h 51721"/>
                  <a:gd name="connsiteX18" fmla="*/ 31740 w 69304"/>
                  <a:gd name="connsiteY18" fmla="*/ 47672 h 51721"/>
                  <a:gd name="connsiteX19" fmla="*/ 31909 w 69304"/>
                  <a:gd name="connsiteY19" fmla="*/ 47250 h 51721"/>
                  <a:gd name="connsiteX20" fmla="*/ 30811 w 69304"/>
                  <a:gd name="connsiteY20" fmla="*/ 47334 h 51721"/>
                  <a:gd name="connsiteX21" fmla="*/ 31487 w 69304"/>
                  <a:gd name="connsiteY21" fmla="*/ 46659 h 51721"/>
                  <a:gd name="connsiteX22" fmla="*/ 33006 w 69304"/>
                  <a:gd name="connsiteY22" fmla="*/ 46237 h 51721"/>
                  <a:gd name="connsiteX23" fmla="*/ 34357 w 69304"/>
                  <a:gd name="connsiteY23" fmla="*/ 44634 h 51721"/>
                  <a:gd name="connsiteX24" fmla="*/ 32753 w 69304"/>
                  <a:gd name="connsiteY24" fmla="*/ 44297 h 51721"/>
                  <a:gd name="connsiteX25" fmla="*/ 33344 w 69304"/>
                  <a:gd name="connsiteY25" fmla="*/ 42694 h 51721"/>
                  <a:gd name="connsiteX26" fmla="*/ 34948 w 69304"/>
                  <a:gd name="connsiteY26" fmla="*/ 41259 h 51721"/>
                  <a:gd name="connsiteX27" fmla="*/ 36129 w 69304"/>
                  <a:gd name="connsiteY27" fmla="*/ 41175 h 51721"/>
                  <a:gd name="connsiteX28" fmla="*/ 36974 w 69304"/>
                  <a:gd name="connsiteY28" fmla="*/ 40331 h 51721"/>
                  <a:gd name="connsiteX29" fmla="*/ 36467 w 69304"/>
                  <a:gd name="connsiteY29" fmla="*/ 38728 h 51721"/>
                  <a:gd name="connsiteX30" fmla="*/ 36636 w 69304"/>
                  <a:gd name="connsiteY30" fmla="*/ 37125 h 51721"/>
                  <a:gd name="connsiteX31" fmla="*/ 37227 w 69304"/>
                  <a:gd name="connsiteY31" fmla="*/ 36113 h 51721"/>
                  <a:gd name="connsiteX32" fmla="*/ 39253 w 69304"/>
                  <a:gd name="connsiteY32" fmla="*/ 34678 h 51721"/>
                  <a:gd name="connsiteX33" fmla="*/ 40772 w 69304"/>
                  <a:gd name="connsiteY33" fmla="*/ 33581 h 51721"/>
                  <a:gd name="connsiteX34" fmla="*/ 42376 w 69304"/>
                  <a:gd name="connsiteY34" fmla="*/ 33328 h 51721"/>
                  <a:gd name="connsiteX35" fmla="*/ 42545 w 69304"/>
                  <a:gd name="connsiteY35" fmla="*/ 33919 h 51721"/>
                  <a:gd name="connsiteX36" fmla="*/ 47694 w 69304"/>
                  <a:gd name="connsiteY36" fmla="*/ 28856 h 51721"/>
                  <a:gd name="connsiteX37" fmla="*/ 54110 w 69304"/>
                  <a:gd name="connsiteY37" fmla="*/ 24553 h 51721"/>
                  <a:gd name="connsiteX38" fmla="*/ 56980 w 69304"/>
                  <a:gd name="connsiteY38" fmla="*/ 22950 h 51721"/>
                  <a:gd name="connsiteX39" fmla="*/ 59850 w 69304"/>
                  <a:gd name="connsiteY39" fmla="*/ 20925 h 51721"/>
                  <a:gd name="connsiteX40" fmla="*/ 60947 w 69304"/>
                  <a:gd name="connsiteY40" fmla="*/ 20756 h 51721"/>
                  <a:gd name="connsiteX41" fmla="*/ 65759 w 69304"/>
                  <a:gd name="connsiteY41" fmla="*/ 17972 h 51721"/>
                  <a:gd name="connsiteX42" fmla="*/ 69304 w 69304"/>
                  <a:gd name="connsiteY42" fmla="*/ 16369 h 51721"/>
                  <a:gd name="connsiteX43" fmla="*/ 68798 w 69304"/>
                  <a:gd name="connsiteY43" fmla="*/ 16200 h 51721"/>
                  <a:gd name="connsiteX44" fmla="*/ 68038 w 69304"/>
                  <a:gd name="connsiteY44" fmla="*/ 16537 h 51721"/>
                  <a:gd name="connsiteX45" fmla="*/ 68038 w 69304"/>
                  <a:gd name="connsiteY45" fmla="*/ 15947 h 51721"/>
                  <a:gd name="connsiteX46" fmla="*/ 67194 w 69304"/>
                  <a:gd name="connsiteY46" fmla="*/ 15441 h 51721"/>
                  <a:gd name="connsiteX47" fmla="*/ 64830 w 69304"/>
                  <a:gd name="connsiteY47" fmla="*/ 14597 h 51721"/>
                  <a:gd name="connsiteX48" fmla="*/ 62214 w 69304"/>
                  <a:gd name="connsiteY48" fmla="*/ 14259 h 51721"/>
                  <a:gd name="connsiteX49" fmla="*/ 58752 w 69304"/>
                  <a:gd name="connsiteY49" fmla="*/ 14006 h 51721"/>
                  <a:gd name="connsiteX50" fmla="*/ 56305 w 69304"/>
                  <a:gd name="connsiteY50" fmla="*/ 14006 h 51721"/>
                  <a:gd name="connsiteX51" fmla="*/ 53181 w 69304"/>
                  <a:gd name="connsiteY51" fmla="*/ 13584 h 51721"/>
                  <a:gd name="connsiteX52" fmla="*/ 48960 w 69304"/>
                  <a:gd name="connsiteY52" fmla="*/ 12150 h 51721"/>
                  <a:gd name="connsiteX53" fmla="*/ 43558 w 69304"/>
                  <a:gd name="connsiteY53" fmla="*/ 10547 h 51721"/>
                  <a:gd name="connsiteX54" fmla="*/ 42123 w 69304"/>
                  <a:gd name="connsiteY54" fmla="*/ 10378 h 51721"/>
                  <a:gd name="connsiteX55" fmla="*/ 39844 w 69304"/>
                  <a:gd name="connsiteY55" fmla="*/ 9450 h 51721"/>
                  <a:gd name="connsiteX56" fmla="*/ 36383 w 69304"/>
                  <a:gd name="connsiteY56" fmla="*/ 7931 h 51721"/>
                  <a:gd name="connsiteX57" fmla="*/ 33850 w 69304"/>
                  <a:gd name="connsiteY57" fmla="*/ 7931 h 51721"/>
                  <a:gd name="connsiteX58" fmla="*/ 34526 w 69304"/>
                  <a:gd name="connsiteY58" fmla="*/ 8522 h 51721"/>
                  <a:gd name="connsiteX59" fmla="*/ 34441 w 69304"/>
                  <a:gd name="connsiteY59" fmla="*/ 9197 h 51721"/>
                  <a:gd name="connsiteX60" fmla="*/ 35454 w 69304"/>
                  <a:gd name="connsiteY60" fmla="*/ 10041 h 51721"/>
                  <a:gd name="connsiteX61" fmla="*/ 37058 w 69304"/>
                  <a:gd name="connsiteY61" fmla="*/ 10547 h 51721"/>
                  <a:gd name="connsiteX62" fmla="*/ 38831 w 69304"/>
                  <a:gd name="connsiteY62" fmla="*/ 11222 h 51721"/>
                  <a:gd name="connsiteX63" fmla="*/ 40688 w 69304"/>
                  <a:gd name="connsiteY63" fmla="*/ 12234 h 51721"/>
                  <a:gd name="connsiteX64" fmla="*/ 41701 w 69304"/>
                  <a:gd name="connsiteY64" fmla="*/ 12403 h 51721"/>
                  <a:gd name="connsiteX65" fmla="*/ 40941 w 69304"/>
                  <a:gd name="connsiteY65" fmla="*/ 13500 h 51721"/>
                  <a:gd name="connsiteX66" fmla="*/ 39253 w 69304"/>
                  <a:gd name="connsiteY66" fmla="*/ 14175 h 51721"/>
                  <a:gd name="connsiteX67" fmla="*/ 34357 w 69304"/>
                  <a:gd name="connsiteY67" fmla="*/ 14513 h 51721"/>
                  <a:gd name="connsiteX68" fmla="*/ 29798 w 69304"/>
                  <a:gd name="connsiteY68" fmla="*/ 15019 h 51721"/>
                  <a:gd name="connsiteX69" fmla="*/ 27013 w 69304"/>
                  <a:gd name="connsiteY69" fmla="*/ 14513 h 51721"/>
                  <a:gd name="connsiteX70" fmla="*/ 22792 w 69304"/>
                  <a:gd name="connsiteY70" fmla="*/ 13837 h 51721"/>
                  <a:gd name="connsiteX71" fmla="*/ 18065 w 69304"/>
                  <a:gd name="connsiteY71" fmla="*/ 11644 h 51721"/>
                  <a:gd name="connsiteX72" fmla="*/ 16630 w 69304"/>
                  <a:gd name="connsiteY72" fmla="*/ 11053 h 51721"/>
                  <a:gd name="connsiteX73" fmla="*/ 15448 w 69304"/>
                  <a:gd name="connsiteY73" fmla="*/ 10209 h 51721"/>
                  <a:gd name="connsiteX74" fmla="*/ 15195 w 69304"/>
                  <a:gd name="connsiteY74" fmla="*/ 8438 h 51721"/>
                  <a:gd name="connsiteX75" fmla="*/ 16208 w 69304"/>
                  <a:gd name="connsiteY75" fmla="*/ 7087 h 51721"/>
                  <a:gd name="connsiteX76" fmla="*/ 17643 w 69304"/>
                  <a:gd name="connsiteY76" fmla="*/ 6750 h 51721"/>
                  <a:gd name="connsiteX77" fmla="*/ 24733 w 69304"/>
                  <a:gd name="connsiteY77" fmla="*/ 5231 h 51721"/>
                  <a:gd name="connsiteX78" fmla="*/ 27182 w 69304"/>
                  <a:gd name="connsiteY78" fmla="*/ 4050 h 51721"/>
                  <a:gd name="connsiteX79" fmla="*/ 28532 w 69304"/>
                  <a:gd name="connsiteY79" fmla="*/ 4472 h 51721"/>
                  <a:gd name="connsiteX80" fmla="*/ 32500 w 69304"/>
                  <a:gd name="connsiteY80" fmla="*/ 5063 h 51721"/>
                  <a:gd name="connsiteX81" fmla="*/ 33597 w 69304"/>
                  <a:gd name="connsiteY81" fmla="*/ 5484 h 51721"/>
                  <a:gd name="connsiteX82" fmla="*/ 33344 w 69304"/>
                  <a:gd name="connsiteY82" fmla="*/ 4472 h 51721"/>
                  <a:gd name="connsiteX83" fmla="*/ 32922 w 69304"/>
                  <a:gd name="connsiteY83" fmla="*/ 3628 h 51721"/>
                  <a:gd name="connsiteX84" fmla="*/ 31571 w 69304"/>
                  <a:gd name="connsiteY84" fmla="*/ 2869 h 51721"/>
                  <a:gd name="connsiteX85" fmla="*/ 29461 w 69304"/>
                  <a:gd name="connsiteY85" fmla="*/ 1856 h 51721"/>
                  <a:gd name="connsiteX86" fmla="*/ 27688 w 69304"/>
                  <a:gd name="connsiteY86" fmla="*/ 1012 h 51721"/>
                  <a:gd name="connsiteX87" fmla="*/ 25409 w 69304"/>
                  <a:gd name="connsiteY87" fmla="*/ 675 h 51721"/>
                  <a:gd name="connsiteX88" fmla="*/ 22792 w 69304"/>
                  <a:gd name="connsiteY88" fmla="*/ 675 h 51721"/>
                  <a:gd name="connsiteX89" fmla="*/ 20175 w 69304"/>
                  <a:gd name="connsiteY89" fmla="*/ 0 h 51721"/>
                  <a:gd name="connsiteX90" fmla="*/ 18487 w 69304"/>
                  <a:gd name="connsiteY90" fmla="*/ 169 h 51721"/>
                  <a:gd name="connsiteX91" fmla="*/ 17305 w 69304"/>
                  <a:gd name="connsiteY91" fmla="*/ 253 h 51721"/>
                  <a:gd name="connsiteX92" fmla="*/ 14350 w 69304"/>
                  <a:gd name="connsiteY92" fmla="*/ 1181 h 51721"/>
                  <a:gd name="connsiteX93" fmla="*/ 9539 w 69304"/>
                  <a:gd name="connsiteY93" fmla="*/ 2784 h 51721"/>
                  <a:gd name="connsiteX94" fmla="*/ 6922 w 69304"/>
                  <a:gd name="connsiteY94" fmla="*/ 5147 h 51721"/>
                  <a:gd name="connsiteX95" fmla="*/ 4558 w 69304"/>
                  <a:gd name="connsiteY95" fmla="*/ 7762 h 51721"/>
                  <a:gd name="connsiteX96" fmla="*/ 3123 w 69304"/>
                  <a:gd name="connsiteY96" fmla="*/ 10631 h 51721"/>
                  <a:gd name="connsiteX97" fmla="*/ 2279 w 69304"/>
                  <a:gd name="connsiteY97" fmla="*/ 13416 h 51721"/>
                  <a:gd name="connsiteX98" fmla="*/ 1857 w 69304"/>
                  <a:gd name="connsiteY98" fmla="*/ 17803 h 51721"/>
                  <a:gd name="connsiteX99" fmla="*/ 1182 w 69304"/>
                  <a:gd name="connsiteY99" fmla="*/ 17972 h 51721"/>
                  <a:gd name="connsiteX100" fmla="*/ 675 w 69304"/>
                  <a:gd name="connsiteY100" fmla="*/ 13753 h 51721"/>
                  <a:gd name="connsiteX101" fmla="*/ 0 w 69304"/>
                  <a:gd name="connsiteY101" fmla="*/ 12656 h 51721"/>
                  <a:gd name="connsiteX102" fmla="*/ 84 w 69304"/>
                  <a:gd name="connsiteY102" fmla="*/ 15019 h 51721"/>
                  <a:gd name="connsiteX103" fmla="*/ 422 w 69304"/>
                  <a:gd name="connsiteY103" fmla="*/ 20588 h 5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9304" h="51721">
                    <a:moveTo>
                      <a:pt x="422" y="20588"/>
                    </a:moveTo>
                    <a:lnTo>
                      <a:pt x="844" y="26663"/>
                    </a:lnTo>
                    <a:lnTo>
                      <a:pt x="1519" y="31219"/>
                    </a:lnTo>
                    <a:lnTo>
                      <a:pt x="2954" y="36113"/>
                    </a:lnTo>
                    <a:lnTo>
                      <a:pt x="4812" y="39994"/>
                    </a:lnTo>
                    <a:lnTo>
                      <a:pt x="6078" y="42441"/>
                    </a:lnTo>
                    <a:lnTo>
                      <a:pt x="7091" y="43959"/>
                    </a:lnTo>
                    <a:lnTo>
                      <a:pt x="8273" y="44972"/>
                    </a:lnTo>
                    <a:lnTo>
                      <a:pt x="10214" y="47081"/>
                    </a:lnTo>
                    <a:lnTo>
                      <a:pt x="13169" y="49275"/>
                    </a:lnTo>
                    <a:lnTo>
                      <a:pt x="16798" y="51131"/>
                    </a:lnTo>
                    <a:lnTo>
                      <a:pt x="19922" y="51722"/>
                    </a:lnTo>
                    <a:lnTo>
                      <a:pt x="20006" y="51131"/>
                    </a:lnTo>
                    <a:lnTo>
                      <a:pt x="21526" y="51216"/>
                    </a:lnTo>
                    <a:lnTo>
                      <a:pt x="23045" y="51047"/>
                    </a:lnTo>
                    <a:lnTo>
                      <a:pt x="24565" y="50034"/>
                    </a:lnTo>
                    <a:lnTo>
                      <a:pt x="27182" y="49275"/>
                    </a:lnTo>
                    <a:lnTo>
                      <a:pt x="30136" y="48769"/>
                    </a:lnTo>
                    <a:lnTo>
                      <a:pt x="31740" y="47672"/>
                    </a:lnTo>
                    <a:lnTo>
                      <a:pt x="31909" y="47250"/>
                    </a:lnTo>
                    <a:lnTo>
                      <a:pt x="30811" y="47334"/>
                    </a:lnTo>
                    <a:lnTo>
                      <a:pt x="31487" y="46659"/>
                    </a:lnTo>
                    <a:lnTo>
                      <a:pt x="33006" y="46237"/>
                    </a:lnTo>
                    <a:lnTo>
                      <a:pt x="34357" y="44634"/>
                    </a:lnTo>
                    <a:lnTo>
                      <a:pt x="32753" y="44297"/>
                    </a:lnTo>
                    <a:lnTo>
                      <a:pt x="33344" y="42694"/>
                    </a:lnTo>
                    <a:lnTo>
                      <a:pt x="34948" y="41259"/>
                    </a:lnTo>
                    <a:lnTo>
                      <a:pt x="36129" y="41175"/>
                    </a:lnTo>
                    <a:lnTo>
                      <a:pt x="36974" y="40331"/>
                    </a:lnTo>
                    <a:lnTo>
                      <a:pt x="36467" y="38728"/>
                    </a:lnTo>
                    <a:lnTo>
                      <a:pt x="36636" y="37125"/>
                    </a:lnTo>
                    <a:lnTo>
                      <a:pt x="37227" y="36113"/>
                    </a:lnTo>
                    <a:lnTo>
                      <a:pt x="39253" y="34678"/>
                    </a:lnTo>
                    <a:lnTo>
                      <a:pt x="40772" y="33581"/>
                    </a:lnTo>
                    <a:lnTo>
                      <a:pt x="42376" y="33328"/>
                    </a:lnTo>
                    <a:lnTo>
                      <a:pt x="42545" y="33919"/>
                    </a:lnTo>
                    <a:lnTo>
                      <a:pt x="47694" y="28856"/>
                    </a:lnTo>
                    <a:lnTo>
                      <a:pt x="54110" y="24553"/>
                    </a:lnTo>
                    <a:lnTo>
                      <a:pt x="56980" y="22950"/>
                    </a:lnTo>
                    <a:lnTo>
                      <a:pt x="59850" y="20925"/>
                    </a:lnTo>
                    <a:lnTo>
                      <a:pt x="60947" y="20756"/>
                    </a:lnTo>
                    <a:lnTo>
                      <a:pt x="65759" y="17972"/>
                    </a:lnTo>
                    <a:lnTo>
                      <a:pt x="69304" y="16369"/>
                    </a:lnTo>
                    <a:lnTo>
                      <a:pt x="68798" y="16200"/>
                    </a:lnTo>
                    <a:lnTo>
                      <a:pt x="68038" y="16537"/>
                    </a:lnTo>
                    <a:lnTo>
                      <a:pt x="68038" y="15947"/>
                    </a:lnTo>
                    <a:lnTo>
                      <a:pt x="67194" y="15441"/>
                    </a:lnTo>
                    <a:lnTo>
                      <a:pt x="64830" y="14597"/>
                    </a:lnTo>
                    <a:lnTo>
                      <a:pt x="62214" y="14259"/>
                    </a:lnTo>
                    <a:lnTo>
                      <a:pt x="58752" y="14006"/>
                    </a:lnTo>
                    <a:lnTo>
                      <a:pt x="56305" y="14006"/>
                    </a:lnTo>
                    <a:lnTo>
                      <a:pt x="53181" y="13584"/>
                    </a:lnTo>
                    <a:lnTo>
                      <a:pt x="48960" y="12150"/>
                    </a:lnTo>
                    <a:lnTo>
                      <a:pt x="43558" y="10547"/>
                    </a:lnTo>
                    <a:lnTo>
                      <a:pt x="42123" y="10378"/>
                    </a:lnTo>
                    <a:lnTo>
                      <a:pt x="39844" y="9450"/>
                    </a:lnTo>
                    <a:lnTo>
                      <a:pt x="36383" y="7931"/>
                    </a:lnTo>
                    <a:lnTo>
                      <a:pt x="33850" y="7931"/>
                    </a:lnTo>
                    <a:lnTo>
                      <a:pt x="34526" y="8522"/>
                    </a:lnTo>
                    <a:lnTo>
                      <a:pt x="34441" y="9197"/>
                    </a:lnTo>
                    <a:lnTo>
                      <a:pt x="35454" y="10041"/>
                    </a:lnTo>
                    <a:lnTo>
                      <a:pt x="37058" y="10547"/>
                    </a:lnTo>
                    <a:lnTo>
                      <a:pt x="38831" y="11222"/>
                    </a:lnTo>
                    <a:lnTo>
                      <a:pt x="40688" y="12234"/>
                    </a:lnTo>
                    <a:lnTo>
                      <a:pt x="41701" y="12403"/>
                    </a:lnTo>
                    <a:lnTo>
                      <a:pt x="40941" y="13500"/>
                    </a:lnTo>
                    <a:lnTo>
                      <a:pt x="39253" y="14175"/>
                    </a:lnTo>
                    <a:lnTo>
                      <a:pt x="34357" y="14513"/>
                    </a:lnTo>
                    <a:lnTo>
                      <a:pt x="29798" y="15019"/>
                    </a:lnTo>
                    <a:lnTo>
                      <a:pt x="27013" y="14513"/>
                    </a:lnTo>
                    <a:lnTo>
                      <a:pt x="22792" y="13837"/>
                    </a:lnTo>
                    <a:lnTo>
                      <a:pt x="18065" y="11644"/>
                    </a:lnTo>
                    <a:lnTo>
                      <a:pt x="16630" y="11053"/>
                    </a:lnTo>
                    <a:lnTo>
                      <a:pt x="15448" y="10209"/>
                    </a:lnTo>
                    <a:lnTo>
                      <a:pt x="15195" y="8438"/>
                    </a:lnTo>
                    <a:lnTo>
                      <a:pt x="16208" y="7087"/>
                    </a:lnTo>
                    <a:lnTo>
                      <a:pt x="17643" y="6750"/>
                    </a:lnTo>
                    <a:lnTo>
                      <a:pt x="24733" y="5231"/>
                    </a:lnTo>
                    <a:lnTo>
                      <a:pt x="27182" y="4050"/>
                    </a:lnTo>
                    <a:lnTo>
                      <a:pt x="28532" y="4472"/>
                    </a:lnTo>
                    <a:lnTo>
                      <a:pt x="32500" y="5063"/>
                    </a:lnTo>
                    <a:lnTo>
                      <a:pt x="33597" y="5484"/>
                    </a:lnTo>
                    <a:lnTo>
                      <a:pt x="33344" y="4472"/>
                    </a:lnTo>
                    <a:lnTo>
                      <a:pt x="32922" y="3628"/>
                    </a:lnTo>
                    <a:lnTo>
                      <a:pt x="31571" y="2869"/>
                    </a:lnTo>
                    <a:lnTo>
                      <a:pt x="29461" y="1856"/>
                    </a:lnTo>
                    <a:lnTo>
                      <a:pt x="27688" y="1012"/>
                    </a:lnTo>
                    <a:lnTo>
                      <a:pt x="25409" y="675"/>
                    </a:lnTo>
                    <a:lnTo>
                      <a:pt x="22792" y="675"/>
                    </a:lnTo>
                    <a:lnTo>
                      <a:pt x="20175" y="0"/>
                    </a:lnTo>
                    <a:lnTo>
                      <a:pt x="18487" y="169"/>
                    </a:lnTo>
                    <a:lnTo>
                      <a:pt x="17305" y="253"/>
                    </a:lnTo>
                    <a:lnTo>
                      <a:pt x="14350" y="1181"/>
                    </a:lnTo>
                    <a:lnTo>
                      <a:pt x="9539" y="2784"/>
                    </a:lnTo>
                    <a:lnTo>
                      <a:pt x="6922" y="5147"/>
                    </a:lnTo>
                    <a:lnTo>
                      <a:pt x="4558" y="7762"/>
                    </a:lnTo>
                    <a:lnTo>
                      <a:pt x="3123" y="10631"/>
                    </a:lnTo>
                    <a:lnTo>
                      <a:pt x="2279" y="13416"/>
                    </a:lnTo>
                    <a:lnTo>
                      <a:pt x="1857" y="17803"/>
                    </a:lnTo>
                    <a:lnTo>
                      <a:pt x="1182" y="17972"/>
                    </a:lnTo>
                    <a:lnTo>
                      <a:pt x="675" y="13753"/>
                    </a:lnTo>
                    <a:lnTo>
                      <a:pt x="0" y="12656"/>
                    </a:lnTo>
                    <a:lnTo>
                      <a:pt x="84" y="15019"/>
                    </a:lnTo>
                    <a:lnTo>
                      <a:pt x="422" y="2058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72" name="Freeform 46">
                <a:extLst>
                  <a:ext uri="{FF2B5EF4-FFF2-40B4-BE49-F238E27FC236}">
                    <a16:creationId xmlns:a16="http://schemas.microsoft.com/office/drawing/2014/main" id="{E1BD313E-4159-4036-AC59-795B3CD9ED07}"/>
                  </a:ext>
                </a:extLst>
              </p:cNvPr>
              <p:cNvSpPr/>
              <p:nvPr/>
            </p:nvSpPr>
            <p:spPr>
              <a:xfrm>
                <a:off x="5561829" y="1914845"/>
                <a:ext cx="264302" cy="436303"/>
              </a:xfrm>
              <a:custGeom>
                <a:avLst/>
                <a:gdLst>
                  <a:gd name="connsiteX0" fmla="*/ 2110 w 264302"/>
                  <a:gd name="connsiteY0" fmla="*/ 344588 h 436303"/>
                  <a:gd name="connsiteX1" fmla="*/ 2532 w 264302"/>
                  <a:gd name="connsiteY1" fmla="*/ 345938 h 436303"/>
                  <a:gd name="connsiteX2" fmla="*/ 2364 w 264302"/>
                  <a:gd name="connsiteY2" fmla="*/ 346866 h 436303"/>
                  <a:gd name="connsiteX3" fmla="*/ 2364 w 264302"/>
                  <a:gd name="connsiteY3" fmla="*/ 348469 h 436303"/>
                  <a:gd name="connsiteX4" fmla="*/ 1857 w 264302"/>
                  <a:gd name="connsiteY4" fmla="*/ 350494 h 436303"/>
                  <a:gd name="connsiteX5" fmla="*/ 1435 w 264302"/>
                  <a:gd name="connsiteY5" fmla="*/ 351422 h 436303"/>
                  <a:gd name="connsiteX6" fmla="*/ 169 w 264302"/>
                  <a:gd name="connsiteY6" fmla="*/ 351759 h 436303"/>
                  <a:gd name="connsiteX7" fmla="*/ 84 w 264302"/>
                  <a:gd name="connsiteY7" fmla="*/ 352013 h 436303"/>
                  <a:gd name="connsiteX8" fmla="*/ 1688 w 264302"/>
                  <a:gd name="connsiteY8" fmla="*/ 352013 h 436303"/>
                  <a:gd name="connsiteX9" fmla="*/ 2364 w 264302"/>
                  <a:gd name="connsiteY9" fmla="*/ 352603 h 436303"/>
                  <a:gd name="connsiteX10" fmla="*/ 2532 w 264302"/>
                  <a:gd name="connsiteY10" fmla="*/ 354038 h 436303"/>
                  <a:gd name="connsiteX11" fmla="*/ 2279 w 264302"/>
                  <a:gd name="connsiteY11" fmla="*/ 356569 h 436303"/>
                  <a:gd name="connsiteX12" fmla="*/ 2026 w 264302"/>
                  <a:gd name="connsiteY12" fmla="*/ 357834 h 436303"/>
                  <a:gd name="connsiteX13" fmla="*/ 1773 w 264302"/>
                  <a:gd name="connsiteY13" fmla="*/ 359184 h 436303"/>
                  <a:gd name="connsiteX14" fmla="*/ 929 w 264302"/>
                  <a:gd name="connsiteY14" fmla="*/ 359353 h 436303"/>
                  <a:gd name="connsiteX15" fmla="*/ 760 w 264302"/>
                  <a:gd name="connsiteY15" fmla="*/ 359606 h 436303"/>
                  <a:gd name="connsiteX16" fmla="*/ 2110 w 264302"/>
                  <a:gd name="connsiteY16" fmla="*/ 359606 h 436303"/>
                  <a:gd name="connsiteX17" fmla="*/ 2955 w 264302"/>
                  <a:gd name="connsiteY17" fmla="*/ 359944 h 436303"/>
                  <a:gd name="connsiteX18" fmla="*/ 3208 w 264302"/>
                  <a:gd name="connsiteY18" fmla="*/ 361378 h 436303"/>
                  <a:gd name="connsiteX19" fmla="*/ 3208 w 264302"/>
                  <a:gd name="connsiteY19" fmla="*/ 362559 h 436303"/>
                  <a:gd name="connsiteX20" fmla="*/ 3714 w 264302"/>
                  <a:gd name="connsiteY20" fmla="*/ 363825 h 436303"/>
                  <a:gd name="connsiteX21" fmla="*/ 3545 w 264302"/>
                  <a:gd name="connsiteY21" fmla="*/ 365935 h 436303"/>
                  <a:gd name="connsiteX22" fmla="*/ 3039 w 264302"/>
                  <a:gd name="connsiteY22" fmla="*/ 366778 h 436303"/>
                  <a:gd name="connsiteX23" fmla="*/ 1266 w 264302"/>
                  <a:gd name="connsiteY23" fmla="*/ 367116 h 436303"/>
                  <a:gd name="connsiteX24" fmla="*/ 1266 w 264302"/>
                  <a:gd name="connsiteY24" fmla="*/ 367285 h 436303"/>
                  <a:gd name="connsiteX25" fmla="*/ 2617 w 264302"/>
                  <a:gd name="connsiteY25" fmla="*/ 367285 h 436303"/>
                  <a:gd name="connsiteX26" fmla="*/ 3377 w 264302"/>
                  <a:gd name="connsiteY26" fmla="*/ 367453 h 436303"/>
                  <a:gd name="connsiteX27" fmla="*/ 3714 w 264302"/>
                  <a:gd name="connsiteY27" fmla="*/ 368044 h 436303"/>
                  <a:gd name="connsiteX28" fmla="*/ 3799 w 264302"/>
                  <a:gd name="connsiteY28" fmla="*/ 369563 h 436303"/>
                  <a:gd name="connsiteX29" fmla="*/ 4390 w 264302"/>
                  <a:gd name="connsiteY29" fmla="*/ 372600 h 436303"/>
                  <a:gd name="connsiteX30" fmla="*/ 4390 w 264302"/>
                  <a:gd name="connsiteY30" fmla="*/ 373950 h 436303"/>
                  <a:gd name="connsiteX31" fmla="*/ 4052 w 264302"/>
                  <a:gd name="connsiteY31" fmla="*/ 374709 h 436303"/>
                  <a:gd name="connsiteX32" fmla="*/ 2532 w 264302"/>
                  <a:gd name="connsiteY32" fmla="*/ 375047 h 436303"/>
                  <a:gd name="connsiteX33" fmla="*/ 2110 w 264302"/>
                  <a:gd name="connsiteY33" fmla="*/ 375469 h 436303"/>
                  <a:gd name="connsiteX34" fmla="*/ 3208 w 264302"/>
                  <a:gd name="connsiteY34" fmla="*/ 375216 h 436303"/>
                  <a:gd name="connsiteX35" fmla="*/ 4390 w 264302"/>
                  <a:gd name="connsiteY35" fmla="*/ 375216 h 436303"/>
                  <a:gd name="connsiteX36" fmla="*/ 5234 w 264302"/>
                  <a:gd name="connsiteY36" fmla="*/ 375806 h 436303"/>
                  <a:gd name="connsiteX37" fmla="*/ 5740 w 264302"/>
                  <a:gd name="connsiteY37" fmla="*/ 377747 h 436303"/>
                  <a:gd name="connsiteX38" fmla="*/ 5825 w 264302"/>
                  <a:gd name="connsiteY38" fmla="*/ 378928 h 436303"/>
                  <a:gd name="connsiteX39" fmla="*/ 6078 w 264302"/>
                  <a:gd name="connsiteY39" fmla="*/ 382134 h 436303"/>
                  <a:gd name="connsiteX40" fmla="*/ 5993 w 264302"/>
                  <a:gd name="connsiteY40" fmla="*/ 383569 h 436303"/>
                  <a:gd name="connsiteX41" fmla="*/ 5656 w 264302"/>
                  <a:gd name="connsiteY41" fmla="*/ 384328 h 436303"/>
                  <a:gd name="connsiteX42" fmla="*/ 4558 w 264302"/>
                  <a:gd name="connsiteY42" fmla="*/ 384666 h 436303"/>
                  <a:gd name="connsiteX43" fmla="*/ 4474 w 264302"/>
                  <a:gd name="connsiteY43" fmla="*/ 384919 h 436303"/>
                  <a:gd name="connsiteX44" fmla="*/ 5403 w 264302"/>
                  <a:gd name="connsiteY44" fmla="*/ 385088 h 436303"/>
                  <a:gd name="connsiteX45" fmla="*/ 6078 w 264302"/>
                  <a:gd name="connsiteY45" fmla="*/ 385509 h 436303"/>
                  <a:gd name="connsiteX46" fmla="*/ 7344 w 264302"/>
                  <a:gd name="connsiteY46" fmla="*/ 386606 h 436303"/>
                  <a:gd name="connsiteX47" fmla="*/ 7682 w 264302"/>
                  <a:gd name="connsiteY47" fmla="*/ 389475 h 436303"/>
                  <a:gd name="connsiteX48" fmla="*/ 7935 w 264302"/>
                  <a:gd name="connsiteY48" fmla="*/ 391500 h 436303"/>
                  <a:gd name="connsiteX49" fmla="*/ 8526 w 264302"/>
                  <a:gd name="connsiteY49" fmla="*/ 394791 h 436303"/>
                  <a:gd name="connsiteX50" fmla="*/ 9201 w 264302"/>
                  <a:gd name="connsiteY50" fmla="*/ 397913 h 436303"/>
                  <a:gd name="connsiteX51" fmla="*/ 9961 w 264302"/>
                  <a:gd name="connsiteY51" fmla="*/ 399769 h 436303"/>
                  <a:gd name="connsiteX52" fmla="*/ 10974 w 264302"/>
                  <a:gd name="connsiteY52" fmla="*/ 400950 h 436303"/>
                  <a:gd name="connsiteX53" fmla="*/ 11312 w 264302"/>
                  <a:gd name="connsiteY53" fmla="*/ 402131 h 436303"/>
                  <a:gd name="connsiteX54" fmla="*/ 12325 w 264302"/>
                  <a:gd name="connsiteY54" fmla="*/ 403397 h 436303"/>
                  <a:gd name="connsiteX55" fmla="*/ 12493 w 264302"/>
                  <a:gd name="connsiteY55" fmla="*/ 404156 h 436303"/>
                  <a:gd name="connsiteX56" fmla="*/ 13422 w 264302"/>
                  <a:gd name="connsiteY56" fmla="*/ 404831 h 436303"/>
                  <a:gd name="connsiteX57" fmla="*/ 14435 w 264302"/>
                  <a:gd name="connsiteY57" fmla="*/ 406435 h 436303"/>
                  <a:gd name="connsiteX58" fmla="*/ 15110 w 264302"/>
                  <a:gd name="connsiteY58" fmla="*/ 408375 h 436303"/>
                  <a:gd name="connsiteX59" fmla="*/ 15532 w 264302"/>
                  <a:gd name="connsiteY59" fmla="*/ 410063 h 436303"/>
                  <a:gd name="connsiteX60" fmla="*/ 16123 w 264302"/>
                  <a:gd name="connsiteY60" fmla="*/ 410906 h 436303"/>
                  <a:gd name="connsiteX61" fmla="*/ 16376 w 264302"/>
                  <a:gd name="connsiteY61" fmla="*/ 413438 h 436303"/>
                  <a:gd name="connsiteX62" fmla="*/ 16376 w 264302"/>
                  <a:gd name="connsiteY62" fmla="*/ 415547 h 436303"/>
                  <a:gd name="connsiteX63" fmla="*/ 15785 w 264302"/>
                  <a:gd name="connsiteY63" fmla="*/ 418078 h 436303"/>
                  <a:gd name="connsiteX64" fmla="*/ 15279 w 264302"/>
                  <a:gd name="connsiteY64" fmla="*/ 420609 h 436303"/>
                  <a:gd name="connsiteX65" fmla="*/ 14773 w 264302"/>
                  <a:gd name="connsiteY65" fmla="*/ 423563 h 436303"/>
                  <a:gd name="connsiteX66" fmla="*/ 14604 w 264302"/>
                  <a:gd name="connsiteY66" fmla="*/ 425081 h 436303"/>
                  <a:gd name="connsiteX67" fmla="*/ 14182 w 264302"/>
                  <a:gd name="connsiteY67" fmla="*/ 426009 h 436303"/>
                  <a:gd name="connsiteX68" fmla="*/ 14097 w 264302"/>
                  <a:gd name="connsiteY68" fmla="*/ 432675 h 436303"/>
                  <a:gd name="connsiteX69" fmla="*/ 14097 w 264302"/>
                  <a:gd name="connsiteY69" fmla="*/ 434025 h 436303"/>
                  <a:gd name="connsiteX70" fmla="*/ 14688 w 264302"/>
                  <a:gd name="connsiteY70" fmla="*/ 435206 h 436303"/>
                  <a:gd name="connsiteX71" fmla="*/ 16208 w 264302"/>
                  <a:gd name="connsiteY71" fmla="*/ 435966 h 436303"/>
                  <a:gd name="connsiteX72" fmla="*/ 17980 w 264302"/>
                  <a:gd name="connsiteY72" fmla="*/ 436303 h 436303"/>
                  <a:gd name="connsiteX73" fmla="*/ 20766 w 264302"/>
                  <a:gd name="connsiteY73" fmla="*/ 436050 h 436303"/>
                  <a:gd name="connsiteX74" fmla="*/ 22876 w 264302"/>
                  <a:gd name="connsiteY74" fmla="*/ 435459 h 436303"/>
                  <a:gd name="connsiteX75" fmla="*/ 24058 w 264302"/>
                  <a:gd name="connsiteY75" fmla="*/ 434700 h 436303"/>
                  <a:gd name="connsiteX76" fmla="*/ 25409 w 264302"/>
                  <a:gd name="connsiteY76" fmla="*/ 434110 h 436303"/>
                  <a:gd name="connsiteX77" fmla="*/ 27604 w 264302"/>
                  <a:gd name="connsiteY77" fmla="*/ 433435 h 436303"/>
                  <a:gd name="connsiteX78" fmla="*/ 30136 w 264302"/>
                  <a:gd name="connsiteY78" fmla="*/ 432506 h 436303"/>
                  <a:gd name="connsiteX79" fmla="*/ 31233 w 264302"/>
                  <a:gd name="connsiteY79" fmla="*/ 432253 h 436303"/>
                  <a:gd name="connsiteX80" fmla="*/ 30811 w 264302"/>
                  <a:gd name="connsiteY80" fmla="*/ 431916 h 436303"/>
                  <a:gd name="connsiteX81" fmla="*/ 30220 w 264302"/>
                  <a:gd name="connsiteY81" fmla="*/ 432000 h 436303"/>
                  <a:gd name="connsiteX82" fmla="*/ 28532 w 264302"/>
                  <a:gd name="connsiteY82" fmla="*/ 432422 h 436303"/>
                  <a:gd name="connsiteX83" fmla="*/ 26844 w 264302"/>
                  <a:gd name="connsiteY83" fmla="*/ 432591 h 436303"/>
                  <a:gd name="connsiteX84" fmla="*/ 25831 w 264302"/>
                  <a:gd name="connsiteY84" fmla="*/ 432169 h 436303"/>
                  <a:gd name="connsiteX85" fmla="*/ 28194 w 264302"/>
                  <a:gd name="connsiteY85" fmla="*/ 431494 h 436303"/>
                  <a:gd name="connsiteX86" fmla="*/ 31571 w 264302"/>
                  <a:gd name="connsiteY86" fmla="*/ 430059 h 436303"/>
                  <a:gd name="connsiteX87" fmla="*/ 34441 w 264302"/>
                  <a:gd name="connsiteY87" fmla="*/ 428794 h 436303"/>
                  <a:gd name="connsiteX88" fmla="*/ 36552 w 264302"/>
                  <a:gd name="connsiteY88" fmla="*/ 428203 h 436303"/>
                  <a:gd name="connsiteX89" fmla="*/ 40013 w 264302"/>
                  <a:gd name="connsiteY89" fmla="*/ 427781 h 436303"/>
                  <a:gd name="connsiteX90" fmla="*/ 42123 w 264302"/>
                  <a:gd name="connsiteY90" fmla="*/ 427106 h 436303"/>
                  <a:gd name="connsiteX91" fmla="*/ 44318 w 264302"/>
                  <a:gd name="connsiteY91" fmla="*/ 426009 h 436303"/>
                  <a:gd name="connsiteX92" fmla="*/ 45415 w 264302"/>
                  <a:gd name="connsiteY92" fmla="*/ 425250 h 436303"/>
                  <a:gd name="connsiteX93" fmla="*/ 48707 w 264302"/>
                  <a:gd name="connsiteY93" fmla="*/ 423816 h 436303"/>
                  <a:gd name="connsiteX94" fmla="*/ 52675 w 264302"/>
                  <a:gd name="connsiteY94" fmla="*/ 422803 h 436303"/>
                  <a:gd name="connsiteX95" fmla="*/ 56305 w 264302"/>
                  <a:gd name="connsiteY95" fmla="*/ 421369 h 436303"/>
                  <a:gd name="connsiteX96" fmla="*/ 61538 w 264302"/>
                  <a:gd name="connsiteY96" fmla="*/ 420019 h 436303"/>
                  <a:gd name="connsiteX97" fmla="*/ 67363 w 264302"/>
                  <a:gd name="connsiteY97" fmla="*/ 418584 h 436303"/>
                  <a:gd name="connsiteX98" fmla="*/ 70655 w 264302"/>
                  <a:gd name="connsiteY98" fmla="*/ 416981 h 436303"/>
                  <a:gd name="connsiteX99" fmla="*/ 69726 w 264302"/>
                  <a:gd name="connsiteY99" fmla="*/ 416981 h 436303"/>
                  <a:gd name="connsiteX100" fmla="*/ 68629 w 264302"/>
                  <a:gd name="connsiteY100" fmla="*/ 417319 h 436303"/>
                  <a:gd name="connsiteX101" fmla="*/ 67363 w 264302"/>
                  <a:gd name="connsiteY101" fmla="*/ 417235 h 436303"/>
                  <a:gd name="connsiteX102" fmla="*/ 66097 w 264302"/>
                  <a:gd name="connsiteY102" fmla="*/ 417235 h 436303"/>
                  <a:gd name="connsiteX103" fmla="*/ 67616 w 264302"/>
                  <a:gd name="connsiteY103" fmla="*/ 416475 h 436303"/>
                  <a:gd name="connsiteX104" fmla="*/ 70993 w 264302"/>
                  <a:gd name="connsiteY104" fmla="*/ 415885 h 436303"/>
                  <a:gd name="connsiteX105" fmla="*/ 73272 w 264302"/>
                  <a:gd name="connsiteY105" fmla="*/ 415125 h 436303"/>
                  <a:gd name="connsiteX106" fmla="*/ 74707 w 264302"/>
                  <a:gd name="connsiteY106" fmla="*/ 415378 h 436303"/>
                  <a:gd name="connsiteX107" fmla="*/ 76395 w 264302"/>
                  <a:gd name="connsiteY107" fmla="*/ 414788 h 436303"/>
                  <a:gd name="connsiteX108" fmla="*/ 76564 w 264302"/>
                  <a:gd name="connsiteY108" fmla="*/ 414281 h 436303"/>
                  <a:gd name="connsiteX109" fmla="*/ 76058 w 264302"/>
                  <a:gd name="connsiteY109" fmla="*/ 414197 h 436303"/>
                  <a:gd name="connsiteX110" fmla="*/ 75551 w 264302"/>
                  <a:gd name="connsiteY110" fmla="*/ 414450 h 436303"/>
                  <a:gd name="connsiteX111" fmla="*/ 74960 w 264302"/>
                  <a:gd name="connsiteY111" fmla="*/ 414113 h 436303"/>
                  <a:gd name="connsiteX112" fmla="*/ 76648 w 264302"/>
                  <a:gd name="connsiteY112" fmla="*/ 413100 h 436303"/>
                  <a:gd name="connsiteX113" fmla="*/ 77999 w 264302"/>
                  <a:gd name="connsiteY113" fmla="*/ 413016 h 436303"/>
                  <a:gd name="connsiteX114" fmla="*/ 78928 w 264302"/>
                  <a:gd name="connsiteY114" fmla="*/ 413184 h 436303"/>
                  <a:gd name="connsiteX115" fmla="*/ 81122 w 264302"/>
                  <a:gd name="connsiteY115" fmla="*/ 412425 h 436303"/>
                  <a:gd name="connsiteX116" fmla="*/ 83402 w 264302"/>
                  <a:gd name="connsiteY116" fmla="*/ 411750 h 436303"/>
                  <a:gd name="connsiteX117" fmla="*/ 85512 w 264302"/>
                  <a:gd name="connsiteY117" fmla="*/ 410991 h 436303"/>
                  <a:gd name="connsiteX118" fmla="*/ 87031 w 264302"/>
                  <a:gd name="connsiteY118" fmla="*/ 410738 h 436303"/>
                  <a:gd name="connsiteX119" fmla="*/ 87538 w 264302"/>
                  <a:gd name="connsiteY119" fmla="*/ 410569 h 436303"/>
                  <a:gd name="connsiteX120" fmla="*/ 86863 w 264302"/>
                  <a:gd name="connsiteY120" fmla="*/ 409809 h 436303"/>
                  <a:gd name="connsiteX121" fmla="*/ 85343 w 264302"/>
                  <a:gd name="connsiteY121" fmla="*/ 409978 h 436303"/>
                  <a:gd name="connsiteX122" fmla="*/ 84161 w 264302"/>
                  <a:gd name="connsiteY122" fmla="*/ 410231 h 436303"/>
                  <a:gd name="connsiteX123" fmla="*/ 83486 w 264302"/>
                  <a:gd name="connsiteY123" fmla="*/ 410063 h 436303"/>
                  <a:gd name="connsiteX124" fmla="*/ 81798 w 264302"/>
                  <a:gd name="connsiteY124" fmla="*/ 410485 h 436303"/>
                  <a:gd name="connsiteX125" fmla="*/ 80110 w 264302"/>
                  <a:gd name="connsiteY125" fmla="*/ 410822 h 436303"/>
                  <a:gd name="connsiteX126" fmla="*/ 79181 w 264302"/>
                  <a:gd name="connsiteY126" fmla="*/ 410822 h 436303"/>
                  <a:gd name="connsiteX127" fmla="*/ 78843 w 264302"/>
                  <a:gd name="connsiteY127" fmla="*/ 411581 h 436303"/>
                  <a:gd name="connsiteX128" fmla="*/ 76733 w 264302"/>
                  <a:gd name="connsiteY128" fmla="*/ 412003 h 436303"/>
                  <a:gd name="connsiteX129" fmla="*/ 74454 w 264302"/>
                  <a:gd name="connsiteY129" fmla="*/ 412594 h 436303"/>
                  <a:gd name="connsiteX130" fmla="*/ 72512 w 264302"/>
                  <a:gd name="connsiteY130" fmla="*/ 413016 h 436303"/>
                  <a:gd name="connsiteX131" fmla="*/ 70317 w 264302"/>
                  <a:gd name="connsiteY131" fmla="*/ 413100 h 436303"/>
                  <a:gd name="connsiteX132" fmla="*/ 69726 w 264302"/>
                  <a:gd name="connsiteY132" fmla="*/ 412510 h 436303"/>
                  <a:gd name="connsiteX133" fmla="*/ 70824 w 264302"/>
                  <a:gd name="connsiteY133" fmla="*/ 411160 h 436303"/>
                  <a:gd name="connsiteX134" fmla="*/ 70908 w 264302"/>
                  <a:gd name="connsiteY134" fmla="*/ 409894 h 436303"/>
                  <a:gd name="connsiteX135" fmla="*/ 72343 w 264302"/>
                  <a:gd name="connsiteY135" fmla="*/ 409050 h 436303"/>
                  <a:gd name="connsiteX136" fmla="*/ 73019 w 264302"/>
                  <a:gd name="connsiteY136" fmla="*/ 409303 h 436303"/>
                  <a:gd name="connsiteX137" fmla="*/ 74369 w 264302"/>
                  <a:gd name="connsiteY137" fmla="*/ 409050 h 436303"/>
                  <a:gd name="connsiteX138" fmla="*/ 75889 w 264302"/>
                  <a:gd name="connsiteY138" fmla="*/ 408544 h 436303"/>
                  <a:gd name="connsiteX139" fmla="*/ 78674 w 264302"/>
                  <a:gd name="connsiteY139" fmla="*/ 407953 h 436303"/>
                  <a:gd name="connsiteX140" fmla="*/ 79434 w 264302"/>
                  <a:gd name="connsiteY140" fmla="*/ 408122 h 436303"/>
                  <a:gd name="connsiteX141" fmla="*/ 82726 w 264302"/>
                  <a:gd name="connsiteY141" fmla="*/ 408375 h 436303"/>
                  <a:gd name="connsiteX142" fmla="*/ 84161 w 264302"/>
                  <a:gd name="connsiteY142" fmla="*/ 408038 h 436303"/>
                  <a:gd name="connsiteX143" fmla="*/ 85428 w 264302"/>
                  <a:gd name="connsiteY143" fmla="*/ 408628 h 436303"/>
                  <a:gd name="connsiteX144" fmla="*/ 87369 w 264302"/>
                  <a:gd name="connsiteY144" fmla="*/ 409219 h 436303"/>
                  <a:gd name="connsiteX145" fmla="*/ 87707 w 264302"/>
                  <a:gd name="connsiteY145" fmla="*/ 408881 h 436303"/>
                  <a:gd name="connsiteX146" fmla="*/ 99947 w 264302"/>
                  <a:gd name="connsiteY146" fmla="*/ 397913 h 436303"/>
                  <a:gd name="connsiteX147" fmla="*/ 100875 w 264302"/>
                  <a:gd name="connsiteY147" fmla="*/ 397491 h 436303"/>
                  <a:gd name="connsiteX148" fmla="*/ 101551 w 264302"/>
                  <a:gd name="connsiteY148" fmla="*/ 397153 h 436303"/>
                  <a:gd name="connsiteX149" fmla="*/ 101720 w 264302"/>
                  <a:gd name="connsiteY149" fmla="*/ 397322 h 436303"/>
                  <a:gd name="connsiteX150" fmla="*/ 101973 w 264302"/>
                  <a:gd name="connsiteY150" fmla="*/ 397322 h 436303"/>
                  <a:gd name="connsiteX151" fmla="*/ 102395 w 264302"/>
                  <a:gd name="connsiteY151" fmla="*/ 396816 h 436303"/>
                  <a:gd name="connsiteX152" fmla="*/ 102648 w 264302"/>
                  <a:gd name="connsiteY152" fmla="*/ 396816 h 436303"/>
                  <a:gd name="connsiteX153" fmla="*/ 102986 w 264302"/>
                  <a:gd name="connsiteY153" fmla="*/ 396563 h 436303"/>
                  <a:gd name="connsiteX154" fmla="*/ 106531 w 264302"/>
                  <a:gd name="connsiteY154" fmla="*/ 396647 h 436303"/>
                  <a:gd name="connsiteX155" fmla="*/ 107629 w 264302"/>
                  <a:gd name="connsiteY155" fmla="*/ 396309 h 436303"/>
                  <a:gd name="connsiteX156" fmla="*/ 109992 w 264302"/>
                  <a:gd name="connsiteY156" fmla="*/ 396394 h 436303"/>
                  <a:gd name="connsiteX157" fmla="*/ 112694 w 264302"/>
                  <a:gd name="connsiteY157" fmla="*/ 395888 h 436303"/>
                  <a:gd name="connsiteX158" fmla="*/ 113706 w 264302"/>
                  <a:gd name="connsiteY158" fmla="*/ 393947 h 436303"/>
                  <a:gd name="connsiteX159" fmla="*/ 114973 w 264302"/>
                  <a:gd name="connsiteY159" fmla="*/ 392513 h 436303"/>
                  <a:gd name="connsiteX160" fmla="*/ 115564 w 264302"/>
                  <a:gd name="connsiteY160" fmla="*/ 392428 h 436303"/>
                  <a:gd name="connsiteX161" fmla="*/ 118349 w 264302"/>
                  <a:gd name="connsiteY161" fmla="*/ 390150 h 436303"/>
                  <a:gd name="connsiteX162" fmla="*/ 117758 w 264302"/>
                  <a:gd name="connsiteY162" fmla="*/ 389475 h 436303"/>
                  <a:gd name="connsiteX163" fmla="*/ 118434 w 264302"/>
                  <a:gd name="connsiteY163" fmla="*/ 388210 h 436303"/>
                  <a:gd name="connsiteX164" fmla="*/ 117927 w 264302"/>
                  <a:gd name="connsiteY164" fmla="*/ 388041 h 436303"/>
                  <a:gd name="connsiteX165" fmla="*/ 118771 w 264302"/>
                  <a:gd name="connsiteY165" fmla="*/ 386100 h 436303"/>
                  <a:gd name="connsiteX166" fmla="*/ 118687 w 264302"/>
                  <a:gd name="connsiteY166" fmla="*/ 386016 h 436303"/>
                  <a:gd name="connsiteX167" fmla="*/ 119025 w 264302"/>
                  <a:gd name="connsiteY167" fmla="*/ 385847 h 436303"/>
                  <a:gd name="connsiteX168" fmla="*/ 118771 w 264302"/>
                  <a:gd name="connsiteY168" fmla="*/ 385256 h 436303"/>
                  <a:gd name="connsiteX169" fmla="*/ 118096 w 264302"/>
                  <a:gd name="connsiteY169" fmla="*/ 385003 h 436303"/>
                  <a:gd name="connsiteX170" fmla="*/ 117336 w 264302"/>
                  <a:gd name="connsiteY170" fmla="*/ 384834 h 436303"/>
                  <a:gd name="connsiteX171" fmla="*/ 114297 w 264302"/>
                  <a:gd name="connsiteY171" fmla="*/ 385172 h 436303"/>
                  <a:gd name="connsiteX172" fmla="*/ 113791 w 264302"/>
                  <a:gd name="connsiteY172" fmla="*/ 384581 h 436303"/>
                  <a:gd name="connsiteX173" fmla="*/ 112947 w 264302"/>
                  <a:gd name="connsiteY173" fmla="*/ 384075 h 436303"/>
                  <a:gd name="connsiteX174" fmla="*/ 112525 w 264302"/>
                  <a:gd name="connsiteY174" fmla="*/ 384075 h 436303"/>
                  <a:gd name="connsiteX175" fmla="*/ 112187 w 264302"/>
                  <a:gd name="connsiteY175" fmla="*/ 383147 h 436303"/>
                  <a:gd name="connsiteX176" fmla="*/ 123330 w 264302"/>
                  <a:gd name="connsiteY176" fmla="*/ 368213 h 436303"/>
                  <a:gd name="connsiteX177" fmla="*/ 128226 w 264302"/>
                  <a:gd name="connsiteY177" fmla="*/ 361969 h 436303"/>
                  <a:gd name="connsiteX178" fmla="*/ 141057 w 264302"/>
                  <a:gd name="connsiteY178" fmla="*/ 345684 h 436303"/>
                  <a:gd name="connsiteX179" fmla="*/ 145615 w 264302"/>
                  <a:gd name="connsiteY179" fmla="*/ 339441 h 436303"/>
                  <a:gd name="connsiteX180" fmla="*/ 146797 w 264302"/>
                  <a:gd name="connsiteY180" fmla="*/ 338175 h 436303"/>
                  <a:gd name="connsiteX181" fmla="*/ 148063 w 264302"/>
                  <a:gd name="connsiteY181" fmla="*/ 337416 h 436303"/>
                  <a:gd name="connsiteX182" fmla="*/ 149414 w 264302"/>
                  <a:gd name="connsiteY182" fmla="*/ 337163 h 436303"/>
                  <a:gd name="connsiteX183" fmla="*/ 155323 w 264302"/>
                  <a:gd name="connsiteY183" fmla="*/ 336909 h 436303"/>
                  <a:gd name="connsiteX184" fmla="*/ 157433 w 264302"/>
                  <a:gd name="connsiteY184" fmla="*/ 336909 h 436303"/>
                  <a:gd name="connsiteX185" fmla="*/ 158109 w 264302"/>
                  <a:gd name="connsiteY185" fmla="*/ 336909 h 436303"/>
                  <a:gd name="connsiteX186" fmla="*/ 162498 w 264302"/>
                  <a:gd name="connsiteY186" fmla="*/ 336488 h 436303"/>
                  <a:gd name="connsiteX187" fmla="*/ 169758 w 264302"/>
                  <a:gd name="connsiteY187" fmla="*/ 335053 h 436303"/>
                  <a:gd name="connsiteX188" fmla="*/ 174063 w 264302"/>
                  <a:gd name="connsiteY188" fmla="*/ 333113 h 436303"/>
                  <a:gd name="connsiteX189" fmla="*/ 181407 w 264302"/>
                  <a:gd name="connsiteY189" fmla="*/ 328556 h 436303"/>
                  <a:gd name="connsiteX190" fmla="*/ 184193 w 264302"/>
                  <a:gd name="connsiteY190" fmla="*/ 326194 h 436303"/>
                  <a:gd name="connsiteX191" fmla="*/ 185206 w 264302"/>
                  <a:gd name="connsiteY191" fmla="*/ 324928 h 436303"/>
                  <a:gd name="connsiteX192" fmla="*/ 189511 w 264302"/>
                  <a:gd name="connsiteY192" fmla="*/ 317503 h 436303"/>
                  <a:gd name="connsiteX193" fmla="*/ 190017 w 264302"/>
                  <a:gd name="connsiteY193" fmla="*/ 317250 h 436303"/>
                  <a:gd name="connsiteX194" fmla="*/ 190693 w 264302"/>
                  <a:gd name="connsiteY194" fmla="*/ 317250 h 436303"/>
                  <a:gd name="connsiteX195" fmla="*/ 190861 w 264302"/>
                  <a:gd name="connsiteY195" fmla="*/ 317166 h 436303"/>
                  <a:gd name="connsiteX196" fmla="*/ 190861 w 264302"/>
                  <a:gd name="connsiteY196" fmla="*/ 316997 h 436303"/>
                  <a:gd name="connsiteX197" fmla="*/ 190946 w 264302"/>
                  <a:gd name="connsiteY197" fmla="*/ 316660 h 436303"/>
                  <a:gd name="connsiteX198" fmla="*/ 191199 w 264302"/>
                  <a:gd name="connsiteY198" fmla="*/ 316153 h 436303"/>
                  <a:gd name="connsiteX199" fmla="*/ 191284 w 264302"/>
                  <a:gd name="connsiteY199" fmla="*/ 315985 h 436303"/>
                  <a:gd name="connsiteX200" fmla="*/ 191284 w 264302"/>
                  <a:gd name="connsiteY200" fmla="*/ 315816 h 436303"/>
                  <a:gd name="connsiteX201" fmla="*/ 190355 w 264302"/>
                  <a:gd name="connsiteY201" fmla="*/ 315309 h 436303"/>
                  <a:gd name="connsiteX202" fmla="*/ 190355 w 264302"/>
                  <a:gd name="connsiteY202" fmla="*/ 314888 h 436303"/>
                  <a:gd name="connsiteX203" fmla="*/ 190693 w 264302"/>
                  <a:gd name="connsiteY203" fmla="*/ 314213 h 436303"/>
                  <a:gd name="connsiteX204" fmla="*/ 192212 w 264302"/>
                  <a:gd name="connsiteY204" fmla="*/ 313453 h 436303"/>
                  <a:gd name="connsiteX205" fmla="*/ 194238 w 264302"/>
                  <a:gd name="connsiteY205" fmla="*/ 313200 h 436303"/>
                  <a:gd name="connsiteX206" fmla="*/ 198628 w 264302"/>
                  <a:gd name="connsiteY206" fmla="*/ 307294 h 436303"/>
                  <a:gd name="connsiteX207" fmla="*/ 198459 w 264302"/>
                  <a:gd name="connsiteY207" fmla="*/ 306788 h 436303"/>
                  <a:gd name="connsiteX208" fmla="*/ 198374 w 264302"/>
                  <a:gd name="connsiteY208" fmla="*/ 306366 h 436303"/>
                  <a:gd name="connsiteX209" fmla="*/ 198628 w 264302"/>
                  <a:gd name="connsiteY209" fmla="*/ 305944 h 436303"/>
                  <a:gd name="connsiteX210" fmla="*/ 199472 w 264302"/>
                  <a:gd name="connsiteY210" fmla="*/ 305775 h 436303"/>
                  <a:gd name="connsiteX211" fmla="*/ 200822 w 264302"/>
                  <a:gd name="connsiteY211" fmla="*/ 300375 h 436303"/>
                  <a:gd name="connsiteX212" fmla="*/ 201666 w 264302"/>
                  <a:gd name="connsiteY212" fmla="*/ 299531 h 436303"/>
                  <a:gd name="connsiteX213" fmla="*/ 201751 w 264302"/>
                  <a:gd name="connsiteY213" fmla="*/ 298772 h 436303"/>
                  <a:gd name="connsiteX214" fmla="*/ 200991 w 264302"/>
                  <a:gd name="connsiteY214" fmla="*/ 297928 h 436303"/>
                  <a:gd name="connsiteX215" fmla="*/ 202004 w 264302"/>
                  <a:gd name="connsiteY215" fmla="*/ 296747 h 436303"/>
                  <a:gd name="connsiteX216" fmla="*/ 206478 w 264302"/>
                  <a:gd name="connsiteY216" fmla="*/ 291938 h 436303"/>
                  <a:gd name="connsiteX217" fmla="*/ 215342 w 264302"/>
                  <a:gd name="connsiteY217" fmla="*/ 283078 h 436303"/>
                  <a:gd name="connsiteX218" fmla="*/ 216439 w 264302"/>
                  <a:gd name="connsiteY218" fmla="*/ 281813 h 436303"/>
                  <a:gd name="connsiteX219" fmla="*/ 216777 w 264302"/>
                  <a:gd name="connsiteY219" fmla="*/ 280716 h 436303"/>
                  <a:gd name="connsiteX220" fmla="*/ 217199 w 264302"/>
                  <a:gd name="connsiteY220" fmla="*/ 278353 h 436303"/>
                  <a:gd name="connsiteX221" fmla="*/ 216270 w 264302"/>
                  <a:gd name="connsiteY221" fmla="*/ 267638 h 436303"/>
                  <a:gd name="connsiteX222" fmla="*/ 216186 w 264302"/>
                  <a:gd name="connsiteY222" fmla="*/ 264009 h 436303"/>
                  <a:gd name="connsiteX223" fmla="*/ 216439 w 264302"/>
                  <a:gd name="connsiteY223" fmla="*/ 260972 h 436303"/>
                  <a:gd name="connsiteX224" fmla="*/ 217283 w 264302"/>
                  <a:gd name="connsiteY224" fmla="*/ 260381 h 436303"/>
                  <a:gd name="connsiteX225" fmla="*/ 218972 w 264302"/>
                  <a:gd name="connsiteY225" fmla="*/ 260213 h 436303"/>
                  <a:gd name="connsiteX226" fmla="*/ 219731 w 264302"/>
                  <a:gd name="connsiteY226" fmla="*/ 259622 h 436303"/>
                  <a:gd name="connsiteX227" fmla="*/ 221419 w 264302"/>
                  <a:gd name="connsiteY227" fmla="*/ 259284 h 436303"/>
                  <a:gd name="connsiteX228" fmla="*/ 222686 w 264302"/>
                  <a:gd name="connsiteY228" fmla="*/ 257513 h 436303"/>
                  <a:gd name="connsiteX229" fmla="*/ 223952 w 264302"/>
                  <a:gd name="connsiteY229" fmla="*/ 256669 h 436303"/>
                  <a:gd name="connsiteX230" fmla="*/ 224374 w 264302"/>
                  <a:gd name="connsiteY230" fmla="*/ 255825 h 436303"/>
                  <a:gd name="connsiteX231" fmla="*/ 224627 w 264302"/>
                  <a:gd name="connsiteY231" fmla="*/ 255488 h 436303"/>
                  <a:gd name="connsiteX232" fmla="*/ 224543 w 264302"/>
                  <a:gd name="connsiteY232" fmla="*/ 254644 h 436303"/>
                  <a:gd name="connsiteX233" fmla="*/ 224205 w 264302"/>
                  <a:gd name="connsiteY233" fmla="*/ 253125 h 436303"/>
                  <a:gd name="connsiteX234" fmla="*/ 224374 w 264302"/>
                  <a:gd name="connsiteY234" fmla="*/ 252788 h 436303"/>
                  <a:gd name="connsiteX235" fmla="*/ 224881 w 264302"/>
                  <a:gd name="connsiteY235" fmla="*/ 252450 h 436303"/>
                  <a:gd name="connsiteX236" fmla="*/ 225725 w 264302"/>
                  <a:gd name="connsiteY236" fmla="*/ 251775 h 436303"/>
                  <a:gd name="connsiteX237" fmla="*/ 225640 w 264302"/>
                  <a:gd name="connsiteY237" fmla="*/ 251100 h 436303"/>
                  <a:gd name="connsiteX238" fmla="*/ 225303 w 264302"/>
                  <a:gd name="connsiteY238" fmla="*/ 250341 h 436303"/>
                  <a:gd name="connsiteX239" fmla="*/ 225640 w 264302"/>
                  <a:gd name="connsiteY239" fmla="*/ 248822 h 436303"/>
                  <a:gd name="connsiteX240" fmla="*/ 226822 w 264302"/>
                  <a:gd name="connsiteY240" fmla="*/ 247556 h 436303"/>
                  <a:gd name="connsiteX241" fmla="*/ 228257 w 264302"/>
                  <a:gd name="connsiteY241" fmla="*/ 246797 h 436303"/>
                  <a:gd name="connsiteX242" fmla="*/ 232815 w 264302"/>
                  <a:gd name="connsiteY242" fmla="*/ 245784 h 436303"/>
                  <a:gd name="connsiteX243" fmla="*/ 236023 w 264302"/>
                  <a:gd name="connsiteY243" fmla="*/ 243928 h 436303"/>
                  <a:gd name="connsiteX244" fmla="*/ 236361 w 264302"/>
                  <a:gd name="connsiteY244" fmla="*/ 243591 h 436303"/>
                  <a:gd name="connsiteX245" fmla="*/ 238893 w 264302"/>
                  <a:gd name="connsiteY245" fmla="*/ 240891 h 436303"/>
                  <a:gd name="connsiteX246" fmla="*/ 243114 w 264302"/>
                  <a:gd name="connsiteY246" fmla="*/ 235828 h 436303"/>
                  <a:gd name="connsiteX247" fmla="*/ 246828 w 264302"/>
                  <a:gd name="connsiteY247" fmla="*/ 233044 h 436303"/>
                  <a:gd name="connsiteX248" fmla="*/ 248010 w 264302"/>
                  <a:gd name="connsiteY248" fmla="*/ 231188 h 436303"/>
                  <a:gd name="connsiteX249" fmla="*/ 248348 w 264302"/>
                  <a:gd name="connsiteY249" fmla="*/ 228403 h 436303"/>
                  <a:gd name="connsiteX250" fmla="*/ 250289 w 264302"/>
                  <a:gd name="connsiteY250" fmla="*/ 224353 h 436303"/>
                  <a:gd name="connsiteX251" fmla="*/ 251640 w 264302"/>
                  <a:gd name="connsiteY251" fmla="*/ 218700 h 436303"/>
                  <a:gd name="connsiteX252" fmla="*/ 252146 w 264302"/>
                  <a:gd name="connsiteY252" fmla="*/ 212119 h 436303"/>
                  <a:gd name="connsiteX253" fmla="*/ 251218 w 264302"/>
                  <a:gd name="connsiteY253" fmla="*/ 200475 h 436303"/>
                  <a:gd name="connsiteX254" fmla="*/ 250458 w 264302"/>
                  <a:gd name="connsiteY254" fmla="*/ 193641 h 436303"/>
                  <a:gd name="connsiteX255" fmla="*/ 251302 w 264302"/>
                  <a:gd name="connsiteY255" fmla="*/ 190519 h 436303"/>
                  <a:gd name="connsiteX256" fmla="*/ 249867 w 264302"/>
                  <a:gd name="connsiteY256" fmla="*/ 188747 h 436303"/>
                  <a:gd name="connsiteX257" fmla="*/ 249530 w 264302"/>
                  <a:gd name="connsiteY257" fmla="*/ 184275 h 436303"/>
                  <a:gd name="connsiteX258" fmla="*/ 249867 w 264302"/>
                  <a:gd name="connsiteY258" fmla="*/ 175163 h 436303"/>
                  <a:gd name="connsiteX259" fmla="*/ 251133 w 264302"/>
                  <a:gd name="connsiteY259" fmla="*/ 134916 h 436303"/>
                  <a:gd name="connsiteX260" fmla="*/ 251893 w 264302"/>
                  <a:gd name="connsiteY260" fmla="*/ 131541 h 436303"/>
                  <a:gd name="connsiteX261" fmla="*/ 252315 w 264302"/>
                  <a:gd name="connsiteY261" fmla="*/ 131119 h 436303"/>
                  <a:gd name="connsiteX262" fmla="*/ 255523 w 264302"/>
                  <a:gd name="connsiteY262" fmla="*/ 131288 h 436303"/>
                  <a:gd name="connsiteX263" fmla="*/ 255945 w 264302"/>
                  <a:gd name="connsiteY263" fmla="*/ 131034 h 436303"/>
                  <a:gd name="connsiteX264" fmla="*/ 257042 w 264302"/>
                  <a:gd name="connsiteY264" fmla="*/ 130275 h 436303"/>
                  <a:gd name="connsiteX265" fmla="*/ 257887 w 264302"/>
                  <a:gd name="connsiteY265" fmla="*/ 129431 h 436303"/>
                  <a:gd name="connsiteX266" fmla="*/ 258140 w 264302"/>
                  <a:gd name="connsiteY266" fmla="*/ 128588 h 436303"/>
                  <a:gd name="connsiteX267" fmla="*/ 258646 w 264302"/>
                  <a:gd name="connsiteY267" fmla="*/ 127153 h 436303"/>
                  <a:gd name="connsiteX268" fmla="*/ 259659 w 264302"/>
                  <a:gd name="connsiteY268" fmla="*/ 123694 h 436303"/>
                  <a:gd name="connsiteX269" fmla="*/ 260166 w 264302"/>
                  <a:gd name="connsiteY269" fmla="*/ 121838 h 436303"/>
                  <a:gd name="connsiteX270" fmla="*/ 261854 w 264302"/>
                  <a:gd name="connsiteY270" fmla="*/ 119053 h 436303"/>
                  <a:gd name="connsiteX271" fmla="*/ 262276 w 264302"/>
                  <a:gd name="connsiteY271" fmla="*/ 118294 h 436303"/>
                  <a:gd name="connsiteX272" fmla="*/ 262698 w 264302"/>
                  <a:gd name="connsiteY272" fmla="*/ 117028 h 436303"/>
                  <a:gd name="connsiteX273" fmla="*/ 263205 w 264302"/>
                  <a:gd name="connsiteY273" fmla="*/ 115763 h 436303"/>
                  <a:gd name="connsiteX274" fmla="*/ 263120 w 264302"/>
                  <a:gd name="connsiteY274" fmla="*/ 115509 h 436303"/>
                  <a:gd name="connsiteX275" fmla="*/ 264049 w 264302"/>
                  <a:gd name="connsiteY275" fmla="*/ 113822 h 436303"/>
                  <a:gd name="connsiteX276" fmla="*/ 264302 w 264302"/>
                  <a:gd name="connsiteY276" fmla="*/ 113147 h 436303"/>
                  <a:gd name="connsiteX277" fmla="*/ 264133 w 264302"/>
                  <a:gd name="connsiteY277" fmla="*/ 111291 h 436303"/>
                  <a:gd name="connsiteX278" fmla="*/ 263711 w 264302"/>
                  <a:gd name="connsiteY278" fmla="*/ 109350 h 436303"/>
                  <a:gd name="connsiteX279" fmla="*/ 262698 w 264302"/>
                  <a:gd name="connsiteY279" fmla="*/ 107325 h 436303"/>
                  <a:gd name="connsiteX280" fmla="*/ 261939 w 264302"/>
                  <a:gd name="connsiteY280" fmla="*/ 105638 h 436303"/>
                  <a:gd name="connsiteX281" fmla="*/ 260926 w 264302"/>
                  <a:gd name="connsiteY281" fmla="*/ 103781 h 436303"/>
                  <a:gd name="connsiteX282" fmla="*/ 254004 w 264302"/>
                  <a:gd name="connsiteY282" fmla="*/ 92559 h 436303"/>
                  <a:gd name="connsiteX283" fmla="*/ 251556 w 264302"/>
                  <a:gd name="connsiteY283" fmla="*/ 89100 h 436303"/>
                  <a:gd name="connsiteX284" fmla="*/ 249867 w 264302"/>
                  <a:gd name="connsiteY284" fmla="*/ 85978 h 436303"/>
                  <a:gd name="connsiteX285" fmla="*/ 248095 w 264302"/>
                  <a:gd name="connsiteY285" fmla="*/ 82941 h 436303"/>
                  <a:gd name="connsiteX286" fmla="*/ 243367 w 264302"/>
                  <a:gd name="connsiteY286" fmla="*/ 73913 h 436303"/>
                  <a:gd name="connsiteX287" fmla="*/ 236277 w 264302"/>
                  <a:gd name="connsiteY287" fmla="*/ 65813 h 436303"/>
                  <a:gd name="connsiteX288" fmla="*/ 234926 w 264302"/>
                  <a:gd name="connsiteY288" fmla="*/ 64969 h 436303"/>
                  <a:gd name="connsiteX289" fmla="*/ 233575 w 264302"/>
                  <a:gd name="connsiteY289" fmla="*/ 63703 h 436303"/>
                  <a:gd name="connsiteX290" fmla="*/ 228764 w 264302"/>
                  <a:gd name="connsiteY290" fmla="*/ 66150 h 436303"/>
                  <a:gd name="connsiteX291" fmla="*/ 227751 w 264302"/>
                  <a:gd name="connsiteY291" fmla="*/ 66234 h 436303"/>
                  <a:gd name="connsiteX292" fmla="*/ 226738 w 264302"/>
                  <a:gd name="connsiteY292" fmla="*/ 65728 h 436303"/>
                  <a:gd name="connsiteX293" fmla="*/ 222601 w 264302"/>
                  <a:gd name="connsiteY293" fmla="*/ 60244 h 436303"/>
                  <a:gd name="connsiteX294" fmla="*/ 222433 w 264302"/>
                  <a:gd name="connsiteY294" fmla="*/ 59653 h 436303"/>
                  <a:gd name="connsiteX295" fmla="*/ 221419 w 264302"/>
                  <a:gd name="connsiteY295" fmla="*/ 52988 h 436303"/>
                  <a:gd name="connsiteX296" fmla="*/ 221419 w 264302"/>
                  <a:gd name="connsiteY296" fmla="*/ 51891 h 436303"/>
                  <a:gd name="connsiteX297" fmla="*/ 221504 w 264302"/>
                  <a:gd name="connsiteY297" fmla="*/ 49781 h 436303"/>
                  <a:gd name="connsiteX298" fmla="*/ 222095 w 264302"/>
                  <a:gd name="connsiteY298" fmla="*/ 48853 h 436303"/>
                  <a:gd name="connsiteX299" fmla="*/ 221926 w 264302"/>
                  <a:gd name="connsiteY299" fmla="*/ 46744 h 436303"/>
                  <a:gd name="connsiteX300" fmla="*/ 222686 w 264302"/>
                  <a:gd name="connsiteY300" fmla="*/ 46659 h 436303"/>
                  <a:gd name="connsiteX301" fmla="*/ 223445 w 264302"/>
                  <a:gd name="connsiteY301" fmla="*/ 46997 h 436303"/>
                  <a:gd name="connsiteX302" fmla="*/ 224205 w 264302"/>
                  <a:gd name="connsiteY302" fmla="*/ 47925 h 436303"/>
                  <a:gd name="connsiteX303" fmla="*/ 224712 w 264302"/>
                  <a:gd name="connsiteY303" fmla="*/ 48938 h 436303"/>
                  <a:gd name="connsiteX304" fmla="*/ 225134 w 264302"/>
                  <a:gd name="connsiteY304" fmla="*/ 49444 h 436303"/>
                  <a:gd name="connsiteX305" fmla="*/ 225387 w 264302"/>
                  <a:gd name="connsiteY305" fmla="*/ 49275 h 436303"/>
                  <a:gd name="connsiteX306" fmla="*/ 225049 w 264302"/>
                  <a:gd name="connsiteY306" fmla="*/ 48263 h 436303"/>
                  <a:gd name="connsiteX307" fmla="*/ 224627 w 264302"/>
                  <a:gd name="connsiteY307" fmla="*/ 47419 h 436303"/>
                  <a:gd name="connsiteX308" fmla="*/ 224627 w 264302"/>
                  <a:gd name="connsiteY308" fmla="*/ 46828 h 436303"/>
                  <a:gd name="connsiteX309" fmla="*/ 225134 w 264302"/>
                  <a:gd name="connsiteY309" fmla="*/ 46406 h 436303"/>
                  <a:gd name="connsiteX310" fmla="*/ 224712 w 264302"/>
                  <a:gd name="connsiteY310" fmla="*/ 45225 h 436303"/>
                  <a:gd name="connsiteX311" fmla="*/ 224627 w 264302"/>
                  <a:gd name="connsiteY311" fmla="*/ 44212 h 436303"/>
                  <a:gd name="connsiteX312" fmla="*/ 223445 w 264302"/>
                  <a:gd name="connsiteY312" fmla="*/ 42947 h 436303"/>
                  <a:gd name="connsiteX313" fmla="*/ 222348 w 264302"/>
                  <a:gd name="connsiteY313" fmla="*/ 42694 h 436303"/>
                  <a:gd name="connsiteX314" fmla="*/ 220998 w 264302"/>
                  <a:gd name="connsiteY314" fmla="*/ 41850 h 436303"/>
                  <a:gd name="connsiteX315" fmla="*/ 220744 w 264302"/>
                  <a:gd name="connsiteY315" fmla="*/ 41175 h 436303"/>
                  <a:gd name="connsiteX316" fmla="*/ 219140 w 264302"/>
                  <a:gd name="connsiteY316" fmla="*/ 40416 h 436303"/>
                  <a:gd name="connsiteX317" fmla="*/ 218634 w 264302"/>
                  <a:gd name="connsiteY317" fmla="*/ 37800 h 436303"/>
                  <a:gd name="connsiteX318" fmla="*/ 218381 w 264302"/>
                  <a:gd name="connsiteY318" fmla="*/ 34509 h 436303"/>
                  <a:gd name="connsiteX319" fmla="*/ 218212 w 264302"/>
                  <a:gd name="connsiteY319" fmla="*/ 33750 h 436303"/>
                  <a:gd name="connsiteX320" fmla="*/ 218549 w 264302"/>
                  <a:gd name="connsiteY320" fmla="*/ 33413 h 436303"/>
                  <a:gd name="connsiteX321" fmla="*/ 219309 w 264302"/>
                  <a:gd name="connsiteY321" fmla="*/ 34172 h 436303"/>
                  <a:gd name="connsiteX322" fmla="*/ 219731 w 264302"/>
                  <a:gd name="connsiteY322" fmla="*/ 33244 h 436303"/>
                  <a:gd name="connsiteX323" fmla="*/ 219056 w 264302"/>
                  <a:gd name="connsiteY323" fmla="*/ 31219 h 436303"/>
                  <a:gd name="connsiteX324" fmla="*/ 217874 w 264302"/>
                  <a:gd name="connsiteY324" fmla="*/ 29194 h 436303"/>
                  <a:gd name="connsiteX325" fmla="*/ 217452 w 264302"/>
                  <a:gd name="connsiteY325" fmla="*/ 28688 h 436303"/>
                  <a:gd name="connsiteX326" fmla="*/ 216186 w 264302"/>
                  <a:gd name="connsiteY326" fmla="*/ 26747 h 436303"/>
                  <a:gd name="connsiteX327" fmla="*/ 215004 w 264302"/>
                  <a:gd name="connsiteY327" fmla="*/ 25144 h 436303"/>
                  <a:gd name="connsiteX328" fmla="*/ 214582 w 264302"/>
                  <a:gd name="connsiteY328" fmla="*/ 24300 h 436303"/>
                  <a:gd name="connsiteX329" fmla="*/ 214075 w 264302"/>
                  <a:gd name="connsiteY329" fmla="*/ 23541 h 436303"/>
                  <a:gd name="connsiteX330" fmla="*/ 213147 w 264302"/>
                  <a:gd name="connsiteY330" fmla="*/ 22950 h 436303"/>
                  <a:gd name="connsiteX331" fmla="*/ 211543 w 264302"/>
                  <a:gd name="connsiteY331" fmla="*/ 21431 h 436303"/>
                  <a:gd name="connsiteX332" fmla="*/ 210192 w 264302"/>
                  <a:gd name="connsiteY332" fmla="*/ 19659 h 436303"/>
                  <a:gd name="connsiteX333" fmla="*/ 208504 w 264302"/>
                  <a:gd name="connsiteY333" fmla="*/ 17128 h 436303"/>
                  <a:gd name="connsiteX334" fmla="*/ 206900 w 264302"/>
                  <a:gd name="connsiteY334" fmla="*/ 14006 h 436303"/>
                  <a:gd name="connsiteX335" fmla="*/ 204874 w 264302"/>
                  <a:gd name="connsiteY335" fmla="*/ 10969 h 436303"/>
                  <a:gd name="connsiteX336" fmla="*/ 204452 w 264302"/>
                  <a:gd name="connsiteY336" fmla="*/ 9788 h 436303"/>
                  <a:gd name="connsiteX337" fmla="*/ 203861 w 264302"/>
                  <a:gd name="connsiteY337" fmla="*/ 8522 h 436303"/>
                  <a:gd name="connsiteX338" fmla="*/ 202595 w 264302"/>
                  <a:gd name="connsiteY338" fmla="*/ 6581 h 436303"/>
                  <a:gd name="connsiteX339" fmla="*/ 201160 w 264302"/>
                  <a:gd name="connsiteY339" fmla="*/ 4641 h 436303"/>
                  <a:gd name="connsiteX340" fmla="*/ 199978 w 264302"/>
                  <a:gd name="connsiteY340" fmla="*/ 3375 h 436303"/>
                  <a:gd name="connsiteX341" fmla="*/ 198037 w 264302"/>
                  <a:gd name="connsiteY341" fmla="*/ 2109 h 436303"/>
                  <a:gd name="connsiteX342" fmla="*/ 196011 w 264302"/>
                  <a:gd name="connsiteY342" fmla="*/ 1519 h 436303"/>
                  <a:gd name="connsiteX343" fmla="*/ 194238 w 264302"/>
                  <a:gd name="connsiteY343" fmla="*/ 1434 h 436303"/>
                  <a:gd name="connsiteX344" fmla="*/ 191115 w 264302"/>
                  <a:gd name="connsiteY344" fmla="*/ 1772 h 436303"/>
                  <a:gd name="connsiteX345" fmla="*/ 187654 w 264302"/>
                  <a:gd name="connsiteY345" fmla="*/ 2025 h 436303"/>
                  <a:gd name="connsiteX346" fmla="*/ 186978 w 264302"/>
                  <a:gd name="connsiteY346" fmla="*/ 1772 h 436303"/>
                  <a:gd name="connsiteX347" fmla="*/ 184361 w 264302"/>
                  <a:gd name="connsiteY347" fmla="*/ 2109 h 436303"/>
                  <a:gd name="connsiteX348" fmla="*/ 182842 w 264302"/>
                  <a:gd name="connsiteY348" fmla="*/ 2025 h 436303"/>
                  <a:gd name="connsiteX349" fmla="*/ 182251 w 264302"/>
                  <a:gd name="connsiteY349" fmla="*/ 1856 h 436303"/>
                  <a:gd name="connsiteX350" fmla="*/ 183095 w 264302"/>
                  <a:gd name="connsiteY350" fmla="*/ 1434 h 436303"/>
                  <a:gd name="connsiteX351" fmla="*/ 184193 w 264302"/>
                  <a:gd name="connsiteY351" fmla="*/ 1181 h 436303"/>
                  <a:gd name="connsiteX352" fmla="*/ 184784 w 264302"/>
                  <a:gd name="connsiteY352" fmla="*/ 844 h 436303"/>
                  <a:gd name="connsiteX353" fmla="*/ 184277 w 264302"/>
                  <a:gd name="connsiteY353" fmla="*/ 253 h 436303"/>
                  <a:gd name="connsiteX354" fmla="*/ 183011 w 264302"/>
                  <a:gd name="connsiteY354" fmla="*/ 0 h 436303"/>
                  <a:gd name="connsiteX355" fmla="*/ 180310 w 264302"/>
                  <a:gd name="connsiteY355" fmla="*/ 169 h 436303"/>
                  <a:gd name="connsiteX356" fmla="*/ 177271 w 264302"/>
                  <a:gd name="connsiteY356" fmla="*/ 1013 h 436303"/>
                  <a:gd name="connsiteX357" fmla="*/ 175498 w 264302"/>
                  <a:gd name="connsiteY357" fmla="*/ 1687 h 436303"/>
                  <a:gd name="connsiteX358" fmla="*/ 174232 w 264302"/>
                  <a:gd name="connsiteY358" fmla="*/ 3122 h 436303"/>
                  <a:gd name="connsiteX359" fmla="*/ 173303 w 264302"/>
                  <a:gd name="connsiteY359" fmla="*/ 3544 h 436303"/>
                  <a:gd name="connsiteX360" fmla="*/ 173556 w 264302"/>
                  <a:gd name="connsiteY360" fmla="*/ 3966 h 436303"/>
                  <a:gd name="connsiteX361" fmla="*/ 173388 w 264302"/>
                  <a:gd name="connsiteY361" fmla="*/ 4809 h 436303"/>
                  <a:gd name="connsiteX362" fmla="*/ 172121 w 264302"/>
                  <a:gd name="connsiteY362" fmla="*/ 7172 h 436303"/>
                  <a:gd name="connsiteX363" fmla="*/ 170940 w 264302"/>
                  <a:gd name="connsiteY363" fmla="*/ 9703 h 436303"/>
                  <a:gd name="connsiteX364" fmla="*/ 170180 w 264302"/>
                  <a:gd name="connsiteY364" fmla="*/ 12741 h 436303"/>
                  <a:gd name="connsiteX365" fmla="*/ 169336 w 264302"/>
                  <a:gd name="connsiteY365" fmla="*/ 15694 h 436303"/>
                  <a:gd name="connsiteX366" fmla="*/ 166803 w 264302"/>
                  <a:gd name="connsiteY366" fmla="*/ 21347 h 436303"/>
                  <a:gd name="connsiteX367" fmla="*/ 165284 w 264302"/>
                  <a:gd name="connsiteY367" fmla="*/ 24300 h 436303"/>
                  <a:gd name="connsiteX368" fmla="*/ 163342 w 264302"/>
                  <a:gd name="connsiteY368" fmla="*/ 27253 h 436303"/>
                  <a:gd name="connsiteX369" fmla="*/ 161401 w 264302"/>
                  <a:gd name="connsiteY369" fmla="*/ 29784 h 436303"/>
                  <a:gd name="connsiteX370" fmla="*/ 159966 w 264302"/>
                  <a:gd name="connsiteY370" fmla="*/ 32063 h 436303"/>
                  <a:gd name="connsiteX371" fmla="*/ 158109 w 264302"/>
                  <a:gd name="connsiteY371" fmla="*/ 34931 h 436303"/>
                  <a:gd name="connsiteX372" fmla="*/ 157096 w 264302"/>
                  <a:gd name="connsiteY372" fmla="*/ 36956 h 436303"/>
                  <a:gd name="connsiteX373" fmla="*/ 156167 w 264302"/>
                  <a:gd name="connsiteY373" fmla="*/ 37294 h 436303"/>
                  <a:gd name="connsiteX374" fmla="*/ 155661 w 264302"/>
                  <a:gd name="connsiteY374" fmla="*/ 37463 h 436303"/>
                  <a:gd name="connsiteX375" fmla="*/ 149329 w 264302"/>
                  <a:gd name="connsiteY375" fmla="*/ 46406 h 436303"/>
                  <a:gd name="connsiteX376" fmla="*/ 147810 w 264302"/>
                  <a:gd name="connsiteY376" fmla="*/ 47503 h 436303"/>
                  <a:gd name="connsiteX377" fmla="*/ 146966 w 264302"/>
                  <a:gd name="connsiteY377" fmla="*/ 48853 h 436303"/>
                  <a:gd name="connsiteX378" fmla="*/ 145953 w 264302"/>
                  <a:gd name="connsiteY378" fmla="*/ 50878 h 436303"/>
                  <a:gd name="connsiteX379" fmla="*/ 145278 w 264302"/>
                  <a:gd name="connsiteY379" fmla="*/ 51469 h 436303"/>
                  <a:gd name="connsiteX380" fmla="*/ 144687 w 264302"/>
                  <a:gd name="connsiteY380" fmla="*/ 51638 h 436303"/>
                  <a:gd name="connsiteX381" fmla="*/ 143420 w 264302"/>
                  <a:gd name="connsiteY381" fmla="*/ 52903 h 436303"/>
                  <a:gd name="connsiteX382" fmla="*/ 141985 w 264302"/>
                  <a:gd name="connsiteY382" fmla="*/ 55266 h 436303"/>
                  <a:gd name="connsiteX383" fmla="*/ 140804 w 264302"/>
                  <a:gd name="connsiteY383" fmla="*/ 57122 h 436303"/>
                  <a:gd name="connsiteX384" fmla="*/ 139706 w 264302"/>
                  <a:gd name="connsiteY384" fmla="*/ 58725 h 436303"/>
                  <a:gd name="connsiteX385" fmla="*/ 138271 w 264302"/>
                  <a:gd name="connsiteY385" fmla="*/ 60159 h 436303"/>
                  <a:gd name="connsiteX386" fmla="*/ 137849 w 264302"/>
                  <a:gd name="connsiteY386" fmla="*/ 61678 h 436303"/>
                  <a:gd name="connsiteX387" fmla="*/ 137596 w 264302"/>
                  <a:gd name="connsiteY387" fmla="*/ 62944 h 436303"/>
                  <a:gd name="connsiteX388" fmla="*/ 136330 w 264302"/>
                  <a:gd name="connsiteY388" fmla="*/ 64209 h 436303"/>
                  <a:gd name="connsiteX389" fmla="*/ 135908 w 264302"/>
                  <a:gd name="connsiteY389" fmla="*/ 65559 h 436303"/>
                  <a:gd name="connsiteX390" fmla="*/ 135401 w 264302"/>
                  <a:gd name="connsiteY390" fmla="*/ 66066 h 436303"/>
                  <a:gd name="connsiteX391" fmla="*/ 134726 w 264302"/>
                  <a:gd name="connsiteY391" fmla="*/ 66319 h 436303"/>
                  <a:gd name="connsiteX392" fmla="*/ 133966 w 264302"/>
                  <a:gd name="connsiteY392" fmla="*/ 67078 h 436303"/>
                  <a:gd name="connsiteX393" fmla="*/ 133206 w 264302"/>
                  <a:gd name="connsiteY393" fmla="*/ 69525 h 436303"/>
                  <a:gd name="connsiteX394" fmla="*/ 132109 w 264302"/>
                  <a:gd name="connsiteY394" fmla="*/ 71550 h 436303"/>
                  <a:gd name="connsiteX395" fmla="*/ 131265 w 264302"/>
                  <a:gd name="connsiteY395" fmla="*/ 73406 h 436303"/>
                  <a:gd name="connsiteX396" fmla="*/ 130336 w 264302"/>
                  <a:gd name="connsiteY396" fmla="*/ 73913 h 436303"/>
                  <a:gd name="connsiteX397" fmla="*/ 128732 w 264302"/>
                  <a:gd name="connsiteY397" fmla="*/ 76613 h 436303"/>
                  <a:gd name="connsiteX398" fmla="*/ 125778 w 264302"/>
                  <a:gd name="connsiteY398" fmla="*/ 83616 h 436303"/>
                  <a:gd name="connsiteX399" fmla="*/ 124258 w 264302"/>
                  <a:gd name="connsiteY399" fmla="*/ 85725 h 436303"/>
                  <a:gd name="connsiteX400" fmla="*/ 122486 w 264302"/>
                  <a:gd name="connsiteY400" fmla="*/ 87413 h 436303"/>
                  <a:gd name="connsiteX401" fmla="*/ 122064 w 264302"/>
                  <a:gd name="connsiteY401" fmla="*/ 88172 h 436303"/>
                  <a:gd name="connsiteX402" fmla="*/ 123077 w 264302"/>
                  <a:gd name="connsiteY402" fmla="*/ 90113 h 436303"/>
                  <a:gd name="connsiteX403" fmla="*/ 123161 w 264302"/>
                  <a:gd name="connsiteY403" fmla="*/ 90956 h 436303"/>
                  <a:gd name="connsiteX404" fmla="*/ 122823 w 264302"/>
                  <a:gd name="connsiteY404" fmla="*/ 92222 h 436303"/>
                  <a:gd name="connsiteX405" fmla="*/ 122823 w 264302"/>
                  <a:gd name="connsiteY405" fmla="*/ 92728 h 436303"/>
                  <a:gd name="connsiteX406" fmla="*/ 122486 w 264302"/>
                  <a:gd name="connsiteY406" fmla="*/ 93319 h 436303"/>
                  <a:gd name="connsiteX407" fmla="*/ 121726 w 264302"/>
                  <a:gd name="connsiteY407" fmla="*/ 93234 h 436303"/>
                  <a:gd name="connsiteX408" fmla="*/ 121810 w 264302"/>
                  <a:gd name="connsiteY408" fmla="*/ 92813 h 436303"/>
                  <a:gd name="connsiteX409" fmla="*/ 122064 w 264302"/>
                  <a:gd name="connsiteY409" fmla="*/ 92475 h 436303"/>
                  <a:gd name="connsiteX410" fmla="*/ 121135 w 264302"/>
                  <a:gd name="connsiteY410" fmla="*/ 92222 h 436303"/>
                  <a:gd name="connsiteX411" fmla="*/ 120375 w 264302"/>
                  <a:gd name="connsiteY411" fmla="*/ 93825 h 436303"/>
                  <a:gd name="connsiteX412" fmla="*/ 118518 w 264302"/>
                  <a:gd name="connsiteY412" fmla="*/ 96188 h 436303"/>
                  <a:gd name="connsiteX413" fmla="*/ 118096 w 264302"/>
                  <a:gd name="connsiteY413" fmla="*/ 96947 h 436303"/>
                  <a:gd name="connsiteX414" fmla="*/ 117758 w 264302"/>
                  <a:gd name="connsiteY414" fmla="*/ 96694 h 436303"/>
                  <a:gd name="connsiteX415" fmla="*/ 117927 w 264302"/>
                  <a:gd name="connsiteY415" fmla="*/ 96188 h 436303"/>
                  <a:gd name="connsiteX416" fmla="*/ 117674 w 264302"/>
                  <a:gd name="connsiteY416" fmla="*/ 95597 h 436303"/>
                  <a:gd name="connsiteX417" fmla="*/ 117336 w 264302"/>
                  <a:gd name="connsiteY417" fmla="*/ 96019 h 436303"/>
                  <a:gd name="connsiteX418" fmla="*/ 117168 w 264302"/>
                  <a:gd name="connsiteY418" fmla="*/ 96609 h 436303"/>
                  <a:gd name="connsiteX419" fmla="*/ 117336 w 264302"/>
                  <a:gd name="connsiteY419" fmla="*/ 97284 h 436303"/>
                  <a:gd name="connsiteX420" fmla="*/ 117590 w 264302"/>
                  <a:gd name="connsiteY420" fmla="*/ 97538 h 436303"/>
                  <a:gd name="connsiteX421" fmla="*/ 117252 w 264302"/>
                  <a:gd name="connsiteY421" fmla="*/ 98044 h 436303"/>
                  <a:gd name="connsiteX422" fmla="*/ 116577 w 264302"/>
                  <a:gd name="connsiteY422" fmla="*/ 98297 h 436303"/>
                  <a:gd name="connsiteX423" fmla="*/ 115479 w 264302"/>
                  <a:gd name="connsiteY423" fmla="*/ 99647 h 436303"/>
                  <a:gd name="connsiteX424" fmla="*/ 114297 w 264302"/>
                  <a:gd name="connsiteY424" fmla="*/ 101081 h 436303"/>
                  <a:gd name="connsiteX425" fmla="*/ 109233 w 264302"/>
                  <a:gd name="connsiteY425" fmla="*/ 110194 h 436303"/>
                  <a:gd name="connsiteX426" fmla="*/ 105856 w 264302"/>
                  <a:gd name="connsiteY426" fmla="*/ 113738 h 436303"/>
                  <a:gd name="connsiteX427" fmla="*/ 104674 w 264302"/>
                  <a:gd name="connsiteY427" fmla="*/ 115847 h 436303"/>
                  <a:gd name="connsiteX428" fmla="*/ 102310 w 264302"/>
                  <a:gd name="connsiteY428" fmla="*/ 119981 h 436303"/>
                  <a:gd name="connsiteX429" fmla="*/ 99440 w 264302"/>
                  <a:gd name="connsiteY429" fmla="*/ 124031 h 436303"/>
                  <a:gd name="connsiteX430" fmla="*/ 98259 w 264302"/>
                  <a:gd name="connsiteY430" fmla="*/ 125972 h 436303"/>
                  <a:gd name="connsiteX431" fmla="*/ 96570 w 264302"/>
                  <a:gd name="connsiteY431" fmla="*/ 127406 h 436303"/>
                  <a:gd name="connsiteX432" fmla="*/ 93869 w 264302"/>
                  <a:gd name="connsiteY432" fmla="*/ 130697 h 436303"/>
                  <a:gd name="connsiteX433" fmla="*/ 91674 w 264302"/>
                  <a:gd name="connsiteY433" fmla="*/ 134241 h 436303"/>
                  <a:gd name="connsiteX434" fmla="*/ 85681 w 264302"/>
                  <a:gd name="connsiteY434" fmla="*/ 143184 h 436303"/>
                  <a:gd name="connsiteX435" fmla="*/ 83233 w 264302"/>
                  <a:gd name="connsiteY435" fmla="*/ 146897 h 436303"/>
                  <a:gd name="connsiteX436" fmla="*/ 82811 w 264302"/>
                  <a:gd name="connsiteY436" fmla="*/ 147488 h 436303"/>
                  <a:gd name="connsiteX437" fmla="*/ 81376 w 264302"/>
                  <a:gd name="connsiteY437" fmla="*/ 150019 h 436303"/>
                  <a:gd name="connsiteX438" fmla="*/ 78928 w 264302"/>
                  <a:gd name="connsiteY438" fmla="*/ 152888 h 436303"/>
                  <a:gd name="connsiteX439" fmla="*/ 76986 w 264302"/>
                  <a:gd name="connsiteY439" fmla="*/ 155166 h 436303"/>
                  <a:gd name="connsiteX440" fmla="*/ 74200 w 264302"/>
                  <a:gd name="connsiteY440" fmla="*/ 160819 h 436303"/>
                  <a:gd name="connsiteX441" fmla="*/ 72259 w 264302"/>
                  <a:gd name="connsiteY441" fmla="*/ 164194 h 436303"/>
                  <a:gd name="connsiteX442" fmla="*/ 70233 w 264302"/>
                  <a:gd name="connsiteY442" fmla="*/ 167316 h 436303"/>
                  <a:gd name="connsiteX443" fmla="*/ 68798 w 264302"/>
                  <a:gd name="connsiteY443" fmla="*/ 169931 h 436303"/>
                  <a:gd name="connsiteX444" fmla="*/ 66941 w 264302"/>
                  <a:gd name="connsiteY444" fmla="*/ 173138 h 436303"/>
                  <a:gd name="connsiteX445" fmla="*/ 65590 w 264302"/>
                  <a:gd name="connsiteY445" fmla="*/ 175331 h 436303"/>
                  <a:gd name="connsiteX446" fmla="*/ 64830 w 264302"/>
                  <a:gd name="connsiteY446" fmla="*/ 176344 h 436303"/>
                  <a:gd name="connsiteX447" fmla="*/ 63986 w 264302"/>
                  <a:gd name="connsiteY447" fmla="*/ 178116 h 436303"/>
                  <a:gd name="connsiteX448" fmla="*/ 62467 w 264302"/>
                  <a:gd name="connsiteY448" fmla="*/ 180478 h 436303"/>
                  <a:gd name="connsiteX449" fmla="*/ 61538 w 264302"/>
                  <a:gd name="connsiteY449" fmla="*/ 182672 h 436303"/>
                  <a:gd name="connsiteX450" fmla="*/ 60188 w 264302"/>
                  <a:gd name="connsiteY450" fmla="*/ 184697 h 436303"/>
                  <a:gd name="connsiteX451" fmla="*/ 58584 w 264302"/>
                  <a:gd name="connsiteY451" fmla="*/ 186553 h 436303"/>
                  <a:gd name="connsiteX452" fmla="*/ 57993 w 264302"/>
                  <a:gd name="connsiteY452" fmla="*/ 188325 h 436303"/>
                  <a:gd name="connsiteX453" fmla="*/ 55882 w 264302"/>
                  <a:gd name="connsiteY453" fmla="*/ 191278 h 436303"/>
                  <a:gd name="connsiteX454" fmla="*/ 54447 w 264302"/>
                  <a:gd name="connsiteY454" fmla="*/ 194147 h 436303"/>
                  <a:gd name="connsiteX455" fmla="*/ 51999 w 264302"/>
                  <a:gd name="connsiteY455" fmla="*/ 197606 h 436303"/>
                  <a:gd name="connsiteX456" fmla="*/ 51408 w 264302"/>
                  <a:gd name="connsiteY456" fmla="*/ 199125 h 436303"/>
                  <a:gd name="connsiteX457" fmla="*/ 49551 w 264302"/>
                  <a:gd name="connsiteY457" fmla="*/ 202247 h 436303"/>
                  <a:gd name="connsiteX458" fmla="*/ 48623 w 264302"/>
                  <a:gd name="connsiteY458" fmla="*/ 204188 h 436303"/>
                  <a:gd name="connsiteX459" fmla="*/ 47610 w 264302"/>
                  <a:gd name="connsiteY459" fmla="*/ 205453 h 436303"/>
                  <a:gd name="connsiteX460" fmla="*/ 45584 w 264302"/>
                  <a:gd name="connsiteY460" fmla="*/ 208238 h 436303"/>
                  <a:gd name="connsiteX461" fmla="*/ 44824 w 264302"/>
                  <a:gd name="connsiteY461" fmla="*/ 209841 h 436303"/>
                  <a:gd name="connsiteX462" fmla="*/ 43811 w 264302"/>
                  <a:gd name="connsiteY462" fmla="*/ 211950 h 436303"/>
                  <a:gd name="connsiteX463" fmla="*/ 42376 w 264302"/>
                  <a:gd name="connsiteY463" fmla="*/ 215156 h 436303"/>
                  <a:gd name="connsiteX464" fmla="*/ 40857 w 264302"/>
                  <a:gd name="connsiteY464" fmla="*/ 217266 h 436303"/>
                  <a:gd name="connsiteX465" fmla="*/ 39675 w 264302"/>
                  <a:gd name="connsiteY465" fmla="*/ 219966 h 436303"/>
                  <a:gd name="connsiteX466" fmla="*/ 35792 w 264302"/>
                  <a:gd name="connsiteY466" fmla="*/ 226884 h 436303"/>
                  <a:gd name="connsiteX467" fmla="*/ 34610 w 264302"/>
                  <a:gd name="connsiteY467" fmla="*/ 229416 h 436303"/>
                  <a:gd name="connsiteX468" fmla="*/ 33006 w 264302"/>
                  <a:gd name="connsiteY468" fmla="*/ 233213 h 436303"/>
                  <a:gd name="connsiteX469" fmla="*/ 31571 w 264302"/>
                  <a:gd name="connsiteY469" fmla="*/ 235575 h 436303"/>
                  <a:gd name="connsiteX470" fmla="*/ 30136 w 264302"/>
                  <a:gd name="connsiteY470" fmla="*/ 239119 h 436303"/>
                  <a:gd name="connsiteX471" fmla="*/ 29039 w 264302"/>
                  <a:gd name="connsiteY471" fmla="*/ 240891 h 436303"/>
                  <a:gd name="connsiteX472" fmla="*/ 27941 w 264302"/>
                  <a:gd name="connsiteY472" fmla="*/ 243169 h 436303"/>
                  <a:gd name="connsiteX473" fmla="*/ 27097 w 264302"/>
                  <a:gd name="connsiteY473" fmla="*/ 245869 h 436303"/>
                  <a:gd name="connsiteX474" fmla="*/ 26000 w 264302"/>
                  <a:gd name="connsiteY474" fmla="*/ 247894 h 436303"/>
                  <a:gd name="connsiteX475" fmla="*/ 25156 w 264302"/>
                  <a:gd name="connsiteY475" fmla="*/ 250172 h 436303"/>
                  <a:gd name="connsiteX476" fmla="*/ 24480 w 264302"/>
                  <a:gd name="connsiteY476" fmla="*/ 252534 h 436303"/>
                  <a:gd name="connsiteX477" fmla="*/ 23130 w 264302"/>
                  <a:gd name="connsiteY477" fmla="*/ 255150 h 436303"/>
                  <a:gd name="connsiteX478" fmla="*/ 22876 w 264302"/>
                  <a:gd name="connsiteY478" fmla="*/ 255572 h 436303"/>
                  <a:gd name="connsiteX479" fmla="*/ 21779 w 264302"/>
                  <a:gd name="connsiteY479" fmla="*/ 259622 h 436303"/>
                  <a:gd name="connsiteX480" fmla="*/ 21019 w 264302"/>
                  <a:gd name="connsiteY480" fmla="*/ 260297 h 436303"/>
                  <a:gd name="connsiteX481" fmla="*/ 20175 w 264302"/>
                  <a:gd name="connsiteY481" fmla="*/ 262406 h 436303"/>
                  <a:gd name="connsiteX482" fmla="*/ 19078 w 264302"/>
                  <a:gd name="connsiteY482" fmla="*/ 267047 h 436303"/>
                  <a:gd name="connsiteX483" fmla="*/ 18234 w 264302"/>
                  <a:gd name="connsiteY483" fmla="*/ 269494 h 436303"/>
                  <a:gd name="connsiteX484" fmla="*/ 17896 w 264302"/>
                  <a:gd name="connsiteY484" fmla="*/ 271013 h 436303"/>
                  <a:gd name="connsiteX485" fmla="*/ 17305 w 264302"/>
                  <a:gd name="connsiteY485" fmla="*/ 272869 h 436303"/>
                  <a:gd name="connsiteX486" fmla="*/ 17558 w 264302"/>
                  <a:gd name="connsiteY486" fmla="*/ 273881 h 436303"/>
                  <a:gd name="connsiteX487" fmla="*/ 16799 w 264302"/>
                  <a:gd name="connsiteY487" fmla="*/ 275484 h 436303"/>
                  <a:gd name="connsiteX488" fmla="*/ 16123 w 264302"/>
                  <a:gd name="connsiteY488" fmla="*/ 276835 h 436303"/>
                  <a:gd name="connsiteX489" fmla="*/ 15701 w 264302"/>
                  <a:gd name="connsiteY489" fmla="*/ 278944 h 436303"/>
                  <a:gd name="connsiteX490" fmla="*/ 14941 w 264302"/>
                  <a:gd name="connsiteY490" fmla="*/ 282234 h 436303"/>
                  <a:gd name="connsiteX491" fmla="*/ 15026 w 264302"/>
                  <a:gd name="connsiteY491" fmla="*/ 283669 h 436303"/>
                  <a:gd name="connsiteX492" fmla="*/ 14182 w 264302"/>
                  <a:gd name="connsiteY492" fmla="*/ 286200 h 436303"/>
                  <a:gd name="connsiteX493" fmla="*/ 13928 w 264302"/>
                  <a:gd name="connsiteY493" fmla="*/ 287972 h 436303"/>
                  <a:gd name="connsiteX494" fmla="*/ 13084 w 264302"/>
                  <a:gd name="connsiteY494" fmla="*/ 290503 h 436303"/>
                  <a:gd name="connsiteX495" fmla="*/ 12915 w 264302"/>
                  <a:gd name="connsiteY495" fmla="*/ 291516 h 436303"/>
                  <a:gd name="connsiteX496" fmla="*/ 12240 w 264302"/>
                  <a:gd name="connsiteY496" fmla="*/ 292275 h 436303"/>
                  <a:gd name="connsiteX497" fmla="*/ 12240 w 264302"/>
                  <a:gd name="connsiteY497" fmla="*/ 293710 h 436303"/>
                  <a:gd name="connsiteX498" fmla="*/ 11818 w 264302"/>
                  <a:gd name="connsiteY498" fmla="*/ 294638 h 436303"/>
                  <a:gd name="connsiteX499" fmla="*/ 11480 w 264302"/>
                  <a:gd name="connsiteY499" fmla="*/ 295988 h 436303"/>
                  <a:gd name="connsiteX500" fmla="*/ 11227 w 264302"/>
                  <a:gd name="connsiteY500" fmla="*/ 298097 h 436303"/>
                  <a:gd name="connsiteX501" fmla="*/ 10467 w 264302"/>
                  <a:gd name="connsiteY501" fmla="*/ 299531 h 436303"/>
                  <a:gd name="connsiteX502" fmla="*/ 9792 w 264302"/>
                  <a:gd name="connsiteY502" fmla="*/ 302991 h 436303"/>
                  <a:gd name="connsiteX503" fmla="*/ 10045 w 264302"/>
                  <a:gd name="connsiteY503" fmla="*/ 304088 h 436303"/>
                  <a:gd name="connsiteX504" fmla="*/ 9623 w 264302"/>
                  <a:gd name="connsiteY504" fmla="*/ 305944 h 436303"/>
                  <a:gd name="connsiteX505" fmla="*/ 8864 w 264302"/>
                  <a:gd name="connsiteY505" fmla="*/ 307800 h 436303"/>
                  <a:gd name="connsiteX506" fmla="*/ 8864 w 264302"/>
                  <a:gd name="connsiteY506" fmla="*/ 308222 h 436303"/>
                  <a:gd name="connsiteX507" fmla="*/ 8864 w 264302"/>
                  <a:gd name="connsiteY507" fmla="*/ 308981 h 436303"/>
                  <a:gd name="connsiteX508" fmla="*/ 8526 w 264302"/>
                  <a:gd name="connsiteY508" fmla="*/ 310416 h 436303"/>
                  <a:gd name="connsiteX509" fmla="*/ 7766 w 264302"/>
                  <a:gd name="connsiteY509" fmla="*/ 312272 h 436303"/>
                  <a:gd name="connsiteX510" fmla="*/ 7260 w 264302"/>
                  <a:gd name="connsiteY510" fmla="*/ 314803 h 436303"/>
                  <a:gd name="connsiteX511" fmla="*/ 7344 w 264302"/>
                  <a:gd name="connsiteY511" fmla="*/ 316913 h 436303"/>
                  <a:gd name="connsiteX512" fmla="*/ 6584 w 264302"/>
                  <a:gd name="connsiteY512" fmla="*/ 322313 h 436303"/>
                  <a:gd name="connsiteX513" fmla="*/ 6415 w 264302"/>
                  <a:gd name="connsiteY513" fmla="*/ 324506 h 436303"/>
                  <a:gd name="connsiteX514" fmla="*/ 6247 w 264302"/>
                  <a:gd name="connsiteY514" fmla="*/ 325519 h 436303"/>
                  <a:gd name="connsiteX515" fmla="*/ 5656 w 264302"/>
                  <a:gd name="connsiteY515" fmla="*/ 326194 h 436303"/>
                  <a:gd name="connsiteX516" fmla="*/ 4896 w 264302"/>
                  <a:gd name="connsiteY516" fmla="*/ 328641 h 436303"/>
                  <a:gd name="connsiteX517" fmla="*/ 4305 w 264302"/>
                  <a:gd name="connsiteY517" fmla="*/ 330581 h 436303"/>
                  <a:gd name="connsiteX518" fmla="*/ 4136 w 264302"/>
                  <a:gd name="connsiteY518" fmla="*/ 333535 h 436303"/>
                  <a:gd name="connsiteX519" fmla="*/ 3545 w 264302"/>
                  <a:gd name="connsiteY519" fmla="*/ 335813 h 436303"/>
                  <a:gd name="connsiteX520" fmla="*/ 3039 w 264302"/>
                  <a:gd name="connsiteY520" fmla="*/ 336572 h 436303"/>
                  <a:gd name="connsiteX521" fmla="*/ 675 w 264302"/>
                  <a:gd name="connsiteY521" fmla="*/ 336234 h 436303"/>
                  <a:gd name="connsiteX522" fmla="*/ 506 w 264302"/>
                  <a:gd name="connsiteY522" fmla="*/ 336656 h 436303"/>
                  <a:gd name="connsiteX523" fmla="*/ 3039 w 264302"/>
                  <a:gd name="connsiteY523" fmla="*/ 336825 h 436303"/>
                  <a:gd name="connsiteX524" fmla="*/ 3123 w 264302"/>
                  <a:gd name="connsiteY524" fmla="*/ 337669 h 436303"/>
                  <a:gd name="connsiteX525" fmla="*/ 3208 w 264302"/>
                  <a:gd name="connsiteY525" fmla="*/ 340031 h 436303"/>
                  <a:gd name="connsiteX526" fmla="*/ 3123 w 264302"/>
                  <a:gd name="connsiteY526" fmla="*/ 342056 h 436303"/>
                  <a:gd name="connsiteX527" fmla="*/ 2617 w 264302"/>
                  <a:gd name="connsiteY527" fmla="*/ 343744 h 436303"/>
                  <a:gd name="connsiteX528" fmla="*/ 2110 w 264302"/>
                  <a:gd name="connsiteY528" fmla="*/ 344081 h 436303"/>
                  <a:gd name="connsiteX529" fmla="*/ 422 w 264302"/>
                  <a:gd name="connsiteY529" fmla="*/ 343913 h 436303"/>
                  <a:gd name="connsiteX530" fmla="*/ 0 w 264302"/>
                  <a:gd name="connsiteY530" fmla="*/ 344250 h 436303"/>
                  <a:gd name="connsiteX531" fmla="*/ 1351 w 264302"/>
                  <a:gd name="connsiteY531" fmla="*/ 344335 h 436303"/>
                  <a:gd name="connsiteX532" fmla="*/ 2110 w 264302"/>
                  <a:gd name="connsiteY532" fmla="*/ 344588 h 43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Lst>
                <a:rect l="l" t="t" r="r" b="b"/>
                <a:pathLst>
                  <a:path w="264302" h="436303">
                    <a:moveTo>
                      <a:pt x="2110" y="344588"/>
                    </a:moveTo>
                    <a:lnTo>
                      <a:pt x="2532" y="345938"/>
                    </a:lnTo>
                    <a:lnTo>
                      <a:pt x="2364" y="346866"/>
                    </a:lnTo>
                    <a:lnTo>
                      <a:pt x="2364" y="348469"/>
                    </a:lnTo>
                    <a:lnTo>
                      <a:pt x="1857" y="350494"/>
                    </a:lnTo>
                    <a:lnTo>
                      <a:pt x="1435" y="351422"/>
                    </a:lnTo>
                    <a:lnTo>
                      <a:pt x="169" y="351759"/>
                    </a:lnTo>
                    <a:lnTo>
                      <a:pt x="84" y="352013"/>
                    </a:lnTo>
                    <a:lnTo>
                      <a:pt x="1688" y="352013"/>
                    </a:lnTo>
                    <a:lnTo>
                      <a:pt x="2364" y="352603"/>
                    </a:lnTo>
                    <a:lnTo>
                      <a:pt x="2532" y="354038"/>
                    </a:lnTo>
                    <a:lnTo>
                      <a:pt x="2279" y="356569"/>
                    </a:lnTo>
                    <a:lnTo>
                      <a:pt x="2026" y="357834"/>
                    </a:lnTo>
                    <a:lnTo>
                      <a:pt x="1773" y="359184"/>
                    </a:lnTo>
                    <a:lnTo>
                      <a:pt x="929" y="359353"/>
                    </a:lnTo>
                    <a:lnTo>
                      <a:pt x="760" y="359606"/>
                    </a:lnTo>
                    <a:lnTo>
                      <a:pt x="2110" y="359606"/>
                    </a:lnTo>
                    <a:lnTo>
                      <a:pt x="2955" y="359944"/>
                    </a:lnTo>
                    <a:lnTo>
                      <a:pt x="3208" y="361378"/>
                    </a:lnTo>
                    <a:lnTo>
                      <a:pt x="3208" y="362559"/>
                    </a:lnTo>
                    <a:lnTo>
                      <a:pt x="3714" y="363825"/>
                    </a:lnTo>
                    <a:lnTo>
                      <a:pt x="3545" y="365935"/>
                    </a:lnTo>
                    <a:lnTo>
                      <a:pt x="3039" y="366778"/>
                    </a:lnTo>
                    <a:lnTo>
                      <a:pt x="1266" y="367116"/>
                    </a:lnTo>
                    <a:lnTo>
                      <a:pt x="1266" y="367285"/>
                    </a:lnTo>
                    <a:lnTo>
                      <a:pt x="2617" y="367285"/>
                    </a:lnTo>
                    <a:lnTo>
                      <a:pt x="3377" y="367453"/>
                    </a:lnTo>
                    <a:lnTo>
                      <a:pt x="3714" y="368044"/>
                    </a:lnTo>
                    <a:lnTo>
                      <a:pt x="3799" y="369563"/>
                    </a:lnTo>
                    <a:lnTo>
                      <a:pt x="4390" y="372600"/>
                    </a:lnTo>
                    <a:lnTo>
                      <a:pt x="4390" y="373950"/>
                    </a:lnTo>
                    <a:lnTo>
                      <a:pt x="4052" y="374709"/>
                    </a:lnTo>
                    <a:lnTo>
                      <a:pt x="2532" y="375047"/>
                    </a:lnTo>
                    <a:lnTo>
                      <a:pt x="2110" y="375469"/>
                    </a:lnTo>
                    <a:lnTo>
                      <a:pt x="3208" y="375216"/>
                    </a:lnTo>
                    <a:lnTo>
                      <a:pt x="4390" y="375216"/>
                    </a:lnTo>
                    <a:lnTo>
                      <a:pt x="5234" y="375806"/>
                    </a:lnTo>
                    <a:lnTo>
                      <a:pt x="5740" y="377747"/>
                    </a:lnTo>
                    <a:lnTo>
                      <a:pt x="5825" y="378928"/>
                    </a:lnTo>
                    <a:lnTo>
                      <a:pt x="6078" y="382134"/>
                    </a:lnTo>
                    <a:lnTo>
                      <a:pt x="5993" y="383569"/>
                    </a:lnTo>
                    <a:lnTo>
                      <a:pt x="5656" y="384328"/>
                    </a:lnTo>
                    <a:lnTo>
                      <a:pt x="4558" y="384666"/>
                    </a:lnTo>
                    <a:lnTo>
                      <a:pt x="4474" y="384919"/>
                    </a:lnTo>
                    <a:lnTo>
                      <a:pt x="5403" y="385088"/>
                    </a:lnTo>
                    <a:lnTo>
                      <a:pt x="6078" y="385509"/>
                    </a:lnTo>
                    <a:lnTo>
                      <a:pt x="7344" y="386606"/>
                    </a:lnTo>
                    <a:lnTo>
                      <a:pt x="7682" y="389475"/>
                    </a:lnTo>
                    <a:lnTo>
                      <a:pt x="7935" y="391500"/>
                    </a:lnTo>
                    <a:lnTo>
                      <a:pt x="8526" y="394791"/>
                    </a:lnTo>
                    <a:lnTo>
                      <a:pt x="9201" y="397913"/>
                    </a:lnTo>
                    <a:lnTo>
                      <a:pt x="9961" y="399769"/>
                    </a:lnTo>
                    <a:lnTo>
                      <a:pt x="10974" y="400950"/>
                    </a:lnTo>
                    <a:lnTo>
                      <a:pt x="11312" y="402131"/>
                    </a:lnTo>
                    <a:lnTo>
                      <a:pt x="12325" y="403397"/>
                    </a:lnTo>
                    <a:lnTo>
                      <a:pt x="12493" y="404156"/>
                    </a:lnTo>
                    <a:lnTo>
                      <a:pt x="13422" y="404831"/>
                    </a:lnTo>
                    <a:lnTo>
                      <a:pt x="14435" y="406435"/>
                    </a:lnTo>
                    <a:lnTo>
                      <a:pt x="15110" y="408375"/>
                    </a:lnTo>
                    <a:lnTo>
                      <a:pt x="15532" y="410063"/>
                    </a:lnTo>
                    <a:lnTo>
                      <a:pt x="16123" y="410906"/>
                    </a:lnTo>
                    <a:lnTo>
                      <a:pt x="16376" y="413438"/>
                    </a:lnTo>
                    <a:lnTo>
                      <a:pt x="16376" y="415547"/>
                    </a:lnTo>
                    <a:lnTo>
                      <a:pt x="15785" y="418078"/>
                    </a:lnTo>
                    <a:lnTo>
                      <a:pt x="15279" y="420609"/>
                    </a:lnTo>
                    <a:lnTo>
                      <a:pt x="14773" y="423563"/>
                    </a:lnTo>
                    <a:lnTo>
                      <a:pt x="14604" y="425081"/>
                    </a:lnTo>
                    <a:lnTo>
                      <a:pt x="14182" y="426009"/>
                    </a:lnTo>
                    <a:lnTo>
                      <a:pt x="14097" y="432675"/>
                    </a:lnTo>
                    <a:lnTo>
                      <a:pt x="14097" y="434025"/>
                    </a:lnTo>
                    <a:lnTo>
                      <a:pt x="14688" y="435206"/>
                    </a:lnTo>
                    <a:lnTo>
                      <a:pt x="16208" y="435966"/>
                    </a:lnTo>
                    <a:lnTo>
                      <a:pt x="17980" y="436303"/>
                    </a:lnTo>
                    <a:lnTo>
                      <a:pt x="20766" y="436050"/>
                    </a:lnTo>
                    <a:lnTo>
                      <a:pt x="22876" y="435459"/>
                    </a:lnTo>
                    <a:lnTo>
                      <a:pt x="24058" y="434700"/>
                    </a:lnTo>
                    <a:lnTo>
                      <a:pt x="25409" y="434110"/>
                    </a:lnTo>
                    <a:lnTo>
                      <a:pt x="27604" y="433435"/>
                    </a:lnTo>
                    <a:lnTo>
                      <a:pt x="30136" y="432506"/>
                    </a:lnTo>
                    <a:lnTo>
                      <a:pt x="31233" y="432253"/>
                    </a:lnTo>
                    <a:lnTo>
                      <a:pt x="30811" y="431916"/>
                    </a:lnTo>
                    <a:lnTo>
                      <a:pt x="30220" y="432000"/>
                    </a:lnTo>
                    <a:lnTo>
                      <a:pt x="28532" y="432422"/>
                    </a:lnTo>
                    <a:lnTo>
                      <a:pt x="26844" y="432591"/>
                    </a:lnTo>
                    <a:lnTo>
                      <a:pt x="25831" y="432169"/>
                    </a:lnTo>
                    <a:lnTo>
                      <a:pt x="28194" y="431494"/>
                    </a:lnTo>
                    <a:lnTo>
                      <a:pt x="31571" y="430059"/>
                    </a:lnTo>
                    <a:lnTo>
                      <a:pt x="34441" y="428794"/>
                    </a:lnTo>
                    <a:lnTo>
                      <a:pt x="36552" y="428203"/>
                    </a:lnTo>
                    <a:lnTo>
                      <a:pt x="40013" y="427781"/>
                    </a:lnTo>
                    <a:lnTo>
                      <a:pt x="42123" y="427106"/>
                    </a:lnTo>
                    <a:lnTo>
                      <a:pt x="44318" y="426009"/>
                    </a:lnTo>
                    <a:lnTo>
                      <a:pt x="45415" y="425250"/>
                    </a:lnTo>
                    <a:lnTo>
                      <a:pt x="48707" y="423816"/>
                    </a:lnTo>
                    <a:lnTo>
                      <a:pt x="52675" y="422803"/>
                    </a:lnTo>
                    <a:lnTo>
                      <a:pt x="56305" y="421369"/>
                    </a:lnTo>
                    <a:lnTo>
                      <a:pt x="61538" y="420019"/>
                    </a:lnTo>
                    <a:lnTo>
                      <a:pt x="67363" y="418584"/>
                    </a:lnTo>
                    <a:lnTo>
                      <a:pt x="70655" y="416981"/>
                    </a:lnTo>
                    <a:lnTo>
                      <a:pt x="69726" y="416981"/>
                    </a:lnTo>
                    <a:lnTo>
                      <a:pt x="68629" y="417319"/>
                    </a:lnTo>
                    <a:lnTo>
                      <a:pt x="67363" y="417235"/>
                    </a:lnTo>
                    <a:lnTo>
                      <a:pt x="66097" y="417235"/>
                    </a:lnTo>
                    <a:lnTo>
                      <a:pt x="67616" y="416475"/>
                    </a:lnTo>
                    <a:lnTo>
                      <a:pt x="70993" y="415885"/>
                    </a:lnTo>
                    <a:lnTo>
                      <a:pt x="73272" y="415125"/>
                    </a:lnTo>
                    <a:lnTo>
                      <a:pt x="74707" y="415378"/>
                    </a:lnTo>
                    <a:lnTo>
                      <a:pt x="76395" y="414788"/>
                    </a:lnTo>
                    <a:lnTo>
                      <a:pt x="76564" y="414281"/>
                    </a:lnTo>
                    <a:lnTo>
                      <a:pt x="76058" y="414197"/>
                    </a:lnTo>
                    <a:lnTo>
                      <a:pt x="75551" y="414450"/>
                    </a:lnTo>
                    <a:lnTo>
                      <a:pt x="74960" y="414113"/>
                    </a:lnTo>
                    <a:lnTo>
                      <a:pt x="76648" y="413100"/>
                    </a:lnTo>
                    <a:lnTo>
                      <a:pt x="77999" y="413016"/>
                    </a:lnTo>
                    <a:lnTo>
                      <a:pt x="78928" y="413184"/>
                    </a:lnTo>
                    <a:lnTo>
                      <a:pt x="81122" y="412425"/>
                    </a:lnTo>
                    <a:lnTo>
                      <a:pt x="83402" y="411750"/>
                    </a:lnTo>
                    <a:lnTo>
                      <a:pt x="85512" y="410991"/>
                    </a:lnTo>
                    <a:lnTo>
                      <a:pt x="87031" y="410738"/>
                    </a:lnTo>
                    <a:lnTo>
                      <a:pt x="87538" y="410569"/>
                    </a:lnTo>
                    <a:lnTo>
                      <a:pt x="86863" y="409809"/>
                    </a:lnTo>
                    <a:lnTo>
                      <a:pt x="85343" y="409978"/>
                    </a:lnTo>
                    <a:lnTo>
                      <a:pt x="84161" y="410231"/>
                    </a:lnTo>
                    <a:lnTo>
                      <a:pt x="83486" y="410063"/>
                    </a:lnTo>
                    <a:lnTo>
                      <a:pt x="81798" y="410485"/>
                    </a:lnTo>
                    <a:lnTo>
                      <a:pt x="80110" y="410822"/>
                    </a:lnTo>
                    <a:lnTo>
                      <a:pt x="79181" y="410822"/>
                    </a:lnTo>
                    <a:lnTo>
                      <a:pt x="78843" y="411581"/>
                    </a:lnTo>
                    <a:lnTo>
                      <a:pt x="76733" y="412003"/>
                    </a:lnTo>
                    <a:lnTo>
                      <a:pt x="74454" y="412594"/>
                    </a:lnTo>
                    <a:lnTo>
                      <a:pt x="72512" y="413016"/>
                    </a:lnTo>
                    <a:lnTo>
                      <a:pt x="70317" y="413100"/>
                    </a:lnTo>
                    <a:lnTo>
                      <a:pt x="69726" y="412510"/>
                    </a:lnTo>
                    <a:lnTo>
                      <a:pt x="70824" y="411160"/>
                    </a:lnTo>
                    <a:lnTo>
                      <a:pt x="70908" y="409894"/>
                    </a:lnTo>
                    <a:lnTo>
                      <a:pt x="72343" y="409050"/>
                    </a:lnTo>
                    <a:lnTo>
                      <a:pt x="73019" y="409303"/>
                    </a:lnTo>
                    <a:lnTo>
                      <a:pt x="74369" y="409050"/>
                    </a:lnTo>
                    <a:lnTo>
                      <a:pt x="75889" y="408544"/>
                    </a:lnTo>
                    <a:lnTo>
                      <a:pt x="78674" y="407953"/>
                    </a:lnTo>
                    <a:lnTo>
                      <a:pt x="79434" y="408122"/>
                    </a:lnTo>
                    <a:lnTo>
                      <a:pt x="82726" y="408375"/>
                    </a:lnTo>
                    <a:lnTo>
                      <a:pt x="84161" y="408038"/>
                    </a:lnTo>
                    <a:lnTo>
                      <a:pt x="85428" y="408628"/>
                    </a:lnTo>
                    <a:lnTo>
                      <a:pt x="87369" y="409219"/>
                    </a:lnTo>
                    <a:lnTo>
                      <a:pt x="87707" y="408881"/>
                    </a:lnTo>
                    <a:lnTo>
                      <a:pt x="99947" y="397913"/>
                    </a:lnTo>
                    <a:lnTo>
                      <a:pt x="100875" y="397491"/>
                    </a:lnTo>
                    <a:lnTo>
                      <a:pt x="101551" y="397153"/>
                    </a:lnTo>
                    <a:lnTo>
                      <a:pt x="101720" y="397322"/>
                    </a:lnTo>
                    <a:lnTo>
                      <a:pt x="101973" y="397322"/>
                    </a:lnTo>
                    <a:lnTo>
                      <a:pt x="102395" y="396816"/>
                    </a:lnTo>
                    <a:lnTo>
                      <a:pt x="102648" y="396816"/>
                    </a:lnTo>
                    <a:lnTo>
                      <a:pt x="102986" y="396563"/>
                    </a:lnTo>
                    <a:lnTo>
                      <a:pt x="106531" y="396647"/>
                    </a:lnTo>
                    <a:lnTo>
                      <a:pt x="107629" y="396309"/>
                    </a:lnTo>
                    <a:lnTo>
                      <a:pt x="109992" y="396394"/>
                    </a:lnTo>
                    <a:lnTo>
                      <a:pt x="112694" y="395888"/>
                    </a:lnTo>
                    <a:lnTo>
                      <a:pt x="113706" y="393947"/>
                    </a:lnTo>
                    <a:lnTo>
                      <a:pt x="114973" y="392513"/>
                    </a:lnTo>
                    <a:lnTo>
                      <a:pt x="115564" y="392428"/>
                    </a:lnTo>
                    <a:lnTo>
                      <a:pt x="118349" y="390150"/>
                    </a:lnTo>
                    <a:lnTo>
                      <a:pt x="117758" y="389475"/>
                    </a:lnTo>
                    <a:lnTo>
                      <a:pt x="118434" y="388210"/>
                    </a:lnTo>
                    <a:lnTo>
                      <a:pt x="117927" y="388041"/>
                    </a:lnTo>
                    <a:lnTo>
                      <a:pt x="118771" y="386100"/>
                    </a:lnTo>
                    <a:lnTo>
                      <a:pt x="118687" y="386016"/>
                    </a:lnTo>
                    <a:lnTo>
                      <a:pt x="119025" y="385847"/>
                    </a:lnTo>
                    <a:lnTo>
                      <a:pt x="118771" y="385256"/>
                    </a:lnTo>
                    <a:lnTo>
                      <a:pt x="118096" y="385003"/>
                    </a:lnTo>
                    <a:lnTo>
                      <a:pt x="117336" y="384834"/>
                    </a:lnTo>
                    <a:lnTo>
                      <a:pt x="114297" y="385172"/>
                    </a:lnTo>
                    <a:lnTo>
                      <a:pt x="113791" y="384581"/>
                    </a:lnTo>
                    <a:lnTo>
                      <a:pt x="112947" y="384075"/>
                    </a:lnTo>
                    <a:lnTo>
                      <a:pt x="112525" y="384075"/>
                    </a:lnTo>
                    <a:lnTo>
                      <a:pt x="112187" y="383147"/>
                    </a:lnTo>
                    <a:lnTo>
                      <a:pt x="123330" y="368213"/>
                    </a:lnTo>
                    <a:lnTo>
                      <a:pt x="128226" y="361969"/>
                    </a:lnTo>
                    <a:lnTo>
                      <a:pt x="141057" y="345684"/>
                    </a:lnTo>
                    <a:lnTo>
                      <a:pt x="145615" y="339441"/>
                    </a:lnTo>
                    <a:lnTo>
                      <a:pt x="146797" y="338175"/>
                    </a:lnTo>
                    <a:lnTo>
                      <a:pt x="148063" y="337416"/>
                    </a:lnTo>
                    <a:lnTo>
                      <a:pt x="149414" y="337163"/>
                    </a:lnTo>
                    <a:lnTo>
                      <a:pt x="155323" y="336909"/>
                    </a:lnTo>
                    <a:lnTo>
                      <a:pt x="157433" y="336909"/>
                    </a:lnTo>
                    <a:lnTo>
                      <a:pt x="158109" y="336909"/>
                    </a:lnTo>
                    <a:lnTo>
                      <a:pt x="162498" y="336488"/>
                    </a:lnTo>
                    <a:lnTo>
                      <a:pt x="169758" y="335053"/>
                    </a:lnTo>
                    <a:lnTo>
                      <a:pt x="174063" y="333113"/>
                    </a:lnTo>
                    <a:lnTo>
                      <a:pt x="181407" y="328556"/>
                    </a:lnTo>
                    <a:lnTo>
                      <a:pt x="184193" y="326194"/>
                    </a:lnTo>
                    <a:lnTo>
                      <a:pt x="185206" y="324928"/>
                    </a:lnTo>
                    <a:lnTo>
                      <a:pt x="189511" y="317503"/>
                    </a:lnTo>
                    <a:lnTo>
                      <a:pt x="190017" y="317250"/>
                    </a:lnTo>
                    <a:lnTo>
                      <a:pt x="190693" y="317250"/>
                    </a:lnTo>
                    <a:lnTo>
                      <a:pt x="190861" y="317166"/>
                    </a:lnTo>
                    <a:lnTo>
                      <a:pt x="190861" y="316997"/>
                    </a:lnTo>
                    <a:lnTo>
                      <a:pt x="190946" y="316660"/>
                    </a:lnTo>
                    <a:lnTo>
                      <a:pt x="191199" y="316153"/>
                    </a:lnTo>
                    <a:lnTo>
                      <a:pt x="191284" y="315985"/>
                    </a:lnTo>
                    <a:lnTo>
                      <a:pt x="191284" y="315816"/>
                    </a:lnTo>
                    <a:lnTo>
                      <a:pt x="190355" y="315309"/>
                    </a:lnTo>
                    <a:lnTo>
                      <a:pt x="190355" y="314888"/>
                    </a:lnTo>
                    <a:lnTo>
                      <a:pt x="190693" y="314213"/>
                    </a:lnTo>
                    <a:lnTo>
                      <a:pt x="192212" y="313453"/>
                    </a:lnTo>
                    <a:lnTo>
                      <a:pt x="194238" y="313200"/>
                    </a:lnTo>
                    <a:lnTo>
                      <a:pt x="198628" y="307294"/>
                    </a:lnTo>
                    <a:lnTo>
                      <a:pt x="198459" y="306788"/>
                    </a:lnTo>
                    <a:lnTo>
                      <a:pt x="198374" y="306366"/>
                    </a:lnTo>
                    <a:lnTo>
                      <a:pt x="198628" y="305944"/>
                    </a:lnTo>
                    <a:lnTo>
                      <a:pt x="199472" y="305775"/>
                    </a:lnTo>
                    <a:lnTo>
                      <a:pt x="200822" y="300375"/>
                    </a:lnTo>
                    <a:lnTo>
                      <a:pt x="201666" y="299531"/>
                    </a:lnTo>
                    <a:lnTo>
                      <a:pt x="201751" y="298772"/>
                    </a:lnTo>
                    <a:lnTo>
                      <a:pt x="200991" y="297928"/>
                    </a:lnTo>
                    <a:lnTo>
                      <a:pt x="202004" y="296747"/>
                    </a:lnTo>
                    <a:lnTo>
                      <a:pt x="206478" y="291938"/>
                    </a:lnTo>
                    <a:lnTo>
                      <a:pt x="215342" y="283078"/>
                    </a:lnTo>
                    <a:lnTo>
                      <a:pt x="216439" y="281813"/>
                    </a:lnTo>
                    <a:lnTo>
                      <a:pt x="216777" y="280716"/>
                    </a:lnTo>
                    <a:lnTo>
                      <a:pt x="217199" y="278353"/>
                    </a:lnTo>
                    <a:lnTo>
                      <a:pt x="216270" y="267638"/>
                    </a:lnTo>
                    <a:lnTo>
                      <a:pt x="216186" y="264009"/>
                    </a:lnTo>
                    <a:lnTo>
                      <a:pt x="216439" y="260972"/>
                    </a:lnTo>
                    <a:lnTo>
                      <a:pt x="217283" y="260381"/>
                    </a:lnTo>
                    <a:lnTo>
                      <a:pt x="218972" y="260213"/>
                    </a:lnTo>
                    <a:lnTo>
                      <a:pt x="219731" y="259622"/>
                    </a:lnTo>
                    <a:lnTo>
                      <a:pt x="221419" y="259284"/>
                    </a:lnTo>
                    <a:lnTo>
                      <a:pt x="222686" y="257513"/>
                    </a:lnTo>
                    <a:lnTo>
                      <a:pt x="223952" y="256669"/>
                    </a:lnTo>
                    <a:lnTo>
                      <a:pt x="224374" y="255825"/>
                    </a:lnTo>
                    <a:lnTo>
                      <a:pt x="224627" y="255488"/>
                    </a:lnTo>
                    <a:lnTo>
                      <a:pt x="224543" y="254644"/>
                    </a:lnTo>
                    <a:lnTo>
                      <a:pt x="224205" y="253125"/>
                    </a:lnTo>
                    <a:lnTo>
                      <a:pt x="224374" y="252788"/>
                    </a:lnTo>
                    <a:lnTo>
                      <a:pt x="224881" y="252450"/>
                    </a:lnTo>
                    <a:lnTo>
                      <a:pt x="225725" y="251775"/>
                    </a:lnTo>
                    <a:lnTo>
                      <a:pt x="225640" y="251100"/>
                    </a:lnTo>
                    <a:lnTo>
                      <a:pt x="225303" y="250341"/>
                    </a:lnTo>
                    <a:lnTo>
                      <a:pt x="225640" y="248822"/>
                    </a:lnTo>
                    <a:lnTo>
                      <a:pt x="226822" y="247556"/>
                    </a:lnTo>
                    <a:lnTo>
                      <a:pt x="228257" y="246797"/>
                    </a:lnTo>
                    <a:lnTo>
                      <a:pt x="232815" y="245784"/>
                    </a:lnTo>
                    <a:lnTo>
                      <a:pt x="236023" y="243928"/>
                    </a:lnTo>
                    <a:lnTo>
                      <a:pt x="236361" y="243591"/>
                    </a:lnTo>
                    <a:lnTo>
                      <a:pt x="238893" y="240891"/>
                    </a:lnTo>
                    <a:lnTo>
                      <a:pt x="243114" y="235828"/>
                    </a:lnTo>
                    <a:lnTo>
                      <a:pt x="246828" y="233044"/>
                    </a:lnTo>
                    <a:lnTo>
                      <a:pt x="248010" y="231188"/>
                    </a:lnTo>
                    <a:lnTo>
                      <a:pt x="248348" y="228403"/>
                    </a:lnTo>
                    <a:lnTo>
                      <a:pt x="250289" y="224353"/>
                    </a:lnTo>
                    <a:lnTo>
                      <a:pt x="251640" y="218700"/>
                    </a:lnTo>
                    <a:lnTo>
                      <a:pt x="252146" y="212119"/>
                    </a:lnTo>
                    <a:lnTo>
                      <a:pt x="251218" y="200475"/>
                    </a:lnTo>
                    <a:lnTo>
                      <a:pt x="250458" y="193641"/>
                    </a:lnTo>
                    <a:lnTo>
                      <a:pt x="251302" y="190519"/>
                    </a:lnTo>
                    <a:lnTo>
                      <a:pt x="249867" y="188747"/>
                    </a:lnTo>
                    <a:lnTo>
                      <a:pt x="249530" y="184275"/>
                    </a:lnTo>
                    <a:lnTo>
                      <a:pt x="249867" y="175163"/>
                    </a:lnTo>
                    <a:lnTo>
                      <a:pt x="251133" y="134916"/>
                    </a:lnTo>
                    <a:lnTo>
                      <a:pt x="251893" y="131541"/>
                    </a:lnTo>
                    <a:lnTo>
                      <a:pt x="252315" y="131119"/>
                    </a:lnTo>
                    <a:lnTo>
                      <a:pt x="255523" y="131288"/>
                    </a:lnTo>
                    <a:lnTo>
                      <a:pt x="255945" y="131034"/>
                    </a:lnTo>
                    <a:lnTo>
                      <a:pt x="257042" y="130275"/>
                    </a:lnTo>
                    <a:lnTo>
                      <a:pt x="257887" y="129431"/>
                    </a:lnTo>
                    <a:lnTo>
                      <a:pt x="258140" y="128588"/>
                    </a:lnTo>
                    <a:lnTo>
                      <a:pt x="258646" y="127153"/>
                    </a:lnTo>
                    <a:lnTo>
                      <a:pt x="259659" y="123694"/>
                    </a:lnTo>
                    <a:lnTo>
                      <a:pt x="260166" y="121838"/>
                    </a:lnTo>
                    <a:lnTo>
                      <a:pt x="261854" y="119053"/>
                    </a:lnTo>
                    <a:lnTo>
                      <a:pt x="262276" y="118294"/>
                    </a:lnTo>
                    <a:lnTo>
                      <a:pt x="262698" y="117028"/>
                    </a:lnTo>
                    <a:lnTo>
                      <a:pt x="263205" y="115763"/>
                    </a:lnTo>
                    <a:lnTo>
                      <a:pt x="263120" y="115509"/>
                    </a:lnTo>
                    <a:lnTo>
                      <a:pt x="264049" y="113822"/>
                    </a:lnTo>
                    <a:lnTo>
                      <a:pt x="264302" y="113147"/>
                    </a:lnTo>
                    <a:lnTo>
                      <a:pt x="264133" y="111291"/>
                    </a:lnTo>
                    <a:lnTo>
                      <a:pt x="263711" y="109350"/>
                    </a:lnTo>
                    <a:lnTo>
                      <a:pt x="262698" y="107325"/>
                    </a:lnTo>
                    <a:lnTo>
                      <a:pt x="261939" y="105638"/>
                    </a:lnTo>
                    <a:lnTo>
                      <a:pt x="260926" y="103781"/>
                    </a:lnTo>
                    <a:lnTo>
                      <a:pt x="254004" y="92559"/>
                    </a:lnTo>
                    <a:lnTo>
                      <a:pt x="251556" y="89100"/>
                    </a:lnTo>
                    <a:lnTo>
                      <a:pt x="249867" y="85978"/>
                    </a:lnTo>
                    <a:lnTo>
                      <a:pt x="248095" y="82941"/>
                    </a:lnTo>
                    <a:lnTo>
                      <a:pt x="243367" y="73913"/>
                    </a:lnTo>
                    <a:lnTo>
                      <a:pt x="236277" y="65813"/>
                    </a:lnTo>
                    <a:lnTo>
                      <a:pt x="234926" y="64969"/>
                    </a:lnTo>
                    <a:lnTo>
                      <a:pt x="233575" y="63703"/>
                    </a:lnTo>
                    <a:lnTo>
                      <a:pt x="228764" y="66150"/>
                    </a:lnTo>
                    <a:lnTo>
                      <a:pt x="227751" y="66234"/>
                    </a:lnTo>
                    <a:lnTo>
                      <a:pt x="226738" y="65728"/>
                    </a:lnTo>
                    <a:lnTo>
                      <a:pt x="222601" y="60244"/>
                    </a:lnTo>
                    <a:lnTo>
                      <a:pt x="222433" y="59653"/>
                    </a:lnTo>
                    <a:lnTo>
                      <a:pt x="221419" y="52988"/>
                    </a:lnTo>
                    <a:lnTo>
                      <a:pt x="221419" y="51891"/>
                    </a:lnTo>
                    <a:lnTo>
                      <a:pt x="221504" y="49781"/>
                    </a:lnTo>
                    <a:lnTo>
                      <a:pt x="222095" y="48853"/>
                    </a:lnTo>
                    <a:lnTo>
                      <a:pt x="221926" y="46744"/>
                    </a:lnTo>
                    <a:lnTo>
                      <a:pt x="222686" y="46659"/>
                    </a:lnTo>
                    <a:lnTo>
                      <a:pt x="223445" y="46997"/>
                    </a:lnTo>
                    <a:lnTo>
                      <a:pt x="224205" y="47925"/>
                    </a:lnTo>
                    <a:lnTo>
                      <a:pt x="224712" y="48938"/>
                    </a:lnTo>
                    <a:lnTo>
                      <a:pt x="225134" y="49444"/>
                    </a:lnTo>
                    <a:lnTo>
                      <a:pt x="225387" y="49275"/>
                    </a:lnTo>
                    <a:lnTo>
                      <a:pt x="225049" y="48263"/>
                    </a:lnTo>
                    <a:lnTo>
                      <a:pt x="224627" y="47419"/>
                    </a:lnTo>
                    <a:lnTo>
                      <a:pt x="224627" y="46828"/>
                    </a:lnTo>
                    <a:lnTo>
                      <a:pt x="225134" y="46406"/>
                    </a:lnTo>
                    <a:lnTo>
                      <a:pt x="224712" y="45225"/>
                    </a:lnTo>
                    <a:lnTo>
                      <a:pt x="224627" y="44212"/>
                    </a:lnTo>
                    <a:lnTo>
                      <a:pt x="223445" y="42947"/>
                    </a:lnTo>
                    <a:lnTo>
                      <a:pt x="222348" y="42694"/>
                    </a:lnTo>
                    <a:lnTo>
                      <a:pt x="220998" y="41850"/>
                    </a:lnTo>
                    <a:lnTo>
                      <a:pt x="220744" y="41175"/>
                    </a:lnTo>
                    <a:lnTo>
                      <a:pt x="219140" y="40416"/>
                    </a:lnTo>
                    <a:lnTo>
                      <a:pt x="218634" y="37800"/>
                    </a:lnTo>
                    <a:lnTo>
                      <a:pt x="218381" y="34509"/>
                    </a:lnTo>
                    <a:lnTo>
                      <a:pt x="218212" y="33750"/>
                    </a:lnTo>
                    <a:lnTo>
                      <a:pt x="218549" y="33413"/>
                    </a:lnTo>
                    <a:lnTo>
                      <a:pt x="219309" y="34172"/>
                    </a:lnTo>
                    <a:lnTo>
                      <a:pt x="219731" y="33244"/>
                    </a:lnTo>
                    <a:lnTo>
                      <a:pt x="219056" y="31219"/>
                    </a:lnTo>
                    <a:lnTo>
                      <a:pt x="217874" y="29194"/>
                    </a:lnTo>
                    <a:lnTo>
                      <a:pt x="217452" y="28688"/>
                    </a:lnTo>
                    <a:lnTo>
                      <a:pt x="216186" y="26747"/>
                    </a:lnTo>
                    <a:lnTo>
                      <a:pt x="215004" y="25144"/>
                    </a:lnTo>
                    <a:lnTo>
                      <a:pt x="214582" y="24300"/>
                    </a:lnTo>
                    <a:lnTo>
                      <a:pt x="214075" y="23541"/>
                    </a:lnTo>
                    <a:lnTo>
                      <a:pt x="213147" y="22950"/>
                    </a:lnTo>
                    <a:lnTo>
                      <a:pt x="211543" y="21431"/>
                    </a:lnTo>
                    <a:lnTo>
                      <a:pt x="210192" y="19659"/>
                    </a:lnTo>
                    <a:lnTo>
                      <a:pt x="208504" y="17128"/>
                    </a:lnTo>
                    <a:lnTo>
                      <a:pt x="206900" y="14006"/>
                    </a:lnTo>
                    <a:lnTo>
                      <a:pt x="204874" y="10969"/>
                    </a:lnTo>
                    <a:lnTo>
                      <a:pt x="204452" y="9788"/>
                    </a:lnTo>
                    <a:lnTo>
                      <a:pt x="203861" y="8522"/>
                    </a:lnTo>
                    <a:lnTo>
                      <a:pt x="202595" y="6581"/>
                    </a:lnTo>
                    <a:lnTo>
                      <a:pt x="201160" y="4641"/>
                    </a:lnTo>
                    <a:lnTo>
                      <a:pt x="199978" y="3375"/>
                    </a:lnTo>
                    <a:lnTo>
                      <a:pt x="198037" y="2109"/>
                    </a:lnTo>
                    <a:lnTo>
                      <a:pt x="196011" y="1519"/>
                    </a:lnTo>
                    <a:lnTo>
                      <a:pt x="194238" y="1434"/>
                    </a:lnTo>
                    <a:lnTo>
                      <a:pt x="191115" y="1772"/>
                    </a:lnTo>
                    <a:lnTo>
                      <a:pt x="187654" y="2025"/>
                    </a:lnTo>
                    <a:lnTo>
                      <a:pt x="186978" y="1772"/>
                    </a:lnTo>
                    <a:lnTo>
                      <a:pt x="184361" y="2109"/>
                    </a:lnTo>
                    <a:lnTo>
                      <a:pt x="182842" y="2025"/>
                    </a:lnTo>
                    <a:lnTo>
                      <a:pt x="182251" y="1856"/>
                    </a:lnTo>
                    <a:lnTo>
                      <a:pt x="183095" y="1434"/>
                    </a:lnTo>
                    <a:lnTo>
                      <a:pt x="184193" y="1181"/>
                    </a:lnTo>
                    <a:lnTo>
                      <a:pt x="184784" y="844"/>
                    </a:lnTo>
                    <a:lnTo>
                      <a:pt x="184277" y="253"/>
                    </a:lnTo>
                    <a:lnTo>
                      <a:pt x="183011" y="0"/>
                    </a:lnTo>
                    <a:lnTo>
                      <a:pt x="180310" y="169"/>
                    </a:lnTo>
                    <a:lnTo>
                      <a:pt x="177271" y="1013"/>
                    </a:lnTo>
                    <a:lnTo>
                      <a:pt x="175498" y="1687"/>
                    </a:lnTo>
                    <a:lnTo>
                      <a:pt x="174232" y="3122"/>
                    </a:lnTo>
                    <a:lnTo>
                      <a:pt x="173303" y="3544"/>
                    </a:lnTo>
                    <a:lnTo>
                      <a:pt x="173556" y="3966"/>
                    </a:lnTo>
                    <a:lnTo>
                      <a:pt x="173388" y="4809"/>
                    </a:lnTo>
                    <a:lnTo>
                      <a:pt x="172121" y="7172"/>
                    </a:lnTo>
                    <a:lnTo>
                      <a:pt x="170940" y="9703"/>
                    </a:lnTo>
                    <a:lnTo>
                      <a:pt x="170180" y="12741"/>
                    </a:lnTo>
                    <a:lnTo>
                      <a:pt x="169336" y="15694"/>
                    </a:lnTo>
                    <a:lnTo>
                      <a:pt x="166803" y="21347"/>
                    </a:lnTo>
                    <a:lnTo>
                      <a:pt x="165284" y="24300"/>
                    </a:lnTo>
                    <a:lnTo>
                      <a:pt x="163342" y="27253"/>
                    </a:lnTo>
                    <a:lnTo>
                      <a:pt x="161401" y="29784"/>
                    </a:lnTo>
                    <a:lnTo>
                      <a:pt x="159966" y="32063"/>
                    </a:lnTo>
                    <a:lnTo>
                      <a:pt x="158109" y="34931"/>
                    </a:lnTo>
                    <a:lnTo>
                      <a:pt x="157096" y="36956"/>
                    </a:lnTo>
                    <a:lnTo>
                      <a:pt x="156167" y="37294"/>
                    </a:lnTo>
                    <a:lnTo>
                      <a:pt x="155661" y="37463"/>
                    </a:lnTo>
                    <a:lnTo>
                      <a:pt x="149329" y="46406"/>
                    </a:lnTo>
                    <a:lnTo>
                      <a:pt x="147810" y="47503"/>
                    </a:lnTo>
                    <a:lnTo>
                      <a:pt x="146966" y="48853"/>
                    </a:lnTo>
                    <a:lnTo>
                      <a:pt x="145953" y="50878"/>
                    </a:lnTo>
                    <a:lnTo>
                      <a:pt x="145278" y="51469"/>
                    </a:lnTo>
                    <a:lnTo>
                      <a:pt x="144687" y="51638"/>
                    </a:lnTo>
                    <a:lnTo>
                      <a:pt x="143420" y="52903"/>
                    </a:lnTo>
                    <a:lnTo>
                      <a:pt x="141985" y="55266"/>
                    </a:lnTo>
                    <a:lnTo>
                      <a:pt x="140804" y="57122"/>
                    </a:lnTo>
                    <a:lnTo>
                      <a:pt x="139706" y="58725"/>
                    </a:lnTo>
                    <a:lnTo>
                      <a:pt x="138271" y="60159"/>
                    </a:lnTo>
                    <a:lnTo>
                      <a:pt x="137849" y="61678"/>
                    </a:lnTo>
                    <a:lnTo>
                      <a:pt x="137596" y="62944"/>
                    </a:lnTo>
                    <a:lnTo>
                      <a:pt x="136330" y="64209"/>
                    </a:lnTo>
                    <a:lnTo>
                      <a:pt x="135908" y="65559"/>
                    </a:lnTo>
                    <a:lnTo>
                      <a:pt x="135401" y="66066"/>
                    </a:lnTo>
                    <a:lnTo>
                      <a:pt x="134726" y="66319"/>
                    </a:lnTo>
                    <a:lnTo>
                      <a:pt x="133966" y="67078"/>
                    </a:lnTo>
                    <a:lnTo>
                      <a:pt x="133206" y="69525"/>
                    </a:lnTo>
                    <a:lnTo>
                      <a:pt x="132109" y="71550"/>
                    </a:lnTo>
                    <a:lnTo>
                      <a:pt x="131265" y="73406"/>
                    </a:lnTo>
                    <a:lnTo>
                      <a:pt x="130336" y="73913"/>
                    </a:lnTo>
                    <a:lnTo>
                      <a:pt x="128732" y="76613"/>
                    </a:lnTo>
                    <a:lnTo>
                      <a:pt x="125778" y="83616"/>
                    </a:lnTo>
                    <a:lnTo>
                      <a:pt x="124258" y="85725"/>
                    </a:lnTo>
                    <a:lnTo>
                      <a:pt x="122486" y="87413"/>
                    </a:lnTo>
                    <a:lnTo>
                      <a:pt x="122064" y="88172"/>
                    </a:lnTo>
                    <a:lnTo>
                      <a:pt x="123077" y="90113"/>
                    </a:lnTo>
                    <a:lnTo>
                      <a:pt x="123161" y="90956"/>
                    </a:lnTo>
                    <a:lnTo>
                      <a:pt x="122823" y="92222"/>
                    </a:lnTo>
                    <a:lnTo>
                      <a:pt x="122823" y="92728"/>
                    </a:lnTo>
                    <a:lnTo>
                      <a:pt x="122486" y="93319"/>
                    </a:lnTo>
                    <a:lnTo>
                      <a:pt x="121726" y="93234"/>
                    </a:lnTo>
                    <a:lnTo>
                      <a:pt x="121810" y="92813"/>
                    </a:lnTo>
                    <a:lnTo>
                      <a:pt x="122064" y="92475"/>
                    </a:lnTo>
                    <a:lnTo>
                      <a:pt x="121135" y="92222"/>
                    </a:lnTo>
                    <a:lnTo>
                      <a:pt x="120375" y="93825"/>
                    </a:lnTo>
                    <a:lnTo>
                      <a:pt x="118518" y="96188"/>
                    </a:lnTo>
                    <a:lnTo>
                      <a:pt x="118096" y="96947"/>
                    </a:lnTo>
                    <a:lnTo>
                      <a:pt x="117758" y="96694"/>
                    </a:lnTo>
                    <a:lnTo>
                      <a:pt x="117927" y="96188"/>
                    </a:lnTo>
                    <a:lnTo>
                      <a:pt x="117674" y="95597"/>
                    </a:lnTo>
                    <a:lnTo>
                      <a:pt x="117336" y="96019"/>
                    </a:lnTo>
                    <a:lnTo>
                      <a:pt x="117168" y="96609"/>
                    </a:lnTo>
                    <a:lnTo>
                      <a:pt x="117336" y="97284"/>
                    </a:lnTo>
                    <a:lnTo>
                      <a:pt x="117590" y="97538"/>
                    </a:lnTo>
                    <a:lnTo>
                      <a:pt x="117252" y="98044"/>
                    </a:lnTo>
                    <a:lnTo>
                      <a:pt x="116577" y="98297"/>
                    </a:lnTo>
                    <a:lnTo>
                      <a:pt x="115479" y="99647"/>
                    </a:lnTo>
                    <a:lnTo>
                      <a:pt x="114297" y="101081"/>
                    </a:lnTo>
                    <a:lnTo>
                      <a:pt x="109233" y="110194"/>
                    </a:lnTo>
                    <a:lnTo>
                      <a:pt x="105856" y="113738"/>
                    </a:lnTo>
                    <a:lnTo>
                      <a:pt x="104674" y="115847"/>
                    </a:lnTo>
                    <a:lnTo>
                      <a:pt x="102310" y="119981"/>
                    </a:lnTo>
                    <a:lnTo>
                      <a:pt x="99440" y="124031"/>
                    </a:lnTo>
                    <a:lnTo>
                      <a:pt x="98259" y="125972"/>
                    </a:lnTo>
                    <a:lnTo>
                      <a:pt x="96570" y="127406"/>
                    </a:lnTo>
                    <a:lnTo>
                      <a:pt x="93869" y="130697"/>
                    </a:lnTo>
                    <a:lnTo>
                      <a:pt x="91674" y="134241"/>
                    </a:lnTo>
                    <a:lnTo>
                      <a:pt x="85681" y="143184"/>
                    </a:lnTo>
                    <a:lnTo>
                      <a:pt x="83233" y="146897"/>
                    </a:lnTo>
                    <a:lnTo>
                      <a:pt x="82811" y="147488"/>
                    </a:lnTo>
                    <a:lnTo>
                      <a:pt x="81376" y="150019"/>
                    </a:lnTo>
                    <a:lnTo>
                      <a:pt x="78928" y="152888"/>
                    </a:lnTo>
                    <a:lnTo>
                      <a:pt x="76986" y="155166"/>
                    </a:lnTo>
                    <a:lnTo>
                      <a:pt x="74200" y="160819"/>
                    </a:lnTo>
                    <a:lnTo>
                      <a:pt x="72259" y="164194"/>
                    </a:lnTo>
                    <a:lnTo>
                      <a:pt x="70233" y="167316"/>
                    </a:lnTo>
                    <a:lnTo>
                      <a:pt x="68798" y="169931"/>
                    </a:lnTo>
                    <a:lnTo>
                      <a:pt x="66941" y="173138"/>
                    </a:lnTo>
                    <a:lnTo>
                      <a:pt x="65590" y="175331"/>
                    </a:lnTo>
                    <a:lnTo>
                      <a:pt x="64830" y="176344"/>
                    </a:lnTo>
                    <a:lnTo>
                      <a:pt x="63986" y="178116"/>
                    </a:lnTo>
                    <a:lnTo>
                      <a:pt x="62467" y="180478"/>
                    </a:lnTo>
                    <a:lnTo>
                      <a:pt x="61538" y="182672"/>
                    </a:lnTo>
                    <a:lnTo>
                      <a:pt x="60188" y="184697"/>
                    </a:lnTo>
                    <a:lnTo>
                      <a:pt x="58584" y="186553"/>
                    </a:lnTo>
                    <a:lnTo>
                      <a:pt x="57993" y="188325"/>
                    </a:lnTo>
                    <a:lnTo>
                      <a:pt x="55882" y="191278"/>
                    </a:lnTo>
                    <a:lnTo>
                      <a:pt x="54447" y="194147"/>
                    </a:lnTo>
                    <a:lnTo>
                      <a:pt x="51999" y="197606"/>
                    </a:lnTo>
                    <a:lnTo>
                      <a:pt x="51408" y="199125"/>
                    </a:lnTo>
                    <a:lnTo>
                      <a:pt x="49551" y="202247"/>
                    </a:lnTo>
                    <a:lnTo>
                      <a:pt x="48623" y="204188"/>
                    </a:lnTo>
                    <a:lnTo>
                      <a:pt x="47610" y="205453"/>
                    </a:lnTo>
                    <a:lnTo>
                      <a:pt x="45584" y="208238"/>
                    </a:lnTo>
                    <a:lnTo>
                      <a:pt x="44824" y="209841"/>
                    </a:lnTo>
                    <a:lnTo>
                      <a:pt x="43811" y="211950"/>
                    </a:lnTo>
                    <a:lnTo>
                      <a:pt x="42376" y="215156"/>
                    </a:lnTo>
                    <a:lnTo>
                      <a:pt x="40857" y="217266"/>
                    </a:lnTo>
                    <a:lnTo>
                      <a:pt x="39675" y="219966"/>
                    </a:lnTo>
                    <a:lnTo>
                      <a:pt x="35792" y="226884"/>
                    </a:lnTo>
                    <a:lnTo>
                      <a:pt x="34610" y="229416"/>
                    </a:lnTo>
                    <a:lnTo>
                      <a:pt x="33006" y="233213"/>
                    </a:lnTo>
                    <a:lnTo>
                      <a:pt x="31571" y="235575"/>
                    </a:lnTo>
                    <a:lnTo>
                      <a:pt x="30136" y="239119"/>
                    </a:lnTo>
                    <a:lnTo>
                      <a:pt x="29039" y="240891"/>
                    </a:lnTo>
                    <a:lnTo>
                      <a:pt x="27941" y="243169"/>
                    </a:lnTo>
                    <a:lnTo>
                      <a:pt x="27097" y="245869"/>
                    </a:lnTo>
                    <a:lnTo>
                      <a:pt x="26000" y="247894"/>
                    </a:lnTo>
                    <a:lnTo>
                      <a:pt x="25156" y="250172"/>
                    </a:lnTo>
                    <a:lnTo>
                      <a:pt x="24480" y="252534"/>
                    </a:lnTo>
                    <a:lnTo>
                      <a:pt x="23130" y="255150"/>
                    </a:lnTo>
                    <a:lnTo>
                      <a:pt x="22876" y="255572"/>
                    </a:lnTo>
                    <a:lnTo>
                      <a:pt x="21779" y="259622"/>
                    </a:lnTo>
                    <a:lnTo>
                      <a:pt x="21019" y="260297"/>
                    </a:lnTo>
                    <a:lnTo>
                      <a:pt x="20175" y="262406"/>
                    </a:lnTo>
                    <a:lnTo>
                      <a:pt x="19078" y="267047"/>
                    </a:lnTo>
                    <a:lnTo>
                      <a:pt x="18234" y="269494"/>
                    </a:lnTo>
                    <a:lnTo>
                      <a:pt x="17896" y="271013"/>
                    </a:lnTo>
                    <a:lnTo>
                      <a:pt x="17305" y="272869"/>
                    </a:lnTo>
                    <a:lnTo>
                      <a:pt x="17558" y="273881"/>
                    </a:lnTo>
                    <a:lnTo>
                      <a:pt x="16799" y="275484"/>
                    </a:lnTo>
                    <a:lnTo>
                      <a:pt x="16123" y="276835"/>
                    </a:lnTo>
                    <a:lnTo>
                      <a:pt x="15701" y="278944"/>
                    </a:lnTo>
                    <a:lnTo>
                      <a:pt x="14941" y="282234"/>
                    </a:lnTo>
                    <a:lnTo>
                      <a:pt x="15026" y="283669"/>
                    </a:lnTo>
                    <a:lnTo>
                      <a:pt x="14182" y="286200"/>
                    </a:lnTo>
                    <a:lnTo>
                      <a:pt x="13928" y="287972"/>
                    </a:lnTo>
                    <a:lnTo>
                      <a:pt x="13084" y="290503"/>
                    </a:lnTo>
                    <a:lnTo>
                      <a:pt x="12915" y="291516"/>
                    </a:lnTo>
                    <a:lnTo>
                      <a:pt x="12240" y="292275"/>
                    </a:lnTo>
                    <a:lnTo>
                      <a:pt x="12240" y="293710"/>
                    </a:lnTo>
                    <a:lnTo>
                      <a:pt x="11818" y="294638"/>
                    </a:lnTo>
                    <a:lnTo>
                      <a:pt x="11480" y="295988"/>
                    </a:lnTo>
                    <a:lnTo>
                      <a:pt x="11227" y="298097"/>
                    </a:lnTo>
                    <a:lnTo>
                      <a:pt x="10467" y="299531"/>
                    </a:lnTo>
                    <a:lnTo>
                      <a:pt x="9792" y="302991"/>
                    </a:lnTo>
                    <a:lnTo>
                      <a:pt x="10045" y="304088"/>
                    </a:lnTo>
                    <a:lnTo>
                      <a:pt x="9623" y="305944"/>
                    </a:lnTo>
                    <a:lnTo>
                      <a:pt x="8864" y="307800"/>
                    </a:lnTo>
                    <a:lnTo>
                      <a:pt x="8864" y="308222"/>
                    </a:lnTo>
                    <a:lnTo>
                      <a:pt x="8864" y="308981"/>
                    </a:lnTo>
                    <a:lnTo>
                      <a:pt x="8526" y="310416"/>
                    </a:lnTo>
                    <a:lnTo>
                      <a:pt x="7766" y="312272"/>
                    </a:lnTo>
                    <a:lnTo>
                      <a:pt x="7260" y="314803"/>
                    </a:lnTo>
                    <a:lnTo>
                      <a:pt x="7344" y="316913"/>
                    </a:lnTo>
                    <a:lnTo>
                      <a:pt x="6584" y="322313"/>
                    </a:lnTo>
                    <a:lnTo>
                      <a:pt x="6415" y="324506"/>
                    </a:lnTo>
                    <a:lnTo>
                      <a:pt x="6247" y="325519"/>
                    </a:lnTo>
                    <a:lnTo>
                      <a:pt x="5656" y="326194"/>
                    </a:lnTo>
                    <a:lnTo>
                      <a:pt x="4896" y="328641"/>
                    </a:lnTo>
                    <a:lnTo>
                      <a:pt x="4305" y="330581"/>
                    </a:lnTo>
                    <a:lnTo>
                      <a:pt x="4136" y="333535"/>
                    </a:lnTo>
                    <a:lnTo>
                      <a:pt x="3545" y="335813"/>
                    </a:lnTo>
                    <a:lnTo>
                      <a:pt x="3039" y="336572"/>
                    </a:lnTo>
                    <a:lnTo>
                      <a:pt x="675" y="336234"/>
                    </a:lnTo>
                    <a:lnTo>
                      <a:pt x="506" y="336656"/>
                    </a:lnTo>
                    <a:lnTo>
                      <a:pt x="3039" y="336825"/>
                    </a:lnTo>
                    <a:lnTo>
                      <a:pt x="3123" y="337669"/>
                    </a:lnTo>
                    <a:lnTo>
                      <a:pt x="3208" y="340031"/>
                    </a:lnTo>
                    <a:lnTo>
                      <a:pt x="3123" y="342056"/>
                    </a:lnTo>
                    <a:lnTo>
                      <a:pt x="2617" y="343744"/>
                    </a:lnTo>
                    <a:lnTo>
                      <a:pt x="2110" y="344081"/>
                    </a:lnTo>
                    <a:lnTo>
                      <a:pt x="422" y="343913"/>
                    </a:lnTo>
                    <a:lnTo>
                      <a:pt x="0" y="344250"/>
                    </a:lnTo>
                    <a:lnTo>
                      <a:pt x="1351" y="344335"/>
                    </a:lnTo>
                    <a:lnTo>
                      <a:pt x="2110" y="34458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73" name="Freeform 47">
                <a:extLst>
                  <a:ext uri="{FF2B5EF4-FFF2-40B4-BE49-F238E27FC236}">
                    <a16:creationId xmlns:a16="http://schemas.microsoft.com/office/drawing/2014/main" id="{2D826054-36C3-8B39-C327-8827BEAE88DB}"/>
                  </a:ext>
                </a:extLst>
              </p:cNvPr>
              <p:cNvSpPr/>
              <p:nvPr/>
            </p:nvSpPr>
            <p:spPr>
              <a:xfrm>
                <a:off x="5283345" y="2315035"/>
                <a:ext cx="1059150" cy="1677459"/>
              </a:xfrm>
              <a:custGeom>
                <a:avLst/>
                <a:gdLst>
                  <a:gd name="connsiteX0" fmla="*/ 1054338 w 1059150"/>
                  <a:gd name="connsiteY0" fmla="*/ 634753 h 1677459"/>
                  <a:gd name="connsiteX1" fmla="*/ 1055267 w 1059150"/>
                  <a:gd name="connsiteY1" fmla="*/ 633910 h 1677459"/>
                  <a:gd name="connsiteX2" fmla="*/ 1055605 w 1059150"/>
                  <a:gd name="connsiteY2" fmla="*/ 633572 h 1677459"/>
                  <a:gd name="connsiteX3" fmla="*/ 1057631 w 1059150"/>
                  <a:gd name="connsiteY3" fmla="*/ 632222 h 1677459"/>
                  <a:gd name="connsiteX4" fmla="*/ 1058728 w 1059150"/>
                  <a:gd name="connsiteY4" fmla="*/ 630366 h 1677459"/>
                  <a:gd name="connsiteX5" fmla="*/ 1059150 w 1059150"/>
                  <a:gd name="connsiteY5" fmla="*/ 627581 h 1677459"/>
                  <a:gd name="connsiteX6" fmla="*/ 1059150 w 1059150"/>
                  <a:gd name="connsiteY6" fmla="*/ 625894 h 1677459"/>
                  <a:gd name="connsiteX7" fmla="*/ 1058812 w 1059150"/>
                  <a:gd name="connsiteY7" fmla="*/ 623700 h 1677459"/>
                  <a:gd name="connsiteX8" fmla="*/ 1058390 w 1059150"/>
                  <a:gd name="connsiteY8" fmla="*/ 623700 h 1677459"/>
                  <a:gd name="connsiteX9" fmla="*/ 1058390 w 1059150"/>
                  <a:gd name="connsiteY9" fmla="*/ 625641 h 1677459"/>
                  <a:gd name="connsiteX10" fmla="*/ 1058053 w 1059150"/>
                  <a:gd name="connsiteY10" fmla="*/ 626063 h 1677459"/>
                  <a:gd name="connsiteX11" fmla="*/ 1057462 w 1059150"/>
                  <a:gd name="connsiteY11" fmla="*/ 626316 h 1677459"/>
                  <a:gd name="connsiteX12" fmla="*/ 1056365 w 1059150"/>
                  <a:gd name="connsiteY12" fmla="*/ 626991 h 1677459"/>
                  <a:gd name="connsiteX13" fmla="*/ 1055605 w 1059150"/>
                  <a:gd name="connsiteY13" fmla="*/ 626991 h 1677459"/>
                  <a:gd name="connsiteX14" fmla="*/ 1054761 w 1059150"/>
                  <a:gd name="connsiteY14" fmla="*/ 627328 h 1677459"/>
                  <a:gd name="connsiteX15" fmla="*/ 1054085 w 1059150"/>
                  <a:gd name="connsiteY15" fmla="*/ 627328 h 1677459"/>
                  <a:gd name="connsiteX16" fmla="*/ 1053494 w 1059150"/>
                  <a:gd name="connsiteY16" fmla="*/ 627075 h 1677459"/>
                  <a:gd name="connsiteX17" fmla="*/ 1052144 w 1059150"/>
                  <a:gd name="connsiteY17" fmla="*/ 627075 h 1677459"/>
                  <a:gd name="connsiteX18" fmla="*/ 1051215 w 1059150"/>
                  <a:gd name="connsiteY18" fmla="*/ 627497 h 1677459"/>
                  <a:gd name="connsiteX19" fmla="*/ 1051046 w 1059150"/>
                  <a:gd name="connsiteY19" fmla="*/ 627075 h 1677459"/>
                  <a:gd name="connsiteX20" fmla="*/ 1051300 w 1059150"/>
                  <a:gd name="connsiteY20" fmla="*/ 626906 h 1677459"/>
                  <a:gd name="connsiteX21" fmla="*/ 1056196 w 1059150"/>
                  <a:gd name="connsiteY21" fmla="*/ 625810 h 1677459"/>
                  <a:gd name="connsiteX22" fmla="*/ 1056196 w 1059150"/>
                  <a:gd name="connsiteY22" fmla="*/ 625472 h 1677459"/>
                  <a:gd name="connsiteX23" fmla="*/ 1051046 w 1059150"/>
                  <a:gd name="connsiteY23" fmla="*/ 626485 h 1677459"/>
                  <a:gd name="connsiteX24" fmla="*/ 1050624 w 1059150"/>
                  <a:gd name="connsiteY24" fmla="*/ 626231 h 1677459"/>
                  <a:gd name="connsiteX25" fmla="*/ 1050287 w 1059150"/>
                  <a:gd name="connsiteY25" fmla="*/ 626231 h 1677459"/>
                  <a:gd name="connsiteX26" fmla="*/ 1050033 w 1059150"/>
                  <a:gd name="connsiteY26" fmla="*/ 626400 h 1677459"/>
                  <a:gd name="connsiteX27" fmla="*/ 1049611 w 1059150"/>
                  <a:gd name="connsiteY27" fmla="*/ 626738 h 1677459"/>
                  <a:gd name="connsiteX28" fmla="*/ 1049442 w 1059150"/>
                  <a:gd name="connsiteY28" fmla="*/ 626231 h 1677459"/>
                  <a:gd name="connsiteX29" fmla="*/ 1048598 w 1059150"/>
                  <a:gd name="connsiteY29" fmla="*/ 625641 h 1677459"/>
                  <a:gd name="connsiteX30" fmla="*/ 1048176 w 1059150"/>
                  <a:gd name="connsiteY30" fmla="*/ 625641 h 1677459"/>
                  <a:gd name="connsiteX31" fmla="*/ 1048176 w 1059150"/>
                  <a:gd name="connsiteY31" fmla="*/ 624797 h 1677459"/>
                  <a:gd name="connsiteX32" fmla="*/ 1048007 w 1059150"/>
                  <a:gd name="connsiteY32" fmla="*/ 624797 h 1677459"/>
                  <a:gd name="connsiteX33" fmla="*/ 1047754 w 1059150"/>
                  <a:gd name="connsiteY33" fmla="*/ 624544 h 1677459"/>
                  <a:gd name="connsiteX34" fmla="*/ 1047417 w 1059150"/>
                  <a:gd name="connsiteY34" fmla="*/ 624713 h 1677459"/>
                  <a:gd name="connsiteX35" fmla="*/ 1047163 w 1059150"/>
                  <a:gd name="connsiteY35" fmla="*/ 624713 h 1677459"/>
                  <a:gd name="connsiteX36" fmla="*/ 1047163 w 1059150"/>
                  <a:gd name="connsiteY36" fmla="*/ 624544 h 1677459"/>
                  <a:gd name="connsiteX37" fmla="*/ 1046994 w 1059150"/>
                  <a:gd name="connsiteY37" fmla="*/ 624544 h 1677459"/>
                  <a:gd name="connsiteX38" fmla="*/ 1046826 w 1059150"/>
                  <a:gd name="connsiteY38" fmla="*/ 624797 h 1677459"/>
                  <a:gd name="connsiteX39" fmla="*/ 1046572 w 1059150"/>
                  <a:gd name="connsiteY39" fmla="*/ 624797 h 1677459"/>
                  <a:gd name="connsiteX40" fmla="*/ 1043027 w 1059150"/>
                  <a:gd name="connsiteY40" fmla="*/ 622856 h 1677459"/>
                  <a:gd name="connsiteX41" fmla="*/ 1041929 w 1059150"/>
                  <a:gd name="connsiteY41" fmla="*/ 621928 h 1677459"/>
                  <a:gd name="connsiteX42" fmla="*/ 1037033 w 1059150"/>
                  <a:gd name="connsiteY42" fmla="*/ 617288 h 1677459"/>
                  <a:gd name="connsiteX43" fmla="*/ 1036865 w 1059150"/>
                  <a:gd name="connsiteY43" fmla="*/ 616866 h 1677459"/>
                  <a:gd name="connsiteX44" fmla="*/ 1036527 w 1059150"/>
                  <a:gd name="connsiteY44" fmla="*/ 616191 h 1677459"/>
                  <a:gd name="connsiteX45" fmla="*/ 1035767 w 1059150"/>
                  <a:gd name="connsiteY45" fmla="*/ 615263 h 1677459"/>
                  <a:gd name="connsiteX46" fmla="*/ 1033741 w 1059150"/>
                  <a:gd name="connsiteY46" fmla="*/ 613913 h 1677459"/>
                  <a:gd name="connsiteX47" fmla="*/ 1032981 w 1059150"/>
                  <a:gd name="connsiteY47" fmla="*/ 612225 h 1677459"/>
                  <a:gd name="connsiteX48" fmla="*/ 1033657 w 1059150"/>
                  <a:gd name="connsiteY48" fmla="*/ 606319 h 1677459"/>
                  <a:gd name="connsiteX49" fmla="*/ 1034079 w 1059150"/>
                  <a:gd name="connsiteY49" fmla="*/ 604547 h 1677459"/>
                  <a:gd name="connsiteX50" fmla="*/ 1033910 w 1059150"/>
                  <a:gd name="connsiteY50" fmla="*/ 604210 h 1677459"/>
                  <a:gd name="connsiteX51" fmla="*/ 1032138 w 1059150"/>
                  <a:gd name="connsiteY51" fmla="*/ 603619 h 1677459"/>
                  <a:gd name="connsiteX52" fmla="*/ 1031969 w 1059150"/>
                  <a:gd name="connsiteY52" fmla="*/ 604294 h 1677459"/>
                  <a:gd name="connsiteX53" fmla="*/ 1032644 w 1059150"/>
                  <a:gd name="connsiteY53" fmla="*/ 604294 h 1677459"/>
                  <a:gd name="connsiteX54" fmla="*/ 1032644 w 1059150"/>
                  <a:gd name="connsiteY54" fmla="*/ 604463 h 1677459"/>
                  <a:gd name="connsiteX55" fmla="*/ 1032391 w 1059150"/>
                  <a:gd name="connsiteY55" fmla="*/ 604463 h 1677459"/>
                  <a:gd name="connsiteX56" fmla="*/ 1032222 w 1059150"/>
                  <a:gd name="connsiteY56" fmla="*/ 604631 h 1677459"/>
                  <a:gd name="connsiteX57" fmla="*/ 1032222 w 1059150"/>
                  <a:gd name="connsiteY57" fmla="*/ 604800 h 1677459"/>
                  <a:gd name="connsiteX58" fmla="*/ 1032391 w 1059150"/>
                  <a:gd name="connsiteY58" fmla="*/ 605053 h 1677459"/>
                  <a:gd name="connsiteX59" fmla="*/ 1032560 w 1059150"/>
                  <a:gd name="connsiteY59" fmla="*/ 605053 h 1677459"/>
                  <a:gd name="connsiteX60" fmla="*/ 1032560 w 1059150"/>
                  <a:gd name="connsiteY60" fmla="*/ 605475 h 1677459"/>
                  <a:gd name="connsiteX61" fmla="*/ 1032475 w 1059150"/>
                  <a:gd name="connsiteY61" fmla="*/ 605475 h 1677459"/>
                  <a:gd name="connsiteX62" fmla="*/ 1032475 w 1059150"/>
                  <a:gd name="connsiteY62" fmla="*/ 605306 h 1677459"/>
                  <a:gd name="connsiteX63" fmla="*/ 1032138 w 1059150"/>
                  <a:gd name="connsiteY63" fmla="*/ 605138 h 1677459"/>
                  <a:gd name="connsiteX64" fmla="*/ 1031884 w 1059150"/>
                  <a:gd name="connsiteY64" fmla="*/ 605138 h 1677459"/>
                  <a:gd name="connsiteX65" fmla="*/ 1031884 w 1059150"/>
                  <a:gd name="connsiteY65" fmla="*/ 604800 h 1677459"/>
                  <a:gd name="connsiteX66" fmla="*/ 1031462 w 1059150"/>
                  <a:gd name="connsiteY66" fmla="*/ 604800 h 1677459"/>
                  <a:gd name="connsiteX67" fmla="*/ 1031209 w 1059150"/>
                  <a:gd name="connsiteY67" fmla="*/ 604547 h 1677459"/>
                  <a:gd name="connsiteX68" fmla="*/ 1031209 w 1059150"/>
                  <a:gd name="connsiteY68" fmla="*/ 604210 h 1677459"/>
                  <a:gd name="connsiteX69" fmla="*/ 1031462 w 1059150"/>
                  <a:gd name="connsiteY69" fmla="*/ 604210 h 1677459"/>
                  <a:gd name="connsiteX70" fmla="*/ 1031631 w 1059150"/>
                  <a:gd name="connsiteY70" fmla="*/ 603956 h 1677459"/>
                  <a:gd name="connsiteX71" fmla="*/ 1031631 w 1059150"/>
                  <a:gd name="connsiteY71" fmla="*/ 603535 h 1677459"/>
                  <a:gd name="connsiteX72" fmla="*/ 1030871 w 1059150"/>
                  <a:gd name="connsiteY72" fmla="*/ 602944 h 1677459"/>
                  <a:gd name="connsiteX73" fmla="*/ 1030027 w 1059150"/>
                  <a:gd name="connsiteY73" fmla="*/ 600581 h 1677459"/>
                  <a:gd name="connsiteX74" fmla="*/ 1029436 w 1059150"/>
                  <a:gd name="connsiteY74" fmla="*/ 598472 h 1677459"/>
                  <a:gd name="connsiteX75" fmla="*/ 1029183 w 1059150"/>
                  <a:gd name="connsiteY75" fmla="*/ 598303 h 1677459"/>
                  <a:gd name="connsiteX76" fmla="*/ 1028508 w 1059150"/>
                  <a:gd name="connsiteY76" fmla="*/ 598135 h 1677459"/>
                  <a:gd name="connsiteX77" fmla="*/ 1027579 w 1059150"/>
                  <a:gd name="connsiteY77" fmla="*/ 598135 h 1677459"/>
                  <a:gd name="connsiteX78" fmla="*/ 1027579 w 1059150"/>
                  <a:gd name="connsiteY78" fmla="*/ 597544 h 1677459"/>
                  <a:gd name="connsiteX79" fmla="*/ 1028930 w 1059150"/>
                  <a:gd name="connsiteY79" fmla="*/ 597544 h 1677459"/>
                  <a:gd name="connsiteX80" fmla="*/ 1029098 w 1059150"/>
                  <a:gd name="connsiteY80" fmla="*/ 597206 h 1677459"/>
                  <a:gd name="connsiteX81" fmla="*/ 1029098 w 1059150"/>
                  <a:gd name="connsiteY81" fmla="*/ 596363 h 1677459"/>
                  <a:gd name="connsiteX82" fmla="*/ 1028677 w 1059150"/>
                  <a:gd name="connsiteY82" fmla="*/ 593916 h 1677459"/>
                  <a:gd name="connsiteX83" fmla="*/ 1028677 w 1059150"/>
                  <a:gd name="connsiteY83" fmla="*/ 593241 h 1677459"/>
                  <a:gd name="connsiteX84" fmla="*/ 1029352 w 1059150"/>
                  <a:gd name="connsiteY84" fmla="*/ 593241 h 1677459"/>
                  <a:gd name="connsiteX85" fmla="*/ 1029689 w 1059150"/>
                  <a:gd name="connsiteY85" fmla="*/ 593410 h 1677459"/>
                  <a:gd name="connsiteX86" fmla="*/ 1029943 w 1059150"/>
                  <a:gd name="connsiteY86" fmla="*/ 593410 h 1677459"/>
                  <a:gd name="connsiteX87" fmla="*/ 1029943 w 1059150"/>
                  <a:gd name="connsiteY87" fmla="*/ 592650 h 1677459"/>
                  <a:gd name="connsiteX88" fmla="*/ 1030196 w 1059150"/>
                  <a:gd name="connsiteY88" fmla="*/ 592481 h 1677459"/>
                  <a:gd name="connsiteX89" fmla="*/ 1030196 w 1059150"/>
                  <a:gd name="connsiteY89" fmla="*/ 592060 h 1677459"/>
                  <a:gd name="connsiteX90" fmla="*/ 1029943 w 1059150"/>
                  <a:gd name="connsiteY90" fmla="*/ 591806 h 1677459"/>
                  <a:gd name="connsiteX91" fmla="*/ 1029520 w 1059150"/>
                  <a:gd name="connsiteY91" fmla="*/ 591469 h 1677459"/>
                  <a:gd name="connsiteX92" fmla="*/ 1028677 w 1059150"/>
                  <a:gd name="connsiteY92" fmla="*/ 591469 h 1677459"/>
                  <a:gd name="connsiteX93" fmla="*/ 1028677 w 1059150"/>
                  <a:gd name="connsiteY93" fmla="*/ 587756 h 1677459"/>
                  <a:gd name="connsiteX94" fmla="*/ 1029014 w 1059150"/>
                  <a:gd name="connsiteY94" fmla="*/ 586660 h 1677459"/>
                  <a:gd name="connsiteX95" fmla="*/ 1029689 w 1059150"/>
                  <a:gd name="connsiteY95" fmla="*/ 585731 h 1677459"/>
                  <a:gd name="connsiteX96" fmla="*/ 1031209 w 1059150"/>
                  <a:gd name="connsiteY96" fmla="*/ 584550 h 1677459"/>
                  <a:gd name="connsiteX97" fmla="*/ 1032306 w 1059150"/>
                  <a:gd name="connsiteY97" fmla="*/ 584550 h 1677459"/>
                  <a:gd name="connsiteX98" fmla="*/ 1033995 w 1059150"/>
                  <a:gd name="connsiteY98" fmla="*/ 585647 h 1677459"/>
                  <a:gd name="connsiteX99" fmla="*/ 1034332 w 1059150"/>
                  <a:gd name="connsiteY99" fmla="*/ 585647 h 1677459"/>
                  <a:gd name="connsiteX100" fmla="*/ 1029774 w 1059150"/>
                  <a:gd name="connsiteY100" fmla="*/ 581006 h 1677459"/>
                  <a:gd name="connsiteX101" fmla="*/ 1027495 w 1059150"/>
                  <a:gd name="connsiteY101" fmla="*/ 579066 h 1677459"/>
                  <a:gd name="connsiteX102" fmla="*/ 1027495 w 1059150"/>
                  <a:gd name="connsiteY102" fmla="*/ 577378 h 1677459"/>
                  <a:gd name="connsiteX103" fmla="*/ 1028339 w 1059150"/>
                  <a:gd name="connsiteY103" fmla="*/ 575691 h 1677459"/>
                  <a:gd name="connsiteX104" fmla="*/ 1029183 w 1059150"/>
                  <a:gd name="connsiteY104" fmla="*/ 575269 h 1677459"/>
                  <a:gd name="connsiteX105" fmla="*/ 1029943 w 1059150"/>
                  <a:gd name="connsiteY105" fmla="*/ 575860 h 1677459"/>
                  <a:gd name="connsiteX106" fmla="*/ 1031378 w 1059150"/>
                  <a:gd name="connsiteY106" fmla="*/ 575860 h 1677459"/>
                  <a:gd name="connsiteX107" fmla="*/ 1030280 w 1059150"/>
                  <a:gd name="connsiteY107" fmla="*/ 574763 h 1677459"/>
                  <a:gd name="connsiteX108" fmla="*/ 1028677 w 1059150"/>
                  <a:gd name="connsiteY108" fmla="*/ 572906 h 1677459"/>
                  <a:gd name="connsiteX109" fmla="*/ 1028845 w 1059150"/>
                  <a:gd name="connsiteY109" fmla="*/ 572485 h 1677459"/>
                  <a:gd name="connsiteX110" fmla="*/ 1029183 w 1059150"/>
                  <a:gd name="connsiteY110" fmla="*/ 572316 h 1677459"/>
                  <a:gd name="connsiteX111" fmla="*/ 1031124 w 1059150"/>
                  <a:gd name="connsiteY111" fmla="*/ 574088 h 1677459"/>
                  <a:gd name="connsiteX112" fmla="*/ 1032222 w 1059150"/>
                  <a:gd name="connsiteY112" fmla="*/ 574088 h 1677459"/>
                  <a:gd name="connsiteX113" fmla="*/ 1031715 w 1059150"/>
                  <a:gd name="connsiteY113" fmla="*/ 567338 h 1677459"/>
                  <a:gd name="connsiteX114" fmla="*/ 1028423 w 1059150"/>
                  <a:gd name="connsiteY114" fmla="*/ 562022 h 1677459"/>
                  <a:gd name="connsiteX115" fmla="*/ 1027579 w 1059150"/>
                  <a:gd name="connsiteY115" fmla="*/ 560672 h 1677459"/>
                  <a:gd name="connsiteX116" fmla="*/ 1026566 w 1059150"/>
                  <a:gd name="connsiteY116" fmla="*/ 558900 h 1677459"/>
                  <a:gd name="connsiteX117" fmla="*/ 1026397 w 1059150"/>
                  <a:gd name="connsiteY117" fmla="*/ 558647 h 1677459"/>
                  <a:gd name="connsiteX118" fmla="*/ 1026397 w 1059150"/>
                  <a:gd name="connsiteY118" fmla="*/ 554175 h 1677459"/>
                  <a:gd name="connsiteX119" fmla="*/ 1020657 w 1059150"/>
                  <a:gd name="connsiteY119" fmla="*/ 552741 h 1677459"/>
                  <a:gd name="connsiteX120" fmla="*/ 1012300 w 1059150"/>
                  <a:gd name="connsiteY120" fmla="*/ 545484 h 1677459"/>
                  <a:gd name="connsiteX121" fmla="*/ 1012300 w 1059150"/>
                  <a:gd name="connsiteY121" fmla="*/ 544388 h 1677459"/>
                  <a:gd name="connsiteX122" fmla="*/ 1012047 w 1059150"/>
                  <a:gd name="connsiteY122" fmla="*/ 543291 h 1677459"/>
                  <a:gd name="connsiteX123" fmla="*/ 1012047 w 1059150"/>
                  <a:gd name="connsiteY123" fmla="*/ 542785 h 1677459"/>
                  <a:gd name="connsiteX124" fmla="*/ 1009261 w 1059150"/>
                  <a:gd name="connsiteY124" fmla="*/ 542531 h 1677459"/>
                  <a:gd name="connsiteX125" fmla="*/ 1003859 w 1059150"/>
                  <a:gd name="connsiteY125" fmla="*/ 537385 h 1677459"/>
                  <a:gd name="connsiteX126" fmla="*/ 998287 w 1059150"/>
                  <a:gd name="connsiteY126" fmla="*/ 532069 h 1677459"/>
                  <a:gd name="connsiteX127" fmla="*/ 995670 w 1059150"/>
                  <a:gd name="connsiteY127" fmla="*/ 530719 h 1677459"/>
                  <a:gd name="connsiteX128" fmla="*/ 992969 w 1059150"/>
                  <a:gd name="connsiteY128" fmla="*/ 530128 h 1677459"/>
                  <a:gd name="connsiteX129" fmla="*/ 969164 w 1059150"/>
                  <a:gd name="connsiteY129" fmla="*/ 531394 h 1677459"/>
                  <a:gd name="connsiteX130" fmla="*/ 952281 w 1059150"/>
                  <a:gd name="connsiteY130" fmla="*/ 532491 h 1677459"/>
                  <a:gd name="connsiteX131" fmla="*/ 950340 w 1059150"/>
                  <a:gd name="connsiteY131" fmla="*/ 531563 h 1677459"/>
                  <a:gd name="connsiteX132" fmla="*/ 948567 w 1059150"/>
                  <a:gd name="connsiteY132" fmla="*/ 529875 h 1677459"/>
                  <a:gd name="connsiteX133" fmla="*/ 943249 w 1059150"/>
                  <a:gd name="connsiteY133" fmla="*/ 529285 h 1677459"/>
                  <a:gd name="connsiteX134" fmla="*/ 937846 w 1059150"/>
                  <a:gd name="connsiteY134" fmla="*/ 528272 h 1677459"/>
                  <a:gd name="connsiteX135" fmla="*/ 933963 w 1059150"/>
                  <a:gd name="connsiteY135" fmla="*/ 527091 h 1677459"/>
                  <a:gd name="connsiteX136" fmla="*/ 930165 w 1059150"/>
                  <a:gd name="connsiteY136" fmla="*/ 527260 h 1677459"/>
                  <a:gd name="connsiteX137" fmla="*/ 924762 w 1059150"/>
                  <a:gd name="connsiteY137" fmla="*/ 527091 h 1677459"/>
                  <a:gd name="connsiteX138" fmla="*/ 910580 w 1059150"/>
                  <a:gd name="connsiteY138" fmla="*/ 526669 h 1677459"/>
                  <a:gd name="connsiteX139" fmla="*/ 909652 w 1059150"/>
                  <a:gd name="connsiteY139" fmla="*/ 526922 h 1677459"/>
                  <a:gd name="connsiteX140" fmla="*/ 908976 w 1059150"/>
                  <a:gd name="connsiteY140" fmla="*/ 527428 h 1677459"/>
                  <a:gd name="connsiteX141" fmla="*/ 900366 w 1059150"/>
                  <a:gd name="connsiteY141" fmla="*/ 544725 h 1677459"/>
                  <a:gd name="connsiteX142" fmla="*/ 900028 w 1059150"/>
                  <a:gd name="connsiteY142" fmla="*/ 544978 h 1677459"/>
                  <a:gd name="connsiteX143" fmla="*/ 899775 w 1059150"/>
                  <a:gd name="connsiteY143" fmla="*/ 544978 h 1677459"/>
                  <a:gd name="connsiteX144" fmla="*/ 897581 w 1059150"/>
                  <a:gd name="connsiteY144" fmla="*/ 543713 h 1677459"/>
                  <a:gd name="connsiteX145" fmla="*/ 892431 w 1059150"/>
                  <a:gd name="connsiteY145" fmla="*/ 545906 h 1677459"/>
                  <a:gd name="connsiteX146" fmla="*/ 891840 w 1059150"/>
                  <a:gd name="connsiteY146" fmla="*/ 547256 h 1677459"/>
                  <a:gd name="connsiteX147" fmla="*/ 892009 w 1059150"/>
                  <a:gd name="connsiteY147" fmla="*/ 547594 h 1677459"/>
                  <a:gd name="connsiteX148" fmla="*/ 893022 w 1059150"/>
                  <a:gd name="connsiteY148" fmla="*/ 547341 h 1677459"/>
                  <a:gd name="connsiteX149" fmla="*/ 895977 w 1059150"/>
                  <a:gd name="connsiteY149" fmla="*/ 550716 h 1677459"/>
                  <a:gd name="connsiteX150" fmla="*/ 893697 w 1059150"/>
                  <a:gd name="connsiteY150" fmla="*/ 554260 h 1677459"/>
                  <a:gd name="connsiteX151" fmla="*/ 893107 w 1059150"/>
                  <a:gd name="connsiteY151" fmla="*/ 555947 h 1677459"/>
                  <a:gd name="connsiteX152" fmla="*/ 890236 w 1059150"/>
                  <a:gd name="connsiteY152" fmla="*/ 558310 h 1677459"/>
                  <a:gd name="connsiteX153" fmla="*/ 889477 w 1059150"/>
                  <a:gd name="connsiteY153" fmla="*/ 558985 h 1677459"/>
                  <a:gd name="connsiteX154" fmla="*/ 888970 w 1059150"/>
                  <a:gd name="connsiteY154" fmla="*/ 559153 h 1677459"/>
                  <a:gd name="connsiteX155" fmla="*/ 888633 w 1059150"/>
                  <a:gd name="connsiteY155" fmla="*/ 559322 h 1677459"/>
                  <a:gd name="connsiteX156" fmla="*/ 887957 w 1059150"/>
                  <a:gd name="connsiteY156" fmla="*/ 559491 h 1677459"/>
                  <a:gd name="connsiteX157" fmla="*/ 887957 w 1059150"/>
                  <a:gd name="connsiteY157" fmla="*/ 559828 h 1677459"/>
                  <a:gd name="connsiteX158" fmla="*/ 886353 w 1059150"/>
                  <a:gd name="connsiteY158" fmla="*/ 560166 h 1677459"/>
                  <a:gd name="connsiteX159" fmla="*/ 886016 w 1059150"/>
                  <a:gd name="connsiteY159" fmla="*/ 559997 h 1677459"/>
                  <a:gd name="connsiteX160" fmla="*/ 882892 w 1059150"/>
                  <a:gd name="connsiteY160" fmla="*/ 557803 h 1677459"/>
                  <a:gd name="connsiteX161" fmla="*/ 881035 w 1059150"/>
                  <a:gd name="connsiteY161" fmla="*/ 557213 h 1677459"/>
                  <a:gd name="connsiteX162" fmla="*/ 880782 w 1059150"/>
                  <a:gd name="connsiteY162" fmla="*/ 557719 h 1677459"/>
                  <a:gd name="connsiteX163" fmla="*/ 880782 w 1059150"/>
                  <a:gd name="connsiteY163" fmla="*/ 558394 h 1677459"/>
                  <a:gd name="connsiteX164" fmla="*/ 881879 w 1059150"/>
                  <a:gd name="connsiteY164" fmla="*/ 558563 h 1677459"/>
                  <a:gd name="connsiteX165" fmla="*/ 882217 w 1059150"/>
                  <a:gd name="connsiteY165" fmla="*/ 558563 h 1677459"/>
                  <a:gd name="connsiteX166" fmla="*/ 883061 w 1059150"/>
                  <a:gd name="connsiteY166" fmla="*/ 558900 h 1677459"/>
                  <a:gd name="connsiteX167" fmla="*/ 883483 w 1059150"/>
                  <a:gd name="connsiteY167" fmla="*/ 559238 h 1677459"/>
                  <a:gd name="connsiteX168" fmla="*/ 883737 w 1059150"/>
                  <a:gd name="connsiteY168" fmla="*/ 559913 h 1677459"/>
                  <a:gd name="connsiteX169" fmla="*/ 883737 w 1059150"/>
                  <a:gd name="connsiteY169" fmla="*/ 560335 h 1677459"/>
                  <a:gd name="connsiteX170" fmla="*/ 883230 w 1059150"/>
                  <a:gd name="connsiteY170" fmla="*/ 561094 h 1677459"/>
                  <a:gd name="connsiteX171" fmla="*/ 881964 w 1059150"/>
                  <a:gd name="connsiteY171" fmla="*/ 562022 h 1677459"/>
                  <a:gd name="connsiteX172" fmla="*/ 880782 w 1059150"/>
                  <a:gd name="connsiteY172" fmla="*/ 562275 h 1677459"/>
                  <a:gd name="connsiteX173" fmla="*/ 879938 w 1059150"/>
                  <a:gd name="connsiteY173" fmla="*/ 562275 h 1677459"/>
                  <a:gd name="connsiteX174" fmla="*/ 879178 w 1059150"/>
                  <a:gd name="connsiteY174" fmla="*/ 562106 h 1677459"/>
                  <a:gd name="connsiteX175" fmla="*/ 878503 w 1059150"/>
                  <a:gd name="connsiteY175" fmla="*/ 561769 h 1677459"/>
                  <a:gd name="connsiteX176" fmla="*/ 877996 w 1059150"/>
                  <a:gd name="connsiteY176" fmla="*/ 561094 h 1677459"/>
                  <a:gd name="connsiteX177" fmla="*/ 877996 w 1059150"/>
                  <a:gd name="connsiteY177" fmla="*/ 559406 h 1677459"/>
                  <a:gd name="connsiteX178" fmla="*/ 878165 w 1059150"/>
                  <a:gd name="connsiteY178" fmla="*/ 559153 h 1677459"/>
                  <a:gd name="connsiteX179" fmla="*/ 878587 w 1059150"/>
                  <a:gd name="connsiteY179" fmla="*/ 558900 h 1677459"/>
                  <a:gd name="connsiteX180" fmla="*/ 879769 w 1059150"/>
                  <a:gd name="connsiteY180" fmla="*/ 557803 h 1677459"/>
                  <a:gd name="connsiteX181" fmla="*/ 879769 w 1059150"/>
                  <a:gd name="connsiteY181" fmla="*/ 557803 h 1677459"/>
                  <a:gd name="connsiteX182" fmla="*/ 879516 w 1059150"/>
                  <a:gd name="connsiteY182" fmla="*/ 557550 h 1677459"/>
                  <a:gd name="connsiteX183" fmla="*/ 879263 w 1059150"/>
                  <a:gd name="connsiteY183" fmla="*/ 557128 h 1677459"/>
                  <a:gd name="connsiteX184" fmla="*/ 873353 w 1059150"/>
                  <a:gd name="connsiteY184" fmla="*/ 556875 h 1677459"/>
                  <a:gd name="connsiteX185" fmla="*/ 873522 w 1059150"/>
                  <a:gd name="connsiteY185" fmla="*/ 557213 h 1677459"/>
                  <a:gd name="connsiteX186" fmla="*/ 873522 w 1059150"/>
                  <a:gd name="connsiteY186" fmla="*/ 557550 h 1677459"/>
                  <a:gd name="connsiteX187" fmla="*/ 873944 w 1059150"/>
                  <a:gd name="connsiteY187" fmla="*/ 558141 h 1677459"/>
                  <a:gd name="connsiteX188" fmla="*/ 873944 w 1059150"/>
                  <a:gd name="connsiteY188" fmla="*/ 558816 h 1677459"/>
                  <a:gd name="connsiteX189" fmla="*/ 873776 w 1059150"/>
                  <a:gd name="connsiteY189" fmla="*/ 559238 h 1677459"/>
                  <a:gd name="connsiteX190" fmla="*/ 873860 w 1059150"/>
                  <a:gd name="connsiteY190" fmla="*/ 559238 h 1677459"/>
                  <a:gd name="connsiteX191" fmla="*/ 873860 w 1059150"/>
                  <a:gd name="connsiteY191" fmla="*/ 559744 h 1677459"/>
                  <a:gd name="connsiteX192" fmla="*/ 873353 w 1059150"/>
                  <a:gd name="connsiteY192" fmla="*/ 559997 h 1677459"/>
                  <a:gd name="connsiteX193" fmla="*/ 873185 w 1059150"/>
                  <a:gd name="connsiteY193" fmla="*/ 560250 h 1677459"/>
                  <a:gd name="connsiteX194" fmla="*/ 873185 w 1059150"/>
                  <a:gd name="connsiteY194" fmla="*/ 560672 h 1677459"/>
                  <a:gd name="connsiteX195" fmla="*/ 872931 w 1059150"/>
                  <a:gd name="connsiteY195" fmla="*/ 560841 h 1677459"/>
                  <a:gd name="connsiteX196" fmla="*/ 872509 w 1059150"/>
                  <a:gd name="connsiteY196" fmla="*/ 560503 h 1677459"/>
                  <a:gd name="connsiteX197" fmla="*/ 872087 w 1059150"/>
                  <a:gd name="connsiteY197" fmla="*/ 560503 h 1677459"/>
                  <a:gd name="connsiteX198" fmla="*/ 871750 w 1059150"/>
                  <a:gd name="connsiteY198" fmla="*/ 560925 h 1677459"/>
                  <a:gd name="connsiteX199" fmla="*/ 871750 w 1059150"/>
                  <a:gd name="connsiteY199" fmla="*/ 561516 h 1677459"/>
                  <a:gd name="connsiteX200" fmla="*/ 871919 w 1059150"/>
                  <a:gd name="connsiteY200" fmla="*/ 562106 h 1677459"/>
                  <a:gd name="connsiteX201" fmla="*/ 871581 w 1059150"/>
                  <a:gd name="connsiteY201" fmla="*/ 562359 h 1677459"/>
                  <a:gd name="connsiteX202" fmla="*/ 871074 w 1059150"/>
                  <a:gd name="connsiteY202" fmla="*/ 561938 h 1677459"/>
                  <a:gd name="connsiteX203" fmla="*/ 870568 w 1059150"/>
                  <a:gd name="connsiteY203" fmla="*/ 562191 h 1677459"/>
                  <a:gd name="connsiteX204" fmla="*/ 870399 w 1059150"/>
                  <a:gd name="connsiteY204" fmla="*/ 562191 h 1677459"/>
                  <a:gd name="connsiteX205" fmla="*/ 870821 w 1059150"/>
                  <a:gd name="connsiteY205" fmla="*/ 561431 h 1677459"/>
                  <a:gd name="connsiteX206" fmla="*/ 870652 w 1059150"/>
                  <a:gd name="connsiteY206" fmla="*/ 561263 h 1677459"/>
                  <a:gd name="connsiteX207" fmla="*/ 870230 w 1059150"/>
                  <a:gd name="connsiteY207" fmla="*/ 561263 h 1677459"/>
                  <a:gd name="connsiteX208" fmla="*/ 869808 w 1059150"/>
                  <a:gd name="connsiteY208" fmla="*/ 561431 h 1677459"/>
                  <a:gd name="connsiteX209" fmla="*/ 869808 w 1059150"/>
                  <a:gd name="connsiteY209" fmla="*/ 561178 h 1677459"/>
                  <a:gd name="connsiteX210" fmla="*/ 869977 w 1059150"/>
                  <a:gd name="connsiteY210" fmla="*/ 561178 h 1677459"/>
                  <a:gd name="connsiteX211" fmla="*/ 870315 w 1059150"/>
                  <a:gd name="connsiteY211" fmla="*/ 560925 h 1677459"/>
                  <a:gd name="connsiteX212" fmla="*/ 870315 w 1059150"/>
                  <a:gd name="connsiteY212" fmla="*/ 560756 h 1677459"/>
                  <a:gd name="connsiteX213" fmla="*/ 870146 w 1059150"/>
                  <a:gd name="connsiteY213" fmla="*/ 560756 h 1677459"/>
                  <a:gd name="connsiteX214" fmla="*/ 870146 w 1059150"/>
                  <a:gd name="connsiteY214" fmla="*/ 560503 h 1677459"/>
                  <a:gd name="connsiteX215" fmla="*/ 870483 w 1059150"/>
                  <a:gd name="connsiteY215" fmla="*/ 560503 h 1677459"/>
                  <a:gd name="connsiteX216" fmla="*/ 870483 w 1059150"/>
                  <a:gd name="connsiteY216" fmla="*/ 559913 h 1677459"/>
                  <a:gd name="connsiteX217" fmla="*/ 870061 w 1059150"/>
                  <a:gd name="connsiteY217" fmla="*/ 559913 h 1677459"/>
                  <a:gd name="connsiteX218" fmla="*/ 869893 w 1059150"/>
                  <a:gd name="connsiteY218" fmla="*/ 560166 h 1677459"/>
                  <a:gd name="connsiteX219" fmla="*/ 869386 w 1059150"/>
                  <a:gd name="connsiteY219" fmla="*/ 560166 h 1677459"/>
                  <a:gd name="connsiteX220" fmla="*/ 869217 w 1059150"/>
                  <a:gd name="connsiteY220" fmla="*/ 560588 h 1677459"/>
                  <a:gd name="connsiteX221" fmla="*/ 868458 w 1059150"/>
                  <a:gd name="connsiteY221" fmla="*/ 560588 h 1677459"/>
                  <a:gd name="connsiteX222" fmla="*/ 868626 w 1059150"/>
                  <a:gd name="connsiteY222" fmla="*/ 560419 h 1677459"/>
                  <a:gd name="connsiteX223" fmla="*/ 868626 w 1059150"/>
                  <a:gd name="connsiteY223" fmla="*/ 560081 h 1677459"/>
                  <a:gd name="connsiteX224" fmla="*/ 868458 w 1059150"/>
                  <a:gd name="connsiteY224" fmla="*/ 560081 h 1677459"/>
                  <a:gd name="connsiteX225" fmla="*/ 868458 w 1059150"/>
                  <a:gd name="connsiteY225" fmla="*/ 559913 h 1677459"/>
                  <a:gd name="connsiteX226" fmla="*/ 868795 w 1059150"/>
                  <a:gd name="connsiteY226" fmla="*/ 559660 h 1677459"/>
                  <a:gd name="connsiteX227" fmla="*/ 868626 w 1059150"/>
                  <a:gd name="connsiteY227" fmla="*/ 559491 h 1677459"/>
                  <a:gd name="connsiteX228" fmla="*/ 868626 w 1059150"/>
                  <a:gd name="connsiteY228" fmla="*/ 559238 h 1677459"/>
                  <a:gd name="connsiteX229" fmla="*/ 868879 w 1059150"/>
                  <a:gd name="connsiteY229" fmla="*/ 559238 h 1677459"/>
                  <a:gd name="connsiteX230" fmla="*/ 868879 w 1059150"/>
                  <a:gd name="connsiteY230" fmla="*/ 558816 h 1677459"/>
                  <a:gd name="connsiteX231" fmla="*/ 866938 w 1059150"/>
                  <a:gd name="connsiteY231" fmla="*/ 558647 h 1677459"/>
                  <a:gd name="connsiteX232" fmla="*/ 864575 w 1059150"/>
                  <a:gd name="connsiteY232" fmla="*/ 559069 h 1677459"/>
                  <a:gd name="connsiteX233" fmla="*/ 862971 w 1059150"/>
                  <a:gd name="connsiteY233" fmla="*/ 559660 h 1677459"/>
                  <a:gd name="connsiteX234" fmla="*/ 859847 w 1059150"/>
                  <a:gd name="connsiteY234" fmla="*/ 560841 h 1677459"/>
                  <a:gd name="connsiteX235" fmla="*/ 859847 w 1059150"/>
                  <a:gd name="connsiteY235" fmla="*/ 561263 h 1677459"/>
                  <a:gd name="connsiteX236" fmla="*/ 859678 w 1059150"/>
                  <a:gd name="connsiteY236" fmla="*/ 561769 h 1677459"/>
                  <a:gd name="connsiteX237" fmla="*/ 860354 w 1059150"/>
                  <a:gd name="connsiteY237" fmla="*/ 561431 h 1677459"/>
                  <a:gd name="connsiteX238" fmla="*/ 860354 w 1059150"/>
                  <a:gd name="connsiteY238" fmla="*/ 561769 h 1677459"/>
                  <a:gd name="connsiteX239" fmla="*/ 859932 w 1059150"/>
                  <a:gd name="connsiteY239" fmla="*/ 562106 h 1677459"/>
                  <a:gd name="connsiteX240" fmla="*/ 859425 w 1059150"/>
                  <a:gd name="connsiteY240" fmla="*/ 562444 h 1677459"/>
                  <a:gd name="connsiteX241" fmla="*/ 859256 w 1059150"/>
                  <a:gd name="connsiteY241" fmla="*/ 563288 h 1677459"/>
                  <a:gd name="connsiteX242" fmla="*/ 859594 w 1059150"/>
                  <a:gd name="connsiteY242" fmla="*/ 563625 h 1677459"/>
                  <a:gd name="connsiteX243" fmla="*/ 858750 w 1059150"/>
                  <a:gd name="connsiteY243" fmla="*/ 563625 h 1677459"/>
                  <a:gd name="connsiteX244" fmla="*/ 858750 w 1059150"/>
                  <a:gd name="connsiteY244" fmla="*/ 563203 h 1677459"/>
                  <a:gd name="connsiteX245" fmla="*/ 858497 w 1059150"/>
                  <a:gd name="connsiteY245" fmla="*/ 562866 h 1677459"/>
                  <a:gd name="connsiteX246" fmla="*/ 858497 w 1059150"/>
                  <a:gd name="connsiteY246" fmla="*/ 562697 h 1677459"/>
                  <a:gd name="connsiteX247" fmla="*/ 858665 w 1059150"/>
                  <a:gd name="connsiteY247" fmla="*/ 562528 h 1677459"/>
                  <a:gd name="connsiteX248" fmla="*/ 858665 w 1059150"/>
                  <a:gd name="connsiteY248" fmla="*/ 562191 h 1677459"/>
                  <a:gd name="connsiteX249" fmla="*/ 858159 w 1059150"/>
                  <a:gd name="connsiteY249" fmla="*/ 561938 h 1677459"/>
                  <a:gd name="connsiteX250" fmla="*/ 857990 w 1059150"/>
                  <a:gd name="connsiteY250" fmla="*/ 561516 h 1677459"/>
                  <a:gd name="connsiteX251" fmla="*/ 857652 w 1059150"/>
                  <a:gd name="connsiteY251" fmla="*/ 561347 h 1677459"/>
                  <a:gd name="connsiteX252" fmla="*/ 857652 w 1059150"/>
                  <a:gd name="connsiteY252" fmla="*/ 561178 h 1677459"/>
                  <a:gd name="connsiteX253" fmla="*/ 857821 w 1059150"/>
                  <a:gd name="connsiteY253" fmla="*/ 560925 h 1677459"/>
                  <a:gd name="connsiteX254" fmla="*/ 857399 w 1059150"/>
                  <a:gd name="connsiteY254" fmla="*/ 560419 h 1677459"/>
                  <a:gd name="connsiteX255" fmla="*/ 856977 w 1059150"/>
                  <a:gd name="connsiteY255" fmla="*/ 560419 h 1677459"/>
                  <a:gd name="connsiteX256" fmla="*/ 856471 w 1059150"/>
                  <a:gd name="connsiteY256" fmla="*/ 559997 h 1677459"/>
                  <a:gd name="connsiteX257" fmla="*/ 856217 w 1059150"/>
                  <a:gd name="connsiteY257" fmla="*/ 559997 h 1677459"/>
                  <a:gd name="connsiteX258" fmla="*/ 856217 w 1059150"/>
                  <a:gd name="connsiteY258" fmla="*/ 559828 h 1677459"/>
                  <a:gd name="connsiteX259" fmla="*/ 856555 w 1059150"/>
                  <a:gd name="connsiteY259" fmla="*/ 559406 h 1677459"/>
                  <a:gd name="connsiteX260" fmla="*/ 856555 w 1059150"/>
                  <a:gd name="connsiteY260" fmla="*/ 558900 h 1677459"/>
                  <a:gd name="connsiteX261" fmla="*/ 856977 w 1059150"/>
                  <a:gd name="connsiteY261" fmla="*/ 557466 h 1677459"/>
                  <a:gd name="connsiteX262" fmla="*/ 857230 w 1059150"/>
                  <a:gd name="connsiteY262" fmla="*/ 557128 h 1677459"/>
                  <a:gd name="connsiteX263" fmla="*/ 855120 w 1059150"/>
                  <a:gd name="connsiteY263" fmla="*/ 557550 h 1677459"/>
                  <a:gd name="connsiteX264" fmla="*/ 853769 w 1059150"/>
                  <a:gd name="connsiteY264" fmla="*/ 558056 h 1677459"/>
                  <a:gd name="connsiteX265" fmla="*/ 850899 w 1059150"/>
                  <a:gd name="connsiteY265" fmla="*/ 560419 h 1677459"/>
                  <a:gd name="connsiteX266" fmla="*/ 850224 w 1059150"/>
                  <a:gd name="connsiteY266" fmla="*/ 560419 h 1677459"/>
                  <a:gd name="connsiteX267" fmla="*/ 849886 w 1059150"/>
                  <a:gd name="connsiteY267" fmla="*/ 560166 h 1677459"/>
                  <a:gd name="connsiteX268" fmla="*/ 849886 w 1059150"/>
                  <a:gd name="connsiteY268" fmla="*/ 559491 h 1677459"/>
                  <a:gd name="connsiteX269" fmla="*/ 850393 w 1059150"/>
                  <a:gd name="connsiteY269" fmla="*/ 558394 h 1677459"/>
                  <a:gd name="connsiteX270" fmla="*/ 851575 w 1059150"/>
                  <a:gd name="connsiteY270" fmla="*/ 555610 h 1677459"/>
                  <a:gd name="connsiteX271" fmla="*/ 852081 w 1059150"/>
                  <a:gd name="connsiteY271" fmla="*/ 552825 h 1677459"/>
                  <a:gd name="connsiteX272" fmla="*/ 851912 w 1059150"/>
                  <a:gd name="connsiteY272" fmla="*/ 552656 h 1677459"/>
                  <a:gd name="connsiteX273" fmla="*/ 851659 w 1059150"/>
                  <a:gd name="connsiteY273" fmla="*/ 552994 h 1677459"/>
                  <a:gd name="connsiteX274" fmla="*/ 850477 w 1059150"/>
                  <a:gd name="connsiteY274" fmla="*/ 553331 h 1677459"/>
                  <a:gd name="connsiteX275" fmla="*/ 849549 w 1059150"/>
                  <a:gd name="connsiteY275" fmla="*/ 554175 h 1677459"/>
                  <a:gd name="connsiteX276" fmla="*/ 848620 w 1059150"/>
                  <a:gd name="connsiteY276" fmla="*/ 555019 h 1677459"/>
                  <a:gd name="connsiteX277" fmla="*/ 849042 w 1059150"/>
                  <a:gd name="connsiteY277" fmla="*/ 556284 h 1677459"/>
                  <a:gd name="connsiteX278" fmla="*/ 848873 w 1059150"/>
                  <a:gd name="connsiteY278" fmla="*/ 556875 h 1677459"/>
                  <a:gd name="connsiteX279" fmla="*/ 848198 w 1059150"/>
                  <a:gd name="connsiteY279" fmla="*/ 557297 h 1677459"/>
                  <a:gd name="connsiteX280" fmla="*/ 847523 w 1059150"/>
                  <a:gd name="connsiteY280" fmla="*/ 555947 h 1677459"/>
                  <a:gd name="connsiteX281" fmla="*/ 844737 w 1059150"/>
                  <a:gd name="connsiteY281" fmla="*/ 553078 h 1677459"/>
                  <a:gd name="connsiteX282" fmla="*/ 843386 w 1059150"/>
                  <a:gd name="connsiteY282" fmla="*/ 551391 h 1677459"/>
                  <a:gd name="connsiteX283" fmla="*/ 841782 w 1059150"/>
                  <a:gd name="connsiteY283" fmla="*/ 549450 h 1677459"/>
                  <a:gd name="connsiteX284" fmla="*/ 840348 w 1059150"/>
                  <a:gd name="connsiteY284" fmla="*/ 548606 h 1677459"/>
                  <a:gd name="connsiteX285" fmla="*/ 838321 w 1059150"/>
                  <a:gd name="connsiteY285" fmla="*/ 546581 h 1677459"/>
                  <a:gd name="connsiteX286" fmla="*/ 839081 w 1059150"/>
                  <a:gd name="connsiteY286" fmla="*/ 545569 h 1677459"/>
                  <a:gd name="connsiteX287" fmla="*/ 837899 w 1059150"/>
                  <a:gd name="connsiteY287" fmla="*/ 544219 h 1677459"/>
                  <a:gd name="connsiteX288" fmla="*/ 835367 w 1059150"/>
                  <a:gd name="connsiteY288" fmla="*/ 541013 h 1677459"/>
                  <a:gd name="connsiteX289" fmla="*/ 833594 w 1059150"/>
                  <a:gd name="connsiteY289" fmla="*/ 539663 h 1677459"/>
                  <a:gd name="connsiteX290" fmla="*/ 832244 w 1059150"/>
                  <a:gd name="connsiteY290" fmla="*/ 538144 h 1677459"/>
                  <a:gd name="connsiteX291" fmla="*/ 830724 w 1059150"/>
                  <a:gd name="connsiteY291" fmla="*/ 536710 h 1677459"/>
                  <a:gd name="connsiteX292" fmla="*/ 830471 w 1059150"/>
                  <a:gd name="connsiteY292" fmla="*/ 536456 h 1677459"/>
                  <a:gd name="connsiteX293" fmla="*/ 830471 w 1059150"/>
                  <a:gd name="connsiteY293" fmla="*/ 535866 h 1677459"/>
                  <a:gd name="connsiteX294" fmla="*/ 830724 w 1059150"/>
                  <a:gd name="connsiteY294" fmla="*/ 535697 h 1677459"/>
                  <a:gd name="connsiteX295" fmla="*/ 831737 w 1059150"/>
                  <a:gd name="connsiteY295" fmla="*/ 536456 h 1677459"/>
                  <a:gd name="connsiteX296" fmla="*/ 832581 w 1059150"/>
                  <a:gd name="connsiteY296" fmla="*/ 536456 h 1677459"/>
                  <a:gd name="connsiteX297" fmla="*/ 832244 w 1059150"/>
                  <a:gd name="connsiteY297" fmla="*/ 536288 h 1677459"/>
                  <a:gd name="connsiteX298" fmla="*/ 831568 w 1059150"/>
                  <a:gd name="connsiteY298" fmla="*/ 536119 h 1677459"/>
                  <a:gd name="connsiteX299" fmla="*/ 831315 w 1059150"/>
                  <a:gd name="connsiteY299" fmla="*/ 535950 h 1677459"/>
                  <a:gd name="connsiteX300" fmla="*/ 830977 w 1059150"/>
                  <a:gd name="connsiteY300" fmla="*/ 535613 h 1677459"/>
                  <a:gd name="connsiteX301" fmla="*/ 830977 w 1059150"/>
                  <a:gd name="connsiteY301" fmla="*/ 535360 h 1677459"/>
                  <a:gd name="connsiteX302" fmla="*/ 831400 w 1059150"/>
                  <a:gd name="connsiteY302" fmla="*/ 535106 h 1677459"/>
                  <a:gd name="connsiteX303" fmla="*/ 832328 w 1059150"/>
                  <a:gd name="connsiteY303" fmla="*/ 535106 h 1677459"/>
                  <a:gd name="connsiteX304" fmla="*/ 833172 w 1059150"/>
                  <a:gd name="connsiteY304" fmla="*/ 535360 h 1677459"/>
                  <a:gd name="connsiteX305" fmla="*/ 834101 w 1059150"/>
                  <a:gd name="connsiteY305" fmla="*/ 535950 h 1677459"/>
                  <a:gd name="connsiteX306" fmla="*/ 834101 w 1059150"/>
                  <a:gd name="connsiteY306" fmla="*/ 536794 h 1677459"/>
                  <a:gd name="connsiteX307" fmla="*/ 834945 w 1059150"/>
                  <a:gd name="connsiteY307" fmla="*/ 537131 h 1677459"/>
                  <a:gd name="connsiteX308" fmla="*/ 834945 w 1059150"/>
                  <a:gd name="connsiteY308" fmla="*/ 537638 h 1677459"/>
                  <a:gd name="connsiteX309" fmla="*/ 835705 w 1059150"/>
                  <a:gd name="connsiteY309" fmla="*/ 537638 h 1677459"/>
                  <a:gd name="connsiteX310" fmla="*/ 836380 w 1059150"/>
                  <a:gd name="connsiteY310" fmla="*/ 538903 h 1677459"/>
                  <a:gd name="connsiteX311" fmla="*/ 838828 w 1059150"/>
                  <a:gd name="connsiteY311" fmla="*/ 540084 h 1677459"/>
                  <a:gd name="connsiteX312" fmla="*/ 838321 w 1059150"/>
                  <a:gd name="connsiteY312" fmla="*/ 540253 h 1677459"/>
                  <a:gd name="connsiteX313" fmla="*/ 837984 w 1059150"/>
                  <a:gd name="connsiteY313" fmla="*/ 540675 h 1677459"/>
                  <a:gd name="connsiteX314" fmla="*/ 838744 w 1059150"/>
                  <a:gd name="connsiteY314" fmla="*/ 541181 h 1677459"/>
                  <a:gd name="connsiteX315" fmla="*/ 839757 w 1059150"/>
                  <a:gd name="connsiteY315" fmla="*/ 541688 h 1677459"/>
                  <a:gd name="connsiteX316" fmla="*/ 839757 w 1059150"/>
                  <a:gd name="connsiteY316" fmla="*/ 542025 h 1677459"/>
                  <a:gd name="connsiteX317" fmla="*/ 840770 w 1059150"/>
                  <a:gd name="connsiteY317" fmla="*/ 543038 h 1677459"/>
                  <a:gd name="connsiteX318" fmla="*/ 842120 w 1059150"/>
                  <a:gd name="connsiteY318" fmla="*/ 543628 h 1677459"/>
                  <a:gd name="connsiteX319" fmla="*/ 842795 w 1059150"/>
                  <a:gd name="connsiteY319" fmla="*/ 544725 h 1677459"/>
                  <a:gd name="connsiteX320" fmla="*/ 843133 w 1059150"/>
                  <a:gd name="connsiteY320" fmla="*/ 546919 h 1677459"/>
                  <a:gd name="connsiteX321" fmla="*/ 845919 w 1059150"/>
                  <a:gd name="connsiteY321" fmla="*/ 547931 h 1677459"/>
                  <a:gd name="connsiteX322" fmla="*/ 848283 w 1059150"/>
                  <a:gd name="connsiteY322" fmla="*/ 549113 h 1677459"/>
                  <a:gd name="connsiteX323" fmla="*/ 849886 w 1059150"/>
                  <a:gd name="connsiteY323" fmla="*/ 550800 h 1677459"/>
                  <a:gd name="connsiteX324" fmla="*/ 851321 w 1059150"/>
                  <a:gd name="connsiteY324" fmla="*/ 551981 h 1677459"/>
                  <a:gd name="connsiteX325" fmla="*/ 851490 w 1059150"/>
                  <a:gd name="connsiteY325" fmla="*/ 551560 h 1677459"/>
                  <a:gd name="connsiteX326" fmla="*/ 850646 w 1059150"/>
                  <a:gd name="connsiteY326" fmla="*/ 549956 h 1677459"/>
                  <a:gd name="connsiteX327" fmla="*/ 847185 w 1059150"/>
                  <a:gd name="connsiteY327" fmla="*/ 546497 h 1677459"/>
                  <a:gd name="connsiteX328" fmla="*/ 845328 w 1059150"/>
                  <a:gd name="connsiteY328" fmla="*/ 545147 h 1677459"/>
                  <a:gd name="connsiteX329" fmla="*/ 843893 w 1059150"/>
                  <a:gd name="connsiteY329" fmla="*/ 544472 h 1677459"/>
                  <a:gd name="connsiteX330" fmla="*/ 842795 w 1059150"/>
                  <a:gd name="connsiteY330" fmla="*/ 544303 h 1677459"/>
                  <a:gd name="connsiteX331" fmla="*/ 841698 w 1059150"/>
                  <a:gd name="connsiteY331" fmla="*/ 542616 h 1677459"/>
                  <a:gd name="connsiteX332" fmla="*/ 840094 w 1059150"/>
                  <a:gd name="connsiteY332" fmla="*/ 540928 h 1677459"/>
                  <a:gd name="connsiteX333" fmla="*/ 838321 w 1059150"/>
                  <a:gd name="connsiteY333" fmla="*/ 539663 h 1677459"/>
                  <a:gd name="connsiteX334" fmla="*/ 835958 w 1059150"/>
                  <a:gd name="connsiteY334" fmla="*/ 538481 h 1677459"/>
                  <a:gd name="connsiteX335" fmla="*/ 835536 w 1059150"/>
                  <a:gd name="connsiteY335" fmla="*/ 537469 h 1677459"/>
                  <a:gd name="connsiteX336" fmla="*/ 834270 w 1059150"/>
                  <a:gd name="connsiteY336" fmla="*/ 535866 h 1677459"/>
                  <a:gd name="connsiteX337" fmla="*/ 833425 w 1059150"/>
                  <a:gd name="connsiteY337" fmla="*/ 535191 h 1677459"/>
                  <a:gd name="connsiteX338" fmla="*/ 832581 w 1059150"/>
                  <a:gd name="connsiteY338" fmla="*/ 534853 h 1677459"/>
                  <a:gd name="connsiteX339" fmla="*/ 830893 w 1059150"/>
                  <a:gd name="connsiteY339" fmla="*/ 534853 h 1677459"/>
                  <a:gd name="connsiteX340" fmla="*/ 830049 w 1059150"/>
                  <a:gd name="connsiteY340" fmla="*/ 535360 h 1677459"/>
                  <a:gd name="connsiteX341" fmla="*/ 829289 w 1059150"/>
                  <a:gd name="connsiteY341" fmla="*/ 536035 h 1677459"/>
                  <a:gd name="connsiteX342" fmla="*/ 828107 w 1059150"/>
                  <a:gd name="connsiteY342" fmla="*/ 535275 h 1677459"/>
                  <a:gd name="connsiteX343" fmla="*/ 821185 w 1059150"/>
                  <a:gd name="connsiteY343" fmla="*/ 529031 h 1677459"/>
                  <a:gd name="connsiteX344" fmla="*/ 818737 w 1059150"/>
                  <a:gd name="connsiteY344" fmla="*/ 526247 h 1677459"/>
                  <a:gd name="connsiteX345" fmla="*/ 818568 w 1059150"/>
                  <a:gd name="connsiteY345" fmla="*/ 525825 h 1677459"/>
                  <a:gd name="connsiteX346" fmla="*/ 818822 w 1059150"/>
                  <a:gd name="connsiteY346" fmla="*/ 524728 h 1677459"/>
                  <a:gd name="connsiteX347" fmla="*/ 817387 w 1059150"/>
                  <a:gd name="connsiteY347" fmla="*/ 523041 h 1677459"/>
                  <a:gd name="connsiteX348" fmla="*/ 818062 w 1059150"/>
                  <a:gd name="connsiteY348" fmla="*/ 523041 h 1677459"/>
                  <a:gd name="connsiteX349" fmla="*/ 818315 w 1059150"/>
                  <a:gd name="connsiteY349" fmla="*/ 522366 h 1677459"/>
                  <a:gd name="connsiteX350" fmla="*/ 818653 w 1059150"/>
                  <a:gd name="connsiteY350" fmla="*/ 522113 h 1677459"/>
                  <a:gd name="connsiteX351" fmla="*/ 818906 w 1059150"/>
                  <a:gd name="connsiteY351" fmla="*/ 521944 h 1677459"/>
                  <a:gd name="connsiteX352" fmla="*/ 819159 w 1059150"/>
                  <a:gd name="connsiteY352" fmla="*/ 522534 h 1677459"/>
                  <a:gd name="connsiteX353" fmla="*/ 819835 w 1059150"/>
                  <a:gd name="connsiteY353" fmla="*/ 523294 h 1677459"/>
                  <a:gd name="connsiteX354" fmla="*/ 820510 w 1059150"/>
                  <a:gd name="connsiteY354" fmla="*/ 523125 h 1677459"/>
                  <a:gd name="connsiteX355" fmla="*/ 820088 w 1059150"/>
                  <a:gd name="connsiteY355" fmla="*/ 522366 h 1677459"/>
                  <a:gd name="connsiteX356" fmla="*/ 820088 w 1059150"/>
                  <a:gd name="connsiteY356" fmla="*/ 521016 h 1677459"/>
                  <a:gd name="connsiteX357" fmla="*/ 820257 w 1059150"/>
                  <a:gd name="connsiteY357" fmla="*/ 520425 h 1677459"/>
                  <a:gd name="connsiteX358" fmla="*/ 821017 w 1059150"/>
                  <a:gd name="connsiteY358" fmla="*/ 519413 h 1677459"/>
                  <a:gd name="connsiteX359" fmla="*/ 821861 w 1059150"/>
                  <a:gd name="connsiteY359" fmla="*/ 518231 h 1677459"/>
                  <a:gd name="connsiteX360" fmla="*/ 822705 w 1059150"/>
                  <a:gd name="connsiteY360" fmla="*/ 516628 h 1677459"/>
                  <a:gd name="connsiteX361" fmla="*/ 822874 w 1059150"/>
                  <a:gd name="connsiteY361" fmla="*/ 516122 h 1677459"/>
                  <a:gd name="connsiteX362" fmla="*/ 822536 w 1059150"/>
                  <a:gd name="connsiteY362" fmla="*/ 516122 h 1677459"/>
                  <a:gd name="connsiteX363" fmla="*/ 822029 w 1059150"/>
                  <a:gd name="connsiteY363" fmla="*/ 517219 h 1677459"/>
                  <a:gd name="connsiteX364" fmla="*/ 821439 w 1059150"/>
                  <a:gd name="connsiteY364" fmla="*/ 517725 h 1677459"/>
                  <a:gd name="connsiteX365" fmla="*/ 821439 w 1059150"/>
                  <a:gd name="connsiteY365" fmla="*/ 516713 h 1677459"/>
                  <a:gd name="connsiteX366" fmla="*/ 821185 w 1059150"/>
                  <a:gd name="connsiteY366" fmla="*/ 516544 h 1677459"/>
                  <a:gd name="connsiteX367" fmla="*/ 820932 w 1059150"/>
                  <a:gd name="connsiteY367" fmla="*/ 517472 h 1677459"/>
                  <a:gd name="connsiteX368" fmla="*/ 820510 w 1059150"/>
                  <a:gd name="connsiteY368" fmla="*/ 517472 h 1677459"/>
                  <a:gd name="connsiteX369" fmla="*/ 820510 w 1059150"/>
                  <a:gd name="connsiteY369" fmla="*/ 516375 h 1677459"/>
                  <a:gd name="connsiteX370" fmla="*/ 820341 w 1059150"/>
                  <a:gd name="connsiteY370" fmla="*/ 516375 h 1677459"/>
                  <a:gd name="connsiteX371" fmla="*/ 820172 w 1059150"/>
                  <a:gd name="connsiteY371" fmla="*/ 516797 h 1677459"/>
                  <a:gd name="connsiteX372" fmla="*/ 819666 w 1059150"/>
                  <a:gd name="connsiteY372" fmla="*/ 517219 h 1677459"/>
                  <a:gd name="connsiteX373" fmla="*/ 819666 w 1059150"/>
                  <a:gd name="connsiteY373" fmla="*/ 516628 h 1677459"/>
                  <a:gd name="connsiteX374" fmla="*/ 819159 w 1059150"/>
                  <a:gd name="connsiteY374" fmla="*/ 516797 h 1677459"/>
                  <a:gd name="connsiteX375" fmla="*/ 819328 w 1059150"/>
                  <a:gd name="connsiteY375" fmla="*/ 516291 h 1677459"/>
                  <a:gd name="connsiteX376" fmla="*/ 819581 w 1059150"/>
                  <a:gd name="connsiteY376" fmla="*/ 515363 h 1677459"/>
                  <a:gd name="connsiteX377" fmla="*/ 819328 w 1059150"/>
                  <a:gd name="connsiteY377" fmla="*/ 515363 h 1677459"/>
                  <a:gd name="connsiteX378" fmla="*/ 819328 w 1059150"/>
                  <a:gd name="connsiteY378" fmla="*/ 515700 h 1677459"/>
                  <a:gd name="connsiteX379" fmla="*/ 818822 w 1059150"/>
                  <a:gd name="connsiteY379" fmla="*/ 516291 h 1677459"/>
                  <a:gd name="connsiteX380" fmla="*/ 818653 w 1059150"/>
                  <a:gd name="connsiteY380" fmla="*/ 515953 h 1677459"/>
                  <a:gd name="connsiteX381" fmla="*/ 818400 w 1059150"/>
                  <a:gd name="connsiteY381" fmla="*/ 515194 h 1677459"/>
                  <a:gd name="connsiteX382" fmla="*/ 818146 w 1059150"/>
                  <a:gd name="connsiteY382" fmla="*/ 515616 h 1677459"/>
                  <a:gd name="connsiteX383" fmla="*/ 818484 w 1059150"/>
                  <a:gd name="connsiteY383" fmla="*/ 516628 h 1677459"/>
                  <a:gd name="connsiteX384" fmla="*/ 818231 w 1059150"/>
                  <a:gd name="connsiteY384" fmla="*/ 517809 h 1677459"/>
                  <a:gd name="connsiteX385" fmla="*/ 817640 w 1059150"/>
                  <a:gd name="connsiteY385" fmla="*/ 518400 h 1677459"/>
                  <a:gd name="connsiteX386" fmla="*/ 816627 w 1059150"/>
                  <a:gd name="connsiteY386" fmla="*/ 518822 h 1677459"/>
                  <a:gd name="connsiteX387" fmla="*/ 815445 w 1059150"/>
                  <a:gd name="connsiteY387" fmla="*/ 518484 h 1677459"/>
                  <a:gd name="connsiteX388" fmla="*/ 815023 w 1059150"/>
                  <a:gd name="connsiteY388" fmla="*/ 518231 h 1677459"/>
                  <a:gd name="connsiteX389" fmla="*/ 814770 w 1059150"/>
                  <a:gd name="connsiteY389" fmla="*/ 517894 h 1677459"/>
                  <a:gd name="connsiteX390" fmla="*/ 814348 w 1059150"/>
                  <a:gd name="connsiteY390" fmla="*/ 517472 h 1677459"/>
                  <a:gd name="connsiteX391" fmla="*/ 813926 w 1059150"/>
                  <a:gd name="connsiteY391" fmla="*/ 517219 h 1677459"/>
                  <a:gd name="connsiteX392" fmla="*/ 813082 w 1059150"/>
                  <a:gd name="connsiteY392" fmla="*/ 517219 h 1677459"/>
                  <a:gd name="connsiteX393" fmla="*/ 812828 w 1059150"/>
                  <a:gd name="connsiteY393" fmla="*/ 516628 h 1677459"/>
                  <a:gd name="connsiteX394" fmla="*/ 813250 w 1059150"/>
                  <a:gd name="connsiteY394" fmla="*/ 516460 h 1677459"/>
                  <a:gd name="connsiteX395" fmla="*/ 814010 w 1059150"/>
                  <a:gd name="connsiteY395" fmla="*/ 516460 h 1677459"/>
                  <a:gd name="connsiteX396" fmla="*/ 814432 w 1059150"/>
                  <a:gd name="connsiteY396" fmla="*/ 516206 h 1677459"/>
                  <a:gd name="connsiteX397" fmla="*/ 814770 w 1059150"/>
                  <a:gd name="connsiteY397" fmla="*/ 515953 h 1677459"/>
                  <a:gd name="connsiteX398" fmla="*/ 814939 w 1059150"/>
                  <a:gd name="connsiteY398" fmla="*/ 515531 h 1677459"/>
                  <a:gd name="connsiteX399" fmla="*/ 816711 w 1059150"/>
                  <a:gd name="connsiteY399" fmla="*/ 513506 h 1677459"/>
                  <a:gd name="connsiteX400" fmla="*/ 816289 w 1059150"/>
                  <a:gd name="connsiteY400" fmla="*/ 513338 h 1677459"/>
                  <a:gd name="connsiteX401" fmla="*/ 816289 w 1059150"/>
                  <a:gd name="connsiteY401" fmla="*/ 513169 h 1677459"/>
                  <a:gd name="connsiteX402" fmla="*/ 816458 w 1059150"/>
                  <a:gd name="connsiteY402" fmla="*/ 513169 h 1677459"/>
                  <a:gd name="connsiteX403" fmla="*/ 817049 w 1059150"/>
                  <a:gd name="connsiteY403" fmla="*/ 512916 h 1677459"/>
                  <a:gd name="connsiteX404" fmla="*/ 817049 w 1059150"/>
                  <a:gd name="connsiteY404" fmla="*/ 511397 h 1677459"/>
                  <a:gd name="connsiteX405" fmla="*/ 816880 w 1059150"/>
                  <a:gd name="connsiteY405" fmla="*/ 510806 h 1677459"/>
                  <a:gd name="connsiteX406" fmla="*/ 816458 w 1059150"/>
                  <a:gd name="connsiteY406" fmla="*/ 510806 h 1677459"/>
                  <a:gd name="connsiteX407" fmla="*/ 816205 w 1059150"/>
                  <a:gd name="connsiteY407" fmla="*/ 510553 h 1677459"/>
                  <a:gd name="connsiteX408" fmla="*/ 816205 w 1059150"/>
                  <a:gd name="connsiteY408" fmla="*/ 510300 h 1677459"/>
                  <a:gd name="connsiteX409" fmla="*/ 816374 w 1059150"/>
                  <a:gd name="connsiteY409" fmla="*/ 509963 h 1677459"/>
                  <a:gd name="connsiteX410" fmla="*/ 815023 w 1059150"/>
                  <a:gd name="connsiteY410" fmla="*/ 508106 h 1677459"/>
                  <a:gd name="connsiteX411" fmla="*/ 815276 w 1059150"/>
                  <a:gd name="connsiteY411" fmla="*/ 507178 h 1677459"/>
                  <a:gd name="connsiteX412" fmla="*/ 815445 w 1059150"/>
                  <a:gd name="connsiteY412" fmla="*/ 507009 h 1677459"/>
                  <a:gd name="connsiteX413" fmla="*/ 816036 w 1059150"/>
                  <a:gd name="connsiteY413" fmla="*/ 507009 h 1677459"/>
                  <a:gd name="connsiteX414" fmla="*/ 816711 w 1059150"/>
                  <a:gd name="connsiteY414" fmla="*/ 506503 h 1677459"/>
                  <a:gd name="connsiteX415" fmla="*/ 817302 w 1059150"/>
                  <a:gd name="connsiteY415" fmla="*/ 506166 h 1677459"/>
                  <a:gd name="connsiteX416" fmla="*/ 817471 w 1059150"/>
                  <a:gd name="connsiteY416" fmla="*/ 506166 h 1677459"/>
                  <a:gd name="connsiteX417" fmla="*/ 817893 w 1059150"/>
                  <a:gd name="connsiteY417" fmla="*/ 505069 h 1677459"/>
                  <a:gd name="connsiteX418" fmla="*/ 818315 w 1059150"/>
                  <a:gd name="connsiteY418" fmla="*/ 504563 h 1677459"/>
                  <a:gd name="connsiteX419" fmla="*/ 818737 w 1059150"/>
                  <a:gd name="connsiteY419" fmla="*/ 505069 h 1677459"/>
                  <a:gd name="connsiteX420" fmla="*/ 819244 w 1059150"/>
                  <a:gd name="connsiteY420" fmla="*/ 505069 h 1677459"/>
                  <a:gd name="connsiteX421" fmla="*/ 819919 w 1059150"/>
                  <a:gd name="connsiteY421" fmla="*/ 506588 h 1677459"/>
                  <a:gd name="connsiteX422" fmla="*/ 820426 w 1059150"/>
                  <a:gd name="connsiteY422" fmla="*/ 507431 h 1677459"/>
                  <a:gd name="connsiteX423" fmla="*/ 820848 w 1059150"/>
                  <a:gd name="connsiteY423" fmla="*/ 507431 h 1677459"/>
                  <a:gd name="connsiteX424" fmla="*/ 820848 w 1059150"/>
                  <a:gd name="connsiteY424" fmla="*/ 507853 h 1677459"/>
                  <a:gd name="connsiteX425" fmla="*/ 820510 w 1059150"/>
                  <a:gd name="connsiteY425" fmla="*/ 508444 h 1677459"/>
                  <a:gd name="connsiteX426" fmla="*/ 820510 w 1059150"/>
                  <a:gd name="connsiteY426" fmla="*/ 509119 h 1677459"/>
                  <a:gd name="connsiteX427" fmla="*/ 821017 w 1059150"/>
                  <a:gd name="connsiteY427" fmla="*/ 509288 h 1677459"/>
                  <a:gd name="connsiteX428" fmla="*/ 822958 w 1059150"/>
                  <a:gd name="connsiteY428" fmla="*/ 507347 h 1677459"/>
                  <a:gd name="connsiteX429" fmla="*/ 821861 w 1059150"/>
                  <a:gd name="connsiteY429" fmla="*/ 506756 h 1677459"/>
                  <a:gd name="connsiteX430" fmla="*/ 820341 w 1059150"/>
                  <a:gd name="connsiteY430" fmla="*/ 504985 h 1677459"/>
                  <a:gd name="connsiteX431" fmla="*/ 818653 w 1059150"/>
                  <a:gd name="connsiteY431" fmla="*/ 503550 h 1677459"/>
                  <a:gd name="connsiteX432" fmla="*/ 818062 w 1059150"/>
                  <a:gd name="connsiteY432" fmla="*/ 503213 h 1677459"/>
                  <a:gd name="connsiteX433" fmla="*/ 817556 w 1059150"/>
                  <a:gd name="connsiteY433" fmla="*/ 502960 h 1677459"/>
                  <a:gd name="connsiteX434" fmla="*/ 817049 w 1059150"/>
                  <a:gd name="connsiteY434" fmla="*/ 504816 h 1677459"/>
                  <a:gd name="connsiteX435" fmla="*/ 816120 w 1059150"/>
                  <a:gd name="connsiteY435" fmla="*/ 505575 h 1677459"/>
                  <a:gd name="connsiteX436" fmla="*/ 815023 w 1059150"/>
                  <a:gd name="connsiteY436" fmla="*/ 505997 h 1677459"/>
                  <a:gd name="connsiteX437" fmla="*/ 813841 w 1059150"/>
                  <a:gd name="connsiteY437" fmla="*/ 506166 h 1677459"/>
                  <a:gd name="connsiteX438" fmla="*/ 813673 w 1059150"/>
                  <a:gd name="connsiteY438" fmla="*/ 505913 h 1677459"/>
                  <a:gd name="connsiteX439" fmla="*/ 813419 w 1059150"/>
                  <a:gd name="connsiteY439" fmla="*/ 505913 h 1677459"/>
                  <a:gd name="connsiteX440" fmla="*/ 813419 w 1059150"/>
                  <a:gd name="connsiteY440" fmla="*/ 506841 h 1677459"/>
                  <a:gd name="connsiteX441" fmla="*/ 812997 w 1059150"/>
                  <a:gd name="connsiteY441" fmla="*/ 507431 h 1677459"/>
                  <a:gd name="connsiteX442" fmla="*/ 812153 w 1059150"/>
                  <a:gd name="connsiteY442" fmla="*/ 507431 h 1677459"/>
                  <a:gd name="connsiteX443" fmla="*/ 811900 w 1059150"/>
                  <a:gd name="connsiteY443" fmla="*/ 507178 h 1677459"/>
                  <a:gd name="connsiteX444" fmla="*/ 811646 w 1059150"/>
                  <a:gd name="connsiteY444" fmla="*/ 506841 h 1677459"/>
                  <a:gd name="connsiteX445" fmla="*/ 811140 w 1059150"/>
                  <a:gd name="connsiteY445" fmla="*/ 504647 h 1677459"/>
                  <a:gd name="connsiteX446" fmla="*/ 811140 w 1059150"/>
                  <a:gd name="connsiteY446" fmla="*/ 504310 h 1677459"/>
                  <a:gd name="connsiteX447" fmla="*/ 811309 w 1059150"/>
                  <a:gd name="connsiteY447" fmla="*/ 504056 h 1677459"/>
                  <a:gd name="connsiteX448" fmla="*/ 811562 w 1059150"/>
                  <a:gd name="connsiteY448" fmla="*/ 503803 h 1677459"/>
                  <a:gd name="connsiteX449" fmla="*/ 811815 w 1059150"/>
                  <a:gd name="connsiteY449" fmla="*/ 503803 h 1677459"/>
                  <a:gd name="connsiteX450" fmla="*/ 812237 w 1059150"/>
                  <a:gd name="connsiteY450" fmla="*/ 503972 h 1677459"/>
                  <a:gd name="connsiteX451" fmla="*/ 812660 w 1059150"/>
                  <a:gd name="connsiteY451" fmla="*/ 504478 h 1677459"/>
                  <a:gd name="connsiteX452" fmla="*/ 812913 w 1059150"/>
                  <a:gd name="connsiteY452" fmla="*/ 504478 h 1677459"/>
                  <a:gd name="connsiteX453" fmla="*/ 812406 w 1059150"/>
                  <a:gd name="connsiteY453" fmla="*/ 503128 h 1677459"/>
                  <a:gd name="connsiteX454" fmla="*/ 811984 w 1059150"/>
                  <a:gd name="connsiteY454" fmla="*/ 502285 h 1677459"/>
                  <a:gd name="connsiteX455" fmla="*/ 811984 w 1059150"/>
                  <a:gd name="connsiteY455" fmla="*/ 501441 h 1677459"/>
                  <a:gd name="connsiteX456" fmla="*/ 812153 w 1059150"/>
                  <a:gd name="connsiteY456" fmla="*/ 501019 h 1677459"/>
                  <a:gd name="connsiteX457" fmla="*/ 812491 w 1059150"/>
                  <a:gd name="connsiteY457" fmla="*/ 500681 h 1677459"/>
                  <a:gd name="connsiteX458" fmla="*/ 813082 w 1059150"/>
                  <a:gd name="connsiteY458" fmla="*/ 500428 h 1677459"/>
                  <a:gd name="connsiteX459" fmla="*/ 814179 w 1059150"/>
                  <a:gd name="connsiteY459" fmla="*/ 500428 h 1677459"/>
                  <a:gd name="connsiteX460" fmla="*/ 814517 w 1059150"/>
                  <a:gd name="connsiteY460" fmla="*/ 500766 h 1677459"/>
                  <a:gd name="connsiteX461" fmla="*/ 814179 w 1059150"/>
                  <a:gd name="connsiteY461" fmla="*/ 501188 h 1677459"/>
                  <a:gd name="connsiteX462" fmla="*/ 814348 w 1059150"/>
                  <a:gd name="connsiteY462" fmla="*/ 501356 h 1677459"/>
                  <a:gd name="connsiteX463" fmla="*/ 814854 w 1059150"/>
                  <a:gd name="connsiteY463" fmla="*/ 500766 h 1677459"/>
                  <a:gd name="connsiteX464" fmla="*/ 815530 w 1059150"/>
                  <a:gd name="connsiteY464" fmla="*/ 499500 h 1677459"/>
                  <a:gd name="connsiteX465" fmla="*/ 815783 w 1059150"/>
                  <a:gd name="connsiteY465" fmla="*/ 498403 h 1677459"/>
                  <a:gd name="connsiteX466" fmla="*/ 815783 w 1059150"/>
                  <a:gd name="connsiteY466" fmla="*/ 496716 h 1677459"/>
                  <a:gd name="connsiteX467" fmla="*/ 815530 w 1059150"/>
                  <a:gd name="connsiteY467" fmla="*/ 495872 h 1677459"/>
                  <a:gd name="connsiteX468" fmla="*/ 815107 w 1059150"/>
                  <a:gd name="connsiteY468" fmla="*/ 494944 h 1677459"/>
                  <a:gd name="connsiteX469" fmla="*/ 814517 w 1059150"/>
                  <a:gd name="connsiteY469" fmla="*/ 494100 h 1677459"/>
                  <a:gd name="connsiteX470" fmla="*/ 813588 w 1059150"/>
                  <a:gd name="connsiteY470" fmla="*/ 493256 h 1677459"/>
                  <a:gd name="connsiteX471" fmla="*/ 812153 w 1059150"/>
                  <a:gd name="connsiteY471" fmla="*/ 492497 h 1677459"/>
                  <a:gd name="connsiteX472" fmla="*/ 811815 w 1059150"/>
                  <a:gd name="connsiteY472" fmla="*/ 491653 h 1677459"/>
                  <a:gd name="connsiteX473" fmla="*/ 811646 w 1059150"/>
                  <a:gd name="connsiteY473" fmla="*/ 491485 h 1677459"/>
                  <a:gd name="connsiteX474" fmla="*/ 811224 w 1059150"/>
                  <a:gd name="connsiteY474" fmla="*/ 491485 h 1677459"/>
                  <a:gd name="connsiteX475" fmla="*/ 810549 w 1059150"/>
                  <a:gd name="connsiteY475" fmla="*/ 491316 h 1677459"/>
                  <a:gd name="connsiteX476" fmla="*/ 809874 w 1059150"/>
                  <a:gd name="connsiteY476" fmla="*/ 491316 h 1677459"/>
                  <a:gd name="connsiteX477" fmla="*/ 809874 w 1059150"/>
                  <a:gd name="connsiteY477" fmla="*/ 491485 h 1677459"/>
                  <a:gd name="connsiteX478" fmla="*/ 809874 w 1059150"/>
                  <a:gd name="connsiteY478" fmla="*/ 491485 h 1677459"/>
                  <a:gd name="connsiteX479" fmla="*/ 808945 w 1059150"/>
                  <a:gd name="connsiteY479" fmla="*/ 492413 h 1677459"/>
                  <a:gd name="connsiteX480" fmla="*/ 808101 w 1059150"/>
                  <a:gd name="connsiteY480" fmla="*/ 492581 h 1677459"/>
                  <a:gd name="connsiteX481" fmla="*/ 807679 w 1059150"/>
                  <a:gd name="connsiteY481" fmla="*/ 491738 h 1677459"/>
                  <a:gd name="connsiteX482" fmla="*/ 807088 w 1059150"/>
                  <a:gd name="connsiteY482" fmla="*/ 489713 h 1677459"/>
                  <a:gd name="connsiteX483" fmla="*/ 806582 w 1059150"/>
                  <a:gd name="connsiteY483" fmla="*/ 489713 h 1677459"/>
                  <a:gd name="connsiteX484" fmla="*/ 805653 w 1059150"/>
                  <a:gd name="connsiteY484" fmla="*/ 488025 h 1677459"/>
                  <a:gd name="connsiteX485" fmla="*/ 805400 w 1059150"/>
                  <a:gd name="connsiteY485" fmla="*/ 486591 h 1677459"/>
                  <a:gd name="connsiteX486" fmla="*/ 805738 w 1059150"/>
                  <a:gd name="connsiteY486" fmla="*/ 485916 h 1677459"/>
                  <a:gd name="connsiteX487" fmla="*/ 805400 w 1059150"/>
                  <a:gd name="connsiteY487" fmla="*/ 485747 h 1677459"/>
                  <a:gd name="connsiteX488" fmla="*/ 804893 w 1059150"/>
                  <a:gd name="connsiteY488" fmla="*/ 485325 h 1677459"/>
                  <a:gd name="connsiteX489" fmla="*/ 804640 w 1059150"/>
                  <a:gd name="connsiteY489" fmla="*/ 485325 h 1677459"/>
                  <a:gd name="connsiteX490" fmla="*/ 804218 w 1059150"/>
                  <a:gd name="connsiteY490" fmla="*/ 485663 h 1677459"/>
                  <a:gd name="connsiteX491" fmla="*/ 803796 w 1059150"/>
                  <a:gd name="connsiteY491" fmla="*/ 485831 h 1677459"/>
                  <a:gd name="connsiteX492" fmla="*/ 803205 w 1059150"/>
                  <a:gd name="connsiteY492" fmla="*/ 485410 h 1677459"/>
                  <a:gd name="connsiteX493" fmla="*/ 802867 w 1059150"/>
                  <a:gd name="connsiteY493" fmla="*/ 485410 h 1677459"/>
                  <a:gd name="connsiteX494" fmla="*/ 800504 w 1059150"/>
                  <a:gd name="connsiteY494" fmla="*/ 485578 h 1677459"/>
                  <a:gd name="connsiteX495" fmla="*/ 797380 w 1059150"/>
                  <a:gd name="connsiteY495" fmla="*/ 485831 h 1677459"/>
                  <a:gd name="connsiteX496" fmla="*/ 796114 w 1059150"/>
                  <a:gd name="connsiteY496" fmla="*/ 485831 h 1677459"/>
                  <a:gd name="connsiteX497" fmla="*/ 795523 w 1059150"/>
                  <a:gd name="connsiteY497" fmla="*/ 485663 h 1677459"/>
                  <a:gd name="connsiteX498" fmla="*/ 792653 w 1059150"/>
                  <a:gd name="connsiteY498" fmla="*/ 485663 h 1677459"/>
                  <a:gd name="connsiteX499" fmla="*/ 799491 w 1059150"/>
                  <a:gd name="connsiteY499" fmla="*/ 407447 h 1677459"/>
                  <a:gd name="connsiteX500" fmla="*/ 802023 w 1059150"/>
                  <a:gd name="connsiteY500" fmla="*/ 378506 h 1677459"/>
                  <a:gd name="connsiteX501" fmla="*/ 805822 w 1059150"/>
                  <a:gd name="connsiteY501" fmla="*/ 332184 h 1677459"/>
                  <a:gd name="connsiteX502" fmla="*/ 801264 w 1059150"/>
                  <a:gd name="connsiteY502" fmla="*/ 322988 h 1677459"/>
                  <a:gd name="connsiteX503" fmla="*/ 805400 w 1059150"/>
                  <a:gd name="connsiteY503" fmla="*/ 320963 h 1677459"/>
                  <a:gd name="connsiteX504" fmla="*/ 805569 w 1059150"/>
                  <a:gd name="connsiteY504" fmla="*/ 320541 h 1677459"/>
                  <a:gd name="connsiteX505" fmla="*/ 805569 w 1059150"/>
                  <a:gd name="connsiteY505" fmla="*/ 319950 h 1677459"/>
                  <a:gd name="connsiteX506" fmla="*/ 803374 w 1059150"/>
                  <a:gd name="connsiteY506" fmla="*/ 315647 h 1677459"/>
                  <a:gd name="connsiteX507" fmla="*/ 803036 w 1059150"/>
                  <a:gd name="connsiteY507" fmla="*/ 315141 h 1677459"/>
                  <a:gd name="connsiteX508" fmla="*/ 802614 w 1059150"/>
                  <a:gd name="connsiteY508" fmla="*/ 315141 h 1677459"/>
                  <a:gd name="connsiteX509" fmla="*/ 802361 w 1059150"/>
                  <a:gd name="connsiteY509" fmla="*/ 315309 h 1677459"/>
                  <a:gd name="connsiteX510" fmla="*/ 802361 w 1059150"/>
                  <a:gd name="connsiteY510" fmla="*/ 315647 h 1677459"/>
                  <a:gd name="connsiteX511" fmla="*/ 801770 w 1059150"/>
                  <a:gd name="connsiteY511" fmla="*/ 314634 h 1677459"/>
                  <a:gd name="connsiteX512" fmla="*/ 802698 w 1059150"/>
                  <a:gd name="connsiteY512" fmla="*/ 314297 h 1677459"/>
                  <a:gd name="connsiteX513" fmla="*/ 803289 w 1059150"/>
                  <a:gd name="connsiteY513" fmla="*/ 314297 h 1677459"/>
                  <a:gd name="connsiteX514" fmla="*/ 803289 w 1059150"/>
                  <a:gd name="connsiteY514" fmla="*/ 314128 h 1677459"/>
                  <a:gd name="connsiteX515" fmla="*/ 803458 w 1059150"/>
                  <a:gd name="connsiteY515" fmla="*/ 313960 h 1677459"/>
                  <a:gd name="connsiteX516" fmla="*/ 803458 w 1059150"/>
                  <a:gd name="connsiteY516" fmla="*/ 313706 h 1677459"/>
                  <a:gd name="connsiteX517" fmla="*/ 803121 w 1059150"/>
                  <a:gd name="connsiteY517" fmla="*/ 313453 h 1677459"/>
                  <a:gd name="connsiteX518" fmla="*/ 802614 w 1059150"/>
                  <a:gd name="connsiteY518" fmla="*/ 313200 h 1677459"/>
                  <a:gd name="connsiteX519" fmla="*/ 802192 w 1059150"/>
                  <a:gd name="connsiteY519" fmla="*/ 313200 h 1677459"/>
                  <a:gd name="connsiteX520" fmla="*/ 801770 w 1059150"/>
                  <a:gd name="connsiteY520" fmla="*/ 312863 h 1677459"/>
                  <a:gd name="connsiteX521" fmla="*/ 799828 w 1059150"/>
                  <a:gd name="connsiteY521" fmla="*/ 309066 h 1677459"/>
                  <a:gd name="connsiteX522" fmla="*/ 799575 w 1059150"/>
                  <a:gd name="connsiteY522" fmla="*/ 309066 h 1677459"/>
                  <a:gd name="connsiteX523" fmla="*/ 799575 w 1059150"/>
                  <a:gd name="connsiteY523" fmla="*/ 308813 h 1677459"/>
                  <a:gd name="connsiteX524" fmla="*/ 800082 w 1059150"/>
                  <a:gd name="connsiteY524" fmla="*/ 308138 h 1677459"/>
                  <a:gd name="connsiteX525" fmla="*/ 800673 w 1059150"/>
                  <a:gd name="connsiteY525" fmla="*/ 307885 h 1677459"/>
                  <a:gd name="connsiteX526" fmla="*/ 800673 w 1059150"/>
                  <a:gd name="connsiteY526" fmla="*/ 307716 h 1677459"/>
                  <a:gd name="connsiteX527" fmla="*/ 795523 w 1059150"/>
                  <a:gd name="connsiteY527" fmla="*/ 305859 h 1677459"/>
                  <a:gd name="connsiteX528" fmla="*/ 793666 w 1059150"/>
                  <a:gd name="connsiteY528" fmla="*/ 302485 h 1677459"/>
                  <a:gd name="connsiteX529" fmla="*/ 790458 w 1059150"/>
                  <a:gd name="connsiteY529" fmla="*/ 301556 h 1677459"/>
                  <a:gd name="connsiteX530" fmla="*/ 765978 w 1059150"/>
                  <a:gd name="connsiteY530" fmla="*/ 253209 h 1677459"/>
                  <a:gd name="connsiteX531" fmla="*/ 760407 w 1059150"/>
                  <a:gd name="connsiteY531" fmla="*/ 242409 h 1677459"/>
                  <a:gd name="connsiteX532" fmla="*/ 761420 w 1059150"/>
                  <a:gd name="connsiteY532" fmla="*/ 238444 h 1677459"/>
                  <a:gd name="connsiteX533" fmla="*/ 757368 w 1059150"/>
                  <a:gd name="connsiteY533" fmla="*/ 231019 h 1677459"/>
                  <a:gd name="connsiteX534" fmla="*/ 754160 w 1059150"/>
                  <a:gd name="connsiteY534" fmla="*/ 230091 h 1677459"/>
                  <a:gd name="connsiteX535" fmla="*/ 720901 w 1059150"/>
                  <a:gd name="connsiteY535" fmla="*/ 164363 h 1677459"/>
                  <a:gd name="connsiteX536" fmla="*/ 722674 w 1059150"/>
                  <a:gd name="connsiteY536" fmla="*/ 163350 h 1677459"/>
                  <a:gd name="connsiteX537" fmla="*/ 722674 w 1059150"/>
                  <a:gd name="connsiteY537" fmla="*/ 163097 h 1677459"/>
                  <a:gd name="connsiteX538" fmla="*/ 724193 w 1059150"/>
                  <a:gd name="connsiteY538" fmla="*/ 161916 h 1677459"/>
                  <a:gd name="connsiteX539" fmla="*/ 725290 w 1059150"/>
                  <a:gd name="connsiteY539" fmla="*/ 160228 h 1677459"/>
                  <a:gd name="connsiteX540" fmla="*/ 726050 w 1059150"/>
                  <a:gd name="connsiteY540" fmla="*/ 159047 h 1677459"/>
                  <a:gd name="connsiteX541" fmla="*/ 725881 w 1059150"/>
                  <a:gd name="connsiteY541" fmla="*/ 157781 h 1677459"/>
                  <a:gd name="connsiteX542" fmla="*/ 721492 w 1059150"/>
                  <a:gd name="connsiteY542" fmla="*/ 152212 h 1677459"/>
                  <a:gd name="connsiteX543" fmla="*/ 721323 w 1059150"/>
                  <a:gd name="connsiteY543" fmla="*/ 150694 h 1677459"/>
                  <a:gd name="connsiteX544" fmla="*/ 716342 w 1059150"/>
                  <a:gd name="connsiteY544" fmla="*/ 144281 h 1677459"/>
                  <a:gd name="connsiteX545" fmla="*/ 716173 w 1059150"/>
                  <a:gd name="connsiteY545" fmla="*/ 144028 h 1677459"/>
                  <a:gd name="connsiteX546" fmla="*/ 715161 w 1059150"/>
                  <a:gd name="connsiteY546" fmla="*/ 141750 h 1677459"/>
                  <a:gd name="connsiteX547" fmla="*/ 715161 w 1059150"/>
                  <a:gd name="connsiteY547" fmla="*/ 139978 h 1677459"/>
                  <a:gd name="connsiteX548" fmla="*/ 715836 w 1059150"/>
                  <a:gd name="connsiteY548" fmla="*/ 139556 h 1677459"/>
                  <a:gd name="connsiteX549" fmla="*/ 716342 w 1059150"/>
                  <a:gd name="connsiteY549" fmla="*/ 139134 h 1677459"/>
                  <a:gd name="connsiteX550" fmla="*/ 716764 w 1059150"/>
                  <a:gd name="connsiteY550" fmla="*/ 139134 h 1677459"/>
                  <a:gd name="connsiteX551" fmla="*/ 717862 w 1059150"/>
                  <a:gd name="connsiteY551" fmla="*/ 138291 h 1677459"/>
                  <a:gd name="connsiteX552" fmla="*/ 717862 w 1059150"/>
                  <a:gd name="connsiteY552" fmla="*/ 138038 h 1677459"/>
                  <a:gd name="connsiteX553" fmla="*/ 719213 w 1059150"/>
                  <a:gd name="connsiteY553" fmla="*/ 137025 h 1677459"/>
                  <a:gd name="connsiteX554" fmla="*/ 719466 w 1059150"/>
                  <a:gd name="connsiteY554" fmla="*/ 137025 h 1677459"/>
                  <a:gd name="connsiteX555" fmla="*/ 720563 w 1059150"/>
                  <a:gd name="connsiteY555" fmla="*/ 136266 h 1677459"/>
                  <a:gd name="connsiteX556" fmla="*/ 720563 w 1059150"/>
                  <a:gd name="connsiteY556" fmla="*/ 135928 h 1677459"/>
                  <a:gd name="connsiteX557" fmla="*/ 721745 w 1059150"/>
                  <a:gd name="connsiteY557" fmla="*/ 135000 h 1677459"/>
                  <a:gd name="connsiteX558" fmla="*/ 723602 w 1059150"/>
                  <a:gd name="connsiteY558" fmla="*/ 134409 h 1677459"/>
                  <a:gd name="connsiteX559" fmla="*/ 726388 w 1059150"/>
                  <a:gd name="connsiteY559" fmla="*/ 136856 h 1677459"/>
                  <a:gd name="connsiteX560" fmla="*/ 727232 w 1059150"/>
                  <a:gd name="connsiteY560" fmla="*/ 136603 h 1677459"/>
                  <a:gd name="connsiteX561" fmla="*/ 727654 w 1059150"/>
                  <a:gd name="connsiteY561" fmla="*/ 136013 h 1677459"/>
                  <a:gd name="connsiteX562" fmla="*/ 727148 w 1059150"/>
                  <a:gd name="connsiteY562" fmla="*/ 134663 h 1677459"/>
                  <a:gd name="connsiteX563" fmla="*/ 728751 w 1059150"/>
                  <a:gd name="connsiteY563" fmla="*/ 129347 h 1677459"/>
                  <a:gd name="connsiteX564" fmla="*/ 736095 w 1059150"/>
                  <a:gd name="connsiteY564" fmla="*/ 122766 h 1677459"/>
                  <a:gd name="connsiteX565" fmla="*/ 751037 w 1059150"/>
                  <a:gd name="connsiteY565" fmla="*/ 109772 h 1677459"/>
                  <a:gd name="connsiteX566" fmla="*/ 751374 w 1059150"/>
                  <a:gd name="connsiteY566" fmla="*/ 109772 h 1677459"/>
                  <a:gd name="connsiteX567" fmla="*/ 753147 w 1059150"/>
                  <a:gd name="connsiteY567" fmla="*/ 108253 h 1677459"/>
                  <a:gd name="connsiteX568" fmla="*/ 753316 w 1059150"/>
                  <a:gd name="connsiteY568" fmla="*/ 107831 h 1677459"/>
                  <a:gd name="connsiteX569" fmla="*/ 764037 w 1059150"/>
                  <a:gd name="connsiteY569" fmla="*/ 98550 h 1677459"/>
                  <a:gd name="connsiteX570" fmla="*/ 798562 w 1059150"/>
                  <a:gd name="connsiteY570" fmla="*/ 68512 h 1677459"/>
                  <a:gd name="connsiteX571" fmla="*/ 798900 w 1059150"/>
                  <a:gd name="connsiteY571" fmla="*/ 68512 h 1677459"/>
                  <a:gd name="connsiteX572" fmla="*/ 800166 w 1059150"/>
                  <a:gd name="connsiteY572" fmla="*/ 67331 h 1677459"/>
                  <a:gd name="connsiteX573" fmla="*/ 800166 w 1059150"/>
                  <a:gd name="connsiteY573" fmla="*/ 66994 h 1677459"/>
                  <a:gd name="connsiteX574" fmla="*/ 819413 w 1059150"/>
                  <a:gd name="connsiteY574" fmla="*/ 50203 h 1677459"/>
                  <a:gd name="connsiteX575" fmla="*/ 820004 w 1059150"/>
                  <a:gd name="connsiteY575" fmla="*/ 49950 h 1677459"/>
                  <a:gd name="connsiteX576" fmla="*/ 821608 w 1059150"/>
                  <a:gd name="connsiteY576" fmla="*/ 48600 h 1677459"/>
                  <a:gd name="connsiteX577" fmla="*/ 821861 w 1059150"/>
                  <a:gd name="connsiteY577" fmla="*/ 48094 h 1677459"/>
                  <a:gd name="connsiteX578" fmla="*/ 874367 w 1059150"/>
                  <a:gd name="connsiteY578" fmla="*/ 2278 h 1677459"/>
                  <a:gd name="connsiteX579" fmla="*/ 875464 w 1059150"/>
                  <a:gd name="connsiteY579" fmla="*/ 1266 h 1677459"/>
                  <a:gd name="connsiteX580" fmla="*/ 875464 w 1059150"/>
                  <a:gd name="connsiteY580" fmla="*/ 1097 h 1677459"/>
                  <a:gd name="connsiteX581" fmla="*/ 874451 w 1059150"/>
                  <a:gd name="connsiteY581" fmla="*/ 1097 h 1677459"/>
                  <a:gd name="connsiteX582" fmla="*/ 874451 w 1059150"/>
                  <a:gd name="connsiteY582" fmla="*/ 253 h 1677459"/>
                  <a:gd name="connsiteX583" fmla="*/ 874198 w 1059150"/>
                  <a:gd name="connsiteY583" fmla="*/ 0 h 1677459"/>
                  <a:gd name="connsiteX584" fmla="*/ 873185 w 1059150"/>
                  <a:gd name="connsiteY584" fmla="*/ 928 h 1677459"/>
                  <a:gd name="connsiteX585" fmla="*/ 870483 w 1059150"/>
                  <a:gd name="connsiteY585" fmla="*/ 3375 h 1677459"/>
                  <a:gd name="connsiteX586" fmla="*/ 801770 w 1059150"/>
                  <a:gd name="connsiteY586" fmla="*/ 63366 h 1677459"/>
                  <a:gd name="connsiteX587" fmla="*/ 798984 w 1059150"/>
                  <a:gd name="connsiteY587" fmla="*/ 65644 h 1677459"/>
                  <a:gd name="connsiteX588" fmla="*/ 796283 w 1059150"/>
                  <a:gd name="connsiteY588" fmla="*/ 68091 h 1677459"/>
                  <a:gd name="connsiteX589" fmla="*/ 787842 w 1059150"/>
                  <a:gd name="connsiteY589" fmla="*/ 75516 h 1677459"/>
                  <a:gd name="connsiteX590" fmla="*/ 761335 w 1059150"/>
                  <a:gd name="connsiteY590" fmla="*/ 98381 h 1677459"/>
                  <a:gd name="connsiteX591" fmla="*/ 734829 w 1059150"/>
                  <a:gd name="connsiteY591" fmla="*/ 121753 h 1677459"/>
                  <a:gd name="connsiteX592" fmla="*/ 727654 w 1059150"/>
                  <a:gd name="connsiteY592" fmla="*/ 127828 h 1677459"/>
                  <a:gd name="connsiteX593" fmla="*/ 723264 w 1059150"/>
                  <a:gd name="connsiteY593" fmla="*/ 128756 h 1677459"/>
                  <a:gd name="connsiteX594" fmla="*/ 722674 w 1059150"/>
                  <a:gd name="connsiteY594" fmla="*/ 128756 h 1677459"/>
                  <a:gd name="connsiteX595" fmla="*/ 721576 w 1059150"/>
                  <a:gd name="connsiteY595" fmla="*/ 128334 h 1677459"/>
                  <a:gd name="connsiteX596" fmla="*/ 720985 w 1059150"/>
                  <a:gd name="connsiteY596" fmla="*/ 128588 h 1677459"/>
                  <a:gd name="connsiteX597" fmla="*/ 720732 w 1059150"/>
                  <a:gd name="connsiteY597" fmla="*/ 129431 h 1677459"/>
                  <a:gd name="connsiteX598" fmla="*/ 721914 w 1059150"/>
                  <a:gd name="connsiteY598" fmla="*/ 131288 h 1677459"/>
                  <a:gd name="connsiteX599" fmla="*/ 722167 w 1059150"/>
                  <a:gd name="connsiteY599" fmla="*/ 131878 h 1677459"/>
                  <a:gd name="connsiteX600" fmla="*/ 722167 w 1059150"/>
                  <a:gd name="connsiteY600" fmla="*/ 132553 h 1677459"/>
                  <a:gd name="connsiteX601" fmla="*/ 721576 w 1059150"/>
                  <a:gd name="connsiteY601" fmla="*/ 133397 h 1677459"/>
                  <a:gd name="connsiteX602" fmla="*/ 721576 w 1059150"/>
                  <a:gd name="connsiteY602" fmla="*/ 133988 h 1677459"/>
                  <a:gd name="connsiteX603" fmla="*/ 720310 w 1059150"/>
                  <a:gd name="connsiteY603" fmla="*/ 134916 h 1677459"/>
                  <a:gd name="connsiteX604" fmla="*/ 719804 w 1059150"/>
                  <a:gd name="connsiteY604" fmla="*/ 134916 h 1677459"/>
                  <a:gd name="connsiteX605" fmla="*/ 718875 w 1059150"/>
                  <a:gd name="connsiteY605" fmla="*/ 135675 h 1677459"/>
                  <a:gd name="connsiteX606" fmla="*/ 718875 w 1059150"/>
                  <a:gd name="connsiteY606" fmla="*/ 136097 h 1677459"/>
                  <a:gd name="connsiteX607" fmla="*/ 717609 w 1059150"/>
                  <a:gd name="connsiteY607" fmla="*/ 137025 h 1677459"/>
                  <a:gd name="connsiteX608" fmla="*/ 717186 w 1059150"/>
                  <a:gd name="connsiteY608" fmla="*/ 137025 h 1677459"/>
                  <a:gd name="connsiteX609" fmla="*/ 716596 w 1059150"/>
                  <a:gd name="connsiteY609" fmla="*/ 137447 h 1677459"/>
                  <a:gd name="connsiteX610" fmla="*/ 716173 w 1059150"/>
                  <a:gd name="connsiteY610" fmla="*/ 137869 h 1677459"/>
                  <a:gd name="connsiteX611" fmla="*/ 716173 w 1059150"/>
                  <a:gd name="connsiteY611" fmla="*/ 138206 h 1677459"/>
                  <a:gd name="connsiteX612" fmla="*/ 715498 w 1059150"/>
                  <a:gd name="connsiteY612" fmla="*/ 138628 h 1677459"/>
                  <a:gd name="connsiteX613" fmla="*/ 714992 w 1059150"/>
                  <a:gd name="connsiteY613" fmla="*/ 138881 h 1677459"/>
                  <a:gd name="connsiteX614" fmla="*/ 713894 w 1059150"/>
                  <a:gd name="connsiteY614" fmla="*/ 139050 h 1677459"/>
                  <a:gd name="connsiteX615" fmla="*/ 712122 w 1059150"/>
                  <a:gd name="connsiteY615" fmla="*/ 137531 h 1677459"/>
                  <a:gd name="connsiteX616" fmla="*/ 709589 w 1059150"/>
                  <a:gd name="connsiteY616" fmla="*/ 134156 h 1677459"/>
                  <a:gd name="connsiteX617" fmla="*/ 709336 w 1059150"/>
                  <a:gd name="connsiteY617" fmla="*/ 134156 h 1677459"/>
                  <a:gd name="connsiteX618" fmla="*/ 709336 w 1059150"/>
                  <a:gd name="connsiteY618" fmla="*/ 134409 h 1677459"/>
                  <a:gd name="connsiteX619" fmla="*/ 710518 w 1059150"/>
                  <a:gd name="connsiteY619" fmla="*/ 136097 h 1677459"/>
                  <a:gd name="connsiteX620" fmla="*/ 712290 w 1059150"/>
                  <a:gd name="connsiteY620" fmla="*/ 138797 h 1677459"/>
                  <a:gd name="connsiteX621" fmla="*/ 712544 w 1059150"/>
                  <a:gd name="connsiteY621" fmla="*/ 139894 h 1677459"/>
                  <a:gd name="connsiteX622" fmla="*/ 712290 w 1059150"/>
                  <a:gd name="connsiteY622" fmla="*/ 141244 h 1677459"/>
                  <a:gd name="connsiteX623" fmla="*/ 712290 w 1059150"/>
                  <a:gd name="connsiteY623" fmla="*/ 141412 h 1677459"/>
                  <a:gd name="connsiteX624" fmla="*/ 712459 w 1059150"/>
                  <a:gd name="connsiteY624" fmla="*/ 141581 h 1677459"/>
                  <a:gd name="connsiteX625" fmla="*/ 712712 w 1059150"/>
                  <a:gd name="connsiteY625" fmla="*/ 141919 h 1677459"/>
                  <a:gd name="connsiteX626" fmla="*/ 712290 w 1059150"/>
                  <a:gd name="connsiteY626" fmla="*/ 142256 h 1677459"/>
                  <a:gd name="connsiteX627" fmla="*/ 711784 w 1059150"/>
                  <a:gd name="connsiteY627" fmla="*/ 142594 h 1677459"/>
                  <a:gd name="connsiteX628" fmla="*/ 711531 w 1059150"/>
                  <a:gd name="connsiteY628" fmla="*/ 142341 h 1677459"/>
                  <a:gd name="connsiteX629" fmla="*/ 711278 w 1059150"/>
                  <a:gd name="connsiteY629" fmla="*/ 142341 h 1677459"/>
                  <a:gd name="connsiteX630" fmla="*/ 709505 w 1059150"/>
                  <a:gd name="connsiteY630" fmla="*/ 141666 h 1677459"/>
                  <a:gd name="connsiteX631" fmla="*/ 709083 w 1059150"/>
                  <a:gd name="connsiteY631" fmla="*/ 141328 h 1677459"/>
                  <a:gd name="connsiteX632" fmla="*/ 707057 w 1059150"/>
                  <a:gd name="connsiteY632" fmla="*/ 138544 h 1677459"/>
                  <a:gd name="connsiteX633" fmla="*/ 703934 w 1059150"/>
                  <a:gd name="connsiteY633" fmla="*/ 135084 h 1677459"/>
                  <a:gd name="connsiteX634" fmla="*/ 703596 w 1059150"/>
                  <a:gd name="connsiteY634" fmla="*/ 135337 h 1677459"/>
                  <a:gd name="connsiteX635" fmla="*/ 702667 w 1059150"/>
                  <a:gd name="connsiteY635" fmla="*/ 134831 h 1677459"/>
                  <a:gd name="connsiteX636" fmla="*/ 701907 w 1059150"/>
                  <a:gd name="connsiteY636" fmla="*/ 133988 h 1677459"/>
                  <a:gd name="connsiteX637" fmla="*/ 702245 w 1059150"/>
                  <a:gd name="connsiteY637" fmla="*/ 133734 h 1677459"/>
                  <a:gd name="connsiteX638" fmla="*/ 701992 w 1059150"/>
                  <a:gd name="connsiteY638" fmla="*/ 133313 h 1677459"/>
                  <a:gd name="connsiteX639" fmla="*/ 704102 w 1059150"/>
                  <a:gd name="connsiteY639" fmla="*/ 131625 h 1677459"/>
                  <a:gd name="connsiteX640" fmla="*/ 704102 w 1059150"/>
                  <a:gd name="connsiteY640" fmla="*/ 131372 h 1677459"/>
                  <a:gd name="connsiteX641" fmla="*/ 703849 w 1059150"/>
                  <a:gd name="connsiteY641" fmla="*/ 131372 h 1677459"/>
                  <a:gd name="connsiteX642" fmla="*/ 704355 w 1059150"/>
                  <a:gd name="connsiteY642" fmla="*/ 130866 h 1677459"/>
                  <a:gd name="connsiteX643" fmla="*/ 704946 w 1059150"/>
                  <a:gd name="connsiteY643" fmla="*/ 130444 h 1677459"/>
                  <a:gd name="connsiteX644" fmla="*/ 704946 w 1059150"/>
                  <a:gd name="connsiteY644" fmla="*/ 130697 h 1677459"/>
                  <a:gd name="connsiteX645" fmla="*/ 705200 w 1059150"/>
                  <a:gd name="connsiteY645" fmla="*/ 130697 h 1677459"/>
                  <a:gd name="connsiteX646" fmla="*/ 705537 w 1059150"/>
                  <a:gd name="connsiteY646" fmla="*/ 130444 h 1677459"/>
                  <a:gd name="connsiteX647" fmla="*/ 705875 w 1059150"/>
                  <a:gd name="connsiteY647" fmla="*/ 130781 h 1677459"/>
                  <a:gd name="connsiteX648" fmla="*/ 706381 w 1059150"/>
                  <a:gd name="connsiteY648" fmla="*/ 130528 h 1677459"/>
                  <a:gd name="connsiteX649" fmla="*/ 704187 w 1059150"/>
                  <a:gd name="connsiteY649" fmla="*/ 128334 h 1677459"/>
                  <a:gd name="connsiteX650" fmla="*/ 707901 w 1059150"/>
                  <a:gd name="connsiteY650" fmla="*/ 124031 h 1677459"/>
                  <a:gd name="connsiteX651" fmla="*/ 707479 w 1059150"/>
                  <a:gd name="connsiteY651" fmla="*/ 123778 h 1677459"/>
                  <a:gd name="connsiteX652" fmla="*/ 703765 w 1059150"/>
                  <a:gd name="connsiteY652" fmla="*/ 127913 h 1677459"/>
                  <a:gd name="connsiteX653" fmla="*/ 699713 w 1059150"/>
                  <a:gd name="connsiteY653" fmla="*/ 125128 h 1677459"/>
                  <a:gd name="connsiteX654" fmla="*/ 697265 w 1059150"/>
                  <a:gd name="connsiteY654" fmla="*/ 123694 h 1677459"/>
                  <a:gd name="connsiteX655" fmla="*/ 697096 w 1059150"/>
                  <a:gd name="connsiteY655" fmla="*/ 124031 h 1677459"/>
                  <a:gd name="connsiteX656" fmla="*/ 697265 w 1059150"/>
                  <a:gd name="connsiteY656" fmla="*/ 124284 h 1677459"/>
                  <a:gd name="connsiteX657" fmla="*/ 696505 w 1059150"/>
                  <a:gd name="connsiteY657" fmla="*/ 125634 h 1677459"/>
                  <a:gd name="connsiteX658" fmla="*/ 695154 w 1059150"/>
                  <a:gd name="connsiteY658" fmla="*/ 127659 h 1677459"/>
                  <a:gd name="connsiteX659" fmla="*/ 690343 w 1059150"/>
                  <a:gd name="connsiteY659" fmla="*/ 124369 h 1677459"/>
                  <a:gd name="connsiteX660" fmla="*/ 691862 w 1059150"/>
                  <a:gd name="connsiteY660" fmla="*/ 121500 h 1677459"/>
                  <a:gd name="connsiteX661" fmla="*/ 691271 w 1059150"/>
                  <a:gd name="connsiteY661" fmla="*/ 121163 h 1677459"/>
                  <a:gd name="connsiteX662" fmla="*/ 689498 w 1059150"/>
                  <a:gd name="connsiteY662" fmla="*/ 124453 h 1677459"/>
                  <a:gd name="connsiteX663" fmla="*/ 695576 w 1059150"/>
                  <a:gd name="connsiteY663" fmla="*/ 128503 h 1677459"/>
                  <a:gd name="connsiteX664" fmla="*/ 700219 w 1059150"/>
                  <a:gd name="connsiteY664" fmla="*/ 132553 h 1677459"/>
                  <a:gd name="connsiteX665" fmla="*/ 697687 w 1059150"/>
                  <a:gd name="connsiteY665" fmla="*/ 134831 h 1677459"/>
                  <a:gd name="connsiteX666" fmla="*/ 693804 w 1059150"/>
                  <a:gd name="connsiteY666" fmla="*/ 136181 h 1677459"/>
                  <a:gd name="connsiteX667" fmla="*/ 689921 w 1059150"/>
                  <a:gd name="connsiteY667" fmla="*/ 139303 h 1677459"/>
                  <a:gd name="connsiteX668" fmla="*/ 687388 w 1059150"/>
                  <a:gd name="connsiteY668" fmla="*/ 140484 h 1677459"/>
                  <a:gd name="connsiteX669" fmla="*/ 677934 w 1059150"/>
                  <a:gd name="connsiteY669" fmla="*/ 142256 h 1677459"/>
                  <a:gd name="connsiteX670" fmla="*/ 673882 w 1059150"/>
                  <a:gd name="connsiteY670" fmla="*/ 142931 h 1677459"/>
                  <a:gd name="connsiteX671" fmla="*/ 669155 w 1059150"/>
                  <a:gd name="connsiteY671" fmla="*/ 141581 h 1677459"/>
                  <a:gd name="connsiteX672" fmla="*/ 664681 w 1059150"/>
                  <a:gd name="connsiteY672" fmla="*/ 139050 h 1677459"/>
                  <a:gd name="connsiteX673" fmla="*/ 661557 w 1059150"/>
                  <a:gd name="connsiteY673" fmla="*/ 139219 h 1677459"/>
                  <a:gd name="connsiteX674" fmla="*/ 656661 w 1059150"/>
                  <a:gd name="connsiteY674" fmla="*/ 141159 h 1677459"/>
                  <a:gd name="connsiteX675" fmla="*/ 654635 w 1059150"/>
                  <a:gd name="connsiteY675" fmla="*/ 140906 h 1677459"/>
                  <a:gd name="connsiteX676" fmla="*/ 646025 w 1059150"/>
                  <a:gd name="connsiteY676" fmla="*/ 145041 h 1677459"/>
                  <a:gd name="connsiteX677" fmla="*/ 641889 w 1059150"/>
                  <a:gd name="connsiteY677" fmla="*/ 146981 h 1677459"/>
                  <a:gd name="connsiteX678" fmla="*/ 641551 w 1059150"/>
                  <a:gd name="connsiteY678" fmla="*/ 147656 h 1677459"/>
                  <a:gd name="connsiteX679" fmla="*/ 639019 w 1059150"/>
                  <a:gd name="connsiteY679" fmla="*/ 147319 h 1677459"/>
                  <a:gd name="connsiteX680" fmla="*/ 633447 w 1059150"/>
                  <a:gd name="connsiteY680" fmla="*/ 147572 h 1677459"/>
                  <a:gd name="connsiteX681" fmla="*/ 625766 w 1059150"/>
                  <a:gd name="connsiteY681" fmla="*/ 148584 h 1677459"/>
                  <a:gd name="connsiteX682" fmla="*/ 620532 w 1059150"/>
                  <a:gd name="connsiteY682" fmla="*/ 149681 h 1677459"/>
                  <a:gd name="connsiteX683" fmla="*/ 616311 w 1059150"/>
                  <a:gd name="connsiteY683" fmla="*/ 150947 h 1677459"/>
                  <a:gd name="connsiteX684" fmla="*/ 613948 w 1059150"/>
                  <a:gd name="connsiteY684" fmla="*/ 152550 h 1677459"/>
                  <a:gd name="connsiteX685" fmla="*/ 604578 w 1059150"/>
                  <a:gd name="connsiteY685" fmla="*/ 161072 h 1677459"/>
                  <a:gd name="connsiteX686" fmla="*/ 602720 w 1059150"/>
                  <a:gd name="connsiteY686" fmla="*/ 165459 h 1677459"/>
                  <a:gd name="connsiteX687" fmla="*/ 601961 w 1059150"/>
                  <a:gd name="connsiteY687" fmla="*/ 173138 h 1677459"/>
                  <a:gd name="connsiteX688" fmla="*/ 599681 w 1059150"/>
                  <a:gd name="connsiteY688" fmla="*/ 179381 h 1677459"/>
                  <a:gd name="connsiteX689" fmla="*/ 588117 w 1059150"/>
                  <a:gd name="connsiteY689" fmla="*/ 194316 h 1677459"/>
                  <a:gd name="connsiteX690" fmla="*/ 580604 w 1059150"/>
                  <a:gd name="connsiteY690" fmla="*/ 204019 h 1677459"/>
                  <a:gd name="connsiteX691" fmla="*/ 578240 w 1059150"/>
                  <a:gd name="connsiteY691" fmla="*/ 206213 h 1677459"/>
                  <a:gd name="connsiteX692" fmla="*/ 576974 w 1059150"/>
                  <a:gd name="connsiteY692" fmla="*/ 207309 h 1677459"/>
                  <a:gd name="connsiteX693" fmla="*/ 553760 w 1059150"/>
                  <a:gd name="connsiteY693" fmla="*/ 217013 h 1677459"/>
                  <a:gd name="connsiteX694" fmla="*/ 549792 w 1059150"/>
                  <a:gd name="connsiteY694" fmla="*/ 219881 h 1677459"/>
                  <a:gd name="connsiteX695" fmla="*/ 545656 w 1059150"/>
                  <a:gd name="connsiteY695" fmla="*/ 223763 h 1677459"/>
                  <a:gd name="connsiteX696" fmla="*/ 542702 w 1059150"/>
                  <a:gd name="connsiteY696" fmla="*/ 225113 h 1677459"/>
                  <a:gd name="connsiteX697" fmla="*/ 541267 w 1059150"/>
                  <a:gd name="connsiteY697" fmla="*/ 226294 h 1677459"/>
                  <a:gd name="connsiteX698" fmla="*/ 540507 w 1059150"/>
                  <a:gd name="connsiteY698" fmla="*/ 227053 h 1677459"/>
                  <a:gd name="connsiteX699" fmla="*/ 539494 w 1059150"/>
                  <a:gd name="connsiteY699" fmla="*/ 228150 h 1677459"/>
                  <a:gd name="connsiteX700" fmla="*/ 538734 w 1059150"/>
                  <a:gd name="connsiteY700" fmla="*/ 230344 h 1677459"/>
                  <a:gd name="connsiteX701" fmla="*/ 497962 w 1059150"/>
                  <a:gd name="connsiteY701" fmla="*/ 242409 h 1677459"/>
                  <a:gd name="connsiteX702" fmla="*/ 496274 w 1059150"/>
                  <a:gd name="connsiteY702" fmla="*/ 242409 h 1677459"/>
                  <a:gd name="connsiteX703" fmla="*/ 493994 w 1059150"/>
                  <a:gd name="connsiteY703" fmla="*/ 242156 h 1677459"/>
                  <a:gd name="connsiteX704" fmla="*/ 493572 w 1059150"/>
                  <a:gd name="connsiteY704" fmla="*/ 241903 h 1677459"/>
                  <a:gd name="connsiteX705" fmla="*/ 485722 w 1059150"/>
                  <a:gd name="connsiteY705" fmla="*/ 237431 h 1677459"/>
                  <a:gd name="connsiteX706" fmla="*/ 484709 w 1059150"/>
                  <a:gd name="connsiteY706" fmla="*/ 236334 h 1677459"/>
                  <a:gd name="connsiteX707" fmla="*/ 474157 w 1059150"/>
                  <a:gd name="connsiteY707" fmla="*/ 229838 h 1677459"/>
                  <a:gd name="connsiteX708" fmla="*/ 471962 w 1059150"/>
                  <a:gd name="connsiteY708" fmla="*/ 229078 h 1677459"/>
                  <a:gd name="connsiteX709" fmla="*/ 470105 w 1059150"/>
                  <a:gd name="connsiteY709" fmla="*/ 227981 h 1677459"/>
                  <a:gd name="connsiteX710" fmla="*/ 469598 w 1059150"/>
                  <a:gd name="connsiteY710" fmla="*/ 227053 h 1677459"/>
                  <a:gd name="connsiteX711" fmla="*/ 467572 w 1059150"/>
                  <a:gd name="connsiteY711" fmla="*/ 225872 h 1677459"/>
                  <a:gd name="connsiteX712" fmla="*/ 465378 w 1059150"/>
                  <a:gd name="connsiteY712" fmla="*/ 223425 h 1677459"/>
                  <a:gd name="connsiteX713" fmla="*/ 462592 w 1059150"/>
                  <a:gd name="connsiteY713" fmla="*/ 222328 h 1677459"/>
                  <a:gd name="connsiteX714" fmla="*/ 462170 w 1059150"/>
                  <a:gd name="connsiteY714" fmla="*/ 222497 h 1677459"/>
                  <a:gd name="connsiteX715" fmla="*/ 461748 w 1059150"/>
                  <a:gd name="connsiteY715" fmla="*/ 222497 h 1677459"/>
                  <a:gd name="connsiteX716" fmla="*/ 461410 w 1059150"/>
                  <a:gd name="connsiteY716" fmla="*/ 221569 h 1677459"/>
                  <a:gd name="connsiteX717" fmla="*/ 461073 w 1059150"/>
                  <a:gd name="connsiteY717" fmla="*/ 221231 h 1677459"/>
                  <a:gd name="connsiteX718" fmla="*/ 460060 w 1059150"/>
                  <a:gd name="connsiteY718" fmla="*/ 220978 h 1677459"/>
                  <a:gd name="connsiteX719" fmla="*/ 458287 w 1059150"/>
                  <a:gd name="connsiteY719" fmla="*/ 220219 h 1677459"/>
                  <a:gd name="connsiteX720" fmla="*/ 457865 w 1059150"/>
                  <a:gd name="connsiteY720" fmla="*/ 219881 h 1677459"/>
                  <a:gd name="connsiteX721" fmla="*/ 457865 w 1059150"/>
                  <a:gd name="connsiteY721" fmla="*/ 219291 h 1677459"/>
                  <a:gd name="connsiteX722" fmla="*/ 458202 w 1059150"/>
                  <a:gd name="connsiteY722" fmla="*/ 218784 h 1677459"/>
                  <a:gd name="connsiteX723" fmla="*/ 458709 w 1059150"/>
                  <a:gd name="connsiteY723" fmla="*/ 218447 h 1677459"/>
                  <a:gd name="connsiteX724" fmla="*/ 459553 w 1059150"/>
                  <a:gd name="connsiteY724" fmla="*/ 218447 h 1677459"/>
                  <a:gd name="connsiteX725" fmla="*/ 461241 w 1059150"/>
                  <a:gd name="connsiteY725" fmla="*/ 218869 h 1677459"/>
                  <a:gd name="connsiteX726" fmla="*/ 462677 w 1059150"/>
                  <a:gd name="connsiteY726" fmla="*/ 219881 h 1677459"/>
                  <a:gd name="connsiteX727" fmla="*/ 462677 w 1059150"/>
                  <a:gd name="connsiteY727" fmla="*/ 220472 h 1677459"/>
                  <a:gd name="connsiteX728" fmla="*/ 462930 w 1059150"/>
                  <a:gd name="connsiteY728" fmla="*/ 220809 h 1677459"/>
                  <a:gd name="connsiteX729" fmla="*/ 463352 w 1059150"/>
                  <a:gd name="connsiteY729" fmla="*/ 220809 h 1677459"/>
                  <a:gd name="connsiteX730" fmla="*/ 463352 w 1059150"/>
                  <a:gd name="connsiteY730" fmla="*/ 219544 h 1677459"/>
                  <a:gd name="connsiteX731" fmla="*/ 462761 w 1059150"/>
                  <a:gd name="connsiteY731" fmla="*/ 218616 h 1677459"/>
                  <a:gd name="connsiteX732" fmla="*/ 461579 w 1059150"/>
                  <a:gd name="connsiteY732" fmla="*/ 217941 h 1677459"/>
                  <a:gd name="connsiteX733" fmla="*/ 458625 w 1059150"/>
                  <a:gd name="connsiteY733" fmla="*/ 217181 h 1677459"/>
                  <a:gd name="connsiteX734" fmla="*/ 457021 w 1059150"/>
                  <a:gd name="connsiteY734" fmla="*/ 217350 h 1677459"/>
                  <a:gd name="connsiteX735" fmla="*/ 454910 w 1059150"/>
                  <a:gd name="connsiteY735" fmla="*/ 217772 h 1677459"/>
                  <a:gd name="connsiteX736" fmla="*/ 453138 w 1059150"/>
                  <a:gd name="connsiteY736" fmla="*/ 217772 h 1677459"/>
                  <a:gd name="connsiteX737" fmla="*/ 442839 w 1059150"/>
                  <a:gd name="connsiteY737" fmla="*/ 211697 h 1677459"/>
                  <a:gd name="connsiteX738" fmla="*/ 435917 w 1059150"/>
                  <a:gd name="connsiteY738" fmla="*/ 206972 h 1677459"/>
                  <a:gd name="connsiteX739" fmla="*/ 432963 w 1059150"/>
                  <a:gd name="connsiteY739" fmla="*/ 205959 h 1677459"/>
                  <a:gd name="connsiteX740" fmla="*/ 415067 w 1059150"/>
                  <a:gd name="connsiteY740" fmla="*/ 194822 h 1677459"/>
                  <a:gd name="connsiteX741" fmla="*/ 414645 w 1059150"/>
                  <a:gd name="connsiteY741" fmla="*/ 193556 h 1677459"/>
                  <a:gd name="connsiteX742" fmla="*/ 412703 w 1059150"/>
                  <a:gd name="connsiteY742" fmla="*/ 192206 h 1677459"/>
                  <a:gd name="connsiteX743" fmla="*/ 410930 w 1059150"/>
                  <a:gd name="connsiteY743" fmla="*/ 191953 h 1677459"/>
                  <a:gd name="connsiteX744" fmla="*/ 410086 w 1059150"/>
                  <a:gd name="connsiteY744" fmla="*/ 191616 h 1677459"/>
                  <a:gd name="connsiteX745" fmla="*/ 408904 w 1059150"/>
                  <a:gd name="connsiteY745" fmla="*/ 190519 h 1677459"/>
                  <a:gd name="connsiteX746" fmla="*/ 407047 w 1059150"/>
                  <a:gd name="connsiteY746" fmla="*/ 188072 h 1677459"/>
                  <a:gd name="connsiteX747" fmla="*/ 405865 w 1059150"/>
                  <a:gd name="connsiteY747" fmla="*/ 185203 h 1677459"/>
                  <a:gd name="connsiteX748" fmla="*/ 406203 w 1059150"/>
                  <a:gd name="connsiteY748" fmla="*/ 184697 h 1677459"/>
                  <a:gd name="connsiteX749" fmla="*/ 408398 w 1059150"/>
                  <a:gd name="connsiteY749" fmla="*/ 185625 h 1677459"/>
                  <a:gd name="connsiteX750" fmla="*/ 409326 w 1059150"/>
                  <a:gd name="connsiteY750" fmla="*/ 185625 h 1677459"/>
                  <a:gd name="connsiteX751" fmla="*/ 409749 w 1059150"/>
                  <a:gd name="connsiteY751" fmla="*/ 185288 h 1677459"/>
                  <a:gd name="connsiteX752" fmla="*/ 409495 w 1059150"/>
                  <a:gd name="connsiteY752" fmla="*/ 183516 h 1677459"/>
                  <a:gd name="connsiteX753" fmla="*/ 406625 w 1059150"/>
                  <a:gd name="connsiteY753" fmla="*/ 181238 h 1677459"/>
                  <a:gd name="connsiteX754" fmla="*/ 403164 w 1059150"/>
                  <a:gd name="connsiteY754" fmla="*/ 180225 h 1677459"/>
                  <a:gd name="connsiteX755" fmla="*/ 390924 w 1059150"/>
                  <a:gd name="connsiteY755" fmla="*/ 151622 h 1677459"/>
                  <a:gd name="connsiteX756" fmla="*/ 390586 w 1059150"/>
                  <a:gd name="connsiteY756" fmla="*/ 145631 h 1677459"/>
                  <a:gd name="connsiteX757" fmla="*/ 389996 w 1059150"/>
                  <a:gd name="connsiteY757" fmla="*/ 144788 h 1677459"/>
                  <a:gd name="connsiteX758" fmla="*/ 388645 w 1059150"/>
                  <a:gd name="connsiteY758" fmla="*/ 145041 h 1677459"/>
                  <a:gd name="connsiteX759" fmla="*/ 387801 w 1059150"/>
                  <a:gd name="connsiteY759" fmla="*/ 144450 h 1677459"/>
                  <a:gd name="connsiteX760" fmla="*/ 387801 w 1059150"/>
                  <a:gd name="connsiteY760" fmla="*/ 139978 h 1677459"/>
                  <a:gd name="connsiteX761" fmla="*/ 387547 w 1059150"/>
                  <a:gd name="connsiteY761" fmla="*/ 139472 h 1677459"/>
                  <a:gd name="connsiteX762" fmla="*/ 387125 w 1059150"/>
                  <a:gd name="connsiteY762" fmla="*/ 138628 h 1677459"/>
                  <a:gd name="connsiteX763" fmla="*/ 386788 w 1059150"/>
                  <a:gd name="connsiteY763" fmla="*/ 138122 h 1677459"/>
                  <a:gd name="connsiteX764" fmla="*/ 386788 w 1059150"/>
                  <a:gd name="connsiteY764" fmla="*/ 135000 h 1677459"/>
                  <a:gd name="connsiteX765" fmla="*/ 386957 w 1059150"/>
                  <a:gd name="connsiteY765" fmla="*/ 134325 h 1677459"/>
                  <a:gd name="connsiteX766" fmla="*/ 387547 w 1059150"/>
                  <a:gd name="connsiteY766" fmla="*/ 133734 h 1677459"/>
                  <a:gd name="connsiteX767" fmla="*/ 387547 w 1059150"/>
                  <a:gd name="connsiteY767" fmla="*/ 125888 h 1677459"/>
                  <a:gd name="connsiteX768" fmla="*/ 387801 w 1059150"/>
                  <a:gd name="connsiteY768" fmla="*/ 124284 h 1677459"/>
                  <a:gd name="connsiteX769" fmla="*/ 388476 w 1059150"/>
                  <a:gd name="connsiteY769" fmla="*/ 121669 h 1677459"/>
                  <a:gd name="connsiteX770" fmla="*/ 389573 w 1059150"/>
                  <a:gd name="connsiteY770" fmla="*/ 118969 h 1677459"/>
                  <a:gd name="connsiteX771" fmla="*/ 390502 w 1059150"/>
                  <a:gd name="connsiteY771" fmla="*/ 117450 h 1677459"/>
                  <a:gd name="connsiteX772" fmla="*/ 391431 w 1059150"/>
                  <a:gd name="connsiteY772" fmla="*/ 115847 h 1677459"/>
                  <a:gd name="connsiteX773" fmla="*/ 399450 w 1059150"/>
                  <a:gd name="connsiteY773" fmla="*/ 102431 h 1677459"/>
                  <a:gd name="connsiteX774" fmla="*/ 400041 w 1059150"/>
                  <a:gd name="connsiteY774" fmla="*/ 101419 h 1677459"/>
                  <a:gd name="connsiteX775" fmla="*/ 400379 w 1059150"/>
                  <a:gd name="connsiteY775" fmla="*/ 100406 h 1677459"/>
                  <a:gd name="connsiteX776" fmla="*/ 400547 w 1059150"/>
                  <a:gd name="connsiteY776" fmla="*/ 99731 h 1677459"/>
                  <a:gd name="connsiteX777" fmla="*/ 402573 w 1059150"/>
                  <a:gd name="connsiteY777" fmla="*/ 89100 h 1677459"/>
                  <a:gd name="connsiteX778" fmla="*/ 402573 w 1059150"/>
                  <a:gd name="connsiteY778" fmla="*/ 87581 h 1677459"/>
                  <a:gd name="connsiteX779" fmla="*/ 400463 w 1059150"/>
                  <a:gd name="connsiteY779" fmla="*/ 79059 h 1677459"/>
                  <a:gd name="connsiteX780" fmla="*/ 400294 w 1059150"/>
                  <a:gd name="connsiteY780" fmla="*/ 78131 h 1677459"/>
                  <a:gd name="connsiteX781" fmla="*/ 400294 w 1059150"/>
                  <a:gd name="connsiteY781" fmla="*/ 77288 h 1677459"/>
                  <a:gd name="connsiteX782" fmla="*/ 399872 w 1059150"/>
                  <a:gd name="connsiteY782" fmla="*/ 76866 h 1677459"/>
                  <a:gd name="connsiteX783" fmla="*/ 392528 w 1059150"/>
                  <a:gd name="connsiteY783" fmla="*/ 76866 h 1677459"/>
                  <a:gd name="connsiteX784" fmla="*/ 386450 w 1059150"/>
                  <a:gd name="connsiteY784" fmla="*/ 80072 h 1677459"/>
                  <a:gd name="connsiteX785" fmla="*/ 385015 w 1059150"/>
                  <a:gd name="connsiteY785" fmla="*/ 80072 h 1677459"/>
                  <a:gd name="connsiteX786" fmla="*/ 384677 w 1059150"/>
                  <a:gd name="connsiteY786" fmla="*/ 80241 h 1677459"/>
                  <a:gd name="connsiteX787" fmla="*/ 384677 w 1059150"/>
                  <a:gd name="connsiteY787" fmla="*/ 80578 h 1677459"/>
                  <a:gd name="connsiteX788" fmla="*/ 378093 w 1059150"/>
                  <a:gd name="connsiteY788" fmla="*/ 79987 h 1677459"/>
                  <a:gd name="connsiteX789" fmla="*/ 377165 w 1059150"/>
                  <a:gd name="connsiteY789" fmla="*/ 79312 h 1677459"/>
                  <a:gd name="connsiteX790" fmla="*/ 376574 w 1059150"/>
                  <a:gd name="connsiteY790" fmla="*/ 78806 h 1677459"/>
                  <a:gd name="connsiteX791" fmla="*/ 376320 w 1059150"/>
                  <a:gd name="connsiteY791" fmla="*/ 78300 h 1677459"/>
                  <a:gd name="connsiteX792" fmla="*/ 376320 w 1059150"/>
                  <a:gd name="connsiteY792" fmla="*/ 77372 h 1677459"/>
                  <a:gd name="connsiteX793" fmla="*/ 376658 w 1059150"/>
                  <a:gd name="connsiteY793" fmla="*/ 76528 h 1677459"/>
                  <a:gd name="connsiteX794" fmla="*/ 377333 w 1059150"/>
                  <a:gd name="connsiteY794" fmla="*/ 75094 h 1677459"/>
                  <a:gd name="connsiteX795" fmla="*/ 377840 w 1059150"/>
                  <a:gd name="connsiteY795" fmla="*/ 74587 h 1677459"/>
                  <a:gd name="connsiteX796" fmla="*/ 378346 w 1059150"/>
                  <a:gd name="connsiteY796" fmla="*/ 74334 h 1677459"/>
                  <a:gd name="connsiteX797" fmla="*/ 378515 w 1059150"/>
                  <a:gd name="connsiteY797" fmla="*/ 74166 h 1677459"/>
                  <a:gd name="connsiteX798" fmla="*/ 378515 w 1059150"/>
                  <a:gd name="connsiteY798" fmla="*/ 73744 h 1677459"/>
                  <a:gd name="connsiteX799" fmla="*/ 378262 w 1059150"/>
                  <a:gd name="connsiteY799" fmla="*/ 73575 h 1677459"/>
                  <a:gd name="connsiteX800" fmla="*/ 377924 w 1059150"/>
                  <a:gd name="connsiteY800" fmla="*/ 73575 h 1677459"/>
                  <a:gd name="connsiteX801" fmla="*/ 377502 w 1059150"/>
                  <a:gd name="connsiteY801" fmla="*/ 73744 h 1677459"/>
                  <a:gd name="connsiteX802" fmla="*/ 377165 w 1059150"/>
                  <a:gd name="connsiteY802" fmla="*/ 74081 h 1677459"/>
                  <a:gd name="connsiteX803" fmla="*/ 376236 w 1059150"/>
                  <a:gd name="connsiteY803" fmla="*/ 75769 h 1677459"/>
                  <a:gd name="connsiteX804" fmla="*/ 375729 w 1059150"/>
                  <a:gd name="connsiteY804" fmla="*/ 76866 h 1677459"/>
                  <a:gd name="connsiteX805" fmla="*/ 375392 w 1059150"/>
                  <a:gd name="connsiteY805" fmla="*/ 77203 h 1677459"/>
                  <a:gd name="connsiteX806" fmla="*/ 374801 w 1059150"/>
                  <a:gd name="connsiteY806" fmla="*/ 77203 h 1677459"/>
                  <a:gd name="connsiteX807" fmla="*/ 373957 w 1059150"/>
                  <a:gd name="connsiteY807" fmla="*/ 76528 h 1677459"/>
                  <a:gd name="connsiteX808" fmla="*/ 372353 w 1059150"/>
                  <a:gd name="connsiteY808" fmla="*/ 76191 h 1677459"/>
                  <a:gd name="connsiteX809" fmla="*/ 371340 w 1059150"/>
                  <a:gd name="connsiteY809" fmla="*/ 76022 h 1677459"/>
                  <a:gd name="connsiteX810" fmla="*/ 371678 w 1059150"/>
                  <a:gd name="connsiteY810" fmla="*/ 75263 h 1677459"/>
                  <a:gd name="connsiteX811" fmla="*/ 371846 w 1059150"/>
                  <a:gd name="connsiteY811" fmla="*/ 75263 h 1677459"/>
                  <a:gd name="connsiteX812" fmla="*/ 371846 w 1059150"/>
                  <a:gd name="connsiteY812" fmla="*/ 75009 h 1677459"/>
                  <a:gd name="connsiteX813" fmla="*/ 371509 w 1059150"/>
                  <a:gd name="connsiteY813" fmla="*/ 75009 h 1677459"/>
                  <a:gd name="connsiteX814" fmla="*/ 371087 w 1059150"/>
                  <a:gd name="connsiteY814" fmla="*/ 75769 h 1677459"/>
                  <a:gd name="connsiteX815" fmla="*/ 370833 w 1059150"/>
                  <a:gd name="connsiteY815" fmla="*/ 75769 h 1677459"/>
                  <a:gd name="connsiteX816" fmla="*/ 370580 w 1059150"/>
                  <a:gd name="connsiteY816" fmla="*/ 75600 h 1677459"/>
                  <a:gd name="connsiteX817" fmla="*/ 368807 w 1059150"/>
                  <a:gd name="connsiteY817" fmla="*/ 75600 h 1677459"/>
                  <a:gd name="connsiteX818" fmla="*/ 355808 w 1059150"/>
                  <a:gd name="connsiteY818" fmla="*/ 74925 h 1677459"/>
                  <a:gd name="connsiteX819" fmla="*/ 349899 w 1059150"/>
                  <a:gd name="connsiteY819" fmla="*/ 75178 h 1677459"/>
                  <a:gd name="connsiteX820" fmla="*/ 344496 w 1059150"/>
                  <a:gd name="connsiteY820" fmla="*/ 77034 h 1677459"/>
                  <a:gd name="connsiteX821" fmla="*/ 342386 w 1059150"/>
                  <a:gd name="connsiteY821" fmla="*/ 77963 h 1677459"/>
                  <a:gd name="connsiteX822" fmla="*/ 341035 w 1059150"/>
                  <a:gd name="connsiteY822" fmla="*/ 78469 h 1677459"/>
                  <a:gd name="connsiteX823" fmla="*/ 339431 w 1059150"/>
                  <a:gd name="connsiteY823" fmla="*/ 78469 h 1677459"/>
                  <a:gd name="connsiteX824" fmla="*/ 331918 w 1059150"/>
                  <a:gd name="connsiteY824" fmla="*/ 77288 h 1677459"/>
                  <a:gd name="connsiteX825" fmla="*/ 321957 w 1059150"/>
                  <a:gd name="connsiteY825" fmla="*/ 77963 h 1677459"/>
                  <a:gd name="connsiteX826" fmla="*/ 309042 w 1059150"/>
                  <a:gd name="connsiteY826" fmla="*/ 81084 h 1677459"/>
                  <a:gd name="connsiteX827" fmla="*/ 308367 w 1059150"/>
                  <a:gd name="connsiteY827" fmla="*/ 81084 h 1677459"/>
                  <a:gd name="connsiteX828" fmla="*/ 306003 w 1059150"/>
                  <a:gd name="connsiteY828" fmla="*/ 84712 h 1677459"/>
                  <a:gd name="connsiteX829" fmla="*/ 301107 w 1059150"/>
                  <a:gd name="connsiteY829" fmla="*/ 91716 h 1677459"/>
                  <a:gd name="connsiteX830" fmla="*/ 299756 w 1059150"/>
                  <a:gd name="connsiteY830" fmla="*/ 94078 h 1677459"/>
                  <a:gd name="connsiteX831" fmla="*/ 298237 w 1059150"/>
                  <a:gd name="connsiteY831" fmla="*/ 96441 h 1677459"/>
                  <a:gd name="connsiteX832" fmla="*/ 294945 w 1059150"/>
                  <a:gd name="connsiteY832" fmla="*/ 101081 h 1677459"/>
                  <a:gd name="connsiteX833" fmla="*/ 294776 w 1059150"/>
                  <a:gd name="connsiteY833" fmla="*/ 101334 h 1677459"/>
                  <a:gd name="connsiteX834" fmla="*/ 294354 w 1059150"/>
                  <a:gd name="connsiteY834" fmla="*/ 102178 h 1677459"/>
                  <a:gd name="connsiteX835" fmla="*/ 293847 w 1059150"/>
                  <a:gd name="connsiteY835" fmla="*/ 104119 h 1677459"/>
                  <a:gd name="connsiteX836" fmla="*/ 292497 w 1059150"/>
                  <a:gd name="connsiteY836" fmla="*/ 108169 h 1677459"/>
                  <a:gd name="connsiteX837" fmla="*/ 291484 w 1059150"/>
                  <a:gd name="connsiteY837" fmla="*/ 111459 h 1677459"/>
                  <a:gd name="connsiteX838" fmla="*/ 290555 w 1059150"/>
                  <a:gd name="connsiteY838" fmla="*/ 113737 h 1677459"/>
                  <a:gd name="connsiteX839" fmla="*/ 290302 w 1059150"/>
                  <a:gd name="connsiteY839" fmla="*/ 114834 h 1677459"/>
                  <a:gd name="connsiteX840" fmla="*/ 289880 w 1059150"/>
                  <a:gd name="connsiteY840" fmla="*/ 115341 h 1677459"/>
                  <a:gd name="connsiteX841" fmla="*/ 289542 w 1059150"/>
                  <a:gd name="connsiteY841" fmla="*/ 116353 h 1677459"/>
                  <a:gd name="connsiteX842" fmla="*/ 289373 w 1059150"/>
                  <a:gd name="connsiteY842" fmla="*/ 118378 h 1677459"/>
                  <a:gd name="connsiteX843" fmla="*/ 289036 w 1059150"/>
                  <a:gd name="connsiteY843" fmla="*/ 119475 h 1677459"/>
                  <a:gd name="connsiteX844" fmla="*/ 288698 w 1059150"/>
                  <a:gd name="connsiteY844" fmla="*/ 119981 h 1677459"/>
                  <a:gd name="connsiteX845" fmla="*/ 287938 w 1059150"/>
                  <a:gd name="connsiteY845" fmla="*/ 124284 h 1677459"/>
                  <a:gd name="connsiteX846" fmla="*/ 287769 w 1059150"/>
                  <a:gd name="connsiteY846" fmla="*/ 126141 h 1677459"/>
                  <a:gd name="connsiteX847" fmla="*/ 287347 w 1059150"/>
                  <a:gd name="connsiteY847" fmla="*/ 129431 h 1677459"/>
                  <a:gd name="connsiteX848" fmla="*/ 286925 w 1059150"/>
                  <a:gd name="connsiteY848" fmla="*/ 132638 h 1677459"/>
                  <a:gd name="connsiteX849" fmla="*/ 286334 w 1059150"/>
                  <a:gd name="connsiteY849" fmla="*/ 135928 h 1677459"/>
                  <a:gd name="connsiteX850" fmla="*/ 285912 w 1059150"/>
                  <a:gd name="connsiteY850" fmla="*/ 138881 h 1677459"/>
                  <a:gd name="connsiteX851" fmla="*/ 285575 w 1059150"/>
                  <a:gd name="connsiteY851" fmla="*/ 142003 h 1677459"/>
                  <a:gd name="connsiteX852" fmla="*/ 285237 w 1059150"/>
                  <a:gd name="connsiteY852" fmla="*/ 146812 h 1677459"/>
                  <a:gd name="connsiteX853" fmla="*/ 285068 w 1059150"/>
                  <a:gd name="connsiteY853" fmla="*/ 151200 h 1677459"/>
                  <a:gd name="connsiteX854" fmla="*/ 285068 w 1059150"/>
                  <a:gd name="connsiteY854" fmla="*/ 152972 h 1677459"/>
                  <a:gd name="connsiteX855" fmla="*/ 284477 w 1059150"/>
                  <a:gd name="connsiteY855" fmla="*/ 161494 h 1677459"/>
                  <a:gd name="connsiteX856" fmla="*/ 284731 w 1059150"/>
                  <a:gd name="connsiteY856" fmla="*/ 163519 h 1677459"/>
                  <a:gd name="connsiteX857" fmla="*/ 284477 w 1059150"/>
                  <a:gd name="connsiteY857" fmla="*/ 165459 h 1677459"/>
                  <a:gd name="connsiteX858" fmla="*/ 284815 w 1059150"/>
                  <a:gd name="connsiteY858" fmla="*/ 167400 h 1677459"/>
                  <a:gd name="connsiteX859" fmla="*/ 284308 w 1059150"/>
                  <a:gd name="connsiteY859" fmla="*/ 169172 h 1677459"/>
                  <a:gd name="connsiteX860" fmla="*/ 284646 w 1059150"/>
                  <a:gd name="connsiteY860" fmla="*/ 170269 h 1677459"/>
                  <a:gd name="connsiteX861" fmla="*/ 284815 w 1059150"/>
                  <a:gd name="connsiteY861" fmla="*/ 172294 h 1677459"/>
                  <a:gd name="connsiteX862" fmla="*/ 284562 w 1059150"/>
                  <a:gd name="connsiteY862" fmla="*/ 173391 h 1677459"/>
                  <a:gd name="connsiteX863" fmla="*/ 284984 w 1059150"/>
                  <a:gd name="connsiteY863" fmla="*/ 175669 h 1677459"/>
                  <a:gd name="connsiteX864" fmla="*/ 284646 w 1059150"/>
                  <a:gd name="connsiteY864" fmla="*/ 177103 h 1677459"/>
                  <a:gd name="connsiteX865" fmla="*/ 284984 w 1059150"/>
                  <a:gd name="connsiteY865" fmla="*/ 178538 h 1677459"/>
                  <a:gd name="connsiteX866" fmla="*/ 284984 w 1059150"/>
                  <a:gd name="connsiteY866" fmla="*/ 179466 h 1677459"/>
                  <a:gd name="connsiteX867" fmla="*/ 284477 w 1059150"/>
                  <a:gd name="connsiteY867" fmla="*/ 180900 h 1677459"/>
                  <a:gd name="connsiteX868" fmla="*/ 284815 w 1059150"/>
                  <a:gd name="connsiteY868" fmla="*/ 181744 h 1677459"/>
                  <a:gd name="connsiteX869" fmla="*/ 284815 w 1059150"/>
                  <a:gd name="connsiteY869" fmla="*/ 183263 h 1677459"/>
                  <a:gd name="connsiteX870" fmla="*/ 284224 w 1059150"/>
                  <a:gd name="connsiteY870" fmla="*/ 184697 h 1677459"/>
                  <a:gd name="connsiteX871" fmla="*/ 284393 w 1059150"/>
                  <a:gd name="connsiteY871" fmla="*/ 186300 h 1677459"/>
                  <a:gd name="connsiteX872" fmla="*/ 284140 w 1059150"/>
                  <a:gd name="connsiteY872" fmla="*/ 188409 h 1677459"/>
                  <a:gd name="connsiteX873" fmla="*/ 284646 w 1059150"/>
                  <a:gd name="connsiteY873" fmla="*/ 190097 h 1677459"/>
                  <a:gd name="connsiteX874" fmla="*/ 284140 w 1059150"/>
                  <a:gd name="connsiteY874" fmla="*/ 192459 h 1677459"/>
                  <a:gd name="connsiteX875" fmla="*/ 284562 w 1059150"/>
                  <a:gd name="connsiteY875" fmla="*/ 194147 h 1677459"/>
                  <a:gd name="connsiteX876" fmla="*/ 283802 w 1059150"/>
                  <a:gd name="connsiteY876" fmla="*/ 196425 h 1677459"/>
                  <a:gd name="connsiteX877" fmla="*/ 283971 w 1059150"/>
                  <a:gd name="connsiteY877" fmla="*/ 197691 h 1677459"/>
                  <a:gd name="connsiteX878" fmla="*/ 283633 w 1059150"/>
                  <a:gd name="connsiteY878" fmla="*/ 200475 h 1677459"/>
                  <a:gd name="connsiteX879" fmla="*/ 283971 w 1059150"/>
                  <a:gd name="connsiteY879" fmla="*/ 201572 h 1677459"/>
                  <a:gd name="connsiteX880" fmla="*/ 283802 w 1059150"/>
                  <a:gd name="connsiteY880" fmla="*/ 204019 h 1677459"/>
                  <a:gd name="connsiteX881" fmla="*/ 283802 w 1059150"/>
                  <a:gd name="connsiteY881" fmla="*/ 205875 h 1677459"/>
                  <a:gd name="connsiteX882" fmla="*/ 283380 w 1059150"/>
                  <a:gd name="connsiteY882" fmla="*/ 207984 h 1677459"/>
                  <a:gd name="connsiteX883" fmla="*/ 283380 w 1059150"/>
                  <a:gd name="connsiteY883" fmla="*/ 211275 h 1677459"/>
                  <a:gd name="connsiteX884" fmla="*/ 283549 w 1059150"/>
                  <a:gd name="connsiteY884" fmla="*/ 212794 h 1677459"/>
                  <a:gd name="connsiteX885" fmla="*/ 282958 w 1059150"/>
                  <a:gd name="connsiteY885" fmla="*/ 215494 h 1677459"/>
                  <a:gd name="connsiteX886" fmla="*/ 282958 w 1059150"/>
                  <a:gd name="connsiteY886" fmla="*/ 218531 h 1677459"/>
                  <a:gd name="connsiteX887" fmla="*/ 282789 w 1059150"/>
                  <a:gd name="connsiteY887" fmla="*/ 219966 h 1677459"/>
                  <a:gd name="connsiteX888" fmla="*/ 283211 w 1059150"/>
                  <a:gd name="connsiteY888" fmla="*/ 221822 h 1677459"/>
                  <a:gd name="connsiteX889" fmla="*/ 282958 w 1059150"/>
                  <a:gd name="connsiteY889" fmla="*/ 223509 h 1677459"/>
                  <a:gd name="connsiteX890" fmla="*/ 282958 w 1059150"/>
                  <a:gd name="connsiteY890" fmla="*/ 225450 h 1677459"/>
                  <a:gd name="connsiteX891" fmla="*/ 282451 w 1059150"/>
                  <a:gd name="connsiteY891" fmla="*/ 227138 h 1677459"/>
                  <a:gd name="connsiteX892" fmla="*/ 282705 w 1059150"/>
                  <a:gd name="connsiteY892" fmla="*/ 229163 h 1677459"/>
                  <a:gd name="connsiteX893" fmla="*/ 282114 w 1059150"/>
                  <a:gd name="connsiteY893" fmla="*/ 231103 h 1677459"/>
                  <a:gd name="connsiteX894" fmla="*/ 282282 w 1059150"/>
                  <a:gd name="connsiteY894" fmla="*/ 233550 h 1677459"/>
                  <a:gd name="connsiteX895" fmla="*/ 281438 w 1059150"/>
                  <a:gd name="connsiteY895" fmla="*/ 235153 h 1677459"/>
                  <a:gd name="connsiteX896" fmla="*/ 281607 w 1059150"/>
                  <a:gd name="connsiteY896" fmla="*/ 237178 h 1677459"/>
                  <a:gd name="connsiteX897" fmla="*/ 280763 w 1059150"/>
                  <a:gd name="connsiteY897" fmla="*/ 239034 h 1677459"/>
                  <a:gd name="connsiteX898" fmla="*/ 281101 w 1059150"/>
                  <a:gd name="connsiteY898" fmla="*/ 240638 h 1677459"/>
                  <a:gd name="connsiteX899" fmla="*/ 280425 w 1059150"/>
                  <a:gd name="connsiteY899" fmla="*/ 242409 h 1677459"/>
                  <a:gd name="connsiteX900" fmla="*/ 280679 w 1059150"/>
                  <a:gd name="connsiteY900" fmla="*/ 244097 h 1677459"/>
                  <a:gd name="connsiteX901" fmla="*/ 279835 w 1059150"/>
                  <a:gd name="connsiteY901" fmla="*/ 246375 h 1677459"/>
                  <a:gd name="connsiteX902" fmla="*/ 280003 w 1059150"/>
                  <a:gd name="connsiteY902" fmla="*/ 248738 h 1677459"/>
                  <a:gd name="connsiteX903" fmla="*/ 279328 w 1059150"/>
                  <a:gd name="connsiteY903" fmla="*/ 250678 h 1677459"/>
                  <a:gd name="connsiteX904" fmla="*/ 279328 w 1059150"/>
                  <a:gd name="connsiteY904" fmla="*/ 252450 h 1677459"/>
                  <a:gd name="connsiteX905" fmla="*/ 278568 w 1059150"/>
                  <a:gd name="connsiteY905" fmla="*/ 255909 h 1677459"/>
                  <a:gd name="connsiteX906" fmla="*/ 277809 w 1059150"/>
                  <a:gd name="connsiteY906" fmla="*/ 257681 h 1677459"/>
                  <a:gd name="connsiteX907" fmla="*/ 277809 w 1059150"/>
                  <a:gd name="connsiteY907" fmla="*/ 258525 h 1677459"/>
                  <a:gd name="connsiteX908" fmla="*/ 276964 w 1059150"/>
                  <a:gd name="connsiteY908" fmla="*/ 261647 h 1677459"/>
                  <a:gd name="connsiteX909" fmla="*/ 276711 w 1059150"/>
                  <a:gd name="connsiteY909" fmla="*/ 263503 h 1677459"/>
                  <a:gd name="connsiteX910" fmla="*/ 276036 w 1059150"/>
                  <a:gd name="connsiteY910" fmla="*/ 265528 h 1677459"/>
                  <a:gd name="connsiteX911" fmla="*/ 276036 w 1059150"/>
                  <a:gd name="connsiteY911" fmla="*/ 267975 h 1677459"/>
                  <a:gd name="connsiteX912" fmla="*/ 275445 w 1059150"/>
                  <a:gd name="connsiteY912" fmla="*/ 269241 h 1677459"/>
                  <a:gd name="connsiteX913" fmla="*/ 275445 w 1059150"/>
                  <a:gd name="connsiteY913" fmla="*/ 270338 h 1677459"/>
                  <a:gd name="connsiteX914" fmla="*/ 275023 w 1059150"/>
                  <a:gd name="connsiteY914" fmla="*/ 272700 h 1677459"/>
                  <a:gd name="connsiteX915" fmla="*/ 274601 w 1059150"/>
                  <a:gd name="connsiteY915" fmla="*/ 273291 h 1677459"/>
                  <a:gd name="connsiteX916" fmla="*/ 274263 w 1059150"/>
                  <a:gd name="connsiteY916" fmla="*/ 275738 h 1677459"/>
                  <a:gd name="connsiteX917" fmla="*/ 273503 w 1059150"/>
                  <a:gd name="connsiteY917" fmla="*/ 277088 h 1677459"/>
                  <a:gd name="connsiteX918" fmla="*/ 273250 w 1059150"/>
                  <a:gd name="connsiteY918" fmla="*/ 280294 h 1677459"/>
                  <a:gd name="connsiteX919" fmla="*/ 272659 w 1059150"/>
                  <a:gd name="connsiteY919" fmla="*/ 280884 h 1677459"/>
                  <a:gd name="connsiteX920" fmla="*/ 272406 w 1059150"/>
                  <a:gd name="connsiteY920" fmla="*/ 283247 h 1677459"/>
                  <a:gd name="connsiteX921" fmla="*/ 271731 w 1059150"/>
                  <a:gd name="connsiteY921" fmla="*/ 284428 h 1677459"/>
                  <a:gd name="connsiteX922" fmla="*/ 271055 w 1059150"/>
                  <a:gd name="connsiteY922" fmla="*/ 287381 h 1677459"/>
                  <a:gd name="connsiteX923" fmla="*/ 270464 w 1059150"/>
                  <a:gd name="connsiteY923" fmla="*/ 287972 h 1677459"/>
                  <a:gd name="connsiteX924" fmla="*/ 270211 w 1059150"/>
                  <a:gd name="connsiteY924" fmla="*/ 290334 h 1677459"/>
                  <a:gd name="connsiteX925" fmla="*/ 269198 w 1059150"/>
                  <a:gd name="connsiteY925" fmla="*/ 293203 h 1677459"/>
                  <a:gd name="connsiteX926" fmla="*/ 268692 w 1059150"/>
                  <a:gd name="connsiteY926" fmla="*/ 294300 h 1677459"/>
                  <a:gd name="connsiteX927" fmla="*/ 268523 w 1059150"/>
                  <a:gd name="connsiteY927" fmla="*/ 296410 h 1677459"/>
                  <a:gd name="connsiteX928" fmla="*/ 267679 w 1059150"/>
                  <a:gd name="connsiteY928" fmla="*/ 298519 h 1677459"/>
                  <a:gd name="connsiteX929" fmla="*/ 266919 w 1059150"/>
                  <a:gd name="connsiteY929" fmla="*/ 299531 h 1677459"/>
                  <a:gd name="connsiteX930" fmla="*/ 267088 w 1059150"/>
                  <a:gd name="connsiteY930" fmla="*/ 300459 h 1677459"/>
                  <a:gd name="connsiteX931" fmla="*/ 266159 w 1059150"/>
                  <a:gd name="connsiteY931" fmla="*/ 304594 h 1677459"/>
                  <a:gd name="connsiteX932" fmla="*/ 265737 w 1059150"/>
                  <a:gd name="connsiteY932" fmla="*/ 305691 h 1677459"/>
                  <a:gd name="connsiteX933" fmla="*/ 264893 w 1059150"/>
                  <a:gd name="connsiteY933" fmla="*/ 309656 h 1677459"/>
                  <a:gd name="connsiteX934" fmla="*/ 264218 w 1059150"/>
                  <a:gd name="connsiteY934" fmla="*/ 310838 h 1677459"/>
                  <a:gd name="connsiteX935" fmla="*/ 263796 w 1059150"/>
                  <a:gd name="connsiteY935" fmla="*/ 312947 h 1677459"/>
                  <a:gd name="connsiteX936" fmla="*/ 263796 w 1059150"/>
                  <a:gd name="connsiteY936" fmla="*/ 314297 h 1677459"/>
                  <a:gd name="connsiteX937" fmla="*/ 263036 w 1059150"/>
                  <a:gd name="connsiteY937" fmla="*/ 316238 h 1677459"/>
                  <a:gd name="connsiteX938" fmla="*/ 263036 w 1059150"/>
                  <a:gd name="connsiteY938" fmla="*/ 316913 h 1677459"/>
                  <a:gd name="connsiteX939" fmla="*/ 262192 w 1059150"/>
                  <a:gd name="connsiteY939" fmla="*/ 319528 h 1677459"/>
                  <a:gd name="connsiteX940" fmla="*/ 261517 w 1059150"/>
                  <a:gd name="connsiteY940" fmla="*/ 321891 h 1677459"/>
                  <a:gd name="connsiteX941" fmla="*/ 261517 w 1059150"/>
                  <a:gd name="connsiteY941" fmla="*/ 323156 h 1677459"/>
                  <a:gd name="connsiteX942" fmla="*/ 260672 w 1059150"/>
                  <a:gd name="connsiteY942" fmla="*/ 325603 h 1677459"/>
                  <a:gd name="connsiteX943" fmla="*/ 260672 w 1059150"/>
                  <a:gd name="connsiteY943" fmla="*/ 326278 h 1677459"/>
                  <a:gd name="connsiteX944" fmla="*/ 260166 w 1059150"/>
                  <a:gd name="connsiteY944" fmla="*/ 327459 h 1677459"/>
                  <a:gd name="connsiteX945" fmla="*/ 259744 w 1059150"/>
                  <a:gd name="connsiteY945" fmla="*/ 328809 h 1677459"/>
                  <a:gd name="connsiteX946" fmla="*/ 258900 w 1059150"/>
                  <a:gd name="connsiteY946" fmla="*/ 332606 h 1677459"/>
                  <a:gd name="connsiteX947" fmla="*/ 259068 w 1059150"/>
                  <a:gd name="connsiteY947" fmla="*/ 333450 h 1677459"/>
                  <a:gd name="connsiteX948" fmla="*/ 259068 w 1059150"/>
                  <a:gd name="connsiteY948" fmla="*/ 334547 h 1677459"/>
                  <a:gd name="connsiteX949" fmla="*/ 258224 w 1059150"/>
                  <a:gd name="connsiteY949" fmla="*/ 336994 h 1677459"/>
                  <a:gd name="connsiteX950" fmla="*/ 256114 w 1059150"/>
                  <a:gd name="connsiteY950" fmla="*/ 344419 h 1677459"/>
                  <a:gd name="connsiteX951" fmla="*/ 256114 w 1059150"/>
                  <a:gd name="connsiteY951" fmla="*/ 345178 h 1677459"/>
                  <a:gd name="connsiteX952" fmla="*/ 255101 w 1059150"/>
                  <a:gd name="connsiteY952" fmla="*/ 347203 h 1677459"/>
                  <a:gd name="connsiteX953" fmla="*/ 254426 w 1059150"/>
                  <a:gd name="connsiteY953" fmla="*/ 350494 h 1677459"/>
                  <a:gd name="connsiteX954" fmla="*/ 252315 w 1059150"/>
                  <a:gd name="connsiteY954" fmla="*/ 357159 h 1677459"/>
                  <a:gd name="connsiteX955" fmla="*/ 252062 w 1059150"/>
                  <a:gd name="connsiteY955" fmla="*/ 358678 h 1677459"/>
                  <a:gd name="connsiteX956" fmla="*/ 251387 w 1059150"/>
                  <a:gd name="connsiteY956" fmla="*/ 361041 h 1677459"/>
                  <a:gd name="connsiteX957" fmla="*/ 251387 w 1059150"/>
                  <a:gd name="connsiteY957" fmla="*/ 362222 h 1677459"/>
                  <a:gd name="connsiteX958" fmla="*/ 250374 w 1059150"/>
                  <a:gd name="connsiteY958" fmla="*/ 365091 h 1677459"/>
                  <a:gd name="connsiteX959" fmla="*/ 250627 w 1059150"/>
                  <a:gd name="connsiteY959" fmla="*/ 365850 h 1677459"/>
                  <a:gd name="connsiteX960" fmla="*/ 250458 w 1059150"/>
                  <a:gd name="connsiteY960" fmla="*/ 366694 h 1677459"/>
                  <a:gd name="connsiteX961" fmla="*/ 249276 w 1059150"/>
                  <a:gd name="connsiteY961" fmla="*/ 370069 h 1677459"/>
                  <a:gd name="connsiteX962" fmla="*/ 248939 w 1059150"/>
                  <a:gd name="connsiteY962" fmla="*/ 372094 h 1677459"/>
                  <a:gd name="connsiteX963" fmla="*/ 248348 w 1059150"/>
                  <a:gd name="connsiteY963" fmla="*/ 373781 h 1677459"/>
                  <a:gd name="connsiteX964" fmla="*/ 247335 w 1059150"/>
                  <a:gd name="connsiteY964" fmla="*/ 378844 h 1677459"/>
                  <a:gd name="connsiteX965" fmla="*/ 246575 w 1059150"/>
                  <a:gd name="connsiteY965" fmla="*/ 382809 h 1677459"/>
                  <a:gd name="connsiteX966" fmla="*/ 245984 w 1059150"/>
                  <a:gd name="connsiteY966" fmla="*/ 384159 h 1677459"/>
                  <a:gd name="connsiteX967" fmla="*/ 245984 w 1059150"/>
                  <a:gd name="connsiteY967" fmla="*/ 385088 h 1677459"/>
                  <a:gd name="connsiteX968" fmla="*/ 245478 w 1059150"/>
                  <a:gd name="connsiteY968" fmla="*/ 387703 h 1677459"/>
                  <a:gd name="connsiteX969" fmla="*/ 244971 w 1059150"/>
                  <a:gd name="connsiteY969" fmla="*/ 388800 h 1677459"/>
                  <a:gd name="connsiteX970" fmla="*/ 244212 w 1059150"/>
                  <a:gd name="connsiteY970" fmla="*/ 392091 h 1677459"/>
                  <a:gd name="connsiteX971" fmla="*/ 244465 w 1059150"/>
                  <a:gd name="connsiteY971" fmla="*/ 393441 h 1677459"/>
                  <a:gd name="connsiteX972" fmla="*/ 243789 w 1059150"/>
                  <a:gd name="connsiteY972" fmla="*/ 395550 h 1677459"/>
                  <a:gd name="connsiteX973" fmla="*/ 243621 w 1059150"/>
                  <a:gd name="connsiteY973" fmla="*/ 398588 h 1677459"/>
                  <a:gd name="connsiteX974" fmla="*/ 242945 w 1059150"/>
                  <a:gd name="connsiteY974" fmla="*/ 400191 h 1677459"/>
                  <a:gd name="connsiteX975" fmla="*/ 243114 w 1059150"/>
                  <a:gd name="connsiteY975" fmla="*/ 401119 h 1677459"/>
                  <a:gd name="connsiteX976" fmla="*/ 242776 w 1059150"/>
                  <a:gd name="connsiteY976" fmla="*/ 403481 h 1677459"/>
                  <a:gd name="connsiteX977" fmla="*/ 242186 w 1059150"/>
                  <a:gd name="connsiteY977" fmla="*/ 404663 h 1677459"/>
                  <a:gd name="connsiteX978" fmla="*/ 241932 w 1059150"/>
                  <a:gd name="connsiteY978" fmla="*/ 406603 h 1677459"/>
                  <a:gd name="connsiteX979" fmla="*/ 241257 w 1059150"/>
                  <a:gd name="connsiteY979" fmla="*/ 408038 h 1677459"/>
                  <a:gd name="connsiteX980" fmla="*/ 241257 w 1059150"/>
                  <a:gd name="connsiteY980" fmla="*/ 409556 h 1677459"/>
                  <a:gd name="connsiteX981" fmla="*/ 240835 w 1059150"/>
                  <a:gd name="connsiteY981" fmla="*/ 410738 h 1677459"/>
                  <a:gd name="connsiteX982" fmla="*/ 240075 w 1059150"/>
                  <a:gd name="connsiteY982" fmla="*/ 411834 h 1677459"/>
                  <a:gd name="connsiteX983" fmla="*/ 240750 w 1059150"/>
                  <a:gd name="connsiteY983" fmla="*/ 412256 h 1677459"/>
                  <a:gd name="connsiteX984" fmla="*/ 240497 w 1059150"/>
                  <a:gd name="connsiteY984" fmla="*/ 414703 h 1677459"/>
                  <a:gd name="connsiteX985" fmla="*/ 239822 w 1059150"/>
                  <a:gd name="connsiteY985" fmla="*/ 415969 h 1677459"/>
                  <a:gd name="connsiteX986" fmla="*/ 239569 w 1059150"/>
                  <a:gd name="connsiteY986" fmla="*/ 417319 h 1677459"/>
                  <a:gd name="connsiteX987" fmla="*/ 238471 w 1059150"/>
                  <a:gd name="connsiteY987" fmla="*/ 419428 h 1677459"/>
                  <a:gd name="connsiteX988" fmla="*/ 237965 w 1059150"/>
                  <a:gd name="connsiteY988" fmla="*/ 421538 h 1677459"/>
                  <a:gd name="connsiteX989" fmla="*/ 237374 w 1059150"/>
                  <a:gd name="connsiteY989" fmla="*/ 422803 h 1677459"/>
                  <a:gd name="connsiteX990" fmla="*/ 237205 w 1059150"/>
                  <a:gd name="connsiteY990" fmla="*/ 423816 h 1677459"/>
                  <a:gd name="connsiteX991" fmla="*/ 237205 w 1059150"/>
                  <a:gd name="connsiteY991" fmla="*/ 425166 h 1677459"/>
                  <a:gd name="connsiteX992" fmla="*/ 236277 w 1059150"/>
                  <a:gd name="connsiteY992" fmla="*/ 427275 h 1677459"/>
                  <a:gd name="connsiteX993" fmla="*/ 236277 w 1059150"/>
                  <a:gd name="connsiteY993" fmla="*/ 427866 h 1677459"/>
                  <a:gd name="connsiteX994" fmla="*/ 236108 w 1059150"/>
                  <a:gd name="connsiteY994" fmla="*/ 428456 h 1677459"/>
                  <a:gd name="connsiteX995" fmla="*/ 234841 w 1059150"/>
                  <a:gd name="connsiteY995" fmla="*/ 431072 h 1677459"/>
                  <a:gd name="connsiteX996" fmla="*/ 234673 w 1059150"/>
                  <a:gd name="connsiteY996" fmla="*/ 432338 h 1677459"/>
                  <a:gd name="connsiteX997" fmla="*/ 233660 w 1059150"/>
                  <a:gd name="connsiteY997" fmla="*/ 434869 h 1677459"/>
                  <a:gd name="connsiteX998" fmla="*/ 231971 w 1059150"/>
                  <a:gd name="connsiteY998" fmla="*/ 439931 h 1677459"/>
                  <a:gd name="connsiteX999" fmla="*/ 230705 w 1059150"/>
                  <a:gd name="connsiteY999" fmla="*/ 442547 h 1677459"/>
                  <a:gd name="connsiteX1000" fmla="*/ 229692 w 1059150"/>
                  <a:gd name="connsiteY1000" fmla="*/ 445922 h 1677459"/>
                  <a:gd name="connsiteX1001" fmla="*/ 229523 w 1059150"/>
                  <a:gd name="connsiteY1001" fmla="*/ 447019 h 1677459"/>
                  <a:gd name="connsiteX1002" fmla="*/ 228595 w 1059150"/>
                  <a:gd name="connsiteY1002" fmla="*/ 450309 h 1677459"/>
                  <a:gd name="connsiteX1003" fmla="*/ 226147 w 1059150"/>
                  <a:gd name="connsiteY1003" fmla="*/ 457144 h 1677459"/>
                  <a:gd name="connsiteX1004" fmla="*/ 225049 w 1059150"/>
                  <a:gd name="connsiteY1004" fmla="*/ 461109 h 1677459"/>
                  <a:gd name="connsiteX1005" fmla="*/ 223952 w 1059150"/>
                  <a:gd name="connsiteY1005" fmla="*/ 463472 h 1677459"/>
                  <a:gd name="connsiteX1006" fmla="*/ 223024 w 1059150"/>
                  <a:gd name="connsiteY1006" fmla="*/ 464231 h 1677459"/>
                  <a:gd name="connsiteX1007" fmla="*/ 221588 w 1059150"/>
                  <a:gd name="connsiteY1007" fmla="*/ 467184 h 1677459"/>
                  <a:gd name="connsiteX1008" fmla="*/ 217452 w 1059150"/>
                  <a:gd name="connsiteY1008" fmla="*/ 466425 h 1677459"/>
                  <a:gd name="connsiteX1009" fmla="*/ 207913 w 1059150"/>
                  <a:gd name="connsiteY1009" fmla="*/ 484566 h 1677459"/>
                  <a:gd name="connsiteX1010" fmla="*/ 199472 w 1059150"/>
                  <a:gd name="connsiteY1010" fmla="*/ 503044 h 1677459"/>
                  <a:gd name="connsiteX1011" fmla="*/ 193563 w 1059150"/>
                  <a:gd name="connsiteY1011" fmla="*/ 522534 h 1677459"/>
                  <a:gd name="connsiteX1012" fmla="*/ 192887 w 1059150"/>
                  <a:gd name="connsiteY1012" fmla="*/ 531985 h 1677459"/>
                  <a:gd name="connsiteX1013" fmla="*/ 193563 w 1059150"/>
                  <a:gd name="connsiteY1013" fmla="*/ 537131 h 1677459"/>
                  <a:gd name="connsiteX1014" fmla="*/ 193141 w 1059150"/>
                  <a:gd name="connsiteY1014" fmla="*/ 541856 h 1677459"/>
                  <a:gd name="connsiteX1015" fmla="*/ 193478 w 1059150"/>
                  <a:gd name="connsiteY1015" fmla="*/ 542616 h 1677459"/>
                  <a:gd name="connsiteX1016" fmla="*/ 193056 w 1059150"/>
                  <a:gd name="connsiteY1016" fmla="*/ 545316 h 1677459"/>
                  <a:gd name="connsiteX1017" fmla="*/ 188498 w 1059150"/>
                  <a:gd name="connsiteY1017" fmla="*/ 565566 h 1677459"/>
                  <a:gd name="connsiteX1018" fmla="*/ 187822 w 1059150"/>
                  <a:gd name="connsiteY1018" fmla="*/ 568941 h 1677459"/>
                  <a:gd name="connsiteX1019" fmla="*/ 187822 w 1059150"/>
                  <a:gd name="connsiteY1019" fmla="*/ 570966 h 1677459"/>
                  <a:gd name="connsiteX1020" fmla="*/ 187654 w 1059150"/>
                  <a:gd name="connsiteY1020" fmla="*/ 571641 h 1677459"/>
                  <a:gd name="connsiteX1021" fmla="*/ 187654 w 1059150"/>
                  <a:gd name="connsiteY1021" fmla="*/ 572822 h 1677459"/>
                  <a:gd name="connsiteX1022" fmla="*/ 187401 w 1059150"/>
                  <a:gd name="connsiteY1022" fmla="*/ 578644 h 1677459"/>
                  <a:gd name="connsiteX1023" fmla="*/ 186641 w 1059150"/>
                  <a:gd name="connsiteY1023" fmla="*/ 582441 h 1677459"/>
                  <a:gd name="connsiteX1024" fmla="*/ 185881 w 1059150"/>
                  <a:gd name="connsiteY1024" fmla="*/ 588516 h 1677459"/>
                  <a:gd name="connsiteX1025" fmla="*/ 185881 w 1059150"/>
                  <a:gd name="connsiteY1025" fmla="*/ 600244 h 1677459"/>
                  <a:gd name="connsiteX1026" fmla="*/ 186219 w 1059150"/>
                  <a:gd name="connsiteY1026" fmla="*/ 601172 h 1677459"/>
                  <a:gd name="connsiteX1027" fmla="*/ 186894 w 1059150"/>
                  <a:gd name="connsiteY1027" fmla="*/ 601763 h 1677459"/>
                  <a:gd name="connsiteX1028" fmla="*/ 187654 w 1059150"/>
                  <a:gd name="connsiteY1028" fmla="*/ 601594 h 1677459"/>
                  <a:gd name="connsiteX1029" fmla="*/ 187822 w 1059150"/>
                  <a:gd name="connsiteY1029" fmla="*/ 601341 h 1677459"/>
                  <a:gd name="connsiteX1030" fmla="*/ 187485 w 1059150"/>
                  <a:gd name="connsiteY1030" fmla="*/ 600160 h 1677459"/>
                  <a:gd name="connsiteX1031" fmla="*/ 187485 w 1059150"/>
                  <a:gd name="connsiteY1031" fmla="*/ 597206 h 1677459"/>
                  <a:gd name="connsiteX1032" fmla="*/ 187822 w 1059150"/>
                  <a:gd name="connsiteY1032" fmla="*/ 596785 h 1677459"/>
                  <a:gd name="connsiteX1033" fmla="*/ 187822 w 1059150"/>
                  <a:gd name="connsiteY1033" fmla="*/ 595097 h 1677459"/>
                  <a:gd name="connsiteX1034" fmla="*/ 187991 w 1059150"/>
                  <a:gd name="connsiteY1034" fmla="*/ 593916 h 1677459"/>
                  <a:gd name="connsiteX1035" fmla="*/ 188245 w 1059150"/>
                  <a:gd name="connsiteY1035" fmla="*/ 593747 h 1677459"/>
                  <a:gd name="connsiteX1036" fmla="*/ 188498 w 1059150"/>
                  <a:gd name="connsiteY1036" fmla="*/ 593747 h 1677459"/>
                  <a:gd name="connsiteX1037" fmla="*/ 188836 w 1059150"/>
                  <a:gd name="connsiteY1037" fmla="*/ 594169 h 1677459"/>
                  <a:gd name="connsiteX1038" fmla="*/ 189426 w 1059150"/>
                  <a:gd name="connsiteY1038" fmla="*/ 594928 h 1677459"/>
                  <a:gd name="connsiteX1039" fmla="*/ 189426 w 1059150"/>
                  <a:gd name="connsiteY1039" fmla="*/ 597797 h 1677459"/>
                  <a:gd name="connsiteX1040" fmla="*/ 189173 w 1059150"/>
                  <a:gd name="connsiteY1040" fmla="*/ 598472 h 1677459"/>
                  <a:gd name="connsiteX1041" fmla="*/ 189173 w 1059150"/>
                  <a:gd name="connsiteY1041" fmla="*/ 608006 h 1677459"/>
                  <a:gd name="connsiteX1042" fmla="*/ 188836 w 1059150"/>
                  <a:gd name="connsiteY1042" fmla="*/ 608344 h 1677459"/>
                  <a:gd name="connsiteX1043" fmla="*/ 188160 w 1059150"/>
                  <a:gd name="connsiteY1043" fmla="*/ 608344 h 1677459"/>
                  <a:gd name="connsiteX1044" fmla="*/ 187907 w 1059150"/>
                  <a:gd name="connsiteY1044" fmla="*/ 608006 h 1677459"/>
                  <a:gd name="connsiteX1045" fmla="*/ 187401 w 1059150"/>
                  <a:gd name="connsiteY1045" fmla="*/ 602775 h 1677459"/>
                  <a:gd name="connsiteX1046" fmla="*/ 187654 w 1059150"/>
                  <a:gd name="connsiteY1046" fmla="*/ 602185 h 1677459"/>
                  <a:gd name="connsiteX1047" fmla="*/ 186894 w 1059150"/>
                  <a:gd name="connsiteY1047" fmla="*/ 602185 h 1677459"/>
                  <a:gd name="connsiteX1048" fmla="*/ 186472 w 1059150"/>
                  <a:gd name="connsiteY1048" fmla="*/ 601931 h 1677459"/>
                  <a:gd name="connsiteX1049" fmla="*/ 186050 w 1059150"/>
                  <a:gd name="connsiteY1049" fmla="*/ 601931 h 1677459"/>
                  <a:gd name="connsiteX1050" fmla="*/ 185881 w 1059150"/>
                  <a:gd name="connsiteY1050" fmla="*/ 602185 h 1677459"/>
                  <a:gd name="connsiteX1051" fmla="*/ 185206 w 1059150"/>
                  <a:gd name="connsiteY1051" fmla="*/ 607331 h 1677459"/>
                  <a:gd name="connsiteX1052" fmla="*/ 185459 w 1059150"/>
                  <a:gd name="connsiteY1052" fmla="*/ 608006 h 1677459"/>
                  <a:gd name="connsiteX1053" fmla="*/ 185459 w 1059150"/>
                  <a:gd name="connsiteY1053" fmla="*/ 609272 h 1677459"/>
                  <a:gd name="connsiteX1054" fmla="*/ 184868 w 1059150"/>
                  <a:gd name="connsiteY1054" fmla="*/ 614841 h 1677459"/>
                  <a:gd name="connsiteX1055" fmla="*/ 185206 w 1059150"/>
                  <a:gd name="connsiteY1055" fmla="*/ 616106 h 1677459"/>
                  <a:gd name="connsiteX1056" fmla="*/ 184530 w 1059150"/>
                  <a:gd name="connsiteY1056" fmla="*/ 619566 h 1677459"/>
                  <a:gd name="connsiteX1057" fmla="*/ 184530 w 1059150"/>
                  <a:gd name="connsiteY1057" fmla="*/ 631125 h 1677459"/>
                  <a:gd name="connsiteX1058" fmla="*/ 185290 w 1059150"/>
                  <a:gd name="connsiteY1058" fmla="*/ 631885 h 1677459"/>
                  <a:gd name="connsiteX1059" fmla="*/ 185290 w 1059150"/>
                  <a:gd name="connsiteY1059" fmla="*/ 634838 h 1677459"/>
                  <a:gd name="connsiteX1060" fmla="*/ 182504 w 1059150"/>
                  <a:gd name="connsiteY1060" fmla="*/ 660488 h 1677459"/>
                  <a:gd name="connsiteX1061" fmla="*/ 180394 w 1059150"/>
                  <a:gd name="connsiteY1061" fmla="*/ 680569 h 1677459"/>
                  <a:gd name="connsiteX1062" fmla="*/ 180141 w 1059150"/>
                  <a:gd name="connsiteY1062" fmla="*/ 686053 h 1677459"/>
                  <a:gd name="connsiteX1063" fmla="*/ 179719 w 1059150"/>
                  <a:gd name="connsiteY1063" fmla="*/ 687488 h 1677459"/>
                  <a:gd name="connsiteX1064" fmla="*/ 178621 w 1059150"/>
                  <a:gd name="connsiteY1064" fmla="*/ 691538 h 1677459"/>
                  <a:gd name="connsiteX1065" fmla="*/ 177693 w 1059150"/>
                  <a:gd name="connsiteY1065" fmla="*/ 696853 h 1677459"/>
                  <a:gd name="connsiteX1066" fmla="*/ 176511 w 1059150"/>
                  <a:gd name="connsiteY1066" fmla="*/ 703266 h 1677459"/>
                  <a:gd name="connsiteX1067" fmla="*/ 176173 w 1059150"/>
                  <a:gd name="connsiteY1067" fmla="*/ 705038 h 1677459"/>
                  <a:gd name="connsiteX1068" fmla="*/ 176005 w 1059150"/>
                  <a:gd name="connsiteY1068" fmla="*/ 706303 h 1677459"/>
                  <a:gd name="connsiteX1069" fmla="*/ 175836 w 1059150"/>
                  <a:gd name="connsiteY1069" fmla="*/ 707316 h 1677459"/>
                  <a:gd name="connsiteX1070" fmla="*/ 175836 w 1059150"/>
                  <a:gd name="connsiteY1070" fmla="*/ 709510 h 1677459"/>
                  <a:gd name="connsiteX1071" fmla="*/ 175667 w 1059150"/>
                  <a:gd name="connsiteY1071" fmla="*/ 710016 h 1677459"/>
                  <a:gd name="connsiteX1072" fmla="*/ 175498 w 1059150"/>
                  <a:gd name="connsiteY1072" fmla="*/ 711028 h 1677459"/>
                  <a:gd name="connsiteX1073" fmla="*/ 175498 w 1059150"/>
                  <a:gd name="connsiteY1073" fmla="*/ 712125 h 1677459"/>
                  <a:gd name="connsiteX1074" fmla="*/ 174907 w 1059150"/>
                  <a:gd name="connsiteY1074" fmla="*/ 713391 h 1677459"/>
                  <a:gd name="connsiteX1075" fmla="*/ 174738 w 1059150"/>
                  <a:gd name="connsiteY1075" fmla="*/ 714488 h 1677459"/>
                  <a:gd name="connsiteX1076" fmla="*/ 174569 w 1059150"/>
                  <a:gd name="connsiteY1076" fmla="*/ 718200 h 1677459"/>
                  <a:gd name="connsiteX1077" fmla="*/ 174316 w 1059150"/>
                  <a:gd name="connsiteY1077" fmla="*/ 719803 h 1677459"/>
                  <a:gd name="connsiteX1078" fmla="*/ 173134 w 1059150"/>
                  <a:gd name="connsiteY1078" fmla="*/ 726300 h 1677459"/>
                  <a:gd name="connsiteX1079" fmla="*/ 172966 w 1059150"/>
                  <a:gd name="connsiteY1079" fmla="*/ 735244 h 1677459"/>
                  <a:gd name="connsiteX1080" fmla="*/ 171953 w 1059150"/>
                  <a:gd name="connsiteY1080" fmla="*/ 743850 h 1677459"/>
                  <a:gd name="connsiteX1081" fmla="*/ 167647 w 1059150"/>
                  <a:gd name="connsiteY1081" fmla="*/ 773719 h 1677459"/>
                  <a:gd name="connsiteX1082" fmla="*/ 165959 w 1059150"/>
                  <a:gd name="connsiteY1082" fmla="*/ 787388 h 1677459"/>
                  <a:gd name="connsiteX1083" fmla="*/ 165959 w 1059150"/>
                  <a:gd name="connsiteY1083" fmla="*/ 791269 h 1677459"/>
                  <a:gd name="connsiteX1084" fmla="*/ 165115 w 1059150"/>
                  <a:gd name="connsiteY1084" fmla="*/ 793631 h 1677459"/>
                  <a:gd name="connsiteX1085" fmla="*/ 164693 w 1059150"/>
                  <a:gd name="connsiteY1085" fmla="*/ 796753 h 1677459"/>
                  <a:gd name="connsiteX1086" fmla="*/ 164271 w 1059150"/>
                  <a:gd name="connsiteY1086" fmla="*/ 800888 h 1677459"/>
                  <a:gd name="connsiteX1087" fmla="*/ 163005 w 1059150"/>
                  <a:gd name="connsiteY1087" fmla="*/ 812700 h 1677459"/>
                  <a:gd name="connsiteX1088" fmla="*/ 163005 w 1059150"/>
                  <a:gd name="connsiteY1088" fmla="*/ 815906 h 1677459"/>
                  <a:gd name="connsiteX1089" fmla="*/ 162583 w 1059150"/>
                  <a:gd name="connsiteY1089" fmla="*/ 818438 h 1677459"/>
                  <a:gd name="connsiteX1090" fmla="*/ 161907 w 1059150"/>
                  <a:gd name="connsiteY1090" fmla="*/ 824682 h 1677459"/>
                  <a:gd name="connsiteX1091" fmla="*/ 160557 w 1059150"/>
                  <a:gd name="connsiteY1091" fmla="*/ 839278 h 1677459"/>
                  <a:gd name="connsiteX1092" fmla="*/ 159628 w 1059150"/>
                  <a:gd name="connsiteY1092" fmla="*/ 847547 h 1677459"/>
                  <a:gd name="connsiteX1093" fmla="*/ 159037 w 1059150"/>
                  <a:gd name="connsiteY1093" fmla="*/ 849741 h 1677459"/>
                  <a:gd name="connsiteX1094" fmla="*/ 156842 w 1059150"/>
                  <a:gd name="connsiteY1094" fmla="*/ 862735 h 1677459"/>
                  <a:gd name="connsiteX1095" fmla="*/ 156505 w 1059150"/>
                  <a:gd name="connsiteY1095" fmla="*/ 864422 h 1677459"/>
                  <a:gd name="connsiteX1096" fmla="*/ 156083 w 1059150"/>
                  <a:gd name="connsiteY1096" fmla="*/ 872016 h 1677459"/>
                  <a:gd name="connsiteX1097" fmla="*/ 155829 w 1059150"/>
                  <a:gd name="connsiteY1097" fmla="*/ 873703 h 1677459"/>
                  <a:gd name="connsiteX1098" fmla="*/ 155829 w 1059150"/>
                  <a:gd name="connsiteY1098" fmla="*/ 878344 h 1677459"/>
                  <a:gd name="connsiteX1099" fmla="*/ 155323 w 1059150"/>
                  <a:gd name="connsiteY1099" fmla="*/ 880707 h 1677459"/>
                  <a:gd name="connsiteX1100" fmla="*/ 154310 w 1059150"/>
                  <a:gd name="connsiteY1100" fmla="*/ 888469 h 1677459"/>
                  <a:gd name="connsiteX1101" fmla="*/ 151862 w 1059150"/>
                  <a:gd name="connsiteY1101" fmla="*/ 902728 h 1677459"/>
                  <a:gd name="connsiteX1102" fmla="*/ 151018 w 1059150"/>
                  <a:gd name="connsiteY1102" fmla="*/ 914963 h 1677459"/>
                  <a:gd name="connsiteX1103" fmla="*/ 140128 w 1059150"/>
                  <a:gd name="connsiteY1103" fmla="*/ 984150 h 1677459"/>
                  <a:gd name="connsiteX1104" fmla="*/ 135739 w 1059150"/>
                  <a:gd name="connsiteY1104" fmla="*/ 1005750 h 1677459"/>
                  <a:gd name="connsiteX1105" fmla="*/ 131265 w 1059150"/>
                  <a:gd name="connsiteY1105" fmla="*/ 1027350 h 1677459"/>
                  <a:gd name="connsiteX1106" fmla="*/ 130336 w 1059150"/>
                  <a:gd name="connsiteY1106" fmla="*/ 1031653 h 1677459"/>
                  <a:gd name="connsiteX1107" fmla="*/ 129492 w 1059150"/>
                  <a:gd name="connsiteY1107" fmla="*/ 1035619 h 1677459"/>
                  <a:gd name="connsiteX1108" fmla="*/ 127550 w 1059150"/>
                  <a:gd name="connsiteY1108" fmla="*/ 1045153 h 1677459"/>
                  <a:gd name="connsiteX1109" fmla="*/ 121810 w 1059150"/>
                  <a:gd name="connsiteY1109" fmla="*/ 1069791 h 1677459"/>
                  <a:gd name="connsiteX1110" fmla="*/ 121388 w 1059150"/>
                  <a:gd name="connsiteY1110" fmla="*/ 1070888 h 1677459"/>
                  <a:gd name="connsiteX1111" fmla="*/ 120713 w 1059150"/>
                  <a:gd name="connsiteY1111" fmla="*/ 1071731 h 1677459"/>
                  <a:gd name="connsiteX1112" fmla="*/ 120122 w 1059150"/>
                  <a:gd name="connsiteY1112" fmla="*/ 1073841 h 1677459"/>
                  <a:gd name="connsiteX1113" fmla="*/ 117927 w 1059150"/>
                  <a:gd name="connsiteY1113" fmla="*/ 1081603 h 1677459"/>
                  <a:gd name="connsiteX1114" fmla="*/ 114213 w 1059150"/>
                  <a:gd name="connsiteY1114" fmla="*/ 1095104 h 1677459"/>
                  <a:gd name="connsiteX1115" fmla="*/ 111174 w 1059150"/>
                  <a:gd name="connsiteY1115" fmla="*/ 1104131 h 1677459"/>
                  <a:gd name="connsiteX1116" fmla="*/ 108642 w 1059150"/>
                  <a:gd name="connsiteY1116" fmla="*/ 1110038 h 1677459"/>
                  <a:gd name="connsiteX1117" fmla="*/ 107797 w 1059150"/>
                  <a:gd name="connsiteY1117" fmla="*/ 1111219 h 1677459"/>
                  <a:gd name="connsiteX1118" fmla="*/ 98005 w 1059150"/>
                  <a:gd name="connsiteY1118" fmla="*/ 1131891 h 1677459"/>
                  <a:gd name="connsiteX1119" fmla="*/ 93953 w 1059150"/>
                  <a:gd name="connsiteY1119" fmla="*/ 1136700 h 1677459"/>
                  <a:gd name="connsiteX1120" fmla="*/ 92856 w 1059150"/>
                  <a:gd name="connsiteY1120" fmla="*/ 1140328 h 1677459"/>
                  <a:gd name="connsiteX1121" fmla="*/ 83148 w 1059150"/>
                  <a:gd name="connsiteY1121" fmla="*/ 1140160 h 1677459"/>
                  <a:gd name="connsiteX1122" fmla="*/ 72597 w 1059150"/>
                  <a:gd name="connsiteY1122" fmla="*/ 1137460 h 1677459"/>
                  <a:gd name="connsiteX1123" fmla="*/ 71162 w 1059150"/>
                  <a:gd name="connsiteY1123" fmla="*/ 1137122 h 1677459"/>
                  <a:gd name="connsiteX1124" fmla="*/ 69811 w 1059150"/>
                  <a:gd name="connsiteY1124" fmla="*/ 1137122 h 1677459"/>
                  <a:gd name="connsiteX1125" fmla="*/ 64071 w 1059150"/>
                  <a:gd name="connsiteY1125" fmla="*/ 1139400 h 1677459"/>
                  <a:gd name="connsiteX1126" fmla="*/ 63058 w 1059150"/>
                  <a:gd name="connsiteY1126" fmla="*/ 1140328 h 1677459"/>
                  <a:gd name="connsiteX1127" fmla="*/ 61960 w 1059150"/>
                  <a:gd name="connsiteY1127" fmla="*/ 1141510 h 1677459"/>
                  <a:gd name="connsiteX1128" fmla="*/ 59597 w 1059150"/>
                  <a:gd name="connsiteY1128" fmla="*/ 1143197 h 1677459"/>
                  <a:gd name="connsiteX1129" fmla="*/ 57233 w 1059150"/>
                  <a:gd name="connsiteY1129" fmla="*/ 1144969 h 1677459"/>
                  <a:gd name="connsiteX1130" fmla="*/ 53772 w 1059150"/>
                  <a:gd name="connsiteY1130" fmla="*/ 1147247 h 1677459"/>
                  <a:gd name="connsiteX1131" fmla="*/ 50733 w 1059150"/>
                  <a:gd name="connsiteY1131" fmla="*/ 1149357 h 1677459"/>
                  <a:gd name="connsiteX1132" fmla="*/ 49805 w 1059150"/>
                  <a:gd name="connsiteY1132" fmla="*/ 1149357 h 1677459"/>
                  <a:gd name="connsiteX1133" fmla="*/ 50142 w 1059150"/>
                  <a:gd name="connsiteY1133" fmla="*/ 1152141 h 1677459"/>
                  <a:gd name="connsiteX1134" fmla="*/ 53519 w 1059150"/>
                  <a:gd name="connsiteY1134" fmla="*/ 1158132 h 1677459"/>
                  <a:gd name="connsiteX1135" fmla="*/ 56051 w 1059150"/>
                  <a:gd name="connsiteY1135" fmla="*/ 1160916 h 1677459"/>
                  <a:gd name="connsiteX1136" fmla="*/ 58415 w 1059150"/>
                  <a:gd name="connsiteY1136" fmla="*/ 1161760 h 1677459"/>
                  <a:gd name="connsiteX1137" fmla="*/ 60441 w 1059150"/>
                  <a:gd name="connsiteY1137" fmla="*/ 1161507 h 1677459"/>
                  <a:gd name="connsiteX1138" fmla="*/ 72175 w 1059150"/>
                  <a:gd name="connsiteY1138" fmla="*/ 1157035 h 1677459"/>
                  <a:gd name="connsiteX1139" fmla="*/ 75720 w 1059150"/>
                  <a:gd name="connsiteY1139" fmla="*/ 1159482 h 1677459"/>
                  <a:gd name="connsiteX1140" fmla="*/ 79856 w 1059150"/>
                  <a:gd name="connsiteY1140" fmla="*/ 1167750 h 1677459"/>
                  <a:gd name="connsiteX1141" fmla="*/ 80785 w 1059150"/>
                  <a:gd name="connsiteY1141" fmla="*/ 1173572 h 1677459"/>
                  <a:gd name="connsiteX1142" fmla="*/ 83233 w 1059150"/>
                  <a:gd name="connsiteY1142" fmla="*/ 1180997 h 1677459"/>
                  <a:gd name="connsiteX1143" fmla="*/ 85006 w 1059150"/>
                  <a:gd name="connsiteY1143" fmla="*/ 1191122 h 1677459"/>
                  <a:gd name="connsiteX1144" fmla="*/ 84752 w 1059150"/>
                  <a:gd name="connsiteY1144" fmla="*/ 1203863 h 1677459"/>
                  <a:gd name="connsiteX1145" fmla="*/ 83739 w 1059150"/>
                  <a:gd name="connsiteY1145" fmla="*/ 1213988 h 1677459"/>
                  <a:gd name="connsiteX1146" fmla="*/ 82473 w 1059150"/>
                  <a:gd name="connsiteY1146" fmla="*/ 1223775 h 1677459"/>
                  <a:gd name="connsiteX1147" fmla="*/ 64240 w 1059150"/>
                  <a:gd name="connsiteY1147" fmla="*/ 1277016 h 1677459"/>
                  <a:gd name="connsiteX1148" fmla="*/ 62382 w 1059150"/>
                  <a:gd name="connsiteY1148" fmla="*/ 1282163 h 1677459"/>
                  <a:gd name="connsiteX1149" fmla="*/ 42629 w 1059150"/>
                  <a:gd name="connsiteY1149" fmla="*/ 1331438 h 1677459"/>
                  <a:gd name="connsiteX1150" fmla="*/ 41448 w 1059150"/>
                  <a:gd name="connsiteY1150" fmla="*/ 1334307 h 1677459"/>
                  <a:gd name="connsiteX1151" fmla="*/ 37565 w 1059150"/>
                  <a:gd name="connsiteY1151" fmla="*/ 1343925 h 1677459"/>
                  <a:gd name="connsiteX1152" fmla="*/ 35117 w 1059150"/>
                  <a:gd name="connsiteY1152" fmla="*/ 1350254 h 1677459"/>
                  <a:gd name="connsiteX1153" fmla="*/ 27013 w 1059150"/>
                  <a:gd name="connsiteY1153" fmla="*/ 1371263 h 1677459"/>
                  <a:gd name="connsiteX1154" fmla="*/ 25662 w 1059150"/>
                  <a:gd name="connsiteY1154" fmla="*/ 1375650 h 1677459"/>
                  <a:gd name="connsiteX1155" fmla="*/ 0 w 1059150"/>
                  <a:gd name="connsiteY1155" fmla="*/ 1436907 h 1677459"/>
                  <a:gd name="connsiteX1156" fmla="*/ 1942 w 1059150"/>
                  <a:gd name="connsiteY1156" fmla="*/ 1436907 h 1677459"/>
                  <a:gd name="connsiteX1157" fmla="*/ 2786 w 1059150"/>
                  <a:gd name="connsiteY1157" fmla="*/ 1437835 h 1677459"/>
                  <a:gd name="connsiteX1158" fmla="*/ 8779 w 1059150"/>
                  <a:gd name="connsiteY1158" fmla="*/ 1440282 h 1677459"/>
                  <a:gd name="connsiteX1159" fmla="*/ 24058 w 1059150"/>
                  <a:gd name="connsiteY1159" fmla="*/ 1446863 h 1677459"/>
                  <a:gd name="connsiteX1160" fmla="*/ 38493 w 1059150"/>
                  <a:gd name="connsiteY1160" fmla="*/ 1453444 h 1677459"/>
                  <a:gd name="connsiteX1161" fmla="*/ 47863 w 1059150"/>
                  <a:gd name="connsiteY1161" fmla="*/ 1457579 h 1677459"/>
                  <a:gd name="connsiteX1162" fmla="*/ 64830 w 1059150"/>
                  <a:gd name="connsiteY1162" fmla="*/ 1465004 h 1677459"/>
                  <a:gd name="connsiteX1163" fmla="*/ 65675 w 1059150"/>
                  <a:gd name="connsiteY1163" fmla="*/ 1465004 h 1677459"/>
                  <a:gd name="connsiteX1164" fmla="*/ 67363 w 1059150"/>
                  <a:gd name="connsiteY1164" fmla="*/ 1465847 h 1677459"/>
                  <a:gd name="connsiteX1165" fmla="*/ 68207 w 1059150"/>
                  <a:gd name="connsiteY1165" fmla="*/ 1466691 h 1677459"/>
                  <a:gd name="connsiteX1166" fmla="*/ 69895 w 1059150"/>
                  <a:gd name="connsiteY1166" fmla="*/ 1466691 h 1677459"/>
                  <a:gd name="connsiteX1167" fmla="*/ 70739 w 1059150"/>
                  <a:gd name="connsiteY1167" fmla="*/ 1467535 h 1677459"/>
                  <a:gd name="connsiteX1168" fmla="*/ 71584 w 1059150"/>
                  <a:gd name="connsiteY1168" fmla="*/ 1467535 h 1677459"/>
                  <a:gd name="connsiteX1169" fmla="*/ 72428 w 1059150"/>
                  <a:gd name="connsiteY1169" fmla="*/ 1468379 h 1677459"/>
                  <a:gd name="connsiteX1170" fmla="*/ 73272 w 1059150"/>
                  <a:gd name="connsiteY1170" fmla="*/ 1468379 h 1677459"/>
                  <a:gd name="connsiteX1171" fmla="*/ 74116 w 1059150"/>
                  <a:gd name="connsiteY1171" fmla="*/ 1469222 h 1677459"/>
                  <a:gd name="connsiteX1172" fmla="*/ 74960 w 1059150"/>
                  <a:gd name="connsiteY1172" fmla="*/ 1469222 h 1677459"/>
                  <a:gd name="connsiteX1173" fmla="*/ 78337 w 1059150"/>
                  <a:gd name="connsiteY1173" fmla="*/ 1471753 h 1677459"/>
                  <a:gd name="connsiteX1174" fmla="*/ 78337 w 1059150"/>
                  <a:gd name="connsiteY1174" fmla="*/ 1470910 h 1677459"/>
                  <a:gd name="connsiteX1175" fmla="*/ 81713 w 1059150"/>
                  <a:gd name="connsiteY1175" fmla="*/ 1472597 h 1677459"/>
                  <a:gd name="connsiteX1176" fmla="*/ 83402 w 1059150"/>
                  <a:gd name="connsiteY1176" fmla="*/ 1473441 h 1677459"/>
                  <a:gd name="connsiteX1177" fmla="*/ 84246 w 1059150"/>
                  <a:gd name="connsiteY1177" fmla="*/ 1474285 h 1677459"/>
                  <a:gd name="connsiteX1178" fmla="*/ 85934 w 1059150"/>
                  <a:gd name="connsiteY1178" fmla="*/ 1475128 h 1677459"/>
                  <a:gd name="connsiteX1179" fmla="*/ 86778 w 1059150"/>
                  <a:gd name="connsiteY1179" fmla="*/ 1475128 h 1677459"/>
                  <a:gd name="connsiteX1180" fmla="*/ 90999 w 1059150"/>
                  <a:gd name="connsiteY1180" fmla="*/ 1476732 h 1677459"/>
                  <a:gd name="connsiteX1181" fmla="*/ 91843 w 1059150"/>
                  <a:gd name="connsiteY1181" fmla="*/ 1475044 h 1677459"/>
                  <a:gd name="connsiteX1182" fmla="*/ 92687 w 1059150"/>
                  <a:gd name="connsiteY1182" fmla="*/ 1474200 h 1677459"/>
                  <a:gd name="connsiteX1183" fmla="*/ 93531 w 1059150"/>
                  <a:gd name="connsiteY1183" fmla="*/ 1473357 h 1677459"/>
                  <a:gd name="connsiteX1184" fmla="*/ 93531 w 1059150"/>
                  <a:gd name="connsiteY1184" fmla="*/ 1472513 h 1677459"/>
                  <a:gd name="connsiteX1185" fmla="*/ 94376 w 1059150"/>
                  <a:gd name="connsiteY1185" fmla="*/ 1471669 h 1677459"/>
                  <a:gd name="connsiteX1186" fmla="*/ 94376 w 1059150"/>
                  <a:gd name="connsiteY1186" fmla="*/ 1470825 h 1677459"/>
                  <a:gd name="connsiteX1187" fmla="*/ 95220 w 1059150"/>
                  <a:gd name="connsiteY1187" fmla="*/ 1469982 h 1677459"/>
                  <a:gd name="connsiteX1188" fmla="*/ 95220 w 1059150"/>
                  <a:gd name="connsiteY1188" fmla="*/ 1469138 h 1677459"/>
                  <a:gd name="connsiteX1189" fmla="*/ 96064 w 1059150"/>
                  <a:gd name="connsiteY1189" fmla="*/ 1468294 h 1677459"/>
                  <a:gd name="connsiteX1190" fmla="*/ 96064 w 1059150"/>
                  <a:gd name="connsiteY1190" fmla="*/ 1466607 h 1677459"/>
                  <a:gd name="connsiteX1191" fmla="*/ 96908 w 1059150"/>
                  <a:gd name="connsiteY1191" fmla="*/ 1465763 h 1677459"/>
                  <a:gd name="connsiteX1192" fmla="*/ 96908 w 1059150"/>
                  <a:gd name="connsiteY1192" fmla="*/ 1464075 h 1677459"/>
                  <a:gd name="connsiteX1193" fmla="*/ 97752 w 1059150"/>
                  <a:gd name="connsiteY1193" fmla="*/ 1464075 h 1677459"/>
                  <a:gd name="connsiteX1194" fmla="*/ 97752 w 1059150"/>
                  <a:gd name="connsiteY1194" fmla="*/ 1461544 h 1677459"/>
                  <a:gd name="connsiteX1195" fmla="*/ 99440 w 1059150"/>
                  <a:gd name="connsiteY1195" fmla="*/ 1462388 h 1677459"/>
                  <a:gd name="connsiteX1196" fmla="*/ 101129 w 1059150"/>
                  <a:gd name="connsiteY1196" fmla="*/ 1463232 h 1677459"/>
                  <a:gd name="connsiteX1197" fmla="*/ 101973 w 1059150"/>
                  <a:gd name="connsiteY1197" fmla="*/ 1463232 h 1677459"/>
                  <a:gd name="connsiteX1198" fmla="*/ 102817 w 1059150"/>
                  <a:gd name="connsiteY1198" fmla="*/ 1464075 h 1677459"/>
                  <a:gd name="connsiteX1199" fmla="*/ 103661 w 1059150"/>
                  <a:gd name="connsiteY1199" fmla="*/ 1464075 h 1677459"/>
                  <a:gd name="connsiteX1200" fmla="*/ 107038 w 1059150"/>
                  <a:gd name="connsiteY1200" fmla="*/ 1462304 h 1677459"/>
                  <a:gd name="connsiteX1201" fmla="*/ 111259 w 1059150"/>
                  <a:gd name="connsiteY1201" fmla="*/ 1460532 h 1677459"/>
                  <a:gd name="connsiteX1202" fmla="*/ 116323 w 1059150"/>
                  <a:gd name="connsiteY1202" fmla="*/ 1457916 h 1677459"/>
                  <a:gd name="connsiteX1203" fmla="*/ 119700 w 1059150"/>
                  <a:gd name="connsiteY1203" fmla="*/ 1457916 h 1677459"/>
                  <a:gd name="connsiteX1204" fmla="*/ 119700 w 1059150"/>
                  <a:gd name="connsiteY1204" fmla="*/ 1458760 h 1677459"/>
                  <a:gd name="connsiteX1205" fmla="*/ 120544 w 1059150"/>
                  <a:gd name="connsiteY1205" fmla="*/ 1458760 h 1677459"/>
                  <a:gd name="connsiteX1206" fmla="*/ 120544 w 1059150"/>
                  <a:gd name="connsiteY1206" fmla="*/ 1460447 h 1677459"/>
                  <a:gd name="connsiteX1207" fmla="*/ 121388 w 1059150"/>
                  <a:gd name="connsiteY1207" fmla="*/ 1460447 h 1677459"/>
                  <a:gd name="connsiteX1208" fmla="*/ 121388 w 1059150"/>
                  <a:gd name="connsiteY1208" fmla="*/ 1461291 h 1677459"/>
                  <a:gd name="connsiteX1209" fmla="*/ 123077 w 1059150"/>
                  <a:gd name="connsiteY1209" fmla="*/ 1461291 h 1677459"/>
                  <a:gd name="connsiteX1210" fmla="*/ 123077 w 1059150"/>
                  <a:gd name="connsiteY1210" fmla="*/ 1460447 h 1677459"/>
                  <a:gd name="connsiteX1211" fmla="*/ 122232 w 1059150"/>
                  <a:gd name="connsiteY1211" fmla="*/ 1460447 h 1677459"/>
                  <a:gd name="connsiteX1212" fmla="*/ 122232 w 1059150"/>
                  <a:gd name="connsiteY1212" fmla="*/ 1458760 h 1677459"/>
                  <a:gd name="connsiteX1213" fmla="*/ 125609 w 1059150"/>
                  <a:gd name="connsiteY1213" fmla="*/ 1458760 h 1677459"/>
                  <a:gd name="connsiteX1214" fmla="*/ 126453 w 1059150"/>
                  <a:gd name="connsiteY1214" fmla="*/ 1459519 h 1677459"/>
                  <a:gd name="connsiteX1215" fmla="*/ 127297 w 1059150"/>
                  <a:gd name="connsiteY1215" fmla="*/ 1459519 h 1677459"/>
                  <a:gd name="connsiteX1216" fmla="*/ 128141 w 1059150"/>
                  <a:gd name="connsiteY1216" fmla="*/ 1458675 h 1677459"/>
                  <a:gd name="connsiteX1217" fmla="*/ 129830 w 1059150"/>
                  <a:gd name="connsiteY1217" fmla="*/ 1459519 h 1677459"/>
                  <a:gd name="connsiteX1218" fmla="*/ 134895 w 1059150"/>
                  <a:gd name="connsiteY1218" fmla="*/ 1459519 h 1677459"/>
                  <a:gd name="connsiteX1219" fmla="*/ 135739 w 1059150"/>
                  <a:gd name="connsiteY1219" fmla="*/ 1460279 h 1677459"/>
                  <a:gd name="connsiteX1220" fmla="*/ 137427 w 1059150"/>
                  <a:gd name="connsiteY1220" fmla="*/ 1460279 h 1677459"/>
                  <a:gd name="connsiteX1221" fmla="*/ 138271 w 1059150"/>
                  <a:gd name="connsiteY1221" fmla="*/ 1461122 h 1677459"/>
                  <a:gd name="connsiteX1222" fmla="*/ 139115 w 1059150"/>
                  <a:gd name="connsiteY1222" fmla="*/ 1461122 h 1677459"/>
                  <a:gd name="connsiteX1223" fmla="*/ 139959 w 1059150"/>
                  <a:gd name="connsiteY1223" fmla="*/ 1461966 h 1677459"/>
                  <a:gd name="connsiteX1224" fmla="*/ 140804 w 1059150"/>
                  <a:gd name="connsiteY1224" fmla="*/ 1461966 h 1677459"/>
                  <a:gd name="connsiteX1225" fmla="*/ 140804 w 1059150"/>
                  <a:gd name="connsiteY1225" fmla="*/ 1462810 h 1677459"/>
                  <a:gd name="connsiteX1226" fmla="*/ 141648 w 1059150"/>
                  <a:gd name="connsiteY1226" fmla="*/ 1462810 h 1677459"/>
                  <a:gd name="connsiteX1227" fmla="*/ 141648 w 1059150"/>
                  <a:gd name="connsiteY1227" fmla="*/ 1463654 h 1677459"/>
                  <a:gd name="connsiteX1228" fmla="*/ 143336 w 1059150"/>
                  <a:gd name="connsiteY1228" fmla="*/ 1463654 h 1677459"/>
                  <a:gd name="connsiteX1229" fmla="*/ 143336 w 1059150"/>
                  <a:gd name="connsiteY1229" fmla="*/ 1464497 h 1677459"/>
                  <a:gd name="connsiteX1230" fmla="*/ 145024 w 1059150"/>
                  <a:gd name="connsiteY1230" fmla="*/ 1464497 h 1677459"/>
                  <a:gd name="connsiteX1231" fmla="*/ 145868 w 1059150"/>
                  <a:gd name="connsiteY1231" fmla="*/ 1465341 h 1677459"/>
                  <a:gd name="connsiteX1232" fmla="*/ 147557 w 1059150"/>
                  <a:gd name="connsiteY1232" fmla="*/ 1465341 h 1677459"/>
                  <a:gd name="connsiteX1233" fmla="*/ 149245 w 1059150"/>
                  <a:gd name="connsiteY1233" fmla="*/ 1466185 h 1677459"/>
                  <a:gd name="connsiteX1234" fmla="*/ 152622 w 1059150"/>
                  <a:gd name="connsiteY1234" fmla="*/ 1467872 h 1677459"/>
                  <a:gd name="connsiteX1235" fmla="*/ 153466 w 1059150"/>
                  <a:gd name="connsiteY1235" fmla="*/ 1468716 h 1677459"/>
                  <a:gd name="connsiteX1236" fmla="*/ 153466 w 1059150"/>
                  <a:gd name="connsiteY1236" fmla="*/ 1471247 h 1677459"/>
                  <a:gd name="connsiteX1237" fmla="*/ 152622 w 1059150"/>
                  <a:gd name="connsiteY1237" fmla="*/ 1471247 h 1677459"/>
                  <a:gd name="connsiteX1238" fmla="*/ 152622 w 1059150"/>
                  <a:gd name="connsiteY1238" fmla="*/ 1472091 h 1677459"/>
                  <a:gd name="connsiteX1239" fmla="*/ 151778 w 1059150"/>
                  <a:gd name="connsiteY1239" fmla="*/ 1473779 h 1677459"/>
                  <a:gd name="connsiteX1240" fmla="*/ 150933 w 1059150"/>
                  <a:gd name="connsiteY1240" fmla="*/ 1474622 h 1677459"/>
                  <a:gd name="connsiteX1241" fmla="*/ 150089 w 1059150"/>
                  <a:gd name="connsiteY1241" fmla="*/ 1475466 h 1677459"/>
                  <a:gd name="connsiteX1242" fmla="*/ 150089 w 1059150"/>
                  <a:gd name="connsiteY1242" fmla="*/ 1476310 h 1677459"/>
                  <a:gd name="connsiteX1243" fmla="*/ 149245 w 1059150"/>
                  <a:gd name="connsiteY1243" fmla="*/ 1477154 h 1677459"/>
                  <a:gd name="connsiteX1244" fmla="*/ 147557 w 1059150"/>
                  <a:gd name="connsiteY1244" fmla="*/ 1478841 h 1677459"/>
                  <a:gd name="connsiteX1245" fmla="*/ 146713 w 1059150"/>
                  <a:gd name="connsiteY1245" fmla="*/ 1479685 h 1677459"/>
                  <a:gd name="connsiteX1246" fmla="*/ 146713 w 1059150"/>
                  <a:gd name="connsiteY1246" fmla="*/ 1480529 h 1677459"/>
                  <a:gd name="connsiteX1247" fmla="*/ 145024 w 1059150"/>
                  <a:gd name="connsiteY1247" fmla="*/ 1482216 h 1677459"/>
                  <a:gd name="connsiteX1248" fmla="*/ 145024 w 1059150"/>
                  <a:gd name="connsiteY1248" fmla="*/ 1483060 h 1677459"/>
                  <a:gd name="connsiteX1249" fmla="*/ 144180 w 1059150"/>
                  <a:gd name="connsiteY1249" fmla="*/ 1483060 h 1677459"/>
                  <a:gd name="connsiteX1250" fmla="*/ 144180 w 1059150"/>
                  <a:gd name="connsiteY1250" fmla="*/ 1483904 h 1677459"/>
                  <a:gd name="connsiteX1251" fmla="*/ 143336 w 1059150"/>
                  <a:gd name="connsiteY1251" fmla="*/ 1484747 h 1677459"/>
                  <a:gd name="connsiteX1252" fmla="*/ 143336 w 1059150"/>
                  <a:gd name="connsiteY1252" fmla="*/ 1485591 h 1677459"/>
                  <a:gd name="connsiteX1253" fmla="*/ 142492 w 1059150"/>
                  <a:gd name="connsiteY1253" fmla="*/ 1486435 h 1677459"/>
                  <a:gd name="connsiteX1254" fmla="*/ 142492 w 1059150"/>
                  <a:gd name="connsiteY1254" fmla="*/ 1487278 h 1677459"/>
                  <a:gd name="connsiteX1255" fmla="*/ 141648 w 1059150"/>
                  <a:gd name="connsiteY1255" fmla="*/ 1488122 h 1677459"/>
                  <a:gd name="connsiteX1256" fmla="*/ 140804 w 1059150"/>
                  <a:gd name="connsiteY1256" fmla="*/ 1490654 h 1677459"/>
                  <a:gd name="connsiteX1257" fmla="*/ 139959 w 1059150"/>
                  <a:gd name="connsiteY1257" fmla="*/ 1492341 h 1677459"/>
                  <a:gd name="connsiteX1258" fmla="*/ 138271 w 1059150"/>
                  <a:gd name="connsiteY1258" fmla="*/ 1495716 h 1677459"/>
                  <a:gd name="connsiteX1259" fmla="*/ 137427 w 1059150"/>
                  <a:gd name="connsiteY1259" fmla="*/ 1498247 h 1677459"/>
                  <a:gd name="connsiteX1260" fmla="*/ 136583 w 1059150"/>
                  <a:gd name="connsiteY1260" fmla="*/ 1499935 h 1677459"/>
                  <a:gd name="connsiteX1261" fmla="*/ 135739 w 1059150"/>
                  <a:gd name="connsiteY1261" fmla="*/ 1500779 h 1677459"/>
                  <a:gd name="connsiteX1262" fmla="*/ 135739 w 1059150"/>
                  <a:gd name="connsiteY1262" fmla="*/ 1501622 h 1677459"/>
                  <a:gd name="connsiteX1263" fmla="*/ 134895 w 1059150"/>
                  <a:gd name="connsiteY1263" fmla="*/ 1502466 h 1677459"/>
                  <a:gd name="connsiteX1264" fmla="*/ 134895 w 1059150"/>
                  <a:gd name="connsiteY1264" fmla="*/ 1504153 h 1677459"/>
                  <a:gd name="connsiteX1265" fmla="*/ 134050 w 1059150"/>
                  <a:gd name="connsiteY1265" fmla="*/ 1504997 h 1677459"/>
                  <a:gd name="connsiteX1266" fmla="*/ 133206 w 1059150"/>
                  <a:gd name="connsiteY1266" fmla="*/ 1506685 h 1677459"/>
                  <a:gd name="connsiteX1267" fmla="*/ 133206 w 1059150"/>
                  <a:gd name="connsiteY1267" fmla="*/ 1514279 h 1677459"/>
                  <a:gd name="connsiteX1268" fmla="*/ 132447 w 1059150"/>
                  <a:gd name="connsiteY1268" fmla="*/ 1514279 h 1677459"/>
                  <a:gd name="connsiteX1269" fmla="*/ 132447 w 1059150"/>
                  <a:gd name="connsiteY1269" fmla="*/ 1515966 h 1677459"/>
                  <a:gd name="connsiteX1270" fmla="*/ 131602 w 1059150"/>
                  <a:gd name="connsiteY1270" fmla="*/ 1515966 h 1677459"/>
                  <a:gd name="connsiteX1271" fmla="*/ 131602 w 1059150"/>
                  <a:gd name="connsiteY1271" fmla="*/ 1517654 h 1677459"/>
                  <a:gd name="connsiteX1272" fmla="*/ 130758 w 1059150"/>
                  <a:gd name="connsiteY1272" fmla="*/ 1517654 h 1677459"/>
                  <a:gd name="connsiteX1273" fmla="*/ 130758 w 1059150"/>
                  <a:gd name="connsiteY1273" fmla="*/ 1518497 h 1677459"/>
                  <a:gd name="connsiteX1274" fmla="*/ 129914 w 1059150"/>
                  <a:gd name="connsiteY1274" fmla="*/ 1519341 h 1677459"/>
                  <a:gd name="connsiteX1275" fmla="*/ 129914 w 1059150"/>
                  <a:gd name="connsiteY1275" fmla="*/ 1521028 h 1677459"/>
                  <a:gd name="connsiteX1276" fmla="*/ 129070 w 1059150"/>
                  <a:gd name="connsiteY1276" fmla="*/ 1521028 h 1677459"/>
                  <a:gd name="connsiteX1277" fmla="*/ 129070 w 1059150"/>
                  <a:gd name="connsiteY1277" fmla="*/ 1521872 h 1677459"/>
                  <a:gd name="connsiteX1278" fmla="*/ 127382 w 1059150"/>
                  <a:gd name="connsiteY1278" fmla="*/ 1524404 h 1677459"/>
                  <a:gd name="connsiteX1279" fmla="*/ 126538 w 1059150"/>
                  <a:gd name="connsiteY1279" fmla="*/ 1525247 h 1677459"/>
                  <a:gd name="connsiteX1280" fmla="*/ 126538 w 1059150"/>
                  <a:gd name="connsiteY1280" fmla="*/ 1526935 h 1677459"/>
                  <a:gd name="connsiteX1281" fmla="*/ 125693 w 1059150"/>
                  <a:gd name="connsiteY1281" fmla="*/ 1526935 h 1677459"/>
                  <a:gd name="connsiteX1282" fmla="*/ 125693 w 1059150"/>
                  <a:gd name="connsiteY1282" fmla="*/ 1529466 h 1677459"/>
                  <a:gd name="connsiteX1283" fmla="*/ 124849 w 1059150"/>
                  <a:gd name="connsiteY1283" fmla="*/ 1530310 h 1677459"/>
                  <a:gd name="connsiteX1284" fmla="*/ 124849 w 1059150"/>
                  <a:gd name="connsiteY1284" fmla="*/ 1532841 h 1677459"/>
                  <a:gd name="connsiteX1285" fmla="*/ 124005 w 1059150"/>
                  <a:gd name="connsiteY1285" fmla="*/ 1532841 h 1677459"/>
                  <a:gd name="connsiteX1286" fmla="*/ 124005 w 1059150"/>
                  <a:gd name="connsiteY1286" fmla="*/ 1535372 h 1677459"/>
                  <a:gd name="connsiteX1287" fmla="*/ 123161 w 1059150"/>
                  <a:gd name="connsiteY1287" fmla="*/ 1535372 h 1677459"/>
                  <a:gd name="connsiteX1288" fmla="*/ 123161 w 1059150"/>
                  <a:gd name="connsiteY1288" fmla="*/ 1537060 h 1677459"/>
                  <a:gd name="connsiteX1289" fmla="*/ 122317 w 1059150"/>
                  <a:gd name="connsiteY1289" fmla="*/ 1537903 h 1677459"/>
                  <a:gd name="connsiteX1290" fmla="*/ 122317 w 1059150"/>
                  <a:gd name="connsiteY1290" fmla="*/ 1538747 h 1677459"/>
                  <a:gd name="connsiteX1291" fmla="*/ 121473 w 1059150"/>
                  <a:gd name="connsiteY1291" fmla="*/ 1538747 h 1677459"/>
                  <a:gd name="connsiteX1292" fmla="*/ 121473 w 1059150"/>
                  <a:gd name="connsiteY1292" fmla="*/ 1539591 h 1677459"/>
                  <a:gd name="connsiteX1293" fmla="*/ 120629 w 1059150"/>
                  <a:gd name="connsiteY1293" fmla="*/ 1539591 h 1677459"/>
                  <a:gd name="connsiteX1294" fmla="*/ 120629 w 1059150"/>
                  <a:gd name="connsiteY1294" fmla="*/ 1540435 h 1677459"/>
                  <a:gd name="connsiteX1295" fmla="*/ 119784 w 1059150"/>
                  <a:gd name="connsiteY1295" fmla="*/ 1540435 h 1677459"/>
                  <a:gd name="connsiteX1296" fmla="*/ 119784 w 1059150"/>
                  <a:gd name="connsiteY1296" fmla="*/ 1541279 h 1677459"/>
                  <a:gd name="connsiteX1297" fmla="*/ 118940 w 1059150"/>
                  <a:gd name="connsiteY1297" fmla="*/ 1541279 h 1677459"/>
                  <a:gd name="connsiteX1298" fmla="*/ 118096 w 1059150"/>
                  <a:gd name="connsiteY1298" fmla="*/ 1542122 h 1677459"/>
                  <a:gd name="connsiteX1299" fmla="*/ 117252 w 1059150"/>
                  <a:gd name="connsiteY1299" fmla="*/ 1542966 h 1677459"/>
                  <a:gd name="connsiteX1300" fmla="*/ 116408 w 1059150"/>
                  <a:gd name="connsiteY1300" fmla="*/ 1542966 h 1677459"/>
                  <a:gd name="connsiteX1301" fmla="*/ 113116 w 1059150"/>
                  <a:gd name="connsiteY1301" fmla="*/ 1547269 h 1677459"/>
                  <a:gd name="connsiteX1302" fmla="*/ 111427 w 1059150"/>
                  <a:gd name="connsiteY1302" fmla="*/ 1548113 h 1677459"/>
                  <a:gd name="connsiteX1303" fmla="*/ 108895 w 1059150"/>
                  <a:gd name="connsiteY1303" fmla="*/ 1551488 h 1677459"/>
                  <a:gd name="connsiteX1304" fmla="*/ 108051 w 1059150"/>
                  <a:gd name="connsiteY1304" fmla="*/ 1551488 h 1677459"/>
                  <a:gd name="connsiteX1305" fmla="*/ 108051 w 1059150"/>
                  <a:gd name="connsiteY1305" fmla="*/ 1552332 h 1677459"/>
                  <a:gd name="connsiteX1306" fmla="*/ 105518 w 1059150"/>
                  <a:gd name="connsiteY1306" fmla="*/ 1554019 h 1677459"/>
                  <a:gd name="connsiteX1307" fmla="*/ 104674 w 1059150"/>
                  <a:gd name="connsiteY1307" fmla="*/ 1554863 h 1677459"/>
                  <a:gd name="connsiteX1308" fmla="*/ 103830 w 1059150"/>
                  <a:gd name="connsiteY1308" fmla="*/ 1555707 h 1677459"/>
                  <a:gd name="connsiteX1309" fmla="*/ 102986 w 1059150"/>
                  <a:gd name="connsiteY1309" fmla="*/ 1556551 h 1677459"/>
                  <a:gd name="connsiteX1310" fmla="*/ 102142 w 1059150"/>
                  <a:gd name="connsiteY1310" fmla="*/ 1556551 h 1677459"/>
                  <a:gd name="connsiteX1311" fmla="*/ 102142 w 1059150"/>
                  <a:gd name="connsiteY1311" fmla="*/ 1557394 h 1677459"/>
                  <a:gd name="connsiteX1312" fmla="*/ 100453 w 1059150"/>
                  <a:gd name="connsiteY1312" fmla="*/ 1559082 h 1677459"/>
                  <a:gd name="connsiteX1313" fmla="*/ 99609 w 1059150"/>
                  <a:gd name="connsiteY1313" fmla="*/ 1559925 h 1677459"/>
                  <a:gd name="connsiteX1314" fmla="*/ 98765 w 1059150"/>
                  <a:gd name="connsiteY1314" fmla="*/ 1560769 h 1677459"/>
                  <a:gd name="connsiteX1315" fmla="*/ 97921 w 1059150"/>
                  <a:gd name="connsiteY1315" fmla="*/ 1560769 h 1677459"/>
                  <a:gd name="connsiteX1316" fmla="*/ 97921 w 1059150"/>
                  <a:gd name="connsiteY1316" fmla="*/ 1561613 h 1677459"/>
                  <a:gd name="connsiteX1317" fmla="*/ 97077 w 1059150"/>
                  <a:gd name="connsiteY1317" fmla="*/ 1561613 h 1677459"/>
                  <a:gd name="connsiteX1318" fmla="*/ 97077 w 1059150"/>
                  <a:gd name="connsiteY1318" fmla="*/ 1562457 h 1677459"/>
                  <a:gd name="connsiteX1319" fmla="*/ 96233 w 1059150"/>
                  <a:gd name="connsiteY1319" fmla="*/ 1562457 h 1677459"/>
                  <a:gd name="connsiteX1320" fmla="*/ 96233 w 1059150"/>
                  <a:gd name="connsiteY1320" fmla="*/ 1564144 h 1677459"/>
                  <a:gd name="connsiteX1321" fmla="*/ 95389 w 1059150"/>
                  <a:gd name="connsiteY1321" fmla="*/ 1564144 h 1677459"/>
                  <a:gd name="connsiteX1322" fmla="*/ 95389 w 1059150"/>
                  <a:gd name="connsiteY1322" fmla="*/ 1566675 h 1677459"/>
                  <a:gd name="connsiteX1323" fmla="*/ 96233 w 1059150"/>
                  <a:gd name="connsiteY1323" fmla="*/ 1566675 h 1677459"/>
                  <a:gd name="connsiteX1324" fmla="*/ 96233 w 1059150"/>
                  <a:gd name="connsiteY1324" fmla="*/ 1572582 h 1677459"/>
                  <a:gd name="connsiteX1325" fmla="*/ 97161 w 1059150"/>
                  <a:gd name="connsiteY1325" fmla="*/ 1573426 h 1677459"/>
                  <a:gd name="connsiteX1326" fmla="*/ 97161 w 1059150"/>
                  <a:gd name="connsiteY1326" fmla="*/ 1579332 h 1677459"/>
                  <a:gd name="connsiteX1327" fmla="*/ 98090 w 1059150"/>
                  <a:gd name="connsiteY1327" fmla="*/ 1579332 h 1677459"/>
                  <a:gd name="connsiteX1328" fmla="*/ 98090 w 1059150"/>
                  <a:gd name="connsiteY1328" fmla="*/ 1582707 h 1677459"/>
                  <a:gd name="connsiteX1329" fmla="*/ 97246 w 1059150"/>
                  <a:gd name="connsiteY1329" fmla="*/ 1582707 h 1677459"/>
                  <a:gd name="connsiteX1330" fmla="*/ 97246 w 1059150"/>
                  <a:gd name="connsiteY1330" fmla="*/ 1588613 h 1677459"/>
                  <a:gd name="connsiteX1331" fmla="*/ 96486 w 1059150"/>
                  <a:gd name="connsiteY1331" fmla="*/ 1589457 h 1677459"/>
                  <a:gd name="connsiteX1332" fmla="*/ 96486 w 1059150"/>
                  <a:gd name="connsiteY1332" fmla="*/ 1595363 h 1677459"/>
                  <a:gd name="connsiteX1333" fmla="*/ 95726 w 1059150"/>
                  <a:gd name="connsiteY1333" fmla="*/ 1596207 h 1677459"/>
                  <a:gd name="connsiteX1334" fmla="*/ 95726 w 1059150"/>
                  <a:gd name="connsiteY1334" fmla="*/ 1602113 h 1677459"/>
                  <a:gd name="connsiteX1335" fmla="*/ 94966 w 1059150"/>
                  <a:gd name="connsiteY1335" fmla="*/ 1602957 h 1677459"/>
                  <a:gd name="connsiteX1336" fmla="*/ 94966 w 1059150"/>
                  <a:gd name="connsiteY1336" fmla="*/ 1607176 h 1677459"/>
                  <a:gd name="connsiteX1337" fmla="*/ 94207 w 1059150"/>
                  <a:gd name="connsiteY1337" fmla="*/ 1607176 h 1677459"/>
                  <a:gd name="connsiteX1338" fmla="*/ 94207 w 1059150"/>
                  <a:gd name="connsiteY1338" fmla="*/ 1611394 h 1677459"/>
                  <a:gd name="connsiteX1339" fmla="*/ 93447 w 1059150"/>
                  <a:gd name="connsiteY1339" fmla="*/ 1611394 h 1677459"/>
                  <a:gd name="connsiteX1340" fmla="*/ 93447 w 1059150"/>
                  <a:gd name="connsiteY1340" fmla="*/ 1613925 h 1677459"/>
                  <a:gd name="connsiteX1341" fmla="*/ 92687 w 1059150"/>
                  <a:gd name="connsiteY1341" fmla="*/ 1615613 h 1677459"/>
                  <a:gd name="connsiteX1342" fmla="*/ 92687 w 1059150"/>
                  <a:gd name="connsiteY1342" fmla="*/ 1618988 h 1677459"/>
                  <a:gd name="connsiteX1343" fmla="*/ 91843 w 1059150"/>
                  <a:gd name="connsiteY1343" fmla="*/ 1618988 h 1677459"/>
                  <a:gd name="connsiteX1344" fmla="*/ 91843 w 1059150"/>
                  <a:gd name="connsiteY1344" fmla="*/ 1622363 h 1677459"/>
                  <a:gd name="connsiteX1345" fmla="*/ 91083 w 1059150"/>
                  <a:gd name="connsiteY1345" fmla="*/ 1623207 h 1677459"/>
                  <a:gd name="connsiteX1346" fmla="*/ 91083 w 1059150"/>
                  <a:gd name="connsiteY1346" fmla="*/ 1627426 h 1677459"/>
                  <a:gd name="connsiteX1347" fmla="*/ 90324 w 1059150"/>
                  <a:gd name="connsiteY1347" fmla="*/ 1627426 h 1677459"/>
                  <a:gd name="connsiteX1348" fmla="*/ 90324 w 1059150"/>
                  <a:gd name="connsiteY1348" fmla="*/ 1631644 h 1677459"/>
                  <a:gd name="connsiteX1349" fmla="*/ 89564 w 1059150"/>
                  <a:gd name="connsiteY1349" fmla="*/ 1631644 h 1677459"/>
                  <a:gd name="connsiteX1350" fmla="*/ 89564 w 1059150"/>
                  <a:gd name="connsiteY1350" fmla="*/ 1635019 h 1677459"/>
                  <a:gd name="connsiteX1351" fmla="*/ 88720 w 1059150"/>
                  <a:gd name="connsiteY1351" fmla="*/ 1635019 h 1677459"/>
                  <a:gd name="connsiteX1352" fmla="*/ 88720 w 1059150"/>
                  <a:gd name="connsiteY1352" fmla="*/ 1636707 h 1677459"/>
                  <a:gd name="connsiteX1353" fmla="*/ 87876 w 1059150"/>
                  <a:gd name="connsiteY1353" fmla="*/ 1636707 h 1677459"/>
                  <a:gd name="connsiteX1354" fmla="*/ 87876 w 1059150"/>
                  <a:gd name="connsiteY1354" fmla="*/ 1637550 h 1677459"/>
                  <a:gd name="connsiteX1355" fmla="*/ 86187 w 1059150"/>
                  <a:gd name="connsiteY1355" fmla="*/ 1637550 h 1677459"/>
                  <a:gd name="connsiteX1356" fmla="*/ 86187 w 1059150"/>
                  <a:gd name="connsiteY1356" fmla="*/ 1638394 h 1677459"/>
                  <a:gd name="connsiteX1357" fmla="*/ 83655 w 1059150"/>
                  <a:gd name="connsiteY1357" fmla="*/ 1638394 h 1677459"/>
                  <a:gd name="connsiteX1358" fmla="*/ 81967 w 1059150"/>
                  <a:gd name="connsiteY1358" fmla="*/ 1639322 h 1677459"/>
                  <a:gd name="connsiteX1359" fmla="*/ 80278 w 1059150"/>
                  <a:gd name="connsiteY1359" fmla="*/ 1639322 h 1677459"/>
                  <a:gd name="connsiteX1360" fmla="*/ 80278 w 1059150"/>
                  <a:gd name="connsiteY1360" fmla="*/ 1640166 h 1677459"/>
                  <a:gd name="connsiteX1361" fmla="*/ 78590 w 1059150"/>
                  <a:gd name="connsiteY1361" fmla="*/ 1640166 h 1677459"/>
                  <a:gd name="connsiteX1362" fmla="*/ 78590 w 1059150"/>
                  <a:gd name="connsiteY1362" fmla="*/ 1641010 h 1677459"/>
                  <a:gd name="connsiteX1363" fmla="*/ 77746 w 1059150"/>
                  <a:gd name="connsiteY1363" fmla="*/ 1641010 h 1677459"/>
                  <a:gd name="connsiteX1364" fmla="*/ 77746 w 1059150"/>
                  <a:gd name="connsiteY1364" fmla="*/ 1641854 h 1677459"/>
                  <a:gd name="connsiteX1365" fmla="*/ 76902 w 1059150"/>
                  <a:gd name="connsiteY1365" fmla="*/ 1641854 h 1677459"/>
                  <a:gd name="connsiteX1366" fmla="*/ 76902 w 1059150"/>
                  <a:gd name="connsiteY1366" fmla="*/ 1643541 h 1677459"/>
                  <a:gd name="connsiteX1367" fmla="*/ 76058 w 1059150"/>
                  <a:gd name="connsiteY1367" fmla="*/ 1644385 h 1677459"/>
                  <a:gd name="connsiteX1368" fmla="*/ 76058 w 1059150"/>
                  <a:gd name="connsiteY1368" fmla="*/ 1645229 h 1677459"/>
                  <a:gd name="connsiteX1369" fmla="*/ 75213 w 1059150"/>
                  <a:gd name="connsiteY1369" fmla="*/ 1645229 h 1677459"/>
                  <a:gd name="connsiteX1370" fmla="*/ 75213 w 1059150"/>
                  <a:gd name="connsiteY1370" fmla="*/ 1646072 h 1677459"/>
                  <a:gd name="connsiteX1371" fmla="*/ 74369 w 1059150"/>
                  <a:gd name="connsiteY1371" fmla="*/ 1647760 h 1677459"/>
                  <a:gd name="connsiteX1372" fmla="*/ 74369 w 1059150"/>
                  <a:gd name="connsiteY1372" fmla="*/ 1648604 h 1677459"/>
                  <a:gd name="connsiteX1373" fmla="*/ 73525 w 1059150"/>
                  <a:gd name="connsiteY1373" fmla="*/ 1648604 h 1677459"/>
                  <a:gd name="connsiteX1374" fmla="*/ 73525 w 1059150"/>
                  <a:gd name="connsiteY1374" fmla="*/ 1650291 h 1677459"/>
                  <a:gd name="connsiteX1375" fmla="*/ 72681 w 1059150"/>
                  <a:gd name="connsiteY1375" fmla="*/ 1651135 h 1677459"/>
                  <a:gd name="connsiteX1376" fmla="*/ 72681 w 1059150"/>
                  <a:gd name="connsiteY1376" fmla="*/ 1651979 h 1677459"/>
                  <a:gd name="connsiteX1377" fmla="*/ 73525 w 1059150"/>
                  <a:gd name="connsiteY1377" fmla="*/ 1652822 h 1677459"/>
                  <a:gd name="connsiteX1378" fmla="*/ 73525 w 1059150"/>
                  <a:gd name="connsiteY1378" fmla="*/ 1654510 h 1677459"/>
                  <a:gd name="connsiteX1379" fmla="*/ 74369 w 1059150"/>
                  <a:gd name="connsiteY1379" fmla="*/ 1654510 h 1677459"/>
                  <a:gd name="connsiteX1380" fmla="*/ 74369 w 1059150"/>
                  <a:gd name="connsiteY1380" fmla="*/ 1655354 h 1677459"/>
                  <a:gd name="connsiteX1381" fmla="*/ 75213 w 1059150"/>
                  <a:gd name="connsiteY1381" fmla="*/ 1656197 h 1677459"/>
                  <a:gd name="connsiteX1382" fmla="*/ 75213 w 1059150"/>
                  <a:gd name="connsiteY1382" fmla="*/ 1657041 h 1677459"/>
                  <a:gd name="connsiteX1383" fmla="*/ 76058 w 1059150"/>
                  <a:gd name="connsiteY1383" fmla="*/ 1657885 h 1677459"/>
                  <a:gd name="connsiteX1384" fmla="*/ 76058 w 1059150"/>
                  <a:gd name="connsiteY1384" fmla="*/ 1658729 h 1677459"/>
                  <a:gd name="connsiteX1385" fmla="*/ 76902 w 1059150"/>
                  <a:gd name="connsiteY1385" fmla="*/ 1658729 h 1677459"/>
                  <a:gd name="connsiteX1386" fmla="*/ 76902 w 1059150"/>
                  <a:gd name="connsiteY1386" fmla="*/ 1659572 h 1677459"/>
                  <a:gd name="connsiteX1387" fmla="*/ 77746 w 1059150"/>
                  <a:gd name="connsiteY1387" fmla="*/ 1660416 h 1677459"/>
                  <a:gd name="connsiteX1388" fmla="*/ 79519 w 1059150"/>
                  <a:gd name="connsiteY1388" fmla="*/ 1664635 h 1677459"/>
                  <a:gd name="connsiteX1389" fmla="*/ 80363 w 1059150"/>
                  <a:gd name="connsiteY1389" fmla="*/ 1665479 h 1677459"/>
                  <a:gd name="connsiteX1390" fmla="*/ 80363 w 1059150"/>
                  <a:gd name="connsiteY1390" fmla="*/ 1666322 h 1677459"/>
                  <a:gd name="connsiteX1391" fmla="*/ 81207 w 1059150"/>
                  <a:gd name="connsiteY1391" fmla="*/ 1666322 h 1677459"/>
                  <a:gd name="connsiteX1392" fmla="*/ 81207 w 1059150"/>
                  <a:gd name="connsiteY1392" fmla="*/ 1667166 h 1677459"/>
                  <a:gd name="connsiteX1393" fmla="*/ 82051 w 1059150"/>
                  <a:gd name="connsiteY1393" fmla="*/ 1667166 h 1677459"/>
                  <a:gd name="connsiteX1394" fmla="*/ 82895 w 1059150"/>
                  <a:gd name="connsiteY1394" fmla="*/ 1668010 h 1677459"/>
                  <a:gd name="connsiteX1395" fmla="*/ 83739 w 1059150"/>
                  <a:gd name="connsiteY1395" fmla="*/ 1668010 h 1677459"/>
                  <a:gd name="connsiteX1396" fmla="*/ 85428 w 1059150"/>
                  <a:gd name="connsiteY1396" fmla="*/ 1668854 h 1677459"/>
                  <a:gd name="connsiteX1397" fmla="*/ 87960 w 1059150"/>
                  <a:gd name="connsiteY1397" fmla="*/ 1668854 h 1677459"/>
                  <a:gd name="connsiteX1398" fmla="*/ 90492 w 1059150"/>
                  <a:gd name="connsiteY1398" fmla="*/ 1669613 h 1677459"/>
                  <a:gd name="connsiteX1399" fmla="*/ 92181 w 1059150"/>
                  <a:gd name="connsiteY1399" fmla="*/ 1670457 h 1677459"/>
                  <a:gd name="connsiteX1400" fmla="*/ 94713 w 1059150"/>
                  <a:gd name="connsiteY1400" fmla="*/ 1670457 h 1677459"/>
                  <a:gd name="connsiteX1401" fmla="*/ 95557 w 1059150"/>
                  <a:gd name="connsiteY1401" fmla="*/ 1671300 h 1677459"/>
                  <a:gd name="connsiteX1402" fmla="*/ 97246 w 1059150"/>
                  <a:gd name="connsiteY1402" fmla="*/ 1671300 h 1677459"/>
                  <a:gd name="connsiteX1403" fmla="*/ 98934 w 1059150"/>
                  <a:gd name="connsiteY1403" fmla="*/ 1672144 h 1677459"/>
                  <a:gd name="connsiteX1404" fmla="*/ 101466 w 1059150"/>
                  <a:gd name="connsiteY1404" fmla="*/ 1672144 h 1677459"/>
                  <a:gd name="connsiteX1405" fmla="*/ 101466 w 1059150"/>
                  <a:gd name="connsiteY1405" fmla="*/ 1671300 h 1677459"/>
                  <a:gd name="connsiteX1406" fmla="*/ 103155 w 1059150"/>
                  <a:gd name="connsiteY1406" fmla="*/ 1671300 h 1677459"/>
                  <a:gd name="connsiteX1407" fmla="*/ 110752 w 1059150"/>
                  <a:gd name="connsiteY1407" fmla="*/ 1668685 h 1677459"/>
                  <a:gd name="connsiteX1408" fmla="*/ 113285 w 1059150"/>
                  <a:gd name="connsiteY1408" fmla="*/ 1667841 h 1677459"/>
                  <a:gd name="connsiteX1409" fmla="*/ 116661 w 1059150"/>
                  <a:gd name="connsiteY1409" fmla="*/ 1667841 h 1677459"/>
                  <a:gd name="connsiteX1410" fmla="*/ 117505 w 1059150"/>
                  <a:gd name="connsiteY1410" fmla="*/ 1668601 h 1677459"/>
                  <a:gd name="connsiteX1411" fmla="*/ 118349 w 1059150"/>
                  <a:gd name="connsiteY1411" fmla="*/ 1668601 h 1677459"/>
                  <a:gd name="connsiteX1412" fmla="*/ 133628 w 1059150"/>
                  <a:gd name="connsiteY1412" fmla="*/ 1674338 h 1677459"/>
                  <a:gd name="connsiteX1413" fmla="*/ 134473 w 1059150"/>
                  <a:gd name="connsiteY1413" fmla="*/ 1674338 h 1677459"/>
                  <a:gd name="connsiteX1414" fmla="*/ 137849 w 1059150"/>
                  <a:gd name="connsiteY1414" fmla="*/ 1676026 h 1677459"/>
                  <a:gd name="connsiteX1415" fmla="*/ 139537 w 1059150"/>
                  <a:gd name="connsiteY1415" fmla="*/ 1676869 h 1677459"/>
                  <a:gd name="connsiteX1416" fmla="*/ 146291 w 1059150"/>
                  <a:gd name="connsiteY1416" fmla="*/ 1676869 h 1677459"/>
                  <a:gd name="connsiteX1417" fmla="*/ 153044 w 1059150"/>
                  <a:gd name="connsiteY1417" fmla="*/ 1676700 h 1677459"/>
                  <a:gd name="connsiteX1418" fmla="*/ 158109 w 1059150"/>
                  <a:gd name="connsiteY1418" fmla="*/ 1677460 h 1677459"/>
                  <a:gd name="connsiteX1419" fmla="*/ 162329 w 1059150"/>
                  <a:gd name="connsiteY1419" fmla="*/ 1677460 h 1677459"/>
                  <a:gd name="connsiteX1420" fmla="*/ 162329 w 1059150"/>
                  <a:gd name="connsiteY1420" fmla="*/ 1676532 h 1677459"/>
                  <a:gd name="connsiteX1421" fmla="*/ 167394 w 1059150"/>
                  <a:gd name="connsiteY1421" fmla="*/ 1676532 h 1677459"/>
                  <a:gd name="connsiteX1422" fmla="*/ 167394 w 1059150"/>
                  <a:gd name="connsiteY1422" fmla="*/ 1675604 h 1677459"/>
                  <a:gd name="connsiteX1423" fmla="*/ 171615 w 1059150"/>
                  <a:gd name="connsiteY1423" fmla="*/ 1675604 h 1677459"/>
                  <a:gd name="connsiteX1424" fmla="*/ 172459 w 1059150"/>
                  <a:gd name="connsiteY1424" fmla="*/ 1674676 h 1677459"/>
                  <a:gd name="connsiteX1425" fmla="*/ 176680 w 1059150"/>
                  <a:gd name="connsiteY1425" fmla="*/ 1674676 h 1677459"/>
                  <a:gd name="connsiteX1426" fmla="*/ 176680 w 1059150"/>
                  <a:gd name="connsiteY1426" fmla="*/ 1673747 h 1677459"/>
                  <a:gd name="connsiteX1427" fmla="*/ 180056 w 1059150"/>
                  <a:gd name="connsiteY1427" fmla="*/ 1673747 h 1677459"/>
                  <a:gd name="connsiteX1428" fmla="*/ 180056 w 1059150"/>
                  <a:gd name="connsiteY1428" fmla="*/ 1672904 h 1677459"/>
                  <a:gd name="connsiteX1429" fmla="*/ 180901 w 1059150"/>
                  <a:gd name="connsiteY1429" fmla="*/ 1672904 h 1677459"/>
                  <a:gd name="connsiteX1430" fmla="*/ 181745 w 1059150"/>
                  <a:gd name="connsiteY1430" fmla="*/ 1672060 h 1677459"/>
                  <a:gd name="connsiteX1431" fmla="*/ 183433 w 1059150"/>
                  <a:gd name="connsiteY1431" fmla="*/ 1671216 h 1677459"/>
                  <a:gd name="connsiteX1432" fmla="*/ 185965 w 1059150"/>
                  <a:gd name="connsiteY1432" fmla="*/ 1669529 h 1677459"/>
                  <a:gd name="connsiteX1433" fmla="*/ 186810 w 1059150"/>
                  <a:gd name="connsiteY1433" fmla="*/ 1668685 h 1677459"/>
                  <a:gd name="connsiteX1434" fmla="*/ 187654 w 1059150"/>
                  <a:gd name="connsiteY1434" fmla="*/ 1668685 h 1677459"/>
                  <a:gd name="connsiteX1435" fmla="*/ 187654 w 1059150"/>
                  <a:gd name="connsiteY1435" fmla="*/ 1667841 h 1677459"/>
                  <a:gd name="connsiteX1436" fmla="*/ 189342 w 1059150"/>
                  <a:gd name="connsiteY1436" fmla="*/ 1667841 h 1677459"/>
                  <a:gd name="connsiteX1437" fmla="*/ 189342 w 1059150"/>
                  <a:gd name="connsiteY1437" fmla="*/ 1666997 h 1677459"/>
                  <a:gd name="connsiteX1438" fmla="*/ 190186 w 1059150"/>
                  <a:gd name="connsiteY1438" fmla="*/ 1666997 h 1677459"/>
                  <a:gd name="connsiteX1439" fmla="*/ 191874 w 1059150"/>
                  <a:gd name="connsiteY1439" fmla="*/ 1666154 h 1677459"/>
                  <a:gd name="connsiteX1440" fmla="*/ 191874 w 1059150"/>
                  <a:gd name="connsiteY1440" fmla="*/ 1665310 h 1677459"/>
                  <a:gd name="connsiteX1441" fmla="*/ 193563 w 1059150"/>
                  <a:gd name="connsiteY1441" fmla="*/ 1665310 h 1677459"/>
                  <a:gd name="connsiteX1442" fmla="*/ 193563 w 1059150"/>
                  <a:gd name="connsiteY1442" fmla="*/ 1664466 h 1677459"/>
                  <a:gd name="connsiteX1443" fmla="*/ 196095 w 1059150"/>
                  <a:gd name="connsiteY1443" fmla="*/ 1664466 h 1677459"/>
                  <a:gd name="connsiteX1444" fmla="*/ 196095 w 1059150"/>
                  <a:gd name="connsiteY1444" fmla="*/ 1663622 h 1677459"/>
                  <a:gd name="connsiteX1445" fmla="*/ 198628 w 1059150"/>
                  <a:gd name="connsiteY1445" fmla="*/ 1663622 h 1677459"/>
                  <a:gd name="connsiteX1446" fmla="*/ 198628 w 1059150"/>
                  <a:gd name="connsiteY1446" fmla="*/ 1662779 h 1677459"/>
                  <a:gd name="connsiteX1447" fmla="*/ 199472 w 1059150"/>
                  <a:gd name="connsiteY1447" fmla="*/ 1662779 h 1677459"/>
                  <a:gd name="connsiteX1448" fmla="*/ 199472 w 1059150"/>
                  <a:gd name="connsiteY1448" fmla="*/ 1661935 h 1677459"/>
                  <a:gd name="connsiteX1449" fmla="*/ 201160 w 1059150"/>
                  <a:gd name="connsiteY1449" fmla="*/ 1661935 h 1677459"/>
                  <a:gd name="connsiteX1450" fmla="*/ 201160 w 1059150"/>
                  <a:gd name="connsiteY1450" fmla="*/ 1661091 h 1677459"/>
                  <a:gd name="connsiteX1451" fmla="*/ 202004 w 1059150"/>
                  <a:gd name="connsiteY1451" fmla="*/ 1661091 h 1677459"/>
                  <a:gd name="connsiteX1452" fmla="*/ 202004 w 1059150"/>
                  <a:gd name="connsiteY1452" fmla="*/ 1660247 h 1677459"/>
                  <a:gd name="connsiteX1453" fmla="*/ 203692 w 1059150"/>
                  <a:gd name="connsiteY1453" fmla="*/ 1660247 h 1677459"/>
                  <a:gd name="connsiteX1454" fmla="*/ 203692 w 1059150"/>
                  <a:gd name="connsiteY1454" fmla="*/ 1659404 h 1677459"/>
                  <a:gd name="connsiteX1455" fmla="*/ 204537 w 1059150"/>
                  <a:gd name="connsiteY1455" fmla="*/ 1658560 h 1677459"/>
                  <a:gd name="connsiteX1456" fmla="*/ 205381 w 1059150"/>
                  <a:gd name="connsiteY1456" fmla="*/ 1658560 h 1677459"/>
                  <a:gd name="connsiteX1457" fmla="*/ 205381 w 1059150"/>
                  <a:gd name="connsiteY1457" fmla="*/ 1657716 h 1677459"/>
                  <a:gd name="connsiteX1458" fmla="*/ 206225 w 1059150"/>
                  <a:gd name="connsiteY1458" fmla="*/ 1657716 h 1677459"/>
                  <a:gd name="connsiteX1459" fmla="*/ 206225 w 1059150"/>
                  <a:gd name="connsiteY1459" fmla="*/ 1656872 h 1677459"/>
                  <a:gd name="connsiteX1460" fmla="*/ 207069 w 1059150"/>
                  <a:gd name="connsiteY1460" fmla="*/ 1656872 h 1677459"/>
                  <a:gd name="connsiteX1461" fmla="*/ 207913 w 1059150"/>
                  <a:gd name="connsiteY1461" fmla="*/ 1656029 h 1677459"/>
                  <a:gd name="connsiteX1462" fmla="*/ 208757 w 1059150"/>
                  <a:gd name="connsiteY1462" fmla="*/ 1656029 h 1677459"/>
                  <a:gd name="connsiteX1463" fmla="*/ 208757 w 1059150"/>
                  <a:gd name="connsiteY1463" fmla="*/ 1655185 h 1677459"/>
                  <a:gd name="connsiteX1464" fmla="*/ 209601 w 1059150"/>
                  <a:gd name="connsiteY1464" fmla="*/ 1655185 h 1677459"/>
                  <a:gd name="connsiteX1465" fmla="*/ 210446 w 1059150"/>
                  <a:gd name="connsiteY1465" fmla="*/ 1654341 h 1677459"/>
                  <a:gd name="connsiteX1466" fmla="*/ 211290 w 1059150"/>
                  <a:gd name="connsiteY1466" fmla="*/ 1654341 h 1677459"/>
                  <a:gd name="connsiteX1467" fmla="*/ 211290 w 1059150"/>
                  <a:gd name="connsiteY1467" fmla="*/ 1653497 h 1677459"/>
                  <a:gd name="connsiteX1468" fmla="*/ 212978 w 1059150"/>
                  <a:gd name="connsiteY1468" fmla="*/ 1653497 h 1677459"/>
                  <a:gd name="connsiteX1469" fmla="*/ 212978 w 1059150"/>
                  <a:gd name="connsiteY1469" fmla="*/ 1652654 h 1677459"/>
                  <a:gd name="connsiteX1470" fmla="*/ 214666 w 1059150"/>
                  <a:gd name="connsiteY1470" fmla="*/ 1652654 h 1677459"/>
                  <a:gd name="connsiteX1471" fmla="*/ 215510 w 1059150"/>
                  <a:gd name="connsiteY1471" fmla="*/ 1651810 h 1677459"/>
                  <a:gd name="connsiteX1472" fmla="*/ 217199 w 1059150"/>
                  <a:gd name="connsiteY1472" fmla="*/ 1651810 h 1677459"/>
                  <a:gd name="connsiteX1473" fmla="*/ 218043 w 1059150"/>
                  <a:gd name="connsiteY1473" fmla="*/ 1650966 h 1677459"/>
                  <a:gd name="connsiteX1474" fmla="*/ 219731 w 1059150"/>
                  <a:gd name="connsiteY1474" fmla="*/ 1650966 h 1677459"/>
                  <a:gd name="connsiteX1475" fmla="*/ 220575 w 1059150"/>
                  <a:gd name="connsiteY1475" fmla="*/ 1650122 h 1677459"/>
                  <a:gd name="connsiteX1476" fmla="*/ 222264 w 1059150"/>
                  <a:gd name="connsiteY1476" fmla="*/ 1650122 h 1677459"/>
                  <a:gd name="connsiteX1477" fmla="*/ 222264 w 1059150"/>
                  <a:gd name="connsiteY1477" fmla="*/ 1649279 h 1677459"/>
                  <a:gd name="connsiteX1478" fmla="*/ 223108 w 1059150"/>
                  <a:gd name="connsiteY1478" fmla="*/ 1649279 h 1677459"/>
                  <a:gd name="connsiteX1479" fmla="*/ 223108 w 1059150"/>
                  <a:gd name="connsiteY1479" fmla="*/ 1648435 h 1677459"/>
                  <a:gd name="connsiteX1480" fmla="*/ 223952 w 1059150"/>
                  <a:gd name="connsiteY1480" fmla="*/ 1647591 h 1677459"/>
                  <a:gd name="connsiteX1481" fmla="*/ 224796 w 1059150"/>
                  <a:gd name="connsiteY1481" fmla="*/ 1647591 h 1677459"/>
                  <a:gd name="connsiteX1482" fmla="*/ 224796 w 1059150"/>
                  <a:gd name="connsiteY1482" fmla="*/ 1646747 h 1677459"/>
                  <a:gd name="connsiteX1483" fmla="*/ 225640 w 1059150"/>
                  <a:gd name="connsiteY1483" fmla="*/ 1646747 h 1677459"/>
                  <a:gd name="connsiteX1484" fmla="*/ 225640 w 1059150"/>
                  <a:gd name="connsiteY1484" fmla="*/ 1645904 h 1677459"/>
                  <a:gd name="connsiteX1485" fmla="*/ 226484 w 1059150"/>
                  <a:gd name="connsiteY1485" fmla="*/ 1645904 h 1677459"/>
                  <a:gd name="connsiteX1486" fmla="*/ 226484 w 1059150"/>
                  <a:gd name="connsiteY1486" fmla="*/ 1645060 h 1677459"/>
                  <a:gd name="connsiteX1487" fmla="*/ 227329 w 1059150"/>
                  <a:gd name="connsiteY1487" fmla="*/ 1645060 h 1677459"/>
                  <a:gd name="connsiteX1488" fmla="*/ 227329 w 1059150"/>
                  <a:gd name="connsiteY1488" fmla="*/ 1644216 h 1677459"/>
                  <a:gd name="connsiteX1489" fmla="*/ 228173 w 1059150"/>
                  <a:gd name="connsiteY1489" fmla="*/ 1644216 h 1677459"/>
                  <a:gd name="connsiteX1490" fmla="*/ 229017 w 1059150"/>
                  <a:gd name="connsiteY1490" fmla="*/ 1643372 h 1677459"/>
                  <a:gd name="connsiteX1491" fmla="*/ 230705 w 1059150"/>
                  <a:gd name="connsiteY1491" fmla="*/ 1641685 h 1677459"/>
                  <a:gd name="connsiteX1492" fmla="*/ 232393 w 1059150"/>
                  <a:gd name="connsiteY1492" fmla="*/ 1639997 h 1677459"/>
                  <a:gd name="connsiteX1493" fmla="*/ 233238 w 1059150"/>
                  <a:gd name="connsiteY1493" fmla="*/ 1639997 h 1677459"/>
                  <a:gd name="connsiteX1494" fmla="*/ 233238 w 1059150"/>
                  <a:gd name="connsiteY1494" fmla="*/ 1639154 h 1677459"/>
                  <a:gd name="connsiteX1495" fmla="*/ 234082 w 1059150"/>
                  <a:gd name="connsiteY1495" fmla="*/ 1639154 h 1677459"/>
                  <a:gd name="connsiteX1496" fmla="*/ 234926 w 1059150"/>
                  <a:gd name="connsiteY1496" fmla="*/ 1638310 h 1677459"/>
                  <a:gd name="connsiteX1497" fmla="*/ 235770 w 1059150"/>
                  <a:gd name="connsiteY1497" fmla="*/ 1637466 h 1677459"/>
                  <a:gd name="connsiteX1498" fmla="*/ 236614 w 1059150"/>
                  <a:gd name="connsiteY1498" fmla="*/ 1636622 h 1677459"/>
                  <a:gd name="connsiteX1499" fmla="*/ 237458 w 1059150"/>
                  <a:gd name="connsiteY1499" fmla="*/ 1635779 h 1677459"/>
                  <a:gd name="connsiteX1500" fmla="*/ 238303 w 1059150"/>
                  <a:gd name="connsiteY1500" fmla="*/ 1634935 h 1677459"/>
                  <a:gd name="connsiteX1501" fmla="*/ 238303 w 1059150"/>
                  <a:gd name="connsiteY1501" fmla="*/ 1634091 h 1677459"/>
                  <a:gd name="connsiteX1502" fmla="*/ 239147 w 1059150"/>
                  <a:gd name="connsiteY1502" fmla="*/ 1634091 h 1677459"/>
                  <a:gd name="connsiteX1503" fmla="*/ 239147 w 1059150"/>
                  <a:gd name="connsiteY1503" fmla="*/ 1633247 h 1677459"/>
                  <a:gd name="connsiteX1504" fmla="*/ 239991 w 1059150"/>
                  <a:gd name="connsiteY1504" fmla="*/ 1632404 h 1677459"/>
                  <a:gd name="connsiteX1505" fmla="*/ 239991 w 1059150"/>
                  <a:gd name="connsiteY1505" fmla="*/ 1631560 h 1677459"/>
                  <a:gd name="connsiteX1506" fmla="*/ 240835 w 1059150"/>
                  <a:gd name="connsiteY1506" fmla="*/ 1629872 h 1677459"/>
                  <a:gd name="connsiteX1507" fmla="*/ 240835 w 1059150"/>
                  <a:gd name="connsiteY1507" fmla="*/ 1629029 h 1677459"/>
                  <a:gd name="connsiteX1508" fmla="*/ 241679 w 1059150"/>
                  <a:gd name="connsiteY1508" fmla="*/ 1629029 h 1677459"/>
                  <a:gd name="connsiteX1509" fmla="*/ 241679 w 1059150"/>
                  <a:gd name="connsiteY1509" fmla="*/ 1627341 h 1677459"/>
                  <a:gd name="connsiteX1510" fmla="*/ 242523 w 1059150"/>
                  <a:gd name="connsiteY1510" fmla="*/ 1626497 h 1677459"/>
                  <a:gd name="connsiteX1511" fmla="*/ 242523 w 1059150"/>
                  <a:gd name="connsiteY1511" fmla="*/ 1625654 h 1677459"/>
                  <a:gd name="connsiteX1512" fmla="*/ 244212 w 1059150"/>
                  <a:gd name="connsiteY1512" fmla="*/ 1625654 h 1677459"/>
                  <a:gd name="connsiteX1513" fmla="*/ 244212 w 1059150"/>
                  <a:gd name="connsiteY1513" fmla="*/ 1624810 h 1677459"/>
                  <a:gd name="connsiteX1514" fmla="*/ 245056 w 1059150"/>
                  <a:gd name="connsiteY1514" fmla="*/ 1624810 h 1677459"/>
                  <a:gd name="connsiteX1515" fmla="*/ 245900 w 1059150"/>
                  <a:gd name="connsiteY1515" fmla="*/ 1623966 h 1677459"/>
                  <a:gd name="connsiteX1516" fmla="*/ 247588 w 1059150"/>
                  <a:gd name="connsiteY1516" fmla="*/ 1623966 h 1677459"/>
                  <a:gd name="connsiteX1517" fmla="*/ 248432 w 1059150"/>
                  <a:gd name="connsiteY1517" fmla="*/ 1623122 h 1677459"/>
                  <a:gd name="connsiteX1518" fmla="*/ 250121 w 1059150"/>
                  <a:gd name="connsiteY1518" fmla="*/ 1623122 h 1677459"/>
                  <a:gd name="connsiteX1519" fmla="*/ 250965 w 1059150"/>
                  <a:gd name="connsiteY1519" fmla="*/ 1622279 h 1677459"/>
                  <a:gd name="connsiteX1520" fmla="*/ 252653 w 1059150"/>
                  <a:gd name="connsiteY1520" fmla="*/ 1621435 h 1677459"/>
                  <a:gd name="connsiteX1521" fmla="*/ 253497 w 1059150"/>
                  <a:gd name="connsiteY1521" fmla="*/ 1620591 h 1677459"/>
                  <a:gd name="connsiteX1522" fmla="*/ 254341 w 1059150"/>
                  <a:gd name="connsiteY1522" fmla="*/ 1619747 h 1677459"/>
                  <a:gd name="connsiteX1523" fmla="*/ 255185 w 1059150"/>
                  <a:gd name="connsiteY1523" fmla="*/ 1619747 h 1677459"/>
                  <a:gd name="connsiteX1524" fmla="*/ 256030 w 1059150"/>
                  <a:gd name="connsiteY1524" fmla="*/ 1618904 h 1677459"/>
                  <a:gd name="connsiteX1525" fmla="*/ 256874 w 1059150"/>
                  <a:gd name="connsiteY1525" fmla="*/ 1618904 h 1677459"/>
                  <a:gd name="connsiteX1526" fmla="*/ 257718 w 1059150"/>
                  <a:gd name="connsiteY1526" fmla="*/ 1618060 h 1677459"/>
                  <a:gd name="connsiteX1527" fmla="*/ 260250 w 1059150"/>
                  <a:gd name="connsiteY1527" fmla="*/ 1618060 h 1677459"/>
                  <a:gd name="connsiteX1528" fmla="*/ 260250 w 1059150"/>
                  <a:gd name="connsiteY1528" fmla="*/ 1617216 h 1677459"/>
                  <a:gd name="connsiteX1529" fmla="*/ 262783 w 1059150"/>
                  <a:gd name="connsiteY1529" fmla="*/ 1617216 h 1677459"/>
                  <a:gd name="connsiteX1530" fmla="*/ 263627 w 1059150"/>
                  <a:gd name="connsiteY1530" fmla="*/ 1616372 h 1677459"/>
                  <a:gd name="connsiteX1531" fmla="*/ 266159 w 1059150"/>
                  <a:gd name="connsiteY1531" fmla="*/ 1616372 h 1677459"/>
                  <a:gd name="connsiteX1532" fmla="*/ 267003 w 1059150"/>
                  <a:gd name="connsiteY1532" fmla="*/ 1615529 h 1677459"/>
                  <a:gd name="connsiteX1533" fmla="*/ 269536 w 1059150"/>
                  <a:gd name="connsiteY1533" fmla="*/ 1615529 h 1677459"/>
                  <a:gd name="connsiteX1534" fmla="*/ 269536 w 1059150"/>
                  <a:gd name="connsiteY1534" fmla="*/ 1614685 h 1677459"/>
                  <a:gd name="connsiteX1535" fmla="*/ 270380 w 1059150"/>
                  <a:gd name="connsiteY1535" fmla="*/ 1614685 h 1677459"/>
                  <a:gd name="connsiteX1536" fmla="*/ 270380 w 1059150"/>
                  <a:gd name="connsiteY1536" fmla="*/ 1613841 h 1677459"/>
                  <a:gd name="connsiteX1537" fmla="*/ 271224 w 1059150"/>
                  <a:gd name="connsiteY1537" fmla="*/ 1613841 h 1677459"/>
                  <a:gd name="connsiteX1538" fmla="*/ 271224 w 1059150"/>
                  <a:gd name="connsiteY1538" fmla="*/ 1612997 h 1677459"/>
                  <a:gd name="connsiteX1539" fmla="*/ 272068 w 1059150"/>
                  <a:gd name="connsiteY1539" fmla="*/ 1612997 h 1677459"/>
                  <a:gd name="connsiteX1540" fmla="*/ 272068 w 1059150"/>
                  <a:gd name="connsiteY1540" fmla="*/ 1612154 h 1677459"/>
                  <a:gd name="connsiteX1541" fmla="*/ 272912 w 1059150"/>
                  <a:gd name="connsiteY1541" fmla="*/ 1612154 h 1677459"/>
                  <a:gd name="connsiteX1542" fmla="*/ 272912 w 1059150"/>
                  <a:gd name="connsiteY1542" fmla="*/ 1611310 h 1677459"/>
                  <a:gd name="connsiteX1543" fmla="*/ 273757 w 1059150"/>
                  <a:gd name="connsiteY1543" fmla="*/ 1611310 h 1677459"/>
                  <a:gd name="connsiteX1544" fmla="*/ 273757 w 1059150"/>
                  <a:gd name="connsiteY1544" fmla="*/ 1610466 h 1677459"/>
                  <a:gd name="connsiteX1545" fmla="*/ 274601 w 1059150"/>
                  <a:gd name="connsiteY1545" fmla="*/ 1609622 h 1677459"/>
                  <a:gd name="connsiteX1546" fmla="*/ 274601 w 1059150"/>
                  <a:gd name="connsiteY1546" fmla="*/ 1608779 h 1677459"/>
                  <a:gd name="connsiteX1547" fmla="*/ 275445 w 1059150"/>
                  <a:gd name="connsiteY1547" fmla="*/ 1608779 h 1677459"/>
                  <a:gd name="connsiteX1548" fmla="*/ 275445 w 1059150"/>
                  <a:gd name="connsiteY1548" fmla="*/ 1607091 h 1677459"/>
                  <a:gd name="connsiteX1549" fmla="*/ 276289 w 1059150"/>
                  <a:gd name="connsiteY1549" fmla="*/ 1606247 h 1677459"/>
                  <a:gd name="connsiteX1550" fmla="*/ 276289 w 1059150"/>
                  <a:gd name="connsiteY1550" fmla="*/ 1605403 h 1677459"/>
                  <a:gd name="connsiteX1551" fmla="*/ 277133 w 1059150"/>
                  <a:gd name="connsiteY1551" fmla="*/ 1605403 h 1677459"/>
                  <a:gd name="connsiteX1552" fmla="*/ 277133 w 1059150"/>
                  <a:gd name="connsiteY1552" fmla="*/ 1603716 h 1677459"/>
                  <a:gd name="connsiteX1553" fmla="*/ 277977 w 1059150"/>
                  <a:gd name="connsiteY1553" fmla="*/ 1603716 h 1677459"/>
                  <a:gd name="connsiteX1554" fmla="*/ 277977 w 1059150"/>
                  <a:gd name="connsiteY1554" fmla="*/ 1602872 h 1677459"/>
                  <a:gd name="connsiteX1555" fmla="*/ 278821 w 1059150"/>
                  <a:gd name="connsiteY1555" fmla="*/ 1602029 h 1677459"/>
                  <a:gd name="connsiteX1556" fmla="*/ 278821 w 1059150"/>
                  <a:gd name="connsiteY1556" fmla="*/ 1601185 h 1677459"/>
                  <a:gd name="connsiteX1557" fmla="*/ 279666 w 1059150"/>
                  <a:gd name="connsiteY1557" fmla="*/ 1601185 h 1677459"/>
                  <a:gd name="connsiteX1558" fmla="*/ 279666 w 1059150"/>
                  <a:gd name="connsiteY1558" fmla="*/ 1599497 h 1677459"/>
                  <a:gd name="connsiteX1559" fmla="*/ 281354 w 1059150"/>
                  <a:gd name="connsiteY1559" fmla="*/ 1597810 h 1677459"/>
                  <a:gd name="connsiteX1560" fmla="*/ 281354 w 1059150"/>
                  <a:gd name="connsiteY1560" fmla="*/ 1596966 h 1677459"/>
                  <a:gd name="connsiteX1561" fmla="*/ 282198 w 1059150"/>
                  <a:gd name="connsiteY1561" fmla="*/ 1596122 h 1677459"/>
                  <a:gd name="connsiteX1562" fmla="*/ 283042 w 1059150"/>
                  <a:gd name="connsiteY1562" fmla="*/ 1594435 h 1677459"/>
                  <a:gd name="connsiteX1563" fmla="*/ 283886 w 1059150"/>
                  <a:gd name="connsiteY1563" fmla="*/ 1593591 h 1677459"/>
                  <a:gd name="connsiteX1564" fmla="*/ 283886 w 1059150"/>
                  <a:gd name="connsiteY1564" fmla="*/ 1592747 h 1677459"/>
                  <a:gd name="connsiteX1565" fmla="*/ 284731 w 1059150"/>
                  <a:gd name="connsiteY1565" fmla="*/ 1591904 h 1677459"/>
                  <a:gd name="connsiteX1566" fmla="*/ 285575 w 1059150"/>
                  <a:gd name="connsiteY1566" fmla="*/ 1591060 h 1677459"/>
                  <a:gd name="connsiteX1567" fmla="*/ 286419 w 1059150"/>
                  <a:gd name="connsiteY1567" fmla="*/ 1591060 h 1677459"/>
                  <a:gd name="connsiteX1568" fmla="*/ 286419 w 1059150"/>
                  <a:gd name="connsiteY1568" fmla="*/ 1590216 h 1677459"/>
                  <a:gd name="connsiteX1569" fmla="*/ 287263 w 1059150"/>
                  <a:gd name="connsiteY1569" fmla="*/ 1590216 h 1677459"/>
                  <a:gd name="connsiteX1570" fmla="*/ 287263 w 1059150"/>
                  <a:gd name="connsiteY1570" fmla="*/ 1589372 h 1677459"/>
                  <a:gd name="connsiteX1571" fmla="*/ 288951 w 1059150"/>
                  <a:gd name="connsiteY1571" fmla="*/ 1589372 h 1677459"/>
                  <a:gd name="connsiteX1572" fmla="*/ 288951 w 1059150"/>
                  <a:gd name="connsiteY1572" fmla="*/ 1588528 h 1677459"/>
                  <a:gd name="connsiteX1573" fmla="*/ 289795 w 1059150"/>
                  <a:gd name="connsiteY1573" fmla="*/ 1588528 h 1677459"/>
                  <a:gd name="connsiteX1574" fmla="*/ 290640 w 1059150"/>
                  <a:gd name="connsiteY1574" fmla="*/ 1587685 h 1677459"/>
                  <a:gd name="connsiteX1575" fmla="*/ 291484 w 1059150"/>
                  <a:gd name="connsiteY1575" fmla="*/ 1586841 h 1677459"/>
                  <a:gd name="connsiteX1576" fmla="*/ 292328 w 1059150"/>
                  <a:gd name="connsiteY1576" fmla="*/ 1586841 h 1677459"/>
                  <a:gd name="connsiteX1577" fmla="*/ 292328 w 1059150"/>
                  <a:gd name="connsiteY1577" fmla="*/ 1585997 h 1677459"/>
                  <a:gd name="connsiteX1578" fmla="*/ 293172 w 1059150"/>
                  <a:gd name="connsiteY1578" fmla="*/ 1585997 h 1677459"/>
                  <a:gd name="connsiteX1579" fmla="*/ 294016 w 1059150"/>
                  <a:gd name="connsiteY1579" fmla="*/ 1585154 h 1677459"/>
                  <a:gd name="connsiteX1580" fmla="*/ 294860 w 1059150"/>
                  <a:gd name="connsiteY1580" fmla="*/ 1585154 h 1677459"/>
                  <a:gd name="connsiteX1581" fmla="*/ 294860 w 1059150"/>
                  <a:gd name="connsiteY1581" fmla="*/ 1584310 h 1677459"/>
                  <a:gd name="connsiteX1582" fmla="*/ 295704 w 1059150"/>
                  <a:gd name="connsiteY1582" fmla="*/ 1584310 h 1677459"/>
                  <a:gd name="connsiteX1583" fmla="*/ 295704 w 1059150"/>
                  <a:gd name="connsiteY1583" fmla="*/ 1583466 h 1677459"/>
                  <a:gd name="connsiteX1584" fmla="*/ 296549 w 1059150"/>
                  <a:gd name="connsiteY1584" fmla="*/ 1582622 h 1677459"/>
                  <a:gd name="connsiteX1585" fmla="*/ 296549 w 1059150"/>
                  <a:gd name="connsiteY1585" fmla="*/ 1581779 h 1677459"/>
                  <a:gd name="connsiteX1586" fmla="*/ 297393 w 1059150"/>
                  <a:gd name="connsiteY1586" fmla="*/ 1581779 h 1677459"/>
                  <a:gd name="connsiteX1587" fmla="*/ 297393 w 1059150"/>
                  <a:gd name="connsiteY1587" fmla="*/ 1580935 h 1677459"/>
                  <a:gd name="connsiteX1588" fmla="*/ 298237 w 1059150"/>
                  <a:gd name="connsiteY1588" fmla="*/ 1580935 h 1677459"/>
                  <a:gd name="connsiteX1589" fmla="*/ 298237 w 1059150"/>
                  <a:gd name="connsiteY1589" fmla="*/ 1580091 h 1677459"/>
                  <a:gd name="connsiteX1590" fmla="*/ 299081 w 1059150"/>
                  <a:gd name="connsiteY1590" fmla="*/ 1579247 h 1677459"/>
                  <a:gd name="connsiteX1591" fmla="*/ 299081 w 1059150"/>
                  <a:gd name="connsiteY1591" fmla="*/ 1578404 h 1677459"/>
                  <a:gd name="connsiteX1592" fmla="*/ 299925 w 1059150"/>
                  <a:gd name="connsiteY1592" fmla="*/ 1578404 h 1677459"/>
                  <a:gd name="connsiteX1593" fmla="*/ 299925 w 1059150"/>
                  <a:gd name="connsiteY1593" fmla="*/ 1576716 h 1677459"/>
                  <a:gd name="connsiteX1594" fmla="*/ 300769 w 1059150"/>
                  <a:gd name="connsiteY1594" fmla="*/ 1575872 h 1677459"/>
                  <a:gd name="connsiteX1595" fmla="*/ 300769 w 1059150"/>
                  <a:gd name="connsiteY1595" fmla="*/ 1575029 h 1677459"/>
                  <a:gd name="connsiteX1596" fmla="*/ 301613 w 1059150"/>
                  <a:gd name="connsiteY1596" fmla="*/ 1575029 h 1677459"/>
                  <a:gd name="connsiteX1597" fmla="*/ 302458 w 1059150"/>
                  <a:gd name="connsiteY1597" fmla="*/ 1574185 h 1677459"/>
                  <a:gd name="connsiteX1598" fmla="*/ 303302 w 1059150"/>
                  <a:gd name="connsiteY1598" fmla="*/ 1574185 h 1677459"/>
                  <a:gd name="connsiteX1599" fmla="*/ 303302 w 1059150"/>
                  <a:gd name="connsiteY1599" fmla="*/ 1573341 h 1677459"/>
                  <a:gd name="connsiteX1600" fmla="*/ 304146 w 1059150"/>
                  <a:gd name="connsiteY1600" fmla="*/ 1573341 h 1677459"/>
                  <a:gd name="connsiteX1601" fmla="*/ 304990 w 1059150"/>
                  <a:gd name="connsiteY1601" fmla="*/ 1572497 h 1677459"/>
                  <a:gd name="connsiteX1602" fmla="*/ 305834 w 1059150"/>
                  <a:gd name="connsiteY1602" fmla="*/ 1571653 h 1677459"/>
                  <a:gd name="connsiteX1603" fmla="*/ 306678 w 1059150"/>
                  <a:gd name="connsiteY1603" fmla="*/ 1571653 h 1677459"/>
                  <a:gd name="connsiteX1604" fmla="*/ 306678 w 1059150"/>
                  <a:gd name="connsiteY1604" fmla="*/ 1570810 h 1677459"/>
                  <a:gd name="connsiteX1605" fmla="*/ 308367 w 1059150"/>
                  <a:gd name="connsiteY1605" fmla="*/ 1570810 h 1677459"/>
                  <a:gd name="connsiteX1606" fmla="*/ 309211 w 1059150"/>
                  <a:gd name="connsiteY1606" fmla="*/ 1569966 h 1677459"/>
                  <a:gd name="connsiteX1607" fmla="*/ 310055 w 1059150"/>
                  <a:gd name="connsiteY1607" fmla="*/ 1569122 h 1677459"/>
                  <a:gd name="connsiteX1608" fmla="*/ 311743 w 1059150"/>
                  <a:gd name="connsiteY1608" fmla="*/ 1569122 h 1677459"/>
                  <a:gd name="connsiteX1609" fmla="*/ 312587 w 1059150"/>
                  <a:gd name="connsiteY1609" fmla="*/ 1568279 h 1677459"/>
                  <a:gd name="connsiteX1610" fmla="*/ 314276 w 1059150"/>
                  <a:gd name="connsiteY1610" fmla="*/ 1568279 h 1677459"/>
                  <a:gd name="connsiteX1611" fmla="*/ 314276 w 1059150"/>
                  <a:gd name="connsiteY1611" fmla="*/ 1567435 h 1677459"/>
                  <a:gd name="connsiteX1612" fmla="*/ 315964 w 1059150"/>
                  <a:gd name="connsiteY1612" fmla="*/ 1567435 h 1677459"/>
                  <a:gd name="connsiteX1613" fmla="*/ 316808 w 1059150"/>
                  <a:gd name="connsiteY1613" fmla="*/ 1566591 h 1677459"/>
                  <a:gd name="connsiteX1614" fmla="*/ 318496 w 1059150"/>
                  <a:gd name="connsiteY1614" fmla="*/ 1566591 h 1677459"/>
                  <a:gd name="connsiteX1615" fmla="*/ 319340 w 1059150"/>
                  <a:gd name="connsiteY1615" fmla="*/ 1565747 h 1677459"/>
                  <a:gd name="connsiteX1616" fmla="*/ 320185 w 1059150"/>
                  <a:gd name="connsiteY1616" fmla="*/ 1565747 h 1677459"/>
                  <a:gd name="connsiteX1617" fmla="*/ 320185 w 1059150"/>
                  <a:gd name="connsiteY1617" fmla="*/ 1564904 h 1677459"/>
                  <a:gd name="connsiteX1618" fmla="*/ 321029 w 1059150"/>
                  <a:gd name="connsiteY1618" fmla="*/ 1564904 h 1677459"/>
                  <a:gd name="connsiteX1619" fmla="*/ 321029 w 1059150"/>
                  <a:gd name="connsiteY1619" fmla="*/ 1564060 h 1677459"/>
                  <a:gd name="connsiteX1620" fmla="*/ 321873 w 1059150"/>
                  <a:gd name="connsiteY1620" fmla="*/ 1564060 h 1677459"/>
                  <a:gd name="connsiteX1621" fmla="*/ 322717 w 1059150"/>
                  <a:gd name="connsiteY1621" fmla="*/ 1563216 h 1677459"/>
                  <a:gd name="connsiteX1622" fmla="*/ 323561 w 1059150"/>
                  <a:gd name="connsiteY1622" fmla="*/ 1563216 h 1677459"/>
                  <a:gd name="connsiteX1623" fmla="*/ 323561 w 1059150"/>
                  <a:gd name="connsiteY1623" fmla="*/ 1562372 h 1677459"/>
                  <a:gd name="connsiteX1624" fmla="*/ 324405 w 1059150"/>
                  <a:gd name="connsiteY1624" fmla="*/ 1562372 h 1677459"/>
                  <a:gd name="connsiteX1625" fmla="*/ 324405 w 1059150"/>
                  <a:gd name="connsiteY1625" fmla="*/ 1561529 h 1677459"/>
                  <a:gd name="connsiteX1626" fmla="*/ 325249 w 1059150"/>
                  <a:gd name="connsiteY1626" fmla="*/ 1561529 h 1677459"/>
                  <a:gd name="connsiteX1627" fmla="*/ 325249 w 1059150"/>
                  <a:gd name="connsiteY1627" fmla="*/ 1560685 h 1677459"/>
                  <a:gd name="connsiteX1628" fmla="*/ 326094 w 1059150"/>
                  <a:gd name="connsiteY1628" fmla="*/ 1560685 h 1677459"/>
                  <a:gd name="connsiteX1629" fmla="*/ 326094 w 1059150"/>
                  <a:gd name="connsiteY1629" fmla="*/ 1558997 h 1677459"/>
                  <a:gd name="connsiteX1630" fmla="*/ 326938 w 1059150"/>
                  <a:gd name="connsiteY1630" fmla="*/ 1558154 h 1677459"/>
                  <a:gd name="connsiteX1631" fmla="*/ 327782 w 1059150"/>
                  <a:gd name="connsiteY1631" fmla="*/ 1557310 h 1677459"/>
                  <a:gd name="connsiteX1632" fmla="*/ 328626 w 1059150"/>
                  <a:gd name="connsiteY1632" fmla="*/ 1556466 h 1677459"/>
                  <a:gd name="connsiteX1633" fmla="*/ 329470 w 1059150"/>
                  <a:gd name="connsiteY1633" fmla="*/ 1556466 h 1677459"/>
                  <a:gd name="connsiteX1634" fmla="*/ 329470 w 1059150"/>
                  <a:gd name="connsiteY1634" fmla="*/ 1555622 h 1677459"/>
                  <a:gd name="connsiteX1635" fmla="*/ 331159 w 1059150"/>
                  <a:gd name="connsiteY1635" fmla="*/ 1555622 h 1677459"/>
                  <a:gd name="connsiteX1636" fmla="*/ 331159 w 1059150"/>
                  <a:gd name="connsiteY1636" fmla="*/ 1554778 h 1677459"/>
                  <a:gd name="connsiteX1637" fmla="*/ 332847 w 1059150"/>
                  <a:gd name="connsiteY1637" fmla="*/ 1554778 h 1677459"/>
                  <a:gd name="connsiteX1638" fmla="*/ 332847 w 1059150"/>
                  <a:gd name="connsiteY1638" fmla="*/ 1553935 h 1677459"/>
                  <a:gd name="connsiteX1639" fmla="*/ 335379 w 1059150"/>
                  <a:gd name="connsiteY1639" fmla="*/ 1553935 h 1677459"/>
                  <a:gd name="connsiteX1640" fmla="*/ 335379 w 1059150"/>
                  <a:gd name="connsiteY1640" fmla="*/ 1553091 h 1677459"/>
                  <a:gd name="connsiteX1641" fmla="*/ 340444 w 1059150"/>
                  <a:gd name="connsiteY1641" fmla="*/ 1553091 h 1677459"/>
                  <a:gd name="connsiteX1642" fmla="*/ 340444 w 1059150"/>
                  <a:gd name="connsiteY1642" fmla="*/ 1552163 h 1677459"/>
                  <a:gd name="connsiteX1643" fmla="*/ 342132 w 1059150"/>
                  <a:gd name="connsiteY1643" fmla="*/ 1552163 h 1677459"/>
                  <a:gd name="connsiteX1644" fmla="*/ 342977 w 1059150"/>
                  <a:gd name="connsiteY1644" fmla="*/ 1551319 h 1677459"/>
                  <a:gd name="connsiteX1645" fmla="*/ 344665 w 1059150"/>
                  <a:gd name="connsiteY1645" fmla="*/ 1551319 h 1677459"/>
                  <a:gd name="connsiteX1646" fmla="*/ 344665 w 1059150"/>
                  <a:gd name="connsiteY1646" fmla="*/ 1550476 h 1677459"/>
                  <a:gd name="connsiteX1647" fmla="*/ 346353 w 1059150"/>
                  <a:gd name="connsiteY1647" fmla="*/ 1550476 h 1677459"/>
                  <a:gd name="connsiteX1648" fmla="*/ 346353 w 1059150"/>
                  <a:gd name="connsiteY1648" fmla="*/ 1549632 h 1677459"/>
                  <a:gd name="connsiteX1649" fmla="*/ 348042 w 1059150"/>
                  <a:gd name="connsiteY1649" fmla="*/ 1549632 h 1677459"/>
                  <a:gd name="connsiteX1650" fmla="*/ 348886 w 1059150"/>
                  <a:gd name="connsiteY1650" fmla="*/ 1548788 h 1677459"/>
                  <a:gd name="connsiteX1651" fmla="*/ 349730 w 1059150"/>
                  <a:gd name="connsiteY1651" fmla="*/ 1548788 h 1677459"/>
                  <a:gd name="connsiteX1652" fmla="*/ 350574 w 1059150"/>
                  <a:gd name="connsiteY1652" fmla="*/ 1547944 h 1677459"/>
                  <a:gd name="connsiteX1653" fmla="*/ 351418 w 1059150"/>
                  <a:gd name="connsiteY1653" fmla="*/ 1547944 h 1677459"/>
                  <a:gd name="connsiteX1654" fmla="*/ 351418 w 1059150"/>
                  <a:gd name="connsiteY1654" fmla="*/ 1547100 h 1677459"/>
                  <a:gd name="connsiteX1655" fmla="*/ 353106 w 1059150"/>
                  <a:gd name="connsiteY1655" fmla="*/ 1547100 h 1677459"/>
                  <a:gd name="connsiteX1656" fmla="*/ 353951 w 1059150"/>
                  <a:gd name="connsiteY1656" fmla="*/ 1546257 h 1677459"/>
                  <a:gd name="connsiteX1657" fmla="*/ 354795 w 1059150"/>
                  <a:gd name="connsiteY1657" fmla="*/ 1545413 h 1677459"/>
                  <a:gd name="connsiteX1658" fmla="*/ 355639 w 1059150"/>
                  <a:gd name="connsiteY1658" fmla="*/ 1545413 h 1677459"/>
                  <a:gd name="connsiteX1659" fmla="*/ 355639 w 1059150"/>
                  <a:gd name="connsiteY1659" fmla="*/ 1544569 h 1677459"/>
                  <a:gd name="connsiteX1660" fmla="*/ 356483 w 1059150"/>
                  <a:gd name="connsiteY1660" fmla="*/ 1544569 h 1677459"/>
                  <a:gd name="connsiteX1661" fmla="*/ 357327 w 1059150"/>
                  <a:gd name="connsiteY1661" fmla="*/ 1543725 h 1677459"/>
                  <a:gd name="connsiteX1662" fmla="*/ 358171 w 1059150"/>
                  <a:gd name="connsiteY1662" fmla="*/ 1542882 h 1677459"/>
                  <a:gd name="connsiteX1663" fmla="*/ 359015 w 1059150"/>
                  <a:gd name="connsiteY1663" fmla="*/ 1542038 h 1677459"/>
                  <a:gd name="connsiteX1664" fmla="*/ 359860 w 1059150"/>
                  <a:gd name="connsiteY1664" fmla="*/ 1542038 h 1677459"/>
                  <a:gd name="connsiteX1665" fmla="*/ 360704 w 1059150"/>
                  <a:gd name="connsiteY1665" fmla="*/ 1541194 h 1677459"/>
                  <a:gd name="connsiteX1666" fmla="*/ 361548 w 1059150"/>
                  <a:gd name="connsiteY1666" fmla="*/ 1541194 h 1677459"/>
                  <a:gd name="connsiteX1667" fmla="*/ 362392 w 1059150"/>
                  <a:gd name="connsiteY1667" fmla="*/ 1540350 h 1677459"/>
                  <a:gd name="connsiteX1668" fmla="*/ 363236 w 1059150"/>
                  <a:gd name="connsiteY1668" fmla="*/ 1539507 h 1677459"/>
                  <a:gd name="connsiteX1669" fmla="*/ 364080 w 1059150"/>
                  <a:gd name="connsiteY1669" fmla="*/ 1538663 h 1677459"/>
                  <a:gd name="connsiteX1670" fmla="*/ 364924 w 1059150"/>
                  <a:gd name="connsiteY1670" fmla="*/ 1538663 h 1677459"/>
                  <a:gd name="connsiteX1671" fmla="*/ 364924 w 1059150"/>
                  <a:gd name="connsiteY1671" fmla="*/ 1537819 h 1677459"/>
                  <a:gd name="connsiteX1672" fmla="*/ 365769 w 1059150"/>
                  <a:gd name="connsiteY1672" fmla="*/ 1537819 h 1677459"/>
                  <a:gd name="connsiteX1673" fmla="*/ 366613 w 1059150"/>
                  <a:gd name="connsiteY1673" fmla="*/ 1536975 h 1677459"/>
                  <a:gd name="connsiteX1674" fmla="*/ 367457 w 1059150"/>
                  <a:gd name="connsiteY1674" fmla="*/ 1536975 h 1677459"/>
                  <a:gd name="connsiteX1675" fmla="*/ 368301 w 1059150"/>
                  <a:gd name="connsiteY1675" fmla="*/ 1536132 h 1677459"/>
                  <a:gd name="connsiteX1676" fmla="*/ 369145 w 1059150"/>
                  <a:gd name="connsiteY1676" fmla="*/ 1536132 h 1677459"/>
                  <a:gd name="connsiteX1677" fmla="*/ 369145 w 1059150"/>
                  <a:gd name="connsiteY1677" fmla="*/ 1535288 h 1677459"/>
                  <a:gd name="connsiteX1678" fmla="*/ 369989 w 1059150"/>
                  <a:gd name="connsiteY1678" fmla="*/ 1535288 h 1677459"/>
                  <a:gd name="connsiteX1679" fmla="*/ 370833 w 1059150"/>
                  <a:gd name="connsiteY1679" fmla="*/ 1534444 h 1677459"/>
                  <a:gd name="connsiteX1680" fmla="*/ 371678 w 1059150"/>
                  <a:gd name="connsiteY1680" fmla="*/ 1534444 h 1677459"/>
                  <a:gd name="connsiteX1681" fmla="*/ 371678 w 1059150"/>
                  <a:gd name="connsiteY1681" fmla="*/ 1533601 h 1677459"/>
                  <a:gd name="connsiteX1682" fmla="*/ 372522 w 1059150"/>
                  <a:gd name="connsiteY1682" fmla="*/ 1533601 h 1677459"/>
                  <a:gd name="connsiteX1683" fmla="*/ 372522 w 1059150"/>
                  <a:gd name="connsiteY1683" fmla="*/ 1532757 h 1677459"/>
                  <a:gd name="connsiteX1684" fmla="*/ 373366 w 1059150"/>
                  <a:gd name="connsiteY1684" fmla="*/ 1532757 h 1677459"/>
                  <a:gd name="connsiteX1685" fmla="*/ 373366 w 1059150"/>
                  <a:gd name="connsiteY1685" fmla="*/ 1531913 h 1677459"/>
                  <a:gd name="connsiteX1686" fmla="*/ 374210 w 1059150"/>
                  <a:gd name="connsiteY1686" fmla="*/ 1531913 h 1677459"/>
                  <a:gd name="connsiteX1687" fmla="*/ 374210 w 1059150"/>
                  <a:gd name="connsiteY1687" fmla="*/ 1531069 h 1677459"/>
                  <a:gd name="connsiteX1688" fmla="*/ 375054 w 1059150"/>
                  <a:gd name="connsiteY1688" fmla="*/ 1531069 h 1677459"/>
                  <a:gd name="connsiteX1689" fmla="*/ 375054 w 1059150"/>
                  <a:gd name="connsiteY1689" fmla="*/ 1530225 h 1677459"/>
                  <a:gd name="connsiteX1690" fmla="*/ 375898 w 1059150"/>
                  <a:gd name="connsiteY1690" fmla="*/ 1530225 h 1677459"/>
                  <a:gd name="connsiteX1691" fmla="*/ 375898 w 1059150"/>
                  <a:gd name="connsiteY1691" fmla="*/ 1529382 h 1677459"/>
                  <a:gd name="connsiteX1692" fmla="*/ 376742 w 1059150"/>
                  <a:gd name="connsiteY1692" fmla="*/ 1529382 h 1677459"/>
                  <a:gd name="connsiteX1693" fmla="*/ 376742 w 1059150"/>
                  <a:gd name="connsiteY1693" fmla="*/ 1528538 h 1677459"/>
                  <a:gd name="connsiteX1694" fmla="*/ 377587 w 1059150"/>
                  <a:gd name="connsiteY1694" fmla="*/ 1528538 h 1677459"/>
                  <a:gd name="connsiteX1695" fmla="*/ 377587 w 1059150"/>
                  <a:gd name="connsiteY1695" fmla="*/ 1527694 h 1677459"/>
                  <a:gd name="connsiteX1696" fmla="*/ 378431 w 1059150"/>
                  <a:gd name="connsiteY1696" fmla="*/ 1527694 h 1677459"/>
                  <a:gd name="connsiteX1697" fmla="*/ 378431 w 1059150"/>
                  <a:gd name="connsiteY1697" fmla="*/ 1526850 h 1677459"/>
                  <a:gd name="connsiteX1698" fmla="*/ 379275 w 1059150"/>
                  <a:gd name="connsiteY1698" fmla="*/ 1526850 h 1677459"/>
                  <a:gd name="connsiteX1699" fmla="*/ 379275 w 1059150"/>
                  <a:gd name="connsiteY1699" fmla="*/ 1526007 h 1677459"/>
                  <a:gd name="connsiteX1700" fmla="*/ 380119 w 1059150"/>
                  <a:gd name="connsiteY1700" fmla="*/ 1526007 h 1677459"/>
                  <a:gd name="connsiteX1701" fmla="*/ 380119 w 1059150"/>
                  <a:gd name="connsiteY1701" fmla="*/ 1525163 h 1677459"/>
                  <a:gd name="connsiteX1702" fmla="*/ 380963 w 1059150"/>
                  <a:gd name="connsiteY1702" fmla="*/ 1524319 h 1677459"/>
                  <a:gd name="connsiteX1703" fmla="*/ 382651 w 1059150"/>
                  <a:gd name="connsiteY1703" fmla="*/ 1522632 h 1677459"/>
                  <a:gd name="connsiteX1704" fmla="*/ 383496 w 1059150"/>
                  <a:gd name="connsiteY1704" fmla="*/ 1522632 h 1677459"/>
                  <a:gd name="connsiteX1705" fmla="*/ 383496 w 1059150"/>
                  <a:gd name="connsiteY1705" fmla="*/ 1521788 h 1677459"/>
                  <a:gd name="connsiteX1706" fmla="*/ 384340 w 1059150"/>
                  <a:gd name="connsiteY1706" fmla="*/ 1520944 h 1677459"/>
                  <a:gd name="connsiteX1707" fmla="*/ 384340 w 1059150"/>
                  <a:gd name="connsiteY1707" fmla="*/ 1520100 h 1677459"/>
                  <a:gd name="connsiteX1708" fmla="*/ 385184 w 1059150"/>
                  <a:gd name="connsiteY1708" fmla="*/ 1519257 h 1677459"/>
                  <a:gd name="connsiteX1709" fmla="*/ 385184 w 1059150"/>
                  <a:gd name="connsiteY1709" fmla="*/ 1518413 h 1677459"/>
                  <a:gd name="connsiteX1710" fmla="*/ 386872 w 1059150"/>
                  <a:gd name="connsiteY1710" fmla="*/ 1516726 h 1677459"/>
                  <a:gd name="connsiteX1711" fmla="*/ 388560 w 1059150"/>
                  <a:gd name="connsiteY1711" fmla="*/ 1514194 h 1677459"/>
                  <a:gd name="connsiteX1712" fmla="*/ 388560 w 1059150"/>
                  <a:gd name="connsiteY1712" fmla="*/ 1512507 h 1677459"/>
                  <a:gd name="connsiteX1713" fmla="*/ 389405 w 1059150"/>
                  <a:gd name="connsiteY1713" fmla="*/ 1511663 h 1677459"/>
                  <a:gd name="connsiteX1714" fmla="*/ 389405 w 1059150"/>
                  <a:gd name="connsiteY1714" fmla="*/ 1510819 h 1677459"/>
                  <a:gd name="connsiteX1715" fmla="*/ 390249 w 1059150"/>
                  <a:gd name="connsiteY1715" fmla="*/ 1509132 h 1677459"/>
                  <a:gd name="connsiteX1716" fmla="*/ 390249 w 1059150"/>
                  <a:gd name="connsiteY1716" fmla="*/ 1507444 h 1677459"/>
                  <a:gd name="connsiteX1717" fmla="*/ 391093 w 1059150"/>
                  <a:gd name="connsiteY1717" fmla="*/ 1506600 h 1677459"/>
                  <a:gd name="connsiteX1718" fmla="*/ 391093 w 1059150"/>
                  <a:gd name="connsiteY1718" fmla="*/ 1504913 h 1677459"/>
                  <a:gd name="connsiteX1719" fmla="*/ 391937 w 1059150"/>
                  <a:gd name="connsiteY1719" fmla="*/ 1503225 h 1677459"/>
                  <a:gd name="connsiteX1720" fmla="*/ 391937 w 1059150"/>
                  <a:gd name="connsiteY1720" fmla="*/ 1500694 h 1677459"/>
                  <a:gd name="connsiteX1721" fmla="*/ 392781 w 1059150"/>
                  <a:gd name="connsiteY1721" fmla="*/ 1499851 h 1677459"/>
                  <a:gd name="connsiteX1722" fmla="*/ 392781 w 1059150"/>
                  <a:gd name="connsiteY1722" fmla="*/ 1499007 h 1677459"/>
                  <a:gd name="connsiteX1723" fmla="*/ 393625 w 1059150"/>
                  <a:gd name="connsiteY1723" fmla="*/ 1498163 h 1677459"/>
                  <a:gd name="connsiteX1724" fmla="*/ 395314 w 1059150"/>
                  <a:gd name="connsiteY1724" fmla="*/ 1496475 h 1677459"/>
                  <a:gd name="connsiteX1725" fmla="*/ 397002 w 1059150"/>
                  <a:gd name="connsiteY1725" fmla="*/ 1495632 h 1677459"/>
                  <a:gd name="connsiteX1726" fmla="*/ 397002 w 1059150"/>
                  <a:gd name="connsiteY1726" fmla="*/ 1494788 h 1677459"/>
                  <a:gd name="connsiteX1727" fmla="*/ 397846 w 1059150"/>
                  <a:gd name="connsiteY1727" fmla="*/ 1494788 h 1677459"/>
                  <a:gd name="connsiteX1728" fmla="*/ 398690 w 1059150"/>
                  <a:gd name="connsiteY1728" fmla="*/ 1493944 h 1677459"/>
                  <a:gd name="connsiteX1729" fmla="*/ 400379 w 1059150"/>
                  <a:gd name="connsiteY1729" fmla="*/ 1493100 h 1677459"/>
                  <a:gd name="connsiteX1730" fmla="*/ 400379 w 1059150"/>
                  <a:gd name="connsiteY1730" fmla="*/ 1492257 h 1677459"/>
                  <a:gd name="connsiteX1731" fmla="*/ 401223 w 1059150"/>
                  <a:gd name="connsiteY1731" fmla="*/ 1492257 h 1677459"/>
                  <a:gd name="connsiteX1732" fmla="*/ 402067 w 1059150"/>
                  <a:gd name="connsiteY1732" fmla="*/ 1491413 h 1677459"/>
                  <a:gd name="connsiteX1733" fmla="*/ 402911 w 1059150"/>
                  <a:gd name="connsiteY1733" fmla="*/ 1491413 h 1677459"/>
                  <a:gd name="connsiteX1734" fmla="*/ 402911 w 1059150"/>
                  <a:gd name="connsiteY1734" fmla="*/ 1490569 h 1677459"/>
                  <a:gd name="connsiteX1735" fmla="*/ 404599 w 1059150"/>
                  <a:gd name="connsiteY1735" fmla="*/ 1490569 h 1677459"/>
                  <a:gd name="connsiteX1736" fmla="*/ 404599 w 1059150"/>
                  <a:gd name="connsiteY1736" fmla="*/ 1489725 h 1677459"/>
                  <a:gd name="connsiteX1737" fmla="*/ 405443 w 1059150"/>
                  <a:gd name="connsiteY1737" fmla="*/ 1489725 h 1677459"/>
                  <a:gd name="connsiteX1738" fmla="*/ 406288 w 1059150"/>
                  <a:gd name="connsiteY1738" fmla="*/ 1488882 h 1677459"/>
                  <a:gd name="connsiteX1739" fmla="*/ 407132 w 1059150"/>
                  <a:gd name="connsiteY1739" fmla="*/ 1488882 h 1677459"/>
                  <a:gd name="connsiteX1740" fmla="*/ 407976 w 1059150"/>
                  <a:gd name="connsiteY1740" fmla="*/ 1488038 h 1677459"/>
                  <a:gd name="connsiteX1741" fmla="*/ 408820 w 1059150"/>
                  <a:gd name="connsiteY1741" fmla="*/ 1488038 h 1677459"/>
                  <a:gd name="connsiteX1742" fmla="*/ 408820 w 1059150"/>
                  <a:gd name="connsiteY1742" fmla="*/ 1487194 h 1677459"/>
                  <a:gd name="connsiteX1743" fmla="*/ 410508 w 1059150"/>
                  <a:gd name="connsiteY1743" fmla="*/ 1487194 h 1677459"/>
                  <a:gd name="connsiteX1744" fmla="*/ 410508 w 1059150"/>
                  <a:gd name="connsiteY1744" fmla="*/ 1486350 h 1677459"/>
                  <a:gd name="connsiteX1745" fmla="*/ 411352 w 1059150"/>
                  <a:gd name="connsiteY1745" fmla="*/ 1486350 h 1677459"/>
                  <a:gd name="connsiteX1746" fmla="*/ 411352 w 1059150"/>
                  <a:gd name="connsiteY1746" fmla="*/ 1485507 h 1677459"/>
                  <a:gd name="connsiteX1747" fmla="*/ 412197 w 1059150"/>
                  <a:gd name="connsiteY1747" fmla="*/ 1485507 h 1677459"/>
                  <a:gd name="connsiteX1748" fmla="*/ 412197 w 1059150"/>
                  <a:gd name="connsiteY1748" fmla="*/ 1484663 h 1677459"/>
                  <a:gd name="connsiteX1749" fmla="*/ 413041 w 1059150"/>
                  <a:gd name="connsiteY1749" fmla="*/ 1484663 h 1677459"/>
                  <a:gd name="connsiteX1750" fmla="*/ 413041 w 1059150"/>
                  <a:gd name="connsiteY1750" fmla="*/ 1483819 h 1677459"/>
                  <a:gd name="connsiteX1751" fmla="*/ 413885 w 1059150"/>
                  <a:gd name="connsiteY1751" fmla="*/ 1483819 h 1677459"/>
                  <a:gd name="connsiteX1752" fmla="*/ 413885 w 1059150"/>
                  <a:gd name="connsiteY1752" fmla="*/ 1482976 h 1677459"/>
                  <a:gd name="connsiteX1753" fmla="*/ 414729 w 1059150"/>
                  <a:gd name="connsiteY1753" fmla="*/ 1482132 h 1677459"/>
                  <a:gd name="connsiteX1754" fmla="*/ 414729 w 1059150"/>
                  <a:gd name="connsiteY1754" fmla="*/ 1481288 h 1677459"/>
                  <a:gd name="connsiteX1755" fmla="*/ 415573 w 1059150"/>
                  <a:gd name="connsiteY1755" fmla="*/ 1481288 h 1677459"/>
                  <a:gd name="connsiteX1756" fmla="*/ 415573 w 1059150"/>
                  <a:gd name="connsiteY1756" fmla="*/ 1480444 h 1677459"/>
                  <a:gd name="connsiteX1757" fmla="*/ 416417 w 1059150"/>
                  <a:gd name="connsiteY1757" fmla="*/ 1480444 h 1677459"/>
                  <a:gd name="connsiteX1758" fmla="*/ 416417 w 1059150"/>
                  <a:gd name="connsiteY1758" fmla="*/ 1478757 h 1677459"/>
                  <a:gd name="connsiteX1759" fmla="*/ 417261 w 1059150"/>
                  <a:gd name="connsiteY1759" fmla="*/ 1477913 h 1677459"/>
                  <a:gd name="connsiteX1760" fmla="*/ 417261 w 1059150"/>
                  <a:gd name="connsiteY1760" fmla="*/ 1477069 h 1677459"/>
                  <a:gd name="connsiteX1761" fmla="*/ 418106 w 1059150"/>
                  <a:gd name="connsiteY1761" fmla="*/ 1477069 h 1677459"/>
                  <a:gd name="connsiteX1762" fmla="*/ 418106 w 1059150"/>
                  <a:gd name="connsiteY1762" fmla="*/ 1476225 h 1677459"/>
                  <a:gd name="connsiteX1763" fmla="*/ 418950 w 1059150"/>
                  <a:gd name="connsiteY1763" fmla="*/ 1476225 h 1677459"/>
                  <a:gd name="connsiteX1764" fmla="*/ 419794 w 1059150"/>
                  <a:gd name="connsiteY1764" fmla="*/ 1475382 h 1677459"/>
                  <a:gd name="connsiteX1765" fmla="*/ 420638 w 1059150"/>
                  <a:gd name="connsiteY1765" fmla="*/ 1475382 h 1677459"/>
                  <a:gd name="connsiteX1766" fmla="*/ 420638 w 1059150"/>
                  <a:gd name="connsiteY1766" fmla="*/ 1472007 h 1677459"/>
                  <a:gd name="connsiteX1767" fmla="*/ 419794 w 1059150"/>
                  <a:gd name="connsiteY1767" fmla="*/ 1471163 h 1677459"/>
                  <a:gd name="connsiteX1768" fmla="*/ 419794 w 1059150"/>
                  <a:gd name="connsiteY1768" fmla="*/ 1466944 h 1677459"/>
                  <a:gd name="connsiteX1769" fmla="*/ 420554 w 1059150"/>
                  <a:gd name="connsiteY1769" fmla="*/ 1461882 h 1677459"/>
                  <a:gd name="connsiteX1770" fmla="*/ 422242 w 1059150"/>
                  <a:gd name="connsiteY1770" fmla="*/ 1456819 h 1677459"/>
                  <a:gd name="connsiteX1771" fmla="*/ 422242 w 1059150"/>
                  <a:gd name="connsiteY1771" fmla="*/ 1453444 h 1677459"/>
                  <a:gd name="connsiteX1772" fmla="*/ 423002 w 1059150"/>
                  <a:gd name="connsiteY1772" fmla="*/ 1450913 h 1677459"/>
                  <a:gd name="connsiteX1773" fmla="*/ 423002 w 1059150"/>
                  <a:gd name="connsiteY1773" fmla="*/ 1444163 h 1677459"/>
                  <a:gd name="connsiteX1774" fmla="*/ 422073 w 1059150"/>
                  <a:gd name="connsiteY1774" fmla="*/ 1444163 h 1677459"/>
                  <a:gd name="connsiteX1775" fmla="*/ 422073 w 1059150"/>
                  <a:gd name="connsiteY1775" fmla="*/ 1443319 h 1677459"/>
                  <a:gd name="connsiteX1776" fmla="*/ 421229 w 1059150"/>
                  <a:gd name="connsiteY1776" fmla="*/ 1442475 h 1677459"/>
                  <a:gd name="connsiteX1777" fmla="*/ 420385 w 1059150"/>
                  <a:gd name="connsiteY1777" fmla="*/ 1441632 h 1677459"/>
                  <a:gd name="connsiteX1778" fmla="*/ 419541 w 1059150"/>
                  <a:gd name="connsiteY1778" fmla="*/ 1440788 h 1677459"/>
                  <a:gd name="connsiteX1779" fmla="*/ 418696 w 1059150"/>
                  <a:gd name="connsiteY1779" fmla="*/ 1439944 h 1677459"/>
                  <a:gd name="connsiteX1780" fmla="*/ 415320 w 1059150"/>
                  <a:gd name="connsiteY1780" fmla="*/ 1437413 h 1677459"/>
                  <a:gd name="connsiteX1781" fmla="*/ 413632 w 1059150"/>
                  <a:gd name="connsiteY1781" fmla="*/ 1436569 h 1677459"/>
                  <a:gd name="connsiteX1782" fmla="*/ 408482 w 1059150"/>
                  <a:gd name="connsiteY1782" fmla="*/ 1432351 h 1677459"/>
                  <a:gd name="connsiteX1783" fmla="*/ 406794 w 1059150"/>
                  <a:gd name="connsiteY1783" fmla="*/ 1431507 h 1677459"/>
                  <a:gd name="connsiteX1784" fmla="*/ 404262 w 1059150"/>
                  <a:gd name="connsiteY1784" fmla="*/ 1429819 h 1677459"/>
                  <a:gd name="connsiteX1785" fmla="*/ 403417 w 1059150"/>
                  <a:gd name="connsiteY1785" fmla="*/ 1428975 h 1677459"/>
                  <a:gd name="connsiteX1786" fmla="*/ 402573 w 1059150"/>
                  <a:gd name="connsiteY1786" fmla="*/ 1428975 h 1677459"/>
                  <a:gd name="connsiteX1787" fmla="*/ 402573 w 1059150"/>
                  <a:gd name="connsiteY1787" fmla="*/ 1428132 h 1677459"/>
                  <a:gd name="connsiteX1788" fmla="*/ 401729 w 1059150"/>
                  <a:gd name="connsiteY1788" fmla="*/ 1428132 h 1677459"/>
                  <a:gd name="connsiteX1789" fmla="*/ 398353 w 1059150"/>
                  <a:gd name="connsiteY1789" fmla="*/ 1425600 h 1677459"/>
                  <a:gd name="connsiteX1790" fmla="*/ 396664 w 1059150"/>
                  <a:gd name="connsiteY1790" fmla="*/ 1423913 h 1677459"/>
                  <a:gd name="connsiteX1791" fmla="*/ 395820 w 1059150"/>
                  <a:gd name="connsiteY1791" fmla="*/ 1423913 h 1677459"/>
                  <a:gd name="connsiteX1792" fmla="*/ 394976 w 1059150"/>
                  <a:gd name="connsiteY1792" fmla="*/ 1423069 h 1677459"/>
                  <a:gd name="connsiteX1793" fmla="*/ 393288 w 1059150"/>
                  <a:gd name="connsiteY1793" fmla="*/ 1420538 h 1677459"/>
                  <a:gd name="connsiteX1794" fmla="*/ 392444 w 1059150"/>
                  <a:gd name="connsiteY1794" fmla="*/ 1418007 h 1677459"/>
                  <a:gd name="connsiteX1795" fmla="*/ 388983 w 1059150"/>
                  <a:gd name="connsiteY1795" fmla="*/ 1412944 h 1677459"/>
                  <a:gd name="connsiteX1796" fmla="*/ 388138 w 1059150"/>
                  <a:gd name="connsiteY1796" fmla="*/ 1411257 h 1677459"/>
                  <a:gd name="connsiteX1797" fmla="*/ 387294 w 1059150"/>
                  <a:gd name="connsiteY1797" fmla="*/ 1411257 h 1677459"/>
                  <a:gd name="connsiteX1798" fmla="*/ 387294 w 1059150"/>
                  <a:gd name="connsiteY1798" fmla="*/ 1410413 h 1677459"/>
                  <a:gd name="connsiteX1799" fmla="*/ 386450 w 1059150"/>
                  <a:gd name="connsiteY1799" fmla="*/ 1409569 h 1677459"/>
                  <a:gd name="connsiteX1800" fmla="*/ 385606 w 1059150"/>
                  <a:gd name="connsiteY1800" fmla="*/ 1409569 h 1677459"/>
                  <a:gd name="connsiteX1801" fmla="*/ 383074 w 1059150"/>
                  <a:gd name="connsiteY1801" fmla="*/ 1407882 h 1677459"/>
                  <a:gd name="connsiteX1802" fmla="*/ 381385 w 1059150"/>
                  <a:gd name="connsiteY1802" fmla="*/ 1406194 h 1677459"/>
                  <a:gd name="connsiteX1803" fmla="*/ 380541 w 1059150"/>
                  <a:gd name="connsiteY1803" fmla="*/ 1406194 h 1677459"/>
                  <a:gd name="connsiteX1804" fmla="*/ 377165 w 1059150"/>
                  <a:gd name="connsiteY1804" fmla="*/ 1403663 h 1677459"/>
                  <a:gd name="connsiteX1805" fmla="*/ 374632 w 1059150"/>
                  <a:gd name="connsiteY1805" fmla="*/ 1401975 h 1677459"/>
                  <a:gd name="connsiteX1806" fmla="*/ 371256 w 1059150"/>
                  <a:gd name="connsiteY1806" fmla="*/ 1399444 h 1677459"/>
                  <a:gd name="connsiteX1807" fmla="*/ 368723 w 1059150"/>
                  <a:gd name="connsiteY1807" fmla="*/ 1397757 h 1677459"/>
                  <a:gd name="connsiteX1808" fmla="*/ 366191 w 1059150"/>
                  <a:gd name="connsiteY1808" fmla="*/ 1396069 h 1677459"/>
                  <a:gd name="connsiteX1809" fmla="*/ 361970 w 1059150"/>
                  <a:gd name="connsiteY1809" fmla="*/ 1393538 h 1677459"/>
                  <a:gd name="connsiteX1810" fmla="*/ 358593 w 1059150"/>
                  <a:gd name="connsiteY1810" fmla="*/ 1391007 h 1677459"/>
                  <a:gd name="connsiteX1811" fmla="*/ 353444 w 1059150"/>
                  <a:gd name="connsiteY1811" fmla="*/ 1387632 h 1677459"/>
                  <a:gd name="connsiteX1812" fmla="*/ 350067 w 1059150"/>
                  <a:gd name="connsiteY1812" fmla="*/ 1385100 h 1677459"/>
                  <a:gd name="connsiteX1813" fmla="*/ 349223 w 1059150"/>
                  <a:gd name="connsiteY1813" fmla="*/ 1385100 h 1677459"/>
                  <a:gd name="connsiteX1814" fmla="*/ 344074 w 1059150"/>
                  <a:gd name="connsiteY1814" fmla="*/ 1381725 h 1677459"/>
                  <a:gd name="connsiteX1815" fmla="*/ 343230 w 1059150"/>
                  <a:gd name="connsiteY1815" fmla="*/ 1380882 h 1677459"/>
                  <a:gd name="connsiteX1816" fmla="*/ 342386 w 1059150"/>
                  <a:gd name="connsiteY1816" fmla="*/ 1380882 h 1677459"/>
                  <a:gd name="connsiteX1817" fmla="*/ 341542 w 1059150"/>
                  <a:gd name="connsiteY1817" fmla="*/ 1380038 h 1677459"/>
                  <a:gd name="connsiteX1818" fmla="*/ 341542 w 1059150"/>
                  <a:gd name="connsiteY1818" fmla="*/ 1379194 h 1677459"/>
                  <a:gd name="connsiteX1819" fmla="*/ 340697 w 1059150"/>
                  <a:gd name="connsiteY1819" fmla="*/ 1378350 h 1677459"/>
                  <a:gd name="connsiteX1820" fmla="*/ 340697 w 1059150"/>
                  <a:gd name="connsiteY1820" fmla="*/ 1376663 h 1677459"/>
                  <a:gd name="connsiteX1821" fmla="*/ 339853 w 1059150"/>
                  <a:gd name="connsiteY1821" fmla="*/ 1375819 h 1677459"/>
                  <a:gd name="connsiteX1822" fmla="*/ 340697 w 1059150"/>
                  <a:gd name="connsiteY1822" fmla="*/ 1374132 h 1677459"/>
                  <a:gd name="connsiteX1823" fmla="*/ 340697 w 1059150"/>
                  <a:gd name="connsiteY1823" fmla="*/ 1373288 h 1677459"/>
                  <a:gd name="connsiteX1824" fmla="*/ 341542 w 1059150"/>
                  <a:gd name="connsiteY1824" fmla="*/ 1369913 h 1677459"/>
                  <a:gd name="connsiteX1825" fmla="*/ 342301 w 1059150"/>
                  <a:gd name="connsiteY1825" fmla="*/ 1363078 h 1677459"/>
                  <a:gd name="connsiteX1826" fmla="*/ 342301 w 1059150"/>
                  <a:gd name="connsiteY1826" fmla="*/ 1361391 h 1677459"/>
                  <a:gd name="connsiteX1827" fmla="*/ 343905 w 1059150"/>
                  <a:gd name="connsiteY1827" fmla="*/ 1352869 h 1677459"/>
                  <a:gd name="connsiteX1828" fmla="*/ 343905 w 1059150"/>
                  <a:gd name="connsiteY1828" fmla="*/ 1352025 h 1677459"/>
                  <a:gd name="connsiteX1829" fmla="*/ 344749 w 1059150"/>
                  <a:gd name="connsiteY1829" fmla="*/ 1351182 h 1677459"/>
                  <a:gd name="connsiteX1830" fmla="*/ 344749 w 1059150"/>
                  <a:gd name="connsiteY1830" fmla="*/ 1346963 h 1677459"/>
                  <a:gd name="connsiteX1831" fmla="*/ 345593 w 1059150"/>
                  <a:gd name="connsiteY1831" fmla="*/ 1346119 h 1677459"/>
                  <a:gd name="connsiteX1832" fmla="*/ 345593 w 1059150"/>
                  <a:gd name="connsiteY1832" fmla="*/ 1344432 h 1677459"/>
                  <a:gd name="connsiteX1833" fmla="*/ 344749 w 1059150"/>
                  <a:gd name="connsiteY1833" fmla="*/ 1342744 h 1677459"/>
                  <a:gd name="connsiteX1834" fmla="*/ 344749 w 1059150"/>
                  <a:gd name="connsiteY1834" fmla="*/ 1339369 h 1677459"/>
                  <a:gd name="connsiteX1835" fmla="*/ 343821 w 1059150"/>
                  <a:gd name="connsiteY1835" fmla="*/ 1336838 h 1677459"/>
                  <a:gd name="connsiteX1836" fmla="*/ 342977 w 1059150"/>
                  <a:gd name="connsiteY1836" fmla="*/ 1335150 h 1677459"/>
                  <a:gd name="connsiteX1837" fmla="*/ 342132 w 1059150"/>
                  <a:gd name="connsiteY1837" fmla="*/ 1333463 h 1677459"/>
                  <a:gd name="connsiteX1838" fmla="*/ 342977 w 1059150"/>
                  <a:gd name="connsiteY1838" fmla="*/ 1333463 h 1677459"/>
                  <a:gd name="connsiteX1839" fmla="*/ 343821 w 1059150"/>
                  <a:gd name="connsiteY1839" fmla="*/ 1332619 h 1677459"/>
                  <a:gd name="connsiteX1840" fmla="*/ 344665 w 1059150"/>
                  <a:gd name="connsiteY1840" fmla="*/ 1331775 h 1677459"/>
                  <a:gd name="connsiteX1841" fmla="*/ 345509 w 1059150"/>
                  <a:gd name="connsiteY1841" fmla="*/ 1330932 h 1677459"/>
                  <a:gd name="connsiteX1842" fmla="*/ 346353 w 1059150"/>
                  <a:gd name="connsiteY1842" fmla="*/ 1330088 h 1677459"/>
                  <a:gd name="connsiteX1843" fmla="*/ 346353 w 1059150"/>
                  <a:gd name="connsiteY1843" fmla="*/ 1327557 h 1677459"/>
                  <a:gd name="connsiteX1844" fmla="*/ 345509 w 1059150"/>
                  <a:gd name="connsiteY1844" fmla="*/ 1327557 h 1677459"/>
                  <a:gd name="connsiteX1845" fmla="*/ 345509 w 1059150"/>
                  <a:gd name="connsiteY1845" fmla="*/ 1313129 h 1677459"/>
                  <a:gd name="connsiteX1846" fmla="*/ 345340 w 1059150"/>
                  <a:gd name="connsiteY1846" fmla="*/ 1312285 h 1677459"/>
                  <a:gd name="connsiteX1847" fmla="*/ 344496 w 1059150"/>
                  <a:gd name="connsiteY1847" fmla="*/ 1312285 h 1677459"/>
                  <a:gd name="connsiteX1848" fmla="*/ 344496 w 1059150"/>
                  <a:gd name="connsiteY1848" fmla="*/ 1297857 h 1677459"/>
                  <a:gd name="connsiteX1849" fmla="*/ 344327 w 1059150"/>
                  <a:gd name="connsiteY1849" fmla="*/ 1297013 h 1677459"/>
                  <a:gd name="connsiteX1850" fmla="*/ 344327 w 1059150"/>
                  <a:gd name="connsiteY1850" fmla="*/ 1292794 h 1677459"/>
                  <a:gd name="connsiteX1851" fmla="*/ 341710 w 1059150"/>
                  <a:gd name="connsiteY1851" fmla="*/ 1292794 h 1677459"/>
                  <a:gd name="connsiteX1852" fmla="*/ 341710 w 1059150"/>
                  <a:gd name="connsiteY1852" fmla="*/ 1291950 h 1677459"/>
                  <a:gd name="connsiteX1853" fmla="*/ 340866 w 1059150"/>
                  <a:gd name="connsiteY1853" fmla="*/ 1291950 h 1677459"/>
                  <a:gd name="connsiteX1854" fmla="*/ 337490 w 1059150"/>
                  <a:gd name="connsiteY1854" fmla="*/ 1291107 h 1677459"/>
                  <a:gd name="connsiteX1855" fmla="*/ 334957 w 1059150"/>
                  <a:gd name="connsiteY1855" fmla="*/ 1290263 h 1677459"/>
                  <a:gd name="connsiteX1856" fmla="*/ 332425 w 1059150"/>
                  <a:gd name="connsiteY1856" fmla="*/ 1290263 h 1677459"/>
                  <a:gd name="connsiteX1857" fmla="*/ 329048 w 1059150"/>
                  <a:gd name="connsiteY1857" fmla="*/ 1289503 h 1677459"/>
                  <a:gd name="connsiteX1858" fmla="*/ 327360 w 1059150"/>
                  <a:gd name="connsiteY1858" fmla="*/ 1288660 h 1677459"/>
                  <a:gd name="connsiteX1859" fmla="*/ 320607 w 1059150"/>
                  <a:gd name="connsiteY1859" fmla="*/ 1287901 h 1677459"/>
                  <a:gd name="connsiteX1860" fmla="*/ 312081 w 1059150"/>
                  <a:gd name="connsiteY1860" fmla="*/ 1286297 h 1677459"/>
                  <a:gd name="connsiteX1861" fmla="*/ 307016 w 1059150"/>
                  <a:gd name="connsiteY1861" fmla="*/ 1284610 h 1677459"/>
                  <a:gd name="connsiteX1862" fmla="*/ 307016 w 1059150"/>
                  <a:gd name="connsiteY1862" fmla="*/ 1281235 h 1677459"/>
                  <a:gd name="connsiteX1863" fmla="*/ 307860 w 1059150"/>
                  <a:gd name="connsiteY1863" fmla="*/ 1280391 h 1677459"/>
                  <a:gd name="connsiteX1864" fmla="*/ 307860 w 1059150"/>
                  <a:gd name="connsiteY1864" fmla="*/ 1277016 h 1677459"/>
                  <a:gd name="connsiteX1865" fmla="*/ 308704 w 1059150"/>
                  <a:gd name="connsiteY1865" fmla="*/ 1277016 h 1677459"/>
                  <a:gd name="connsiteX1866" fmla="*/ 308704 w 1059150"/>
                  <a:gd name="connsiteY1866" fmla="*/ 1273641 h 1677459"/>
                  <a:gd name="connsiteX1867" fmla="*/ 309464 w 1059150"/>
                  <a:gd name="connsiteY1867" fmla="*/ 1271954 h 1677459"/>
                  <a:gd name="connsiteX1868" fmla="*/ 309464 w 1059150"/>
                  <a:gd name="connsiteY1868" fmla="*/ 1270266 h 1677459"/>
                  <a:gd name="connsiteX1869" fmla="*/ 310308 w 1059150"/>
                  <a:gd name="connsiteY1869" fmla="*/ 1269422 h 1677459"/>
                  <a:gd name="connsiteX1870" fmla="*/ 310308 w 1059150"/>
                  <a:gd name="connsiteY1870" fmla="*/ 1266047 h 1677459"/>
                  <a:gd name="connsiteX1871" fmla="*/ 311068 w 1059150"/>
                  <a:gd name="connsiteY1871" fmla="*/ 1263516 h 1677459"/>
                  <a:gd name="connsiteX1872" fmla="*/ 311068 w 1059150"/>
                  <a:gd name="connsiteY1872" fmla="*/ 1261828 h 1677459"/>
                  <a:gd name="connsiteX1873" fmla="*/ 311912 w 1059150"/>
                  <a:gd name="connsiteY1873" fmla="*/ 1261828 h 1677459"/>
                  <a:gd name="connsiteX1874" fmla="*/ 311912 w 1059150"/>
                  <a:gd name="connsiteY1874" fmla="*/ 1259297 h 1677459"/>
                  <a:gd name="connsiteX1875" fmla="*/ 312672 w 1059150"/>
                  <a:gd name="connsiteY1875" fmla="*/ 1255922 h 1677459"/>
                  <a:gd name="connsiteX1876" fmla="*/ 312672 w 1059150"/>
                  <a:gd name="connsiteY1876" fmla="*/ 1254235 h 1677459"/>
                  <a:gd name="connsiteX1877" fmla="*/ 313516 w 1059150"/>
                  <a:gd name="connsiteY1877" fmla="*/ 1252547 h 1677459"/>
                  <a:gd name="connsiteX1878" fmla="*/ 314360 w 1059150"/>
                  <a:gd name="connsiteY1878" fmla="*/ 1250016 h 1677459"/>
                  <a:gd name="connsiteX1879" fmla="*/ 314360 w 1059150"/>
                  <a:gd name="connsiteY1879" fmla="*/ 1246641 h 1677459"/>
                  <a:gd name="connsiteX1880" fmla="*/ 315204 w 1059150"/>
                  <a:gd name="connsiteY1880" fmla="*/ 1245797 h 1677459"/>
                  <a:gd name="connsiteX1881" fmla="*/ 315204 w 1059150"/>
                  <a:gd name="connsiteY1881" fmla="*/ 1243266 h 1677459"/>
                  <a:gd name="connsiteX1882" fmla="*/ 316048 w 1059150"/>
                  <a:gd name="connsiteY1882" fmla="*/ 1242422 h 1677459"/>
                  <a:gd name="connsiteX1883" fmla="*/ 316048 w 1059150"/>
                  <a:gd name="connsiteY1883" fmla="*/ 1239047 h 1677459"/>
                  <a:gd name="connsiteX1884" fmla="*/ 316893 w 1059150"/>
                  <a:gd name="connsiteY1884" fmla="*/ 1239047 h 1677459"/>
                  <a:gd name="connsiteX1885" fmla="*/ 317737 w 1059150"/>
                  <a:gd name="connsiteY1885" fmla="*/ 1233900 h 1677459"/>
                  <a:gd name="connsiteX1886" fmla="*/ 317737 w 1059150"/>
                  <a:gd name="connsiteY1886" fmla="*/ 1231369 h 1677459"/>
                  <a:gd name="connsiteX1887" fmla="*/ 318581 w 1059150"/>
                  <a:gd name="connsiteY1887" fmla="*/ 1230525 h 1677459"/>
                  <a:gd name="connsiteX1888" fmla="*/ 318581 w 1059150"/>
                  <a:gd name="connsiteY1888" fmla="*/ 1227150 h 1677459"/>
                  <a:gd name="connsiteX1889" fmla="*/ 319425 w 1059150"/>
                  <a:gd name="connsiteY1889" fmla="*/ 1226307 h 1677459"/>
                  <a:gd name="connsiteX1890" fmla="*/ 319425 w 1059150"/>
                  <a:gd name="connsiteY1890" fmla="*/ 1222932 h 1677459"/>
                  <a:gd name="connsiteX1891" fmla="*/ 320185 w 1059150"/>
                  <a:gd name="connsiteY1891" fmla="*/ 1220400 h 1677459"/>
                  <a:gd name="connsiteX1892" fmla="*/ 334619 w 1059150"/>
                  <a:gd name="connsiteY1892" fmla="*/ 1223691 h 1677459"/>
                  <a:gd name="connsiteX1893" fmla="*/ 335464 w 1059150"/>
                  <a:gd name="connsiteY1893" fmla="*/ 1223691 h 1677459"/>
                  <a:gd name="connsiteX1894" fmla="*/ 353275 w 1059150"/>
                  <a:gd name="connsiteY1894" fmla="*/ 1227741 h 1677459"/>
                  <a:gd name="connsiteX1895" fmla="*/ 355808 w 1059150"/>
                  <a:gd name="connsiteY1895" fmla="*/ 1227741 h 1677459"/>
                  <a:gd name="connsiteX1896" fmla="*/ 356652 w 1059150"/>
                  <a:gd name="connsiteY1896" fmla="*/ 1228585 h 1677459"/>
                  <a:gd name="connsiteX1897" fmla="*/ 356652 w 1059150"/>
                  <a:gd name="connsiteY1897" fmla="*/ 1226053 h 1677459"/>
                  <a:gd name="connsiteX1898" fmla="*/ 360028 w 1059150"/>
                  <a:gd name="connsiteY1898" fmla="*/ 1226897 h 1677459"/>
                  <a:gd name="connsiteX1899" fmla="*/ 360872 w 1059150"/>
                  <a:gd name="connsiteY1899" fmla="*/ 1226897 h 1677459"/>
                  <a:gd name="connsiteX1900" fmla="*/ 363405 w 1059150"/>
                  <a:gd name="connsiteY1900" fmla="*/ 1227741 h 1677459"/>
                  <a:gd name="connsiteX1901" fmla="*/ 377840 w 1059150"/>
                  <a:gd name="connsiteY1901" fmla="*/ 1230188 h 1677459"/>
                  <a:gd name="connsiteX1902" fmla="*/ 378684 w 1059150"/>
                  <a:gd name="connsiteY1902" fmla="*/ 1231032 h 1677459"/>
                  <a:gd name="connsiteX1903" fmla="*/ 380372 w 1059150"/>
                  <a:gd name="connsiteY1903" fmla="*/ 1231032 h 1677459"/>
                  <a:gd name="connsiteX1904" fmla="*/ 383749 w 1059150"/>
                  <a:gd name="connsiteY1904" fmla="*/ 1231875 h 1677459"/>
                  <a:gd name="connsiteX1905" fmla="*/ 384593 w 1059150"/>
                  <a:gd name="connsiteY1905" fmla="*/ 1231875 h 1677459"/>
                  <a:gd name="connsiteX1906" fmla="*/ 388814 w 1059150"/>
                  <a:gd name="connsiteY1906" fmla="*/ 1232719 h 1677459"/>
                  <a:gd name="connsiteX1907" fmla="*/ 393035 w 1059150"/>
                  <a:gd name="connsiteY1907" fmla="*/ 1233563 h 1677459"/>
                  <a:gd name="connsiteX1908" fmla="*/ 397255 w 1059150"/>
                  <a:gd name="connsiteY1908" fmla="*/ 1234407 h 1677459"/>
                  <a:gd name="connsiteX1909" fmla="*/ 401476 w 1059150"/>
                  <a:gd name="connsiteY1909" fmla="*/ 1236094 h 1677459"/>
                  <a:gd name="connsiteX1910" fmla="*/ 404853 w 1059150"/>
                  <a:gd name="connsiteY1910" fmla="*/ 1236938 h 1677459"/>
                  <a:gd name="connsiteX1911" fmla="*/ 408229 w 1059150"/>
                  <a:gd name="connsiteY1911" fmla="*/ 1236938 h 1677459"/>
                  <a:gd name="connsiteX1912" fmla="*/ 412450 w 1059150"/>
                  <a:gd name="connsiteY1912" fmla="*/ 1237697 h 1677459"/>
                  <a:gd name="connsiteX1913" fmla="*/ 414982 w 1059150"/>
                  <a:gd name="connsiteY1913" fmla="*/ 1238541 h 1677459"/>
                  <a:gd name="connsiteX1914" fmla="*/ 416670 w 1059150"/>
                  <a:gd name="connsiteY1914" fmla="*/ 1239385 h 1677459"/>
                  <a:gd name="connsiteX1915" fmla="*/ 419203 w 1059150"/>
                  <a:gd name="connsiteY1915" fmla="*/ 1239385 h 1677459"/>
                  <a:gd name="connsiteX1916" fmla="*/ 422580 w 1059150"/>
                  <a:gd name="connsiteY1916" fmla="*/ 1240228 h 1677459"/>
                  <a:gd name="connsiteX1917" fmla="*/ 425112 w 1059150"/>
                  <a:gd name="connsiteY1917" fmla="*/ 1241072 h 1677459"/>
                  <a:gd name="connsiteX1918" fmla="*/ 426800 w 1059150"/>
                  <a:gd name="connsiteY1918" fmla="*/ 1241072 h 1677459"/>
                  <a:gd name="connsiteX1919" fmla="*/ 429333 w 1059150"/>
                  <a:gd name="connsiteY1919" fmla="*/ 1241916 h 1677459"/>
                  <a:gd name="connsiteX1920" fmla="*/ 431865 w 1059150"/>
                  <a:gd name="connsiteY1920" fmla="*/ 1241916 h 1677459"/>
                  <a:gd name="connsiteX1921" fmla="*/ 431865 w 1059150"/>
                  <a:gd name="connsiteY1921" fmla="*/ 1242760 h 1677459"/>
                  <a:gd name="connsiteX1922" fmla="*/ 436086 w 1059150"/>
                  <a:gd name="connsiteY1922" fmla="*/ 1242760 h 1677459"/>
                  <a:gd name="connsiteX1923" fmla="*/ 436086 w 1059150"/>
                  <a:gd name="connsiteY1923" fmla="*/ 1243604 h 1677459"/>
                  <a:gd name="connsiteX1924" fmla="*/ 438618 w 1059150"/>
                  <a:gd name="connsiteY1924" fmla="*/ 1243604 h 1677459"/>
                  <a:gd name="connsiteX1925" fmla="*/ 440307 w 1059150"/>
                  <a:gd name="connsiteY1925" fmla="*/ 1244447 h 1677459"/>
                  <a:gd name="connsiteX1926" fmla="*/ 442839 w 1059150"/>
                  <a:gd name="connsiteY1926" fmla="*/ 1244447 h 1677459"/>
                  <a:gd name="connsiteX1927" fmla="*/ 443683 w 1059150"/>
                  <a:gd name="connsiteY1927" fmla="*/ 1245291 h 1677459"/>
                  <a:gd name="connsiteX1928" fmla="*/ 446216 w 1059150"/>
                  <a:gd name="connsiteY1928" fmla="*/ 1245291 h 1677459"/>
                  <a:gd name="connsiteX1929" fmla="*/ 455586 w 1059150"/>
                  <a:gd name="connsiteY1929" fmla="*/ 1247738 h 1677459"/>
                  <a:gd name="connsiteX1930" fmla="*/ 458962 w 1059150"/>
                  <a:gd name="connsiteY1930" fmla="*/ 1247738 h 1677459"/>
                  <a:gd name="connsiteX1931" fmla="*/ 458962 w 1059150"/>
                  <a:gd name="connsiteY1931" fmla="*/ 1248582 h 1677459"/>
                  <a:gd name="connsiteX1932" fmla="*/ 462339 w 1059150"/>
                  <a:gd name="connsiteY1932" fmla="*/ 1248582 h 1677459"/>
                  <a:gd name="connsiteX1933" fmla="*/ 462339 w 1059150"/>
                  <a:gd name="connsiteY1933" fmla="*/ 1249425 h 1677459"/>
                  <a:gd name="connsiteX1934" fmla="*/ 464871 w 1059150"/>
                  <a:gd name="connsiteY1934" fmla="*/ 1249425 h 1677459"/>
                  <a:gd name="connsiteX1935" fmla="*/ 465715 w 1059150"/>
                  <a:gd name="connsiteY1935" fmla="*/ 1250269 h 1677459"/>
                  <a:gd name="connsiteX1936" fmla="*/ 470780 w 1059150"/>
                  <a:gd name="connsiteY1936" fmla="*/ 1251957 h 1677459"/>
                  <a:gd name="connsiteX1937" fmla="*/ 471624 w 1059150"/>
                  <a:gd name="connsiteY1937" fmla="*/ 1251957 h 1677459"/>
                  <a:gd name="connsiteX1938" fmla="*/ 471624 w 1059150"/>
                  <a:gd name="connsiteY1938" fmla="*/ 1251113 h 1677459"/>
                  <a:gd name="connsiteX1939" fmla="*/ 474157 w 1059150"/>
                  <a:gd name="connsiteY1939" fmla="*/ 1247738 h 1677459"/>
                  <a:gd name="connsiteX1940" fmla="*/ 475001 w 1059150"/>
                  <a:gd name="connsiteY1940" fmla="*/ 1246894 h 1677459"/>
                  <a:gd name="connsiteX1941" fmla="*/ 475001 w 1059150"/>
                  <a:gd name="connsiteY1941" fmla="*/ 1246050 h 1677459"/>
                  <a:gd name="connsiteX1942" fmla="*/ 475845 w 1059150"/>
                  <a:gd name="connsiteY1942" fmla="*/ 1245207 h 1677459"/>
                  <a:gd name="connsiteX1943" fmla="*/ 475845 w 1059150"/>
                  <a:gd name="connsiteY1943" fmla="*/ 1244363 h 1677459"/>
                  <a:gd name="connsiteX1944" fmla="*/ 476689 w 1059150"/>
                  <a:gd name="connsiteY1944" fmla="*/ 1244363 h 1677459"/>
                  <a:gd name="connsiteX1945" fmla="*/ 476689 w 1059150"/>
                  <a:gd name="connsiteY1945" fmla="*/ 1242675 h 1677459"/>
                  <a:gd name="connsiteX1946" fmla="*/ 475845 w 1059150"/>
                  <a:gd name="connsiteY1946" fmla="*/ 1241832 h 1677459"/>
                  <a:gd name="connsiteX1947" fmla="*/ 475845 w 1059150"/>
                  <a:gd name="connsiteY1947" fmla="*/ 1240988 h 1677459"/>
                  <a:gd name="connsiteX1948" fmla="*/ 475001 w 1059150"/>
                  <a:gd name="connsiteY1948" fmla="*/ 1238457 h 1677459"/>
                  <a:gd name="connsiteX1949" fmla="*/ 474157 w 1059150"/>
                  <a:gd name="connsiteY1949" fmla="*/ 1238457 h 1677459"/>
                  <a:gd name="connsiteX1950" fmla="*/ 474157 w 1059150"/>
                  <a:gd name="connsiteY1950" fmla="*/ 1233394 h 1677459"/>
                  <a:gd name="connsiteX1951" fmla="*/ 477449 w 1059150"/>
                  <a:gd name="connsiteY1951" fmla="*/ 1229935 h 1677459"/>
                  <a:gd name="connsiteX1952" fmla="*/ 477449 w 1059150"/>
                  <a:gd name="connsiteY1952" fmla="*/ 1229091 h 1677459"/>
                  <a:gd name="connsiteX1953" fmla="*/ 478293 w 1059150"/>
                  <a:gd name="connsiteY1953" fmla="*/ 1228247 h 1677459"/>
                  <a:gd name="connsiteX1954" fmla="*/ 479137 w 1059150"/>
                  <a:gd name="connsiteY1954" fmla="*/ 1227404 h 1677459"/>
                  <a:gd name="connsiteX1955" fmla="*/ 479137 w 1059150"/>
                  <a:gd name="connsiteY1955" fmla="*/ 1226560 h 1677459"/>
                  <a:gd name="connsiteX1956" fmla="*/ 479981 w 1059150"/>
                  <a:gd name="connsiteY1956" fmla="*/ 1226560 h 1677459"/>
                  <a:gd name="connsiteX1957" fmla="*/ 479981 w 1059150"/>
                  <a:gd name="connsiteY1957" fmla="*/ 1224029 h 1677459"/>
                  <a:gd name="connsiteX1958" fmla="*/ 480826 w 1059150"/>
                  <a:gd name="connsiteY1958" fmla="*/ 1223185 h 1677459"/>
                  <a:gd name="connsiteX1959" fmla="*/ 481670 w 1059150"/>
                  <a:gd name="connsiteY1959" fmla="*/ 1223185 h 1677459"/>
                  <a:gd name="connsiteX1960" fmla="*/ 482514 w 1059150"/>
                  <a:gd name="connsiteY1960" fmla="*/ 1222341 h 1677459"/>
                  <a:gd name="connsiteX1961" fmla="*/ 487579 w 1059150"/>
                  <a:gd name="connsiteY1961" fmla="*/ 1222341 h 1677459"/>
                  <a:gd name="connsiteX1962" fmla="*/ 487579 w 1059150"/>
                  <a:gd name="connsiteY1962" fmla="*/ 1223185 h 1677459"/>
                  <a:gd name="connsiteX1963" fmla="*/ 488423 w 1059150"/>
                  <a:gd name="connsiteY1963" fmla="*/ 1223185 h 1677459"/>
                  <a:gd name="connsiteX1964" fmla="*/ 488423 w 1059150"/>
                  <a:gd name="connsiteY1964" fmla="*/ 1224029 h 1677459"/>
                  <a:gd name="connsiteX1965" fmla="*/ 489267 w 1059150"/>
                  <a:gd name="connsiteY1965" fmla="*/ 1224029 h 1677459"/>
                  <a:gd name="connsiteX1966" fmla="*/ 489267 w 1059150"/>
                  <a:gd name="connsiteY1966" fmla="*/ 1223185 h 1677459"/>
                  <a:gd name="connsiteX1967" fmla="*/ 491800 w 1059150"/>
                  <a:gd name="connsiteY1967" fmla="*/ 1223185 h 1677459"/>
                  <a:gd name="connsiteX1968" fmla="*/ 491800 w 1059150"/>
                  <a:gd name="connsiteY1968" fmla="*/ 1224029 h 1677459"/>
                  <a:gd name="connsiteX1969" fmla="*/ 492644 w 1059150"/>
                  <a:gd name="connsiteY1969" fmla="*/ 1224029 h 1677459"/>
                  <a:gd name="connsiteX1970" fmla="*/ 492644 w 1059150"/>
                  <a:gd name="connsiteY1970" fmla="*/ 1224872 h 1677459"/>
                  <a:gd name="connsiteX1971" fmla="*/ 494332 w 1059150"/>
                  <a:gd name="connsiteY1971" fmla="*/ 1224872 h 1677459"/>
                  <a:gd name="connsiteX1972" fmla="*/ 494332 w 1059150"/>
                  <a:gd name="connsiteY1972" fmla="*/ 1227404 h 1677459"/>
                  <a:gd name="connsiteX1973" fmla="*/ 495176 w 1059150"/>
                  <a:gd name="connsiteY1973" fmla="*/ 1228247 h 1677459"/>
                  <a:gd name="connsiteX1974" fmla="*/ 495176 w 1059150"/>
                  <a:gd name="connsiteY1974" fmla="*/ 1229091 h 1677459"/>
                  <a:gd name="connsiteX1975" fmla="*/ 496020 w 1059150"/>
                  <a:gd name="connsiteY1975" fmla="*/ 1229091 h 1677459"/>
                  <a:gd name="connsiteX1976" fmla="*/ 496020 w 1059150"/>
                  <a:gd name="connsiteY1976" fmla="*/ 1229935 h 1677459"/>
                  <a:gd name="connsiteX1977" fmla="*/ 496864 w 1059150"/>
                  <a:gd name="connsiteY1977" fmla="*/ 1229935 h 1677459"/>
                  <a:gd name="connsiteX1978" fmla="*/ 496864 w 1059150"/>
                  <a:gd name="connsiteY1978" fmla="*/ 1230778 h 1677459"/>
                  <a:gd name="connsiteX1979" fmla="*/ 497709 w 1059150"/>
                  <a:gd name="connsiteY1979" fmla="*/ 1230778 h 1677459"/>
                  <a:gd name="connsiteX1980" fmla="*/ 497709 w 1059150"/>
                  <a:gd name="connsiteY1980" fmla="*/ 1231622 h 1677459"/>
                  <a:gd name="connsiteX1981" fmla="*/ 498553 w 1059150"/>
                  <a:gd name="connsiteY1981" fmla="*/ 1231622 h 1677459"/>
                  <a:gd name="connsiteX1982" fmla="*/ 498553 w 1059150"/>
                  <a:gd name="connsiteY1982" fmla="*/ 1232466 h 1677459"/>
                  <a:gd name="connsiteX1983" fmla="*/ 506150 w 1059150"/>
                  <a:gd name="connsiteY1983" fmla="*/ 1232466 h 1677459"/>
                  <a:gd name="connsiteX1984" fmla="*/ 506150 w 1059150"/>
                  <a:gd name="connsiteY1984" fmla="*/ 1233225 h 1677459"/>
                  <a:gd name="connsiteX1985" fmla="*/ 519741 w 1059150"/>
                  <a:gd name="connsiteY1985" fmla="*/ 1233225 h 1677459"/>
                  <a:gd name="connsiteX1986" fmla="*/ 519741 w 1059150"/>
                  <a:gd name="connsiteY1986" fmla="*/ 1233985 h 1677459"/>
                  <a:gd name="connsiteX1987" fmla="*/ 523962 w 1059150"/>
                  <a:gd name="connsiteY1987" fmla="*/ 1233985 h 1677459"/>
                  <a:gd name="connsiteX1988" fmla="*/ 523962 w 1059150"/>
                  <a:gd name="connsiteY1988" fmla="*/ 1234829 h 1677459"/>
                  <a:gd name="connsiteX1989" fmla="*/ 526494 w 1059150"/>
                  <a:gd name="connsiteY1989" fmla="*/ 1234829 h 1677459"/>
                  <a:gd name="connsiteX1990" fmla="*/ 526494 w 1059150"/>
                  <a:gd name="connsiteY1990" fmla="*/ 1235672 h 1677459"/>
                  <a:gd name="connsiteX1991" fmla="*/ 528182 w 1059150"/>
                  <a:gd name="connsiteY1991" fmla="*/ 1235672 h 1677459"/>
                  <a:gd name="connsiteX1992" fmla="*/ 528182 w 1059150"/>
                  <a:gd name="connsiteY1992" fmla="*/ 1236516 h 1677459"/>
                  <a:gd name="connsiteX1993" fmla="*/ 529871 w 1059150"/>
                  <a:gd name="connsiteY1993" fmla="*/ 1236516 h 1677459"/>
                  <a:gd name="connsiteX1994" fmla="*/ 529871 w 1059150"/>
                  <a:gd name="connsiteY1994" fmla="*/ 1237360 h 1677459"/>
                  <a:gd name="connsiteX1995" fmla="*/ 531559 w 1059150"/>
                  <a:gd name="connsiteY1995" fmla="*/ 1237360 h 1677459"/>
                  <a:gd name="connsiteX1996" fmla="*/ 531559 w 1059150"/>
                  <a:gd name="connsiteY1996" fmla="*/ 1238203 h 1677459"/>
                  <a:gd name="connsiteX1997" fmla="*/ 533247 w 1059150"/>
                  <a:gd name="connsiteY1997" fmla="*/ 1238203 h 1677459"/>
                  <a:gd name="connsiteX1998" fmla="*/ 533247 w 1059150"/>
                  <a:gd name="connsiteY1998" fmla="*/ 1239047 h 1677459"/>
                  <a:gd name="connsiteX1999" fmla="*/ 534091 w 1059150"/>
                  <a:gd name="connsiteY1999" fmla="*/ 1239047 h 1677459"/>
                  <a:gd name="connsiteX2000" fmla="*/ 534091 w 1059150"/>
                  <a:gd name="connsiteY2000" fmla="*/ 1239891 h 1677459"/>
                  <a:gd name="connsiteX2001" fmla="*/ 535780 w 1059150"/>
                  <a:gd name="connsiteY2001" fmla="*/ 1239891 h 1677459"/>
                  <a:gd name="connsiteX2002" fmla="*/ 535780 w 1059150"/>
                  <a:gd name="connsiteY2002" fmla="*/ 1240735 h 1677459"/>
                  <a:gd name="connsiteX2003" fmla="*/ 536624 w 1059150"/>
                  <a:gd name="connsiteY2003" fmla="*/ 1240735 h 1677459"/>
                  <a:gd name="connsiteX2004" fmla="*/ 536624 w 1059150"/>
                  <a:gd name="connsiteY2004" fmla="*/ 1241578 h 1677459"/>
                  <a:gd name="connsiteX2005" fmla="*/ 537468 w 1059150"/>
                  <a:gd name="connsiteY2005" fmla="*/ 1241578 h 1677459"/>
                  <a:gd name="connsiteX2006" fmla="*/ 537468 w 1059150"/>
                  <a:gd name="connsiteY2006" fmla="*/ 1242422 h 1677459"/>
                  <a:gd name="connsiteX2007" fmla="*/ 538312 w 1059150"/>
                  <a:gd name="connsiteY2007" fmla="*/ 1242422 h 1677459"/>
                  <a:gd name="connsiteX2008" fmla="*/ 538312 w 1059150"/>
                  <a:gd name="connsiteY2008" fmla="*/ 1243266 h 1677459"/>
                  <a:gd name="connsiteX2009" fmla="*/ 540000 w 1059150"/>
                  <a:gd name="connsiteY2009" fmla="*/ 1243266 h 1677459"/>
                  <a:gd name="connsiteX2010" fmla="*/ 540000 w 1059150"/>
                  <a:gd name="connsiteY2010" fmla="*/ 1244110 h 1677459"/>
                  <a:gd name="connsiteX2011" fmla="*/ 540844 w 1059150"/>
                  <a:gd name="connsiteY2011" fmla="*/ 1244110 h 1677459"/>
                  <a:gd name="connsiteX2012" fmla="*/ 541689 w 1059150"/>
                  <a:gd name="connsiteY2012" fmla="*/ 1244953 h 1677459"/>
                  <a:gd name="connsiteX2013" fmla="*/ 541689 w 1059150"/>
                  <a:gd name="connsiteY2013" fmla="*/ 1245797 h 1677459"/>
                  <a:gd name="connsiteX2014" fmla="*/ 543377 w 1059150"/>
                  <a:gd name="connsiteY2014" fmla="*/ 1245797 h 1677459"/>
                  <a:gd name="connsiteX2015" fmla="*/ 543377 w 1059150"/>
                  <a:gd name="connsiteY2015" fmla="*/ 1246641 h 1677459"/>
                  <a:gd name="connsiteX2016" fmla="*/ 544221 w 1059150"/>
                  <a:gd name="connsiteY2016" fmla="*/ 1246641 h 1677459"/>
                  <a:gd name="connsiteX2017" fmla="*/ 545065 w 1059150"/>
                  <a:gd name="connsiteY2017" fmla="*/ 1247485 h 1677459"/>
                  <a:gd name="connsiteX2018" fmla="*/ 545909 w 1059150"/>
                  <a:gd name="connsiteY2018" fmla="*/ 1247485 h 1677459"/>
                  <a:gd name="connsiteX2019" fmla="*/ 545909 w 1059150"/>
                  <a:gd name="connsiteY2019" fmla="*/ 1248329 h 1677459"/>
                  <a:gd name="connsiteX2020" fmla="*/ 546753 w 1059150"/>
                  <a:gd name="connsiteY2020" fmla="*/ 1248329 h 1677459"/>
                  <a:gd name="connsiteX2021" fmla="*/ 547598 w 1059150"/>
                  <a:gd name="connsiteY2021" fmla="*/ 1247485 h 1677459"/>
                  <a:gd name="connsiteX2022" fmla="*/ 548442 w 1059150"/>
                  <a:gd name="connsiteY2022" fmla="*/ 1248329 h 1677459"/>
                  <a:gd name="connsiteX2023" fmla="*/ 549286 w 1059150"/>
                  <a:gd name="connsiteY2023" fmla="*/ 1248329 h 1677459"/>
                  <a:gd name="connsiteX2024" fmla="*/ 549286 w 1059150"/>
                  <a:gd name="connsiteY2024" fmla="*/ 1249172 h 1677459"/>
                  <a:gd name="connsiteX2025" fmla="*/ 550974 w 1059150"/>
                  <a:gd name="connsiteY2025" fmla="*/ 1249172 h 1677459"/>
                  <a:gd name="connsiteX2026" fmla="*/ 550974 w 1059150"/>
                  <a:gd name="connsiteY2026" fmla="*/ 1250016 h 1677459"/>
                  <a:gd name="connsiteX2027" fmla="*/ 551818 w 1059150"/>
                  <a:gd name="connsiteY2027" fmla="*/ 1250016 h 1677459"/>
                  <a:gd name="connsiteX2028" fmla="*/ 551818 w 1059150"/>
                  <a:gd name="connsiteY2028" fmla="*/ 1250860 h 1677459"/>
                  <a:gd name="connsiteX2029" fmla="*/ 552662 w 1059150"/>
                  <a:gd name="connsiteY2029" fmla="*/ 1250860 h 1677459"/>
                  <a:gd name="connsiteX2030" fmla="*/ 553507 w 1059150"/>
                  <a:gd name="connsiteY2030" fmla="*/ 1251704 h 1677459"/>
                  <a:gd name="connsiteX2031" fmla="*/ 554351 w 1059150"/>
                  <a:gd name="connsiteY2031" fmla="*/ 1251704 h 1677459"/>
                  <a:gd name="connsiteX2032" fmla="*/ 554351 w 1059150"/>
                  <a:gd name="connsiteY2032" fmla="*/ 1252547 h 1677459"/>
                  <a:gd name="connsiteX2033" fmla="*/ 555195 w 1059150"/>
                  <a:gd name="connsiteY2033" fmla="*/ 1252547 h 1677459"/>
                  <a:gd name="connsiteX2034" fmla="*/ 555195 w 1059150"/>
                  <a:gd name="connsiteY2034" fmla="*/ 1253391 h 1677459"/>
                  <a:gd name="connsiteX2035" fmla="*/ 556883 w 1059150"/>
                  <a:gd name="connsiteY2035" fmla="*/ 1253391 h 1677459"/>
                  <a:gd name="connsiteX2036" fmla="*/ 556883 w 1059150"/>
                  <a:gd name="connsiteY2036" fmla="*/ 1254235 h 1677459"/>
                  <a:gd name="connsiteX2037" fmla="*/ 558572 w 1059150"/>
                  <a:gd name="connsiteY2037" fmla="*/ 1255079 h 1677459"/>
                  <a:gd name="connsiteX2038" fmla="*/ 559416 w 1059150"/>
                  <a:gd name="connsiteY2038" fmla="*/ 1255922 h 1677459"/>
                  <a:gd name="connsiteX2039" fmla="*/ 560260 w 1059150"/>
                  <a:gd name="connsiteY2039" fmla="*/ 1256766 h 1677459"/>
                  <a:gd name="connsiteX2040" fmla="*/ 561104 w 1059150"/>
                  <a:gd name="connsiteY2040" fmla="*/ 1256766 h 1677459"/>
                  <a:gd name="connsiteX2041" fmla="*/ 561104 w 1059150"/>
                  <a:gd name="connsiteY2041" fmla="*/ 1257610 h 1677459"/>
                  <a:gd name="connsiteX2042" fmla="*/ 561948 w 1059150"/>
                  <a:gd name="connsiteY2042" fmla="*/ 1257610 h 1677459"/>
                  <a:gd name="connsiteX2043" fmla="*/ 561948 w 1059150"/>
                  <a:gd name="connsiteY2043" fmla="*/ 1258453 h 1677459"/>
                  <a:gd name="connsiteX2044" fmla="*/ 562792 w 1059150"/>
                  <a:gd name="connsiteY2044" fmla="*/ 1258453 h 1677459"/>
                  <a:gd name="connsiteX2045" fmla="*/ 563636 w 1059150"/>
                  <a:gd name="connsiteY2045" fmla="*/ 1259297 h 1677459"/>
                  <a:gd name="connsiteX2046" fmla="*/ 564481 w 1059150"/>
                  <a:gd name="connsiteY2046" fmla="*/ 1259297 h 1677459"/>
                  <a:gd name="connsiteX2047" fmla="*/ 564481 w 1059150"/>
                  <a:gd name="connsiteY2047" fmla="*/ 1260141 h 1677459"/>
                  <a:gd name="connsiteX2048" fmla="*/ 565325 w 1059150"/>
                  <a:gd name="connsiteY2048" fmla="*/ 1260141 h 1677459"/>
                  <a:gd name="connsiteX2049" fmla="*/ 565325 w 1059150"/>
                  <a:gd name="connsiteY2049" fmla="*/ 1260985 h 1677459"/>
                  <a:gd name="connsiteX2050" fmla="*/ 567013 w 1059150"/>
                  <a:gd name="connsiteY2050" fmla="*/ 1260985 h 1677459"/>
                  <a:gd name="connsiteX2051" fmla="*/ 567013 w 1059150"/>
                  <a:gd name="connsiteY2051" fmla="*/ 1261828 h 1677459"/>
                  <a:gd name="connsiteX2052" fmla="*/ 567857 w 1059150"/>
                  <a:gd name="connsiteY2052" fmla="*/ 1262672 h 1677459"/>
                  <a:gd name="connsiteX2053" fmla="*/ 572078 w 1059150"/>
                  <a:gd name="connsiteY2053" fmla="*/ 1262672 h 1677459"/>
                  <a:gd name="connsiteX2054" fmla="*/ 572078 w 1059150"/>
                  <a:gd name="connsiteY2054" fmla="*/ 1261828 h 1677459"/>
                  <a:gd name="connsiteX2055" fmla="*/ 574610 w 1059150"/>
                  <a:gd name="connsiteY2055" fmla="*/ 1261828 h 1677459"/>
                  <a:gd name="connsiteX2056" fmla="*/ 575454 w 1059150"/>
                  <a:gd name="connsiteY2056" fmla="*/ 1260985 h 1677459"/>
                  <a:gd name="connsiteX2057" fmla="*/ 576299 w 1059150"/>
                  <a:gd name="connsiteY2057" fmla="*/ 1260985 h 1677459"/>
                  <a:gd name="connsiteX2058" fmla="*/ 577143 w 1059150"/>
                  <a:gd name="connsiteY2058" fmla="*/ 1260141 h 1677459"/>
                  <a:gd name="connsiteX2059" fmla="*/ 577987 w 1059150"/>
                  <a:gd name="connsiteY2059" fmla="*/ 1260141 h 1677459"/>
                  <a:gd name="connsiteX2060" fmla="*/ 578831 w 1059150"/>
                  <a:gd name="connsiteY2060" fmla="*/ 1259297 h 1677459"/>
                  <a:gd name="connsiteX2061" fmla="*/ 580519 w 1059150"/>
                  <a:gd name="connsiteY2061" fmla="*/ 1259297 h 1677459"/>
                  <a:gd name="connsiteX2062" fmla="*/ 581363 w 1059150"/>
                  <a:gd name="connsiteY2062" fmla="*/ 1258453 h 1677459"/>
                  <a:gd name="connsiteX2063" fmla="*/ 583052 w 1059150"/>
                  <a:gd name="connsiteY2063" fmla="*/ 1258453 h 1677459"/>
                  <a:gd name="connsiteX2064" fmla="*/ 583896 w 1059150"/>
                  <a:gd name="connsiteY2064" fmla="*/ 1257610 h 1677459"/>
                  <a:gd name="connsiteX2065" fmla="*/ 584740 w 1059150"/>
                  <a:gd name="connsiteY2065" fmla="*/ 1257610 h 1677459"/>
                  <a:gd name="connsiteX2066" fmla="*/ 584740 w 1059150"/>
                  <a:gd name="connsiteY2066" fmla="*/ 1256766 h 1677459"/>
                  <a:gd name="connsiteX2067" fmla="*/ 585584 w 1059150"/>
                  <a:gd name="connsiteY2067" fmla="*/ 1256766 h 1677459"/>
                  <a:gd name="connsiteX2068" fmla="*/ 585584 w 1059150"/>
                  <a:gd name="connsiteY2068" fmla="*/ 1255922 h 1677459"/>
                  <a:gd name="connsiteX2069" fmla="*/ 586428 w 1059150"/>
                  <a:gd name="connsiteY2069" fmla="*/ 1255922 h 1677459"/>
                  <a:gd name="connsiteX2070" fmla="*/ 586428 w 1059150"/>
                  <a:gd name="connsiteY2070" fmla="*/ 1254235 h 1677459"/>
                  <a:gd name="connsiteX2071" fmla="*/ 587272 w 1059150"/>
                  <a:gd name="connsiteY2071" fmla="*/ 1251704 h 1677459"/>
                  <a:gd name="connsiteX2072" fmla="*/ 587272 w 1059150"/>
                  <a:gd name="connsiteY2072" fmla="*/ 1250016 h 1677459"/>
                  <a:gd name="connsiteX2073" fmla="*/ 588117 w 1059150"/>
                  <a:gd name="connsiteY2073" fmla="*/ 1250016 h 1677459"/>
                  <a:gd name="connsiteX2074" fmla="*/ 588117 w 1059150"/>
                  <a:gd name="connsiteY2074" fmla="*/ 1247485 h 1677459"/>
                  <a:gd name="connsiteX2075" fmla="*/ 588961 w 1059150"/>
                  <a:gd name="connsiteY2075" fmla="*/ 1246641 h 1677459"/>
                  <a:gd name="connsiteX2076" fmla="*/ 588961 w 1059150"/>
                  <a:gd name="connsiteY2076" fmla="*/ 1244110 h 1677459"/>
                  <a:gd name="connsiteX2077" fmla="*/ 589805 w 1059150"/>
                  <a:gd name="connsiteY2077" fmla="*/ 1243266 h 1677459"/>
                  <a:gd name="connsiteX2078" fmla="*/ 589805 w 1059150"/>
                  <a:gd name="connsiteY2078" fmla="*/ 1241578 h 1677459"/>
                  <a:gd name="connsiteX2079" fmla="*/ 590649 w 1059150"/>
                  <a:gd name="connsiteY2079" fmla="*/ 1242422 h 1677459"/>
                  <a:gd name="connsiteX2080" fmla="*/ 591493 w 1059150"/>
                  <a:gd name="connsiteY2080" fmla="*/ 1242422 h 1677459"/>
                  <a:gd name="connsiteX2081" fmla="*/ 591493 w 1059150"/>
                  <a:gd name="connsiteY2081" fmla="*/ 1241578 h 1677459"/>
                  <a:gd name="connsiteX2082" fmla="*/ 594870 w 1059150"/>
                  <a:gd name="connsiteY2082" fmla="*/ 1241578 h 1677459"/>
                  <a:gd name="connsiteX2083" fmla="*/ 594870 w 1059150"/>
                  <a:gd name="connsiteY2083" fmla="*/ 1238119 h 1677459"/>
                  <a:gd name="connsiteX2084" fmla="*/ 595714 w 1059150"/>
                  <a:gd name="connsiteY2084" fmla="*/ 1238119 h 1677459"/>
                  <a:gd name="connsiteX2085" fmla="*/ 595714 w 1059150"/>
                  <a:gd name="connsiteY2085" fmla="*/ 1237275 h 1677459"/>
                  <a:gd name="connsiteX2086" fmla="*/ 596558 w 1059150"/>
                  <a:gd name="connsiteY2086" fmla="*/ 1237275 h 1677459"/>
                  <a:gd name="connsiteX2087" fmla="*/ 596558 w 1059150"/>
                  <a:gd name="connsiteY2087" fmla="*/ 1239807 h 1677459"/>
                  <a:gd name="connsiteX2088" fmla="*/ 597402 w 1059150"/>
                  <a:gd name="connsiteY2088" fmla="*/ 1239807 h 1677459"/>
                  <a:gd name="connsiteX2089" fmla="*/ 597402 w 1059150"/>
                  <a:gd name="connsiteY2089" fmla="*/ 1240650 h 1677459"/>
                  <a:gd name="connsiteX2090" fmla="*/ 599090 w 1059150"/>
                  <a:gd name="connsiteY2090" fmla="*/ 1240650 h 1677459"/>
                  <a:gd name="connsiteX2091" fmla="*/ 599090 w 1059150"/>
                  <a:gd name="connsiteY2091" fmla="*/ 1239807 h 1677459"/>
                  <a:gd name="connsiteX2092" fmla="*/ 600779 w 1059150"/>
                  <a:gd name="connsiteY2092" fmla="*/ 1239807 h 1677459"/>
                  <a:gd name="connsiteX2093" fmla="*/ 600779 w 1059150"/>
                  <a:gd name="connsiteY2093" fmla="*/ 1240650 h 1677459"/>
                  <a:gd name="connsiteX2094" fmla="*/ 611837 w 1059150"/>
                  <a:gd name="connsiteY2094" fmla="*/ 1240650 h 1677459"/>
                  <a:gd name="connsiteX2095" fmla="*/ 612681 w 1059150"/>
                  <a:gd name="connsiteY2095" fmla="*/ 1239722 h 1677459"/>
                  <a:gd name="connsiteX2096" fmla="*/ 622895 w 1059150"/>
                  <a:gd name="connsiteY2096" fmla="*/ 1239722 h 1677459"/>
                  <a:gd name="connsiteX2097" fmla="*/ 623740 w 1059150"/>
                  <a:gd name="connsiteY2097" fmla="*/ 1238794 h 1677459"/>
                  <a:gd name="connsiteX2098" fmla="*/ 624584 w 1059150"/>
                  <a:gd name="connsiteY2098" fmla="*/ 1238794 h 1677459"/>
                  <a:gd name="connsiteX2099" fmla="*/ 624584 w 1059150"/>
                  <a:gd name="connsiteY2099" fmla="*/ 1237950 h 1677459"/>
                  <a:gd name="connsiteX2100" fmla="*/ 625428 w 1059150"/>
                  <a:gd name="connsiteY2100" fmla="*/ 1237950 h 1677459"/>
                  <a:gd name="connsiteX2101" fmla="*/ 626272 w 1059150"/>
                  <a:gd name="connsiteY2101" fmla="*/ 1237107 h 1677459"/>
                  <a:gd name="connsiteX2102" fmla="*/ 627116 w 1059150"/>
                  <a:gd name="connsiteY2102" fmla="*/ 1237107 h 1677459"/>
                  <a:gd name="connsiteX2103" fmla="*/ 627116 w 1059150"/>
                  <a:gd name="connsiteY2103" fmla="*/ 1236263 h 1677459"/>
                  <a:gd name="connsiteX2104" fmla="*/ 627960 w 1059150"/>
                  <a:gd name="connsiteY2104" fmla="*/ 1236263 h 1677459"/>
                  <a:gd name="connsiteX2105" fmla="*/ 627960 w 1059150"/>
                  <a:gd name="connsiteY2105" fmla="*/ 1235419 h 1677459"/>
                  <a:gd name="connsiteX2106" fmla="*/ 629649 w 1059150"/>
                  <a:gd name="connsiteY2106" fmla="*/ 1235419 h 1677459"/>
                  <a:gd name="connsiteX2107" fmla="*/ 629649 w 1059150"/>
                  <a:gd name="connsiteY2107" fmla="*/ 1234575 h 1677459"/>
                  <a:gd name="connsiteX2108" fmla="*/ 630493 w 1059150"/>
                  <a:gd name="connsiteY2108" fmla="*/ 1234575 h 1677459"/>
                  <a:gd name="connsiteX2109" fmla="*/ 630493 w 1059150"/>
                  <a:gd name="connsiteY2109" fmla="*/ 1233732 h 1677459"/>
                  <a:gd name="connsiteX2110" fmla="*/ 631337 w 1059150"/>
                  <a:gd name="connsiteY2110" fmla="*/ 1233732 h 1677459"/>
                  <a:gd name="connsiteX2111" fmla="*/ 632181 w 1059150"/>
                  <a:gd name="connsiteY2111" fmla="*/ 1232888 h 1677459"/>
                  <a:gd name="connsiteX2112" fmla="*/ 633025 w 1059150"/>
                  <a:gd name="connsiteY2112" fmla="*/ 1232888 h 1677459"/>
                  <a:gd name="connsiteX2113" fmla="*/ 633025 w 1059150"/>
                  <a:gd name="connsiteY2113" fmla="*/ 1232044 h 1677459"/>
                  <a:gd name="connsiteX2114" fmla="*/ 633869 w 1059150"/>
                  <a:gd name="connsiteY2114" fmla="*/ 1232044 h 1677459"/>
                  <a:gd name="connsiteX2115" fmla="*/ 634713 w 1059150"/>
                  <a:gd name="connsiteY2115" fmla="*/ 1231200 h 1677459"/>
                  <a:gd name="connsiteX2116" fmla="*/ 635558 w 1059150"/>
                  <a:gd name="connsiteY2116" fmla="*/ 1231200 h 1677459"/>
                  <a:gd name="connsiteX2117" fmla="*/ 636402 w 1059150"/>
                  <a:gd name="connsiteY2117" fmla="*/ 1232888 h 1677459"/>
                  <a:gd name="connsiteX2118" fmla="*/ 637246 w 1059150"/>
                  <a:gd name="connsiteY2118" fmla="*/ 1234575 h 1677459"/>
                  <a:gd name="connsiteX2119" fmla="*/ 638090 w 1059150"/>
                  <a:gd name="connsiteY2119" fmla="*/ 1234575 h 1677459"/>
                  <a:gd name="connsiteX2120" fmla="*/ 638934 w 1059150"/>
                  <a:gd name="connsiteY2120" fmla="*/ 1236263 h 1677459"/>
                  <a:gd name="connsiteX2121" fmla="*/ 638934 w 1059150"/>
                  <a:gd name="connsiteY2121" fmla="*/ 1237107 h 1677459"/>
                  <a:gd name="connsiteX2122" fmla="*/ 640623 w 1059150"/>
                  <a:gd name="connsiteY2122" fmla="*/ 1237950 h 1677459"/>
                  <a:gd name="connsiteX2123" fmla="*/ 640623 w 1059150"/>
                  <a:gd name="connsiteY2123" fmla="*/ 1239638 h 1677459"/>
                  <a:gd name="connsiteX2124" fmla="*/ 641467 w 1059150"/>
                  <a:gd name="connsiteY2124" fmla="*/ 1238794 h 1677459"/>
                  <a:gd name="connsiteX2125" fmla="*/ 643155 w 1059150"/>
                  <a:gd name="connsiteY2125" fmla="*/ 1238794 h 1677459"/>
                  <a:gd name="connsiteX2126" fmla="*/ 643155 w 1059150"/>
                  <a:gd name="connsiteY2126" fmla="*/ 1237950 h 1677459"/>
                  <a:gd name="connsiteX2127" fmla="*/ 643999 w 1059150"/>
                  <a:gd name="connsiteY2127" fmla="*/ 1237950 h 1677459"/>
                  <a:gd name="connsiteX2128" fmla="*/ 643999 w 1059150"/>
                  <a:gd name="connsiteY2128" fmla="*/ 1237107 h 1677459"/>
                  <a:gd name="connsiteX2129" fmla="*/ 644843 w 1059150"/>
                  <a:gd name="connsiteY2129" fmla="*/ 1237107 h 1677459"/>
                  <a:gd name="connsiteX2130" fmla="*/ 644843 w 1059150"/>
                  <a:gd name="connsiteY2130" fmla="*/ 1236263 h 1677459"/>
                  <a:gd name="connsiteX2131" fmla="*/ 645688 w 1059150"/>
                  <a:gd name="connsiteY2131" fmla="*/ 1235419 h 1677459"/>
                  <a:gd name="connsiteX2132" fmla="*/ 644843 w 1059150"/>
                  <a:gd name="connsiteY2132" fmla="*/ 1235419 h 1677459"/>
                  <a:gd name="connsiteX2133" fmla="*/ 644843 w 1059150"/>
                  <a:gd name="connsiteY2133" fmla="*/ 1234575 h 1677459"/>
                  <a:gd name="connsiteX2134" fmla="*/ 645688 w 1059150"/>
                  <a:gd name="connsiteY2134" fmla="*/ 1233732 h 1677459"/>
                  <a:gd name="connsiteX2135" fmla="*/ 658434 w 1059150"/>
                  <a:gd name="connsiteY2135" fmla="*/ 1233732 h 1677459"/>
                  <a:gd name="connsiteX2136" fmla="*/ 658434 w 1059150"/>
                  <a:gd name="connsiteY2136" fmla="*/ 1234491 h 1677459"/>
                  <a:gd name="connsiteX2137" fmla="*/ 660122 w 1059150"/>
                  <a:gd name="connsiteY2137" fmla="*/ 1234491 h 1677459"/>
                  <a:gd name="connsiteX2138" fmla="*/ 660122 w 1059150"/>
                  <a:gd name="connsiteY2138" fmla="*/ 1235335 h 1677459"/>
                  <a:gd name="connsiteX2139" fmla="*/ 661810 w 1059150"/>
                  <a:gd name="connsiteY2139" fmla="*/ 1235335 h 1677459"/>
                  <a:gd name="connsiteX2140" fmla="*/ 661810 w 1059150"/>
                  <a:gd name="connsiteY2140" fmla="*/ 1236179 h 1677459"/>
                  <a:gd name="connsiteX2141" fmla="*/ 662655 w 1059150"/>
                  <a:gd name="connsiteY2141" fmla="*/ 1236179 h 1677459"/>
                  <a:gd name="connsiteX2142" fmla="*/ 662655 w 1059150"/>
                  <a:gd name="connsiteY2142" fmla="*/ 1237022 h 1677459"/>
                  <a:gd name="connsiteX2143" fmla="*/ 664343 w 1059150"/>
                  <a:gd name="connsiteY2143" fmla="*/ 1237022 h 1677459"/>
                  <a:gd name="connsiteX2144" fmla="*/ 664343 w 1059150"/>
                  <a:gd name="connsiteY2144" fmla="*/ 1237866 h 1677459"/>
                  <a:gd name="connsiteX2145" fmla="*/ 665187 w 1059150"/>
                  <a:gd name="connsiteY2145" fmla="*/ 1237866 h 1677459"/>
                  <a:gd name="connsiteX2146" fmla="*/ 666031 w 1059150"/>
                  <a:gd name="connsiteY2146" fmla="*/ 1238710 h 1677459"/>
                  <a:gd name="connsiteX2147" fmla="*/ 666875 w 1059150"/>
                  <a:gd name="connsiteY2147" fmla="*/ 1238710 h 1677459"/>
                  <a:gd name="connsiteX2148" fmla="*/ 666875 w 1059150"/>
                  <a:gd name="connsiteY2148" fmla="*/ 1239554 h 1677459"/>
                  <a:gd name="connsiteX2149" fmla="*/ 668564 w 1059150"/>
                  <a:gd name="connsiteY2149" fmla="*/ 1239554 h 1677459"/>
                  <a:gd name="connsiteX2150" fmla="*/ 668564 w 1059150"/>
                  <a:gd name="connsiteY2150" fmla="*/ 1240397 h 1677459"/>
                  <a:gd name="connsiteX2151" fmla="*/ 670252 w 1059150"/>
                  <a:gd name="connsiteY2151" fmla="*/ 1240397 h 1677459"/>
                  <a:gd name="connsiteX2152" fmla="*/ 670252 w 1059150"/>
                  <a:gd name="connsiteY2152" fmla="*/ 1241241 h 1677459"/>
                  <a:gd name="connsiteX2153" fmla="*/ 671096 w 1059150"/>
                  <a:gd name="connsiteY2153" fmla="*/ 1241241 h 1677459"/>
                  <a:gd name="connsiteX2154" fmla="*/ 671096 w 1059150"/>
                  <a:gd name="connsiteY2154" fmla="*/ 1242085 h 1677459"/>
                  <a:gd name="connsiteX2155" fmla="*/ 672785 w 1059150"/>
                  <a:gd name="connsiteY2155" fmla="*/ 1242085 h 1677459"/>
                  <a:gd name="connsiteX2156" fmla="*/ 672785 w 1059150"/>
                  <a:gd name="connsiteY2156" fmla="*/ 1242928 h 1677459"/>
                  <a:gd name="connsiteX2157" fmla="*/ 674473 w 1059150"/>
                  <a:gd name="connsiteY2157" fmla="*/ 1242928 h 1677459"/>
                  <a:gd name="connsiteX2158" fmla="*/ 674473 w 1059150"/>
                  <a:gd name="connsiteY2158" fmla="*/ 1243772 h 1677459"/>
                  <a:gd name="connsiteX2159" fmla="*/ 675317 w 1059150"/>
                  <a:gd name="connsiteY2159" fmla="*/ 1243772 h 1677459"/>
                  <a:gd name="connsiteX2160" fmla="*/ 676161 w 1059150"/>
                  <a:gd name="connsiteY2160" fmla="*/ 1244616 h 1677459"/>
                  <a:gd name="connsiteX2161" fmla="*/ 677005 w 1059150"/>
                  <a:gd name="connsiteY2161" fmla="*/ 1244616 h 1677459"/>
                  <a:gd name="connsiteX2162" fmla="*/ 677005 w 1059150"/>
                  <a:gd name="connsiteY2162" fmla="*/ 1245460 h 1677459"/>
                  <a:gd name="connsiteX2163" fmla="*/ 678693 w 1059150"/>
                  <a:gd name="connsiteY2163" fmla="*/ 1245460 h 1677459"/>
                  <a:gd name="connsiteX2164" fmla="*/ 678693 w 1059150"/>
                  <a:gd name="connsiteY2164" fmla="*/ 1246303 h 1677459"/>
                  <a:gd name="connsiteX2165" fmla="*/ 679538 w 1059150"/>
                  <a:gd name="connsiteY2165" fmla="*/ 1246303 h 1677459"/>
                  <a:gd name="connsiteX2166" fmla="*/ 680382 w 1059150"/>
                  <a:gd name="connsiteY2166" fmla="*/ 1247147 h 1677459"/>
                  <a:gd name="connsiteX2167" fmla="*/ 682070 w 1059150"/>
                  <a:gd name="connsiteY2167" fmla="*/ 1247147 h 1677459"/>
                  <a:gd name="connsiteX2168" fmla="*/ 682914 w 1059150"/>
                  <a:gd name="connsiteY2168" fmla="*/ 1246303 h 1677459"/>
                  <a:gd name="connsiteX2169" fmla="*/ 683758 w 1059150"/>
                  <a:gd name="connsiteY2169" fmla="*/ 1246303 h 1677459"/>
                  <a:gd name="connsiteX2170" fmla="*/ 683758 w 1059150"/>
                  <a:gd name="connsiteY2170" fmla="*/ 1245460 h 1677459"/>
                  <a:gd name="connsiteX2171" fmla="*/ 684603 w 1059150"/>
                  <a:gd name="connsiteY2171" fmla="*/ 1244616 h 1677459"/>
                  <a:gd name="connsiteX2172" fmla="*/ 684603 w 1059150"/>
                  <a:gd name="connsiteY2172" fmla="*/ 1242928 h 1677459"/>
                  <a:gd name="connsiteX2173" fmla="*/ 686291 w 1059150"/>
                  <a:gd name="connsiteY2173" fmla="*/ 1242928 h 1677459"/>
                  <a:gd name="connsiteX2174" fmla="*/ 686291 w 1059150"/>
                  <a:gd name="connsiteY2174" fmla="*/ 1243772 h 1677459"/>
                  <a:gd name="connsiteX2175" fmla="*/ 687979 w 1059150"/>
                  <a:gd name="connsiteY2175" fmla="*/ 1244616 h 1677459"/>
                  <a:gd name="connsiteX2176" fmla="*/ 688823 w 1059150"/>
                  <a:gd name="connsiteY2176" fmla="*/ 1244616 h 1677459"/>
                  <a:gd name="connsiteX2177" fmla="*/ 688823 w 1059150"/>
                  <a:gd name="connsiteY2177" fmla="*/ 1245460 h 1677459"/>
                  <a:gd name="connsiteX2178" fmla="*/ 693044 w 1059150"/>
                  <a:gd name="connsiteY2178" fmla="*/ 1245460 h 1677459"/>
                  <a:gd name="connsiteX2179" fmla="*/ 694732 w 1059150"/>
                  <a:gd name="connsiteY2179" fmla="*/ 1247147 h 1677459"/>
                  <a:gd name="connsiteX2180" fmla="*/ 694732 w 1059150"/>
                  <a:gd name="connsiteY2180" fmla="*/ 1247991 h 1677459"/>
                  <a:gd name="connsiteX2181" fmla="*/ 695576 w 1059150"/>
                  <a:gd name="connsiteY2181" fmla="*/ 1248835 h 1677459"/>
                  <a:gd name="connsiteX2182" fmla="*/ 695576 w 1059150"/>
                  <a:gd name="connsiteY2182" fmla="*/ 1249678 h 1677459"/>
                  <a:gd name="connsiteX2183" fmla="*/ 696421 w 1059150"/>
                  <a:gd name="connsiteY2183" fmla="*/ 1250522 h 1677459"/>
                  <a:gd name="connsiteX2184" fmla="*/ 696421 w 1059150"/>
                  <a:gd name="connsiteY2184" fmla="*/ 1254741 h 1677459"/>
                  <a:gd name="connsiteX2185" fmla="*/ 699797 w 1059150"/>
                  <a:gd name="connsiteY2185" fmla="*/ 1253054 h 1677459"/>
                  <a:gd name="connsiteX2186" fmla="*/ 700641 w 1059150"/>
                  <a:gd name="connsiteY2186" fmla="*/ 1252210 h 1677459"/>
                  <a:gd name="connsiteX2187" fmla="*/ 701485 w 1059150"/>
                  <a:gd name="connsiteY2187" fmla="*/ 1251366 h 1677459"/>
                  <a:gd name="connsiteX2188" fmla="*/ 702330 w 1059150"/>
                  <a:gd name="connsiteY2188" fmla="*/ 1250522 h 1677459"/>
                  <a:gd name="connsiteX2189" fmla="*/ 702330 w 1059150"/>
                  <a:gd name="connsiteY2189" fmla="*/ 1249678 h 1677459"/>
                  <a:gd name="connsiteX2190" fmla="*/ 703174 w 1059150"/>
                  <a:gd name="connsiteY2190" fmla="*/ 1249678 h 1677459"/>
                  <a:gd name="connsiteX2191" fmla="*/ 703174 w 1059150"/>
                  <a:gd name="connsiteY2191" fmla="*/ 1248835 h 1677459"/>
                  <a:gd name="connsiteX2192" fmla="*/ 704018 w 1059150"/>
                  <a:gd name="connsiteY2192" fmla="*/ 1248835 h 1677459"/>
                  <a:gd name="connsiteX2193" fmla="*/ 704862 w 1059150"/>
                  <a:gd name="connsiteY2193" fmla="*/ 1249678 h 1677459"/>
                  <a:gd name="connsiteX2194" fmla="*/ 705706 w 1059150"/>
                  <a:gd name="connsiteY2194" fmla="*/ 1249678 h 1677459"/>
                  <a:gd name="connsiteX2195" fmla="*/ 707395 w 1059150"/>
                  <a:gd name="connsiteY2195" fmla="*/ 1250522 h 1677459"/>
                  <a:gd name="connsiteX2196" fmla="*/ 708238 w 1059150"/>
                  <a:gd name="connsiteY2196" fmla="*/ 1251366 h 1677459"/>
                  <a:gd name="connsiteX2197" fmla="*/ 709927 w 1059150"/>
                  <a:gd name="connsiteY2197" fmla="*/ 1251366 h 1677459"/>
                  <a:gd name="connsiteX2198" fmla="*/ 712459 w 1059150"/>
                  <a:gd name="connsiteY2198" fmla="*/ 1252210 h 1677459"/>
                  <a:gd name="connsiteX2199" fmla="*/ 714148 w 1059150"/>
                  <a:gd name="connsiteY2199" fmla="*/ 1252210 h 1677459"/>
                  <a:gd name="connsiteX2200" fmla="*/ 714148 w 1059150"/>
                  <a:gd name="connsiteY2200" fmla="*/ 1253054 h 1677459"/>
                  <a:gd name="connsiteX2201" fmla="*/ 718368 w 1059150"/>
                  <a:gd name="connsiteY2201" fmla="*/ 1254741 h 1677459"/>
                  <a:gd name="connsiteX2202" fmla="*/ 720901 w 1059150"/>
                  <a:gd name="connsiteY2202" fmla="*/ 1255585 h 1677459"/>
                  <a:gd name="connsiteX2203" fmla="*/ 723433 w 1059150"/>
                  <a:gd name="connsiteY2203" fmla="*/ 1255585 h 1677459"/>
                  <a:gd name="connsiteX2204" fmla="*/ 725121 w 1059150"/>
                  <a:gd name="connsiteY2204" fmla="*/ 1254741 h 1677459"/>
                  <a:gd name="connsiteX2205" fmla="*/ 728498 w 1059150"/>
                  <a:gd name="connsiteY2205" fmla="*/ 1253897 h 1677459"/>
                  <a:gd name="connsiteX2206" fmla="*/ 732719 w 1059150"/>
                  <a:gd name="connsiteY2206" fmla="*/ 1253054 h 1677459"/>
                  <a:gd name="connsiteX2207" fmla="*/ 737784 w 1059150"/>
                  <a:gd name="connsiteY2207" fmla="*/ 1253897 h 1677459"/>
                  <a:gd name="connsiteX2208" fmla="*/ 739472 w 1059150"/>
                  <a:gd name="connsiteY2208" fmla="*/ 1253897 h 1677459"/>
                  <a:gd name="connsiteX2209" fmla="*/ 740316 w 1059150"/>
                  <a:gd name="connsiteY2209" fmla="*/ 1253054 h 1677459"/>
                  <a:gd name="connsiteX2210" fmla="*/ 741160 w 1059150"/>
                  <a:gd name="connsiteY2210" fmla="*/ 1252210 h 1677459"/>
                  <a:gd name="connsiteX2211" fmla="*/ 742004 w 1059150"/>
                  <a:gd name="connsiteY2211" fmla="*/ 1251366 h 1677459"/>
                  <a:gd name="connsiteX2212" fmla="*/ 742849 w 1059150"/>
                  <a:gd name="connsiteY2212" fmla="*/ 1251366 h 1677459"/>
                  <a:gd name="connsiteX2213" fmla="*/ 743693 w 1059150"/>
                  <a:gd name="connsiteY2213" fmla="*/ 1252210 h 1677459"/>
                  <a:gd name="connsiteX2214" fmla="*/ 744537 w 1059150"/>
                  <a:gd name="connsiteY2214" fmla="*/ 1252210 h 1677459"/>
                  <a:gd name="connsiteX2215" fmla="*/ 745212 w 1059150"/>
                  <a:gd name="connsiteY2215" fmla="*/ 1252885 h 1677459"/>
                  <a:gd name="connsiteX2216" fmla="*/ 745212 w 1059150"/>
                  <a:gd name="connsiteY2216" fmla="*/ 1252463 h 1677459"/>
                  <a:gd name="connsiteX2217" fmla="*/ 751712 w 1059150"/>
                  <a:gd name="connsiteY2217" fmla="*/ 1244869 h 1677459"/>
                  <a:gd name="connsiteX2218" fmla="*/ 751543 w 1059150"/>
                  <a:gd name="connsiteY2218" fmla="*/ 1237613 h 1677459"/>
                  <a:gd name="connsiteX2219" fmla="*/ 752387 w 1059150"/>
                  <a:gd name="connsiteY2219" fmla="*/ 1237022 h 1677459"/>
                  <a:gd name="connsiteX2220" fmla="*/ 752894 w 1059150"/>
                  <a:gd name="connsiteY2220" fmla="*/ 1236853 h 1677459"/>
                  <a:gd name="connsiteX2221" fmla="*/ 752894 w 1059150"/>
                  <a:gd name="connsiteY2221" fmla="*/ 1236179 h 1677459"/>
                  <a:gd name="connsiteX2222" fmla="*/ 753823 w 1059150"/>
                  <a:gd name="connsiteY2222" fmla="*/ 1233394 h 1677459"/>
                  <a:gd name="connsiteX2223" fmla="*/ 753991 w 1059150"/>
                  <a:gd name="connsiteY2223" fmla="*/ 1232972 h 1677459"/>
                  <a:gd name="connsiteX2224" fmla="*/ 754413 w 1059150"/>
                  <a:gd name="connsiteY2224" fmla="*/ 1232972 h 1677459"/>
                  <a:gd name="connsiteX2225" fmla="*/ 755257 w 1059150"/>
                  <a:gd name="connsiteY2225" fmla="*/ 1232635 h 1677459"/>
                  <a:gd name="connsiteX2226" fmla="*/ 756017 w 1059150"/>
                  <a:gd name="connsiteY2226" fmla="*/ 1232213 h 1677459"/>
                  <a:gd name="connsiteX2227" fmla="*/ 756017 w 1059150"/>
                  <a:gd name="connsiteY2227" fmla="*/ 1231285 h 1677459"/>
                  <a:gd name="connsiteX2228" fmla="*/ 756186 w 1059150"/>
                  <a:gd name="connsiteY2228" fmla="*/ 1229766 h 1677459"/>
                  <a:gd name="connsiteX2229" fmla="*/ 755933 w 1059150"/>
                  <a:gd name="connsiteY2229" fmla="*/ 1229344 h 1677459"/>
                  <a:gd name="connsiteX2230" fmla="*/ 755342 w 1059150"/>
                  <a:gd name="connsiteY2230" fmla="*/ 1228838 h 1677459"/>
                  <a:gd name="connsiteX2231" fmla="*/ 755342 w 1059150"/>
                  <a:gd name="connsiteY2231" fmla="*/ 1228332 h 1677459"/>
                  <a:gd name="connsiteX2232" fmla="*/ 755933 w 1059150"/>
                  <a:gd name="connsiteY2232" fmla="*/ 1227657 h 1677459"/>
                  <a:gd name="connsiteX2233" fmla="*/ 755933 w 1059150"/>
                  <a:gd name="connsiteY2233" fmla="*/ 1227235 h 1677459"/>
                  <a:gd name="connsiteX2234" fmla="*/ 757874 w 1059150"/>
                  <a:gd name="connsiteY2234" fmla="*/ 1225463 h 1677459"/>
                  <a:gd name="connsiteX2235" fmla="*/ 758887 w 1059150"/>
                  <a:gd name="connsiteY2235" fmla="*/ 1224788 h 1677459"/>
                  <a:gd name="connsiteX2236" fmla="*/ 759563 w 1059150"/>
                  <a:gd name="connsiteY2236" fmla="*/ 1224788 h 1677459"/>
                  <a:gd name="connsiteX2237" fmla="*/ 759985 w 1059150"/>
                  <a:gd name="connsiteY2237" fmla="*/ 1225041 h 1677459"/>
                  <a:gd name="connsiteX2238" fmla="*/ 760154 w 1059150"/>
                  <a:gd name="connsiteY2238" fmla="*/ 1224703 h 1677459"/>
                  <a:gd name="connsiteX2239" fmla="*/ 760154 w 1059150"/>
                  <a:gd name="connsiteY2239" fmla="*/ 1224366 h 1677459"/>
                  <a:gd name="connsiteX2240" fmla="*/ 759563 w 1059150"/>
                  <a:gd name="connsiteY2240" fmla="*/ 1223522 h 1677459"/>
                  <a:gd name="connsiteX2241" fmla="*/ 759563 w 1059150"/>
                  <a:gd name="connsiteY2241" fmla="*/ 1223353 h 1677459"/>
                  <a:gd name="connsiteX2242" fmla="*/ 760154 w 1059150"/>
                  <a:gd name="connsiteY2242" fmla="*/ 1223353 h 1677459"/>
                  <a:gd name="connsiteX2243" fmla="*/ 760491 w 1059150"/>
                  <a:gd name="connsiteY2243" fmla="*/ 1223522 h 1677459"/>
                  <a:gd name="connsiteX2244" fmla="*/ 761420 w 1059150"/>
                  <a:gd name="connsiteY2244" fmla="*/ 1223522 h 1677459"/>
                  <a:gd name="connsiteX2245" fmla="*/ 761842 w 1059150"/>
                  <a:gd name="connsiteY2245" fmla="*/ 1223269 h 1677459"/>
                  <a:gd name="connsiteX2246" fmla="*/ 762686 w 1059150"/>
                  <a:gd name="connsiteY2246" fmla="*/ 1222510 h 1677459"/>
                  <a:gd name="connsiteX2247" fmla="*/ 763699 w 1059150"/>
                  <a:gd name="connsiteY2247" fmla="*/ 1220991 h 1677459"/>
                  <a:gd name="connsiteX2248" fmla="*/ 764459 w 1059150"/>
                  <a:gd name="connsiteY2248" fmla="*/ 1218460 h 1677459"/>
                  <a:gd name="connsiteX2249" fmla="*/ 767835 w 1059150"/>
                  <a:gd name="connsiteY2249" fmla="*/ 1214241 h 1677459"/>
                  <a:gd name="connsiteX2250" fmla="*/ 769524 w 1059150"/>
                  <a:gd name="connsiteY2250" fmla="*/ 1215253 h 1677459"/>
                  <a:gd name="connsiteX2251" fmla="*/ 771127 w 1059150"/>
                  <a:gd name="connsiteY2251" fmla="*/ 1216097 h 1677459"/>
                  <a:gd name="connsiteX2252" fmla="*/ 768511 w 1059150"/>
                  <a:gd name="connsiteY2252" fmla="*/ 1220400 h 1677459"/>
                  <a:gd name="connsiteX2253" fmla="*/ 769017 w 1059150"/>
                  <a:gd name="connsiteY2253" fmla="*/ 1220738 h 1677459"/>
                  <a:gd name="connsiteX2254" fmla="*/ 774504 w 1059150"/>
                  <a:gd name="connsiteY2254" fmla="*/ 1211794 h 1677459"/>
                  <a:gd name="connsiteX2255" fmla="*/ 777374 w 1059150"/>
                  <a:gd name="connsiteY2255" fmla="*/ 1205972 h 1677459"/>
                  <a:gd name="connsiteX2256" fmla="*/ 778725 w 1059150"/>
                  <a:gd name="connsiteY2256" fmla="*/ 1198969 h 1677459"/>
                  <a:gd name="connsiteX2257" fmla="*/ 779907 w 1059150"/>
                  <a:gd name="connsiteY2257" fmla="*/ 1185385 h 1677459"/>
                  <a:gd name="connsiteX2258" fmla="*/ 781679 w 1059150"/>
                  <a:gd name="connsiteY2258" fmla="*/ 1185047 h 1677459"/>
                  <a:gd name="connsiteX2259" fmla="*/ 782355 w 1059150"/>
                  <a:gd name="connsiteY2259" fmla="*/ 1184119 h 1677459"/>
                  <a:gd name="connsiteX2260" fmla="*/ 785140 w 1059150"/>
                  <a:gd name="connsiteY2260" fmla="*/ 1181925 h 1677459"/>
                  <a:gd name="connsiteX2261" fmla="*/ 790458 w 1059150"/>
                  <a:gd name="connsiteY2261" fmla="*/ 1181925 h 1677459"/>
                  <a:gd name="connsiteX2262" fmla="*/ 791049 w 1059150"/>
                  <a:gd name="connsiteY2262" fmla="*/ 1182178 h 1677459"/>
                  <a:gd name="connsiteX2263" fmla="*/ 794257 w 1059150"/>
                  <a:gd name="connsiteY2263" fmla="*/ 1182178 h 1677459"/>
                  <a:gd name="connsiteX2264" fmla="*/ 795439 w 1059150"/>
                  <a:gd name="connsiteY2264" fmla="*/ 1180829 h 1677459"/>
                  <a:gd name="connsiteX2265" fmla="*/ 796452 w 1059150"/>
                  <a:gd name="connsiteY2265" fmla="*/ 1180069 h 1677459"/>
                  <a:gd name="connsiteX2266" fmla="*/ 796790 w 1059150"/>
                  <a:gd name="connsiteY2266" fmla="*/ 1179479 h 1677459"/>
                  <a:gd name="connsiteX2267" fmla="*/ 798056 w 1059150"/>
                  <a:gd name="connsiteY2267" fmla="*/ 1177875 h 1677459"/>
                  <a:gd name="connsiteX2268" fmla="*/ 798309 w 1059150"/>
                  <a:gd name="connsiteY2268" fmla="*/ 1177285 h 1677459"/>
                  <a:gd name="connsiteX2269" fmla="*/ 799491 w 1059150"/>
                  <a:gd name="connsiteY2269" fmla="*/ 1175260 h 1677459"/>
                  <a:gd name="connsiteX2270" fmla="*/ 800419 w 1059150"/>
                  <a:gd name="connsiteY2270" fmla="*/ 1173994 h 1677459"/>
                  <a:gd name="connsiteX2271" fmla="*/ 802023 w 1059150"/>
                  <a:gd name="connsiteY2271" fmla="*/ 1173150 h 1677459"/>
                  <a:gd name="connsiteX2272" fmla="*/ 805315 w 1059150"/>
                  <a:gd name="connsiteY2272" fmla="*/ 1172054 h 1677459"/>
                  <a:gd name="connsiteX2273" fmla="*/ 806328 w 1059150"/>
                  <a:gd name="connsiteY2273" fmla="*/ 1171800 h 1677459"/>
                  <a:gd name="connsiteX2274" fmla="*/ 808101 w 1059150"/>
                  <a:gd name="connsiteY2274" fmla="*/ 1171463 h 1677459"/>
                  <a:gd name="connsiteX2275" fmla="*/ 808945 w 1059150"/>
                  <a:gd name="connsiteY2275" fmla="*/ 1171716 h 1677459"/>
                  <a:gd name="connsiteX2276" fmla="*/ 810296 w 1059150"/>
                  <a:gd name="connsiteY2276" fmla="*/ 1171378 h 1677459"/>
                  <a:gd name="connsiteX2277" fmla="*/ 814685 w 1059150"/>
                  <a:gd name="connsiteY2277" fmla="*/ 1170450 h 1677459"/>
                  <a:gd name="connsiteX2278" fmla="*/ 816458 w 1059150"/>
                  <a:gd name="connsiteY2278" fmla="*/ 1168425 h 1677459"/>
                  <a:gd name="connsiteX2279" fmla="*/ 819413 w 1059150"/>
                  <a:gd name="connsiteY2279" fmla="*/ 1165978 h 1677459"/>
                  <a:gd name="connsiteX2280" fmla="*/ 821608 w 1059150"/>
                  <a:gd name="connsiteY2280" fmla="*/ 1164713 h 1677459"/>
                  <a:gd name="connsiteX2281" fmla="*/ 824393 w 1059150"/>
                  <a:gd name="connsiteY2281" fmla="*/ 1163363 h 1677459"/>
                  <a:gd name="connsiteX2282" fmla="*/ 825575 w 1059150"/>
                  <a:gd name="connsiteY2282" fmla="*/ 1163110 h 1677459"/>
                  <a:gd name="connsiteX2283" fmla="*/ 826503 w 1059150"/>
                  <a:gd name="connsiteY2283" fmla="*/ 1161844 h 1677459"/>
                  <a:gd name="connsiteX2284" fmla="*/ 828698 w 1059150"/>
                  <a:gd name="connsiteY2284" fmla="*/ 1161422 h 1677459"/>
                  <a:gd name="connsiteX2285" fmla="*/ 829542 w 1059150"/>
                  <a:gd name="connsiteY2285" fmla="*/ 1161422 h 1677459"/>
                  <a:gd name="connsiteX2286" fmla="*/ 830471 w 1059150"/>
                  <a:gd name="connsiteY2286" fmla="*/ 1161085 h 1677459"/>
                  <a:gd name="connsiteX2287" fmla="*/ 833932 w 1059150"/>
                  <a:gd name="connsiteY2287" fmla="*/ 1160410 h 1677459"/>
                  <a:gd name="connsiteX2288" fmla="*/ 835536 w 1059150"/>
                  <a:gd name="connsiteY2288" fmla="*/ 1160831 h 1677459"/>
                  <a:gd name="connsiteX2289" fmla="*/ 835958 w 1059150"/>
                  <a:gd name="connsiteY2289" fmla="*/ 1161085 h 1677459"/>
                  <a:gd name="connsiteX2290" fmla="*/ 836296 w 1059150"/>
                  <a:gd name="connsiteY2290" fmla="*/ 1161507 h 1677459"/>
                  <a:gd name="connsiteX2291" fmla="*/ 836464 w 1059150"/>
                  <a:gd name="connsiteY2291" fmla="*/ 1162013 h 1677459"/>
                  <a:gd name="connsiteX2292" fmla="*/ 836802 w 1059150"/>
                  <a:gd name="connsiteY2292" fmla="*/ 1162013 h 1677459"/>
                  <a:gd name="connsiteX2293" fmla="*/ 836802 w 1059150"/>
                  <a:gd name="connsiteY2293" fmla="*/ 1161844 h 1677459"/>
                  <a:gd name="connsiteX2294" fmla="*/ 837224 w 1059150"/>
                  <a:gd name="connsiteY2294" fmla="*/ 1161844 h 1677459"/>
                  <a:gd name="connsiteX2295" fmla="*/ 837224 w 1059150"/>
                  <a:gd name="connsiteY2295" fmla="*/ 1161254 h 1677459"/>
                  <a:gd name="connsiteX2296" fmla="*/ 836549 w 1059150"/>
                  <a:gd name="connsiteY2296" fmla="*/ 1161254 h 1677459"/>
                  <a:gd name="connsiteX2297" fmla="*/ 834945 w 1059150"/>
                  <a:gd name="connsiteY2297" fmla="*/ 1160072 h 1677459"/>
                  <a:gd name="connsiteX2298" fmla="*/ 834607 w 1059150"/>
                  <a:gd name="connsiteY2298" fmla="*/ 1159819 h 1677459"/>
                  <a:gd name="connsiteX2299" fmla="*/ 835029 w 1059150"/>
                  <a:gd name="connsiteY2299" fmla="*/ 1158891 h 1677459"/>
                  <a:gd name="connsiteX2300" fmla="*/ 835029 w 1059150"/>
                  <a:gd name="connsiteY2300" fmla="*/ 1158047 h 1677459"/>
                  <a:gd name="connsiteX2301" fmla="*/ 834607 w 1059150"/>
                  <a:gd name="connsiteY2301" fmla="*/ 1156866 h 1677459"/>
                  <a:gd name="connsiteX2302" fmla="*/ 833172 w 1059150"/>
                  <a:gd name="connsiteY2302" fmla="*/ 1155516 h 1677459"/>
                  <a:gd name="connsiteX2303" fmla="*/ 831315 w 1059150"/>
                  <a:gd name="connsiteY2303" fmla="*/ 1154841 h 1677459"/>
                  <a:gd name="connsiteX2304" fmla="*/ 827854 w 1059150"/>
                  <a:gd name="connsiteY2304" fmla="*/ 1154335 h 1677459"/>
                  <a:gd name="connsiteX2305" fmla="*/ 810718 w 1059150"/>
                  <a:gd name="connsiteY2305" fmla="*/ 1157288 h 1677459"/>
                  <a:gd name="connsiteX2306" fmla="*/ 803965 w 1059150"/>
                  <a:gd name="connsiteY2306" fmla="*/ 1157288 h 1677459"/>
                  <a:gd name="connsiteX2307" fmla="*/ 802445 w 1059150"/>
                  <a:gd name="connsiteY2307" fmla="*/ 1155853 h 1677459"/>
                  <a:gd name="connsiteX2308" fmla="*/ 802698 w 1059150"/>
                  <a:gd name="connsiteY2308" fmla="*/ 1154756 h 1677459"/>
                  <a:gd name="connsiteX2309" fmla="*/ 802361 w 1059150"/>
                  <a:gd name="connsiteY2309" fmla="*/ 1153660 h 1677459"/>
                  <a:gd name="connsiteX2310" fmla="*/ 801686 w 1059150"/>
                  <a:gd name="connsiteY2310" fmla="*/ 1152647 h 1677459"/>
                  <a:gd name="connsiteX2311" fmla="*/ 797971 w 1059150"/>
                  <a:gd name="connsiteY2311" fmla="*/ 1149778 h 1677459"/>
                  <a:gd name="connsiteX2312" fmla="*/ 794679 w 1059150"/>
                  <a:gd name="connsiteY2312" fmla="*/ 1144969 h 1677459"/>
                  <a:gd name="connsiteX2313" fmla="*/ 794173 w 1059150"/>
                  <a:gd name="connsiteY2313" fmla="*/ 1144969 h 1677459"/>
                  <a:gd name="connsiteX2314" fmla="*/ 792484 w 1059150"/>
                  <a:gd name="connsiteY2314" fmla="*/ 1145560 h 1677459"/>
                  <a:gd name="connsiteX2315" fmla="*/ 789446 w 1059150"/>
                  <a:gd name="connsiteY2315" fmla="*/ 1142438 h 1677459"/>
                  <a:gd name="connsiteX2316" fmla="*/ 779231 w 1059150"/>
                  <a:gd name="connsiteY2316" fmla="*/ 1100082 h 1677459"/>
                  <a:gd name="connsiteX2317" fmla="*/ 778472 w 1059150"/>
                  <a:gd name="connsiteY2317" fmla="*/ 1100250 h 1677459"/>
                  <a:gd name="connsiteX2318" fmla="*/ 778978 w 1059150"/>
                  <a:gd name="connsiteY2318" fmla="*/ 1102782 h 1677459"/>
                  <a:gd name="connsiteX2319" fmla="*/ 789783 w 1059150"/>
                  <a:gd name="connsiteY2319" fmla="*/ 1146657 h 1677459"/>
                  <a:gd name="connsiteX2320" fmla="*/ 786828 w 1059150"/>
                  <a:gd name="connsiteY2320" fmla="*/ 1152225 h 1677459"/>
                  <a:gd name="connsiteX2321" fmla="*/ 788179 w 1059150"/>
                  <a:gd name="connsiteY2321" fmla="*/ 1156782 h 1677459"/>
                  <a:gd name="connsiteX2322" fmla="*/ 786153 w 1059150"/>
                  <a:gd name="connsiteY2322" fmla="*/ 1163869 h 1677459"/>
                  <a:gd name="connsiteX2323" fmla="*/ 785140 w 1059150"/>
                  <a:gd name="connsiteY2323" fmla="*/ 1163532 h 1677459"/>
                  <a:gd name="connsiteX2324" fmla="*/ 785140 w 1059150"/>
                  <a:gd name="connsiteY2324" fmla="*/ 1163785 h 1677459"/>
                  <a:gd name="connsiteX2325" fmla="*/ 784803 w 1059150"/>
                  <a:gd name="connsiteY2325" fmla="*/ 1164207 h 1677459"/>
                  <a:gd name="connsiteX2326" fmla="*/ 785225 w 1059150"/>
                  <a:gd name="connsiteY2326" fmla="*/ 1164797 h 1677459"/>
                  <a:gd name="connsiteX2327" fmla="*/ 784887 w 1059150"/>
                  <a:gd name="connsiteY2327" fmla="*/ 1165894 h 1677459"/>
                  <a:gd name="connsiteX2328" fmla="*/ 784549 w 1059150"/>
                  <a:gd name="connsiteY2328" fmla="*/ 1166569 h 1677459"/>
                  <a:gd name="connsiteX2329" fmla="*/ 784549 w 1059150"/>
                  <a:gd name="connsiteY2329" fmla="*/ 1166569 h 1677459"/>
                  <a:gd name="connsiteX2330" fmla="*/ 784718 w 1059150"/>
                  <a:gd name="connsiteY2330" fmla="*/ 1166822 h 1677459"/>
                  <a:gd name="connsiteX2331" fmla="*/ 784718 w 1059150"/>
                  <a:gd name="connsiteY2331" fmla="*/ 1166991 h 1677459"/>
                  <a:gd name="connsiteX2332" fmla="*/ 779400 w 1059150"/>
                  <a:gd name="connsiteY2332" fmla="*/ 1173319 h 1677459"/>
                  <a:gd name="connsiteX2333" fmla="*/ 779147 w 1059150"/>
                  <a:gd name="connsiteY2333" fmla="*/ 1175766 h 1677459"/>
                  <a:gd name="connsiteX2334" fmla="*/ 776614 w 1059150"/>
                  <a:gd name="connsiteY2334" fmla="*/ 1178888 h 1677459"/>
                  <a:gd name="connsiteX2335" fmla="*/ 776783 w 1059150"/>
                  <a:gd name="connsiteY2335" fmla="*/ 1179310 h 1677459"/>
                  <a:gd name="connsiteX2336" fmla="*/ 778303 w 1059150"/>
                  <a:gd name="connsiteY2336" fmla="*/ 1184794 h 1677459"/>
                  <a:gd name="connsiteX2337" fmla="*/ 778472 w 1059150"/>
                  <a:gd name="connsiteY2337" fmla="*/ 1185047 h 1677459"/>
                  <a:gd name="connsiteX2338" fmla="*/ 778894 w 1059150"/>
                  <a:gd name="connsiteY2338" fmla="*/ 1185216 h 1677459"/>
                  <a:gd name="connsiteX2339" fmla="*/ 777881 w 1059150"/>
                  <a:gd name="connsiteY2339" fmla="*/ 1198463 h 1677459"/>
                  <a:gd name="connsiteX2340" fmla="*/ 777374 w 1059150"/>
                  <a:gd name="connsiteY2340" fmla="*/ 1202766 h 1677459"/>
                  <a:gd name="connsiteX2341" fmla="*/ 776614 w 1059150"/>
                  <a:gd name="connsiteY2341" fmla="*/ 1205297 h 1677459"/>
                  <a:gd name="connsiteX2342" fmla="*/ 775686 w 1059150"/>
                  <a:gd name="connsiteY2342" fmla="*/ 1208166 h 1677459"/>
                  <a:gd name="connsiteX2343" fmla="*/ 773829 w 1059150"/>
                  <a:gd name="connsiteY2343" fmla="*/ 1211457 h 1677459"/>
                  <a:gd name="connsiteX2344" fmla="*/ 771718 w 1059150"/>
                  <a:gd name="connsiteY2344" fmla="*/ 1214832 h 1677459"/>
                  <a:gd name="connsiteX2345" fmla="*/ 770706 w 1059150"/>
                  <a:gd name="connsiteY2345" fmla="*/ 1214663 h 1677459"/>
                  <a:gd name="connsiteX2346" fmla="*/ 770115 w 1059150"/>
                  <a:gd name="connsiteY2346" fmla="*/ 1214410 h 1677459"/>
                  <a:gd name="connsiteX2347" fmla="*/ 769608 w 1059150"/>
                  <a:gd name="connsiteY2347" fmla="*/ 1214241 h 1677459"/>
                  <a:gd name="connsiteX2348" fmla="*/ 769439 w 1059150"/>
                  <a:gd name="connsiteY2348" fmla="*/ 1213735 h 1677459"/>
                  <a:gd name="connsiteX2349" fmla="*/ 768933 w 1059150"/>
                  <a:gd name="connsiteY2349" fmla="*/ 1213229 h 1677459"/>
                  <a:gd name="connsiteX2350" fmla="*/ 769524 w 1059150"/>
                  <a:gd name="connsiteY2350" fmla="*/ 1211879 h 1677459"/>
                  <a:gd name="connsiteX2351" fmla="*/ 770030 w 1059150"/>
                  <a:gd name="connsiteY2351" fmla="*/ 1211625 h 1677459"/>
                  <a:gd name="connsiteX2352" fmla="*/ 769692 w 1059150"/>
                  <a:gd name="connsiteY2352" fmla="*/ 1210866 h 1677459"/>
                  <a:gd name="connsiteX2353" fmla="*/ 769102 w 1059150"/>
                  <a:gd name="connsiteY2353" fmla="*/ 1209938 h 1677459"/>
                  <a:gd name="connsiteX2354" fmla="*/ 762433 w 1059150"/>
                  <a:gd name="connsiteY2354" fmla="*/ 1210782 h 1677459"/>
                  <a:gd name="connsiteX2355" fmla="*/ 761420 w 1059150"/>
                  <a:gd name="connsiteY2355" fmla="*/ 1211119 h 1677459"/>
                  <a:gd name="connsiteX2356" fmla="*/ 757874 w 1059150"/>
                  <a:gd name="connsiteY2356" fmla="*/ 1211119 h 1677459"/>
                  <a:gd name="connsiteX2357" fmla="*/ 757030 w 1059150"/>
                  <a:gd name="connsiteY2357" fmla="*/ 1210697 h 1677459"/>
                  <a:gd name="connsiteX2358" fmla="*/ 755680 w 1059150"/>
                  <a:gd name="connsiteY2358" fmla="*/ 1209347 h 1677459"/>
                  <a:gd name="connsiteX2359" fmla="*/ 755089 w 1059150"/>
                  <a:gd name="connsiteY2359" fmla="*/ 1209178 h 1677459"/>
                  <a:gd name="connsiteX2360" fmla="*/ 754160 w 1059150"/>
                  <a:gd name="connsiteY2360" fmla="*/ 1209516 h 1677459"/>
                  <a:gd name="connsiteX2361" fmla="*/ 753147 w 1059150"/>
                  <a:gd name="connsiteY2361" fmla="*/ 1209347 h 1677459"/>
                  <a:gd name="connsiteX2362" fmla="*/ 752050 w 1059150"/>
                  <a:gd name="connsiteY2362" fmla="*/ 1209010 h 1677459"/>
                  <a:gd name="connsiteX2363" fmla="*/ 751459 w 1059150"/>
                  <a:gd name="connsiteY2363" fmla="*/ 1209010 h 1677459"/>
                  <a:gd name="connsiteX2364" fmla="*/ 751037 w 1059150"/>
                  <a:gd name="connsiteY2364" fmla="*/ 1209685 h 1677459"/>
                  <a:gd name="connsiteX2365" fmla="*/ 750277 w 1059150"/>
                  <a:gd name="connsiteY2365" fmla="*/ 1209685 h 1677459"/>
                  <a:gd name="connsiteX2366" fmla="*/ 749517 w 1059150"/>
                  <a:gd name="connsiteY2366" fmla="*/ 1208672 h 1677459"/>
                  <a:gd name="connsiteX2367" fmla="*/ 749095 w 1059150"/>
                  <a:gd name="connsiteY2367" fmla="*/ 1208166 h 1677459"/>
                  <a:gd name="connsiteX2368" fmla="*/ 748758 w 1059150"/>
                  <a:gd name="connsiteY2368" fmla="*/ 1207660 h 1677459"/>
                  <a:gd name="connsiteX2369" fmla="*/ 746225 w 1059150"/>
                  <a:gd name="connsiteY2369" fmla="*/ 1207660 h 1677459"/>
                  <a:gd name="connsiteX2370" fmla="*/ 745043 w 1059150"/>
                  <a:gd name="connsiteY2370" fmla="*/ 1206225 h 1677459"/>
                  <a:gd name="connsiteX2371" fmla="*/ 743861 w 1059150"/>
                  <a:gd name="connsiteY2371" fmla="*/ 1206057 h 1677459"/>
                  <a:gd name="connsiteX2372" fmla="*/ 742258 w 1059150"/>
                  <a:gd name="connsiteY2372" fmla="*/ 1206394 h 1677459"/>
                  <a:gd name="connsiteX2373" fmla="*/ 741667 w 1059150"/>
                  <a:gd name="connsiteY2373" fmla="*/ 1206900 h 1677459"/>
                  <a:gd name="connsiteX2374" fmla="*/ 741160 w 1059150"/>
                  <a:gd name="connsiteY2374" fmla="*/ 1207660 h 1677459"/>
                  <a:gd name="connsiteX2375" fmla="*/ 741160 w 1059150"/>
                  <a:gd name="connsiteY2375" fmla="*/ 1208925 h 1677459"/>
                  <a:gd name="connsiteX2376" fmla="*/ 740485 w 1059150"/>
                  <a:gd name="connsiteY2376" fmla="*/ 1209432 h 1677459"/>
                  <a:gd name="connsiteX2377" fmla="*/ 739050 w 1059150"/>
                  <a:gd name="connsiteY2377" fmla="*/ 1209432 h 1677459"/>
                  <a:gd name="connsiteX2378" fmla="*/ 738881 w 1059150"/>
                  <a:gd name="connsiteY2378" fmla="*/ 1209010 h 1677459"/>
                  <a:gd name="connsiteX2379" fmla="*/ 737277 w 1059150"/>
                  <a:gd name="connsiteY2379" fmla="*/ 1209010 h 1677459"/>
                  <a:gd name="connsiteX2380" fmla="*/ 736095 w 1059150"/>
                  <a:gd name="connsiteY2380" fmla="*/ 1208757 h 1677459"/>
                  <a:gd name="connsiteX2381" fmla="*/ 735420 w 1059150"/>
                  <a:gd name="connsiteY2381" fmla="*/ 1208504 h 1677459"/>
                  <a:gd name="connsiteX2382" fmla="*/ 733056 w 1059150"/>
                  <a:gd name="connsiteY2382" fmla="*/ 1207913 h 1677459"/>
                  <a:gd name="connsiteX2383" fmla="*/ 732466 w 1059150"/>
                  <a:gd name="connsiteY2383" fmla="*/ 1207491 h 1677459"/>
                  <a:gd name="connsiteX2384" fmla="*/ 732719 w 1059150"/>
                  <a:gd name="connsiteY2384" fmla="*/ 1206563 h 1677459"/>
                  <a:gd name="connsiteX2385" fmla="*/ 731875 w 1059150"/>
                  <a:gd name="connsiteY2385" fmla="*/ 1206394 h 1677459"/>
                  <a:gd name="connsiteX2386" fmla="*/ 731537 w 1059150"/>
                  <a:gd name="connsiteY2386" fmla="*/ 1205550 h 1677459"/>
                  <a:gd name="connsiteX2387" fmla="*/ 731284 w 1059150"/>
                  <a:gd name="connsiteY2387" fmla="*/ 1205213 h 1677459"/>
                  <a:gd name="connsiteX2388" fmla="*/ 730946 w 1059150"/>
                  <a:gd name="connsiteY2388" fmla="*/ 1205466 h 1677459"/>
                  <a:gd name="connsiteX2389" fmla="*/ 728414 w 1059150"/>
                  <a:gd name="connsiteY2389" fmla="*/ 1206225 h 1677459"/>
                  <a:gd name="connsiteX2390" fmla="*/ 728160 w 1059150"/>
                  <a:gd name="connsiteY2390" fmla="*/ 1205635 h 1677459"/>
                  <a:gd name="connsiteX2391" fmla="*/ 727570 w 1059150"/>
                  <a:gd name="connsiteY2391" fmla="*/ 1205381 h 1677459"/>
                  <a:gd name="connsiteX2392" fmla="*/ 726979 w 1059150"/>
                  <a:gd name="connsiteY2392" fmla="*/ 1205381 h 1677459"/>
                  <a:gd name="connsiteX2393" fmla="*/ 726557 w 1059150"/>
                  <a:gd name="connsiteY2393" fmla="*/ 1205635 h 1677459"/>
                  <a:gd name="connsiteX2394" fmla="*/ 725290 w 1059150"/>
                  <a:gd name="connsiteY2394" fmla="*/ 1205635 h 1677459"/>
                  <a:gd name="connsiteX2395" fmla="*/ 725121 w 1059150"/>
                  <a:gd name="connsiteY2395" fmla="*/ 1205381 h 1677459"/>
                  <a:gd name="connsiteX2396" fmla="*/ 724784 w 1059150"/>
                  <a:gd name="connsiteY2396" fmla="*/ 1205381 h 1677459"/>
                  <a:gd name="connsiteX2397" fmla="*/ 724446 w 1059150"/>
                  <a:gd name="connsiteY2397" fmla="*/ 1205635 h 1677459"/>
                  <a:gd name="connsiteX2398" fmla="*/ 722505 w 1059150"/>
                  <a:gd name="connsiteY2398" fmla="*/ 1204960 h 1677459"/>
                  <a:gd name="connsiteX2399" fmla="*/ 721576 w 1059150"/>
                  <a:gd name="connsiteY2399" fmla="*/ 1205128 h 1677459"/>
                  <a:gd name="connsiteX2400" fmla="*/ 720985 w 1059150"/>
                  <a:gd name="connsiteY2400" fmla="*/ 1204960 h 1677459"/>
                  <a:gd name="connsiteX2401" fmla="*/ 720057 w 1059150"/>
                  <a:gd name="connsiteY2401" fmla="*/ 1204200 h 1677459"/>
                  <a:gd name="connsiteX2402" fmla="*/ 720057 w 1059150"/>
                  <a:gd name="connsiteY2402" fmla="*/ 1203272 h 1677459"/>
                  <a:gd name="connsiteX2403" fmla="*/ 719381 w 1059150"/>
                  <a:gd name="connsiteY2403" fmla="*/ 1202597 h 1677459"/>
                  <a:gd name="connsiteX2404" fmla="*/ 719804 w 1059150"/>
                  <a:gd name="connsiteY2404" fmla="*/ 1201163 h 1677459"/>
                  <a:gd name="connsiteX2405" fmla="*/ 719804 w 1059150"/>
                  <a:gd name="connsiteY2405" fmla="*/ 1200741 h 1677459"/>
                  <a:gd name="connsiteX2406" fmla="*/ 719297 w 1059150"/>
                  <a:gd name="connsiteY2406" fmla="*/ 1200572 h 1677459"/>
                  <a:gd name="connsiteX2407" fmla="*/ 718790 w 1059150"/>
                  <a:gd name="connsiteY2407" fmla="*/ 1200572 h 1677459"/>
                  <a:gd name="connsiteX2408" fmla="*/ 718790 w 1059150"/>
                  <a:gd name="connsiteY2408" fmla="*/ 1198547 h 1677459"/>
                  <a:gd name="connsiteX2409" fmla="*/ 719297 w 1059150"/>
                  <a:gd name="connsiteY2409" fmla="*/ 1197535 h 1677459"/>
                  <a:gd name="connsiteX2410" fmla="*/ 719972 w 1059150"/>
                  <a:gd name="connsiteY2410" fmla="*/ 1196354 h 1677459"/>
                  <a:gd name="connsiteX2411" fmla="*/ 721914 w 1059150"/>
                  <a:gd name="connsiteY2411" fmla="*/ 1192725 h 1677459"/>
                  <a:gd name="connsiteX2412" fmla="*/ 721154 w 1059150"/>
                  <a:gd name="connsiteY2412" fmla="*/ 1192050 h 1677459"/>
                  <a:gd name="connsiteX2413" fmla="*/ 720647 w 1059150"/>
                  <a:gd name="connsiteY2413" fmla="*/ 1190279 h 1677459"/>
                  <a:gd name="connsiteX2414" fmla="*/ 720647 w 1059150"/>
                  <a:gd name="connsiteY2414" fmla="*/ 1189266 h 1677459"/>
                  <a:gd name="connsiteX2415" fmla="*/ 720141 w 1059150"/>
                  <a:gd name="connsiteY2415" fmla="*/ 1187578 h 1677459"/>
                  <a:gd name="connsiteX2416" fmla="*/ 719972 w 1059150"/>
                  <a:gd name="connsiteY2416" fmla="*/ 1187410 h 1677459"/>
                  <a:gd name="connsiteX2417" fmla="*/ 719297 w 1059150"/>
                  <a:gd name="connsiteY2417" fmla="*/ 1187241 h 1677459"/>
                  <a:gd name="connsiteX2418" fmla="*/ 719128 w 1059150"/>
                  <a:gd name="connsiteY2418" fmla="*/ 1186988 h 1677459"/>
                  <a:gd name="connsiteX2419" fmla="*/ 718875 w 1059150"/>
                  <a:gd name="connsiteY2419" fmla="*/ 1186566 h 1677459"/>
                  <a:gd name="connsiteX2420" fmla="*/ 718115 w 1059150"/>
                  <a:gd name="connsiteY2420" fmla="*/ 1185216 h 1677459"/>
                  <a:gd name="connsiteX2421" fmla="*/ 718875 w 1059150"/>
                  <a:gd name="connsiteY2421" fmla="*/ 1182600 h 1677459"/>
                  <a:gd name="connsiteX2422" fmla="*/ 718622 w 1059150"/>
                  <a:gd name="connsiteY2422" fmla="*/ 1181757 h 1677459"/>
                  <a:gd name="connsiteX2423" fmla="*/ 718959 w 1059150"/>
                  <a:gd name="connsiteY2423" fmla="*/ 1180491 h 1677459"/>
                  <a:gd name="connsiteX2424" fmla="*/ 719466 w 1059150"/>
                  <a:gd name="connsiteY2424" fmla="*/ 1179394 h 1677459"/>
                  <a:gd name="connsiteX2425" fmla="*/ 719466 w 1059150"/>
                  <a:gd name="connsiteY2425" fmla="*/ 1179141 h 1677459"/>
                  <a:gd name="connsiteX2426" fmla="*/ 719213 w 1059150"/>
                  <a:gd name="connsiteY2426" fmla="*/ 1176863 h 1677459"/>
                  <a:gd name="connsiteX2427" fmla="*/ 718875 w 1059150"/>
                  <a:gd name="connsiteY2427" fmla="*/ 1176525 h 1677459"/>
                  <a:gd name="connsiteX2428" fmla="*/ 718622 w 1059150"/>
                  <a:gd name="connsiteY2428" fmla="*/ 1175935 h 1677459"/>
                  <a:gd name="connsiteX2429" fmla="*/ 719044 w 1059150"/>
                  <a:gd name="connsiteY2429" fmla="*/ 1175007 h 1677459"/>
                  <a:gd name="connsiteX2430" fmla="*/ 718875 w 1059150"/>
                  <a:gd name="connsiteY2430" fmla="*/ 1173825 h 1677459"/>
                  <a:gd name="connsiteX2431" fmla="*/ 719213 w 1059150"/>
                  <a:gd name="connsiteY2431" fmla="*/ 1173150 h 1677459"/>
                  <a:gd name="connsiteX2432" fmla="*/ 719213 w 1059150"/>
                  <a:gd name="connsiteY2432" fmla="*/ 1171210 h 1677459"/>
                  <a:gd name="connsiteX2433" fmla="*/ 720310 w 1059150"/>
                  <a:gd name="connsiteY2433" fmla="*/ 1171210 h 1677459"/>
                  <a:gd name="connsiteX2434" fmla="*/ 721407 w 1059150"/>
                  <a:gd name="connsiteY2434" fmla="*/ 1170029 h 1677459"/>
                  <a:gd name="connsiteX2435" fmla="*/ 721407 w 1059150"/>
                  <a:gd name="connsiteY2435" fmla="*/ 1169691 h 1677459"/>
                  <a:gd name="connsiteX2436" fmla="*/ 721661 w 1059150"/>
                  <a:gd name="connsiteY2436" fmla="*/ 1169691 h 1677459"/>
                  <a:gd name="connsiteX2437" fmla="*/ 722083 w 1059150"/>
                  <a:gd name="connsiteY2437" fmla="*/ 1169944 h 1677459"/>
                  <a:gd name="connsiteX2438" fmla="*/ 722927 w 1059150"/>
                  <a:gd name="connsiteY2438" fmla="*/ 1168679 h 1677459"/>
                  <a:gd name="connsiteX2439" fmla="*/ 722505 w 1059150"/>
                  <a:gd name="connsiteY2439" fmla="*/ 1168172 h 1677459"/>
                  <a:gd name="connsiteX2440" fmla="*/ 722505 w 1059150"/>
                  <a:gd name="connsiteY2440" fmla="*/ 1167582 h 1677459"/>
                  <a:gd name="connsiteX2441" fmla="*/ 722927 w 1059150"/>
                  <a:gd name="connsiteY2441" fmla="*/ 1167160 h 1677459"/>
                  <a:gd name="connsiteX2442" fmla="*/ 723771 w 1059150"/>
                  <a:gd name="connsiteY2442" fmla="*/ 1165472 h 1677459"/>
                  <a:gd name="connsiteX2443" fmla="*/ 724108 w 1059150"/>
                  <a:gd name="connsiteY2443" fmla="*/ 1165303 h 1677459"/>
                  <a:gd name="connsiteX2444" fmla="*/ 724531 w 1059150"/>
                  <a:gd name="connsiteY2444" fmla="*/ 1165303 h 1677459"/>
                  <a:gd name="connsiteX2445" fmla="*/ 725881 w 1059150"/>
                  <a:gd name="connsiteY2445" fmla="*/ 1162688 h 1677459"/>
                  <a:gd name="connsiteX2446" fmla="*/ 726894 w 1059150"/>
                  <a:gd name="connsiteY2446" fmla="*/ 1161000 h 1677459"/>
                  <a:gd name="connsiteX2447" fmla="*/ 727738 w 1059150"/>
                  <a:gd name="connsiteY2447" fmla="*/ 1159229 h 1677459"/>
                  <a:gd name="connsiteX2448" fmla="*/ 727738 w 1059150"/>
                  <a:gd name="connsiteY2448" fmla="*/ 1158638 h 1677459"/>
                  <a:gd name="connsiteX2449" fmla="*/ 739978 w 1059150"/>
                  <a:gd name="connsiteY2449" fmla="*/ 1152900 h 1677459"/>
                  <a:gd name="connsiteX2450" fmla="*/ 741160 w 1059150"/>
                  <a:gd name="connsiteY2450" fmla="*/ 1150707 h 1677459"/>
                  <a:gd name="connsiteX2451" fmla="*/ 745550 w 1059150"/>
                  <a:gd name="connsiteY2451" fmla="*/ 1142185 h 1677459"/>
                  <a:gd name="connsiteX2452" fmla="*/ 740991 w 1059150"/>
                  <a:gd name="connsiteY2452" fmla="*/ 1130541 h 1677459"/>
                  <a:gd name="connsiteX2453" fmla="*/ 734998 w 1059150"/>
                  <a:gd name="connsiteY2453" fmla="*/ 1125225 h 1677459"/>
                  <a:gd name="connsiteX2454" fmla="*/ 733141 w 1059150"/>
                  <a:gd name="connsiteY2454" fmla="*/ 1115522 h 1677459"/>
                  <a:gd name="connsiteX2455" fmla="*/ 733647 w 1059150"/>
                  <a:gd name="connsiteY2455" fmla="*/ 1106410 h 1677459"/>
                  <a:gd name="connsiteX2456" fmla="*/ 734154 w 1059150"/>
                  <a:gd name="connsiteY2456" fmla="*/ 1103710 h 1677459"/>
                  <a:gd name="connsiteX2457" fmla="*/ 734998 w 1059150"/>
                  <a:gd name="connsiteY2457" fmla="*/ 1102950 h 1677459"/>
                  <a:gd name="connsiteX2458" fmla="*/ 735336 w 1059150"/>
                  <a:gd name="connsiteY2458" fmla="*/ 1102107 h 1677459"/>
                  <a:gd name="connsiteX2459" fmla="*/ 735842 w 1059150"/>
                  <a:gd name="connsiteY2459" fmla="*/ 1101432 h 1677459"/>
                  <a:gd name="connsiteX2460" fmla="*/ 740147 w 1059150"/>
                  <a:gd name="connsiteY2460" fmla="*/ 1103794 h 1677459"/>
                  <a:gd name="connsiteX2461" fmla="*/ 740569 w 1059150"/>
                  <a:gd name="connsiteY2461" fmla="*/ 1103794 h 1677459"/>
                  <a:gd name="connsiteX2462" fmla="*/ 743271 w 1059150"/>
                  <a:gd name="connsiteY2462" fmla="*/ 1099406 h 1677459"/>
                  <a:gd name="connsiteX2463" fmla="*/ 743271 w 1059150"/>
                  <a:gd name="connsiteY2463" fmla="*/ 1097466 h 1677459"/>
                  <a:gd name="connsiteX2464" fmla="*/ 744284 w 1059150"/>
                  <a:gd name="connsiteY2464" fmla="*/ 1097803 h 1677459"/>
                  <a:gd name="connsiteX2465" fmla="*/ 746478 w 1059150"/>
                  <a:gd name="connsiteY2465" fmla="*/ 1097803 h 1677459"/>
                  <a:gd name="connsiteX2466" fmla="*/ 747069 w 1059150"/>
                  <a:gd name="connsiteY2466" fmla="*/ 1097635 h 1677459"/>
                  <a:gd name="connsiteX2467" fmla="*/ 749349 w 1059150"/>
                  <a:gd name="connsiteY2467" fmla="*/ 1094850 h 1677459"/>
                  <a:gd name="connsiteX2468" fmla="*/ 749349 w 1059150"/>
                  <a:gd name="connsiteY2468" fmla="*/ 1093163 h 1677459"/>
                  <a:gd name="connsiteX2469" fmla="*/ 749855 w 1059150"/>
                  <a:gd name="connsiteY2469" fmla="*/ 1092825 h 1677459"/>
                  <a:gd name="connsiteX2470" fmla="*/ 750362 w 1059150"/>
                  <a:gd name="connsiteY2470" fmla="*/ 1092572 h 1677459"/>
                  <a:gd name="connsiteX2471" fmla="*/ 751628 w 1059150"/>
                  <a:gd name="connsiteY2471" fmla="*/ 1092572 h 1677459"/>
                  <a:gd name="connsiteX2472" fmla="*/ 751796 w 1059150"/>
                  <a:gd name="connsiteY2472" fmla="*/ 1092910 h 1677459"/>
                  <a:gd name="connsiteX2473" fmla="*/ 751206 w 1059150"/>
                  <a:gd name="connsiteY2473" fmla="*/ 1093078 h 1677459"/>
                  <a:gd name="connsiteX2474" fmla="*/ 751206 w 1059150"/>
                  <a:gd name="connsiteY2474" fmla="*/ 1093416 h 1677459"/>
                  <a:gd name="connsiteX2475" fmla="*/ 753991 w 1059150"/>
                  <a:gd name="connsiteY2475" fmla="*/ 1092403 h 1677459"/>
                  <a:gd name="connsiteX2476" fmla="*/ 755595 w 1059150"/>
                  <a:gd name="connsiteY2476" fmla="*/ 1091644 h 1677459"/>
                  <a:gd name="connsiteX2477" fmla="*/ 755764 w 1059150"/>
                  <a:gd name="connsiteY2477" fmla="*/ 1091644 h 1677459"/>
                  <a:gd name="connsiteX2478" fmla="*/ 755933 w 1059150"/>
                  <a:gd name="connsiteY2478" fmla="*/ 1091475 h 1677459"/>
                  <a:gd name="connsiteX2479" fmla="*/ 756102 w 1059150"/>
                  <a:gd name="connsiteY2479" fmla="*/ 1091307 h 1677459"/>
                  <a:gd name="connsiteX2480" fmla="*/ 755933 w 1059150"/>
                  <a:gd name="connsiteY2480" fmla="*/ 1091053 h 1677459"/>
                  <a:gd name="connsiteX2481" fmla="*/ 756861 w 1059150"/>
                  <a:gd name="connsiteY2481" fmla="*/ 1089957 h 1677459"/>
                  <a:gd name="connsiteX2482" fmla="*/ 757537 w 1059150"/>
                  <a:gd name="connsiteY2482" fmla="*/ 1088522 h 1677459"/>
                  <a:gd name="connsiteX2483" fmla="*/ 757790 w 1059150"/>
                  <a:gd name="connsiteY2483" fmla="*/ 1087678 h 1677459"/>
                  <a:gd name="connsiteX2484" fmla="*/ 757790 w 1059150"/>
                  <a:gd name="connsiteY2484" fmla="*/ 1086413 h 1677459"/>
                  <a:gd name="connsiteX2485" fmla="*/ 757621 w 1059150"/>
                  <a:gd name="connsiteY2485" fmla="*/ 1085991 h 1677459"/>
                  <a:gd name="connsiteX2486" fmla="*/ 757621 w 1059150"/>
                  <a:gd name="connsiteY2486" fmla="*/ 1085822 h 1677459"/>
                  <a:gd name="connsiteX2487" fmla="*/ 757368 w 1059150"/>
                  <a:gd name="connsiteY2487" fmla="*/ 1085232 h 1677459"/>
                  <a:gd name="connsiteX2488" fmla="*/ 761251 w 1059150"/>
                  <a:gd name="connsiteY2488" fmla="*/ 1076288 h 1677459"/>
                  <a:gd name="connsiteX2489" fmla="*/ 767329 w 1059150"/>
                  <a:gd name="connsiteY2489" fmla="*/ 1068188 h 1677459"/>
                  <a:gd name="connsiteX2490" fmla="*/ 767582 w 1059150"/>
                  <a:gd name="connsiteY2490" fmla="*/ 1067513 h 1677459"/>
                  <a:gd name="connsiteX2491" fmla="*/ 767582 w 1059150"/>
                  <a:gd name="connsiteY2491" fmla="*/ 1066922 h 1677459"/>
                  <a:gd name="connsiteX2492" fmla="*/ 765387 w 1059150"/>
                  <a:gd name="connsiteY2492" fmla="*/ 1062450 h 1677459"/>
                  <a:gd name="connsiteX2493" fmla="*/ 764712 w 1059150"/>
                  <a:gd name="connsiteY2493" fmla="*/ 1060594 h 1677459"/>
                  <a:gd name="connsiteX2494" fmla="*/ 762517 w 1059150"/>
                  <a:gd name="connsiteY2494" fmla="*/ 1053506 h 1677459"/>
                  <a:gd name="connsiteX2495" fmla="*/ 760660 w 1059150"/>
                  <a:gd name="connsiteY2495" fmla="*/ 1047432 h 1677459"/>
                  <a:gd name="connsiteX2496" fmla="*/ 759394 w 1059150"/>
                  <a:gd name="connsiteY2496" fmla="*/ 1046672 h 1677459"/>
                  <a:gd name="connsiteX2497" fmla="*/ 754245 w 1059150"/>
                  <a:gd name="connsiteY2497" fmla="*/ 1043550 h 1677459"/>
                  <a:gd name="connsiteX2498" fmla="*/ 752725 w 1059150"/>
                  <a:gd name="connsiteY2498" fmla="*/ 1042622 h 1677459"/>
                  <a:gd name="connsiteX2499" fmla="*/ 752894 w 1059150"/>
                  <a:gd name="connsiteY2499" fmla="*/ 1037053 h 1677459"/>
                  <a:gd name="connsiteX2500" fmla="*/ 754836 w 1059150"/>
                  <a:gd name="connsiteY2500" fmla="*/ 1035113 h 1677459"/>
                  <a:gd name="connsiteX2501" fmla="*/ 755089 w 1059150"/>
                  <a:gd name="connsiteY2501" fmla="*/ 1034691 h 1677459"/>
                  <a:gd name="connsiteX2502" fmla="*/ 752050 w 1059150"/>
                  <a:gd name="connsiteY2502" fmla="*/ 1034185 h 1677459"/>
                  <a:gd name="connsiteX2503" fmla="*/ 751037 w 1059150"/>
                  <a:gd name="connsiteY2503" fmla="*/ 1034944 h 1677459"/>
                  <a:gd name="connsiteX2504" fmla="*/ 750615 w 1059150"/>
                  <a:gd name="connsiteY2504" fmla="*/ 1035366 h 1677459"/>
                  <a:gd name="connsiteX2505" fmla="*/ 750277 w 1059150"/>
                  <a:gd name="connsiteY2505" fmla="*/ 1035535 h 1677459"/>
                  <a:gd name="connsiteX2506" fmla="*/ 749517 w 1059150"/>
                  <a:gd name="connsiteY2506" fmla="*/ 1035366 h 1677459"/>
                  <a:gd name="connsiteX2507" fmla="*/ 748926 w 1059150"/>
                  <a:gd name="connsiteY2507" fmla="*/ 1034944 h 1677459"/>
                  <a:gd name="connsiteX2508" fmla="*/ 748082 w 1059150"/>
                  <a:gd name="connsiteY2508" fmla="*/ 1034100 h 1677459"/>
                  <a:gd name="connsiteX2509" fmla="*/ 747745 w 1059150"/>
                  <a:gd name="connsiteY2509" fmla="*/ 1033341 h 1677459"/>
                  <a:gd name="connsiteX2510" fmla="*/ 747576 w 1059150"/>
                  <a:gd name="connsiteY2510" fmla="*/ 1031738 h 1677459"/>
                  <a:gd name="connsiteX2511" fmla="*/ 747407 w 1059150"/>
                  <a:gd name="connsiteY2511" fmla="*/ 1031316 h 1677459"/>
                  <a:gd name="connsiteX2512" fmla="*/ 747154 w 1059150"/>
                  <a:gd name="connsiteY2512" fmla="*/ 1030894 h 1677459"/>
                  <a:gd name="connsiteX2513" fmla="*/ 746732 w 1059150"/>
                  <a:gd name="connsiteY2513" fmla="*/ 1030388 h 1677459"/>
                  <a:gd name="connsiteX2514" fmla="*/ 743946 w 1059150"/>
                  <a:gd name="connsiteY2514" fmla="*/ 1028616 h 1677459"/>
                  <a:gd name="connsiteX2515" fmla="*/ 743186 w 1059150"/>
                  <a:gd name="connsiteY2515" fmla="*/ 1027688 h 1677459"/>
                  <a:gd name="connsiteX2516" fmla="*/ 742595 w 1059150"/>
                  <a:gd name="connsiteY2516" fmla="*/ 1026844 h 1677459"/>
                  <a:gd name="connsiteX2517" fmla="*/ 742342 w 1059150"/>
                  <a:gd name="connsiteY2517" fmla="*/ 1026000 h 1677459"/>
                  <a:gd name="connsiteX2518" fmla="*/ 741920 w 1059150"/>
                  <a:gd name="connsiteY2518" fmla="*/ 1024650 h 1677459"/>
                  <a:gd name="connsiteX2519" fmla="*/ 741920 w 1059150"/>
                  <a:gd name="connsiteY2519" fmla="*/ 1023975 h 1677459"/>
                  <a:gd name="connsiteX2520" fmla="*/ 741498 w 1059150"/>
                  <a:gd name="connsiteY2520" fmla="*/ 1022456 h 1677459"/>
                  <a:gd name="connsiteX2521" fmla="*/ 741667 w 1059150"/>
                  <a:gd name="connsiteY2521" fmla="*/ 1019841 h 1677459"/>
                  <a:gd name="connsiteX2522" fmla="*/ 741667 w 1059150"/>
                  <a:gd name="connsiteY2522" fmla="*/ 1019082 h 1677459"/>
                  <a:gd name="connsiteX2523" fmla="*/ 741414 w 1059150"/>
                  <a:gd name="connsiteY2523" fmla="*/ 1018575 h 1677459"/>
                  <a:gd name="connsiteX2524" fmla="*/ 740823 w 1059150"/>
                  <a:gd name="connsiteY2524" fmla="*/ 1017647 h 1677459"/>
                  <a:gd name="connsiteX2525" fmla="*/ 740823 w 1059150"/>
                  <a:gd name="connsiteY2525" fmla="*/ 1017225 h 1677459"/>
                  <a:gd name="connsiteX2526" fmla="*/ 741076 w 1059150"/>
                  <a:gd name="connsiteY2526" fmla="*/ 1016888 h 1677459"/>
                  <a:gd name="connsiteX2527" fmla="*/ 741329 w 1059150"/>
                  <a:gd name="connsiteY2527" fmla="*/ 1016297 h 1677459"/>
                  <a:gd name="connsiteX2528" fmla="*/ 740316 w 1059150"/>
                  <a:gd name="connsiteY2528" fmla="*/ 1013850 h 1677459"/>
                  <a:gd name="connsiteX2529" fmla="*/ 739810 w 1059150"/>
                  <a:gd name="connsiteY2529" fmla="*/ 1013260 h 1677459"/>
                  <a:gd name="connsiteX2530" fmla="*/ 737868 w 1059150"/>
                  <a:gd name="connsiteY2530" fmla="*/ 1012163 h 1677459"/>
                  <a:gd name="connsiteX2531" fmla="*/ 736095 w 1059150"/>
                  <a:gd name="connsiteY2531" fmla="*/ 1008113 h 1677459"/>
                  <a:gd name="connsiteX2532" fmla="*/ 734660 w 1059150"/>
                  <a:gd name="connsiteY2532" fmla="*/ 1005919 h 1677459"/>
                  <a:gd name="connsiteX2533" fmla="*/ 733394 w 1059150"/>
                  <a:gd name="connsiteY2533" fmla="*/ 1002628 h 1677459"/>
                  <a:gd name="connsiteX2534" fmla="*/ 731115 w 1059150"/>
                  <a:gd name="connsiteY2534" fmla="*/ 996216 h 1677459"/>
                  <a:gd name="connsiteX2535" fmla="*/ 729258 w 1059150"/>
                  <a:gd name="connsiteY2535" fmla="*/ 995372 h 1677459"/>
                  <a:gd name="connsiteX2536" fmla="*/ 728751 w 1059150"/>
                  <a:gd name="connsiteY2536" fmla="*/ 994866 h 1677459"/>
                  <a:gd name="connsiteX2537" fmla="*/ 728414 w 1059150"/>
                  <a:gd name="connsiteY2537" fmla="*/ 994697 h 1677459"/>
                  <a:gd name="connsiteX2538" fmla="*/ 728245 w 1059150"/>
                  <a:gd name="connsiteY2538" fmla="*/ 994444 h 1677459"/>
                  <a:gd name="connsiteX2539" fmla="*/ 726472 w 1059150"/>
                  <a:gd name="connsiteY2539" fmla="*/ 990900 h 1677459"/>
                  <a:gd name="connsiteX2540" fmla="*/ 726219 w 1059150"/>
                  <a:gd name="connsiteY2540" fmla="*/ 989972 h 1677459"/>
                  <a:gd name="connsiteX2541" fmla="*/ 726557 w 1059150"/>
                  <a:gd name="connsiteY2541" fmla="*/ 987610 h 1677459"/>
                  <a:gd name="connsiteX2542" fmla="*/ 726303 w 1059150"/>
                  <a:gd name="connsiteY2542" fmla="*/ 986935 h 1677459"/>
                  <a:gd name="connsiteX2543" fmla="*/ 726894 w 1059150"/>
                  <a:gd name="connsiteY2543" fmla="*/ 982969 h 1677459"/>
                  <a:gd name="connsiteX2544" fmla="*/ 727232 w 1059150"/>
                  <a:gd name="connsiteY2544" fmla="*/ 981366 h 1677459"/>
                  <a:gd name="connsiteX2545" fmla="*/ 727401 w 1059150"/>
                  <a:gd name="connsiteY2545" fmla="*/ 980607 h 1677459"/>
                  <a:gd name="connsiteX2546" fmla="*/ 727401 w 1059150"/>
                  <a:gd name="connsiteY2546" fmla="*/ 980269 h 1677459"/>
                  <a:gd name="connsiteX2547" fmla="*/ 726050 w 1059150"/>
                  <a:gd name="connsiteY2547" fmla="*/ 978582 h 1677459"/>
                  <a:gd name="connsiteX2548" fmla="*/ 720563 w 1059150"/>
                  <a:gd name="connsiteY2548" fmla="*/ 966432 h 1677459"/>
                  <a:gd name="connsiteX2549" fmla="*/ 718875 w 1059150"/>
                  <a:gd name="connsiteY2549" fmla="*/ 963141 h 1677459"/>
                  <a:gd name="connsiteX2550" fmla="*/ 715498 w 1059150"/>
                  <a:gd name="connsiteY2550" fmla="*/ 957403 h 1677459"/>
                  <a:gd name="connsiteX2551" fmla="*/ 714907 w 1059150"/>
                  <a:gd name="connsiteY2551" fmla="*/ 955800 h 1677459"/>
                  <a:gd name="connsiteX2552" fmla="*/ 712206 w 1059150"/>
                  <a:gd name="connsiteY2552" fmla="*/ 952003 h 1677459"/>
                  <a:gd name="connsiteX2553" fmla="*/ 712037 w 1059150"/>
                  <a:gd name="connsiteY2553" fmla="*/ 946688 h 1677459"/>
                  <a:gd name="connsiteX2554" fmla="*/ 711869 w 1059150"/>
                  <a:gd name="connsiteY2554" fmla="*/ 946013 h 1677459"/>
                  <a:gd name="connsiteX2555" fmla="*/ 711615 w 1059150"/>
                  <a:gd name="connsiteY2555" fmla="*/ 945506 h 1677459"/>
                  <a:gd name="connsiteX2556" fmla="*/ 707310 w 1059150"/>
                  <a:gd name="connsiteY2556" fmla="*/ 941963 h 1677459"/>
                  <a:gd name="connsiteX2557" fmla="*/ 704862 w 1059150"/>
                  <a:gd name="connsiteY2557" fmla="*/ 939685 h 1677459"/>
                  <a:gd name="connsiteX2558" fmla="*/ 701485 w 1059150"/>
                  <a:gd name="connsiteY2558" fmla="*/ 937322 h 1677459"/>
                  <a:gd name="connsiteX2559" fmla="*/ 701232 w 1059150"/>
                  <a:gd name="connsiteY2559" fmla="*/ 936731 h 1677459"/>
                  <a:gd name="connsiteX2560" fmla="*/ 700135 w 1059150"/>
                  <a:gd name="connsiteY2560" fmla="*/ 935888 h 1677459"/>
                  <a:gd name="connsiteX2561" fmla="*/ 698700 w 1059150"/>
                  <a:gd name="connsiteY2561" fmla="*/ 934453 h 1677459"/>
                  <a:gd name="connsiteX2562" fmla="*/ 697687 w 1059150"/>
                  <a:gd name="connsiteY2562" fmla="*/ 932935 h 1677459"/>
                  <a:gd name="connsiteX2563" fmla="*/ 696843 w 1059150"/>
                  <a:gd name="connsiteY2563" fmla="*/ 932175 h 1677459"/>
                  <a:gd name="connsiteX2564" fmla="*/ 696336 w 1059150"/>
                  <a:gd name="connsiteY2564" fmla="*/ 929897 h 1677459"/>
                  <a:gd name="connsiteX2565" fmla="*/ 696505 w 1059150"/>
                  <a:gd name="connsiteY2565" fmla="*/ 927366 h 1677459"/>
                  <a:gd name="connsiteX2566" fmla="*/ 696505 w 1059150"/>
                  <a:gd name="connsiteY2566" fmla="*/ 926353 h 1677459"/>
                  <a:gd name="connsiteX2567" fmla="*/ 697011 w 1059150"/>
                  <a:gd name="connsiteY2567" fmla="*/ 923822 h 1677459"/>
                  <a:gd name="connsiteX2568" fmla="*/ 696843 w 1059150"/>
                  <a:gd name="connsiteY2568" fmla="*/ 923485 h 1677459"/>
                  <a:gd name="connsiteX2569" fmla="*/ 698700 w 1059150"/>
                  <a:gd name="connsiteY2569" fmla="*/ 918760 h 1677459"/>
                  <a:gd name="connsiteX2570" fmla="*/ 697349 w 1059150"/>
                  <a:gd name="connsiteY2570" fmla="*/ 914878 h 1677459"/>
                  <a:gd name="connsiteX2571" fmla="*/ 697349 w 1059150"/>
                  <a:gd name="connsiteY2571" fmla="*/ 913950 h 1677459"/>
                  <a:gd name="connsiteX2572" fmla="*/ 697096 w 1059150"/>
                  <a:gd name="connsiteY2572" fmla="*/ 912853 h 1677459"/>
                  <a:gd name="connsiteX2573" fmla="*/ 696336 w 1059150"/>
                  <a:gd name="connsiteY2573" fmla="*/ 910913 h 1677459"/>
                  <a:gd name="connsiteX2574" fmla="*/ 695492 w 1059150"/>
                  <a:gd name="connsiteY2574" fmla="*/ 907369 h 1677459"/>
                  <a:gd name="connsiteX2575" fmla="*/ 694732 w 1059150"/>
                  <a:gd name="connsiteY2575" fmla="*/ 905260 h 1677459"/>
                  <a:gd name="connsiteX2576" fmla="*/ 694141 w 1059150"/>
                  <a:gd name="connsiteY2576" fmla="*/ 903657 h 1677459"/>
                  <a:gd name="connsiteX2577" fmla="*/ 694648 w 1059150"/>
                  <a:gd name="connsiteY2577" fmla="*/ 903235 h 1677459"/>
                  <a:gd name="connsiteX2578" fmla="*/ 694986 w 1059150"/>
                  <a:gd name="connsiteY2578" fmla="*/ 902560 h 1677459"/>
                  <a:gd name="connsiteX2579" fmla="*/ 694986 w 1059150"/>
                  <a:gd name="connsiteY2579" fmla="*/ 901632 h 1677459"/>
                  <a:gd name="connsiteX2580" fmla="*/ 693888 w 1059150"/>
                  <a:gd name="connsiteY2580" fmla="*/ 899775 h 1677459"/>
                  <a:gd name="connsiteX2581" fmla="*/ 692453 w 1059150"/>
                  <a:gd name="connsiteY2581" fmla="*/ 898257 h 1677459"/>
                  <a:gd name="connsiteX2582" fmla="*/ 692453 w 1059150"/>
                  <a:gd name="connsiteY2582" fmla="*/ 897835 h 1677459"/>
                  <a:gd name="connsiteX2583" fmla="*/ 693297 w 1059150"/>
                  <a:gd name="connsiteY2583" fmla="*/ 895894 h 1677459"/>
                  <a:gd name="connsiteX2584" fmla="*/ 693466 w 1059150"/>
                  <a:gd name="connsiteY2584" fmla="*/ 894122 h 1677459"/>
                  <a:gd name="connsiteX2585" fmla="*/ 691609 w 1059150"/>
                  <a:gd name="connsiteY2585" fmla="*/ 891591 h 1677459"/>
                  <a:gd name="connsiteX2586" fmla="*/ 691271 w 1059150"/>
                  <a:gd name="connsiteY2586" fmla="*/ 888891 h 1677459"/>
                  <a:gd name="connsiteX2587" fmla="*/ 690765 w 1059150"/>
                  <a:gd name="connsiteY2587" fmla="*/ 888469 h 1677459"/>
                  <a:gd name="connsiteX2588" fmla="*/ 689076 w 1059150"/>
                  <a:gd name="connsiteY2588" fmla="*/ 884672 h 1677459"/>
                  <a:gd name="connsiteX2589" fmla="*/ 687810 w 1059150"/>
                  <a:gd name="connsiteY2589" fmla="*/ 883660 h 1677459"/>
                  <a:gd name="connsiteX2590" fmla="*/ 686713 w 1059150"/>
                  <a:gd name="connsiteY2590" fmla="*/ 881466 h 1677459"/>
                  <a:gd name="connsiteX2591" fmla="*/ 686713 w 1059150"/>
                  <a:gd name="connsiteY2591" fmla="*/ 880285 h 1677459"/>
                  <a:gd name="connsiteX2592" fmla="*/ 684771 w 1059150"/>
                  <a:gd name="connsiteY2592" fmla="*/ 876319 h 1677459"/>
                  <a:gd name="connsiteX2593" fmla="*/ 684012 w 1059150"/>
                  <a:gd name="connsiteY2593" fmla="*/ 875138 h 1677459"/>
                  <a:gd name="connsiteX2594" fmla="*/ 684012 w 1059150"/>
                  <a:gd name="connsiteY2594" fmla="*/ 872944 h 1677459"/>
                  <a:gd name="connsiteX2595" fmla="*/ 683758 w 1059150"/>
                  <a:gd name="connsiteY2595" fmla="*/ 872775 h 1677459"/>
                  <a:gd name="connsiteX2596" fmla="*/ 683252 w 1059150"/>
                  <a:gd name="connsiteY2596" fmla="*/ 872775 h 1677459"/>
                  <a:gd name="connsiteX2597" fmla="*/ 682999 w 1059150"/>
                  <a:gd name="connsiteY2597" fmla="*/ 872353 h 1677459"/>
                  <a:gd name="connsiteX2598" fmla="*/ 682999 w 1059150"/>
                  <a:gd name="connsiteY2598" fmla="*/ 871256 h 1677459"/>
                  <a:gd name="connsiteX2599" fmla="*/ 683590 w 1059150"/>
                  <a:gd name="connsiteY2599" fmla="*/ 870666 h 1677459"/>
                  <a:gd name="connsiteX2600" fmla="*/ 684434 w 1059150"/>
                  <a:gd name="connsiteY2600" fmla="*/ 868725 h 1677459"/>
                  <a:gd name="connsiteX2601" fmla="*/ 685531 w 1059150"/>
                  <a:gd name="connsiteY2601" fmla="*/ 867544 h 1677459"/>
                  <a:gd name="connsiteX2602" fmla="*/ 685784 w 1059150"/>
                  <a:gd name="connsiteY2602" fmla="*/ 867122 h 1677459"/>
                  <a:gd name="connsiteX2603" fmla="*/ 685953 w 1059150"/>
                  <a:gd name="connsiteY2603" fmla="*/ 866363 h 1677459"/>
                  <a:gd name="connsiteX2604" fmla="*/ 686882 w 1059150"/>
                  <a:gd name="connsiteY2604" fmla="*/ 865181 h 1677459"/>
                  <a:gd name="connsiteX2605" fmla="*/ 687051 w 1059150"/>
                  <a:gd name="connsiteY2605" fmla="*/ 864422 h 1677459"/>
                  <a:gd name="connsiteX2606" fmla="*/ 688232 w 1059150"/>
                  <a:gd name="connsiteY2606" fmla="*/ 862988 h 1677459"/>
                  <a:gd name="connsiteX2607" fmla="*/ 687979 w 1059150"/>
                  <a:gd name="connsiteY2607" fmla="*/ 862988 h 1677459"/>
                  <a:gd name="connsiteX2608" fmla="*/ 687726 w 1059150"/>
                  <a:gd name="connsiteY2608" fmla="*/ 862819 h 1677459"/>
                  <a:gd name="connsiteX2609" fmla="*/ 687726 w 1059150"/>
                  <a:gd name="connsiteY2609" fmla="*/ 862566 h 1677459"/>
                  <a:gd name="connsiteX2610" fmla="*/ 687473 w 1059150"/>
                  <a:gd name="connsiteY2610" fmla="*/ 862397 h 1677459"/>
                  <a:gd name="connsiteX2611" fmla="*/ 686882 w 1059150"/>
                  <a:gd name="connsiteY2611" fmla="*/ 862566 h 1677459"/>
                  <a:gd name="connsiteX2612" fmla="*/ 686713 w 1059150"/>
                  <a:gd name="connsiteY2612" fmla="*/ 862397 h 1677459"/>
                  <a:gd name="connsiteX2613" fmla="*/ 686460 w 1059150"/>
                  <a:gd name="connsiteY2613" fmla="*/ 861385 h 1677459"/>
                  <a:gd name="connsiteX2614" fmla="*/ 686460 w 1059150"/>
                  <a:gd name="connsiteY2614" fmla="*/ 861047 h 1677459"/>
                  <a:gd name="connsiteX2615" fmla="*/ 686713 w 1059150"/>
                  <a:gd name="connsiteY2615" fmla="*/ 860541 h 1677459"/>
                  <a:gd name="connsiteX2616" fmla="*/ 686713 w 1059150"/>
                  <a:gd name="connsiteY2616" fmla="*/ 859444 h 1677459"/>
                  <a:gd name="connsiteX2617" fmla="*/ 686038 w 1059150"/>
                  <a:gd name="connsiteY2617" fmla="*/ 858938 h 1677459"/>
                  <a:gd name="connsiteX2618" fmla="*/ 684349 w 1059150"/>
                  <a:gd name="connsiteY2618" fmla="*/ 859107 h 1677459"/>
                  <a:gd name="connsiteX2619" fmla="*/ 684096 w 1059150"/>
                  <a:gd name="connsiteY2619" fmla="*/ 857925 h 1677459"/>
                  <a:gd name="connsiteX2620" fmla="*/ 683674 w 1059150"/>
                  <a:gd name="connsiteY2620" fmla="*/ 855563 h 1677459"/>
                  <a:gd name="connsiteX2621" fmla="*/ 685447 w 1059150"/>
                  <a:gd name="connsiteY2621" fmla="*/ 853453 h 1677459"/>
                  <a:gd name="connsiteX2622" fmla="*/ 685278 w 1059150"/>
                  <a:gd name="connsiteY2622" fmla="*/ 852778 h 1677459"/>
                  <a:gd name="connsiteX2623" fmla="*/ 683590 w 1059150"/>
                  <a:gd name="connsiteY2623" fmla="*/ 852103 h 1677459"/>
                  <a:gd name="connsiteX2624" fmla="*/ 681901 w 1059150"/>
                  <a:gd name="connsiteY2624" fmla="*/ 849235 h 1677459"/>
                  <a:gd name="connsiteX2625" fmla="*/ 682408 w 1059150"/>
                  <a:gd name="connsiteY2625" fmla="*/ 843666 h 1677459"/>
                  <a:gd name="connsiteX2626" fmla="*/ 682408 w 1059150"/>
                  <a:gd name="connsiteY2626" fmla="*/ 842147 h 1677459"/>
                  <a:gd name="connsiteX2627" fmla="*/ 681310 w 1059150"/>
                  <a:gd name="connsiteY2627" fmla="*/ 840966 h 1677459"/>
                  <a:gd name="connsiteX2628" fmla="*/ 682323 w 1059150"/>
                  <a:gd name="connsiteY2628" fmla="*/ 838688 h 1677459"/>
                  <a:gd name="connsiteX2629" fmla="*/ 682154 w 1059150"/>
                  <a:gd name="connsiteY2629" fmla="*/ 835988 h 1677459"/>
                  <a:gd name="connsiteX2630" fmla="*/ 680129 w 1059150"/>
                  <a:gd name="connsiteY2630" fmla="*/ 826369 h 1677459"/>
                  <a:gd name="connsiteX2631" fmla="*/ 678947 w 1059150"/>
                  <a:gd name="connsiteY2631" fmla="*/ 822825 h 1677459"/>
                  <a:gd name="connsiteX2632" fmla="*/ 679200 w 1059150"/>
                  <a:gd name="connsiteY2632" fmla="*/ 821728 h 1677459"/>
                  <a:gd name="connsiteX2633" fmla="*/ 679031 w 1059150"/>
                  <a:gd name="connsiteY2633" fmla="*/ 821222 h 1677459"/>
                  <a:gd name="connsiteX2634" fmla="*/ 678693 w 1059150"/>
                  <a:gd name="connsiteY2634" fmla="*/ 809831 h 1677459"/>
                  <a:gd name="connsiteX2635" fmla="*/ 677258 w 1059150"/>
                  <a:gd name="connsiteY2635" fmla="*/ 809831 h 1677459"/>
                  <a:gd name="connsiteX2636" fmla="*/ 677258 w 1059150"/>
                  <a:gd name="connsiteY2636" fmla="*/ 809325 h 1677459"/>
                  <a:gd name="connsiteX2637" fmla="*/ 678693 w 1059150"/>
                  <a:gd name="connsiteY2637" fmla="*/ 809325 h 1677459"/>
                  <a:gd name="connsiteX2638" fmla="*/ 678862 w 1059150"/>
                  <a:gd name="connsiteY2638" fmla="*/ 807469 h 1677459"/>
                  <a:gd name="connsiteX2639" fmla="*/ 680044 w 1059150"/>
                  <a:gd name="connsiteY2639" fmla="*/ 803419 h 1677459"/>
                  <a:gd name="connsiteX2640" fmla="*/ 681141 w 1059150"/>
                  <a:gd name="connsiteY2640" fmla="*/ 798610 h 1677459"/>
                  <a:gd name="connsiteX2641" fmla="*/ 682408 w 1059150"/>
                  <a:gd name="connsiteY2641" fmla="*/ 796163 h 1677459"/>
                  <a:gd name="connsiteX2642" fmla="*/ 685784 w 1059150"/>
                  <a:gd name="connsiteY2642" fmla="*/ 793716 h 1677459"/>
                  <a:gd name="connsiteX2643" fmla="*/ 687051 w 1059150"/>
                  <a:gd name="connsiteY2643" fmla="*/ 792028 h 1677459"/>
                  <a:gd name="connsiteX2644" fmla="*/ 691440 w 1059150"/>
                  <a:gd name="connsiteY2644" fmla="*/ 790425 h 1677459"/>
                  <a:gd name="connsiteX2645" fmla="*/ 695745 w 1059150"/>
                  <a:gd name="connsiteY2645" fmla="*/ 786291 h 1677459"/>
                  <a:gd name="connsiteX2646" fmla="*/ 707141 w 1059150"/>
                  <a:gd name="connsiteY2646" fmla="*/ 784435 h 1677459"/>
                  <a:gd name="connsiteX2647" fmla="*/ 709420 w 1059150"/>
                  <a:gd name="connsiteY2647" fmla="*/ 779457 h 1677459"/>
                  <a:gd name="connsiteX2648" fmla="*/ 712628 w 1059150"/>
                  <a:gd name="connsiteY2648" fmla="*/ 776588 h 1677459"/>
                  <a:gd name="connsiteX2649" fmla="*/ 713726 w 1059150"/>
                  <a:gd name="connsiteY2649" fmla="*/ 774816 h 1677459"/>
                  <a:gd name="connsiteX2650" fmla="*/ 717186 w 1059150"/>
                  <a:gd name="connsiteY2650" fmla="*/ 773213 h 1677459"/>
                  <a:gd name="connsiteX2651" fmla="*/ 718284 w 1059150"/>
                  <a:gd name="connsiteY2651" fmla="*/ 773382 h 1677459"/>
                  <a:gd name="connsiteX2652" fmla="*/ 719804 w 1059150"/>
                  <a:gd name="connsiteY2652" fmla="*/ 773719 h 1677459"/>
                  <a:gd name="connsiteX2653" fmla="*/ 721407 w 1059150"/>
                  <a:gd name="connsiteY2653" fmla="*/ 773466 h 1677459"/>
                  <a:gd name="connsiteX2654" fmla="*/ 722083 w 1059150"/>
                  <a:gd name="connsiteY2654" fmla="*/ 773888 h 1677459"/>
                  <a:gd name="connsiteX2655" fmla="*/ 722927 w 1059150"/>
                  <a:gd name="connsiteY2655" fmla="*/ 773888 h 1677459"/>
                  <a:gd name="connsiteX2656" fmla="*/ 723518 w 1059150"/>
                  <a:gd name="connsiteY2656" fmla="*/ 774310 h 1677459"/>
                  <a:gd name="connsiteX2657" fmla="*/ 724108 w 1059150"/>
                  <a:gd name="connsiteY2657" fmla="*/ 773972 h 1677459"/>
                  <a:gd name="connsiteX2658" fmla="*/ 726219 w 1059150"/>
                  <a:gd name="connsiteY2658" fmla="*/ 774985 h 1677459"/>
                  <a:gd name="connsiteX2659" fmla="*/ 730862 w 1059150"/>
                  <a:gd name="connsiteY2659" fmla="*/ 781650 h 1677459"/>
                  <a:gd name="connsiteX2660" fmla="*/ 731031 w 1059150"/>
                  <a:gd name="connsiteY2660" fmla="*/ 782072 h 1677459"/>
                  <a:gd name="connsiteX2661" fmla="*/ 731031 w 1059150"/>
                  <a:gd name="connsiteY2661" fmla="*/ 782578 h 1677459"/>
                  <a:gd name="connsiteX2662" fmla="*/ 729680 w 1059150"/>
                  <a:gd name="connsiteY2662" fmla="*/ 784857 h 1677459"/>
                  <a:gd name="connsiteX2663" fmla="*/ 729089 w 1059150"/>
                  <a:gd name="connsiteY2663" fmla="*/ 785953 h 1677459"/>
                  <a:gd name="connsiteX2664" fmla="*/ 729342 w 1059150"/>
                  <a:gd name="connsiteY2664" fmla="*/ 786291 h 1677459"/>
                  <a:gd name="connsiteX2665" fmla="*/ 729005 w 1059150"/>
                  <a:gd name="connsiteY2665" fmla="*/ 789075 h 1677459"/>
                  <a:gd name="connsiteX2666" fmla="*/ 729005 w 1059150"/>
                  <a:gd name="connsiteY2666" fmla="*/ 789750 h 1677459"/>
                  <a:gd name="connsiteX2667" fmla="*/ 729258 w 1059150"/>
                  <a:gd name="connsiteY2667" fmla="*/ 790172 h 1677459"/>
                  <a:gd name="connsiteX2668" fmla="*/ 729933 w 1059150"/>
                  <a:gd name="connsiteY2668" fmla="*/ 790510 h 1677459"/>
                  <a:gd name="connsiteX2669" fmla="*/ 730777 w 1059150"/>
                  <a:gd name="connsiteY2669" fmla="*/ 790678 h 1677459"/>
                  <a:gd name="connsiteX2670" fmla="*/ 731622 w 1059150"/>
                  <a:gd name="connsiteY2670" fmla="*/ 790847 h 1677459"/>
                  <a:gd name="connsiteX2671" fmla="*/ 732297 w 1059150"/>
                  <a:gd name="connsiteY2671" fmla="*/ 791100 h 1677459"/>
                  <a:gd name="connsiteX2672" fmla="*/ 734492 w 1059150"/>
                  <a:gd name="connsiteY2672" fmla="*/ 791522 h 1677459"/>
                  <a:gd name="connsiteX2673" fmla="*/ 736095 w 1059150"/>
                  <a:gd name="connsiteY2673" fmla="*/ 791860 h 1677459"/>
                  <a:gd name="connsiteX2674" fmla="*/ 736517 w 1059150"/>
                  <a:gd name="connsiteY2674" fmla="*/ 792028 h 1677459"/>
                  <a:gd name="connsiteX2675" fmla="*/ 736940 w 1059150"/>
                  <a:gd name="connsiteY2675" fmla="*/ 792366 h 1677459"/>
                  <a:gd name="connsiteX2676" fmla="*/ 737784 w 1059150"/>
                  <a:gd name="connsiteY2676" fmla="*/ 792619 h 1677459"/>
                  <a:gd name="connsiteX2677" fmla="*/ 738797 w 1059150"/>
                  <a:gd name="connsiteY2677" fmla="*/ 792788 h 1677459"/>
                  <a:gd name="connsiteX2678" fmla="*/ 738966 w 1059150"/>
                  <a:gd name="connsiteY2678" fmla="*/ 792788 h 1677459"/>
                  <a:gd name="connsiteX2679" fmla="*/ 740063 w 1059150"/>
                  <a:gd name="connsiteY2679" fmla="*/ 792450 h 1677459"/>
                  <a:gd name="connsiteX2680" fmla="*/ 745465 w 1059150"/>
                  <a:gd name="connsiteY2680" fmla="*/ 788063 h 1677459"/>
                  <a:gd name="connsiteX2681" fmla="*/ 750108 w 1059150"/>
                  <a:gd name="connsiteY2681" fmla="*/ 782747 h 1677459"/>
                  <a:gd name="connsiteX2682" fmla="*/ 751290 w 1059150"/>
                  <a:gd name="connsiteY2682" fmla="*/ 781313 h 1677459"/>
                  <a:gd name="connsiteX2683" fmla="*/ 751628 w 1059150"/>
                  <a:gd name="connsiteY2683" fmla="*/ 781060 h 1677459"/>
                  <a:gd name="connsiteX2684" fmla="*/ 752219 w 1059150"/>
                  <a:gd name="connsiteY2684" fmla="*/ 780385 h 1677459"/>
                  <a:gd name="connsiteX2685" fmla="*/ 753400 w 1059150"/>
                  <a:gd name="connsiteY2685" fmla="*/ 779372 h 1677459"/>
                  <a:gd name="connsiteX2686" fmla="*/ 753654 w 1059150"/>
                  <a:gd name="connsiteY2686" fmla="*/ 779372 h 1677459"/>
                  <a:gd name="connsiteX2687" fmla="*/ 753823 w 1059150"/>
                  <a:gd name="connsiteY2687" fmla="*/ 779119 h 1677459"/>
                  <a:gd name="connsiteX2688" fmla="*/ 754582 w 1059150"/>
                  <a:gd name="connsiteY2688" fmla="*/ 778275 h 1677459"/>
                  <a:gd name="connsiteX2689" fmla="*/ 754836 w 1059150"/>
                  <a:gd name="connsiteY2689" fmla="*/ 777685 h 1677459"/>
                  <a:gd name="connsiteX2690" fmla="*/ 754667 w 1059150"/>
                  <a:gd name="connsiteY2690" fmla="*/ 777094 h 1677459"/>
                  <a:gd name="connsiteX2691" fmla="*/ 754329 w 1059150"/>
                  <a:gd name="connsiteY2691" fmla="*/ 776166 h 1677459"/>
                  <a:gd name="connsiteX2692" fmla="*/ 755004 w 1059150"/>
                  <a:gd name="connsiteY2692" fmla="*/ 775322 h 1677459"/>
                  <a:gd name="connsiteX2693" fmla="*/ 755257 w 1059150"/>
                  <a:gd name="connsiteY2693" fmla="*/ 774985 h 1677459"/>
                  <a:gd name="connsiteX2694" fmla="*/ 755680 w 1059150"/>
                  <a:gd name="connsiteY2694" fmla="*/ 774563 h 1677459"/>
                  <a:gd name="connsiteX2695" fmla="*/ 756355 w 1059150"/>
                  <a:gd name="connsiteY2695" fmla="*/ 774057 h 1677459"/>
                  <a:gd name="connsiteX2696" fmla="*/ 756946 w 1059150"/>
                  <a:gd name="connsiteY2696" fmla="*/ 774057 h 1677459"/>
                  <a:gd name="connsiteX2697" fmla="*/ 757368 w 1059150"/>
                  <a:gd name="connsiteY2697" fmla="*/ 774225 h 1677459"/>
                  <a:gd name="connsiteX2698" fmla="*/ 757368 w 1059150"/>
                  <a:gd name="connsiteY2698" fmla="*/ 773888 h 1677459"/>
                  <a:gd name="connsiteX2699" fmla="*/ 757790 w 1059150"/>
                  <a:gd name="connsiteY2699" fmla="*/ 773719 h 1677459"/>
                  <a:gd name="connsiteX2700" fmla="*/ 758550 w 1059150"/>
                  <a:gd name="connsiteY2700" fmla="*/ 773719 h 1677459"/>
                  <a:gd name="connsiteX2701" fmla="*/ 758887 w 1059150"/>
                  <a:gd name="connsiteY2701" fmla="*/ 773972 h 1677459"/>
                  <a:gd name="connsiteX2702" fmla="*/ 758887 w 1059150"/>
                  <a:gd name="connsiteY2702" fmla="*/ 774563 h 1677459"/>
                  <a:gd name="connsiteX2703" fmla="*/ 758803 w 1059150"/>
                  <a:gd name="connsiteY2703" fmla="*/ 774563 h 1677459"/>
                  <a:gd name="connsiteX2704" fmla="*/ 758803 w 1059150"/>
                  <a:gd name="connsiteY2704" fmla="*/ 777600 h 1677459"/>
                  <a:gd name="connsiteX2705" fmla="*/ 759985 w 1059150"/>
                  <a:gd name="connsiteY2705" fmla="*/ 780385 h 1677459"/>
                  <a:gd name="connsiteX2706" fmla="*/ 761842 w 1059150"/>
                  <a:gd name="connsiteY2706" fmla="*/ 782916 h 1677459"/>
                  <a:gd name="connsiteX2707" fmla="*/ 763530 w 1059150"/>
                  <a:gd name="connsiteY2707" fmla="*/ 784350 h 1677459"/>
                  <a:gd name="connsiteX2708" fmla="*/ 765387 w 1059150"/>
                  <a:gd name="connsiteY2708" fmla="*/ 785278 h 1677459"/>
                  <a:gd name="connsiteX2709" fmla="*/ 766569 w 1059150"/>
                  <a:gd name="connsiteY2709" fmla="*/ 785278 h 1677459"/>
                  <a:gd name="connsiteX2710" fmla="*/ 769017 w 1059150"/>
                  <a:gd name="connsiteY2710" fmla="*/ 785110 h 1677459"/>
                  <a:gd name="connsiteX2711" fmla="*/ 769017 w 1059150"/>
                  <a:gd name="connsiteY2711" fmla="*/ 784013 h 1677459"/>
                  <a:gd name="connsiteX2712" fmla="*/ 769439 w 1059150"/>
                  <a:gd name="connsiteY2712" fmla="*/ 784013 h 1677459"/>
                  <a:gd name="connsiteX2713" fmla="*/ 770452 w 1059150"/>
                  <a:gd name="connsiteY2713" fmla="*/ 783338 h 1677459"/>
                  <a:gd name="connsiteX2714" fmla="*/ 771887 w 1059150"/>
                  <a:gd name="connsiteY2714" fmla="*/ 780469 h 1677459"/>
                  <a:gd name="connsiteX2715" fmla="*/ 772478 w 1059150"/>
                  <a:gd name="connsiteY2715" fmla="*/ 779794 h 1677459"/>
                  <a:gd name="connsiteX2716" fmla="*/ 772731 w 1059150"/>
                  <a:gd name="connsiteY2716" fmla="*/ 779457 h 1677459"/>
                  <a:gd name="connsiteX2717" fmla="*/ 772394 w 1059150"/>
                  <a:gd name="connsiteY2717" fmla="*/ 779457 h 1677459"/>
                  <a:gd name="connsiteX2718" fmla="*/ 771803 w 1059150"/>
                  <a:gd name="connsiteY2718" fmla="*/ 779203 h 1677459"/>
                  <a:gd name="connsiteX2719" fmla="*/ 772056 w 1059150"/>
                  <a:gd name="connsiteY2719" fmla="*/ 777853 h 1677459"/>
                  <a:gd name="connsiteX2720" fmla="*/ 772647 w 1059150"/>
                  <a:gd name="connsiteY2720" fmla="*/ 776335 h 1677459"/>
                  <a:gd name="connsiteX2721" fmla="*/ 773322 w 1059150"/>
                  <a:gd name="connsiteY2721" fmla="*/ 776081 h 1677459"/>
                  <a:gd name="connsiteX2722" fmla="*/ 775855 w 1059150"/>
                  <a:gd name="connsiteY2722" fmla="*/ 775069 h 1677459"/>
                  <a:gd name="connsiteX2723" fmla="*/ 776192 w 1059150"/>
                  <a:gd name="connsiteY2723" fmla="*/ 775660 h 1677459"/>
                  <a:gd name="connsiteX2724" fmla="*/ 776952 w 1059150"/>
                  <a:gd name="connsiteY2724" fmla="*/ 777263 h 1677459"/>
                  <a:gd name="connsiteX2725" fmla="*/ 784803 w 1059150"/>
                  <a:gd name="connsiteY2725" fmla="*/ 785447 h 1677459"/>
                  <a:gd name="connsiteX2726" fmla="*/ 787673 w 1059150"/>
                  <a:gd name="connsiteY2726" fmla="*/ 788063 h 1677459"/>
                  <a:gd name="connsiteX2727" fmla="*/ 787926 w 1059150"/>
                  <a:gd name="connsiteY2727" fmla="*/ 788400 h 1677459"/>
                  <a:gd name="connsiteX2728" fmla="*/ 787926 w 1059150"/>
                  <a:gd name="connsiteY2728" fmla="*/ 790172 h 1677459"/>
                  <a:gd name="connsiteX2729" fmla="*/ 795101 w 1059150"/>
                  <a:gd name="connsiteY2729" fmla="*/ 794897 h 1677459"/>
                  <a:gd name="connsiteX2730" fmla="*/ 796874 w 1059150"/>
                  <a:gd name="connsiteY2730" fmla="*/ 795066 h 1677459"/>
                  <a:gd name="connsiteX2731" fmla="*/ 798056 w 1059150"/>
                  <a:gd name="connsiteY2731" fmla="*/ 795235 h 1677459"/>
                  <a:gd name="connsiteX2732" fmla="*/ 799913 w 1059150"/>
                  <a:gd name="connsiteY2732" fmla="*/ 794560 h 1677459"/>
                  <a:gd name="connsiteX2733" fmla="*/ 800673 w 1059150"/>
                  <a:gd name="connsiteY2733" fmla="*/ 793885 h 1677459"/>
                  <a:gd name="connsiteX2734" fmla="*/ 801686 w 1059150"/>
                  <a:gd name="connsiteY2734" fmla="*/ 793294 h 1677459"/>
                  <a:gd name="connsiteX2735" fmla="*/ 803543 w 1059150"/>
                  <a:gd name="connsiteY2735" fmla="*/ 793041 h 1677459"/>
                  <a:gd name="connsiteX2736" fmla="*/ 806159 w 1059150"/>
                  <a:gd name="connsiteY2736" fmla="*/ 792450 h 1677459"/>
                  <a:gd name="connsiteX2737" fmla="*/ 808101 w 1059150"/>
                  <a:gd name="connsiteY2737" fmla="*/ 792281 h 1677459"/>
                  <a:gd name="connsiteX2738" fmla="*/ 808776 w 1059150"/>
                  <a:gd name="connsiteY2738" fmla="*/ 792028 h 1677459"/>
                  <a:gd name="connsiteX2739" fmla="*/ 809283 w 1059150"/>
                  <a:gd name="connsiteY2739" fmla="*/ 792028 h 1677459"/>
                  <a:gd name="connsiteX2740" fmla="*/ 810042 w 1059150"/>
                  <a:gd name="connsiteY2740" fmla="*/ 792281 h 1677459"/>
                  <a:gd name="connsiteX2741" fmla="*/ 811140 w 1059150"/>
                  <a:gd name="connsiteY2741" fmla="*/ 792281 h 1677459"/>
                  <a:gd name="connsiteX2742" fmla="*/ 812069 w 1059150"/>
                  <a:gd name="connsiteY2742" fmla="*/ 792450 h 1677459"/>
                  <a:gd name="connsiteX2743" fmla="*/ 812491 w 1059150"/>
                  <a:gd name="connsiteY2743" fmla="*/ 792197 h 1677459"/>
                  <a:gd name="connsiteX2744" fmla="*/ 812913 w 1059150"/>
                  <a:gd name="connsiteY2744" fmla="*/ 792197 h 1677459"/>
                  <a:gd name="connsiteX2745" fmla="*/ 813419 w 1059150"/>
                  <a:gd name="connsiteY2745" fmla="*/ 792535 h 1677459"/>
                  <a:gd name="connsiteX2746" fmla="*/ 813926 w 1059150"/>
                  <a:gd name="connsiteY2746" fmla="*/ 792956 h 1677459"/>
                  <a:gd name="connsiteX2747" fmla="*/ 814094 w 1059150"/>
                  <a:gd name="connsiteY2747" fmla="*/ 793885 h 1677459"/>
                  <a:gd name="connsiteX2748" fmla="*/ 814348 w 1059150"/>
                  <a:gd name="connsiteY2748" fmla="*/ 794222 h 1677459"/>
                  <a:gd name="connsiteX2749" fmla="*/ 815783 w 1059150"/>
                  <a:gd name="connsiteY2749" fmla="*/ 795657 h 1677459"/>
                  <a:gd name="connsiteX2750" fmla="*/ 819159 w 1059150"/>
                  <a:gd name="connsiteY2750" fmla="*/ 798863 h 1677459"/>
                  <a:gd name="connsiteX2751" fmla="*/ 820257 w 1059150"/>
                  <a:gd name="connsiteY2751" fmla="*/ 800719 h 1677459"/>
                  <a:gd name="connsiteX2752" fmla="*/ 821945 w 1059150"/>
                  <a:gd name="connsiteY2752" fmla="*/ 805106 h 1677459"/>
                  <a:gd name="connsiteX2753" fmla="*/ 823127 w 1059150"/>
                  <a:gd name="connsiteY2753" fmla="*/ 805697 h 1677459"/>
                  <a:gd name="connsiteX2754" fmla="*/ 823718 w 1059150"/>
                  <a:gd name="connsiteY2754" fmla="*/ 807385 h 1677459"/>
                  <a:gd name="connsiteX2755" fmla="*/ 822620 w 1059150"/>
                  <a:gd name="connsiteY2755" fmla="*/ 810844 h 1677459"/>
                  <a:gd name="connsiteX2756" fmla="*/ 820426 w 1059150"/>
                  <a:gd name="connsiteY2756" fmla="*/ 812447 h 1677459"/>
                  <a:gd name="connsiteX2757" fmla="*/ 819328 w 1059150"/>
                  <a:gd name="connsiteY2757" fmla="*/ 815485 h 1677459"/>
                  <a:gd name="connsiteX2758" fmla="*/ 822705 w 1059150"/>
                  <a:gd name="connsiteY2758" fmla="*/ 819956 h 1677459"/>
                  <a:gd name="connsiteX2759" fmla="*/ 833341 w 1059150"/>
                  <a:gd name="connsiteY2759" fmla="*/ 816750 h 1677459"/>
                  <a:gd name="connsiteX2760" fmla="*/ 841023 w 1059150"/>
                  <a:gd name="connsiteY2760" fmla="*/ 814388 h 1677459"/>
                  <a:gd name="connsiteX2761" fmla="*/ 846003 w 1059150"/>
                  <a:gd name="connsiteY2761" fmla="*/ 812953 h 1677459"/>
                  <a:gd name="connsiteX2762" fmla="*/ 847269 w 1059150"/>
                  <a:gd name="connsiteY2762" fmla="*/ 814219 h 1677459"/>
                  <a:gd name="connsiteX2763" fmla="*/ 848789 w 1059150"/>
                  <a:gd name="connsiteY2763" fmla="*/ 813291 h 1677459"/>
                  <a:gd name="connsiteX2764" fmla="*/ 850899 w 1059150"/>
                  <a:gd name="connsiteY2764" fmla="*/ 811941 h 1677459"/>
                  <a:gd name="connsiteX2765" fmla="*/ 857399 w 1059150"/>
                  <a:gd name="connsiteY2765" fmla="*/ 812785 h 1677459"/>
                  <a:gd name="connsiteX2766" fmla="*/ 863308 w 1059150"/>
                  <a:gd name="connsiteY2766" fmla="*/ 813038 h 1677459"/>
                  <a:gd name="connsiteX2767" fmla="*/ 864912 w 1059150"/>
                  <a:gd name="connsiteY2767" fmla="*/ 809325 h 1677459"/>
                  <a:gd name="connsiteX2768" fmla="*/ 866178 w 1059150"/>
                  <a:gd name="connsiteY2768" fmla="*/ 808650 h 1677459"/>
                  <a:gd name="connsiteX2769" fmla="*/ 871581 w 1059150"/>
                  <a:gd name="connsiteY2769" fmla="*/ 803335 h 1677459"/>
                  <a:gd name="connsiteX2770" fmla="*/ 879263 w 1059150"/>
                  <a:gd name="connsiteY2770" fmla="*/ 796247 h 1677459"/>
                  <a:gd name="connsiteX2771" fmla="*/ 883483 w 1059150"/>
                  <a:gd name="connsiteY2771" fmla="*/ 791775 h 1677459"/>
                  <a:gd name="connsiteX2772" fmla="*/ 891081 w 1059150"/>
                  <a:gd name="connsiteY2772" fmla="*/ 787472 h 1677459"/>
                  <a:gd name="connsiteX2773" fmla="*/ 897158 w 1059150"/>
                  <a:gd name="connsiteY2773" fmla="*/ 785953 h 1677459"/>
                  <a:gd name="connsiteX2774" fmla="*/ 897412 w 1059150"/>
                  <a:gd name="connsiteY2774" fmla="*/ 785953 h 1677459"/>
                  <a:gd name="connsiteX2775" fmla="*/ 897412 w 1059150"/>
                  <a:gd name="connsiteY2775" fmla="*/ 785785 h 1677459"/>
                  <a:gd name="connsiteX2776" fmla="*/ 897918 w 1059150"/>
                  <a:gd name="connsiteY2776" fmla="*/ 785363 h 1677459"/>
                  <a:gd name="connsiteX2777" fmla="*/ 901126 w 1059150"/>
                  <a:gd name="connsiteY2777" fmla="*/ 785025 h 1677459"/>
                  <a:gd name="connsiteX2778" fmla="*/ 903068 w 1059150"/>
                  <a:gd name="connsiteY2778" fmla="*/ 784097 h 1677459"/>
                  <a:gd name="connsiteX2779" fmla="*/ 913282 w 1059150"/>
                  <a:gd name="connsiteY2779" fmla="*/ 784772 h 1677459"/>
                  <a:gd name="connsiteX2780" fmla="*/ 914126 w 1059150"/>
                  <a:gd name="connsiteY2780" fmla="*/ 784350 h 1677459"/>
                  <a:gd name="connsiteX2781" fmla="*/ 915983 w 1059150"/>
                  <a:gd name="connsiteY2781" fmla="*/ 780047 h 1677459"/>
                  <a:gd name="connsiteX2782" fmla="*/ 916658 w 1059150"/>
                  <a:gd name="connsiteY2782" fmla="*/ 776588 h 1677459"/>
                  <a:gd name="connsiteX2783" fmla="*/ 918769 w 1059150"/>
                  <a:gd name="connsiteY2783" fmla="*/ 773466 h 1677459"/>
                  <a:gd name="connsiteX2784" fmla="*/ 923242 w 1059150"/>
                  <a:gd name="connsiteY2784" fmla="*/ 769922 h 1677459"/>
                  <a:gd name="connsiteX2785" fmla="*/ 924171 w 1059150"/>
                  <a:gd name="connsiteY2785" fmla="*/ 769500 h 1677459"/>
                  <a:gd name="connsiteX2786" fmla="*/ 924340 w 1059150"/>
                  <a:gd name="connsiteY2786" fmla="*/ 767897 h 1677459"/>
                  <a:gd name="connsiteX2787" fmla="*/ 924931 w 1059150"/>
                  <a:gd name="connsiteY2787" fmla="*/ 767306 h 1677459"/>
                  <a:gd name="connsiteX2788" fmla="*/ 925184 w 1059150"/>
                  <a:gd name="connsiteY2788" fmla="*/ 766969 h 1677459"/>
                  <a:gd name="connsiteX2789" fmla="*/ 935145 w 1059150"/>
                  <a:gd name="connsiteY2789" fmla="*/ 762497 h 1677459"/>
                  <a:gd name="connsiteX2790" fmla="*/ 938268 w 1059150"/>
                  <a:gd name="connsiteY2790" fmla="*/ 760219 h 1677459"/>
                  <a:gd name="connsiteX2791" fmla="*/ 940210 w 1059150"/>
                  <a:gd name="connsiteY2791" fmla="*/ 758110 h 1677459"/>
                  <a:gd name="connsiteX2792" fmla="*/ 940632 w 1059150"/>
                  <a:gd name="connsiteY2792" fmla="*/ 757688 h 1677459"/>
                  <a:gd name="connsiteX2793" fmla="*/ 942574 w 1059150"/>
                  <a:gd name="connsiteY2793" fmla="*/ 756253 h 1677459"/>
                  <a:gd name="connsiteX2794" fmla="*/ 946457 w 1059150"/>
                  <a:gd name="connsiteY2794" fmla="*/ 754735 h 1677459"/>
                  <a:gd name="connsiteX2795" fmla="*/ 948229 w 1059150"/>
                  <a:gd name="connsiteY2795" fmla="*/ 753806 h 1677459"/>
                  <a:gd name="connsiteX2796" fmla="*/ 956164 w 1059150"/>
                  <a:gd name="connsiteY2796" fmla="*/ 749841 h 1677459"/>
                  <a:gd name="connsiteX2797" fmla="*/ 957262 w 1059150"/>
                  <a:gd name="connsiteY2797" fmla="*/ 746888 h 1677459"/>
                  <a:gd name="connsiteX2798" fmla="*/ 958612 w 1059150"/>
                  <a:gd name="connsiteY2798" fmla="*/ 744272 h 1677459"/>
                  <a:gd name="connsiteX2799" fmla="*/ 962749 w 1059150"/>
                  <a:gd name="connsiteY2799" fmla="*/ 740728 h 1677459"/>
                  <a:gd name="connsiteX2800" fmla="*/ 963424 w 1059150"/>
                  <a:gd name="connsiteY2800" fmla="*/ 739294 h 1677459"/>
                  <a:gd name="connsiteX2801" fmla="*/ 963762 w 1059150"/>
                  <a:gd name="connsiteY2801" fmla="*/ 734738 h 1677459"/>
                  <a:gd name="connsiteX2802" fmla="*/ 965956 w 1059150"/>
                  <a:gd name="connsiteY2802" fmla="*/ 725794 h 1677459"/>
                  <a:gd name="connsiteX2803" fmla="*/ 965956 w 1059150"/>
                  <a:gd name="connsiteY2803" fmla="*/ 723263 h 1677459"/>
                  <a:gd name="connsiteX2804" fmla="*/ 967560 w 1059150"/>
                  <a:gd name="connsiteY2804" fmla="*/ 718706 h 1677459"/>
                  <a:gd name="connsiteX2805" fmla="*/ 971612 w 1059150"/>
                  <a:gd name="connsiteY2805" fmla="*/ 707653 h 1677459"/>
                  <a:gd name="connsiteX2806" fmla="*/ 972625 w 1059150"/>
                  <a:gd name="connsiteY2806" fmla="*/ 701494 h 1677459"/>
                  <a:gd name="connsiteX2807" fmla="*/ 972625 w 1059150"/>
                  <a:gd name="connsiteY2807" fmla="*/ 696938 h 1677459"/>
                  <a:gd name="connsiteX2808" fmla="*/ 971950 w 1059150"/>
                  <a:gd name="connsiteY2808" fmla="*/ 696010 h 1677459"/>
                  <a:gd name="connsiteX2809" fmla="*/ 972794 w 1059150"/>
                  <a:gd name="connsiteY2809" fmla="*/ 694997 h 1677459"/>
                  <a:gd name="connsiteX2810" fmla="*/ 972794 w 1059150"/>
                  <a:gd name="connsiteY2810" fmla="*/ 688500 h 1677459"/>
                  <a:gd name="connsiteX2811" fmla="*/ 973638 w 1059150"/>
                  <a:gd name="connsiteY2811" fmla="*/ 687741 h 1677459"/>
                  <a:gd name="connsiteX2812" fmla="*/ 974989 w 1059150"/>
                  <a:gd name="connsiteY2812" fmla="*/ 687150 h 1677459"/>
                  <a:gd name="connsiteX2813" fmla="*/ 975326 w 1059150"/>
                  <a:gd name="connsiteY2813" fmla="*/ 686475 h 1677459"/>
                  <a:gd name="connsiteX2814" fmla="*/ 975580 w 1059150"/>
                  <a:gd name="connsiteY2814" fmla="*/ 680991 h 1677459"/>
                  <a:gd name="connsiteX2815" fmla="*/ 976086 w 1059150"/>
                  <a:gd name="connsiteY2815" fmla="*/ 680231 h 1677459"/>
                  <a:gd name="connsiteX2816" fmla="*/ 976677 w 1059150"/>
                  <a:gd name="connsiteY2816" fmla="*/ 679978 h 1677459"/>
                  <a:gd name="connsiteX2817" fmla="*/ 977268 w 1059150"/>
                  <a:gd name="connsiteY2817" fmla="*/ 679641 h 1677459"/>
                  <a:gd name="connsiteX2818" fmla="*/ 978281 w 1059150"/>
                  <a:gd name="connsiteY2818" fmla="*/ 679641 h 1677459"/>
                  <a:gd name="connsiteX2819" fmla="*/ 978703 w 1059150"/>
                  <a:gd name="connsiteY2819" fmla="*/ 678966 h 1677459"/>
                  <a:gd name="connsiteX2820" fmla="*/ 986469 w 1059150"/>
                  <a:gd name="connsiteY2820" fmla="*/ 677363 h 1677459"/>
                  <a:gd name="connsiteX2821" fmla="*/ 988073 w 1059150"/>
                  <a:gd name="connsiteY2821" fmla="*/ 678038 h 1677459"/>
                  <a:gd name="connsiteX2822" fmla="*/ 989002 w 1059150"/>
                  <a:gd name="connsiteY2822" fmla="*/ 678460 h 1677459"/>
                  <a:gd name="connsiteX2823" fmla="*/ 989677 w 1059150"/>
                  <a:gd name="connsiteY2823" fmla="*/ 679050 h 1677459"/>
                  <a:gd name="connsiteX2824" fmla="*/ 990437 w 1059150"/>
                  <a:gd name="connsiteY2824" fmla="*/ 679556 h 1677459"/>
                  <a:gd name="connsiteX2825" fmla="*/ 990774 w 1059150"/>
                  <a:gd name="connsiteY2825" fmla="*/ 679556 h 1677459"/>
                  <a:gd name="connsiteX2826" fmla="*/ 990268 w 1059150"/>
                  <a:gd name="connsiteY2826" fmla="*/ 679303 h 1677459"/>
                  <a:gd name="connsiteX2827" fmla="*/ 989761 w 1059150"/>
                  <a:gd name="connsiteY2827" fmla="*/ 678882 h 1677459"/>
                  <a:gd name="connsiteX2828" fmla="*/ 989508 w 1059150"/>
                  <a:gd name="connsiteY2828" fmla="*/ 678460 h 1677459"/>
                  <a:gd name="connsiteX2829" fmla="*/ 989930 w 1059150"/>
                  <a:gd name="connsiteY2829" fmla="*/ 678206 h 1677459"/>
                  <a:gd name="connsiteX2830" fmla="*/ 990099 w 1059150"/>
                  <a:gd name="connsiteY2830" fmla="*/ 678206 h 1677459"/>
                  <a:gd name="connsiteX2831" fmla="*/ 989846 w 1059150"/>
                  <a:gd name="connsiteY2831" fmla="*/ 677363 h 1677459"/>
                  <a:gd name="connsiteX2832" fmla="*/ 990099 w 1059150"/>
                  <a:gd name="connsiteY2832" fmla="*/ 677025 h 1677459"/>
                  <a:gd name="connsiteX2833" fmla="*/ 990521 w 1059150"/>
                  <a:gd name="connsiteY2833" fmla="*/ 676688 h 1677459"/>
                  <a:gd name="connsiteX2834" fmla="*/ 993307 w 1059150"/>
                  <a:gd name="connsiteY2834" fmla="*/ 676097 h 1677459"/>
                  <a:gd name="connsiteX2835" fmla="*/ 995164 w 1059150"/>
                  <a:gd name="connsiteY2835" fmla="*/ 676097 h 1677459"/>
                  <a:gd name="connsiteX2836" fmla="*/ 998034 w 1059150"/>
                  <a:gd name="connsiteY2836" fmla="*/ 674916 h 1677459"/>
                  <a:gd name="connsiteX2837" fmla="*/ 1001157 w 1059150"/>
                  <a:gd name="connsiteY2837" fmla="*/ 673903 h 1677459"/>
                  <a:gd name="connsiteX2838" fmla="*/ 1001832 w 1059150"/>
                  <a:gd name="connsiteY2838" fmla="*/ 673903 h 1677459"/>
                  <a:gd name="connsiteX2839" fmla="*/ 1002930 w 1059150"/>
                  <a:gd name="connsiteY2839" fmla="*/ 674156 h 1677459"/>
                  <a:gd name="connsiteX2840" fmla="*/ 1003521 w 1059150"/>
                  <a:gd name="connsiteY2840" fmla="*/ 674410 h 1677459"/>
                  <a:gd name="connsiteX2841" fmla="*/ 1006897 w 1059150"/>
                  <a:gd name="connsiteY2841" fmla="*/ 675591 h 1677459"/>
                  <a:gd name="connsiteX2842" fmla="*/ 1009683 w 1059150"/>
                  <a:gd name="connsiteY2842" fmla="*/ 682763 h 1677459"/>
                  <a:gd name="connsiteX2843" fmla="*/ 1010021 w 1059150"/>
                  <a:gd name="connsiteY2843" fmla="*/ 682763 h 1677459"/>
                  <a:gd name="connsiteX2844" fmla="*/ 1007151 w 1059150"/>
                  <a:gd name="connsiteY2844" fmla="*/ 675422 h 1677459"/>
                  <a:gd name="connsiteX2845" fmla="*/ 1009008 w 1059150"/>
                  <a:gd name="connsiteY2845" fmla="*/ 674916 h 1677459"/>
                  <a:gd name="connsiteX2846" fmla="*/ 1013819 w 1059150"/>
                  <a:gd name="connsiteY2846" fmla="*/ 671878 h 1677459"/>
                  <a:gd name="connsiteX2847" fmla="*/ 1019897 w 1059150"/>
                  <a:gd name="connsiteY2847" fmla="*/ 665466 h 1677459"/>
                  <a:gd name="connsiteX2848" fmla="*/ 1020319 w 1059150"/>
                  <a:gd name="connsiteY2848" fmla="*/ 665803 h 1677459"/>
                  <a:gd name="connsiteX2849" fmla="*/ 1020319 w 1059150"/>
                  <a:gd name="connsiteY2849" fmla="*/ 666900 h 1677459"/>
                  <a:gd name="connsiteX2850" fmla="*/ 1020995 w 1059150"/>
                  <a:gd name="connsiteY2850" fmla="*/ 667491 h 1677459"/>
                  <a:gd name="connsiteX2851" fmla="*/ 1021586 w 1059150"/>
                  <a:gd name="connsiteY2851" fmla="*/ 667069 h 1677459"/>
                  <a:gd name="connsiteX2852" fmla="*/ 1021754 w 1059150"/>
                  <a:gd name="connsiteY2852" fmla="*/ 667238 h 1677459"/>
                  <a:gd name="connsiteX2853" fmla="*/ 1022176 w 1059150"/>
                  <a:gd name="connsiteY2853" fmla="*/ 667660 h 1677459"/>
                  <a:gd name="connsiteX2854" fmla="*/ 1023949 w 1059150"/>
                  <a:gd name="connsiteY2854" fmla="*/ 665888 h 1677459"/>
                  <a:gd name="connsiteX2855" fmla="*/ 1024456 w 1059150"/>
                  <a:gd name="connsiteY2855" fmla="*/ 665888 h 1677459"/>
                  <a:gd name="connsiteX2856" fmla="*/ 1024878 w 1059150"/>
                  <a:gd name="connsiteY2856" fmla="*/ 665381 h 1677459"/>
                  <a:gd name="connsiteX2857" fmla="*/ 1025131 w 1059150"/>
                  <a:gd name="connsiteY2857" fmla="*/ 665128 h 1677459"/>
                  <a:gd name="connsiteX2858" fmla="*/ 1025722 w 1059150"/>
                  <a:gd name="connsiteY2858" fmla="*/ 664453 h 1677459"/>
                  <a:gd name="connsiteX2859" fmla="*/ 1025384 w 1059150"/>
                  <a:gd name="connsiteY2859" fmla="*/ 664031 h 1677459"/>
                  <a:gd name="connsiteX2860" fmla="*/ 1025046 w 1059150"/>
                  <a:gd name="connsiteY2860" fmla="*/ 663778 h 1677459"/>
                  <a:gd name="connsiteX2861" fmla="*/ 1024625 w 1059150"/>
                  <a:gd name="connsiteY2861" fmla="*/ 663525 h 1677459"/>
                  <a:gd name="connsiteX2862" fmla="*/ 1025300 w 1059150"/>
                  <a:gd name="connsiteY2862" fmla="*/ 662766 h 1677459"/>
                  <a:gd name="connsiteX2863" fmla="*/ 1025046 w 1059150"/>
                  <a:gd name="connsiteY2863" fmla="*/ 662513 h 1677459"/>
                  <a:gd name="connsiteX2864" fmla="*/ 1024540 w 1059150"/>
                  <a:gd name="connsiteY2864" fmla="*/ 662513 h 1677459"/>
                  <a:gd name="connsiteX2865" fmla="*/ 1023780 w 1059150"/>
                  <a:gd name="connsiteY2865" fmla="*/ 663272 h 1677459"/>
                  <a:gd name="connsiteX2866" fmla="*/ 1019475 w 1059150"/>
                  <a:gd name="connsiteY2866" fmla="*/ 659897 h 1677459"/>
                  <a:gd name="connsiteX2867" fmla="*/ 1019729 w 1059150"/>
                  <a:gd name="connsiteY2867" fmla="*/ 659391 h 1677459"/>
                  <a:gd name="connsiteX2868" fmla="*/ 1019897 w 1059150"/>
                  <a:gd name="connsiteY2868" fmla="*/ 657197 h 1677459"/>
                  <a:gd name="connsiteX2869" fmla="*/ 1024793 w 1059150"/>
                  <a:gd name="connsiteY2869" fmla="*/ 655847 h 1677459"/>
                  <a:gd name="connsiteX2870" fmla="*/ 1025637 w 1059150"/>
                  <a:gd name="connsiteY2870" fmla="*/ 655341 h 1677459"/>
                  <a:gd name="connsiteX2871" fmla="*/ 1028170 w 1059150"/>
                  <a:gd name="connsiteY2871" fmla="*/ 657956 h 1677459"/>
                  <a:gd name="connsiteX2872" fmla="*/ 1028677 w 1059150"/>
                  <a:gd name="connsiteY2872" fmla="*/ 658125 h 1677459"/>
                  <a:gd name="connsiteX2873" fmla="*/ 1033404 w 1059150"/>
                  <a:gd name="connsiteY2873" fmla="*/ 653822 h 1677459"/>
                  <a:gd name="connsiteX2874" fmla="*/ 1033826 w 1059150"/>
                  <a:gd name="connsiteY2874" fmla="*/ 654244 h 1677459"/>
                  <a:gd name="connsiteX2875" fmla="*/ 1034501 w 1059150"/>
                  <a:gd name="connsiteY2875" fmla="*/ 653569 h 1677459"/>
                  <a:gd name="connsiteX2876" fmla="*/ 1034332 w 1059150"/>
                  <a:gd name="connsiteY2876" fmla="*/ 653400 h 1677459"/>
                  <a:gd name="connsiteX2877" fmla="*/ 1033741 w 1059150"/>
                  <a:gd name="connsiteY2877" fmla="*/ 653906 h 1677459"/>
                  <a:gd name="connsiteX2878" fmla="*/ 1033488 w 1059150"/>
                  <a:gd name="connsiteY2878" fmla="*/ 653653 h 1677459"/>
                  <a:gd name="connsiteX2879" fmla="*/ 1034079 w 1059150"/>
                  <a:gd name="connsiteY2879" fmla="*/ 653063 h 1677459"/>
                  <a:gd name="connsiteX2880" fmla="*/ 1033910 w 1059150"/>
                  <a:gd name="connsiteY2880" fmla="*/ 652810 h 1677459"/>
                  <a:gd name="connsiteX2881" fmla="*/ 1033741 w 1059150"/>
                  <a:gd name="connsiteY2881" fmla="*/ 651797 h 1677459"/>
                  <a:gd name="connsiteX2882" fmla="*/ 1034248 w 1059150"/>
                  <a:gd name="connsiteY2882" fmla="*/ 651797 h 1677459"/>
                  <a:gd name="connsiteX2883" fmla="*/ 1034923 w 1059150"/>
                  <a:gd name="connsiteY2883" fmla="*/ 651544 h 1677459"/>
                  <a:gd name="connsiteX2884" fmla="*/ 1034923 w 1059150"/>
                  <a:gd name="connsiteY2884" fmla="*/ 651206 h 1677459"/>
                  <a:gd name="connsiteX2885" fmla="*/ 1034923 w 1059150"/>
                  <a:gd name="connsiteY2885" fmla="*/ 651206 h 1677459"/>
                  <a:gd name="connsiteX2886" fmla="*/ 1035092 w 1059150"/>
                  <a:gd name="connsiteY2886" fmla="*/ 650953 h 1677459"/>
                  <a:gd name="connsiteX2887" fmla="*/ 1035852 w 1059150"/>
                  <a:gd name="connsiteY2887" fmla="*/ 650616 h 1677459"/>
                  <a:gd name="connsiteX2888" fmla="*/ 1036949 w 1059150"/>
                  <a:gd name="connsiteY2888" fmla="*/ 650278 h 1677459"/>
                  <a:gd name="connsiteX2889" fmla="*/ 1037118 w 1059150"/>
                  <a:gd name="connsiteY2889" fmla="*/ 649941 h 1677459"/>
                  <a:gd name="connsiteX2890" fmla="*/ 1037709 w 1059150"/>
                  <a:gd name="connsiteY2890" fmla="*/ 649688 h 1677459"/>
                  <a:gd name="connsiteX2891" fmla="*/ 1037878 w 1059150"/>
                  <a:gd name="connsiteY2891" fmla="*/ 649519 h 1677459"/>
                  <a:gd name="connsiteX2892" fmla="*/ 1038131 w 1059150"/>
                  <a:gd name="connsiteY2892" fmla="*/ 649266 h 1677459"/>
                  <a:gd name="connsiteX2893" fmla="*/ 1041676 w 1059150"/>
                  <a:gd name="connsiteY2893" fmla="*/ 645469 h 1677459"/>
                  <a:gd name="connsiteX2894" fmla="*/ 1047163 w 1059150"/>
                  <a:gd name="connsiteY2894" fmla="*/ 641335 h 1677459"/>
                  <a:gd name="connsiteX2895" fmla="*/ 1051046 w 1059150"/>
                  <a:gd name="connsiteY2895" fmla="*/ 638297 h 1677459"/>
                  <a:gd name="connsiteX2896" fmla="*/ 576130 w 1059150"/>
                  <a:gd name="connsiteY2896" fmla="*/ 280716 h 1677459"/>
                  <a:gd name="connsiteX2897" fmla="*/ 567519 w 1059150"/>
                  <a:gd name="connsiteY2897" fmla="*/ 289659 h 1677459"/>
                  <a:gd name="connsiteX2898" fmla="*/ 557474 w 1059150"/>
                  <a:gd name="connsiteY2898" fmla="*/ 292106 h 1677459"/>
                  <a:gd name="connsiteX2899" fmla="*/ 542279 w 1059150"/>
                  <a:gd name="connsiteY2899" fmla="*/ 285863 h 1677459"/>
                  <a:gd name="connsiteX2900" fmla="*/ 541689 w 1059150"/>
                  <a:gd name="connsiteY2900" fmla="*/ 284934 h 1677459"/>
                  <a:gd name="connsiteX2901" fmla="*/ 541942 w 1059150"/>
                  <a:gd name="connsiteY2901" fmla="*/ 283584 h 1677459"/>
                  <a:gd name="connsiteX2902" fmla="*/ 540929 w 1059150"/>
                  <a:gd name="connsiteY2902" fmla="*/ 283163 h 1677459"/>
                  <a:gd name="connsiteX2903" fmla="*/ 540169 w 1059150"/>
                  <a:gd name="connsiteY2903" fmla="*/ 285272 h 1677459"/>
                  <a:gd name="connsiteX2904" fmla="*/ 539663 w 1059150"/>
                  <a:gd name="connsiteY2904" fmla="*/ 285272 h 1677459"/>
                  <a:gd name="connsiteX2905" fmla="*/ 539156 w 1059150"/>
                  <a:gd name="connsiteY2905" fmla="*/ 284597 h 1677459"/>
                  <a:gd name="connsiteX2906" fmla="*/ 541604 w 1059150"/>
                  <a:gd name="connsiteY2906" fmla="*/ 276919 h 1677459"/>
                  <a:gd name="connsiteX2907" fmla="*/ 540676 w 1059150"/>
                  <a:gd name="connsiteY2907" fmla="*/ 274641 h 1677459"/>
                  <a:gd name="connsiteX2908" fmla="*/ 533585 w 1059150"/>
                  <a:gd name="connsiteY2908" fmla="*/ 269072 h 1677459"/>
                  <a:gd name="connsiteX2909" fmla="*/ 518728 w 1059150"/>
                  <a:gd name="connsiteY2909" fmla="*/ 265275 h 1677459"/>
                  <a:gd name="connsiteX2910" fmla="*/ 507838 w 1059150"/>
                  <a:gd name="connsiteY2910" fmla="*/ 258356 h 1677459"/>
                  <a:gd name="connsiteX2911" fmla="*/ 506319 w 1059150"/>
                  <a:gd name="connsiteY2911" fmla="*/ 256331 h 1677459"/>
                  <a:gd name="connsiteX2912" fmla="*/ 504715 w 1059150"/>
                  <a:gd name="connsiteY2912" fmla="*/ 254644 h 1677459"/>
                  <a:gd name="connsiteX2913" fmla="*/ 504715 w 1059150"/>
                  <a:gd name="connsiteY2913" fmla="*/ 253884 h 1677459"/>
                  <a:gd name="connsiteX2914" fmla="*/ 503533 w 1059150"/>
                  <a:gd name="connsiteY2914" fmla="*/ 252872 h 1677459"/>
                  <a:gd name="connsiteX2915" fmla="*/ 502267 w 1059150"/>
                  <a:gd name="connsiteY2915" fmla="*/ 251944 h 1677459"/>
                  <a:gd name="connsiteX2916" fmla="*/ 500494 w 1059150"/>
                  <a:gd name="connsiteY2916" fmla="*/ 251184 h 1677459"/>
                  <a:gd name="connsiteX2917" fmla="*/ 498384 w 1059150"/>
                  <a:gd name="connsiteY2917" fmla="*/ 251438 h 1677459"/>
                  <a:gd name="connsiteX2918" fmla="*/ 499819 w 1059150"/>
                  <a:gd name="connsiteY2918" fmla="*/ 249834 h 1677459"/>
                  <a:gd name="connsiteX2919" fmla="*/ 500410 w 1059150"/>
                  <a:gd name="connsiteY2919" fmla="*/ 249075 h 1677459"/>
                  <a:gd name="connsiteX2920" fmla="*/ 501760 w 1059150"/>
                  <a:gd name="connsiteY2920" fmla="*/ 247809 h 1677459"/>
                  <a:gd name="connsiteX2921" fmla="*/ 504715 w 1059150"/>
                  <a:gd name="connsiteY2921" fmla="*/ 249497 h 1677459"/>
                  <a:gd name="connsiteX2922" fmla="*/ 505475 w 1059150"/>
                  <a:gd name="connsiteY2922" fmla="*/ 249666 h 1677459"/>
                  <a:gd name="connsiteX2923" fmla="*/ 505644 w 1059150"/>
                  <a:gd name="connsiteY2923" fmla="*/ 249328 h 1677459"/>
                  <a:gd name="connsiteX2924" fmla="*/ 505644 w 1059150"/>
                  <a:gd name="connsiteY2924" fmla="*/ 248822 h 1677459"/>
                  <a:gd name="connsiteX2925" fmla="*/ 505812 w 1059150"/>
                  <a:gd name="connsiteY2925" fmla="*/ 248400 h 1677459"/>
                  <a:gd name="connsiteX2926" fmla="*/ 505559 w 1059150"/>
                  <a:gd name="connsiteY2926" fmla="*/ 247894 h 1677459"/>
                  <a:gd name="connsiteX2927" fmla="*/ 505559 w 1059150"/>
                  <a:gd name="connsiteY2927" fmla="*/ 247556 h 1677459"/>
                  <a:gd name="connsiteX2928" fmla="*/ 505981 w 1059150"/>
                  <a:gd name="connsiteY2928" fmla="*/ 247556 h 1677459"/>
                  <a:gd name="connsiteX2929" fmla="*/ 505812 w 1059150"/>
                  <a:gd name="connsiteY2929" fmla="*/ 246713 h 1677459"/>
                  <a:gd name="connsiteX2930" fmla="*/ 506066 w 1059150"/>
                  <a:gd name="connsiteY2930" fmla="*/ 246206 h 1677459"/>
                  <a:gd name="connsiteX2931" fmla="*/ 506066 w 1059150"/>
                  <a:gd name="connsiteY2931" fmla="*/ 245616 h 1677459"/>
                  <a:gd name="connsiteX2932" fmla="*/ 506234 w 1059150"/>
                  <a:gd name="connsiteY2932" fmla="*/ 245363 h 1677459"/>
                  <a:gd name="connsiteX2933" fmla="*/ 506910 w 1059150"/>
                  <a:gd name="connsiteY2933" fmla="*/ 245194 h 1677459"/>
                  <a:gd name="connsiteX2934" fmla="*/ 506910 w 1059150"/>
                  <a:gd name="connsiteY2934" fmla="*/ 244772 h 1677459"/>
                  <a:gd name="connsiteX2935" fmla="*/ 509949 w 1059150"/>
                  <a:gd name="connsiteY2935" fmla="*/ 244097 h 1677459"/>
                  <a:gd name="connsiteX2936" fmla="*/ 511046 w 1059150"/>
                  <a:gd name="connsiteY2936" fmla="*/ 243422 h 1677459"/>
                  <a:gd name="connsiteX2937" fmla="*/ 511384 w 1059150"/>
                  <a:gd name="connsiteY2937" fmla="*/ 242916 h 1677459"/>
                  <a:gd name="connsiteX2938" fmla="*/ 512059 w 1059150"/>
                  <a:gd name="connsiteY2938" fmla="*/ 242663 h 1677459"/>
                  <a:gd name="connsiteX2939" fmla="*/ 512988 w 1059150"/>
                  <a:gd name="connsiteY2939" fmla="*/ 242831 h 1677459"/>
                  <a:gd name="connsiteX2940" fmla="*/ 513325 w 1059150"/>
                  <a:gd name="connsiteY2940" fmla="*/ 242409 h 1677459"/>
                  <a:gd name="connsiteX2941" fmla="*/ 513916 w 1059150"/>
                  <a:gd name="connsiteY2941" fmla="*/ 242241 h 1677459"/>
                  <a:gd name="connsiteX2942" fmla="*/ 514085 w 1059150"/>
                  <a:gd name="connsiteY2942" fmla="*/ 241481 h 1677459"/>
                  <a:gd name="connsiteX2943" fmla="*/ 514929 w 1059150"/>
                  <a:gd name="connsiteY2943" fmla="*/ 241481 h 1677459"/>
                  <a:gd name="connsiteX2944" fmla="*/ 515604 w 1059150"/>
                  <a:gd name="connsiteY2944" fmla="*/ 241819 h 1677459"/>
                  <a:gd name="connsiteX2945" fmla="*/ 515942 w 1059150"/>
                  <a:gd name="connsiteY2945" fmla="*/ 241566 h 1677459"/>
                  <a:gd name="connsiteX2946" fmla="*/ 515942 w 1059150"/>
                  <a:gd name="connsiteY2946" fmla="*/ 240891 h 1677459"/>
                  <a:gd name="connsiteX2947" fmla="*/ 516364 w 1059150"/>
                  <a:gd name="connsiteY2947" fmla="*/ 240384 h 1677459"/>
                  <a:gd name="connsiteX2948" fmla="*/ 517039 w 1059150"/>
                  <a:gd name="connsiteY2948" fmla="*/ 240047 h 1677459"/>
                  <a:gd name="connsiteX2949" fmla="*/ 517293 w 1059150"/>
                  <a:gd name="connsiteY2949" fmla="*/ 239878 h 1677459"/>
                  <a:gd name="connsiteX2950" fmla="*/ 518221 w 1059150"/>
                  <a:gd name="connsiteY2950" fmla="*/ 238866 h 1677459"/>
                  <a:gd name="connsiteX2951" fmla="*/ 539663 w 1059150"/>
                  <a:gd name="connsiteY2951" fmla="*/ 232538 h 1677459"/>
                  <a:gd name="connsiteX2952" fmla="*/ 540085 w 1059150"/>
                  <a:gd name="connsiteY2952" fmla="*/ 233044 h 1677459"/>
                  <a:gd name="connsiteX2953" fmla="*/ 540591 w 1059150"/>
                  <a:gd name="connsiteY2953" fmla="*/ 233634 h 1677459"/>
                  <a:gd name="connsiteX2954" fmla="*/ 541942 w 1059150"/>
                  <a:gd name="connsiteY2954" fmla="*/ 236081 h 1677459"/>
                  <a:gd name="connsiteX2955" fmla="*/ 542364 w 1059150"/>
                  <a:gd name="connsiteY2955" fmla="*/ 236672 h 1677459"/>
                  <a:gd name="connsiteX2956" fmla="*/ 542533 w 1059150"/>
                  <a:gd name="connsiteY2956" fmla="*/ 237263 h 1677459"/>
                  <a:gd name="connsiteX2957" fmla="*/ 541435 w 1059150"/>
                  <a:gd name="connsiteY2957" fmla="*/ 238275 h 1677459"/>
                  <a:gd name="connsiteX2958" fmla="*/ 540338 w 1059150"/>
                  <a:gd name="connsiteY2958" fmla="*/ 237178 h 1677459"/>
                  <a:gd name="connsiteX2959" fmla="*/ 540253 w 1059150"/>
                  <a:gd name="connsiteY2959" fmla="*/ 237178 h 1677459"/>
                  <a:gd name="connsiteX2960" fmla="*/ 541520 w 1059150"/>
                  <a:gd name="connsiteY2960" fmla="*/ 238613 h 1677459"/>
                  <a:gd name="connsiteX2961" fmla="*/ 542870 w 1059150"/>
                  <a:gd name="connsiteY2961" fmla="*/ 237263 h 1677459"/>
                  <a:gd name="connsiteX2962" fmla="*/ 543715 w 1059150"/>
                  <a:gd name="connsiteY2962" fmla="*/ 238191 h 1677459"/>
                  <a:gd name="connsiteX2963" fmla="*/ 542617 w 1059150"/>
                  <a:gd name="connsiteY2963" fmla="*/ 239456 h 1677459"/>
                  <a:gd name="connsiteX2964" fmla="*/ 542026 w 1059150"/>
                  <a:gd name="connsiteY2964" fmla="*/ 239709 h 1677459"/>
                  <a:gd name="connsiteX2965" fmla="*/ 540760 w 1059150"/>
                  <a:gd name="connsiteY2965" fmla="*/ 238613 h 1677459"/>
                  <a:gd name="connsiteX2966" fmla="*/ 540760 w 1059150"/>
                  <a:gd name="connsiteY2966" fmla="*/ 238613 h 1677459"/>
                  <a:gd name="connsiteX2967" fmla="*/ 542026 w 1059150"/>
                  <a:gd name="connsiteY2967" fmla="*/ 239878 h 1677459"/>
                  <a:gd name="connsiteX2968" fmla="*/ 542617 w 1059150"/>
                  <a:gd name="connsiteY2968" fmla="*/ 239709 h 1677459"/>
                  <a:gd name="connsiteX2969" fmla="*/ 542955 w 1059150"/>
                  <a:gd name="connsiteY2969" fmla="*/ 239456 h 1677459"/>
                  <a:gd name="connsiteX2970" fmla="*/ 543461 w 1059150"/>
                  <a:gd name="connsiteY2970" fmla="*/ 239288 h 1677459"/>
                  <a:gd name="connsiteX2971" fmla="*/ 544474 w 1059150"/>
                  <a:gd name="connsiteY2971" fmla="*/ 238781 h 1677459"/>
                  <a:gd name="connsiteX2972" fmla="*/ 544812 w 1059150"/>
                  <a:gd name="connsiteY2972" fmla="*/ 238781 h 1677459"/>
                  <a:gd name="connsiteX2973" fmla="*/ 545487 w 1059150"/>
                  <a:gd name="connsiteY2973" fmla="*/ 239288 h 1677459"/>
                  <a:gd name="connsiteX2974" fmla="*/ 546078 w 1059150"/>
                  <a:gd name="connsiteY2974" fmla="*/ 240047 h 1677459"/>
                  <a:gd name="connsiteX2975" fmla="*/ 545909 w 1059150"/>
                  <a:gd name="connsiteY2975" fmla="*/ 240469 h 1677459"/>
                  <a:gd name="connsiteX2976" fmla="*/ 546078 w 1059150"/>
                  <a:gd name="connsiteY2976" fmla="*/ 240722 h 1677459"/>
                  <a:gd name="connsiteX2977" fmla="*/ 546078 w 1059150"/>
                  <a:gd name="connsiteY2977" fmla="*/ 241060 h 1677459"/>
                  <a:gd name="connsiteX2978" fmla="*/ 547176 w 1059150"/>
                  <a:gd name="connsiteY2978" fmla="*/ 241060 h 1677459"/>
                  <a:gd name="connsiteX2979" fmla="*/ 547007 w 1059150"/>
                  <a:gd name="connsiteY2979" fmla="*/ 241397 h 1677459"/>
                  <a:gd name="connsiteX2980" fmla="*/ 546585 w 1059150"/>
                  <a:gd name="connsiteY2980" fmla="*/ 241650 h 1677459"/>
                  <a:gd name="connsiteX2981" fmla="*/ 546585 w 1059150"/>
                  <a:gd name="connsiteY2981" fmla="*/ 241903 h 1677459"/>
                  <a:gd name="connsiteX2982" fmla="*/ 546585 w 1059150"/>
                  <a:gd name="connsiteY2982" fmla="*/ 241903 h 1677459"/>
                  <a:gd name="connsiteX2983" fmla="*/ 547344 w 1059150"/>
                  <a:gd name="connsiteY2983" fmla="*/ 241397 h 1677459"/>
                  <a:gd name="connsiteX2984" fmla="*/ 547851 w 1059150"/>
                  <a:gd name="connsiteY2984" fmla="*/ 242494 h 1677459"/>
                  <a:gd name="connsiteX2985" fmla="*/ 548357 w 1059150"/>
                  <a:gd name="connsiteY2985" fmla="*/ 242831 h 1677459"/>
                  <a:gd name="connsiteX2986" fmla="*/ 548357 w 1059150"/>
                  <a:gd name="connsiteY2986" fmla="*/ 243506 h 1677459"/>
                  <a:gd name="connsiteX2987" fmla="*/ 547598 w 1059150"/>
                  <a:gd name="connsiteY2987" fmla="*/ 244097 h 1677459"/>
                  <a:gd name="connsiteX2988" fmla="*/ 547598 w 1059150"/>
                  <a:gd name="connsiteY2988" fmla="*/ 244266 h 1677459"/>
                  <a:gd name="connsiteX2989" fmla="*/ 548695 w 1059150"/>
                  <a:gd name="connsiteY2989" fmla="*/ 243675 h 1677459"/>
                  <a:gd name="connsiteX2990" fmla="*/ 549033 w 1059150"/>
                  <a:gd name="connsiteY2990" fmla="*/ 243844 h 1677459"/>
                  <a:gd name="connsiteX2991" fmla="*/ 551818 w 1059150"/>
                  <a:gd name="connsiteY2991" fmla="*/ 248653 h 1677459"/>
                  <a:gd name="connsiteX2992" fmla="*/ 552494 w 1059150"/>
                  <a:gd name="connsiteY2992" fmla="*/ 249834 h 1677459"/>
                  <a:gd name="connsiteX2993" fmla="*/ 552831 w 1059150"/>
                  <a:gd name="connsiteY2993" fmla="*/ 249581 h 1677459"/>
                  <a:gd name="connsiteX2994" fmla="*/ 553929 w 1059150"/>
                  <a:gd name="connsiteY2994" fmla="*/ 250172 h 1677459"/>
                  <a:gd name="connsiteX2995" fmla="*/ 553929 w 1059150"/>
                  <a:gd name="connsiteY2995" fmla="*/ 250594 h 1677459"/>
                  <a:gd name="connsiteX2996" fmla="*/ 554351 w 1059150"/>
                  <a:gd name="connsiteY2996" fmla="*/ 250256 h 1677459"/>
                  <a:gd name="connsiteX2997" fmla="*/ 556714 w 1059150"/>
                  <a:gd name="connsiteY2997" fmla="*/ 250931 h 1677459"/>
                  <a:gd name="connsiteX2998" fmla="*/ 558487 w 1059150"/>
                  <a:gd name="connsiteY2998" fmla="*/ 250931 h 1677459"/>
                  <a:gd name="connsiteX2999" fmla="*/ 561695 w 1059150"/>
                  <a:gd name="connsiteY2999" fmla="*/ 251353 h 1677459"/>
                  <a:gd name="connsiteX3000" fmla="*/ 563299 w 1059150"/>
                  <a:gd name="connsiteY3000" fmla="*/ 251184 h 1677459"/>
                  <a:gd name="connsiteX3001" fmla="*/ 565831 w 1059150"/>
                  <a:gd name="connsiteY3001" fmla="*/ 250509 h 1677459"/>
                  <a:gd name="connsiteX3002" fmla="*/ 566675 w 1059150"/>
                  <a:gd name="connsiteY3002" fmla="*/ 249919 h 1677459"/>
                  <a:gd name="connsiteX3003" fmla="*/ 568786 w 1059150"/>
                  <a:gd name="connsiteY3003" fmla="*/ 247894 h 1677459"/>
                  <a:gd name="connsiteX3004" fmla="*/ 570305 w 1059150"/>
                  <a:gd name="connsiteY3004" fmla="*/ 249328 h 1677459"/>
                  <a:gd name="connsiteX3005" fmla="*/ 570896 w 1059150"/>
                  <a:gd name="connsiteY3005" fmla="*/ 250425 h 1677459"/>
                  <a:gd name="connsiteX3006" fmla="*/ 570643 w 1059150"/>
                  <a:gd name="connsiteY3006" fmla="*/ 250594 h 1677459"/>
                  <a:gd name="connsiteX3007" fmla="*/ 571318 w 1059150"/>
                  <a:gd name="connsiteY3007" fmla="*/ 251438 h 1677459"/>
                  <a:gd name="connsiteX3008" fmla="*/ 571149 w 1059150"/>
                  <a:gd name="connsiteY3008" fmla="*/ 251606 h 1677459"/>
                  <a:gd name="connsiteX3009" fmla="*/ 570727 w 1059150"/>
                  <a:gd name="connsiteY3009" fmla="*/ 252113 h 1677459"/>
                  <a:gd name="connsiteX3010" fmla="*/ 569208 w 1059150"/>
                  <a:gd name="connsiteY3010" fmla="*/ 250256 h 1677459"/>
                  <a:gd name="connsiteX3011" fmla="*/ 568870 w 1059150"/>
                  <a:gd name="connsiteY3011" fmla="*/ 250594 h 1677459"/>
                  <a:gd name="connsiteX3012" fmla="*/ 569967 w 1059150"/>
                  <a:gd name="connsiteY3012" fmla="*/ 251691 h 1677459"/>
                  <a:gd name="connsiteX3013" fmla="*/ 569967 w 1059150"/>
                  <a:gd name="connsiteY3013" fmla="*/ 253294 h 1677459"/>
                  <a:gd name="connsiteX3014" fmla="*/ 570643 w 1059150"/>
                  <a:gd name="connsiteY3014" fmla="*/ 254559 h 1677459"/>
                  <a:gd name="connsiteX3015" fmla="*/ 573766 w 1059150"/>
                  <a:gd name="connsiteY3015" fmla="*/ 259369 h 1677459"/>
                  <a:gd name="connsiteX3016" fmla="*/ 577818 w 1059150"/>
                  <a:gd name="connsiteY3016" fmla="*/ 273713 h 1677459"/>
                  <a:gd name="connsiteX3017" fmla="*/ 575961 w 1059150"/>
                  <a:gd name="connsiteY3017" fmla="*/ 281222 h 167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Lst>
                <a:rect l="l" t="t" r="r" b="b"/>
                <a:pathLst>
                  <a:path w="1059150" h="1677459">
                    <a:moveTo>
                      <a:pt x="1054338" y="634753"/>
                    </a:moveTo>
                    <a:lnTo>
                      <a:pt x="1055267" y="633910"/>
                    </a:lnTo>
                    <a:lnTo>
                      <a:pt x="1055605" y="633572"/>
                    </a:lnTo>
                    <a:lnTo>
                      <a:pt x="1057631" y="632222"/>
                    </a:lnTo>
                    <a:lnTo>
                      <a:pt x="1058728" y="630366"/>
                    </a:lnTo>
                    <a:lnTo>
                      <a:pt x="1059150" y="627581"/>
                    </a:lnTo>
                    <a:lnTo>
                      <a:pt x="1059150" y="625894"/>
                    </a:lnTo>
                    <a:lnTo>
                      <a:pt x="1058812" y="623700"/>
                    </a:lnTo>
                    <a:lnTo>
                      <a:pt x="1058390" y="623700"/>
                    </a:lnTo>
                    <a:lnTo>
                      <a:pt x="1058390" y="625641"/>
                    </a:lnTo>
                    <a:lnTo>
                      <a:pt x="1058053" y="626063"/>
                    </a:lnTo>
                    <a:lnTo>
                      <a:pt x="1057462" y="626316"/>
                    </a:lnTo>
                    <a:lnTo>
                      <a:pt x="1056365" y="626991"/>
                    </a:lnTo>
                    <a:lnTo>
                      <a:pt x="1055605" y="626991"/>
                    </a:lnTo>
                    <a:lnTo>
                      <a:pt x="1054761" y="627328"/>
                    </a:lnTo>
                    <a:lnTo>
                      <a:pt x="1054085" y="627328"/>
                    </a:lnTo>
                    <a:lnTo>
                      <a:pt x="1053494" y="627075"/>
                    </a:lnTo>
                    <a:lnTo>
                      <a:pt x="1052144" y="627075"/>
                    </a:lnTo>
                    <a:lnTo>
                      <a:pt x="1051215" y="627497"/>
                    </a:lnTo>
                    <a:lnTo>
                      <a:pt x="1051046" y="627075"/>
                    </a:lnTo>
                    <a:lnTo>
                      <a:pt x="1051300" y="626906"/>
                    </a:lnTo>
                    <a:lnTo>
                      <a:pt x="1056196" y="625810"/>
                    </a:lnTo>
                    <a:lnTo>
                      <a:pt x="1056196" y="625472"/>
                    </a:lnTo>
                    <a:lnTo>
                      <a:pt x="1051046" y="626485"/>
                    </a:lnTo>
                    <a:lnTo>
                      <a:pt x="1050624" y="626231"/>
                    </a:lnTo>
                    <a:lnTo>
                      <a:pt x="1050287" y="626231"/>
                    </a:lnTo>
                    <a:lnTo>
                      <a:pt x="1050033" y="626400"/>
                    </a:lnTo>
                    <a:lnTo>
                      <a:pt x="1049611" y="626738"/>
                    </a:lnTo>
                    <a:lnTo>
                      <a:pt x="1049442" y="626231"/>
                    </a:lnTo>
                    <a:lnTo>
                      <a:pt x="1048598" y="625641"/>
                    </a:lnTo>
                    <a:lnTo>
                      <a:pt x="1048176" y="625641"/>
                    </a:lnTo>
                    <a:lnTo>
                      <a:pt x="1048176" y="624797"/>
                    </a:lnTo>
                    <a:lnTo>
                      <a:pt x="1048007" y="624797"/>
                    </a:lnTo>
                    <a:lnTo>
                      <a:pt x="1047754" y="624544"/>
                    </a:lnTo>
                    <a:lnTo>
                      <a:pt x="1047417" y="624713"/>
                    </a:lnTo>
                    <a:lnTo>
                      <a:pt x="1047163" y="624713"/>
                    </a:lnTo>
                    <a:lnTo>
                      <a:pt x="1047163" y="624544"/>
                    </a:lnTo>
                    <a:lnTo>
                      <a:pt x="1046994" y="624544"/>
                    </a:lnTo>
                    <a:lnTo>
                      <a:pt x="1046826" y="624797"/>
                    </a:lnTo>
                    <a:lnTo>
                      <a:pt x="1046572" y="624797"/>
                    </a:lnTo>
                    <a:lnTo>
                      <a:pt x="1043027" y="622856"/>
                    </a:lnTo>
                    <a:lnTo>
                      <a:pt x="1041929" y="621928"/>
                    </a:lnTo>
                    <a:lnTo>
                      <a:pt x="1037033" y="617288"/>
                    </a:lnTo>
                    <a:lnTo>
                      <a:pt x="1036865" y="616866"/>
                    </a:lnTo>
                    <a:lnTo>
                      <a:pt x="1036527" y="616191"/>
                    </a:lnTo>
                    <a:lnTo>
                      <a:pt x="1035767" y="615263"/>
                    </a:lnTo>
                    <a:lnTo>
                      <a:pt x="1033741" y="613913"/>
                    </a:lnTo>
                    <a:lnTo>
                      <a:pt x="1032981" y="612225"/>
                    </a:lnTo>
                    <a:lnTo>
                      <a:pt x="1033657" y="606319"/>
                    </a:lnTo>
                    <a:lnTo>
                      <a:pt x="1034079" y="604547"/>
                    </a:lnTo>
                    <a:lnTo>
                      <a:pt x="1033910" y="604210"/>
                    </a:lnTo>
                    <a:lnTo>
                      <a:pt x="1032138" y="603619"/>
                    </a:lnTo>
                    <a:lnTo>
                      <a:pt x="1031969" y="604294"/>
                    </a:lnTo>
                    <a:lnTo>
                      <a:pt x="1032644" y="604294"/>
                    </a:lnTo>
                    <a:lnTo>
                      <a:pt x="1032644" y="604463"/>
                    </a:lnTo>
                    <a:lnTo>
                      <a:pt x="1032391" y="604463"/>
                    </a:lnTo>
                    <a:lnTo>
                      <a:pt x="1032222" y="604631"/>
                    </a:lnTo>
                    <a:lnTo>
                      <a:pt x="1032222" y="604800"/>
                    </a:lnTo>
                    <a:lnTo>
                      <a:pt x="1032391" y="605053"/>
                    </a:lnTo>
                    <a:lnTo>
                      <a:pt x="1032560" y="605053"/>
                    </a:lnTo>
                    <a:lnTo>
                      <a:pt x="1032560" y="605475"/>
                    </a:lnTo>
                    <a:lnTo>
                      <a:pt x="1032475" y="605475"/>
                    </a:lnTo>
                    <a:lnTo>
                      <a:pt x="1032475" y="605306"/>
                    </a:lnTo>
                    <a:lnTo>
                      <a:pt x="1032138" y="605138"/>
                    </a:lnTo>
                    <a:lnTo>
                      <a:pt x="1031884" y="605138"/>
                    </a:lnTo>
                    <a:lnTo>
                      <a:pt x="1031884" y="604800"/>
                    </a:lnTo>
                    <a:lnTo>
                      <a:pt x="1031462" y="604800"/>
                    </a:lnTo>
                    <a:lnTo>
                      <a:pt x="1031209" y="604547"/>
                    </a:lnTo>
                    <a:lnTo>
                      <a:pt x="1031209" y="604210"/>
                    </a:lnTo>
                    <a:lnTo>
                      <a:pt x="1031462" y="604210"/>
                    </a:lnTo>
                    <a:lnTo>
                      <a:pt x="1031631" y="603956"/>
                    </a:lnTo>
                    <a:lnTo>
                      <a:pt x="1031631" y="603535"/>
                    </a:lnTo>
                    <a:lnTo>
                      <a:pt x="1030871" y="602944"/>
                    </a:lnTo>
                    <a:lnTo>
                      <a:pt x="1030027" y="600581"/>
                    </a:lnTo>
                    <a:lnTo>
                      <a:pt x="1029436" y="598472"/>
                    </a:lnTo>
                    <a:lnTo>
                      <a:pt x="1029183" y="598303"/>
                    </a:lnTo>
                    <a:lnTo>
                      <a:pt x="1028508" y="598135"/>
                    </a:lnTo>
                    <a:lnTo>
                      <a:pt x="1027579" y="598135"/>
                    </a:lnTo>
                    <a:lnTo>
                      <a:pt x="1027579" y="597544"/>
                    </a:lnTo>
                    <a:lnTo>
                      <a:pt x="1028930" y="597544"/>
                    </a:lnTo>
                    <a:lnTo>
                      <a:pt x="1029098" y="597206"/>
                    </a:lnTo>
                    <a:lnTo>
                      <a:pt x="1029098" y="596363"/>
                    </a:lnTo>
                    <a:lnTo>
                      <a:pt x="1028677" y="593916"/>
                    </a:lnTo>
                    <a:lnTo>
                      <a:pt x="1028677" y="593241"/>
                    </a:lnTo>
                    <a:lnTo>
                      <a:pt x="1029352" y="593241"/>
                    </a:lnTo>
                    <a:lnTo>
                      <a:pt x="1029689" y="593410"/>
                    </a:lnTo>
                    <a:lnTo>
                      <a:pt x="1029943" y="593410"/>
                    </a:lnTo>
                    <a:lnTo>
                      <a:pt x="1029943" y="592650"/>
                    </a:lnTo>
                    <a:lnTo>
                      <a:pt x="1030196" y="592481"/>
                    </a:lnTo>
                    <a:lnTo>
                      <a:pt x="1030196" y="592060"/>
                    </a:lnTo>
                    <a:lnTo>
                      <a:pt x="1029943" y="591806"/>
                    </a:lnTo>
                    <a:lnTo>
                      <a:pt x="1029520" y="591469"/>
                    </a:lnTo>
                    <a:lnTo>
                      <a:pt x="1028677" y="591469"/>
                    </a:lnTo>
                    <a:lnTo>
                      <a:pt x="1028677" y="587756"/>
                    </a:lnTo>
                    <a:lnTo>
                      <a:pt x="1029014" y="586660"/>
                    </a:lnTo>
                    <a:lnTo>
                      <a:pt x="1029689" y="585731"/>
                    </a:lnTo>
                    <a:lnTo>
                      <a:pt x="1031209" y="584550"/>
                    </a:lnTo>
                    <a:lnTo>
                      <a:pt x="1032306" y="584550"/>
                    </a:lnTo>
                    <a:lnTo>
                      <a:pt x="1033995" y="585647"/>
                    </a:lnTo>
                    <a:lnTo>
                      <a:pt x="1034332" y="585647"/>
                    </a:lnTo>
                    <a:lnTo>
                      <a:pt x="1029774" y="581006"/>
                    </a:lnTo>
                    <a:lnTo>
                      <a:pt x="1027495" y="579066"/>
                    </a:lnTo>
                    <a:lnTo>
                      <a:pt x="1027495" y="577378"/>
                    </a:lnTo>
                    <a:lnTo>
                      <a:pt x="1028339" y="575691"/>
                    </a:lnTo>
                    <a:lnTo>
                      <a:pt x="1029183" y="575269"/>
                    </a:lnTo>
                    <a:lnTo>
                      <a:pt x="1029943" y="575860"/>
                    </a:lnTo>
                    <a:lnTo>
                      <a:pt x="1031378" y="575860"/>
                    </a:lnTo>
                    <a:lnTo>
                      <a:pt x="1030280" y="574763"/>
                    </a:lnTo>
                    <a:lnTo>
                      <a:pt x="1028677" y="572906"/>
                    </a:lnTo>
                    <a:lnTo>
                      <a:pt x="1028845" y="572485"/>
                    </a:lnTo>
                    <a:lnTo>
                      <a:pt x="1029183" y="572316"/>
                    </a:lnTo>
                    <a:lnTo>
                      <a:pt x="1031124" y="574088"/>
                    </a:lnTo>
                    <a:lnTo>
                      <a:pt x="1032222" y="574088"/>
                    </a:lnTo>
                    <a:lnTo>
                      <a:pt x="1031715" y="567338"/>
                    </a:lnTo>
                    <a:lnTo>
                      <a:pt x="1028423" y="562022"/>
                    </a:lnTo>
                    <a:lnTo>
                      <a:pt x="1027579" y="560672"/>
                    </a:lnTo>
                    <a:lnTo>
                      <a:pt x="1026566" y="558900"/>
                    </a:lnTo>
                    <a:lnTo>
                      <a:pt x="1026397" y="558647"/>
                    </a:lnTo>
                    <a:lnTo>
                      <a:pt x="1026397" y="554175"/>
                    </a:lnTo>
                    <a:lnTo>
                      <a:pt x="1020657" y="552741"/>
                    </a:lnTo>
                    <a:lnTo>
                      <a:pt x="1012300" y="545484"/>
                    </a:lnTo>
                    <a:lnTo>
                      <a:pt x="1012300" y="544388"/>
                    </a:lnTo>
                    <a:lnTo>
                      <a:pt x="1012047" y="543291"/>
                    </a:lnTo>
                    <a:lnTo>
                      <a:pt x="1012047" y="542785"/>
                    </a:lnTo>
                    <a:lnTo>
                      <a:pt x="1009261" y="542531"/>
                    </a:lnTo>
                    <a:lnTo>
                      <a:pt x="1003859" y="537385"/>
                    </a:lnTo>
                    <a:lnTo>
                      <a:pt x="998287" y="532069"/>
                    </a:lnTo>
                    <a:lnTo>
                      <a:pt x="995670" y="530719"/>
                    </a:lnTo>
                    <a:lnTo>
                      <a:pt x="992969" y="530128"/>
                    </a:lnTo>
                    <a:lnTo>
                      <a:pt x="969164" y="531394"/>
                    </a:lnTo>
                    <a:lnTo>
                      <a:pt x="952281" y="532491"/>
                    </a:lnTo>
                    <a:lnTo>
                      <a:pt x="950340" y="531563"/>
                    </a:lnTo>
                    <a:lnTo>
                      <a:pt x="948567" y="529875"/>
                    </a:lnTo>
                    <a:lnTo>
                      <a:pt x="943249" y="529285"/>
                    </a:lnTo>
                    <a:lnTo>
                      <a:pt x="937846" y="528272"/>
                    </a:lnTo>
                    <a:lnTo>
                      <a:pt x="933963" y="527091"/>
                    </a:lnTo>
                    <a:lnTo>
                      <a:pt x="930165" y="527260"/>
                    </a:lnTo>
                    <a:lnTo>
                      <a:pt x="924762" y="527091"/>
                    </a:lnTo>
                    <a:lnTo>
                      <a:pt x="910580" y="526669"/>
                    </a:lnTo>
                    <a:lnTo>
                      <a:pt x="909652" y="526922"/>
                    </a:lnTo>
                    <a:lnTo>
                      <a:pt x="908976" y="527428"/>
                    </a:lnTo>
                    <a:lnTo>
                      <a:pt x="900366" y="544725"/>
                    </a:lnTo>
                    <a:lnTo>
                      <a:pt x="900028" y="544978"/>
                    </a:lnTo>
                    <a:lnTo>
                      <a:pt x="899775" y="544978"/>
                    </a:lnTo>
                    <a:lnTo>
                      <a:pt x="897581" y="543713"/>
                    </a:lnTo>
                    <a:lnTo>
                      <a:pt x="892431" y="545906"/>
                    </a:lnTo>
                    <a:lnTo>
                      <a:pt x="891840" y="547256"/>
                    </a:lnTo>
                    <a:lnTo>
                      <a:pt x="892009" y="547594"/>
                    </a:lnTo>
                    <a:lnTo>
                      <a:pt x="893022" y="547341"/>
                    </a:lnTo>
                    <a:lnTo>
                      <a:pt x="895977" y="550716"/>
                    </a:lnTo>
                    <a:lnTo>
                      <a:pt x="893697" y="554260"/>
                    </a:lnTo>
                    <a:lnTo>
                      <a:pt x="893107" y="555947"/>
                    </a:lnTo>
                    <a:lnTo>
                      <a:pt x="890236" y="558310"/>
                    </a:lnTo>
                    <a:lnTo>
                      <a:pt x="889477" y="558985"/>
                    </a:lnTo>
                    <a:lnTo>
                      <a:pt x="888970" y="559153"/>
                    </a:lnTo>
                    <a:lnTo>
                      <a:pt x="888633" y="559322"/>
                    </a:lnTo>
                    <a:lnTo>
                      <a:pt x="887957" y="559491"/>
                    </a:lnTo>
                    <a:lnTo>
                      <a:pt x="887957" y="559828"/>
                    </a:lnTo>
                    <a:lnTo>
                      <a:pt x="886353" y="560166"/>
                    </a:lnTo>
                    <a:lnTo>
                      <a:pt x="886016" y="559997"/>
                    </a:lnTo>
                    <a:lnTo>
                      <a:pt x="882892" y="557803"/>
                    </a:lnTo>
                    <a:lnTo>
                      <a:pt x="881035" y="557213"/>
                    </a:lnTo>
                    <a:lnTo>
                      <a:pt x="880782" y="557719"/>
                    </a:lnTo>
                    <a:lnTo>
                      <a:pt x="880782" y="558394"/>
                    </a:lnTo>
                    <a:lnTo>
                      <a:pt x="881879" y="558563"/>
                    </a:lnTo>
                    <a:lnTo>
                      <a:pt x="882217" y="558563"/>
                    </a:lnTo>
                    <a:lnTo>
                      <a:pt x="883061" y="558900"/>
                    </a:lnTo>
                    <a:lnTo>
                      <a:pt x="883483" y="559238"/>
                    </a:lnTo>
                    <a:lnTo>
                      <a:pt x="883737" y="559913"/>
                    </a:lnTo>
                    <a:lnTo>
                      <a:pt x="883737" y="560335"/>
                    </a:lnTo>
                    <a:lnTo>
                      <a:pt x="883230" y="561094"/>
                    </a:lnTo>
                    <a:lnTo>
                      <a:pt x="881964" y="562022"/>
                    </a:lnTo>
                    <a:lnTo>
                      <a:pt x="880782" y="562275"/>
                    </a:lnTo>
                    <a:lnTo>
                      <a:pt x="879938" y="562275"/>
                    </a:lnTo>
                    <a:lnTo>
                      <a:pt x="879178" y="562106"/>
                    </a:lnTo>
                    <a:lnTo>
                      <a:pt x="878503" y="561769"/>
                    </a:lnTo>
                    <a:lnTo>
                      <a:pt x="877996" y="561094"/>
                    </a:lnTo>
                    <a:lnTo>
                      <a:pt x="877996" y="559406"/>
                    </a:lnTo>
                    <a:lnTo>
                      <a:pt x="878165" y="559153"/>
                    </a:lnTo>
                    <a:lnTo>
                      <a:pt x="878587" y="558900"/>
                    </a:lnTo>
                    <a:lnTo>
                      <a:pt x="879769" y="557803"/>
                    </a:lnTo>
                    <a:lnTo>
                      <a:pt x="879769" y="557803"/>
                    </a:lnTo>
                    <a:lnTo>
                      <a:pt x="879516" y="557550"/>
                    </a:lnTo>
                    <a:lnTo>
                      <a:pt x="879263" y="557128"/>
                    </a:lnTo>
                    <a:lnTo>
                      <a:pt x="873353" y="556875"/>
                    </a:lnTo>
                    <a:lnTo>
                      <a:pt x="873522" y="557213"/>
                    </a:lnTo>
                    <a:lnTo>
                      <a:pt x="873522" y="557550"/>
                    </a:lnTo>
                    <a:lnTo>
                      <a:pt x="873944" y="558141"/>
                    </a:lnTo>
                    <a:lnTo>
                      <a:pt x="873944" y="558816"/>
                    </a:lnTo>
                    <a:lnTo>
                      <a:pt x="873776" y="559238"/>
                    </a:lnTo>
                    <a:lnTo>
                      <a:pt x="873860" y="559238"/>
                    </a:lnTo>
                    <a:lnTo>
                      <a:pt x="873860" y="559744"/>
                    </a:lnTo>
                    <a:lnTo>
                      <a:pt x="873353" y="559997"/>
                    </a:lnTo>
                    <a:lnTo>
                      <a:pt x="873185" y="560250"/>
                    </a:lnTo>
                    <a:lnTo>
                      <a:pt x="873185" y="560672"/>
                    </a:lnTo>
                    <a:lnTo>
                      <a:pt x="872931" y="560841"/>
                    </a:lnTo>
                    <a:lnTo>
                      <a:pt x="872509" y="560503"/>
                    </a:lnTo>
                    <a:lnTo>
                      <a:pt x="872087" y="560503"/>
                    </a:lnTo>
                    <a:lnTo>
                      <a:pt x="871750" y="560925"/>
                    </a:lnTo>
                    <a:lnTo>
                      <a:pt x="871750" y="561516"/>
                    </a:lnTo>
                    <a:lnTo>
                      <a:pt x="871919" y="562106"/>
                    </a:lnTo>
                    <a:lnTo>
                      <a:pt x="871581" y="562359"/>
                    </a:lnTo>
                    <a:lnTo>
                      <a:pt x="871074" y="561938"/>
                    </a:lnTo>
                    <a:lnTo>
                      <a:pt x="870568" y="562191"/>
                    </a:lnTo>
                    <a:lnTo>
                      <a:pt x="870399" y="562191"/>
                    </a:lnTo>
                    <a:lnTo>
                      <a:pt x="870821" y="561431"/>
                    </a:lnTo>
                    <a:lnTo>
                      <a:pt x="870652" y="561263"/>
                    </a:lnTo>
                    <a:lnTo>
                      <a:pt x="870230" y="561263"/>
                    </a:lnTo>
                    <a:lnTo>
                      <a:pt x="869808" y="561431"/>
                    </a:lnTo>
                    <a:lnTo>
                      <a:pt x="869808" y="561178"/>
                    </a:lnTo>
                    <a:lnTo>
                      <a:pt x="869977" y="561178"/>
                    </a:lnTo>
                    <a:lnTo>
                      <a:pt x="870315" y="560925"/>
                    </a:lnTo>
                    <a:lnTo>
                      <a:pt x="870315" y="560756"/>
                    </a:lnTo>
                    <a:lnTo>
                      <a:pt x="870146" y="560756"/>
                    </a:lnTo>
                    <a:lnTo>
                      <a:pt x="870146" y="560503"/>
                    </a:lnTo>
                    <a:lnTo>
                      <a:pt x="870483" y="560503"/>
                    </a:lnTo>
                    <a:lnTo>
                      <a:pt x="870483" y="559913"/>
                    </a:lnTo>
                    <a:lnTo>
                      <a:pt x="870061" y="559913"/>
                    </a:lnTo>
                    <a:lnTo>
                      <a:pt x="869893" y="560166"/>
                    </a:lnTo>
                    <a:lnTo>
                      <a:pt x="869386" y="560166"/>
                    </a:lnTo>
                    <a:lnTo>
                      <a:pt x="869217" y="560588"/>
                    </a:lnTo>
                    <a:lnTo>
                      <a:pt x="868458" y="560588"/>
                    </a:lnTo>
                    <a:lnTo>
                      <a:pt x="868626" y="560419"/>
                    </a:lnTo>
                    <a:lnTo>
                      <a:pt x="868626" y="560081"/>
                    </a:lnTo>
                    <a:lnTo>
                      <a:pt x="868458" y="560081"/>
                    </a:lnTo>
                    <a:lnTo>
                      <a:pt x="868458" y="559913"/>
                    </a:lnTo>
                    <a:lnTo>
                      <a:pt x="868795" y="559660"/>
                    </a:lnTo>
                    <a:lnTo>
                      <a:pt x="868626" y="559491"/>
                    </a:lnTo>
                    <a:lnTo>
                      <a:pt x="868626" y="559238"/>
                    </a:lnTo>
                    <a:lnTo>
                      <a:pt x="868879" y="559238"/>
                    </a:lnTo>
                    <a:lnTo>
                      <a:pt x="868879" y="558816"/>
                    </a:lnTo>
                    <a:lnTo>
                      <a:pt x="866938" y="558647"/>
                    </a:lnTo>
                    <a:lnTo>
                      <a:pt x="864575" y="559069"/>
                    </a:lnTo>
                    <a:lnTo>
                      <a:pt x="862971" y="559660"/>
                    </a:lnTo>
                    <a:lnTo>
                      <a:pt x="859847" y="560841"/>
                    </a:lnTo>
                    <a:lnTo>
                      <a:pt x="859847" y="561263"/>
                    </a:lnTo>
                    <a:lnTo>
                      <a:pt x="859678" y="561769"/>
                    </a:lnTo>
                    <a:lnTo>
                      <a:pt x="860354" y="561431"/>
                    </a:lnTo>
                    <a:lnTo>
                      <a:pt x="860354" y="561769"/>
                    </a:lnTo>
                    <a:lnTo>
                      <a:pt x="859932" y="562106"/>
                    </a:lnTo>
                    <a:lnTo>
                      <a:pt x="859425" y="562444"/>
                    </a:lnTo>
                    <a:lnTo>
                      <a:pt x="859256" y="563288"/>
                    </a:lnTo>
                    <a:lnTo>
                      <a:pt x="859594" y="563625"/>
                    </a:lnTo>
                    <a:lnTo>
                      <a:pt x="858750" y="563625"/>
                    </a:lnTo>
                    <a:lnTo>
                      <a:pt x="858750" y="563203"/>
                    </a:lnTo>
                    <a:lnTo>
                      <a:pt x="858497" y="562866"/>
                    </a:lnTo>
                    <a:lnTo>
                      <a:pt x="858497" y="562697"/>
                    </a:lnTo>
                    <a:lnTo>
                      <a:pt x="858665" y="562528"/>
                    </a:lnTo>
                    <a:lnTo>
                      <a:pt x="858665" y="562191"/>
                    </a:lnTo>
                    <a:lnTo>
                      <a:pt x="858159" y="561938"/>
                    </a:lnTo>
                    <a:lnTo>
                      <a:pt x="857990" y="561516"/>
                    </a:lnTo>
                    <a:lnTo>
                      <a:pt x="857652" y="561347"/>
                    </a:lnTo>
                    <a:lnTo>
                      <a:pt x="857652" y="561178"/>
                    </a:lnTo>
                    <a:lnTo>
                      <a:pt x="857821" y="560925"/>
                    </a:lnTo>
                    <a:lnTo>
                      <a:pt x="857399" y="560419"/>
                    </a:lnTo>
                    <a:lnTo>
                      <a:pt x="856977" y="560419"/>
                    </a:lnTo>
                    <a:lnTo>
                      <a:pt x="856471" y="559997"/>
                    </a:lnTo>
                    <a:lnTo>
                      <a:pt x="856217" y="559997"/>
                    </a:lnTo>
                    <a:lnTo>
                      <a:pt x="856217" y="559828"/>
                    </a:lnTo>
                    <a:lnTo>
                      <a:pt x="856555" y="559406"/>
                    </a:lnTo>
                    <a:lnTo>
                      <a:pt x="856555" y="558900"/>
                    </a:lnTo>
                    <a:lnTo>
                      <a:pt x="856977" y="557466"/>
                    </a:lnTo>
                    <a:lnTo>
                      <a:pt x="857230" y="557128"/>
                    </a:lnTo>
                    <a:lnTo>
                      <a:pt x="855120" y="557550"/>
                    </a:lnTo>
                    <a:lnTo>
                      <a:pt x="853769" y="558056"/>
                    </a:lnTo>
                    <a:lnTo>
                      <a:pt x="850899" y="560419"/>
                    </a:lnTo>
                    <a:lnTo>
                      <a:pt x="850224" y="560419"/>
                    </a:lnTo>
                    <a:lnTo>
                      <a:pt x="849886" y="560166"/>
                    </a:lnTo>
                    <a:lnTo>
                      <a:pt x="849886" y="559491"/>
                    </a:lnTo>
                    <a:lnTo>
                      <a:pt x="850393" y="558394"/>
                    </a:lnTo>
                    <a:lnTo>
                      <a:pt x="851575" y="555610"/>
                    </a:lnTo>
                    <a:lnTo>
                      <a:pt x="852081" y="552825"/>
                    </a:lnTo>
                    <a:lnTo>
                      <a:pt x="851912" y="552656"/>
                    </a:lnTo>
                    <a:lnTo>
                      <a:pt x="851659" y="552994"/>
                    </a:lnTo>
                    <a:lnTo>
                      <a:pt x="850477" y="553331"/>
                    </a:lnTo>
                    <a:lnTo>
                      <a:pt x="849549" y="554175"/>
                    </a:lnTo>
                    <a:lnTo>
                      <a:pt x="848620" y="555019"/>
                    </a:lnTo>
                    <a:lnTo>
                      <a:pt x="849042" y="556284"/>
                    </a:lnTo>
                    <a:lnTo>
                      <a:pt x="848873" y="556875"/>
                    </a:lnTo>
                    <a:lnTo>
                      <a:pt x="848198" y="557297"/>
                    </a:lnTo>
                    <a:lnTo>
                      <a:pt x="847523" y="555947"/>
                    </a:lnTo>
                    <a:lnTo>
                      <a:pt x="844737" y="553078"/>
                    </a:lnTo>
                    <a:lnTo>
                      <a:pt x="843386" y="551391"/>
                    </a:lnTo>
                    <a:lnTo>
                      <a:pt x="841782" y="549450"/>
                    </a:lnTo>
                    <a:lnTo>
                      <a:pt x="840348" y="548606"/>
                    </a:lnTo>
                    <a:lnTo>
                      <a:pt x="838321" y="546581"/>
                    </a:lnTo>
                    <a:lnTo>
                      <a:pt x="839081" y="545569"/>
                    </a:lnTo>
                    <a:lnTo>
                      <a:pt x="837899" y="544219"/>
                    </a:lnTo>
                    <a:lnTo>
                      <a:pt x="835367" y="541013"/>
                    </a:lnTo>
                    <a:lnTo>
                      <a:pt x="833594" y="539663"/>
                    </a:lnTo>
                    <a:lnTo>
                      <a:pt x="832244" y="538144"/>
                    </a:lnTo>
                    <a:lnTo>
                      <a:pt x="830724" y="536710"/>
                    </a:lnTo>
                    <a:lnTo>
                      <a:pt x="830471" y="536456"/>
                    </a:lnTo>
                    <a:lnTo>
                      <a:pt x="830471" y="535866"/>
                    </a:lnTo>
                    <a:lnTo>
                      <a:pt x="830724" y="535697"/>
                    </a:lnTo>
                    <a:lnTo>
                      <a:pt x="831737" y="536456"/>
                    </a:lnTo>
                    <a:lnTo>
                      <a:pt x="832581" y="536456"/>
                    </a:lnTo>
                    <a:lnTo>
                      <a:pt x="832244" y="536288"/>
                    </a:lnTo>
                    <a:lnTo>
                      <a:pt x="831568" y="536119"/>
                    </a:lnTo>
                    <a:lnTo>
                      <a:pt x="831315" y="535950"/>
                    </a:lnTo>
                    <a:lnTo>
                      <a:pt x="830977" y="535613"/>
                    </a:lnTo>
                    <a:lnTo>
                      <a:pt x="830977" y="535360"/>
                    </a:lnTo>
                    <a:lnTo>
                      <a:pt x="831400" y="535106"/>
                    </a:lnTo>
                    <a:lnTo>
                      <a:pt x="832328" y="535106"/>
                    </a:lnTo>
                    <a:lnTo>
                      <a:pt x="833172" y="535360"/>
                    </a:lnTo>
                    <a:lnTo>
                      <a:pt x="834101" y="535950"/>
                    </a:lnTo>
                    <a:lnTo>
                      <a:pt x="834101" y="536794"/>
                    </a:lnTo>
                    <a:lnTo>
                      <a:pt x="834945" y="537131"/>
                    </a:lnTo>
                    <a:lnTo>
                      <a:pt x="834945" y="537638"/>
                    </a:lnTo>
                    <a:lnTo>
                      <a:pt x="835705" y="537638"/>
                    </a:lnTo>
                    <a:lnTo>
                      <a:pt x="836380" y="538903"/>
                    </a:lnTo>
                    <a:lnTo>
                      <a:pt x="838828" y="540084"/>
                    </a:lnTo>
                    <a:lnTo>
                      <a:pt x="838321" y="540253"/>
                    </a:lnTo>
                    <a:lnTo>
                      <a:pt x="837984" y="540675"/>
                    </a:lnTo>
                    <a:lnTo>
                      <a:pt x="838744" y="541181"/>
                    </a:lnTo>
                    <a:lnTo>
                      <a:pt x="839757" y="541688"/>
                    </a:lnTo>
                    <a:lnTo>
                      <a:pt x="839757" y="542025"/>
                    </a:lnTo>
                    <a:lnTo>
                      <a:pt x="840770" y="543038"/>
                    </a:lnTo>
                    <a:lnTo>
                      <a:pt x="842120" y="543628"/>
                    </a:lnTo>
                    <a:lnTo>
                      <a:pt x="842795" y="544725"/>
                    </a:lnTo>
                    <a:lnTo>
                      <a:pt x="843133" y="546919"/>
                    </a:lnTo>
                    <a:lnTo>
                      <a:pt x="845919" y="547931"/>
                    </a:lnTo>
                    <a:lnTo>
                      <a:pt x="848283" y="549113"/>
                    </a:lnTo>
                    <a:lnTo>
                      <a:pt x="849886" y="550800"/>
                    </a:lnTo>
                    <a:lnTo>
                      <a:pt x="851321" y="551981"/>
                    </a:lnTo>
                    <a:lnTo>
                      <a:pt x="851490" y="551560"/>
                    </a:lnTo>
                    <a:lnTo>
                      <a:pt x="850646" y="549956"/>
                    </a:lnTo>
                    <a:lnTo>
                      <a:pt x="847185" y="546497"/>
                    </a:lnTo>
                    <a:lnTo>
                      <a:pt x="845328" y="545147"/>
                    </a:lnTo>
                    <a:lnTo>
                      <a:pt x="843893" y="544472"/>
                    </a:lnTo>
                    <a:lnTo>
                      <a:pt x="842795" y="544303"/>
                    </a:lnTo>
                    <a:lnTo>
                      <a:pt x="841698" y="542616"/>
                    </a:lnTo>
                    <a:lnTo>
                      <a:pt x="840094" y="540928"/>
                    </a:lnTo>
                    <a:lnTo>
                      <a:pt x="838321" y="539663"/>
                    </a:lnTo>
                    <a:lnTo>
                      <a:pt x="835958" y="538481"/>
                    </a:lnTo>
                    <a:lnTo>
                      <a:pt x="835536" y="537469"/>
                    </a:lnTo>
                    <a:lnTo>
                      <a:pt x="834270" y="535866"/>
                    </a:lnTo>
                    <a:lnTo>
                      <a:pt x="833425" y="535191"/>
                    </a:lnTo>
                    <a:lnTo>
                      <a:pt x="832581" y="534853"/>
                    </a:lnTo>
                    <a:lnTo>
                      <a:pt x="830893" y="534853"/>
                    </a:lnTo>
                    <a:lnTo>
                      <a:pt x="830049" y="535360"/>
                    </a:lnTo>
                    <a:lnTo>
                      <a:pt x="829289" y="536035"/>
                    </a:lnTo>
                    <a:lnTo>
                      <a:pt x="828107" y="535275"/>
                    </a:lnTo>
                    <a:lnTo>
                      <a:pt x="821185" y="529031"/>
                    </a:lnTo>
                    <a:lnTo>
                      <a:pt x="818737" y="526247"/>
                    </a:lnTo>
                    <a:lnTo>
                      <a:pt x="818568" y="525825"/>
                    </a:lnTo>
                    <a:lnTo>
                      <a:pt x="818822" y="524728"/>
                    </a:lnTo>
                    <a:lnTo>
                      <a:pt x="817387" y="523041"/>
                    </a:lnTo>
                    <a:lnTo>
                      <a:pt x="818062" y="523041"/>
                    </a:lnTo>
                    <a:lnTo>
                      <a:pt x="818315" y="522366"/>
                    </a:lnTo>
                    <a:lnTo>
                      <a:pt x="818653" y="522113"/>
                    </a:lnTo>
                    <a:lnTo>
                      <a:pt x="818906" y="521944"/>
                    </a:lnTo>
                    <a:lnTo>
                      <a:pt x="819159" y="522534"/>
                    </a:lnTo>
                    <a:lnTo>
                      <a:pt x="819835" y="523294"/>
                    </a:lnTo>
                    <a:lnTo>
                      <a:pt x="820510" y="523125"/>
                    </a:lnTo>
                    <a:lnTo>
                      <a:pt x="820088" y="522366"/>
                    </a:lnTo>
                    <a:lnTo>
                      <a:pt x="820088" y="521016"/>
                    </a:lnTo>
                    <a:lnTo>
                      <a:pt x="820257" y="520425"/>
                    </a:lnTo>
                    <a:lnTo>
                      <a:pt x="821017" y="519413"/>
                    </a:lnTo>
                    <a:lnTo>
                      <a:pt x="821861" y="518231"/>
                    </a:lnTo>
                    <a:lnTo>
                      <a:pt x="822705" y="516628"/>
                    </a:lnTo>
                    <a:lnTo>
                      <a:pt x="822874" y="516122"/>
                    </a:lnTo>
                    <a:lnTo>
                      <a:pt x="822536" y="516122"/>
                    </a:lnTo>
                    <a:lnTo>
                      <a:pt x="822029" y="517219"/>
                    </a:lnTo>
                    <a:lnTo>
                      <a:pt x="821439" y="517725"/>
                    </a:lnTo>
                    <a:lnTo>
                      <a:pt x="821439" y="516713"/>
                    </a:lnTo>
                    <a:lnTo>
                      <a:pt x="821185" y="516544"/>
                    </a:lnTo>
                    <a:lnTo>
                      <a:pt x="820932" y="517472"/>
                    </a:lnTo>
                    <a:lnTo>
                      <a:pt x="820510" y="517472"/>
                    </a:lnTo>
                    <a:lnTo>
                      <a:pt x="820510" y="516375"/>
                    </a:lnTo>
                    <a:lnTo>
                      <a:pt x="820341" y="516375"/>
                    </a:lnTo>
                    <a:lnTo>
                      <a:pt x="820172" y="516797"/>
                    </a:lnTo>
                    <a:lnTo>
                      <a:pt x="819666" y="517219"/>
                    </a:lnTo>
                    <a:lnTo>
                      <a:pt x="819666" y="516628"/>
                    </a:lnTo>
                    <a:lnTo>
                      <a:pt x="819159" y="516797"/>
                    </a:lnTo>
                    <a:lnTo>
                      <a:pt x="819328" y="516291"/>
                    </a:lnTo>
                    <a:lnTo>
                      <a:pt x="819581" y="515363"/>
                    </a:lnTo>
                    <a:lnTo>
                      <a:pt x="819328" y="515363"/>
                    </a:lnTo>
                    <a:lnTo>
                      <a:pt x="819328" y="515700"/>
                    </a:lnTo>
                    <a:lnTo>
                      <a:pt x="818822" y="516291"/>
                    </a:lnTo>
                    <a:lnTo>
                      <a:pt x="818653" y="515953"/>
                    </a:lnTo>
                    <a:lnTo>
                      <a:pt x="818400" y="515194"/>
                    </a:lnTo>
                    <a:lnTo>
                      <a:pt x="818146" y="515616"/>
                    </a:lnTo>
                    <a:lnTo>
                      <a:pt x="818484" y="516628"/>
                    </a:lnTo>
                    <a:lnTo>
                      <a:pt x="818231" y="517809"/>
                    </a:lnTo>
                    <a:lnTo>
                      <a:pt x="817640" y="518400"/>
                    </a:lnTo>
                    <a:lnTo>
                      <a:pt x="816627" y="518822"/>
                    </a:lnTo>
                    <a:lnTo>
                      <a:pt x="815445" y="518484"/>
                    </a:lnTo>
                    <a:lnTo>
                      <a:pt x="815023" y="518231"/>
                    </a:lnTo>
                    <a:lnTo>
                      <a:pt x="814770" y="517894"/>
                    </a:lnTo>
                    <a:lnTo>
                      <a:pt x="814348" y="517472"/>
                    </a:lnTo>
                    <a:lnTo>
                      <a:pt x="813926" y="517219"/>
                    </a:lnTo>
                    <a:lnTo>
                      <a:pt x="813082" y="517219"/>
                    </a:lnTo>
                    <a:lnTo>
                      <a:pt x="812828" y="516628"/>
                    </a:lnTo>
                    <a:lnTo>
                      <a:pt x="813250" y="516460"/>
                    </a:lnTo>
                    <a:lnTo>
                      <a:pt x="814010" y="516460"/>
                    </a:lnTo>
                    <a:lnTo>
                      <a:pt x="814432" y="516206"/>
                    </a:lnTo>
                    <a:lnTo>
                      <a:pt x="814770" y="515953"/>
                    </a:lnTo>
                    <a:lnTo>
                      <a:pt x="814939" y="515531"/>
                    </a:lnTo>
                    <a:lnTo>
                      <a:pt x="816711" y="513506"/>
                    </a:lnTo>
                    <a:lnTo>
                      <a:pt x="816289" y="513338"/>
                    </a:lnTo>
                    <a:lnTo>
                      <a:pt x="816289" y="513169"/>
                    </a:lnTo>
                    <a:lnTo>
                      <a:pt x="816458" y="513169"/>
                    </a:lnTo>
                    <a:lnTo>
                      <a:pt x="817049" y="512916"/>
                    </a:lnTo>
                    <a:lnTo>
                      <a:pt x="817049" y="511397"/>
                    </a:lnTo>
                    <a:lnTo>
                      <a:pt x="816880" y="510806"/>
                    </a:lnTo>
                    <a:lnTo>
                      <a:pt x="816458" y="510806"/>
                    </a:lnTo>
                    <a:lnTo>
                      <a:pt x="816205" y="510553"/>
                    </a:lnTo>
                    <a:lnTo>
                      <a:pt x="816205" y="510300"/>
                    </a:lnTo>
                    <a:lnTo>
                      <a:pt x="816374" y="509963"/>
                    </a:lnTo>
                    <a:lnTo>
                      <a:pt x="815023" y="508106"/>
                    </a:lnTo>
                    <a:lnTo>
                      <a:pt x="815276" y="507178"/>
                    </a:lnTo>
                    <a:lnTo>
                      <a:pt x="815445" y="507009"/>
                    </a:lnTo>
                    <a:lnTo>
                      <a:pt x="816036" y="507009"/>
                    </a:lnTo>
                    <a:lnTo>
                      <a:pt x="816711" y="506503"/>
                    </a:lnTo>
                    <a:lnTo>
                      <a:pt x="817302" y="506166"/>
                    </a:lnTo>
                    <a:lnTo>
                      <a:pt x="817471" y="506166"/>
                    </a:lnTo>
                    <a:lnTo>
                      <a:pt x="817893" y="505069"/>
                    </a:lnTo>
                    <a:lnTo>
                      <a:pt x="818315" y="504563"/>
                    </a:lnTo>
                    <a:lnTo>
                      <a:pt x="818737" y="505069"/>
                    </a:lnTo>
                    <a:lnTo>
                      <a:pt x="819244" y="505069"/>
                    </a:lnTo>
                    <a:lnTo>
                      <a:pt x="819919" y="506588"/>
                    </a:lnTo>
                    <a:lnTo>
                      <a:pt x="820426" y="507431"/>
                    </a:lnTo>
                    <a:lnTo>
                      <a:pt x="820848" y="507431"/>
                    </a:lnTo>
                    <a:lnTo>
                      <a:pt x="820848" y="507853"/>
                    </a:lnTo>
                    <a:lnTo>
                      <a:pt x="820510" y="508444"/>
                    </a:lnTo>
                    <a:lnTo>
                      <a:pt x="820510" y="509119"/>
                    </a:lnTo>
                    <a:lnTo>
                      <a:pt x="821017" y="509288"/>
                    </a:lnTo>
                    <a:lnTo>
                      <a:pt x="822958" y="507347"/>
                    </a:lnTo>
                    <a:lnTo>
                      <a:pt x="821861" y="506756"/>
                    </a:lnTo>
                    <a:lnTo>
                      <a:pt x="820341" y="504985"/>
                    </a:lnTo>
                    <a:lnTo>
                      <a:pt x="818653" y="503550"/>
                    </a:lnTo>
                    <a:lnTo>
                      <a:pt x="818062" y="503213"/>
                    </a:lnTo>
                    <a:lnTo>
                      <a:pt x="817556" y="502960"/>
                    </a:lnTo>
                    <a:lnTo>
                      <a:pt x="817049" y="504816"/>
                    </a:lnTo>
                    <a:lnTo>
                      <a:pt x="816120" y="505575"/>
                    </a:lnTo>
                    <a:lnTo>
                      <a:pt x="815023" y="505997"/>
                    </a:lnTo>
                    <a:lnTo>
                      <a:pt x="813841" y="506166"/>
                    </a:lnTo>
                    <a:lnTo>
                      <a:pt x="813673" y="505913"/>
                    </a:lnTo>
                    <a:lnTo>
                      <a:pt x="813419" y="505913"/>
                    </a:lnTo>
                    <a:lnTo>
                      <a:pt x="813419" y="506841"/>
                    </a:lnTo>
                    <a:lnTo>
                      <a:pt x="812997" y="507431"/>
                    </a:lnTo>
                    <a:lnTo>
                      <a:pt x="812153" y="507431"/>
                    </a:lnTo>
                    <a:lnTo>
                      <a:pt x="811900" y="507178"/>
                    </a:lnTo>
                    <a:lnTo>
                      <a:pt x="811646" y="506841"/>
                    </a:lnTo>
                    <a:lnTo>
                      <a:pt x="811140" y="504647"/>
                    </a:lnTo>
                    <a:lnTo>
                      <a:pt x="811140" y="504310"/>
                    </a:lnTo>
                    <a:lnTo>
                      <a:pt x="811309" y="504056"/>
                    </a:lnTo>
                    <a:lnTo>
                      <a:pt x="811562" y="503803"/>
                    </a:lnTo>
                    <a:lnTo>
                      <a:pt x="811815" y="503803"/>
                    </a:lnTo>
                    <a:lnTo>
                      <a:pt x="812237" y="503972"/>
                    </a:lnTo>
                    <a:lnTo>
                      <a:pt x="812660" y="504478"/>
                    </a:lnTo>
                    <a:lnTo>
                      <a:pt x="812913" y="504478"/>
                    </a:lnTo>
                    <a:lnTo>
                      <a:pt x="812406" y="503128"/>
                    </a:lnTo>
                    <a:lnTo>
                      <a:pt x="811984" y="502285"/>
                    </a:lnTo>
                    <a:lnTo>
                      <a:pt x="811984" y="501441"/>
                    </a:lnTo>
                    <a:lnTo>
                      <a:pt x="812153" y="501019"/>
                    </a:lnTo>
                    <a:lnTo>
                      <a:pt x="812491" y="500681"/>
                    </a:lnTo>
                    <a:lnTo>
                      <a:pt x="813082" y="500428"/>
                    </a:lnTo>
                    <a:lnTo>
                      <a:pt x="814179" y="500428"/>
                    </a:lnTo>
                    <a:lnTo>
                      <a:pt x="814517" y="500766"/>
                    </a:lnTo>
                    <a:lnTo>
                      <a:pt x="814179" y="501188"/>
                    </a:lnTo>
                    <a:lnTo>
                      <a:pt x="814348" y="501356"/>
                    </a:lnTo>
                    <a:lnTo>
                      <a:pt x="814854" y="500766"/>
                    </a:lnTo>
                    <a:lnTo>
                      <a:pt x="815530" y="499500"/>
                    </a:lnTo>
                    <a:lnTo>
                      <a:pt x="815783" y="498403"/>
                    </a:lnTo>
                    <a:lnTo>
                      <a:pt x="815783" y="496716"/>
                    </a:lnTo>
                    <a:lnTo>
                      <a:pt x="815530" y="495872"/>
                    </a:lnTo>
                    <a:lnTo>
                      <a:pt x="815107" y="494944"/>
                    </a:lnTo>
                    <a:lnTo>
                      <a:pt x="814517" y="494100"/>
                    </a:lnTo>
                    <a:lnTo>
                      <a:pt x="813588" y="493256"/>
                    </a:lnTo>
                    <a:lnTo>
                      <a:pt x="812153" y="492497"/>
                    </a:lnTo>
                    <a:lnTo>
                      <a:pt x="811815" y="491653"/>
                    </a:lnTo>
                    <a:lnTo>
                      <a:pt x="811646" y="491485"/>
                    </a:lnTo>
                    <a:lnTo>
                      <a:pt x="811224" y="491485"/>
                    </a:lnTo>
                    <a:lnTo>
                      <a:pt x="810549" y="491316"/>
                    </a:lnTo>
                    <a:lnTo>
                      <a:pt x="809874" y="491316"/>
                    </a:lnTo>
                    <a:lnTo>
                      <a:pt x="809874" y="491485"/>
                    </a:lnTo>
                    <a:lnTo>
                      <a:pt x="809874" y="491485"/>
                    </a:lnTo>
                    <a:lnTo>
                      <a:pt x="808945" y="492413"/>
                    </a:lnTo>
                    <a:lnTo>
                      <a:pt x="808101" y="492581"/>
                    </a:lnTo>
                    <a:lnTo>
                      <a:pt x="807679" y="491738"/>
                    </a:lnTo>
                    <a:lnTo>
                      <a:pt x="807088" y="489713"/>
                    </a:lnTo>
                    <a:lnTo>
                      <a:pt x="806582" y="489713"/>
                    </a:lnTo>
                    <a:lnTo>
                      <a:pt x="805653" y="488025"/>
                    </a:lnTo>
                    <a:lnTo>
                      <a:pt x="805400" y="486591"/>
                    </a:lnTo>
                    <a:lnTo>
                      <a:pt x="805738" y="485916"/>
                    </a:lnTo>
                    <a:lnTo>
                      <a:pt x="805400" y="485747"/>
                    </a:lnTo>
                    <a:lnTo>
                      <a:pt x="804893" y="485325"/>
                    </a:lnTo>
                    <a:lnTo>
                      <a:pt x="804640" y="485325"/>
                    </a:lnTo>
                    <a:lnTo>
                      <a:pt x="804218" y="485663"/>
                    </a:lnTo>
                    <a:lnTo>
                      <a:pt x="803796" y="485831"/>
                    </a:lnTo>
                    <a:lnTo>
                      <a:pt x="803205" y="485410"/>
                    </a:lnTo>
                    <a:lnTo>
                      <a:pt x="802867" y="485410"/>
                    </a:lnTo>
                    <a:lnTo>
                      <a:pt x="800504" y="485578"/>
                    </a:lnTo>
                    <a:lnTo>
                      <a:pt x="797380" y="485831"/>
                    </a:lnTo>
                    <a:lnTo>
                      <a:pt x="796114" y="485831"/>
                    </a:lnTo>
                    <a:lnTo>
                      <a:pt x="795523" y="485663"/>
                    </a:lnTo>
                    <a:lnTo>
                      <a:pt x="792653" y="485663"/>
                    </a:lnTo>
                    <a:lnTo>
                      <a:pt x="799491" y="407447"/>
                    </a:lnTo>
                    <a:lnTo>
                      <a:pt x="802023" y="378506"/>
                    </a:lnTo>
                    <a:lnTo>
                      <a:pt x="805822" y="332184"/>
                    </a:lnTo>
                    <a:lnTo>
                      <a:pt x="801264" y="322988"/>
                    </a:lnTo>
                    <a:lnTo>
                      <a:pt x="805400" y="320963"/>
                    </a:lnTo>
                    <a:lnTo>
                      <a:pt x="805569" y="320541"/>
                    </a:lnTo>
                    <a:lnTo>
                      <a:pt x="805569" y="319950"/>
                    </a:lnTo>
                    <a:lnTo>
                      <a:pt x="803374" y="315647"/>
                    </a:lnTo>
                    <a:lnTo>
                      <a:pt x="803036" y="315141"/>
                    </a:lnTo>
                    <a:lnTo>
                      <a:pt x="802614" y="315141"/>
                    </a:lnTo>
                    <a:lnTo>
                      <a:pt x="802361" y="315309"/>
                    </a:lnTo>
                    <a:lnTo>
                      <a:pt x="802361" y="315647"/>
                    </a:lnTo>
                    <a:lnTo>
                      <a:pt x="801770" y="314634"/>
                    </a:lnTo>
                    <a:lnTo>
                      <a:pt x="802698" y="314297"/>
                    </a:lnTo>
                    <a:lnTo>
                      <a:pt x="803289" y="314297"/>
                    </a:lnTo>
                    <a:lnTo>
                      <a:pt x="803289" y="314128"/>
                    </a:lnTo>
                    <a:lnTo>
                      <a:pt x="803458" y="313960"/>
                    </a:lnTo>
                    <a:lnTo>
                      <a:pt x="803458" y="313706"/>
                    </a:lnTo>
                    <a:lnTo>
                      <a:pt x="803121" y="313453"/>
                    </a:lnTo>
                    <a:lnTo>
                      <a:pt x="802614" y="313200"/>
                    </a:lnTo>
                    <a:lnTo>
                      <a:pt x="802192" y="313200"/>
                    </a:lnTo>
                    <a:lnTo>
                      <a:pt x="801770" y="312863"/>
                    </a:lnTo>
                    <a:lnTo>
                      <a:pt x="799828" y="309066"/>
                    </a:lnTo>
                    <a:lnTo>
                      <a:pt x="799575" y="309066"/>
                    </a:lnTo>
                    <a:lnTo>
                      <a:pt x="799575" y="308813"/>
                    </a:lnTo>
                    <a:lnTo>
                      <a:pt x="800082" y="308138"/>
                    </a:lnTo>
                    <a:lnTo>
                      <a:pt x="800673" y="307885"/>
                    </a:lnTo>
                    <a:lnTo>
                      <a:pt x="800673" y="307716"/>
                    </a:lnTo>
                    <a:lnTo>
                      <a:pt x="795523" y="305859"/>
                    </a:lnTo>
                    <a:lnTo>
                      <a:pt x="793666" y="302485"/>
                    </a:lnTo>
                    <a:lnTo>
                      <a:pt x="790458" y="301556"/>
                    </a:lnTo>
                    <a:lnTo>
                      <a:pt x="765978" y="253209"/>
                    </a:lnTo>
                    <a:lnTo>
                      <a:pt x="760407" y="242409"/>
                    </a:lnTo>
                    <a:lnTo>
                      <a:pt x="761420" y="238444"/>
                    </a:lnTo>
                    <a:lnTo>
                      <a:pt x="757368" y="231019"/>
                    </a:lnTo>
                    <a:lnTo>
                      <a:pt x="754160" y="230091"/>
                    </a:lnTo>
                    <a:lnTo>
                      <a:pt x="720901" y="164363"/>
                    </a:lnTo>
                    <a:lnTo>
                      <a:pt x="722674" y="163350"/>
                    </a:lnTo>
                    <a:lnTo>
                      <a:pt x="722674" y="163097"/>
                    </a:lnTo>
                    <a:lnTo>
                      <a:pt x="724193" y="161916"/>
                    </a:lnTo>
                    <a:lnTo>
                      <a:pt x="725290" y="160228"/>
                    </a:lnTo>
                    <a:lnTo>
                      <a:pt x="726050" y="159047"/>
                    </a:lnTo>
                    <a:lnTo>
                      <a:pt x="725881" y="157781"/>
                    </a:lnTo>
                    <a:lnTo>
                      <a:pt x="721492" y="152212"/>
                    </a:lnTo>
                    <a:lnTo>
                      <a:pt x="721323" y="150694"/>
                    </a:lnTo>
                    <a:lnTo>
                      <a:pt x="716342" y="144281"/>
                    </a:lnTo>
                    <a:lnTo>
                      <a:pt x="716173" y="144028"/>
                    </a:lnTo>
                    <a:lnTo>
                      <a:pt x="715161" y="141750"/>
                    </a:lnTo>
                    <a:lnTo>
                      <a:pt x="715161" y="139978"/>
                    </a:lnTo>
                    <a:lnTo>
                      <a:pt x="715836" y="139556"/>
                    </a:lnTo>
                    <a:lnTo>
                      <a:pt x="716342" y="139134"/>
                    </a:lnTo>
                    <a:lnTo>
                      <a:pt x="716764" y="139134"/>
                    </a:lnTo>
                    <a:lnTo>
                      <a:pt x="717862" y="138291"/>
                    </a:lnTo>
                    <a:lnTo>
                      <a:pt x="717862" y="138038"/>
                    </a:lnTo>
                    <a:lnTo>
                      <a:pt x="719213" y="137025"/>
                    </a:lnTo>
                    <a:lnTo>
                      <a:pt x="719466" y="137025"/>
                    </a:lnTo>
                    <a:lnTo>
                      <a:pt x="720563" y="136266"/>
                    </a:lnTo>
                    <a:lnTo>
                      <a:pt x="720563" y="135928"/>
                    </a:lnTo>
                    <a:lnTo>
                      <a:pt x="721745" y="135000"/>
                    </a:lnTo>
                    <a:lnTo>
                      <a:pt x="723602" y="134409"/>
                    </a:lnTo>
                    <a:lnTo>
                      <a:pt x="726388" y="136856"/>
                    </a:lnTo>
                    <a:lnTo>
                      <a:pt x="727232" y="136603"/>
                    </a:lnTo>
                    <a:lnTo>
                      <a:pt x="727654" y="136013"/>
                    </a:lnTo>
                    <a:lnTo>
                      <a:pt x="727148" y="134663"/>
                    </a:lnTo>
                    <a:lnTo>
                      <a:pt x="728751" y="129347"/>
                    </a:lnTo>
                    <a:lnTo>
                      <a:pt x="736095" y="122766"/>
                    </a:lnTo>
                    <a:lnTo>
                      <a:pt x="751037" y="109772"/>
                    </a:lnTo>
                    <a:lnTo>
                      <a:pt x="751374" y="109772"/>
                    </a:lnTo>
                    <a:lnTo>
                      <a:pt x="753147" y="108253"/>
                    </a:lnTo>
                    <a:lnTo>
                      <a:pt x="753316" y="107831"/>
                    </a:lnTo>
                    <a:lnTo>
                      <a:pt x="764037" y="98550"/>
                    </a:lnTo>
                    <a:lnTo>
                      <a:pt x="798562" y="68512"/>
                    </a:lnTo>
                    <a:lnTo>
                      <a:pt x="798900" y="68512"/>
                    </a:lnTo>
                    <a:lnTo>
                      <a:pt x="800166" y="67331"/>
                    </a:lnTo>
                    <a:lnTo>
                      <a:pt x="800166" y="66994"/>
                    </a:lnTo>
                    <a:lnTo>
                      <a:pt x="819413" y="50203"/>
                    </a:lnTo>
                    <a:lnTo>
                      <a:pt x="820004" y="49950"/>
                    </a:lnTo>
                    <a:lnTo>
                      <a:pt x="821608" y="48600"/>
                    </a:lnTo>
                    <a:lnTo>
                      <a:pt x="821861" y="48094"/>
                    </a:lnTo>
                    <a:lnTo>
                      <a:pt x="874367" y="2278"/>
                    </a:lnTo>
                    <a:lnTo>
                      <a:pt x="875464" y="1266"/>
                    </a:lnTo>
                    <a:lnTo>
                      <a:pt x="875464" y="1097"/>
                    </a:lnTo>
                    <a:lnTo>
                      <a:pt x="874451" y="1097"/>
                    </a:lnTo>
                    <a:lnTo>
                      <a:pt x="874451" y="253"/>
                    </a:lnTo>
                    <a:lnTo>
                      <a:pt x="874198" y="0"/>
                    </a:lnTo>
                    <a:lnTo>
                      <a:pt x="873185" y="928"/>
                    </a:lnTo>
                    <a:lnTo>
                      <a:pt x="870483" y="3375"/>
                    </a:lnTo>
                    <a:lnTo>
                      <a:pt x="801770" y="63366"/>
                    </a:lnTo>
                    <a:lnTo>
                      <a:pt x="798984" y="65644"/>
                    </a:lnTo>
                    <a:lnTo>
                      <a:pt x="796283" y="68091"/>
                    </a:lnTo>
                    <a:lnTo>
                      <a:pt x="787842" y="75516"/>
                    </a:lnTo>
                    <a:lnTo>
                      <a:pt x="761335" y="98381"/>
                    </a:lnTo>
                    <a:lnTo>
                      <a:pt x="734829" y="121753"/>
                    </a:lnTo>
                    <a:lnTo>
                      <a:pt x="727654" y="127828"/>
                    </a:lnTo>
                    <a:lnTo>
                      <a:pt x="723264" y="128756"/>
                    </a:lnTo>
                    <a:lnTo>
                      <a:pt x="722674" y="128756"/>
                    </a:lnTo>
                    <a:lnTo>
                      <a:pt x="721576" y="128334"/>
                    </a:lnTo>
                    <a:lnTo>
                      <a:pt x="720985" y="128588"/>
                    </a:lnTo>
                    <a:lnTo>
                      <a:pt x="720732" y="129431"/>
                    </a:lnTo>
                    <a:lnTo>
                      <a:pt x="721914" y="131288"/>
                    </a:lnTo>
                    <a:lnTo>
                      <a:pt x="722167" y="131878"/>
                    </a:lnTo>
                    <a:lnTo>
                      <a:pt x="722167" y="132553"/>
                    </a:lnTo>
                    <a:lnTo>
                      <a:pt x="721576" y="133397"/>
                    </a:lnTo>
                    <a:lnTo>
                      <a:pt x="721576" y="133988"/>
                    </a:lnTo>
                    <a:lnTo>
                      <a:pt x="720310" y="134916"/>
                    </a:lnTo>
                    <a:lnTo>
                      <a:pt x="719804" y="134916"/>
                    </a:lnTo>
                    <a:lnTo>
                      <a:pt x="718875" y="135675"/>
                    </a:lnTo>
                    <a:lnTo>
                      <a:pt x="718875" y="136097"/>
                    </a:lnTo>
                    <a:lnTo>
                      <a:pt x="717609" y="137025"/>
                    </a:lnTo>
                    <a:lnTo>
                      <a:pt x="717186" y="137025"/>
                    </a:lnTo>
                    <a:lnTo>
                      <a:pt x="716596" y="137447"/>
                    </a:lnTo>
                    <a:lnTo>
                      <a:pt x="716173" y="137869"/>
                    </a:lnTo>
                    <a:lnTo>
                      <a:pt x="716173" y="138206"/>
                    </a:lnTo>
                    <a:lnTo>
                      <a:pt x="715498" y="138628"/>
                    </a:lnTo>
                    <a:lnTo>
                      <a:pt x="714992" y="138881"/>
                    </a:lnTo>
                    <a:lnTo>
                      <a:pt x="713894" y="139050"/>
                    </a:lnTo>
                    <a:lnTo>
                      <a:pt x="712122" y="137531"/>
                    </a:lnTo>
                    <a:lnTo>
                      <a:pt x="709589" y="134156"/>
                    </a:lnTo>
                    <a:lnTo>
                      <a:pt x="709336" y="134156"/>
                    </a:lnTo>
                    <a:lnTo>
                      <a:pt x="709336" y="134409"/>
                    </a:lnTo>
                    <a:lnTo>
                      <a:pt x="710518" y="136097"/>
                    </a:lnTo>
                    <a:lnTo>
                      <a:pt x="712290" y="138797"/>
                    </a:lnTo>
                    <a:lnTo>
                      <a:pt x="712544" y="139894"/>
                    </a:lnTo>
                    <a:lnTo>
                      <a:pt x="712290" y="141244"/>
                    </a:lnTo>
                    <a:lnTo>
                      <a:pt x="712290" y="141412"/>
                    </a:lnTo>
                    <a:lnTo>
                      <a:pt x="712459" y="141581"/>
                    </a:lnTo>
                    <a:lnTo>
                      <a:pt x="712712" y="141919"/>
                    </a:lnTo>
                    <a:lnTo>
                      <a:pt x="712290" y="142256"/>
                    </a:lnTo>
                    <a:lnTo>
                      <a:pt x="711784" y="142594"/>
                    </a:lnTo>
                    <a:lnTo>
                      <a:pt x="711531" y="142341"/>
                    </a:lnTo>
                    <a:lnTo>
                      <a:pt x="711278" y="142341"/>
                    </a:lnTo>
                    <a:lnTo>
                      <a:pt x="709505" y="141666"/>
                    </a:lnTo>
                    <a:lnTo>
                      <a:pt x="709083" y="141328"/>
                    </a:lnTo>
                    <a:lnTo>
                      <a:pt x="707057" y="138544"/>
                    </a:lnTo>
                    <a:lnTo>
                      <a:pt x="703934" y="135084"/>
                    </a:lnTo>
                    <a:lnTo>
                      <a:pt x="703596" y="135337"/>
                    </a:lnTo>
                    <a:lnTo>
                      <a:pt x="702667" y="134831"/>
                    </a:lnTo>
                    <a:lnTo>
                      <a:pt x="701907" y="133988"/>
                    </a:lnTo>
                    <a:lnTo>
                      <a:pt x="702245" y="133734"/>
                    </a:lnTo>
                    <a:lnTo>
                      <a:pt x="701992" y="133313"/>
                    </a:lnTo>
                    <a:lnTo>
                      <a:pt x="704102" y="131625"/>
                    </a:lnTo>
                    <a:lnTo>
                      <a:pt x="704102" y="131372"/>
                    </a:lnTo>
                    <a:lnTo>
                      <a:pt x="703849" y="131372"/>
                    </a:lnTo>
                    <a:lnTo>
                      <a:pt x="704355" y="130866"/>
                    </a:lnTo>
                    <a:lnTo>
                      <a:pt x="704946" y="130444"/>
                    </a:lnTo>
                    <a:lnTo>
                      <a:pt x="704946" y="130697"/>
                    </a:lnTo>
                    <a:lnTo>
                      <a:pt x="705200" y="130697"/>
                    </a:lnTo>
                    <a:lnTo>
                      <a:pt x="705537" y="130444"/>
                    </a:lnTo>
                    <a:lnTo>
                      <a:pt x="705875" y="130781"/>
                    </a:lnTo>
                    <a:lnTo>
                      <a:pt x="706381" y="130528"/>
                    </a:lnTo>
                    <a:lnTo>
                      <a:pt x="704187" y="128334"/>
                    </a:lnTo>
                    <a:lnTo>
                      <a:pt x="707901" y="124031"/>
                    </a:lnTo>
                    <a:lnTo>
                      <a:pt x="707479" y="123778"/>
                    </a:lnTo>
                    <a:lnTo>
                      <a:pt x="703765" y="127913"/>
                    </a:lnTo>
                    <a:lnTo>
                      <a:pt x="699713" y="125128"/>
                    </a:lnTo>
                    <a:lnTo>
                      <a:pt x="697265" y="123694"/>
                    </a:lnTo>
                    <a:lnTo>
                      <a:pt x="697096" y="124031"/>
                    </a:lnTo>
                    <a:lnTo>
                      <a:pt x="697265" y="124284"/>
                    </a:lnTo>
                    <a:lnTo>
                      <a:pt x="696505" y="125634"/>
                    </a:lnTo>
                    <a:lnTo>
                      <a:pt x="695154" y="127659"/>
                    </a:lnTo>
                    <a:lnTo>
                      <a:pt x="690343" y="124369"/>
                    </a:lnTo>
                    <a:lnTo>
                      <a:pt x="691862" y="121500"/>
                    </a:lnTo>
                    <a:lnTo>
                      <a:pt x="691271" y="121163"/>
                    </a:lnTo>
                    <a:lnTo>
                      <a:pt x="689498" y="124453"/>
                    </a:lnTo>
                    <a:lnTo>
                      <a:pt x="695576" y="128503"/>
                    </a:lnTo>
                    <a:lnTo>
                      <a:pt x="700219" y="132553"/>
                    </a:lnTo>
                    <a:lnTo>
                      <a:pt x="697687" y="134831"/>
                    </a:lnTo>
                    <a:lnTo>
                      <a:pt x="693804" y="136181"/>
                    </a:lnTo>
                    <a:lnTo>
                      <a:pt x="689921" y="139303"/>
                    </a:lnTo>
                    <a:lnTo>
                      <a:pt x="687388" y="140484"/>
                    </a:lnTo>
                    <a:lnTo>
                      <a:pt x="677934" y="142256"/>
                    </a:lnTo>
                    <a:lnTo>
                      <a:pt x="673882" y="142931"/>
                    </a:lnTo>
                    <a:lnTo>
                      <a:pt x="669155" y="141581"/>
                    </a:lnTo>
                    <a:lnTo>
                      <a:pt x="664681" y="139050"/>
                    </a:lnTo>
                    <a:lnTo>
                      <a:pt x="661557" y="139219"/>
                    </a:lnTo>
                    <a:lnTo>
                      <a:pt x="656661" y="141159"/>
                    </a:lnTo>
                    <a:lnTo>
                      <a:pt x="654635" y="140906"/>
                    </a:lnTo>
                    <a:lnTo>
                      <a:pt x="646025" y="145041"/>
                    </a:lnTo>
                    <a:lnTo>
                      <a:pt x="641889" y="146981"/>
                    </a:lnTo>
                    <a:lnTo>
                      <a:pt x="641551" y="147656"/>
                    </a:lnTo>
                    <a:lnTo>
                      <a:pt x="639019" y="147319"/>
                    </a:lnTo>
                    <a:lnTo>
                      <a:pt x="633447" y="147572"/>
                    </a:lnTo>
                    <a:lnTo>
                      <a:pt x="625766" y="148584"/>
                    </a:lnTo>
                    <a:lnTo>
                      <a:pt x="620532" y="149681"/>
                    </a:lnTo>
                    <a:lnTo>
                      <a:pt x="616311" y="150947"/>
                    </a:lnTo>
                    <a:lnTo>
                      <a:pt x="613948" y="152550"/>
                    </a:lnTo>
                    <a:lnTo>
                      <a:pt x="604578" y="161072"/>
                    </a:lnTo>
                    <a:lnTo>
                      <a:pt x="602720" y="165459"/>
                    </a:lnTo>
                    <a:lnTo>
                      <a:pt x="601961" y="173138"/>
                    </a:lnTo>
                    <a:lnTo>
                      <a:pt x="599681" y="179381"/>
                    </a:lnTo>
                    <a:lnTo>
                      <a:pt x="588117" y="194316"/>
                    </a:lnTo>
                    <a:lnTo>
                      <a:pt x="580604" y="204019"/>
                    </a:lnTo>
                    <a:lnTo>
                      <a:pt x="578240" y="206213"/>
                    </a:lnTo>
                    <a:lnTo>
                      <a:pt x="576974" y="207309"/>
                    </a:lnTo>
                    <a:lnTo>
                      <a:pt x="553760" y="217013"/>
                    </a:lnTo>
                    <a:lnTo>
                      <a:pt x="549792" y="219881"/>
                    </a:lnTo>
                    <a:lnTo>
                      <a:pt x="545656" y="223763"/>
                    </a:lnTo>
                    <a:lnTo>
                      <a:pt x="542702" y="225113"/>
                    </a:lnTo>
                    <a:lnTo>
                      <a:pt x="541267" y="226294"/>
                    </a:lnTo>
                    <a:lnTo>
                      <a:pt x="540507" y="227053"/>
                    </a:lnTo>
                    <a:lnTo>
                      <a:pt x="539494" y="228150"/>
                    </a:lnTo>
                    <a:lnTo>
                      <a:pt x="538734" y="230344"/>
                    </a:lnTo>
                    <a:lnTo>
                      <a:pt x="497962" y="242409"/>
                    </a:lnTo>
                    <a:lnTo>
                      <a:pt x="496274" y="242409"/>
                    </a:lnTo>
                    <a:lnTo>
                      <a:pt x="493994" y="242156"/>
                    </a:lnTo>
                    <a:lnTo>
                      <a:pt x="493572" y="241903"/>
                    </a:lnTo>
                    <a:lnTo>
                      <a:pt x="485722" y="237431"/>
                    </a:lnTo>
                    <a:lnTo>
                      <a:pt x="484709" y="236334"/>
                    </a:lnTo>
                    <a:lnTo>
                      <a:pt x="474157" y="229838"/>
                    </a:lnTo>
                    <a:lnTo>
                      <a:pt x="471962" y="229078"/>
                    </a:lnTo>
                    <a:lnTo>
                      <a:pt x="470105" y="227981"/>
                    </a:lnTo>
                    <a:lnTo>
                      <a:pt x="469598" y="227053"/>
                    </a:lnTo>
                    <a:lnTo>
                      <a:pt x="467572" y="225872"/>
                    </a:lnTo>
                    <a:lnTo>
                      <a:pt x="465378" y="223425"/>
                    </a:lnTo>
                    <a:lnTo>
                      <a:pt x="462592" y="222328"/>
                    </a:lnTo>
                    <a:lnTo>
                      <a:pt x="462170" y="222497"/>
                    </a:lnTo>
                    <a:lnTo>
                      <a:pt x="461748" y="222497"/>
                    </a:lnTo>
                    <a:lnTo>
                      <a:pt x="461410" y="221569"/>
                    </a:lnTo>
                    <a:lnTo>
                      <a:pt x="461073" y="221231"/>
                    </a:lnTo>
                    <a:lnTo>
                      <a:pt x="460060" y="220978"/>
                    </a:lnTo>
                    <a:lnTo>
                      <a:pt x="458287" y="220219"/>
                    </a:lnTo>
                    <a:lnTo>
                      <a:pt x="457865" y="219881"/>
                    </a:lnTo>
                    <a:lnTo>
                      <a:pt x="457865" y="219291"/>
                    </a:lnTo>
                    <a:lnTo>
                      <a:pt x="458202" y="218784"/>
                    </a:lnTo>
                    <a:lnTo>
                      <a:pt x="458709" y="218447"/>
                    </a:lnTo>
                    <a:lnTo>
                      <a:pt x="459553" y="218447"/>
                    </a:lnTo>
                    <a:lnTo>
                      <a:pt x="461241" y="218869"/>
                    </a:lnTo>
                    <a:lnTo>
                      <a:pt x="462677" y="219881"/>
                    </a:lnTo>
                    <a:lnTo>
                      <a:pt x="462677" y="220472"/>
                    </a:lnTo>
                    <a:lnTo>
                      <a:pt x="462930" y="220809"/>
                    </a:lnTo>
                    <a:lnTo>
                      <a:pt x="463352" y="220809"/>
                    </a:lnTo>
                    <a:lnTo>
                      <a:pt x="463352" y="219544"/>
                    </a:lnTo>
                    <a:lnTo>
                      <a:pt x="462761" y="218616"/>
                    </a:lnTo>
                    <a:lnTo>
                      <a:pt x="461579" y="217941"/>
                    </a:lnTo>
                    <a:lnTo>
                      <a:pt x="458625" y="217181"/>
                    </a:lnTo>
                    <a:lnTo>
                      <a:pt x="457021" y="217350"/>
                    </a:lnTo>
                    <a:lnTo>
                      <a:pt x="454910" y="217772"/>
                    </a:lnTo>
                    <a:lnTo>
                      <a:pt x="453138" y="217772"/>
                    </a:lnTo>
                    <a:lnTo>
                      <a:pt x="442839" y="211697"/>
                    </a:lnTo>
                    <a:lnTo>
                      <a:pt x="435917" y="206972"/>
                    </a:lnTo>
                    <a:lnTo>
                      <a:pt x="432963" y="205959"/>
                    </a:lnTo>
                    <a:lnTo>
                      <a:pt x="415067" y="194822"/>
                    </a:lnTo>
                    <a:lnTo>
                      <a:pt x="414645" y="193556"/>
                    </a:lnTo>
                    <a:lnTo>
                      <a:pt x="412703" y="192206"/>
                    </a:lnTo>
                    <a:lnTo>
                      <a:pt x="410930" y="191953"/>
                    </a:lnTo>
                    <a:lnTo>
                      <a:pt x="410086" y="191616"/>
                    </a:lnTo>
                    <a:lnTo>
                      <a:pt x="408904" y="190519"/>
                    </a:lnTo>
                    <a:lnTo>
                      <a:pt x="407047" y="188072"/>
                    </a:lnTo>
                    <a:lnTo>
                      <a:pt x="405865" y="185203"/>
                    </a:lnTo>
                    <a:lnTo>
                      <a:pt x="406203" y="184697"/>
                    </a:lnTo>
                    <a:lnTo>
                      <a:pt x="408398" y="185625"/>
                    </a:lnTo>
                    <a:lnTo>
                      <a:pt x="409326" y="185625"/>
                    </a:lnTo>
                    <a:lnTo>
                      <a:pt x="409749" y="185288"/>
                    </a:lnTo>
                    <a:lnTo>
                      <a:pt x="409495" y="183516"/>
                    </a:lnTo>
                    <a:lnTo>
                      <a:pt x="406625" y="181238"/>
                    </a:lnTo>
                    <a:lnTo>
                      <a:pt x="403164" y="180225"/>
                    </a:lnTo>
                    <a:lnTo>
                      <a:pt x="390924" y="151622"/>
                    </a:lnTo>
                    <a:lnTo>
                      <a:pt x="390586" y="145631"/>
                    </a:lnTo>
                    <a:lnTo>
                      <a:pt x="389996" y="144788"/>
                    </a:lnTo>
                    <a:lnTo>
                      <a:pt x="388645" y="145041"/>
                    </a:lnTo>
                    <a:lnTo>
                      <a:pt x="387801" y="144450"/>
                    </a:lnTo>
                    <a:lnTo>
                      <a:pt x="387801" y="139978"/>
                    </a:lnTo>
                    <a:lnTo>
                      <a:pt x="387547" y="139472"/>
                    </a:lnTo>
                    <a:lnTo>
                      <a:pt x="387125" y="138628"/>
                    </a:lnTo>
                    <a:lnTo>
                      <a:pt x="386788" y="138122"/>
                    </a:lnTo>
                    <a:lnTo>
                      <a:pt x="386788" y="135000"/>
                    </a:lnTo>
                    <a:lnTo>
                      <a:pt x="386957" y="134325"/>
                    </a:lnTo>
                    <a:lnTo>
                      <a:pt x="387547" y="133734"/>
                    </a:lnTo>
                    <a:lnTo>
                      <a:pt x="387547" y="125888"/>
                    </a:lnTo>
                    <a:lnTo>
                      <a:pt x="387801" y="124284"/>
                    </a:lnTo>
                    <a:lnTo>
                      <a:pt x="388476" y="121669"/>
                    </a:lnTo>
                    <a:lnTo>
                      <a:pt x="389573" y="118969"/>
                    </a:lnTo>
                    <a:lnTo>
                      <a:pt x="390502" y="117450"/>
                    </a:lnTo>
                    <a:lnTo>
                      <a:pt x="391431" y="115847"/>
                    </a:lnTo>
                    <a:lnTo>
                      <a:pt x="399450" y="102431"/>
                    </a:lnTo>
                    <a:lnTo>
                      <a:pt x="400041" y="101419"/>
                    </a:lnTo>
                    <a:lnTo>
                      <a:pt x="400379" y="100406"/>
                    </a:lnTo>
                    <a:lnTo>
                      <a:pt x="400547" y="99731"/>
                    </a:lnTo>
                    <a:lnTo>
                      <a:pt x="402573" y="89100"/>
                    </a:lnTo>
                    <a:lnTo>
                      <a:pt x="402573" y="87581"/>
                    </a:lnTo>
                    <a:lnTo>
                      <a:pt x="400463" y="79059"/>
                    </a:lnTo>
                    <a:lnTo>
                      <a:pt x="400294" y="78131"/>
                    </a:lnTo>
                    <a:lnTo>
                      <a:pt x="400294" y="77288"/>
                    </a:lnTo>
                    <a:lnTo>
                      <a:pt x="399872" y="76866"/>
                    </a:lnTo>
                    <a:lnTo>
                      <a:pt x="392528" y="76866"/>
                    </a:lnTo>
                    <a:lnTo>
                      <a:pt x="386450" y="80072"/>
                    </a:lnTo>
                    <a:lnTo>
                      <a:pt x="385015" y="80072"/>
                    </a:lnTo>
                    <a:lnTo>
                      <a:pt x="384677" y="80241"/>
                    </a:lnTo>
                    <a:lnTo>
                      <a:pt x="384677" y="80578"/>
                    </a:lnTo>
                    <a:lnTo>
                      <a:pt x="378093" y="79987"/>
                    </a:lnTo>
                    <a:lnTo>
                      <a:pt x="377165" y="79312"/>
                    </a:lnTo>
                    <a:lnTo>
                      <a:pt x="376574" y="78806"/>
                    </a:lnTo>
                    <a:lnTo>
                      <a:pt x="376320" y="78300"/>
                    </a:lnTo>
                    <a:lnTo>
                      <a:pt x="376320" y="77372"/>
                    </a:lnTo>
                    <a:lnTo>
                      <a:pt x="376658" y="76528"/>
                    </a:lnTo>
                    <a:lnTo>
                      <a:pt x="377333" y="75094"/>
                    </a:lnTo>
                    <a:lnTo>
                      <a:pt x="377840" y="74587"/>
                    </a:lnTo>
                    <a:lnTo>
                      <a:pt x="378346" y="74334"/>
                    </a:lnTo>
                    <a:lnTo>
                      <a:pt x="378515" y="74166"/>
                    </a:lnTo>
                    <a:lnTo>
                      <a:pt x="378515" y="73744"/>
                    </a:lnTo>
                    <a:lnTo>
                      <a:pt x="378262" y="73575"/>
                    </a:lnTo>
                    <a:lnTo>
                      <a:pt x="377924" y="73575"/>
                    </a:lnTo>
                    <a:lnTo>
                      <a:pt x="377502" y="73744"/>
                    </a:lnTo>
                    <a:lnTo>
                      <a:pt x="377165" y="74081"/>
                    </a:lnTo>
                    <a:lnTo>
                      <a:pt x="376236" y="75769"/>
                    </a:lnTo>
                    <a:lnTo>
                      <a:pt x="375729" y="76866"/>
                    </a:lnTo>
                    <a:lnTo>
                      <a:pt x="375392" y="77203"/>
                    </a:lnTo>
                    <a:lnTo>
                      <a:pt x="374801" y="77203"/>
                    </a:lnTo>
                    <a:lnTo>
                      <a:pt x="373957" y="76528"/>
                    </a:lnTo>
                    <a:lnTo>
                      <a:pt x="372353" y="76191"/>
                    </a:lnTo>
                    <a:lnTo>
                      <a:pt x="371340" y="76022"/>
                    </a:lnTo>
                    <a:lnTo>
                      <a:pt x="371678" y="75263"/>
                    </a:lnTo>
                    <a:lnTo>
                      <a:pt x="371846" y="75263"/>
                    </a:lnTo>
                    <a:lnTo>
                      <a:pt x="371846" y="75009"/>
                    </a:lnTo>
                    <a:lnTo>
                      <a:pt x="371509" y="75009"/>
                    </a:lnTo>
                    <a:lnTo>
                      <a:pt x="371087" y="75769"/>
                    </a:lnTo>
                    <a:lnTo>
                      <a:pt x="370833" y="75769"/>
                    </a:lnTo>
                    <a:lnTo>
                      <a:pt x="370580" y="75600"/>
                    </a:lnTo>
                    <a:lnTo>
                      <a:pt x="368807" y="75600"/>
                    </a:lnTo>
                    <a:lnTo>
                      <a:pt x="355808" y="74925"/>
                    </a:lnTo>
                    <a:lnTo>
                      <a:pt x="349899" y="75178"/>
                    </a:lnTo>
                    <a:lnTo>
                      <a:pt x="344496" y="77034"/>
                    </a:lnTo>
                    <a:lnTo>
                      <a:pt x="342386" y="77963"/>
                    </a:lnTo>
                    <a:lnTo>
                      <a:pt x="341035" y="78469"/>
                    </a:lnTo>
                    <a:lnTo>
                      <a:pt x="339431" y="78469"/>
                    </a:lnTo>
                    <a:lnTo>
                      <a:pt x="331918" y="77288"/>
                    </a:lnTo>
                    <a:lnTo>
                      <a:pt x="321957" y="77963"/>
                    </a:lnTo>
                    <a:lnTo>
                      <a:pt x="309042" y="81084"/>
                    </a:lnTo>
                    <a:lnTo>
                      <a:pt x="308367" y="81084"/>
                    </a:lnTo>
                    <a:lnTo>
                      <a:pt x="306003" y="84712"/>
                    </a:lnTo>
                    <a:lnTo>
                      <a:pt x="301107" y="91716"/>
                    </a:lnTo>
                    <a:lnTo>
                      <a:pt x="299756" y="94078"/>
                    </a:lnTo>
                    <a:lnTo>
                      <a:pt x="298237" y="96441"/>
                    </a:lnTo>
                    <a:lnTo>
                      <a:pt x="294945" y="101081"/>
                    </a:lnTo>
                    <a:lnTo>
                      <a:pt x="294776" y="101334"/>
                    </a:lnTo>
                    <a:lnTo>
                      <a:pt x="294354" y="102178"/>
                    </a:lnTo>
                    <a:lnTo>
                      <a:pt x="293847" y="104119"/>
                    </a:lnTo>
                    <a:lnTo>
                      <a:pt x="292497" y="108169"/>
                    </a:lnTo>
                    <a:lnTo>
                      <a:pt x="291484" y="111459"/>
                    </a:lnTo>
                    <a:lnTo>
                      <a:pt x="290555" y="113737"/>
                    </a:lnTo>
                    <a:lnTo>
                      <a:pt x="290302" y="114834"/>
                    </a:lnTo>
                    <a:lnTo>
                      <a:pt x="289880" y="115341"/>
                    </a:lnTo>
                    <a:lnTo>
                      <a:pt x="289542" y="116353"/>
                    </a:lnTo>
                    <a:lnTo>
                      <a:pt x="289373" y="118378"/>
                    </a:lnTo>
                    <a:lnTo>
                      <a:pt x="289036" y="119475"/>
                    </a:lnTo>
                    <a:lnTo>
                      <a:pt x="288698" y="119981"/>
                    </a:lnTo>
                    <a:lnTo>
                      <a:pt x="287938" y="124284"/>
                    </a:lnTo>
                    <a:lnTo>
                      <a:pt x="287769" y="126141"/>
                    </a:lnTo>
                    <a:lnTo>
                      <a:pt x="287347" y="129431"/>
                    </a:lnTo>
                    <a:lnTo>
                      <a:pt x="286925" y="132638"/>
                    </a:lnTo>
                    <a:lnTo>
                      <a:pt x="286334" y="135928"/>
                    </a:lnTo>
                    <a:lnTo>
                      <a:pt x="285912" y="138881"/>
                    </a:lnTo>
                    <a:lnTo>
                      <a:pt x="285575" y="142003"/>
                    </a:lnTo>
                    <a:lnTo>
                      <a:pt x="285237" y="146812"/>
                    </a:lnTo>
                    <a:lnTo>
                      <a:pt x="285068" y="151200"/>
                    </a:lnTo>
                    <a:lnTo>
                      <a:pt x="285068" y="152972"/>
                    </a:lnTo>
                    <a:lnTo>
                      <a:pt x="284477" y="161494"/>
                    </a:lnTo>
                    <a:lnTo>
                      <a:pt x="284731" y="163519"/>
                    </a:lnTo>
                    <a:lnTo>
                      <a:pt x="284477" y="165459"/>
                    </a:lnTo>
                    <a:lnTo>
                      <a:pt x="284815" y="167400"/>
                    </a:lnTo>
                    <a:lnTo>
                      <a:pt x="284308" y="169172"/>
                    </a:lnTo>
                    <a:lnTo>
                      <a:pt x="284646" y="170269"/>
                    </a:lnTo>
                    <a:lnTo>
                      <a:pt x="284815" y="172294"/>
                    </a:lnTo>
                    <a:lnTo>
                      <a:pt x="284562" y="173391"/>
                    </a:lnTo>
                    <a:lnTo>
                      <a:pt x="284984" y="175669"/>
                    </a:lnTo>
                    <a:lnTo>
                      <a:pt x="284646" y="177103"/>
                    </a:lnTo>
                    <a:lnTo>
                      <a:pt x="284984" y="178538"/>
                    </a:lnTo>
                    <a:lnTo>
                      <a:pt x="284984" y="179466"/>
                    </a:lnTo>
                    <a:lnTo>
                      <a:pt x="284477" y="180900"/>
                    </a:lnTo>
                    <a:lnTo>
                      <a:pt x="284815" y="181744"/>
                    </a:lnTo>
                    <a:lnTo>
                      <a:pt x="284815" y="183263"/>
                    </a:lnTo>
                    <a:lnTo>
                      <a:pt x="284224" y="184697"/>
                    </a:lnTo>
                    <a:lnTo>
                      <a:pt x="284393" y="186300"/>
                    </a:lnTo>
                    <a:lnTo>
                      <a:pt x="284140" y="188409"/>
                    </a:lnTo>
                    <a:lnTo>
                      <a:pt x="284646" y="190097"/>
                    </a:lnTo>
                    <a:lnTo>
                      <a:pt x="284140" y="192459"/>
                    </a:lnTo>
                    <a:lnTo>
                      <a:pt x="284562" y="194147"/>
                    </a:lnTo>
                    <a:lnTo>
                      <a:pt x="283802" y="196425"/>
                    </a:lnTo>
                    <a:lnTo>
                      <a:pt x="283971" y="197691"/>
                    </a:lnTo>
                    <a:lnTo>
                      <a:pt x="283633" y="200475"/>
                    </a:lnTo>
                    <a:lnTo>
                      <a:pt x="283971" y="201572"/>
                    </a:lnTo>
                    <a:lnTo>
                      <a:pt x="283802" y="204019"/>
                    </a:lnTo>
                    <a:lnTo>
                      <a:pt x="283802" y="205875"/>
                    </a:lnTo>
                    <a:lnTo>
                      <a:pt x="283380" y="207984"/>
                    </a:lnTo>
                    <a:lnTo>
                      <a:pt x="283380" y="211275"/>
                    </a:lnTo>
                    <a:lnTo>
                      <a:pt x="283549" y="212794"/>
                    </a:lnTo>
                    <a:lnTo>
                      <a:pt x="282958" y="215494"/>
                    </a:lnTo>
                    <a:lnTo>
                      <a:pt x="282958" y="218531"/>
                    </a:lnTo>
                    <a:lnTo>
                      <a:pt x="282789" y="219966"/>
                    </a:lnTo>
                    <a:lnTo>
                      <a:pt x="283211" y="221822"/>
                    </a:lnTo>
                    <a:lnTo>
                      <a:pt x="282958" y="223509"/>
                    </a:lnTo>
                    <a:lnTo>
                      <a:pt x="282958" y="225450"/>
                    </a:lnTo>
                    <a:lnTo>
                      <a:pt x="282451" y="227138"/>
                    </a:lnTo>
                    <a:lnTo>
                      <a:pt x="282705" y="229163"/>
                    </a:lnTo>
                    <a:lnTo>
                      <a:pt x="282114" y="231103"/>
                    </a:lnTo>
                    <a:lnTo>
                      <a:pt x="282282" y="233550"/>
                    </a:lnTo>
                    <a:lnTo>
                      <a:pt x="281438" y="235153"/>
                    </a:lnTo>
                    <a:lnTo>
                      <a:pt x="281607" y="237178"/>
                    </a:lnTo>
                    <a:lnTo>
                      <a:pt x="280763" y="239034"/>
                    </a:lnTo>
                    <a:lnTo>
                      <a:pt x="281101" y="240638"/>
                    </a:lnTo>
                    <a:lnTo>
                      <a:pt x="280425" y="242409"/>
                    </a:lnTo>
                    <a:lnTo>
                      <a:pt x="280679" y="244097"/>
                    </a:lnTo>
                    <a:lnTo>
                      <a:pt x="279835" y="246375"/>
                    </a:lnTo>
                    <a:lnTo>
                      <a:pt x="280003" y="248738"/>
                    </a:lnTo>
                    <a:lnTo>
                      <a:pt x="279328" y="250678"/>
                    </a:lnTo>
                    <a:lnTo>
                      <a:pt x="279328" y="252450"/>
                    </a:lnTo>
                    <a:lnTo>
                      <a:pt x="278568" y="255909"/>
                    </a:lnTo>
                    <a:lnTo>
                      <a:pt x="277809" y="257681"/>
                    </a:lnTo>
                    <a:lnTo>
                      <a:pt x="277809" y="258525"/>
                    </a:lnTo>
                    <a:lnTo>
                      <a:pt x="276964" y="261647"/>
                    </a:lnTo>
                    <a:lnTo>
                      <a:pt x="276711" y="263503"/>
                    </a:lnTo>
                    <a:lnTo>
                      <a:pt x="276036" y="265528"/>
                    </a:lnTo>
                    <a:lnTo>
                      <a:pt x="276036" y="267975"/>
                    </a:lnTo>
                    <a:lnTo>
                      <a:pt x="275445" y="269241"/>
                    </a:lnTo>
                    <a:lnTo>
                      <a:pt x="275445" y="270338"/>
                    </a:lnTo>
                    <a:lnTo>
                      <a:pt x="275023" y="272700"/>
                    </a:lnTo>
                    <a:lnTo>
                      <a:pt x="274601" y="273291"/>
                    </a:lnTo>
                    <a:lnTo>
                      <a:pt x="274263" y="275738"/>
                    </a:lnTo>
                    <a:lnTo>
                      <a:pt x="273503" y="277088"/>
                    </a:lnTo>
                    <a:lnTo>
                      <a:pt x="273250" y="280294"/>
                    </a:lnTo>
                    <a:lnTo>
                      <a:pt x="272659" y="280884"/>
                    </a:lnTo>
                    <a:lnTo>
                      <a:pt x="272406" y="283247"/>
                    </a:lnTo>
                    <a:lnTo>
                      <a:pt x="271731" y="284428"/>
                    </a:lnTo>
                    <a:lnTo>
                      <a:pt x="271055" y="287381"/>
                    </a:lnTo>
                    <a:lnTo>
                      <a:pt x="270464" y="287972"/>
                    </a:lnTo>
                    <a:lnTo>
                      <a:pt x="270211" y="290334"/>
                    </a:lnTo>
                    <a:lnTo>
                      <a:pt x="269198" y="293203"/>
                    </a:lnTo>
                    <a:lnTo>
                      <a:pt x="268692" y="294300"/>
                    </a:lnTo>
                    <a:lnTo>
                      <a:pt x="268523" y="296410"/>
                    </a:lnTo>
                    <a:lnTo>
                      <a:pt x="267679" y="298519"/>
                    </a:lnTo>
                    <a:lnTo>
                      <a:pt x="266919" y="299531"/>
                    </a:lnTo>
                    <a:lnTo>
                      <a:pt x="267088" y="300459"/>
                    </a:lnTo>
                    <a:lnTo>
                      <a:pt x="266159" y="304594"/>
                    </a:lnTo>
                    <a:lnTo>
                      <a:pt x="265737" y="305691"/>
                    </a:lnTo>
                    <a:lnTo>
                      <a:pt x="264893" y="309656"/>
                    </a:lnTo>
                    <a:lnTo>
                      <a:pt x="264218" y="310838"/>
                    </a:lnTo>
                    <a:lnTo>
                      <a:pt x="263796" y="312947"/>
                    </a:lnTo>
                    <a:lnTo>
                      <a:pt x="263796" y="314297"/>
                    </a:lnTo>
                    <a:lnTo>
                      <a:pt x="263036" y="316238"/>
                    </a:lnTo>
                    <a:lnTo>
                      <a:pt x="263036" y="316913"/>
                    </a:lnTo>
                    <a:lnTo>
                      <a:pt x="262192" y="319528"/>
                    </a:lnTo>
                    <a:lnTo>
                      <a:pt x="261517" y="321891"/>
                    </a:lnTo>
                    <a:lnTo>
                      <a:pt x="261517" y="323156"/>
                    </a:lnTo>
                    <a:lnTo>
                      <a:pt x="260672" y="325603"/>
                    </a:lnTo>
                    <a:lnTo>
                      <a:pt x="260672" y="326278"/>
                    </a:lnTo>
                    <a:lnTo>
                      <a:pt x="260166" y="327459"/>
                    </a:lnTo>
                    <a:lnTo>
                      <a:pt x="259744" y="328809"/>
                    </a:lnTo>
                    <a:lnTo>
                      <a:pt x="258900" y="332606"/>
                    </a:lnTo>
                    <a:lnTo>
                      <a:pt x="259068" y="333450"/>
                    </a:lnTo>
                    <a:lnTo>
                      <a:pt x="259068" y="334547"/>
                    </a:lnTo>
                    <a:lnTo>
                      <a:pt x="258224" y="336994"/>
                    </a:lnTo>
                    <a:lnTo>
                      <a:pt x="256114" y="344419"/>
                    </a:lnTo>
                    <a:lnTo>
                      <a:pt x="256114" y="345178"/>
                    </a:lnTo>
                    <a:lnTo>
                      <a:pt x="255101" y="347203"/>
                    </a:lnTo>
                    <a:lnTo>
                      <a:pt x="254426" y="350494"/>
                    </a:lnTo>
                    <a:lnTo>
                      <a:pt x="252315" y="357159"/>
                    </a:lnTo>
                    <a:lnTo>
                      <a:pt x="252062" y="358678"/>
                    </a:lnTo>
                    <a:lnTo>
                      <a:pt x="251387" y="361041"/>
                    </a:lnTo>
                    <a:lnTo>
                      <a:pt x="251387" y="362222"/>
                    </a:lnTo>
                    <a:lnTo>
                      <a:pt x="250374" y="365091"/>
                    </a:lnTo>
                    <a:lnTo>
                      <a:pt x="250627" y="365850"/>
                    </a:lnTo>
                    <a:lnTo>
                      <a:pt x="250458" y="366694"/>
                    </a:lnTo>
                    <a:lnTo>
                      <a:pt x="249276" y="370069"/>
                    </a:lnTo>
                    <a:lnTo>
                      <a:pt x="248939" y="372094"/>
                    </a:lnTo>
                    <a:lnTo>
                      <a:pt x="248348" y="373781"/>
                    </a:lnTo>
                    <a:lnTo>
                      <a:pt x="247335" y="378844"/>
                    </a:lnTo>
                    <a:lnTo>
                      <a:pt x="246575" y="382809"/>
                    </a:lnTo>
                    <a:lnTo>
                      <a:pt x="245984" y="384159"/>
                    </a:lnTo>
                    <a:lnTo>
                      <a:pt x="245984" y="385088"/>
                    </a:lnTo>
                    <a:lnTo>
                      <a:pt x="245478" y="387703"/>
                    </a:lnTo>
                    <a:lnTo>
                      <a:pt x="244971" y="388800"/>
                    </a:lnTo>
                    <a:lnTo>
                      <a:pt x="244212" y="392091"/>
                    </a:lnTo>
                    <a:lnTo>
                      <a:pt x="244465" y="393441"/>
                    </a:lnTo>
                    <a:lnTo>
                      <a:pt x="243789" y="395550"/>
                    </a:lnTo>
                    <a:lnTo>
                      <a:pt x="243621" y="398588"/>
                    </a:lnTo>
                    <a:lnTo>
                      <a:pt x="242945" y="400191"/>
                    </a:lnTo>
                    <a:lnTo>
                      <a:pt x="243114" y="401119"/>
                    </a:lnTo>
                    <a:lnTo>
                      <a:pt x="242776" y="403481"/>
                    </a:lnTo>
                    <a:lnTo>
                      <a:pt x="242186" y="404663"/>
                    </a:lnTo>
                    <a:lnTo>
                      <a:pt x="241932" y="406603"/>
                    </a:lnTo>
                    <a:lnTo>
                      <a:pt x="241257" y="408038"/>
                    </a:lnTo>
                    <a:lnTo>
                      <a:pt x="241257" y="409556"/>
                    </a:lnTo>
                    <a:lnTo>
                      <a:pt x="240835" y="410738"/>
                    </a:lnTo>
                    <a:lnTo>
                      <a:pt x="240075" y="411834"/>
                    </a:lnTo>
                    <a:lnTo>
                      <a:pt x="240750" y="412256"/>
                    </a:lnTo>
                    <a:lnTo>
                      <a:pt x="240497" y="414703"/>
                    </a:lnTo>
                    <a:lnTo>
                      <a:pt x="239822" y="415969"/>
                    </a:lnTo>
                    <a:lnTo>
                      <a:pt x="239569" y="417319"/>
                    </a:lnTo>
                    <a:lnTo>
                      <a:pt x="238471" y="419428"/>
                    </a:lnTo>
                    <a:lnTo>
                      <a:pt x="237965" y="421538"/>
                    </a:lnTo>
                    <a:lnTo>
                      <a:pt x="237374" y="422803"/>
                    </a:lnTo>
                    <a:lnTo>
                      <a:pt x="237205" y="423816"/>
                    </a:lnTo>
                    <a:lnTo>
                      <a:pt x="237205" y="425166"/>
                    </a:lnTo>
                    <a:lnTo>
                      <a:pt x="236277" y="427275"/>
                    </a:lnTo>
                    <a:lnTo>
                      <a:pt x="236277" y="427866"/>
                    </a:lnTo>
                    <a:lnTo>
                      <a:pt x="236108" y="428456"/>
                    </a:lnTo>
                    <a:lnTo>
                      <a:pt x="234841" y="431072"/>
                    </a:lnTo>
                    <a:lnTo>
                      <a:pt x="234673" y="432338"/>
                    </a:lnTo>
                    <a:lnTo>
                      <a:pt x="233660" y="434869"/>
                    </a:lnTo>
                    <a:lnTo>
                      <a:pt x="231971" y="439931"/>
                    </a:lnTo>
                    <a:lnTo>
                      <a:pt x="230705" y="442547"/>
                    </a:lnTo>
                    <a:lnTo>
                      <a:pt x="229692" y="445922"/>
                    </a:lnTo>
                    <a:lnTo>
                      <a:pt x="229523" y="447019"/>
                    </a:lnTo>
                    <a:lnTo>
                      <a:pt x="228595" y="450309"/>
                    </a:lnTo>
                    <a:lnTo>
                      <a:pt x="226147" y="457144"/>
                    </a:lnTo>
                    <a:lnTo>
                      <a:pt x="225049" y="461109"/>
                    </a:lnTo>
                    <a:lnTo>
                      <a:pt x="223952" y="463472"/>
                    </a:lnTo>
                    <a:lnTo>
                      <a:pt x="223024" y="464231"/>
                    </a:lnTo>
                    <a:lnTo>
                      <a:pt x="221588" y="467184"/>
                    </a:lnTo>
                    <a:lnTo>
                      <a:pt x="217452" y="466425"/>
                    </a:lnTo>
                    <a:lnTo>
                      <a:pt x="207913" y="484566"/>
                    </a:lnTo>
                    <a:lnTo>
                      <a:pt x="199472" y="503044"/>
                    </a:lnTo>
                    <a:lnTo>
                      <a:pt x="193563" y="522534"/>
                    </a:lnTo>
                    <a:lnTo>
                      <a:pt x="192887" y="531985"/>
                    </a:lnTo>
                    <a:lnTo>
                      <a:pt x="193563" y="537131"/>
                    </a:lnTo>
                    <a:lnTo>
                      <a:pt x="193141" y="541856"/>
                    </a:lnTo>
                    <a:lnTo>
                      <a:pt x="193478" y="542616"/>
                    </a:lnTo>
                    <a:lnTo>
                      <a:pt x="193056" y="545316"/>
                    </a:lnTo>
                    <a:lnTo>
                      <a:pt x="188498" y="565566"/>
                    </a:lnTo>
                    <a:lnTo>
                      <a:pt x="187822" y="568941"/>
                    </a:lnTo>
                    <a:lnTo>
                      <a:pt x="187822" y="570966"/>
                    </a:lnTo>
                    <a:lnTo>
                      <a:pt x="187654" y="571641"/>
                    </a:lnTo>
                    <a:lnTo>
                      <a:pt x="187654" y="572822"/>
                    </a:lnTo>
                    <a:lnTo>
                      <a:pt x="187401" y="578644"/>
                    </a:lnTo>
                    <a:lnTo>
                      <a:pt x="186641" y="582441"/>
                    </a:lnTo>
                    <a:lnTo>
                      <a:pt x="185881" y="588516"/>
                    </a:lnTo>
                    <a:lnTo>
                      <a:pt x="185881" y="600244"/>
                    </a:lnTo>
                    <a:lnTo>
                      <a:pt x="186219" y="601172"/>
                    </a:lnTo>
                    <a:lnTo>
                      <a:pt x="186894" y="601763"/>
                    </a:lnTo>
                    <a:lnTo>
                      <a:pt x="187654" y="601594"/>
                    </a:lnTo>
                    <a:lnTo>
                      <a:pt x="187822" y="601341"/>
                    </a:lnTo>
                    <a:lnTo>
                      <a:pt x="187485" y="600160"/>
                    </a:lnTo>
                    <a:lnTo>
                      <a:pt x="187485" y="597206"/>
                    </a:lnTo>
                    <a:lnTo>
                      <a:pt x="187822" y="596785"/>
                    </a:lnTo>
                    <a:lnTo>
                      <a:pt x="187822" y="595097"/>
                    </a:lnTo>
                    <a:lnTo>
                      <a:pt x="187991" y="593916"/>
                    </a:lnTo>
                    <a:lnTo>
                      <a:pt x="188245" y="593747"/>
                    </a:lnTo>
                    <a:lnTo>
                      <a:pt x="188498" y="593747"/>
                    </a:lnTo>
                    <a:lnTo>
                      <a:pt x="188836" y="594169"/>
                    </a:lnTo>
                    <a:lnTo>
                      <a:pt x="189426" y="594928"/>
                    </a:lnTo>
                    <a:lnTo>
                      <a:pt x="189426" y="597797"/>
                    </a:lnTo>
                    <a:lnTo>
                      <a:pt x="189173" y="598472"/>
                    </a:lnTo>
                    <a:lnTo>
                      <a:pt x="189173" y="608006"/>
                    </a:lnTo>
                    <a:lnTo>
                      <a:pt x="188836" y="608344"/>
                    </a:lnTo>
                    <a:lnTo>
                      <a:pt x="188160" y="608344"/>
                    </a:lnTo>
                    <a:lnTo>
                      <a:pt x="187907" y="608006"/>
                    </a:lnTo>
                    <a:lnTo>
                      <a:pt x="187401" y="602775"/>
                    </a:lnTo>
                    <a:lnTo>
                      <a:pt x="187654" y="602185"/>
                    </a:lnTo>
                    <a:lnTo>
                      <a:pt x="186894" y="602185"/>
                    </a:lnTo>
                    <a:lnTo>
                      <a:pt x="186472" y="601931"/>
                    </a:lnTo>
                    <a:lnTo>
                      <a:pt x="186050" y="601931"/>
                    </a:lnTo>
                    <a:lnTo>
                      <a:pt x="185881" y="602185"/>
                    </a:lnTo>
                    <a:lnTo>
                      <a:pt x="185206" y="607331"/>
                    </a:lnTo>
                    <a:lnTo>
                      <a:pt x="185459" y="608006"/>
                    </a:lnTo>
                    <a:lnTo>
                      <a:pt x="185459" y="609272"/>
                    </a:lnTo>
                    <a:lnTo>
                      <a:pt x="184868" y="614841"/>
                    </a:lnTo>
                    <a:lnTo>
                      <a:pt x="185206" y="616106"/>
                    </a:lnTo>
                    <a:lnTo>
                      <a:pt x="184530" y="619566"/>
                    </a:lnTo>
                    <a:lnTo>
                      <a:pt x="184530" y="631125"/>
                    </a:lnTo>
                    <a:lnTo>
                      <a:pt x="185290" y="631885"/>
                    </a:lnTo>
                    <a:lnTo>
                      <a:pt x="185290" y="634838"/>
                    </a:lnTo>
                    <a:lnTo>
                      <a:pt x="182504" y="660488"/>
                    </a:lnTo>
                    <a:lnTo>
                      <a:pt x="180394" y="680569"/>
                    </a:lnTo>
                    <a:lnTo>
                      <a:pt x="180141" y="686053"/>
                    </a:lnTo>
                    <a:lnTo>
                      <a:pt x="179719" y="687488"/>
                    </a:lnTo>
                    <a:lnTo>
                      <a:pt x="178621" y="691538"/>
                    </a:lnTo>
                    <a:lnTo>
                      <a:pt x="177693" y="696853"/>
                    </a:lnTo>
                    <a:lnTo>
                      <a:pt x="176511" y="703266"/>
                    </a:lnTo>
                    <a:lnTo>
                      <a:pt x="176173" y="705038"/>
                    </a:lnTo>
                    <a:lnTo>
                      <a:pt x="176005" y="706303"/>
                    </a:lnTo>
                    <a:lnTo>
                      <a:pt x="175836" y="707316"/>
                    </a:lnTo>
                    <a:lnTo>
                      <a:pt x="175836" y="709510"/>
                    </a:lnTo>
                    <a:lnTo>
                      <a:pt x="175667" y="710016"/>
                    </a:lnTo>
                    <a:lnTo>
                      <a:pt x="175498" y="711028"/>
                    </a:lnTo>
                    <a:lnTo>
                      <a:pt x="175498" y="712125"/>
                    </a:lnTo>
                    <a:lnTo>
                      <a:pt x="174907" y="713391"/>
                    </a:lnTo>
                    <a:lnTo>
                      <a:pt x="174738" y="714488"/>
                    </a:lnTo>
                    <a:lnTo>
                      <a:pt x="174569" y="718200"/>
                    </a:lnTo>
                    <a:lnTo>
                      <a:pt x="174316" y="719803"/>
                    </a:lnTo>
                    <a:lnTo>
                      <a:pt x="173134" y="726300"/>
                    </a:lnTo>
                    <a:lnTo>
                      <a:pt x="172966" y="735244"/>
                    </a:lnTo>
                    <a:lnTo>
                      <a:pt x="171953" y="743850"/>
                    </a:lnTo>
                    <a:lnTo>
                      <a:pt x="167647" y="773719"/>
                    </a:lnTo>
                    <a:lnTo>
                      <a:pt x="165959" y="787388"/>
                    </a:lnTo>
                    <a:lnTo>
                      <a:pt x="165959" y="791269"/>
                    </a:lnTo>
                    <a:lnTo>
                      <a:pt x="165115" y="793631"/>
                    </a:lnTo>
                    <a:lnTo>
                      <a:pt x="164693" y="796753"/>
                    </a:lnTo>
                    <a:lnTo>
                      <a:pt x="164271" y="800888"/>
                    </a:lnTo>
                    <a:lnTo>
                      <a:pt x="163005" y="812700"/>
                    </a:lnTo>
                    <a:lnTo>
                      <a:pt x="163005" y="815906"/>
                    </a:lnTo>
                    <a:lnTo>
                      <a:pt x="162583" y="818438"/>
                    </a:lnTo>
                    <a:lnTo>
                      <a:pt x="161907" y="824682"/>
                    </a:lnTo>
                    <a:lnTo>
                      <a:pt x="160557" y="839278"/>
                    </a:lnTo>
                    <a:lnTo>
                      <a:pt x="159628" y="847547"/>
                    </a:lnTo>
                    <a:lnTo>
                      <a:pt x="159037" y="849741"/>
                    </a:lnTo>
                    <a:lnTo>
                      <a:pt x="156842" y="862735"/>
                    </a:lnTo>
                    <a:lnTo>
                      <a:pt x="156505" y="864422"/>
                    </a:lnTo>
                    <a:lnTo>
                      <a:pt x="156083" y="872016"/>
                    </a:lnTo>
                    <a:lnTo>
                      <a:pt x="155829" y="873703"/>
                    </a:lnTo>
                    <a:lnTo>
                      <a:pt x="155829" y="878344"/>
                    </a:lnTo>
                    <a:lnTo>
                      <a:pt x="155323" y="880707"/>
                    </a:lnTo>
                    <a:lnTo>
                      <a:pt x="154310" y="888469"/>
                    </a:lnTo>
                    <a:lnTo>
                      <a:pt x="151862" y="902728"/>
                    </a:lnTo>
                    <a:lnTo>
                      <a:pt x="151018" y="914963"/>
                    </a:lnTo>
                    <a:lnTo>
                      <a:pt x="140128" y="984150"/>
                    </a:lnTo>
                    <a:lnTo>
                      <a:pt x="135739" y="1005750"/>
                    </a:lnTo>
                    <a:lnTo>
                      <a:pt x="131265" y="1027350"/>
                    </a:lnTo>
                    <a:lnTo>
                      <a:pt x="130336" y="1031653"/>
                    </a:lnTo>
                    <a:lnTo>
                      <a:pt x="129492" y="1035619"/>
                    </a:lnTo>
                    <a:lnTo>
                      <a:pt x="127550" y="1045153"/>
                    </a:lnTo>
                    <a:lnTo>
                      <a:pt x="121810" y="1069791"/>
                    </a:lnTo>
                    <a:lnTo>
                      <a:pt x="121388" y="1070888"/>
                    </a:lnTo>
                    <a:lnTo>
                      <a:pt x="120713" y="1071731"/>
                    </a:lnTo>
                    <a:lnTo>
                      <a:pt x="120122" y="1073841"/>
                    </a:lnTo>
                    <a:lnTo>
                      <a:pt x="117927" y="1081603"/>
                    </a:lnTo>
                    <a:lnTo>
                      <a:pt x="114213" y="1095104"/>
                    </a:lnTo>
                    <a:lnTo>
                      <a:pt x="111174" y="1104131"/>
                    </a:lnTo>
                    <a:lnTo>
                      <a:pt x="108642" y="1110038"/>
                    </a:lnTo>
                    <a:lnTo>
                      <a:pt x="107797" y="1111219"/>
                    </a:lnTo>
                    <a:lnTo>
                      <a:pt x="98005" y="1131891"/>
                    </a:lnTo>
                    <a:lnTo>
                      <a:pt x="93953" y="1136700"/>
                    </a:lnTo>
                    <a:lnTo>
                      <a:pt x="92856" y="1140328"/>
                    </a:lnTo>
                    <a:lnTo>
                      <a:pt x="83148" y="1140160"/>
                    </a:lnTo>
                    <a:lnTo>
                      <a:pt x="72597" y="1137460"/>
                    </a:lnTo>
                    <a:lnTo>
                      <a:pt x="71162" y="1137122"/>
                    </a:lnTo>
                    <a:lnTo>
                      <a:pt x="69811" y="1137122"/>
                    </a:lnTo>
                    <a:lnTo>
                      <a:pt x="64071" y="1139400"/>
                    </a:lnTo>
                    <a:lnTo>
                      <a:pt x="63058" y="1140328"/>
                    </a:lnTo>
                    <a:lnTo>
                      <a:pt x="61960" y="1141510"/>
                    </a:lnTo>
                    <a:lnTo>
                      <a:pt x="59597" y="1143197"/>
                    </a:lnTo>
                    <a:lnTo>
                      <a:pt x="57233" y="1144969"/>
                    </a:lnTo>
                    <a:lnTo>
                      <a:pt x="53772" y="1147247"/>
                    </a:lnTo>
                    <a:lnTo>
                      <a:pt x="50733" y="1149357"/>
                    </a:lnTo>
                    <a:lnTo>
                      <a:pt x="49805" y="1149357"/>
                    </a:lnTo>
                    <a:lnTo>
                      <a:pt x="50142" y="1152141"/>
                    </a:lnTo>
                    <a:lnTo>
                      <a:pt x="53519" y="1158132"/>
                    </a:lnTo>
                    <a:lnTo>
                      <a:pt x="56051" y="1160916"/>
                    </a:lnTo>
                    <a:lnTo>
                      <a:pt x="58415" y="1161760"/>
                    </a:lnTo>
                    <a:lnTo>
                      <a:pt x="60441" y="1161507"/>
                    </a:lnTo>
                    <a:lnTo>
                      <a:pt x="72175" y="1157035"/>
                    </a:lnTo>
                    <a:lnTo>
                      <a:pt x="75720" y="1159482"/>
                    </a:lnTo>
                    <a:lnTo>
                      <a:pt x="79856" y="1167750"/>
                    </a:lnTo>
                    <a:lnTo>
                      <a:pt x="80785" y="1173572"/>
                    </a:lnTo>
                    <a:lnTo>
                      <a:pt x="83233" y="1180997"/>
                    </a:lnTo>
                    <a:lnTo>
                      <a:pt x="85006" y="1191122"/>
                    </a:lnTo>
                    <a:lnTo>
                      <a:pt x="84752" y="1203863"/>
                    </a:lnTo>
                    <a:lnTo>
                      <a:pt x="83739" y="1213988"/>
                    </a:lnTo>
                    <a:lnTo>
                      <a:pt x="82473" y="1223775"/>
                    </a:lnTo>
                    <a:lnTo>
                      <a:pt x="64240" y="1277016"/>
                    </a:lnTo>
                    <a:lnTo>
                      <a:pt x="62382" y="1282163"/>
                    </a:lnTo>
                    <a:lnTo>
                      <a:pt x="42629" y="1331438"/>
                    </a:lnTo>
                    <a:lnTo>
                      <a:pt x="41448" y="1334307"/>
                    </a:lnTo>
                    <a:lnTo>
                      <a:pt x="37565" y="1343925"/>
                    </a:lnTo>
                    <a:lnTo>
                      <a:pt x="35117" y="1350254"/>
                    </a:lnTo>
                    <a:lnTo>
                      <a:pt x="27013" y="1371263"/>
                    </a:lnTo>
                    <a:lnTo>
                      <a:pt x="25662" y="1375650"/>
                    </a:lnTo>
                    <a:lnTo>
                      <a:pt x="0" y="1436907"/>
                    </a:lnTo>
                    <a:lnTo>
                      <a:pt x="1942" y="1436907"/>
                    </a:lnTo>
                    <a:lnTo>
                      <a:pt x="2786" y="1437835"/>
                    </a:lnTo>
                    <a:lnTo>
                      <a:pt x="8779" y="1440282"/>
                    </a:lnTo>
                    <a:lnTo>
                      <a:pt x="24058" y="1446863"/>
                    </a:lnTo>
                    <a:lnTo>
                      <a:pt x="38493" y="1453444"/>
                    </a:lnTo>
                    <a:lnTo>
                      <a:pt x="47863" y="1457579"/>
                    </a:lnTo>
                    <a:lnTo>
                      <a:pt x="64830" y="1465004"/>
                    </a:lnTo>
                    <a:lnTo>
                      <a:pt x="65675" y="1465004"/>
                    </a:lnTo>
                    <a:lnTo>
                      <a:pt x="67363" y="1465847"/>
                    </a:lnTo>
                    <a:lnTo>
                      <a:pt x="68207" y="1466691"/>
                    </a:lnTo>
                    <a:lnTo>
                      <a:pt x="69895" y="1466691"/>
                    </a:lnTo>
                    <a:lnTo>
                      <a:pt x="70739" y="1467535"/>
                    </a:lnTo>
                    <a:lnTo>
                      <a:pt x="71584" y="1467535"/>
                    </a:lnTo>
                    <a:lnTo>
                      <a:pt x="72428" y="1468379"/>
                    </a:lnTo>
                    <a:lnTo>
                      <a:pt x="73272" y="1468379"/>
                    </a:lnTo>
                    <a:lnTo>
                      <a:pt x="74116" y="1469222"/>
                    </a:lnTo>
                    <a:lnTo>
                      <a:pt x="74960" y="1469222"/>
                    </a:lnTo>
                    <a:lnTo>
                      <a:pt x="78337" y="1471753"/>
                    </a:lnTo>
                    <a:lnTo>
                      <a:pt x="78337" y="1470910"/>
                    </a:lnTo>
                    <a:lnTo>
                      <a:pt x="81713" y="1472597"/>
                    </a:lnTo>
                    <a:lnTo>
                      <a:pt x="83402" y="1473441"/>
                    </a:lnTo>
                    <a:lnTo>
                      <a:pt x="84246" y="1474285"/>
                    </a:lnTo>
                    <a:lnTo>
                      <a:pt x="85934" y="1475128"/>
                    </a:lnTo>
                    <a:lnTo>
                      <a:pt x="86778" y="1475128"/>
                    </a:lnTo>
                    <a:lnTo>
                      <a:pt x="90999" y="1476732"/>
                    </a:lnTo>
                    <a:lnTo>
                      <a:pt x="91843" y="1475044"/>
                    </a:lnTo>
                    <a:lnTo>
                      <a:pt x="92687" y="1474200"/>
                    </a:lnTo>
                    <a:lnTo>
                      <a:pt x="93531" y="1473357"/>
                    </a:lnTo>
                    <a:lnTo>
                      <a:pt x="93531" y="1472513"/>
                    </a:lnTo>
                    <a:lnTo>
                      <a:pt x="94376" y="1471669"/>
                    </a:lnTo>
                    <a:lnTo>
                      <a:pt x="94376" y="1470825"/>
                    </a:lnTo>
                    <a:lnTo>
                      <a:pt x="95220" y="1469982"/>
                    </a:lnTo>
                    <a:lnTo>
                      <a:pt x="95220" y="1469138"/>
                    </a:lnTo>
                    <a:lnTo>
                      <a:pt x="96064" y="1468294"/>
                    </a:lnTo>
                    <a:lnTo>
                      <a:pt x="96064" y="1466607"/>
                    </a:lnTo>
                    <a:lnTo>
                      <a:pt x="96908" y="1465763"/>
                    </a:lnTo>
                    <a:lnTo>
                      <a:pt x="96908" y="1464075"/>
                    </a:lnTo>
                    <a:lnTo>
                      <a:pt x="97752" y="1464075"/>
                    </a:lnTo>
                    <a:lnTo>
                      <a:pt x="97752" y="1461544"/>
                    </a:lnTo>
                    <a:lnTo>
                      <a:pt x="99440" y="1462388"/>
                    </a:lnTo>
                    <a:lnTo>
                      <a:pt x="101129" y="1463232"/>
                    </a:lnTo>
                    <a:lnTo>
                      <a:pt x="101973" y="1463232"/>
                    </a:lnTo>
                    <a:lnTo>
                      <a:pt x="102817" y="1464075"/>
                    </a:lnTo>
                    <a:lnTo>
                      <a:pt x="103661" y="1464075"/>
                    </a:lnTo>
                    <a:lnTo>
                      <a:pt x="107038" y="1462304"/>
                    </a:lnTo>
                    <a:lnTo>
                      <a:pt x="111259" y="1460532"/>
                    </a:lnTo>
                    <a:lnTo>
                      <a:pt x="116323" y="1457916"/>
                    </a:lnTo>
                    <a:lnTo>
                      <a:pt x="119700" y="1457916"/>
                    </a:lnTo>
                    <a:lnTo>
                      <a:pt x="119700" y="1458760"/>
                    </a:lnTo>
                    <a:lnTo>
                      <a:pt x="120544" y="1458760"/>
                    </a:lnTo>
                    <a:lnTo>
                      <a:pt x="120544" y="1460447"/>
                    </a:lnTo>
                    <a:lnTo>
                      <a:pt x="121388" y="1460447"/>
                    </a:lnTo>
                    <a:lnTo>
                      <a:pt x="121388" y="1461291"/>
                    </a:lnTo>
                    <a:lnTo>
                      <a:pt x="123077" y="1461291"/>
                    </a:lnTo>
                    <a:lnTo>
                      <a:pt x="123077" y="1460447"/>
                    </a:lnTo>
                    <a:lnTo>
                      <a:pt x="122232" y="1460447"/>
                    </a:lnTo>
                    <a:lnTo>
                      <a:pt x="122232" y="1458760"/>
                    </a:lnTo>
                    <a:lnTo>
                      <a:pt x="125609" y="1458760"/>
                    </a:lnTo>
                    <a:lnTo>
                      <a:pt x="126453" y="1459519"/>
                    </a:lnTo>
                    <a:lnTo>
                      <a:pt x="127297" y="1459519"/>
                    </a:lnTo>
                    <a:lnTo>
                      <a:pt x="128141" y="1458675"/>
                    </a:lnTo>
                    <a:lnTo>
                      <a:pt x="129830" y="1459519"/>
                    </a:lnTo>
                    <a:lnTo>
                      <a:pt x="134895" y="1459519"/>
                    </a:lnTo>
                    <a:lnTo>
                      <a:pt x="135739" y="1460279"/>
                    </a:lnTo>
                    <a:lnTo>
                      <a:pt x="137427" y="1460279"/>
                    </a:lnTo>
                    <a:lnTo>
                      <a:pt x="138271" y="1461122"/>
                    </a:lnTo>
                    <a:lnTo>
                      <a:pt x="139115" y="1461122"/>
                    </a:lnTo>
                    <a:lnTo>
                      <a:pt x="139959" y="1461966"/>
                    </a:lnTo>
                    <a:lnTo>
                      <a:pt x="140804" y="1461966"/>
                    </a:lnTo>
                    <a:lnTo>
                      <a:pt x="140804" y="1462810"/>
                    </a:lnTo>
                    <a:lnTo>
                      <a:pt x="141648" y="1462810"/>
                    </a:lnTo>
                    <a:lnTo>
                      <a:pt x="141648" y="1463654"/>
                    </a:lnTo>
                    <a:lnTo>
                      <a:pt x="143336" y="1463654"/>
                    </a:lnTo>
                    <a:lnTo>
                      <a:pt x="143336" y="1464497"/>
                    </a:lnTo>
                    <a:lnTo>
                      <a:pt x="145024" y="1464497"/>
                    </a:lnTo>
                    <a:lnTo>
                      <a:pt x="145868" y="1465341"/>
                    </a:lnTo>
                    <a:lnTo>
                      <a:pt x="147557" y="1465341"/>
                    </a:lnTo>
                    <a:lnTo>
                      <a:pt x="149245" y="1466185"/>
                    </a:lnTo>
                    <a:lnTo>
                      <a:pt x="152622" y="1467872"/>
                    </a:lnTo>
                    <a:lnTo>
                      <a:pt x="153466" y="1468716"/>
                    </a:lnTo>
                    <a:lnTo>
                      <a:pt x="153466" y="1471247"/>
                    </a:lnTo>
                    <a:lnTo>
                      <a:pt x="152622" y="1471247"/>
                    </a:lnTo>
                    <a:lnTo>
                      <a:pt x="152622" y="1472091"/>
                    </a:lnTo>
                    <a:lnTo>
                      <a:pt x="151778" y="1473779"/>
                    </a:lnTo>
                    <a:lnTo>
                      <a:pt x="150933" y="1474622"/>
                    </a:lnTo>
                    <a:lnTo>
                      <a:pt x="150089" y="1475466"/>
                    </a:lnTo>
                    <a:lnTo>
                      <a:pt x="150089" y="1476310"/>
                    </a:lnTo>
                    <a:lnTo>
                      <a:pt x="149245" y="1477154"/>
                    </a:lnTo>
                    <a:lnTo>
                      <a:pt x="147557" y="1478841"/>
                    </a:lnTo>
                    <a:lnTo>
                      <a:pt x="146713" y="1479685"/>
                    </a:lnTo>
                    <a:lnTo>
                      <a:pt x="146713" y="1480529"/>
                    </a:lnTo>
                    <a:lnTo>
                      <a:pt x="145024" y="1482216"/>
                    </a:lnTo>
                    <a:lnTo>
                      <a:pt x="145024" y="1483060"/>
                    </a:lnTo>
                    <a:lnTo>
                      <a:pt x="144180" y="1483060"/>
                    </a:lnTo>
                    <a:lnTo>
                      <a:pt x="144180" y="1483904"/>
                    </a:lnTo>
                    <a:lnTo>
                      <a:pt x="143336" y="1484747"/>
                    </a:lnTo>
                    <a:lnTo>
                      <a:pt x="143336" y="1485591"/>
                    </a:lnTo>
                    <a:lnTo>
                      <a:pt x="142492" y="1486435"/>
                    </a:lnTo>
                    <a:lnTo>
                      <a:pt x="142492" y="1487278"/>
                    </a:lnTo>
                    <a:lnTo>
                      <a:pt x="141648" y="1488122"/>
                    </a:lnTo>
                    <a:lnTo>
                      <a:pt x="140804" y="1490654"/>
                    </a:lnTo>
                    <a:lnTo>
                      <a:pt x="139959" y="1492341"/>
                    </a:lnTo>
                    <a:lnTo>
                      <a:pt x="138271" y="1495716"/>
                    </a:lnTo>
                    <a:lnTo>
                      <a:pt x="137427" y="1498247"/>
                    </a:lnTo>
                    <a:lnTo>
                      <a:pt x="136583" y="1499935"/>
                    </a:lnTo>
                    <a:lnTo>
                      <a:pt x="135739" y="1500779"/>
                    </a:lnTo>
                    <a:lnTo>
                      <a:pt x="135739" y="1501622"/>
                    </a:lnTo>
                    <a:lnTo>
                      <a:pt x="134895" y="1502466"/>
                    </a:lnTo>
                    <a:lnTo>
                      <a:pt x="134895" y="1504153"/>
                    </a:lnTo>
                    <a:lnTo>
                      <a:pt x="134050" y="1504997"/>
                    </a:lnTo>
                    <a:lnTo>
                      <a:pt x="133206" y="1506685"/>
                    </a:lnTo>
                    <a:lnTo>
                      <a:pt x="133206" y="1514279"/>
                    </a:lnTo>
                    <a:lnTo>
                      <a:pt x="132447" y="1514279"/>
                    </a:lnTo>
                    <a:lnTo>
                      <a:pt x="132447" y="1515966"/>
                    </a:lnTo>
                    <a:lnTo>
                      <a:pt x="131602" y="1515966"/>
                    </a:lnTo>
                    <a:lnTo>
                      <a:pt x="131602" y="1517654"/>
                    </a:lnTo>
                    <a:lnTo>
                      <a:pt x="130758" y="1517654"/>
                    </a:lnTo>
                    <a:lnTo>
                      <a:pt x="130758" y="1518497"/>
                    </a:lnTo>
                    <a:lnTo>
                      <a:pt x="129914" y="1519341"/>
                    </a:lnTo>
                    <a:lnTo>
                      <a:pt x="129914" y="1521028"/>
                    </a:lnTo>
                    <a:lnTo>
                      <a:pt x="129070" y="1521028"/>
                    </a:lnTo>
                    <a:lnTo>
                      <a:pt x="129070" y="1521872"/>
                    </a:lnTo>
                    <a:lnTo>
                      <a:pt x="127382" y="1524404"/>
                    </a:lnTo>
                    <a:lnTo>
                      <a:pt x="126538" y="1525247"/>
                    </a:lnTo>
                    <a:lnTo>
                      <a:pt x="126538" y="1526935"/>
                    </a:lnTo>
                    <a:lnTo>
                      <a:pt x="125693" y="1526935"/>
                    </a:lnTo>
                    <a:lnTo>
                      <a:pt x="125693" y="1529466"/>
                    </a:lnTo>
                    <a:lnTo>
                      <a:pt x="124849" y="1530310"/>
                    </a:lnTo>
                    <a:lnTo>
                      <a:pt x="124849" y="1532841"/>
                    </a:lnTo>
                    <a:lnTo>
                      <a:pt x="124005" y="1532841"/>
                    </a:lnTo>
                    <a:lnTo>
                      <a:pt x="124005" y="1535372"/>
                    </a:lnTo>
                    <a:lnTo>
                      <a:pt x="123161" y="1535372"/>
                    </a:lnTo>
                    <a:lnTo>
                      <a:pt x="123161" y="1537060"/>
                    </a:lnTo>
                    <a:lnTo>
                      <a:pt x="122317" y="1537903"/>
                    </a:lnTo>
                    <a:lnTo>
                      <a:pt x="122317" y="1538747"/>
                    </a:lnTo>
                    <a:lnTo>
                      <a:pt x="121473" y="1538747"/>
                    </a:lnTo>
                    <a:lnTo>
                      <a:pt x="121473" y="1539591"/>
                    </a:lnTo>
                    <a:lnTo>
                      <a:pt x="120629" y="1539591"/>
                    </a:lnTo>
                    <a:lnTo>
                      <a:pt x="120629" y="1540435"/>
                    </a:lnTo>
                    <a:lnTo>
                      <a:pt x="119784" y="1540435"/>
                    </a:lnTo>
                    <a:lnTo>
                      <a:pt x="119784" y="1541279"/>
                    </a:lnTo>
                    <a:lnTo>
                      <a:pt x="118940" y="1541279"/>
                    </a:lnTo>
                    <a:lnTo>
                      <a:pt x="118096" y="1542122"/>
                    </a:lnTo>
                    <a:lnTo>
                      <a:pt x="117252" y="1542966"/>
                    </a:lnTo>
                    <a:lnTo>
                      <a:pt x="116408" y="1542966"/>
                    </a:lnTo>
                    <a:lnTo>
                      <a:pt x="113116" y="1547269"/>
                    </a:lnTo>
                    <a:lnTo>
                      <a:pt x="111427" y="1548113"/>
                    </a:lnTo>
                    <a:lnTo>
                      <a:pt x="108895" y="1551488"/>
                    </a:lnTo>
                    <a:lnTo>
                      <a:pt x="108051" y="1551488"/>
                    </a:lnTo>
                    <a:lnTo>
                      <a:pt x="108051" y="1552332"/>
                    </a:lnTo>
                    <a:lnTo>
                      <a:pt x="105518" y="1554019"/>
                    </a:lnTo>
                    <a:lnTo>
                      <a:pt x="104674" y="1554863"/>
                    </a:lnTo>
                    <a:lnTo>
                      <a:pt x="103830" y="1555707"/>
                    </a:lnTo>
                    <a:lnTo>
                      <a:pt x="102986" y="1556551"/>
                    </a:lnTo>
                    <a:lnTo>
                      <a:pt x="102142" y="1556551"/>
                    </a:lnTo>
                    <a:lnTo>
                      <a:pt x="102142" y="1557394"/>
                    </a:lnTo>
                    <a:lnTo>
                      <a:pt x="100453" y="1559082"/>
                    </a:lnTo>
                    <a:lnTo>
                      <a:pt x="99609" y="1559925"/>
                    </a:lnTo>
                    <a:lnTo>
                      <a:pt x="98765" y="1560769"/>
                    </a:lnTo>
                    <a:lnTo>
                      <a:pt x="97921" y="1560769"/>
                    </a:lnTo>
                    <a:lnTo>
                      <a:pt x="97921" y="1561613"/>
                    </a:lnTo>
                    <a:lnTo>
                      <a:pt x="97077" y="1561613"/>
                    </a:lnTo>
                    <a:lnTo>
                      <a:pt x="97077" y="1562457"/>
                    </a:lnTo>
                    <a:lnTo>
                      <a:pt x="96233" y="1562457"/>
                    </a:lnTo>
                    <a:lnTo>
                      <a:pt x="96233" y="1564144"/>
                    </a:lnTo>
                    <a:lnTo>
                      <a:pt x="95389" y="1564144"/>
                    </a:lnTo>
                    <a:lnTo>
                      <a:pt x="95389" y="1566675"/>
                    </a:lnTo>
                    <a:lnTo>
                      <a:pt x="96233" y="1566675"/>
                    </a:lnTo>
                    <a:lnTo>
                      <a:pt x="96233" y="1572582"/>
                    </a:lnTo>
                    <a:lnTo>
                      <a:pt x="97161" y="1573426"/>
                    </a:lnTo>
                    <a:lnTo>
                      <a:pt x="97161" y="1579332"/>
                    </a:lnTo>
                    <a:lnTo>
                      <a:pt x="98090" y="1579332"/>
                    </a:lnTo>
                    <a:lnTo>
                      <a:pt x="98090" y="1582707"/>
                    </a:lnTo>
                    <a:lnTo>
                      <a:pt x="97246" y="1582707"/>
                    </a:lnTo>
                    <a:lnTo>
                      <a:pt x="97246" y="1588613"/>
                    </a:lnTo>
                    <a:lnTo>
                      <a:pt x="96486" y="1589457"/>
                    </a:lnTo>
                    <a:lnTo>
                      <a:pt x="96486" y="1595363"/>
                    </a:lnTo>
                    <a:lnTo>
                      <a:pt x="95726" y="1596207"/>
                    </a:lnTo>
                    <a:lnTo>
                      <a:pt x="95726" y="1602113"/>
                    </a:lnTo>
                    <a:lnTo>
                      <a:pt x="94966" y="1602957"/>
                    </a:lnTo>
                    <a:lnTo>
                      <a:pt x="94966" y="1607176"/>
                    </a:lnTo>
                    <a:lnTo>
                      <a:pt x="94207" y="1607176"/>
                    </a:lnTo>
                    <a:lnTo>
                      <a:pt x="94207" y="1611394"/>
                    </a:lnTo>
                    <a:lnTo>
                      <a:pt x="93447" y="1611394"/>
                    </a:lnTo>
                    <a:lnTo>
                      <a:pt x="93447" y="1613925"/>
                    </a:lnTo>
                    <a:lnTo>
                      <a:pt x="92687" y="1615613"/>
                    </a:lnTo>
                    <a:lnTo>
                      <a:pt x="92687" y="1618988"/>
                    </a:lnTo>
                    <a:lnTo>
                      <a:pt x="91843" y="1618988"/>
                    </a:lnTo>
                    <a:lnTo>
                      <a:pt x="91843" y="1622363"/>
                    </a:lnTo>
                    <a:lnTo>
                      <a:pt x="91083" y="1623207"/>
                    </a:lnTo>
                    <a:lnTo>
                      <a:pt x="91083" y="1627426"/>
                    </a:lnTo>
                    <a:lnTo>
                      <a:pt x="90324" y="1627426"/>
                    </a:lnTo>
                    <a:lnTo>
                      <a:pt x="90324" y="1631644"/>
                    </a:lnTo>
                    <a:lnTo>
                      <a:pt x="89564" y="1631644"/>
                    </a:lnTo>
                    <a:lnTo>
                      <a:pt x="89564" y="1635019"/>
                    </a:lnTo>
                    <a:lnTo>
                      <a:pt x="88720" y="1635019"/>
                    </a:lnTo>
                    <a:lnTo>
                      <a:pt x="88720" y="1636707"/>
                    </a:lnTo>
                    <a:lnTo>
                      <a:pt x="87876" y="1636707"/>
                    </a:lnTo>
                    <a:lnTo>
                      <a:pt x="87876" y="1637550"/>
                    </a:lnTo>
                    <a:lnTo>
                      <a:pt x="86187" y="1637550"/>
                    </a:lnTo>
                    <a:lnTo>
                      <a:pt x="86187" y="1638394"/>
                    </a:lnTo>
                    <a:lnTo>
                      <a:pt x="83655" y="1638394"/>
                    </a:lnTo>
                    <a:lnTo>
                      <a:pt x="81967" y="1639322"/>
                    </a:lnTo>
                    <a:lnTo>
                      <a:pt x="80278" y="1639322"/>
                    </a:lnTo>
                    <a:lnTo>
                      <a:pt x="80278" y="1640166"/>
                    </a:lnTo>
                    <a:lnTo>
                      <a:pt x="78590" y="1640166"/>
                    </a:lnTo>
                    <a:lnTo>
                      <a:pt x="78590" y="1641010"/>
                    </a:lnTo>
                    <a:lnTo>
                      <a:pt x="77746" y="1641010"/>
                    </a:lnTo>
                    <a:lnTo>
                      <a:pt x="77746" y="1641854"/>
                    </a:lnTo>
                    <a:lnTo>
                      <a:pt x="76902" y="1641854"/>
                    </a:lnTo>
                    <a:lnTo>
                      <a:pt x="76902" y="1643541"/>
                    </a:lnTo>
                    <a:lnTo>
                      <a:pt x="76058" y="1644385"/>
                    </a:lnTo>
                    <a:lnTo>
                      <a:pt x="76058" y="1645229"/>
                    </a:lnTo>
                    <a:lnTo>
                      <a:pt x="75213" y="1645229"/>
                    </a:lnTo>
                    <a:lnTo>
                      <a:pt x="75213" y="1646072"/>
                    </a:lnTo>
                    <a:lnTo>
                      <a:pt x="74369" y="1647760"/>
                    </a:lnTo>
                    <a:lnTo>
                      <a:pt x="74369" y="1648604"/>
                    </a:lnTo>
                    <a:lnTo>
                      <a:pt x="73525" y="1648604"/>
                    </a:lnTo>
                    <a:lnTo>
                      <a:pt x="73525" y="1650291"/>
                    </a:lnTo>
                    <a:lnTo>
                      <a:pt x="72681" y="1651135"/>
                    </a:lnTo>
                    <a:lnTo>
                      <a:pt x="72681" y="1651979"/>
                    </a:lnTo>
                    <a:lnTo>
                      <a:pt x="73525" y="1652822"/>
                    </a:lnTo>
                    <a:lnTo>
                      <a:pt x="73525" y="1654510"/>
                    </a:lnTo>
                    <a:lnTo>
                      <a:pt x="74369" y="1654510"/>
                    </a:lnTo>
                    <a:lnTo>
                      <a:pt x="74369" y="1655354"/>
                    </a:lnTo>
                    <a:lnTo>
                      <a:pt x="75213" y="1656197"/>
                    </a:lnTo>
                    <a:lnTo>
                      <a:pt x="75213" y="1657041"/>
                    </a:lnTo>
                    <a:lnTo>
                      <a:pt x="76058" y="1657885"/>
                    </a:lnTo>
                    <a:lnTo>
                      <a:pt x="76058" y="1658729"/>
                    </a:lnTo>
                    <a:lnTo>
                      <a:pt x="76902" y="1658729"/>
                    </a:lnTo>
                    <a:lnTo>
                      <a:pt x="76902" y="1659572"/>
                    </a:lnTo>
                    <a:lnTo>
                      <a:pt x="77746" y="1660416"/>
                    </a:lnTo>
                    <a:lnTo>
                      <a:pt x="79519" y="1664635"/>
                    </a:lnTo>
                    <a:lnTo>
                      <a:pt x="80363" y="1665479"/>
                    </a:lnTo>
                    <a:lnTo>
                      <a:pt x="80363" y="1666322"/>
                    </a:lnTo>
                    <a:lnTo>
                      <a:pt x="81207" y="1666322"/>
                    </a:lnTo>
                    <a:lnTo>
                      <a:pt x="81207" y="1667166"/>
                    </a:lnTo>
                    <a:lnTo>
                      <a:pt x="82051" y="1667166"/>
                    </a:lnTo>
                    <a:lnTo>
                      <a:pt x="82895" y="1668010"/>
                    </a:lnTo>
                    <a:lnTo>
                      <a:pt x="83739" y="1668010"/>
                    </a:lnTo>
                    <a:lnTo>
                      <a:pt x="85428" y="1668854"/>
                    </a:lnTo>
                    <a:lnTo>
                      <a:pt x="87960" y="1668854"/>
                    </a:lnTo>
                    <a:lnTo>
                      <a:pt x="90492" y="1669613"/>
                    </a:lnTo>
                    <a:lnTo>
                      <a:pt x="92181" y="1670457"/>
                    </a:lnTo>
                    <a:lnTo>
                      <a:pt x="94713" y="1670457"/>
                    </a:lnTo>
                    <a:lnTo>
                      <a:pt x="95557" y="1671300"/>
                    </a:lnTo>
                    <a:lnTo>
                      <a:pt x="97246" y="1671300"/>
                    </a:lnTo>
                    <a:lnTo>
                      <a:pt x="98934" y="1672144"/>
                    </a:lnTo>
                    <a:lnTo>
                      <a:pt x="101466" y="1672144"/>
                    </a:lnTo>
                    <a:lnTo>
                      <a:pt x="101466" y="1671300"/>
                    </a:lnTo>
                    <a:lnTo>
                      <a:pt x="103155" y="1671300"/>
                    </a:lnTo>
                    <a:lnTo>
                      <a:pt x="110752" y="1668685"/>
                    </a:lnTo>
                    <a:lnTo>
                      <a:pt x="113285" y="1667841"/>
                    </a:lnTo>
                    <a:lnTo>
                      <a:pt x="116661" y="1667841"/>
                    </a:lnTo>
                    <a:lnTo>
                      <a:pt x="117505" y="1668601"/>
                    </a:lnTo>
                    <a:lnTo>
                      <a:pt x="118349" y="1668601"/>
                    </a:lnTo>
                    <a:lnTo>
                      <a:pt x="133628" y="1674338"/>
                    </a:lnTo>
                    <a:lnTo>
                      <a:pt x="134473" y="1674338"/>
                    </a:lnTo>
                    <a:lnTo>
                      <a:pt x="137849" y="1676026"/>
                    </a:lnTo>
                    <a:lnTo>
                      <a:pt x="139537" y="1676869"/>
                    </a:lnTo>
                    <a:lnTo>
                      <a:pt x="146291" y="1676869"/>
                    </a:lnTo>
                    <a:lnTo>
                      <a:pt x="153044" y="1676700"/>
                    </a:lnTo>
                    <a:lnTo>
                      <a:pt x="158109" y="1677460"/>
                    </a:lnTo>
                    <a:lnTo>
                      <a:pt x="162329" y="1677460"/>
                    </a:lnTo>
                    <a:lnTo>
                      <a:pt x="162329" y="1676532"/>
                    </a:lnTo>
                    <a:lnTo>
                      <a:pt x="167394" y="1676532"/>
                    </a:lnTo>
                    <a:lnTo>
                      <a:pt x="167394" y="1675604"/>
                    </a:lnTo>
                    <a:lnTo>
                      <a:pt x="171615" y="1675604"/>
                    </a:lnTo>
                    <a:lnTo>
                      <a:pt x="172459" y="1674676"/>
                    </a:lnTo>
                    <a:lnTo>
                      <a:pt x="176680" y="1674676"/>
                    </a:lnTo>
                    <a:lnTo>
                      <a:pt x="176680" y="1673747"/>
                    </a:lnTo>
                    <a:lnTo>
                      <a:pt x="180056" y="1673747"/>
                    </a:lnTo>
                    <a:lnTo>
                      <a:pt x="180056" y="1672904"/>
                    </a:lnTo>
                    <a:lnTo>
                      <a:pt x="180901" y="1672904"/>
                    </a:lnTo>
                    <a:lnTo>
                      <a:pt x="181745" y="1672060"/>
                    </a:lnTo>
                    <a:lnTo>
                      <a:pt x="183433" y="1671216"/>
                    </a:lnTo>
                    <a:lnTo>
                      <a:pt x="185965" y="1669529"/>
                    </a:lnTo>
                    <a:lnTo>
                      <a:pt x="186810" y="1668685"/>
                    </a:lnTo>
                    <a:lnTo>
                      <a:pt x="187654" y="1668685"/>
                    </a:lnTo>
                    <a:lnTo>
                      <a:pt x="187654" y="1667841"/>
                    </a:lnTo>
                    <a:lnTo>
                      <a:pt x="189342" y="1667841"/>
                    </a:lnTo>
                    <a:lnTo>
                      <a:pt x="189342" y="1666997"/>
                    </a:lnTo>
                    <a:lnTo>
                      <a:pt x="190186" y="1666997"/>
                    </a:lnTo>
                    <a:lnTo>
                      <a:pt x="191874" y="1666154"/>
                    </a:lnTo>
                    <a:lnTo>
                      <a:pt x="191874" y="1665310"/>
                    </a:lnTo>
                    <a:lnTo>
                      <a:pt x="193563" y="1665310"/>
                    </a:lnTo>
                    <a:lnTo>
                      <a:pt x="193563" y="1664466"/>
                    </a:lnTo>
                    <a:lnTo>
                      <a:pt x="196095" y="1664466"/>
                    </a:lnTo>
                    <a:lnTo>
                      <a:pt x="196095" y="1663622"/>
                    </a:lnTo>
                    <a:lnTo>
                      <a:pt x="198628" y="1663622"/>
                    </a:lnTo>
                    <a:lnTo>
                      <a:pt x="198628" y="1662779"/>
                    </a:lnTo>
                    <a:lnTo>
                      <a:pt x="199472" y="1662779"/>
                    </a:lnTo>
                    <a:lnTo>
                      <a:pt x="199472" y="1661935"/>
                    </a:lnTo>
                    <a:lnTo>
                      <a:pt x="201160" y="1661935"/>
                    </a:lnTo>
                    <a:lnTo>
                      <a:pt x="201160" y="1661091"/>
                    </a:lnTo>
                    <a:lnTo>
                      <a:pt x="202004" y="1661091"/>
                    </a:lnTo>
                    <a:lnTo>
                      <a:pt x="202004" y="1660247"/>
                    </a:lnTo>
                    <a:lnTo>
                      <a:pt x="203692" y="1660247"/>
                    </a:lnTo>
                    <a:lnTo>
                      <a:pt x="203692" y="1659404"/>
                    </a:lnTo>
                    <a:lnTo>
                      <a:pt x="204537" y="1658560"/>
                    </a:lnTo>
                    <a:lnTo>
                      <a:pt x="205381" y="1658560"/>
                    </a:lnTo>
                    <a:lnTo>
                      <a:pt x="205381" y="1657716"/>
                    </a:lnTo>
                    <a:lnTo>
                      <a:pt x="206225" y="1657716"/>
                    </a:lnTo>
                    <a:lnTo>
                      <a:pt x="206225" y="1656872"/>
                    </a:lnTo>
                    <a:lnTo>
                      <a:pt x="207069" y="1656872"/>
                    </a:lnTo>
                    <a:lnTo>
                      <a:pt x="207913" y="1656029"/>
                    </a:lnTo>
                    <a:lnTo>
                      <a:pt x="208757" y="1656029"/>
                    </a:lnTo>
                    <a:lnTo>
                      <a:pt x="208757" y="1655185"/>
                    </a:lnTo>
                    <a:lnTo>
                      <a:pt x="209601" y="1655185"/>
                    </a:lnTo>
                    <a:lnTo>
                      <a:pt x="210446" y="1654341"/>
                    </a:lnTo>
                    <a:lnTo>
                      <a:pt x="211290" y="1654341"/>
                    </a:lnTo>
                    <a:lnTo>
                      <a:pt x="211290" y="1653497"/>
                    </a:lnTo>
                    <a:lnTo>
                      <a:pt x="212978" y="1653497"/>
                    </a:lnTo>
                    <a:lnTo>
                      <a:pt x="212978" y="1652654"/>
                    </a:lnTo>
                    <a:lnTo>
                      <a:pt x="214666" y="1652654"/>
                    </a:lnTo>
                    <a:lnTo>
                      <a:pt x="215510" y="1651810"/>
                    </a:lnTo>
                    <a:lnTo>
                      <a:pt x="217199" y="1651810"/>
                    </a:lnTo>
                    <a:lnTo>
                      <a:pt x="218043" y="1650966"/>
                    </a:lnTo>
                    <a:lnTo>
                      <a:pt x="219731" y="1650966"/>
                    </a:lnTo>
                    <a:lnTo>
                      <a:pt x="220575" y="1650122"/>
                    </a:lnTo>
                    <a:lnTo>
                      <a:pt x="222264" y="1650122"/>
                    </a:lnTo>
                    <a:lnTo>
                      <a:pt x="222264" y="1649279"/>
                    </a:lnTo>
                    <a:lnTo>
                      <a:pt x="223108" y="1649279"/>
                    </a:lnTo>
                    <a:lnTo>
                      <a:pt x="223108" y="1648435"/>
                    </a:lnTo>
                    <a:lnTo>
                      <a:pt x="223952" y="1647591"/>
                    </a:lnTo>
                    <a:lnTo>
                      <a:pt x="224796" y="1647591"/>
                    </a:lnTo>
                    <a:lnTo>
                      <a:pt x="224796" y="1646747"/>
                    </a:lnTo>
                    <a:lnTo>
                      <a:pt x="225640" y="1646747"/>
                    </a:lnTo>
                    <a:lnTo>
                      <a:pt x="225640" y="1645904"/>
                    </a:lnTo>
                    <a:lnTo>
                      <a:pt x="226484" y="1645904"/>
                    </a:lnTo>
                    <a:lnTo>
                      <a:pt x="226484" y="1645060"/>
                    </a:lnTo>
                    <a:lnTo>
                      <a:pt x="227329" y="1645060"/>
                    </a:lnTo>
                    <a:lnTo>
                      <a:pt x="227329" y="1644216"/>
                    </a:lnTo>
                    <a:lnTo>
                      <a:pt x="228173" y="1644216"/>
                    </a:lnTo>
                    <a:lnTo>
                      <a:pt x="229017" y="1643372"/>
                    </a:lnTo>
                    <a:lnTo>
                      <a:pt x="230705" y="1641685"/>
                    </a:lnTo>
                    <a:lnTo>
                      <a:pt x="232393" y="1639997"/>
                    </a:lnTo>
                    <a:lnTo>
                      <a:pt x="233238" y="1639997"/>
                    </a:lnTo>
                    <a:lnTo>
                      <a:pt x="233238" y="1639154"/>
                    </a:lnTo>
                    <a:lnTo>
                      <a:pt x="234082" y="1639154"/>
                    </a:lnTo>
                    <a:lnTo>
                      <a:pt x="234926" y="1638310"/>
                    </a:lnTo>
                    <a:lnTo>
                      <a:pt x="235770" y="1637466"/>
                    </a:lnTo>
                    <a:lnTo>
                      <a:pt x="236614" y="1636622"/>
                    </a:lnTo>
                    <a:lnTo>
                      <a:pt x="237458" y="1635779"/>
                    </a:lnTo>
                    <a:lnTo>
                      <a:pt x="238303" y="1634935"/>
                    </a:lnTo>
                    <a:lnTo>
                      <a:pt x="238303" y="1634091"/>
                    </a:lnTo>
                    <a:lnTo>
                      <a:pt x="239147" y="1634091"/>
                    </a:lnTo>
                    <a:lnTo>
                      <a:pt x="239147" y="1633247"/>
                    </a:lnTo>
                    <a:lnTo>
                      <a:pt x="239991" y="1632404"/>
                    </a:lnTo>
                    <a:lnTo>
                      <a:pt x="239991" y="1631560"/>
                    </a:lnTo>
                    <a:lnTo>
                      <a:pt x="240835" y="1629872"/>
                    </a:lnTo>
                    <a:lnTo>
                      <a:pt x="240835" y="1629029"/>
                    </a:lnTo>
                    <a:lnTo>
                      <a:pt x="241679" y="1629029"/>
                    </a:lnTo>
                    <a:lnTo>
                      <a:pt x="241679" y="1627341"/>
                    </a:lnTo>
                    <a:lnTo>
                      <a:pt x="242523" y="1626497"/>
                    </a:lnTo>
                    <a:lnTo>
                      <a:pt x="242523" y="1625654"/>
                    </a:lnTo>
                    <a:lnTo>
                      <a:pt x="244212" y="1625654"/>
                    </a:lnTo>
                    <a:lnTo>
                      <a:pt x="244212" y="1624810"/>
                    </a:lnTo>
                    <a:lnTo>
                      <a:pt x="245056" y="1624810"/>
                    </a:lnTo>
                    <a:lnTo>
                      <a:pt x="245900" y="1623966"/>
                    </a:lnTo>
                    <a:lnTo>
                      <a:pt x="247588" y="1623966"/>
                    </a:lnTo>
                    <a:lnTo>
                      <a:pt x="248432" y="1623122"/>
                    </a:lnTo>
                    <a:lnTo>
                      <a:pt x="250121" y="1623122"/>
                    </a:lnTo>
                    <a:lnTo>
                      <a:pt x="250965" y="1622279"/>
                    </a:lnTo>
                    <a:lnTo>
                      <a:pt x="252653" y="1621435"/>
                    </a:lnTo>
                    <a:lnTo>
                      <a:pt x="253497" y="1620591"/>
                    </a:lnTo>
                    <a:lnTo>
                      <a:pt x="254341" y="1619747"/>
                    </a:lnTo>
                    <a:lnTo>
                      <a:pt x="255185" y="1619747"/>
                    </a:lnTo>
                    <a:lnTo>
                      <a:pt x="256030" y="1618904"/>
                    </a:lnTo>
                    <a:lnTo>
                      <a:pt x="256874" y="1618904"/>
                    </a:lnTo>
                    <a:lnTo>
                      <a:pt x="257718" y="1618060"/>
                    </a:lnTo>
                    <a:lnTo>
                      <a:pt x="260250" y="1618060"/>
                    </a:lnTo>
                    <a:lnTo>
                      <a:pt x="260250" y="1617216"/>
                    </a:lnTo>
                    <a:lnTo>
                      <a:pt x="262783" y="1617216"/>
                    </a:lnTo>
                    <a:lnTo>
                      <a:pt x="263627" y="1616372"/>
                    </a:lnTo>
                    <a:lnTo>
                      <a:pt x="266159" y="1616372"/>
                    </a:lnTo>
                    <a:lnTo>
                      <a:pt x="267003" y="1615529"/>
                    </a:lnTo>
                    <a:lnTo>
                      <a:pt x="269536" y="1615529"/>
                    </a:lnTo>
                    <a:lnTo>
                      <a:pt x="269536" y="1614685"/>
                    </a:lnTo>
                    <a:lnTo>
                      <a:pt x="270380" y="1614685"/>
                    </a:lnTo>
                    <a:lnTo>
                      <a:pt x="270380" y="1613841"/>
                    </a:lnTo>
                    <a:lnTo>
                      <a:pt x="271224" y="1613841"/>
                    </a:lnTo>
                    <a:lnTo>
                      <a:pt x="271224" y="1612997"/>
                    </a:lnTo>
                    <a:lnTo>
                      <a:pt x="272068" y="1612997"/>
                    </a:lnTo>
                    <a:lnTo>
                      <a:pt x="272068" y="1612154"/>
                    </a:lnTo>
                    <a:lnTo>
                      <a:pt x="272912" y="1612154"/>
                    </a:lnTo>
                    <a:lnTo>
                      <a:pt x="272912" y="1611310"/>
                    </a:lnTo>
                    <a:lnTo>
                      <a:pt x="273757" y="1611310"/>
                    </a:lnTo>
                    <a:lnTo>
                      <a:pt x="273757" y="1610466"/>
                    </a:lnTo>
                    <a:lnTo>
                      <a:pt x="274601" y="1609622"/>
                    </a:lnTo>
                    <a:lnTo>
                      <a:pt x="274601" y="1608779"/>
                    </a:lnTo>
                    <a:lnTo>
                      <a:pt x="275445" y="1608779"/>
                    </a:lnTo>
                    <a:lnTo>
                      <a:pt x="275445" y="1607091"/>
                    </a:lnTo>
                    <a:lnTo>
                      <a:pt x="276289" y="1606247"/>
                    </a:lnTo>
                    <a:lnTo>
                      <a:pt x="276289" y="1605403"/>
                    </a:lnTo>
                    <a:lnTo>
                      <a:pt x="277133" y="1605403"/>
                    </a:lnTo>
                    <a:lnTo>
                      <a:pt x="277133" y="1603716"/>
                    </a:lnTo>
                    <a:lnTo>
                      <a:pt x="277977" y="1603716"/>
                    </a:lnTo>
                    <a:lnTo>
                      <a:pt x="277977" y="1602872"/>
                    </a:lnTo>
                    <a:lnTo>
                      <a:pt x="278821" y="1602029"/>
                    </a:lnTo>
                    <a:lnTo>
                      <a:pt x="278821" y="1601185"/>
                    </a:lnTo>
                    <a:lnTo>
                      <a:pt x="279666" y="1601185"/>
                    </a:lnTo>
                    <a:lnTo>
                      <a:pt x="279666" y="1599497"/>
                    </a:lnTo>
                    <a:lnTo>
                      <a:pt x="281354" y="1597810"/>
                    </a:lnTo>
                    <a:lnTo>
                      <a:pt x="281354" y="1596966"/>
                    </a:lnTo>
                    <a:lnTo>
                      <a:pt x="282198" y="1596122"/>
                    </a:lnTo>
                    <a:lnTo>
                      <a:pt x="283042" y="1594435"/>
                    </a:lnTo>
                    <a:lnTo>
                      <a:pt x="283886" y="1593591"/>
                    </a:lnTo>
                    <a:lnTo>
                      <a:pt x="283886" y="1592747"/>
                    </a:lnTo>
                    <a:lnTo>
                      <a:pt x="284731" y="1591904"/>
                    </a:lnTo>
                    <a:lnTo>
                      <a:pt x="285575" y="1591060"/>
                    </a:lnTo>
                    <a:lnTo>
                      <a:pt x="286419" y="1591060"/>
                    </a:lnTo>
                    <a:lnTo>
                      <a:pt x="286419" y="1590216"/>
                    </a:lnTo>
                    <a:lnTo>
                      <a:pt x="287263" y="1590216"/>
                    </a:lnTo>
                    <a:lnTo>
                      <a:pt x="287263" y="1589372"/>
                    </a:lnTo>
                    <a:lnTo>
                      <a:pt x="288951" y="1589372"/>
                    </a:lnTo>
                    <a:lnTo>
                      <a:pt x="288951" y="1588528"/>
                    </a:lnTo>
                    <a:lnTo>
                      <a:pt x="289795" y="1588528"/>
                    </a:lnTo>
                    <a:lnTo>
                      <a:pt x="290640" y="1587685"/>
                    </a:lnTo>
                    <a:lnTo>
                      <a:pt x="291484" y="1586841"/>
                    </a:lnTo>
                    <a:lnTo>
                      <a:pt x="292328" y="1586841"/>
                    </a:lnTo>
                    <a:lnTo>
                      <a:pt x="292328" y="1585997"/>
                    </a:lnTo>
                    <a:lnTo>
                      <a:pt x="293172" y="1585997"/>
                    </a:lnTo>
                    <a:lnTo>
                      <a:pt x="294016" y="1585154"/>
                    </a:lnTo>
                    <a:lnTo>
                      <a:pt x="294860" y="1585154"/>
                    </a:lnTo>
                    <a:lnTo>
                      <a:pt x="294860" y="1584310"/>
                    </a:lnTo>
                    <a:lnTo>
                      <a:pt x="295704" y="1584310"/>
                    </a:lnTo>
                    <a:lnTo>
                      <a:pt x="295704" y="1583466"/>
                    </a:lnTo>
                    <a:lnTo>
                      <a:pt x="296549" y="1582622"/>
                    </a:lnTo>
                    <a:lnTo>
                      <a:pt x="296549" y="1581779"/>
                    </a:lnTo>
                    <a:lnTo>
                      <a:pt x="297393" y="1581779"/>
                    </a:lnTo>
                    <a:lnTo>
                      <a:pt x="297393" y="1580935"/>
                    </a:lnTo>
                    <a:lnTo>
                      <a:pt x="298237" y="1580935"/>
                    </a:lnTo>
                    <a:lnTo>
                      <a:pt x="298237" y="1580091"/>
                    </a:lnTo>
                    <a:lnTo>
                      <a:pt x="299081" y="1579247"/>
                    </a:lnTo>
                    <a:lnTo>
                      <a:pt x="299081" y="1578404"/>
                    </a:lnTo>
                    <a:lnTo>
                      <a:pt x="299925" y="1578404"/>
                    </a:lnTo>
                    <a:lnTo>
                      <a:pt x="299925" y="1576716"/>
                    </a:lnTo>
                    <a:lnTo>
                      <a:pt x="300769" y="1575872"/>
                    </a:lnTo>
                    <a:lnTo>
                      <a:pt x="300769" y="1575029"/>
                    </a:lnTo>
                    <a:lnTo>
                      <a:pt x="301613" y="1575029"/>
                    </a:lnTo>
                    <a:lnTo>
                      <a:pt x="302458" y="1574185"/>
                    </a:lnTo>
                    <a:lnTo>
                      <a:pt x="303302" y="1574185"/>
                    </a:lnTo>
                    <a:lnTo>
                      <a:pt x="303302" y="1573341"/>
                    </a:lnTo>
                    <a:lnTo>
                      <a:pt x="304146" y="1573341"/>
                    </a:lnTo>
                    <a:lnTo>
                      <a:pt x="304990" y="1572497"/>
                    </a:lnTo>
                    <a:lnTo>
                      <a:pt x="305834" y="1571653"/>
                    </a:lnTo>
                    <a:lnTo>
                      <a:pt x="306678" y="1571653"/>
                    </a:lnTo>
                    <a:lnTo>
                      <a:pt x="306678" y="1570810"/>
                    </a:lnTo>
                    <a:lnTo>
                      <a:pt x="308367" y="1570810"/>
                    </a:lnTo>
                    <a:lnTo>
                      <a:pt x="309211" y="1569966"/>
                    </a:lnTo>
                    <a:lnTo>
                      <a:pt x="310055" y="1569122"/>
                    </a:lnTo>
                    <a:lnTo>
                      <a:pt x="311743" y="1569122"/>
                    </a:lnTo>
                    <a:lnTo>
                      <a:pt x="312587" y="1568279"/>
                    </a:lnTo>
                    <a:lnTo>
                      <a:pt x="314276" y="1568279"/>
                    </a:lnTo>
                    <a:lnTo>
                      <a:pt x="314276" y="1567435"/>
                    </a:lnTo>
                    <a:lnTo>
                      <a:pt x="315964" y="1567435"/>
                    </a:lnTo>
                    <a:lnTo>
                      <a:pt x="316808" y="1566591"/>
                    </a:lnTo>
                    <a:lnTo>
                      <a:pt x="318496" y="1566591"/>
                    </a:lnTo>
                    <a:lnTo>
                      <a:pt x="319340" y="1565747"/>
                    </a:lnTo>
                    <a:lnTo>
                      <a:pt x="320185" y="1565747"/>
                    </a:lnTo>
                    <a:lnTo>
                      <a:pt x="320185" y="1564904"/>
                    </a:lnTo>
                    <a:lnTo>
                      <a:pt x="321029" y="1564904"/>
                    </a:lnTo>
                    <a:lnTo>
                      <a:pt x="321029" y="1564060"/>
                    </a:lnTo>
                    <a:lnTo>
                      <a:pt x="321873" y="1564060"/>
                    </a:lnTo>
                    <a:lnTo>
                      <a:pt x="322717" y="1563216"/>
                    </a:lnTo>
                    <a:lnTo>
                      <a:pt x="323561" y="1563216"/>
                    </a:lnTo>
                    <a:lnTo>
                      <a:pt x="323561" y="1562372"/>
                    </a:lnTo>
                    <a:lnTo>
                      <a:pt x="324405" y="1562372"/>
                    </a:lnTo>
                    <a:lnTo>
                      <a:pt x="324405" y="1561529"/>
                    </a:lnTo>
                    <a:lnTo>
                      <a:pt x="325249" y="1561529"/>
                    </a:lnTo>
                    <a:lnTo>
                      <a:pt x="325249" y="1560685"/>
                    </a:lnTo>
                    <a:lnTo>
                      <a:pt x="326094" y="1560685"/>
                    </a:lnTo>
                    <a:lnTo>
                      <a:pt x="326094" y="1558997"/>
                    </a:lnTo>
                    <a:lnTo>
                      <a:pt x="326938" y="1558154"/>
                    </a:lnTo>
                    <a:lnTo>
                      <a:pt x="327782" y="1557310"/>
                    </a:lnTo>
                    <a:lnTo>
                      <a:pt x="328626" y="1556466"/>
                    </a:lnTo>
                    <a:lnTo>
                      <a:pt x="329470" y="1556466"/>
                    </a:lnTo>
                    <a:lnTo>
                      <a:pt x="329470" y="1555622"/>
                    </a:lnTo>
                    <a:lnTo>
                      <a:pt x="331159" y="1555622"/>
                    </a:lnTo>
                    <a:lnTo>
                      <a:pt x="331159" y="1554778"/>
                    </a:lnTo>
                    <a:lnTo>
                      <a:pt x="332847" y="1554778"/>
                    </a:lnTo>
                    <a:lnTo>
                      <a:pt x="332847" y="1553935"/>
                    </a:lnTo>
                    <a:lnTo>
                      <a:pt x="335379" y="1553935"/>
                    </a:lnTo>
                    <a:lnTo>
                      <a:pt x="335379" y="1553091"/>
                    </a:lnTo>
                    <a:lnTo>
                      <a:pt x="340444" y="1553091"/>
                    </a:lnTo>
                    <a:lnTo>
                      <a:pt x="340444" y="1552163"/>
                    </a:lnTo>
                    <a:lnTo>
                      <a:pt x="342132" y="1552163"/>
                    </a:lnTo>
                    <a:lnTo>
                      <a:pt x="342977" y="1551319"/>
                    </a:lnTo>
                    <a:lnTo>
                      <a:pt x="344665" y="1551319"/>
                    </a:lnTo>
                    <a:lnTo>
                      <a:pt x="344665" y="1550476"/>
                    </a:lnTo>
                    <a:lnTo>
                      <a:pt x="346353" y="1550476"/>
                    </a:lnTo>
                    <a:lnTo>
                      <a:pt x="346353" y="1549632"/>
                    </a:lnTo>
                    <a:lnTo>
                      <a:pt x="348042" y="1549632"/>
                    </a:lnTo>
                    <a:lnTo>
                      <a:pt x="348886" y="1548788"/>
                    </a:lnTo>
                    <a:lnTo>
                      <a:pt x="349730" y="1548788"/>
                    </a:lnTo>
                    <a:lnTo>
                      <a:pt x="350574" y="1547944"/>
                    </a:lnTo>
                    <a:lnTo>
                      <a:pt x="351418" y="1547944"/>
                    </a:lnTo>
                    <a:lnTo>
                      <a:pt x="351418" y="1547100"/>
                    </a:lnTo>
                    <a:lnTo>
                      <a:pt x="353106" y="1547100"/>
                    </a:lnTo>
                    <a:lnTo>
                      <a:pt x="353951" y="1546257"/>
                    </a:lnTo>
                    <a:lnTo>
                      <a:pt x="354795" y="1545413"/>
                    </a:lnTo>
                    <a:lnTo>
                      <a:pt x="355639" y="1545413"/>
                    </a:lnTo>
                    <a:lnTo>
                      <a:pt x="355639" y="1544569"/>
                    </a:lnTo>
                    <a:lnTo>
                      <a:pt x="356483" y="1544569"/>
                    </a:lnTo>
                    <a:lnTo>
                      <a:pt x="357327" y="1543725"/>
                    </a:lnTo>
                    <a:lnTo>
                      <a:pt x="358171" y="1542882"/>
                    </a:lnTo>
                    <a:lnTo>
                      <a:pt x="359015" y="1542038"/>
                    </a:lnTo>
                    <a:lnTo>
                      <a:pt x="359860" y="1542038"/>
                    </a:lnTo>
                    <a:lnTo>
                      <a:pt x="360704" y="1541194"/>
                    </a:lnTo>
                    <a:lnTo>
                      <a:pt x="361548" y="1541194"/>
                    </a:lnTo>
                    <a:lnTo>
                      <a:pt x="362392" y="1540350"/>
                    </a:lnTo>
                    <a:lnTo>
                      <a:pt x="363236" y="1539507"/>
                    </a:lnTo>
                    <a:lnTo>
                      <a:pt x="364080" y="1538663"/>
                    </a:lnTo>
                    <a:lnTo>
                      <a:pt x="364924" y="1538663"/>
                    </a:lnTo>
                    <a:lnTo>
                      <a:pt x="364924" y="1537819"/>
                    </a:lnTo>
                    <a:lnTo>
                      <a:pt x="365769" y="1537819"/>
                    </a:lnTo>
                    <a:lnTo>
                      <a:pt x="366613" y="1536975"/>
                    </a:lnTo>
                    <a:lnTo>
                      <a:pt x="367457" y="1536975"/>
                    </a:lnTo>
                    <a:lnTo>
                      <a:pt x="368301" y="1536132"/>
                    </a:lnTo>
                    <a:lnTo>
                      <a:pt x="369145" y="1536132"/>
                    </a:lnTo>
                    <a:lnTo>
                      <a:pt x="369145" y="1535288"/>
                    </a:lnTo>
                    <a:lnTo>
                      <a:pt x="369989" y="1535288"/>
                    </a:lnTo>
                    <a:lnTo>
                      <a:pt x="370833" y="1534444"/>
                    </a:lnTo>
                    <a:lnTo>
                      <a:pt x="371678" y="1534444"/>
                    </a:lnTo>
                    <a:lnTo>
                      <a:pt x="371678" y="1533601"/>
                    </a:lnTo>
                    <a:lnTo>
                      <a:pt x="372522" y="1533601"/>
                    </a:lnTo>
                    <a:lnTo>
                      <a:pt x="372522" y="1532757"/>
                    </a:lnTo>
                    <a:lnTo>
                      <a:pt x="373366" y="1532757"/>
                    </a:lnTo>
                    <a:lnTo>
                      <a:pt x="373366" y="1531913"/>
                    </a:lnTo>
                    <a:lnTo>
                      <a:pt x="374210" y="1531913"/>
                    </a:lnTo>
                    <a:lnTo>
                      <a:pt x="374210" y="1531069"/>
                    </a:lnTo>
                    <a:lnTo>
                      <a:pt x="375054" y="1531069"/>
                    </a:lnTo>
                    <a:lnTo>
                      <a:pt x="375054" y="1530225"/>
                    </a:lnTo>
                    <a:lnTo>
                      <a:pt x="375898" y="1530225"/>
                    </a:lnTo>
                    <a:lnTo>
                      <a:pt x="375898" y="1529382"/>
                    </a:lnTo>
                    <a:lnTo>
                      <a:pt x="376742" y="1529382"/>
                    </a:lnTo>
                    <a:lnTo>
                      <a:pt x="376742" y="1528538"/>
                    </a:lnTo>
                    <a:lnTo>
                      <a:pt x="377587" y="1528538"/>
                    </a:lnTo>
                    <a:lnTo>
                      <a:pt x="377587" y="1527694"/>
                    </a:lnTo>
                    <a:lnTo>
                      <a:pt x="378431" y="1527694"/>
                    </a:lnTo>
                    <a:lnTo>
                      <a:pt x="378431" y="1526850"/>
                    </a:lnTo>
                    <a:lnTo>
                      <a:pt x="379275" y="1526850"/>
                    </a:lnTo>
                    <a:lnTo>
                      <a:pt x="379275" y="1526007"/>
                    </a:lnTo>
                    <a:lnTo>
                      <a:pt x="380119" y="1526007"/>
                    </a:lnTo>
                    <a:lnTo>
                      <a:pt x="380119" y="1525163"/>
                    </a:lnTo>
                    <a:lnTo>
                      <a:pt x="380963" y="1524319"/>
                    </a:lnTo>
                    <a:lnTo>
                      <a:pt x="382651" y="1522632"/>
                    </a:lnTo>
                    <a:lnTo>
                      <a:pt x="383496" y="1522632"/>
                    </a:lnTo>
                    <a:lnTo>
                      <a:pt x="383496" y="1521788"/>
                    </a:lnTo>
                    <a:lnTo>
                      <a:pt x="384340" y="1520944"/>
                    </a:lnTo>
                    <a:lnTo>
                      <a:pt x="384340" y="1520100"/>
                    </a:lnTo>
                    <a:lnTo>
                      <a:pt x="385184" y="1519257"/>
                    </a:lnTo>
                    <a:lnTo>
                      <a:pt x="385184" y="1518413"/>
                    </a:lnTo>
                    <a:lnTo>
                      <a:pt x="386872" y="1516726"/>
                    </a:lnTo>
                    <a:lnTo>
                      <a:pt x="388560" y="1514194"/>
                    </a:lnTo>
                    <a:lnTo>
                      <a:pt x="388560" y="1512507"/>
                    </a:lnTo>
                    <a:lnTo>
                      <a:pt x="389405" y="1511663"/>
                    </a:lnTo>
                    <a:lnTo>
                      <a:pt x="389405" y="1510819"/>
                    </a:lnTo>
                    <a:lnTo>
                      <a:pt x="390249" y="1509132"/>
                    </a:lnTo>
                    <a:lnTo>
                      <a:pt x="390249" y="1507444"/>
                    </a:lnTo>
                    <a:lnTo>
                      <a:pt x="391093" y="1506600"/>
                    </a:lnTo>
                    <a:lnTo>
                      <a:pt x="391093" y="1504913"/>
                    </a:lnTo>
                    <a:lnTo>
                      <a:pt x="391937" y="1503225"/>
                    </a:lnTo>
                    <a:lnTo>
                      <a:pt x="391937" y="1500694"/>
                    </a:lnTo>
                    <a:lnTo>
                      <a:pt x="392781" y="1499851"/>
                    </a:lnTo>
                    <a:lnTo>
                      <a:pt x="392781" y="1499007"/>
                    </a:lnTo>
                    <a:lnTo>
                      <a:pt x="393625" y="1498163"/>
                    </a:lnTo>
                    <a:lnTo>
                      <a:pt x="395314" y="1496475"/>
                    </a:lnTo>
                    <a:lnTo>
                      <a:pt x="397002" y="1495632"/>
                    </a:lnTo>
                    <a:lnTo>
                      <a:pt x="397002" y="1494788"/>
                    </a:lnTo>
                    <a:lnTo>
                      <a:pt x="397846" y="1494788"/>
                    </a:lnTo>
                    <a:lnTo>
                      <a:pt x="398690" y="1493944"/>
                    </a:lnTo>
                    <a:lnTo>
                      <a:pt x="400379" y="1493100"/>
                    </a:lnTo>
                    <a:lnTo>
                      <a:pt x="400379" y="1492257"/>
                    </a:lnTo>
                    <a:lnTo>
                      <a:pt x="401223" y="1492257"/>
                    </a:lnTo>
                    <a:lnTo>
                      <a:pt x="402067" y="1491413"/>
                    </a:lnTo>
                    <a:lnTo>
                      <a:pt x="402911" y="1491413"/>
                    </a:lnTo>
                    <a:lnTo>
                      <a:pt x="402911" y="1490569"/>
                    </a:lnTo>
                    <a:lnTo>
                      <a:pt x="404599" y="1490569"/>
                    </a:lnTo>
                    <a:lnTo>
                      <a:pt x="404599" y="1489725"/>
                    </a:lnTo>
                    <a:lnTo>
                      <a:pt x="405443" y="1489725"/>
                    </a:lnTo>
                    <a:lnTo>
                      <a:pt x="406288" y="1488882"/>
                    </a:lnTo>
                    <a:lnTo>
                      <a:pt x="407132" y="1488882"/>
                    </a:lnTo>
                    <a:lnTo>
                      <a:pt x="407976" y="1488038"/>
                    </a:lnTo>
                    <a:lnTo>
                      <a:pt x="408820" y="1488038"/>
                    </a:lnTo>
                    <a:lnTo>
                      <a:pt x="408820" y="1487194"/>
                    </a:lnTo>
                    <a:lnTo>
                      <a:pt x="410508" y="1487194"/>
                    </a:lnTo>
                    <a:lnTo>
                      <a:pt x="410508" y="1486350"/>
                    </a:lnTo>
                    <a:lnTo>
                      <a:pt x="411352" y="1486350"/>
                    </a:lnTo>
                    <a:lnTo>
                      <a:pt x="411352" y="1485507"/>
                    </a:lnTo>
                    <a:lnTo>
                      <a:pt x="412197" y="1485507"/>
                    </a:lnTo>
                    <a:lnTo>
                      <a:pt x="412197" y="1484663"/>
                    </a:lnTo>
                    <a:lnTo>
                      <a:pt x="413041" y="1484663"/>
                    </a:lnTo>
                    <a:lnTo>
                      <a:pt x="413041" y="1483819"/>
                    </a:lnTo>
                    <a:lnTo>
                      <a:pt x="413885" y="1483819"/>
                    </a:lnTo>
                    <a:lnTo>
                      <a:pt x="413885" y="1482976"/>
                    </a:lnTo>
                    <a:lnTo>
                      <a:pt x="414729" y="1482132"/>
                    </a:lnTo>
                    <a:lnTo>
                      <a:pt x="414729" y="1481288"/>
                    </a:lnTo>
                    <a:lnTo>
                      <a:pt x="415573" y="1481288"/>
                    </a:lnTo>
                    <a:lnTo>
                      <a:pt x="415573" y="1480444"/>
                    </a:lnTo>
                    <a:lnTo>
                      <a:pt x="416417" y="1480444"/>
                    </a:lnTo>
                    <a:lnTo>
                      <a:pt x="416417" y="1478757"/>
                    </a:lnTo>
                    <a:lnTo>
                      <a:pt x="417261" y="1477913"/>
                    </a:lnTo>
                    <a:lnTo>
                      <a:pt x="417261" y="1477069"/>
                    </a:lnTo>
                    <a:lnTo>
                      <a:pt x="418106" y="1477069"/>
                    </a:lnTo>
                    <a:lnTo>
                      <a:pt x="418106" y="1476225"/>
                    </a:lnTo>
                    <a:lnTo>
                      <a:pt x="418950" y="1476225"/>
                    </a:lnTo>
                    <a:lnTo>
                      <a:pt x="419794" y="1475382"/>
                    </a:lnTo>
                    <a:lnTo>
                      <a:pt x="420638" y="1475382"/>
                    </a:lnTo>
                    <a:lnTo>
                      <a:pt x="420638" y="1472007"/>
                    </a:lnTo>
                    <a:lnTo>
                      <a:pt x="419794" y="1471163"/>
                    </a:lnTo>
                    <a:lnTo>
                      <a:pt x="419794" y="1466944"/>
                    </a:lnTo>
                    <a:lnTo>
                      <a:pt x="420554" y="1461882"/>
                    </a:lnTo>
                    <a:lnTo>
                      <a:pt x="422242" y="1456819"/>
                    </a:lnTo>
                    <a:lnTo>
                      <a:pt x="422242" y="1453444"/>
                    </a:lnTo>
                    <a:lnTo>
                      <a:pt x="423002" y="1450913"/>
                    </a:lnTo>
                    <a:lnTo>
                      <a:pt x="423002" y="1444163"/>
                    </a:lnTo>
                    <a:lnTo>
                      <a:pt x="422073" y="1444163"/>
                    </a:lnTo>
                    <a:lnTo>
                      <a:pt x="422073" y="1443319"/>
                    </a:lnTo>
                    <a:lnTo>
                      <a:pt x="421229" y="1442475"/>
                    </a:lnTo>
                    <a:lnTo>
                      <a:pt x="420385" y="1441632"/>
                    </a:lnTo>
                    <a:lnTo>
                      <a:pt x="419541" y="1440788"/>
                    </a:lnTo>
                    <a:lnTo>
                      <a:pt x="418696" y="1439944"/>
                    </a:lnTo>
                    <a:lnTo>
                      <a:pt x="415320" y="1437413"/>
                    </a:lnTo>
                    <a:lnTo>
                      <a:pt x="413632" y="1436569"/>
                    </a:lnTo>
                    <a:lnTo>
                      <a:pt x="408482" y="1432351"/>
                    </a:lnTo>
                    <a:lnTo>
                      <a:pt x="406794" y="1431507"/>
                    </a:lnTo>
                    <a:lnTo>
                      <a:pt x="404262" y="1429819"/>
                    </a:lnTo>
                    <a:lnTo>
                      <a:pt x="403417" y="1428975"/>
                    </a:lnTo>
                    <a:lnTo>
                      <a:pt x="402573" y="1428975"/>
                    </a:lnTo>
                    <a:lnTo>
                      <a:pt x="402573" y="1428132"/>
                    </a:lnTo>
                    <a:lnTo>
                      <a:pt x="401729" y="1428132"/>
                    </a:lnTo>
                    <a:lnTo>
                      <a:pt x="398353" y="1425600"/>
                    </a:lnTo>
                    <a:lnTo>
                      <a:pt x="396664" y="1423913"/>
                    </a:lnTo>
                    <a:lnTo>
                      <a:pt x="395820" y="1423913"/>
                    </a:lnTo>
                    <a:lnTo>
                      <a:pt x="394976" y="1423069"/>
                    </a:lnTo>
                    <a:lnTo>
                      <a:pt x="393288" y="1420538"/>
                    </a:lnTo>
                    <a:lnTo>
                      <a:pt x="392444" y="1418007"/>
                    </a:lnTo>
                    <a:lnTo>
                      <a:pt x="388983" y="1412944"/>
                    </a:lnTo>
                    <a:lnTo>
                      <a:pt x="388138" y="1411257"/>
                    </a:lnTo>
                    <a:lnTo>
                      <a:pt x="387294" y="1411257"/>
                    </a:lnTo>
                    <a:lnTo>
                      <a:pt x="387294" y="1410413"/>
                    </a:lnTo>
                    <a:lnTo>
                      <a:pt x="386450" y="1409569"/>
                    </a:lnTo>
                    <a:lnTo>
                      <a:pt x="385606" y="1409569"/>
                    </a:lnTo>
                    <a:lnTo>
                      <a:pt x="383074" y="1407882"/>
                    </a:lnTo>
                    <a:lnTo>
                      <a:pt x="381385" y="1406194"/>
                    </a:lnTo>
                    <a:lnTo>
                      <a:pt x="380541" y="1406194"/>
                    </a:lnTo>
                    <a:lnTo>
                      <a:pt x="377165" y="1403663"/>
                    </a:lnTo>
                    <a:lnTo>
                      <a:pt x="374632" y="1401975"/>
                    </a:lnTo>
                    <a:lnTo>
                      <a:pt x="371256" y="1399444"/>
                    </a:lnTo>
                    <a:lnTo>
                      <a:pt x="368723" y="1397757"/>
                    </a:lnTo>
                    <a:lnTo>
                      <a:pt x="366191" y="1396069"/>
                    </a:lnTo>
                    <a:lnTo>
                      <a:pt x="361970" y="1393538"/>
                    </a:lnTo>
                    <a:lnTo>
                      <a:pt x="358593" y="1391007"/>
                    </a:lnTo>
                    <a:lnTo>
                      <a:pt x="353444" y="1387632"/>
                    </a:lnTo>
                    <a:lnTo>
                      <a:pt x="350067" y="1385100"/>
                    </a:lnTo>
                    <a:lnTo>
                      <a:pt x="349223" y="1385100"/>
                    </a:lnTo>
                    <a:lnTo>
                      <a:pt x="344074" y="1381725"/>
                    </a:lnTo>
                    <a:lnTo>
                      <a:pt x="343230" y="1380882"/>
                    </a:lnTo>
                    <a:lnTo>
                      <a:pt x="342386" y="1380882"/>
                    </a:lnTo>
                    <a:lnTo>
                      <a:pt x="341542" y="1380038"/>
                    </a:lnTo>
                    <a:lnTo>
                      <a:pt x="341542" y="1379194"/>
                    </a:lnTo>
                    <a:lnTo>
                      <a:pt x="340697" y="1378350"/>
                    </a:lnTo>
                    <a:lnTo>
                      <a:pt x="340697" y="1376663"/>
                    </a:lnTo>
                    <a:lnTo>
                      <a:pt x="339853" y="1375819"/>
                    </a:lnTo>
                    <a:lnTo>
                      <a:pt x="340697" y="1374132"/>
                    </a:lnTo>
                    <a:lnTo>
                      <a:pt x="340697" y="1373288"/>
                    </a:lnTo>
                    <a:lnTo>
                      <a:pt x="341542" y="1369913"/>
                    </a:lnTo>
                    <a:lnTo>
                      <a:pt x="342301" y="1363078"/>
                    </a:lnTo>
                    <a:lnTo>
                      <a:pt x="342301" y="1361391"/>
                    </a:lnTo>
                    <a:lnTo>
                      <a:pt x="343905" y="1352869"/>
                    </a:lnTo>
                    <a:lnTo>
                      <a:pt x="343905" y="1352025"/>
                    </a:lnTo>
                    <a:lnTo>
                      <a:pt x="344749" y="1351182"/>
                    </a:lnTo>
                    <a:lnTo>
                      <a:pt x="344749" y="1346963"/>
                    </a:lnTo>
                    <a:lnTo>
                      <a:pt x="345593" y="1346119"/>
                    </a:lnTo>
                    <a:lnTo>
                      <a:pt x="345593" y="1344432"/>
                    </a:lnTo>
                    <a:lnTo>
                      <a:pt x="344749" y="1342744"/>
                    </a:lnTo>
                    <a:lnTo>
                      <a:pt x="344749" y="1339369"/>
                    </a:lnTo>
                    <a:lnTo>
                      <a:pt x="343821" y="1336838"/>
                    </a:lnTo>
                    <a:lnTo>
                      <a:pt x="342977" y="1335150"/>
                    </a:lnTo>
                    <a:lnTo>
                      <a:pt x="342132" y="1333463"/>
                    </a:lnTo>
                    <a:lnTo>
                      <a:pt x="342977" y="1333463"/>
                    </a:lnTo>
                    <a:lnTo>
                      <a:pt x="343821" y="1332619"/>
                    </a:lnTo>
                    <a:lnTo>
                      <a:pt x="344665" y="1331775"/>
                    </a:lnTo>
                    <a:lnTo>
                      <a:pt x="345509" y="1330932"/>
                    </a:lnTo>
                    <a:lnTo>
                      <a:pt x="346353" y="1330088"/>
                    </a:lnTo>
                    <a:lnTo>
                      <a:pt x="346353" y="1327557"/>
                    </a:lnTo>
                    <a:lnTo>
                      <a:pt x="345509" y="1327557"/>
                    </a:lnTo>
                    <a:lnTo>
                      <a:pt x="345509" y="1313129"/>
                    </a:lnTo>
                    <a:lnTo>
                      <a:pt x="345340" y="1312285"/>
                    </a:lnTo>
                    <a:lnTo>
                      <a:pt x="344496" y="1312285"/>
                    </a:lnTo>
                    <a:lnTo>
                      <a:pt x="344496" y="1297857"/>
                    </a:lnTo>
                    <a:lnTo>
                      <a:pt x="344327" y="1297013"/>
                    </a:lnTo>
                    <a:lnTo>
                      <a:pt x="344327" y="1292794"/>
                    </a:lnTo>
                    <a:lnTo>
                      <a:pt x="341710" y="1292794"/>
                    </a:lnTo>
                    <a:lnTo>
                      <a:pt x="341710" y="1291950"/>
                    </a:lnTo>
                    <a:lnTo>
                      <a:pt x="340866" y="1291950"/>
                    </a:lnTo>
                    <a:lnTo>
                      <a:pt x="337490" y="1291107"/>
                    </a:lnTo>
                    <a:lnTo>
                      <a:pt x="334957" y="1290263"/>
                    </a:lnTo>
                    <a:lnTo>
                      <a:pt x="332425" y="1290263"/>
                    </a:lnTo>
                    <a:lnTo>
                      <a:pt x="329048" y="1289503"/>
                    </a:lnTo>
                    <a:lnTo>
                      <a:pt x="327360" y="1288660"/>
                    </a:lnTo>
                    <a:lnTo>
                      <a:pt x="320607" y="1287901"/>
                    </a:lnTo>
                    <a:lnTo>
                      <a:pt x="312081" y="1286297"/>
                    </a:lnTo>
                    <a:lnTo>
                      <a:pt x="307016" y="1284610"/>
                    </a:lnTo>
                    <a:lnTo>
                      <a:pt x="307016" y="1281235"/>
                    </a:lnTo>
                    <a:lnTo>
                      <a:pt x="307860" y="1280391"/>
                    </a:lnTo>
                    <a:lnTo>
                      <a:pt x="307860" y="1277016"/>
                    </a:lnTo>
                    <a:lnTo>
                      <a:pt x="308704" y="1277016"/>
                    </a:lnTo>
                    <a:lnTo>
                      <a:pt x="308704" y="1273641"/>
                    </a:lnTo>
                    <a:lnTo>
                      <a:pt x="309464" y="1271954"/>
                    </a:lnTo>
                    <a:lnTo>
                      <a:pt x="309464" y="1270266"/>
                    </a:lnTo>
                    <a:lnTo>
                      <a:pt x="310308" y="1269422"/>
                    </a:lnTo>
                    <a:lnTo>
                      <a:pt x="310308" y="1266047"/>
                    </a:lnTo>
                    <a:lnTo>
                      <a:pt x="311068" y="1263516"/>
                    </a:lnTo>
                    <a:lnTo>
                      <a:pt x="311068" y="1261828"/>
                    </a:lnTo>
                    <a:lnTo>
                      <a:pt x="311912" y="1261828"/>
                    </a:lnTo>
                    <a:lnTo>
                      <a:pt x="311912" y="1259297"/>
                    </a:lnTo>
                    <a:lnTo>
                      <a:pt x="312672" y="1255922"/>
                    </a:lnTo>
                    <a:lnTo>
                      <a:pt x="312672" y="1254235"/>
                    </a:lnTo>
                    <a:lnTo>
                      <a:pt x="313516" y="1252547"/>
                    </a:lnTo>
                    <a:lnTo>
                      <a:pt x="314360" y="1250016"/>
                    </a:lnTo>
                    <a:lnTo>
                      <a:pt x="314360" y="1246641"/>
                    </a:lnTo>
                    <a:lnTo>
                      <a:pt x="315204" y="1245797"/>
                    </a:lnTo>
                    <a:lnTo>
                      <a:pt x="315204" y="1243266"/>
                    </a:lnTo>
                    <a:lnTo>
                      <a:pt x="316048" y="1242422"/>
                    </a:lnTo>
                    <a:lnTo>
                      <a:pt x="316048" y="1239047"/>
                    </a:lnTo>
                    <a:lnTo>
                      <a:pt x="316893" y="1239047"/>
                    </a:lnTo>
                    <a:lnTo>
                      <a:pt x="317737" y="1233900"/>
                    </a:lnTo>
                    <a:lnTo>
                      <a:pt x="317737" y="1231369"/>
                    </a:lnTo>
                    <a:lnTo>
                      <a:pt x="318581" y="1230525"/>
                    </a:lnTo>
                    <a:lnTo>
                      <a:pt x="318581" y="1227150"/>
                    </a:lnTo>
                    <a:lnTo>
                      <a:pt x="319425" y="1226307"/>
                    </a:lnTo>
                    <a:lnTo>
                      <a:pt x="319425" y="1222932"/>
                    </a:lnTo>
                    <a:lnTo>
                      <a:pt x="320185" y="1220400"/>
                    </a:lnTo>
                    <a:lnTo>
                      <a:pt x="334619" y="1223691"/>
                    </a:lnTo>
                    <a:lnTo>
                      <a:pt x="335464" y="1223691"/>
                    </a:lnTo>
                    <a:lnTo>
                      <a:pt x="353275" y="1227741"/>
                    </a:lnTo>
                    <a:lnTo>
                      <a:pt x="355808" y="1227741"/>
                    </a:lnTo>
                    <a:lnTo>
                      <a:pt x="356652" y="1228585"/>
                    </a:lnTo>
                    <a:lnTo>
                      <a:pt x="356652" y="1226053"/>
                    </a:lnTo>
                    <a:lnTo>
                      <a:pt x="360028" y="1226897"/>
                    </a:lnTo>
                    <a:lnTo>
                      <a:pt x="360872" y="1226897"/>
                    </a:lnTo>
                    <a:lnTo>
                      <a:pt x="363405" y="1227741"/>
                    </a:lnTo>
                    <a:lnTo>
                      <a:pt x="377840" y="1230188"/>
                    </a:lnTo>
                    <a:lnTo>
                      <a:pt x="378684" y="1231032"/>
                    </a:lnTo>
                    <a:lnTo>
                      <a:pt x="380372" y="1231032"/>
                    </a:lnTo>
                    <a:lnTo>
                      <a:pt x="383749" y="1231875"/>
                    </a:lnTo>
                    <a:lnTo>
                      <a:pt x="384593" y="1231875"/>
                    </a:lnTo>
                    <a:lnTo>
                      <a:pt x="388814" y="1232719"/>
                    </a:lnTo>
                    <a:lnTo>
                      <a:pt x="393035" y="1233563"/>
                    </a:lnTo>
                    <a:lnTo>
                      <a:pt x="397255" y="1234407"/>
                    </a:lnTo>
                    <a:lnTo>
                      <a:pt x="401476" y="1236094"/>
                    </a:lnTo>
                    <a:lnTo>
                      <a:pt x="404853" y="1236938"/>
                    </a:lnTo>
                    <a:lnTo>
                      <a:pt x="408229" y="1236938"/>
                    </a:lnTo>
                    <a:lnTo>
                      <a:pt x="412450" y="1237697"/>
                    </a:lnTo>
                    <a:lnTo>
                      <a:pt x="414982" y="1238541"/>
                    </a:lnTo>
                    <a:lnTo>
                      <a:pt x="416670" y="1239385"/>
                    </a:lnTo>
                    <a:lnTo>
                      <a:pt x="419203" y="1239385"/>
                    </a:lnTo>
                    <a:lnTo>
                      <a:pt x="422580" y="1240228"/>
                    </a:lnTo>
                    <a:lnTo>
                      <a:pt x="425112" y="1241072"/>
                    </a:lnTo>
                    <a:lnTo>
                      <a:pt x="426800" y="1241072"/>
                    </a:lnTo>
                    <a:lnTo>
                      <a:pt x="429333" y="1241916"/>
                    </a:lnTo>
                    <a:lnTo>
                      <a:pt x="431865" y="1241916"/>
                    </a:lnTo>
                    <a:lnTo>
                      <a:pt x="431865" y="1242760"/>
                    </a:lnTo>
                    <a:lnTo>
                      <a:pt x="436086" y="1242760"/>
                    </a:lnTo>
                    <a:lnTo>
                      <a:pt x="436086" y="1243604"/>
                    </a:lnTo>
                    <a:lnTo>
                      <a:pt x="438618" y="1243604"/>
                    </a:lnTo>
                    <a:lnTo>
                      <a:pt x="440307" y="1244447"/>
                    </a:lnTo>
                    <a:lnTo>
                      <a:pt x="442839" y="1244447"/>
                    </a:lnTo>
                    <a:lnTo>
                      <a:pt x="443683" y="1245291"/>
                    </a:lnTo>
                    <a:lnTo>
                      <a:pt x="446216" y="1245291"/>
                    </a:lnTo>
                    <a:lnTo>
                      <a:pt x="455586" y="1247738"/>
                    </a:lnTo>
                    <a:lnTo>
                      <a:pt x="458962" y="1247738"/>
                    </a:lnTo>
                    <a:lnTo>
                      <a:pt x="458962" y="1248582"/>
                    </a:lnTo>
                    <a:lnTo>
                      <a:pt x="462339" y="1248582"/>
                    </a:lnTo>
                    <a:lnTo>
                      <a:pt x="462339" y="1249425"/>
                    </a:lnTo>
                    <a:lnTo>
                      <a:pt x="464871" y="1249425"/>
                    </a:lnTo>
                    <a:lnTo>
                      <a:pt x="465715" y="1250269"/>
                    </a:lnTo>
                    <a:lnTo>
                      <a:pt x="470780" y="1251957"/>
                    </a:lnTo>
                    <a:lnTo>
                      <a:pt x="471624" y="1251957"/>
                    </a:lnTo>
                    <a:lnTo>
                      <a:pt x="471624" y="1251113"/>
                    </a:lnTo>
                    <a:lnTo>
                      <a:pt x="474157" y="1247738"/>
                    </a:lnTo>
                    <a:lnTo>
                      <a:pt x="475001" y="1246894"/>
                    </a:lnTo>
                    <a:lnTo>
                      <a:pt x="475001" y="1246050"/>
                    </a:lnTo>
                    <a:lnTo>
                      <a:pt x="475845" y="1245207"/>
                    </a:lnTo>
                    <a:lnTo>
                      <a:pt x="475845" y="1244363"/>
                    </a:lnTo>
                    <a:lnTo>
                      <a:pt x="476689" y="1244363"/>
                    </a:lnTo>
                    <a:lnTo>
                      <a:pt x="476689" y="1242675"/>
                    </a:lnTo>
                    <a:lnTo>
                      <a:pt x="475845" y="1241832"/>
                    </a:lnTo>
                    <a:lnTo>
                      <a:pt x="475845" y="1240988"/>
                    </a:lnTo>
                    <a:lnTo>
                      <a:pt x="475001" y="1238457"/>
                    </a:lnTo>
                    <a:lnTo>
                      <a:pt x="474157" y="1238457"/>
                    </a:lnTo>
                    <a:lnTo>
                      <a:pt x="474157" y="1233394"/>
                    </a:lnTo>
                    <a:lnTo>
                      <a:pt x="477449" y="1229935"/>
                    </a:lnTo>
                    <a:lnTo>
                      <a:pt x="477449" y="1229091"/>
                    </a:lnTo>
                    <a:lnTo>
                      <a:pt x="478293" y="1228247"/>
                    </a:lnTo>
                    <a:lnTo>
                      <a:pt x="479137" y="1227404"/>
                    </a:lnTo>
                    <a:lnTo>
                      <a:pt x="479137" y="1226560"/>
                    </a:lnTo>
                    <a:lnTo>
                      <a:pt x="479981" y="1226560"/>
                    </a:lnTo>
                    <a:lnTo>
                      <a:pt x="479981" y="1224029"/>
                    </a:lnTo>
                    <a:lnTo>
                      <a:pt x="480826" y="1223185"/>
                    </a:lnTo>
                    <a:lnTo>
                      <a:pt x="481670" y="1223185"/>
                    </a:lnTo>
                    <a:lnTo>
                      <a:pt x="482514" y="1222341"/>
                    </a:lnTo>
                    <a:lnTo>
                      <a:pt x="487579" y="1222341"/>
                    </a:lnTo>
                    <a:lnTo>
                      <a:pt x="487579" y="1223185"/>
                    </a:lnTo>
                    <a:lnTo>
                      <a:pt x="488423" y="1223185"/>
                    </a:lnTo>
                    <a:lnTo>
                      <a:pt x="488423" y="1224029"/>
                    </a:lnTo>
                    <a:lnTo>
                      <a:pt x="489267" y="1224029"/>
                    </a:lnTo>
                    <a:lnTo>
                      <a:pt x="489267" y="1223185"/>
                    </a:lnTo>
                    <a:lnTo>
                      <a:pt x="491800" y="1223185"/>
                    </a:lnTo>
                    <a:lnTo>
                      <a:pt x="491800" y="1224029"/>
                    </a:lnTo>
                    <a:lnTo>
                      <a:pt x="492644" y="1224029"/>
                    </a:lnTo>
                    <a:lnTo>
                      <a:pt x="492644" y="1224872"/>
                    </a:lnTo>
                    <a:lnTo>
                      <a:pt x="494332" y="1224872"/>
                    </a:lnTo>
                    <a:lnTo>
                      <a:pt x="494332" y="1227404"/>
                    </a:lnTo>
                    <a:lnTo>
                      <a:pt x="495176" y="1228247"/>
                    </a:lnTo>
                    <a:lnTo>
                      <a:pt x="495176" y="1229091"/>
                    </a:lnTo>
                    <a:lnTo>
                      <a:pt x="496020" y="1229091"/>
                    </a:lnTo>
                    <a:lnTo>
                      <a:pt x="496020" y="1229935"/>
                    </a:lnTo>
                    <a:lnTo>
                      <a:pt x="496864" y="1229935"/>
                    </a:lnTo>
                    <a:lnTo>
                      <a:pt x="496864" y="1230778"/>
                    </a:lnTo>
                    <a:lnTo>
                      <a:pt x="497709" y="1230778"/>
                    </a:lnTo>
                    <a:lnTo>
                      <a:pt x="497709" y="1231622"/>
                    </a:lnTo>
                    <a:lnTo>
                      <a:pt x="498553" y="1231622"/>
                    </a:lnTo>
                    <a:lnTo>
                      <a:pt x="498553" y="1232466"/>
                    </a:lnTo>
                    <a:lnTo>
                      <a:pt x="506150" y="1232466"/>
                    </a:lnTo>
                    <a:lnTo>
                      <a:pt x="506150" y="1233225"/>
                    </a:lnTo>
                    <a:lnTo>
                      <a:pt x="519741" y="1233225"/>
                    </a:lnTo>
                    <a:lnTo>
                      <a:pt x="519741" y="1233985"/>
                    </a:lnTo>
                    <a:lnTo>
                      <a:pt x="523962" y="1233985"/>
                    </a:lnTo>
                    <a:lnTo>
                      <a:pt x="523962" y="1234829"/>
                    </a:lnTo>
                    <a:lnTo>
                      <a:pt x="526494" y="1234829"/>
                    </a:lnTo>
                    <a:lnTo>
                      <a:pt x="526494" y="1235672"/>
                    </a:lnTo>
                    <a:lnTo>
                      <a:pt x="528182" y="1235672"/>
                    </a:lnTo>
                    <a:lnTo>
                      <a:pt x="528182" y="1236516"/>
                    </a:lnTo>
                    <a:lnTo>
                      <a:pt x="529871" y="1236516"/>
                    </a:lnTo>
                    <a:lnTo>
                      <a:pt x="529871" y="1237360"/>
                    </a:lnTo>
                    <a:lnTo>
                      <a:pt x="531559" y="1237360"/>
                    </a:lnTo>
                    <a:lnTo>
                      <a:pt x="531559" y="1238203"/>
                    </a:lnTo>
                    <a:lnTo>
                      <a:pt x="533247" y="1238203"/>
                    </a:lnTo>
                    <a:lnTo>
                      <a:pt x="533247" y="1239047"/>
                    </a:lnTo>
                    <a:lnTo>
                      <a:pt x="534091" y="1239047"/>
                    </a:lnTo>
                    <a:lnTo>
                      <a:pt x="534091" y="1239891"/>
                    </a:lnTo>
                    <a:lnTo>
                      <a:pt x="535780" y="1239891"/>
                    </a:lnTo>
                    <a:lnTo>
                      <a:pt x="535780" y="1240735"/>
                    </a:lnTo>
                    <a:lnTo>
                      <a:pt x="536624" y="1240735"/>
                    </a:lnTo>
                    <a:lnTo>
                      <a:pt x="536624" y="1241578"/>
                    </a:lnTo>
                    <a:lnTo>
                      <a:pt x="537468" y="1241578"/>
                    </a:lnTo>
                    <a:lnTo>
                      <a:pt x="537468" y="1242422"/>
                    </a:lnTo>
                    <a:lnTo>
                      <a:pt x="538312" y="1242422"/>
                    </a:lnTo>
                    <a:lnTo>
                      <a:pt x="538312" y="1243266"/>
                    </a:lnTo>
                    <a:lnTo>
                      <a:pt x="540000" y="1243266"/>
                    </a:lnTo>
                    <a:lnTo>
                      <a:pt x="540000" y="1244110"/>
                    </a:lnTo>
                    <a:lnTo>
                      <a:pt x="540844" y="1244110"/>
                    </a:lnTo>
                    <a:lnTo>
                      <a:pt x="541689" y="1244953"/>
                    </a:lnTo>
                    <a:lnTo>
                      <a:pt x="541689" y="1245797"/>
                    </a:lnTo>
                    <a:lnTo>
                      <a:pt x="543377" y="1245797"/>
                    </a:lnTo>
                    <a:lnTo>
                      <a:pt x="543377" y="1246641"/>
                    </a:lnTo>
                    <a:lnTo>
                      <a:pt x="544221" y="1246641"/>
                    </a:lnTo>
                    <a:lnTo>
                      <a:pt x="545065" y="1247485"/>
                    </a:lnTo>
                    <a:lnTo>
                      <a:pt x="545909" y="1247485"/>
                    </a:lnTo>
                    <a:lnTo>
                      <a:pt x="545909" y="1248329"/>
                    </a:lnTo>
                    <a:lnTo>
                      <a:pt x="546753" y="1248329"/>
                    </a:lnTo>
                    <a:lnTo>
                      <a:pt x="547598" y="1247485"/>
                    </a:lnTo>
                    <a:lnTo>
                      <a:pt x="548442" y="1248329"/>
                    </a:lnTo>
                    <a:lnTo>
                      <a:pt x="549286" y="1248329"/>
                    </a:lnTo>
                    <a:lnTo>
                      <a:pt x="549286" y="1249172"/>
                    </a:lnTo>
                    <a:lnTo>
                      <a:pt x="550974" y="1249172"/>
                    </a:lnTo>
                    <a:lnTo>
                      <a:pt x="550974" y="1250016"/>
                    </a:lnTo>
                    <a:lnTo>
                      <a:pt x="551818" y="1250016"/>
                    </a:lnTo>
                    <a:lnTo>
                      <a:pt x="551818" y="1250860"/>
                    </a:lnTo>
                    <a:lnTo>
                      <a:pt x="552662" y="1250860"/>
                    </a:lnTo>
                    <a:lnTo>
                      <a:pt x="553507" y="1251704"/>
                    </a:lnTo>
                    <a:lnTo>
                      <a:pt x="554351" y="1251704"/>
                    </a:lnTo>
                    <a:lnTo>
                      <a:pt x="554351" y="1252547"/>
                    </a:lnTo>
                    <a:lnTo>
                      <a:pt x="555195" y="1252547"/>
                    </a:lnTo>
                    <a:lnTo>
                      <a:pt x="555195" y="1253391"/>
                    </a:lnTo>
                    <a:lnTo>
                      <a:pt x="556883" y="1253391"/>
                    </a:lnTo>
                    <a:lnTo>
                      <a:pt x="556883" y="1254235"/>
                    </a:lnTo>
                    <a:lnTo>
                      <a:pt x="558572" y="1255079"/>
                    </a:lnTo>
                    <a:lnTo>
                      <a:pt x="559416" y="1255922"/>
                    </a:lnTo>
                    <a:lnTo>
                      <a:pt x="560260" y="1256766"/>
                    </a:lnTo>
                    <a:lnTo>
                      <a:pt x="561104" y="1256766"/>
                    </a:lnTo>
                    <a:lnTo>
                      <a:pt x="561104" y="1257610"/>
                    </a:lnTo>
                    <a:lnTo>
                      <a:pt x="561948" y="1257610"/>
                    </a:lnTo>
                    <a:lnTo>
                      <a:pt x="561948" y="1258453"/>
                    </a:lnTo>
                    <a:lnTo>
                      <a:pt x="562792" y="1258453"/>
                    </a:lnTo>
                    <a:lnTo>
                      <a:pt x="563636" y="1259297"/>
                    </a:lnTo>
                    <a:lnTo>
                      <a:pt x="564481" y="1259297"/>
                    </a:lnTo>
                    <a:lnTo>
                      <a:pt x="564481" y="1260141"/>
                    </a:lnTo>
                    <a:lnTo>
                      <a:pt x="565325" y="1260141"/>
                    </a:lnTo>
                    <a:lnTo>
                      <a:pt x="565325" y="1260985"/>
                    </a:lnTo>
                    <a:lnTo>
                      <a:pt x="567013" y="1260985"/>
                    </a:lnTo>
                    <a:lnTo>
                      <a:pt x="567013" y="1261828"/>
                    </a:lnTo>
                    <a:lnTo>
                      <a:pt x="567857" y="1262672"/>
                    </a:lnTo>
                    <a:lnTo>
                      <a:pt x="572078" y="1262672"/>
                    </a:lnTo>
                    <a:lnTo>
                      <a:pt x="572078" y="1261828"/>
                    </a:lnTo>
                    <a:lnTo>
                      <a:pt x="574610" y="1261828"/>
                    </a:lnTo>
                    <a:lnTo>
                      <a:pt x="575454" y="1260985"/>
                    </a:lnTo>
                    <a:lnTo>
                      <a:pt x="576299" y="1260985"/>
                    </a:lnTo>
                    <a:lnTo>
                      <a:pt x="577143" y="1260141"/>
                    </a:lnTo>
                    <a:lnTo>
                      <a:pt x="577987" y="1260141"/>
                    </a:lnTo>
                    <a:lnTo>
                      <a:pt x="578831" y="1259297"/>
                    </a:lnTo>
                    <a:lnTo>
                      <a:pt x="580519" y="1259297"/>
                    </a:lnTo>
                    <a:lnTo>
                      <a:pt x="581363" y="1258453"/>
                    </a:lnTo>
                    <a:lnTo>
                      <a:pt x="583052" y="1258453"/>
                    </a:lnTo>
                    <a:lnTo>
                      <a:pt x="583896" y="1257610"/>
                    </a:lnTo>
                    <a:lnTo>
                      <a:pt x="584740" y="1257610"/>
                    </a:lnTo>
                    <a:lnTo>
                      <a:pt x="584740" y="1256766"/>
                    </a:lnTo>
                    <a:lnTo>
                      <a:pt x="585584" y="1256766"/>
                    </a:lnTo>
                    <a:lnTo>
                      <a:pt x="585584" y="1255922"/>
                    </a:lnTo>
                    <a:lnTo>
                      <a:pt x="586428" y="1255922"/>
                    </a:lnTo>
                    <a:lnTo>
                      <a:pt x="586428" y="1254235"/>
                    </a:lnTo>
                    <a:lnTo>
                      <a:pt x="587272" y="1251704"/>
                    </a:lnTo>
                    <a:lnTo>
                      <a:pt x="587272" y="1250016"/>
                    </a:lnTo>
                    <a:lnTo>
                      <a:pt x="588117" y="1250016"/>
                    </a:lnTo>
                    <a:lnTo>
                      <a:pt x="588117" y="1247485"/>
                    </a:lnTo>
                    <a:lnTo>
                      <a:pt x="588961" y="1246641"/>
                    </a:lnTo>
                    <a:lnTo>
                      <a:pt x="588961" y="1244110"/>
                    </a:lnTo>
                    <a:lnTo>
                      <a:pt x="589805" y="1243266"/>
                    </a:lnTo>
                    <a:lnTo>
                      <a:pt x="589805" y="1241578"/>
                    </a:lnTo>
                    <a:lnTo>
                      <a:pt x="590649" y="1242422"/>
                    </a:lnTo>
                    <a:lnTo>
                      <a:pt x="591493" y="1242422"/>
                    </a:lnTo>
                    <a:lnTo>
                      <a:pt x="591493" y="1241578"/>
                    </a:lnTo>
                    <a:lnTo>
                      <a:pt x="594870" y="1241578"/>
                    </a:lnTo>
                    <a:lnTo>
                      <a:pt x="594870" y="1238119"/>
                    </a:lnTo>
                    <a:lnTo>
                      <a:pt x="595714" y="1238119"/>
                    </a:lnTo>
                    <a:lnTo>
                      <a:pt x="595714" y="1237275"/>
                    </a:lnTo>
                    <a:lnTo>
                      <a:pt x="596558" y="1237275"/>
                    </a:lnTo>
                    <a:lnTo>
                      <a:pt x="596558" y="1239807"/>
                    </a:lnTo>
                    <a:lnTo>
                      <a:pt x="597402" y="1239807"/>
                    </a:lnTo>
                    <a:lnTo>
                      <a:pt x="597402" y="1240650"/>
                    </a:lnTo>
                    <a:lnTo>
                      <a:pt x="599090" y="1240650"/>
                    </a:lnTo>
                    <a:lnTo>
                      <a:pt x="599090" y="1239807"/>
                    </a:lnTo>
                    <a:lnTo>
                      <a:pt x="600779" y="1239807"/>
                    </a:lnTo>
                    <a:lnTo>
                      <a:pt x="600779" y="1240650"/>
                    </a:lnTo>
                    <a:lnTo>
                      <a:pt x="611837" y="1240650"/>
                    </a:lnTo>
                    <a:lnTo>
                      <a:pt x="612681" y="1239722"/>
                    </a:lnTo>
                    <a:lnTo>
                      <a:pt x="622895" y="1239722"/>
                    </a:lnTo>
                    <a:lnTo>
                      <a:pt x="623740" y="1238794"/>
                    </a:lnTo>
                    <a:lnTo>
                      <a:pt x="624584" y="1238794"/>
                    </a:lnTo>
                    <a:lnTo>
                      <a:pt x="624584" y="1237950"/>
                    </a:lnTo>
                    <a:lnTo>
                      <a:pt x="625428" y="1237950"/>
                    </a:lnTo>
                    <a:lnTo>
                      <a:pt x="626272" y="1237107"/>
                    </a:lnTo>
                    <a:lnTo>
                      <a:pt x="627116" y="1237107"/>
                    </a:lnTo>
                    <a:lnTo>
                      <a:pt x="627116" y="1236263"/>
                    </a:lnTo>
                    <a:lnTo>
                      <a:pt x="627960" y="1236263"/>
                    </a:lnTo>
                    <a:lnTo>
                      <a:pt x="627960" y="1235419"/>
                    </a:lnTo>
                    <a:lnTo>
                      <a:pt x="629649" y="1235419"/>
                    </a:lnTo>
                    <a:lnTo>
                      <a:pt x="629649" y="1234575"/>
                    </a:lnTo>
                    <a:lnTo>
                      <a:pt x="630493" y="1234575"/>
                    </a:lnTo>
                    <a:lnTo>
                      <a:pt x="630493" y="1233732"/>
                    </a:lnTo>
                    <a:lnTo>
                      <a:pt x="631337" y="1233732"/>
                    </a:lnTo>
                    <a:lnTo>
                      <a:pt x="632181" y="1232888"/>
                    </a:lnTo>
                    <a:lnTo>
                      <a:pt x="633025" y="1232888"/>
                    </a:lnTo>
                    <a:lnTo>
                      <a:pt x="633025" y="1232044"/>
                    </a:lnTo>
                    <a:lnTo>
                      <a:pt x="633869" y="1232044"/>
                    </a:lnTo>
                    <a:lnTo>
                      <a:pt x="634713" y="1231200"/>
                    </a:lnTo>
                    <a:lnTo>
                      <a:pt x="635558" y="1231200"/>
                    </a:lnTo>
                    <a:lnTo>
                      <a:pt x="636402" y="1232888"/>
                    </a:lnTo>
                    <a:lnTo>
                      <a:pt x="637246" y="1234575"/>
                    </a:lnTo>
                    <a:lnTo>
                      <a:pt x="638090" y="1234575"/>
                    </a:lnTo>
                    <a:lnTo>
                      <a:pt x="638934" y="1236263"/>
                    </a:lnTo>
                    <a:lnTo>
                      <a:pt x="638934" y="1237107"/>
                    </a:lnTo>
                    <a:lnTo>
                      <a:pt x="640623" y="1237950"/>
                    </a:lnTo>
                    <a:lnTo>
                      <a:pt x="640623" y="1239638"/>
                    </a:lnTo>
                    <a:lnTo>
                      <a:pt x="641467" y="1238794"/>
                    </a:lnTo>
                    <a:lnTo>
                      <a:pt x="643155" y="1238794"/>
                    </a:lnTo>
                    <a:lnTo>
                      <a:pt x="643155" y="1237950"/>
                    </a:lnTo>
                    <a:lnTo>
                      <a:pt x="643999" y="1237950"/>
                    </a:lnTo>
                    <a:lnTo>
                      <a:pt x="643999" y="1237107"/>
                    </a:lnTo>
                    <a:lnTo>
                      <a:pt x="644843" y="1237107"/>
                    </a:lnTo>
                    <a:lnTo>
                      <a:pt x="644843" y="1236263"/>
                    </a:lnTo>
                    <a:lnTo>
                      <a:pt x="645688" y="1235419"/>
                    </a:lnTo>
                    <a:lnTo>
                      <a:pt x="644843" y="1235419"/>
                    </a:lnTo>
                    <a:lnTo>
                      <a:pt x="644843" y="1234575"/>
                    </a:lnTo>
                    <a:lnTo>
                      <a:pt x="645688" y="1233732"/>
                    </a:lnTo>
                    <a:lnTo>
                      <a:pt x="658434" y="1233732"/>
                    </a:lnTo>
                    <a:lnTo>
                      <a:pt x="658434" y="1234491"/>
                    </a:lnTo>
                    <a:lnTo>
                      <a:pt x="660122" y="1234491"/>
                    </a:lnTo>
                    <a:lnTo>
                      <a:pt x="660122" y="1235335"/>
                    </a:lnTo>
                    <a:lnTo>
                      <a:pt x="661810" y="1235335"/>
                    </a:lnTo>
                    <a:lnTo>
                      <a:pt x="661810" y="1236179"/>
                    </a:lnTo>
                    <a:lnTo>
                      <a:pt x="662655" y="1236179"/>
                    </a:lnTo>
                    <a:lnTo>
                      <a:pt x="662655" y="1237022"/>
                    </a:lnTo>
                    <a:lnTo>
                      <a:pt x="664343" y="1237022"/>
                    </a:lnTo>
                    <a:lnTo>
                      <a:pt x="664343" y="1237866"/>
                    </a:lnTo>
                    <a:lnTo>
                      <a:pt x="665187" y="1237866"/>
                    </a:lnTo>
                    <a:lnTo>
                      <a:pt x="666031" y="1238710"/>
                    </a:lnTo>
                    <a:lnTo>
                      <a:pt x="666875" y="1238710"/>
                    </a:lnTo>
                    <a:lnTo>
                      <a:pt x="666875" y="1239554"/>
                    </a:lnTo>
                    <a:lnTo>
                      <a:pt x="668564" y="1239554"/>
                    </a:lnTo>
                    <a:lnTo>
                      <a:pt x="668564" y="1240397"/>
                    </a:lnTo>
                    <a:lnTo>
                      <a:pt x="670252" y="1240397"/>
                    </a:lnTo>
                    <a:lnTo>
                      <a:pt x="670252" y="1241241"/>
                    </a:lnTo>
                    <a:lnTo>
                      <a:pt x="671096" y="1241241"/>
                    </a:lnTo>
                    <a:lnTo>
                      <a:pt x="671096" y="1242085"/>
                    </a:lnTo>
                    <a:lnTo>
                      <a:pt x="672785" y="1242085"/>
                    </a:lnTo>
                    <a:lnTo>
                      <a:pt x="672785" y="1242928"/>
                    </a:lnTo>
                    <a:lnTo>
                      <a:pt x="674473" y="1242928"/>
                    </a:lnTo>
                    <a:lnTo>
                      <a:pt x="674473" y="1243772"/>
                    </a:lnTo>
                    <a:lnTo>
                      <a:pt x="675317" y="1243772"/>
                    </a:lnTo>
                    <a:lnTo>
                      <a:pt x="676161" y="1244616"/>
                    </a:lnTo>
                    <a:lnTo>
                      <a:pt x="677005" y="1244616"/>
                    </a:lnTo>
                    <a:lnTo>
                      <a:pt x="677005" y="1245460"/>
                    </a:lnTo>
                    <a:lnTo>
                      <a:pt x="678693" y="1245460"/>
                    </a:lnTo>
                    <a:lnTo>
                      <a:pt x="678693" y="1246303"/>
                    </a:lnTo>
                    <a:lnTo>
                      <a:pt x="679538" y="1246303"/>
                    </a:lnTo>
                    <a:lnTo>
                      <a:pt x="680382" y="1247147"/>
                    </a:lnTo>
                    <a:lnTo>
                      <a:pt x="682070" y="1247147"/>
                    </a:lnTo>
                    <a:lnTo>
                      <a:pt x="682914" y="1246303"/>
                    </a:lnTo>
                    <a:lnTo>
                      <a:pt x="683758" y="1246303"/>
                    </a:lnTo>
                    <a:lnTo>
                      <a:pt x="683758" y="1245460"/>
                    </a:lnTo>
                    <a:lnTo>
                      <a:pt x="684603" y="1244616"/>
                    </a:lnTo>
                    <a:lnTo>
                      <a:pt x="684603" y="1242928"/>
                    </a:lnTo>
                    <a:lnTo>
                      <a:pt x="686291" y="1242928"/>
                    </a:lnTo>
                    <a:lnTo>
                      <a:pt x="686291" y="1243772"/>
                    </a:lnTo>
                    <a:lnTo>
                      <a:pt x="687979" y="1244616"/>
                    </a:lnTo>
                    <a:lnTo>
                      <a:pt x="688823" y="1244616"/>
                    </a:lnTo>
                    <a:lnTo>
                      <a:pt x="688823" y="1245460"/>
                    </a:lnTo>
                    <a:lnTo>
                      <a:pt x="693044" y="1245460"/>
                    </a:lnTo>
                    <a:lnTo>
                      <a:pt x="694732" y="1247147"/>
                    </a:lnTo>
                    <a:lnTo>
                      <a:pt x="694732" y="1247991"/>
                    </a:lnTo>
                    <a:lnTo>
                      <a:pt x="695576" y="1248835"/>
                    </a:lnTo>
                    <a:lnTo>
                      <a:pt x="695576" y="1249678"/>
                    </a:lnTo>
                    <a:lnTo>
                      <a:pt x="696421" y="1250522"/>
                    </a:lnTo>
                    <a:lnTo>
                      <a:pt x="696421" y="1254741"/>
                    </a:lnTo>
                    <a:lnTo>
                      <a:pt x="699797" y="1253054"/>
                    </a:lnTo>
                    <a:lnTo>
                      <a:pt x="700641" y="1252210"/>
                    </a:lnTo>
                    <a:lnTo>
                      <a:pt x="701485" y="1251366"/>
                    </a:lnTo>
                    <a:lnTo>
                      <a:pt x="702330" y="1250522"/>
                    </a:lnTo>
                    <a:lnTo>
                      <a:pt x="702330" y="1249678"/>
                    </a:lnTo>
                    <a:lnTo>
                      <a:pt x="703174" y="1249678"/>
                    </a:lnTo>
                    <a:lnTo>
                      <a:pt x="703174" y="1248835"/>
                    </a:lnTo>
                    <a:lnTo>
                      <a:pt x="704018" y="1248835"/>
                    </a:lnTo>
                    <a:lnTo>
                      <a:pt x="704862" y="1249678"/>
                    </a:lnTo>
                    <a:lnTo>
                      <a:pt x="705706" y="1249678"/>
                    </a:lnTo>
                    <a:lnTo>
                      <a:pt x="707395" y="1250522"/>
                    </a:lnTo>
                    <a:lnTo>
                      <a:pt x="708238" y="1251366"/>
                    </a:lnTo>
                    <a:lnTo>
                      <a:pt x="709927" y="1251366"/>
                    </a:lnTo>
                    <a:lnTo>
                      <a:pt x="712459" y="1252210"/>
                    </a:lnTo>
                    <a:lnTo>
                      <a:pt x="714148" y="1252210"/>
                    </a:lnTo>
                    <a:lnTo>
                      <a:pt x="714148" y="1253054"/>
                    </a:lnTo>
                    <a:lnTo>
                      <a:pt x="718368" y="1254741"/>
                    </a:lnTo>
                    <a:lnTo>
                      <a:pt x="720901" y="1255585"/>
                    </a:lnTo>
                    <a:lnTo>
                      <a:pt x="723433" y="1255585"/>
                    </a:lnTo>
                    <a:lnTo>
                      <a:pt x="725121" y="1254741"/>
                    </a:lnTo>
                    <a:lnTo>
                      <a:pt x="728498" y="1253897"/>
                    </a:lnTo>
                    <a:lnTo>
                      <a:pt x="732719" y="1253054"/>
                    </a:lnTo>
                    <a:lnTo>
                      <a:pt x="737784" y="1253897"/>
                    </a:lnTo>
                    <a:lnTo>
                      <a:pt x="739472" y="1253897"/>
                    </a:lnTo>
                    <a:lnTo>
                      <a:pt x="740316" y="1253054"/>
                    </a:lnTo>
                    <a:lnTo>
                      <a:pt x="741160" y="1252210"/>
                    </a:lnTo>
                    <a:lnTo>
                      <a:pt x="742004" y="1251366"/>
                    </a:lnTo>
                    <a:lnTo>
                      <a:pt x="742849" y="1251366"/>
                    </a:lnTo>
                    <a:lnTo>
                      <a:pt x="743693" y="1252210"/>
                    </a:lnTo>
                    <a:lnTo>
                      <a:pt x="744537" y="1252210"/>
                    </a:lnTo>
                    <a:lnTo>
                      <a:pt x="745212" y="1252885"/>
                    </a:lnTo>
                    <a:lnTo>
                      <a:pt x="745212" y="1252463"/>
                    </a:lnTo>
                    <a:lnTo>
                      <a:pt x="751712" y="1244869"/>
                    </a:lnTo>
                    <a:lnTo>
                      <a:pt x="751543" y="1237613"/>
                    </a:lnTo>
                    <a:lnTo>
                      <a:pt x="752387" y="1237022"/>
                    </a:lnTo>
                    <a:lnTo>
                      <a:pt x="752894" y="1236853"/>
                    </a:lnTo>
                    <a:lnTo>
                      <a:pt x="752894" y="1236179"/>
                    </a:lnTo>
                    <a:lnTo>
                      <a:pt x="753823" y="1233394"/>
                    </a:lnTo>
                    <a:lnTo>
                      <a:pt x="753991" y="1232972"/>
                    </a:lnTo>
                    <a:lnTo>
                      <a:pt x="754413" y="1232972"/>
                    </a:lnTo>
                    <a:lnTo>
                      <a:pt x="755257" y="1232635"/>
                    </a:lnTo>
                    <a:lnTo>
                      <a:pt x="756017" y="1232213"/>
                    </a:lnTo>
                    <a:lnTo>
                      <a:pt x="756017" y="1231285"/>
                    </a:lnTo>
                    <a:lnTo>
                      <a:pt x="756186" y="1229766"/>
                    </a:lnTo>
                    <a:lnTo>
                      <a:pt x="755933" y="1229344"/>
                    </a:lnTo>
                    <a:lnTo>
                      <a:pt x="755342" y="1228838"/>
                    </a:lnTo>
                    <a:lnTo>
                      <a:pt x="755342" y="1228332"/>
                    </a:lnTo>
                    <a:lnTo>
                      <a:pt x="755933" y="1227657"/>
                    </a:lnTo>
                    <a:lnTo>
                      <a:pt x="755933" y="1227235"/>
                    </a:lnTo>
                    <a:lnTo>
                      <a:pt x="757874" y="1225463"/>
                    </a:lnTo>
                    <a:lnTo>
                      <a:pt x="758887" y="1224788"/>
                    </a:lnTo>
                    <a:lnTo>
                      <a:pt x="759563" y="1224788"/>
                    </a:lnTo>
                    <a:lnTo>
                      <a:pt x="759985" y="1225041"/>
                    </a:lnTo>
                    <a:lnTo>
                      <a:pt x="760154" y="1224703"/>
                    </a:lnTo>
                    <a:lnTo>
                      <a:pt x="760154" y="1224366"/>
                    </a:lnTo>
                    <a:lnTo>
                      <a:pt x="759563" y="1223522"/>
                    </a:lnTo>
                    <a:lnTo>
                      <a:pt x="759563" y="1223353"/>
                    </a:lnTo>
                    <a:lnTo>
                      <a:pt x="760154" y="1223353"/>
                    </a:lnTo>
                    <a:lnTo>
                      <a:pt x="760491" y="1223522"/>
                    </a:lnTo>
                    <a:lnTo>
                      <a:pt x="761420" y="1223522"/>
                    </a:lnTo>
                    <a:lnTo>
                      <a:pt x="761842" y="1223269"/>
                    </a:lnTo>
                    <a:lnTo>
                      <a:pt x="762686" y="1222510"/>
                    </a:lnTo>
                    <a:lnTo>
                      <a:pt x="763699" y="1220991"/>
                    </a:lnTo>
                    <a:lnTo>
                      <a:pt x="764459" y="1218460"/>
                    </a:lnTo>
                    <a:lnTo>
                      <a:pt x="767835" y="1214241"/>
                    </a:lnTo>
                    <a:lnTo>
                      <a:pt x="769524" y="1215253"/>
                    </a:lnTo>
                    <a:lnTo>
                      <a:pt x="771127" y="1216097"/>
                    </a:lnTo>
                    <a:lnTo>
                      <a:pt x="768511" y="1220400"/>
                    </a:lnTo>
                    <a:lnTo>
                      <a:pt x="769017" y="1220738"/>
                    </a:lnTo>
                    <a:lnTo>
                      <a:pt x="774504" y="1211794"/>
                    </a:lnTo>
                    <a:lnTo>
                      <a:pt x="777374" y="1205972"/>
                    </a:lnTo>
                    <a:lnTo>
                      <a:pt x="778725" y="1198969"/>
                    </a:lnTo>
                    <a:lnTo>
                      <a:pt x="779907" y="1185385"/>
                    </a:lnTo>
                    <a:lnTo>
                      <a:pt x="781679" y="1185047"/>
                    </a:lnTo>
                    <a:lnTo>
                      <a:pt x="782355" y="1184119"/>
                    </a:lnTo>
                    <a:lnTo>
                      <a:pt x="785140" y="1181925"/>
                    </a:lnTo>
                    <a:lnTo>
                      <a:pt x="790458" y="1181925"/>
                    </a:lnTo>
                    <a:lnTo>
                      <a:pt x="791049" y="1182178"/>
                    </a:lnTo>
                    <a:lnTo>
                      <a:pt x="794257" y="1182178"/>
                    </a:lnTo>
                    <a:lnTo>
                      <a:pt x="795439" y="1180829"/>
                    </a:lnTo>
                    <a:lnTo>
                      <a:pt x="796452" y="1180069"/>
                    </a:lnTo>
                    <a:lnTo>
                      <a:pt x="796790" y="1179479"/>
                    </a:lnTo>
                    <a:lnTo>
                      <a:pt x="798056" y="1177875"/>
                    </a:lnTo>
                    <a:lnTo>
                      <a:pt x="798309" y="1177285"/>
                    </a:lnTo>
                    <a:lnTo>
                      <a:pt x="799491" y="1175260"/>
                    </a:lnTo>
                    <a:lnTo>
                      <a:pt x="800419" y="1173994"/>
                    </a:lnTo>
                    <a:lnTo>
                      <a:pt x="802023" y="1173150"/>
                    </a:lnTo>
                    <a:lnTo>
                      <a:pt x="805315" y="1172054"/>
                    </a:lnTo>
                    <a:lnTo>
                      <a:pt x="806328" y="1171800"/>
                    </a:lnTo>
                    <a:lnTo>
                      <a:pt x="808101" y="1171463"/>
                    </a:lnTo>
                    <a:lnTo>
                      <a:pt x="808945" y="1171716"/>
                    </a:lnTo>
                    <a:lnTo>
                      <a:pt x="810296" y="1171378"/>
                    </a:lnTo>
                    <a:lnTo>
                      <a:pt x="814685" y="1170450"/>
                    </a:lnTo>
                    <a:lnTo>
                      <a:pt x="816458" y="1168425"/>
                    </a:lnTo>
                    <a:lnTo>
                      <a:pt x="819413" y="1165978"/>
                    </a:lnTo>
                    <a:lnTo>
                      <a:pt x="821608" y="1164713"/>
                    </a:lnTo>
                    <a:lnTo>
                      <a:pt x="824393" y="1163363"/>
                    </a:lnTo>
                    <a:lnTo>
                      <a:pt x="825575" y="1163110"/>
                    </a:lnTo>
                    <a:lnTo>
                      <a:pt x="826503" y="1161844"/>
                    </a:lnTo>
                    <a:lnTo>
                      <a:pt x="828698" y="1161422"/>
                    </a:lnTo>
                    <a:lnTo>
                      <a:pt x="829542" y="1161422"/>
                    </a:lnTo>
                    <a:lnTo>
                      <a:pt x="830471" y="1161085"/>
                    </a:lnTo>
                    <a:lnTo>
                      <a:pt x="833932" y="1160410"/>
                    </a:lnTo>
                    <a:lnTo>
                      <a:pt x="835536" y="1160831"/>
                    </a:lnTo>
                    <a:lnTo>
                      <a:pt x="835958" y="1161085"/>
                    </a:lnTo>
                    <a:lnTo>
                      <a:pt x="836296" y="1161507"/>
                    </a:lnTo>
                    <a:lnTo>
                      <a:pt x="836464" y="1162013"/>
                    </a:lnTo>
                    <a:lnTo>
                      <a:pt x="836802" y="1162013"/>
                    </a:lnTo>
                    <a:lnTo>
                      <a:pt x="836802" y="1161844"/>
                    </a:lnTo>
                    <a:lnTo>
                      <a:pt x="837224" y="1161844"/>
                    </a:lnTo>
                    <a:lnTo>
                      <a:pt x="837224" y="1161254"/>
                    </a:lnTo>
                    <a:lnTo>
                      <a:pt x="836549" y="1161254"/>
                    </a:lnTo>
                    <a:lnTo>
                      <a:pt x="834945" y="1160072"/>
                    </a:lnTo>
                    <a:lnTo>
                      <a:pt x="834607" y="1159819"/>
                    </a:lnTo>
                    <a:lnTo>
                      <a:pt x="835029" y="1158891"/>
                    </a:lnTo>
                    <a:lnTo>
                      <a:pt x="835029" y="1158047"/>
                    </a:lnTo>
                    <a:lnTo>
                      <a:pt x="834607" y="1156866"/>
                    </a:lnTo>
                    <a:lnTo>
                      <a:pt x="833172" y="1155516"/>
                    </a:lnTo>
                    <a:lnTo>
                      <a:pt x="831315" y="1154841"/>
                    </a:lnTo>
                    <a:lnTo>
                      <a:pt x="827854" y="1154335"/>
                    </a:lnTo>
                    <a:lnTo>
                      <a:pt x="810718" y="1157288"/>
                    </a:lnTo>
                    <a:lnTo>
                      <a:pt x="803965" y="1157288"/>
                    </a:lnTo>
                    <a:lnTo>
                      <a:pt x="802445" y="1155853"/>
                    </a:lnTo>
                    <a:lnTo>
                      <a:pt x="802698" y="1154756"/>
                    </a:lnTo>
                    <a:lnTo>
                      <a:pt x="802361" y="1153660"/>
                    </a:lnTo>
                    <a:lnTo>
                      <a:pt x="801686" y="1152647"/>
                    </a:lnTo>
                    <a:lnTo>
                      <a:pt x="797971" y="1149778"/>
                    </a:lnTo>
                    <a:lnTo>
                      <a:pt x="794679" y="1144969"/>
                    </a:lnTo>
                    <a:lnTo>
                      <a:pt x="794173" y="1144969"/>
                    </a:lnTo>
                    <a:lnTo>
                      <a:pt x="792484" y="1145560"/>
                    </a:lnTo>
                    <a:lnTo>
                      <a:pt x="789446" y="1142438"/>
                    </a:lnTo>
                    <a:lnTo>
                      <a:pt x="779231" y="1100082"/>
                    </a:lnTo>
                    <a:lnTo>
                      <a:pt x="778472" y="1100250"/>
                    </a:lnTo>
                    <a:lnTo>
                      <a:pt x="778978" y="1102782"/>
                    </a:lnTo>
                    <a:lnTo>
                      <a:pt x="789783" y="1146657"/>
                    </a:lnTo>
                    <a:lnTo>
                      <a:pt x="786828" y="1152225"/>
                    </a:lnTo>
                    <a:lnTo>
                      <a:pt x="788179" y="1156782"/>
                    </a:lnTo>
                    <a:lnTo>
                      <a:pt x="786153" y="1163869"/>
                    </a:lnTo>
                    <a:lnTo>
                      <a:pt x="785140" y="1163532"/>
                    </a:lnTo>
                    <a:lnTo>
                      <a:pt x="785140" y="1163785"/>
                    </a:lnTo>
                    <a:lnTo>
                      <a:pt x="784803" y="1164207"/>
                    </a:lnTo>
                    <a:lnTo>
                      <a:pt x="785225" y="1164797"/>
                    </a:lnTo>
                    <a:lnTo>
                      <a:pt x="784887" y="1165894"/>
                    </a:lnTo>
                    <a:lnTo>
                      <a:pt x="784549" y="1166569"/>
                    </a:lnTo>
                    <a:lnTo>
                      <a:pt x="784549" y="1166569"/>
                    </a:lnTo>
                    <a:lnTo>
                      <a:pt x="784718" y="1166822"/>
                    </a:lnTo>
                    <a:lnTo>
                      <a:pt x="784718" y="1166991"/>
                    </a:lnTo>
                    <a:lnTo>
                      <a:pt x="779400" y="1173319"/>
                    </a:lnTo>
                    <a:lnTo>
                      <a:pt x="779147" y="1175766"/>
                    </a:lnTo>
                    <a:lnTo>
                      <a:pt x="776614" y="1178888"/>
                    </a:lnTo>
                    <a:lnTo>
                      <a:pt x="776783" y="1179310"/>
                    </a:lnTo>
                    <a:lnTo>
                      <a:pt x="778303" y="1184794"/>
                    </a:lnTo>
                    <a:lnTo>
                      <a:pt x="778472" y="1185047"/>
                    </a:lnTo>
                    <a:lnTo>
                      <a:pt x="778894" y="1185216"/>
                    </a:lnTo>
                    <a:lnTo>
                      <a:pt x="777881" y="1198463"/>
                    </a:lnTo>
                    <a:lnTo>
                      <a:pt x="777374" y="1202766"/>
                    </a:lnTo>
                    <a:lnTo>
                      <a:pt x="776614" y="1205297"/>
                    </a:lnTo>
                    <a:lnTo>
                      <a:pt x="775686" y="1208166"/>
                    </a:lnTo>
                    <a:lnTo>
                      <a:pt x="773829" y="1211457"/>
                    </a:lnTo>
                    <a:lnTo>
                      <a:pt x="771718" y="1214832"/>
                    </a:lnTo>
                    <a:lnTo>
                      <a:pt x="770706" y="1214663"/>
                    </a:lnTo>
                    <a:lnTo>
                      <a:pt x="770115" y="1214410"/>
                    </a:lnTo>
                    <a:lnTo>
                      <a:pt x="769608" y="1214241"/>
                    </a:lnTo>
                    <a:lnTo>
                      <a:pt x="769439" y="1213735"/>
                    </a:lnTo>
                    <a:lnTo>
                      <a:pt x="768933" y="1213229"/>
                    </a:lnTo>
                    <a:lnTo>
                      <a:pt x="769524" y="1211879"/>
                    </a:lnTo>
                    <a:lnTo>
                      <a:pt x="770030" y="1211625"/>
                    </a:lnTo>
                    <a:lnTo>
                      <a:pt x="769692" y="1210866"/>
                    </a:lnTo>
                    <a:lnTo>
                      <a:pt x="769102" y="1209938"/>
                    </a:lnTo>
                    <a:lnTo>
                      <a:pt x="762433" y="1210782"/>
                    </a:lnTo>
                    <a:lnTo>
                      <a:pt x="761420" y="1211119"/>
                    </a:lnTo>
                    <a:lnTo>
                      <a:pt x="757874" y="1211119"/>
                    </a:lnTo>
                    <a:lnTo>
                      <a:pt x="757030" y="1210697"/>
                    </a:lnTo>
                    <a:lnTo>
                      <a:pt x="755680" y="1209347"/>
                    </a:lnTo>
                    <a:lnTo>
                      <a:pt x="755089" y="1209178"/>
                    </a:lnTo>
                    <a:lnTo>
                      <a:pt x="754160" y="1209516"/>
                    </a:lnTo>
                    <a:lnTo>
                      <a:pt x="753147" y="1209347"/>
                    </a:lnTo>
                    <a:lnTo>
                      <a:pt x="752050" y="1209010"/>
                    </a:lnTo>
                    <a:lnTo>
                      <a:pt x="751459" y="1209010"/>
                    </a:lnTo>
                    <a:lnTo>
                      <a:pt x="751037" y="1209685"/>
                    </a:lnTo>
                    <a:lnTo>
                      <a:pt x="750277" y="1209685"/>
                    </a:lnTo>
                    <a:lnTo>
                      <a:pt x="749517" y="1208672"/>
                    </a:lnTo>
                    <a:lnTo>
                      <a:pt x="749095" y="1208166"/>
                    </a:lnTo>
                    <a:lnTo>
                      <a:pt x="748758" y="1207660"/>
                    </a:lnTo>
                    <a:lnTo>
                      <a:pt x="746225" y="1207660"/>
                    </a:lnTo>
                    <a:lnTo>
                      <a:pt x="745043" y="1206225"/>
                    </a:lnTo>
                    <a:lnTo>
                      <a:pt x="743861" y="1206057"/>
                    </a:lnTo>
                    <a:lnTo>
                      <a:pt x="742258" y="1206394"/>
                    </a:lnTo>
                    <a:lnTo>
                      <a:pt x="741667" y="1206900"/>
                    </a:lnTo>
                    <a:lnTo>
                      <a:pt x="741160" y="1207660"/>
                    </a:lnTo>
                    <a:lnTo>
                      <a:pt x="741160" y="1208925"/>
                    </a:lnTo>
                    <a:lnTo>
                      <a:pt x="740485" y="1209432"/>
                    </a:lnTo>
                    <a:lnTo>
                      <a:pt x="739050" y="1209432"/>
                    </a:lnTo>
                    <a:lnTo>
                      <a:pt x="738881" y="1209010"/>
                    </a:lnTo>
                    <a:lnTo>
                      <a:pt x="737277" y="1209010"/>
                    </a:lnTo>
                    <a:lnTo>
                      <a:pt x="736095" y="1208757"/>
                    </a:lnTo>
                    <a:lnTo>
                      <a:pt x="735420" y="1208504"/>
                    </a:lnTo>
                    <a:lnTo>
                      <a:pt x="733056" y="1207913"/>
                    </a:lnTo>
                    <a:lnTo>
                      <a:pt x="732466" y="1207491"/>
                    </a:lnTo>
                    <a:lnTo>
                      <a:pt x="732719" y="1206563"/>
                    </a:lnTo>
                    <a:lnTo>
                      <a:pt x="731875" y="1206394"/>
                    </a:lnTo>
                    <a:lnTo>
                      <a:pt x="731537" y="1205550"/>
                    </a:lnTo>
                    <a:lnTo>
                      <a:pt x="731284" y="1205213"/>
                    </a:lnTo>
                    <a:lnTo>
                      <a:pt x="730946" y="1205466"/>
                    </a:lnTo>
                    <a:lnTo>
                      <a:pt x="728414" y="1206225"/>
                    </a:lnTo>
                    <a:lnTo>
                      <a:pt x="728160" y="1205635"/>
                    </a:lnTo>
                    <a:lnTo>
                      <a:pt x="727570" y="1205381"/>
                    </a:lnTo>
                    <a:lnTo>
                      <a:pt x="726979" y="1205381"/>
                    </a:lnTo>
                    <a:lnTo>
                      <a:pt x="726557" y="1205635"/>
                    </a:lnTo>
                    <a:lnTo>
                      <a:pt x="725290" y="1205635"/>
                    </a:lnTo>
                    <a:lnTo>
                      <a:pt x="725121" y="1205381"/>
                    </a:lnTo>
                    <a:lnTo>
                      <a:pt x="724784" y="1205381"/>
                    </a:lnTo>
                    <a:lnTo>
                      <a:pt x="724446" y="1205635"/>
                    </a:lnTo>
                    <a:lnTo>
                      <a:pt x="722505" y="1204960"/>
                    </a:lnTo>
                    <a:lnTo>
                      <a:pt x="721576" y="1205128"/>
                    </a:lnTo>
                    <a:lnTo>
                      <a:pt x="720985" y="1204960"/>
                    </a:lnTo>
                    <a:lnTo>
                      <a:pt x="720057" y="1204200"/>
                    </a:lnTo>
                    <a:lnTo>
                      <a:pt x="720057" y="1203272"/>
                    </a:lnTo>
                    <a:lnTo>
                      <a:pt x="719381" y="1202597"/>
                    </a:lnTo>
                    <a:lnTo>
                      <a:pt x="719804" y="1201163"/>
                    </a:lnTo>
                    <a:lnTo>
                      <a:pt x="719804" y="1200741"/>
                    </a:lnTo>
                    <a:lnTo>
                      <a:pt x="719297" y="1200572"/>
                    </a:lnTo>
                    <a:lnTo>
                      <a:pt x="718790" y="1200572"/>
                    </a:lnTo>
                    <a:lnTo>
                      <a:pt x="718790" y="1198547"/>
                    </a:lnTo>
                    <a:lnTo>
                      <a:pt x="719297" y="1197535"/>
                    </a:lnTo>
                    <a:lnTo>
                      <a:pt x="719972" y="1196354"/>
                    </a:lnTo>
                    <a:lnTo>
                      <a:pt x="721914" y="1192725"/>
                    </a:lnTo>
                    <a:lnTo>
                      <a:pt x="721154" y="1192050"/>
                    </a:lnTo>
                    <a:lnTo>
                      <a:pt x="720647" y="1190279"/>
                    </a:lnTo>
                    <a:lnTo>
                      <a:pt x="720647" y="1189266"/>
                    </a:lnTo>
                    <a:lnTo>
                      <a:pt x="720141" y="1187578"/>
                    </a:lnTo>
                    <a:lnTo>
                      <a:pt x="719972" y="1187410"/>
                    </a:lnTo>
                    <a:lnTo>
                      <a:pt x="719297" y="1187241"/>
                    </a:lnTo>
                    <a:lnTo>
                      <a:pt x="719128" y="1186988"/>
                    </a:lnTo>
                    <a:lnTo>
                      <a:pt x="718875" y="1186566"/>
                    </a:lnTo>
                    <a:lnTo>
                      <a:pt x="718115" y="1185216"/>
                    </a:lnTo>
                    <a:lnTo>
                      <a:pt x="718875" y="1182600"/>
                    </a:lnTo>
                    <a:lnTo>
                      <a:pt x="718622" y="1181757"/>
                    </a:lnTo>
                    <a:lnTo>
                      <a:pt x="718959" y="1180491"/>
                    </a:lnTo>
                    <a:lnTo>
                      <a:pt x="719466" y="1179394"/>
                    </a:lnTo>
                    <a:lnTo>
                      <a:pt x="719466" y="1179141"/>
                    </a:lnTo>
                    <a:lnTo>
                      <a:pt x="719213" y="1176863"/>
                    </a:lnTo>
                    <a:lnTo>
                      <a:pt x="718875" y="1176525"/>
                    </a:lnTo>
                    <a:lnTo>
                      <a:pt x="718622" y="1175935"/>
                    </a:lnTo>
                    <a:lnTo>
                      <a:pt x="719044" y="1175007"/>
                    </a:lnTo>
                    <a:lnTo>
                      <a:pt x="718875" y="1173825"/>
                    </a:lnTo>
                    <a:lnTo>
                      <a:pt x="719213" y="1173150"/>
                    </a:lnTo>
                    <a:lnTo>
                      <a:pt x="719213" y="1171210"/>
                    </a:lnTo>
                    <a:lnTo>
                      <a:pt x="720310" y="1171210"/>
                    </a:lnTo>
                    <a:lnTo>
                      <a:pt x="721407" y="1170029"/>
                    </a:lnTo>
                    <a:lnTo>
                      <a:pt x="721407" y="1169691"/>
                    </a:lnTo>
                    <a:lnTo>
                      <a:pt x="721661" y="1169691"/>
                    </a:lnTo>
                    <a:lnTo>
                      <a:pt x="722083" y="1169944"/>
                    </a:lnTo>
                    <a:lnTo>
                      <a:pt x="722927" y="1168679"/>
                    </a:lnTo>
                    <a:lnTo>
                      <a:pt x="722505" y="1168172"/>
                    </a:lnTo>
                    <a:lnTo>
                      <a:pt x="722505" y="1167582"/>
                    </a:lnTo>
                    <a:lnTo>
                      <a:pt x="722927" y="1167160"/>
                    </a:lnTo>
                    <a:lnTo>
                      <a:pt x="723771" y="1165472"/>
                    </a:lnTo>
                    <a:lnTo>
                      <a:pt x="724108" y="1165303"/>
                    </a:lnTo>
                    <a:lnTo>
                      <a:pt x="724531" y="1165303"/>
                    </a:lnTo>
                    <a:lnTo>
                      <a:pt x="725881" y="1162688"/>
                    </a:lnTo>
                    <a:lnTo>
                      <a:pt x="726894" y="1161000"/>
                    </a:lnTo>
                    <a:lnTo>
                      <a:pt x="727738" y="1159229"/>
                    </a:lnTo>
                    <a:lnTo>
                      <a:pt x="727738" y="1158638"/>
                    </a:lnTo>
                    <a:lnTo>
                      <a:pt x="739978" y="1152900"/>
                    </a:lnTo>
                    <a:lnTo>
                      <a:pt x="741160" y="1150707"/>
                    </a:lnTo>
                    <a:lnTo>
                      <a:pt x="745550" y="1142185"/>
                    </a:lnTo>
                    <a:lnTo>
                      <a:pt x="740991" y="1130541"/>
                    </a:lnTo>
                    <a:lnTo>
                      <a:pt x="734998" y="1125225"/>
                    </a:lnTo>
                    <a:lnTo>
                      <a:pt x="733141" y="1115522"/>
                    </a:lnTo>
                    <a:lnTo>
                      <a:pt x="733647" y="1106410"/>
                    </a:lnTo>
                    <a:lnTo>
                      <a:pt x="734154" y="1103710"/>
                    </a:lnTo>
                    <a:lnTo>
                      <a:pt x="734998" y="1102950"/>
                    </a:lnTo>
                    <a:lnTo>
                      <a:pt x="735336" y="1102107"/>
                    </a:lnTo>
                    <a:lnTo>
                      <a:pt x="735842" y="1101432"/>
                    </a:lnTo>
                    <a:lnTo>
                      <a:pt x="740147" y="1103794"/>
                    </a:lnTo>
                    <a:lnTo>
                      <a:pt x="740569" y="1103794"/>
                    </a:lnTo>
                    <a:lnTo>
                      <a:pt x="743271" y="1099406"/>
                    </a:lnTo>
                    <a:lnTo>
                      <a:pt x="743271" y="1097466"/>
                    </a:lnTo>
                    <a:lnTo>
                      <a:pt x="744284" y="1097803"/>
                    </a:lnTo>
                    <a:lnTo>
                      <a:pt x="746478" y="1097803"/>
                    </a:lnTo>
                    <a:lnTo>
                      <a:pt x="747069" y="1097635"/>
                    </a:lnTo>
                    <a:lnTo>
                      <a:pt x="749349" y="1094850"/>
                    </a:lnTo>
                    <a:lnTo>
                      <a:pt x="749349" y="1093163"/>
                    </a:lnTo>
                    <a:lnTo>
                      <a:pt x="749855" y="1092825"/>
                    </a:lnTo>
                    <a:lnTo>
                      <a:pt x="750362" y="1092572"/>
                    </a:lnTo>
                    <a:lnTo>
                      <a:pt x="751628" y="1092572"/>
                    </a:lnTo>
                    <a:lnTo>
                      <a:pt x="751796" y="1092910"/>
                    </a:lnTo>
                    <a:lnTo>
                      <a:pt x="751206" y="1093078"/>
                    </a:lnTo>
                    <a:lnTo>
                      <a:pt x="751206" y="1093416"/>
                    </a:lnTo>
                    <a:lnTo>
                      <a:pt x="753991" y="1092403"/>
                    </a:lnTo>
                    <a:lnTo>
                      <a:pt x="755595" y="1091644"/>
                    </a:lnTo>
                    <a:lnTo>
                      <a:pt x="755764" y="1091644"/>
                    </a:lnTo>
                    <a:lnTo>
                      <a:pt x="755933" y="1091475"/>
                    </a:lnTo>
                    <a:lnTo>
                      <a:pt x="756102" y="1091307"/>
                    </a:lnTo>
                    <a:lnTo>
                      <a:pt x="755933" y="1091053"/>
                    </a:lnTo>
                    <a:lnTo>
                      <a:pt x="756861" y="1089957"/>
                    </a:lnTo>
                    <a:lnTo>
                      <a:pt x="757537" y="1088522"/>
                    </a:lnTo>
                    <a:lnTo>
                      <a:pt x="757790" y="1087678"/>
                    </a:lnTo>
                    <a:lnTo>
                      <a:pt x="757790" y="1086413"/>
                    </a:lnTo>
                    <a:lnTo>
                      <a:pt x="757621" y="1085991"/>
                    </a:lnTo>
                    <a:lnTo>
                      <a:pt x="757621" y="1085822"/>
                    </a:lnTo>
                    <a:lnTo>
                      <a:pt x="757368" y="1085232"/>
                    </a:lnTo>
                    <a:lnTo>
                      <a:pt x="761251" y="1076288"/>
                    </a:lnTo>
                    <a:lnTo>
                      <a:pt x="767329" y="1068188"/>
                    </a:lnTo>
                    <a:lnTo>
                      <a:pt x="767582" y="1067513"/>
                    </a:lnTo>
                    <a:lnTo>
                      <a:pt x="767582" y="1066922"/>
                    </a:lnTo>
                    <a:lnTo>
                      <a:pt x="765387" y="1062450"/>
                    </a:lnTo>
                    <a:lnTo>
                      <a:pt x="764712" y="1060594"/>
                    </a:lnTo>
                    <a:lnTo>
                      <a:pt x="762517" y="1053506"/>
                    </a:lnTo>
                    <a:lnTo>
                      <a:pt x="760660" y="1047432"/>
                    </a:lnTo>
                    <a:lnTo>
                      <a:pt x="759394" y="1046672"/>
                    </a:lnTo>
                    <a:lnTo>
                      <a:pt x="754245" y="1043550"/>
                    </a:lnTo>
                    <a:lnTo>
                      <a:pt x="752725" y="1042622"/>
                    </a:lnTo>
                    <a:lnTo>
                      <a:pt x="752894" y="1037053"/>
                    </a:lnTo>
                    <a:lnTo>
                      <a:pt x="754836" y="1035113"/>
                    </a:lnTo>
                    <a:lnTo>
                      <a:pt x="755089" y="1034691"/>
                    </a:lnTo>
                    <a:lnTo>
                      <a:pt x="752050" y="1034185"/>
                    </a:lnTo>
                    <a:lnTo>
                      <a:pt x="751037" y="1034944"/>
                    </a:lnTo>
                    <a:lnTo>
                      <a:pt x="750615" y="1035366"/>
                    </a:lnTo>
                    <a:lnTo>
                      <a:pt x="750277" y="1035535"/>
                    </a:lnTo>
                    <a:lnTo>
                      <a:pt x="749517" y="1035366"/>
                    </a:lnTo>
                    <a:lnTo>
                      <a:pt x="748926" y="1034944"/>
                    </a:lnTo>
                    <a:lnTo>
                      <a:pt x="748082" y="1034100"/>
                    </a:lnTo>
                    <a:lnTo>
                      <a:pt x="747745" y="1033341"/>
                    </a:lnTo>
                    <a:lnTo>
                      <a:pt x="747576" y="1031738"/>
                    </a:lnTo>
                    <a:lnTo>
                      <a:pt x="747407" y="1031316"/>
                    </a:lnTo>
                    <a:lnTo>
                      <a:pt x="747154" y="1030894"/>
                    </a:lnTo>
                    <a:lnTo>
                      <a:pt x="746732" y="1030388"/>
                    </a:lnTo>
                    <a:lnTo>
                      <a:pt x="743946" y="1028616"/>
                    </a:lnTo>
                    <a:lnTo>
                      <a:pt x="743186" y="1027688"/>
                    </a:lnTo>
                    <a:lnTo>
                      <a:pt x="742595" y="1026844"/>
                    </a:lnTo>
                    <a:lnTo>
                      <a:pt x="742342" y="1026000"/>
                    </a:lnTo>
                    <a:lnTo>
                      <a:pt x="741920" y="1024650"/>
                    </a:lnTo>
                    <a:lnTo>
                      <a:pt x="741920" y="1023975"/>
                    </a:lnTo>
                    <a:lnTo>
                      <a:pt x="741498" y="1022456"/>
                    </a:lnTo>
                    <a:lnTo>
                      <a:pt x="741667" y="1019841"/>
                    </a:lnTo>
                    <a:lnTo>
                      <a:pt x="741667" y="1019082"/>
                    </a:lnTo>
                    <a:lnTo>
                      <a:pt x="741414" y="1018575"/>
                    </a:lnTo>
                    <a:lnTo>
                      <a:pt x="740823" y="1017647"/>
                    </a:lnTo>
                    <a:lnTo>
                      <a:pt x="740823" y="1017225"/>
                    </a:lnTo>
                    <a:lnTo>
                      <a:pt x="741076" y="1016888"/>
                    </a:lnTo>
                    <a:lnTo>
                      <a:pt x="741329" y="1016297"/>
                    </a:lnTo>
                    <a:lnTo>
                      <a:pt x="740316" y="1013850"/>
                    </a:lnTo>
                    <a:lnTo>
                      <a:pt x="739810" y="1013260"/>
                    </a:lnTo>
                    <a:lnTo>
                      <a:pt x="737868" y="1012163"/>
                    </a:lnTo>
                    <a:lnTo>
                      <a:pt x="736095" y="1008113"/>
                    </a:lnTo>
                    <a:lnTo>
                      <a:pt x="734660" y="1005919"/>
                    </a:lnTo>
                    <a:lnTo>
                      <a:pt x="733394" y="1002628"/>
                    </a:lnTo>
                    <a:lnTo>
                      <a:pt x="731115" y="996216"/>
                    </a:lnTo>
                    <a:lnTo>
                      <a:pt x="729258" y="995372"/>
                    </a:lnTo>
                    <a:lnTo>
                      <a:pt x="728751" y="994866"/>
                    </a:lnTo>
                    <a:lnTo>
                      <a:pt x="728414" y="994697"/>
                    </a:lnTo>
                    <a:lnTo>
                      <a:pt x="728245" y="994444"/>
                    </a:lnTo>
                    <a:lnTo>
                      <a:pt x="726472" y="990900"/>
                    </a:lnTo>
                    <a:lnTo>
                      <a:pt x="726219" y="989972"/>
                    </a:lnTo>
                    <a:lnTo>
                      <a:pt x="726557" y="987610"/>
                    </a:lnTo>
                    <a:lnTo>
                      <a:pt x="726303" y="986935"/>
                    </a:lnTo>
                    <a:lnTo>
                      <a:pt x="726894" y="982969"/>
                    </a:lnTo>
                    <a:lnTo>
                      <a:pt x="727232" y="981366"/>
                    </a:lnTo>
                    <a:lnTo>
                      <a:pt x="727401" y="980607"/>
                    </a:lnTo>
                    <a:lnTo>
                      <a:pt x="727401" y="980269"/>
                    </a:lnTo>
                    <a:lnTo>
                      <a:pt x="726050" y="978582"/>
                    </a:lnTo>
                    <a:lnTo>
                      <a:pt x="720563" y="966432"/>
                    </a:lnTo>
                    <a:lnTo>
                      <a:pt x="718875" y="963141"/>
                    </a:lnTo>
                    <a:lnTo>
                      <a:pt x="715498" y="957403"/>
                    </a:lnTo>
                    <a:lnTo>
                      <a:pt x="714907" y="955800"/>
                    </a:lnTo>
                    <a:lnTo>
                      <a:pt x="712206" y="952003"/>
                    </a:lnTo>
                    <a:lnTo>
                      <a:pt x="712037" y="946688"/>
                    </a:lnTo>
                    <a:lnTo>
                      <a:pt x="711869" y="946013"/>
                    </a:lnTo>
                    <a:lnTo>
                      <a:pt x="711615" y="945506"/>
                    </a:lnTo>
                    <a:lnTo>
                      <a:pt x="707310" y="941963"/>
                    </a:lnTo>
                    <a:lnTo>
                      <a:pt x="704862" y="939685"/>
                    </a:lnTo>
                    <a:lnTo>
                      <a:pt x="701485" y="937322"/>
                    </a:lnTo>
                    <a:lnTo>
                      <a:pt x="701232" y="936731"/>
                    </a:lnTo>
                    <a:lnTo>
                      <a:pt x="700135" y="935888"/>
                    </a:lnTo>
                    <a:lnTo>
                      <a:pt x="698700" y="934453"/>
                    </a:lnTo>
                    <a:lnTo>
                      <a:pt x="697687" y="932935"/>
                    </a:lnTo>
                    <a:lnTo>
                      <a:pt x="696843" y="932175"/>
                    </a:lnTo>
                    <a:lnTo>
                      <a:pt x="696336" y="929897"/>
                    </a:lnTo>
                    <a:lnTo>
                      <a:pt x="696505" y="927366"/>
                    </a:lnTo>
                    <a:lnTo>
                      <a:pt x="696505" y="926353"/>
                    </a:lnTo>
                    <a:lnTo>
                      <a:pt x="697011" y="923822"/>
                    </a:lnTo>
                    <a:lnTo>
                      <a:pt x="696843" y="923485"/>
                    </a:lnTo>
                    <a:lnTo>
                      <a:pt x="698700" y="918760"/>
                    </a:lnTo>
                    <a:lnTo>
                      <a:pt x="697349" y="914878"/>
                    </a:lnTo>
                    <a:lnTo>
                      <a:pt x="697349" y="913950"/>
                    </a:lnTo>
                    <a:lnTo>
                      <a:pt x="697096" y="912853"/>
                    </a:lnTo>
                    <a:lnTo>
                      <a:pt x="696336" y="910913"/>
                    </a:lnTo>
                    <a:lnTo>
                      <a:pt x="695492" y="907369"/>
                    </a:lnTo>
                    <a:lnTo>
                      <a:pt x="694732" y="905260"/>
                    </a:lnTo>
                    <a:lnTo>
                      <a:pt x="694141" y="903657"/>
                    </a:lnTo>
                    <a:lnTo>
                      <a:pt x="694648" y="903235"/>
                    </a:lnTo>
                    <a:lnTo>
                      <a:pt x="694986" y="902560"/>
                    </a:lnTo>
                    <a:lnTo>
                      <a:pt x="694986" y="901632"/>
                    </a:lnTo>
                    <a:lnTo>
                      <a:pt x="693888" y="899775"/>
                    </a:lnTo>
                    <a:lnTo>
                      <a:pt x="692453" y="898257"/>
                    </a:lnTo>
                    <a:lnTo>
                      <a:pt x="692453" y="897835"/>
                    </a:lnTo>
                    <a:lnTo>
                      <a:pt x="693297" y="895894"/>
                    </a:lnTo>
                    <a:lnTo>
                      <a:pt x="693466" y="894122"/>
                    </a:lnTo>
                    <a:lnTo>
                      <a:pt x="691609" y="891591"/>
                    </a:lnTo>
                    <a:lnTo>
                      <a:pt x="691271" y="888891"/>
                    </a:lnTo>
                    <a:lnTo>
                      <a:pt x="690765" y="888469"/>
                    </a:lnTo>
                    <a:lnTo>
                      <a:pt x="689076" y="884672"/>
                    </a:lnTo>
                    <a:lnTo>
                      <a:pt x="687810" y="883660"/>
                    </a:lnTo>
                    <a:lnTo>
                      <a:pt x="686713" y="881466"/>
                    </a:lnTo>
                    <a:lnTo>
                      <a:pt x="686713" y="880285"/>
                    </a:lnTo>
                    <a:lnTo>
                      <a:pt x="684771" y="876319"/>
                    </a:lnTo>
                    <a:lnTo>
                      <a:pt x="684012" y="875138"/>
                    </a:lnTo>
                    <a:lnTo>
                      <a:pt x="684012" y="872944"/>
                    </a:lnTo>
                    <a:lnTo>
                      <a:pt x="683758" y="872775"/>
                    </a:lnTo>
                    <a:lnTo>
                      <a:pt x="683252" y="872775"/>
                    </a:lnTo>
                    <a:lnTo>
                      <a:pt x="682999" y="872353"/>
                    </a:lnTo>
                    <a:lnTo>
                      <a:pt x="682999" y="871256"/>
                    </a:lnTo>
                    <a:lnTo>
                      <a:pt x="683590" y="870666"/>
                    </a:lnTo>
                    <a:lnTo>
                      <a:pt x="684434" y="868725"/>
                    </a:lnTo>
                    <a:lnTo>
                      <a:pt x="685531" y="867544"/>
                    </a:lnTo>
                    <a:lnTo>
                      <a:pt x="685784" y="867122"/>
                    </a:lnTo>
                    <a:lnTo>
                      <a:pt x="685953" y="866363"/>
                    </a:lnTo>
                    <a:lnTo>
                      <a:pt x="686882" y="865181"/>
                    </a:lnTo>
                    <a:lnTo>
                      <a:pt x="687051" y="864422"/>
                    </a:lnTo>
                    <a:lnTo>
                      <a:pt x="688232" y="862988"/>
                    </a:lnTo>
                    <a:lnTo>
                      <a:pt x="687979" y="862988"/>
                    </a:lnTo>
                    <a:lnTo>
                      <a:pt x="687726" y="862819"/>
                    </a:lnTo>
                    <a:lnTo>
                      <a:pt x="687726" y="862566"/>
                    </a:lnTo>
                    <a:lnTo>
                      <a:pt x="687473" y="862397"/>
                    </a:lnTo>
                    <a:lnTo>
                      <a:pt x="686882" y="862566"/>
                    </a:lnTo>
                    <a:lnTo>
                      <a:pt x="686713" y="862397"/>
                    </a:lnTo>
                    <a:lnTo>
                      <a:pt x="686460" y="861385"/>
                    </a:lnTo>
                    <a:lnTo>
                      <a:pt x="686460" y="861047"/>
                    </a:lnTo>
                    <a:lnTo>
                      <a:pt x="686713" y="860541"/>
                    </a:lnTo>
                    <a:lnTo>
                      <a:pt x="686713" y="859444"/>
                    </a:lnTo>
                    <a:lnTo>
                      <a:pt x="686038" y="858938"/>
                    </a:lnTo>
                    <a:lnTo>
                      <a:pt x="684349" y="859107"/>
                    </a:lnTo>
                    <a:lnTo>
                      <a:pt x="684096" y="857925"/>
                    </a:lnTo>
                    <a:lnTo>
                      <a:pt x="683674" y="855563"/>
                    </a:lnTo>
                    <a:lnTo>
                      <a:pt x="685447" y="853453"/>
                    </a:lnTo>
                    <a:lnTo>
                      <a:pt x="685278" y="852778"/>
                    </a:lnTo>
                    <a:lnTo>
                      <a:pt x="683590" y="852103"/>
                    </a:lnTo>
                    <a:lnTo>
                      <a:pt x="681901" y="849235"/>
                    </a:lnTo>
                    <a:lnTo>
                      <a:pt x="682408" y="843666"/>
                    </a:lnTo>
                    <a:lnTo>
                      <a:pt x="682408" y="842147"/>
                    </a:lnTo>
                    <a:lnTo>
                      <a:pt x="681310" y="840966"/>
                    </a:lnTo>
                    <a:lnTo>
                      <a:pt x="682323" y="838688"/>
                    </a:lnTo>
                    <a:lnTo>
                      <a:pt x="682154" y="835988"/>
                    </a:lnTo>
                    <a:lnTo>
                      <a:pt x="680129" y="826369"/>
                    </a:lnTo>
                    <a:lnTo>
                      <a:pt x="678947" y="822825"/>
                    </a:lnTo>
                    <a:lnTo>
                      <a:pt x="679200" y="821728"/>
                    </a:lnTo>
                    <a:lnTo>
                      <a:pt x="679031" y="821222"/>
                    </a:lnTo>
                    <a:lnTo>
                      <a:pt x="678693" y="809831"/>
                    </a:lnTo>
                    <a:lnTo>
                      <a:pt x="677258" y="809831"/>
                    </a:lnTo>
                    <a:lnTo>
                      <a:pt x="677258" y="809325"/>
                    </a:lnTo>
                    <a:lnTo>
                      <a:pt x="678693" y="809325"/>
                    </a:lnTo>
                    <a:lnTo>
                      <a:pt x="678862" y="807469"/>
                    </a:lnTo>
                    <a:lnTo>
                      <a:pt x="680044" y="803419"/>
                    </a:lnTo>
                    <a:lnTo>
                      <a:pt x="681141" y="798610"/>
                    </a:lnTo>
                    <a:lnTo>
                      <a:pt x="682408" y="796163"/>
                    </a:lnTo>
                    <a:lnTo>
                      <a:pt x="685784" y="793716"/>
                    </a:lnTo>
                    <a:lnTo>
                      <a:pt x="687051" y="792028"/>
                    </a:lnTo>
                    <a:lnTo>
                      <a:pt x="691440" y="790425"/>
                    </a:lnTo>
                    <a:lnTo>
                      <a:pt x="695745" y="786291"/>
                    </a:lnTo>
                    <a:lnTo>
                      <a:pt x="707141" y="784435"/>
                    </a:lnTo>
                    <a:lnTo>
                      <a:pt x="709420" y="779457"/>
                    </a:lnTo>
                    <a:lnTo>
                      <a:pt x="712628" y="776588"/>
                    </a:lnTo>
                    <a:lnTo>
                      <a:pt x="713726" y="774816"/>
                    </a:lnTo>
                    <a:lnTo>
                      <a:pt x="717186" y="773213"/>
                    </a:lnTo>
                    <a:lnTo>
                      <a:pt x="718284" y="773382"/>
                    </a:lnTo>
                    <a:lnTo>
                      <a:pt x="719804" y="773719"/>
                    </a:lnTo>
                    <a:lnTo>
                      <a:pt x="721407" y="773466"/>
                    </a:lnTo>
                    <a:lnTo>
                      <a:pt x="722083" y="773888"/>
                    </a:lnTo>
                    <a:lnTo>
                      <a:pt x="722927" y="773888"/>
                    </a:lnTo>
                    <a:lnTo>
                      <a:pt x="723518" y="774310"/>
                    </a:lnTo>
                    <a:lnTo>
                      <a:pt x="724108" y="773972"/>
                    </a:lnTo>
                    <a:lnTo>
                      <a:pt x="726219" y="774985"/>
                    </a:lnTo>
                    <a:lnTo>
                      <a:pt x="730862" y="781650"/>
                    </a:lnTo>
                    <a:lnTo>
                      <a:pt x="731031" y="782072"/>
                    </a:lnTo>
                    <a:lnTo>
                      <a:pt x="731031" y="782578"/>
                    </a:lnTo>
                    <a:lnTo>
                      <a:pt x="729680" y="784857"/>
                    </a:lnTo>
                    <a:lnTo>
                      <a:pt x="729089" y="785953"/>
                    </a:lnTo>
                    <a:lnTo>
                      <a:pt x="729342" y="786291"/>
                    </a:lnTo>
                    <a:lnTo>
                      <a:pt x="729005" y="789075"/>
                    </a:lnTo>
                    <a:lnTo>
                      <a:pt x="729005" y="789750"/>
                    </a:lnTo>
                    <a:lnTo>
                      <a:pt x="729258" y="790172"/>
                    </a:lnTo>
                    <a:lnTo>
                      <a:pt x="729933" y="790510"/>
                    </a:lnTo>
                    <a:lnTo>
                      <a:pt x="730777" y="790678"/>
                    </a:lnTo>
                    <a:lnTo>
                      <a:pt x="731622" y="790847"/>
                    </a:lnTo>
                    <a:lnTo>
                      <a:pt x="732297" y="791100"/>
                    </a:lnTo>
                    <a:lnTo>
                      <a:pt x="734492" y="791522"/>
                    </a:lnTo>
                    <a:lnTo>
                      <a:pt x="736095" y="791860"/>
                    </a:lnTo>
                    <a:lnTo>
                      <a:pt x="736517" y="792028"/>
                    </a:lnTo>
                    <a:lnTo>
                      <a:pt x="736940" y="792366"/>
                    </a:lnTo>
                    <a:lnTo>
                      <a:pt x="737784" y="792619"/>
                    </a:lnTo>
                    <a:lnTo>
                      <a:pt x="738797" y="792788"/>
                    </a:lnTo>
                    <a:lnTo>
                      <a:pt x="738966" y="792788"/>
                    </a:lnTo>
                    <a:lnTo>
                      <a:pt x="740063" y="792450"/>
                    </a:lnTo>
                    <a:lnTo>
                      <a:pt x="745465" y="788063"/>
                    </a:lnTo>
                    <a:lnTo>
                      <a:pt x="750108" y="782747"/>
                    </a:lnTo>
                    <a:lnTo>
                      <a:pt x="751290" y="781313"/>
                    </a:lnTo>
                    <a:lnTo>
                      <a:pt x="751628" y="781060"/>
                    </a:lnTo>
                    <a:lnTo>
                      <a:pt x="752219" y="780385"/>
                    </a:lnTo>
                    <a:lnTo>
                      <a:pt x="753400" y="779372"/>
                    </a:lnTo>
                    <a:lnTo>
                      <a:pt x="753654" y="779372"/>
                    </a:lnTo>
                    <a:lnTo>
                      <a:pt x="753823" y="779119"/>
                    </a:lnTo>
                    <a:lnTo>
                      <a:pt x="754582" y="778275"/>
                    </a:lnTo>
                    <a:lnTo>
                      <a:pt x="754836" y="777685"/>
                    </a:lnTo>
                    <a:lnTo>
                      <a:pt x="754667" y="777094"/>
                    </a:lnTo>
                    <a:lnTo>
                      <a:pt x="754329" y="776166"/>
                    </a:lnTo>
                    <a:lnTo>
                      <a:pt x="755004" y="775322"/>
                    </a:lnTo>
                    <a:lnTo>
                      <a:pt x="755257" y="774985"/>
                    </a:lnTo>
                    <a:lnTo>
                      <a:pt x="755680" y="774563"/>
                    </a:lnTo>
                    <a:lnTo>
                      <a:pt x="756355" y="774057"/>
                    </a:lnTo>
                    <a:lnTo>
                      <a:pt x="756946" y="774057"/>
                    </a:lnTo>
                    <a:lnTo>
                      <a:pt x="757368" y="774225"/>
                    </a:lnTo>
                    <a:lnTo>
                      <a:pt x="757368" y="773888"/>
                    </a:lnTo>
                    <a:lnTo>
                      <a:pt x="757790" y="773719"/>
                    </a:lnTo>
                    <a:lnTo>
                      <a:pt x="758550" y="773719"/>
                    </a:lnTo>
                    <a:lnTo>
                      <a:pt x="758887" y="773972"/>
                    </a:lnTo>
                    <a:lnTo>
                      <a:pt x="758887" y="774563"/>
                    </a:lnTo>
                    <a:lnTo>
                      <a:pt x="758803" y="774563"/>
                    </a:lnTo>
                    <a:lnTo>
                      <a:pt x="758803" y="777600"/>
                    </a:lnTo>
                    <a:lnTo>
                      <a:pt x="759985" y="780385"/>
                    </a:lnTo>
                    <a:lnTo>
                      <a:pt x="761842" y="782916"/>
                    </a:lnTo>
                    <a:lnTo>
                      <a:pt x="763530" y="784350"/>
                    </a:lnTo>
                    <a:lnTo>
                      <a:pt x="765387" y="785278"/>
                    </a:lnTo>
                    <a:lnTo>
                      <a:pt x="766569" y="785278"/>
                    </a:lnTo>
                    <a:lnTo>
                      <a:pt x="769017" y="785110"/>
                    </a:lnTo>
                    <a:lnTo>
                      <a:pt x="769017" y="784013"/>
                    </a:lnTo>
                    <a:lnTo>
                      <a:pt x="769439" y="784013"/>
                    </a:lnTo>
                    <a:lnTo>
                      <a:pt x="770452" y="783338"/>
                    </a:lnTo>
                    <a:lnTo>
                      <a:pt x="771887" y="780469"/>
                    </a:lnTo>
                    <a:lnTo>
                      <a:pt x="772478" y="779794"/>
                    </a:lnTo>
                    <a:lnTo>
                      <a:pt x="772731" y="779457"/>
                    </a:lnTo>
                    <a:lnTo>
                      <a:pt x="772394" y="779457"/>
                    </a:lnTo>
                    <a:lnTo>
                      <a:pt x="771803" y="779203"/>
                    </a:lnTo>
                    <a:lnTo>
                      <a:pt x="772056" y="777853"/>
                    </a:lnTo>
                    <a:lnTo>
                      <a:pt x="772647" y="776335"/>
                    </a:lnTo>
                    <a:lnTo>
                      <a:pt x="773322" y="776081"/>
                    </a:lnTo>
                    <a:lnTo>
                      <a:pt x="775855" y="775069"/>
                    </a:lnTo>
                    <a:lnTo>
                      <a:pt x="776192" y="775660"/>
                    </a:lnTo>
                    <a:lnTo>
                      <a:pt x="776952" y="777263"/>
                    </a:lnTo>
                    <a:lnTo>
                      <a:pt x="784803" y="785447"/>
                    </a:lnTo>
                    <a:lnTo>
                      <a:pt x="787673" y="788063"/>
                    </a:lnTo>
                    <a:lnTo>
                      <a:pt x="787926" y="788400"/>
                    </a:lnTo>
                    <a:lnTo>
                      <a:pt x="787926" y="790172"/>
                    </a:lnTo>
                    <a:lnTo>
                      <a:pt x="795101" y="794897"/>
                    </a:lnTo>
                    <a:lnTo>
                      <a:pt x="796874" y="795066"/>
                    </a:lnTo>
                    <a:lnTo>
                      <a:pt x="798056" y="795235"/>
                    </a:lnTo>
                    <a:lnTo>
                      <a:pt x="799913" y="794560"/>
                    </a:lnTo>
                    <a:lnTo>
                      <a:pt x="800673" y="793885"/>
                    </a:lnTo>
                    <a:lnTo>
                      <a:pt x="801686" y="793294"/>
                    </a:lnTo>
                    <a:lnTo>
                      <a:pt x="803543" y="793041"/>
                    </a:lnTo>
                    <a:lnTo>
                      <a:pt x="806159" y="792450"/>
                    </a:lnTo>
                    <a:lnTo>
                      <a:pt x="808101" y="792281"/>
                    </a:lnTo>
                    <a:lnTo>
                      <a:pt x="808776" y="792028"/>
                    </a:lnTo>
                    <a:lnTo>
                      <a:pt x="809283" y="792028"/>
                    </a:lnTo>
                    <a:lnTo>
                      <a:pt x="810042" y="792281"/>
                    </a:lnTo>
                    <a:lnTo>
                      <a:pt x="811140" y="792281"/>
                    </a:lnTo>
                    <a:lnTo>
                      <a:pt x="812069" y="792450"/>
                    </a:lnTo>
                    <a:lnTo>
                      <a:pt x="812491" y="792197"/>
                    </a:lnTo>
                    <a:lnTo>
                      <a:pt x="812913" y="792197"/>
                    </a:lnTo>
                    <a:lnTo>
                      <a:pt x="813419" y="792535"/>
                    </a:lnTo>
                    <a:lnTo>
                      <a:pt x="813926" y="792956"/>
                    </a:lnTo>
                    <a:lnTo>
                      <a:pt x="814094" y="793885"/>
                    </a:lnTo>
                    <a:lnTo>
                      <a:pt x="814348" y="794222"/>
                    </a:lnTo>
                    <a:lnTo>
                      <a:pt x="815783" y="795657"/>
                    </a:lnTo>
                    <a:lnTo>
                      <a:pt x="819159" y="798863"/>
                    </a:lnTo>
                    <a:lnTo>
                      <a:pt x="820257" y="800719"/>
                    </a:lnTo>
                    <a:lnTo>
                      <a:pt x="821945" y="805106"/>
                    </a:lnTo>
                    <a:lnTo>
                      <a:pt x="823127" y="805697"/>
                    </a:lnTo>
                    <a:lnTo>
                      <a:pt x="823718" y="807385"/>
                    </a:lnTo>
                    <a:lnTo>
                      <a:pt x="822620" y="810844"/>
                    </a:lnTo>
                    <a:lnTo>
                      <a:pt x="820426" y="812447"/>
                    </a:lnTo>
                    <a:lnTo>
                      <a:pt x="819328" y="815485"/>
                    </a:lnTo>
                    <a:lnTo>
                      <a:pt x="822705" y="819956"/>
                    </a:lnTo>
                    <a:lnTo>
                      <a:pt x="833341" y="816750"/>
                    </a:lnTo>
                    <a:lnTo>
                      <a:pt x="841023" y="814388"/>
                    </a:lnTo>
                    <a:lnTo>
                      <a:pt x="846003" y="812953"/>
                    </a:lnTo>
                    <a:lnTo>
                      <a:pt x="847269" y="814219"/>
                    </a:lnTo>
                    <a:lnTo>
                      <a:pt x="848789" y="813291"/>
                    </a:lnTo>
                    <a:lnTo>
                      <a:pt x="850899" y="811941"/>
                    </a:lnTo>
                    <a:lnTo>
                      <a:pt x="857399" y="812785"/>
                    </a:lnTo>
                    <a:lnTo>
                      <a:pt x="863308" y="813038"/>
                    </a:lnTo>
                    <a:lnTo>
                      <a:pt x="864912" y="809325"/>
                    </a:lnTo>
                    <a:lnTo>
                      <a:pt x="866178" y="808650"/>
                    </a:lnTo>
                    <a:lnTo>
                      <a:pt x="871581" y="803335"/>
                    </a:lnTo>
                    <a:lnTo>
                      <a:pt x="879263" y="796247"/>
                    </a:lnTo>
                    <a:lnTo>
                      <a:pt x="883483" y="791775"/>
                    </a:lnTo>
                    <a:lnTo>
                      <a:pt x="891081" y="787472"/>
                    </a:lnTo>
                    <a:lnTo>
                      <a:pt x="897158" y="785953"/>
                    </a:lnTo>
                    <a:lnTo>
                      <a:pt x="897412" y="785953"/>
                    </a:lnTo>
                    <a:lnTo>
                      <a:pt x="897412" y="785785"/>
                    </a:lnTo>
                    <a:lnTo>
                      <a:pt x="897918" y="785363"/>
                    </a:lnTo>
                    <a:lnTo>
                      <a:pt x="901126" y="785025"/>
                    </a:lnTo>
                    <a:lnTo>
                      <a:pt x="903068" y="784097"/>
                    </a:lnTo>
                    <a:lnTo>
                      <a:pt x="913282" y="784772"/>
                    </a:lnTo>
                    <a:lnTo>
                      <a:pt x="914126" y="784350"/>
                    </a:lnTo>
                    <a:lnTo>
                      <a:pt x="915983" y="780047"/>
                    </a:lnTo>
                    <a:lnTo>
                      <a:pt x="916658" y="776588"/>
                    </a:lnTo>
                    <a:lnTo>
                      <a:pt x="918769" y="773466"/>
                    </a:lnTo>
                    <a:lnTo>
                      <a:pt x="923242" y="769922"/>
                    </a:lnTo>
                    <a:lnTo>
                      <a:pt x="924171" y="769500"/>
                    </a:lnTo>
                    <a:lnTo>
                      <a:pt x="924340" y="767897"/>
                    </a:lnTo>
                    <a:lnTo>
                      <a:pt x="924931" y="767306"/>
                    </a:lnTo>
                    <a:lnTo>
                      <a:pt x="925184" y="766969"/>
                    </a:lnTo>
                    <a:lnTo>
                      <a:pt x="935145" y="762497"/>
                    </a:lnTo>
                    <a:lnTo>
                      <a:pt x="938268" y="760219"/>
                    </a:lnTo>
                    <a:lnTo>
                      <a:pt x="940210" y="758110"/>
                    </a:lnTo>
                    <a:lnTo>
                      <a:pt x="940632" y="757688"/>
                    </a:lnTo>
                    <a:lnTo>
                      <a:pt x="942574" y="756253"/>
                    </a:lnTo>
                    <a:lnTo>
                      <a:pt x="946457" y="754735"/>
                    </a:lnTo>
                    <a:lnTo>
                      <a:pt x="948229" y="753806"/>
                    </a:lnTo>
                    <a:lnTo>
                      <a:pt x="956164" y="749841"/>
                    </a:lnTo>
                    <a:lnTo>
                      <a:pt x="957262" y="746888"/>
                    </a:lnTo>
                    <a:lnTo>
                      <a:pt x="958612" y="744272"/>
                    </a:lnTo>
                    <a:lnTo>
                      <a:pt x="962749" y="740728"/>
                    </a:lnTo>
                    <a:lnTo>
                      <a:pt x="963424" y="739294"/>
                    </a:lnTo>
                    <a:lnTo>
                      <a:pt x="963762" y="734738"/>
                    </a:lnTo>
                    <a:lnTo>
                      <a:pt x="965956" y="725794"/>
                    </a:lnTo>
                    <a:lnTo>
                      <a:pt x="965956" y="723263"/>
                    </a:lnTo>
                    <a:lnTo>
                      <a:pt x="967560" y="718706"/>
                    </a:lnTo>
                    <a:lnTo>
                      <a:pt x="971612" y="707653"/>
                    </a:lnTo>
                    <a:lnTo>
                      <a:pt x="972625" y="701494"/>
                    </a:lnTo>
                    <a:lnTo>
                      <a:pt x="972625" y="696938"/>
                    </a:lnTo>
                    <a:lnTo>
                      <a:pt x="971950" y="696010"/>
                    </a:lnTo>
                    <a:lnTo>
                      <a:pt x="972794" y="694997"/>
                    </a:lnTo>
                    <a:lnTo>
                      <a:pt x="972794" y="688500"/>
                    </a:lnTo>
                    <a:lnTo>
                      <a:pt x="973638" y="687741"/>
                    </a:lnTo>
                    <a:lnTo>
                      <a:pt x="974989" y="687150"/>
                    </a:lnTo>
                    <a:lnTo>
                      <a:pt x="975326" y="686475"/>
                    </a:lnTo>
                    <a:lnTo>
                      <a:pt x="975580" y="680991"/>
                    </a:lnTo>
                    <a:lnTo>
                      <a:pt x="976086" y="680231"/>
                    </a:lnTo>
                    <a:lnTo>
                      <a:pt x="976677" y="679978"/>
                    </a:lnTo>
                    <a:lnTo>
                      <a:pt x="977268" y="679641"/>
                    </a:lnTo>
                    <a:lnTo>
                      <a:pt x="978281" y="679641"/>
                    </a:lnTo>
                    <a:lnTo>
                      <a:pt x="978703" y="678966"/>
                    </a:lnTo>
                    <a:lnTo>
                      <a:pt x="986469" y="677363"/>
                    </a:lnTo>
                    <a:lnTo>
                      <a:pt x="988073" y="678038"/>
                    </a:lnTo>
                    <a:lnTo>
                      <a:pt x="989002" y="678460"/>
                    </a:lnTo>
                    <a:lnTo>
                      <a:pt x="989677" y="679050"/>
                    </a:lnTo>
                    <a:lnTo>
                      <a:pt x="990437" y="679556"/>
                    </a:lnTo>
                    <a:lnTo>
                      <a:pt x="990774" y="679556"/>
                    </a:lnTo>
                    <a:lnTo>
                      <a:pt x="990268" y="679303"/>
                    </a:lnTo>
                    <a:lnTo>
                      <a:pt x="989761" y="678882"/>
                    </a:lnTo>
                    <a:lnTo>
                      <a:pt x="989508" y="678460"/>
                    </a:lnTo>
                    <a:lnTo>
                      <a:pt x="989930" y="678206"/>
                    </a:lnTo>
                    <a:lnTo>
                      <a:pt x="990099" y="678206"/>
                    </a:lnTo>
                    <a:lnTo>
                      <a:pt x="989846" y="677363"/>
                    </a:lnTo>
                    <a:lnTo>
                      <a:pt x="990099" y="677025"/>
                    </a:lnTo>
                    <a:lnTo>
                      <a:pt x="990521" y="676688"/>
                    </a:lnTo>
                    <a:lnTo>
                      <a:pt x="993307" y="676097"/>
                    </a:lnTo>
                    <a:lnTo>
                      <a:pt x="995164" y="676097"/>
                    </a:lnTo>
                    <a:lnTo>
                      <a:pt x="998034" y="674916"/>
                    </a:lnTo>
                    <a:lnTo>
                      <a:pt x="1001157" y="673903"/>
                    </a:lnTo>
                    <a:lnTo>
                      <a:pt x="1001832" y="673903"/>
                    </a:lnTo>
                    <a:lnTo>
                      <a:pt x="1002930" y="674156"/>
                    </a:lnTo>
                    <a:lnTo>
                      <a:pt x="1003521" y="674410"/>
                    </a:lnTo>
                    <a:lnTo>
                      <a:pt x="1006897" y="675591"/>
                    </a:lnTo>
                    <a:lnTo>
                      <a:pt x="1009683" y="682763"/>
                    </a:lnTo>
                    <a:lnTo>
                      <a:pt x="1010021" y="682763"/>
                    </a:lnTo>
                    <a:lnTo>
                      <a:pt x="1007151" y="675422"/>
                    </a:lnTo>
                    <a:lnTo>
                      <a:pt x="1009008" y="674916"/>
                    </a:lnTo>
                    <a:lnTo>
                      <a:pt x="1013819" y="671878"/>
                    </a:lnTo>
                    <a:lnTo>
                      <a:pt x="1019897" y="665466"/>
                    </a:lnTo>
                    <a:lnTo>
                      <a:pt x="1020319" y="665803"/>
                    </a:lnTo>
                    <a:lnTo>
                      <a:pt x="1020319" y="666900"/>
                    </a:lnTo>
                    <a:lnTo>
                      <a:pt x="1020995" y="667491"/>
                    </a:lnTo>
                    <a:lnTo>
                      <a:pt x="1021586" y="667069"/>
                    </a:lnTo>
                    <a:lnTo>
                      <a:pt x="1021754" y="667238"/>
                    </a:lnTo>
                    <a:lnTo>
                      <a:pt x="1022176" y="667660"/>
                    </a:lnTo>
                    <a:lnTo>
                      <a:pt x="1023949" y="665888"/>
                    </a:lnTo>
                    <a:lnTo>
                      <a:pt x="1024456" y="665888"/>
                    </a:lnTo>
                    <a:lnTo>
                      <a:pt x="1024878" y="665381"/>
                    </a:lnTo>
                    <a:lnTo>
                      <a:pt x="1025131" y="665128"/>
                    </a:lnTo>
                    <a:lnTo>
                      <a:pt x="1025722" y="664453"/>
                    </a:lnTo>
                    <a:lnTo>
                      <a:pt x="1025384" y="664031"/>
                    </a:lnTo>
                    <a:lnTo>
                      <a:pt x="1025046" y="663778"/>
                    </a:lnTo>
                    <a:lnTo>
                      <a:pt x="1024625" y="663525"/>
                    </a:lnTo>
                    <a:lnTo>
                      <a:pt x="1025300" y="662766"/>
                    </a:lnTo>
                    <a:lnTo>
                      <a:pt x="1025046" y="662513"/>
                    </a:lnTo>
                    <a:lnTo>
                      <a:pt x="1024540" y="662513"/>
                    </a:lnTo>
                    <a:lnTo>
                      <a:pt x="1023780" y="663272"/>
                    </a:lnTo>
                    <a:lnTo>
                      <a:pt x="1019475" y="659897"/>
                    </a:lnTo>
                    <a:lnTo>
                      <a:pt x="1019729" y="659391"/>
                    </a:lnTo>
                    <a:lnTo>
                      <a:pt x="1019897" y="657197"/>
                    </a:lnTo>
                    <a:lnTo>
                      <a:pt x="1024793" y="655847"/>
                    </a:lnTo>
                    <a:lnTo>
                      <a:pt x="1025637" y="655341"/>
                    </a:lnTo>
                    <a:lnTo>
                      <a:pt x="1028170" y="657956"/>
                    </a:lnTo>
                    <a:lnTo>
                      <a:pt x="1028677" y="658125"/>
                    </a:lnTo>
                    <a:lnTo>
                      <a:pt x="1033404" y="653822"/>
                    </a:lnTo>
                    <a:lnTo>
                      <a:pt x="1033826" y="654244"/>
                    </a:lnTo>
                    <a:lnTo>
                      <a:pt x="1034501" y="653569"/>
                    </a:lnTo>
                    <a:lnTo>
                      <a:pt x="1034332" y="653400"/>
                    </a:lnTo>
                    <a:lnTo>
                      <a:pt x="1033741" y="653906"/>
                    </a:lnTo>
                    <a:lnTo>
                      <a:pt x="1033488" y="653653"/>
                    </a:lnTo>
                    <a:lnTo>
                      <a:pt x="1034079" y="653063"/>
                    </a:lnTo>
                    <a:lnTo>
                      <a:pt x="1033910" y="652810"/>
                    </a:lnTo>
                    <a:lnTo>
                      <a:pt x="1033741" y="651797"/>
                    </a:lnTo>
                    <a:lnTo>
                      <a:pt x="1034248" y="651797"/>
                    </a:lnTo>
                    <a:lnTo>
                      <a:pt x="1034923" y="651544"/>
                    </a:lnTo>
                    <a:lnTo>
                      <a:pt x="1034923" y="651206"/>
                    </a:lnTo>
                    <a:lnTo>
                      <a:pt x="1034923" y="651206"/>
                    </a:lnTo>
                    <a:lnTo>
                      <a:pt x="1035092" y="650953"/>
                    </a:lnTo>
                    <a:lnTo>
                      <a:pt x="1035852" y="650616"/>
                    </a:lnTo>
                    <a:lnTo>
                      <a:pt x="1036949" y="650278"/>
                    </a:lnTo>
                    <a:lnTo>
                      <a:pt x="1037118" y="649941"/>
                    </a:lnTo>
                    <a:lnTo>
                      <a:pt x="1037709" y="649688"/>
                    </a:lnTo>
                    <a:lnTo>
                      <a:pt x="1037878" y="649519"/>
                    </a:lnTo>
                    <a:lnTo>
                      <a:pt x="1038131" y="649266"/>
                    </a:lnTo>
                    <a:lnTo>
                      <a:pt x="1041676" y="645469"/>
                    </a:lnTo>
                    <a:lnTo>
                      <a:pt x="1047163" y="641335"/>
                    </a:lnTo>
                    <a:lnTo>
                      <a:pt x="1051046" y="638297"/>
                    </a:lnTo>
                    <a:close/>
                    <a:moveTo>
                      <a:pt x="576130" y="280716"/>
                    </a:moveTo>
                    <a:lnTo>
                      <a:pt x="567519" y="289659"/>
                    </a:lnTo>
                    <a:lnTo>
                      <a:pt x="557474" y="292106"/>
                    </a:lnTo>
                    <a:lnTo>
                      <a:pt x="542279" y="285863"/>
                    </a:lnTo>
                    <a:lnTo>
                      <a:pt x="541689" y="284934"/>
                    </a:lnTo>
                    <a:lnTo>
                      <a:pt x="541942" y="283584"/>
                    </a:lnTo>
                    <a:lnTo>
                      <a:pt x="540929" y="283163"/>
                    </a:lnTo>
                    <a:lnTo>
                      <a:pt x="540169" y="285272"/>
                    </a:lnTo>
                    <a:lnTo>
                      <a:pt x="539663" y="285272"/>
                    </a:lnTo>
                    <a:lnTo>
                      <a:pt x="539156" y="284597"/>
                    </a:lnTo>
                    <a:lnTo>
                      <a:pt x="541604" y="276919"/>
                    </a:lnTo>
                    <a:lnTo>
                      <a:pt x="540676" y="274641"/>
                    </a:lnTo>
                    <a:lnTo>
                      <a:pt x="533585" y="269072"/>
                    </a:lnTo>
                    <a:lnTo>
                      <a:pt x="518728" y="265275"/>
                    </a:lnTo>
                    <a:lnTo>
                      <a:pt x="507838" y="258356"/>
                    </a:lnTo>
                    <a:lnTo>
                      <a:pt x="506319" y="256331"/>
                    </a:lnTo>
                    <a:lnTo>
                      <a:pt x="504715" y="254644"/>
                    </a:lnTo>
                    <a:lnTo>
                      <a:pt x="504715" y="253884"/>
                    </a:lnTo>
                    <a:lnTo>
                      <a:pt x="503533" y="252872"/>
                    </a:lnTo>
                    <a:lnTo>
                      <a:pt x="502267" y="251944"/>
                    </a:lnTo>
                    <a:lnTo>
                      <a:pt x="500494" y="251184"/>
                    </a:lnTo>
                    <a:lnTo>
                      <a:pt x="498384" y="251438"/>
                    </a:lnTo>
                    <a:lnTo>
                      <a:pt x="499819" y="249834"/>
                    </a:lnTo>
                    <a:lnTo>
                      <a:pt x="500410" y="249075"/>
                    </a:lnTo>
                    <a:lnTo>
                      <a:pt x="501760" y="247809"/>
                    </a:lnTo>
                    <a:lnTo>
                      <a:pt x="504715" y="249497"/>
                    </a:lnTo>
                    <a:lnTo>
                      <a:pt x="505475" y="249666"/>
                    </a:lnTo>
                    <a:lnTo>
                      <a:pt x="505644" y="249328"/>
                    </a:lnTo>
                    <a:lnTo>
                      <a:pt x="505644" y="248822"/>
                    </a:lnTo>
                    <a:lnTo>
                      <a:pt x="505812" y="248400"/>
                    </a:lnTo>
                    <a:lnTo>
                      <a:pt x="505559" y="247894"/>
                    </a:lnTo>
                    <a:lnTo>
                      <a:pt x="505559" y="247556"/>
                    </a:lnTo>
                    <a:lnTo>
                      <a:pt x="505981" y="247556"/>
                    </a:lnTo>
                    <a:lnTo>
                      <a:pt x="505812" y="246713"/>
                    </a:lnTo>
                    <a:lnTo>
                      <a:pt x="506066" y="246206"/>
                    </a:lnTo>
                    <a:lnTo>
                      <a:pt x="506066" y="245616"/>
                    </a:lnTo>
                    <a:lnTo>
                      <a:pt x="506234" y="245363"/>
                    </a:lnTo>
                    <a:lnTo>
                      <a:pt x="506910" y="245194"/>
                    </a:lnTo>
                    <a:lnTo>
                      <a:pt x="506910" y="244772"/>
                    </a:lnTo>
                    <a:lnTo>
                      <a:pt x="509949" y="244097"/>
                    </a:lnTo>
                    <a:lnTo>
                      <a:pt x="511046" y="243422"/>
                    </a:lnTo>
                    <a:lnTo>
                      <a:pt x="511384" y="242916"/>
                    </a:lnTo>
                    <a:lnTo>
                      <a:pt x="512059" y="242663"/>
                    </a:lnTo>
                    <a:lnTo>
                      <a:pt x="512988" y="242831"/>
                    </a:lnTo>
                    <a:lnTo>
                      <a:pt x="513325" y="242409"/>
                    </a:lnTo>
                    <a:lnTo>
                      <a:pt x="513916" y="242241"/>
                    </a:lnTo>
                    <a:lnTo>
                      <a:pt x="514085" y="241481"/>
                    </a:lnTo>
                    <a:lnTo>
                      <a:pt x="514929" y="241481"/>
                    </a:lnTo>
                    <a:lnTo>
                      <a:pt x="515604" y="241819"/>
                    </a:lnTo>
                    <a:lnTo>
                      <a:pt x="515942" y="241566"/>
                    </a:lnTo>
                    <a:lnTo>
                      <a:pt x="515942" y="240891"/>
                    </a:lnTo>
                    <a:lnTo>
                      <a:pt x="516364" y="240384"/>
                    </a:lnTo>
                    <a:lnTo>
                      <a:pt x="517039" y="240047"/>
                    </a:lnTo>
                    <a:lnTo>
                      <a:pt x="517293" y="239878"/>
                    </a:lnTo>
                    <a:lnTo>
                      <a:pt x="518221" y="238866"/>
                    </a:lnTo>
                    <a:lnTo>
                      <a:pt x="539663" y="232538"/>
                    </a:lnTo>
                    <a:lnTo>
                      <a:pt x="540085" y="233044"/>
                    </a:lnTo>
                    <a:lnTo>
                      <a:pt x="540591" y="233634"/>
                    </a:lnTo>
                    <a:lnTo>
                      <a:pt x="541942" y="236081"/>
                    </a:lnTo>
                    <a:lnTo>
                      <a:pt x="542364" y="236672"/>
                    </a:lnTo>
                    <a:lnTo>
                      <a:pt x="542533" y="237263"/>
                    </a:lnTo>
                    <a:lnTo>
                      <a:pt x="541435" y="238275"/>
                    </a:lnTo>
                    <a:lnTo>
                      <a:pt x="540338" y="237178"/>
                    </a:lnTo>
                    <a:lnTo>
                      <a:pt x="540253" y="237178"/>
                    </a:lnTo>
                    <a:lnTo>
                      <a:pt x="541520" y="238613"/>
                    </a:lnTo>
                    <a:lnTo>
                      <a:pt x="542870" y="237263"/>
                    </a:lnTo>
                    <a:lnTo>
                      <a:pt x="543715" y="238191"/>
                    </a:lnTo>
                    <a:lnTo>
                      <a:pt x="542617" y="239456"/>
                    </a:lnTo>
                    <a:lnTo>
                      <a:pt x="542026" y="239709"/>
                    </a:lnTo>
                    <a:lnTo>
                      <a:pt x="540760" y="238613"/>
                    </a:lnTo>
                    <a:lnTo>
                      <a:pt x="540760" y="238613"/>
                    </a:lnTo>
                    <a:lnTo>
                      <a:pt x="542026" y="239878"/>
                    </a:lnTo>
                    <a:lnTo>
                      <a:pt x="542617" y="239709"/>
                    </a:lnTo>
                    <a:lnTo>
                      <a:pt x="542955" y="239456"/>
                    </a:lnTo>
                    <a:lnTo>
                      <a:pt x="543461" y="239288"/>
                    </a:lnTo>
                    <a:lnTo>
                      <a:pt x="544474" y="238781"/>
                    </a:lnTo>
                    <a:lnTo>
                      <a:pt x="544812" y="238781"/>
                    </a:lnTo>
                    <a:lnTo>
                      <a:pt x="545487" y="239288"/>
                    </a:lnTo>
                    <a:lnTo>
                      <a:pt x="546078" y="240047"/>
                    </a:lnTo>
                    <a:lnTo>
                      <a:pt x="545909" y="240469"/>
                    </a:lnTo>
                    <a:lnTo>
                      <a:pt x="546078" y="240722"/>
                    </a:lnTo>
                    <a:lnTo>
                      <a:pt x="546078" y="241060"/>
                    </a:lnTo>
                    <a:lnTo>
                      <a:pt x="547176" y="241060"/>
                    </a:lnTo>
                    <a:lnTo>
                      <a:pt x="547007" y="241397"/>
                    </a:lnTo>
                    <a:lnTo>
                      <a:pt x="546585" y="241650"/>
                    </a:lnTo>
                    <a:lnTo>
                      <a:pt x="546585" y="241903"/>
                    </a:lnTo>
                    <a:lnTo>
                      <a:pt x="546585" y="241903"/>
                    </a:lnTo>
                    <a:lnTo>
                      <a:pt x="547344" y="241397"/>
                    </a:lnTo>
                    <a:lnTo>
                      <a:pt x="547851" y="242494"/>
                    </a:lnTo>
                    <a:lnTo>
                      <a:pt x="548357" y="242831"/>
                    </a:lnTo>
                    <a:lnTo>
                      <a:pt x="548357" y="243506"/>
                    </a:lnTo>
                    <a:lnTo>
                      <a:pt x="547598" y="244097"/>
                    </a:lnTo>
                    <a:lnTo>
                      <a:pt x="547598" y="244266"/>
                    </a:lnTo>
                    <a:lnTo>
                      <a:pt x="548695" y="243675"/>
                    </a:lnTo>
                    <a:lnTo>
                      <a:pt x="549033" y="243844"/>
                    </a:lnTo>
                    <a:lnTo>
                      <a:pt x="551818" y="248653"/>
                    </a:lnTo>
                    <a:lnTo>
                      <a:pt x="552494" y="249834"/>
                    </a:lnTo>
                    <a:lnTo>
                      <a:pt x="552831" y="249581"/>
                    </a:lnTo>
                    <a:lnTo>
                      <a:pt x="553929" y="250172"/>
                    </a:lnTo>
                    <a:lnTo>
                      <a:pt x="553929" y="250594"/>
                    </a:lnTo>
                    <a:lnTo>
                      <a:pt x="554351" y="250256"/>
                    </a:lnTo>
                    <a:lnTo>
                      <a:pt x="556714" y="250931"/>
                    </a:lnTo>
                    <a:lnTo>
                      <a:pt x="558487" y="250931"/>
                    </a:lnTo>
                    <a:lnTo>
                      <a:pt x="561695" y="251353"/>
                    </a:lnTo>
                    <a:lnTo>
                      <a:pt x="563299" y="251184"/>
                    </a:lnTo>
                    <a:lnTo>
                      <a:pt x="565831" y="250509"/>
                    </a:lnTo>
                    <a:lnTo>
                      <a:pt x="566675" y="249919"/>
                    </a:lnTo>
                    <a:lnTo>
                      <a:pt x="568786" y="247894"/>
                    </a:lnTo>
                    <a:lnTo>
                      <a:pt x="570305" y="249328"/>
                    </a:lnTo>
                    <a:lnTo>
                      <a:pt x="570896" y="250425"/>
                    </a:lnTo>
                    <a:lnTo>
                      <a:pt x="570643" y="250594"/>
                    </a:lnTo>
                    <a:lnTo>
                      <a:pt x="571318" y="251438"/>
                    </a:lnTo>
                    <a:lnTo>
                      <a:pt x="571149" y="251606"/>
                    </a:lnTo>
                    <a:lnTo>
                      <a:pt x="570727" y="252113"/>
                    </a:lnTo>
                    <a:lnTo>
                      <a:pt x="569208" y="250256"/>
                    </a:lnTo>
                    <a:lnTo>
                      <a:pt x="568870" y="250594"/>
                    </a:lnTo>
                    <a:lnTo>
                      <a:pt x="569967" y="251691"/>
                    </a:lnTo>
                    <a:lnTo>
                      <a:pt x="569967" y="253294"/>
                    </a:lnTo>
                    <a:lnTo>
                      <a:pt x="570643" y="254559"/>
                    </a:lnTo>
                    <a:lnTo>
                      <a:pt x="573766" y="259369"/>
                    </a:lnTo>
                    <a:lnTo>
                      <a:pt x="577818" y="273713"/>
                    </a:lnTo>
                    <a:lnTo>
                      <a:pt x="575961" y="281222"/>
                    </a:lnTo>
                    <a:close/>
                  </a:path>
                </a:pathLst>
              </a:custGeom>
              <a:solidFill>
                <a:srgbClr val="D3D7D8"/>
              </a:solidFill>
              <a:ln w="8437" cap="flat">
                <a:solidFill>
                  <a:srgbClr val="FFFFFF"/>
                </a:solidFill>
                <a:prstDash val="solid"/>
                <a:miter/>
              </a:ln>
            </p:spPr>
            <p:txBody>
              <a:bodyPr rtlCol="0" anchor="ctr"/>
              <a:lstStyle/>
              <a:p>
                <a:endParaRPr lang="aa-ET" sz="1800"/>
              </a:p>
            </p:txBody>
          </p:sp>
        </p:grpSp>
        <p:grpSp>
          <p:nvGrpSpPr>
            <p:cNvPr id="21" name="Graphic 49">
              <a:extLst>
                <a:ext uri="{FF2B5EF4-FFF2-40B4-BE49-F238E27FC236}">
                  <a16:creationId xmlns:a16="http://schemas.microsoft.com/office/drawing/2014/main" id="{ADFF37AF-DD08-0C49-2D49-90FA78411A8F}"/>
                </a:ext>
              </a:extLst>
            </p:cNvPr>
            <p:cNvGrpSpPr/>
            <p:nvPr/>
          </p:nvGrpSpPr>
          <p:grpSpPr>
            <a:xfrm>
              <a:off x="5937811" y="2636757"/>
              <a:ext cx="2711228" cy="2378784"/>
              <a:chOff x="5937811" y="2636757"/>
              <a:chExt cx="2711228" cy="2378784"/>
            </a:xfrm>
            <a:solidFill>
              <a:srgbClr val="D3D7D8"/>
            </a:solidFill>
          </p:grpSpPr>
          <p:sp>
            <p:nvSpPr>
              <p:cNvPr id="59" name="Freeform 50">
                <a:extLst>
                  <a:ext uri="{FF2B5EF4-FFF2-40B4-BE49-F238E27FC236}">
                    <a16:creationId xmlns:a16="http://schemas.microsoft.com/office/drawing/2014/main" id="{2A52EDD9-2816-D262-BC1B-8285BA1966F0}"/>
                  </a:ext>
                </a:extLst>
              </p:cNvPr>
              <p:cNvSpPr/>
              <p:nvPr/>
            </p:nvSpPr>
            <p:spPr>
              <a:xfrm>
                <a:off x="7011143" y="3220211"/>
                <a:ext cx="6246" cy="12403"/>
              </a:xfrm>
              <a:custGeom>
                <a:avLst/>
                <a:gdLst>
                  <a:gd name="connsiteX0" fmla="*/ 0 w 6246"/>
                  <a:gd name="connsiteY0" fmla="*/ 7425 h 12403"/>
                  <a:gd name="connsiteX1" fmla="*/ 675 w 6246"/>
                  <a:gd name="connsiteY1" fmla="*/ 9281 h 12403"/>
                  <a:gd name="connsiteX2" fmla="*/ 844 w 6246"/>
                  <a:gd name="connsiteY2" fmla="*/ 10884 h 12403"/>
                  <a:gd name="connsiteX3" fmla="*/ 1182 w 6246"/>
                  <a:gd name="connsiteY3" fmla="*/ 11728 h 12403"/>
                  <a:gd name="connsiteX4" fmla="*/ 2026 w 6246"/>
                  <a:gd name="connsiteY4" fmla="*/ 12319 h 12403"/>
                  <a:gd name="connsiteX5" fmla="*/ 2617 w 6246"/>
                  <a:gd name="connsiteY5" fmla="*/ 12403 h 12403"/>
                  <a:gd name="connsiteX6" fmla="*/ 4052 w 6246"/>
                  <a:gd name="connsiteY6" fmla="*/ 11475 h 12403"/>
                  <a:gd name="connsiteX7" fmla="*/ 4643 w 6246"/>
                  <a:gd name="connsiteY7" fmla="*/ 10209 h 12403"/>
                  <a:gd name="connsiteX8" fmla="*/ 5403 w 6246"/>
                  <a:gd name="connsiteY8" fmla="*/ 9366 h 12403"/>
                  <a:gd name="connsiteX9" fmla="*/ 6078 w 6246"/>
                  <a:gd name="connsiteY9" fmla="*/ 7341 h 12403"/>
                  <a:gd name="connsiteX10" fmla="*/ 5909 w 6246"/>
                  <a:gd name="connsiteY10" fmla="*/ 6750 h 12403"/>
                  <a:gd name="connsiteX11" fmla="*/ 6162 w 6246"/>
                  <a:gd name="connsiteY11" fmla="*/ 2362 h 12403"/>
                  <a:gd name="connsiteX12" fmla="*/ 6247 w 6246"/>
                  <a:gd name="connsiteY12" fmla="*/ 1181 h 12403"/>
                  <a:gd name="connsiteX13" fmla="*/ 6162 w 6246"/>
                  <a:gd name="connsiteY13" fmla="*/ 675 h 12403"/>
                  <a:gd name="connsiteX14" fmla="*/ 6162 w 6246"/>
                  <a:gd name="connsiteY14" fmla="*/ 253 h 12403"/>
                  <a:gd name="connsiteX15" fmla="*/ 5740 w 6246"/>
                  <a:gd name="connsiteY15" fmla="*/ 0 h 12403"/>
                  <a:gd name="connsiteX16" fmla="*/ 5571 w 6246"/>
                  <a:gd name="connsiteY16" fmla="*/ 675 h 12403"/>
                  <a:gd name="connsiteX17" fmla="*/ 4896 w 6246"/>
                  <a:gd name="connsiteY17" fmla="*/ 675 h 12403"/>
                  <a:gd name="connsiteX18" fmla="*/ 4390 w 6246"/>
                  <a:gd name="connsiteY18" fmla="*/ 928 h 12403"/>
                  <a:gd name="connsiteX19" fmla="*/ 4390 w 6246"/>
                  <a:gd name="connsiteY19" fmla="*/ 1350 h 12403"/>
                  <a:gd name="connsiteX20" fmla="*/ 4558 w 6246"/>
                  <a:gd name="connsiteY20" fmla="*/ 1856 h 12403"/>
                  <a:gd name="connsiteX21" fmla="*/ 4981 w 6246"/>
                  <a:gd name="connsiteY21" fmla="*/ 1772 h 12403"/>
                  <a:gd name="connsiteX22" fmla="*/ 5318 w 6246"/>
                  <a:gd name="connsiteY22" fmla="*/ 2616 h 12403"/>
                  <a:gd name="connsiteX23" fmla="*/ 5234 w 6246"/>
                  <a:gd name="connsiteY23" fmla="*/ 3797 h 12403"/>
                  <a:gd name="connsiteX24" fmla="*/ 4812 w 6246"/>
                  <a:gd name="connsiteY24" fmla="*/ 4472 h 12403"/>
                  <a:gd name="connsiteX25" fmla="*/ 4981 w 6246"/>
                  <a:gd name="connsiteY25" fmla="*/ 5991 h 12403"/>
                  <a:gd name="connsiteX26" fmla="*/ 4643 w 6246"/>
                  <a:gd name="connsiteY26" fmla="*/ 6497 h 12403"/>
                  <a:gd name="connsiteX27" fmla="*/ 4812 w 6246"/>
                  <a:gd name="connsiteY27" fmla="*/ 7678 h 12403"/>
                  <a:gd name="connsiteX28" fmla="*/ 4643 w 6246"/>
                  <a:gd name="connsiteY28" fmla="*/ 8606 h 12403"/>
                  <a:gd name="connsiteX29" fmla="*/ 4221 w 6246"/>
                  <a:gd name="connsiteY29" fmla="*/ 9450 h 12403"/>
                  <a:gd name="connsiteX30" fmla="*/ 3546 w 6246"/>
                  <a:gd name="connsiteY30" fmla="*/ 10462 h 12403"/>
                  <a:gd name="connsiteX31" fmla="*/ 2870 w 6246"/>
                  <a:gd name="connsiteY31" fmla="*/ 10800 h 12403"/>
                  <a:gd name="connsiteX32" fmla="*/ 2448 w 6246"/>
                  <a:gd name="connsiteY32" fmla="*/ 10716 h 12403"/>
                  <a:gd name="connsiteX33" fmla="*/ 1942 w 6246"/>
                  <a:gd name="connsiteY33" fmla="*/ 10378 h 12403"/>
                  <a:gd name="connsiteX34" fmla="*/ 1604 w 6246"/>
                  <a:gd name="connsiteY34" fmla="*/ 9450 h 12403"/>
                  <a:gd name="connsiteX35" fmla="*/ 1097 w 6246"/>
                  <a:gd name="connsiteY35" fmla="*/ 7763 h 12403"/>
                  <a:gd name="connsiteX36" fmla="*/ 675 w 6246"/>
                  <a:gd name="connsiteY36" fmla="*/ 7172 h 12403"/>
                  <a:gd name="connsiteX37" fmla="*/ 169 w 6246"/>
                  <a:gd name="connsiteY37" fmla="*/ 6919 h 12403"/>
                  <a:gd name="connsiteX38" fmla="*/ 0 w 6246"/>
                  <a:gd name="connsiteY38" fmla="*/ 7425 h 1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246" h="12403">
                    <a:moveTo>
                      <a:pt x="0" y="7425"/>
                    </a:moveTo>
                    <a:lnTo>
                      <a:pt x="675" y="9281"/>
                    </a:lnTo>
                    <a:lnTo>
                      <a:pt x="844" y="10884"/>
                    </a:lnTo>
                    <a:lnTo>
                      <a:pt x="1182" y="11728"/>
                    </a:lnTo>
                    <a:lnTo>
                      <a:pt x="2026" y="12319"/>
                    </a:lnTo>
                    <a:lnTo>
                      <a:pt x="2617" y="12403"/>
                    </a:lnTo>
                    <a:lnTo>
                      <a:pt x="4052" y="11475"/>
                    </a:lnTo>
                    <a:lnTo>
                      <a:pt x="4643" y="10209"/>
                    </a:lnTo>
                    <a:lnTo>
                      <a:pt x="5403" y="9366"/>
                    </a:lnTo>
                    <a:lnTo>
                      <a:pt x="6078" y="7341"/>
                    </a:lnTo>
                    <a:lnTo>
                      <a:pt x="5909" y="6750"/>
                    </a:lnTo>
                    <a:lnTo>
                      <a:pt x="6162" y="2362"/>
                    </a:lnTo>
                    <a:lnTo>
                      <a:pt x="6247" y="1181"/>
                    </a:lnTo>
                    <a:lnTo>
                      <a:pt x="6162" y="675"/>
                    </a:lnTo>
                    <a:lnTo>
                      <a:pt x="6162" y="253"/>
                    </a:lnTo>
                    <a:lnTo>
                      <a:pt x="5740" y="0"/>
                    </a:lnTo>
                    <a:lnTo>
                      <a:pt x="5571" y="675"/>
                    </a:lnTo>
                    <a:lnTo>
                      <a:pt x="4896" y="675"/>
                    </a:lnTo>
                    <a:lnTo>
                      <a:pt x="4390" y="928"/>
                    </a:lnTo>
                    <a:lnTo>
                      <a:pt x="4390" y="1350"/>
                    </a:lnTo>
                    <a:lnTo>
                      <a:pt x="4558" y="1856"/>
                    </a:lnTo>
                    <a:lnTo>
                      <a:pt x="4981" y="1772"/>
                    </a:lnTo>
                    <a:lnTo>
                      <a:pt x="5318" y="2616"/>
                    </a:lnTo>
                    <a:lnTo>
                      <a:pt x="5234" y="3797"/>
                    </a:lnTo>
                    <a:lnTo>
                      <a:pt x="4812" y="4472"/>
                    </a:lnTo>
                    <a:lnTo>
                      <a:pt x="4981" y="5991"/>
                    </a:lnTo>
                    <a:lnTo>
                      <a:pt x="4643" y="6497"/>
                    </a:lnTo>
                    <a:lnTo>
                      <a:pt x="4812" y="7678"/>
                    </a:lnTo>
                    <a:lnTo>
                      <a:pt x="4643" y="8606"/>
                    </a:lnTo>
                    <a:lnTo>
                      <a:pt x="4221" y="9450"/>
                    </a:lnTo>
                    <a:lnTo>
                      <a:pt x="3546" y="10462"/>
                    </a:lnTo>
                    <a:lnTo>
                      <a:pt x="2870" y="10800"/>
                    </a:lnTo>
                    <a:lnTo>
                      <a:pt x="2448" y="10716"/>
                    </a:lnTo>
                    <a:lnTo>
                      <a:pt x="1942" y="10378"/>
                    </a:lnTo>
                    <a:lnTo>
                      <a:pt x="1604" y="9450"/>
                    </a:lnTo>
                    <a:lnTo>
                      <a:pt x="1097" y="7763"/>
                    </a:lnTo>
                    <a:lnTo>
                      <a:pt x="675" y="7172"/>
                    </a:lnTo>
                    <a:lnTo>
                      <a:pt x="169" y="6919"/>
                    </a:lnTo>
                    <a:lnTo>
                      <a:pt x="0" y="7425"/>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60" name="Freeform 51">
                <a:extLst>
                  <a:ext uri="{FF2B5EF4-FFF2-40B4-BE49-F238E27FC236}">
                    <a16:creationId xmlns:a16="http://schemas.microsoft.com/office/drawing/2014/main" id="{AC19B664-A6F6-51C0-FAA2-D395BBC2EAE1}"/>
                  </a:ext>
                </a:extLst>
              </p:cNvPr>
              <p:cNvSpPr/>
              <p:nvPr/>
            </p:nvSpPr>
            <p:spPr>
              <a:xfrm>
                <a:off x="7015955" y="3222489"/>
                <a:ext cx="11733" cy="15356"/>
              </a:xfrm>
              <a:custGeom>
                <a:avLst/>
                <a:gdLst>
                  <a:gd name="connsiteX0" fmla="*/ 2448 w 11733"/>
                  <a:gd name="connsiteY0" fmla="*/ 4809 h 15356"/>
                  <a:gd name="connsiteX1" fmla="*/ 2448 w 11733"/>
                  <a:gd name="connsiteY1" fmla="*/ 5400 h 15356"/>
                  <a:gd name="connsiteX2" fmla="*/ 2279 w 11733"/>
                  <a:gd name="connsiteY2" fmla="*/ 5906 h 15356"/>
                  <a:gd name="connsiteX3" fmla="*/ 1435 w 11733"/>
                  <a:gd name="connsiteY3" fmla="*/ 6666 h 15356"/>
                  <a:gd name="connsiteX4" fmla="*/ 844 w 11733"/>
                  <a:gd name="connsiteY4" fmla="*/ 7510 h 15356"/>
                  <a:gd name="connsiteX5" fmla="*/ 422 w 11733"/>
                  <a:gd name="connsiteY5" fmla="*/ 8775 h 15356"/>
                  <a:gd name="connsiteX6" fmla="*/ 84 w 11733"/>
                  <a:gd name="connsiteY6" fmla="*/ 9197 h 15356"/>
                  <a:gd name="connsiteX7" fmla="*/ 0 w 11733"/>
                  <a:gd name="connsiteY7" fmla="*/ 9703 h 15356"/>
                  <a:gd name="connsiteX8" fmla="*/ 338 w 11733"/>
                  <a:gd name="connsiteY8" fmla="*/ 10210 h 15356"/>
                  <a:gd name="connsiteX9" fmla="*/ 338 w 11733"/>
                  <a:gd name="connsiteY9" fmla="*/ 12150 h 15356"/>
                  <a:gd name="connsiteX10" fmla="*/ 844 w 11733"/>
                  <a:gd name="connsiteY10" fmla="*/ 13078 h 15356"/>
                  <a:gd name="connsiteX11" fmla="*/ 1942 w 11733"/>
                  <a:gd name="connsiteY11" fmla="*/ 13753 h 15356"/>
                  <a:gd name="connsiteX12" fmla="*/ 3461 w 11733"/>
                  <a:gd name="connsiteY12" fmla="*/ 14344 h 15356"/>
                  <a:gd name="connsiteX13" fmla="*/ 4558 w 11733"/>
                  <a:gd name="connsiteY13" fmla="*/ 15019 h 15356"/>
                  <a:gd name="connsiteX14" fmla="*/ 5740 w 11733"/>
                  <a:gd name="connsiteY14" fmla="*/ 15019 h 15356"/>
                  <a:gd name="connsiteX15" fmla="*/ 6669 w 11733"/>
                  <a:gd name="connsiteY15" fmla="*/ 15272 h 15356"/>
                  <a:gd name="connsiteX16" fmla="*/ 8188 w 11733"/>
                  <a:gd name="connsiteY16" fmla="*/ 15356 h 15356"/>
                  <a:gd name="connsiteX17" fmla="*/ 9370 w 11733"/>
                  <a:gd name="connsiteY17" fmla="*/ 14935 h 15356"/>
                  <a:gd name="connsiteX18" fmla="*/ 10552 w 11733"/>
                  <a:gd name="connsiteY18" fmla="*/ 14175 h 15356"/>
                  <a:gd name="connsiteX19" fmla="*/ 11396 w 11733"/>
                  <a:gd name="connsiteY19" fmla="*/ 13331 h 15356"/>
                  <a:gd name="connsiteX20" fmla="*/ 11734 w 11733"/>
                  <a:gd name="connsiteY20" fmla="*/ 10716 h 15356"/>
                  <a:gd name="connsiteX21" fmla="*/ 11481 w 11733"/>
                  <a:gd name="connsiteY21" fmla="*/ 10463 h 15356"/>
                  <a:gd name="connsiteX22" fmla="*/ 11143 w 11733"/>
                  <a:gd name="connsiteY22" fmla="*/ 10547 h 15356"/>
                  <a:gd name="connsiteX23" fmla="*/ 10552 w 11733"/>
                  <a:gd name="connsiteY23" fmla="*/ 10969 h 15356"/>
                  <a:gd name="connsiteX24" fmla="*/ 10299 w 11733"/>
                  <a:gd name="connsiteY24" fmla="*/ 11560 h 15356"/>
                  <a:gd name="connsiteX25" fmla="*/ 9877 w 11733"/>
                  <a:gd name="connsiteY25" fmla="*/ 11644 h 15356"/>
                  <a:gd name="connsiteX26" fmla="*/ 9623 w 11733"/>
                  <a:gd name="connsiteY26" fmla="*/ 12825 h 15356"/>
                  <a:gd name="connsiteX27" fmla="*/ 9117 w 11733"/>
                  <a:gd name="connsiteY27" fmla="*/ 13585 h 15356"/>
                  <a:gd name="connsiteX28" fmla="*/ 8273 w 11733"/>
                  <a:gd name="connsiteY28" fmla="*/ 14006 h 15356"/>
                  <a:gd name="connsiteX29" fmla="*/ 7597 w 11733"/>
                  <a:gd name="connsiteY29" fmla="*/ 14091 h 15356"/>
                  <a:gd name="connsiteX30" fmla="*/ 7260 w 11733"/>
                  <a:gd name="connsiteY30" fmla="*/ 13838 h 15356"/>
                  <a:gd name="connsiteX31" fmla="*/ 6669 w 11733"/>
                  <a:gd name="connsiteY31" fmla="*/ 13669 h 15356"/>
                  <a:gd name="connsiteX32" fmla="*/ 6078 w 11733"/>
                  <a:gd name="connsiteY32" fmla="*/ 13669 h 15356"/>
                  <a:gd name="connsiteX33" fmla="*/ 5487 w 11733"/>
                  <a:gd name="connsiteY33" fmla="*/ 13922 h 15356"/>
                  <a:gd name="connsiteX34" fmla="*/ 4052 w 11733"/>
                  <a:gd name="connsiteY34" fmla="*/ 13078 h 15356"/>
                  <a:gd name="connsiteX35" fmla="*/ 4052 w 11733"/>
                  <a:gd name="connsiteY35" fmla="*/ 12572 h 15356"/>
                  <a:gd name="connsiteX36" fmla="*/ 3630 w 11733"/>
                  <a:gd name="connsiteY36" fmla="*/ 12066 h 15356"/>
                  <a:gd name="connsiteX37" fmla="*/ 2955 w 11733"/>
                  <a:gd name="connsiteY37" fmla="*/ 11813 h 15356"/>
                  <a:gd name="connsiteX38" fmla="*/ 2448 w 11733"/>
                  <a:gd name="connsiteY38" fmla="*/ 12066 h 15356"/>
                  <a:gd name="connsiteX39" fmla="*/ 1519 w 11733"/>
                  <a:gd name="connsiteY39" fmla="*/ 10294 h 15356"/>
                  <a:gd name="connsiteX40" fmla="*/ 1519 w 11733"/>
                  <a:gd name="connsiteY40" fmla="*/ 9703 h 15356"/>
                  <a:gd name="connsiteX41" fmla="*/ 1604 w 11733"/>
                  <a:gd name="connsiteY41" fmla="*/ 8691 h 15356"/>
                  <a:gd name="connsiteX42" fmla="*/ 1942 w 11733"/>
                  <a:gd name="connsiteY42" fmla="*/ 7594 h 15356"/>
                  <a:gd name="connsiteX43" fmla="*/ 3123 w 11733"/>
                  <a:gd name="connsiteY43" fmla="*/ 6159 h 15356"/>
                  <a:gd name="connsiteX44" fmla="*/ 3630 w 11733"/>
                  <a:gd name="connsiteY44" fmla="*/ 5231 h 15356"/>
                  <a:gd name="connsiteX45" fmla="*/ 3799 w 11733"/>
                  <a:gd name="connsiteY45" fmla="*/ 4641 h 15356"/>
                  <a:gd name="connsiteX46" fmla="*/ 3123 w 11733"/>
                  <a:gd name="connsiteY46" fmla="*/ 3291 h 15356"/>
                  <a:gd name="connsiteX47" fmla="*/ 2870 w 11733"/>
                  <a:gd name="connsiteY47" fmla="*/ 2362 h 15356"/>
                  <a:gd name="connsiteX48" fmla="*/ 2870 w 11733"/>
                  <a:gd name="connsiteY48" fmla="*/ 1772 h 15356"/>
                  <a:gd name="connsiteX49" fmla="*/ 4052 w 11733"/>
                  <a:gd name="connsiteY49" fmla="*/ 506 h 15356"/>
                  <a:gd name="connsiteX50" fmla="*/ 3799 w 11733"/>
                  <a:gd name="connsiteY50" fmla="*/ 0 h 15356"/>
                  <a:gd name="connsiteX51" fmla="*/ 2617 w 11733"/>
                  <a:gd name="connsiteY51" fmla="*/ 169 h 15356"/>
                  <a:gd name="connsiteX52" fmla="*/ 2279 w 11733"/>
                  <a:gd name="connsiteY52" fmla="*/ 675 h 15356"/>
                  <a:gd name="connsiteX53" fmla="*/ 2279 w 11733"/>
                  <a:gd name="connsiteY53" fmla="*/ 1266 h 15356"/>
                  <a:gd name="connsiteX54" fmla="*/ 1773 w 11733"/>
                  <a:gd name="connsiteY54" fmla="*/ 2953 h 15356"/>
                  <a:gd name="connsiteX55" fmla="*/ 2026 w 11733"/>
                  <a:gd name="connsiteY55" fmla="*/ 3881 h 15356"/>
                  <a:gd name="connsiteX56" fmla="*/ 2448 w 11733"/>
                  <a:gd name="connsiteY56" fmla="*/ 4809 h 1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1733" h="15356">
                    <a:moveTo>
                      <a:pt x="2448" y="4809"/>
                    </a:moveTo>
                    <a:lnTo>
                      <a:pt x="2448" y="5400"/>
                    </a:lnTo>
                    <a:lnTo>
                      <a:pt x="2279" y="5906"/>
                    </a:lnTo>
                    <a:lnTo>
                      <a:pt x="1435" y="6666"/>
                    </a:lnTo>
                    <a:lnTo>
                      <a:pt x="844" y="7510"/>
                    </a:lnTo>
                    <a:lnTo>
                      <a:pt x="422" y="8775"/>
                    </a:lnTo>
                    <a:lnTo>
                      <a:pt x="84" y="9197"/>
                    </a:lnTo>
                    <a:lnTo>
                      <a:pt x="0" y="9703"/>
                    </a:lnTo>
                    <a:lnTo>
                      <a:pt x="338" y="10210"/>
                    </a:lnTo>
                    <a:lnTo>
                      <a:pt x="338" y="12150"/>
                    </a:lnTo>
                    <a:lnTo>
                      <a:pt x="844" y="13078"/>
                    </a:lnTo>
                    <a:lnTo>
                      <a:pt x="1942" y="13753"/>
                    </a:lnTo>
                    <a:lnTo>
                      <a:pt x="3461" y="14344"/>
                    </a:lnTo>
                    <a:lnTo>
                      <a:pt x="4558" y="15019"/>
                    </a:lnTo>
                    <a:lnTo>
                      <a:pt x="5740" y="15019"/>
                    </a:lnTo>
                    <a:lnTo>
                      <a:pt x="6669" y="15272"/>
                    </a:lnTo>
                    <a:lnTo>
                      <a:pt x="8188" y="15356"/>
                    </a:lnTo>
                    <a:lnTo>
                      <a:pt x="9370" y="14935"/>
                    </a:lnTo>
                    <a:lnTo>
                      <a:pt x="10552" y="14175"/>
                    </a:lnTo>
                    <a:lnTo>
                      <a:pt x="11396" y="13331"/>
                    </a:lnTo>
                    <a:lnTo>
                      <a:pt x="11734" y="10716"/>
                    </a:lnTo>
                    <a:lnTo>
                      <a:pt x="11481" y="10463"/>
                    </a:lnTo>
                    <a:lnTo>
                      <a:pt x="11143" y="10547"/>
                    </a:lnTo>
                    <a:lnTo>
                      <a:pt x="10552" y="10969"/>
                    </a:lnTo>
                    <a:lnTo>
                      <a:pt x="10299" y="11560"/>
                    </a:lnTo>
                    <a:lnTo>
                      <a:pt x="9877" y="11644"/>
                    </a:lnTo>
                    <a:lnTo>
                      <a:pt x="9623" y="12825"/>
                    </a:lnTo>
                    <a:lnTo>
                      <a:pt x="9117" y="13585"/>
                    </a:lnTo>
                    <a:lnTo>
                      <a:pt x="8273" y="14006"/>
                    </a:lnTo>
                    <a:lnTo>
                      <a:pt x="7597" y="14091"/>
                    </a:lnTo>
                    <a:lnTo>
                      <a:pt x="7260" y="13838"/>
                    </a:lnTo>
                    <a:lnTo>
                      <a:pt x="6669" y="13669"/>
                    </a:lnTo>
                    <a:lnTo>
                      <a:pt x="6078" y="13669"/>
                    </a:lnTo>
                    <a:lnTo>
                      <a:pt x="5487" y="13922"/>
                    </a:lnTo>
                    <a:lnTo>
                      <a:pt x="4052" y="13078"/>
                    </a:lnTo>
                    <a:lnTo>
                      <a:pt x="4052" y="12572"/>
                    </a:lnTo>
                    <a:lnTo>
                      <a:pt x="3630" y="12066"/>
                    </a:lnTo>
                    <a:lnTo>
                      <a:pt x="2955" y="11813"/>
                    </a:lnTo>
                    <a:lnTo>
                      <a:pt x="2448" y="12066"/>
                    </a:lnTo>
                    <a:lnTo>
                      <a:pt x="1519" y="10294"/>
                    </a:lnTo>
                    <a:lnTo>
                      <a:pt x="1519" y="9703"/>
                    </a:lnTo>
                    <a:lnTo>
                      <a:pt x="1604" y="8691"/>
                    </a:lnTo>
                    <a:lnTo>
                      <a:pt x="1942" y="7594"/>
                    </a:lnTo>
                    <a:lnTo>
                      <a:pt x="3123" y="6159"/>
                    </a:lnTo>
                    <a:lnTo>
                      <a:pt x="3630" y="5231"/>
                    </a:lnTo>
                    <a:lnTo>
                      <a:pt x="3799" y="4641"/>
                    </a:lnTo>
                    <a:lnTo>
                      <a:pt x="3123" y="3291"/>
                    </a:lnTo>
                    <a:lnTo>
                      <a:pt x="2870" y="2362"/>
                    </a:lnTo>
                    <a:lnTo>
                      <a:pt x="2870" y="1772"/>
                    </a:lnTo>
                    <a:lnTo>
                      <a:pt x="4052" y="506"/>
                    </a:lnTo>
                    <a:lnTo>
                      <a:pt x="3799" y="0"/>
                    </a:lnTo>
                    <a:lnTo>
                      <a:pt x="2617" y="169"/>
                    </a:lnTo>
                    <a:lnTo>
                      <a:pt x="2279" y="675"/>
                    </a:lnTo>
                    <a:lnTo>
                      <a:pt x="2279" y="1266"/>
                    </a:lnTo>
                    <a:lnTo>
                      <a:pt x="1773" y="2953"/>
                    </a:lnTo>
                    <a:lnTo>
                      <a:pt x="2026" y="3881"/>
                    </a:lnTo>
                    <a:lnTo>
                      <a:pt x="2448" y="480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61" name="Freeform 52">
                <a:extLst>
                  <a:ext uri="{FF2B5EF4-FFF2-40B4-BE49-F238E27FC236}">
                    <a16:creationId xmlns:a16="http://schemas.microsoft.com/office/drawing/2014/main" id="{29205A93-553C-DFDE-5DF8-D1D69312C22A}"/>
                  </a:ext>
                </a:extLst>
              </p:cNvPr>
              <p:cNvSpPr/>
              <p:nvPr/>
            </p:nvSpPr>
            <p:spPr>
              <a:xfrm>
                <a:off x="7029039" y="3245185"/>
                <a:ext cx="3038" cy="5315"/>
              </a:xfrm>
              <a:custGeom>
                <a:avLst/>
                <a:gdLst>
                  <a:gd name="connsiteX0" fmla="*/ 1013 w 3038"/>
                  <a:gd name="connsiteY0" fmla="*/ 3122 h 5315"/>
                  <a:gd name="connsiteX1" fmla="*/ 1773 w 3038"/>
                  <a:gd name="connsiteY1" fmla="*/ 3459 h 5315"/>
                  <a:gd name="connsiteX2" fmla="*/ 2110 w 3038"/>
                  <a:gd name="connsiteY2" fmla="*/ 4894 h 5315"/>
                  <a:gd name="connsiteX3" fmla="*/ 2532 w 3038"/>
                  <a:gd name="connsiteY3" fmla="*/ 5316 h 5315"/>
                  <a:gd name="connsiteX4" fmla="*/ 2701 w 3038"/>
                  <a:gd name="connsiteY4" fmla="*/ 5316 h 5315"/>
                  <a:gd name="connsiteX5" fmla="*/ 2870 w 3038"/>
                  <a:gd name="connsiteY5" fmla="*/ 4809 h 5315"/>
                  <a:gd name="connsiteX6" fmla="*/ 2870 w 3038"/>
                  <a:gd name="connsiteY6" fmla="*/ 3966 h 5315"/>
                  <a:gd name="connsiteX7" fmla="*/ 2448 w 3038"/>
                  <a:gd name="connsiteY7" fmla="*/ 2869 h 5315"/>
                  <a:gd name="connsiteX8" fmla="*/ 2195 w 3038"/>
                  <a:gd name="connsiteY8" fmla="*/ 2109 h 5315"/>
                  <a:gd name="connsiteX9" fmla="*/ 2364 w 3038"/>
                  <a:gd name="connsiteY9" fmla="*/ 1519 h 5315"/>
                  <a:gd name="connsiteX10" fmla="*/ 3039 w 3038"/>
                  <a:gd name="connsiteY10" fmla="*/ 675 h 5315"/>
                  <a:gd name="connsiteX11" fmla="*/ 2870 w 3038"/>
                  <a:gd name="connsiteY11" fmla="*/ 169 h 5315"/>
                  <a:gd name="connsiteX12" fmla="*/ 2532 w 3038"/>
                  <a:gd name="connsiteY12" fmla="*/ 0 h 5315"/>
                  <a:gd name="connsiteX13" fmla="*/ 2026 w 3038"/>
                  <a:gd name="connsiteY13" fmla="*/ 0 h 5315"/>
                  <a:gd name="connsiteX14" fmla="*/ 1604 w 3038"/>
                  <a:gd name="connsiteY14" fmla="*/ 253 h 5315"/>
                  <a:gd name="connsiteX15" fmla="*/ 760 w 3038"/>
                  <a:gd name="connsiteY15" fmla="*/ 1603 h 5315"/>
                  <a:gd name="connsiteX16" fmla="*/ 0 w 3038"/>
                  <a:gd name="connsiteY16" fmla="*/ 2785 h 5315"/>
                  <a:gd name="connsiteX17" fmla="*/ 422 w 3038"/>
                  <a:gd name="connsiteY17" fmla="*/ 3038 h 5315"/>
                  <a:gd name="connsiteX18" fmla="*/ 1013 w 3038"/>
                  <a:gd name="connsiteY18" fmla="*/ 3122 h 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38" h="5315">
                    <a:moveTo>
                      <a:pt x="1013" y="3122"/>
                    </a:moveTo>
                    <a:lnTo>
                      <a:pt x="1773" y="3459"/>
                    </a:lnTo>
                    <a:lnTo>
                      <a:pt x="2110" y="4894"/>
                    </a:lnTo>
                    <a:lnTo>
                      <a:pt x="2532" y="5316"/>
                    </a:lnTo>
                    <a:lnTo>
                      <a:pt x="2701" y="5316"/>
                    </a:lnTo>
                    <a:lnTo>
                      <a:pt x="2870" y="4809"/>
                    </a:lnTo>
                    <a:lnTo>
                      <a:pt x="2870" y="3966"/>
                    </a:lnTo>
                    <a:lnTo>
                      <a:pt x="2448" y="2869"/>
                    </a:lnTo>
                    <a:lnTo>
                      <a:pt x="2195" y="2109"/>
                    </a:lnTo>
                    <a:lnTo>
                      <a:pt x="2364" y="1519"/>
                    </a:lnTo>
                    <a:lnTo>
                      <a:pt x="3039" y="675"/>
                    </a:lnTo>
                    <a:lnTo>
                      <a:pt x="2870" y="169"/>
                    </a:lnTo>
                    <a:lnTo>
                      <a:pt x="2532" y="0"/>
                    </a:lnTo>
                    <a:lnTo>
                      <a:pt x="2026" y="0"/>
                    </a:lnTo>
                    <a:lnTo>
                      <a:pt x="1604" y="253"/>
                    </a:lnTo>
                    <a:lnTo>
                      <a:pt x="760" y="1603"/>
                    </a:lnTo>
                    <a:lnTo>
                      <a:pt x="0" y="2785"/>
                    </a:lnTo>
                    <a:lnTo>
                      <a:pt x="422" y="3038"/>
                    </a:lnTo>
                    <a:lnTo>
                      <a:pt x="1013" y="3122"/>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62" name="Freeform 53">
                <a:extLst>
                  <a:ext uri="{FF2B5EF4-FFF2-40B4-BE49-F238E27FC236}">
                    <a16:creationId xmlns:a16="http://schemas.microsoft.com/office/drawing/2014/main" id="{2B39684A-13C1-DF6B-2C1C-187B208E59B5}"/>
                  </a:ext>
                </a:extLst>
              </p:cNvPr>
              <p:cNvSpPr/>
              <p:nvPr/>
            </p:nvSpPr>
            <p:spPr>
              <a:xfrm>
                <a:off x="6962098" y="3187726"/>
                <a:ext cx="16292" cy="13162"/>
              </a:xfrm>
              <a:custGeom>
                <a:avLst/>
                <a:gdLst>
                  <a:gd name="connsiteX0" fmla="*/ 15954 w 16292"/>
                  <a:gd name="connsiteY0" fmla="*/ 4303 h 13162"/>
                  <a:gd name="connsiteX1" fmla="*/ 10890 w 16292"/>
                  <a:gd name="connsiteY1" fmla="*/ 0 h 13162"/>
                  <a:gd name="connsiteX2" fmla="*/ 8695 w 16292"/>
                  <a:gd name="connsiteY2" fmla="*/ 2784 h 13162"/>
                  <a:gd name="connsiteX3" fmla="*/ 7935 w 16292"/>
                  <a:gd name="connsiteY3" fmla="*/ 2953 h 13162"/>
                  <a:gd name="connsiteX4" fmla="*/ 6669 w 16292"/>
                  <a:gd name="connsiteY4" fmla="*/ 2953 h 13162"/>
                  <a:gd name="connsiteX5" fmla="*/ 5571 w 16292"/>
                  <a:gd name="connsiteY5" fmla="*/ 2616 h 13162"/>
                  <a:gd name="connsiteX6" fmla="*/ 2701 w 16292"/>
                  <a:gd name="connsiteY6" fmla="*/ 675 h 13162"/>
                  <a:gd name="connsiteX7" fmla="*/ 2279 w 16292"/>
                  <a:gd name="connsiteY7" fmla="*/ 675 h 13162"/>
                  <a:gd name="connsiteX8" fmla="*/ 675 w 16292"/>
                  <a:gd name="connsiteY8" fmla="*/ 1519 h 13162"/>
                  <a:gd name="connsiteX9" fmla="*/ 0 w 16292"/>
                  <a:gd name="connsiteY9" fmla="*/ 3375 h 13162"/>
                  <a:gd name="connsiteX10" fmla="*/ 760 w 16292"/>
                  <a:gd name="connsiteY10" fmla="*/ 5316 h 13162"/>
                  <a:gd name="connsiteX11" fmla="*/ 3039 w 16292"/>
                  <a:gd name="connsiteY11" fmla="*/ 7425 h 13162"/>
                  <a:gd name="connsiteX12" fmla="*/ 4052 w 16292"/>
                  <a:gd name="connsiteY12" fmla="*/ 8438 h 13162"/>
                  <a:gd name="connsiteX13" fmla="*/ 4558 w 16292"/>
                  <a:gd name="connsiteY13" fmla="*/ 9197 h 13162"/>
                  <a:gd name="connsiteX14" fmla="*/ 5065 w 16292"/>
                  <a:gd name="connsiteY14" fmla="*/ 11559 h 13162"/>
                  <a:gd name="connsiteX15" fmla="*/ 6584 w 16292"/>
                  <a:gd name="connsiteY15" fmla="*/ 13163 h 13162"/>
                  <a:gd name="connsiteX16" fmla="*/ 7175 w 16292"/>
                  <a:gd name="connsiteY16" fmla="*/ 11559 h 13162"/>
                  <a:gd name="connsiteX17" fmla="*/ 6753 w 16292"/>
                  <a:gd name="connsiteY17" fmla="*/ 10800 h 13162"/>
                  <a:gd name="connsiteX18" fmla="*/ 7175 w 16292"/>
                  <a:gd name="connsiteY18" fmla="*/ 9872 h 13162"/>
                  <a:gd name="connsiteX19" fmla="*/ 7344 w 16292"/>
                  <a:gd name="connsiteY19" fmla="*/ 8775 h 13162"/>
                  <a:gd name="connsiteX20" fmla="*/ 7007 w 16292"/>
                  <a:gd name="connsiteY20" fmla="*/ 8353 h 13162"/>
                  <a:gd name="connsiteX21" fmla="*/ 6584 w 16292"/>
                  <a:gd name="connsiteY21" fmla="*/ 8100 h 13162"/>
                  <a:gd name="connsiteX22" fmla="*/ 6078 w 16292"/>
                  <a:gd name="connsiteY22" fmla="*/ 7088 h 13162"/>
                  <a:gd name="connsiteX23" fmla="*/ 4390 w 16292"/>
                  <a:gd name="connsiteY23" fmla="*/ 6497 h 13162"/>
                  <a:gd name="connsiteX24" fmla="*/ 3967 w 16292"/>
                  <a:gd name="connsiteY24" fmla="*/ 6075 h 13162"/>
                  <a:gd name="connsiteX25" fmla="*/ 3630 w 16292"/>
                  <a:gd name="connsiteY25" fmla="*/ 5484 h 13162"/>
                  <a:gd name="connsiteX26" fmla="*/ 3124 w 16292"/>
                  <a:gd name="connsiteY26" fmla="*/ 3713 h 13162"/>
                  <a:gd name="connsiteX27" fmla="*/ 3377 w 16292"/>
                  <a:gd name="connsiteY27" fmla="*/ 3206 h 13162"/>
                  <a:gd name="connsiteX28" fmla="*/ 3714 w 16292"/>
                  <a:gd name="connsiteY28" fmla="*/ 2869 h 13162"/>
                  <a:gd name="connsiteX29" fmla="*/ 4896 w 16292"/>
                  <a:gd name="connsiteY29" fmla="*/ 2869 h 13162"/>
                  <a:gd name="connsiteX30" fmla="*/ 5487 w 16292"/>
                  <a:gd name="connsiteY30" fmla="*/ 3206 h 13162"/>
                  <a:gd name="connsiteX31" fmla="*/ 5994 w 16292"/>
                  <a:gd name="connsiteY31" fmla="*/ 3881 h 13162"/>
                  <a:gd name="connsiteX32" fmla="*/ 6331 w 16292"/>
                  <a:gd name="connsiteY32" fmla="*/ 4050 h 13162"/>
                  <a:gd name="connsiteX33" fmla="*/ 6922 w 16292"/>
                  <a:gd name="connsiteY33" fmla="*/ 4134 h 13162"/>
                  <a:gd name="connsiteX34" fmla="*/ 7513 w 16292"/>
                  <a:gd name="connsiteY34" fmla="*/ 3881 h 13162"/>
                  <a:gd name="connsiteX35" fmla="*/ 9201 w 16292"/>
                  <a:gd name="connsiteY35" fmla="*/ 4978 h 13162"/>
                  <a:gd name="connsiteX36" fmla="*/ 10299 w 16292"/>
                  <a:gd name="connsiteY36" fmla="*/ 4894 h 13162"/>
                  <a:gd name="connsiteX37" fmla="*/ 10636 w 16292"/>
                  <a:gd name="connsiteY37" fmla="*/ 4641 h 13162"/>
                  <a:gd name="connsiteX38" fmla="*/ 11058 w 16292"/>
                  <a:gd name="connsiteY38" fmla="*/ 4388 h 13162"/>
                  <a:gd name="connsiteX39" fmla="*/ 11565 w 16292"/>
                  <a:gd name="connsiteY39" fmla="*/ 4472 h 13162"/>
                  <a:gd name="connsiteX40" fmla="*/ 12325 w 16292"/>
                  <a:gd name="connsiteY40" fmla="*/ 5231 h 13162"/>
                  <a:gd name="connsiteX41" fmla="*/ 13506 w 16292"/>
                  <a:gd name="connsiteY41" fmla="*/ 5400 h 13162"/>
                  <a:gd name="connsiteX42" fmla="*/ 14857 w 16292"/>
                  <a:gd name="connsiteY42" fmla="*/ 5991 h 13162"/>
                  <a:gd name="connsiteX43" fmla="*/ 15701 w 16292"/>
                  <a:gd name="connsiteY43" fmla="*/ 6075 h 13162"/>
                  <a:gd name="connsiteX44" fmla="*/ 16292 w 16292"/>
                  <a:gd name="connsiteY44" fmla="*/ 5738 h 13162"/>
                  <a:gd name="connsiteX45" fmla="*/ 16039 w 16292"/>
                  <a:gd name="connsiteY45" fmla="*/ 4894 h 13162"/>
                  <a:gd name="connsiteX46" fmla="*/ 15954 w 16292"/>
                  <a:gd name="connsiteY46" fmla="*/ 4303 h 1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292" h="13162">
                    <a:moveTo>
                      <a:pt x="15954" y="4303"/>
                    </a:moveTo>
                    <a:lnTo>
                      <a:pt x="10890" y="0"/>
                    </a:lnTo>
                    <a:lnTo>
                      <a:pt x="8695" y="2784"/>
                    </a:lnTo>
                    <a:lnTo>
                      <a:pt x="7935" y="2953"/>
                    </a:lnTo>
                    <a:lnTo>
                      <a:pt x="6669" y="2953"/>
                    </a:lnTo>
                    <a:lnTo>
                      <a:pt x="5571" y="2616"/>
                    </a:lnTo>
                    <a:lnTo>
                      <a:pt x="2701" y="675"/>
                    </a:lnTo>
                    <a:lnTo>
                      <a:pt x="2279" y="675"/>
                    </a:lnTo>
                    <a:lnTo>
                      <a:pt x="675" y="1519"/>
                    </a:lnTo>
                    <a:lnTo>
                      <a:pt x="0" y="3375"/>
                    </a:lnTo>
                    <a:lnTo>
                      <a:pt x="760" y="5316"/>
                    </a:lnTo>
                    <a:lnTo>
                      <a:pt x="3039" y="7425"/>
                    </a:lnTo>
                    <a:lnTo>
                      <a:pt x="4052" y="8438"/>
                    </a:lnTo>
                    <a:lnTo>
                      <a:pt x="4558" y="9197"/>
                    </a:lnTo>
                    <a:lnTo>
                      <a:pt x="5065" y="11559"/>
                    </a:lnTo>
                    <a:lnTo>
                      <a:pt x="6584" y="13163"/>
                    </a:lnTo>
                    <a:lnTo>
                      <a:pt x="7175" y="11559"/>
                    </a:lnTo>
                    <a:lnTo>
                      <a:pt x="6753" y="10800"/>
                    </a:lnTo>
                    <a:lnTo>
                      <a:pt x="7175" y="9872"/>
                    </a:lnTo>
                    <a:lnTo>
                      <a:pt x="7344" y="8775"/>
                    </a:lnTo>
                    <a:lnTo>
                      <a:pt x="7007" y="8353"/>
                    </a:lnTo>
                    <a:lnTo>
                      <a:pt x="6584" y="8100"/>
                    </a:lnTo>
                    <a:lnTo>
                      <a:pt x="6078" y="7088"/>
                    </a:lnTo>
                    <a:lnTo>
                      <a:pt x="4390" y="6497"/>
                    </a:lnTo>
                    <a:lnTo>
                      <a:pt x="3967" y="6075"/>
                    </a:lnTo>
                    <a:lnTo>
                      <a:pt x="3630" y="5484"/>
                    </a:lnTo>
                    <a:lnTo>
                      <a:pt x="3124" y="3713"/>
                    </a:lnTo>
                    <a:lnTo>
                      <a:pt x="3377" y="3206"/>
                    </a:lnTo>
                    <a:lnTo>
                      <a:pt x="3714" y="2869"/>
                    </a:lnTo>
                    <a:lnTo>
                      <a:pt x="4896" y="2869"/>
                    </a:lnTo>
                    <a:lnTo>
                      <a:pt x="5487" y="3206"/>
                    </a:lnTo>
                    <a:lnTo>
                      <a:pt x="5994" y="3881"/>
                    </a:lnTo>
                    <a:lnTo>
                      <a:pt x="6331" y="4050"/>
                    </a:lnTo>
                    <a:lnTo>
                      <a:pt x="6922" y="4134"/>
                    </a:lnTo>
                    <a:lnTo>
                      <a:pt x="7513" y="3881"/>
                    </a:lnTo>
                    <a:lnTo>
                      <a:pt x="9201" y="4978"/>
                    </a:lnTo>
                    <a:lnTo>
                      <a:pt x="10299" y="4894"/>
                    </a:lnTo>
                    <a:lnTo>
                      <a:pt x="10636" y="4641"/>
                    </a:lnTo>
                    <a:lnTo>
                      <a:pt x="11058" y="4388"/>
                    </a:lnTo>
                    <a:lnTo>
                      <a:pt x="11565" y="4472"/>
                    </a:lnTo>
                    <a:lnTo>
                      <a:pt x="12325" y="5231"/>
                    </a:lnTo>
                    <a:lnTo>
                      <a:pt x="13506" y="5400"/>
                    </a:lnTo>
                    <a:lnTo>
                      <a:pt x="14857" y="5991"/>
                    </a:lnTo>
                    <a:lnTo>
                      <a:pt x="15701" y="6075"/>
                    </a:lnTo>
                    <a:lnTo>
                      <a:pt x="16292" y="5738"/>
                    </a:lnTo>
                    <a:lnTo>
                      <a:pt x="16039" y="4894"/>
                    </a:lnTo>
                    <a:lnTo>
                      <a:pt x="15954" y="4303"/>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63" name="Freeform 54">
                <a:extLst>
                  <a:ext uri="{FF2B5EF4-FFF2-40B4-BE49-F238E27FC236}">
                    <a16:creationId xmlns:a16="http://schemas.microsoft.com/office/drawing/2014/main" id="{75648F75-B433-8C5F-ACE6-F9D5F20402FE}"/>
                  </a:ext>
                </a:extLst>
              </p:cNvPr>
              <p:cNvSpPr/>
              <p:nvPr/>
            </p:nvSpPr>
            <p:spPr>
              <a:xfrm>
                <a:off x="7008779" y="3158364"/>
                <a:ext cx="11311" cy="7678"/>
              </a:xfrm>
              <a:custGeom>
                <a:avLst/>
                <a:gdLst>
                  <a:gd name="connsiteX0" fmla="*/ 3377 w 11311"/>
                  <a:gd name="connsiteY0" fmla="*/ 338 h 7678"/>
                  <a:gd name="connsiteX1" fmla="*/ 2364 w 11311"/>
                  <a:gd name="connsiteY1" fmla="*/ 0 h 7678"/>
                  <a:gd name="connsiteX2" fmla="*/ 253 w 11311"/>
                  <a:gd name="connsiteY2" fmla="*/ 84 h 7678"/>
                  <a:gd name="connsiteX3" fmla="*/ 0 w 11311"/>
                  <a:gd name="connsiteY3" fmla="*/ 422 h 7678"/>
                  <a:gd name="connsiteX4" fmla="*/ 675 w 11311"/>
                  <a:gd name="connsiteY4" fmla="*/ 1772 h 7678"/>
                  <a:gd name="connsiteX5" fmla="*/ 2026 w 11311"/>
                  <a:gd name="connsiteY5" fmla="*/ 3122 h 7678"/>
                  <a:gd name="connsiteX6" fmla="*/ 2955 w 11311"/>
                  <a:gd name="connsiteY6" fmla="*/ 3797 h 7678"/>
                  <a:gd name="connsiteX7" fmla="*/ 3461 w 11311"/>
                  <a:gd name="connsiteY7" fmla="*/ 3206 h 7678"/>
                  <a:gd name="connsiteX8" fmla="*/ 4221 w 11311"/>
                  <a:gd name="connsiteY8" fmla="*/ 3206 h 7678"/>
                  <a:gd name="connsiteX9" fmla="*/ 5318 w 11311"/>
                  <a:gd name="connsiteY9" fmla="*/ 2953 h 7678"/>
                  <a:gd name="connsiteX10" fmla="*/ 5994 w 11311"/>
                  <a:gd name="connsiteY10" fmla="*/ 2953 h 7678"/>
                  <a:gd name="connsiteX11" fmla="*/ 6331 w 11311"/>
                  <a:gd name="connsiteY11" fmla="*/ 2784 h 7678"/>
                  <a:gd name="connsiteX12" fmla="*/ 6669 w 11311"/>
                  <a:gd name="connsiteY12" fmla="*/ 2869 h 7678"/>
                  <a:gd name="connsiteX13" fmla="*/ 6922 w 11311"/>
                  <a:gd name="connsiteY13" fmla="*/ 3038 h 7678"/>
                  <a:gd name="connsiteX14" fmla="*/ 7007 w 11311"/>
                  <a:gd name="connsiteY14" fmla="*/ 3459 h 7678"/>
                  <a:gd name="connsiteX15" fmla="*/ 6922 w 11311"/>
                  <a:gd name="connsiteY15" fmla="*/ 4388 h 7678"/>
                  <a:gd name="connsiteX16" fmla="*/ 7175 w 11311"/>
                  <a:gd name="connsiteY16" fmla="*/ 4641 h 7678"/>
                  <a:gd name="connsiteX17" fmla="*/ 7429 w 11311"/>
                  <a:gd name="connsiteY17" fmla="*/ 4809 h 7678"/>
                  <a:gd name="connsiteX18" fmla="*/ 7429 w 11311"/>
                  <a:gd name="connsiteY18" fmla="*/ 5231 h 7678"/>
                  <a:gd name="connsiteX19" fmla="*/ 6922 w 11311"/>
                  <a:gd name="connsiteY19" fmla="*/ 5991 h 7678"/>
                  <a:gd name="connsiteX20" fmla="*/ 6584 w 11311"/>
                  <a:gd name="connsiteY20" fmla="*/ 6159 h 7678"/>
                  <a:gd name="connsiteX21" fmla="*/ 6753 w 11311"/>
                  <a:gd name="connsiteY21" fmla="*/ 6581 h 7678"/>
                  <a:gd name="connsiteX22" fmla="*/ 7007 w 11311"/>
                  <a:gd name="connsiteY22" fmla="*/ 6581 h 7678"/>
                  <a:gd name="connsiteX23" fmla="*/ 7175 w 11311"/>
                  <a:gd name="connsiteY23" fmla="*/ 6750 h 7678"/>
                  <a:gd name="connsiteX24" fmla="*/ 7175 w 11311"/>
                  <a:gd name="connsiteY24" fmla="*/ 6919 h 7678"/>
                  <a:gd name="connsiteX25" fmla="*/ 7007 w 11311"/>
                  <a:gd name="connsiteY25" fmla="*/ 6919 h 7678"/>
                  <a:gd name="connsiteX26" fmla="*/ 6838 w 11311"/>
                  <a:gd name="connsiteY26" fmla="*/ 7172 h 7678"/>
                  <a:gd name="connsiteX27" fmla="*/ 6922 w 11311"/>
                  <a:gd name="connsiteY27" fmla="*/ 7341 h 7678"/>
                  <a:gd name="connsiteX28" fmla="*/ 7260 w 11311"/>
                  <a:gd name="connsiteY28" fmla="*/ 7678 h 7678"/>
                  <a:gd name="connsiteX29" fmla="*/ 7682 w 11311"/>
                  <a:gd name="connsiteY29" fmla="*/ 7678 h 7678"/>
                  <a:gd name="connsiteX30" fmla="*/ 8104 w 11311"/>
                  <a:gd name="connsiteY30" fmla="*/ 7594 h 7678"/>
                  <a:gd name="connsiteX31" fmla="*/ 8357 w 11311"/>
                  <a:gd name="connsiteY31" fmla="*/ 7256 h 7678"/>
                  <a:gd name="connsiteX32" fmla="*/ 8188 w 11311"/>
                  <a:gd name="connsiteY32" fmla="*/ 6497 h 7678"/>
                  <a:gd name="connsiteX33" fmla="*/ 8188 w 11311"/>
                  <a:gd name="connsiteY33" fmla="*/ 6159 h 7678"/>
                  <a:gd name="connsiteX34" fmla="*/ 8104 w 11311"/>
                  <a:gd name="connsiteY34" fmla="*/ 5569 h 7678"/>
                  <a:gd name="connsiteX35" fmla="*/ 9370 w 11311"/>
                  <a:gd name="connsiteY35" fmla="*/ 5063 h 7678"/>
                  <a:gd name="connsiteX36" fmla="*/ 9370 w 11311"/>
                  <a:gd name="connsiteY36" fmla="*/ 4556 h 7678"/>
                  <a:gd name="connsiteX37" fmla="*/ 9370 w 11311"/>
                  <a:gd name="connsiteY37" fmla="*/ 3881 h 7678"/>
                  <a:gd name="connsiteX38" fmla="*/ 9201 w 11311"/>
                  <a:gd name="connsiteY38" fmla="*/ 3375 h 7678"/>
                  <a:gd name="connsiteX39" fmla="*/ 9708 w 11311"/>
                  <a:gd name="connsiteY39" fmla="*/ 2109 h 7678"/>
                  <a:gd name="connsiteX40" fmla="*/ 10214 w 11311"/>
                  <a:gd name="connsiteY40" fmla="*/ 2025 h 7678"/>
                  <a:gd name="connsiteX41" fmla="*/ 11058 w 11311"/>
                  <a:gd name="connsiteY41" fmla="*/ 2025 h 7678"/>
                  <a:gd name="connsiteX42" fmla="*/ 11143 w 11311"/>
                  <a:gd name="connsiteY42" fmla="*/ 1772 h 7678"/>
                  <a:gd name="connsiteX43" fmla="*/ 11312 w 11311"/>
                  <a:gd name="connsiteY43" fmla="*/ 506 h 7678"/>
                  <a:gd name="connsiteX44" fmla="*/ 7851 w 11311"/>
                  <a:gd name="connsiteY44" fmla="*/ 759 h 7678"/>
                  <a:gd name="connsiteX45" fmla="*/ 3377 w 11311"/>
                  <a:gd name="connsiteY45" fmla="*/ 338 h 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11" h="7678">
                    <a:moveTo>
                      <a:pt x="3377" y="338"/>
                    </a:moveTo>
                    <a:lnTo>
                      <a:pt x="2364" y="0"/>
                    </a:lnTo>
                    <a:lnTo>
                      <a:pt x="253" y="84"/>
                    </a:lnTo>
                    <a:lnTo>
                      <a:pt x="0" y="422"/>
                    </a:lnTo>
                    <a:lnTo>
                      <a:pt x="675" y="1772"/>
                    </a:lnTo>
                    <a:lnTo>
                      <a:pt x="2026" y="3122"/>
                    </a:lnTo>
                    <a:lnTo>
                      <a:pt x="2955" y="3797"/>
                    </a:lnTo>
                    <a:lnTo>
                      <a:pt x="3461" y="3206"/>
                    </a:lnTo>
                    <a:lnTo>
                      <a:pt x="4221" y="3206"/>
                    </a:lnTo>
                    <a:lnTo>
                      <a:pt x="5318" y="2953"/>
                    </a:lnTo>
                    <a:lnTo>
                      <a:pt x="5994" y="2953"/>
                    </a:lnTo>
                    <a:lnTo>
                      <a:pt x="6331" y="2784"/>
                    </a:lnTo>
                    <a:lnTo>
                      <a:pt x="6669" y="2869"/>
                    </a:lnTo>
                    <a:lnTo>
                      <a:pt x="6922" y="3038"/>
                    </a:lnTo>
                    <a:lnTo>
                      <a:pt x="7007" y="3459"/>
                    </a:lnTo>
                    <a:lnTo>
                      <a:pt x="6922" y="4388"/>
                    </a:lnTo>
                    <a:lnTo>
                      <a:pt x="7175" y="4641"/>
                    </a:lnTo>
                    <a:lnTo>
                      <a:pt x="7429" y="4809"/>
                    </a:lnTo>
                    <a:lnTo>
                      <a:pt x="7429" y="5231"/>
                    </a:lnTo>
                    <a:lnTo>
                      <a:pt x="6922" y="5991"/>
                    </a:lnTo>
                    <a:lnTo>
                      <a:pt x="6584" y="6159"/>
                    </a:lnTo>
                    <a:lnTo>
                      <a:pt x="6753" y="6581"/>
                    </a:lnTo>
                    <a:lnTo>
                      <a:pt x="7007" y="6581"/>
                    </a:lnTo>
                    <a:lnTo>
                      <a:pt x="7175" y="6750"/>
                    </a:lnTo>
                    <a:lnTo>
                      <a:pt x="7175" y="6919"/>
                    </a:lnTo>
                    <a:lnTo>
                      <a:pt x="7007" y="6919"/>
                    </a:lnTo>
                    <a:lnTo>
                      <a:pt x="6838" y="7172"/>
                    </a:lnTo>
                    <a:lnTo>
                      <a:pt x="6922" y="7341"/>
                    </a:lnTo>
                    <a:lnTo>
                      <a:pt x="7260" y="7678"/>
                    </a:lnTo>
                    <a:lnTo>
                      <a:pt x="7682" y="7678"/>
                    </a:lnTo>
                    <a:lnTo>
                      <a:pt x="8104" y="7594"/>
                    </a:lnTo>
                    <a:lnTo>
                      <a:pt x="8357" y="7256"/>
                    </a:lnTo>
                    <a:lnTo>
                      <a:pt x="8188" y="6497"/>
                    </a:lnTo>
                    <a:lnTo>
                      <a:pt x="8188" y="6159"/>
                    </a:lnTo>
                    <a:lnTo>
                      <a:pt x="8104" y="5569"/>
                    </a:lnTo>
                    <a:lnTo>
                      <a:pt x="9370" y="5063"/>
                    </a:lnTo>
                    <a:lnTo>
                      <a:pt x="9370" y="4556"/>
                    </a:lnTo>
                    <a:lnTo>
                      <a:pt x="9370" y="3881"/>
                    </a:lnTo>
                    <a:lnTo>
                      <a:pt x="9201" y="3375"/>
                    </a:lnTo>
                    <a:lnTo>
                      <a:pt x="9708" y="2109"/>
                    </a:lnTo>
                    <a:lnTo>
                      <a:pt x="10214" y="2025"/>
                    </a:lnTo>
                    <a:lnTo>
                      <a:pt x="11058" y="2025"/>
                    </a:lnTo>
                    <a:lnTo>
                      <a:pt x="11143" y="1772"/>
                    </a:lnTo>
                    <a:lnTo>
                      <a:pt x="11312" y="506"/>
                    </a:lnTo>
                    <a:lnTo>
                      <a:pt x="7851" y="759"/>
                    </a:lnTo>
                    <a:lnTo>
                      <a:pt x="3377" y="33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64" name="Freeform 55">
                <a:extLst>
                  <a:ext uri="{FF2B5EF4-FFF2-40B4-BE49-F238E27FC236}">
                    <a16:creationId xmlns:a16="http://schemas.microsoft.com/office/drawing/2014/main" id="{23FE7875-F152-1BFE-7DE9-84D2564893B4}"/>
                  </a:ext>
                </a:extLst>
              </p:cNvPr>
              <p:cNvSpPr/>
              <p:nvPr/>
            </p:nvSpPr>
            <p:spPr>
              <a:xfrm>
                <a:off x="6983539" y="3158195"/>
                <a:ext cx="24480" cy="24975"/>
              </a:xfrm>
              <a:custGeom>
                <a:avLst/>
                <a:gdLst>
                  <a:gd name="connsiteX0" fmla="*/ 23720 w 24480"/>
                  <a:gd name="connsiteY0" fmla="*/ 21094 h 24975"/>
                  <a:gd name="connsiteX1" fmla="*/ 23130 w 24480"/>
                  <a:gd name="connsiteY1" fmla="*/ 19828 h 24975"/>
                  <a:gd name="connsiteX2" fmla="*/ 21948 w 24480"/>
                  <a:gd name="connsiteY2" fmla="*/ 18816 h 24975"/>
                  <a:gd name="connsiteX3" fmla="*/ 20344 w 24480"/>
                  <a:gd name="connsiteY3" fmla="*/ 16706 h 24975"/>
                  <a:gd name="connsiteX4" fmla="*/ 19162 w 24480"/>
                  <a:gd name="connsiteY4" fmla="*/ 14850 h 24975"/>
                  <a:gd name="connsiteX5" fmla="*/ 18571 w 24480"/>
                  <a:gd name="connsiteY5" fmla="*/ 13584 h 24975"/>
                  <a:gd name="connsiteX6" fmla="*/ 18318 w 24480"/>
                  <a:gd name="connsiteY6" fmla="*/ 12403 h 24975"/>
                  <a:gd name="connsiteX7" fmla="*/ 18234 w 24480"/>
                  <a:gd name="connsiteY7" fmla="*/ 11053 h 24975"/>
                  <a:gd name="connsiteX8" fmla="*/ 18402 w 24480"/>
                  <a:gd name="connsiteY8" fmla="*/ 9872 h 24975"/>
                  <a:gd name="connsiteX9" fmla="*/ 18825 w 24480"/>
                  <a:gd name="connsiteY9" fmla="*/ 8353 h 24975"/>
                  <a:gd name="connsiteX10" fmla="*/ 18318 w 24480"/>
                  <a:gd name="connsiteY10" fmla="*/ 8016 h 24975"/>
                  <a:gd name="connsiteX11" fmla="*/ 17896 w 24480"/>
                  <a:gd name="connsiteY11" fmla="*/ 7510 h 24975"/>
                  <a:gd name="connsiteX12" fmla="*/ 17980 w 24480"/>
                  <a:gd name="connsiteY12" fmla="*/ 7341 h 24975"/>
                  <a:gd name="connsiteX13" fmla="*/ 17643 w 24480"/>
                  <a:gd name="connsiteY13" fmla="*/ 7088 h 24975"/>
                  <a:gd name="connsiteX14" fmla="*/ 17474 w 24480"/>
                  <a:gd name="connsiteY14" fmla="*/ 7425 h 24975"/>
                  <a:gd name="connsiteX15" fmla="*/ 17896 w 24480"/>
                  <a:gd name="connsiteY15" fmla="*/ 8184 h 24975"/>
                  <a:gd name="connsiteX16" fmla="*/ 17980 w 24480"/>
                  <a:gd name="connsiteY16" fmla="*/ 9197 h 24975"/>
                  <a:gd name="connsiteX17" fmla="*/ 17980 w 24480"/>
                  <a:gd name="connsiteY17" fmla="*/ 10294 h 24975"/>
                  <a:gd name="connsiteX18" fmla="*/ 17812 w 24480"/>
                  <a:gd name="connsiteY18" fmla="*/ 11813 h 24975"/>
                  <a:gd name="connsiteX19" fmla="*/ 17896 w 24480"/>
                  <a:gd name="connsiteY19" fmla="*/ 12994 h 24975"/>
                  <a:gd name="connsiteX20" fmla="*/ 18149 w 24480"/>
                  <a:gd name="connsiteY20" fmla="*/ 13922 h 24975"/>
                  <a:gd name="connsiteX21" fmla="*/ 18740 w 24480"/>
                  <a:gd name="connsiteY21" fmla="*/ 14934 h 24975"/>
                  <a:gd name="connsiteX22" fmla="*/ 19837 w 24480"/>
                  <a:gd name="connsiteY22" fmla="*/ 16875 h 24975"/>
                  <a:gd name="connsiteX23" fmla="*/ 20175 w 24480"/>
                  <a:gd name="connsiteY23" fmla="*/ 16959 h 24975"/>
                  <a:gd name="connsiteX24" fmla="*/ 20597 w 24480"/>
                  <a:gd name="connsiteY24" fmla="*/ 17719 h 24975"/>
                  <a:gd name="connsiteX25" fmla="*/ 21019 w 24480"/>
                  <a:gd name="connsiteY25" fmla="*/ 17972 h 24975"/>
                  <a:gd name="connsiteX26" fmla="*/ 21272 w 24480"/>
                  <a:gd name="connsiteY26" fmla="*/ 19322 h 24975"/>
                  <a:gd name="connsiteX27" fmla="*/ 20428 w 24480"/>
                  <a:gd name="connsiteY27" fmla="*/ 18984 h 24975"/>
                  <a:gd name="connsiteX28" fmla="*/ 20006 w 24480"/>
                  <a:gd name="connsiteY28" fmla="*/ 18900 h 24975"/>
                  <a:gd name="connsiteX29" fmla="*/ 19500 w 24480"/>
                  <a:gd name="connsiteY29" fmla="*/ 19069 h 24975"/>
                  <a:gd name="connsiteX30" fmla="*/ 18740 w 24480"/>
                  <a:gd name="connsiteY30" fmla="*/ 18900 h 24975"/>
                  <a:gd name="connsiteX31" fmla="*/ 18402 w 24480"/>
                  <a:gd name="connsiteY31" fmla="*/ 19069 h 24975"/>
                  <a:gd name="connsiteX32" fmla="*/ 17727 w 24480"/>
                  <a:gd name="connsiteY32" fmla="*/ 18984 h 24975"/>
                  <a:gd name="connsiteX33" fmla="*/ 16630 w 24480"/>
                  <a:gd name="connsiteY33" fmla="*/ 18394 h 24975"/>
                  <a:gd name="connsiteX34" fmla="*/ 16123 w 24480"/>
                  <a:gd name="connsiteY34" fmla="*/ 18309 h 24975"/>
                  <a:gd name="connsiteX35" fmla="*/ 15279 w 24480"/>
                  <a:gd name="connsiteY35" fmla="*/ 17888 h 24975"/>
                  <a:gd name="connsiteX36" fmla="*/ 14604 w 24480"/>
                  <a:gd name="connsiteY36" fmla="*/ 17634 h 24975"/>
                  <a:gd name="connsiteX37" fmla="*/ 12915 w 24480"/>
                  <a:gd name="connsiteY37" fmla="*/ 13753 h 24975"/>
                  <a:gd name="connsiteX38" fmla="*/ 12662 w 24480"/>
                  <a:gd name="connsiteY38" fmla="*/ 12488 h 24975"/>
                  <a:gd name="connsiteX39" fmla="*/ 12493 w 24480"/>
                  <a:gd name="connsiteY39" fmla="*/ 10969 h 24975"/>
                  <a:gd name="connsiteX40" fmla="*/ 11649 w 24480"/>
                  <a:gd name="connsiteY40" fmla="*/ 8269 h 24975"/>
                  <a:gd name="connsiteX41" fmla="*/ 11143 w 24480"/>
                  <a:gd name="connsiteY41" fmla="*/ 8269 h 24975"/>
                  <a:gd name="connsiteX42" fmla="*/ 10721 w 24480"/>
                  <a:gd name="connsiteY42" fmla="*/ 7763 h 24975"/>
                  <a:gd name="connsiteX43" fmla="*/ 10805 w 24480"/>
                  <a:gd name="connsiteY43" fmla="*/ 6159 h 24975"/>
                  <a:gd name="connsiteX44" fmla="*/ 11058 w 24480"/>
                  <a:gd name="connsiteY44" fmla="*/ 5906 h 24975"/>
                  <a:gd name="connsiteX45" fmla="*/ 10636 w 24480"/>
                  <a:gd name="connsiteY45" fmla="*/ 4725 h 24975"/>
                  <a:gd name="connsiteX46" fmla="*/ 10299 w 24480"/>
                  <a:gd name="connsiteY46" fmla="*/ 3628 h 24975"/>
                  <a:gd name="connsiteX47" fmla="*/ 10552 w 24480"/>
                  <a:gd name="connsiteY47" fmla="*/ 2700 h 24975"/>
                  <a:gd name="connsiteX48" fmla="*/ 10383 w 24480"/>
                  <a:gd name="connsiteY48" fmla="*/ 1097 h 24975"/>
                  <a:gd name="connsiteX49" fmla="*/ 10890 w 24480"/>
                  <a:gd name="connsiteY49" fmla="*/ 1181 h 24975"/>
                  <a:gd name="connsiteX50" fmla="*/ 11565 w 24480"/>
                  <a:gd name="connsiteY50" fmla="*/ 1603 h 24975"/>
                  <a:gd name="connsiteX51" fmla="*/ 13000 w 24480"/>
                  <a:gd name="connsiteY51" fmla="*/ 2278 h 24975"/>
                  <a:gd name="connsiteX52" fmla="*/ 16545 w 24480"/>
                  <a:gd name="connsiteY52" fmla="*/ 5822 h 24975"/>
                  <a:gd name="connsiteX53" fmla="*/ 16630 w 24480"/>
                  <a:gd name="connsiteY53" fmla="*/ 5063 h 24975"/>
                  <a:gd name="connsiteX54" fmla="*/ 13000 w 24480"/>
                  <a:gd name="connsiteY54" fmla="*/ 1772 h 24975"/>
                  <a:gd name="connsiteX55" fmla="*/ 10130 w 24480"/>
                  <a:gd name="connsiteY55" fmla="*/ 253 h 24975"/>
                  <a:gd name="connsiteX56" fmla="*/ 8526 w 24480"/>
                  <a:gd name="connsiteY56" fmla="*/ 0 h 24975"/>
                  <a:gd name="connsiteX57" fmla="*/ 6162 w 24480"/>
                  <a:gd name="connsiteY57" fmla="*/ 675 h 24975"/>
                  <a:gd name="connsiteX58" fmla="*/ 2279 w 24480"/>
                  <a:gd name="connsiteY58" fmla="*/ 2784 h 24975"/>
                  <a:gd name="connsiteX59" fmla="*/ 1182 w 24480"/>
                  <a:gd name="connsiteY59" fmla="*/ 3881 h 24975"/>
                  <a:gd name="connsiteX60" fmla="*/ 338 w 24480"/>
                  <a:gd name="connsiteY60" fmla="*/ 5316 h 24975"/>
                  <a:gd name="connsiteX61" fmla="*/ 0 w 24480"/>
                  <a:gd name="connsiteY61" fmla="*/ 6666 h 24975"/>
                  <a:gd name="connsiteX62" fmla="*/ 338 w 24480"/>
                  <a:gd name="connsiteY62" fmla="*/ 8438 h 24975"/>
                  <a:gd name="connsiteX63" fmla="*/ 1013 w 24480"/>
                  <a:gd name="connsiteY63" fmla="*/ 9956 h 24975"/>
                  <a:gd name="connsiteX64" fmla="*/ 2026 w 24480"/>
                  <a:gd name="connsiteY64" fmla="*/ 11222 h 24975"/>
                  <a:gd name="connsiteX65" fmla="*/ 4221 w 24480"/>
                  <a:gd name="connsiteY65" fmla="*/ 12994 h 24975"/>
                  <a:gd name="connsiteX66" fmla="*/ 6162 w 24480"/>
                  <a:gd name="connsiteY66" fmla="*/ 14344 h 24975"/>
                  <a:gd name="connsiteX67" fmla="*/ 7344 w 24480"/>
                  <a:gd name="connsiteY67" fmla="*/ 15441 h 24975"/>
                  <a:gd name="connsiteX68" fmla="*/ 8357 w 24480"/>
                  <a:gd name="connsiteY68" fmla="*/ 16706 h 24975"/>
                  <a:gd name="connsiteX69" fmla="*/ 9286 w 24480"/>
                  <a:gd name="connsiteY69" fmla="*/ 18647 h 24975"/>
                  <a:gd name="connsiteX70" fmla="*/ 10721 w 24480"/>
                  <a:gd name="connsiteY70" fmla="*/ 20166 h 24975"/>
                  <a:gd name="connsiteX71" fmla="*/ 11312 w 24480"/>
                  <a:gd name="connsiteY71" fmla="*/ 20081 h 24975"/>
                  <a:gd name="connsiteX72" fmla="*/ 13506 w 24480"/>
                  <a:gd name="connsiteY72" fmla="*/ 19659 h 24975"/>
                  <a:gd name="connsiteX73" fmla="*/ 14773 w 24480"/>
                  <a:gd name="connsiteY73" fmla="*/ 19659 h 24975"/>
                  <a:gd name="connsiteX74" fmla="*/ 16123 w 24480"/>
                  <a:gd name="connsiteY74" fmla="*/ 19997 h 24975"/>
                  <a:gd name="connsiteX75" fmla="*/ 17558 w 24480"/>
                  <a:gd name="connsiteY75" fmla="*/ 20419 h 24975"/>
                  <a:gd name="connsiteX76" fmla="*/ 18487 w 24480"/>
                  <a:gd name="connsiteY76" fmla="*/ 21009 h 24975"/>
                  <a:gd name="connsiteX77" fmla="*/ 19415 w 24480"/>
                  <a:gd name="connsiteY77" fmla="*/ 21684 h 24975"/>
                  <a:gd name="connsiteX78" fmla="*/ 21695 w 24480"/>
                  <a:gd name="connsiteY78" fmla="*/ 24131 h 24975"/>
                  <a:gd name="connsiteX79" fmla="*/ 22370 w 24480"/>
                  <a:gd name="connsiteY79" fmla="*/ 24638 h 24975"/>
                  <a:gd name="connsiteX80" fmla="*/ 22623 w 24480"/>
                  <a:gd name="connsiteY80" fmla="*/ 24638 h 24975"/>
                  <a:gd name="connsiteX81" fmla="*/ 23552 w 24480"/>
                  <a:gd name="connsiteY81" fmla="*/ 24975 h 24975"/>
                  <a:gd name="connsiteX82" fmla="*/ 24227 w 24480"/>
                  <a:gd name="connsiteY82" fmla="*/ 24806 h 24975"/>
                  <a:gd name="connsiteX83" fmla="*/ 24480 w 24480"/>
                  <a:gd name="connsiteY83" fmla="*/ 24553 h 24975"/>
                  <a:gd name="connsiteX84" fmla="*/ 24396 w 24480"/>
                  <a:gd name="connsiteY84" fmla="*/ 23034 h 24975"/>
                  <a:gd name="connsiteX85" fmla="*/ 23720 w 24480"/>
                  <a:gd name="connsiteY85" fmla="*/ 21094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4480" h="24975">
                    <a:moveTo>
                      <a:pt x="23720" y="21094"/>
                    </a:moveTo>
                    <a:lnTo>
                      <a:pt x="23130" y="19828"/>
                    </a:lnTo>
                    <a:lnTo>
                      <a:pt x="21948" y="18816"/>
                    </a:lnTo>
                    <a:lnTo>
                      <a:pt x="20344" y="16706"/>
                    </a:lnTo>
                    <a:lnTo>
                      <a:pt x="19162" y="14850"/>
                    </a:lnTo>
                    <a:lnTo>
                      <a:pt x="18571" y="13584"/>
                    </a:lnTo>
                    <a:lnTo>
                      <a:pt x="18318" y="12403"/>
                    </a:lnTo>
                    <a:lnTo>
                      <a:pt x="18234" y="11053"/>
                    </a:lnTo>
                    <a:lnTo>
                      <a:pt x="18402" y="9872"/>
                    </a:lnTo>
                    <a:lnTo>
                      <a:pt x="18825" y="8353"/>
                    </a:lnTo>
                    <a:lnTo>
                      <a:pt x="18318" y="8016"/>
                    </a:lnTo>
                    <a:lnTo>
                      <a:pt x="17896" y="7510"/>
                    </a:lnTo>
                    <a:lnTo>
                      <a:pt x="17980" y="7341"/>
                    </a:lnTo>
                    <a:lnTo>
                      <a:pt x="17643" y="7088"/>
                    </a:lnTo>
                    <a:lnTo>
                      <a:pt x="17474" y="7425"/>
                    </a:lnTo>
                    <a:lnTo>
                      <a:pt x="17896" y="8184"/>
                    </a:lnTo>
                    <a:lnTo>
                      <a:pt x="17980" y="9197"/>
                    </a:lnTo>
                    <a:lnTo>
                      <a:pt x="17980" y="10294"/>
                    </a:lnTo>
                    <a:lnTo>
                      <a:pt x="17812" y="11813"/>
                    </a:lnTo>
                    <a:lnTo>
                      <a:pt x="17896" y="12994"/>
                    </a:lnTo>
                    <a:lnTo>
                      <a:pt x="18149" y="13922"/>
                    </a:lnTo>
                    <a:lnTo>
                      <a:pt x="18740" y="14934"/>
                    </a:lnTo>
                    <a:lnTo>
                      <a:pt x="19837" y="16875"/>
                    </a:lnTo>
                    <a:lnTo>
                      <a:pt x="20175" y="16959"/>
                    </a:lnTo>
                    <a:lnTo>
                      <a:pt x="20597" y="17719"/>
                    </a:lnTo>
                    <a:lnTo>
                      <a:pt x="21019" y="17972"/>
                    </a:lnTo>
                    <a:lnTo>
                      <a:pt x="21272" y="19322"/>
                    </a:lnTo>
                    <a:lnTo>
                      <a:pt x="20428" y="18984"/>
                    </a:lnTo>
                    <a:lnTo>
                      <a:pt x="20006" y="18900"/>
                    </a:lnTo>
                    <a:lnTo>
                      <a:pt x="19500" y="19069"/>
                    </a:lnTo>
                    <a:lnTo>
                      <a:pt x="18740" y="18900"/>
                    </a:lnTo>
                    <a:lnTo>
                      <a:pt x="18402" y="19069"/>
                    </a:lnTo>
                    <a:lnTo>
                      <a:pt x="17727" y="18984"/>
                    </a:lnTo>
                    <a:lnTo>
                      <a:pt x="16630" y="18394"/>
                    </a:lnTo>
                    <a:lnTo>
                      <a:pt x="16123" y="18309"/>
                    </a:lnTo>
                    <a:lnTo>
                      <a:pt x="15279" y="17888"/>
                    </a:lnTo>
                    <a:lnTo>
                      <a:pt x="14604" y="17634"/>
                    </a:lnTo>
                    <a:lnTo>
                      <a:pt x="12915" y="13753"/>
                    </a:lnTo>
                    <a:lnTo>
                      <a:pt x="12662" y="12488"/>
                    </a:lnTo>
                    <a:lnTo>
                      <a:pt x="12493" y="10969"/>
                    </a:lnTo>
                    <a:lnTo>
                      <a:pt x="11649" y="8269"/>
                    </a:lnTo>
                    <a:lnTo>
                      <a:pt x="11143" y="8269"/>
                    </a:lnTo>
                    <a:lnTo>
                      <a:pt x="10721" y="7763"/>
                    </a:lnTo>
                    <a:lnTo>
                      <a:pt x="10805" y="6159"/>
                    </a:lnTo>
                    <a:lnTo>
                      <a:pt x="11058" y="5906"/>
                    </a:lnTo>
                    <a:lnTo>
                      <a:pt x="10636" y="4725"/>
                    </a:lnTo>
                    <a:lnTo>
                      <a:pt x="10299" y="3628"/>
                    </a:lnTo>
                    <a:lnTo>
                      <a:pt x="10552" y="2700"/>
                    </a:lnTo>
                    <a:lnTo>
                      <a:pt x="10383" y="1097"/>
                    </a:lnTo>
                    <a:lnTo>
                      <a:pt x="10890" y="1181"/>
                    </a:lnTo>
                    <a:lnTo>
                      <a:pt x="11565" y="1603"/>
                    </a:lnTo>
                    <a:lnTo>
                      <a:pt x="13000" y="2278"/>
                    </a:lnTo>
                    <a:lnTo>
                      <a:pt x="16545" y="5822"/>
                    </a:lnTo>
                    <a:lnTo>
                      <a:pt x="16630" y="5063"/>
                    </a:lnTo>
                    <a:lnTo>
                      <a:pt x="13000" y="1772"/>
                    </a:lnTo>
                    <a:lnTo>
                      <a:pt x="10130" y="253"/>
                    </a:lnTo>
                    <a:lnTo>
                      <a:pt x="8526" y="0"/>
                    </a:lnTo>
                    <a:lnTo>
                      <a:pt x="6162" y="675"/>
                    </a:lnTo>
                    <a:lnTo>
                      <a:pt x="2279" y="2784"/>
                    </a:lnTo>
                    <a:lnTo>
                      <a:pt x="1182" y="3881"/>
                    </a:lnTo>
                    <a:lnTo>
                      <a:pt x="338" y="5316"/>
                    </a:lnTo>
                    <a:lnTo>
                      <a:pt x="0" y="6666"/>
                    </a:lnTo>
                    <a:lnTo>
                      <a:pt x="338" y="8438"/>
                    </a:lnTo>
                    <a:lnTo>
                      <a:pt x="1013" y="9956"/>
                    </a:lnTo>
                    <a:lnTo>
                      <a:pt x="2026" y="11222"/>
                    </a:lnTo>
                    <a:lnTo>
                      <a:pt x="4221" y="12994"/>
                    </a:lnTo>
                    <a:lnTo>
                      <a:pt x="6162" y="14344"/>
                    </a:lnTo>
                    <a:lnTo>
                      <a:pt x="7344" y="15441"/>
                    </a:lnTo>
                    <a:lnTo>
                      <a:pt x="8357" y="16706"/>
                    </a:lnTo>
                    <a:lnTo>
                      <a:pt x="9286" y="18647"/>
                    </a:lnTo>
                    <a:lnTo>
                      <a:pt x="10721" y="20166"/>
                    </a:lnTo>
                    <a:lnTo>
                      <a:pt x="11312" y="20081"/>
                    </a:lnTo>
                    <a:lnTo>
                      <a:pt x="13506" y="19659"/>
                    </a:lnTo>
                    <a:lnTo>
                      <a:pt x="14773" y="19659"/>
                    </a:lnTo>
                    <a:lnTo>
                      <a:pt x="16123" y="19997"/>
                    </a:lnTo>
                    <a:lnTo>
                      <a:pt x="17558" y="20419"/>
                    </a:lnTo>
                    <a:lnTo>
                      <a:pt x="18487" y="21009"/>
                    </a:lnTo>
                    <a:lnTo>
                      <a:pt x="19415" y="21684"/>
                    </a:lnTo>
                    <a:lnTo>
                      <a:pt x="21695" y="24131"/>
                    </a:lnTo>
                    <a:lnTo>
                      <a:pt x="22370" y="24638"/>
                    </a:lnTo>
                    <a:lnTo>
                      <a:pt x="22623" y="24638"/>
                    </a:lnTo>
                    <a:lnTo>
                      <a:pt x="23552" y="24975"/>
                    </a:lnTo>
                    <a:lnTo>
                      <a:pt x="24227" y="24806"/>
                    </a:lnTo>
                    <a:lnTo>
                      <a:pt x="24480" y="24553"/>
                    </a:lnTo>
                    <a:lnTo>
                      <a:pt x="24396" y="23034"/>
                    </a:lnTo>
                    <a:lnTo>
                      <a:pt x="23720" y="21094"/>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65" name="Freeform 56">
                <a:extLst>
                  <a:ext uri="{FF2B5EF4-FFF2-40B4-BE49-F238E27FC236}">
                    <a16:creationId xmlns:a16="http://schemas.microsoft.com/office/drawing/2014/main" id="{D30D6C0A-72CB-5785-0083-132BB2D0F135}"/>
                  </a:ext>
                </a:extLst>
              </p:cNvPr>
              <p:cNvSpPr/>
              <p:nvPr/>
            </p:nvSpPr>
            <p:spPr>
              <a:xfrm>
                <a:off x="6981851" y="3179626"/>
                <a:ext cx="22201" cy="17803"/>
              </a:xfrm>
              <a:custGeom>
                <a:avLst/>
                <a:gdLst>
                  <a:gd name="connsiteX0" fmla="*/ 21441 w 22201"/>
                  <a:gd name="connsiteY0" fmla="*/ 11391 h 17803"/>
                  <a:gd name="connsiteX1" fmla="*/ 20850 w 22201"/>
                  <a:gd name="connsiteY1" fmla="*/ 11475 h 17803"/>
                  <a:gd name="connsiteX2" fmla="*/ 20344 w 22201"/>
                  <a:gd name="connsiteY2" fmla="*/ 11222 h 17803"/>
                  <a:gd name="connsiteX3" fmla="*/ 20006 w 22201"/>
                  <a:gd name="connsiteY3" fmla="*/ 10800 h 17803"/>
                  <a:gd name="connsiteX4" fmla="*/ 17643 w 22201"/>
                  <a:gd name="connsiteY4" fmla="*/ 9197 h 17803"/>
                  <a:gd name="connsiteX5" fmla="*/ 16883 w 22201"/>
                  <a:gd name="connsiteY5" fmla="*/ 8944 h 17803"/>
                  <a:gd name="connsiteX6" fmla="*/ 16208 w 22201"/>
                  <a:gd name="connsiteY6" fmla="*/ 8691 h 17803"/>
                  <a:gd name="connsiteX7" fmla="*/ 15533 w 22201"/>
                  <a:gd name="connsiteY7" fmla="*/ 8184 h 17803"/>
                  <a:gd name="connsiteX8" fmla="*/ 15026 w 22201"/>
                  <a:gd name="connsiteY8" fmla="*/ 7931 h 17803"/>
                  <a:gd name="connsiteX9" fmla="*/ 14604 w 22201"/>
                  <a:gd name="connsiteY9" fmla="*/ 8100 h 17803"/>
                  <a:gd name="connsiteX10" fmla="*/ 14182 w 22201"/>
                  <a:gd name="connsiteY10" fmla="*/ 8438 h 17803"/>
                  <a:gd name="connsiteX11" fmla="*/ 14097 w 22201"/>
                  <a:gd name="connsiteY11" fmla="*/ 12066 h 17803"/>
                  <a:gd name="connsiteX12" fmla="*/ 13760 w 22201"/>
                  <a:gd name="connsiteY12" fmla="*/ 12741 h 17803"/>
                  <a:gd name="connsiteX13" fmla="*/ 11396 w 22201"/>
                  <a:gd name="connsiteY13" fmla="*/ 14850 h 17803"/>
                  <a:gd name="connsiteX14" fmla="*/ 10721 w 22201"/>
                  <a:gd name="connsiteY14" fmla="*/ 15103 h 17803"/>
                  <a:gd name="connsiteX15" fmla="*/ 10214 w 22201"/>
                  <a:gd name="connsiteY15" fmla="*/ 15103 h 17803"/>
                  <a:gd name="connsiteX16" fmla="*/ 10045 w 22201"/>
                  <a:gd name="connsiteY16" fmla="*/ 14766 h 17803"/>
                  <a:gd name="connsiteX17" fmla="*/ 9623 w 22201"/>
                  <a:gd name="connsiteY17" fmla="*/ 14766 h 17803"/>
                  <a:gd name="connsiteX18" fmla="*/ 9201 w 22201"/>
                  <a:gd name="connsiteY18" fmla="*/ 14766 h 17803"/>
                  <a:gd name="connsiteX19" fmla="*/ 7766 w 22201"/>
                  <a:gd name="connsiteY19" fmla="*/ 14006 h 17803"/>
                  <a:gd name="connsiteX20" fmla="*/ 8019 w 22201"/>
                  <a:gd name="connsiteY20" fmla="*/ 13669 h 17803"/>
                  <a:gd name="connsiteX21" fmla="*/ 7935 w 22201"/>
                  <a:gd name="connsiteY21" fmla="*/ 13078 h 17803"/>
                  <a:gd name="connsiteX22" fmla="*/ 8779 w 22201"/>
                  <a:gd name="connsiteY22" fmla="*/ 11222 h 17803"/>
                  <a:gd name="connsiteX23" fmla="*/ 8864 w 22201"/>
                  <a:gd name="connsiteY23" fmla="*/ 10294 h 17803"/>
                  <a:gd name="connsiteX24" fmla="*/ 8779 w 22201"/>
                  <a:gd name="connsiteY24" fmla="*/ 9450 h 17803"/>
                  <a:gd name="connsiteX25" fmla="*/ 8526 w 22201"/>
                  <a:gd name="connsiteY25" fmla="*/ 9197 h 17803"/>
                  <a:gd name="connsiteX26" fmla="*/ 6500 w 22201"/>
                  <a:gd name="connsiteY26" fmla="*/ 8522 h 17803"/>
                  <a:gd name="connsiteX27" fmla="*/ 5825 w 22201"/>
                  <a:gd name="connsiteY27" fmla="*/ 8353 h 17803"/>
                  <a:gd name="connsiteX28" fmla="*/ 5403 w 22201"/>
                  <a:gd name="connsiteY28" fmla="*/ 8522 h 17803"/>
                  <a:gd name="connsiteX29" fmla="*/ 5656 w 22201"/>
                  <a:gd name="connsiteY29" fmla="*/ 9197 h 17803"/>
                  <a:gd name="connsiteX30" fmla="*/ 5909 w 22201"/>
                  <a:gd name="connsiteY30" fmla="*/ 10125 h 17803"/>
                  <a:gd name="connsiteX31" fmla="*/ 4981 w 22201"/>
                  <a:gd name="connsiteY31" fmla="*/ 9956 h 17803"/>
                  <a:gd name="connsiteX32" fmla="*/ 4474 w 22201"/>
                  <a:gd name="connsiteY32" fmla="*/ 9872 h 17803"/>
                  <a:gd name="connsiteX33" fmla="*/ 3714 w 22201"/>
                  <a:gd name="connsiteY33" fmla="*/ 10041 h 17803"/>
                  <a:gd name="connsiteX34" fmla="*/ 2870 w 22201"/>
                  <a:gd name="connsiteY34" fmla="*/ 10378 h 17803"/>
                  <a:gd name="connsiteX35" fmla="*/ 2026 w 22201"/>
                  <a:gd name="connsiteY35" fmla="*/ 9113 h 17803"/>
                  <a:gd name="connsiteX36" fmla="*/ 3039 w 22201"/>
                  <a:gd name="connsiteY36" fmla="*/ 6244 h 17803"/>
                  <a:gd name="connsiteX37" fmla="*/ 3039 w 22201"/>
                  <a:gd name="connsiteY37" fmla="*/ 5653 h 17803"/>
                  <a:gd name="connsiteX38" fmla="*/ 1942 w 22201"/>
                  <a:gd name="connsiteY38" fmla="*/ 5231 h 17803"/>
                  <a:gd name="connsiteX39" fmla="*/ 2110 w 22201"/>
                  <a:gd name="connsiteY39" fmla="*/ 4809 h 17803"/>
                  <a:gd name="connsiteX40" fmla="*/ 2195 w 22201"/>
                  <a:gd name="connsiteY40" fmla="*/ 4388 h 17803"/>
                  <a:gd name="connsiteX41" fmla="*/ 2364 w 22201"/>
                  <a:gd name="connsiteY41" fmla="*/ 4134 h 17803"/>
                  <a:gd name="connsiteX42" fmla="*/ 2448 w 22201"/>
                  <a:gd name="connsiteY42" fmla="*/ 3628 h 17803"/>
                  <a:gd name="connsiteX43" fmla="*/ 2870 w 22201"/>
                  <a:gd name="connsiteY43" fmla="*/ 3122 h 17803"/>
                  <a:gd name="connsiteX44" fmla="*/ 3546 w 22201"/>
                  <a:gd name="connsiteY44" fmla="*/ 3375 h 17803"/>
                  <a:gd name="connsiteX45" fmla="*/ 4474 w 22201"/>
                  <a:gd name="connsiteY45" fmla="*/ 3881 h 17803"/>
                  <a:gd name="connsiteX46" fmla="*/ 4727 w 22201"/>
                  <a:gd name="connsiteY46" fmla="*/ 4303 h 17803"/>
                  <a:gd name="connsiteX47" fmla="*/ 4643 w 22201"/>
                  <a:gd name="connsiteY47" fmla="*/ 4725 h 17803"/>
                  <a:gd name="connsiteX48" fmla="*/ 5234 w 22201"/>
                  <a:gd name="connsiteY48" fmla="*/ 4809 h 17803"/>
                  <a:gd name="connsiteX49" fmla="*/ 5487 w 22201"/>
                  <a:gd name="connsiteY49" fmla="*/ 5316 h 17803"/>
                  <a:gd name="connsiteX50" fmla="*/ 5825 w 22201"/>
                  <a:gd name="connsiteY50" fmla="*/ 6412 h 17803"/>
                  <a:gd name="connsiteX51" fmla="*/ 5825 w 22201"/>
                  <a:gd name="connsiteY51" fmla="*/ 6581 h 17803"/>
                  <a:gd name="connsiteX52" fmla="*/ 6162 w 22201"/>
                  <a:gd name="connsiteY52" fmla="*/ 6666 h 17803"/>
                  <a:gd name="connsiteX53" fmla="*/ 6331 w 22201"/>
                  <a:gd name="connsiteY53" fmla="*/ 6919 h 17803"/>
                  <a:gd name="connsiteX54" fmla="*/ 6331 w 22201"/>
                  <a:gd name="connsiteY54" fmla="*/ 7425 h 17803"/>
                  <a:gd name="connsiteX55" fmla="*/ 6585 w 22201"/>
                  <a:gd name="connsiteY55" fmla="*/ 7762 h 17803"/>
                  <a:gd name="connsiteX56" fmla="*/ 7175 w 22201"/>
                  <a:gd name="connsiteY56" fmla="*/ 7847 h 17803"/>
                  <a:gd name="connsiteX57" fmla="*/ 7851 w 22201"/>
                  <a:gd name="connsiteY57" fmla="*/ 8522 h 17803"/>
                  <a:gd name="connsiteX58" fmla="*/ 8273 w 22201"/>
                  <a:gd name="connsiteY58" fmla="*/ 8691 h 17803"/>
                  <a:gd name="connsiteX59" fmla="*/ 8610 w 22201"/>
                  <a:gd name="connsiteY59" fmla="*/ 8606 h 17803"/>
                  <a:gd name="connsiteX60" fmla="*/ 8695 w 22201"/>
                  <a:gd name="connsiteY60" fmla="*/ 8100 h 17803"/>
                  <a:gd name="connsiteX61" fmla="*/ 8019 w 22201"/>
                  <a:gd name="connsiteY61" fmla="*/ 6244 h 17803"/>
                  <a:gd name="connsiteX62" fmla="*/ 7682 w 22201"/>
                  <a:gd name="connsiteY62" fmla="*/ 5737 h 17803"/>
                  <a:gd name="connsiteX63" fmla="*/ 7682 w 22201"/>
                  <a:gd name="connsiteY63" fmla="*/ 5316 h 17803"/>
                  <a:gd name="connsiteX64" fmla="*/ 8019 w 22201"/>
                  <a:gd name="connsiteY64" fmla="*/ 5400 h 17803"/>
                  <a:gd name="connsiteX65" fmla="*/ 8104 w 22201"/>
                  <a:gd name="connsiteY65" fmla="*/ 5231 h 17803"/>
                  <a:gd name="connsiteX66" fmla="*/ 8273 w 22201"/>
                  <a:gd name="connsiteY66" fmla="*/ 5147 h 17803"/>
                  <a:gd name="connsiteX67" fmla="*/ 8188 w 22201"/>
                  <a:gd name="connsiteY67" fmla="*/ 3797 h 17803"/>
                  <a:gd name="connsiteX68" fmla="*/ 8104 w 22201"/>
                  <a:gd name="connsiteY68" fmla="*/ 3713 h 17803"/>
                  <a:gd name="connsiteX69" fmla="*/ 7513 w 22201"/>
                  <a:gd name="connsiteY69" fmla="*/ 2700 h 17803"/>
                  <a:gd name="connsiteX70" fmla="*/ 6838 w 22201"/>
                  <a:gd name="connsiteY70" fmla="*/ 2109 h 17803"/>
                  <a:gd name="connsiteX71" fmla="*/ 5825 w 22201"/>
                  <a:gd name="connsiteY71" fmla="*/ 1772 h 17803"/>
                  <a:gd name="connsiteX72" fmla="*/ 3377 w 22201"/>
                  <a:gd name="connsiteY72" fmla="*/ 253 h 17803"/>
                  <a:gd name="connsiteX73" fmla="*/ 2026 w 22201"/>
                  <a:gd name="connsiteY73" fmla="*/ 0 h 17803"/>
                  <a:gd name="connsiteX74" fmla="*/ 1097 w 22201"/>
                  <a:gd name="connsiteY74" fmla="*/ 169 h 17803"/>
                  <a:gd name="connsiteX75" fmla="*/ 253 w 22201"/>
                  <a:gd name="connsiteY75" fmla="*/ 1266 h 17803"/>
                  <a:gd name="connsiteX76" fmla="*/ 0 w 22201"/>
                  <a:gd name="connsiteY76" fmla="*/ 2616 h 17803"/>
                  <a:gd name="connsiteX77" fmla="*/ 338 w 22201"/>
                  <a:gd name="connsiteY77" fmla="*/ 4050 h 17803"/>
                  <a:gd name="connsiteX78" fmla="*/ 760 w 22201"/>
                  <a:gd name="connsiteY78" fmla="*/ 5231 h 17803"/>
                  <a:gd name="connsiteX79" fmla="*/ 1097 w 22201"/>
                  <a:gd name="connsiteY79" fmla="*/ 5991 h 17803"/>
                  <a:gd name="connsiteX80" fmla="*/ 1435 w 22201"/>
                  <a:gd name="connsiteY80" fmla="*/ 7509 h 17803"/>
                  <a:gd name="connsiteX81" fmla="*/ 1435 w 22201"/>
                  <a:gd name="connsiteY81" fmla="*/ 8944 h 17803"/>
                  <a:gd name="connsiteX82" fmla="*/ 2364 w 22201"/>
                  <a:gd name="connsiteY82" fmla="*/ 10631 h 17803"/>
                  <a:gd name="connsiteX83" fmla="*/ 3377 w 22201"/>
                  <a:gd name="connsiteY83" fmla="*/ 12319 h 17803"/>
                  <a:gd name="connsiteX84" fmla="*/ 3714 w 22201"/>
                  <a:gd name="connsiteY84" fmla="*/ 12234 h 17803"/>
                  <a:gd name="connsiteX85" fmla="*/ 4221 w 22201"/>
                  <a:gd name="connsiteY85" fmla="*/ 12234 h 17803"/>
                  <a:gd name="connsiteX86" fmla="*/ 4643 w 22201"/>
                  <a:gd name="connsiteY86" fmla="*/ 12572 h 17803"/>
                  <a:gd name="connsiteX87" fmla="*/ 5234 w 22201"/>
                  <a:gd name="connsiteY87" fmla="*/ 13416 h 17803"/>
                  <a:gd name="connsiteX88" fmla="*/ 5825 w 22201"/>
                  <a:gd name="connsiteY88" fmla="*/ 14259 h 17803"/>
                  <a:gd name="connsiteX89" fmla="*/ 6669 w 22201"/>
                  <a:gd name="connsiteY89" fmla="*/ 14850 h 17803"/>
                  <a:gd name="connsiteX90" fmla="*/ 7598 w 22201"/>
                  <a:gd name="connsiteY90" fmla="*/ 15947 h 17803"/>
                  <a:gd name="connsiteX91" fmla="*/ 8779 w 22201"/>
                  <a:gd name="connsiteY91" fmla="*/ 16622 h 17803"/>
                  <a:gd name="connsiteX92" fmla="*/ 9117 w 22201"/>
                  <a:gd name="connsiteY92" fmla="*/ 16706 h 17803"/>
                  <a:gd name="connsiteX93" fmla="*/ 9623 w 22201"/>
                  <a:gd name="connsiteY93" fmla="*/ 17212 h 17803"/>
                  <a:gd name="connsiteX94" fmla="*/ 10045 w 22201"/>
                  <a:gd name="connsiteY94" fmla="*/ 17803 h 17803"/>
                  <a:gd name="connsiteX95" fmla="*/ 10468 w 22201"/>
                  <a:gd name="connsiteY95" fmla="*/ 17719 h 17803"/>
                  <a:gd name="connsiteX96" fmla="*/ 11227 w 22201"/>
                  <a:gd name="connsiteY96" fmla="*/ 16706 h 17803"/>
                  <a:gd name="connsiteX97" fmla="*/ 12578 w 22201"/>
                  <a:gd name="connsiteY97" fmla="*/ 15778 h 17803"/>
                  <a:gd name="connsiteX98" fmla="*/ 14097 w 22201"/>
                  <a:gd name="connsiteY98" fmla="*/ 15019 h 17803"/>
                  <a:gd name="connsiteX99" fmla="*/ 14435 w 22201"/>
                  <a:gd name="connsiteY99" fmla="*/ 14681 h 17803"/>
                  <a:gd name="connsiteX100" fmla="*/ 14351 w 22201"/>
                  <a:gd name="connsiteY100" fmla="*/ 14259 h 17803"/>
                  <a:gd name="connsiteX101" fmla="*/ 13844 w 22201"/>
                  <a:gd name="connsiteY101" fmla="*/ 13922 h 17803"/>
                  <a:gd name="connsiteX102" fmla="*/ 13506 w 22201"/>
                  <a:gd name="connsiteY102" fmla="*/ 13584 h 17803"/>
                  <a:gd name="connsiteX103" fmla="*/ 13675 w 22201"/>
                  <a:gd name="connsiteY103" fmla="*/ 13162 h 17803"/>
                  <a:gd name="connsiteX104" fmla="*/ 14857 w 22201"/>
                  <a:gd name="connsiteY104" fmla="*/ 12150 h 17803"/>
                  <a:gd name="connsiteX105" fmla="*/ 15279 w 22201"/>
                  <a:gd name="connsiteY105" fmla="*/ 12150 h 17803"/>
                  <a:gd name="connsiteX106" fmla="*/ 15786 w 22201"/>
                  <a:gd name="connsiteY106" fmla="*/ 12319 h 17803"/>
                  <a:gd name="connsiteX107" fmla="*/ 16292 w 22201"/>
                  <a:gd name="connsiteY107" fmla="*/ 12234 h 17803"/>
                  <a:gd name="connsiteX108" fmla="*/ 16630 w 22201"/>
                  <a:gd name="connsiteY108" fmla="*/ 12066 h 17803"/>
                  <a:gd name="connsiteX109" fmla="*/ 16967 w 22201"/>
                  <a:gd name="connsiteY109" fmla="*/ 12150 h 17803"/>
                  <a:gd name="connsiteX110" fmla="*/ 17390 w 22201"/>
                  <a:gd name="connsiteY110" fmla="*/ 12319 h 17803"/>
                  <a:gd name="connsiteX111" fmla="*/ 17980 w 22201"/>
                  <a:gd name="connsiteY111" fmla="*/ 12825 h 17803"/>
                  <a:gd name="connsiteX112" fmla="*/ 18993 w 22201"/>
                  <a:gd name="connsiteY112" fmla="*/ 12741 h 17803"/>
                  <a:gd name="connsiteX113" fmla="*/ 19837 w 22201"/>
                  <a:gd name="connsiteY113" fmla="*/ 12403 h 17803"/>
                  <a:gd name="connsiteX114" fmla="*/ 21188 w 22201"/>
                  <a:gd name="connsiteY114" fmla="*/ 12234 h 17803"/>
                  <a:gd name="connsiteX115" fmla="*/ 22201 w 22201"/>
                  <a:gd name="connsiteY115" fmla="*/ 12066 h 17803"/>
                  <a:gd name="connsiteX116" fmla="*/ 22032 w 22201"/>
                  <a:gd name="connsiteY116" fmla="*/ 11728 h 17803"/>
                  <a:gd name="connsiteX117" fmla="*/ 21441 w 22201"/>
                  <a:gd name="connsiteY117" fmla="*/ 11391 h 1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2201" h="17803">
                    <a:moveTo>
                      <a:pt x="21441" y="11391"/>
                    </a:moveTo>
                    <a:lnTo>
                      <a:pt x="20850" y="11475"/>
                    </a:lnTo>
                    <a:lnTo>
                      <a:pt x="20344" y="11222"/>
                    </a:lnTo>
                    <a:lnTo>
                      <a:pt x="20006" y="10800"/>
                    </a:lnTo>
                    <a:lnTo>
                      <a:pt x="17643" y="9197"/>
                    </a:lnTo>
                    <a:lnTo>
                      <a:pt x="16883" y="8944"/>
                    </a:lnTo>
                    <a:lnTo>
                      <a:pt x="16208" y="8691"/>
                    </a:lnTo>
                    <a:lnTo>
                      <a:pt x="15533" y="8184"/>
                    </a:lnTo>
                    <a:lnTo>
                      <a:pt x="15026" y="7931"/>
                    </a:lnTo>
                    <a:lnTo>
                      <a:pt x="14604" y="8100"/>
                    </a:lnTo>
                    <a:lnTo>
                      <a:pt x="14182" y="8438"/>
                    </a:lnTo>
                    <a:lnTo>
                      <a:pt x="14097" y="12066"/>
                    </a:lnTo>
                    <a:lnTo>
                      <a:pt x="13760" y="12741"/>
                    </a:lnTo>
                    <a:lnTo>
                      <a:pt x="11396" y="14850"/>
                    </a:lnTo>
                    <a:lnTo>
                      <a:pt x="10721" y="15103"/>
                    </a:lnTo>
                    <a:lnTo>
                      <a:pt x="10214" y="15103"/>
                    </a:lnTo>
                    <a:lnTo>
                      <a:pt x="10045" y="14766"/>
                    </a:lnTo>
                    <a:lnTo>
                      <a:pt x="9623" y="14766"/>
                    </a:lnTo>
                    <a:lnTo>
                      <a:pt x="9201" y="14766"/>
                    </a:lnTo>
                    <a:lnTo>
                      <a:pt x="7766" y="14006"/>
                    </a:lnTo>
                    <a:lnTo>
                      <a:pt x="8019" y="13669"/>
                    </a:lnTo>
                    <a:lnTo>
                      <a:pt x="7935" y="13078"/>
                    </a:lnTo>
                    <a:lnTo>
                      <a:pt x="8779" y="11222"/>
                    </a:lnTo>
                    <a:lnTo>
                      <a:pt x="8864" y="10294"/>
                    </a:lnTo>
                    <a:lnTo>
                      <a:pt x="8779" y="9450"/>
                    </a:lnTo>
                    <a:lnTo>
                      <a:pt x="8526" y="9197"/>
                    </a:lnTo>
                    <a:lnTo>
                      <a:pt x="6500" y="8522"/>
                    </a:lnTo>
                    <a:lnTo>
                      <a:pt x="5825" y="8353"/>
                    </a:lnTo>
                    <a:lnTo>
                      <a:pt x="5403" y="8522"/>
                    </a:lnTo>
                    <a:lnTo>
                      <a:pt x="5656" y="9197"/>
                    </a:lnTo>
                    <a:lnTo>
                      <a:pt x="5909" y="10125"/>
                    </a:lnTo>
                    <a:lnTo>
                      <a:pt x="4981" y="9956"/>
                    </a:lnTo>
                    <a:lnTo>
                      <a:pt x="4474" y="9872"/>
                    </a:lnTo>
                    <a:lnTo>
                      <a:pt x="3714" y="10041"/>
                    </a:lnTo>
                    <a:lnTo>
                      <a:pt x="2870" y="10378"/>
                    </a:lnTo>
                    <a:lnTo>
                      <a:pt x="2026" y="9113"/>
                    </a:lnTo>
                    <a:lnTo>
                      <a:pt x="3039" y="6244"/>
                    </a:lnTo>
                    <a:lnTo>
                      <a:pt x="3039" y="5653"/>
                    </a:lnTo>
                    <a:lnTo>
                      <a:pt x="1942" y="5231"/>
                    </a:lnTo>
                    <a:lnTo>
                      <a:pt x="2110" y="4809"/>
                    </a:lnTo>
                    <a:lnTo>
                      <a:pt x="2195" y="4388"/>
                    </a:lnTo>
                    <a:lnTo>
                      <a:pt x="2364" y="4134"/>
                    </a:lnTo>
                    <a:lnTo>
                      <a:pt x="2448" y="3628"/>
                    </a:lnTo>
                    <a:lnTo>
                      <a:pt x="2870" y="3122"/>
                    </a:lnTo>
                    <a:lnTo>
                      <a:pt x="3546" y="3375"/>
                    </a:lnTo>
                    <a:lnTo>
                      <a:pt x="4474" y="3881"/>
                    </a:lnTo>
                    <a:lnTo>
                      <a:pt x="4727" y="4303"/>
                    </a:lnTo>
                    <a:lnTo>
                      <a:pt x="4643" y="4725"/>
                    </a:lnTo>
                    <a:lnTo>
                      <a:pt x="5234" y="4809"/>
                    </a:lnTo>
                    <a:lnTo>
                      <a:pt x="5487" y="5316"/>
                    </a:lnTo>
                    <a:lnTo>
                      <a:pt x="5825" y="6412"/>
                    </a:lnTo>
                    <a:lnTo>
                      <a:pt x="5825" y="6581"/>
                    </a:lnTo>
                    <a:lnTo>
                      <a:pt x="6162" y="6666"/>
                    </a:lnTo>
                    <a:lnTo>
                      <a:pt x="6331" y="6919"/>
                    </a:lnTo>
                    <a:lnTo>
                      <a:pt x="6331" y="7425"/>
                    </a:lnTo>
                    <a:lnTo>
                      <a:pt x="6585" y="7762"/>
                    </a:lnTo>
                    <a:lnTo>
                      <a:pt x="7175" y="7847"/>
                    </a:lnTo>
                    <a:lnTo>
                      <a:pt x="7851" y="8522"/>
                    </a:lnTo>
                    <a:lnTo>
                      <a:pt x="8273" y="8691"/>
                    </a:lnTo>
                    <a:lnTo>
                      <a:pt x="8610" y="8606"/>
                    </a:lnTo>
                    <a:lnTo>
                      <a:pt x="8695" y="8100"/>
                    </a:lnTo>
                    <a:lnTo>
                      <a:pt x="8019" y="6244"/>
                    </a:lnTo>
                    <a:lnTo>
                      <a:pt x="7682" y="5737"/>
                    </a:lnTo>
                    <a:lnTo>
                      <a:pt x="7682" y="5316"/>
                    </a:lnTo>
                    <a:lnTo>
                      <a:pt x="8019" y="5400"/>
                    </a:lnTo>
                    <a:lnTo>
                      <a:pt x="8104" y="5231"/>
                    </a:lnTo>
                    <a:lnTo>
                      <a:pt x="8273" y="5147"/>
                    </a:lnTo>
                    <a:lnTo>
                      <a:pt x="8188" y="3797"/>
                    </a:lnTo>
                    <a:lnTo>
                      <a:pt x="8104" y="3713"/>
                    </a:lnTo>
                    <a:lnTo>
                      <a:pt x="7513" y="2700"/>
                    </a:lnTo>
                    <a:lnTo>
                      <a:pt x="6838" y="2109"/>
                    </a:lnTo>
                    <a:lnTo>
                      <a:pt x="5825" y="1772"/>
                    </a:lnTo>
                    <a:lnTo>
                      <a:pt x="3377" y="253"/>
                    </a:lnTo>
                    <a:lnTo>
                      <a:pt x="2026" y="0"/>
                    </a:lnTo>
                    <a:lnTo>
                      <a:pt x="1097" y="169"/>
                    </a:lnTo>
                    <a:lnTo>
                      <a:pt x="253" y="1266"/>
                    </a:lnTo>
                    <a:lnTo>
                      <a:pt x="0" y="2616"/>
                    </a:lnTo>
                    <a:lnTo>
                      <a:pt x="338" y="4050"/>
                    </a:lnTo>
                    <a:lnTo>
                      <a:pt x="760" y="5231"/>
                    </a:lnTo>
                    <a:lnTo>
                      <a:pt x="1097" y="5991"/>
                    </a:lnTo>
                    <a:lnTo>
                      <a:pt x="1435" y="7509"/>
                    </a:lnTo>
                    <a:lnTo>
                      <a:pt x="1435" y="8944"/>
                    </a:lnTo>
                    <a:lnTo>
                      <a:pt x="2364" y="10631"/>
                    </a:lnTo>
                    <a:lnTo>
                      <a:pt x="3377" y="12319"/>
                    </a:lnTo>
                    <a:lnTo>
                      <a:pt x="3714" y="12234"/>
                    </a:lnTo>
                    <a:lnTo>
                      <a:pt x="4221" y="12234"/>
                    </a:lnTo>
                    <a:lnTo>
                      <a:pt x="4643" y="12572"/>
                    </a:lnTo>
                    <a:lnTo>
                      <a:pt x="5234" y="13416"/>
                    </a:lnTo>
                    <a:lnTo>
                      <a:pt x="5825" y="14259"/>
                    </a:lnTo>
                    <a:lnTo>
                      <a:pt x="6669" y="14850"/>
                    </a:lnTo>
                    <a:lnTo>
                      <a:pt x="7598" y="15947"/>
                    </a:lnTo>
                    <a:lnTo>
                      <a:pt x="8779" y="16622"/>
                    </a:lnTo>
                    <a:lnTo>
                      <a:pt x="9117" y="16706"/>
                    </a:lnTo>
                    <a:lnTo>
                      <a:pt x="9623" y="17212"/>
                    </a:lnTo>
                    <a:lnTo>
                      <a:pt x="10045" y="17803"/>
                    </a:lnTo>
                    <a:lnTo>
                      <a:pt x="10468" y="17719"/>
                    </a:lnTo>
                    <a:lnTo>
                      <a:pt x="11227" y="16706"/>
                    </a:lnTo>
                    <a:lnTo>
                      <a:pt x="12578" y="15778"/>
                    </a:lnTo>
                    <a:lnTo>
                      <a:pt x="14097" y="15019"/>
                    </a:lnTo>
                    <a:lnTo>
                      <a:pt x="14435" y="14681"/>
                    </a:lnTo>
                    <a:lnTo>
                      <a:pt x="14351" y="14259"/>
                    </a:lnTo>
                    <a:lnTo>
                      <a:pt x="13844" y="13922"/>
                    </a:lnTo>
                    <a:lnTo>
                      <a:pt x="13506" y="13584"/>
                    </a:lnTo>
                    <a:lnTo>
                      <a:pt x="13675" y="13162"/>
                    </a:lnTo>
                    <a:lnTo>
                      <a:pt x="14857" y="12150"/>
                    </a:lnTo>
                    <a:lnTo>
                      <a:pt x="15279" y="12150"/>
                    </a:lnTo>
                    <a:lnTo>
                      <a:pt x="15786" y="12319"/>
                    </a:lnTo>
                    <a:lnTo>
                      <a:pt x="16292" y="12234"/>
                    </a:lnTo>
                    <a:lnTo>
                      <a:pt x="16630" y="12066"/>
                    </a:lnTo>
                    <a:lnTo>
                      <a:pt x="16967" y="12150"/>
                    </a:lnTo>
                    <a:lnTo>
                      <a:pt x="17390" y="12319"/>
                    </a:lnTo>
                    <a:lnTo>
                      <a:pt x="17980" y="12825"/>
                    </a:lnTo>
                    <a:lnTo>
                      <a:pt x="18993" y="12741"/>
                    </a:lnTo>
                    <a:lnTo>
                      <a:pt x="19837" y="12403"/>
                    </a:lnTo>
                    <a:lnTo>
                      <a:pt x="21188" y="12234"/>
                    </a:lnTo>
                    <a:lnTo>
                      <a:pt x="22201" y="12066"/>
                    </a:lnTo>
                    <a:lnTo>
                      <a:pt x="22032" y="11728"/>
                    </a:lnTo>
                    <a:lnTo>
                      <a:pt x="21441" y="11391"/>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66" name="Freeform 57">
                <a:extLst>
                  <a:ext uri="{FF2B5EF4-FFF2-40B4-BE49-F238E27FC236}">
                    <a16:creationId xmlns:a16="http://schemas.microsoft.com/office/drawing/2014/main" id="{A2E9EA06-C3D5-FAFA-11FE-A731C38349DC}"/>
                  </a:ext>
                </a:extLst>
              </p:cNvPr>
              <p:cNvSpPr/>
              <p:nvPr/>
            </p:nvSpPr>
            <p:spPr>
              <a:xfrm>
                <a:off x="7003377" y="3163342"/>
                <a:ext cx="16123" cy="25059"/>
              </a:xfrm>
              <a:custGeom>
                <a:avLst/>
                <a:gdLst>
                  <a:gd name="connsiteX0" fmla="*/ 15279 w 16123"/>
                  <a:gd name="connsiteY0" fmla="*/ 24131 h 25059"/>
                  <a:gd name="connsiteX1" fmla="*/ 14773 w 16123"/>
                  <a:gd name="connsiteY1" fmla="*/ 24047 h 25059"/>
                  <a:gd name="connsiteX2" fmla="*/ 14013 w 16123"/>
                  <a:gd name="connsiteY2" fmla="*/ 24047 h 25059"/>
                  <a:gd name="connsiteX3" fmla="*/ 14519 w 16123"/>
                  <a:gd name="connsiteY3" fmla="*/ 22444 h 25059"/>
                  <a:gd name="connsiteX4" fmla="*/ 14688 w 16123"/>
                  <a:gd name="connsiteY4" fmla="*/ 22191 h 25059"/>
                  <a:gd name="connsiteX5" fmla="*/ 14688 w 16123"/>
                  <a:gd name="connsiteY5" fmla="*/ 21684 h 25059"/>
                  <a:gd name="connsiteX6" fmla="*/ 14604 w 16123"/>
                  <a:gd name="connsiteY6" fmla="*/ 21431 h 25059"/>
                  <a:gd name="connsiteX7" fmla="*/ 14182 w 16123"/>
                  <a:gd name="connsiteY7" fmla="*/ 21178 h 25059"/>
                  <a:gd name="connsiteX8" fmla="*/ 12409 w 16123"/>
                  <a:gd name="connsiteY8" fmla="*/ 18816 h 25059"/>
                  <a:gd name="connsiteX9" fmla="*/ 11565 w 16123"/>
                  <a:gd name="connsiteY9" fmla="*/ 16875 h 25059"/>
                  <a:gd name="connsiteX10" fmla="*/ 11227 w 16123"/>
                  <a:gd name="connsiteY10" fmla="*/ 14934 h 25059"/>
                  <a:gd name="connsiteX11" fmla="*/ 11396 w 16123"/>
                  <a:gd name="connsiteY11" fmla="*/ 10884 h 25059"/>
                  <a:gd name="connsiteX12" fmla="*/ 10130 w 16123"/>
                  <a:gd name="connsiteY12" fmla="*/ 9197 h 25059"/>
                  <a:gd name="connsiteX13" fmla="*/ 9961 w 16123"/>
                  <a:gd name="connsiteY13" fmla="*/ 9366 h 25059"/>
                  <a:gd name="connsiteX14" fmla="*/ 10805 w 16123"/>
                  <a:gd name="connsiteY14" fmla="*/ 10800 h 25059"/>
                  <a:gd name="connsiteX15" fmla="*/ 10805 w 16123"/>
                  <a:gd name="connsiteY15" fmla="*/ 11644 h 25059"/>
                  <a:gd name="connsiteX16" fmla="*/ 10890 w 16123"/>
                  <a:gd name="connsiteY16" fmla="*/ 12909 h 25059"/>
                  <a:gd name="connsiteX17" fmla="*/ 10890 w 16123"/>
                  <a:gd name="connsiteY17" fmla="*/ 13922 h 25059"/>
                  <a:gd name="connsiteX18" fmla="*/ 10721 w 16123"/>
                  <a:gd name="connsiteY18" fmla="*/ 14934 h 25059"/>
                  <a:gd name="connsiteX19" fmla="*/ 11227 w 16123"/>
                  <a:gd name="connsiteY19" fmla="*/ 15947 h 25059"/>
                  <a:gd name="connsiteX20" fmla="*/ 11227 w 16123"/>
                  <a:gd name="connsiteY20" fmla="*/ 16706 h 25059"/>
                  <a:gd name="connsiteX21" fmla="*/ 10890 w 16123"/>
                  <a:gd name="connsiteY21" fmla="*/ 16791 h 25059"/>
                  <a:gd name="connsiteX22" fmla="*/ 10214 w 16123"/>
                  <a:gd name="connsiteY22" fmla="*/ 16622 h 25059"/>
                  <a:gd name="connsiteX23" fmla="*/ 9454 w 16123"/>
                  <a:gd name="connsiteY23" fmla="*/ 16116 h 25059"/>
                  <a:gd name="connsiteX24" fmla="*/ 8188 w 16123"/>
                  <a:gd name="connsiteY24" fmla="*/ 14513 h 25059"/>
                  <a:gd name="connsiteX25" fmla="*/ 7935 w 16123"/>
                  <a:gd name="connsiteY25" fmla="*/ 13669 h 25059"/>
                  <a:gd name="connsiteX26" fmla="*/ 7766 w 16123"/>
                  <a:gd name="connsiteY26" fmla="*/ 12066 h 25059"/>
                  <a:gd name="connsiteX27" fmla="*/ 6922 w 16123"/>
                  <a:gd name="connsiteY27" fmla="*/ 9619 h 25059"/>
                  <a:gd name="connsiteX28" fmla="*/ 5909 w 16123"/>
                  <a:gd name="connsiteY28" fmla="*/ 9872 h 25059"/>
                  <a:gd name="connsiteX29" fmla="*/ 5149 w 16123"/>
                  <a:gd name="connsiteY29" fmla="*/ 9872 h 25059"/>
                  <a:gd name="connsiteX30" fmla="*/ 4643 w 16123"/>
                  <a:gd name="connsiteY30" fmla="*/ 9703 h 25059"/>
                  <a:gd name="connsiteX31" fmla="*/ 4136 w 16123"/>
                  <a:gd name="connsiteY31" fmla="*/ 9703 h 25059"/>
                  <a:gd name="connsiteX32" fmla="*/ 3545 w 16123"/>
                  <a:gd name="connsiteY32" fmla="*/ 8522 h 25059"/>
                  <a:gd name="connsiteX33" fmla="*/ 3545 w 16123"/>
                  <a:gd name="connsiteY33" fmla="*/ 7425 h 25059"/>
                  <a:gd name="connsiteX34" fmla="*/ 5571 w 16123"/>
                  <a:gd name="connsiteY34" fmla="*/ 6750 h 25059"/>
                  <a:gd name="connsiteX35" fmla="*/ 5571 w 16123"/>
                  <a:gd name="connsiteY35" fmla="*/ 6413 h 25059"/>
                  <a:gd name="connsiteX36" fmla="*/ 4812 w 16123"/>
                  <a:gd name="connsiteY36" fmla="*/ 6497 h 25059"/>
                  <a:gd name="connsiteX37" fmla="*/ 4643 w 16123"/>
                  <a:gd name="connsiteY37" fmla="*/ 6159 h 25059"/>
                  <a:gd name="connsiteX38" fmla="*/ 3967 w 16123"/>
                  <a:gd name="connsiteY38" fmla="*/ 5991 h 25059"/>
                  <a:gd name="connsiteX39" fmla="*/ 3883 w 16123"/>
                  <a:gd name="connsiteY39" fmla="*/ 5569 h 25059"/>
                  <a:gd name="connsiteX40" fmla="*/ 3208 w 16123"/>
                  <a:gd name="connsiteY40" fmla="*/ 5316 h 25059"/>
                  <a:gd name="connsiteX41" fmla="*/ 3123 w 16123"/>
                  <a:gd name="connsiteY41" fmla="*/ 5231 h 25059"/>
                  <a:gd name="connsiteX42" fmla="*/ 2701 w 16123"/>
                  <a:gd name="connsiteY42" fmla="*/ 4978 h 25059"/>
                  <a:gd name="connsiteX43" fmla="*/ 2110 w 16123"/>
                  <a:gd name="connsiteY43" fmla="*/ 4134 h 25059"/>
                  <a:gd name="connsiteX44" fmla="*/ 1688 w 16123"/>
                  <a:gd name="connsiteY44" fmla="*/ 4050 h 25059"/>
                  <a:gd name="connsiteX45" fmla="*/ 1351 w 16123"/>
                  <a:gd name="connsiteY45" fmla="*/ 3544 h 25059"/>
                  <a:gd name="connsiteX46" fmla="*/ 1266 w 16123"/>
                  <a:gd name="connsiteY46" fmla="*/ 3122 h 25059"/>
                  <a:gd name="connsiteX47" fmla="*/ 1519 w 16123"/>
                  <a:gd name="connsiteY47" fmla="*/ 2784 h 25059"/>
                  <a:gd name="connsiteX48" fmla="*/ 1688 w 16123"/>
                  <a:gd name="connsiteY48" fmla="*/ 1941 h 25059"/>
                  <a:gd name="connsiteX49" fmla="*/ 1688 w 16123"/>
                  <a:gd name="connsiteY49" fmla="*/ 1519 h 25059"/>
                  <a:gd name="connsiteX50" fmla="*/ 1266 w 16123"/>
                  <a:gd name="connsiteY50" fmla="*/ 1266 h 25059"/>
                  <a:gd name="connsiteX51" fmla="*/ 591 w 16123"/>
                  <a:gd name="connsiteY51" fmla="*/ 844 h 25059"/>
                  <a:gd name="connsiteX52" fmla="*/ 506 w 16123"/>
                  <a:gd name="connsiteY52" fmla="*/ 591 h 25059"/>
                  <a:gd name="connsiteX53" fmla="*/ 675 w 16123"/>
                  <a:gd name="connsiteY53" fmla="*/ 338 h 25059"/>
                  <a:gd name="connsiteX54" fmla="*/ 675 w 16123"/>
                  <a:gd name="connsiteY54" fmla="*/ 0 h 25059"/>
                  <a:gd name="connsiteX55" fmla="*/ 253 w 16123"/>
                  <a:gd name="connsiteY55" fmla="*/ 253 h 25059"/>
                  <a:gd name="connsiteX56" fmla="*/ 0 w 16123"/>
                  <a:gd name="connsiteY56" fmla="*/ 759 h 25059"/>
                  <a:gd name="connsiteX57" fmla="*/ 0 w 16123"/>
                  <a:gd name="connsiteY57" fmla="*/ 1603 h 25059"/>
                  <a:gd name="connsiteX58" fmla="*/ 84 w 16123"/>
                  <a:gd name="connsiteY58" fmla="*/ 2616 h 25059"/>
                  <a:gd name="connsiteX59" fmla="*/ 2195 w 16123"/>
                  <a:gd name="connsiteY59" fmla="*/ 7594 h 25059"/>
                  <a:gd name="connsiteX60" fmla="*/ 1604 w 16123"/>
                  <a:gd name="connsiteY60" fmla="*/ 7763 h 25059"/>
                  <a:gd name="connsiteX61" fmla="*/ 1604 w 16123"/>
                  <a:gd name="connsiteY61" fmla="*/ 8016 h 25059"/>
                  <a:gd name="connsiteX62" fmla="*/ 1688 w 16123"/>
                  <a:gd name="connsiteY62" fmla="*/ 8269 h 25059"/>
                  <a:gd name="connsiteX63" fmla="*/ 2279 w 16123"/>
                  <a:gd name="connsiteY63" fmla="*/ 8184 h 25059"/>
                  <a:gd name="connsiteX64" fmla="*/ 2617 w 16123"/>
                  <a:gd name="connsiteY64" fmla="*/ 8353 h 25059"/>
                  <a:gd name="connsiteX65" fmla="*/ 4052 w 16123"/>
                  <a:gd name="connsiteY65" fmla="*/ 10884 h 25059"/>
                  <a:gd name="connsiteX66" fmla="*/ 4558 w 16123"/>
                  <a:gd name="connsiteY66" fmla="*/ 11475 h 25059"/>
                  <a:gd name="connsiteX67" fmla="*/ 5065 w 16123"/>
                  <a:gd name="connsiteY67" fmla="*/ 12488 h 25059"/>
                  <a:gd name="connsiteX68" fmla="*/ 5571 w 16123"/>
                  <a:gd name="connsiteY68" fmla="*/ 15103 h 25059"/>
                  <a:gd name="connsiteX69" fmla="*/ 5571 w 16123"/>
                  <a:gd name="connsiteY69" fmla="*/ 15441 h 25059"/>
                  <a:gd name="connsiteX70" fmla="*/ 5571 w 16123"/>
                  <a:gd name="connsiteY70" fmla="*/ 16031 h 25059"/>
                  <a:gd name="connsiteX71" fmla="*/ 5487 w 16123"/>
                  <a:gd name="connsiteY71" fmla="*/ 16875 h 25059"/>
                  <a:gd name="connsiteX72" fmla="*/ 5571 w 16123"/>
                  <a:gd name="connsiteY72" fmla="*/ 18984 h 25059"/>
                  <a:gd name="connsiteX73" fmla="*/ 5825 w 16123"/>
                  <a:gd name="connsiteY73" fmla="*/ 19913 h 25059"/>
                  <a:gd name="connsiteX74" fmla="*/ 5909 w 16123"/>
                  <a:gd name="connsiteY74" fmla="*/ 21094 h 25059"/>
                  <a:gd name="connsiteX75" fmla="*/ 6416 w 16123"/>
                  <a:gd name="connsiteY75" fmla="*/ 21684 h 25059"/>
                  <a:gd name="connsiteX76" fmla="*/ 6584 w 16123"/>
                  <a:gd name="connsiteY76" fmla="*/ 21853 h 25059"/>
                  <a:gd name="connsiteX77" fmla="*/ 6669 w 16123"/>
                  <a:gd name="connsiteY77" fmla="*/ 22106 h 25059"/>
                  <a:gd name="connsiteX78" fmla="*/ 6753 w 16123"/>
                  <a:gd name="connsiteY78" fmla="*/ 22275 h 25059"/>
                  <a:gd name="connsiteX79" fmla="*/ 6669 w 16123"/>
                  <a:gd name="connsiteY79" fmla="*/ 22697 h 25059"/>
                  <a:gd name="connsiteX80" fmla="*/ 6753 w 16123"/>
                  <a:gd name="connsiteY80" fmla="*/ 22950 h 25059"/>
                  <a:gd name="connsiteX81" fmla="*/ 7597 w 16123"/>
                  <a:gd name="connsiteY81" fmla="*/ 23288 h 25059"/>
                  <a:gd name="connsiteX82" fmla="*/ 8104 w 16123"/>
                  <a:gd name="connsiteY82" fmla="*/ 23878 h 25059"/>
                  <a:gd name="connsiteX83" fmla="*/ 8441 w 16123"/>
                  <a:gd name="connsiteY83" fmla="*/ 23963 h 25059"/>
                  <a:gd name="connsiteX84" fmla="*/ 8779 w 16123"/>
                  <a:gd name="connsiteY84" fmla="*/ 24216 h 25059"/>
                  <a:gd name="connsiteX85" fmla="*/ 9117 w 16123"/>
                  <a:gd name="connsiteY85" fmla="*/ 24300 h 25059"/>
                  <a:gd name="connsiteX86" fmla="*/ 9286 w 16123"/>
                  <a:gd name="connsiteY86" fmla="*/ 24553 h 25059"/>
                  <a:gd name="connsiteX87" fmla="*/ 9876 w 16123"/>
                  <a:gd name="connsiteY87" fmla="*/ 24975 h 25059"/>
                  <a:gd name="connsiteX88" fmla="*/ 10721 w 16123"/>
                  <a:gd name="connsiteY88" fmla="*/ 25059 h 25059"/>
                  <a:gd name="connsiteX89" fmla="*/ 11058 w 16123"/>
                  <a:gd name="connsiteY89" fmla="*/ 24891 h 25059"/>
                  <a:gd name="connsiteX90" fmla="*/ 11227 w 16123"/>
                  <a:gd name="connsiteY90" fmla="*/ 24975 h 25059"/>
                  <a:gd name="connsiteX91" fmla="*/ 12409 w 16123"/>
                  <a:gd name="connsiteY91" fmla="*/ 24806 h 25059"/>
                  <a:gd name="connsiteX92" fmla="*/ 12747 w 16123"/>
                  <a:gd name="connsiteY92" fmla="*/ 24891 h 25059"/>
                  <a:gd name="connsiteX93" fmla="*/ 13084 w 16123"/>
                  <a:gd name="connsiteY93" fmla="*/ 25059 h 25059"/>
                  <a:gd name="connsiteX94" fmla="*/ 13675 w 16123"/>
                  <a:gd name="connsiteY94" fmla="*/ 24891 h 25059"/>
                  <a:gd name="connsiteX95" fmla="*/ 14350 w 16123"/>
                  <a:gd name="connsiteY95" fmla="*/ 24975 h 25059"/>
                  <a:gd name="connsiteX96" fmla="*/ 14688 w 16123"/>
                  <a:gd name="connsiteY96" fmla="*/ 25059 h 25059"/>
                  <a:gd name="connsiteX97" fmla="*/ 15532 w 16123"/>
                  <a:gd name="connsiteY97" fmla="*/ 24975 h 25059"/>
                  <a:gd name="connsiteX98" fmla="*/ 16123 w 16123"/>
                  <a:gd name="connsiteY98" fmla="*/ 24722 h 25059"/>
                  <a:gd name="connsiteX99" fmla="*/ 15954 w 16123"/>
                  <a:gd name="connsiteY99" fmla="*/ 24384 h 25059"/>
                  <a:gd name="connsiteX100" fmla="*/ 15279 w 16123"/>
                  <a:gd name="connsiteY100" fmla="*/ 24131 h 2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6123" h="25059">
                    <a:moveTo>
                      <a:pt x="15279" y="24131"/>
                    </a:moveTo>
                    <a:lnTo>
                      <a:pt x="14773" y="24047"/>
                    </a:lnTo>
                    <a:lnTo>
                      <a:pt x="14013" y="24047"/>
                    </a:lnTo>
                    <a:lnTo>
                      <a:pt x="14519" y="22444"/>
                    </a:lnTo>
                    <a:lnTo>
                      <a:pt x="14688" y="22191"/>
                    </a:lnTo>
                    <a:lnTo>
                      <a:pt x="14688" y="21684"/>
                    </a:lnTo>
                    <a:lnTo>
                      <a:pt x="14604" y="21431"/>
                    </a:lnTo>
                    <a:lnTo>
                      <a:pt x="14182" y="21178"/>
                    </a:lnTo>
                    <a:lnTo>
                      <a:pt x="12409" y="18816"/>
                    </a:lnTo>
                    <a:lnTo>
                      <a:pt x="11565" y="16875"/>
                    </a:lnTo>
                    <a:lnTo>
                      <a:pt x="11227" y="14934"/>
                    </a:lnTo>
                    <a:lnTo>
                      <a:pt x="11396" y="10884"/>
                    </a:lnTo>
                    <a:lnTo>
                      <a:pt x="10130" y="9197"/>
                    </a:lnTo>
                    <a:lnTo>
                      <a:pt x="9961" y="9366"/>
                    </a:lnTo>
                    <a:lnTo>
                      <a:pt x="10805" y="10800"/>
                    </a:lnTo>
                    <a:lnTo>
                      <a:pt x="10805" y="11644"/>
                    </a:lnTo>
                    <a:lnTo>
                      <a:pt x="10890" y="12909"/>
                    </a:lnTo>
                    <a:lnTo>
                      <a:pt x="10890" y="13922"/>
                    </a:lnTo>
                    <a:lnTo>
                      <a:pt x="10721" y="14934"/>
                    </a:lnTo>
                    <a:lnTo>
                      <a:pt x="11227" y="15947"/>
                    </a:lnTo>
                    <a:lnTo>
                      <a:pt x="11227" y="16706"/>
                    </a:lnTo>
                    <a:lnTo>
                      <a:pt x="10890" y="16791"/>
                    </a:lnTo>
                    <a:lnTo>
                      <a:pt x="10214" y="16622"/>
                    </a:lnTo>
                    <a:lnTo>
                      <a:pt x="9454" y="16116"/>
                    </a:lnTo>
                    <a:lnTo>
                      <a:pt x="8188" y="14513"/>
                    </a:lnTo>
                    <a:lnTo>
                      <a:pt x="7935" y="13669"/>
                    </a:lnTo>
                    <a:lnTo>
                      <a:pt x="7766" y="12066"/>
                    </a:lnTo>
                    <a:lnTo>
                      <a:pt x="6922" y="9619"/>
                    </a:lnTo>
                    <a:lnTo>
                      <a:pt x="5909" y="9872"/>
                    </a:lnTo>
                    <a:lnTo>
                      <a:pt x="5149" y="9872"/>
                    </a:lnTo>
                    <a:lnTo>
                      <a:pt x="4643" y="9703"/>
                    </a:lnTo>
                    <a:lnTo>
                      <a:pt x="4136" y="9703"/>
                    </a:lnTo>
                    <a:lnTo>
                      <a:pt x="3545" y="8522"/>
                    </a:lnTo>
                    <a:lnTo>
                      <a:pt x="3545" y="7425"/>
                    </a:lnTo>
                    <a:lnTo>
                      <a:pt x="5571" y="6750"/>
                    </a:lnTo>
                    <a:lnTo>
                      <a:pt x="5571" y="6413"/>
                    </a:lnTo>
                    <a:lnTo>
                      <a:pt x="4812" y="6497"/>
                    </a:lnTo>
                    <a:lnTo>
                      <a:pt x="4643" y="6159"/>
                    </a:lnTo>
                    <a:lnTo>
                      <a:pt x="3967" y="5991"/>
                    </a:lnTo>
                    <a:lnTo>
                      <a:pt x="3883" y="5569"/>
                    </a:lnTo>
                    <a:lnTo>
                      <a:pt x="3208" y="5316"/>
                    </a:lnTo>
                    <a:lnTo>
                      <a:pt x="3123" y="5231"/>
                    </a:lnTo>
                    <a:lnTo>
                      <a:pt x="2701" y="4978"/>
                    </a:lnTo>
                    <a:lnTo>
                      <a:pt x="2110" y="4134"/>
                    </a:lnTo>
                    <a:lnTo>
                      <a:pt x="1688" y="4050"/>
                    </a:lnTo>
                    <a:lnTo>
                      <a:pt x="1351" y="3544"/>
                    </a:lnTo>
                    <a:lnTo>
                      <a:pt x="1266" y="3122"/>
                    </a:lnTo>
                    <a:lnTo>
                      <a:pt x="1519" y="2784"/>
                    </a:lnTo>
                    <a:lnTo>
                      <a:pt x="1688" y="1941"/>
                    </a:lnTo>
                    <a:lnTo>
                      <a:pt x="1688" y="1519"/>
                    </a:lnTo>
                    <a:lnTo>
                      <a:pt x="1266" y="1266"/>
                    </a:lnTo>
                    <a:lnTo>
                      <a:pt x="591" y="844"/>
                    </a:lnTo>
                    <a:lnTo>
                      <a:pt x="506" y="591"/>
                    </a:lnTo>
                    <a:lnTo>
                      <a:pt x="675" y="338"/>
                    </a:lnTo>
                    <a:lnTo>
                      <a:pt x="675" y="0"/>
                    </a:lnTo>
                    <a:lnTo>
                      <a:pt x="253" y="253"/>
                    </a:lnTo>
                    <a:lnTo>
                      <a:pt x="0" y="759"/>
                    </a:lnTo>
                    <a:lnTo>
                      <a:pt x="0" y="1603"/>
                    </a:lnTo>
                    <a:lnTo>
                      <a:pt x="84" y="2616"/>
                    </a:lnTo>
                    <a:lnTo>
                      <a:pt x="2195" y="7594"/>
                    </a:lnTo>
                    <a:lnTo>
                      <a:pt x="1604" y="7763"/>
                    </a:lnTo>
                    <a:lnTo>
                      <a:pt x="1604" y="8016"/>
                    </a:lnTo>
                    <a:lnTo>
                      <a:pt x="1688" y="8269"/>
                    </a:lnTo>
                    <a:lnTo>
                      <a:pt x="2279" y="8184"/>
                    </a:lnTo>
                    <a:lnTo>
                      <a:pt x="2617" y="8353"/>
                    </a:lnTo>
                    <a:lnTo>
                      <a:pt x="4052" y="10884"/>
                    </a:lnTo>
                    <a:lnTo>
                      <a:pt x="4558" y="11475"/>
                    </a:lnTo>
                    <a:lnTo>
                      <a:pt x="5065" y="12488"/>
                    </a:lnTo>
                    <a:lnTo>
                      <a:pt x="5571" y="15103"/>
                    </a:lnTo>
                    <a:lnTo>
                      <a:pt x="5571" y="15441"/>
                    </a:lnTo>
                    <a:lnTo>
                      <a:pt x="5571" y="16031"/>
                    </a:lnTo>
                    <a:lnTo>
                      <a:pt x="5487" y="16875"/>
                    </a:lnTo>
                    <a:lnTo>
                      <a:pt x="5571" y="18984"/>
                    </a:lnTo>
                    <a:lnTo>
                      <a:pt x="5825" y="19913"/>
                    </a:lnTo>
                    <a:lnTo>
                      <a:pt x="5909" y="21094"/>
                    </a:lnTo>
                    <a:lnTo>
                      <a:pt x="6416" y="21684"/>
                    </a:lnTo>
                    <a:lnTo>
                      <a:pt x="6584" y="21853"/>
                    </a:lnTo>
                    <a:lnTo>
                      <a:pt x="6669" y="22106"/>
                    </a:lnTo>
                    <a:lnTo>
                      <a:pt x="6753" y="22275"/>
                    </a:lnTo>
                    <a:lnTo>
                      <a:pt x="6669" y="22697"/>
                    </a:lnTo>
                    <a:lnTo>
                      <a:pt x="6753" y="22950"/>
                    </a:lnTo>
                    <a:lnTo>
                      <a:pt x="7597" y="23288"/>
                    </a:lnTo>
                    <a:lnTo>
                      <a:pt x="8104" y="23878"/>
                    </a:lnTo>
                    <a:lnTo>
                      <a:pt x="8441" y="23963"/>
                    </a:lnTo>
                    <a:lnTo>
                      <a:pt x="8779" y="24216"/>
                    </a:lnTo>
                    <a:lnTo>
                      <a:pt x="9117" y="24300"/>
                    </a:lnTo>
                    <a:lnTo>
                      <a:pt x="9286" y="24553"/>
                    </a:lnTo>
                    <a:lnTo>
                      <a:pt x="9876" y="24975"/>
                    </a:lnTo>
                    <a:lnTo>
                      <a:pt x="10721" y="25059"/>
                    </a:lnTo>
                    <a:lnTo>
                      <a:pt x="11058" y="24891"/>
                    </a:lnTo>
                    <a:lnTo>
                      <a:pt x="11227" y="24975"/>
                    </a:lnTo>
                    <a:lnTo>
                      <a:pt x="12409" y="24806"/>
                    </a:lnTo>
                    <a:lnTo>
                      <a:pt x="12747" y="24891"/>
                    </a:lnTo>
                    <a:lnTo>
                      <a:pt x="13084" y="25059"/>
                    </a:lnTo>
                    <a:lnTo>
                      <a:pt x="13675" y="24891"/>
                    </a:lnTo>
                    <a:lnTo>
                      <a:pt x="14350" y="24975"/>
                    </a:lnTo>
                    <a:lnTo>
                      <a:pt x="14688" y="25059"/>
                    </a:lnTo>
                    <a:lnTo>
                      <a:pt x="15532" y="24975"/>
                    </a:lnTo>
                    <a:lnTo>
                      <a:pt x="16123" y="24722"/>
                    </a:lnTo>
                    <a:lnTo>
                      <a:pt x="15954" y="24384"/>
                    </a:lnTo>
                    <a:lnTo>
                      <a:pt x="15279" y="24131"/>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67" name="Freeform 58">
                <a:extLst>
                  <a:ext uri="{FF2B5EF4-FFF2-40B4-BE49-F238E27FC236}">
                    <a16:creationId xmlns:a16="http://schemas.microsoft.com/office/drawing/2014/main" id="{D52A6398-9092-F69B-693D-829317CC8270}"/>
                  </a:ext>
                </a:extLst>
              </p:cNvPr>
              <p:cNvSpPr/>
              <p:nvPr/>
            </p:nvSpPr>
            <p:spPr>
              <a:xfrm>
                <a:off x="5937811" y="2636757"/>
                <a:ext cx="2711228" cy="2378784"/>
              </a:xfrm>
              <a:custGeom>
                <a:avLst/>
                <a:gdLst>
                  <a:gd name="connsiteX0" fmla="*/ 2297681 w 2711228"/>
                  <a:gd name="connsiteY0" fmla="*/ 614503 h 2378784"/>
                  <a:gd name="connsiteX1" fmla="*/ 2295824 w 2711228"/>
                  <a:gd name="connsiteY1" fmla="*/ 612900 h 2378784"/>
                  <a:gd name="connsiteX2" fmla="*/ 2246610 w 2711228"/>
                  <a:gd name="connsiteY2" fmla="*/ 570544 h 2378784"/>
                  <a:gd name="connsiteX3" fmla="*/ 2237241 w 2711228"/>
                  <a:gd name="connsiteY3" fmla="*/ 562528 h 2378784"/>
                  <a:gd name="connsiteX4" fmla="*/ 2235890 w 2711228"/>
                  <a:gd name="connsiteY4" fmla="*/ 561431 h 2378784"/>
                  <a:gd name="connsiteX5" fmla="*/ 2237325 w 2711228"/>
                  <a:gd name="connsiteY5" fmla="*/ 552910 h 2378784"/>
                  <a:gd name="connsiteX6" fmla="*/ 2237494 w 2711228"/>
                  <a:gd name="connsiteY6" fmla="*/ 551475 h 2378784"/>
                  <a:gd name="connsiteX7" fmla="*/ 2239604 w 2711228"/>
                  <a:gd name="connsiteY7" fmla="*/ 547847 h 2378784"/>
                  <a:gd name="connsiteX8" fmla="*/ 2238928 w 2711228"/>
                  <a:gd name="connsiteY8" fmla="*/ 546244 h 2378784"/>
                  <a:gd name="connsiteX9" fmla="*/ 2238675 w 2711228"/>
                  <a:gd name="connsiteY9" fmla="*/ 545569 h 2378784"/>
                  <a:gd name="connsiteX10" fmla="*/ 2238675 w 2711228"/>
                  <a:gd name="connsiteY10" fmla="*/ 540760 h 2378784"/>
                  <a:gd name="connsiteX11" fmla="*/ 2239182 w 2711228"/>
                  <a:gd name="connsiteY11" fmla="*/ 539409 h 2378784"/>
                  <a:gd name="connsiteX12" fmla="*/ 2239351 w 2711228"/>
                  <a:gd name="connsiteY12" fmla="*/ 538481 h 2378784"/>
                  <a:gd name="connsiteX13" fmla="*/ 2241123 w 2711228"/>
                  <a:gd name="connsiteY13" fmla="*/ 533419 h 2378784"/>
                  <a:gd name="connsiteX14" fmla="*/ 2242390 w 2711228"/>
                  <a:gd name="connsiteY14" fmla="*/ 530213 h 2378784"/>
                  <a:gd name="connsiteX15" fmla="*/ 2242643 w 2711228"/>
                  <a:gd name="connsiteY15" fmla="*/ 528947 h 2378784"/>
                  <a:gd name="connsiteX16" fmla="*/ 2242643 w 2711228"/>
                  <a:gd name="connsiteY16" fmla="*/ 528188 h 2378784"/>
                  <a:gd name="connsiteX17" fmla="*/ 2242390 w 2711228"/>
                  <a:gd name="connsiteY17" fmla="*/ 527597 h 2378784"/>
                  <a:gd name="connsiteX18" fmla="*/ 2242727 w 2711228"/>
                  <a:gd name="connsiteY18" fmla="*/ 525741 h 2378784"/>
                  <a:gd name="connsiteX19" fmla="*/ 2242896 w 2711228"/>
                  <a:gd name="connsiteY19" fmla="*/ 525066 h 2378784"/>
                  <a:gd name="connsiteX20" fmla="*/ 2243318 w 2711228"/>
                  <a:gd name="connsiteY20" fmla="*/ 521100 h 2378784"/>
                  <a:gd name="connsiteX21" fmla="*/ 2243318 w 2711228"/>
                  <a:gd name="connsiteY21" fmla="*/ 519075 h 2378784"/>
                  <a:gd name="connsiteX22" fmla="*/ 2243740 w 2711228"/>
                  <a:gd name="connsiteY22" fmla="*/ 517725 h 2378784"/>
                  <a:gd name="connsiteX23" fmla="*/ 2243909 w 2711228"/>
                  <a:gd name="connsiteY23" fmla="*/ 516122 h 2378784"/>
                  <a:gd name="connsiteX24" fmla="*/ 2244247 w 2711228"/>
                  <a:gd name="connsiteY24" fmla="*/ 514519 h 2378784"/>
                  <a:gd name="connsiteX25" fmla="*/ 2246526 w 2711228"/>
                  <a:gd name="connsiteY25" fmla="*/ 507094 h 2378784"/>
                  <a:gd name="connsiteX26" fmla="*/ 2247117 w 2711228"/>
                  <a:gd name="connsiteY26" fmla="*/ 505406 h 2378784"/>
                  <a:gd name="connsiteX27" fmla="*/ 2246863 w 2711228"/>
                  <a:gd name="connsiteY27" fmla="*/ 504647 h 2378784"/>
                  <a:gd name="connsiteX28" fmla="*/ 2244500 w 2711228"/>
                  <a:gd name="connsiteY28" fmla="*/ 498909 h 2378784"/>
                  <a:gd name="connsiteX29" fmla="*/ 2243994 w 2711228"/>
                  <a:gd name="connsiteY29" fmla="*/ 497560 h 2378784"/>
                  <a:gd name="connsiteX30" fmla="*/ 2241377 w 2711228"/>
                  <a:gd name="connsiteY30" fmla="*/ 493678 h 2378784"/>
                  <a:gd name="connsiteX31" fmla="*/ 2240786 w 2711228"/>
                  <a:gd name="connsiteY31" fmla="*/ 493678 h 2378784"/>
                  <a:gd name="connsiteX32" fmla="*/ 2239942 w 2711228"/>
                  <a:gd name="connsiteY32" fmla="*/ 493341 h 2378784"/>
                  <a:gd name="connsiteX33" fmla="*/ 2239604 w 2711228"/>
                  <a:gd name="connsiteY33" fmla="*/ 492834 h 2378784"/>
                  <a:gd name="connsiteX34" fmla="*/ 2239604 w 2711228"/>
                  <a:gd name="connsiteY34" fmla="*/ 492581 h 2378784"/>
                  <a:gd name="connsiteX35" fmla="*/ 2238844 w 2711228"/>
                  <a:gd name="connsiteY35" fmla="*/ 492075 h 2378784"/>
                  <a:gd name="connsiteX36" fmla="*/ 2238169 w 2711228"/>
                  <a:gd name="connsiteY36" fmla="*/ 491231 h 2378784"/>
                  <a:gd name="connsiteX37" fmla="*/ 2237663 w 2711228"/>
                  <a:gd name="connsiteY37" fmla="*/ 490894 h 2378784"/>
                  <a:gd name="connsiteX38" fmla="*/ 2236650 w 2711228"/>
                  <a:gd name="connsiteY38" fmla="*/ 490472 h 2378784"/>
                  <a:gd name="connsiteX39" fmla="*/ 2235721 w 2711228"/>
                  <a:gd name="connsiteY39" fmla="*/ 489966 h 2378784"/>
                  <a:gd name="connsiteX40" fmla="*/ 2235552 w 2711228"/>
                  <a:gd name="connsiteY40" fmla="*/ 489459 h 2378784"/>
                  <a:gd name="connsiteX41" fmla="*/ 2235552 w 2711228"/>
                  <a:gd name="connsiteY41" fmla="*/ 488784 h 2378784"/>
                  <a:gd name="connsiteX42" fmla="*/ 2235299 w 2711228"/>
                  <a:gd name="connsiteY42" fmla="*/ 487013 h 2378784"/>
                  <a:gd name="connsiteX43" fmla="*/ 2231584 w 2711228"/>
                  <a:gd name="connsiteY43" fmla="*/ 482625 h 2378784"/>
                  <a:gd name="connsiteX44" fmla="*/ 2230825 w 2711228"/>
                  <a:gd name="connsiteY44" fmla="*/ 481866 h 2378784"/>
                  <a:gd name="connsiteX45" fmla="*/ 2230572 w 2711228"/>
                  <a:gd name="connsiteY45" fmla="*/ 480600 h 2378784"/>
                  <a:gd name="connsiteX46" fmla="*/ 2229981 w 2711228"/>
                  <a:gd name="connsiteY46" fmla="*/ 479756 h 2378784"/>
                  <a:gd name="connsiteX47" fmla="*/ 2227026 w 2711228"/>
                  <a:gd name="connsiteY47" fmla="*/ 479756 h 2378784"/>
                  <a:gd name="connsiteX48" fmla="*/ 2225929 w 2711228"/>
                  <a:gd name="connsiteY48" fmla="*/ 479250 h 2378784"/>
                  <a:gd name="connsiteX49" fmla="*/ 2225000 w 2711228"/>
                  <a:gd name="connsiteY49" fmla="*/ 478659 h 2378784"/>
                  <a:gd name="connsiteX50" fmla="*/ 2224747 w 2711228"/>
                  <a:gd name="connsiteY50" fmla="*/ 478659 h 2378784"/>
                  <a:gd name="connsiteX51" fmla="*/ 2224578 w 2711228"/>
                  <a:gd name="connsiteY51" fmla="*/ 478153 h 2378784"/>
                  <a:gd name="connsiteX52" fmla="*/ 2224578 w 2711228"/>
                  <a:gd name="connsiteY52" fmla="*/ 477478 h 2378784"/>
                  <a:gd name="connsiteX53" fmla="*/ 2225253 w 2711228"/>
                  <a:gd name="connsiteY53" fmla="*/ 477141 h 2378784"/>
                  <a:gd name="connsiteX54" fmla="*/ 2223734 w 2711228"/>
                  <a:gd name="connsiteY54" fmla="*/ 477141 h 2378784"/>
                  <a:gd name="connsiteX55" fmla="*/ 2223734 w 2711228"/>
                  <a:gd name="connsiteY55" fmla="*/ 476297 h 2378784"/>
                  <a:gd name="connsiteX56" fmla="*/ 2222890 w 2711228"/>
                  <a:gd name="connsiteY56" fmla="*/ 476297 h 2378784"/>
                  <a:gd name="connsiteX57" fmla="*/ 2222890 w 2711228"/>
                  <a:gd name="connsiteY57" fmla="*/ 477984 h 2378784"/>
                  <a:gd name="connsiteX58" fmla="*/ 2222046 w 2711228"/>
                  <a:gd name="connsiteY58" fmla="*/ 477984 h 2378784"/>
                  <a:gd name="connsiteX59" fmla="*/ 2222046 w 2711228"/>
                  <a:gd name="connsiteY59" fmla="*/ 478828 h 2378784"/>
                  <a:gd name="connsiteX60" fmla="*/ 2220358 w 2711228"/>
                  <a:gd name="connsiteY60" fmla="*/ 478828 h 2378784"/>
                  <a:gd name="connsiteX61" fmla="*/ 2220358 w 2711228"/>
                  <a:gd name="connsiteY61" fmla="*/ 477984 h 2378784"/>
                  <a:gd name="connsiteX62" fmla="*/ 2214449 w 2711228"/>
                  <a:gd name="connsiteY62" fmla="*/ 477984 h 2378784"/>
                  <a:gd name="connsiteX63" fmla="*/ 2214449 w 2711228"/>
                  <a:gd name="connsiteY63" fmla="*/ 476128 h 2378784"/>
                  <a:gd name="connsiteX64" fmla="*/ 2213604 w 2711228"/>
                  <a:gd name="connsiteY64" fmla="*/ 476128 h 2378784"/>
                  <a:gd name="connsiteX65" fmla="*/ 2213604 w 2711228"/>
                  <a:gd name="connsiteY65" fmla="*/ 473513 h 2378784"/>
                  <a:gd name="connsiteX66" fmla="*/ 2214533 w 2711228"/>
                  <a:gd name="connsiteY66" fmla="*/ 472669 h 2378784"/>
                  <a:gd name="connsiteX67" fmla="*/ 2215377 w 2711228"/>
                  <a:gd name="connsiteY67" fmla="*/ 471825 h 2378784"/>
                  <a:gd name="connsiteX68" fmla="*/ 2216221 w 2711228"/>
                  <a:gd name="connsiteY68" fmla="*/ 471825 h 2378784"/>
                  <a:gd name="connsiteX69" fmla="*/ 2216221 w 2711228"/>
                  <a:gd name="connsiteY69" fmla="*/ 470138 h 2378784"/>
                  <a:gd name="connsiteX70" fmla="*/ 2217150 w 2711228"/>
                  <a:gd name="connsiteY70" fmla="*/ 469294 h 2378784"/>
                  <a:gd name="connsiteX71" fmla="*/ 2217150 w 2711228"/>
                  <a:gd name="connsiteY71" fmla="*/ 468450 h 2378784"/>
                  <a:gd name="connsiteX72" fmla="*/ 2217994 w 2711228"/>
                  <a:gd name="connsiteY72" fmla="*/ 467606 h 2378784"/>
                  <a:gd name="connsiteX73" fmla="*/ 2217994 w 2711228"/>
                  <a:gd name="connsiteY73" fmla="*/ 465919 h 2378784"/>
                  <a:gd name="connsiteX74" fmla="*/ 2218922 w 2711228"/>
                  <a:gd name="connsiteY74" fmla="*/ 465075 h 2378784"/>
                  <a:gd name="connsiteX75" fmla="*/ 2218922 w 2711228"/>
                  <a:gd name="connsiteY75" fmla="*/ 464231 h 2378784"/>
                  <a:gd name="connsiteX76" fmla="*/ 2218078 w 2711228"/>
                  <a:gd name="connsiteY76" fmla="*/ 464231 h 2378784"/>
                  <a:gd name="connsiteX77" fmla="*/ 2218078 w 2711228"/>
                  <a:gd name="connsiteY77" fmla="*/ 463388 h 2378784"/>
                  <a:gd name="connsiteX78" fmla="*/ 2217234 w 2711228"/>
                  <a:gd name="connsiteY78" fmla="*/ 463388 h 2378784"/>
                  <a:gd name="connsiteX79" fmla="*/ 2217234 w 2711228"/>
                  <a:gd name="connsiteY79" fmla="*/ 458241 h 2378784"/>
                  <a:gd name="connsiteX80" fmla="*/ 2218163 w 2711228"/>
                  <a:gd name="connsiteY80" fmla="*/ 458241 h 2378784"/>
                  <a:gd name="connsiteX81" fmla="*/ 2218163 w 2711228"/>
                  <a:gd name="connsiteY81" fmla="*/ 457397 h 2378784"/>
                  <a:gd name="connsiteX82" fmla="*/ 2219007 w 2711228"/>
                  <a:gd name="connsiteY82" fmla="*/ 457397 h 2378784"/>
                  <a:gd name="connsiteX83" fmla="*/ 2219007 w 2711228"/>
                  <a:gd name="connsiteY83" fmla="*/ 455709 h 2378784"/>
                  <a:gd name="connsiteX84" fmla="*/ 2219851 w 2711228"/>
                  <a:gd name="connsiteY84" fmla="*/ 455709 h 2378784"/>
                  <a:gd name="connsiteX85" fmla="*/ 2219851 w 2711228"/>
                  <a:gd name="connsiteY85" fmla="*/ 454022 h 2378784"/>
                  <a:gd name="connsiteX86" fmla="*/ 2220780 w 2711228"/>
                  <a:gd name="connsiteY86" fmla="*/ 453178 h 2378784"/>
                  <a:gd name="connsiteX87" fmla="*/ 2220780 w 2711228"/>
                  <a:gd name="connsiteY87" fmla="*/ 449803 h 2378784"/>
                  <a:gd name="connsiteX88" fmla="*/ 2220020 w 2711228"/>
                  <a:gd name="connsiteY88" fmla="*/ 449803 h 2378784"/>
                  <a:gd name="connsiteX89" fmla="*/ 2220020 w 2711228"/>
                  <a:gd name="connsiteY89" fmla="*/ 448959 h 2378784"/>
                  <a:gd name="connsiteX90" fmla="*/ 2219176 w 2711228"/>
                  <a:gd name="connsiteY90" fmla="*/ 448959 h 2378784"/>
                  <a:gd name="connsiteX91" fmla="*/ 2219176 w 2711228"/>
                  <a:gd name="connsiteY91" fmla="*/ 448116 h 2378784"/>
                  <a:gd name="connsiteX92" fmla="*/ 2216643 w 2711228"/>
                  <a:gd name="connsiteY92" fmla="*/ 448116 h 2378784"/>
                  <a:gd name="connsiteX93" fmla="*/ 2215799 w 2711228"/>
                  <a:gd name="connsiteY93" fmla="*/ 448875 h 2378784"/>
                  <a:gd name="connsiteX94" fmla="*/ 2214955 w 2711228"/>
                  <a:gd name="connsiteY94" fmla="*/ 448875 h 2378784"/>
                  <a:gd name="connsiteX95" fmla="*/ 2214955 w 2711228"/>
                  <a:gd name="connsiteY95" fmla="*/ 448031 h 2378784"/>
                  <a:gd name="connsiteX96" fmla="*/ 2214111 w 2711228"/>
                  <a:gd name="connsiteY96" fmla="*/ 448031 h 2378784"/>
                  <a:gd name="connsiteX97" fmla="*/ 2214111 w 2711228"/>
                  <a:gd name="connsiteY97" fmla="*/ 447188 h 2378784"/>
                  <a:gd name="connsiteX98" fmla="*/ 2214955 w 2711228"/>
                  <a:gd name="connsiteY98" fmla="*/ 446344 h 2378784"/>
                  <a:gd name="connsiteX99" fmla="*/ 2214955 w 2711228"/>
                  <a:gd name="connsiteY99" fmla="*/ 445500 h 2378784"/>
                  <a:gd name="connsiteX100" fmla="*/ 2215799 w 2711228"/>
                  <a:gd name="connsiteY100" fmla="*/ 445500 h 2378784"/>
                  <a:gd name="connsiteX101" fmla="*/ 2216643 w 2711228"/>
                  <a:gd name="connsiteY101" fmla="*/ 444656 h 2378784"/>
                  <a:gd name="connsiteX102" fmla="*/ 2217487 w 2711228"/>
                  <a:gd name="connsiteY102" fmla="*/ 444656 h 2378784"/>
                  <a:gd name="connsiteX103" fmla="*/ 2217487 w 2711228"/>
                  <a:gd name="connsiteY103" fmla="*/ 443813 h 2378784"/>
                  <a:gd name="connsiteX104" fmla="*/ 2220020 w 2711228"/>
                  <a:gd name="connsiteY104" fmla="*/ 443813 h 2378784"/>
                  <a:gd name="connsiteX105" fmla="*/ 2220020 w 2711228"/>
                  <a:gd name="connsiteY105" fmla="*/ 437063 h 2378784"/>
                  <a:gd name="connsiteX106" fmla="*/ 2221033 w 2711228"/>
                  <a:gd name="connsiteY106" fmla="*/ 437063 h 2378784"/>
                  <a:gd name="connsiteX107" fmla="*/ 2221033 w 2711228"/>
                  <a:gd name="connsiteY107" fmla="*/ 436219 h 2378784"/>
                  <a:gd name="connsiteX108" fmla="*/ 2221877 w 2711228"/>
                  <a:gd name="connsiteY108" fmla="*/ 436219 h 2378784"/>
                  <a:gd name="connsiteX109" fmla="*/ 2221877 w 2711228"/>
                  <a:gd name="connsiteY109" fmla="*/ 435375 h 2378784"/>
                  <a:gd name="connsiteX110" fmla="*/ 2222721 w 2711228"/>
                  <a:gd name="connsiteY110" fmla="*/ 435375 h 2378784"/>
                  <a:gd name="connsiteX111" fmla="*/ 2222721 w 2711228"/>
                  <a:gd name="connsiteY111" fmla="*/ 433688 h 2378784"/>
                  <a:gd name="connsiteX112" fmla="*/ 2223649 w 2711228"/>
                  <a:gd name="connsiteY112" fmla="*/ 432844 h 2378784"/>
                  <a:gd name="connsiteX113" fmla="*/ 2223649 w 2711228"/>
                  <a:gd name="connsiteY113" fmla="*/ 432000 h 2378784"/>
                  <a:gd name="connsiteX114" fmla="*/ 2221962 w 2711228"/>
                  <a:gd name="connsiteY114" fmla="*/ 432000 h 2378784"/>
                  <a:gd name="connsiteX115" fmla="*/ 2221117 w 2711228"/>
                  <a:gd name="connsiteY115" fmla="*/ 431072 h 2378784"/>
                  <a:gd name="connsiteX116" fmla="*/ 2219429 w 2711228"/>
                  <a:gd name="connsiteY116" fmla="*/ 431072 h 2378784"/>
                  <a:gd name="connsiteX117" fmla="*/ 2216896 w 2711228"/>
                  <a:gd name="connsiteY117" fmla="*/ 430144 h 2378784"/>
                  <a:gd name="connsiteX118" fmla="*/ 2216052 w 2711228"/>
                  <a:gd name="connsiteY118" fmla="*/ 429300 h 2378784"/>
                  <a:gd name="connsiteX119" fmla="*/ 2214364 w 2711228"/>
                  <a:gd name="connsiteY119" fmla="*/ 429300 h 2378784"/>
                  <a:gd name="connsiteX120" fmla="*/ 2212676 w 2711228"/>
                  <a:gd name="connsiteY120" fmla="*/ 428372 h 2378784"/>
                  <a:gd name="connsiteX121" fmla="*/ 2210987 w 2711228"/>
                  <a:gd name="connsiteY121" fmla="*/ 428372 h 2378784"/>
                  <a:gd name="connsiteX122" fmla="*/ 2209299 w 2711228"/>
                  <a:gd name="connsiteY122" fmla="*/ 427444 h 2378784"/>
                  <a:gd name="connsiteX123" fmla="*/ 2207611 w 2711228"/>
                  <a:gd name="connsiteY123" fmla="*/ 426600 h 2378784"/>
                  <a:gd name="connsiteX124" fmla="*/ 2206767 w 2711228"/>
                  <a:gd name="connsiteY124" fmla="*/ 426600 h 2378784"/>
                  <a:gd name="connsiteX125" fmla="*/ 2205079 w 2711228"/>
                  <a:gd name="connsiteY125" fmla="*/ 425672 h 2378784"/>
                  <a:gd name="connsiteX126" fmla="*/ 2204234 w 2711228"/>
                  <a:gd name="connsiteY126" fmla="*/ 425672 h 2378784"/>
                  <a:gd name="connsiteX127" fmla="*/ 2202546 w 2711228"/>
                  <a:gd name="connsiteY127" fmla="*/ 424744 h 2378784"/>
                  <a:gd name="connsiteX128" fmla="*/ 2199170 w 2711228"/>
                  <a:gd name="connsiteY128" fmla="*/ 423816 h 2378784"/>
                  <a:gd name="connsiteX129" fmla="*/ 2195793 w 2711228"/>
                  <a:gd name="connsiteY129" fmla="*/ 422888 h 2378784"/>
                  <a:gd name="connsiteX130" fmla="*/ 2194949 w 2711228"/>
                  <a:gd name="connsiteY130" fmla="*/ 422044 h 2378784"/>
                  <a:gd name="connsiteX131" fmla="*/ 2194104 w 2711228"/>
                  <a:gd name="connsiteY131" fmla="*/ 422044 h 2378784"/>
                  <a:gd name="connsiteX132" fmla="*/ 2189884 w 2711228"/>
                  <a:gd name="connsiteY132" fmla="*/ 420272 h 2378784"/>
                  <a:gd name="connsiteX133" fmla="*/ 2187351 w 2711228"/>
                  <a:gd name="connsiteY133" fmla="*/ 419344 h 2378784"/>
                  <a:gd name="connsiteX134" fmla="*/ 2185663 w 2711228"/>
                  <a:gd name="connsiteY134" fmla="*/ 418500 h 2378784"/>
                  <a:gd name="connsiteX135" fmla="*/ 2183975 w 2711228"/>
                  <a:gd name="connsiteY135" fmla="*/ 417656 h 2378784"/>
                  <a:gd name="connsiteX136" fmla="*/ 2183131 w 2711228"/>
                  <a:gd name="connsiteY136" fmla="*/ 417656 h 2378784"/>
                  <a:gd name="connsiteX137" fmla="*/ 2182287 w 2711228"/>
                  <a:gd name="connsiteY137" fmla="*/ 416813 h 2378784"/>
                  <a:gd name="connsiteX138" fmla="*/ 2181442 w 2711228"/>
                  <a:gd name="connsiteY138" fmla="*/ 416813 h 2378784"/>
                  <a:gd name="connsiteX139" fmla="*/ 2167092 w 2711228"/>
                  <a:gd name="connsiteY139" fmla="*/ 409725 h 2378784"/>
                  <a:gd name="connsiteX140" fmla="*/ 2166248 w 2711228"/>
                  <a:gd name="connsiteY140" fmla="*/ 409725 h 2378784"/>
                  <a:gd name="connsiteX141" fmla="*/ 2165404 w 2711228"/>
                  <a:gd name="connsiteY141" fmla="*/ 408881 h 2378784"/>
                  <a:gd name="connsiteX142" fmla="*/ 2162871 w 2711228"/>
                  <a:gd name="connsiteY142" fmla="*/ 407953 h 2378784"/>
                  <a:gd name="connsiteX143" fmla="*/ 2161183 w 2711228"/>
                  <a:gd name="connsiteY143" fmla="*/ 407109 h 2378784"/>
                  <a:gd name="connsiteX144" fmla="*/ 2158651 w 2711228"/>
                  <a:gd name="connsiteY144" fmla="*/ 405338 h 2378784"/>
                  <a:gd name="connsiteX145" fmla="*/ 2156962 w 2711228"/>
                  <a:gd name="connsiteY145" fmla="*/ 404494 h 2378784"/>
                  <a:gd name="connsiteX146" fmla="*/ 2155274 w 2711228"/>
                  <a:gd name="connsiteY146" fmla="*/ 403650 h 2378784"/>
                  <a:gd name="connsiteX147" fmla="*/ 2153585 w 2711228"/>
                  <a:gd name="connsiteY147" fmla="*/ 403650 h 2378784"/>
                  <a:gd name="connsiteX148" fmla="*/ 2152741 w 2711228"/>
                  <a:gd name="connsiteY148" fmla="*/ 402722 h 2378784"/>
                  <a:gd name="connsiteX149" fmla="*/ 2151897 w 2711228"/>
                  <a:gd name="connsiteY149" fmla="*/ 401878 h 2378784"/>
                  <a:gd name="connsiteX150" fmla="*/ 2150209 w 2711228"/>
                  <a:gd name="connsiteY150" fmla="*/ 401878 h 2378784"/>
                  <a:gd name="connsiteX151" fmla="*/ 2148521 w 2711228"/>
                  <a:gd name="connsiteY151" fmla="*/ 400950 h 2378784"/>
                  <a:gd name="connsiteX152" fmla="*/ 2147676 w 2711228"/>
                  <a:gd name="connsiteY152" fmla="*/ 400950 h 2378784"/>
                  <a:gd name="connsiteX153" fmla="*/ 2145988 w 2711228"/>
                  <a:gd name="connsiteY153" fmla="*/ 399178 h 2378784"/>
                  <a:gd name="connsiteX154" fmla="*/ 2144300 w 2711228"/>
                  <a:gd name="connsiteY154" fmla="*/ 398334 h 2378784"/>
                  <a:gd name="connsiteX155" fmla="*/ 2143456 w 2711228"/>
                  <a:gd name="connsiteY155" fmla="*/ 398334 h 2378784"/>
                  <a:gd name="connsiteX156" fmla="*/ 2136703 w 2711228"/>
                  <a:gd name="connsiteY156" fmla="*/ 395634 h 2378784"/>
                  <a:gd name="connsiteX157" fmla="*/ 2135014 w 2711228"/>
                  <a:gd name="connsiteY157" fmla="*/ 394791 h 2378784"/>
                  <a:gd name="connsiteX158" fmla="*/ 2129949 w 2711228"/>
                  <a:gd name="connsiteY158" fmla="*/ 392175 h 2378784"/>
                  <a:gd name="connsiteX159" fmla="*/ 2129106 w 2711228"/>
                  <a:gd name="connsiteY159" fmla="*/ 391331 h 2378784"/>
                  <a:gd name="connsiteX160" fmla="*/ 2122352 w 2711228"/>
                  <a:gd name="connsiteY160" fmla="*/ 388631 h 2378784"/>
                  <a:gd name="connsiteX161" fmla="*/ 2121508 w 2711228"/>
                  <a:gd name="connsiteY161" fmla="*/ 387788 h 2378784"/>
                  <a:gd name="connsiteX162" fmla="*/ 2120664 w 2711228"/>
                  <a:gd name="connsiteY162" fmla="*/ 387788 h 2378784"/>
                  <a:gd name="connsiteX163" fmla="*/ 2117287 w 2711228"/>
                  <a:gd name="connsiteY163" fmla="*/ 386016 h 2378784"/>
                  <a:gd name="connsiteX164" fmla="*/ 2114755 w 2711228"/>
                  <a:gd name="connsiteY164" fmla="*/ 385088 h 2378784"/>
                  <a:gd name="connsiteX165" fmla="*/ 2111378 w 2711228"/>
                  <a:gd name="connsiteY165" fmla="*/ 382472 h 2378784"/>
                  <a:gd name="connsiteX166" fmla="*/ 2108846 w 2711228"/>
                  <a:gd name="connsiteY166" fmla="*/ 381544 h 2378784"/>
                  <a:gd name="connsiteX167" fmla="*/ 2108002 w 2711228"/>
                  <a:gd name="connsiteY167" fmla="*/ 381544 h 2378784"/>
                  <a:gd name="connsiteX168" fmla="*/ 2105469 w 2711228"/>
                  <a:gd name="connsiteY168" fmla="*/ 379772 h 2378784"/>
                  <a:gd name="connsiteX169" fmla="*/ 2104625 w 2711228"/>
                  <a:gd name="connsiteY169" fmla="*/ 379772 h 2378784"/>
                  <a:gd name="connsiteX170" fmla="*/ 2103781 w 2711228"/>
                  <a:gd name="connsiteY170" fmla="*/ 378928 h 2378784"/>
                  <a:gd name="connsiteX171" fmla="*/ 2102093 w 2711228"/>
                  <a:gd name="connsiteY171" fmla="*/ 378084 h 2378784"/>
                  <a:gd name="connsiteX172" fmla="*/ 2101249 w 2711228"/>
                  <a:gd name="connsiteY172" fmla="*/ 378928 h 2378784"/>
                  <a:gd name="connsiteX173" fmla="*/ 2095255 w 2711228"/>
                  <a:gd name="connsiteY173" fmla="*/ 379688 h 2378784"/>
                  <a:gd name="connsiteX174" fmla="*/ 2094411 w 2711228"/>
                  <a:gd name="connsiteY174" fmla="*/ 379688 h 2378784"/>
                  <a:gd name="connsiteX175" fmla="*/ 2094411 w 2711228"/>
                  <a:gd name="connsiteY175" fmla="*/ 380531 h 2378784"/>
                  <a:gd name="connsiteX176" fmla="*/ 2092723 w 2711228"/>
                  <a:gd name="connsiteY176" fmla="*/ 380531 h 2378784"/>
                  <a:gd name="connsiteX177" fmla="*/ 2091034 w 2711228"/>
                  <a:gd name="connsiteY177" fmla="*/ 381291 h 2378784"/>
                  <a:gd name="connsiteX178" fmla="*/ 2088502 w 2711228"/>
                  <a:gd name="connsiteY178" fmla="*/ 381291 h 2378784"/>
                  <a:gd name="connsiteX179" fmla="*/ 2086814 w 2711228"/>
                  <a:gd name="connsiteY179" fmla="*/ 382050 h 2378784"/>
                  <a:gd name="connsiteX180" fmla="*/ 2085125 w 2711228"/>
                  <a:gd name="connsiteY180" fmla="*/ 382050 h 2378784"/>
                  <a:gd name="connsiteX181" fmla="*/ 2082593 w 2711228"/>
                  <a:gd name="connsiteY181" fmla="*/ 382809 h 2378784"/>
                  <a:gd name="connsiteX182" fmla="*/ 2079132 w 2711228"/>
                  <a:gd name="connsiteY182" fmla="*/ 383569 h 2378784"/>
                  <a:gd name="connsiteX183" fmla="*/ 2076599 w 2711228"/>
                  <a:gd name="connsiteY183" fmla="*/ 384413 h 2378784"/>
                  <a:gd name="connsiteX184" fmla="*/ 2074067 w 2711228"/>
                  <a:gd name="connsiteY184" fmla="*/ 384413 h 2378784"/>
                  <a:gd name="connsiteX185" fmla="*/ 2072379 w 2711228"/>
                  <a:gd name="connsiteY185" fmla="*/ 385172 h 2378784"/>
                  <a:gd name="connsiteX186" fmla="*/ 2070690 w 2711228"/>
                  <a:gd name="connsiteY186" fmla="*/ 385172 h 2378784"/>
                  <a:gd name="connsiteX187" fmla="*/ 2069846 w 2711228"/>
                  <a:gd name="connsiteY187" fmla="*/ 386016 h 2378784"/>
                  <a:gd name="connsiteX188" fmla="*/ 2069002 w 2711228"/>
                  <a:gd name="connsiteY188" fmla="*/ 386016 h 2378784"/>
                  <a:gd name="connsiteX189" fmla="*/ 2064697 w 2711228"/>
                  <a:gd name="connsiteY189" fmla="*/ 386775 h 2378784"/>
                  <a:gd name="connsiteX190" fmla="*/ 2063009 w 2711228"/>
                  <a:gd name="connsiteY190" fmla="*/ 386775 h 2378784"/>
                  <a:gd name="connsiteX191" fmla="*/ 2060476 w 2711228"/>
                  <a:gd name="connsiteY191" fmla="*/ 387534 h 2378784"/>
                  <a:gd name="connsiteX192" fmla="*/ 2059632 w 2711228"/>
                  <a:gd name="connsiteY192" fmla="*/ 388378 h 2378784"/>
                  <a:gd name="connsiteX193" fmla="*/ 2057100 w 2711228"/>
                  <a:gd name="connsiteY193" fmla="*/ 388378 h 2378784"/>
                  <a:gd name="connsiteX194" fmla="*/ 2053639 w 2711228"/>
                  <a:gd name="connsiteY194" fmla="*/ 389138 h 2378784"/>
                  <a:gd name="connsiteX195" fmla="*/ 2051106 w 2711228"/>
                  <a:gd name="connsiteY195" fmla="*/ 389981 h 2378784"/>
                  <a:gd name="connsiteX196" fmla="*/ 2046801 w 2711228"/>
                  <a:gd name="connsiteY196" fmla="*/ 390741 h 2378784"/>
                  <a:gd name="connsiteX197" fmla="*/ 2045113 w 2711228"/>
                  <a:gd name="connsiteY197" fmla="*/ 391584 h 2378784"/>
                  <a:gd name="connsiteX198" fmla="*/ 2043424 w 2711228"/>
                  <a:gd name="connsiteY198" fmla="*/ 391584 h 2378784"/>
                  <a:gd name="connsiteX199" fmla="*/ 2042580 w 2711228"/>
                  <a:gd name="connsiteY199" fmla="*/ 392428 h 2378784"/>
                  <a:gd name="connsiteX200" fmla="*/ 2041736 w 2711228"/>
                  <a:gd name="connsiteY200" fmla="*/ 392428 h 2378784"/>
                  <a:gd name="connsiteX201" fmla="*/ 2036587 w 2711228"/>
                  <a:gd name="connsiteY201" fmla="*/ 393188 h 2378784"/>
                  <a:gd name="connsiteX202" fmla="*/ 2034898 w 2711228"/>
                  <a:gd name="connsiteY202" fmla="*/ 393188 h 2378784"/>
                  <a:gd name="connsiteX203" fmla="*/ 2034898 w 2711228"/>
                  <a:gd name="connsiteY203" fmla="*/ 394031 h 2378784"/>
                  <a:gd name="connsiteX204" fmla="*/ 2032366 w 2711228"/>
                  <a:gd name="connsiteY204" fmla="*/ 394031 h 2378784"/>
                  <a:gd name="connsiteX205" fmla="*/ 2030678 w 2711228"/>
                  <a:gd name="connsiteY205" fmla="*/ 394791 h 2378784"/>
                  <a:gd name="connsiteX206" fmla="*/ 2028990 w 2711228"/>
                  <a:gd name="connsiteY206" fmla="*/ 394791 h 2378784"/>
                  <a:gd name="connsiteX207" fmla="*/ 2026457 w 2711228"/>
                  <a:gd name="connsiteY207" fmla="*/ 395550 h 2378784"/>
                  <a:gd name="connsiteX208" fmla="*/ 2025613 w 2711228"/>
                  <a:gd name="connsiteY208" fmla="*/ 395550 h 2378784"/>
                  <a:gd name="connsiteX209" fmla="*/ 2023925 w 2711228"/>
                  <a:gd name="connsiteY209" fmla="*/ 396394 h 2378784"/>
                  <a:gd name="connsiteX210" fmla="*/ 2022236 w 2711228"/>
                  <a:gd name="connsiteY210" fmla="*/ 396394 h 2378784"/>
                  <a:gd name="connsiteX211" fmla="*/ 2021392 w 2711228"/>
                  <a:gd name="connsiteY211" fmla="*/ 397238 h 2378784"/>
                  <a:gd name="connsiteX212" fmla="*/ 2018775 w 2711228"/>
                  <a:gd name="connsiteY212" fmla="*/ 398925 h 2378784"/>
                  <a:gd name="connsiteX213" fmla="*/ 2017087 w 2711228"/>
                  <a:gd name="connsiteY213" fmla="*/ 399769 h 2378784"/>
                  <a:gd name="connsiteX214" fmla="*/ 2015399 w 2711228"/>
                  <a:gd name="connsiteY214" fmla="*/ 400613 h 2378784"/>
                  <a:gd name="connsiteX215" fmla="*/ 2014555 w 2711228"/>
                  <a:gd name="connsiteY215" fmla="*/ 400613 h 2378784"/>
                  <a:gd name="connsiteX216" fmla="*/ 2013711 w 2711228"/>
                  <a:gd name="connsiteY216" fmla="*/ 401456 h 2378784"/>
                  <a:gd name="connsiteX217" fmla="*/ 2012022 w 2711228"/>
                  <a:gd name="connsiteY217" fmla="*/ 402300 h 2378784"/>
                  <a:gd name="connsiteX218" fmla="*/ 2012022 w 2711228"/>
                  <a:gd name="connsiteY218" fmla="*/ 403144 h 2378784"/>
                  <a:gd name="connsiteX219" fmla="*/ 2011178 w 2711228"/>
                  <a:gd name="connsiteY219" fmla="*/ 403988 h 2378784"/>
                  <a:gd name="connsiteX220" fmla="*/ 2010334 w 2711228"/>
                  <a:gd name="connsiteY220" fmla="*/ 403988 h 2378784"/>
                  <a:gd name="connsiteX221" fmla="*/ 2010334 w 2711228"/>
                  <a:gd name="connsiteY221" fmla="*/ 404831 h 2378784"/>
                  <a:gd name="connsiteX222" fmla="*/ 2009490 w 2711228"/>
                  <a:gd name="connsiteY222" fmla="*/ 404831 h 2378784"/>
                  <a:gd name="connsiteX223" fmla="*/ 2008646 w 2711228"/>
                  <a:gd name="connsiteY223" fmla="*/ 406519 h 2378784"/>
                  <a:gd name="connsiteX224" fmla="*/ 2007801 w 2711228"/>
                  <a:gd name="connsiteY224" fmla="*/ 407363 h 2378784"/>
                  <a:gd name="connsiteX225" fmla="*/ 2006957 w 2711228"/>
                  <a:gd name="connsiteY225" fmla="*/ 408206 h 2378784"/>
                  <a:gd name="connsiteX226" fmla="*/ 2006113 w 2711228"/>
                  <a:gd name="connsiteY226" fmla="*/ 408206 h 2378784"/>
                  <a:gd name="connsiteX227" fmla="*/ 2005269 w 2711228"/>
                  <a:gd name="connsiteY227" fmla="*/ 409050 h 2378784"/>
                  <a:gd name="connsiteX228" fmla="*/ 2004425 w 2711228"/>
                  <a:gd name="connsiteY228" fmla="*/ 409894 h 2378784"/>
                  <a:gd name="connsiteX229" fmla="*/ 2002652 w 2711228"/>
                  <a:gd name="connsiteY229" fmla="*/ 411581 h 2378784"/>
                  <a:gd name="connsiteX230" fmla="*/ 2001808 w 2711228"/>
                  <a:gd name="connsiteY230" fmla="*/ 412425 h 2378784"/>
                  <a:gd name="connsiteX231" fmla="*/ 2000964 w 2711228"/>
                  <a:gd name="connsiteY231" fmla="*/ 413269 h 2378784"/>
                  <a:gd name="connsiteX232" fmla="*/ 2000120 w 2711228"/>
                  <a:gd name="connsiteY232" fmla="*/ 413269 h 2378784"/>
                  <a:gd name="connsiteX233" fmla="*/ 1999275 w 2711228"/>
                  <a:gd name="connsiteY233" fmla="*/ 414113 h 2378784"/>
                  <a:gd name="connsiteX234" fmla="*/ 1998432 w 2711228"/>
                  <a:gd name="connsiteY234" fmla="*/ 414956 h 2378784"/>
                  <a:gd name="connsiteX235" fmla="*/ 1997587 w 2711228"/>
                  <a:gd name="connsiteY235" fmla="*/ 415800 h 2378784"/>
                  <a:gd name="connsiteX236" fmla="*/ 1995814 w 2711228"/>
                  <a:gd name="connsiteY236" fmla="*/ 417488 h 2378784"/>
                  <a:gd name="connsiteX237" fmla="*/ 1994042 w 2711228"/>
                  <a:gd name="connsiteY237" fmla="*/ 419175 h 2378784"/>
                  <a:gd name="connsiteX238" fmla="*/ 1992354 w 2711228"/>
                  <a:gd name="connsiteY238" fmla="*/ 420019 h 2378784"/>
                  <a:gd name="connsiteX239" fmla="*/ 1992354 w 2711228"/>
                  <a:gd name="connsiteY239" fmla="*/ 420863 h 2378784"/>
                  <a:gd name="connsiteX240" fmla="*/ 1991509 w 2711228"/>
                  <a:gd name="connsiteY240" fmla="*/ 420863 h 2378784"/>
                  <a:gd name="connsiteX241" fmla="*/ 1988893 w 2711228"/>
                  <a:gd name="connsiteY241" fmla="*/ 423394 h 2378784"/>
                  <a:gd name="connsiteX242" fmla="*/ 1987120 w 2711228"/>
                  <a:gd name="connsiteY242" fmla="*/ 425081 h 2378784"/>
                  <a:gd name="connsiteX243" fmla="*/ 1985432 w 2711228"/>
                  <a:gd name="connsiteY243" fmla="*/ 425925 h 2378784"/>
                  <a:gd name="connsiteX244" fmla="*/ 1979354 w 2711228"/>
                  <a:gd name="connsiteY244" fmla="*/ 431831 h 2378784"/>
                  <a:gd name="connsiteX245" fmla="*/ 1976737 w 2711228"/>
                  <a:gd name="connsiteY245" fmla="*/ 434363 h 2378784"/>
                  <a:gd name="connsiteX246" fmla="*/ 1975893 w 2711228"/>
                  <a:gd name="connsiteY246" fmla="*/ 434363 h 2378784"/>
                  <a:gd name="connsiteX247" fmla="*/ 1975049 w 2711228"/>
                  <a:gd name="connsiteY247" fmla="*/ 435206 h 2378784"/>
                  <a:gd name="connsiteX248" fmla="*/ 1972432 w 2711228"/>
                  <a:gd name="connsiteY248" fmla="*/ 437738 h 2378784"/>
                  <a:gd name="connsiteX249" fmla="*/ 1972432 w 2711228"/>
                  <a:gd name="connsiteY249" fmla="*/ 442041 h 2378784"/>
                  <a:gd name="connsiteX250" fmla="*/ 1973107 w 2711228"/>
                  <a:gd name="connsiteY250" fmla="*/ 448031 h 2378784"/>
                  <a:gd name="connsiteX251" fmla="*/ 1973107 w 2711228"/>
                  <a:gd name="connsiteY251" fmla="*/ 452335 h 2378784"/>
                  <a:gd name="connsiteX252" fmla="*/ 1973867 w 2711228"/>
                  <a:gd name="connsiteY252" fmla="*/ 454950 h 2378784"/>
                  <a:gd name="connsiteX253" fmla="*/ 1973867 w 2711228"/>
                  <a:gd name="connsiteY253" fmla="*/ 455794 h 2378784"/>
                  <a:gd name="connsiteX254" fmla="*/ 1974627 w 2711228"/>
                  <a:gd name="connsiteY254" fmla="*/ 463472 h 2378784"/>
                  <a:gd name="connsiteX255" fmla="*/ 1974627 w 2711228"/>
                  <a:gd name="connsiteY255" fmla="*/ 464316 h 2378784"/>
                  <a:gd name="connsiteX256" fmla="*/ 1975386 w 2711228"/>
                  <a:gd name="connsiteY256" fmla="*/ 470306 h 2378784"/>
                  <a:gd name="connsiteX257" fmla="*/ 1975386 w 2711228"/>
                  <a:gd name="connsiteY257" fmla="*/ 477141 h 2378784"/>
                  <a:gd name="connsiteX258" fmla="*/ 1976146 w 2711228"/>
                  <a:gd name="connsiteY258" fmla="*/ 477984 h 2378784"/>
                  <a:gd name="connsiteX259" fmla="*/ 1976146 w 2711228"/>
                  <a:gd name="connsiteY259" fmla="*/ 484819 h 2378784"/>
                  <a:gd name="connsiteX260" fmla="*/ 1976906 w 2711228"/>
                  <a:gd name="connsiteY260" fmla="*/ 486506 h 2378784"/>
                  <a:gd name="connsiteX261" fmla="*/ 1976906 w 2711228"/>
                  <a:gd name="connsiteY261" fmla="*/ 490809 h 2378784"/>
                  <a:gd name="connsiteX262" fmla="*/ 1977581 w 2711228"/>
                  <a:gd name="connsiteY262" fmla="*/ 495956 h 2378784"/>
                  <a:gd name="connsiteX263" fmla="*/ 1977581 w 2711228"/>
                  <a:gd name="connsiteY263" fmla="*/ 498488 h 2378784"/>
                  <a:gd name="connsiteX264" fmla="*/ 1978341 w 2711228"/>
                  <a:gd name="connsiteY264" fmla="*/ 503635 h 2378784"/>
                  <a:gd name="connsiteX265" fmla="*/ 1978341 w 2711228"/>
                  <a:gd name="connsiteY265" fmla="*/ 507009 h 2378784"/>
                  <a:gd name="connsiteX266" fmla="*/ 1975724 w 2711228"/>
                  <a:gd name="connsiteY266" fmla="*/ 507009 h 2378784"/>
                  <a:gd name="connsiteX267" fmla="*/ 1974036 w 2711228"/>
                  <a:gd name="connsiteY267" fmla="*/ 507769 h 2378784"/>
                  <a:gd name="connsiteX268" fmla="*/ 1969815 w 2711228"/>
                  <a:gd name="connsiteY268" fmla="*/ 507769 h 2378784"/>
                  <a:gd name="connsiteX269" fmla="*/ 1969815 w 2711228"/>
                  <a:gd name="connsiteY269" fmla="*/ 506841 h 2378784"/>
                  <a:gd name="connsiteX270" fmla="*/ 1968971 w 2711228"/>
                  <a:gd name="connsiteY270" fmla="*/ 506841 h 2378784"/>
                  <a:gd name="connsiteX271" fmla="*/ 1968971 w 2711228"/>
                  <a:gd name="connsiteY271" fmla="*/ 505997 h 2378784"/>
                  <a:gd name="connsiteX272" fmla="*/ 1966438 w 2711228"/>
                  <a:gd name="connsiteY272" fmla="*/ 505997 h 2378784"/>
                  <a:gd name="connsiteX273" fmla="*/ 1966438 w 2711228"/>
                  <a:gd name="connsiteY273" fmla="*/ 505069 h 2378784"/>
                  <a:gd name="connsiteX274" fmla="*/ 1965594 w 2711228"/>
                  <a:gd name="connsiteY274" fmla="*/ 505069 h 2378784"/>
                  <a:gd name="connsiteX275" fmla="*/ 1964750 w 2711228"/>
                  <a:gd name="connsiteY275" fmla="*/ 504225 h 2378784"/>
                  <a:gd name="connsiteX276" fmla="*/ 1963906 w 2711228"/>
                  <a:gd name="connsiteY276" fmla="*/ 504225 h 2378784"/>
                  <a:gd name="connsiteX277" fmla="*/ 1963062 w 2711228"/>
                  <a:gd name="connsiteY277" fmla="*/ 503381 h 2378784"/>
                  <a:gd name="connsiteX278" fmla="*/ 1963062 w 2711228"/>
                  <a:gd name="connsiteY278" fmla="*/ 502538 h 2378784"/>
                  <a:gd name="connsiteX279" fmla="*/ 1962218 w 2711228"/>
                  <a:gd name="connsiteY279" fmla="*/ 502538 h 2378784"/>
                  <a:gd name="connsiteX280" fmla="*/ 1961373 w 2711228"/>
                  <a:gd name="connsiteY280" fmla="*/ 501694 h 2378784"/>
                  <a:gd name="connsiteX281" fmla="*/ 1961373 w 2711228"/>
                  <a:gd name="connsiteY281" fmla="*/ 500850 h 2378784"/>
                  <a:gd name="connsiteX282" fmla="*/ 1959685 w 2711228"/>
                  <a:gd name="connsiteY282" fmla="*/ 500850 h 2378784"/>
                  <a:gd name="connsiteX283" fmla="*/ 1957153 w 2711228"/>
                  <a:gd name="connsiteY283" fmla="*/ 499922 h 2378784"/>
                  <a:gd name="connsiteX284" fmla="*/ 1954620 w 2711228"/>
                  <a:gd name="connsiteY284" fmla="*/ 498994 h 2378784"/>
                  <a:gd name="connsiteX285" fmla="*/ 1947783 w 2711228"/>
                  <a:gd name="connsiteY285" fmla="*/ 498994 h 2378784"/>
                  <a:gd name="connsiteX286" fmla="*/ 1946939 w 2711228"/>
                  <a:gd name="connsiteY286" fmla="*/ 497981 h 2378784"/>
                  <a:gd name="connsiteX287" fmla="*/ 1946094 w 2711228"/>
                  <a:gd name="connsiteY287" fmla="*/ 497981 h 2378784"/>
                  <a:gd name="connsiteX288" fmla="*/ 1946094 w 2711228"/>
                  <a:gd name="connsiteY288" fmla="*/ 497138 h 2378784"/>
                  <a:gd name="connsiteX289" fmla="*/ 1945250 w 2711228"/>
                  <a:gd name="connsiteY289" fmla="*/ 497138 h 2378784"/>
                  <a:gd name="connsiteX290" fmla="*/ 1945250 w 2711228"/>
                  <a:gd name="connsiteY290" fmla="*/ 496294 h 2378784"/>
                  <a:gd name="connsiteX291" fmla="*/ 1941029 w 2711228"/>
                  <a:gd name="connsiteY291" fmla="*/ 496294 h 2378784"/>
                  <a:gd name="connsiteX292" fmla="*/ 1939341 w 2711228"/>
                  <a:gd name="connsiteY292" fmla="*/ 497053 h 2378784"/>
                  <a:gd name="connsiteX293" fmla="*/ 1938497 w 2711228"/>
                  <a:gd name="connsiteY293" fmla="*/ 497053 h 2378784"/>
                  <a:gd name="connsiteX294" fmla="*/ 1935965 w 2711228"/>
                  <a:gd name="connsiteY294" fmla="*/ 496125 h 2378784"/>
                  <a:gd name="connsiteX295" fmla="*/ 1933432 w 2711228"/>
                  <a:gd name="connsiteY295" fmla="*/ 496125 h 2378784"/>
                  <a:gd name="connsiteX296" fmla="*/ 1932588 w 2711228"/>
                  <a:gd name="connsiteY296" fmla="*/ 496885 h 2378784"/>
                  <a:gd name="connsiteX297" fmla="*/ 1931744 w 2711228"/>
                  <a:gd name="connsiteY297" fmla="*/ 497728 h 2378784"/>
                  <a:gd name="connsiteX298" fmla="*/ 1930056 w 2711228"/>
                  <a:gd name="connsiteY298" fmla="*/ 497728 h 2378784"/>
                  <a:gd name="connsiteX299" fmla="*/ 1929211 w 2711228"/>
                  <a:gd name="connsiteY299" fmla="*/ 498572 h 2378784"/>
                  <a:gd name="connsiteX300" fmla="*/ 1929211 w 2711228"/>
                  <a:gd name="connsiteY300" fmla="*/ 497728 h 2378784"/>
                  <a:gd name="connsiteX301" fmla="*/ 1928367 w 2711228"/>
                  <a:gd name="connsiteY301" fmla="*/ 497728 h 2378784"/>
                  <a:gd name="connsiteX302" fmla="*/ 1928367 w 2711228"/>
                  <a:gd name="connsiteY302" fmla="*/ 496885 h 2378784"/>
                  <a:gd name="connsiteX303" fmla="*/ 1924991 w 2711228"/>
                  <a:gd name="connsiteY303" fmla="*/ 496885 h 2378784"/>
                  <a:gd name="connsiteX304" fmla="*/ 1924991 w 2711228"/>
                  <a:gd name="connsiteY304" fmla="*/ 495113 h 2378784"/>
                  <a:gd name="connsiteX305" fmla="*/ 1924147 w 2711228"/>
                  <a:gd name="connsiteY305" fmla="*/ 495113 h 2378784"/>
                  <a:gd name="connsiteX306" fmla="*/ 1924147 w 2711228"/>
                  <a:gd name="connsiteY306" fmla="*/ 492581 h 2378784"/>
                  <a:gd name="connsiteX307" fmla="*/ 1923302 w 2711228"/>
                  <a:gd name="connsiteY307" fmla="*/ 492581 h 2378784"/>
                  <a:gd name="connsiteX308" fmla="*/ 1923302 w 2711228"/>
                  <a:gd name="connsiteY308" fmla="*/ 491738 h 2378784"/>
                  <a:gd name="connsiteX309" fmla="*/ 1922458 w 2711228"/>
                  <a:gd name="connsiteY309" fmla="*/ 491738 h 2378784"/>
                  <a:gd name="connsiteX310" fmla="*/ 1922458 w 2711228"/>
                  <a:gd name="connsiteY310" fmla="*/ 492581 h 2378784"/>
                  <a:gd name="connsiteX311" fmla="*/ 1919926 w 2711228"/>
                  <a:gd name="connsiteY311" fmla="*/ 492581 h 2378784"/>
                  <a:gd name="connsiteX312" fmla="*/ 1919926 w 2711228"/>
                  <a:gd name="connsiteY312" fmla="*/ 490809 h 2378784"/>
                  <a:gd name="connsiteX313" fmla="*/ 1919082 w 2711228"/>
                  <a:gd name="connsiteY313" fmla="*/ 490809 h 2378784"/>
                  <a:gd name="connsiteX314" fmla="*/ 1919082 w 2711228"/>
                  <a:gd name="connsiteY314" fmla="*/ 489966 h 2378784"/>
                  <a:gd name="connsiteX315" fmla="*/ 1919926 w 2711228"/>
                  <a:gd name="connsiteY315" fmla="*/ 489966 h 2378784"/>
                  <a:gd name="connsiteX316" fmla="*/ 1919926 w 2711228"/>
                  <a:gd name="connsiteY316" fmla="*/ 487434 h 2378784"/>
                  <a:gd name="connsiteX317" fmla="*/ 1919082 w 2711228"/>
                  <a:gd name="connsiteY317" fmla="*/ 487434 h 2378784"/>
                  <a:gd name="connsiteX318" fmla="*/ 1919082 w 2711228"/>
                  <a:gd name="connsiteY318" fmla="*/ 484903 h 2378784"/>
                  <a:gd name="connsiteX319" fmla="*/ 1918238 w 2711228"/>
                  <a:gd name="connsiteY319" fmla="*/ 484903 h 2378784"/>
                  <a:gd name="connsiteX320" fmla="*/ 1917393 w 2711228"/>
                  <a:gd name="connsiteY320" fmla="*/ 484059 h 2378784"/>
                  <a:gd name="connsiteX321" fmla="*/ 1914017 w 2711228"/>
                  <a:gd name="connsiteY321" fmla="*/ 484059 h 2378784"/>
                  <a:gd name="connsiteX322" fmla="*/ 1914017 w 2711228"/>
                  <a:gd name="connsiteY322" fmla="*/ 484903 h 2378784"/>
                  <a:gd name="connsiteX323" fmla="*/ 1912329 w 2711228"/>
                  <a:gd name="connsiteY323" fmla="*/ 484903 h 2378784"/>
                  <a:gd name="connsiteX324" fmla="*/ 1912329 w 2711228"/>
                  <a:gd name="connsiteY324" fmla="*/ 485747 h 2378784"/>
                  <a:gd name="connsiteX325" fmla="*/ 1909796 w 2711228"/>
                  <a:gd name="connsiteY325" fmla="*/ 485747 h 2378784"/>
                  <a:gd name="connsiteX326" fmla="*/ 1909796 w 2711228"/>
                  <a:gd name="connsiteY326" fmla="*/ 486591 h 2378784"/>
                  <a:gd name="connsiteX327" fmla="*/ 1907264 w 2711228"/>
                  <a:gd name="connsiteY327" fmla="*/ 486591 h 2378784"/>
                  <a:gd name="connsiteX328" fmla="*/ 1907264 w 2711228"/>
                  <a:gd name="connsiteY328" fmla="*/ 487434 h 2378784"/>
                  <a:gd name="connsiteX329" fmla="*/ 1906419 w 2711228"/>
                  <a:gd name="connsiteY329" fmla="*/ 487434 h 2378784"/>
                  <a:gd name="connsiteX330" fmla="*/ 1907264 w 2711228"/>
                  <a:gd name="connsiteY330" fmla="*/ 488278 h 2378784"/>
                  <a:gd name="connsiteX331" fmla="*/ 1907264 w 2711228"/>
                  <a:gd name="connsiteY331" fmla="*/ 489122 h 2378784"/>
                  <a:gd name="connsiteX332" fmla="*/ 1906419 w 2711228"/>
                  <a:gd name="connsiteY332" fmla="*/ 489122 h 2378784"/>
                  <a:gd name="connsiteX333" fmla="*/ 1906419 w 2711228"/>
                  <a:gd name="connsiteY333" fmla="*/ 489966 h 2378784"/>
                  <a:gd name="connsiteX334" fmla="*/ 1907264 w 2711228"/>
                  <a:gd name="connsiteY334" fmla="*/ 489966 h 2378784"/>
                  <a:gd name="connsiteX335" fmla="*/ 1907264 w 2711228"/>
                  <a:gd name="connsiteY335" fmla="*/ 491653 h 2378784"/>
                  <a:gd name="connsiteX336" fmla="*/ 1906419 w 2711228"/>
                  <a:gd name="connsiteY336" fmla="*/ 491653 h 2378784"/>
                  <a:gd name="connsiteX337" fmla="*/ 1906419 w 2711228"/>
                  <a:gd name="connsiteY337" fmla="*/ 492497 h 2378784"/>
                  <a:gd name="connsiteX338" fmla="*/ 1905575 w 2711228"/>
                  <a:gd name="connsiteY338" fmla="*/ 492497 h 2378784"/>
                  <a:gd name="connsiteX339" fmla="*/ 1905575 w 2711228"/>
                  <a:gd name="connsiteY339" fmla="*/ 496716 h 2378784"/>
                  <a:gd name="connsiteX340" fmla="*/ 1904647 w 2711228"/>
                  <a:gd name="connsiteY340" fmla="*/ 496716 h 2378784"/>
                  <a:gd name="connsiteX341" fmla="*/ 1904647 w 2711228"/>
                  <a:gd name="connsiteY341" fmla="*/ 498403 h 2378784"/>
                  <a:gd name="connsiteX342" fmla="*/ 1903803 w 2711228"/>
                  <a:gd name="connsiteY342" fmla="*/ 498403 h 2378784"/>
                  <a:gd name="connsiteX343" fmla="*/ 1903803 w 2711228"/>
                  <a:gd name="connsiteY343" fmla="*/ 502622 h 2378784"/>
                  <a:gd name="connsiteX344" fmla="*/ 1902874 w 2711228"/>
                  <a:gd name="connsiteY344" fmla="*/ 502622 h 2378784"/>
                  <a:gd name="connsiteX345" fmla="*/ 1902874 w 2711228"/>
                  <a:gd name="connsiteY345" fmla="*/ 503466 h 2378784"/>
                  <a:gd name="connsiteX346" fmla="*/ 1897725 w 2711228"/>
                  <a:gd name="connsiteY346" fmla="*/ 503466 h 2378784"/>
                  <a:gd name="connsiteX347" fmla="*/ 1897725 w 2711228"/>
                  <a:gd name="connsiteY347" fmla="*/ 504225 h 2378784"/>
                  <a:gd name="connsiteX348" fmla="*/ 1896037 w 2711228"/>
                  <a:gd name="connsiteY348" fmla="*/ 504225 h 2378784"/>
                  <a:gd name="connsiteX349" fmla="*/ 1896037 w 2711228"/>
                  <a:gd name="connsiteY349" fmla="*/ 505069 h 2378784"/>
                  <a:gd name="connsiteX350" fmla="*/ 1895192 w 2711228"/>
                  <a:gd name="connsiteY350" fmla="*/ 505069 h 2378784"/>
                  <a:gd name="connsiteX351" fmla="*/ 1895192 w 2711228"/>
                  <a:gd name="connsiteY351" fmla="*/ 506756 h 2378784"/>
                  <a:gd name="connsiteX352" fmla="*/ 1894348 w 2711228"/>
                  <a:gd name="connsiteY352" fmla="*/ 506756 h 2378784"/>
                  <a:gd name="connsiteX353" fmla="*/ 1894348 w 2711228"/>
                  <a:gd name="connsiteY353" fmla="*/ 507600 h 2378784"/>
                  <a:gd name="connsiteX354" fmla="*/ 1893504 w 2711228"/>
                  <a:gd name="connsiteY354" fmla="*/ 507600 h 2378784"/>
                  <a:gd name="connsiteX355" fmla="*/ 1893504 w 2711228"/>
                  <a:gd name="connsiteY355" fmla="*/ 506756 h 2378784"/>
                  <a:gd name="connsiteX356" fmla="*/ 1892660 w 2711228"/>
                  <a:gd name="connsiteY356" fmla="*/ 506756 h 2378784"/>
                  <a:gd name="connsiteX357" fmla="*/ 1891816 w 2711228"/>
                  <a:gd name="connsiteY357" fmla="*/ 505913 h 2378784"/>
                  <a:gd name="connsiteX358" fmla="*/ 1890972 w 2711228"/>
                  <a:gd name="connsiteY358" fmla="*/ 505069 h 2378784"/>
                  <a:gd name="connsiteX359" fmla="*/ 1887595 w 2711228"/>
                  <a:gd name="connsiteY359" fmla="*/ 505069 h 2378784"/>
                  <a:gd name="connsiteX360" fmla="*/ 1887595 w 2711228"/>
                  <a:gd name="connsiteY360" fmla="*/ 505913 h 2378784"/>
                  <a:gd name="connsiteX361" fmla="*/ 1886751 w 2711228"/>
                  <a:gd name="connsiteY361" fmla="*/ 505913 h 2378784"/>
                  <a:gd name="connsiteX362" fmla="*/ 1885907 w 2711228"/>
                  <a:gd name="connsiteY362" fmla="*/ 505069 h 2378784"/>
                  <a:gd name="connsiteX363" fmla="*/ 1884219 w 2711228"/>
                  <a:gd name="connsiteY363" fmla="*/ 505069 h 2378784"/>
                  <a:gd name="connsiteX364" fmla="*/ 1884219 w 2711228"/>
                  <a:gd name="connsiteY364" fmla="*/ 504225 h 2378784"/>
                  <a:gd name="connsiteX365" fmla="*/ 1882530 w 2711228"/>
                  <a:gd name="connsiteY365" fmla="*/ 504225 h 2378784"/>
                  <a:gd name="connsiteX366" fmla="*/ 1882530 w 2711228"/>
                  <a:gd name="connsiteY366" fmla="*/ 503381 h 2378784"/>
                  <a:gd name="connsiteX367" fmla="*/ 1880842 w 2711228"/>
                  <a:gd name="connsiteY367" fmla="*/ 503381 h 2378784"/>
                  <a:gd name="connsiteX368" fmla="*/ 1880842 w 2711228"/>
                  <a:gd name="connsiteY368" fmla="*/ 502538 h 2378784"/>
                  <a:gd name="connsiteX369" fmla="*/ 1879998 w 2711228"/>
                  <a:gd name="connsiteY369" fmla="*/ 503381 h 2378784"/>
                  <a:gd name="connsiteX370" fmla="*/ 1879998 w 2711228"/>
                  <a:gd name="connsiteY370" fmla="*/ 504225 h 2378784"/>
                  <a:gd name="connsiteX371" fmla="*/ 1879154 w 2711228"/>
                  <a:gd name="connsiteY371" fmla="*/ 504225 h 2378784"/>
                  <a:gd name="connsiteX372" fmla="*/ 1879154 w 2711228"/>
                  <a:gd name="connsiteY372" fmla="*/ 503381 h 2378784"/>
                  <a:gd name="connsiteX373" fmla="*/ 1878309 w 2711228"/>
                  <a:gd name="connsiteY373" fmla="*/ 502538 h 2378784"/>
                  <a:gd name="connsiteX374" fmla="*/ 1878309 w 2711228"/>
                  <a:gd name="connsiteY374" fmla="*/ 503381 h 2378784"/>
                  <a:gd name="connsiteX375" fmla="*/ 1877465 w 2711228"/>
                  <a:gd name="connsiteY375" fmla="*/ 503381 h 2378784"/>
                  <a:gd name="connsiteX376" fmla="*/ 1877465 w 2711228"/>
                  <a:gd name="connsiteY376" fmla="*/ 502538 h 2378784"/>
                  <a:gd name="connsiteX377" fmla="*/ 1876621 w 2711228"/>
                  <a:gd name="connsiteY377" fmla="*/ 502538 h 2378784"/>
                  <a:gd name="connsiteX378" fmla="*/ 1875777 w 2711228"/>
                  <a:gd name="connsiteY378" fmla="*/ 501694 h 2378784"/>
                  <a:gd name="connsiteX379" fmla="*/ 1874933 w 2711228"/>
                  <a:gd name="connsiteY379" fmla="*/ 501694 h 2378784"/>
                  <a:gd name="connsiteX380" fmla="*/ 1874933 w 2711228"/>
                  <a:gd name="connsiteY380" fmla="*/ 500850 h 2378784"/>
                  <a:gd name="connsiteX381" fmla="*/ 1874089 w 2711228"/>
                  <a:gd name="connsiteY381" fmla="*/ 500850 h 2378784"/>
                  <a:gd name="connsiteX382" fmla="*/ 1874089 w 2711228"/>
                  <a:gd name="connsiteY382" fmla="*/ 500006 h 2378784"/>
                  <a:gd name="connsiteX383" fmla="*/ 1873245 w 2711228"/>
                  <a:gd name="connsiteY383" fmla="*/ 500006 h 2378784"/>
                  <a:gd name="connsiteX384" fmla="*/ 1873245 w 2711228"/>
                  <a:gd name="connsiteY384" fmla="*/ 499163 h 2378784"/>
                  <a:gd name="connsiteX385" fmla="*/ 1872400 w 2711228"/>
                  <a:gd name="connsiteY385" fmla="*/ 499163 h 2378784"/>
                  <a:gd name="connsiteX386" fmla="*/ 1872400 w 2711228"/>
                  <a:gd name="connsiteY386" fmla="*/ 498319 h 2378784"/>
                  <a:gd name="connsiteX387" fmla="*/ 1871556 w 2711228"/>
                  <a:gd name="connsiteY387" fmla="*/ 498319 h 2378784"/>
                  <a:gd name="connsiteX388" fmla="*/ 1871556 w 2711228"/>
                  <a:gd name="connsiteY388" fmla="*/ 496631 h 2378784"/>
                  <a:gd name="connsiteX389" fmla="*/ 1869868 w 2711228"/>
                  <a:gd name="connsiteY389" fmla="*/ 496631 h 2378784"/>
                  <a:gd name="connsiteX390" fmla="*/ 1869868 w 2711228"/>
                  <a:gd name="connsiteY390" fmla="*/ 494016 h 2378784"/>
                  <a:gd name="connsiteX391" fmla="*/ 1870796 w 2711228"/>
                  <a:gd name="connsiteY391" fmla="*/ 494016 h 2378784"/>
                  <a:gd name="connsiteX392" fmla="*/ 1870796 w 2711228"/>
                  <a:gd name="connsiteY392" fmla="*/ 489797 h 2378784"/>
                  <a:gd name="connsiteX393" fmla="*/ 1870037 w 2711228"/>
                  <a:gd name="connsiteY393" fmla="*/ 489797 h 2378784"/>
                  <a:gd name="connsiteX394" fmla="*/ 1870037 w 2711228"/>
                  <a:gd name="connsiteY394" fmla="*/ 488109 h 2378784"/>
                  <a:gd name="connsiteX395" fmla="*/ 1869193 w 2711228"/>
                  <a:gd name="connsiteY395" fmla="*/ 488109 h 2378784"/>
                  <a:gd name="connsiteX396" fmla="*/ 1869193 w 2711228"/>
                  <a:gd name="connsiteY396" fmla="*/ 487266 h 2378784"/>
                  <a:gd name="connsiteX397" fmla="*/ 1868349 w 2711228"/>
                  <a:gd name="connsiteY397" fmla="*/ 486422 h 2378784"/>
                  <a:gd name="connsiteX398" fmla="*/ 1868349 w 2711228"/>
                  <a:gd name="connsiteY398" fmla="*/ 484734 h 2378784"/>
                  <a:gd name="connsiteX399" fmla="*/ 1867504 w 2711228"/>
                  <a:gd name="connsiteY399" fmla="*/ 484734 h 2378784"/>
                  <a:gd name="connsiteX400" fmla="*/ 1867504 w 2711228"/>
                  <a:gd name="connsiteY400" fmla="*/ 482203 h 2378784"/>
                  <a:gd name="connsiteX401" fmla="*/ 1868433 w 2711228"/>
                  <a:gd name="connsiteY401" fmla="*/ 482203 h 2378784"/>
                  <a:gd name="connsiteX402" fmla="*/ 1868433 w 2711228"/>
                  <a:gd name="connsiteY402" fmla="*/ 479672 h 2378784"/>
                  <a:gd name="connsiteX403" fmla="*/ 1867589 w 2711228"/>
                  <a:gd name="connsiteY403" fmla="*/ 479672 h 2378784"/>
                  <a:gd name="connsiteX404" fmla="*/ 1867589 w 2711228"/>
                  <a:gd name="connsiteY404" fmla="*/ 477984 h 2378784"/>
                  <a:gd name="connsiteX405" fmla="*/ 1865901 w 2711228"/>
                  <a:gd name="connsiteY405" fmla="*/ 477984 h 2378784"/>
                  <a:gd name="connsiteX406" fmla="*/ 1865901 w 2711228"/>
                  <a:gd name="connsiteY406" fmla="*/ 477141 h 2378784"/>
                  <a:gd name="connsiteX407" fmla="*/ 1865056 w 2711228"/>
                  <a:gd name="connsiteY407" fmla="*/ 477141 h 2378784"/>
                  <a:gd name="connsiteX408" fmla="*/ 1865056 w 2711228"/>
                  <a:gd name="connsiteY408" fmla="*/ 478828 h 2378784"/>
                  <a:gd name="connsiteX409" fmla="*/ 1864212 w 2711228"/>
                  <a:gd name="connsiteY409" fmla="*/ 478828 h 2378784"/>
                  <a:gd name="connsiteX410" fmla="*/ 1864212 w 2711228"/>
                  <a:gd name="connsiteY410" fmla="*/ 477984 h 2378784"/>
                  <a:gd name="connsiteX411" fmla="*/ 1861680 w 2711228"/>
                  <a:gd name="connsiteY411" fmla="*/ 477984 h 2378784"/>
                  <a:gd name="connsiteX412" fmla="*/ 1860836 w 2711228"/>
                  <a:gd name="connsiteY412" fmla="*/ 478828 h 2378784"/>
                  <a:gd name="connsiteX413" fmla="*/ 1861680 w 2711228"/>
                  <a:gd name="connsiteY413" fmla="*/ 479672 h 2378784"/>
                  <a:gd name="connsiteX414" fmla="*/ 1860836 w 2711228"/>
                  <a:gd name="connsiteY414" fmla="*/ 480516 h 2378784"/>
                  <a:gd name="connsiteX415" fmla="*/ 1860836 w 2711228"/>
                  <a:gd name="connsiteY415" fmla="*/ 479672 h 2378784"/>
                  <a:gd name="connsiteX416" fmla="*/ 1859991 w 2711228"/>
                  <a:gd name="connsiteY416" fmla="*/ 480516 h 2378784"/>
                  <a:gd name="connsiteX417" fmla="*/ 1859147 w 2711228"/>
                  <a:gd name="connsiteY417" fmla="*/ 480516 h 2378784"/>
                  <a:gd name="connsiteX418" fmla="*/ 1859147 w 2711228"/>
                  <a:gd name="connsiteY418" fmla="*/ 483891 h 2378784"/>
                  <a:gd name="connsiteX419" fmla="*/ 1859907 w 2711228"/>
                  <a:gd name="connsiteY419" fmla="*/ 484734 h 2378784"/>
                  <a:gd name="connsiteX420" fmla="*/ 1859907 w 2711228"/>
                  <a:gd name="connsiteY420" fmla="*/ 485578 h 2378784"/>
                  <a:gd name="connsiteX421" fmla="*/ 1856446 w 2711228"/>
                  <a:gd name="connsiteY421" fmla="*/ 485578 h 2378784"/>
                  <a:gd name="connsiteX422" fmla="*/ 1856446 w 2711228"/>
                  <a:gd name="connsiteY422" fmla="*/ 487266 h 2378784"/>
                  <a:gd name="connsiteX423" fmla="*/ 1854758 w 2711228"/>
                  <a:gd name="connsiteY423" fmla="*/ 487266 h 2378784"/>
                  <a:gd name="connsiteX424" fmla="*/ 1854758 w 2711228"/>
                  <a:gd name="connsiteY424" fmla="*/ 488109 h 2378784"/>
                  <a:gd name="connsiteX425" fmla="*/ 1853914 w 2711228"/>
                  <a:gd name="connsiteY425" fmla="*/ 488109 h 2378784"/>
                  <a:gd name="connsiteX426" fmla="*/ 1853914 w 2711228"/>
                  <a:gd name="connsiteY426" fmla="*/ 488953 h 2378784"/>
                  <a:gd name="connsiteX427" fmla="*/ 1852225 w 2711228"/>
                  <a:gd name="connsiteY427" fmla="*/ 488953 h 2378784"/>
                  <a:gd name="connsiteX428" fmla="*/ 1852225 w 2711228"/>
                  <a:gd name="connsiteY428" fmla="*/ 489797 h 2378784"/>
                  <a:gd name="connsiteX429" fmla="*/ 1851381 w 2711228"/>
                  <a:gd name="connsiteY429" fmla="*/ 489797 h 2378784"/>
                  <a:gd name="connsiteX430" fmla="*/ 1851381 w 2711228"/>
                  <a:gd name="connsiteY430" fmla="*/ 492328 h 2378784"/>
                  <a:gd name="connsiteX431" fmla="*/ 1850453 w 2711228"/>
                  <a:gd name="connsiteY431" fmla="*/ 492328 h 2378784"/>
                  <a:gd name="connsiteX432" fmla="*/ 1849609 w 2711228"/>
                  <a:gd name="connsiteY432" fmla="*/ 493172 h 2378784"/>
                  <a:gd name="connsiteX433" fmla="*/ 1849609 w 2711228"/>
                  <a:gd name="connsiteY433" fmla="*/ 497475 h 2378784"/>
                  <a:gd name="connsiteX434" fmla="*/ 1846992 w 2711228"/>
                  <a:gd name="connsiteY434" fmla="*/ 497475 h 2378784"/>
                  <a:gd name="connsiteX435" fmla="*/ 1846992 w 2711228"/>
                  <a:gd name="connsiteY435" fmla="*/ 498319 h 2378784"/>
                  <a:gd name="connsiteX436" fmla="*/ 1845303 w 2711228"/>
                  <a:gd name="connsiteY436" fmla="*/ 498319 h 2378784"/>
                  <a:gd name="connsiteX437" fmla="*/ 1845303 w 2711228"/>
                  <a:gd name="connsiteY437" fmla="*/ 497475 h 2378784"/>
                  <a:gd name="connsiteX438" fmla="*/ 1844459 w 2711228"/>
                  <a:gd name="connsiteY438" fmla="*/ 497475 h 2378784"/>
                  <a:gd name="connsiteX439" fmla="*/ 1844459 w 2711228"/>
                  <a:gd name="connsiteY439" fmla="*/ 496631 h 2378784"/>
                  <a:gd name="connsiteX440" fmla="*/ 1841927 w 2711228"/>
                  <a:gd name="connsiteY440" fmla="*/ 496631 h 2378784"/>
                  <a:gd name="connsiteX441" fmla="*/ 1841083 w 2711228"/>
                  <a:gd name="connsiteY441" fmla="*/ 495703 h 2378784"/>
                  <a:gd name="connsiteX442" fmla="*/ 1840238 w 2711228"/>
                  <a:gd name="connsiteY442" fmla="*/ 495703 h 2378784"/>
                  <a:gd name="connsiteX443" fmla="*/ 1840238 w 2711228"/>
                  <a:gd name="connsiteY443" fmla="*/ 494016 h 2378784"/>
                  <a:gd name="connsiteX444" fmla="*/ 1839394 w 2711228"/>
                  <a:gd name="connsiteY444" fmla="*/ 494016 h 2378784"/>
                  <a:gd name="connsiteX445" fmla="*/ 1839394 w 2711228"/>
                  <a:gd name="connsiteY445" fmla="*/ 492328 h 2378784"/>
                  <a:gd name="connsiteX446" fmla="*/ 1837706 w 2711228"/>
                  <a:gd name="connsiteY446" fmla="*/ 492328 h 2378784"/>
                  <a:gd name="connsiteX447" fmla="*/ 1837706 w 2711228"/>
                  <a:gd name="connsiteY447" fmla="*/ 491485 h 2378784"/>
                  <a:gd name="connsiteX448" fmla="*/ 1836862 w 2711228"/>
                  <a:gd name="connsiteY448" fmla="*/ 491485 h 2378784"/>
                  <a:gd name="connsiteX449" fmla="*/ 1836862 w 2711228"/>
                  <a:gd name="connsiteY449" fmla="*/ 492328 h 2378784"/>
                  <a:gd name="connsiteX450" fmla="*/ 1836018 w 2711228"/>
                  <a:gd name="connsiteY450" fmla="*/ 492328 h 2378784"/>
                  <a:gd name="connsiteX451" fmla="*/ 1836018 w 2711228"/>
                  <a:gd name="connsiteY451" fmla="*/ 493172 h 2378784"/>
                  <a:gd name="connsiteX452" fmla="*/ 1835173 w 2711228"/>
                  <a:gd name="connsiteY452" fmla="*/ 493172 h 2378784"/>
                  <a:gd name="connsiteX453" fmla="*/ 1834330 w 2711228"/>
                  <a:gd name="connsiteY453" fmla="*/ 494016 h 2378784"/>
                  <a:gd name="connsiteX454" fmla="*/ 1833485 w 2711228"/>
                  <a:gd name="connsiteY454" fmla="*/ 494016 h 2378784"/>
                  <a:gd name="connsiteX455" fmla="*/ 1833485 w 2711228"/>
                  <a:gd name="connsiteY455" fmla="*/ 494859 h 2378784"/>
                  <a:gd name="connsiteX456" fmla="*/ 1832641 w 2711228"/>
                  <a:gd name="connsiteY456" fmla="*/ 494859 h 2378784"/>
                  <a:gd name="connsiteX457" fmla="*/ 1832641 w 2711228"/>
                  <a:gd name="connsiteY457" fmla="*/ 498234 h 2378784"/>
                  <a:gd name="connsiteX458" fmla="*/ 1833401 w 2711228"/>
                  <a:gd name="connsiteY458" fmla="*/ 499078 h 2378784"/>
                  <a:gd name="connsiteX459" fmla="*/ 1833401 w 2711228"/>
                  <a:gd name="connsiteY459" fmla="*/ 501609 h 2378784"/>
                  <a:gd name="connsiteX460" fmla="*/ 1831628 w 2711228"/>
                  <a:gd name="connsiteY460" fmla="*/ 501609 h 2378784"/>
                  <a:gd name="connsiteX461" fmla="*/ 1831628 w 2711228"/>
                  <a:gd name="connsiteY461" fmla="*/ 502453 h 2378784"/>
                  <a:gd name="connsiteX462" fmla="*/ 1830784 w 2711228"/>
                  <a:gd name="connsiteY462" fmla="*/ 502453 h 2378784"/>
                  <a:gd name="connsiteX463" fmla="*/ 1830784 w 2711228"/>
                  <a:gd name="connsiteY463" fmla="*/ 503297 h 2378784"/>
                  <a:gd name="connsiteX464" fmla="*/ 1825635 w 2711228"/>
                  <a:gd name="connsiteY464" fmla="*/ 503297 h 2378784"/>
                  <a:gd name="connsiteX465" fmla="*/ 1825635 w 2711228"/>
                  <a:gd name="connsiteY465" fmla="*/ 502369 h 2378784"/>
                  <a:gd name="connsiteX466" fmla="*/ 1824791 w 2711228"/>
                  <a:gd name="connsiteY466" fmla="*/ 502369 h 2378784"/>
                  <a:gd name="connsiteX467" fmla="*/ 1824791 w 2711228"/>
                  <a:gd name="connsiteY467" fmla="*/ 501525 h 2378784"/>
                  <a:gd name="connsiteX468" fmla="*/ 1821414 w 2711228"/>
                  <a:gd name="connsiteY468" fmla="*/ 501525 h 2378784"/>
                  <a:gd name="connsiteX469" fmla="*/ 1821414 w 2711228"/>
                  <a:gd name="connsiteY469" fmla="*/ 500597 h 2378784"/>
                  <a:gd name="connsiteX470" fmla="*/ 1820570 w 2711228"/>
                  <a:gd name="connsiteY470" fmla="*/ 500597 h 2378784"/>
                  <a:gd name="connsiteX471" fmla="*/ 1820570 w 2711228"/>
                  <a:gd name="connsiteY471" fmla="*/ 499753 h 2378784"/>
                  <a:gd name="connsiteX472" fmla="*/ 1819726 w 2711228"/>
                  <a:gd name="connsiteY472" fmla="*/ 499753 h 2378784"/>
                  <a:gd name="connsiteX473" fmla="*/ 1819726 w 2711228"/>
                  <a:gd name="connsiteY473" fmla="*/ 500597 h 2378784"/>
                  <a:gd name="connsiteX474" fmla="*/ 1818037 w 2711228"/>
                  <a:gd name="connsiteY474" fmla="*/ 500597 h 2378784"/>
                  <a:gd name="connsiteX475" fmla="*/ 1818037 w 2711228"/>
                  <a:gd name="connsiteY475" fmla="*/ 501441 h 2378784"/>
                  <a:gd name="connsiteX476" fmla="*/ 1817193 w 2711228"/>
                  <a:gd name="connsiteY476" fmla="*/ 501441 h 2378784"/>
                  <a:gd name="connsiteX477" fmla="*/ 1817193 w 2711228"/>
                  <a:gd name="connsiteY477" fmla="*/ 502285 h 2378784"/>
                  <a:gd name="connsiteX478" fmla="*/ 1816349 w 2711228"/>
                  <a:gd name="connsiteY478" fmla="*/ 502285 h 2378784"/>
                  <a:gd name="connsiteX479" fmla="*/ 1816349 w 2711228"/>
                  <a:gd name="connsiteY479" fmla="*/ 503128 h 2378784"/>
                  <a:gd name="connsiteX480" fmla="*/ 1817193 w 2711228"/>
                  <a:gd name="connsiteY480" fmla="*/ 503128 h 2378784"/>
                  <a:gd name="connsiteX481" fmla="*/ 1817193 w 2711228"/>
                  <a:gd name="connsiteY481" fmla="*/ 503972 h 2378784"/>
                  <a:gd name="connsiteX482" fmla="*/ 1815505 w 2711228"/>
                  <a:gd name="connsiteY482" fmla="*/ 503972 h 2378784"/>
                  <a:gd name="connsiteX483" fmla="*/ 1815505 w 2711228"/>
                  <a:gd name="connsiteY483" fmla="*/ 504816 h 2378784"/>
                  <a:gd name="connsiteX484" fmla="*/ 1814661 w 2711228"/>
                  <a:gd name="connsiteY484" fmla="*/ 505659 h 2378784"/>
                  <a:gd name="connsiteX485" fmla="*/ 1814661 w 2711228"/>
                  <a:gd name="connsiteY485" fmla="*/ 507347 h 2378784"/>
                  <a:gd name="connsiteX486" fmla="*/ 1810356 w 2711228"/>
                  <a:gd name="connsiteY486" fmla="*/ 507347 h 2378784"/>
                  <a:gd name="connsiteX487" fmla="*/ 1810356 w 2711228"/>
                  <a:gd name="connsiteY487" fmla="*/ 509035 h 2378784"/>
                  <a:gd name="connsiteX488" fmla="*/ 1807739 w 2711228"/>
                  <a:gd name="connsiteY488" fmla="*/ 509035 h 2378784"/>
                  <a:gd name="connsiteX489" fmla="*/ 1807739 w 2711228"/>
                  <a:gd name="connsiteY489" fmla="*/ 509878 h 2378784"/>
                  <a:gd name="connsiteX490" fmla="*/ 1806895 w 2711228"/>
                  <a:gd name="connsiteY490" fmla="*/ 509878 h 2378784"/>
                  <a:gd name="connsiteX491" fmla="*/ 1806895 w 2711228"/>
                  <a:gd name="connsiteY491" fmla="*/ 510722 h 2378784"/>
                  <a:gd name="connsiteX492" fmla="*/ 1806051 w 2711228"/>
                  <a:gd name="connsiteY492" fmla="*/ 510722 h 2378784"/>
                  <a:gd name="connsiteX493" fmla="*/ 1805206 w 2711228"/>
                  <a:gd name="connsiteY493" fmla="*/ 511566 h 2378784"/>
                  <a:gd name="connsiteX494" fmla="*/ 1804362 w 2711228"/>
                  <a:gd name="connsiteY494" fmla="*/ 511566 h 2378784"/>
                  <a:gd name="connsiteX495" fmla="*/ 1804362 w 2711228"/>
                  <a:gd name="connsiteY495" fmla="*/ 512409 h 2378784"/>
                  <a:gd name="connsiteX496" fmla="*/ 1803518 w 2711228"/>
                  <a:gd name="connsiteY496" fmla="*/ 512409 h 2378784"/>
                  <a:gd name="connsiteX497" fmla="*/ 1803518 w 2711228"/>
                  <a:gd name="connsiteY497" fmla="*/ 505575 h 2378784"/>
                  <a:gd name="connsiteX498" fmla="*/ 1802758 w 2711228"/>
                  <a:gd name="connsiteY498" fmla="*/ 504731 h 2378784"/>
                  <a:gd name="connsiteX499" fmla="*/ 1801070 w 2711228"/>
                  <a:gd name="connsiteY499" fmla="*/ 504731 h 2378784"/>
                  <a:gd name="connsiteX500" fmla="*/ 1801070 w 2711228"/>
                  <a:gd name="connsiteY500" fmla="*/ 505575 h 2378784"/>
                  <a:gd name="connsiteX501" fmla="*/ 1800226 w 2711228"/>
                  <a:gd name="connsiteY501" fmla="*/ 505575 h 2378784"/>
                  <a:gd name="connsiteX502" fmla="*/ 1800226 w 2711228"/>
                  <a:gd name="connsiteY502" fmla="*/ 506419 h 2378784"/>
                  <a:gd name="connsiteX503" fmla="*/ 1799382 w 2711228"/>
                  <a:gd name="connsiteY503" fmla="*/ 506419 h 2378784"/>
                  <a:gd name="connsiteX504" fmla="*/ 1799382 w 2711228"/>
                  <a:gd name="connsiteY504" fmla="*/ 505575 h 2378784"/>
                  <a:gd name="connsiteX505" fmla="*/ 1798538 w 2711228"/>
                  <a:gd name="connsiteY505" fmla="*/ 505575 h 2378784"/>
                  <a:gd name="connsiteX506" fmla="*/ 1798538 w 2711228"/>
                  <a:gd name="connsiteY506" fmla="*/ 503888 h 2378784"/>
                  <a:gd name="connsiteX507" fmla="*/ 1796849 w 2711228"/>
                  <a:gd name="connsiteY507" fmla="*/ 503888 h 2378784"/>
                  <a:gd name="connsiteX508" fmla="*/ 1796849 w 2711228"/>
                  <a:gd name="connsiteY508" fmla="*/ 503044 h 2378784"/>
                  <a:gd name="connsiteX509" fmla="*/ 1795161 w 2711228"/>
                  <a:gd name="connsiteY509" fmla="*/ 503044 h 2378784"/>
                  <a:gd name="connsiteX510" fmla="*/ 1795161 w 2711228"/>
                  <a:gd name="connsiteY510" fmla="*/ 502200 h 2378784"/>
                  <a:gd name="connsiteX511" fmla="*/ 1794317 w 2711228"/>
                  <a:gd name="connsiteY511" fmla="*/ 502200 h 2378784"/>
                  <a:gd name="connsiteX512" fmla="*/ 1794317 w 2711228"/>
                  <a:gd name="connsiteY512" fmla="*/ 499669 h 2378784"/>
                  <a:gd name="connsiteX513" fmla="*/ 1795161 w 2711228"/>
                  <a:gd name="connsiteY513" fmla="*/ 499669 h 2378784"/>
                  <a:gd name="connsiteX514" fmla="*/ 1795161 w 2711228"/>
                  <a:gd name="connsiteY514" fmla="*/ 493678 h 2378784"/>
                  <a:gd name="connsiteX515" fmla="*/ 1794401 w 2711228"/>
                  <a:gd name="connsiteY515" fmla="*/ 493678 h 2378784"/>
                  <a:gd name="connsiteX516" fmla="*/ 1794401 w 2711228"/>
                  <a:gd name="connsiteY516" fmla="*/ 491991 h 2378784"/>
                  <a:gd name="connsiteX517" fmla="*/ 1792713 w 2711228"/>
                  <a:gd name="connsiteY517" fmla="*/ 491991 h 2378784"/>
                  <a:gd name="connsiteX518" fmla="*/ 1792713 w 2711228"/>
                  <a:gd name="connsiteY518" fmla="*/ 491147 h 2378784"/>
                  <a:gd name="connsiteX519" fmla="*/ 1791869 w 2711228"/>
                  <a:gd name="connsiteY519" fmla="*/ 490303 h 2378784"/>
                  <a:gd name="connsiteX520" fmla="*/ 1791025 w 2711228"/>
                  <a:gd name="connsiteY520" fmla="*/ 489459 h 2378784"/>
                  <a:gd name="connsiteX521" fmla="*/ 1791025 w 2711228"/>
                  <a:gd name="connsiteY521" fmla="*/ 486928 h 2378784"/>
                  <a:gd name="connsiteX522" fmla="*/ 1791953 w 2711228"/>
                  <a:gd name="connsiteY522" fmla="*/ 486928 h 2378784"/>
                  <a:gd name="connsiteX523" fmla="*/ 1791953 w 2711228"/>
                  <a:gd name="connsiteY523" fmla="*/ 486085 h 2378784"/>
                  <a:gd name="connsiteX524" fmla="*/ 1792797 w 2711228"/>
                  <a:gd name="connsiteY524" fmla="*/ 486085 h 2378784"/>
                  <a:gd name="connsiteX525" fmla="*/ 1792797 w 2711228"/>
                  <a:gd name="connsiteY525" fmla="*/ 482709 h 2378784"/>
                  <a:gd name="connsiteX526" fmla="*/ 1791953 w 2711228"/>
                  <a:gd name="connsiteY526" fmla="*/ 482709 h 2378784"/>
                  <a:gd name="connsiteX527" fmla="*/ 1791953 w 2711228"/>
                  <a:gd name="connsiteY527" fmla="*/ 481022 h 2378784"/>
                  <a:gd name="connsiteX528" fmla="*/ 1792797 w 2711228"/>
                  <a:gd name="connsiteY528" fmla="*/ 481022 h 2378784"/>
                  <a:gd name="connsiteX529" fmla="*/ 1792797 w 2711228"/>
                  <a:gd name="connsiteY529" fmla="*/ 480178 h 2378784"/>
                  <a:gd name="connsiteX530" fmla="*/ 1791953 w 2711228"/>
                  <a:gd name="connsiteY530" fmla="*/ 480178 h 2378784"/>
                  <a:gd name="connsiteX531" fmla="*/ 1791953 w 2711228"/>
                  <a:gd name="connsiteY531" fmla="*/ 479334 h 2378784"/>
                  <a:gd name="connsiteX532" fmla="*/ 1792797 w 2711228"/>
                  <a:gd name="connsiteY532" fmla="*/ 479334 h 2378784"/>
                  <a:gd name="connsiteX533" fmla="*/ 1792797 w 2711228"/>
                  <a:gd name="connsiteY533" fmla="*/ 478491 h 2378784"/>
                  <a:gd name="connsiteX534" fmla="*/ 1791953 w 2711228"/>
                  <a:gd name="connsiteY534" fmla="*/ 478491 h 2378784"/>
                  <a:gd name="connsiteX535" fmla="*/ 1791953 w 2711228"/>
                  <a:gd name="connsiteY535" fmla="*/ 476803 h 2378784"/>
                  <a:gd name="connsiteX536" fmla="*/ 1791109 w 2711228"/>
                  <a:gd name="connsiteY536" fmla="*/ 476803 h 2378784"/>
                  <a:gd name="connsiteX537" fmla="*/ 1791109 w 2711228"/>
                  <a:gd name="connsiteY537" fmla="*/ 475959 h 2378784"/>
                  <a:gd name="connsiteX538" fmla="*/ 1790265 w 2711228"/>
                  <a:gd name="connsiteY538" fmla="*/ 475959 h 2378784"/>
                  <a:gd name="connsiteX539" fmla="*/ 1790265 w 2711228"/>
                  <a:gd name="connsiteY539" fmla="*/ 475116 h 2378784"/>
                  <a:gd name="connsiteX540" fmla="*/ 1789421 w 2711228"/>
                  <a:gd name="connsiteY540" fmla="*/ 475116 h 2378784"/>
                  <a:gd name="connsiteX541" fmla="*/ 1789421 w 2711228"/>
                  <a:gd name="connsiteY541" fmla="*/ 475959 h 2378784"/>
                  <a:gd name="connsiteX542" fmla="*/ 1788577 w 2711228"/>
                  <a:gd name="connsiteY542" fmla="*/ 475116 h 2378784"/>
                  <a:gd name="connsiteX543" fmla="*/ 1788577 w 2711228"/>
                  <a:gd name="connsiteY543" fmla="*/ 470813 h 2378784"/>
                  <a:gd name="connsiteX544" fmla="*/ 1785200 w 2711228"/>
                  <a:gd name="connsiteY544" fmla="*/ 470813 h 2378784"/>
                  <a:gd name="connsiteX545" fmla="*/ 1785200 w 2711228"/>
                  <a:gd name="connsiteY545" fmla="*/ 468197 h 2378784"/>
                  <a:gd name="connsiteX546" fmla="*/ 1784356 w 2711228"/>
                  <a:gd name="connsiteY546" fmla="*/ 467353 h 2378784"/>
                  <a:gd name="connsiteX547" fmla="*/ 1784356 w 2711228"/>
                  <a:gd name="connsiteY547" fmla="*/ 464822 h 2378784"/>
                  <a:gd name="connsiteX548" fmla="*/ 1785285 w 2711228"/>
                  <a:gd name="connsiteY548" fmla="*/ 464822 h 2378784"/>
                  <a:gd name="connsiteX549" fmla="*/ 1785285 w 2711228"/>
                  <a:gd name="connsiteY549" fmla="*/ 462291 h 2378784"/>
                  <a:gd name="connsiteX550" fmla="*/ 1784440 w 2711228"/>
                  <a:gd name="connsiteY550" fmla="*/ 462291 h 2378784"/>
                  <a:gd name="connsiteX551" fmla="*/ 1783596 w 2711228"/>
                  <a:gd name="connsiteY551" fmla="*/ 463135 h 2378784"/>
                  <a:gd name="connsiteX552" fmla="*/ 1783596 w 2711228"/>
                  <a:gd name="connsiteY552" fmla="*/ 461447 h 2378784"/>
                  <a:gd name="connsiteX553" fmla="*/ 1782752 w 2711228"/>
                  <a:gd name="connsiteY553" fmla="*/ 461447 h 2378784"/>
                  <a:gd name="connsiteX554" fmla="*/ 1782752 w 2711228"/>
                  <a:gd name="connsiteY554" fmla="*/ 459759 h 2378784"/>
                  <a:gd name="connsiteX555" fmla="*/ 1781908 w 2711228"/>
                  <a:gd name="connsiteY555" fmla="*/ 459759 h 2378784"/>
                  <a:gd name="connsiteX556" fmla="*/ 1781908 w 2711228"/>
                  <a:gd name="connsiteY556" fmla="*/ 458916 h 2378784"/>
                  <a:gd name="connsiteX557" fmla="*/ 1779376 w 2711228"/>
                  <a:gd name="connsiteY557" fmla="*/ 458916 h 2378784"/>
                  <a:gd name="connsiteX558" fmla="*/ 1779376 w 2711228"/>
                  <a:gd name="connsiteY558" fmla="*/ 457988 h 2378784"/>
                  <a:gd name="connsiteX559" fmla="*/ 1778531 w 2711228"/>
                  <a:gd name="connsiteY559" fmla="*/ 457988 h 2378784"/>
                  <a:gd name="connsiteX560" fmla="*/ 1778531 w 2711228"/>
                  <a:gd name="connsiteY560" fmla="*/ 457144 h 2378784"/>
                  <a:gd name="connsiteX561" fmla="*/ 1777687 w 2711228"/>
                  <a:gd name="connsiteY561" fmla="*/ 456300 h 2378784"/>
                  <a:gd name="connsiteX562" fmla="*/ 1776843 w 2711228"/>
                  <a:gd name="connsiteY562" fmla="*/ 455456 h 2378784"/>
                  <a:gd name="connsiteX563" fmla="*/ 1776843 w 2711228"/>
                  <a:gd name="connsiteY563" fmla="*/ 454613 h 2378784"/>
                  <a:gd name="connsiteX564" fmla="*/ 1778531 w 2711228"/>
                  <a:gd name="connsiteY564" fmla="*/ 454613 h 2378784"/>
                  <a:gd name="connsiteX565" fmla="*/ 1778531 w 2711228"/>
                  <a:gd name="connsiteY565" fmla="*/ 452925 h 2378784"/>
                  <a:gd name="connsiteX566" fmla="*/ 1777687 w 2711228"/>
                  <a:gd name="connsiteY566" fmla="*/ 452925 h 2378784"/>
                  <a:gd name="connsiteX567" fmla="*/ 1777687 w 2711228"/>
                  <a:gd name="connsiteY567" fmla="*/ 452081 h 2378784"/>
                  <a:gd name="connsiteX568" fmla="*/ 1776843 w 2711228"/>
                  <a:gd name="connsiteY568" fmla="*/ 451238 h 2378784"/>
                  <a:gd name="connsiteX569" fmla="*/ 1777687 w 2711228"/>
                  <a:gd name="connsiteY569" fmla="*/ 451238 h 2378784"/>
                  <a:gd name="connsiteX570" fmla="*/ 1777687 w 2711228"/>
                  <a:gd name="connsiteY570" fmla="*/ 450394 h 2378784"/>
                  <a:gd name="connsiteX571" fmla="*/ 1779376 w 2711228"/>
                  <a:gd name="connsiteY571" fmla="*/ 450394 h 2378784"/>
                  <a:gd name="connsiteX572" fmla="*/ 1779376 w 2711228"/>
                  <a:gd name="connsiteY572" fmla="*/ 449550 h 2378784"/>
                  <a:gd name="connsiteX573" fmla="*/ 1778531 w 2711228"/>
                  <a:gd name="connsiteY573" fmla="*/ 449550 h 2378784"/>
                  <a:gd name="connsiteX574" fmla="*/ 1778531 w 2711228"/>
                  <a:gd name="connsiteY574" fmla="*/ 448706 h 2378784"/>
                  <a:gd name="connsiteX575" fmla="*/ 1777687 w 2711228"/>
                  <a:gd name="connsiteY575" fmla="*/ 448706 h 2378784"/>
                  <a:gd name="connsiteX576" fmla="*/ 1778531 w 2711228"/>
                  <a:gd name="connsiteY576" fmla="*/ 447863 h 2378784"/>
                  <a:gd name="connsiteX577" fmla="*/ 1778531 w 2711228"/>
                  <a:gd name="connsiteY577" fmla="*/ 447019 h 2378784"/>
                  <a:gd name="connsiteX578" fmla="*/ 1777687 w 2711228"/>
                  <a:gd name="connsiteY578" fmla="*/ 447019 h 2378784"/>
                  <a:gd name="connsiteX579" fmla="*/ 1777687 w 2711228"/>
                  <a:gd name="connsiteY579" fmla="*/ 446175 h 2378784"/>
                  <a:gd name="connsiteX580" fmla="*/ 1776843 w 2711228"/>
                  <a:gd name="connsiteY580" fmla="*/ 446175 h 2378784"/>
                  <a:gd name="connsiteX581" fmla="*/ 1776843 w 2711228"/>
                  <a:gd name="connsiteY581" fmla="*/ 445331 h 2378784"/>
                  <a:gd name="connsiteX582" fmla="*/ 1775999 w 2711228"/>
                  <a:gd name="connsiteY582" fmla="*/ 445331 h 2378784"/>
                  <a:gd name="connsiteX583" fmla="*/ 1775999 w 2711228"/>
                  <a:gd name="connsiteY583" fmla="*/ 443644 h 2378784"/>
                  <a:gd name="connsiteX584" fmla="*/ 1775155 w 2711228"/>
                  <a:gd name="connsiteY584" fmla="*/ 443644 h 2378784"/>
                  <a:gd name="connsiteX585" fmla="*/ 1774311 w 2711228"/>
                  <a:gd name="connsiteY585" fmla="*/ 442800 h 2378784"/>
                  <a:gd name="connsiteX586" fmla="*/ 1773466 w 2711228"/>
                  <a:gd name="connsiteY586" fmla="*/ 442800 h 2378784"/>
                  <a:gd name="connsiteX587" fmla="*/ 1773466 w 2711228"/>
                  <a:gd name="connsiteY587" fmla="*/ 441956 h 2378784"/>
                  <a:gd name="connsiteX588" fmla="*/ 1770934 w 2711228"/>
                  <a:gd name="connsiteY588" fmla="*/ 441956 h 2378784"/>
                  <a:gd name="connsiteX589" fmla="*/ 1770934 w 2711228"/>
                  <a:gd name="connsiteY589" fmla="*/ 441028 h 2378784"/>
                  <a:gd name="connsiteX590" fmla="*/ 1769246 w 2711228"/>
                  <a:gd name="connsiteY590" fmla="*/ 441028 h 2378784"/>
                  <a:gd name="connsiteX591" fmla="*/ 1769246 w 2711228"/>
                  <a:gd name="connsiteY591" fmla="*/ 441872 h 2378784"/>
                  <a:gd name="connsiteX592" fmla="*/ 1768402 w 2711228"/>
                  <a:gd name="connsiteY592" fmla="*/ 441872 h 2378784"/>
                  <a:gd name="connsiteX593" fmla="*/ 1768402 w 2711228"/>
                  <a:gd name="connsiteY593" fmla="*/ 441028 h 2378784"/>
                  <a:gd name="connsiteX594" fmla="*/ 1767558 w 2711228"/>
                  <a:gd name="connsiteY594" fmla="*/ 441028 h 2378784"/>
                  <a:gd name="connsiteX595" fmla="*/ 1767558 w 2711228"/>
                  <a:gd name="connsiteY595" fmla="*/ 440184 h 2378784"/>
                  <a:gd name="connsiteX596" fmla="*/ 1765869 w 2711228"/>
                  <a:gd name="connsiteY596" fmla="*/ 440184 h 2378784"/>
                  <a:gd name="connsiteX597" fmla="*/ 1765869 w 2711228"/>
                  <a:gd name="connsiteY597" fmla="*/ 441028 h 2378784"/>
                  <a:gd name="connsiteX598" fmla="*/ 1764181 w 2711228"/>
                  <a:gd name="connsiteY598" fmla="*/ 441028 h 2378784"/>
                  <a:gd name="connsiteX599" fmla="*/ 1764181 w 2711228"/>
                  <a:gd name="connsiteY599" fmla="*/ 440184 h 2378784"/>
                  <a:gd name="connsiteX600" fmla="*/ 1765025 w 2711228"/>
                  <a:gd name="connsiteY600" fmla="*/ 439341 h 2378784"/>
                  <a:gd name="connsiteX601" fmla="*/ 1764181 w 2711228"/>
                  <a:gd name="connsiteY601" fmla="*/ 439341 h 2378784"/>
                  <a:gd name="connsiteX602" fmla="*/ 1764181 w 2711228"/>
                  <a:gd name="connsiteY602" fmla="*/ 436809 h 2378784"/>
                  <a:gd name="connsiteX603" fmla="*/ 1763337 w 2711228"/>
                  <a:gd name="connsiteY603" fmla="*/ 436809 h 2378784"/>
                  <a:gd name="connsiteX604" fmla="*/ 1763337 w 2711228"/>
                  <a:gd name="connsiteY604" fmla="*/ 435966 h 2378784"/>
                  <a:gd name="connsiteX605" fmla="*/ 1762493 w 2711228"/>
                  <a:gd name="connsiteY605" fmla="*/ 435122 h 2378784"/>
                  <a:gd name="connsiteX606" fmla="*/ 1762493 w 2711228"/>
                  <a:gd name="connsiteY606" fmla="*/ 435966 h 2378784"/>
                  <a:gd name="connsiteX607" fmla="*/ 1761648 w 2711228"/>
                  <a:gd name="connsiteY607" fmla="*/ 435966 h 2378784"/>
                  <a:gd name="connsiteX608" fmla="*/ 1761648 w 2711228"/>
                  <a:gd name="connsiteY608" fmla="*/ 435122 h 2378784"/>
                  <a:gd name="connsiteX609" fmla="*/ 1760804 w 2711228"/>
                  <a:gd name="connsiteY609" fmla="*/ 435122 h 2378784"/>
                  <a:gd name="connsiteX610" fmla="*/ 1760804 w 2711228"/>
                  <a:gd name="connsiteY610" fmla="*/ 435966 h 2378784"/>
                  <a:gd name="connsiteX611" fmla="*/ 1759960 w 2711228"/>
                  <a:gd name="connsiteY611" fmla="*/ 435966 h 2378784"/>
                  <a:gd name="connsiteX612" fmla="*/ 1759960 w 2711228"/>
                  <a:gd name="connsiteY612" fmla="*/ 435122 h 2378784"/>
                  <a:gd name="connsiteX613" fmla="*/ 1759116 w 2711228"/>
                  <a:gd name="connsiteY613" fmla="*/ 435122 h 2378784"/>
                  <a:gd name="connsiteX614" fmla="*/ 1758272 w 2711228"/>
                  <a:gd name="connsiteY614" fmla="*/ 434278 h 2378784"/>
                  <a:gd name="connsiteX615" fmla="*/ 1755740 w 2711228"/>
                  <a:gd name="connsiteY615" fmla="*/ 434278 h 2378784"/>
                  <a:gd name="connsiteX616" fmla="*/ 1755740 w 2711228"/>
                  <a:gd name="connsiteY616" fmla="*/ 433350 h 2378784"/>
                  <a:gd name="connsiteX617" fmla="*/ 1756583 w 2711228"/>
                  <a:gd name="connsiteY617" fmla="*/ 433350 h 2378784"/>
                  <a:gd name="connsiteX618" fmla="*/ 1756583 w 2711228"/>
                  <a:gd name="connsiteY618" fmla="*/ 432506 h 2378784"/>
                  <a:gd name="connsiteX619" fmla="*/ 1755740 w 2711228"/>
                  <a:gd name="connsiteY619" fmla="*/ 432506 h 2378784"/>
                  <a:gd name="connsiteX620" fmla="*/ 1754895 w 2711228"/>
                  <a:gd name="connsiteY620" fmla="*/ 431663 h 2378784"/>
                  <a:gd name="connsiteX621" fmla="*/ 1754051 w 2711228"/>
                  <a:gd name="connsiteY621" fmla="*/ 431663 h 2378784"/>
                  <a:gd name="connsiteX622" fmla="*/ 1754051 w 2711228"/>
                  <a:gd name="connsiteY622" fmla="*/ 430819 h 2378784"/>
                  <a:gd name="connsiteX623" fmla="*/ 1753207 w 2711228"/>
                  <a:gd name="connsiteY623" fmla="*/ 430819 h 2378784"/>
                  <a:gd name="connsiteX624" fmla="*/ 1753207 w 2711228"/>
                  <a:gd name="connsiteY624" fmla="*/ 429975 h 2378784"/>
                  <a:gd name="connsiteX625" fmla="*/ 1751519 w 2711228"/>
                  <a:gd name="connsiteY625" fmla="*/ 429975 h 2378784"/>
                  <a:gd name="connsiteX626" fmla="*/ 1751519 w 2711228"/>
                  <a:gd name="connsiteY626" fmla="*/ 429131 h 2378784"/>
                  <a:gd name="connsiteX627" fmla="*/ 1750675 w 2711228"/>
                  <a:gd name="connsiteY627" fmla="*/ 428288 h 2378784"/>
                  <a:gd name="connsiteX628" fmla="*/ 1750675 w 2711228"/>
                  <a:gd name="connsiteY628" fmla="*/ 427444 h 2378784"/>
                  <a:gd name="connsiteX629" fmla="*/ 1749830 w 2711228"/>
                  <a:gd name="connsiteY629" fmla="*/ 427444 h 2378784"/>
                  <a:gd name="connsiteX630" fmla="*/ 1749830 w 2711228"/>
                  <a:gd name="connsiteY630" fmla="*/ 425756 h 2378784"/>
                  <a:gd name="connsiteX631" fmla="*/ 1748986 w 2711228"/>
                  <a:gd name="connsiteY631" fmla="*/ 424913 h 2378784"/>
                  <a:gd name="connsiteX632" fmla="*/ 1748986 w 2711228"/>
                  <a:gd name="connsiteY632" fmla="*/ 424069 h 2378784"/>
                  <a:gd name="connsiteX633" fmla="*/ 1748142 w 2711228"/>
                  <a:gd name="connsiteY633" fmla="*/ 423225 h 2378784"/>
                  <a:gd name="connsiteX634" fmla="*/ 1746454 w 2711228"/>
                  <a:gd name="connsiteY634" fmla="*/ 423225 h 2378784"/>
                  <a:gd name="connsiteX635" fmla="*/ 1746454 w 2711228"/>
                  <a:gd name="connsiteY635" fmla="*/ 422381 h 2378784"/>
                  <a:gd name="connsiteX636" fmla="*/ 1745610 w 2711228"/>
                  <a:gd name="connsiteY636" fmla="*/ 422381 h 2378784"/>
                  <a:gd name="connsiteX637" fmla="*/ 1745610 w 2711228"/>
                  <a:gd name="connsiteY637" fmla="*/ 423225 h 2378784"/>
                  <a:gd name="connsiteX638" fmla="*/ 1744766 w 2711228"/>
                  <a:gd name="connsiteY638" fmla="*/ 424069 h 2378784"/>
                  <a:gd name="connsiteX639" fmla="*/ 1743921 w 2711228"/>
                  <a:gd name="connsiteY639" fmla="*/ 424069 h 2378784"/>
                  <a:gd name="connsiteX640" fmla="*/ 1743921 w 2711228"/>
                  <a:gd name="connsiteY640" fmla="*/ 423225 h 2378784"/>
                  <a:gd name="connsiteX641" fmla="*/ 1742233 w 2711228"/>
                  <a:gd name="connsiteY641" fmla="*/ 423225 h 2378784"/>
                  <a:gd name="connsiteX642" fmla="*/ 1742233 w 2711228"/>
                  <a:gd name="connsiteY642" fmla="*/ 422381 h 2378784"/>
                  <a:gd name="connsiteX643" fmla="*/ 1741389 w 2711228"/>
                  <a:gd name="connsiteY643" fmla="*/ 421538 h 2378784"/>
                  <a:gd name="connsiteX644" fmla="*/ 1741389 w 2711228"/>
                  <a:gd name="connsiteY644" fmla="*/ 422381 h 2378784"/>
                  <a:gd name="connsiteX645" fmla="*/ 1738857 w 2711228"/>
                  <a:gd name="connsiteY645" fmla="*/ 422381 h 2378784"/>
                  <a:gd name="connsiteX646" fmla="*/ 1738012 w 2711228"/>
                  <a:gd name="connsiteY646" fmla="*/ 421453 h 2378784"/>
                  <a:gd name="connsiteX647" fmla="*/ 1737168 w 2711228"/>
                  <a:gd name="connsiteY647" fmla="*/ 421453 h 2378784"/>
                  <a:gd name="connsiteX648" fmla="*/ 1737168 w 2711228"/>
                  <a:gd name="connsiteY648" fmla="*/ 417994 h 2378784"/>
                  <a:gd name="connsiteX649" fmla="*/ 1736324 w 2711228"/>
                  <a:gd name="connsiteY649" fmla="*/ 417994 h 2378784"/>
                  <a:gd name="connsiteX650" fmla="*/ 1735480 w 2711228"/>
                  <a:gd name="connsiteY650" fmla="*/ 417150 h 2378784"/>
                  <a:gd name="connsiteX651" fmla="*/ 1734636 w 2711228"/>
                  <a:gd name="connsiteY651" fmla="*/ 417150 h 2378784"/>
                  <a:gd name="connsiteX652" fmla="*/ 1734636 w 2711228"/>
                  <a:gd name="connsiteY652" fmla="*/ 417994 h 2378784"/>
                  <a:gd name="connsiteX653" fmla="*/ 1733792 w 2711228"/>
                  <a:gd name="connsiteY653" fmla="*/ 417994 h 2378784"/>
                  <a:gd name="connsiteX654" fmla="*/ 1733792 w 2711228"/>
                  <a:gd name="connsiteY654" fmla="*/ 416306 h 2378784"/>
                  <a:gd name="connsiteX655" fmla="*/ 1732948 w 2711228"/>
                  <a:gd name="connsiteY655" fmla="*/ 416306 h 2378784"/>
                  <a:gd name="connsiteX656" fmla="*/ 1732948 w 2711228"/>
                  <a:gd name="connsiteY656" fmla="*/ 415463 h 2378784"/>
                  <a:gd name="connsiteX657" fmla="*/ 1732103 w 2711228"/>
                  <a:gd name="connsiteY657" fmla="*/ 414619 h 2378784"/>
                  <a:gd name="connsiteX658" fmla="*/ 1731259 w 2711228"/>
                  <a:gd name="connsiteY658" fmla="*/ 414619 h 2378784"/>
                  <a:gd name="connsiteX659" fmla="*/ 1731259 w 2711228"/>
                  <a:gd name="connsiteY659" fmla="*/ 413775 h 2378784"/>
                  <a:gd name="connsiteX660" fmla="*/ 1729571 w 2711228"/>
                  <a:gd name="connsiteY660" fmla="*/ 413775 h 2378784"/>
                  <a:gd name="connsiteX661" fmla="*/ 1728727 w 2711228"/>
                  <a:gd name="connsiteY661" fmla="*/ 412847 h 2378784"/>
                  <a:gd name="connsiteX662" fmla="*/ 1728727 w 2711228"/>
                  <a:gd name="connsiteY662" fmla="*/ 411159 h 2378784"/>
                  <a:gd name="connsiteX663" fmla="*/ 1729571 w 2711228"/>
                  <a:gd name="connsiteY663" fmla="*/ 411159 h 2378784"/>
                  <a:gd name="connsiteX664" fmla="*/ 1730415 w 2711228"/>
                  <a:gd name="connsiteY664" fmla="*/ 410316 h 2378784"/>
                  <a:gd name="connsiteX665" fmla="*/ 1729571 w 2711228"/>
                  <a:gd name="connsiteY665" fmla="*/ 409472 h 2378784"/>
                  <a:gd name="connsiteX666" fmla="*/ 1728727 w 2711228"/>
                  <a:gd name="connsiteY666" fmla="*/ 408628 h 2378784"/>
                  <a:gd name="connsiteX667" fmla="*/ 1728727 w 2711228"/>
                  <a:gd name="connsiteY667" fmla="*/ 404325 h 2378784"/>
                  <a:gd name="connsiteX668" fmla="*/ 1729655 w 2711228"/>
                  <a:gd name="connsiteY668" fmla="*/ 404325 h 2378784"/>
                  <a:gd name="connsiteX669" fmla="*/ 1730499 w 2711228"/>
                  <a:gd name="connsiteY669" fmla="*/ 403481 h 2378784"/>
                  <a:gd name="connsiteX670" fmla="*/ 1731344 w 2711228"/>
                  <a:gd name="connsiteY670" fmla="*/ 402638 h 2378784"/>
                  <a:gd name="connsiteX671" fmla="*/ 1731344 w 2711228"/>
                  <a:gd name="connsiteY671" fmla="*/ 401794 h 2378784"/>
                  <a:gd name="connsiteX672" fmla="*/ 1732188 w 2711228"/>
                  <a:gd name="connsiteY672" fmla="*/ 401794 h 2378784"/>
                  <a:gd name="connsiteX673" fmla="*/ 1731344 w 2711228"/>
                  <a:gd name="connsiteY673" fmla="*/ 400950 h 2378784"/>
                  <a:gd name="connsiteX674" fmla="*/ 1731344 w 2711228"/>
                  <a:gd name="connsiteY674" fmla="*/ 400106 h 2378784"/>
                  <a:gd name="connsiteX675" fmla="*/ 1733032 w 2711228"/>
                  <a:gd name="connsiteY675" fmla="*/ 400106 h 2378784"/>
                  <a:gd name="connsiteX676" fmla="*/ 1733032 w 2711228"/>
                  <a:gd name="connsiteY676" fmla="*/ 399263 h 2378784"/>
                  <a:gd name="connsiteX677" fmla="*/ 1732188 w 2711228"/>
                  <a:gd name="connsiteY677" fmla="*/ 399263 h 2378784"/>
                  <a:gd name="connsiteX678" fmla="*/ 1732188 w 2711228"/>
                  <a:gd name="connsiteY678" fmla="*/ 398419 h 2378784"/>
                  <a:gd name="connsiteX679" fmla="*/ 1731344 w 2711228"/>
                  <a:gd name="connsiteY679" fmla="*/ 398419 h 2378784"/>
                  <a:gd name="connsiteX680" fmla="*/ 1732188 w 2711228"/>
                  <a:gd name="connsiteY680" fmla="*/ 397575 h 2378784"/>
                  <a:gd name="connsiteX681" fmla="*/ 1732188 w 2711228"/>
                  <a:gd name="connsiteY681" fmla="*/ 396731 h 2378784"/>
                  <a:gd name="connsiteX682" fmla="*/ 1731344 w 2711228"/>
                  <a:gd name="connsiteY682" fmla="*/ 395888 h 2378784"/>
                  <a:gd name="connsiteX683" fmla="*/ 1731344 w 2711228"/>
                  <a:gd name="connsiteY683" fmla="*/ 394200 h 2378784"/>
                  <a:gd name="connsiteX684" fmla="*/ 1730499 w 2711228"/>
                  <a:gd name="connsiteY684" fmla="*/ 394200 h 2378784"/>
                  <a:gd name="connsiteX685" fmla="*/ 1730499 w 2711228"/>
                  <a:gd name="connsiteY685" fmla="*/ 393356 h 2378784"/>
                  <a:gd name="connsiteX686" fmla="*/ 1729655 w 2711228"/>
                  <a:gd name="connsiteY686" fmla="*/ 393356 h 2378784"/>
                  <a:gd name="connsiteX687" fmla="*/ 1729655 w 2711228"/>
                  <a:gd name="connsiteY687" fmla="*/ 391669 h 2378784"/>
                  <a:gd name="connsiteX688" fmla="*/ 1728811 w 2711228"/>
                  <a:gd name="connsiteY688" fmla="*/ 391669 h 2378784"/>
                  <a:gd name="connsiteX689" fmla="*/ 1727967 w 2711228"/>
                  <a:gd name="connsiteY689" fmla="*/ 390825 h 2378784"/>
                  <a:gd name="connsiteX690" fmla="*/ 1727123 w 2711228"/>
                  <a:gd name="connsiteY690" fmla="*/ 389981 h 2378784"/>
                  <a:gd name="connsiteX691" fmla="*/ 1725434 w 2711228"/>
                  <a:gd name="connsiteY691" fmla="*/ 389981 h 2378784"/>
                  <a:gd name="connsiteX692" fmla="*/ 1725434 w 2711228"/>
                  <a:gd name="connsiteY692" fmla="*/ 389138 h 2378784"/>
                  <a:gd name="connsiteX693" fmla="*/ 1723746 w 2711228"/>
                  <a:gd name="connsiteY693" fmla="*/ 389138 h 2378784"/>
                  <a:gd name="connsiteX694" fmla="*/ 1723746 w 2711228"/>
                  <a:gd name="connsiteY694" fmla="*/ 389981 h 2378784"/>
                  <a:gd name="connsiteX695" fmla="*/ 1722902 w 2711228"/>
                  <a:gd name="connsiteY695" fmla="*/ 389138 h 2378784"/>
                  <a:gd name="connsiteX696" fmla="*/ 1722058 w 2711228"/>
                  <a:gd name="connsiteY696" fmla="*/ 389138 h 2378784"/>
                  <a:gd name="connsiteX697" fmla="*/ 1722058 w 2711228"/>
                  <a:gd name="connsiteY697" fmla="*/ 389981 h 2378784"/>
                  <a:gd name="connsiteX698" fmla="*/ 1721214 w 2711228"/>
                  <a:gd name="connsiteY698" fmla="*/ 389981 h 2378784"/>
                  <a:gd name="connsiteX699" fmla="*/ 1720370 w 2711228"/>
                  <a:gd name="connsiteY699" fmla="*/ 389138 h 2378784"/>
                  <a:gd name="connsiteX700" fmla="*/ 1719526 w 2711228"/>
                  <a:gd name="connsiteY700" fmla="*/ 389138 h 2378784"/>
                  <a:gd name="connsiteX701" fmla="*/ 1719526 w 2711228"/>
                  <a:gd name="connsiteY701" fmla="*/ 390825 h 2378784"/>
                  <a:gd name="connsiteX702" fmla="*/ 1716909 w 2711228"/>
                  <a:gd name="connsiteY702" fmla="*/ 390825 h 2378784"/>
                  <a:gd name="connsiteX703" fmla="*/ 1716909 w 2711228"/>
                  <a:gd name="connsiteY703" fmla="*/ 391669 h 2378784"/>
                  <a:gd name="connsiteX704" fmla="*/ 1716065 w 2711228"/>
                  <a:gd name="connsiteY704" fmla="*/ 391669 h 2378784"/>
                  <a:gd name="connsiteX705" fmla="*/ 1716065 w 2711228"/>
                  <a:gd name="connsiteY705" fmla="*/ 390825 h 2378784"/>
                  <a:gd name="connsiteX706" fmla="*/ 1715220 w 2711228"/>
                  <a:gd name="connsiteY706" fmla="*/ 390825 h 2378784"/>
                  <a:gd name="connsiteX707" fmla="*/ 1715220 w 2711228"/>
                  <a:gd name="connsiteY707" fmla="*/ 391669 h 2378784"/>
                  <a:gd name="connsiteX708" fmla="*/ 1714376 w 2711228"/>
                  <a:gd name="connsiteY708" fmla="*/ 391669 h 2378784"/>
                  <a:gd name="connsiteX709" fmla="*/ 1714376 w 2711228"/>
                  <a:gd name="connsiteY709" fmla="*/ 393356 h 2378784"/>
                  <a:gd name="connsiteX710" fmla="*/ 1713532 w 2711228"/>
                  <a:gd name="connsiteY710" fmla="*/ 393356 h 2378784"/>
                  <a:gd name="connsiteX711" fmla="*/ 1713532 w 2711228"/>
                  <a:gd name="connsiteY711" fmla="*/ 394200 h 2378784"/>
                  <a:gd name="connsiteX712" fmla="*/ 1712688 w 2711228"/>
                  <a:gd name="connsiteY712" fmla="*/ 394200 h 2378784"/>
                  <a:gd name="connsiteX713" fmla="*/ 1712688 w 2711228"/>
                  <a:gd name="connsiteY713" fmla="*/ 395044 h 2378784"/>
                  <a:gd name="connsiteX714" fmla="*/ 1711844 w 2711228"/>
                  <a:gd name="connsiteY714" fmla="*/ 395044 h 2378784"/>
                  <a:gd name="connsiteX715" fmla="*/ 1711000 w 2711228"/>
                  <a:gd name="connsiteY715" fmla="*/ 394200 h 2378784"/>
                  <a:gd name="connsiteX716" fmla="*/ 1711000 w 2711228"/>
                  <a:gd name="connsiteY716" fmla="*/ 395044 h 2378784"/>
                  <a:gd name="connsiteX717" fmla="*/ 1710155 w 2711228"/>
                  <a:gd name="connsiteY717" fmla="*/ 395888 h 2378784"/>
                  <a:gd name="connsiteX718" fmla="*/ 1709312 w 2711228"/>
                  <a:gd name="connsiteY718" fmla="*/ 396731 h 2378784"/>
                  <a:gd name="connsiteX719" fmla="*/ 1707623 w 2711228"/>
                  <a:gd name="connsiteY719" fmla="*/ 397575 h 2378784"/>
                  <a:gd name="connsiteX720" fmla="*/ 1706779 w 2711228"/>
                  <a:gd name="connsiteY720" fmla="*/ 396731 h 2378784"/>
                  <a:gd name="connsiteX721" fmla="*/ 1705935 w 2711228"/>
                  <a:gd name="connsiteY721" fmla="*/ 396731 h 2378784"/>
                  <a:gd name="connsiteX722" fmla="*/ 1705935 w 2711228"/>
                  <a:gd name="connsiteY722" fmla="*/ 397575 h 2378784"/>
                  <a:gd name="connsiteX723" fmla="*/ 1703402 w 2711228"/>
                  <a:gd name="connsiteY723" fmla="*/ 397575 h 2378784"/>
                  <a:gd name="connsiteX724" fmla="*/ 1703402 w 2711228"/>
                  <a:gd name="connsiteY724" fmla="*/ 398419 h 2378784"/>
                  <a:gd name="connsiteX725" fmla="*/ 1702558 w 2711228"/>
                  <a:gd name="connsiteY725" fmla="*/ 398419 h 2378784"/>
                  <a:gd name="connsiteX726" fmla="*/ 1702558 w 2711228"/>
                  <a:gd name="connsiteY726" fmla="*/ 397575 h 2378784"/>
                  <a:gd name="connsiteX727" fmla="*/ 1700026 w 2711228"/>
                  <a:gd name="connsiteY727" fmla="*/ 397575 h 2378784"/>
                  <a:gd name="connsiteX728" fmla="*/ 1700026 w 2711228"/>
                  <a:gd name="connsiteY728" fmla="*/ 396647 h 2378784"/>
                  <a:gd name="connsiteX729" fmla="*/ 1699182 w 2711228"/>
                  <a:gd name="connsiteY729" fmla="*/ 396647 h 2378784"/>
                  <a:gd name="connsiteX730" fmla="*/ 1699182 w 2711228"/>
                  <a:gd name="connsiteY730" fmla="*/ 395803 h 2378784"/>
                  <a:gd name="connsiteX731" fmla="*/ 1698337 w 2711228"/>
                  <a:gd name="connsiteY731" fmla="*/ 395803 h 2378784"/>
                  <a:gd name="connsiteX732" fmla="*/ 1698337 w 2711228"/>
                  <a:gd name="connsiteY732" fmla="*/ 396647 h 2378784"/>
                  <a:gd name="connsiteX733" fmla="*/ 1697493 w 2711228"/>
                  <a:gd name="connsiteY733" fmla="*/ 396647 h 2378784"/>
                  <a:gd name="connsiteX734" fmla="*/ 1698337 w 2711228"/>
                  <a:gd name="connsiteY734" fmla="*/ 397491 h 2378784"/>
                  <a:gd name="connsiteX735" fmla="*/ 1698337 w 2711228"/>
                  <a:gd name="connsiteY735" fmla="*/ 398334 h 2378784"/>
                  <a:gd name="connsiteX736" fmla="*/ 1697493 w 2711228"/>
                  <a:gd name="connsiteY736" fmla="*/ 397491 h 2378784"/>
                  <a:gd name="connsiteX737" fmla="*/ 1694961 w 2711228"/>
                  <a:gd name="connsiteY737" fmla="*/ 397491 h 2378784"/>
                  <a:gd name="connsiteX738" fmla="*/ 1694961 w 2711228"/>
                  <a:gd name="connsiteY738" fmla="*/ 399178 h 2378784"/>
                  <a:gd name="connsiteX739" fmla="*/ 1694117 w 2711228"/>
                  <a:gd name="connsiteY739" fmla="*/ 399178 h 2378784"/>
                  <a:gd name="connsiteX740" fmla="*/ 1693273 w 2711228"/>
                  <a:gd name="connsiteY740" fmla="*/ 398334 h 2378784"/>
                  <a:gd name="connsiteX741" fmla="*/ 1691584 w 2711228"/>
                  <a:gd name="connsiteY741" fmla="*/ 398334 h 2378784"/>
                  <a:gd name="connsiteX742" fmla="*/ 1691584 w 2711228"/>
                  <a:gd name="connsiteY742" fmla="*/ 400022 h 2378784"/>
                  <a:gd name="connsiteX743" fmla="*/ 1690740 w 2711228"/>
                  <a:gd name="connsiteY743" fmla="*/ 400022 h 2378784"/>
                  <a:gd name="connsiteX744" fmla="*/ 1690740 w 2711228"/>
                  <a:gd name="connsiteY744" fmla="*/ 401709 h 2378784"/>
                  <a:gd name="connsiteX745" fmla="*/ 1689896 w 2711228"/>
                  <a:gd name="connsiteY745" fmla="*/ 402553 h 2378784"/>
                  <a:gd name="connsiteX746" fmla="*/ 1689896 w 2711228"/>
                  <a:gd name="connsiteY746" fmla="*/ 403397 h 2378784"/>
                  <a:gd name="connsiteX747" fmla="*/ 1689052 w 2711228"/>
                  <a:gd name="connsiteY747" fmla="*/ 404241 h 2378784"/>
                  <a:gd name="connsiteX748" fmla="*/ 1689896 w 2711228"/>
                  <a:gd name="connsiteY748" fmla="*/ 405928 h 2378784"/>
                  <a:gd name="connsiteX749" fmla="*/ 1689896 w 2711228"/>
                  <a:gd name="connsiteY749" fmla="*/ 406772 h 2378784"/>
                  <a:gd name="connsiteX750" fmla="*/ 1686435 w 2711228"/>
                  <a:gd name="connsiteY750" fmla="*/ 406772 h 2378784"/>
                  <a:gd name="connsiteX751" fmla="*/ 1686435 w 2711228"/>
                  <a:gd name="connsiteY751" fmla="*/ 405844 h 2378784"/>
                  <a:gd name="connsiteX752" fmla="*/ 1685591 w 2711228"/>
                  <a:gd name="connsiteY752" fmla="*/ 405844 h 2378784"/>
                  <a:gd name="connsiteX753" fmla="*/ 1685591 w 2711228"/>
                  <a:gd name="connsiteY753" fmla="*/ 406688 h 2378784"/>
                  <a:gd name="connsiteX754" fmla="*/ 1684747 w 2711228"/>
                  <a:gd name="connsiteY754" fmla="*/ 406688 h 2378784"/>
                  <a:gd name="connsiteX755" fmla="*/ 1684747 w 2711228"/>
                  <a:gd name="connsiteY755" fmla="*/ 405844 h 2378784"/>
                  <a:gd name="connsiteX756" fmla="*/ 1683058 w 2711228"/>
                  <a:gd name="connsiteY756" fmla="*/ 405844 h 2378784"/>
                  <a:gd name="connsiteX757" fmla="*/ 1683058 w 2711228"/>
                  <a:gd name="connsiteY757" fmla="*/ 405000 h 2378784"/>
                  <a:gd name="connsiteX758" fmla="*/ 1680526 w 2711228"/>
                  <a:gd name="connsiteY758" fmla="*/ 405000 h 2378784"/>
                  <a:gd name="connsiteX759" fmla="*/ 1680526 w 2711228"/>
                  <a:gd name="connsiteY759" fmla="*/ 403228 h 2378784"/>
                  <a:gd name="connsiteX760" fmla="*/ 1679682 w 2711228"/>
                  <a:gd name="connsiteY760" fmla="*/ 403228 h 2378784"/>
                  <a:gd name="connsiteX761" fmla="*/ 1679682 w 2711228"/>
                  <a:gd name="connsiteY761" fmla="*/ 404072 h 2378784"/>
                  <a:gd name="connsiteX762" fmla="*/ 1678838 w 2711228"/>
                  <a:gd name="connsiteY762" fmla="*/ 404072 h 2378784"/>
                  <a:gd name="connsiteX763" fmla="*/ 1678838 w 2711228"/>
                  <a:gd name="connsiteY763" fmla="*/ 402385 h 2378784"/>
                  <a:gd name="connsiteX764" fmla="*/ 1677994 w 2711228"/>
                  <a:gd name="connsiteY764" fmla="*/ 402385 h 2378784"/>
                  <a:gd name="connsiteX765" fmla="*/ 1677994 w 2711228"/>
                  <a:gd name="connsiteY765" fmla="*/ 401541 h 2378784"/>
                  <a:gd name="connsiteX766" fmla="*/ 1677149 w 2711228"/>
                  <a:gd name="connsiteY766" fmla="*/ 401541 h 2378784"/>
                  <a:gd name="connsiteX767" fmla="*/ 1677149 w 2711228"/>
                  <a:gd name="connsiteY767" fmla="*/ 400697 h 2378784"/>
                  <a:gd name="connsiteX768" fmla="*/ 1676305 w 2711228"/>
                  <a:gd name="connsiteY768" fmla="*/ 400697 h 2378784"/>
                  <a:gd name="connsiteX769" fmla="*/ 1676305 w 2711228"/>
                  <a:gd name="connsiteY769" fmla="*/ 399853 h 2378784"/>
                  <a:gd name="connsiteX770" fmla="*/ 1675461 w 2711228"/>
                  <a:gd name="connsiteY770" fmla="*/ 399009 h 2378784"/>
                  <a:gd name="connsiteX771" fmla="*/ 1676305 w 2711228"/>
                  <a:gd name="connsiteY771" fmla="*/ 399009 h 2378784"/>
                  <a:gd name="connsiteX772" fmla="*/ 1676305 w 2711228"/>
                  <a:gd name="connsiteY772" fmla="*/ 396478 h 2378784"/>
                  <a:gd name="connsiteX773" fmla="*/ 1673773 w 2711228"/>
                  <a:gd name="connsiteY773" fmla="*/ 396478 h 2378784"/>
                  <a:gd name="connsiteX774" fmla="*/ 1673773 w 2711228"/>
                  <a:gd name="connsiteY774" fmla="*/ 394706 h 2378784"/>
                  <a:gd name="connsiteX775" fmla="*/ 1672929 w 2711228"/>
                  <a:gd name="connsiteY775" fmla="*/ 394706 h 2378784"/>
                  <a:gd name="connsiteX776" fmla="*/ 1672929 w 2711228"/>
                  <a:gd name="connsiteY776" fmla="*/ 393863 h 2378784"/>
                  <a:gd name="connsiteX777" fmla="*/ 1670396 w 2711228"/>
                  <a:gd name="connsiteY777" fmla="*/ 393863 h 2378784"/>
                  <a:gd name="connsiteX778" fmla="*/ 1670396 w 2711228"/>
                  <a:gd name="connsiteY778" fmla="*/ 392934 h 2378784"/>
                  <a:gd name="connsiteX779" fmla="*/ 1668708 w 2711228"/>
                  <a:gd name="connsiteY779" fmla="*/ 392934 h 2378784"/>
                  <a:gd name="connsiteX780" fmla="*/ 1668708 w 2711228"/>
                  <a:gd name="connsiteY780" fmla="*/ 392091 h 2378784"/>
                  <a:gd name="connsiteX781" fmla="*/ 1667864 w 2711228"/>
                  <a:gd name="connsiteY781" fmla="*/ 392091 h 2378784"/>
                  <a:gd name="connsiteX782" fmla="*/ 1667864 w 2711228"/>
                  <a:gd name="connsiteY782" fmla="*/ 392934 h 2378784"/>
                  <a:gd name="connsiteX783" fmla="*/ 1667020 w 2711228"/>
                  <a:gd name="connsiteY783" fmla="*/ 392934 h 2378784"/>
                  <a:gd name="connsiteX784" fmla="*/ 1667020 w 2711228"/>
                  <a:gd name="connsiteY784" fmla="*/ 393778 h 2378784"/>
                  <a:gd name="connsiteX785" fmla="*/ 1666176 w 2711228"/>
                  <a:gd name="connsiteY785" fmla="*/ 393778 h 2378784"/>
                  <a:gd name="connsiteX786" fmla="*/ 1666176 w 2711228"/>
                  <a:gd name="connsiteY786" fmla="*/ 392934 h 2378784"/>
                  <a:gd name="connsiteX787" fmla="*/ 1665331 w 2711228"/>
                  <a:gd name="connsiteY787" fmla="*/ 392934 h 2378784"/>
                  <a:gd name="connsiteX788" fmla="*/ 1665331 w 2711228"/>
                  <a:gd name="connsiteY788" fmla="*/ 395466 h 2378784"/>
                  <a:gd name="connsiteX789" fmla="*/ 1664487 w 2711228"/>
                  <a:gd name="connsiteY789" fmla="*/ 395466 h 2378784"/>
                  <a:gd name="connsiteX790" fmla="*/ 1664487 w 2711228"/>
                  <a:gd name="connsiteY790" fmla="*/ 396310 h 2378784"/>
                  <a:gd name="connsiteX791" fmla="*/ 1662799 w 2711228"/>
                  <a:gd name="connsiteY791" fmla="*/ 396310 h 2378784"/>
                  <a:gd name="connsiteX792" fmla="*/ 1662799 w 2711228"/>
                  <a:gd name="connsiteY792" fmla="*/ 397153 h 2378784"/>
                  <a:gd name="connsiteX793" fmla="*/ 1661955 w 2711228"/>
                  <a:gd name="connsiteY793" fmla="*/ 397153 h 2378784"/>
                  <a:gd name="connsiteX794" fmla="*/ 1662799 w 2711228"/>
                  <a:gd name="connsiteY794" fmla="*/ 397997 h 2378784"/>
                  <a:gd name="connsiteX795" fmla="*/ 1661955 w 2711228"/>
                  <a:gd name="connsiteY795" fmla="*/ 398841 h 2378784"/>
                  <a:gd name="connsiteX796" fmla="*/ 1661955 w 2711228"/>
                  <a:gd name="connsiteY796" fmla="*/ 399684 h 2378784"/>
                  <a:gd name="connsiteX797" fmla="*/ 1661111 w 2711228"/>
                  <a:gd name="connsiteY797" fmla="*/ 399684 h 2378784"/>
                  <a:gd name="connsiteX798" fmla="*/ 1661111 w 2711228"/>
                  <a:gd name="connsiteY798" fmla="*/ 401372 h 2378784"/>
                  <a:gd name="connsiteX799" fmla="*/ 1655961 w 2711228"/>
                  <a:gd name="connsiteY799" fmla="*/ 401372 h 2378784"/>
                  <a:gd name="connsiteX800" fmla="*/ 1655961 w 2711228"/>
                  <a:gd name="connsiteY800" fmla="*/ 400444 h 2378784"/>
                  <a:gd name="connsiteX801" fmla="*/ 1655117 w 2711228"/>
                  <a:gd name="connsiteY801" fmla="*/ 400444 h 2378784"/>
                  <a:gd name="connsiteX802" fmla="*/ 1655117 w 2711228"/>
                  <a:gd name="connsiteY802" fmla="*/ 399600 h 2378784"/>
                  <a:gd name="connsiteX803" fmla="*/ 1654273 w 2711228"/>
                  <a:gd name="connsiteY803" fmla="*/ 398756 h 2378784"/>
                  <a:gd name="connsiteX804" fmla="*/ 1652585 w 2711228"/>
                  <a:gd name="connsiteY804" fmla="*/ 398756 h 2378784"/>
                  <a:gd name="connsiteX805" fmla="*/ 1652585 w 2711228"/>
                  <a:gd name="connsiteY805" fmla="*/ 397913 h 2378784"/>
                  <a:gd name="connsiteX806" fmla="*/ 1651741 w 2711228"/>
                  <a:gd name="connsiteY806" fmla="*/ 397913 h 2378784"/>
                  <a:gd name="connsiteX807" fmla="*/ 1650897 w 2711228"/>
                  <a:gd name="connsiteY807" fmla="*/ 397069 h 2378784"/>
                  <a:gd name="connsiteX808" fmla="*/ 1650897 w 2711228"/>
                  <a:gd name="connsiteY808" fmla="*/ 394538 h 2378784"/>
                  <a:gd name="connsiteX809" fmla="*/ 1650052 w 2711228"/>
                  <a:gd name="connsiteY809" fmla="*/ 394538 h 2378784"/>
                  <a:gd name="connsiteX810" fmla="*/ 1650052 w 2711228"/>
                  <a:gd name="connsiteY810" fmla="*/ 392850 h 2378784"/>
                  <a:gd name="connsiteX811" fmla="*/ 1650897 w 2711228"/>
                  <a:gd name="connsiteY811" fmla="*/ 392850 h 2378784"/>
                  <a:gd name="connsiteX812" fmla="*/ 1650897 w 2711228"/>
                  <a:gd name="connsiteY812" fmla="*/ 392006 h 2378784"/>
                  <a:gd name="connsiteX813" fmla="*/ 1648364 w 2711228"/>
                  <a:gd name="connsiteY813" fmla="*/ 392006 h 2378784"/>
                  <a:gd name="connsiteX814" fmla="*/ 1647520 w 2711228"/>
                  <a:gd name="connsiteY814" fmla="*/ 391078 h 2378784"/>
                  <a:gd name="connsiteX815" fmla="*/ 1645832 w 2711228"/>
                  <a:gd name="connsiteY815" fmla="*/ 391078 h 2378784"/>
                  <a:gd name="connsiteX816" fmla="*/ 1645832 w 2711228"/>
                  <a:gd name="connsiteY816" fmla="*/ 390234 h 2378784"/>
                  <a:gd name="connsiteX817" fmla="*/ 1644987 w 2711228"/>
                  <a:gd name="connsiteY817" fmla="*/ 390234 h 2378784"/>
                  <a:gd name="connsiteX818" fmla="*/ 1644143 w 2711228"/>
                  <a:gd name="connsiteY818" fmla="*/ 389391 h 2378784"/>
                  <a:gd name="connsiteX819" fmla="*/ 1643299 w 2711228"/>
                  <a:gd name="connsiteY819" fmla="*/ 389391 h 2378784"/>
                  <a:gd name="connsiteX820" fmla="*/ 1643299 w 2711228"/>
                  <a:gd name="connsiteY820" fmla="*/ 391078 h 2378784"/>
                  <a:gd name="connsiteX821" fmla="*/ 1640682 w 2711228"/>
                  <a:gd name="connsiteY821" fmla="*/ 391078 h 2378784"/>
                  <a:gd name="connsiteX822" fmla="*/ 1640682 w 2711228"/>
                  <a:gd name="connsiteY822" fmla="*/ 389306 h 2378784"/>
                  <a:gd name="connsiteX823" fmla="*/ 1639838 w 2711228"/>
                  <a:gd name="connsiteY823" fmla="*/ 389306 h 2378784"/>
                  <a:gd name="connsiteX824" fmla="*/ 1639838 w 2711228"/>
                  <a:gd name="connsiteY824" fmla="*/ 390994 h 2378784"/>
                  <a:gd name="connsiteX825" fmla="*/ 1636377 w 2711228"/>
                  <a:gd name="connsiteY825" fmla="*/ 390994 h 2378784"/>
                  <a:gd name="connsiteX826" fmla="*/ 1636377 w 2711228"/>
                  <a:gd name="connsiteY826" fmla="*/ 390066 h 2378784"/>
                  <a:gd name="connsiteX827" fmla="*/ 1635533 w 2711228"/>
                  <a:gd name="connsiteY827" fmla="*/ 390066 h 2378784"/>
                  <a:gd name="connsiteX828" fmla="*/ 1635533 w 2711228"/>
                  <a:gd name="connsiteY828" fmla="*/ 390910 h 2378784"/>
                  <a:gd name="connsiteX829" fmla="*/ 1634689 w 2711228"/>
                  <a:gd name="connsiteY829" fmla="*/ 390910 h 2378784"/>
                  <a:gd name="connsiteX830" fmla="*/ 1634689 w 2711228"/>
                  <a:gd name="connsiteY830" fmla="*/ 390066 h 2378784"/>
                  <a:gd name="connsiteX831" fmla="*/ 1633845 w 2711228"/>
                  <a:gd name="connsiteY831" fmla="*/ 390066 h 2378784"/>
                  <a:gd name="connsiteX832" fmla="*/ 1633001 w 2711228"/>
                  <a:gd name="connsiteY832" fmla="*/ 390910 h 2378784"/>
                  <a:gd name="connsiteX833" fmla="*/ 1633001 w 2711228"/>
                  <a:gd name="connsiteY833" fmla="*/ 390066 h 2378784"/>
                  <a:gd name="connsiteX834" fmla="*/ 1632156 w 2711228"/>
                  <a:gd name="connsiteY834" fmla="*/ 390066 h 2378784"/>
                  <a:gd name="connsiteX835" fmla="*/ 1632156 w 2711228"/>
                  <a:gd name="connsiteY835" fmla="*/ 389222 h 2378784"/>
                  <a:gd name="connsiteX836" fmla="*/ 1631312 w 2711228"/>
                  <a:gd name="connsiteY836" fmla="*/ 389222 h 2378784"/>
                  <a:gd name="connsiteX837" fmla="*/ 1631312 w 2711228"/>
                  <a:gd name="connsiteY837" fmla="*/ 387534 h 2378784"/>
                  <a:gd name="connsiteX838" fmla="*/ 1629624 w 2711228"/>
                  <a:gd name="connsiteY838" fmla="*/ 387534 h 2378784"/>
                  <a:gd name="connsiteX839" fmla="*/ 1629624 w 2711228"/>
                  <a:gd name="connsiteY839" fmla="*/ 386691 h 2378784"/>
                  <a:gd name="connsiteX840" fmla="*/ 1627936 w 2711228"/>
                  <a:gd name="connsiteY840" fmla="*/ 386691 h 2378784"/>
                  <a:gd name="connsiteX841" fmla="*/ 1627936 w 2711228"/>
                  <a:gd name="connsiteY841" fmla="*/ 385003 h 2378784"/>
                  <a:gd name="connsiteX842" fmla="*/ 1627092 w 2711228"/>
                  <a:gd name="connsiteY842" fmla="*/ 385003 h 2378784"/>
                  <a:gd name="connsiteX843" fmla="*/ 1627092 w 2711228"/>
                  <a:gd name="connsiteY843" fmla="*/ 384159 h 2378784"/>
                  <a:gd name="connsiteX844" fmla="*/ 1627936 w 2711228"/>
                  <a:gd name="connsiteY844" fmla="*/ 384159 h 2378784"/>
                  <a:gd name="connsiteX845" fmla="*/ 1627936 w 2711228"/>
                  <a:gd name="connsiteY845" fmla="*/ 383316 h 2378784"/>
                  <a:gd name="connsiteX846" fmla="*/ 1628780 w 2711228"/>
                  <a:gd name="connsiteY846" fmla="*/ 383316 h 2378784"/>
                  <a:gd name="connsiteX847" fmla="*/ 1628780 w 2711228"/>
                  <a:gd name="connsiteY847" fmla="*/ 380784 h 2378784"/>
                  <a:gd name="connsiteX848" fmla="*/ 1627936 w 2711228"/>
                  <a:gd name="connsiteY848" fmla="*/ 380784 h 2378784"/>
                  <a:gd name="connsiteX849" fmla="*/ 1627936 w 2711228"/>
                  <a:gd name="connsiteY849" fmla="*/ 378253 h 2378784"/>
                  <a:gd name="connsiteX850" fmla="*/ 1627092 w 2711228"/>
                  <a:gd name="connsiteY850" fmla="*/ 377409 h 2378784"/>
                  <a:gd name="connsiteX851" fmla="*/ 1627092 w 2711228"/>
                  <a:gd name="connsiteY851" fmla="*/ 376566 h 2378784"/>
                  <a:gd name="connsiteX852" fmla="*/ 1625403 w 2711228"/>
                  <a:gd name="connsiteY852" fmla="*/ 376566 h 2378784"/>
                  <a:gd name="connsiteX853" fmla="*/ 1625403 w 2711228"/>
                  <a:gd name="connsiteY853" fmla="*/ 374878 h 2378784"/>
                  <a:gd name="connsiteX854" fmla="*/ 1624559 w 2711228"/>
                  <a:gd name="connsiteY854" fmla="*/ 374878 h 2378784"/>
                  <a:gd name="connsiteX855" fmla="*/ 1623715 w 2711228"/>
                  <a:gd name="connsiteY855" fmla="*/ 374034 h 2378784"/>
                  <a:gd name="connsiteX856" fmla="*/ 1623715 w 2711228"/>
                  <a:gd name="connsiteY856" fmla="*/ 373191 h 2378784"/>
                  <a:gd name="connsiteX857" fmla="*/ 1622871 w 2711228"/>
                  <a:gd name="connsiteY857" fmla="*/ 373191 h 2378784"/>
                  <a:gd name="connsiteX858" fmla="*/ 1622871 w 2711228"/>
                  <a:gd name="connsiteY858" fmla="*/ 372347 h 2378784"/>
                  <a:gd name="connsiteX859" fmla="*/ 1621183 w 2711228"/>
                  <a:gd name="connsiteY859" fmla="*/ 372347 h 2378784"/>
                  <a:gd name="connsiteX860" fmla="*/ 1621183 w 2711228"/>
                  <a:gd name="connsiteY860" fmla="*/ 373191 h 2378784"/>
                  <a:gd name="connsiteX861" fmla="*/ 1618650 w 2711228"/>
                  <a:gd name="connsiteY861" fmla="*/ 373191 h 2378784"/>
                  <a:gd name="connsiteX862" fmla="*/ 1618650 w 2711228"/>
                  <a:gd name="connsiteY862" fmla="*/ 374034 h 2378784"/>
                  <a:gd name="connsiteX863" fmla="*/ 1617806 w 2711228"/>
                  <a:gd name="connsiteY863" fmla="*/ 374034 h 2378784"/>
                  <a:gd name="connsiteX864" fmla="*/ 1617806 w 2711228"/>
                  <a:gd name="connsiteY864" fmla="*/ 374878 h 2378784"/>
                  <a:gd name="connsiteX865" fmla="*/ 1616962 w 2711228"/>
                  <a:gd name="connsiteY865" fmla="*/ 374878 h 2378784"/>
                  <a:gd name="connsiteX866" fmla="*/ 1616962 w 2711228"/>
                  <a:gd name="connsiteY866" fmla="*/ 374034 h 2378784"/>
                  <a:gd name="connsiteX867" fmla="*/ 1616118 w 2711228"/>
                  <a:gd name="connsiteY867" fmla="*/ 374034 h 2378784"/>
                  <a:gd name="connsiteX868" fmla="*/ 1616118 w 2711228"/>
                  <a:gd name="connsiteY868" fmla="*/ 374878 h 2378784"/>
                  <a:gd name="connsiteX869" fmla="*/ 1613585 w 2711228"/>
                  <a:gd name="connsiteY869" fmla="*/ 374878 h 2378784"/>
                  <a:gd name="connsiteX870" fmla="*/ 1613585 w 2711228"/>
                  <a:gd name="connsiteY870" fmla="*/ 374034 h 2378784"/>
                  <a:gd name="connsiteX871" fmla="*/ 1611897 w 2711228"/>
                  <a:gd name="connsiteY871" fmla="*/ 374034 h 2378784"/>
                  <a:gd name="connsiteX872" fmla="*/ 1611897 w 2711228"/>
                  <a:gd name="connsiteY872" fmla="*/ 373191 h 2378784"/>
                  <a:gd name="connsiteX873" fmla="*/ 1610209 w 2711228"/>
                  <a:gd name="connsiteY873" fmla="*/ 373191 h 2378784"/>
                  <a:gd name="connsiteX874" fmla="*/ 1610209 w 2711228"/>
                  <a:gd name="connsiteY874" fmla="*/ 372347 h 2378784"/>
                  <a:gd name="connsiteX875" fmla="*/ 1609364 w 2711228"/>
                  <a:gd name="connsiteY875" fmla="*/ 372347 h 2378784"/>
                  <a:gd name="connsiteX876" fmla="*/ 1609364 w 2711228"/>
                  <a:gd name="connsiteY876" fmla="*/ 371503 h 2378784"/>
                  <a:gd name="connsiteX877" fmla="*/ 1608520 w 2711228"/>
                  <a:gd name="connsiteY877" fmla="*/ 371503 h 2378784"/>
                  <a:gd name="connsiteX878" fmla="*/ 1608520 w 2711228"/>
                  <a:gd name="connsiteY878" fmla="*/ 369816 h 2378784"/>
                  <a:gd name="connsiteX879" fmla="*/ 1610209 w 2711228"/>
                  <a:gd name="connsiteY879" fmla="*/ 369816 h 2378784"/>
                  <a:gd name="connsiteX880" fmla="*/ 1610209 w 2711228"/>
                  <a:gd name="connsiteY880" fmla="*/ 368972 h 2378784"/>
                  <a:gd name="connsiteX881" fmla="*/ 1608520 w 2711228"/>
                  <a:gd name="connsiteY881" fmla="*/ 368972 h 2378784"/>
                  <a:gd name="connsiteX882" fmla="*/ 1608520 w 2711228"/>
                  <a:gd name="connsiteY882" fmla="*/ 366356 h 2378784"/>
                  <a:gd name="connsiteX883" fmla="*/ 1606832 w 2711228"/>
                  <a:gd name="connsiteY883" fmla="*/ 366356 h 2378784"/>
                  <a:gd name="connsiteX884" fmla="*/ 1606832 w 2711228"/>
                  <a:gd name="connsiteY884" fmla="*/ 367200 h 2378784"/>
                  <a:gd name="connsiteX885" fmla="*/ 1605144 w 2711228"/>
                  <a:gd name="connsiteY885" fmla="*/ 367200 h 2378784"/>
                  <a:gd name="connsiteX886" fmla="*/ 1605144 w 2711228"/>
                  <a:gd name="connsiteY886" fmla="*/ 366356 h 2378784"/>
                  <a:gd name="connsiteX887" fmla="*/ 1602611 w 2711228"/>
                  <a:gd name="connsiteY887" fmla="*/ 366356 h 2378784"/>
                  <a:gd name="connsiteX888" fmla="*/ 1602611 w 2711228"/>
                  <a:gd name="connsiteY888" fmla="*/ 367200 h 2378784"/>
                  <a:gd name="connsiteX889" fmla="*/ 1601767 w 2711228"/>
                  <a:gd name="connsiteY889" fmla="*/ 366356 h 2378784"/>
                  <a:gd name="connsiteX890" fmla="*/ 1600923 w 2711228"/>
                  <a:gd name="connsiteY890" fmla="*/ 367200 h 2378784"/>
                  <a:gd name="connsiteX891" fmla="*/ 1600079 w 2711228"/>
                  <a:gd name="connsiteY891" fmla="*/ 367200 h 2378784"/>
                  <a:gd name="connsiteX892" fmla="*/ 1600079 w 2711228"/>
                  <a:gd name="connsiteY892" fmla="*/ 365513 h 2378784"/>
                  <a:gd name="connsiteX893" fmla="*/ 1598391 w 2711228"/>
                  <a:gd name="connsiteY893" fmla="*/ 365513 h 2378784"/>
                  <a:gd name="connsiteX894" fmla="*/ 1598391 w 2711228"/>
                  <a:gd name="connsiteY894" fmla="*/ 364669 h 2378784"/>
                  <a:gd name="connsiteX895" fmla="*/ 1596702 w 2711228"/>
                  <a:gd name="connsiteY895" fmla="*/ 364669 h 2378784"/>
                  <a:gd name="connsiteX896" fmla="*/ 1596702 w 2711228"/>
                  <a:gd name="connsiteY896" fmla="*/ 363825 h 2378784"/>
                  <a:gd name="connsiteX897" fmla="*/ 1595858 w 2711228"/>
                  <a:gd name="connsiteY897" fmla="*/ 363825 h 2378784"/>
                  <a:gd name="connsiteX898" fmla="*/ 1595858 w 2711228"/>
                  <a:gd name="connsiteY898" fmla="*/ 364669 h 2378784"/>
                  <a:gd name="connsiteX899" fmla="*/ 1595014 w 2711228"/>
                  <a:gd name="connsiteY899" fmla="*/ 364669 h 2378784"/>
                  <a:gd name="connsiteX900" fmla="*/ 1595014 w 2711228"/>
                  <a:gd name="connsiteY900" fmla="*/ 363825 h 2378784"/>
                  <a:gd name="connsiteX901" fmla="*/ 1594170 w 2711228"/>
                  <a:gd name="connsiteY901" fmla="*/ 363825 h 2378784"/>
                  <a:gd name="connsiteX902" fmla="*/ 1594170 w 2711228"/>
                  <a:gd name="connsiteY902" fmla="*/ 362981 h 2378784"/>
                  <a:gd name="connsiteX903" fmla="*/ 1593326 w 2711228"/>
                  <a:gd name="connsiteY903" fmla="*/ 362981 h 2378784"/>
                  <a:gd name="connsiteX904" fmla="*/ 1593326 w 2711228"/>
                  <a:gd name="connsiteY904" fmla="*/ 362138 h 2378784"/>
                  <a:gd name="connsiteX905" fmla="*/ 1591638 w 2711228"/>
                  <a:gd name="connsiteY905" fmla="*/ 362138 h 2378784"/>
                  <a:gd name="connsiteX906" fmla="*/ 1591638 w 2711228"/>
                  <a:gd name="connsiteY906" fmla="*/ 361294 h 2378784"/>
                  <a:gd name="connsiteX907" fmla="*/ 1589949 w 2711228"/>
                  <a:gd name="connsiteY907" fmla="*/ 361294 h 2378784"/>
                  <a:gd name="connsiteX908" fmla="*/ 1589949 w 2711228"/>
                  <a:gd name="connsiteY908" fmla="*/ 360450 h 2378784"/>
                  <a:gd name="connsiteX909" fmla="*/ 1590793 w 2711228"/>
                  <a:gd name="connsiteY909" fmla="*/ 360450 h 2378784"/>
                  <a:gd name="connsiteX910" fmla="*/ 1590793 w 2711228"/>
                  <a:gd name="connsiteY910" fmla="*/ 358763 h 2378784"/>
                  <a:gd name="connsiteX911" fmla="*/ 1591638 w 2711228"/>
                  <a:gd name="connsiteY911" fmla="*/ 357919 h 2378784"/>
                  <a:gd name="connsiteX912" fmla="*/ 1590793 w 2711228"/>
                  <a:gd name="connsiteY912" fmla="*/ 357919 h 2378784"/>
                  <a:gd name="connsiteX913" fmla="*/ 1589949 w 2711228"/>
                  <a:gd name="connsiteY913" fmla="*/ 357075 h 2378784"/>
                  <a:gd name="connsiteX914" fmla="*/ 1589105 w 2711228"/>
                  <a:gd name="connsiteY914" fmla="*/ 357075 h 2378784"/>
                  <a:gd name="connsiteX915" fmla="*/ 1589105 w 2711228"/>
                  <a:gd name="connsiteY915" fmla="*/ 357919 h 2378784"/>
                  <a:gd name="connsiteX916" fmla="*/ 1588261 w 2711228"/>
                  <a:gd name="connsiteY916" fmla="*/ 357919 h 2378784"/>
                  <a:gd name="connsiteX917" fmla="*/ 1588261 w 2711228"/>
                  <a:gd name="connsiteY917" fmla="*/ 357075 h 2378784"/>
                  <a:gd name="connsiteX918" fmla="*/ 1587417 w 2711228"/>
                  <a:gd name="connsiteY918" fmla="*/ 356231 h 2378784"/>
                  <a:gd name="connsiteX919" fmla="*/ 1587417 w 2711228"/>
                  <a:gd name="connsiteY919" fmla="*/ 357075 h 2378784"/>
                  <a:gd name="connsiteX920" fmla="*/ 1585728 w 2711228"/>
                  <a:gd name="connsiteY920" fmla="*/ 357075 h 2378784"/>
                  <a:gd name="connsiteX921" fmla="*/ 1585728 w 2711228"/>
                  <a:gd name="connsiteY921" fmla="*/ 356231 h 2378784"/>
                  <a:gd name="connsiteX922" fmla="*/ 1584040 w 2711228"/>
                  <a:gd name="connsiteY922" fmla="*/ 356231 h 2378784"/>
                  <a:gd name="connsiteX923" fmla="*/ 1584040 w 2711228"/>
                  <a:gd name="connsiteY923" fmla="*/ 357919 h 2378784"/>
                  <a:gd name="connsiteX924" fmla="*/ 1583196 w 2711228"/>
                  <a:gd name="connsiteY924" fmla="*/ 357919 h 2378784"/>
                  <a:gd name="connsiteX925" fmla="*/ 1583196 w 2711228"/>
                  <a:gd name="connsiteY925" fmla="*/ 358763 h 2378784"/>
                  <a:gd name="connsiteX926" fmla="*/ 1582352 w 2711228"/>
                  <a:gd name="connsiteY926" fmla="*/ 357919 h 2378784"/>
                  <a:gd name="connsiteX927" fmla="*/ 1581508 w 2711228"/>
                  <a:gd name="connsiteY927" fmla="*/ 358763 h 2378784"/>
                  <a:gd name="connsiteX928" fmla="*/ 1581508 w 2711228"/>
                  <a:gd name="connsiteY928" fmla="*/ 359606 h 2378784"/>
                  <a:gd name="connsiteX929" fmla="*/ 1582352 w 2711228"/>
                  <a:gd name="connsiteY929" fmla="*/ 359606 h 2378784"/>
                  <a:gd name="connsiteX930" fmla="*/ 1582352 w 2711228"/>
                  <a:gd name="connsiteY930" fmla="*/ 360450 h 2378784"/>
                  <a:gd name="connsiteX931" fmla="*/ 1581508 w 2711228"/>
                  <a:gd name="connsiteY931" fmla="*/ 360450 h 2378784"/>
                  <a:gd name="connsiteX932" fmla="*/ 1581508 w 2711228"/>
                  <a:gd name="connsiteY932" fmla="*/ 359606 h 2378784"/>
                  <a:gd name="connsiteX933" fmla="*/ 1579819 w 2711228"/>
                  <a:gd name="connsiteY933" fmla="*/ 359606 h 2378784"/>
                  <a:gd name="connsiteX934" fmla="*/ 1578975 w 2711228"/>
                  <a:gd name="connsiteY934" fmla="*/ 358763 h 2378784"/>
                  <a:gd name="connsiteX935" fmla="*/ 1578975 w 2711228"/>
                  <a:gd name="connsiteY935" fmla="*/ 359606 h 2378784"/>
                  <a:gd name="connsiteX936" fmla="*/ 1573826 w 2711228"/>
                  <a:gd name="connsiteY936" fmla="*/ 359606 h 2378784"/>
                  <a:gd name="connsiteX937" fmla="*/ 1572982 w 2711228"/>
                  <a:gd name="connsiteY937" fmla="*/ 360366 h 2378784"/>
                  <a:gd name="connsiteX938" fmla="*/ 1572982 w 2711228"/>
                  <a:gd name="connsiteY938" fmla="*/ 361209 h 2378784"/>
                  <a:gd name="connsiteX939" fmla="*/ 1571294 w 2711228"/>
                  <a:gd name="connsiteY939" fmla="*/ 361209 h 2378784"/>
                  <a:gd name="connsiteX940" fmla="*/ 1571294 w 2711228"/>
                  <a:gd name="connsiteY940" fmla="*/ 360366 h 2378784"/>
                  <a:gd name="connsiteX941" fmla="*/ 1567917 w 2711228"/>
                  <a:gd name="connsiteY941" fmla="*/ 360366 h 2378784"/>
                  <a:gd name="connsiteX942" fmla="*/ 1567073 w 2711228"/>
                  <a:gd name="connsiteY942" fmla="*/ 362053 h 2378784"/>
                  <a:gd name="connsiteX943" fmla="*/ 1565384 w 2711228"/>
                  <a:gd name="connsiteY943" fmla="*/ 363741 h 2378784"/>
                  <a:gd name="connsiteX944" fmla="*/ 1564540 w 2711228"/>
                  <a:gd name="connsiteY944" fmla="*/ 363741 h 2378784"/>
                  <a:gd name="connsiteX945" fmla="*/ 1564540 w 2711228"/>
                  <a:gd name="connsiteY945" fmla="*/ 365428 h 2378784"/>
                  <a:gd name="connsiteX946" fmla="*/ 1561923 w 2711228"/>
                  <a:gd name="connsiteY946" fmla="*/ 367959 h 2378784"/>
                  <a:gd name="connsiteX947" fmla="*/ 1561079 w 2711228"/>
                  <a:gd name="connsiteY947" fmla="*/ 367959 h 2378784"/>
                  <a:gd name="connsiteX948" fmla="*/ 1561079 w 2711228"/>
                  <a:gd name="connsiteY948" fmla="*/ 369647 h 2378784"/>
                  <a:gd name="connsiteX949" fmla="*/ 1560235 w 2711228"/>
                  <a:gd name="connsiteY949" fmla="*/ 369647 h 2378784"/>
                  <a:gd name="connsiteX950" fmla="*/ 1560235 w 2711228"/>
                  <a:gd name="connsiteY950" fmla="*/ 370491 h 2378784"/>
                  <a:gd name="connsiteX951" fmla="*/ 1559391 w 2711228"/>
                  <a:gd name="connsiteY951" fmla="*/ 370491 h 2378784"/>
                  <a:gd name="connsiteX952" fmla="*/ 1559391 w 2711228"/>
                  <a:gd name="connsiteY952" fmla="*/ 372178 h 2378784"/>
                  <a:gd name="connsiteX953" fmla="*/ 1558547 w 2711228"/>
                  <a:gd name="connsiteY953" fmla="*/ 372178 h 2378784"/>
                  <a:gd name="connsiteX954" fmla="*/ 1558547 w 2711228"/>
                  <a:gd name="connsiteY954" fmla="*/ 377325 h 2378784"/>
                  <a:gd name="connsiteX955" fmla="*/ 1557618 w 2711228"/>
                  <a:gd name="connsiteY955" fmla="*/ 377325 h 2378784"/>
                  <a:gd name="connsiteX956" fmla="*/ 1555930 w 2711228"/>
                  <a:gd name="connsiteY956" fmla="*/ 378169 h 2378784"/>
                  <a:gd name="connsiteX957" fmla="*/ 1555930 w 2711228"/>
                  <a:gd name="connsiteY957" fmla="*/ 376481 h 2378784"/>
                  <a:gd name="connsiteX958" fmla="*/ 1555086 w 2711228"/>
                  <a:gd name="connsiteY958" fmla="*/ 374794 h 2378784"/>
                  <a:gd name="connsiteX959" fmla="*/ 1555086 w 2711228"/>
                  <a:gd name="connsiteY959" fmla="*/ 371334 h 2378784"/>
                  <a:gd name="connsiteX960" fmla="*/ 1553398 w 2711228"/>
                  <a:gd name="connsiteY960" fmla="*/ 371334 h 2378784"/>
                  <a:gd name="connsiteX961" fmla="*/ 1552554 w 2711228"/>
                  <a:gd name="connsiteY961" fmla="*/ 372178 h 2378784"/>
                  <a:gd name="connsiteX962" fmla="*/ 1552554 w 2711228"/>
                  <a:gd name="connsiteY962" fmla="*/ 371334 h 2378784"/>
                  <a:gd name="connsiteX963" fmla="*/ 1550021 w 2711228"/>
                  <a:gd name="connsiteY963" fmla="*/ 371334 h 2378784"/>
                  <a:gd name="connsiteX964" fmla="*/ 1550021 w 2711228"/>
                  <a:gd name="connsiteY964" fmla="*/ 369563 h 2378784"/>
                  <a:gd name="connsiteX965" fmla="*/ 1549177 w 2711228"/>
                  <a:gd name="connsiteY965" fmla="*/ 369563 h 2378784"/>
                  <a:gd name="connsiteX966" fmla="*/ 1549177 w 2711228"/>
                  <a:gd name="connsiteY966" fmla="*/ 367875 h 2378784"/>
                  <a:gd name="connsiteX967" fmla="*/ 1548333 w 2711228"/>
                  <a:gd name="connsiteY967" fmla="*/ 367031 h 2378784"/>
                  <a:gd name="connsiteX968" fmla="*/ 1548333 w 2711228"/>
                  <a:gd name="connsiteY968" fmla="*/ 365344 h 2378784"/>
                  <a:gd name="connsiteX969" fmla="*/ 1547489 w 2711228"/>
                  <a:gd name="connsiteY969" fmla="*/ 365344 h 2378784"/>
                  <a:gd name="connsiteX970" fmla="*/ 1547489 w 2711228"/>
                  <a:gd name="connsiteY970" fmla="*/ 364500 h 2378784"/>
                  <a:gd name="connsiteX971" fmla="*/ 1546644 w 2711228"/>
                  <a:gd name="connsiteY971" fmla="*/ 365344 h 2378784"/>
                  <a:gd name="connsiteX972" fmla="*/ 1544112 w 2711228"/>
                  <a:gd name="connsiteY972" fmla="*/ 365344 h 2378784"/>
                  <a:gd name="connsiteX973" fmla="*/ 1544112 w 2711228"/>
                  <a:gd name="connsiteY973" fmla="*/ 366188 h 2378784"/>
                  <a:gd name="connsiteX974" fmla="*/ 1541579 w 2711228"/>
                  <a:gd name="connsiteY974" fmla="*/ 366188 h 2378784"/>
                  <a:gd name="connsiteX975" fmla="*/ 1540736 w 2711228"/>
                  <a:gd name="connsiteY975" fmla="*/ 367031 h 2378784"/>
                  <a:gd name="connsiteX976" fmla="*/ 1540736 w 2711228"/>
                  <a:gd name="connsiteY976" fmla="*/ 367875 h 2378784"/>
                  <a:gd name="connsiteX977" fmla="*/ 1541579 w 2711228"/>
                  <a:gd name="connsiteY977" fmla="*/ 367875 h 2378784"/>
                  <a:gd name="connsiteX978" fmla="*/ 1541579 w 2711228"/>
                  <a:gd name="connsiteY978" fmla="*/ 369563 h 2378784"/>
                  <a:gd name="connsiteX979" fmla="*/ 1542424 w 2711228"/>
                  <a:gd name="connsiteY979" fmla="*/ 370406 h 2378784"/>
                  <a:gd name="connsiteX980" fmla="*/ 1542424 w 2711228"/>
                  <a:gd name="connsiteY980" fmla="*/ 371250 h 2378784"/>
                  <a:gd name="connsiteX981" fmla="*/ 1543268 w 2711228"/>
                  <a:gd name="connsiteY981" fmla="*/ 371250 h 2378784"/>
                  <a:gd name="connsiteX982" fmla="*/ 1544112 w 2711228"/>
                  <a:gd name="connsiteY982" fmla="*/ 372938 h 2378784"/>
                  <a:gd name="connsiteX983" fmla="*/ 1544112 w 2711228"/>
                  <a:gd name="connsiteY983" fmla="*/ 373781 h 2378784"/>
                  <a:gd name="connsiteX984" fmla="*/ 1544956 w 2711228"/>
                  <a:gd name="connsiteY984" fmla="*/ 373781 h 2378784"/>
                  <a:gd name="connsiteX985" fmla="*/ 1544956 w 2711228"/>
                  <a:gd name="connsiteY985" fmla="*/ 375469 h 2378784"/>
                  <a:gd name="connsiteX986" fmla="*/ 1545800 w 2711228"/>
                  <a:gd name="connsiteY986" fmla="*/ 376313 h 2378784"/>
                  <a:gd name="connsiteX987" fmla="*/ 1544112 w 2711228"/>
                  <a:gd name="connsiteY987" fmla="*/ 376313 h 2378784"/>
                  <a:gd name="connsiteX988" fmla="*/ 1543268 w 2711228"/>
                  <a:gd name="connsiteY988" fmla="*/ 377156 h 2378784"/>
                  <a:gd name="connsiteX989" fmla="*/ 1542424 w 2711228"/>
                  <a:gd name="connsiteY989" fmla="*/ 377156 h 2378784"/>
                  <a:gd name="connsiteX990" fmla="*/ 1544112 w 2711228"/>
                  <a:gd name="connsiteY990" fmla="*/ 380616 h 2378784"/>
                  <a:gd name="connsiteX991" fmla="*/ 1542424 w 2711228"/>
                  <a:gd name="connsiteY991" fmla="*/ 380616 h 2378784"/>
                  <a:gd name="connsiteX992" fmla="*/ 1541579 w 2711228"/>
                  <a:gd name="connsiteY992" fmla="*/ 379772 h 2378784"/>
                  <a:gd name="connsiteX993" fmla="*/ 1539891 w 2711228"/>
                  <a:gd name="connsiteY993" fmla="*/ 379772 h 2378784"/>
                  <a:gd name="connsiteX994" fmla="*/ 1539047 w 2711228"/>
                  <a:gd name="connsiteY994" fmla="*/ 378928 h 2378784"/>
                  <a:gd name="connsiteX995" fmla="*/ 1537359 w 2711228"/>
                  <a:gd name="connsiteY995" fmla="*/ 378928 h 2378784"/>
                  <a:gd name="connsiteX996" fmla="*/ 1536515 w 2711228"/>
                  <a:gd name="connsiteY996" fmla="*/ 378084 h 2378784"/>
                  <a:gd name="connsiteX997" fmla="*/ 1535671 w 2711228"/>
                  <a:gd name="connsiteY997" fmla="*/ 378084 h 2378784"/>
                  <a:gd name="connsiteX998" fmla="*/ 1530606 w 2711228"/>
                  <a:gd name="connsiteY998" fmla="*/ 375469 h 2378784"/>
                  <a:gd name="connsiteX999" fmla="*/ 1528073 w 2711228"/>
                  <a:gd name="connsiteY999" fmla="*/ 375469 h 2378784"/>
                  <a:gd name="connsiteX1000" fmla="*/ 1528073 w 2711228"/>
                  <a:gd name="connsiteY1000" fmla="*/ 374625 h 2378784"/>
                  <a:gd name="connsiteX1001" fmla="*/ 1525541 w 2711228"/>
                  <a:gd name="connsiteY1001" fmla="*/ 373781 h 2378784"/>
                  <a:gd name="connsiteX1002" fmla="*/ 1524697 w 2711228"/>
                  <a:gd name="connsiteY1002" fmla="*/ 372938 h 2378784"/>
                  <a:gd name="connsiteX1003" fmla="*/ 1522164 w 2711228"/>
                  <a:gd name="connsiteY1003" fmla="*/ 372938 h 2378784"/>
                  <a:gd name="connsiteX1004" fmla="*/ 1522164 w 2711228"/>
                  <a:gd name="connsiteY1004" fmla="*/ 372094 h 2378784"/>
                  <a:gd name="connsiteX1005" fmla="*/ 1520476 w 2711228"/>
                  <a:gd name="connsiteY1005" fmla="*/ 372094 h 2378784"/>
                  <a:gd name="connsiteX1006" fmla="*/ 1519632 w 2711228"/>
                  <a:gd name="connsiteY1006" fmla="*/ 371250 h 2378784"/>
                  <a:gd name="connsiteX1007" fmla="*/ 1518788 w 2711228"/>
                  <a:gd name="connsiteY1007" fmla="*/ 371250 h 2378784"/>
                  <a:gd name="connsiteX1008" fmla="*/ 1518788 w 2711228"/>
                  <a:gd name="connsiteY1008" fmla="*/ 370406 h 2378784"/>
                  <a:gd name="connsiteX1009" fmla="*/ 1517944 w 2711228"/>
                  <a:gd name="connsiteY1009" fmla="*/ 370406 h 2378784"/>
                  <a:gd name="connsiteX1010" fmla="*/ 1518788 w 2711228"/>
                  <a:gd name="connsiteY1010" fmla="*/ 369563 h 2378784"/>
                  <a:gd name="connsiteX1011" fmla="*/ 1518788 w 2711228"/>
                  <a:gd name="connsiteY1011" fmla="*/ 368719 h 2378784"/>
                  <a:gd name="connsiteX1012" fmla="*/ 1519632 w 2711228"/>
                  <a:gd name="connsiteY1012" fmla="*/ 368719 h 2378784"/>
                  <a:gd name="connsiteX1013" fmla="*/ 1519632 w 2711228"/>
                  <a:gd name="connsiteY1013" fmla="*/ 367875 h 2378784"/>
                  <a:gd name="connsiteX1014" fmla="*/ 1520476 w 2711228"/>
                  <a:gd name="connsiteY1014" fmla="*/ 367031 h 2378784"/>
                  <a:gd name="connsiteX1015" fmla="*/ 1520476 w 2711228"/>
                  <a:gd name="connsiteY1015" fmla="*/ 366188 h 2378784"/>
                  <a:gd name="connsiteX1016" fmla="*/ 1521320 w 2711228"/>
                  <a:gd name="connsiteY1016" fmla="*/ 365344 h 2378784"/>
                  <a:gd name="connsiteX1017" fmla="*/ 1522164 w 2711228"/>
                  <a:gd name="connsiteY1017" fmla="*/ 364500 h 2378784"/>
                  <a:gd name="connsiteX1018" fmla="*/ 1522164 w 2711228"/>
                  <a:gd name="connsiteY1018" fmla="*/ 363656 h 2378784"/>
                  <a:gd name="connsiteX1019" fmla="*/ 1523008 w 2711228"/>
                  <a:gd name="connsiteY1019" fmla="*/ 362813 h 2378784"/>
                  <a:gd name="connsiteX1020" fmla="*/ 1523853 w 2711228"/>
                  <a:gd name="connsiteY1020" fmla="*/ 361969 h 2378784"/>
                  <a:gd name="connsiteX1021" fmla="*/ 1523853 w 2711228"/>
                  <a:gd name="connsiteY1021" fmla="*/ 361125 h 2378784"/>
                  <a:gd name="connsiteX1022" fmla="*/ 1524697 w 2711228"/>
                  <a:gd name="connsiteY1022" fmla="*/ 361125 h 2378784"/>
                  <a:gd name="connsiteX1023" fmla="*/ 1524697 w 2711228"/>
                  <a:gd name="connsiteY1023" fmla="*/ 359438 h 2378784"/>
                  <a:gd name="connsiteX1024" fmla="*/ 1525541 w 2711228"/>
                  <a:gd name="connsiteY1024" fmla="*/ 359438 h 2378784"/>
                  <a:gd name="connsiteX1025" fmla="*/ 1525541 w 2711228"/>
                  <a:gd name="connsiteY1025" fmla="*/ 358594 h 2378784"/>
                  <a:gd name="connsiteX1026" fmla="*/ 1526385 w 2711228"/>
                  <a:gd name="connsiteY1026" fmla="*/ 357750 h 2378784"/>
                  <a:gd name="connsiteX1027" fmla="*/ 1526385 w 2711228"/>
                  <a:gd name="connsiteY1027" fmla="*/ 356906 h 2378784"/>
                  <a:gd name="connsiteX1028" fmla="*/ 1525541 w 2711228"/>
                  <a:gd name="connsiteY1028" fmla="*/ 355219 h 2378784"/>
                  <a:gd name="connsiteX1029" fmla="*/ 1524697 w 2711228"/>
                  <a:gd name="connsiteY1029" fmla="*/ 353531 h 2378784"/>
                  <a:gd name="connsiteX1030" fmla="*/ 1523008 w 2711228"/>
                  <a:gd name="connsiteY1030" fmla="*/ 351844 h 2378784"/>
                  <a:gd name="connsiteX1031" fmla="*/ 1520476 w 2711228"/>
                  <a:gd name="connsiteY1031" fmla="*/ 351844 h 2378784"/>
                  <a:gd name="connsiteX1032" fmla="*/ 1517944 w 2711228"/>
                  <a:gd name="connsiteY1032" fmla="*/ 347541 h 2378784"/>
                  <a:gd name="connsiteX1033" fmla="*/ 1517099 w 2711228"/>
                  <a:gd name="connsiteY1033" fmla="*/ 346697 h 2378784"/>
                  <a:gd name="connsiteX1034" fmla="*/ 1516255 w 2711228"/>
                  <a:gd name="connsiteY1034" fmla="*/ 346697 h 2378784"/>
                  <a:gd name="connsiteX1035" fmla="*/ 1515411 w 2711228"/>
                  <a:gd name="connsiteY1035" fmla="*/ 345853 h 2378784"/>
                  <a:gd name="connsiteX1036" fmla="*/ 1513723 w 2711228"/>
                  <a:gd name="connsiteY1036" fmla="*/ 345009 h 2378784"/>
                  <a:gd name="connsiteX1037" fmla="*/ 1512879 w 2711228"/>
                  <a:gd name="connsiteY1037" fmla="*/ 345009 h 2378784"/>
                  <a:gd name="connsiteX1038" fmla="*/ 1512879 w 2711228"/>
                  <a:gd name="connsiteY1038" fmla="*/ 344166 h 2378784"/>
                  <a:gd name="connsiteX1039" fmla="*/ 1510346 w 2711228"/>
                  <a:gd name="connsiteY1039" fmla="*/ 345009 h 2378784"/>
                  <a:gd name="connsiteX1040" fmla="*/ 1509502 w 2711228"/>
                  <a:gd name="connsiteY1040" fmla="*/ 345009 h 2378784"/>
                  <a:gd name="connsiteX1041" fmla="*/ 1509502 w 2711228"/>
                  <a:gd name="connsiteY1041" fmla="*/ 344166 h 2378784"/>
                  <a:gd name="connsiteX1042" fmla="*/ 1508658 w 2711228"/>
                  <a:gd name="connsiteY1042" fmla="*/ 341634 h 2378784"/>
                  <a:gd name="connsiteX1043" fmla="*/ 1507814 w 2711228"/>
                  <a:gd name="connsiteY1043" fmla="*/ 340791 h 2378784"/>
                  <a:gd name="connsiteX1044" fmla="*/ 1507814 w 2711228"/>
                  <a:gd name="connsiteY1044" fmla="*/ 339947 h 2378784"/>
                  <a:gd name="connsiteX1045" fmla="*/ 1506210 w 2711228"/>
                  <a:gd name="connsiteY1045" fmla="*/ 333956 h 2378784"/>
                  <a:gd name="connsiteX1046" fmla="*/ 1506210 w 2711228"/>
                  <a:gd name="connsiteY1046" fmla="*/ 333113 h 2378784"/>
                  <a:gd name="connsiteX1047" fmla="*/ 1505366 w 2711228"/>
                  <a:gd name="connsiteY1047" fmla="*/ 331425 h 2378784"/>
                  <a:gd name="connsiteX1048" fmla="*/ 1505366 w 2711228"/>
                  <a:gd name="connsiteY1048" fmla="*/ 330581 h 2378784"/>
                  <a:gd name="connsiteX1049" fmla="*/ 1504522 w 2711228"/>
                  <a:gd name="connsiteY1049" fmla="*/ 330581 h 2378784"/>
                  <a:gd name="connsiteX1050" fmla="*/ 1504522 w 2711228"/>
                  <a:gd name="connsiteY1050" fmla="*/ 328894 h 2378784"/>
                  <a:gd name="connsiteX1051" fmla="*/ 1503677 w 2711228"/>
                  <a:gd name="connsiteY1051" fmla="*/ 327206 h 2378784"/>
                  <a:gd name="connsiteX1052" fmla="*/ 1502833 w 2711228"/>
                  <a:gd name="connsiteY1052" fmla="*/ 325519 h 2378784"/>
                  <a:gd name="connsiteX1053" fmla="*/ 1503677 w 2711228"/>
                  <a:gd name="connsiteY1053" fmla="*/ 324675 h 2378784"/>
                  <a:gd name="connsiteX1054" fmla="*/ 1503677 w 2711228"/>
                  <a:gd name="connsiteY1054" fmla="*/ 323831 h 2378784"/>
                  <a:gd name="connsiteX1055" fmla="*/ 1502833 w 2711228"/>
                  <a:gd name="connsiteY1055" fmla="*/ 322144 h 2378784"/>
                  <a:gd name="connsiteX1056" fmla="*/ 1501989 w 2711228"/>
                  <a:gd name="connsiteY1056" fmla="*/ 318684 h 2378784"/>
                  <a:gd name="connsiteX1057" fmla="*/ 1501145 w 2711228"/>
                  <a:gd name="connsiteY1057" fmla="*/ 316997 h 2378784"/>
                  <a:gd name="connsiteX1058" fmla="*/ 1500301 w 2711228"/>
                  <a:gd name="connsiteY1058" fmla="*/ 315309 h 2378784"/>
                  <a:gd name="connsiteX1059" fmla="*/ 1499457 w 2711228"/>
                  <a:gd name="connsiteY1059" fmla="*/ 312694 h 2378784"/>
                  <a:gd name="connsiteX1060" fmla="*/ 1499457 w 2711228"/>
                  <a:gd name="connsiteY1060" fmla="*/ 311850 h 2378784"/>
                  <a:gd name="connsiteX1061" fmla="*/ 1497768 w 2711228"/>
                  <a:gd name="connsiteY1061" fmla="*/ 309234 h 2378784"/>
                  <a:gd name="connsiteX1062" fmla="*/ 1496924 w 2711228"/>
                  <a:gd name="connsiteY1062" fmla="*/ 305775 h 2378784"/>
                  <a:gd name="connsiteX1063" fmla="*/ 1496080 w 2711228"/>
                  <a:gd name="connsiteY1063" fmla="*/ 304931 h 2378784"/>
                  <a:gd name="connsiteX1064" fmla="*/ 1496080 w 2711228"/>
                  <a:gd name="connsiteY1064" fmla="*/ 304088 h 2378784"/>
                  <a:gd name="connsiteX1065" fmla="*/ 1495236 w 2711228"/>
                  <a:gd name="connsiteY1065" fmla="*/ 304088 h 2378784"/>
                  <a:gd name="connsiteX1066" fmla="*/ 1495236 w 2711228"/>
                  <a:gd name="connsiteY1066" fmla="*/ 302400 h 2378784"/>
                  <a:gd name="connsiteX1067" fmla="*/ 1494392 w 2711228"/>
                  <a:gd name="connsiteY1067" fmla="*/ 301556 h 2378784"/>
                  <a:gd name="connsiteX1068" fmla="*/ 1494392 w 2711228"/>
                  <a:gd name="connsiteY1068" fmla="*/ 300713 h 2378784"/>
                  <a:gd name="connsiteX1069" fmla="*/ 1493548 w 2711228"/>
                  <a:gd name="connsiteY1069" fmla="*/ 299869 h 2378784"/>
                  <a:gd name="connsiteX1070" fmla="*/ 1493548 w 2711228"/>
                  <a:gd name="connsiteY1070" fmla="*/ 298181 h 2378784"/>
                  <a:gd name="connsiteX1071" fmla="*/ 1492704 w 2711228"/>
                  <a:gd name="connsiteY1071" fmla="*/ 295566 h 2378784"/>
                  <a:gd name="connsiteX1072" fmla="*/ 1491859 w 2711228"/>
                  <a:gd name="connsiteY1072" fmla="*/ 293878 h 2378784"/>
                  <a:gd name="connsiteX1073" fmla="*/ 1491015 w 2711228"/>
                  <a:gd name="connsiteY1073" fmla="*/ 292191 h 2378784"/>
                  <a:gd name="connsiteX1074" fmla="*/ 1491015 w 2711228"/>
                  <a:gd name="connsiteY1074" fmla="*/ 291347 h 2378784"/>
                  <a:gd name="connsiteX1075" fmla="*/ 1490171 w 2711228"/>
                  <a:gd name="connsiteY1075" fmla="*/ 291347 h 2378784"/>
                  <a:gd name="connsiteX1076" fmla="*/ 1490171 w 2711228"/>
                  <a:gd name="connsiteY1076" fmla="*/ 290503 h 2378784"/>
                  <a:gd name="connsiteX1077" fmla="*/ 1489327 w 2711228"/>
                  <a:gd name="connsiteY1077" fmla="*/ 287888 h 2378784"/>
                  <a:gd name="connsiteX1078" fmla="*/ 1489327 w 2711228"/>
                  <a:gd name="connsiteY1078" fmla="*/ 287044 h 2378784"/>
                  <a:gd name="connsiteX1079" fmla="*/ 1488483 w 2711228"/>
                  <a:gd name="connsiteY1079" fmla="*/ 287044 h 2378784"/>
                  <a:gd name="connsiteX1080" fmla="*/ 1488483 w 2711228"/>
                  <a:gd name="connsiteY1080" fmla="*/ 285356 h 2378784"/>
                  <a:gd name="connsiteX1081" fmla="*/ 1487639 w 2711228"/>
                  <a:gd name="connsiteY1081" fmla="*/ 284513 h 2378784"/>
                  <a:gd name="connsiteX1082" fmla="*/ 1485950 w 2711228"/>
                  <a:gd name="connsiteY1082" fmla="*/ 280209 h 2378784"/>
                  <a:gd name="connsiteX1083" fmla="*/ 1485106 w 2711228"/>
                  <a:gd name="connsiteY1083" fmla="*/ 277594 h 2378784"/>
                  <a:gd name="connsiteX1084" fmla="*/ 1485106 w 2711228"/>
                  <a:gd name="connsiteY1084" fmla="*/ 276750 h 2378784"/>
                  <a:gd name="connsiteX1085" fmla="*/ 1484262 w 2711228"/>
                  <a:gd name="connsiteY1085" fmla="*/ 275906 h 2378784"/>
                  <a:gd name="connsiteX1086" fmla="*/ 1483418 w 2711228"/>
                  <a:gd name="connsiteY1086" fmla="*/ 273291 h 2378784"/>
                  <a:gd name="connsiteX1087" fmla="*/ 1483418 w 2711228"/>
                  <a:gd name="connsiteY1087" fmla="*/ 272447 h 2378784"/>
                  <a:gd name="connsiteX1088" fmla="*/ 1481730 w 2711228"/>
                  <a:gd name="connsiteY1088" fmla="*/ 269831 h 2378784"/>
                  <a:gd name="connsiteX1089" fmla="*/ 1480885 w 2711228"/>
                  <a:gd name="connsiteY1089" fmla="*/ 267216 h 2378784"/>
                  <a:gd name="connsiteX1090" fmla="*/ 1480885 w 2711228"/>
                  <a:gd name="connsiteY1090" fmla="*/ 266372 h 2378784"/>
                  <a:gd name="connsiteX1091" fmla="*/ 1479197 w 2711228"/>
                  <a:gd name="connsiteY1091" fmla="*/ 263756 h 2378784"/>
                  <a:gd name="connsiteX1092" fmla="*/ 1475905 w 2711228"/>
                  <a:gd name="connsiteY1092" fmla="*/ 253463 h 2378784"/>
                  <a:gd name="connsiteX1093" fmla="*/ 1473373 w 2711228"/>
                  <a:gd name="connsiteY1093" fmla="*/ 247472 h 2378784"/>
                  <a:gd name="connsiteX1094" fmla="*/ 1473373 w 2711228"/>
                  <a:gd name="connsiteY1094" fmla="*/ 246628 h 2378784"/>
                  <a:gd name="connsiteX1095" fmla="*/ 1472528 w 2711228"/>
                  <a:gd name="connsiteY1095" fmla="*/ 244941 h 2378784"/>
                  <a:gd name="connsiteX1096" fmla="*/ 1472528 w 2711228"/>
                  <a:gd name="connsiteY1096" fmla="*/ 244097 h 2378784"/>
                  <a:gd name="connsiteX1097" fmla="*/ 1471684 w 2711228"/>
                  <a:gd name="connsiteY1097" fmla="*/ 244097 h 2378784"/>
                  <a:gd name="connsiteX1098" fmla="*/ 1471684 w 2711228"/>
                  <a:gd name="connsiteY1098" fmla="*/ 242409 h 2378784"/>
                  <a:gd name="connsiteX1099" fmla="*/ 1470840 w 2711228"/>
                  <a:gd name="connsiteY1099" fmla="*/ 242409 h 2378784"/>
                  <a:gd name="connsiteX1100" fmla="*/ 1470840 w 2711228"/>
                  <a:gd name="connsiteY1100" fmla="*/ 241566 h 2378784"/>
                  <a:gd name="connsiteX1101" fmla="*/ 1469996 w 2711228"/>
                  <a:gd name="connsiteY1101" fmla="*/ 238950 h 2378784"/>
                  <a:gd name="connsiteX1102" fmla="*/ 1469152 w 2711228"/>
                  <a:gd name="connsiteY1102" fmla="*/ 237263 h 2378784"/>
                  <a:gd name="connsiteX1103" fmla="*/ 1468308 w 2711228"/>
                  <a:gd name="connsiteY1103" fmla="*/ 236419 h 2378784"/>
                  <a:gd name="connsiteX1104" fmla="*/ 1467463 w 2711228"/>
                  <a:gd name="connsiteY1104" fmla="*/ 233803 h 2378784"/>
                  <a:gd name="connsiteX1105" fmla="*/ 1466620 w 2711228"/>
                  <a:gd name="connsiteY1105" fmla="*/ 232116 h 2378784"/>
                  <a:gd name="connsiteX1106" fmla="*/ 1466620 w 2711228"/>
                  <a:gd name="connsiteY1106" fmla="*/ 231272 h 2378784"/>
                  <a:gd name="connsiteX1107" fmla="*/ 1464931 w 2711228"/>
                  <a:gd name="connsiteY1107" fmla="*/ 227813 h 2378784"/>
                  <a:gd name="connsiteX1108" fmla="*/ 1464931 w 2711228"/>
                  <a:gd name="connsiteY1108" fmla="*/ 226969 h 2378784"/>
                  <a:gd name="connsiteX1109" fmla="*/ 1462399 w 2711228"/>
                  <a:gd name="connsiteY1109" fmla="*/ 221822 h 2378784"/>
                  <a:gd name="connsiteX1110" fmla="*/ 1462399 w 2711228"/>
                  <a:gd name="connsiteY1110" fmla="*/ 220978 h 2378784"/>
                  <a:gd name="connsiteX1111" fmla="*/ 1461555 w 2711228"/>
                  <a:gd name="connsiteY1111" fmla="*/ 220134 h 2378784"/>
                  <a:gd name="connsiteX1112" fmla="*/ 1461555 w 2711228"/>
                  <a:gd name="connsiteY1112" fmla="*/ 219291 h 2378784"/>
                  <a:gd name="connsiteX1113" fmla="*/ 1462399 w 2711228"/>
                  <a:gd name="connsiteY1113" fmla="*/ 217603 h 2378784"/>
                  <a:gd name="connsiteX1114" fmla="*/ 1462399 w 2711228"/>
                  <a:gd name="connsiteY1114" fmla="*/ 215072 h 2378784"/>
                  <a:gd name="connsiteX1115" fmla="*/ 1463327 w 2711228"/>
                  <a:gd name="connsiteY1115" fmla="*/ 213384 h 2378784"/>
                  <a:gd name="connsiteX1116" fmla="*/ 1463327 w 2711228"/>
                  <a:gd name="connsiteY1116" fmla="*/ 212541 h 2378784"/>
                  <a:gd name="connsiteX1117" fmla="*/ 1464171 w 2711228"/>
                  <a:gd name="connsiteY1117" fmla="*/ 212541 h 2378784"/>
                  <a:gd name="connsiteX1118" fmla="*/ 1465860 w 2711228"/>
                  <a:gd name="connsiteY1118" fmla="*/ 210853 h 2378784"/>
                  <a:gd name="connsiteX1119" fmla="*/ 1465860 w 2711228"/>
                  <a:gd name="connsiteY1119" fmla="*/ 210009 h 2378784"/>
                  <a:gd name="connsiteX1120" fmla="*/ 1466704 w 2711228"/>
                  <a:gd name="connsiteY1120" fmla="*/ 210009 h 2378784"/>
                  <a:gd name="connsiteX1121" fmla="*/ 1466704 w 2711228"/>
                  <a:gd name="connsiteY1121" fmla="*/ 209166 h 2378784"/>
                  <a:gd name="connsiteX1122" fmla="*/ 1467548 w 2711228"/>
                  <a:gd name="connsiteY1122" fmla="*/ 208322 h 2378784"/>
                  <a:gd name="connsiteX1123" fmla="*/ 1468392 w 2711228"/>
                  <a:gd name="connsiteY1123" fmla="*/ 208322 h 2378784"/>
                  <a:gd name="connsiteX1124" fmla="*/ 1469236 w 2711228"/>
                  <a:gd name="connsiteY1124" fmla="*/ 207478 h 2378784"/>
                  <a:gd name="connsiteX1125" fmla="*/ 1469236 w 2711228"/>
                  <a:gd name="connsiteY1125" fmla="*/ 206634 h 2378784"/>
                  <a:gd name="connsiteX1126" fmla="*/ 1470925 w 2711228"/>
                  <a:gd name="connsiteY1126" fmla="*/ 206634 h 2378784"/>
                  <a:gd name="connsiteX1127" fmla="*/ 1471769 w 2711228"/>
                  <a:gd name="connsiteY1127" fmla="*/ 205791 h 2378784"/>
                  <a:gd name="connsiteX1128" fmla="*/ 1472613 w 2711228"/>
                  <a:gd name="connsiteY1128" fmla="*/ 205791 h 2378784"/>
                  <a:gd name="connsiteX1129" fmla="*/ 1474301 w 2711228"/>
                  <a:gd name="connsiteY1129" fmla="*/ 204947 h 2378784"/>
                  <a:gd name="connsiteX1130" fmla="*/ 1474301 w 2711228"/>
                  <a:gd name="connsiteY1130" fmla="*/ 204103 h 2378784"/>
                  <a:gd name="connsiteX1131" fmla="*/ 1475989 w 2711228"/>
                  <a:gd name="connsiteY1131" fmla="*/ 204103 h 2378784"/>
                  <a:gd name="connsiteX1132" fmla="*/ 1476834 w 2711228"/>
                  <a:gd name="connsiteY1132" fmla="*/ 203259 h 2378784"/>
                  <a:gd name="connsiteX1133" fmla="*/ 1477678 w 2711228"/>
                  <a:gd name="connsiteY1133" fmla="*/ 203259 h 2378784"/>
                  <a:gd name="connsiteX1134" fmla="*/ 1477678 w 2711228"/>
                  <a:gd name="connsiteY1134" fmla="*/ 202416 h 2378784"/>
                  <a:gd name="connsiteX1135" fmla="*/ 1484515 w 2711228"/>
                  <a:gd name="connsiteY1135" fmla="*/ 202416 h 2378784"/>
                  <a:gd name="connsiteX1136" fmla="*/ 1485360 w 2711228"/>
                  <a:gd name="connsiteY1136" fmla="*/ 201656 h 2378784"/>
                  <a:gd name="connsiteX1137" fmla="*/ 1487048 w 2711228"/>
                  <a:gd name="connsiteY1137" fmla="*/ 201656 h 2378784"/>
                  <a:gd name="connsiteX1138" fmla="*/ 1487892 w 2711228"/>
                  <a:gd name="connsiteY1138" fmla="*/ 200812 h 2378784"/>
                  <a:gd name="connsiteX1139" fmla="*/ 1489580 w 2711228"/>
                  <a:gd name="connsiteY1139" fmla="*/ 200812 h 2378784"/>
                  <a:gd name="connsiteX1140" fmla="*/ 1490424 w 2711228"/>
                  <a:gd name="connsiteY1140" fmla="*/ 199969 h 2378784"/>
                  <a:gd name="connsiteX1141" fmla="*/ 1491268 w 2711228"/>
                  <a:gd name="connsiteY1141" fmla="*/ 199969 h 2378784"/>
                  <a:gd name="connsiteX1142" fmla="*/ 1492957 w 2711228"/>
                  <a:gd name="connsiteY1142" fmla="*/ 199125 h 2378784"/>
                  <a:gd name="connsiteX1143" fmla="*/ 1494645 w 2711228"/>
                  <a:gd name="connsiteY1143" fmla="*/ 199125 h 2378784"/>
                  <a:gd name="connsiteX1144" fmla="*/ 1495489 w 2711228"/>
                  <a:gd name="connsiteY1144" fmla="*/ 198281 h 2378784"/>
                  <a:gd name="connsiteX1145" fmla="*/ 1497178 w 2711228"/>
                  <a:gd name="connsiteY1145" fmla="*/ 198281 h 2378784"/>
                  <a:gd name="connsiteX1146" fmla="*/ 1498022 w 2711228"/>
                  <a:gd name="connsiteY1146" fmla="*/ 197438 h 2378784"/>
                  <a:gd name="connsiteX1147" fmla="*/ 1499710 w 2711228"/>
                  <a:gd name="connsiteY1147" fmla="*/ 197438 h 2378784"/>
                  <a:gd name="connsiteX1148" fmla="*/ 1500554 w 2711228"/>
                  <a:gd name="connsiteY1148" fmla="*/ 196594 h 2378784"/>
                  <a:gd name="connsiteX1149" fmla="*/ 1502243 w 2711228"/>
                  <a:gd name="connsiteY1149" fmla="*/ 196594 h 2378784"/>
                  <a:gd name="connsiteX1150" fmla="*/ 1502243 w 2711228"/>
                  <a:gd name="connsiteY1150" fmla="*/ 195750 h 2378784"/>
                  <a:gd name="connsiteX1151" fmla="*/ 1504775 w 2711228"/>
                  <a:gd name="connsiteY1151" fmla="*/ 195750 h 2378784"/>
                  <a:gd name="connsiteX1152" fmla="*/ 1505619 w 2711228"/>
                  <a:gd name="connsiteY1152" fmla="*/ 194906 h 2378784"/>
                  <a:gd name="connsiteX1153" fmla="*/ 1507307 w 2711228"/>
                  <a:gd name="connsiteY1153" fmla="*/ 194906 h 2378784"/>
                  <a:gd name="connsiteX1154" fmla="*/ 1508151 w 2711228"/>
                  <a:gd name="connsiteY1154" fmla="*/ 194063 h 2378784"/>
                  <a:gd name="connsiteX1155" fmla="*/ 1509840 w 2711228"/>
                  <a:gd name="connsiteY1155" fmla="*/ 194063 h 2378784"/>
                  <a:gd name="connsiteX1156" fmla="*/ 1510684 w 2711228"/>
                  <a:gd name="connsiteY1156" fmla="*/ 193219 h 2378784"/>
                  <a:gd name="connsiteX1157" fmla="*/ 1510684 w 2711228"/>
                  <a:gd name="connsiteY1157" fmla="*/ 192375 h 2378784"/>
                  <a:gd name="connsiteX1158" fmla="*/ 1511528 w 2711228"/>
                  <a:gd name="connsiteY1158" fmla="*/ 192375 h 2378784"/>
                  <a:gd name="connsiteX1159" fmla="*/ 1511528 w 2711228"/>
                  <a:gd name="connsiteY1159" fmla="*/ 191531 h 2378784"/>
                  <a:gd name="connsiteX1160" fmla="*/ 1512372 w 2711228"/>
                  <a:gd name="connsiteY1160" fmla="*/ 190687 h 2378784"/>
                  <a:gd name="connsiteX1161" fmla="*/ 1513216 w 2711228"/>
                  <a:gd name="connsiteY1161" fmla="*/ 189844 h 2378784"/>
                  <a:gd name="connsiteX1162" fmla="*/ 1514061 w 2711228"/>
                  <a:gd name="connsiteY1162" fmla="*/ 189000 h 2378784"/>
                  <a:gd name="connsiteX1163" fmla="*/ 1514905 w 2711228"/>
                  <a:gd name="connsiteY1163" fmla="*/ 189000 h 2378784"/>
                  <a:gd name="connsiteX1164" fmla="*/ 1514905 w 2711228"/>
                  <a:gd name="connsiteY1164" fmla="*/ 188156 h 2378784"/>
                  <a:gd name="connsiteX1165" fmla="*/ 1515749 w 2711228"/>
                  <a:gd name="connsiteY1165" fmla="*/ 187313 h 2378784"/>
                  <a:gd name="connsiteX1166" fmla="*/ 1516593 w 2711228"/>
                  <a:gd name="connsiteY1166" fmla="*/ 187313 h 2378784"/>
                  <a:gd name="connsiteX1167" fmla="*/ 1517437 w 2711228"/>
                  <a:gd name="connsiteY1167" fmla="*/ 186469 h 2378784"/>
                  <a:gd name="connsiteX1168" fmla="*/ 1518281 w 2711228"/>
                  <a:gd name="connsiteY1168" fmla="*/ 186469 h 2378784"/>
                  <a:gd name="connsiteX1169" fmla="*/ 1518281 w 2711228"/>
                  <a:gd name="connsiteY1169" fmla="*/ 185625 h 2378784"/>
                  <a:gd name="connsiteX1170" fmla="*/ 1520814 w 2711228"/>
                  <a:gd name="connsiteY1170" fmla="*/ 185625 h 2378784"/>
                  <a:gd name="connsiteX1171" fmla="*/ 1521658 w 2711228"/>
                  <a:gd name="connsiteY1171" fmla="*/ 184781 h 2378784"/>
                  <a:gd name="connsiteX1172" fmla="*/ 1524190 w 2711228"/>
                  <a:gd name="connsiteY1172" fmla="*/ 184781 h 2378784"/>
                  <a:gd name="connsiteX1173" fmla="*/ 1524190 w 2711228"/>
                  <a:gd name="connsiteY1173" fmla="*/ 183094 h 2378784"/>
                  <a:gd name="connsiteX1174" fmla="*/ 1525034 w 2711228"/>
                  <a:gd name="connsiteY1174" fmla="*/ 182250 h 2378784"/>
                  <a:gd name="connsiteX1175" fmla="*/ 1525034 w 2711228"/>
                  <a:gd name="connsiteY1175" fmla="*/ 181406 h 2378784"/>
                  <a:gd name="connsiteX1176" fmla="*/ 1525879 w 2711228"/>
                  <a:gd name="connsiteY1176" fmla="*/ 180563 h 2378784"/>
                  <a:gd name="connsiteX1177" fmla="*/ 1525879 w 2711228"/>
                  <a:gd name="connsiteY1177" fmla="*/ 178875 h 2378784"/>
                  <a:gd name="connsiteX1178" fmla="*/ 1526723 w 2711228"/>
                  <a:gd name="connsiteY1178" fmla="*/ 178031 h 2378784"/>
                  <a:gd name="connsiteX1179" fmla="*/ 1526723 w 2711228"/>
                  <a:gd name="connsiteY1179" fmla="*/ 177188 h 2378784"/>
                  <a:gd name="connsiteX1180" fmla="*/ 1527567 w 2711228"/>
                  <a:gd name="connsiteY1180" fmla="*/ 176344 h 2378784"/>
                  <a:gd name="connsiteX1181" fmla="*/ 1527567 w 2711228"/>
                  <a:gd name="connsiteY1181" fmla="*/ 175500 h 2378784"/>
                  <a:gd name="connsiteX1182" fmla="*/ 1528411 w 2711228"/>
                  <a:gd name="connsiteY1182" fmla="*/ 174656 h 2378784"/>
                  <a:gd name="connsiteX1183" fmla="*/ 1529255 w 2711228"/>
                  <a:gd name="connsiteY1183" fmla="*/ 172969 h 2378784"/>
                  <a:gd name="connsiteX1184" fmla="*/ 1529255 w 2711228"/>
                  <a:gd name="connsiteY1184" fmla="*/ 171281 h 2378784"/>
                  <a:gd name="connsiteX1185" fmla="*/ 1530099 w 2711228"/>
                  <a:gd name="connsiteY1185" fmla="*/ 171281 h 2378784"/>
                  <a:gd name="connsiteX1186" fmla="*/ 1531788 w 2711228"/>
                  <a:gd name="connsiteY1186" fmla="*/ 169594 h 2378784"/>
                  <a:gd name="connsiteX1187" fmla="*/ 1532632 w 2711228"/>
                  <a:gd name="connsiteY1187" fmla="*/ 168750 h 2378784"/>
                  <a:gd name="connsiteX1188" fmla="*/ 1532632 w 2711228"/>
                  <a:gd name="connsiteY1188" fmla="*/ 167906 h 2378784"/>
                  <a:gd name="connsiteX1189" fmla="*/ 1533476 w 2711228"/>
                  <a:gd name="connsiteY1189" fmla="*/ 167906 h 2378784"/>
                  <a:gd name="connsiteX1190" fmla="*/ 1533476 w 2711228"/>
                  <a:gd name="connsiteY1190" fmla="*/ 167062 h 2378784"/>
                  <a:gd name="connsiteX1191" fmla="*/ 1535164 w 2711228"/>
                  <a:gd name="connsiteY1191" fmla="*/ 166219 h 2378784"/>
                  <a:gd name="connsiteX1192" fmla="*/ 1536008 w 2711228"/>
                  <a:gd name="connsiteY1192" fmla="*/ 165375 h 2378784"/>
                  <a:gd name="connsiteX1193" fmla="*/ 1536852 w 2711228"/>
                  <a:gd name="connsiteY1193" fmla="*/ 164531 h 2378784"/>
                  <a:gd name="connsiteX1194" fmla="*/ 1537696 w 2711228"/>
                  <a:gd name="connsiteY1194" fmla="*/ 163687 h 2378784"/>
                  <a:gd name="connsiteX1195" fmla="*/ 1538541 w 2711228"/>
                  <a:gd name="connsiteY1195" fmla="*/ 163687 h 2378784"/>
                  <a:gd name="connsiteX1196" fmla="*/ 1538541 w 2711228"/>
                  <a:gd name="connsiteY1196" fmla="*/ 162844 h 2378784"/>
                  <a:gd name="connsiteX1197" fmla="*/ 1539385 w 2711228"/>
                  <a:gd name="connsiteY1197" fmla="*/ 162844 h 2378784"/>
                  <a:gd name="connsiteX1198" fmla="*/ 1539385 w 2711228"/>
                  <a:gd name="connsiteY1198" fmla="*/ 162000 h 2378784"/>
                  <a:gd name="connsiteX1199" fmla="*/ 1540229 w 2711228"/>
                  <a:gd name="connsiteY1199" fmla="*/ 161156 h 2378784"/>
                  <a:gd name="connsiteX1200" fmla="*/ 1541073 w 2711228"/>
                  <a:gd name="connsiteY1200" fmla="*/ 160313 h 2378784"/>
                  <a:gd name="connsiteX1201" fmla="*/ 1541917 w 2711228"/>
                  <a:gd name="connsiteY1201" fmla="*/ 159469 h 2378784"/>
                  <a:gd name="connsiteX1202" fmla="*/ 1542761 w 2711228"/>
                  <a:gd name="connsiteY1202" fmla="*/ 158625 h 2378784"/>
                  <a:gd name="connsiteX1203" fmla="*/ 1542761 w 2711228"/>
                  <a:gd name="connsiteY1203" fmla="*/ 157781 h 2378784"/>
                  <a:gd name="connsiteX1204" fmla="*/ 1543606 w 2711228"/>
                  <a:gd name="connsiteY1204" fmla="*/ 157781 h 2378784"/>
                  <a:gd name="connsiteX1205" fmla="*/ 1543606 w 2711228"/>
                  <a:gd name="connsiteY1205" fmla="*/ 156937 h 2378784"/>
                  <a:gd name="connsiteX1206" fmla="*/ 1544450 w 2711228"/>
                  <a:gd name="connsiteY1206" fmla="*/ 156937 h 2378784"/>
                  <a:gd name="connsiteX1207" fmla="*/ 1544450 w 2711228"/>
                  <a:gd name="connsiteY1207" fmla="*/ 156094 h 2378784"/>
                  <a:gd name="connsiteX1208" fmla="*/ 1545294 w 2711228"/>
                  <a:gd name="connsiteY1208" fmla="*/ 156094 h 2378784"/>
                  <a:gd name="connsiteX1209" fmla="*/ 1545294 w 2711228"/>
                  <a:gd name="connsiteY1209" fmla="*/ 155250 h 2378784"/>
                  <a:gd name="connsiteX1210" fmla="*/ 1546138 w 2711228"/>
                  <a:gd name="connsiteY1210" fmla="*/ 154406 h 2378784"/>
                  <a:gd name="connsiteX1211" fmla="*/ 1546982 w 2711228"/>
                  <a:gd name="connsiteY1211" fmla="*/ 153563 h 2378784"/>
                  <a:gd name="connsiteX1212" fmla="*/ 1547826 w 2711228"/>
                  <a:gd name="connsiteY1212" fmla="*/ 152719 h 2378784"/>
                  <a:gd name="connsiteX1213" fmla="*/ 1547826 w 2711228"/>
                  <a:gd name="connsiteY1213" fmla="*/ 151875 h 2378784"/>
                  <a:gd name="connsiteX1214" fmla="*/ 1548671 w 2711228"/>
                  <a:gd name="connsiteY1214" fmla="*/ 151875 h 2378784"/>
                  <a:gd name="connsiteX1215" fmla="*/ 1549514 w 2711228"/>
                  <a:gd name="connsiteY1215" fmla="*/ 151031 h 2378784"/>
                  <a:gd name="connsiteX1216" fmla="*/ 1549514 w 2711228"/>
                  <a:gd name="connsiteY1216" fmla="*/ 150187 h 2378784"/>
                  <a:gd name="connsiteX1217" fmla="*/ 1550359 w 2711228"/>
                  <a:gd name="connsiteY1217" fmla="*/ 149344 h 2378784"/>
                  <a:gd name="connsiteX1218" fmla="*/ 1551203 w 2711228"/>
                  <a:gd name="connsiteY1218" fmla="*/ 148500 h 2378784"/>
                  <a:gd name="connsiteX1219" fmla="*/ 1552047 w 2711228"/>
                  <a:gd name="connsiteY1219" fmla="*/ 148500 h 2378784"/>
                  <a:gd name="connsiteX1220" fmla="*/ 1552047 w 2711228"/>
                  <a:gd name="connsiteY1220" fmla="*/ 147656 h 2378784"/>
                  <a:gd name="connsiteX1221" fmla="*/ 1552891 w 2711228"/>
                  <a:gd name="connsiteY1221" fmla="*/ 146812 h 2378784"/>
                  <a:gd name="connsiteX1222" fmla="*/ 1553735 w 2711228"/>
                  <a:gd name="connsiteY1222" fmla="*/ 145125 h 2378784"/>
                  <a:gd name="connsiteX1223" fmla="*/ 1554579 w 2711228"/>
                  <a:gd name="connsiteY1223" fmla="*/ 144281 h 2378784"/>
                  <a:gd name="connsiteX1224" fmla="*/ 1555424 w 2711228"/>
                  <a:gd name="connsiteY1224" fmla="*/ 143438 h 2378784"/>
                  <a:gd name="connsiteX1225" fmla="*/ 1556268 w 2711228"/>
                  <a:gd name="connsiteY1225" fmla="*/ 142594 h 2378784"/>
                  <a:gd name="connsiteX1226" fmla="*/ 1557112 w 2711228"/>
                  <a:gd name="connsiteY1226" fmla="*/ 141750 h 2378784"/>
                  <a:gd name="connsiteX1227" fmla="*/ 1557112 w 2711228"/>
                  <a:gd name="connsiteY1227" fmla="*/ 140906 h 2378784"/>
                  <a:gd name="connsiteX1228" fmla="*/ 1557956 w 2711228"/>
                  <a:gd name="connsiteY1228" fmla="*/ 140062 h 2378784"/>
                  <a:gd name="connsiteX1229" fmla="*/ 1558800 w 2711228"/>
                  <a:gd name="connsiteY1229" fmla="*/ 138375 h 2378784"/>
                  <a:gd name="connsiteX1230" fmla="*/ 1559644 w 2711228"/>
                  <a:gd name="connsiteY1230" fmla="*/ 137531 h 2378784"/>
                  <a:gd name="connsiteX1231" fmla="*/ 1559644 w 2711228"/>
                  <a:gd name="connsiteY1231" fmla="*/ 136688 h 2378784"/>
                  <a:gd name="connsiteX1232" fmla="*/ 1560489 w 2711228"/>
                  <a:gd name="connsiteY1232" fmla="*/ 136688 h 2378784"/>
                  <a:gd name="connsiteX1233" fmla="*/ 1561333 w 2711228"/>
                  <a:gd name="connsiteY1233" fmla="*/ 135844 h 2378784"/>
                  <a:gd name="connsiteX1234" fmla="*/ 1561333 w 2711228"/>
                  <a:gd name="connsiteY1234" fmla="*/ 134156 h 2378784"/>
                  <a:gd name="connsiteX1235" fmla="*/ 1562177 w 2711228"/>
                  <a:gd name="connsiteY1235" fmla="*/ 133312 h 2378784"/>
                  <a:gd name="connsiteX1236" fmla="*/ 1563021 w 2711228"/>
                  <a:gd name="connsiteY1236" fmla="*/ 132469 h 2378784"/>
                  <a:gd name="connsiteX1237" fmla="*/ 1563865 w 2711228"/>
                  <a:gd name="connsiteY1237" fmla="*/ 131625 h 2378784"/>
                  <a:gd name="connsiteX1238" fmla="*/ 1563865 w 2711228"/>
                  <a:gd name="connsiteY1238" fmla="*/ 130781 h 2378784"/>
                  <a:gd name="connsiteX1239" fmla="*/ 1564709 w 2711228"/>
                  <a:gd name="connsiteY1239" fmla="*/ 129937 h 2378784"/>
                  <a:gd name="connsiteX1240" fmla="*/ 1564709 w 2711228"/>
                  <a:gd name="connsiteY1240" fmla="*/ 129094 h 2378784"/>
                  <a:gd name="connsiteX1241" fmla="*/ 1565553 w 2711228"/>
                  <a:gd name="connsiteY1241" fmla="*/ 128250 h 2378784"/>
                  <a:gd name="connsiteX1242" fmla="*/ 1563865 w 2711228"/>
                  <a:gd name="connsiteY1242" fmla="*/ 125634 h 2378784"/>
                  <a:gd name="connsiteX1243" fmla="*/ 1562177 w 2711228"/>
                  <a:gd name="connsiteY1243" fmla="*/ 123019 h 2378784"/>
                  <a:gd name="connsiteX1244" fmla="*/ 1561333 w 2711228"/>
                  <a:gd name="connsiteY1244" fmla="*/ 122175 h 2378784"/>
                  <a:gd name="connsiteX1245" fmla="*/ 1560489 w 2711228"/>
                  <a:gd name="connsiteY1245" fmla="*/ 121331 h 2378784"/>
                  <a:gd name="connsiteX1246" fmla="*/ 1559644 w 2711228"/>
                  <a:gd name="connsiteY1246" fmla="*/ 119644 h 2378784"/>
                  <a:gd name="connsiteX1247" fmla="*/ 1558800 w 2711228"/>
                  <a:gd name="connsiteY1247" fmla="*/ 117956 h 2378784"/>
                  <a:gd name="connsiteX1248" fmla="*/ 1557956 w 2711228"/>
                  <a:gd name="connsiteY1248" fmla="*/ 117956 h 2378784"/>
                  <a:gd name="connsiteX1249" fmla="*/ 1554579 w 2711228"/>
                  <a:gd name="connsiteY1249" fmla="*/ 113653 h 2378784"/>
                  <a:gd name="connsiteX1250" fmla="*/ 1554579 w 2711228"/>
                  <a:gd name="connsiteY1250" fmla="*/ 112809 h 2378784"/>
                  <a:gd name="connsiteX1251" fmla="*/ 1553735 w 2711228"/>
                  <a:gd name="connsiteY1251" fmla="*/ 111966 h 2378784"/>
                  <a:gd name="connsiteX1252" fmla="*/ 1552047 w 2711228"/>
                  <a:gd name="connsiteY1252" fmla="*/ 110194 h 2378784"/>
                  <a:gd name="connsiteX1253" fmla="*/ 1552047 w 2711228"/>
                  <a:gd name="connsiteY1253" fmla="*/ 109350 h 2378784"/>
                  <a:gd name="connsiteX1254" fmla="*/ 1551203 w 2711228"/>
                  <a:gd name="connsiteY1254" fmla="*/ 109350 h 2378784"/>
                  <a:gd name="connsiteX1255" fmla="*/ 1551203 w 2711228"/>
                  <a:gd name="connsiteY1255" fmla="*/ 108506 h 2378784"/>
                  <a:gd name="connsiteX1256" fmla="*/ 1550359 w 2711228"/>
                  <a:gd name="connsiteY1256" fmla="*/ 107662 h 2378784"/>
                  <a:gd name="connsiteX1257" fmla="*/ 1549514 w 2711228"/>
                  <a:gd name="connsiteY1257" fmla="*/ 106819 h 2378784"/>
                  <a:gd name="connsiteX1258" fmla="*/ 1548671 w 2711228"/>
                  <a:gd name="connsiteY1258" fmla="*/ 105975 h 2378784"/>
                  <a:gd name="connsiteX1259" fmla="*/ 1548671 w 2711228"/>
                  <a:gd name="connsiteY1259" fmla="*/ 105131 h 2378784"/>
                  <a:gd name="connsiteX1260" fmla="*/ 1547826 w 2711228"/>
                  <a:gd name="connsiteY1260" fmla="*/ 104288 h 2378784"/>
                  <a:gd name="connsiteX1261" fmla="*/ 1546982 w 2711228"/>
                  <a:gd name="connsiteY1261" fmla="*/ 103444 h 2378784"/>
                  <a:gd name="connsiteX1262" fmla="*/ 1546982 w 2711228"/>
                  <a:gd name="connsiteY1262" fmla="*/ 102600 h 2378784"/>
                  <a:gd name="connsiteX1263" fmla="*/ 1546138 w 2711228"/>
                  <a:gd name="connsiteY1263" fmla="*/ 101756 h 2378784"/>
                  <a:gd name="connsiteX1264" fmla="*/ 1545294 w 2711228"/>
                  <a:gd name="connsiteY1264" fmla="*/ 100912 h 2378784"/>
                  <a:gd name="connsiteX1265" fmla="*/ 1544450 w 2711228"/>
                  <a:gd name="connsiteY1265" fmla="*/ 99225 h 2378784"/>
                  <a:gd name="connsiteX1266" fmla="*/ 1542761 w 2711228"/>
                  <a:gd name="connsiteY1266" fmla="*/ 97453 h 2378784"/>
                  <a:gd name="connsiteX1267" fmla="*/ 1541073 w 2711228"/>
                  <a:gd name="connsiteY1267" fmla="*/ 94837 h 2378784"/>
                  <a:gd name="connsiteX1268" fmla="*/ 1540229 w 2711228"/>
                  <a:gd name="connsiteY1268" fmla="*/ 93994 h 2378784"/>
                  <a:gd name="connsiteX1269" fmla="*/ 1539385 w 2711228"/>
                  <a:gd name="connsiteY1269" fmla="*/ 92306 h 2378784"/>
                  <a:gd name="connsiteX1270" fmla="*/ 1537696 w 2711228"/>
                  <a:gd name="connsiteY1270" fmla="*/ 90534 h 2378784"/>
                  <a:gd name="connsiteX1271" fmla="*/ 1536852 w 2711228"/>
                  <a:gd name="connsiteY1271" fmla="*/ 89691 h 2378784"/>
                  <a:gd name="connsiteX1272" fmla="*/ 1536008 w 2711228"/>
                  <a:gd name="connsiteY1272" fmla="*/ 88003 h 2378784"/>
                  <a:gd name="connsiteX1273" fmla="*/ 1535164 w 2711228"/>
                  <a:gd name="connsiteY1273" fmla="*/ 87159 h 2378784"/>
                  <a:gd name="connsiteX1274" fmla="*/ 1534320 w 2711228"/>
                  <a:gd name="connsiteY1274" fmla="*/ 86316 h 2378784"/>
                  <a:gd name="connsiteX1275" fmla="*/ 1533476 w 2711228"/>
                  <a:gd name="connsiteY1275" fmla="*/ 85472 h 2378784"/>
                  <a:gd name="connsiteX1276" fmla="*/ 1533476 w 2711228"/>
                  <a:gd name="connsiteY1276" fmla="*/ 84628 h 2378784"/>
                  <a:gd name="connsiteX1277" fmla="*/ 1531788 w 2711228"/>
                  <a:gd name="connsiteY1277" fmla="*/ 84628 h 2378784"/>
                  <a:gd name="connsiteX1278" fmla="*/ 1530943 w 2711228"/>
                  <a:gd name="connsiteY1278" fmla="*/ 83784 h 2378784"/>
                  <a:gd name="connsiteX1279" fmla="*/ 1528411 w 2711228"/>
                  <a:gd name="connsiteY1279" fmla="*/ 82013 h 2378784"/>
                  <a:gd name="connsiteX1280" fmla="*/ 1527567 w 2711228"/>
                  <a:gd name="connsiteY1280" fmla="*/ 81169 h 2378784"/>
                  <a:gd name="connsiteX1281" fmla="*/ 1527567 w 2711228"/>
                  <a:gd name="connsiteY1281" fmla="*/ 82013 h 2378784"/>
                  <a:gd name="connsiteX1282" fmla="*/ 1525879 w 2711228"/>
                  <a:gd name="connsiteY1282" fmla="*/ 82013 h 2378784"/>
                  <a:gd name="connsiteX1283" fmla="*/ 1520814 w 2711228"/>
                  <a:gd name="connsiteY1283" fmla="*/ 75938 h 2378784"/>
                  <a:gd name="connsiteX1284" fmla="*/ 1517437 w 2711228"/>
                  <a:gd name="connsiteY1284" fmla="*/ 71634 h 2378784"/>
                  <a:gd name="connsiteX1285" fmla="*/ 1516593 w 2711228"/>
                  <a:gd name="connsiteY1285" fmla="*/ 70791 h 2378784"/>
                  <a:gd name="connsiteX1286" fmla="*/ 1515749 w 2711228"/>
                  <a:gd name="connsiteY1286" fmla="*/ 69947 h 2378784"/>
                  <a:gd name="connsiteX1287" fmla="*/ 1514905 w 2711228"/>
                  <a:gd name="connsiteY1287" fmla="*/ 69103 h 2378784"/>
                  <a:gd name="connsiteX1288" fmla="*/ 1514905 w 2711228"/>
                  <a:gd name="connsiteY1288" fmla="*/ 68259 h 2378784"/>
                  <a:gd name="connsiteX1289" fmla="*/ 1514061 w 2711228"/>
                  <a:gd name="connsiteY1289" fmla="*/ 68259 h 2378784"/>
                  <a:gd name="connsiteX1290" fmla="*/ 1513216 w 2711228"/>
                  <a:gd name="connsiteY1290" fmla="*/ 67416 h 2378784"/>
                  <a:gd name="connsiteX1291" fmla="*/ 1513216 w 2711228"/>
                  <a:gd name="connsiteY1291" fmla="*/ 66572 h 2378784"/>
                  <a:gd name="connsiteX1292" fmla="*/ 1512372 w 2711228"/>
                  <a:gd name="connsiteY1292" fmla="*/ 65728 h 2378784"/>
                  <a:gd name="connsiteX1293" fmla="*/ 1510684 w 2711228"/>
                  <a:gd name="connsiteY1293" fmla="*/ 63956 h 2378784"/>
                  <a:gd name="connsiteX1294" fmla="*/ 1509840 w 2711228"/>
                  <a:gd name="connsiteY1294" fmla="*/ 63112 h 2378784"/>
                  <a:gd name="connsiteX1295" fmla="*/ 1508996 w 2711228"/>
                  <a:gd name="connsiteY1295" fmla="*/ 62269 h 2378784"/>
                  <a:gd name="connsiteX1296" fmla="*/ 1508996 w 2711228"/>
                  <a:gd name="connsiteY1296" fmla="*/ 61425 h 2378784"/>
                  <a:gd name="connsiteX1297" fmla="*/ 1508151 w 2711228"/>
                  <a:gd name="connsiteY1297" fmla="*/ 61425 h 2378784"/>
                  <a:gd name="connsiteX1298" fmla="*/ 1507307 w 2711228"/>
                  <a:gd name="connsiteY1298" fmla="*/ 60581 h 2378784"/>
                  <a:gd name="connsiteX1299" fmla="*/ 1506463 w 2711228"/>
                  <a:gd name="connsiteY1299" fmla="*/ 60581 h 2378784"/>
                  <a:gd name="connsiteX1300" fmla="*/ 1504775 w 2711228"/>
                  <a:gd name="connsiteY1300" fmla="*/ 58809 h 2378784"/>
                  <a:gd name="connsiteX1301" fmla="*/ 1502243 w 2711228"/>
                  <a:gd name="connsiteY1301" fmla="*/ 57037 h 2378784"/>
                  <a:gd name="connsiteX1302" fmla="*/ 1501398 w 2711228"/>
                  <a:gd name="connsiteY1302" fmla="*/ 57037 h 2378784"/>
                  <a:gd name="connsiteX1303" fmla="*/ 1499710 w 2711228"/>
                  <a:gd name="connsiteY1303" fmla="*/ 56194 h 2378784"/>
                  <a:gd name="connsiteX1304" fmla="*/ 1498866 w 2711228"/>
                  <a:gd name="connsiteY1304" fmla="*/ 55350 h 2378784"/>
                  <a:gd name="connsiteX1305" fmla="*/ 1498866 w 2711228"/>
                  <a:gd name="connsiteY1305" fmla="*/ 54506 h 2378784"/>
                  <a:gd name="connsiteX1306" fmla="*/ 1498022 w 2711228"/>
                  <a:gd name="connsiteY1306" fmla="*/ 54506 h 2378784"/>
                  <a:gd name="connsiteX1307" fmla="*/ 1501483 w 2711228"/>
                  <a:gd name="connsiteY1307" fmla="*/ 53663 h 2378784"/>
                  <a:gd name="connsiteX1308" fmla="*/ 1500639 w 2711228"/>
                  <a:gd name="connsiteY1308" fmla="*/ 52819 h 2378784"/>
                  <a:gd name="connsiteX1309" fmla="*/ 1499794 w 2711228"/>
                  <a:gd name="connsiteY1309" fmla="*/ 51975 h 2378784"/>
                  <a:gd name="connsiteX1310" fmla="*/ 1498950 w 2711228"/>
                  <a:gd name="connsiteY1310" fmla="*/ 51131 h 2378784"/>
                  <a:gd name="connsiteX1311" fmla="*/ 1498106 w 2711228"/>
                  <a:gd name="connsiteY1311" fmla="*/ 50287 h 2378784"/>
                  <a:gd name="connsiteX1312" fmla="*/ 1498106 w 2711228"/>
                  <a:gd name="connsiteY1312" fmla="*/ 49444 h 2378784"/>
                  <a:gd name="connsiteX1313" fmla="*/ 1497262 w 2711228"/>
                  <a:gd name="connsiteY1313" fmla="*/ 49444 h 2378784"/>
                  <a:gd name="connsiteX1314" fmla="*/ 1496418 w 2711228"/>
                  <a:gd name="connsiteY1314" fmla="*/ 48600 h 2378784"/>
                  <a:gd name="connsiteX1315" fmla="*/ 1495574 w 2711228"/>
                  <a:gd name="connsiteY1315" fmla="*/ 47756 h 2378784"/>
                  <a:gd name="connsiteX1316" fmla="*/ 1495574 w 2711228"/>
                  <a:gd name="connsiteY1316" fmla="*/ 46912 h 2378784"/>
                  <a:gd name="connsiteX1317" fmla="*/ 1494729 w 2711228"/>
                  <a:gd name="connsiteY1317" fmla="*/ 46069 h 2378784"/>
                  <a:gd name="connsiteX1318" fmla="*/ 1493885 w 2711228"/>
                  <a:gd name="connsiteY1318" fmla="*/ 45225 h 2378784"/>
                  <a:gd name="connsiteX1319" fmla="*/ 1493041 w 2711228"/>
                  <a:gd name="connsiteY1319" fmla="*/ 44381 h 2378784"/>
                  <a:gd name="connsiteX1320" fmla="*/ 1492197 w 2711228"/>
                  <a:gd name="connsiteY1320" fmla="*/ 44381 h 2378784"/>
                  <a:gd name="connsiteX1321" fmla="*/ 1491353 w 2711228"/>
                  <a:gd name="connsiteY1321" fmla="*/ 42609 h 2378784"/>
                  <a:gd name="connsiteX1322" fmla="*/ 1490509 w 2711228"/>
                  <a:gd name="connsiteY1322" fmla="*/ 41766 h 2378784"/>
                  <a:gd name="connsiteX1323" fmla="*/ 1489665 w 2711228"/>
                  <a:gd name="connsiteY1323" fmla="*/ 40922 h 2378784"/>
                  <a:gd name="connsiteX1324" fmla="*/ 1488820 w 2711228"/>
                  <a:gd name="connsiteY1324" fmla="*/ 40922 h 2378784"/>
                  <a:gd name="connsiteX1325" fmla="*/ 1487976 w 2711228"/>
                  <a:gd name="connsiteY1325" fmla="*/ 39150 h 2378784"/>
                  <a:gd name="connsiteX1326" fmla="*/ 1487132 w 2711228"/>
                  <a:gd name="connsiteY1326" fmla="*/ 38306 h 2378784"/>
                  <a:gd name="connsiteX1327" fmla="*/ 1486288 w 2711228"/>
                  <a:gd name="connsiteY1327" fmla="*/ 37463 h 2378784"/>
                  <a:gd name="connsiteX1328" fmla="*/ 1485444 w 2711228"/>
                  <a:gd name="connsiteY1328" fmla="*/ 36619 h 2378784"/>
                  <a:gd name="connsiteX1329" fmla="*/ 1484600 w 2711228"/>
                  <a:gd name="connsiteY1329" fmla="*/ 34931 h 2378784"/>
                  <a:gd name="connsiteX1330" fmla="*/ 1483756 w 2711228"/>
                  <a:gd name="connsiteY1330" fmla="*/ 34931 h 2378784"/>
                  <a:gd name="connsiteX1331" fmla="*/ 1482912 w 2711228"/>
                  <a:gd name="connsiteY1331" fmla="*/ 33159 h 2378784"/>
                  <a:gd name="connsiteX1332" fmla="*/ 1482067 w 2711228"/>
                  <a:gd name="connsiteY1332" fmla="*/ 32316 h 2378784"/>
                  <a:gd name="connsiteX1333" fmla="*/ 1481223 w 2711228"/>
                  <a:gd name="connsiteY1333" fmla="*/ 32316 h 2378784"/>
                  <a:gd name="connsiteX1334" fmla="*/ 1481223 w 2711228"/>
                  <a:gd name="connsiteY1334" fmla="*/ 30628 h 2378784"/>
                  <a:gd name="connsiteX1335" fmla="*/ 1479535 w 2711228"/>
                  <a:gd name="connsiteY1335" fmla="*/ 28856 h 2378784"/>
                  <a:gd name="connsiteX1336" fmla="*/ 1478691 w 2711228"/>
                  <a:gd name="connsiteY1336" fmla="*/ 28012 h 2378784"/>
                  <a:gd name="connsiteX1337" fmla="*/ 1478691 w 2711228"/>
                  <a:gd name="connsiteY1337" fmla="*/ 27169 h 2378784"/>
                  <a:gd name="connsiteX1338" fmla="*/ 1477847 w 2711228"/>
                  <a:gd name="connsiteY1338" fmla="*/ 26325 h 2378784"/>
                  <a:gd name="connsiteX1339" fmla="*/ 1477002 w 2711228"/>
                  <a:gd name="connsiteY1339" fmla="*/ 26325 h 2378784"/>
                  <a:gd name="connsiteX1340" fmla="*/ 1477002 w 2711228"/>
                  <a:gd name="connsiteY1340" fmla="*/ 25481 h 2378784"/>
                  <a:gd name="connsiteX1341" fmla="*/ 1476158 w 2711228"/>
                  <a:gd name="connsiteY1341" fmla="*/ 24637 h 2378784"/>
                  <a:gd name="connsiteX1342" fmla="*/ 1475314 w 2711228"/>
                  <a:gd name="connsiteY1342" fmla="*/ 23794 h 2378784"/>
                  <a:gd name="connsiteX1343" fmla="*/ 1474470 w 2711228"/>
                  <a:gd name="connsiteY1343" fmla="*/ 22950 h 2378784"/>
                  <a:gd name="connsiteX1344" fmla="*/ 1473626 w 2711228"/>
                  <a:gd name="connsiteY1344" fmla="*/ 21262 h 2378784"/>
                  <a:gd name="connsiteX1345" fmla="*/ 1472782 w 2711228"/>
                  <a:gd name="connsiteY1345" fmla="*/ 21262 h 2378784"/>
                  <a:gd name="connsiteX1346" fmla="*/ 1472782 w 2711228"/>
                  <a:gd name="connsiteY1346" fmla="*/ 18647 h 2378784"/>
                  <a:gd name="connsiteX1347" fmla="*/ 1471937 w 2711228"/>
                  <a:gd name="connsiteY1347" fmla="*/ 17803 h 2378784"/>
                  <a:gd name="connsiteX1348" fmla="*/ 1471937 w 2711228"/>
                  <a:gd name="connsiteY1348" fmla="*/ 15272 h 2378784"/>
                  <a:gd name="connsiteX1349" fmla="*/ 1471094 w 2711228"/>
                  <a:gd name="connsiteY1349" fmla="*/ 14428 h 2378784"/>
                  <a:gd name="connsiteX1350" fmla="*/ 1471094 w 2711228"/>
                  <a:gd name="connsiteY1350" fmla="*/ 12741 h 2378784"/>
                  <a:gd name="connsiteX1351" fmla="*/ 1470249 w 2711228"/>
                  <a:gd name="connsiteY1351" fmla="*/ 11897 h 2378784"/>
                  <a:gd name="connsiteX1352" fmla="*/ 1468561 w 2711228"/>
                  <a:gd name="connsiteY1352" fmla="*/ 11053 h 2378784"/>
                  <a:gd name="connsiteX1353" fmla="*/ 1468561 w 2711228"/>
                  <a:gd name="connsiteY1353" fmla="*/ 10209 h 2378784"/>
                  <a:gd name="connsiteX1354" fmla="*/ 1467717 w 2711228"/>
                  <a:gd name="connsiteY1354" fmla="*/ 9366 h 2378784"/>
                  <a:gd name="connsiteX1355" fmla="*/ 1466873 w 2711228"/>
                  <a:gd name="connsiteY1355" fmla="*/ 8522 h 2378784"/>
                  <a:gd name="connsiteX1356" fmla="*/ 1466029 w 2711228"/>
                  <a:gd name="connsiteY1356" fmla="*/ 7678 h 2378784"/>
                  <a:gd name="connsiteX1357" fmla="*/ 1465184 w 2711228"/>
                  <a:gd name="connsiteY1357" fmla="*/ 6834 h 2378784"/>
                  <a:gd name="connsiteX1358" fmla="*/ 1465184 w 2711228"/>
                  <a:gd name="connsiteY1358" fmla="*/ 5991 h 2378784"/>
                  <a:gd name="connsiteX1359" fmla="*/ 1464340 w 2711228"/>
                  <a:gd name="connsiteY1359" fmla="*/ 5147 h 2378784"/>
                  <a:gd name="connsiteX1360" fmla="*/ 1463496 w 2711228"/>
                  <a:gd name="connsiteY1360" fmla="*/ 4303 h 2378784"/>
                  <a:gd name="connsiteX1361" fmla="*/ 1462652 w 2711228"/>
                  <a:gd name="connsiteY1361" fmla="*/ 3459 h 2378784"/>
                  <a:gd name="connsiteX1362" fmla="*/ 1460964 w 2711228"/>
                  <a:gd name="connsiteY1362" fmla="*/ 1687 h 2378784"/>
                  <a:gd name="connsiteX1363" fmla="*/ 1460119 w 2711228"/>
                  <a:gd name="connsiteY1363" fmla="*/ 844 h 2378784"/>
                  <a:gd name="connsiteX1364" fmla="*/ 1460119 w 2711228"/>
                  <a:gd name="connsiteY1364" fmla="*/ 0 h 2378784"/>
                  <a:gd name="connsiteX1365" fmla="*/ 1458431 w 2711228"/>
                  <a:gd name="connsiteY1365" fmla="*/ 0 h 2378784"/>
                  <a:gd name="connsiteX1366" fmla="*/ 1457587 w 2711228"/>
                  <a:gd name="connsiteY1366" fmla="*/ 844 h 2378784"/>
                  <a:gd name="connsiteX1367" fmla="*/ 1456743 w 2711228"/>
                  <a:gd name="connsiteY1367" fmla="*/ 1687 h 2378784"/>
                  <a:gd name="connsiteX1368" fmla="*/ 1455899 w 2711228"/>
                  <a:gd name="connsiteY1368" fmla="*/ 1687 h 2378784"/>
                  <a:gd name="connsiteX1369" fmla="*/ 1455055 w 2711228"/>
                  <a:gd name="connsiteY1369" fmla="*/ 2531 h 2378784"/>
                  <a:gd name="connsiteX1370" fmla="*/ 1454211 w 2711228"/>
                  <a:gd name="connsiteY1370" fmla="*/ 2531 h 2378784"/>
                  <a:gd name="connsiteX1371" fmla="*/ 1453366 w 2711228"/>
                  <a:gd name="connsiteY1371" fmla="*/ 3375 h 2378784"/>
                  <a:gd name="connsiteX1372" fmla="*/ 1452522 w 2711228"/>
                  <a:gd name="connsiteY1372" fmla="*/ 4219 h 2378784"/>
                  <a:gd name="connsiteX1373" fmla="*/ 1451678 w 2711228"/>
                  <a:gd name="connsiteY1373" fmla="*/ 4219 h 2378784"/>
                  <a:gd name="connsiteX1374" fmla="*/ 1451678 w 2711228"/>
                  <a:gd name="connsiteY1374" fmla="*/ 5062 h 2378784"/>
                  <a:gd name="connsiteX1375" fmla="*/ 1450834 w 2711228"/>
                  <a:gd name="connsiteY1375" fmla="*/ 5062 h 2378784"/>
                  <a:gd name="connsiteX1376" fmla="*/ 1449990 w 2711228"/>
                  <a:gd name="connsiteY1376" fmla="*/ 5906 h 2378784"/>
                  <a:gd name="connsiteX1377" fmla="*/ 1449146 w 2711228"/>
                  <a:gd name="connsiteY1377" fmla="*/ 5906 h 2378784"/>
                  <a:gd name="connsiteX1378" fmla="*/ 1448301 w 2711228"/>
                  <a:gd name="connsiteY1378" fmla="*/ 6750 h 2378784"/>
                  <a:gd name="connsiteX1379" fmla="*/ 1447457 w 2711228"/>
                  <a:gd name="connsiteY1379" fmla="*/ 6750 h 2378784"/>
                  <a:gd name="connsiteX1380" fmla="*/ 1447457 w 2711228"/>
                  <a:gd name="connsiteY1380" fmla="*/ 7594 h 2378784"/>
                  <a:gd name="connsiteX1381" fmla="*/ 1445769 w 2711228"/>
                  <a:gd name="connsiteY1381" fmla="*/ 7594 h 2378784"/>
                  <a:gd name="connsiteX1382" fmla="*/ 1445769 w 2711228"/>
                  <a:gd name="connsiteY1382" fmla="*/ 8438 h 2378784"/>
                  <a:gd name="connsiteX1383" fmla="*/ 1444925 w 2711228"/>
                  <a:gd name="connsiteY1383" fmla="*/ 8438 h 2378784"/>
                  <a:gd name="connsiteX1384" fmla="*/ 1444081 w 2711228"/>
                  <a:gd name="connsiteY1384" fmla="*/ 9281 h 2378784"/>
                  <a:gd name="connsiteX1385" fmla="*/ 1443237 w 2711228"/>
                  <a:gd name="connsiteY1385" fmla="*/ 9281 h 2378784"/>
                  <a:gd name="connsiteX1386" fmla="*/ 1443237 w 2711228"/>
                  <a:gd name="connsiteY1386" fmla="*/ 10125 h 2378784"/>
                  <a:gd name="connsiteX1387" fmla="*/ 1441548 w 2711228"/>
                  <a:gd name="connsiteY1387" fmla="*/ 10125 h 2378784"/>
                  <a:gd name="connsiteX1388" fmla="*/ 1441548 w 2711228"/>
                  <a:gd name="connsiteY1388" fmla="*/ 10969 h 2378784"/>
                  <a:gd name="connsiteX1389" fmla="*/ 1440704 w 2711228"/>
                  <a:gd name="connsiteY1389" fmla="*/ 10969 h 2378784"/>
                  <a:gd name="connsiteX1390" fmla="*/ 1439860 w 2711228"/>
                  <a:gd name="connsiteY1390" fmla="*/ 11812 h 2378784"/>
                  <a:gd name="connsiteX1391" fmla="*/ 1439016 w 2711228"/>
                  <a:gd name="connsiteY1391" fmla="*/ 12656 h 2378784"/>
                  <a:gd name="connsiteX1392" fmla="*/ 1438172 w 2711228"/>
                  <a:gd name="connsiteY1392" fmla="*/ 12656 h 2378784"/>
                  <a:gd name="connsiteX1393" fmla="*/ 1437328 w 2711228"/>
                  <a:gd name="connsiteY1393" fmla="*/ 13500 h 2378784"/>
                  <a:gd name="connsiteX1394" fmla="*/ 1436483 w 2711228"/>
                  <a:gd name="connsiteY1394" fmla="*/ 13500 h 2378784"/>
                  <a:gd name="connsiteX1395" fmla="*/ 1435639 w 2711228"/>
                  <a:gd name="connsiteY1395" fmla="*/ 14344 h 2378784"/>
                  <a:gd name="connsiteX1396" fmla="*/ 1434795 w 2711228"/>
                  <a:gd name="connsiteY1396" fmla="*/ 14344 h 2378784"/>
                  <a:gd name="connsiteX1397" fmla="*/ 1434795 w 2711228"/>
                  <a:gd name="connsiteY1397" fmla="*/ 15187 h 2378784"/>
                  <a:gd name="connsiteX1398" fmla="*/ 1433951 w 2711228"/>
                  <a:gd name="connsiteY1398" fmla="*/ 15187 h 2378784"/>
                  <a:gd name="connsiteX1399" fmla="*/ 1433107 w 2711228"/>
                  <a:gd name="connsiteY1399" fmla="*/ 16031 h 2378784"/>
                  <a:gd name="connsiteX1400" fmla="*/ 1432263 w 2711228"/>
                  <a:gd name="connsiteY1400" fmla="*/ 16031 h 2378784"/>
                  <a:gd name="connsiteX1401" fmla="*/ 1432263 w 2711228"/>
                  <a:gd name="connsiteY1401" fmla="*/ 16875 h 2378784"/>
                  <a:gd name="connsiteX1402" fmla="*/ 1430574 w 2711228"/>
                  <a:gd name="connsiteY1402" fmla="*/ 16875 h 2378784"/>
                  <a:gd name="connsiteX1403" fmla="*/ 1430574 w 2711228"/>
                  <a:gd name="connsiteY1403" fmla="*/ 17719 h 2378784"/>
                  <a:gd name="connsiteX1404" fmla="*/ 1429730 w 2711228"/>
                  <a:gd name="connsiteY1404" fmla="*/ 17719 h 2378784"/>
                  <a:gd name="connsiteX1405" fmla="*/ 1428886 w 2711228"/>
                  <a:gd name="connsiteY1405" fmla="*/ 18562 h 2378784"/>
                  <a:gd name="connsiteX1406" fmla="*/ 1428042 w 2711228"/>
                  <a:gd name="connsiteY1406" fmla="*/ 18562 h 2378784"/>
                  <a:gd name="connsiteX1407" fmla="*/ 1427198 w 2711228"/>
                  <a:gd name="connsiteY1407" fmla="*/ 19406 h 2378784"/>
                  <a:gd name="connsiteX1408" fmla="*/ 1426354 w 2711228"/>
                  <a:gd name="connsiteY1408" fmla="*/ 19406 h 2378784"/>
                  <a:gd name="connsiteX1409" fmla="*/ 1426354 w 2711228"/>
                  <a:gd name="connsiteY1409" fmla="*/ 20250 h 2378784"/>
                  <a:gd name="connsiteX1410" fmla="*/ 1425509 w 2711228"/>
                  <a:gd name="connsiteY1410" fmla="*/ 20250 h 2378784"/>
                  <a:gd name="connsiteX1411" fmla="*/ 1424665 w 2711228"/>
                  <a:gd name="connsiteY1411" fmla="*/ 21094 h 2378784"/>
                  <a:gd name="connsiteX1412" fmla="*/ 1423821 w 2711228"/>
                  <a:gd name="connsiteY1412" fmla="*/ 21094 h 2378784"/>
                  <a:gd name="connsiteX1413" fmla="*/ 1423821 w 2711228"/>
                  <a:gd name="connsiteY1413" fmla="*/ 21937 h 2378784"/>
                  <a:gd name="connsiteX1414" fmla="*/ 1421204 w 2711228"/>
                  <a:gd name="connsiteY1414" fmla="*/ 21937 h 2378784"/>
                  <a:gd name="connsiteX1415" fmla="*/ 1421204 w 2711228"/>
                  <a:gd name="connsiteY1415" fmla="*/ 22781 h 2378784"/>
                  <a:gd name="connsiteX1416" fmla="*/ 1419516 w 2711228"/>
                  <a:gd name="connsiteY1416" fmla="*/ 22781 h 2378784"/>
                  <a:gd name="connsiteX1417" fmla="*/ 1418672 w 2711228"/>
                  <a:gd name="connsiteY1417" fmla="*/ 23625 h 2378784"/>
                  <a:gd name="connsiteX1418" fmla="*/ 1417828 w 2711228"/>
                  <a:gd name="connsiteY1418" fmla="*/ 23625 h 2378784"/>
                  <a:gd name="connsiteX1419" fmla="*/ 1416984 w 2711228"/>
                  <a:gd name="connsiteY1419" fmla="*/ 24469 h 2378784"/>
                  <a:gd name="connsiteX1420" fmla="*/ 1416984 w 2711228"/>
                  <a:gd name="connsiteY1420" fmla="*/ 25313 h 2378784"/>
                  <a:gd name="connsiteX1421" fmla="*/ 1416140 w 2711228"/>
                  <a:gd name="connsiteY1421" fmla="*/ 26156 h 2378784"/>
                  <a:gd name="connsiteX1422" fmla="*/ 1415295 w 2711228"/>
                  <a:gd name="connsiteY1422" fmla="*/ 27000 h 2378784"/>
                  <a:gd name="connsiteX1423" fmla="*/ 1415295 w 2711228"/>
                  <a:gd name="connsiteY1423" fmla="*/ 27844 h 2378784"/>
                  <a:gd name="connsiteX1424" fmla="*/ 1414451 w 2711228"/>
                  <a:gd name="connsiteY1424" fmla="*/ 27844 h 2378784"/>
                  <a:gd name="connsiteX1425" fmla="*/ 1414451 w 2711228"/>
                  <a:gd name="connsiteY1425" fmla="*/ 28687 h 2378784"/>
                  <a:gd name="connsiteX1426" fmla="*/ 1413607 w 2711228"/>
                  <a:gd name="connsiteY1426" fmla="*/ 28687 h 2378784"/>
                  <a:gd name="connsiteX1427" fmla="*/ 1413607 w 2711228"/>
                  <a:gd name="connsiteY1427" fmla="*/ 31219 h 2378784"/>
                  <a:gd name="connsiteX1428" fmla="*/ 1412763 w 2711228"/>
                  <a:gd name="connsiteY1428" fmla="*/ 31219 h 2378784"/>
                  <a:gd name="connsiteX1429" fmla="*/ 1412763 w 2711228"/>
                  <a:gd name="connsiteY1429" fmla="*/ 32062 h 2378784"/>
                  <a:gd name="connsiteX1430" fmla="*/ 1411919 w 2711228"/>
                  <a:gd name="connsiteY1430" fmla="*/ 32062 h 2378784"/>
                  <a:gd name="connsiteX1431" fmla="*/ 1411075 w 2711228"/>
                  <a:gd name="connsiteY1431" fmla="*/ 32906 h 2378784"/>
                  <a:gd name="connsiteX1432" fmla="*/ 1399088 w 2711228"/>
                  <a:gd name="connsiteY1432" fmla="*/ 32906 h 2378784"/>
                  <a:gd name="connsiteX1433" fmla="*/ 1397399 w 2711228"/>
                  <a:gd name="connsiteY1433" fmla="*/ 31894 h 2378784"/>
                  <a:gd name="connsiteX1434" fmla="*/ 1394867 w 2711228"/>
                  <a:gd name="connsiteY1434" fmla="*/ 31894 h 2378784"/>
                  <a:gd name="connsiteX1435" fmla="*/ 1394023 w 2711228"/>
                  <a:gd name="connsiteY1435" fmla="*/ 30966 h 2378784"/>
                  <a:gd name="connsiteX1436" fmla="*/ 1391490 w 2711228"/>
                  <a:gd name="connsiteY1436" fmla="*/ 30966 h 2378784"/>
                  <a:gd name="connsiteX1437" fmla="*/ 1390646 w 2711228"/>
                  <a:gd name="connsiteY1437" fmla="*/ 31809 h 2378784"/>
                  <a:gd name="connsiteX1438" fmla="*/ 1383809 w 2711228"/>
                  <a:gd name="connsiteY1438" fmla="*/ 31809 h 2378784"/>
                  <a:gd name="connsiteX1439" fmla="*/ 1382965 w 2711228"/>
                  <a:gd name="connsiteY1439" fmla="*/ 32569 h 2378784"/>
                  <a:gd name="connsiteX1440" fmla="*/ 1382120 w 2711228"/>
                  <a:gd name="connsiteY1440" fmla="*/ 32569 h 2378784"/>
                  <a:gd name="connsiteX1441" fmla="*/ 1381276 w 2711228"/>
                  <a:gd name="connsiteY1441" fmla="*/ 33412 h 2378784"/>
                  <a:gd name="connsiteX1442" fmla="*/ 1379588 w 2711228"/>
                  <a:gd name="connsiteY1442" fmla="*/ 33412 h 2378784"/>
                  <a:gd name="connsiteX1443" fmla="*/ 1379588 w 2711228"/>
                  <a:gd name="connsiteY1443" fmla="*/ 34256 h 2378784"/>
                  <a:gd name="connsiteX1444" fmla="*/ 1377900 w 2711228"/>
                  <a:gd name="connsiteY1444" fmla="*/ 34256 h 2378784"/>
                  <a:gd name="connsiteX1445" fmla="*/ 1377900 w 2711228"/>
                  <a:gd name="connsiteY1445" fmla="*/ 35100 h 2378784"/>
                  <a:gd name="connsiteX1446" fmla="*/ 1374439 w 2711228"/>
                  <a:gd name="connsiteY1446" fmla="*/ 35100 h 2378784"/>
                  <a:gd name="connsiteX1447" fmla="*/ 1374439 w 2711228"/>
                  <a:gd name="connsiteY1447" fmla="*/ 35944 h 2378784"/>
                  <a:gd name="connsiteX1448" fmla="*/ 1373594 w 2711228"/>
                  <a:gd name="connsiteY1448" fmla="*/ 35944 h 2378784"/>
                  <a:gd name="connsiteX1449" fmla="*/ 1373594 w 2711228"/>
                  <a:gd name="connsiteY1449" fmla="*/ 38475 h 2378784"/>
                  <a:gd name="connsiteX1450" fmla="*/ 1374439 w 2711228"/>
                  <a:gd name="connsiteY1450" fmla="*/ 38475 h 2378784"/>
                  <a:gd name="connsiteX1451" fmla="*/ 1374439 w 2711228"/>
                  <a:gd name="connsiteY1451" fmla="*/ 40162 h 2378784"/>
                  <a:gd name="connsiteX1452" fmla="*/ 1375283 w 2711228"/>
                  <a:gd name="connsiteY1452" fmla="*/ 41850 h 2378784"/>
                  <a:gd name="connsiteX1453" fmla="*/ 1375283 w 2711228"/>
                  <a:gd name="connsiteY1453" fmla="*/ 43537 h 2378784"/>
                  <a:gd name="connsiteX1454" fmla="*/ 1376127 w 2711228"/>
                  <a:gd name="connsiteY1454" fmla="*/ 44381 h 2378784"/>
                  <a:gd name="connsiteX1455" fmla="*/ 1376127 w 2711228"/>
                  <a:gd name="connsiteY1455" fmla="*/ 47841 h 2378784"/>
                  <a:gd name="connsiteX1456" fmla="*/ 1376971 w 2711228"/>
                  <a:gd name="connsiteY1456" fmla="*/ 47841 h 2378784"/>
                  <a:gd name="connsiteX1457" fmla="*/ 1376971 w 2711228"/>
                  <a:gd name="connsiteY1457" fmla="*/ 50456 h 2378784"/>
                  <a:gd name="connsiteX1458" fmla="*/ 1377815 w 2711228"/>
                  <a:gd name="connsiteY1458" fmla="*/ 50456 h 2378784"/>
                  <a:gd name="connsiteX1459" fmla="*/ 1377815 w 2711228"/>
                  <a:gd name="connsiteY1459" fmla="*/ 51300 h 2378784"/>
                  <a:gd name="connsiteX1460" fmla="*/ 1378659 w 2711228"/>
                  <a:gd name="connsiteY1460" fmla="*/ 52144 h 2378784"/>
                  <a:gd name="connsiteX1461" fmla="*/ 1379504 w 2711228"/>
                  <a:gd name="connsiteY1461" fmla="*/ 52988 h 2378784"/>
                  <a:gd name="connsiteX1462" fmla="*/ 1379504 w 2711228"/>
                  <a:gd name="connsiteY1462" fmla="*/ 53831 h 2378784"/>
                  <a:gd name="connsiteX1463" fmla="*/ 1380348 w 2711228"/>
                  <a:gd name="connsiteY1463" fmla="*/ 54675 h 2378784"/>
                  <a:gd name="connsiteX1464" fmla="*/ 1380348 w 2711228"/>
                  <a:gd name="connsiteY1464" fmla="*/ 55519 h 2378784"/>
                  <a:gd name="connsiteX1465" fmla="*/ 1381192 w 2711228"/>
                  <a:gd name="connsiteY1465" fmla="*/ 55519 h 2378784"/>
                  <a:gd name="connsiteX1466" fmla="*/ 1381192 w 2711228"/>
                  <a:gd name="connsiteY1466" fmla="*/ 56362 h 2378784"/>
                  <a:gd name="connsiteX1467" fmla="*/ 1382036 w 2711228"/>
                  <a:gd name="connsiteY1467" fmla="*/ 57206 h 2378784"/>
                  <a:gd name="connsiteX1468" fmla="*/ 1382036 w 2711228"/>
                  <a:gd name="connsiteY1468" fmla="*/ 58050 h 2378784"/>
                  <a:gd name="connsiteX1469" fmla="*/ 1382880 w 2711228"/>
                  <a:gd name="connsiteY1469" fmla="*/ 58894 h 2378784"/>
                  <a:gd name="connsiteX1470" fmla="*/ 1382880 w 2711228"/>
                  <a:gd name="connsiteY1470" fmla="*/ 59738 h 2378784"/>
                  <a:gd name="connsiteX1471" fmla="*/ 1382036 w 2711228"/>
                  <a:gd name="connsiteY1471" fmla="*/ 60581 h 2378784"/>
                  <a:gd name="connsiteX1472" fmla="*/ 1381192 w 2711228"/>
                  <a:gd name="connsiteY1472" fmla="*/ 60581 h 2378784"/>
                  <a:gd name="connsiteX1473" fmla="*/ 1380348 w 2711228"/>
                  <a:gd name="connsiteY1473" fmla="*/ 61425 h 2378784"/>
                  <a:gd name="connsiteX1474" fmla="*/ 1378659 w 2711228"/>
                  <a:gd name="connsiteY1474" fmla="*/ 61425 h 2378784"/>
                  <a:gd name="connsiteX1475" fmla="*/ 1378659 w 2711228"/>
                  <a:gd name="connsiteY1475" fmla="*/ 62269 h 2378784"/>
                  <a:gd name="connsiteX1476" fmla="*/ 1376971 w 2711228"/>
                  <a:gd name="connsiteY1476" fmla="*/ 62269 h 2378784"/>
                  <a:gd name="connsiteX1477" fmla="*/ 1376971 w 2711228"/>
                  <a:gd name="connsiteY1477" fmla="*/ 63112 h 2378784"/>
                  <a:gd name="connsiteX1478" fmla="*/ 1375283 w 2711228"/>
                  <a:gd name="connsiteY1478" fmla="*/ 63112 h 2378784"/>
                  <a:gd name="connsiteX1479" fmla="*/ 1374439 w 2711228"/>
                  <a:gd name="connsiteY1479" fmla="*/ 63956 h 2378784"/>
                  <a:gd name="connsiteX1480" fmla="*/ 1373594 w 2711228"/>
                  <a:gd name="connsiteY1480" fmla="*/ 63956 h 2378784"/>
                  <a:gd name="connsiteX1481" fmla="*/ 1372750 w 2711228"/>
                  <a:gd name="connsiteY1481" fmla="*/ 64800 h 2378784"/>
                  <a:gd name="connsiteX1482" fmla="*/ 1371906 w 2711228"/>
                  <a:gd name="connsiteY1482" fmla="*/ 65644 h 2378784"/>
                  <a:gd name="connsiteX1483" fmla="*/ 1371062 w 2711228"/>
                  <a:gd name="connsiteY1483" fmla="*/ 66487 h 2378784"/>
                  <a:gd name="connsiteX1484" fmla="*/ 1371062 w 2711228"/>
                  <a:gd name="connsiteY1484" fmla="*/ 67331 h 2378784"/>
                  <a:gd name="connsiteX1485" fmla="*/ 1370218 w 2711228"/>
                  <a:gd name="connsiteY1485" fmla="*/ 67331 h 2378784"/>
                  <a:gd name="connsiteX1486" fmla="*/ 1370218 w 2711228"/>
                  <a:gd name="connsiteY1486" fmla="*/ 68175 h 2378784"/>
                  <a:gd name="connsiteX1487" fmla="*/ 1369374 w 2711228"/>
                  <a:gd name="connsiteY1487" fmla="*/ 69019 h 2378784"/>
                  <a:gd name="connsiteX1488" fmla="*/ 1368530 w 2711228"/>
                  <a:gd name="connsiteY1488" fmla="*/ 69019 h 2378784"/>
                  <a:gd name="connsiteX1489" fmla="*/ 1368530 w 2711228"/>
                  <a:gd name="connsiteY1489" fmla="*/ 69863 h 2378784"/>
                  <a:gd name="connsiteX1490" fmla="*/ 1367686 w 2711228"/>
                  <a:gd name="connsiteY1490" fmla="*/ 70706 h 2378784"/>
                  <a:gd name="connsiteX1491" fmla="*/ 1366841 w 2711228"/>
                  <a:gd name="connsiteY1491" fmla="*/ 71550 h 2378784"/>
                  <a:gd name="connsiteX1492" fmla="*/ 1365997 w 2711228"/>
                  <a:gd name="connsiteY1492" fmla="*/ 71550 h 2378784"/>
                  <a:gd name="connsiteX1493" fmla="*/ 1365153 w 2711228"/>
                  <a:gd name="connsiteY1493" fmla="*/ 72394 h 2378784"/>
                  <a:gd name="connsiteX1494" fmla="*/ 1364309 w 2711228"/>
                  <a:gd name="connsiteY1494" fmla="*/ 72394 h 2378784"/>
                  <a:gd name="connsiteX1495" fmla="*/ 1364309 w 2711228"/>
                  <a:gd name="connsiteY1495" fmla="*/ 73237 h 2378784"/>
                  <a:gd name="connsiteX1496" fmla="*/ 1361776 w 2711228"/>
                  <a:gd name="connsiteY1496" fmla="*/ 73237 h 2378784"/>
                  <a:gd name="connsiteX1497" fmla="*/ 1361776 w 2711228"/>
                  <a:gd name="connsiteY1497" fmla="*/ 74081 h 2378784"/>
                  <a:gd name="connsiteX1498" fmla="*/ 1360932 w 2711228"/>
                  <a:gd name="connsiteY1498" fmla="*/ 74081 h 2378784"/>
                  <a:gd name="connsiteX1499" fmla="*/ 1360088 w 2711228"/>
                  <a:gd name="connsiteY1499" fmla="*/ 74925 h 2378784"/>
                  <a:gd name="connsiteX1500" fmla="*/ 1359244 w 2711228"/>
                  <a:gd name="connsiteY1500" fmla="*/ 74925 h 2378784"/>
                  <a:gd name="connsiteX1501" fmla="*/ 1358400 w 2711228"/>
                  <a:gd name="connsiteY1501" fmla="*/ 75769 h 2378784"/>
                  <a:gd name="connsiteX1502" fmla="*/ 1357556 w 2711228"/>
                  <a:gd name="connsiteY1502" fmla="*/ 76613 h 2378784"/>
                  <a:gd name="connsiteX1503" fmla="*/ 1356712 w 2711228"/>
                  <a:gd name="connsiteY1503" fmla="*/ 76613 h 2378784"/>
                  <a:gd name="connsiteX1504" fmla="*/ 1355867 w 2711228"/>
                  <a:gd name="connsiteY1504" fmla="*/ 77456 h 2378784"/>
                  <a:gd name="connsiteX1505" fmla="*/ 1355023 w 2711228"/>
                  <a:gd name="connsiteY1505" fmla="*/ 77456 h 2378784"/>
                  <a:gd name="connsiteX1506" fmla="*/ 1355023 w 2711228"/>
                  <a:gd name="connsiteY1506" fmla="*/ 78300 h 2378784"/>
                  <a:gd name="connsiteX1507" fmla="*/ 1354179 w 2711228"/>
                  <a:gd name="connsiteY1507" fmla="*/ 78300 h 2378784"/>
                  <a:gd name="connsiteX1508" fmla="*/ 1353335 w 2711228"/>
                  <a:gd name="connsiteY1508" fmla="*/ 79144 h 2378784"/>
                  <a:gd name="connsiteX1509" fmla="*/ 1351647 w 2711228"/>
                  <a:gd name="connsiteY1509" fmla="*/ 79144 h 2378784"/>
                  <a:gd name="connsiteX1510" fmla="*/ 1350803 w 2711228"/>
                  <a:gd name="connsiteY1510" fmla="*/ 79987 h 2378784"/>
                  <a:gd name="connsiteX1511" fmla="*/ 1349959 w 2711228"/>
                  <a:gd name="connsiteY1511" fmla="*/ 80831 h 2378784"/>
                  <a:gd name="connsiteX1512" fmla="*/ 1348270 w 2711228"/>
                  <a:gd name="connsiteY1512" fmla="*/ 81675 h 2378784"/>
                  <a:gd name="connsiteX1513" fmla="*/ 1347426 w 2711228"/>
                  <a:gd name="connsiteY1513" fmla="*/ 82519 h 2378784"/>
                  <a:gd name="connsiteX1514" fmla="*/ 1346582 w 2711228"/>
                  <a:gd name="connsiteY1514" fmla="*/ 83362 h 2378784"/>
                  <a:gd name="connsiteX1515" fmla="*/ 1345738 w 2711228"/>
                  <a:gd name="connsiteY1515" fmla="*/ 82519 h 2378784"/>
                  <a:gd name="connsiteX1516" fmla="*/ 1344894 w 2711228"/>
                  <a:gd name="connsiteY1516" fmla="*/ 79903 h 2378784"/>
                  <a:gd name="connsiteX1517" fmla="*/ 1344049 w 2711228"/>
                  <a:gd name="connsiteY1517" fmla="*/ 79059 h 2378784"/>
                  <a:gd name="connsiteX1518" fmla="*/ 1344049 w 2711228"/>
                  <a:gd name="connsiteY1518" fmla="*/ 78216 h 2378784"/>
                  <a:gd name="connsiteX1519" fmla="*/ 1343205 w 2711228"/>
                  <a:gd name="connsiteY1519" fmla="*/ 76528 h 2378784"/>
                  <a:gd name="connsiteX1520" fmla="*/ 1343205 w 2711228"/>
                  <a:gd name="connsiteY1520" fmla="*/ 75684 h 2378784"/>
                  <a:gd name="connsiteX1521" fmla="*/ 1342361 w 2711228"/>
                  <a:gd name="connsiteY1521" fmla="*/ 74841 h 2378784"/>
                  <a:gd name="connsiteX1522" fmla="*/ 1341517 w 2711228"/>
                  <a:gd name="connsiteY1522" fmla="*/ 73153 h 2378784"/>
                  <a:gd name="connsiteX1523" fmla="*/ 1341517 w 2711228"/>
                  <a:gd name="connsiteY1523" fmla="*/ 72309 h 2378784"/>
                  <a:gd name="connsiteX1524" fmla="*/ 1340673 w 2711228"/>
                  <a:gd name="connsiteY1524" fmla="*/ 71466 h 2378784"/>
                  <a:gd name="connsiteX1525" fmla="*/ 1340673 w 2711228"/>
                  <a:gd name="connsiteY1525" fmla="*/ 70622 h 2378784"/>
                  <a:gd name="connsiteX1526" fmla="*/ 1339829 w 2711228"/>
                  <a:gd name="connsiteY1526" fmla="*/ 69778 h 2378784"/>
                  <a:gd name="connsiteX1527" fmla="*/ 1339829 w 2711228"/>
                  <a:gd name="connsiteY1527" fmla="*/ 68934 h 2378784"/>
                  <a:gd name="connsiteX1528" fmla="*/ 1338984 w 2711228"/>
                  <a:gd name="connsiteY1528" fmla="*/ 68934 h 2378784"/>
                  <a:gd name="connsiteX1529" fmla="*/ 1338984 w 2711228"/>
                  <a:gd name="connsiteY1529" fmla="*/ 68091 h 2378784"/>
                  <a:gd name="connsiteX1530" fmla="*/ 1338141 w 2711228"/>
                  <a:gd name="connsiteY1530" fmla="*/ 67247 h 2378784"/>
                  <a:gd name="connsiteX1531" fmla="*/ 1337296 w 2711228"/>
                  <a:gd name="connsiteY1531" fmla="*/ 67247 h 2378784"/>
                  <a:gd name="connsiteX1532" fmla="*/ 1334764 w 2711228"/>
                  <a:gd name="connsiteY1532" fmla="*/ 68091 h 2378784"/>
                  <a:gd name="connsiteX1533" fmla="*/ 1332231 w 2711228"/>
                  <a:gd name="connsiteY1533" fmla="*/ 68091 h 2378784"/>
                  <a:gd name="connsiteX1534" fmla="*/ 1331387 w 2711228"/>
                  <a:gd name="connsiteY1534" fmla="*/ 68934 h 2378784"/>
                  <a:gd name="connsiteX1535" fmla="*/ 1327926 w 2711228"/>
                  <a:gd name="connsiteY1535" fmla="*/ 68934 h 2378784"/>
                  <a:gd name="connsiteX1536" fmla="*/ 1327082 w 2711228"/>
                  <a:gd name="connsiteY1536" fmla="*/ 69778 h 2378784"/>
                  <a:gd name="connsiteX1537" fmla="*/ 1325394 w 2711228"/>
                  <a:gd name="connsiteY1537" fmla="*/ 69778 h 2378784"/>
                  <a:gd name="connsiteX1538" fmla="*/ 1323705 w 2711228"/>
                  <a:gd name="connsiteY1538" fmla="*/ 70622 h 2378784"/>
                  <a:gd name="connsiteX1539" fmla="*/ 1322861 w 2711228"/>
                  <a:gd name="connsiteY1539" fmla="*/ 70622 h 2378784"/>
                  <a:gd name="connsiteX1540" fmla="*/ 1322017 w 2711228"/>
                  <a:gd name="connsiteY1540" fmla="*/ 71466 h 2378784"/>
                  <a:gd name="connsiteX1541" fmla="*/ 1319485 w 2711228"/>
                  <a:gd name="connsiteY1541" fmla="*/ 71466 h 2378784"/>
                  <a:gd name="connsiteX1542" fmla="*/ 1317797 w 2711228"/>
                  <a:gd name="connsiteY1542" fmla="*/ 72309 h 2378784"/>
                  <a:gd name="connsiteX1543" fmla="*/ 1316108 w 2711228"/>
                  <a:gd name="connsiteY1543" fmla="*/ 73153 h 2378784"/>
                  <a:gd name="connsiteX1544" fmla="*/ 1315264 w 2711228"/>
                  <a:gd name="connsiteY1544" fmla="*/ 73153 h 2378784"/>
                  <a:gd name="connsiteX1545" fmla="*/ 1314420 w 2711228"/>
                  <a:gd name="connsiteY1545" fmla="*/ 73997 h 2378784"/>
                  <a:gd name="connsiteX1546" fmla="*/ 1313576 w 2711228"/>
                  <a:gd name="connsiteY1546" fmla="*/ 74841 h 2378784"/>
                  <a:gd name="connsiteX1547" fmla="*/ 1312732 w 2711228"/>
                  <a:gd name="connsiteY1547" fmla="*/ 74841 h 2378784"/>
                  <a:gd name="connsiteX1548" fmla="*/ 1311887 w 2711228"/>
                  <a:gd name="connsiteY1548" fmla="*/ 75684 h 2378784"/>
                  <a:gd name="connsiteX1549" fmla="*/ 1311043 w 2711228"/>
                  <a:gd name="connsiteY1549" fmla="*/ 75684 h 2378784"/>
                  <a:gd name="connsiteX1550" fmla="*/ 1311043 w 2711228"/>
                  <a:gd name="connsiteY1550" fmla="*/ 76528 h 2378784"/>
                  <a:gd name="connsiteX1551" fmla="*/ 1310199 w 2711228"/>
                  <a:gd name="connsiteY1551" fmla="*/ 76528 h 2378784"/>
                  <a:gd name="connsiteX1552" fmla="*/ 1307582 w 2711228"/>
                  <a:gd name="connsiteY1552" fmla="*/ 78216 h 2378784"/>
                  <a:gd name="connsiteX1553" fmla="*/ 1306738 w 2711228"/>
                  <a:gd name="connsiteY1553" fmla="*/ 78216 h 2378784"/>
                  <a:gd name="connsiteX1554" fmla="*/ 1306738 w 2711228"/>
                  <a:gd name="connsiteY1554" fmla="*/ 79059 h 2378784"/>
                  <a:gd name="connsiteX1555" fmla="*/ 1305050 w 2711228"/>
                  <a:gd name="connsiteY1555" fmla="*/ 79059 h 2378784"/>
                  <a:gd name="connsiteX1556" fmla="*/ 1305050 w 2711228"/>
                  <a:gd name="connsiteY1556" fmla="*/ 79903 h 2378784"/>
                  <a:gd name="connsiteX1557" fmla="*/ 1301589 w 2711228"/>
                  <a:gd name="connsiteY1557" fmla="*/ 79903 h 2378784"/>
                  <a:gd name="connsiteX1558" fmla="*/ 1301589 w 2711228"/>
                  <a:gd name="connsiteY1558" fmla="*/ 78975 h 2378784"/>
                  <a:gd name="connsiteX1559" fmla="*/ 1300745 w 2711228"/>
                  <a:gd name="connsiteY1559" fmla="*/ 78975 h 2378784"/>
                  <a:gd name="connsiteX1560" fmla="*/ 1300745 w 2711228"/>
                  <a:gd name="connsiteY1560" fmla="*/ 78131 h 2378784"/>
                  <a:gd name="connsiteX1561" fmla="*/ 1299901 w 2711228"/>
                  <a:gd name="connsiteY1561" fmla="*/ 77287 h 2378784"/>
                  <a:gd name="connsiteX1562" fmla="*/ 1299901 w 2711228"/>
                  <a:gd name="connsiteY1562" fmla="*/ 76444 h 2378784"/>
                  <a:gd name="connsiteX1563" fmla="*/ 1299057 w 2711228"/>
                  <a:gd name="connsiteY1563" fmla="*/ 76444 h 2378784"/>
                  <a:gd name="connsiteX1564" fmla="*/ 1299057 w 2711228"/>
                  <a:gd name="connsiteY1564" fmla="*/ 74756 h 2378784"/>
                  <a:gd name="connsiteX1565" fmla="*/ 1298212 w 2711228"/>
                  <a:gd name="connsiteY1565" fmla="*/ 73912 h 2378784"/>
                  <a:gd name="connsiteX1566" fmla="*/ 1297368 w 2711228"/>
                  <a:gd name="connsiteY1566" fmla="*/ 73069 h 2378784"/>
                  <a:gd name="connsiteX1567" fmla="*/ 1296524 w 2711228"/>
                  <a:gd name="connsiteY1567" fmla="*/ 73069 h 2378784"/>
                  <a:gd name="connsiteX1568" fmla="*/ 1296524 w 2711228"/>
                  <a:gd name="connsiteY1568" fmla="*/ 72225 h 2378784"/>
                  <a:gd name="connsiteX1569" fmla="*/ 1295680 w 2711228"/>
                  <a:gd name="connsiteY1569" fmla="*/ 72225 h 2378784"/>
                  <a:gd name="connsiteX1570" fmla="*/ 1295680 w 2711228"/>
                  <a:gd name="connsiteY1570" fmla="*/ 71381 h 2378784"/>
                  <a:gd name="connsiteX1571" fmla="*/ 1294836 w 2711228"/>
                  <a:gd name="connsiteY1571" fmla="*/ 71381 h 2378784"/>
                  <a:gd name="connsiteX1572" fmla="*/ 1294836 w 2711228"/>
                  <a:gd name="connsiteY1572" fmla="*/ 70538 h 2378784"/>
                  <a:gd name="connsiteX1573" fmla="*/ 1293992 w 2711228"/>
                  <a:gd name="connsiteY1573" fmla="*/ 69694 h 2378784"/>
                  <a:gd name="connsiteX1574" fmla="*/ 1293147 w 2711228"/>
                  <a:gd name="connsiteY1574" fmla="*/ 69694 h 2378784"/>
                  <a:gd name="connsiteX1575" fmla="*/ 1293147 w 2711228"/>
                  <a:gd name="connsiteY1575" fmla="*/ 68850 h 2378784"/>
                  <a:gd name="connsiteX1576" fmla="*/ 1289771 w 2711228"/>
                  <a:gd name="connsiteY1576" fmla="*/ 68850 h 2378784"/>
                  <a:gd name="connsiteX1577" fmla="*/ 1288927 w 2711228"/>
                  <a:gd name="connsiteY1577" fmla="*/ 69694 h 2378784"/>
                  <a:gd name="connsiteX1578" fmla="*/ 1288927 w 2711228"/>
                  <a:gd name="connsiteY1578" fmla="*/ 68850 h 2378784"/>
                  <a:gd name="connsiteX1579" fmla="*/ 1288082 w 2711228"/>
                  <a:gd name="connsiteY1579" fmla="*/ 68006 h 2378784"/>
                  <a:gd name="connsiteX1580" fmla="*/ 1288082 w 2711228"/>
                  <a:gd name="connsiteY1580" fmla="*/ 66319 h 2378784"/>
                  <a:gd name="connsiteX1581" fmla="*/ 1287239 w 2711228"/>
                  <a:gd name="connsiteY1581" fmla="*/ 65475 h 2378784"/>
                  <a:gd name="connsiteX1582" fmla="*/ 1287239 w 2711228"/>
                  <a:gd name="connsiteY1582" fmla="*/ 63787 h 2378784"/>
                  <a:gd name="connsiteX1583" fmla="*/ 1286394 w 2711228"/>
                  <a:gd name="connsiteY1583" fmla="*/ 62944 h 2378784"/>
                  <a:gd name="connsiteX1584" fmla="*/ 1286394 w 2711228"/>
                  <a:gd name="connsiteY1584" fmla="*/ 61256 h 2378784"/>
                  <a:gd name="connsiteX1585" fmla="*/ 1285550 w 2711228"/>
                  <a:gd name="connsiteY1585" fmla="*/ 61256 h 2378784"/>
                  <a:gd name="connsiteX1586" fmla="*/ 1285550 w 2711228"/>
                  <a:gd name="connsiteY1586" fmla="*/ 59569 h 2378784"/>
                  <a:gd name="connsiteX1587" fmla="*/ 1284706 w 2711228"/>
                  <a:gd name="connsiteY1587" fmla="*/ 59569 h 2378784"/>
                  <a:gd name="connsiteX1588" fmla="*/ 1284706 w 2711228"/>
                  <a:gd name="connsiteY1588" fmla="*/ 57881 h 2378784"/>
                  <a:gd name="connsiteX1589" fmla="*/ 1283862 w 2711228"/>
                  <a:gd name="connsiteY1589" fmla="*/ 57037 h 2378784"/>
                  <a:gd name="connsiteX1590" fmla="*/ 1283862 w 2711228"/>
                  <a:gd name="connsiteY1590" fmla="*/ 56194 h 2378784"/>
                  <a:gd name="connsiteX1591" fmla="*/ 1283018 w 2711228"/>
                  <a:gd name="connsiteY1591" fmla="*/ 56194 h 2378784"/>
                  <a:gd name="connsiteX1592" fmla="*/ 1283018 w 2711228"/>
                  <a:gd name="connsiteY1592" fmla="*/ 54506 h 2378784"/>
                  <a:gd name="connsiteX1593" fmla="*/ 1282174 w 2711228"/>
                  <a:gd name="connsiteY1593" fmla="*/ 54506 h 2378784"/>
                  <a:gd name="connsiteX1594" fmla="*/ 1282174 w 2711228"/>
                  <a:gd name="connsiteY1594" fmla="*/ 52819 h 2378784"/>
                  <a:gd name="connsiteX1595" fmla="*/ 1281329 w 2711228"/>
                  <a:gd name="connsiteY1595" fmla="*/ 51975 h 2378784"/>
                  <a:gd name="connsiteX1596" fmla="*/ 1281329 w 2711228"/>
                  <a:gd name="connsiteY1596" fmla="*/ 51131 h 2378784"/>
                  <a:gd name="connsiteX1597" fmla="*/ 1280485 w 2711228"/>
                  <a:gd name="connsiteY1597" fmla="*/ 50287 h 2378784"/>
                  <a:gd name="connsiteX1598" fmla="*/ 1280485 w 2711228"/>
                  <a:gd name="connsiteY1598" fmla="*/ 49444 h 2378784"/>
                  <a:gd name="connsiteX1599" fmla="*/ 1279641 w 2711228"/>
                  <a:gd name="connsiteY1599" fmla="*/ 49444 h 2378784"/>
                  <a:gd name="connsiteX1600" fmla="*/ 1279641 w 2711228"/>
                  <a:gd name="connsiteY1600" fmla="*/ 48600 h 2378784"/>
                  <a:gd name="connsiteX1601" fmla="*/ 1278797 w 2711228"/>
                  <a:gd name="connsiteY1601" fmla="*/ 48600 h 2378784"/>
                  <a:gd name="connsiteX1602" fmla="*/ 1278797 w 2711228"/>
                  <a:gd name="connsiteY1602" fmla="*/ 47756 h 2378784"/>
                  <a:gd name="connsiteX1603" fmla="*/ 1277953 w 2711228"/>
                  <a:gd name="connsiteY1603" fmla="*/ 46912 h 2378784"/>
                  <a:gd name="connsiteX1604" fmla="*/ 1277953 w 2711228"/>
                  <a:gd name="connsiteY1604" fmla="*/ 46069 h 2378784"/>
                  <a:gd name="connsiteX1605" fmla="*/ 1277109 w 2711228"/>
                  <a:gd name="connsiteY1605" fmla="*/ 46069 h 2378784"/>
                  <a:gd name="connsiteX1606" fmla="*/ 1277109 w 2711228"/>
                  <a:gd name="connsiteY1606" fmla="*/ 45225 h 2378784"/>
                  <a:gd name="connsiteX1607" fmla="*/ 1276264 w 2711228"/>
                  <a:gd name="connsiteY1607" fmla="*/ 44381 h 2378784"/>
                  <a:gd name="connsiteX1608" fmla="*/ 1276264 w 2711228"/>
                  <a:gd name="connsiteY1608" fmla="*/ 42694 h 2378784"/>
                  <a:gd name="connsiteX1609" fmla="*/ 1275420 w 2711228"/>
                  <a:gd name="connsiteY1609" fmla="*/ 42694 h 2378784"/>
                  <a:gd name="connsiteX1610" fmla="*/ 1275420 w 2711228"/>
                  <a:gd name="connsiteY1610" fmla="*/ 41006 h 2378784"/>
                  <a:gd name="connsiteX1611" fmla="*/ 1274576 w 2711228"/>
                  <a:gd name="connsiteY1611" fmla="*/ 41006 h 2378784"/>
                  <a:gd name="connsiteX1612" fmla="*/ 1274576 w 2711228"/>
                  <a:gd name="connsiteY1612" fmla="*/ 38391 h 2378784"/>
                  <a:gd name="connsiteX1613" fmla="*/ 1273732 w 2711228"/>
                  <a:gd name="connsiteY1613" fmla="*/ 37547 h 2378784"/>
                  <a:gd name="connsiteX1614" fmla="*/ 1273732 w 2711228"/>
                  <a:gd name="connsiteY1614" fmla="*/ 36703 h 2378784"/>
                  <a:gd name="connsiteX1615" fmla="*/ 1272888 w 2711228"/>
                  <a:gd name="connsiteY1615" fmla="*/ 35859 h 2378784"/>
                  <a:gd name="connsiteX1616" fmla="*/ 1272888 w 2711228"/>
                  <a:gd name="connsiteY1616" fmla="*/ 33328 h 2378784"/>
                  <a:gd name="connsiteX1617" fmla="*/ 1272044 w 2711228"/>
                  <a:gd name="connsiteY1617" fmla="*/ 33328 h 2378784"/>
                  <a:gd name="connsiteX1618" fmla="*/ 1272044 w 2711228"/>
                  <a:gd name="connsiteY1618" fmla="*/ 30713 h 2378784"/>
                  <a:gd name="connsiteX1619" fmla="*/ 1271200 w 2711228"/>
                  <a:gd name="connsiteY1619" fmla="*/ 30713 h 2378784"/>
                  <a:gd name="connsiteX1620" fmla="*/ 1271200 w 2711228"/>
                  <a:gd name="connsiteY1620" fmla="*/ 28097 h 2378784"/>
                  <a:gd name="connsiteX1621" fmla="*/ 1270356 w 2711228"/>
                  <a:gd name="connsiteY1621" fmla="*/ 27253 h 2378784"/>
                  <a:gd name="connsiteX1622" fmla="*/ 1270356 w 2711228"/>
                  <a:gd name="connsiteY1622" fmla="*/ 26409 h 2378784"/>
                  <a:gd name="connsiteX1623" fmla="*/ 1271200 w 2711228"/>
                  <a:gd name="connsiteY1623" fmla="*/ 25566 h 2378784"/>
                  <a:gd name="connsiteX1624" fmla="*/ 1266895 w 2711228"/>
                  <a:gd name="connsiteY1624" fmla="*/ 25566 h 2378784"/>
                  <a:gd name="connsiteX1625" fmla="*/ 1266895 w 2711228"/>
                  <a:gd name="connsiteY1625" fmla="*/ 26409 h 2378784"/>
                  <a:gd name="connsiteX1626" fmla="*/ 1265206 w 2711228"/>
                  <a:gd name="connsiteY1626" fmla="*/ 26409 h 2378784"/>
                  <a:gd name="connsiteX1627" fmla="*/ 1264362 w 2711228"/>
                  <a:gd name="connsiteY1627" fmla="*/ 27253 h 2378784"/>
                  <a:gd name="connsiteX1628" fmla="*/ 1262674 w 2711228"/>
                  <a:gd name="connsiteY1628" fmla="*/ 27253 h 2378784"/>
                  <a:gd name="connsiteX1629" fmla="*/ 1261830 w 2711228"/>
                  <a:gd name="connsiteY1629" fmla="*/ 28097 h 2378784"/>
                  <a:gd name="connsiteX1630" fmla="*/ 1260141 w 2711228"/>
                  <a:gd name="connsiteY1630" fmla="*/ 28097 h 2378784"/>
                  <a:gd name="connsiteX1631" fmla="*/ 1259297 w 2711228"/>
                  <a:gd name="connsiteY1631" fmla="*/ 28941 h 2378784"/>
                  <a:gd name="connsiteX1632" fmla="*/ 1257609 w 2711228"/>
                  <a:gd name="connsiteY1632" fmla="*/ 28941 h 2378784"/>
                  <a:gd name="connsiteX1633" fmla="*/ 1257609 w 2711228"/>
                  <a:gd name="connsiteY1633" fmla="*/ 29784 h 2378784"/>
                  <a:gd name="connsiteX1634" fmla="*/ 1255076 w 2711228"/>
                  <a:gd name="connsiteY1634" fmla="*/ 29784 h 2378784"/>
                  <a:gd name="connsiteX1635" fmla="*/ 1255076 w 2711228"/>
                  <a:gd name="connsiteY1635" fmla="*/ 30628 h 2378784"/>
                  <a:gd name="connsiteX1636" fmla="*/ 1253388 w 2711228"/>
                  <a:gd name="connsiteY1636" fmla="*/ 30628 h 2378784"/>
                  <a:gd name="connsiteX1637" fmla="*/ 1253388 w 2711228"/>
                  <a:gd name="connsiteY1637" fmla="*/ 31472 h 2378784"/>
                  <a:gd name="connsiteX1638" fmla="*/ 1252544 w 2711228"/>
                  <a:gd name="connsiteY1638" fmla="*/ 31472 h 2378784"/>
                  <a:gd name="connsiteX1639" fmla="*/ 1252544 w 2711228"/>
                  <a:gd name="connsiteY1639" fmla="*/ 32316 h 2378784"/>
                  <a:gd name="connsiteX1640" fmla="*/ 1251700 w 2711228"/>
                  <a:gd name="connsiteY1640" fmla="*/ 32316 h 2378784"/>
                  <a:gd name="connsiteX1641" fmla="*/ 1251700 w 2711228"/>
                  <a:gd name="connsiteY1641" fmla="*/ 33159 h 2378784"/>
                  <a:gd name="connsiteX1642" fmla="*/ 1250856 w 2711228"/>
                  <a:gd name="connsiteY1642" fmla="*/ 34003 h 2378784"/>
                  <a:gd name="connsiteX1643" fmla="*/ 1250012 w 2711228"/>
                  <a:gd name="connsiteY1643" fmla="*/ 34003 h 2378784"/>
                  <a:gd name="connsiteX1644" fmla="*/ 1250012 w 2711228"/>
                  <a:gd name="connsiteY1644" fmla="*/ 34847 h 2378784"/>
                  <a:gd name="connsiteX1645" fmla="*/ 1249167 w 2711228"/>
                  <a:gd name="connsiteY1645" fmla="*/ 35691 h 2378784"/>
                  <a:gd name="connsiteX1646" fmla="*/ 1249167 w 2711228"/>
                  <a:gd name="connsiteY1646" fmla="*/ 39150 h 2378784"/>
                  <a:gd name="connsiteX1647" fmla="*/ 1250012 w 2711228"/>
                  <a:gd name="connsiteY1647" fmla="*/ 39994 h 2378784"/>
                  <a:gd name="connsiteX1648" fmla="*/ 1250012 w 2711228"/>
                  <a:gd name="connsiteY1648" fmla="*/ 41681 h 2378784"/>
                  <a:gd name="connsiteX1649" fmla="*/ 1250856 w 2711228"/>
                  <a:gd name="connsiteY1649" fmla="*/ 41681 h 2378784"/>
                  <a:gd name="connsiteX1650" fmla="*/ 1250856 w 2711228"/>
                  <a:gd name="connsiteY1650" fmla="*/ 43369 h 2378784"/>
                  <a:gd name="connsiteX1651" fmla="*/ 1250012 w 2711228"/>
                  <a:gd name="connsiteY1651" fmla="*/ 43369 h 2378784"/>
                  <a:gd name="connsiteX1652" fmla="*/ 1250012 w 2711228"/>
                  <a:gd name="connsiteY1652" fmla="*/ 45056 h 2378784"/>
                  <a:gd name="connsiteX1653" fmla="*/ 1247395 w 2711228"/>
                  <a:gd name="connsiteY1653" fmla="*/ 45056 h 2378784"/>
                  <a:gd name="connsiteX1654" fmla="*/ 1246551 w 2711228"/>
                  <a:gd name="connsiteY1654" fmla="*/ 44212 h 2378784"/>
                  <a:gd name="connsiteX1655" fmla="*/ 1246551 w 2711228"/>
                  <a:gd name="connsiteY1655" fmla="*/ 43369 h 2378784"/>
                  <a:gd name="connsiteX1656" fmla="*/ 1245706 w 2711228"/>
                  <a:gd name="connsiteY1656" fmla="*/ 42525 h 2378784"/>
                  <a:gd name="connsiteX1657" fmla="*/ 1244862 w 2711228"/>
                  <a:gd name="connsiteY1657" fmla="*/ 42525 h 2378784"/>
                  <a:gd name="connsiteX1658" fmla="*/ 1244862 w 2711228"/>
                  <a:gd name="connsiteY1658" fmla="*/ 41681 h 2378784"/>
                  <a:gd name="connsiteX1659" fmla="*/ 1244018 w 2711228"/>
                  <a:gd name="connsiteY1659" fmla="*/ 41681 h 2378784"/>
                  <a:gd name="connsiteX1660" fmla="*/ 1243174 w 2711228"/>
                  <a:gd name="connsiteY1660" fmla="*/ 40837 h 2378784"/>
                  <a:gd name="connsiteX1661" fmla="*/ 1242330 w 2711228"/>
                  <a:gd name="connsiteY1661" fmla="*/ 40837 h 2378784"/>
                  <a:gd name="connsiteX1662" fmla="*/ 1241486 w 2711228"/>
                  <a:gd name="connsiteY1662" fmla="*/ 39994 h 2378784"/>
                  <a:gd name="connsiteX1663" fmla="*/ 1240641 w 2711228"/>
                  <a:gd name="connsiteY1663" fmla="*/ 39150 h 2378784"/>
                  <a:gd name="connsiteX1664" fmla="*/ 1239797 w 2711228"/>
                  <a:gd name="connsiteY1664" fmla="*/ 39150 h 2378784"/>
                  <a:gd name="connsiteX1665" fmla="*/ 1239797 w 2711228"/>
                  <a:gd name="connsiteY1665" fmla="*/ 38306 h 2378784"/>
                  <a:gd name="connsiteX1666" fmla="*/ 1238953 w 2711228"/>
                  <a:gd name="connsiteY1666" fmla="*/ 38306 h 2378784"/>
                  <a:gd name="connsiteX1667" fmla="*/ 1238109 w 2711228"/>
                  <a:gd name="connsiteY1667" fmla="*/ 37463 h 2378784"/>
                  <a:gd name="connsiteX1668" fmla="*/ 1238109 w 2711228"/>
                  <a:gd name="connsiteY1668" fmla="*/ 36619 h 2378784"/>
                  <a:gd name="connsiteX1669" fmla="*/ 1234733 w 2711228"/>
                  <a:gd name="connsiteY1669" fmla="*/ 36619 h 2378784"/>
                  <a:gd name="connsiteX1670" fmla="*/ 1234733 w 2711228"/>
                  <a:gd name="connsiteY1670" fmla="*/ 37463 h 2378784"/>
                  <a:gd name="connsiteX1671" fmla="*/ 1233888 w 2711228"/>
                  <a:gd name="connsiteY1671" fmla="*/ 37463 h 2378784"/>
                  <a:gd name="connsiteX1672" fmla="*/ 1233888 w 2711228"/>
                  <a:gd name="connsiteY1672" fmla="*/ 38306 h 2378784"/>
                  <a:gd name="connsiteX1673" fmla="*/ 1233044 w 2711228"/>
                  <a:gd name="connsiteY1673" fmla="*/ 38306 h 2378784"/>
                  <a:gd name="connsiteX1674" fmla="*/ 1233044 w 2711228"/>
                  <a:gd name="connsiteY1674" fmla="*/ 39150 h 2378784"/>
                  <a:gd name="connsiteX1675" fmla="*/ 1232200 w 2711228"/>
                  <a:gd name="connsiteY1675" fmla="*/ 39150 h 2378784"/>
                  <a:gd name="connsiteX1676" fmla="*/ 1231356 w 2711228"/>
                  <a:gd name="connsiteY1676" fmla="*/ 39994 h 2378784"/>
                  <a:gd name="connsiteX1677" fmla="*/ 1228823 w 2711228"/>
                  <a:gd name="connsiteY1677" fmla="*/ 39994 h 2378784"/>
                  <a:gd name="connsiteX1678" fmla="*/ 1228823 w 2711228"/>
                  <a:gd name="connsiteY1678" fmla="*/ 40837 h 2378784"/>
                  <a:gd name="connsiteX1679" fmla="*/ 1217681 w 2711228"/>
                  <a:gd name="connsiteY1679" fmla="*/ 40837 h 2378784"/>
                  <a:gd name="connsiteX1680" fmla="*/ 1215993 w 2711228"/>
                  <a:gd name="connsiteY1680" fmla="*/ 41597 h 2378784"/>
                  <a:gd name="connsiteX1681" fmla="*/ 1215993 w 2711228"/>
                  <a:gd name="connsiteY1681" fmla="*/ 42441 h 2378784"/>
                  <a:gd name="connsiteX1682" fmla="*/ 1215148 w 2711228"/>
                  <a:gd name="connsiteY1682" fmla="*/ 42441 h 2378784"/>
                  <a:gd name="connsiteX1683" fmla="*/ 1214304 w 2711228"/>
                  <a:gd name="connsiteY1683" fmla="*/ 43284 h 2378784"/>
                  <a:gd name="connsiteX1684" fmla="*/ 1213460 w 2711228"/>
                  <a:gd name="connsiteY1684" fmla="*/ 43284 h 2378784"/>
                  <a:gd name="connsiteX1685" fmla="*/ 1212616 w 2711228"/>
                  <a:gd name="connsiteY1685" fmla="*/ 44128 h 2378784"/>
                  <a:gd name="connsiteX1686" fmla="*/ 1211772 w 2711228"/>
                  <a:gd name="connsiteY1686" fmla="*/ 44128 h 2378784"/>
                  <a:gd name="connsiteX1687" fmla="*/ 1211772 w 2711228"/>
                  <a:gd name="connsiteY1687" fmla="*/ 45816 h 2378784"/>
                  <a:gd name="connsiteX1688" fmla="*/ 1212616 w 2711228"/>
                  <a:gd name="connsiteY1688" fmla="*/ 45816 h 2378784"/>
                  <a:gd name="connsiteX1689" fmla="*/ 1212616 w 2711228"/>
                  <a:gd name="connsiteY1689" fmla="*/ 46659 h 2378784"/>
                  <a:gd name="connsiteX1690" fmla="*/ 1215993 w 2711228"/>
                  <a:gd name="connsiteY1690" fmla="*/ 46659 h 2378784"/>
                  <a:gd name="connsiteX1691" fmla="*/ 1216837 w 2711228"/>
                  <a:gd name="connsiteY1691" fmla="*/ 47588 h 2378784"/>
                  <a:gd name="connsiteX1692" fmla="*/ 1216837 w 2711228"/>
                  <a:gd name="connsiteY1692" fmla="*/ 49275 h 2378784"/>
                  <a:gd name="connsiteX1693" fmla="*/ 1215993 w 2711228"/>
                  <a:gd name="connsiteY1693" fmla="*/ 49275 h 2378784"/>
                  <a:gd name="connsiteX1694" fmla="*/ 1215993 w 2711228"/>
                  <a:gd name="connsiteY1694" fmla="*/ 50119 h 2378784"/>
                  <a:gd name="connsiteX1695" fmla="*/ 1215148 w 2711228"/>
                  <a:gd name="connsiteY1695" fmla="*/ 50119 h 2378784"/>
                  <a:gd name="connsiteX1696" fmla="*/ 1214304 w 2711228"/>
                  <a:gd name="connsiteY1696" fmla="*/ 49275 h 2378784"/>
                  <a:gd name="connsiteX1697" fmla="*/ 1208311 w 2711228"/>
                  <a:gd name="connsiteY1697" fmla="*/ 49275 h 2378784"/>
                  <a:gd name="connsiteX1698" fmla="*/ 1207467 w 2711228"/>
                  <a:gd name="connsiteY1698" fmla="*/ 50119 h 2378784"/>
                  <a:gd name="connsiteX1699" fmla="*/ 1206622 w 2711228"/>
                  <a:gd name="connsiteY1699" fmla="*/ 50119 h 2378784"/>
                  <a:gd name="connsiteX1700" fmla="*/ 1206622 w 2711228"/>
                  <a:gd name="connsiteY1700" fmla="*/ 53578 h 2378784"/>
                  <a:gd name="connsiteX1701" fmla="*/ 1207467 w 2711228"/>
                  <a:gd name="connsiteY1701" fmla="*/ 53578 h 2378784"/>
                  <a:gd name="connsiteX1702" fmla="*/ 1207467 w 2711228"/>
                  <a:gd name="connsiteY1702" fmla="*/ 54422 h 2378784"/>
                  <a:gd name="connsiteX1703" fmla="*/ 1209155 w 2711228"/>
                  <a:gd name="connsiteY1703" fmla="*/ 54422 h 2378784"/>
                  <a:gd name="connsiteX1704" fmla="*/ 1209999 w 2711228"/>
                  <a:gd name="connsiteY1704" fmla="*/ 55266 h 2378784"/>
                  <a:gd name="connsiteX1705" fmla="*/ 1210843 w 2711228"/>
                  <a:gd name="connsiteY1705" fmla="*/ 55266 h 2378784"/>
                  <a:gd name="connsiteX1706" fmla="*/ 1210843 w 2711228"/>
                  <a:gd name="connsiteY1706" fmla="*/ 56109 h 2378784"/>
                  <a:gd name="connsiteX1707" fmla="*/ 1211687 w 2711228"/>
                  <a:gd name="connsiteY1707" fmla="*/ 56109 h 2378784"/>
                  <a:gd name="connsiteX1708" fmla="*/ 1211687 w 2711228"/>
                  <a:gd name="connsiteY1708" fmla="*/ 56953 h 2378784"/>
                  <a:gd name="connsiteX1709" fmla="*/ 1207382 w 2711228"/>
                  <a:gd name="connsiteY1709" fmla="*/ 56953 h 2378784"/>
                  <a:gd name="connsiteX1710" fmla="*/ 1207382 w 2711228"/>
                  <a:gd name="connsiteY1710" fmla="*/ 57797 h 2378784"/>
                  <a:gd name="connsiteX1711" fmla="*/ 1206538 w 2711228"/>
                  <a:gd name="connsiteY1711" fmla="*/ 57797 h 2378784"/>
                  <a:gd name="connsiteX1712" fmla="*/ 1206538 w 2711228"/>
                  <a:gd name="connsiteY1712" fmla="*/ 59484 h 2378784"/>
                  <a:gd name="connsiteX1713" fmla="*/ 1207382 w 2711228"/>
                  <a:gd name="connsiteY1713" fmla="*/ 60328 h 2378784"/>
                  <a:gd name="connsiteX1714" fmla="*/ 1208226 w 2711228"/>
                  <a:gd name="connsiteY1714" fmla="*/ 62944 h 2378784"/>
                  <a:gd name="connsiteX1715" fmla="*/ 1208226 w 2711228"/>
                  <a:gd name="connsiteY1715" fmla="*/ 64631 h 2378784"/>
                  <a:gd name="connsiteX1716" fmla="*/ 1209071 w 2711228"/>
                  <a:gd name="connsiteY1716" fmla="*/ 65475 h 2378784"/>
                  <a:gd name="connsiteX1717" fmla="*/ 1209071 w 2711228"/>
                  <a:gd name="connsiteY1717" fmla="*/ 66319 h 2378784"/>
                  <a:gd name="connsiteX1718" fmla="*/ 1208226 w 2711228"/>
                  <a:gd name="connsiteY1718" fmla="*/ 66319 h 2378784"/>
                  <a:gd name="connsiteX1719" fmla="*/ 1208226 w 2711228"/>
                  <a:gd name="connsiteY1719" fmla="*/ 67162 h 2378784"/>
                  <a:gd name="connsiteX1720" fmla="*/ 1207382 w 2711228"/>
                  <a:gd name="connsiteY1720" fmla="*/ 67162 h 2378784"/>
                  <a:gd name="connsiteX1721" fmla="*/ 1205694 w 2711228"/>
                  <a:gd name="connsiteY1721" fmla="*/ 68006 h 2378784"/>
                  <a:gd name="connsiteX1722" fmla="*/ 1204850 w 2711228"/>
                  <a:gd name="connsiteY1722" fmla="*/ 68006 h 2378784"/>
                  <a:gd name="connsiteX1723" fmla="*/ 1204006 w 2711228"/>
                  <a:gd name="connsiteY1723" fmla="*/ 68850 h 2378784"/>
                  <a:gd name="connsiteX1724" fmla="*/ 1203161 w 2711228"/>
                  <a:gd name="connsiteY1724" fmla="*/ 68850 h 2378784"/>
                  <a:gd name="connsiteX1725" fmla="*/ 1202317 w 2711228"/>
                  <a:gd name="connsiteY1725" fmla="*/ 69694 h 2378784"/>
                  <a:gd name="connsiteX1726" fmla="*/ 1201473 w 2711228"/>
                  <a:gd name="connsiteY1726" fmla="*/ 70538 h 2378784"/>
                  <a:gd name="connsiteX1727" fmla="*/ 1200629 w 2711228"/>
                  <a:gd name="connsiteY1727" fmla="*/ 71381 h 2378784"/>
                  <a:gd name="connsiteX1728" fmla="*/ 1199785 w 2711228"/>
                  <a:gd name="connsiteY1728" fmla="*/ 71381 h 2378784"/>
                  <a:gd name="connsiteX1729" fmla="*/ 1198941 w 2711228"/>
                  <a:gd name="connsiteY1729" fmla="*/ 72225 h 2378784"/>
                  <a:gd name="connsiteX1730" fmla="*/ 1198096 w 2711228"/>
                  <a:gd name="connsiteY1730" fmla="*/ 73069 h 2378784"/>
                  <a:gd name="connsiteX1731" fmla="*/ 1198096 w 2711228"/>
                  <a:gd name="connsiteY1731" fmla="*/ 73912 h 2378784"/>
                  <a:gd name="connsiteX1732" fmla="*/ 1197253 w 2711228"/>
                  <a:gd name="connsiteY1732" fmla="*/ 73912 h 2378784"/>
                  <a:gd name="connsiteX1733" fmla="*/ 1196408 w 2711228"/>
                  <a:gd name="connsiteY1733" fmla="*/ 74756 h 2378784"/>
                  <a:gd name="connsiteX1734" fmla="*/ 1196408 w 2711228"/>
                  <a:gd name="connsiteY1734" fmla="*/ 75600 h 2378784"/>
                  <a:gd name="connsiteX1735" fmla="*/ 1195564 w 2711228"/>
                  <a:gd name="connsiteY1735" fmla="*/ 75600 h 2378784"/>
                  <a:gd name="connsiteX1736" fmla="*/ 1195564 w 2711228"/>
                  <a:gd name="connsiteY1736" fmla="*/ 76444 h 2378784"/>
                  <a:gd name="connsiteX1737" fmla="*/ 1194720 w 2711228"/>
                  <a:gd name="connsiteY1737" fmla="*/ 77287 h 2378784"/>
                  <a:gd name="connsiteX1738" fmla="*/ 1194720 w 2711228"/>
                  <a:gd name="connsiteY1738" fmla="*/ 78131 h 2378784"/>
                  <a:gd name="connsiteX1739" fmla="*/ 1193876 w 2711228"/>
                  <a:gd name="connsiteY1739" fmla="*/ 79819 h 2378784"/>
                  <a:gd name="connsiteX1740" fmla="*/ 1193876 w 2711228"/>
                  <a:gd name="connsiteY1740" fmla="*/ 80663 h 2378784"/>
                  <a:gd name="connsiteX1741" fmla="*/ 1193032 w 2711228"/>
                  <a:gd name="connsiteY1741" fmla="*/ 81506 h 2378784"/>
                  <a:gd name="connsiteX1742" fmla="*/ 1193032 w 2711228"/>
                  <a:gd name="connsiteY1742" fmla="*/ 83194 h 2378784"/>
                  <a:gd name="connsiteX1743" fmla="*/ 1192188 w 2711228"/>
                  <a:gd name="connsiteY1743" fmla="*/ 83194 h 2378784"/>
                  <a:gd name="connsiteX1744" fmla="*/ 1192188 w 2711228"/>
                  <a:gd name="connsiteY1744" fmla="*/ 84037 h 2378784"/>
                  <a:gd name="connsiteX1745" fmla="*/ 1191343 w 2711228"/>
                  <a:gd name="connsiteY1745" fmla="*/ 84881 h 2378784"/>
                  <a:gd name="connsiteX1746" fmla="*/ 1190499 w 2711228"/>
                  <a:gd name="connsiteY1746" fmla="*/ 85725 h 2378784"/>
                  <a:gd name="connsiteX1747" fmla="*/ 1189655 w 2711228"/>
                  <a:gd name="connsiteY1747" fmla="*/ 85725 h 2378784"/>
                  <a:gd name="connsiteX1748" fmla="*/ 1189655 w 2711228"/>
                  <a:gd name="connsiteY1748" fmla="*/ 86569 h 2378784"/>
                  <a:gd name="connsiteX1749" fmla="*/ 1188811 w 2711228"/>
                  <a:gd name="connsiteY1749" fmla="*/ 86569 h 2378784"/>
                  <a:gd name="connsiteX1750" fmla="*/ 1188811 w 2711228"/>
                  <a:gd name="connsiteY1750" fmla="*/ 87413 h 2378784"/>
                  <a:gd name="connsiteX1751" fmla="*/ 1187967 w 2711228"/>
                  <a:gd name="connsiteY1751" fmla="*/ 87413 h 2378784"/>
                  <a:gd name="connsiteX1752" fmla="*/ 1187123 w 2711228"/>
                  <a:gd name="connsiteY1752" fmla="*/ 88256 h 2378784"/>
                  <a:gd name="connsiteX1753" fmla="*/ 1185434 w 2711228"/>
                  <a:gd name="connsiteY1753" fmla="*/ 89100 h 2378784"/>
                  <a:gd name="connsiteX1754" fmla="*/ 1182902 w 2711228"/>
                  <a:gd name="connsiteY1754" fmla="*/ 89100 h 2378784"/>
                  <a:gd name="connsiteX1755" fmla="*/ 1182902 w 2711228"/>
                  <a:gd name="connsiteY1755" fmla="*/ 89944 h 2378784"/>
                  <a:gd name="connsiteX1756" fmla="*/ 1179441 w 2711228"/>
                  <a:gd name="connsiteY1756" fmla="*/ 89944 h 2378784"/>
                  <a:gd name="connsiteX1757" fmla="*/ 1179441 w 2711228"/>
                  <a:gd name="connsiteY1757" fmla="*/ 90787 h 2378784"/>
                  <a:gd name="connsiteX1758" fmla="*/ 1178597 w 2711228"/>
                  <a:gd name="connsiteY1758" fmla="*/ 91631 h 2378784"/>
                  <a:gd name="connsiteX1759" fmla="*/ 1177753 w 2711228"/>
                  <a:gd name="connsiteY1759" fmla="*/ 91631 h 2378784"/>
                  <a:gd name="connsiteX1760" fmla="*/ 1177753 w 2711228"/>
                  <a:gd name="connsiteY1760" fmla="*/ 92475 h 2378784"/>
                  <a:gd name="connsiteX1761" fmla="*/ 1176909 w 2711228"/>
                  <a:gd name="connsiteY1761" fmla="*/ 94162 h 2378784"/>
                  <a:gd name="connsiteX1762" fmla="*/ 1176064 w 2711228"/>
                  <a:gd name="connsiteY1762" fmla="*/ 95850 h 2378784"/>
                  <a:gd name="connsiteX1763" fmla="*/ 1176064 w 2711228"/>
                  <a:gd name="connsiteY1763" fmla="*/ 98381 h 2378784"/>
                  <a:gd name="connsiteX1764" fmla="*/ 1175220 w 2711228"/>
                  <a:gd name="connsiteY1764" fmla="*/ 99225 h 2378784"/>
                  <a:gd name="connsiteX1765" fmla="*/ 1175220 w 2711228"/>
                  <a:gd name="connsiteY1765" fmla="*/ 100069 h 2378784"/>
                  <a:gd name="connsiteX1766" fmla="*/ 1173532 w 2711228"/>
                  <a:gd name="connsiteY1766" fmla="*/ 100069 h 2378784"/>
                  <a:gd name="connsiteX1767" fmla="*/ 1172688 w 2711228"/>
                  <a:gd name="connsiteY1767" fmla="*/ 100912 h 2378784"/>
                  <a:gd name="connsiteX1768" fmla="*/ 1171844 w 2711228"/>
                  <a:gd name="connsiteY1768" fmla="*/ 100912 h 2378784"/>
                  <a:gd name="connsiteX1769" fmla="*/ 1170999 w 2711228"/>
                  <a:gd name="connsiteY1769" fmla="*/ 101756 h 2378784"/>
                  <a:gd name="connsiteX1770" fmla="*/ 1170155 w 2711228"/>
                  <a:gd name="connsiteY1770" fmla="*/ 102600 h 2378784"/>
                  <a:gd name="connsiteX1771" fmla="*/ 1169311 w 2711228"/>
                  <a:gd name="connsiteY1771" fmla="*/ 103444 h 2378784"/>
                  <a:gd name="connsiteX1772" fmla="*/ 1168467 w 2711228"/>
                  <a:gd name="connsiteY1772" fmla="*/ 103444 h 2378784"/>
                  <a:gd name="connsiteX1773" fmla="*/ 1167623 w 2711228"/>
                  <a:gd name="connsiteY1773" fmla="*/ 104288 h 2378784"/>
                  <a:gd name="connsiteX1774" fmla="*/ 1164162 w 2711228"/>
                  <a:gd name="connsiteY1774" fmla="*/ 104288 h 2378784"/>
                  <a:gd name="connsiteX1775" fmla="*/ 1163318 w 2711228"/>
                  <a:gd name="connsiteY1775" fmla="*/ 105131 h 2378784"/>
                  <a:gd name="connsiteX1776" fmla="*/ 1161630 w 2711228"/>
                  <a:gd name="connsiteY1776" fmla="*/ 105131 h 2378784"/>
                  <a:gd name="connsiteX1777" fmla="*/ 1161630 w 2711228"/>
                  <a:gd name="connsiteY1777" fmla="*/ 105975 h 2378784"/>
                  <a:gd name="connsiteX1778" fmla="*/ 1159941 w 2711228"/>
                  <a:gd name="connsiteY1778" fmla="*/ 105975 h 2378784"/>
                  <a:gd name="connsiteX1779" fmla="*/ 1159097 w 2711228"/>
                  <a:gd name="connsiteY1779" fmla="*/ 106819 h 2378784"/>
                  <a:gd name="connsiteX1780" fmla="*/ 1157409 w 2711228"/>
                  <a:gd name="connsiteY1780" fmla="*/ 106819 h 2378784"/>
                  <a:gd name="connsiteX1781" fmla="*/ 1156565 w 2711228"/>
                  <a:gd name="connsiteY1781" fmla="*/ 107662 h 2378784"/>
                  <a:gd name="connsiteX1782" fmla="*/ 1155720 w 2711228"/>
                  <a:gd name="connsiteY1782" fmla="*/ 107662 h 2378784"/>
                  <a:gd name="connsiteX1783" fmla="*/ 1155720 w 2711228"/>
                  <a:gd name="connsiteY1783" fmla="*/ 108506 h 2378784"/>
                  <a:gd name="connsiteX1784" fmla="*/ 1154876 w 2711228"/>
                  <a:gd name="connsiteY1784" fmla="*/ 108506 h 2378784"/>
                  <a:gd name="connsiteX1785" fmla="*/ 1154032 w 2711228"/>
                  <a:gd name="connsiteY1785" fmla="*/ 109350 h 2378784"/>
                  <a:gd name="connsiteX1786" fmla="*/ 1153188 w 2711228"/>
                  <a:gd name="connsiteY1786" fmla="*/ 110194 h 2378784"/>
                  <a:gd name="connsiteX1787" fmla="*/ 1153188 w 2711228"/>
                  <a:gd name="connsiteY1787" fmla="*/ 111881 h 2378784"/>
                  <a:gd name="connsiteX1788" fmla="*/ 1152344 w 2711228"/>
                  <a:gd name="connsiteY1788" fmla="*/ 112725 h 2378784"/>
                  <a:gd name="connsiteX1789" fmla="*/ 1152344 w 2711228"/>
                  <a:gd name="connsiteY1789" fmla="*/ 113569 h 2378784"/>
                  <a:gd name="connsiteX1790" fmla="*/ 1151500 w 2711228"/>
                  <a:gd name="connsiteY1790" fmla="*/ 113569 h 2378784"/>
                  <a:gd name="connsiteX1791" fmla="*/ 1151500 w 2711228"/>
                  <a:gd name="connsiteY1791" fmla="*/ 114413 h 2378784"/>
                  <a:gd name="connsiteX1792" fmla="*/ 1150655 w 2711228"/>
                  <a:gd name="connsiteY1792" fmla="*/ 114413 h 2378784"/>
                  <a:gd name="connsiteX1793" fmla="*/ 1149812 w 2711228"/>
                  <a:gd name="connsiteY1793" fmla="*/ 115256 h 2378784"/>
                  <a:gd name="connsiteX1794" fmla="*/ 1148123 w 2711228"/>
                  <a:gd name="connsiteY1794" fmla="*/ 115256 h 2378784"/>
                  <a:gd name="connsiteX1795" fmla="*/ 1148123 w 2711228"/>
                  <a:gd name="connsiteY1795" fmla="*/ 114413 h 2378784"/>
                  <a:gd name="connsiteX1796" fmla="*/ 1146435 w 2711228"/>
                  <a:gd name="connsiteY1796" fmla="*/ 114413 h 2378784"/>
                  <a:gd name="connsiteX1797" fmla="*/ 1145591 w 2711228"/>
                  <a:gd name="connsiteY1797" fmla="*/ 113569 h 2378784"/>
                  <a:gd name="connsiteX1798" fmla="*/ 1144747 w 2711228"/>
                  <a:gd name="connsiteY1798" fmla="*/ 113569 h 2378784"/>
                  <a:gd name="connsiteX1799" fmla="*/ 1143902 w 2711228"/>
                  <a:gd name="connsiteY1799" fmla="*/ 112725 h 2378784"/>
                  <a:gd name="connsiteX1800" fmla="*/ 1143058 w 2711228"/>
                  <a:gd name="connsiteY1800" fmla="*/ 112725 h 2378784"/>
                  <a:gd name="connsiteX1801" fmla="*/ 1143058 w 2711228"/>
                  <a:gd name="connsiteY1801" fmla="*/ 111881 h 2378784"/>
                  <a:gd name="connsiteX1802" fmla="*/ 1139682 w 2711228"/>
                  <a:gd name="connsiteY1802" fmla="*/ 111881 h 2378784"/>
                  <a:gd name="connsiteX1803" fmla="*/ 1139682 w 2711228"/>
                  <a:gd name="connsiteY1803" fmla="*/ 111037 h 2378784"/>
                  <a:gd name="connsiteX1804" fmla="*/ 1137993 w 2711228"/>
                  <a:gd name="connsiteY1804" fmla="*/ 111037 h 2378784"/>
                  <a:gd name="connsiteX1805" fmla="*/ 1137149 w 2711228"/>
                  <a:gd name="connsiteY1805" fmla="*/ 110194 h 2378784"/>
                  <a:gd name="connsiteX1806" fmla="*/ 1136305 w 2711228"/>
                  <a:gd name="connsiteY1806" fmla="*/ 110194 h 2378784"/>
                  <a:gd name="connsiteX1807" fmla="*/ 1136305 w 2711228"/>
                  <a:gd name="connsiteY1807" fmla="*/ 109350 h 2378784"/>
                  <a:gd name="connsiteX1808" fmla="*/ 1135461 w 2711228"/>
                  <a:gd name="connsiteY1808" fmla="*/ 109350 h 2378784"/>
                  <a:gd name="connsiteX1809" fmla="*/ 1135461 w 2711228"/>
                  <a:gd name="connsiteY1809" fmla="*/ 108506 h 2378784"/>
                  <a:gd name="connsiteX1810" fmla="*/ 1134617 w 2711228"/>
                  <a:gd name="connsiteY1810" fmla="*/ 107662 h 2378784"/>
                  <a:gd name="connsiteX1811" fmla="*/ 1134617 w 2711228"/>
                  <a:gd name="connsiteY1811" fmla="*/ 106819 h 2378784"/>
                  <a:gd name="connsiteX1812" fmla="*/ 1129468 w 2711228"/>
                  <a:gd name="connsiteY1812" fmla="*/ 106819 h 2378784"/>
                  <a:gd name="connsiteX1813" fmla="*/ 1129468 w 2711228"/>
                  <a:gd name="connsiteY1813" fmla="*/ 107662 h 2378784"/>
                  <a:gd name="connsiteX1814" fmla="*/ 1126935 w 2711228"/>
                  <a:gd name="connsiteY1814" fmla="*/ 107662 h 2378784"/>
                  <a:gd name="connsiteX1815" fmla="*/ 1126935 w 2711228"/>
                  <a:gd name="connsiteY1815" fmla="*/ 106819 h 2378784"/>
                  <a:gd name="connsiteX1816" fmla="*/ 1125247 w 2711228"/>
                  <a:gd name="connsiteY1816" fmla="*/ 106819 h 2378784"/>
                  <a:gd name="connsiteX1817" fmla="*/ 1124403 w 2711228"/>
                  <a:gd name="connsiteY1817" fmla="*/ 105975 h 2378784"/>
                  <a:gd name="connsiteX1818" fmla="*/ 1124403 w 2711228"/>
                  <a:gd name="connsiteY1818" fmla="*/ 104288 h 2378784"/>
                  <a:gd name="connsiteX1819" fmla="*/ 1123558 w 2711228"/>
                  <a:gd name="connsiteY1819" fmla="*/ 104288 h 2378784"/>
                  <a:gd name="connsiteX1820" fmla="*/ 1123558 w 2711228"/>
                  <a:gd name="connsiteY1820" fmla="*/ 102600 h 2378784"/>
                  <a:gd name="connsiteX1821" fmla="*/ 1122714 w 2711228"/>
                  <a:gd name="connsiteY1821" fmla="*/ 101756 h 2378784"/>
                  <a:gd name="connsiteX1822" fmla="*/ 1121870 w 2711228"/>
                  <a:gd name="connsiteY1822" fmla="*/ 101756 h 2378784"/>
                  <a:gd name="connsiteX1823" fmla="*/ 1121870 w 2711228"/>
                  <a:gd name="connsiteY1823" fmla="*/ 102600 h 2378784"/>
                  <a:gd name="connsiteX1824" fmla="*/ 1121026 w 2711228"/>
                  <a:gd name="connsiteY1824" fmla="*/ 102600 h 2378784"/>
                  <a:gd name="connsiteX1825" fmla="*/ 1121026 w 2711228"/>
                  <a:gd name="connsiteY1825" fmla="*/ 104288 h 2378784"/>
                  <a:gd name="connsiteX1826" fmla="*/ 1120182 w 2711228"/>
                  <a:gd name="connsiteY1826" fmla="*/ 104288 h 2378784"/>
                  <a:gd name="connsiteX1827" fmla="*/ 1120182 w 2711228"/>
                  <a:gd name="connsiteY1827" fmla="*/ 105131 h 2378784"/>
                  <a:gd name="connsiteX1828" fmla="*/ 1118494 w 2711228"/>
                  <a:gd name="connsiteY1828" fmla="*/ 105131 h 2378784"/>
                  <a:gd name="connsiteX1829" fmla="*/ 1117649 w 2711228"/>
                  <a:gd name="connsiteY1829" fmla="*/ 104288 h 2378784"/>
                  <a:gd name="connsiteX1830" fmla="*/ 1115961 w 2711228"/>
                  <a:gd name="connsiteY1830" fmla="*/ 104288 h 2378784"/>
                  <a:gd name="connsiteX1831" fmla="*/ 1115117 w 2711228"/>
                  <a:gd name="connsiteY1831" fmla="*/ 103444 h 2378784"/>
                  <a:gd name="connsiteX1832" fmla="*/ 1112585 w 2711228"/>
                  <a:gd name="connsiteY1832" fmla="*/ 103444 h 2378784"/>
                  <a:gd name="connsiteX1833" fmla="*/ 1112585 w 2711228"/>
                  <a:gd name="connsiteY1833" fmla="*/ 104288 h 2378784"/>
                  <a:gd name="connsiteX1834" fmla="*/ 1110052 w 2711228"/>
                  <a:gd name="connsiteY1834" fmla="*/ 104288 h 2378784"/>
                  <a:gd name="connsiteX1835" fmla="*/ 1109208 w 2711228"/>
                  <a:gd name="connsiteY1835" fmla="*/ 105131 h 2378784"/>
                  <a:gd name="connsiteX1836" fmla="*/ 1105747 w 2711228"/>
                  <a:gd name="connsiteY1836" fmla="*/ 105131 h 2378784"/>
                  <a:gd name="connsiteX1837" fmla="*/ 1105747 w 2711228"/>
                  <a:gd name="connsiteY1837" fmla="*/ 105975 h 2378784"/>
                  <a:gd name="connsiteX1838" fmla="*/ 1104903 w 2711228"/>
                  <a:gd name="connsiteY1838" fmla="*/ 105975 h 2378784"/>
                  <a:gd name="connsiteX1839" fmla="*/ 1104903 w 2711228"/>
                  <a:gd name="connsiteY1839" fmla="*/ 104288 h 2378784"/>
                  <a:gd name="connsiteX1840" fmla="*/ 1104059 w 2711228"/>
                  <a:gd name="connsiteY1840" fmla="*/ 103444 h 2378784"/>
                  <a:gd name="connsiteX1841" fmla="*/ 1104059 w 2711228"/>
                  <a:gd name="connsiteY1841" fmla="*/ 102600 h 2378784"/>
                  <a:gd name="connsiteX1842" fmla="*/ 1103215 w 2711228"/>
                  <a:gd name="connsiteY1842" fmla="*/ 100912 h 2378784"/>
                  <a:gd name="connsiteX1843" fmla="*/ 1102370 w 2711228"/>
                  <a:gd name="connsiteY1843" fmla="*/ 100912 h 2378784"/>
                  <a:gd name="connsiteX1844" fmla="*/ 1101526 w 2711228"/>
                  <a:gd name="connsiteY1844" fmla="*/ 101756 h 2378784"/>
                  <a:gd name="connsiteX1845" fmla="*/ 1100682 w 2711228"/>
                  <a:gd name="connsiteY1845" fmla="*/ 101756 h 2378784"/>
                  <a:gd name="connsiteX1846" fmla="*/ 1099838 w 2711228"/>
                  <a:gd name="connsiteY1846" fmla="*/ 103444 h 2378784"/>
                  <a:gd name="connsiteX1847" fmla="*/ 1098994 w 2711228"/>
                  <a:gd name="connsiteY1847" fmla="*/ 103444 h 2378784"/>
                  <a:gd name="connsiteX1848" fmla="*/ 1098994 w 2711228"/>
                  <a:gd name="connsiteY1848" fmla="*/ 104288 h 2378784"/>
                  <a:gd name="connsiteX1849" fmla="*/ 1095533 w 2711228"/>
                  <a:gd name="connsiteY1849" fmla="*/ 104288 h 2378784"/>
                  <a:gd name="connsiteX1850" fmla="*/ 1095533 w 2711228"/>
                  <a:gd name="connsiteY1850" fmla="*/ 101672 h 2378784"/>
                  <a:gd name="connsiteX1851" fmla="*/ 1096377 w 2711228"/>
                  <a:gd name="connsiteY1851" fmla="*/ 101672 h 2378784"/>
                  <a:gd name="connsiteX1852" fmla="*/ 1096377 w 2711228"/>
                  <a:gd name="connsiteY1852" fmla="*/ 100828 h 2378784"/>
                  <a:gd name="connsiteX1853" fmla="*/ 1097221 w 2711228"/>
                  <a:gd name="connsiteY1853" fmla="*/ 99984 h 2378784"/>
                  <a:gd name="connsiteX1854" fmla="*/ 1097221 w 2711228"/>
                  <a:gd name="connsiteY1854" fmla="*/ 98297 h 2378784"/>
                  <a:gd name="connsiteX1855" fmla="*/ 1096377 w 2711228"/>
                  <a:gd name="connsiteY1855" fmla="*/ 98297 h 2378784"/>
                  <a:gd name="connsiteX1856" fmla="*/ 1095533 w 2711228"/>
                  <a:gd name="connsiteY1856" fmla="*/ 97453 h 2378784"/>
                  <a:gd name="connsiteX1857" fmla="*/ 1094689 w 2711228"/>
                  <a:gd name="connsiteY1857" fmla="*/ 96609 h 2378784"/>
                  <a:gd name="connsiteX1858" fmla="*/ 1093845 w 2711228"/>
                  <a:gd name="connsiteY1858" fmla="*/ 95766 h 2378784"/>
                  <a:gd name="connsiteX1859" fmla="*/ 1093845 w 2711228"/>
                  <a:gd name="connsiteY1859" fmla="*/ 94078 h 2378784"/>
                  <a:gd name="connsiteX1860" fmla="*/ 1093000 w 2711228"/>
                  <a:gd name="connsiteY1860" fmla="*/ 94078 h 2378784"/>
                  <a:gd name="connsiteX1861" fmla="*/ 1093000 w 2711228"/>
                  <a:gd name="connsiteY1861" fmla="*/ 93234 h 2378784"/>
                  <a:gd name="connsiteX1862" fmla="*/ 1092156 w 2711228"/>
                  <a:gd name="connsiteY1862" fmla="*/ 92391 h 2378784"/>
                  <a:gd name="connsiteX1863" fmla="*/ 1092156 w 2711228"/>
                  <a:gd name="connsiteY1863" fmla="*/ 91547 h 2378784"/>
                  <a:gd name="connsiteX1864" fmla="*/ 1090468 w 2711228"/>
                  <a:gd name="connsiteY1864" fmla="*/ 91547 h 2378784"/>
                  <a:gd name="connsiteX1865" fmla="*/ 1089624 w 2711228"/>
                  <a:gd name="connsiteY1865" fmla="*/ 90703 h 2378784"/>
                  <a:gd name="connsiteX1866" fmla="*/ 1088780 w 2711228"/>
                  <a:gd name="connsiteY1866" fmla="*/ 90703 h 2378784"/>
                  <a:gd name="connsiteX1867" fmla="*/ 1088780 w 2711228"/>
                  <a:gd name="connsiteY1867" fmla="*/ 89859 h 2378784"/>
                  <a:gd name="connsiteX1868" fmla="*/ 1087936 w 2711228"/>
                  <a:gd name="connsiteY1868" fmla="*/ 89859 h 2378784"/>
                  <a:gd name="connsiteX1869" fmla="*/ 1087936 w 2711228"/>
                  <a:gd name="connsiteY1869" fmla="*/ 89016 h 2378784"/>
                  <a:gd name="connsiteX1870" fmla="*/ 1087091 w 2711228"/>
                  <a:gd name="connsiteY1870" fmla="*/ 89016 h 2378784"/>
                  <a:gd name="connsiteX1871" fmla="*/ 1086247 w 2711228"/>
                  <a:gd name="connsiteY1871" fmla="*/ 88172 h 2378784"/>
                  <a:gd name="connsiteX1872" fmla="*/ 1083715 w 2711228"/>
                  <a:gd name="connsiteY1872" fmla="*/ 88172 h 2378784"/>
                  <a:gd name="connsiteX1873" fmla="*/ 1083715 w 2711228"/>
                  <a:gd name="connsiteY1873" fmla="*/ 89016 h 2378784"/>
                  <a:gd name="connsiteX1874" fmla="*/ 1080254 w 2711228"/>
                  <a:gd name="connsiteY1874" fmla="*/ 89016 h 2378784"/>
                  <a:gd name="connsiteX1875" fmla="*/ 1080254 w 2711228"/>
                  <a:gd name="connsiteY1875" fmla="*/ 88172 h 2378784"/>
                  <a:gd name="connsiteX1876" fmla="*/ 1079410 w 2711228"/>
                  <a:gd name="connsiteY1876" fmla="*/ 88172 h 2378784"/>
                  <a:gd name="connsiteX1877" fmla="*/ 1079410 w 2711228"/>
                  <a:gd name="connsiteY1877" fmla="*/ 87328 h 2378784"/>
                  <a:gd name="connsiteX1878" fmla="*/ 1078566 w 2711228"/>
                  <a:gd name="connsiteY1878" fmla="*/ 87328 h 2378784"/>
                  <a:gd name="connsiteX1879" fmla="*/ 1078566 w 2711228"/>
                  <a:gd name="connsiteY1879" fmla="*/ 85641 h 2378784"/>
                  <a:gd name="connsiteX1880" fmla="*/ 1077721 w 2711228"/>
                  <a:gd name="connsiteY1880" fmla="*/ 85641 h 2378784"/>
                  <a:gd name="connsiteX1881" fmla="*/ 1077721 w 2711228"/>
                  <a:gd name="connsiteY1881" fmla="*/ 84797 h 2378784"/>
                  <a:gd name="connsiteX1882" fmla="*/ 1076877 w 2711228"/>
                  <a:gd name="connsiteY1882" fmla="*/ 84797 h 2378784"/>
                  <a:gd name="connsiteX1883" fmla="*/ 1076877 w 2711228"/>
                  <a:gd name="connsiteY1883" fmla="*/ 83953 h 2378784"/>
                  <a:gd name="connsiteX1884" fmla="*/ 1076033 w 2711228"/>
                  <a:gd name="connsiteY1884" fmla="*/ 83953 h 2378784"/>
                  <a:gd name="connsiteX1885" fmla="*/ 1075189 w 2711228"/>
                  <a:gd name="connsiteY1885" fmla="*/ 83109 h 2378784"/>
                  <a:gd name="connsiteX1886" fmla="*/ 1074345 w 2711228"/>
                  <a:gd name="connsiteY1886" fmla="*/ 82266 h 2378784"/>
                  <a:gd name="connsiteX1887" fmla="*/ 1074345 w 2711228"/>
                  <a:gd name="connsiteY1887" fmla="*/ 80578 h 2378784"/>
                  <a:gd name="connsiteX1888" fmla="*/ 1072656 w 2711228"/>
                  <a:gd name="connsiteY1888" fmla="*/ 80578 h 2378784"/>
                  <a:gd name="connsiteX1889" fmla="*/ 1071812 w 2711228"/>
                  <a:gd name="connsiteY1889" fmla="*/ 81422 h 2378784"/>
                  <a:gd name="connsiteX1890" fmla="*/ 1070968 w 2711228"/>
                  <a:gd name="connsiteY1890" fmla="*/ 81422 h 2378784"/>
                  <a:gd name="connsiteX1891" fmla="*/ 1070124 w 2711228"/>
                  <a:gd name="connsiteY1891" fmla="*/ 82266 h 2378784"/>
                  <a:gd name="connsiteX1892" fmla="*/ 1069280 w 2711228"/>
                  <a:gd name="connsiteY1892" fmla="*/ 83109 h 2378784"/>
                  <a:gd name="connsiteX1893" fmla="*/ 1068436 w 2711228"/>
                  <a:gd name="connsiteY1893" fmla="*/ 83109 h 2378784"/>
                  <a:gd name="connsiteX1894" fmla="*/ 1067592 w 2711228"/>
                  <a:gd name="connsiteY1894" fmla="*/ 83953 h 2378784"/>
                  <a:gd name="connsiteX1895" fmla="*/ 1066747 w 2711228"/>
                  <a:gd name="connsiteY1895" fmla="*/ 84797 h 2378784"/>
                  <a:gd name="connsiteX1896" fmla="*/ 1065903 w 2711228"/>
                  <a:gd name="connsiteY1896" fmla="*/ 84797 h 2378784"/>
                  <a:gd name="connsiteX1897" fmla="*/ 1065059 w 2711228"/>
                  <a:gd name="connsiteY1897" fmla="*/ 85641 h 2378784"/>
                  <a:gd name="connsiteX1898" fmla="*/ 1064215 w 2711228"/>
                  <a:gd name="connsiteY1898" fmla="*/ 85641 h 2378784"/>
                  <a:gd name="connsiteX1899" fmla="*/ 1064215 w 2711228"/>
                  <a:gd name="connsiteY1899" fmla="*/ 86484 h 2378784"/>
                  <a:gd name="connsiteX1900" fmla="*/ 1062527 w 2711228"/>
                  <a:gd name="connsiteY1900" fmla="*/ 86484 h 2378784"/>
                  <a:gd name="connsiteX1901" fmla="*/ 1061683 w 2711228"/>
                  <a:gd name="connsiteY1901" fmla="*/ 87328 h 2378784"/>
                  <a:gd name="connsiteX1902" fmla="*/ 1061683 w 2711228"/>
                  <a:gd name="connsiteY1902" fmla="*/ 88172 h 2378784"/>
                  <a:gd name="connsiteX1903" fmla="*/ 1059994 w 2711228"/>
                  <a:gd name="connsiteY1903" fmla="*/ 89859 h 2378784"/>
                  <a:gd name="connsiteX1904" fmla="*/ 1059150 w 2711228"/>
                  <a:gd name="connsiteY1904" fmla="*/ 89859 h 2378784"/>
                  <a:gd name="connsiteX1905" fmla="*/ 1059150 w 2711228"/>
                  <a:gd name="connsiteY1905" fmla="*/ 90703 h 2378784"/>
                  <a:gd name="connsiteX1906" fmla="*/ 1056533 w 2711228"/>
                  <a:gd name="connsiteY1906" fmla="*/ 91547 h 2378784"/>
                  <a:gd name="connsiteX1907" fmla="*/ 1055689 w 2711228"/>
                  <a:gd name="connsiteY1907" fmla="*/ 92391 h 2378784"/>
                  <a:gd name="connsiteX1908" fmla="*/ 1054845 w 2711228"/>
                  <a:gd name="connsiteY1908" fmla="*/ 93234 h 2378784"/>
                  <a:gd name="connsiteX1909" fmla="*/ 1054001 w 2711228"/>
                  <a:gd name="connsiteY1909" fmla="*/ 94078 h 2378784"/>
                  <a:gd name="connsiteX1910" fmla="*/ 1053157 w 2711228"/>
                  <a:gd name="connsiteY1910" fmla="*/ 94922 h 2378784"/>
                  <a:gd name="connsiteX1911" fmla="*/ 1052313 w 2711228"/>
                  <a:gd name="connsiteY1911" fmla="*/ 95766 h 2378784"/>
                  <a:gd name="connsiteX1912" fmla="*/ 1051468 w 2711228"/>
                  <a:gd name="connsiteY1912" fmla="*/ 96609 h 2378784"/>
                  <a:gd name="connsiteX1913" fmla="*/ 1049780 w 2711228"/>
                  <a:gd name="connsiteY1913" fmla="*/ 97453 h 2378784"/>
                  <a:gd name="connsiteX1914" fmla="*/ 1048936 w 2711228"/>
                  <a:gd name="connsiteY1914" fmla="*/ 98297 h 2378784"/>
                  <a:gd name="connsiteX1915" fmla="*/ 1047248 w 2711228"/>
                  <a:gd name="connsiteY1915" fmla="*/ 99984 h 2378784"/>
                  <a:gd name="connsiteX1916" fmla="*/ 1045559 w 2711228"/>
                  <a:gd name="connsiteY1916" fmla="*/ 100828 h 2378784"/>
                  <a:gd name="connsiteX1917" fmla="*/ 1045559 w 2711228"/>
                  <a:gd name="connsiteY1917" fmla="*/ 101672 h 2378784"/>
                  <a:gd name="connsiteX1918" fmla="*/ 1044715 w 2711228"/>
                  <a:gd name="connsiteY1918" fmla="*/ 101672 h 2378784"/>
                  <a:gd name="connsiteX1919" fmla="*/ 1043871 w 2711228"/>
                  <a:gd name="connsiteY1919" fmla="*/ 102516 h 2378784"/>
                  <a:gd name="connsiteX1920" fmla="*/ 1043027 w 2711228"/>
                  <a:gd name="connsiteY1920" fmla="*/ 103359 h 2378784"/>
                  <a:gd name="connsiteX1921" fmla="*/ 1043871 w 2711228"/>
                  <a:gd name="connsiteY1921" fmla="*/ 105047 h 2378784"/>
                  <a:gd name="connsiteX1922" fmla="*/ 1045559 w 2711228"/>
                  <a:gd name="connsiteY1922" fmla="*/ 108506 h 2378784"/>
                  <a:gd name="connsiteX1923" fmla="*/ 1048092 w 2711228"/>
                  <a:gd name="connsiteY1923" fmla="*/ 114497 h 2378784"/>
                  <a:gd name="connsiteX1924" fmla="*/ 1052313 w 2711228"/>
                  <a:gd name="connsiteY1924" fmla="*/ 121416 h 2378784"/>
                  <a:gd name="connsiteX1925" fmla="*/ 1054001 w 2711228"/>
                  <a:gd name="connsiteY1925" fmla="*/ 124031 h 2378784"/>
                  <a:gd name="connsiteX1926" fmla="*/ 1056533 w 2711228"/>
                  <a:gd name="connsiteY1926" fmla="*/ 128334 h 2378784"/>
                  <a:gd name="connsiteX1927" fmla="*/ 1068436 w 2711228"/>
                  <a:gd name="connsiteY1927" fmla="*/ 138713 h 2378784"/>
                  <a:gd name="connsiteX1928" fmla="*/ 1070968 w 2711228"/>
                  <a:gd name="connsiteY1928" fmla="*/ 141328 h 2378784"/>
                  <a:gd name="connsiteX1929" fmla="*/ 1073501 w 2711228"/>
                  <a:gd name="connsiteY1929" fmla="*/ 143944 h 2378784"/>
                  <a:gd name="connsiteX1930" fmla="*/ 1072656 w 2711228"/>
                  <a:gd name="connsiteY1930" fmla="*/ 145631 h 2378784"/>
                  <a:gd name="connsiteX1931" fmla="*/ 1073501 w 2711228"/>
                  <a:gd name="connsiteY1931" fmla="*/ 148247 h 2378784"/>
                  <a:gd name="connsiteX1932" fmla="*/ 1073501 w 2711228"/>
                  <a:gd name="connsiteY1932" fmla="*/ 149934 h 2378784"/>
                  <a:gd name="connsiteX1933" fmla="*/ 1074345 w 2711228"/>
                  <a:gd name="connsiteY1933" fmla="*/ 149934 h 2378784"/>
                  <a:gd name="connsiteX1934" fmla="*/ 1084643 w 2711228"/>
                  <a:gd name="connsiteY1934" fmla="*/ 148247 h 2378784"/>
                  <a:gd name="connsiteX1935" fmla="*/ 1096630 w 2711228"/>
                  <a:gd name="connsiteY1935" fmla="*/ 148247 h 2378784"/>
                  <a:gd name="connsiteX1936" fmla="*/ 1097474 w 2711228"/>
                  <a:gd name="connsiteY1936" fmla="*/ 149175 h 2378784"/>
                  <a:gd name="connsiteX1937" fmla="*/ 1103468 w 2711228"/>
                  <a:gd name="connsiteY1937" fmla="*/ 149175 h 2378784"/>
                  <a:gd name="connsiteX1938" fmla="*/ 1104312 w 2711228"/>
                  <a:gd name="connsiteY1938" fmla="*/ 150103 h 2378784"/>
                  <a:gd name="connsiteX1939" fmla="*/ 1105156 w 2711228"/>
                  <a:gd name="connsiteY1939" fmla="*/ 150103 h 2378784"/>
                  <a:gd name="connsiteX1940" fmla="*/ 1105156 w 2711228"/>
                  <a:gd name="connsiteY1940" fmla="*/ 150947 h 2378784"/>
                  <a:gd name="connsiteX1941" fmla="*/ 1106844 w 2711228"/>
                  <a:gd name="connsiteY1941" fmla="*/ 150947 h 2378784"/>
                  <a:gd name="connsiteX1942" fmla="*/ 1107688 w 2711228"/>
                  <a:gd name="connsiteY1942" fmla="*/ 150103 h 2378784"/>
                  <a:gd name="connsiteX1943" fmla="*/ 1114526 w 2711228"/>
                  <a:gd name="connsiteY1943" fmla="*/ 150103 h 2378784"/>
                  <a:gd name="connsiteX1944" fmla="*/ 1117059 w 2711228"/>
                  <a:gd name="connsiteY1944" fmla="*/ 151875 h 2378784"/>
                  <a:gd name="connsiteX1945" fmla="*/ 1123052 w 2711228"/>
                  <a:gd name="connsiteY1945" fmla="*/ 154491 h 2378784"/>
                  <a:gd name="connsiteX1946" fmla="*/ 1127357 w 2711228"/>
                  <a:gd name="connsiteY1946" fmla="*/ 156262 h 2378784"/>
                  <a:gd name="connsiteX1947" fmla="*/ 1129890 w 2711228"/>
                  <a:gd name="connsiteY1947" fmla="*/ 158034 h 2378784"/>
                  <a:gd name="connsiteX1948" fmla="*/ 1134110 w 2711228"/>
                  <a:gd name="connsiteY1948" fmla="*/ 161494 h 2378784"/>
                  <a:gd name="connsiteX1949" fmla="*/ 1138331 w 2711228"/>
                  <a:gd name="connsiteY1949" fmla="*/ 164109 h 2378784"/>
                  <a:gd name="connsiteX1950" fmla="*/ 1138331 w 2711228"/>
                  <a:gd name="connsiteY1950" fmla="*/ 164953 h 2378784"/>
                  <a:gd name="connsiteX1951" fmla="*/ 1140019 w 2711228"/>
                  <a:gd name="connsiteY1951" fmla="*/ 165797 h 2378784"/>
                  <a:gd name="connsiteX1952" fmla="*/ 1140863 w 2711228"/>
                  <a:gd name="connsiteY1952" fmla="*/ 166641 h 2378784"/>
                  <a:gd name="connsiteX1953" fmla="*/ 1144240 w 2711228"/>
                  <a:gd name="connsiteY1953" fmla="*/ 169256 h 2378784"/>
                  <a:gd name="connsiteX1954" fmla="*/ 1145928 w 2711228"/>
                  <a:gd name="connsiteY1954" fmla="*/ 170100 h 2378784"/>
                  <a:gd name="connsiteX1955" fmla="*/ 1146772 w 2711228"/>
                  <a:gd name="connsiteY1955" fmla="*/ 171788 h 2378784"/>
                  <a:gd name="connsiteX1956" fmla="*/ 1149305 w 2711228"/>
                  <a:gd name="connsiteY1956" fmla="*/ 172631 h 2378784"/>
                  <a:gd name="connsiteX1957" fmla="*/ 1150993 w 2711228"/>
                  <a:gd name="connsiteY1957" fmla="*/ 174319 h 2378784"/>
                  <a:gd name="connsiteX1958" fmla="*/ 1152682 w 2711228"/>
                  <a:gd name="connsiteY1958" fmla="*/ 174319 h 2378784"/>
                  <a:gd name="connsiteX1959" fmla="*/ 1152682 w 2711228"/>
                  <a:gd name="connsiteY1959" fmla="*/ 175163 h 2378784"/>
                  <a:gd name="connsiteX1960" fmla="*/ 1154370 w 2711228"/>
                  <a:gd name="connsiteY1960" fmla="*/ 176850 h 2378784"/>
                  <a:gd name="connsiteX1961" fmla="*/ 1156058 w 2711228"/>
                  <a:gd name="connsiteY1961" fmla="*/ 178537 h 2378784"/>
                  <a:gd name="connsiteX1962" fmla="*/ 1157746 w 2711228"/>
                  <a:gd name="connsiteY1962" fmla="*/ 180225 h 2378784"/>
                  <a:gd name="connsiteX1963" fmla="*/ 1159435 w 2711228"/>
                  <a:gd name="connsiteY1963" fmla="*/ 182841 h 2378784"/>
                  <a:gd name="connsiteX1964" fmla="*/ 1160279 w 2711228"/>
                  <a:gd name="connsiteY1964" fmla="*/ 183684 h 2378784"/>
                  <a:gd name="connsiteX1965" fmla="*/ 1165344 w 2711228"/>
                  <a:gd name="connsiteY1965" fmla="*/ 187988 h 2378784"/>
                  <a:gd name="connsiteX1966" fmla="*/ 1166188 w 2711228"/>
                  <a:gd name="connsiteY1966" fmla="*/ 187988 h 2378784"/>
                  <a:gd name="connsiteX1967" fmla="*/ 1168720 w 2711228"/>
                  <a:gd name="connsiteY1967" fmla="*/ 189759 h 2378784"/>
                  <a:gd name="connsiteX1968" fmla="*/ 1170408 w 2711228"/>
                  <a:gd name="connsiteY1968" fmla="*/ 190603 h 2378784"/>
                  <a:gd name="connsiteX1969" fmla="*/ 1171253 w 2711228"/>
                  <a:gd name="connsiteY1969" fmla="*/ 192291 h 2378784"/>
                  <a:gd name="connsiteX1970" fmla="*/ 1173785 w 2711228"/>
                  <a:gd name="connsiteY1970" fmla="*/ 196594 h 2378784"/>
                  <a:gd name="connsiteX1971" fmla="*/ 1174629 w 2711228"/>
                  <a:gd name="connsiteY1971" fmla="*/ 197438 h 2378784"/>
                  <a:gd name="connsiteX1972" fmla="*/ 1178850 w 2711228"/>
                  <a:gd name="connsiteY1972" fmla="*/ 200053 h 2378784"/>
                  <a:gd name="connsiteX1973" fmla="*/ 1186532 w 2711228"/>
                  <a:gd name="connsiteY1973" fmla="*/ 200053 h 2378784"/>
                  <a:gd name="connsiteX1974" fmla="*/ 1187376 w 2711228"/>
                  <a:gd name="connsiteY1974" fmla="*/ 200981 h 2378784"/>
                  <a:gd name="connsiteX1975" fmla="*/ 1188220 w 2711228"/>
                  <a:gd name="connsiteY1975" fmla="*/ 201825 h 2378784"/>
                  <a:gd name="connsiteX1976" fmla="*/ 1193285 w 2711228"/>
                  <a:gd name="connsiteY1976" fmla="*/ 206972 h 2378784"/>
                  <a:gd name="connsiteX1977" fmla="*/ 1196662 w 2711228"/>
                  <a:gd name="connsiteY1977" fmla="*/ 211275 h 2378784"/>
                  <a:gd name="connsiteX1978" fmla="*/ 1198350 w 2711228"/>
                  <a:gd name="connsiteY1978" fmla="*/ 212119 h 2378784"/>
                  <a:gd name="connsiteX1979" fmla="*/ 1201726 w 2711228"/>
                  <a:gd name="connsiteY1979" fmla="*/ 215578 h 2378784"/>
                  <a:gd name="connsiteX1980" fmla="*/ 1203415 w 2711228"/>
                  <a:gd name="connsiteY1980" fmla="*/ 218194 h 2378784"/>
                  <a:gd name="connsiteX1981" fmla="*/ 1206791 w 2711228"/>
                  <a:gd name="connsiteY1981" fmla="*/ 221653 h 2378784"/>
                  <a:gd name="connsiteX1982" fmla="*/ 1207635 w 2711228"/>
                  <a:gd name="connsiteY1982" fmla="*/ 222497 h 2378784"/>
                  <a:gd name="connsiteX1983" fmla="*/ 1207635 w 2711228"/>
                  <a:gd name="connsiteY1983" fmla="*/ 223341 h 2378784"/>
                  <a:gd name="connsiteX1984" fmla="*/ 1208480 w 2711228"/>
                  <a:gd name="connsiteY1984" fmla="*/ 224184 h 2378784"/>
                  <a:gd name="connsiteX1985" fmla="*/ 1210168 w 2711228"/>
                  <a:gd name="connsiteY1985" fmla="*/ 227644 h 2378784"/>
                  <a:gd name="connsiteX1986" fmla="*/ 1211012 w 2711228"/>
                  <a:gd name="connsiteY1986" fmla="*/ 230259 h 2378784"/>
                  <a:gd name="connsiteX1987" fmla="*/ 1211856 w 2711228"/>
                  <a:gd name="connsiteY1987" fmla="*/ 233719 h 2378784"/>
                  <a:gd name="connsiteX1988" fmla="*/ 1214389 w 2711228"/>
                  <a:gd name="connsiteY1988" fmla="*/ 239709 h 2378784"/>
                  <a:gd name="connsiteX1989" fmla="*/ 1216921 w 2711228"/>
                  <a:gd name="connsiteY1989" fmla="*/ 244856 h 2378784"/>
                  <a:gd name="connsiteX1990" fmla="*/ 1217765 w 2711228"/>
                  <a:gd name="connsiteY1990" fmla="*/ 246544 h 2378784"/>
                  <a:gd name="connsiteX1991" fmla="*/ 1221142 w 2711228"/>
                  <a:gd name="connsiteY1991" fmla="*/ 256838 h 2378784"/>
                  <a:gd name="connsiteX1992" fmla="*/ 1224518 w 2711228"/>
                  <a:gd name="connsiteY1992" fmla="*/ 266288 h 2378784"/>
                  <a:gd name="connsiteX1993" fmla="*/ 1226207 w 2711228"/>
                  <a:gd name="connsiteY1993" fmla="*/ 271434 h 2378784"/>
                  <a:gd name="connsiteX1994" fmla="*/ 1227895 w 2711228"/>
                  <a:gd name="connsiteY1994" fmla="*/ 278269 h 2378784"/>
                  <a:gd name="connsiteX1995" fmla="*/ 1228739 w 2711228"/>
                  <a:gd name="connsiteY1995" fmla="*/ 280800 h 2378784"/>
                  <a:gd name="connsiteX1996" fmla="*/ 1228739 w 2711228"/>
                  <a:gd name="connsiteY1996" fmla="*/ 281644 h 2378784"/>
                  <a:gd name="connsiteX1997" fmla="*/ 1230427 w 2711228"/>
                  <a:gd name="connsiteY1997" fmla="*/ 287634 h 2378784"/>
                  <a:gd name="connsiteX1998" fmla="*/ 1232116 w 2711228"/>
                  <a:gd name="connsiteY1998" fmla="*/ 293625 h 2378784"/>
                  <a:gd name="connsiteX1999" fmla="*/ 1232960 w 2711228"/>
                  <a:gd name="connsiteY1999" fmla="*/ 295313 h 2378784"/>
                  <a:gd name="connsiteX2000" fmla="*/ 1232960 w 2711228"/>
                  <a:gd name="connsiteY2000" fmla="*/ 297000 h 2378784"/>
                  <a:gd name="connsiteX2001" fmla="*/ 1233804 w 2711228"/>
                  <a:gd name="connsiteY2001" fmla="*/ 299531 h 2378784"/>
                  <a:gd name="connsiteX2002" fmla="*/ 1244862 w 2711228"/>
                  <a:gd name="connsiteY2002" fmla="*/ 305606 h 2378784"/>
                  <a:gd name="connsiteX2003" fmla="*/ 1245706 w 2711228"/>
                  <a:gd name="connsiteY2003" fmla="*/ 306450 h 2378784"/>
                  <a:gd name="connsiteX2004" fmla="*/ 1245706 w 2711228"/>
                  <a:gd name="connsiteY2004" fmla="*/ 307294 h 2378784"/>
                  <a:gd name="connsiteX2005" fmla="*/ 1246551 w 2711228"/>
                  <a:gd name="connsiteY2005" fmla="*/ 307294 h 2378784"/>
                  <a:gd name="connsiteX2006" fmla="*/ 1246551 w 2711228"/>
                  <a:gd name="connsiteY2006" fmla="*/ 308981 h 2378784"/>
                  <a:gd name="connsiteX2007" fmla="*/ 1247395 w 2711228"/>
                  <a:gd name="connsiteY2007" fmla="*/ 308981 h 2378784"/>
                  <a:gd name="connsiteX2008" fmla="*/ 1250771 w 2711228"/>
                  <a:gd name="connsiteY2008" fmla="*/ 315816 h 2378784"/>
                  <a:gd name="connsiteX2009" fmla="*/ 1249843 w 2711228"/>
                  <a:gd name="connsiteY2009" fmla="*/ 321806 h 2378784"/>
                  <a:gd name="connsiteX2010" fmla="*/ 1249843 w 2711228"/>
                  <a:gd name="connsiteY2010" fmla="*/ 323494 h 2378784"/>
                  <a:gd name="connsiteX2011" fmla="*/ 1255836 w 2711228"/>
                  <a:gd name="connsiteY2011" fmla="*/ 322650 h 2378784"/>
                  <a:gd name="connsiteX2012" fmla="*/ 1256680 w 2711228"/>
                  <a:gd name="connsiteY2012" fmla="*/ 325181 h 2378784"/>
                  <a:gd name="connsiteX2013" fmla="*/ 1257524 w 2711228"/>
                  <a:gd name="connsiteY2013" fmla="*/ 326869 h 2378784"/>
                  <a:gd name="connsiteX2014" fmla="*/ 1259213 w 2711228"/>
                  <a:gd name="connsiteY2014" fmla="*/ 328556 h 2378784"/>
                  <a:gd name="connsiteX2015" fmla="*/ 1260057 w 2711228"/>
                  <a:gd name="connsiteY2015" fmla="*/ 331088 h 2378784"/>
                  <a:gd name="connsiteX2016" fmla="*/ 1260901 w 2711228"/>
                  <a:gd name="connsiteY2016" fmla="*/ 331931 h 2378784"/>
                  <a:gd name="connsiteX2017" fmla="*/ 1261745 w 2711228"/>
                  <a:gd name="connsiteY2017" fmla="*/ 332775 h 2378784"/>
                  <a:gd name="connsiteX2018" fmla="*/ 1262589 w 2711228"/>
                  <a:gd name="connsiteY2018" fmla="*/ 333619 h 2378784"/>
                  <a:gd name="connsiteX2019" fmla="*/ 1262589 w 2711228"/>
                  <a:gd name="connsiteY2019" fmla="*/ 335306 h 2378784"/>
                  <a:gd name="connsiteX2020" fmla="*/ 1263434 w 2711228"/>
                  <a:gd name="connsiteY2020" fmla="*/ 336994 h 2378784"/>
                  <a:gd name="connsiteX2021" fmla="*/ 1263434 w 2711228"/>
                  <a:gd name="connsiteY2021" fmla="*/ 344672 h 2378784"/>
                  <a:gd name="connsiteX2022" fmla="*/ 1262505 w 2711228"/>
                  <a:gd name="connsiteY2022" fmla="*/ 345516 h 2378784"/>
                  <a:gd name="connsiteX2023" fmla="*/ 1262505 w 2711228"/>
                  <a:gd name="connsiteY2023" fmla="*/ 347203 h 2378784"/>
                  <a:gd name="connsiteX2024" fmla="*/ 1261661 w 2711228"/>
                  <a:gd name="connsiteY2024" fmla="*/ 347203 h 2378784"/>
                  <a:gd name="connsiteX2025" fmla="*/ 1261661 w 2711228"/>
                  <a:gd name="connsiteY2025" fmla="*/ 348047 h 2378784"/>
                  <a:gd name="connsiteX2026" fmla="*/ 1260817 w 2711228"/>
                  <a:gd name="connsiteY2026" fmla="*/ 349734 h 2378784"/>
                  <a:gd name="connsiteX2027" fmla="*/ 1259973 w 2711228"/>
                  <a:gd name="connsiteY2027" fmla="*/ 351422 h 2378784"/>
                  <a:gd name="connsiteX2028" fmla="*/ 1259128 w 2711228"/>
                  <a:gd name="connsiteY2028" fmla="*/ 351422 h 2378784"/>
                  <a:gd name="connsiteX2029" fmla="*/ 1257440 w 2711228"/>
                  <a:gd name="connsiteY2029" fmla="*/ 352266 h 2378784"/>
                  <a:gd name="connsiteX2030" fmla="*/ 1255752 w 2711228"/>
                  <a:gd name="connsiteY2030" fmla="*/ 352266 h 2378784"/>
                  <a:gd name="connsiteX2031" fmla="*/ 1252291 w 2711228"/>
                  <a:gd name="connsiteY2031" fmla="*/ 356484 h 2378784"/>
                  <a:gd name="connsiteX2032" fmla="*/ 1247142 w 2711228"/>
                  <a:gd name="connsiteY2032" fmla="*/ 362391 h 2378784"/>
                  <a:gd name="connsiteX2033" fmla="*/ 1245453 w 2711228"/>
                  <a:gd name="connsiteY2033" fmla="*/ 363234 h 2378784"/>
                  <a:gd name="connsiteX2034" fmla="*/ 1244609 w 2711228"/>
                  <a:gd name="connsiteY2034" fmla="*/ 362391 h 2378784"/>
                  <a:gd name="connsiteX2035" fmla="*/ 1243765 w 2711228"/>
                  <a:gd name="connsiteY2035" fmla="*/ 361547 h 2378784"/>
                  <a:gd name="connsiteX2036" fmla="*/ 1242921 w 2711228"/>
                  <a:gd name="connsiteY2036" fmla="*/ 361547 h 2378784"/>
                  <a:gd name="connsiteX2037" fmla="*/ 1242921 w 2711228"/>
                  <a:gd name="connsiteY2037" fmla="*/ 362391 h 2378784"/>
                  <a:gd name="connsiteX2038" fmla="*/ 1242077 w 2711228"/>
                  <a:gd name="connsiteY2038" fmla="*/ 362391 h 2378784"/>
                  <a:gd name="connsiteX2039" fmla="*/ 1240388 w 2711228"/>
                  <a:gd name="connsiteY2039" fmla="*/ 364922 h 2378784"/>
                  <a:gd name="connsiteX2040" fmla="*/ 1239544 w 2711228"/>
                  <a:gd name="connsiteY2040" fmla="*/ 364922 h 2378784"/>
                  <a:gd name="connsiteX2041" fmla="*/ 1236927 w 2711228"/>
                  <a:gd name="connsiteY2041" fmla="*/ 367453 h 2378784"/>
                  <a:gd name="connsiteX2042" fmla="*/ 1237771 w 2711228"/>
                  <a:gd name="connsiteY2042" fmla="*/ 368297 h 2378784"/>
                  <a:gd name="connsiteX2043" fmla="*/ 1234310 w 2711228"/>
                  <a:gd name="connsiteY2043" fmla="*/ 372516 h 2378784"/>
                  <a:gd name="connsiteX2044" fmla="*/ 1230849 w 2711228"/>
                  <a:gd name="connsiteY2044" fmla="*/ 375891 h 2378784"/>
                  <a:gd name="connsiteX2045" fmla="*/ 1227388 w 2711228"/>
                  <a:gd name="connsiteY2045" fmla="*/ 378422 h 2378784"/>
                  <a:gd name="connsiteX2046" fmla="*/ 1227388 w 2711228"/>
                  <a:gd name="connsiteY2046" fmla="*/ 379266 h 2378784"/>
                  <a:gd name="connsiteX2047" fmla="*/ 1225700 w 2711228"/>
                  <a:gd name="connsiteY2047" fmla="*/ 380953 h 2378784"/>
                  <a:gd name="connsiteX2048" fmla="*/ 1223083 w 2711228"/>
                  <a:gd name="connsiteY2048" fmla="*/ 383484 h 2378784"/>
                  <a:gd name="connsiteX2049" fmla="*/ 1221310 w 2711228"/>
                  <a:gd name="connsiteY2049" fmla="*/ 387703 h 2378784"/>
                  <a:gd name="connsiteX2050" fmla="*/ 1222155 w 2711228"/>
                  <a:gd name="connsiteY2050" fmla="*/ 392006 h 2378784"/>
                  <a:gd name="connsiteX2051" fmla="*/ 1222999 w 2711228"/>
                  <a:gd name="connsiteY2051" fmla="*/ 393694 h 2378784"/>
                  <a:gd name="connsiteX2052" fmla="*/ 1223843 w 2711228"/>
                  <a:gd name="connsiteY2052" fmla="*/ 395381 h 2378784"/>
                  <a:gd name="connsiteX2053" fmla="*/ 1224687 w 2711228"/>
                  <a:gd name="connsiteY2053" fmla="*/ 396225 h 2378784"/>
                  <a:gd name="connsiteX2054" fmla="*/ 1230681 w 2711228"/>
                  <a:gd name="connsiteY2054" fmla="*/ 397153 h 2378784"/>
                  <a:gd name="connsiteX2055" fmla="*/ 1230681 w 2711228"/>
                  <a:gd name="connsiteY2055" fmla="*/ 393694 h 2378784"/>
                  <a:gd name="connsiteX2056" fmla="*/ 1233297 w 2711228"/>
                  <a:gd name="connsiteY2056" fmla="*/ 393694 h 2378784"/>
                  <a:gd name="connsiteX2057" fmla="*/ 1238362 w 2711228"/>
                  <a:gd name="connsiteY2057" fmla="*/ 395466 h 2378784"/>
                  <a:gd name="connsiteX2058" fmla="*/ 1249421 w 2711228"/>
                  <a:gd name="connsiteY2058" fmla="*/ 399853 h 2378784"/>
                  <a:gd name="connsiteX2059" fmla="*/ 1254570 w 2711228"/>
                  <a:gd name="connsiteY2059" fmla="*/ 399853 h 2378784"/>
                  <a:gd name="connsiteX2060" fmla="*/ 1259719 w 2711228"/>
                  <a:gd name="connsiteY2060" fmla="*/ 400781 h 2378784"/>
                  <a:gd name="connsiteX2061" fmla="*/ 1260563 w 2711228"/>
                  <a:gd name="connsiteY2061" fmla="*/ 402469 h 2378784"/>
                  <a:gd name="connsiteX2062" fmla="*/ 1263096 w 2711228"/>
                  <a:gd name="connsiteY2062" fmla="*/ 403313 h 2378784"/>
                  <a:gd name="connsiteX2063" fmla="*/ 1265628 w 2711228"/>
                  <a:gd name="connsiteY2063" fmla="*/ 401625 h 2378784"/>
                  <a:gd name="connsiteX2064" fmla="*/ 1267317 w 2711228"/>
                  <a:gd name="connsiteY2064" fmla="*/ 403313 h 2378784"/>
                  <a:gd name="connsiteX2065" fmla="*/ 1270693 w 2711228"/>
                  <a:gd name="connsiteY2065" fmla="*/ 405084 h 2378784"/>
                  <a:gd name="connsiteX2066" fmla="*/ 1275758 w 2711228"/>
                  <a:gd name="connsiteY2066" fmla="*/ 410231 h 2378784"/>
                  <a:gd name="connsiteX2067" fmla="*/ 1278290 w 2711228"/>
                  <a:gd name="connsiteY2067" fmla="*/ 411919 h 2378784"/>
                  <a:gd name="connsiteX2068" fmla="*/ 1282511 w 2711228"/>
                  <a:gd name="connsiteY2068" fmla="*/ 415378 h 2378784"/>
                  <a:gd name="connsiteX2069" fmla="*/ 1283355 w 2711228"/>
                  <a:gd name="connsiteY2069" fmla="*/ 416222 h 2378784"/>
                  <a:gd name="connsiteX2070" fmla="*/ 1284199 w 2711228"/>
                  <a:gd name="connsiteY2070" fmla="*/ 417066 h 2378784"/>
                  <a:gd name="connsiteX2071" fmla="*/ 1285044 w 2711228"/>
                  <a:gd name="connsiteY2071" fmla="*/ 417909 h 2378784"/>
                  <a:gd name="connsiteX2072" fmla="*/ 1285044 w 2711228"/>
                  <a:gd name="connsiteY2072" fmla="*/ 418753 h 2378784"/>
                  <a:gd name="connsiteX2073" fmla="*/ 1285888 w 2711228"/>
                  <a:gd name="connsiteY2073" fmla="*/ 419597 h 2378784"/>
                  <a:gd name="connsiteX2074" fmla="*/ 1285888 w 2711228"/>
                  <a:gd name="connsiteY2074" fmla="*/ 420441 h 2378784"/>
                  <a:gd name="connsiteX2075" fmla="*/ 1288420 w 2711228"/>
                  <a:gd name="connsiteY2075" fmla="*/ 422128 h 2378784"/>
                  <a:gd name="connsiteX2076" fmla="*/ 1289264 w 2711228"/>
                  <a:gd name="connsiteY2076" fmla="*/ 422128 h 2378784"/>
                  <a:gd name="connsiteX2077" fmla="*/ 1290953 w 2711228"/>
                  <a:gd name="connsiteY2077" fmla="*/ 422972 h 2378784"/>
                  <a:gd name="connsiteX2078" fmla="*/ 1296946 w 2711228"/>
                  <a:gd name="connsiteY2078" fmla="*/ 424744 h 2378784"/>
                  <a:gd name="connsiteX2079" fmla="*/ 1308004 w 2711228"/>
                  <a:gd name="connsiteY2079" fmla="*/ 427359 h 2378784"/>
                  <a:gd name="connsiteX2080" fmla="*/ 1309693 w 2711228"/>
                  <a:gd name="connsiteY2080" fmla="*/ 429047 h 2378784"/>
                  <a:gd name="connsiteX2081" fmla="*/ 1311381 w 2711228"/>
                  <a:gd name="connsiteY2081" fmla="*/ 429891 h 2378784"/>
                  <a:gd name="connsiteX2082" fmla="*/ 1315602 w 2711228"/>
                  <a:gd name="connsiteY2082" fmla="*/ 433350 h 2378784"/>
                  <a:gd name="connsiteX2083" fmla="*/ 1318134 w 2711228"/>
                  <a:gd name="connsiteY2083" fmla="*/ 434194 h 2378784"/>
                  <a:gd name="connsiteX2084" fmla="*/ 1318978 w 2711228"/>
                  <a:gd name="connsiteY2084" fmla="*/ 435881 h 2378784"/>
                  <a:gd name="connsiteX2085" fmla="*/ 1319822 w 2711228"/>
                  <a:gd name="connsiteY2085" fmla="*/ 436725 h 2378784"/>
                  <a:gd name="connsiteX2086" fmla="*/ 1323199 w 2711228"/>
                  <a:gd name="connsiteY2086" fmla="*/ 441028 h 2378784"/>
                  <a:gd name="connsiteX2087" fmla="*/ 1324043 w 2711228"/>
                  <a:gd name="connsiteY2087" fmla="*/ 441872 h 2378784"/>
                  <a:gd name="connsiteX2088" fmla="*/ 1324887 w 2711228"/>
                  <a:gd name="connsiteY2088" fmla="*/ 442716 h 2378784"/>
                  <a:gd name="connsiteX2089" fmla="*/ 1325732 w 2711228"/>
                  <a:gd name="connsiteY2089" fmla="*/ 444403 h 2378784"/>
                  <a:gd name="connsiteX2090" fmla="*/ 1327420 w 2711228"/>
                  <a:gd name="connsiteY2090" fmla="*/ 446091 h 2378784"/>
                  <a:gd name="connsiteX2091" fmla="*/ 1328264 w 2711228"/>
                  <a:gd name="connsiteY2091" fmla="*/ 446091 h 2378784"/>
                  <a:gd name="connsiteX2092" fmla="*/ 1329108 w 2711228"/>
                  <a:gd name="connsiteY2092" fmla="*/ 449550 h 2378784"/>
                  <a:gd name="connsiteX2093" fmla="*/ 1331640 w 2711228"/>
                  <a:gd name="connsiteY2093" fmla="*/ 451322 h 2378784"/>
                  <a:gd name="connsiteX2094" fmla="*/ 1330965 w 2711228"/>
                  <a:gd name="connsiteY2094" fmla="*/ 452250 h 2378784"/>
                  <a:gd name="connsiteX2095" fmla="*/ 1332063 w 2711228"/>
                  <a:gd name="connsiteY2095" fmla="*/ 452250 h 2378784"/>
                  <a:gd name="connsiteX2096" fmla="*/ 1335101 w 2711228"/>
                  <a:gd name="connsiteY2096" fmla="*/ 457481 h 2378784"/>
                  <a:gd name="connsiteX2097" fmla="*/ 1336537 w 2711228"/>
                  <a:gd name="connsiteY2097" fmla="*/ 460350 h 2378784"/>
                  <a:gd name="connsiteX2098" fmla="*/ 1334257 w 2711228"/>
                  <a:gd name="connsiteY2098" fmla="*/ 462038 h 2378784"/>
                  <a:gd name="connsiteX2099" fmla="*/ 1335186 w 2711228"/>
                  <a:gd name="connsiteY2099" fmla="*/ 464063 h 2378784"/>
                  <a:gd name="connsiteX2100" fmla="*/ 1335355 w 2711228"/>
                  <a:gd name="connsiteY2100" fmla="*/ 464231 h 2378784"/>
                  <a:gd name="connsiteX2101" fmla="*/ 1334595 w 2711228"/>
                  <a:gd name="connsiteY2101" fmla="*/ 464400 h 2378784"/>
                  <a:gd name="connsiteX2102" fmla="*/ 1322524 w 2711228"/>
                  <a:gd name="connsiteY2102" fmla="*/ 465075 h 2378784"/>
                  <a:gd name="connsiteX2103" fmla="*/ 1321933 w 2711228"/>
                  <a:gd name="connsiteY2103" fmla="*/ 465075 h 2378784"/>
                  <a:gd name="connsiteX2104" fmla="*/ 1318641 w 2711228"/>
                  <a:gd name="connsiteY2104" fmla="*/ 468028 h 2378784"/>
                  <a:gd name="connsiteX2105" fmla="*/ 1294920 w 2711228"/>
                  <a:gd name="connsiteY2105" fmla="*/ 489797 h 2378784"/>
                  <a:gd name="connsiteX2106" fmla="*/ 1294667 w 2711228"/>
                  <a:gd name="connsiteY2106" fmla="*/ 490050 h 2378784"/>
                  <a:gd name="connsiteX2107" fmla="*/ 1294245 w 2711228"/>
                  <a:gd name="connsiteY2107" fmla="*/ 490303 h 2378784"/>
                  <a:gd name="connsiteX2108" fmla="*/ 1290953 w 2711228"/>
                  <a:gd name="connsiteY2108" fmla="*/ 486422 h 2378784"/>
                  <a:gd name="connsiteX2109" fmla="*/ 1290362 w 2711228"/>
                  <a:gd name="connsiteY2109" fmla="*/ 486591 h 2378784"/>
                  <a:gd name="connsiteX2110" fmla="*/ 1291543 w 2711228"/>
                  <a:gd name="connsiteY2110" fmla="*/ 489628 h 2378784"/>
                  <a:gd name="connsiteX2111" fmla="*/ 1291543 w 2711228"/>
                  <a:gd name="connsiteY2111" fmla="*/ 491147 h 2378784"/>
                  <a:gd name="connsiteX2112" fmla="*/ 1290024 w 2711228"/>
                  <a:gd name="connsiteY2112" fmla="*/ 490978 h 2378784"/>
                  <a:gd name="connsiteX2113" fmla="*/ 1284875 w 2711228"/>
                  <a:gd name="connsiteY2113" fmla="*/ 493509 h 2378784"/>
                  <a:gd name="connsiteX2114" fmla="*/ 1283271 w 2711228"/>
                  <a:gd name="connsiteY2114" fmla="*/ 494269 h 2378784"/>
                  <a:gd name="connsiteX2115" fmla="*/ 1275842 w 2711228"/>
                  <a:gd name="connsiteY2115" fmla="*/ 494944 h 2378784"/>
                  <a:gd name="connsiteX2116" fmla="*/ 1274661 w 2711228"/>
                  <a:gd name="connsiteY2116" fmla="*/ 494944 h 2378784"/>
                  <a:gd name="connsiteX2117" fmla="*/ 1267317 w 2711228"/>
                  <a:gd name="connsiteY2117" fmla="*/ 495281 h 2378784"/>
                  <a:gd name="connsiteX2118" fmla="*/ 1258200 w 2711228"/>
                  <a:gd name="connsiteY2118" fmla="*/ 492581 h 2378784"/>
                  <a:gd name="connsiteX2119" fmla="*/ 1254570 w 2711228"/>
                  <a:gd name="connsiteY2119" fmla="*/ 491485 h 2378784"/>
                  <a:gd name="connsiteX2120" fmla="*/ 1251700 w 2711228"/>
                  <a:gd name="connsiteY2120" fmla="*/ 492244 h 2378784"/>
                  <a:gd name="connsiteX2121" fmla="*/ 1251278 w 2711228"/>
                  <a:gd name="connsiteY2121" fmla="*/ 493763 h 2378784"/>
                  <a:gd name="connsiteX2122" fmla="*/ 1251025 w 2711228"/>
                  <a:gd name="connsiteY2122" fmla="*/ 494438 h 2378784"/>
                  <a:gd name="connsiteX2123" fmla="*/ 1251025 w 2711228"/>
                  <a:gd name="connsiteY2123" fmla="*/ 494944 h 2378784"/>
                  <a:gd name="connsiteX2124" fmla="*/ 1250856 w 2711228"/>
                  <a:gd name="connsiteY2124" fmla="*/ 495113 h 2378784"/>
                  <a:gd name="connsiteX2125" fmla="*/ 1250856 w 2711228"/>
                  <a:gd name="connsiteY2125" fmla="*/ 495281 h 2378784"/>
                  <a:gd name="connsiteX2126" fmla="*/ 1250012 w 2711228"/>
                  <a:gd name="connsiteY2126" fmla="*/ 497391 h 2378784"/>
                  <a:gd name="connsiteX2127" fmla="*/ 1246297 w 2711228"/>
                  <a:gd name="connsiteY2127" fmla="*/ 500850 h 2378784"/>
                  <a:gd name="connsiteX2128" fmla="*/ 1240810 w 2711228"/>
                  <a:gd name="connsiteY2128" fmla="*/ 503550 h 2378784"/>
                  <a:gd name="connsiteX2129" fmla="*/ 1232791 w 2711228"/>
                  <a:gd name="connsiteY2129" fmla="*/ 507263 h 2378784"/>
                  <a:gd name="connsiteX2130" fmla="*/ 1230343 w 2711228"/>
                  <a:gd name="connsiteY2130" fmla="*/ 510047 h 2378784"/>
                  <a:gd name="connsiteX2131" fmla="*/ 1226882 w 2711228"/>
                  <a:gd name="connsiteY2131" fmla="*/ 511481 h 2378784"/>
                  <a:gd name="connsiteX2132" fmla="*/ 1222155 w 2711228"/>
                  <a:gd name="connsiteY2132" fmla="*/ 513169 h 2378784"/>
                  <a:gd name="connsiteX2133" fmla="*/ 1221479 w 2711228"/>
                  <a:gd name="connsiteY2133" fmla="*/ 513675 h 2378784"/>
                  <a:gd name="connsiteX2134" fmla="*/ 1219791 w 2711228"/>
                  <a:gd name="connsiteY2134" fmla="*/ 515025 h 2378784"/>
                  <a:gd name="connsiteX2135" fmla="*/ 1208311 w 2711228"/>
                  <a:gd name="connsiteY2135" fmla="*/ 516038 h 2378784"/>
                  <a:gd name="connsiteX2136" fmla="*/ 1207129 w 2711228"/>
                  <a:gd name="connsiteY2136" fmla="*/ 515447 h 2378784"/>
                  <a:gd name="connsiteX2137" fmla="*/ 1206622 w 2711228"/>
                  <a:gd name="connsiteY2137" fmla="*/ 515447 h 2378784"/>
                  <a:gd name="connsiteX2138" fmla="*/ 1205947 w 2711228"/>
                  <a:gd name="connsiteY2138" fmla="*/ 515700 h 2378784"/>
                  <a:gd name="connsiteX2139" fmla="*/ 1204934 w 2711228"/>
                  <a:gd name="connsiteY2139" fmla="*/ 517134 h 2378784"/>
                  <a:gd name="connsiteX2140" fmla="*/ 1198772 w 2711228"/>
                  <a:gd name="connsiteY2140" fmla="*/ 516544 h 2378784"/>
                  <a:gd name="connsiteX2141" fmla="*/ 1195311 w 2711228"/>
                  <a:gd name="connsiteY2141" fmla="*/ 514013 h 2378784"/>
                  <a:gd name="connsiteX2142" fmla="*/ 1193876 w 2711228"/>
                  <a:gd name="connsiteY2142" fmla="*/ 511734 h 2378784"/>
                  <a:gd name="connsiteX2143" fmla="*/ 1189993 w 2711228"/>
                  <a:gd name="connsiteY2143" fmla="*/ 511481 h 2378784"/>
                  <a:gd name="connsiteX2144" fmla="*/ 1186278 w 2711228"/>
                  <a:gd name="connsiteY2144" fmla="*/ 511313 h 2378784"/>
                  <a:gd name="connsiteX2145" fmla="*/ 1184253 w 2711228"/>
                  <a:gd name="connsiteY2145" fmla="*/ 509203 h 2378784"/>
                  <a:gd name="connsiteX2146" fmla="*/ 1183240 w 2711228"/>
                  <a:gd name="connsiteY2146" fmla="*/ 508866 h 2378784"/>
                  <a:gd name="connsiteX2147" fmla="*/ 1182733 w 2711228"/>
                  <a:gd name="connsiteY2147" fmla="*/ 508866 h 2378784"/>
                  <a:gd name="connsiteX2148" fmla="*/ 1182142 w 2711228"/>
                  <a:gd name="connsiteY2148" fmla="*/ 508360 h 2378784"/>
                  <a:gd name="connsiteX2149" fmla="*/ 1180876 w 2711228"/>
                  <a:gd name="connsiteY2149" fmla="*/ 507853 h 2378784"/>
                  <a:gd name="connsiteX2150" fmla="*/ 1179188 w 2711228"/>
                  <a:gd name="connsiteY2150" fmla="*/ 506841 h 2378784"/>
                  <a:gd name="connsiteX2151" fmla="*/ 1174460 w 2711228"/>
                  <a:gd name="connsiteY2151" fmla="*/ 505997 h 2378784"/>
                  <a:gd name="connsiteX2152" fmla="*/ 1173616 w 2711228"/>
                  <a:gd name="connsiteY2152" fmla="*/ 505744 h 2378784"/>
                  <a:gd name="connsiteX2153" fmla="*/ 1167707 w 2711228"/>
                  <a:gd name="connsiteY2153" fmla="*/ 507178 h 2378784"/>
                  <a:gd name="connsiteX2154" fmla="*/ 1163402 w 2711228"/>
                  <a:gd name="connsiteY2154" fmla="*/ 508022 h 2378784"/>
                  <a:gd name="connsiteX2155" fmla="*/ 1162558 w 2711228"/>
                  <a:gd name="connsiteY2155" fmla="*/ 508022 h 2378784"/>
                  <a:gd name="connsiteX2156" fmla="*/ 1148039 w 2711228"/>
                  <a:gd name="connsiteY2156" fmla="*/ 511313 h 2378784"/>
                  <a:gd name="connsiteX2157" fmla="*/ 1136980 w 2711228"/>
                  <a:gd name="connsiteY2157" fmla="*/ 513760 h 2378784"/>
                  <a:gd name="connsiteX2158" fmla="*/ 1130987 w 2711228"/>
                  <a:gd name="connsiteY2158" fmla="*/ 515447 h 2378784"/>
                  <a:gd name="connsiteX2159" fmla="*/ 1130143 w 2711228"/>
                  <a:gd name="connsiteY2159" fmla="*/ 515447 h 2378784"/>
                  <a:gd name="connsiteX2160" fmla="*/ 1124149 w 2711228"/>
                  <a:gd name="connsiteY2160" fmla="*/ 516291 h 2378784"/>
                  <a:gd name="connsiteX2161" fmla="*/ 1124149 w 2711228"/>
                  <a:gd name="connsiteY2161" fmla="*/ 517134 h 2378784"/>
                  <a:gd name="connsiteX2162" fmla="*/ 1123305 w 2711228"/>
                  <a:gd name="connsiteY2162" fmla="*/ 517134 h 2378784"/>
                  <a:gd name="connsiteX2163" fmla="*/ 1107942 w 2711228"/>
                  <a:gd name="connsiteY2163" fmla="*/ 520425 h 2378784"/>
                  <a:gd name="connsiteX2164" fmla="*/ 1107098 w 2711228"/>
                  <a:gd name="connsiteY2164" fmla="*/ 520425 h 2378784"/>
                  <a:gd name="connsiteX2165" fmla="*/ 1105409 w 2711228"/>
                  <a:gd name="connsiteY2165" fmla="*/ 521269 h 2378784"/>
                  <a:gd name="connsiteX2166" fmla="*/ 1102033 w 2711228"/>
                  <a:gd name="connsiteY2166" fmla="*/ 521269 h 2378784"/>
                  <a:gd name="connsiteX2167" fmla="*/ 1100598 w 2711228"/>
                  <a:gd name="connsiteY2167" fmla="*/ 523463 h 2378784"/>
                  <a:gd name="connsiteX2168" fmla="*/ 1099922 w 2711228"/>
                  <a:gd name="connsiteY2168" fmla="*/ 525741 h 2378784"/>
                  <a:gd name="connsiteX2169" fmla="*/ 1100429 w 2711228"/>
                  <a:gd name="connsiteY2169" fmla="*/ 527850 h 2378784"/>
                  <a:gd name="connsiteX2170" fmla="*/ 1098487 w 2711228"/>
                  <a:gd name="connsiteY2170" fmla="*/ 529031 h 2378784"/>
                  <a:gd name="connsiteX2171" fmla="*/ 1097559 w 2711228"/>
                  <a:gd name="connsiteY2171" fmla="*/ 529791 h 2378784"/>
                  <a:gd name="connsiteX2172" fmla="*/ 1099247 w 2711228"/>
                  <a:gd name="connsiteY2172" fmla="*/ 532153 h 2378784"/>
                  <a:gd name="connsiteX2173" fmla="*/ 1097306 w 2711228"/>
                  <a:gd name="connsiteY2173" fmla="*/ 531141 h 2378784"/>
                  <a:gd name="connsiteX2174" fmla="*/ 1095786 w 2711228"/>
                  <a:gd name="connsiteY2174" fmla="*/ 531731 h 2378784"/>
                  <a:gd name="connsiteX2175" fmla="*/ 1095280 w 2711228"/>
                  <a:gd name="connsiteY2175" fmla="*/ 532828 h 2378784"/>
                  <a:gd name="connsiteX2176" fmla="*/ 1094351 w 2711228"/>
                  <a:gd name="connsiteY2176" fmla="*/ 534094 h 2378784"/>
                  <a:gd name="connsiteX2177" fmla="*/ 1094351 w 2711228"/>
                  <a:gd name="connsiteY2177" fmla="*/ 535528 h 2378784"/>
                  <a:gd name="connsiteX2178" fmla="*/ 1095111 w 2711228"/>
                  <a:gd name="connsiteY2178" fmla="*/ 536625 h 2378784"/>
                  <a:gd name="connsiteX2179" fmla="*/ 1094435 w 2711228"/>
                  <a:gd name="connsiteY2179" fmla="*/ 537553 h 2378784"/>
                  <a:gd name="connsiteX2180" fmla="*/ 1092916 w 2711228"/>
                  <a:gd name="connsiteY2180" fmla="*/ 538313 h 2378784"/>
                  <a:gd name="connsiteX2181" fmla="*/ 1093591 w 2711228"/>
                  <a:gd name="connsiteY2181" fmla="*/ 539241 h 2378784"/>
                  <a:gd name="connsiteX2182" fmla="*/ 1091565 w 2711228"/>
                  <a:gd name="connsiteY2182" fmla="*/ 540000 h 2378784"/>
                  <a:gd name="connsiteX2183" fmla="*/ 1091228 w 2711228"/>
                  <a:gd name="connsiteY2183" fmla="*/ 542110 h 2378784"/>
                  <a:gd name="connsiteX2184" fmla="*/ 1089961 w 2711228"/>
                  <a:gd name="connsiteY2184" fmla="*/ 543122 h 2378784"/>
                  <a:gd name="connsiteX2185" fmla="*/ 1089961 w 2711228"/>
                  <a:gd name="connsiteY2185" fmla="*/ 544303 h 2378784"/>
                  <a:gd name="connsiteX2186" fmla="*/ 1090637 w 2711228"/>
                  <a:gd name="connsiteY2186" fmla="*/ 545400 h 2378784"/>
                  <a:gd name="connsiteX2187" fmla="*/ 1090130 w 2711228"/>
                  <a:gd name="connsiteY2187" fmla="*/ 547510 h 2378784"/>
                  <a:gd name="connsiteX2188" fmla="*/ 1090384 w 2711228"/>
                  <a:gd name="connsiteY2188" fmla="*/ 548944 h 2378784"/>
                  <a:gd name="connsiteX2189" fmla="*/ 1092156 w 2711228"/>
                  <a:gd name="connsiteY2189" fmla="*/ 549956 h 2378784"/>
                  <a:gd name="connsiteX2190" fmla="*/ 1094098 w 2711228"/>
                  <a:gd name="connsiteY2190" fmla="*/ 550716 h 2378784"/>
                  <a:gd name="connsiteX2191" fmla="*/ 1094689 w 2711228"/>
                  <a:gd name="connsiteY2191" fmla="*/ 552488 h 2378784"/>
                  <a:gd name="connsiteX2192" fmla="*/ 1093845 w 2711228"/>
                  <a:gd name="connsiteY2192" fmla="*/ 555272 h 2378784"/>
                  <a:gd name="connsiteX2193" fmla="*/ 1093591 w 2711228"/>
                  <a:gd name="connsiteY2193" fmla="*/ 555694 h 2378784"/>
                  <a:gd name="connsiteX2194" fmla="*/ 1092409 w 2711228"/>
                  <a:gd name="connsiteY2194" fmla="*/ 556791 h 2378784"/>
                  <a:gd name="connsiteX2195" fmla="*/ 1091565 w 2711228"/>
                  <a:gd name="connsiteY2195" fmla="*/ 558394 h 2378784"/>
                  <a:gd name="connsiteX2196" fmla="*/ 1090890 w 2711228"/>
                  <a:gd name="connsiteY2196" fmla="*/ 560081 h 2378784"/>
                  <a:gd name="connsiteX2197" fmla="*/ 1090046 w 2711228"/>
                  <a:gd name="connsiteY2197" fmla="*/ 560925 h 2378784"/>
                  <a:gd name="connsiteX2198" fmla="*/ 1091228 w 2711228"/>
                  <a:gd name="connsiteY2198" fmla="*/ 562275 h 2378784"/>
                  <a:gd name="connsiteX2199" fmla="*/ 1090468 w 2711228"/>
                  <a:gd name="connsiteY2199" fmla="*/ 563541 h 2378784"/>
                  <a:gd name="connsiteX2200" fmla="*/ 1089371 w 2711228"/>
                  <a:gd name="connsiteY2200" fmla="*/ 563878 h 2378784"/>
                  <a:gd name="connsiteX2201" fmla="*/ 1089371 w 2711228"/>
                  <a:gd name="connsiteY2201" fmla="*/ 564722 h 2378784"/>
                  <a:gd name="connsiteX2202" fmla="*/ 1090299 w 2711228"/>
                  <a:gd name="connsiteY2202" fmla="*/ 565650 h 2378784"/>
                  <a:gd name="connsiteX2203" fmla="*/ 1091312 w 2711228"/>
                  <a:gd name="connsiteY2203" fmla="*/ 564975 h 2378784"/>
                  <a:gd name="connsiteX2204" fmla="*/ 1092072 w 2711228"/>
                  <a:gd name="connsiteY2204" fmla="*/ 564975 h 2378784"/>
                  <a:gd name="connsiteX2205" fmla="*/ 1093085 w 2711228"/>
                  <a:gd name="connsiteY2205" fmla="*/ 565734 h 2378784"/>
                  <a:gd name="connsiteX2206" fmla="*/ 1092663 w 2711228"/>
                  <a:gd name="connsiteY2206" fmla="*/ 566916 h 2378784"/>
                  <a:gd name="connsiteX2207" fmla="*/ 1091819 w 2711228"/>
                  <a:gd name="connsiteY2207" fmla="*/ 567169 h 2378784"/>
                  <a:gd name="connsiteX2208" fmla="*/ 1092241 w 2711228"/>
                  <a:gd name="connsiteY2208" fmla="*/ 569110 h 2378784"/>
                  <a:gd name="connsiteX2209" fmla="*/ 1093254 w 2711228"/>
                  <a:gd name="connsiteY2209" fmla="*/ 570375 h 2378784"/>
                  <a:gd name="connsiteX2210" fmla="*/ 1091565 w 2711228"/>
                  <a:gd name="connsiteY2210" fmla="*/ 571725 h 2378784"/>
                  <a:gd name="connsiteX2211" fmla="*/ 1089371 w 2711228"/>
                  <a:gd name="connsiteY2211" fmla="*/ 573497 h 2378784"/>
                  <a:gd name="connsiteX2212" fmla="*/ 1087936 w 2711228"/>
                  <a:gd name="connsiteY2212" fmla="*/ 572653 h 2378784"/>
                  <a:gd name="connsiteX2213" fmla="*/ 1086923 w 2711228"/>
                  <a:gd name="connsiteY2213" fmla="*/ 572484 h 2378784"/>
                  <a:gd name="connsiteX2214" fmla="*/ 1086501 w 2711228"/>
                  <a:gd name="connsiteY2214" fmla="*/ 572738 h 2378784"/>
                  <a:gd name="connsiteX2215" fmla="*/ 1086501 w 2711228"/>
                  <a:gd name="connsiteY2215" fmla="*/ 574088 h 2378784"/>
                  <a:gd name="connsiteX2216" fmla="*/ 1086078 w 2711228"/>
                  <a:gd name="connsiteY2216" fmla="*/ 574510 h 2378784"/>
                  <a:gd name="connsiteX2217" fmla="*/ 1085572 w 2711228"/>
                  <a:gd name="connsiteY2217" fmla="*/ 574172 h 2378784"/>
                  <a:gd name="connsiteX2218" fmla="*/ 1085741 w 2711228"/>
                  <a:gd name="connsiteY2218" fmla="*/ 573581 h 2378784"/>
                  <a:gd name="connsiteX2219" fmla="*/ 1085572 w 2711228"/>
                  <a:gd name="connsiteY2219" fmla="*/ 572653 h 2378784"/>
                  <a:gd name="connsiteX2220" fmla="*/ 1085234 w 2711228"/>
                  <a:gd name="connsiteY2220" fmla="*/ 571894 h 2378784"/>
                  <a:gd name="connsiteX2221" fmla="*/ 1084221 w 2711228"/>
                  <a:gd name="connsiteY2221" fmla="*/ 571388 h 2378784"/>
                  <a:gd name="connsiteX2222" fmla="*/ 1082617 w 2711228"/>
                  <a:gd name="connsiteY2222" fmla="*/ 571388 h 2378784"/>
                  <a:gd name="connsiteX2223" fmla="*/ 1081013 w 2711228"/>
                  <a:gd name="connsiteY2223" fmla="*/ 571978 h 2378784"/>
                  <a:gd name="connsiteX2224" fmla="*/ 1078734 w 2711228"/>
                  <a:gd name="connsiteY2224" fmla="*/ 573919 h 2378784"/>
                  <a:gd name="connsiteX2225" fmla="*/ 1076962 w 2711228"/>
                  <a:gd name="connsiteY2225" fmla="*/ 572906 h 2378784"/>
                  <a:gd name="connsiteX2226" fmla="*/ 1075189 w 2711228"/>
                  <a:gd name="connsiteY2226" fmla="*/ 572906 h 2378784"/>
                  <a:gd name="connsiteX2227" fmla="*/ 1074007 w 2711228"/>
                  <a:gd name="connsiteY2227" fmla="*/ 573328 h 2378784"/>
                  <a:gd name="connsiteX2228" fmla="*/ 1072825 w 2711228"/>
                  <a:gd name="connsiteY2228" fmla="*/ 575775 h 2378784"/>
                  <a:gd name="connsiteX2229" fmla="*/ 1070293 w 2711228"/>
                  <a:gd name="connsiteY2229" fmla="*/ 577041 h 2378784"/>
                  <a:gd name="connsiteX2230" fmla="*/ 1068689 w 2711228"/>
                  <a:gd name="connsiteY2230" fmla="*/ 576197 h 2378784"/>
                  <a:gd name="connsiteX2231" fmla="*/ 1067423 w 2711228"/>
                  <a:gd name="connsiteY2231" fmla="*/ 576197 h 2378784"/>
                  <a:gd name="connsiteX2232" fmla="*/ 1066579 w 2711228"/>
                  <a:gd name="connsiteY2232" fmla="*/ 575860 h 2378784"/>
                  <a:gd name="connsiteX2233" fmla="*/ 1065988 w 2711228"/>
                  <a:gd name="connsiteY2233" fmla="*/ 574341 h 2378784"/>
                  <a:gd name="connsiteX2234" fmla="*/ 1066410 w 2711228"/>
                  <a:gd name="connsiteY2234" fmla="*/ 572400 h 2378784"/>
                  <a:gd name="connsiteX2235" fmla="*/ 1068604 w 2711228"/>
                  <a:gd name="connsiteY2235" fmla="*/ 570797 h 2378784"/>
                  <a:gd name="connsiteX2236" fmla="*/ 1072403 w 2711228"/>
                  <a:gd name="connsiteY2236" fmla="*/ 570544 h 2378784"/>
                  <a:gd name="connsiteX2237" fmla="*/ 1074345 w 2711228"/>
                  <a:gd name="connsiteY2237" fmla="*/ 569700 h 2378784"/>
                  <a:gd name="connsiteX2238" fmla="*/ 1074345 w 2711228"/>
                  <a:gd name="connsiteY2238" fmla="*/ 568181 h 2378784"/>
                  <a:gd name="connsiteX2239" fmla="*/ 1073585 w 2711228"/>
                  <a:gd name="connsiteY2239" fmla="*/ 567759 h 2378784"/>
                  <a:gd name="connsiteX2240" fmla="*/ 1071221 w 2711228"/>
                  <a:gd name="connsiteY2240" fmla="*/ 567759 h 2378784"/>
                  <a:gd name="connsiteX2241" fmla="*/ 1068942 w 2711228"/>
                  <a:gd name="connsiteY2241" fmla="*/ 568519 h 2378784"/>
                  <a:gd name="connsiteX2242" fmla="*/ 1066157 w 2711228"/>
                  <a:gd name="connsiteY2242" fmla="*/ 570122 h 2378784"/>
                  <a:gd name="connsiteX2243" fmla="*/ 1063371 w 2711228"/>
                  <a:gd name="connsiteY2243" fmla="*/ 573328 h 2378784"/>
                  <a:gd name="connsiteX2244" fmla="*/ 1061767 w 2711228"/>
                  <a:gd name="connsiteY2244" fmla="*/ 574341 h 2378784"/>
                  <a:gd name="connsiteX2245" fmla="*/ 1060838 w 2711228"/>
                  <a:gd name="connsiteY2245" fmla="*/ 577378 h 2378784"/>
                  <a:gd name="connsiteX2246" fmla="*/ 1057631 w 2711228"/>
                  <a:gd name="connsiteY2246" fmla="*/ 577378 h 2378784"/>
                  <a:gd name="connsiteX2247" fmla="*/ 1056702 w 2711228"/>
                  <a:gd name="connsiteY2247" fmla="*/ 578391 h 2378784"/>
                  <a:gd name="connsiteX2248" fmla="*/ 1019729 w 2711228"/>
                  <a:gd name="connsiteY2248" fmla="*/ 578391 h 2378784"/>
                  <a:gd name="connsiteX2249" fmla="*/ 1019729 w 2711228"/>
                  <a:gd name="connsiteY2249" fmla="*/ 580247 h 2378784"/>
                  <a:gd name="connsiteX2250" fmla="*/ 1020573 w 2711228"/>
                  <a:gd name="connsiteY2250" fmla="*/ 580247 h 2378784"/>
                  <a:gd name="connsiteX2251" fmla="*/ 1020573 w 2711228"/>
                  <a:gd name="connsiteY2251" fmla="*/ 580585 h 2378784"/>
                  <a:gd name="connsiteX2252" fmla="*/ 1066747 w 2711228"/>
                  <a:gd name="connsiteY2252" fmla="*/ 581428 h 2378784"/>
                  <a:gd name="connsiteX2253" fmla="*/ 1066579 w 2711228"/>
                  <a:gd name="connsiteY2253" fmla="*/ 582441 h 2378784"/>
                  <a:gd name="connsiteX2254" fmla="*/ 1071897 w 2711228"/>
                  <a:gd name="connsiteY2254" fmla="*/ 585563 h 2378784"/>
                  <a:gd name="connsiteX2255" fmla="*/ 1072150 w 2711228"/>
                  <a:gd name="connsiteY2255" fmla="*/ 586322 h 2378784"/>
                  <a:gd name="connsiteX2256" fmla="*/ 1072994 w 2711228"/>
                  <a:gd name="connsiteY2256" fmla="*/ 586828 h 2378784"/>
                  <a:gd name="connsiteX2257" fmla="*/ 1074936 w 2711228"/>
                  <a:gd name="connsiteY2257" fmla="*/ 586828 h 2378784"/>
                  <a:gd name="connsiteX2258" fmla="*/ 1076708 w 2711228"/>
                  <a:gd name="connsiteY2258" fmla="*/ 587334 h 2378784"/>
                  <a:gd name="connsiteX2259" fmla="*/ 1077552 w 2711228"/>
                  <a:gd name="connsiteY2259" fmla="*/ 587841 h 2378784"/>
                  <a:gd name="connsiteX2260" fmla="*/ 1078988 w 2711228"/>
                  <a:gd name="connsiteY2260" fmla="*/ 587672 h 2378784"/>
                  <a:gd name="connsiteX2261" fmla="*/ 1080085 w 2711228"/>
                  <a:gd name="connsiteY2261" fmla="*/ 587334 h 2378784"/>
                  <a:gd name="connsiteX2262" fmla="*/ 1081182 w 2711228"/>
                  <a:gd name="connsiteY2262" fmla="*/ 587841 h 2378784"/>
                  <a:gd name="connsiteX2263" fmla="*/ 1084981 w 2711228"/>
                  <a:gd name="connsiteY2263" fmla="*/ 590963 h 2378784"/>
                  <a:gd name="connsiteX2264" fmla="*/ 1088864 w 2711228"/>
                  <a:gd name="connsiteY2264" fmla="*/ 592735 h 2378784"/>
                  <a:gd name="connsiteX2265" fmla="*/ 1094351 w 2711228"/>
                  <a:gd name="connsiteY2265" fmla="*/ 597544 h 2378784"/>
                  <a:gd name="connsiteX2266" fmla="*/ 1094858 w 2711228"/>
                  <a:gd name="connsiteY2266" fmla="*/ 600581 h 2378784"/>
                  <a:gd name="connsiteX2267" fmla="*/ 1099078 w 2711228"/>
                  <a:gd name="connsiteY2267" fmla="*/ 607163 h 2378784"/>
                  <a:gd name="connsiteX2268" fmla="*/ 1100007 w 2711228"/>
                  <a:gd name="connsiteY2268" fmla="*/ 611297 h 2378784"/>
                  <a:gd name="connsiteX2269" fmla="*/ 1100176 w 2711228"/>
                  <a:gd name="connsiteY2269" fmla="*/ 613659 h 2378784"/>
                  <a:gd name="connsiteX2270" fmla="*/ 1101273 w 2711228"/>
                  <a:gd name="connsiteY2270" fmla="*/ 614335 h 2378784"/>
                  <a:gd name="connsiteX2271" fmla="*/ 1100851 w 2711228"/>
                  <a:gd name="connsiteY2271" fmla="*/ 617119 h 2378784"/>
                  <a:gd name="connsiteX2272" fmla="*/ 1101104 w 2711228"/>
                  <a:gd name="connsiteY2272" fmla="*/ 619988 h 2378784"/>
                  <a:gd name="connsiteX2273" fmla="*/ 1102370 w 2711228"/>
                  <a:gd name="connsiteY2273" fmla="*/ 621422 h 2378784"/>
                  <a:gd name="connsiteX2274" fmla="*/ 1103805 w 2711228"/>
                  <a:gd name="connsiteY2274" fmla="*/ 623700 h 2378784"/>
                  <a:gd name="connsiteX2275" fmla="*/ 1105747 w 2711228"/>
                  <a:gd name="connsiteY2275" fmla="*/ 625725 h 2378784"/>
                  <a:gd name="connsiteX2276" fmla="*/ 1108617 w 2711228"/>
                  <a:gd name="connsiteY2276" fmla="*/ 628763 h 2378784"/>
                  <a:gd name="connsiteX2277" fmla="*/ 1110812 w 2711228"/>
                  <a:gd name="connsiteY2277" fmla="*/ 630619 h 2378784"/>
                  <a:gd name="connsiteX2278" fmla="*/ 1111234 w 2711228"/>
                  <a:gd name="connsiteY2278" fmla="*/ 631294 h 2378784"/>
                  <a:gd name="connsiteX2279" fmla="*/ 1111234 w 2711228"/>
                  <a:gd name="connsiteY2279" fmla="*/ 632053 h 2378784"/>
                  <a:gd name="connsiteX2280" fmla="*/ 1110221 w 2711228"/>
                  <a:gd name="connsiteY2280" fmla="*/ 632644 h 2378784"/>
                  <a:gd name="connsiteX2281" fmla="*/ 1109968 w 2711228"/>
                  <a:gd name="connsiteY2281" fmla="*/ 632897 h 2378784"/>
                  <a:gd name="connsiteX2282" fmla="*/ 1109968 w 2711228"/>
                  <a:gd name="connsiteY2282" fmla="*/ 633319 h 2378784"/>
                  <a:gd name="connsiteX2283" fmla="*/ 1110221 w 2711228"/>
                  <a:gd name="connsiteY2283" fmla="*/ 633572 h 2378784"/>
                  <a:gd name="connsiteX2284" fmla="*/ 1110896 w 2711228"/>
                  <a:gd name="connsiteY2284" fmla="*/ 633572 h 2378784"/>
                  <a:gd name="connsiteX2285" fmla="*/ 1111403 w 2711228"/>
                  <a:gd name="connsiteY2285" fmla="*/ 634163 h 2378784"/>
                  <a:gd name="connsiteX2286" fmla="*/ 1111656 w 2711228"/>
                  <a:gd name="connsiteY2286" fmla="*/ 634163 h 2378784"/>
                  <a:gd name="connsiteX2287" fmla="*/ 1111909 w 2711228"/>
                  <a:gd name="connsiteY2287" fmla="*/ 633994 h 2378784"/>
                  <a:gd name="connsiteX2288" fmla="*/ 1113091 w 2711228"/>
                  <a:gd name="connsiteY2288" fmla="*/ 634753 h 2378784"/>
                  <a:gd name="connsiteX2289" fmla="*/ 1113766 w 2711228"/>
                  <a:gd name="connsiteY2289" fmla="*/ 634753 h 2378784"/>
                  <a:gd name="connsiteX2290" fmla="*/ 1114357 w 2711228"/>
                  <a:gd name="connsiteY2290" fmla="*/ 634922 h 2378784"/>
                  <a:gd name="connsiteX2291" fmla="*/ 1114357 w 2711228"/>
                  <a:gd name="connsiteY2291" fmla="*/ 635597 h 2378784"/>
                  <a:gd name="connsiteX2292" fmla="*/ 1114864 w 2711228"/>
                  <a:gd name="connsiteY2292" fmla="*/ 636778 h 2378784"/>
                  <a:gd name="connsiteX2293" fmla="*/ 1115370 w 2711228"/>
                  <a:gd name="connsiteY2293" fmla="*/ 637453 h 2378784"/>
                  <a:gd name="connsiteX2294" fmla="*/ 1115370 w 2711228"/>
                  <a:gd name="connsiteY2294" fmla="*/ 637959 h 2378784"/>
                  <a:gd name="connsiteX2295" fmla="*/ 1115792 w 2711228"/>
                  <a:gd name="connsiteY2295" fmla="*/ 638719 h 2378784"/>
                  <a:gd name="connsiteX2296" fmla="*/ 1116130 w 2711228"/>
                  <a:gd name="connsiteY2296" fmla="*/ 638550 h 2378784"/>
                  <a:gd name="connsiteX2297" fmla="*/ 1116468 w 2711228"/>
                  <a:gd name="connsiteY2297" fmla="*/ 638803 h 2378784"/>
                  <a:gd name="connsiteX2298" fmla="*/ 1116805 w 2711228"/>
                  <a:gd name="connsiteY2298" fmla="*/ 640575 h 2378784"/>
                  <a:gd name="connsiteX2299" fmla="*/ 1116636 w 2711228"/>
                  <a:gd name="connsiteY2299" fmla="*/ 641335 h 2378784"/>
                  <a:gd name="connsiteX2300" fmla="*/ 1116636 w 2711228"/>
                  <a:gd name="connsiteY2300" fmla="*/ 643022 h 2378784"/>
                  <a:gd name="connsiteX2301" fmla="*/ 1116974 w 2711228"/>
                  <a:gd name="connsiteY2301" fmla="*/ 644034 h 2378784"/>
                  <a:gd name="connsiteX2302" fmla="*/ 1117227 w 2711228"/>
                  <a:gd name="connsiteY2302" fmla="*/ 645047 h 2378784"/>
                  <a:gd name="connsiteX2303" fmla="*/ 1118747 w 2711228"/>
                  <a:gd name="connsiteY2303" fmla="*/ 645722 h 2378784"/>
                  <a:gd name="connsiteX2304" fmla="*/ 1119085 w 2711228"/>
                  <a:gd name="connsiteY2304" fmla="*/ 645975 h 2378784"/>
                  <a:gd name="connsiteX2305" fmla="*/ 1118747 w 2711228"/>
                  <a:gd name="connsiteY2305" fmla="*/ 646988 h 2378784"/>
                  <a:gd name="connsiteX2306" fmla="*/ 1119929 w 2711228"/>
                  <a:gd name="connsiteY2306" fmla="*/ 648338 h 2378784"/>
                  <a:gd name="connsiteX2307" fmla="*/ 1119929 w 2711228"/>
                  <a:gd name="connsiteY2307" fmla="*/ 648338 h 2378784"/>
                  <a:gd name="connsiteX2308" fmla="*/ 1120097 w 2711228"/>
                  <a:gd name="connsiteY2308" fmla="*/ 647916 h 2378784"/>
                  <a:gd name="connsiteX2309" fmla="*/ 1120266 w 2711228"/>
                  <a:gd name="connsiteY2309" fmla="*/ 647578 h 2378784"/>
                  <a:gd name="connsiteX2310" fmla="*/ 1120435 w 2711228"/>
                  <a:gd name="connsiteY2310" fmla="*/ 647578 h 2378784"/>
                  <a:gd name="connsiteX2311" fmla="*/ 1120857 w 2711228"/>
                  <a:gd name="connsiteY2311" fmla="*/ 646819 h 2378784"/>
                  <a:gd name="connsiteX2312" fmla="*/ 1121448 w 2711228"/>
                  <a:gd name="connsiteY2312" fmla="*/ 647156 h 2378784"/>
                  <a:gd name="connsiteX2313" fmla="*/ 1120942 w 2711228"/>
                  <a:gd name="connsiteY2313" fmla="*/ 648169 h 2378784"/>
                  <a:gd name="connsiteX2314" fmla="*/ 1121448 w 2711228"/>
                  <a:gd name="connsiteY2314" fmla="*/ 648506 h 2378784"/>
                  <a:gd name="connsiteX2315" fmla="*/ 1121617 w 2711228"/>
                  <a:gd name="connsiteY2315" fmla="*/ 648759 h 2378784"/>
                  <a:gd name="connsiteX2316" fmla="*/ 1121617 w 2711228"/>
                  <a:gd name="connsiteY2316" fmla="*/ 649856 h 2378784"/>
                  <a:gd name="connsiteX2317" fmla="*/ 1122546 w 2711228"/>
                  <a:gd name="connsiteY2317" fmla="*/ 656691 h 2378784"/>
                  <a:gd name="connsiteX2318" fmla="*/ 1123643 w 2711228"/>
                  <a:gd name="connsiteY2318" fmla="*/ 656353 h 2378784"/>
                  <a:gd name="connsiteX2319" fmla="*/ 1124149 w 2711228"/>
                  <a:gd name="connsiteY2319" fmla="*/ 657113 h 2378784"/>
                  <a:gd name="connsiteX2320" fmla="*/ 1124149 w 2711228"/>
                  <a:gd name="connsiteY2320" fmla="*/ 657366 h 2378784"/>
                  <a:gd name="connsiteX2321" fmla="*/ 1123643 w 2711228"/>
                  <a:gd name="connsiteY2321" fmla="*/ 657788 h 2378784"/>
                  <a:gd name="connsiteX2322" fmla="*/ 1123137 w 2711228"/>
                  <a:gd name="connsiteY2322" fmla="*/ 657788 h 2378784"/>
                  <a:gd name="connsiteX2323" fmla="*/ 1122799 w 2711228"/>
                  <a:gd name="connsiteY2323" fmla="*/ 658041 h 2378784"/>
                  <a:gd name="connsiteX2324" fmla="*/ 1122799 w 2711228"/>
                  <a:gd name="connsiteY2324" fmla="*/ 658463 h 2378784"/>
                  <a:gd name="connsiteX2325" fmla="*/ 1122546 w 2711228"/>
                  <a:gd name="connsiteY2325" fmla="*/ 658463 h 2378784"/>
                  <a:gd name="connsiteX2326" fmla="*/ 1122292 w 2711228"/>
                  <a:gd name="connsiteY2326" fmla="*/ 659222 h 2378784"/>
                  <a:gd name="connsiteX2327" fmla="*/ 1123980 w 2711228"/>
                  <a:gd name="connsiteY2327" fmla="*/ 659222 h 2378784"/>
                  <a:gd name="connsiteX2328" fmla="*/ 1123980 w 2711228"/>
                  <a:gd name="connsiteY2328" fmla="*/ 661753 h 2378784"/>
                  <a:gd name="connsiteX2329" fmla="*/ 1123137 w 2711228"/>
                  <a:gd name="connsiteY2329" fmla="*/ 663441 h 2378784"/>
                  <a:gd name="connsiteX2330" fmla="*/ 1123137 w 2711228"/>
                  <a:gd name="connsiteY2330" fmla="*/ 664200 h 2378784"/>
                  <a:gd name="connsiteX2331" fmla="*/ 1123221 w 2711228"/>
                  <a:gd name="connsiteY2331" fmla="*/ 664200 h 2378784"/>
                  <a:gd name="connsiteX2332" fmla="*/ 1123474 w 2711228"/>
                  <a:gd name="connsiteY2332" fmla="*/ 664453 h 2378784"/>
                  <a:gd name="connsiteX2333" fmla="*/ 1123643 w 2711228"/>
                  <a:gd name="connsiteY2333" fmla="*/ 665128 h 2378784"/>
                  <a:gd name="connsiteX2334" fmla="*/ 1123221 w 2711228"/>
                  <a:gd name="connsiteY2334" fmla="*/ 666056 h 2378784"/>
                  <a:gd name="connsiteX2335" fmla="*/ 1123221 w 2711228"/>
                  <a:gd name="connsiteY2335" fmla="*/ 666056 h 2378784"/>
                  <a:gd name="connsiteX2336" fmla="*/ 1123474 w 2711228"/>
                  <a:gd name="connsiteY2336" fmla="*/ 666394 h 2378784"/>
                  <a:gd name="connsiteX2337" fmla="*/ 1124065 w 2711228"/>
                  <a:gd name="connsiteY2337" fmla="*/ 666394 h 2378784"/>
                  <a:gd name="connsiteX2338" fmla="*/ 1124571 w 2711228"/>
                  <a:gd name="connsiteY2338" fmla="*/ 666900 h 2378784"/>
                  <a:gd name="connsiteX2339" fmla="*/ 1125162 w 2711228"/>
                  <a:gd name="connsiteY2339" fmla="*/ 667322 h 2378784"/>
                  <a:gd name="connsiteX2340" fmla="*/ 1125162 w 2711228"/>
                  <a:gd name="connsiteY2340" fmla="*/ 668503 h 2378784"/>
                  <a:gd name="connsiteX2341" fmla="*/ 1125584 w 2711228"/>
                  <a:gd name="connsiteY2341" fmla="*/ 669685 h 2378784"/>
                  <a:gd name="connsiteX2342" fmla="*/ 1125416 w 2711228"/>
                  <a:gd name="connsiteY2342" fmla="*/ 670106 h 2378784"/>
                  <a:gd name="connsiteX2343" fmla="*/ 1125162 w 2711228"/>
                  <a:gd name="connsiteY2343" fmla="*/ 670359 h 2378784"/>
                  <a:gd name="connsiteX2344" fmla="*/ 1125162 w 2711228"/>
                  <a:gd name="connsiteY2344" fmla="*/ 670781 h 2378784"/>
                  <a:gd name="connsiteX2345" fmla="*/ 1125669 w 2711228"/>
                  <a:gd name="connsiteY2345" fmla="*/ 671119 h 2378784"/>
                  <a:gd name="connsiteX2346" fmla="*/ 1125669 w 2711228"/>
                  <a:gd name="connsiteY2346" fmla="*/ 671878 h 2378784"/>
                  <a:gd name="connsiteX2347" fmla="*/ 1125247 w 2711228"/>
                  <a:gd name="connsiteY2347" fmla="*/ 672131 h 2378784"/>
                  <a:gd name="connsiteX2348" fmla="*/ 1125247 w 2711228"/>
                  <a:gd name="connsiteY2348" fmla="*/ 672385 h 2378784"/>
                  <a:gd name="connsiteX2349" fmla="*/ 1125584 w 2711228"/>
                  <a:gd name="connsiteY2349" fmla="*/ 672638 h 2378784"/>
                  <a:gd name="connsiteX2350" fmla="*/ 1125584 w 2711228"/>
                  <a:gd name="connsiteY2350" fmla="*/ 673059 h 2378784"/>
                  <a:gd name="connsiteX2351" fmla="*/ 1125753 w 2711228"/>
                  <a:gd name="connsiteY2351" fmla="*/ 673650 h 2378784"/>
                  <a:gd name="connsiteX2352" fmla="*/ 1125753 w 2711228"/>
                  <a:gd name="connsiteY2352" fmla="*/ 674663 h 2378784"/>
                  <a:gd name="connsiteX2353" fmla="*/ 1126091 w 2711228"/>
                  <a:gd name="connsiteY2353" fmla="*/ 675422 h 2378784"/>
                  <a:gd name="connsiteX2354" fmla="*/ 1126260 w 2711228"/>
                  <a:gd name="connsiteY2354" fmla="*/ 675928 h 2378784"/>
                  <a:gd name="connsiteX2355" fmla="*/ 1125331 w 2711228"/>
                  <a:gd name="connsiteY2355" fmla="*/ 676688 h 2378784"/>
                  <a:gd name="connsiteX2356" fmla="*/ 1125331 w 2711228"/>
                  <a:gd name="connsiteY2356" fmla="*/ 677110 h 2378784"/>
                  <a:gd name="connsiteX2357" fmla="*/ 1125247 w 2711228"/>
                  <a:gd name="connsiteY2357" fmla="*/ 677110 h 2378784"/>
                  <a:gd name="connsiteX2358" fmla="*/ 1125247 w 2711228"/>
                  <a:gd name="connsiteY2358" fmla="*/ 677447 h 2378784"/>
                  <a:gd name="connsiteX2359" fmla="*/ 1126598 w 2711228"/>
                  <a:gd name="connsiteY2359" fmla="*/ 677953 h 2378784"/>
                  <a:gd name="connsiteX2360" fmla="*/ 1127357 w 2711228"/>
                  <a:gd name="connsiteY2360" fmla="*/ 678544 h 2378784"/>
                  <a:gd name="connsiteX2361" fmla="*/ 1128370 w 2711228"/>
                  <a:gd name="connsiteY2361" fmla="*/ 677953 h 2378784"/>
                  <a:gd name="connsiteX2362" fmla="*/ 1128539 w 2711228"/>
                  <a:gd name="connsiteY2362" fmla="*/ 677953 h 2378784"/>
                  <a:gd name="connsiteX2363" fmla="*/ 1126935 w 2711228"/>
                  <a:gd name="connsiteY2363" fmla="*/ 679219 h 2378784"/>
                  <a:gd name="connsiteX2364" fmla="*/ 1126682 w 2711228"/>
                  <a:gd name="connsiteY2364" fmla="*/ 680231 h 2378784"/>
                  <a:gd name="connsiteX2365" fmla="*/ 1127864 w 2711228"/>
                  <a:gd name="connsiteY2365" fmla="*/ 683522 h 2378784"/>
                  <a:gd name="connsiteX2366" fmla="*/ 1127695 w 2711228"/>
                  <a:gd name="connsiteY2366" fmla="*/ 684366 h 2378784"/>
                  <a:gd name="connsiteX2367" fmla="*/ 1128792 w 2711228"/>
                  <a:gd name="connsiteY2367" fmla="*/ 687488 h 2378784"/>
                  <a:gd name="connsiteX2368" fmla="*/ 1129552 w 2711228"/>
                  <a:gd name="connsiteY2368" fmla="*/ 687825 h 2378784"/>
                  <a:gd name="connsiteX2369" fmla="*/ 1129552 w 2711228"/>
                  <a:gd name="connsiteY2369" fmla="*/ 692044 h 2378784"/>
                  <a:gd name="connsiteX2370" fmla="*/ 1128623 w 2711228"/>
                  <a:gd name="connsiteY2370" fmla="*/ 696516 h 2378784"/>
                  <a:gd name="connsiteX2371" fmla="*/ 1129045 w 2711228"/>
                  <a:gd name="connsiteY2371" fmla="*/ 697781 h 2378784"/>
                  <a:gd name="connsiteX2372" fmla="*/ 1129721 w 2711228"/>
                  <a:gd name="connsiteY2372" fmla="*/ 700313 h 2378784"/>
                  <a:gd name="connsiteX2373" fmla="*/ 1130818 w 2711228"/>
                  <a:gd name="connsiteY2373" fmla="*/ 702000 h 2378784"/>
                  <a:gd name="connsiteX2374" fmla="*/ 1130818 w 2711228"/>
                  <a:gd name="connsiteY2374" fmla="*/ 702000 h 2378784"/>
                  <a:gd name="connsiteX2375" fmla="*/ 1130565 w 2711228"/>
                  <a:gd name="connsiteY2375" fmla="*/ 704194 h 2378784"/>
                  <a:gd name="connsiteX2376" fmla="*/ 1131240 w 2711228"/>
                  <a:gd name="connsiteY2376" fmla="*/ 705881 h 2378784"/>
                  <a:gd name="connsiteX2377" fmla="*/ 1131915 w 2711228"/>
                  <a:gd name="connsiteY2377" fmla="*/ 706556 h 2378784"/>
                  <a:gd name="connsiteX2378" fmla="*/ 1132084 w 2711228"/>
                  <a:gd name="connsiteY2378" fmla="*/ 709003 h 2378784"/>
                  <a:gd name="connsiteX2379" fmla="*/ 1132084 w 2711228"/>
                  <a:gd name="connsiteY2379" fmla="*/ 709172 h 2378784"/>
                  <a:gd name="connsiteX2380" fmla="*/ 1131071 w 2711228"/>
                  <a:gd name="connsiteY2380" fmla="*/ 710860 h 2378784"/>
                  <a:gd name="connsiteX2381" fmla="*/ 1131240 w 2711228"/>
                  <a:gd name="connsiteY2381" fmla="*/ 711366 h 2378784"/>
                  <a:gd name="connsiteX2382" fmla="*/ 1132169 w 2711228"/>
                  <a:gd name="connsiteY2382" fmla="*/ 711788 h 2378784"/>
                  <a:gd name="connsiteX2383" fmla="*/ 1132675 w 2711228"/>
                  <a:gd name="connsiteY2383" fmla="*/ 712969 h 2378784"/>
                  <a:gd name="connsiteX2384" fmla="*/ 1132929 w 2711228"/>
                  <a:gd name="connsiteY2384" fmla="*/ 714150 h 2378784"/>
                  <a:gd name="connsiteX2385" fmla="*/ 1133773 w 2711228"/>
                  <a:gd name="connsiteY2385" fmla="*/ 715163 h 2378784"/>
                  <a:gd name="connsiteX2386" fmla="*/ 1133773 w 2711228"/>
                  <a:gd name="connsiteY2386" fmla="*/ 717778 h 2378784"/>
                  <a:gd name="connsiteX2387" fmla="*/ 1133942 w 2711228"/>
                  <a:gd name="connsiteY2387" fmla="*/ 718369 h 2378784"/>
                  <a:gd name="connsiteX2388" fmla="*/ 1134701 w 2711228"/>
                  <a:gd name="connsiteY2388" fmla="*/ 718538 h 2378784"/>
                  <a:gd name="connsiteX2389" fmla="*/ 1134110 w 2711228"/>
                  <a:gd name="connsiteY2389" fmla="*/ 719297 h 2378784"/>
                  <a:gd name="connsiteX2390" fmla="*/ 1134279 w 2711228"/>
                  <a:gd name="connsiteY2390" fmla="*/ 719803 h 2378784"/>
                  <a:gd name="connsiteX2391" fmla="*/ 1134279 w 2711228"/>
                  <a:gd name="connsiteY2391" fmla="*/ 720900 h 2378784"/>
                  <a:gd name="connsiteX2392" fmla="*/ 1131831 w 2711228"/>
                  <a:gd name="connsiteY2392" fmla="*/ 723684 h 2378784"/>
                  <a:gd name="connsiteX2393" fmla="*/ 1131578 w 2711228"/>
                  <a:gd name="connsiteY2393" fmla="*/ 724866 h 2378784"/>
                  <a:gd name="connsiteX2394" fmla="*/ 1130312 w 2711228"/>
                  <a:gd name="connsiteY2394" fmla="*/ 731953 h 2378784"/>
                  <a:gd name="connsiteX2395" fmla="*/ 1129468 w 2711228"/>
                  <a:gd name="connsiteY2395" fmla="*/ 736594 h 2378784"/>
                  <a:gd name="connsiteX2396" fmla="*/ 1126598 w 2711228"/>
                  <a:gd name="connsiteY2396" fmla="*/ 746635 h 2378784"/>
                  <a:gd name="connsiteX2397" fmla="*/ 1124234 w 2711228"/>
                  <a:gd name="connsiteY2397" fmla="*/ 753975 h 2378784"/>
                  <a:gd name="connsiteX2398" fmla="*/ 1123980 w 2711228"/>
                  <a:gd name="connsiteY2398" fmla="*/ 756928 h 2378784"/>
                  <a:gd name="connsiteX2399" fmla="*/ 1124318 w 2711228"/>
                  <a:gd name="connsiteY2399" fmla="*/ 758110 h 2378784"/>
                  <a:gd name="connsiteX2400" fmla="*/ 1123221 w 2711228"/>
                  <a:gd name="connsiteY2400" fmla="*/ 759291 h 2378784"/>
                  <a:gd name="connsiteX2401" fmla="*/ 1122039 w 2711228"/>
                  <a:gd name="connsiteY2401" fmla="*/ 760388 h 2378784"/>
                  <a:gd name="connsiteX2402" fmla="*/ 1122208 w 2711228"/>
                  <a:gd name="connsiteY2402" fmla="*/ 760725 h 2378784"/>
                  <a:gd name="connsiteX2403" fmla="*/ 1120520 w 2711228"/>
                  <a:gd name="connsiteY2403" fmla="*/ 762244 h 2378784"/>
                  <a:gd name="connsiteX2404" fmla="*/ 1120097 w 2711228"/>
                  <a:gd name="connsiteY2404" fmla="*/ 764016 h 2378784"/>
                  <a:gd name="connsiteX2405" fmla="*/ 1118578 w 2711228"/>
                  <a:gd name="connsiteY2405" fmla="*/ 765028 h 2378784"/>
                  <a:gd name="connsiteX2406" fmla="*/ 1118747 w 2711228"/>
                  <a:gd name="connsiteY2406" fmla="*/ 765450 h 2378784"/>
                  <a:gd name="connsiteX2407" fmla="*/ 1117059 w 2711228"/>
                  <a:gd name="connsiteY2407" fmla="*/ 766884 h 2378784"/>
                  <a:gd name="connsiteX2408" fmla="*/ 1115539 w 2711228"/>
                  <a:gd name="connsiteY2408" fmla="*/ 772959 h 2378784"/>
                  <a:gd name="connsiteX2409" fmla="*/ 1114948 w 2711228"/>
                  <a:gd name="connsiteY2409" fmla="*/ 775660 h 2378784"/>
                  <a:gd name="connsiteX2410" fmla="*/ 1114695 w 2711228"/>
                  <a:gd name="connsiteY2410" fmla="*/ 776503 h 2378784"/>
                  <a:gd name="connsiteX2411" fmla="*/ 1113598 w 2711228"/>
                  <a:gd name="connsiteY2411" fmla="*/ 777263 h 2378784"/>
                  <a:gd name="connsiteX2412" fmla="*/ 1113851 w 2711228"/>
                  <a:gd name="connsiteY2412" fmla="*/ 777769 h 2378784"/>
                  <a:gd name="connsiteX2413" fmla="*/ 1114611 w 2711228"/>
                  <a:gd name="connsiteY2413" fmla="*/ 777769 h 2378784"/>
                  <a:gd name="connsiteX2414" fmla="*/ 1114864 w 2711228"/>
                  <a:gd name="connsiteY2414" fmla="*/ 782663 h 2378784"/>
                  <a:gd name="connsiteX2415" fmla="*/ 1113260 w 2711228"/>
                  <a:gd name="connsiteY2415" fmla="*/ 788906 h 2378784"/>
                  <a:gd name="connsiteX2416" fmla="*/ 1109799 w 2711228"/>
                  <a:gd name="connsiteY2416" fmla="*/ 800972 h 2378784"/>
                  <a:gd name="connsiteX2417" fmla="*/ 1109630 w 2711228"/>
                  <a:gd name="connsiteY2417" fmla="*/ 805275 h 2378784"/>
                  <a:gd name="connsiteX2418" fmla="*/ 1107857 w 2711228"/>
                  <a:gd name="connsiteY2418" fmla="*/ 807806 h 2378784"/>
                  <a:gd name="connsiteX2419" fmla="*/ 1106085 w 2711228"/>
                  <a:gd name="connsiteY2419" fmla="*/ 812194 h 2378784"/>
                  <a:gd name="connsiteX2420" fmla="*/ 1106085 w 2711228"/>
                  <a:gd name="connsiteY2420" fmla="*/ 812194 h 2378784"/>
                  <a:gd name="connsiteX2421" fmla="*/ 1105916 w 2711228"/>
                  <a:gd name="connsiteY2421" fmla="*/ 814388 h 2378784"/>
                  <a:gd name="connsiteX2422" fmla="*/ 1104396 w 2711228"/>
                  <a:gd name="connsiteY2422" fmla="*/ 817425 h 2378784"/>
                  <a:gd name="connsiteX2423" fmla="*/ 1102877 w 2711228"/>
                  <a:gd name="connsiteY2423" fmla="*/ 820041 h 2378784"/>
                  <a:gd name="connsiteX2424" fmla="*/ 1103215 w 2711228"/>
                  <a:gd name="connsiteY2424" fmla="*/ 821813 h 2378784"/>
                  <a:gd name="connsiteX2425" fmla="*/ 1103215 w 2711228"/>
                  <a:gd name="connsiteY2425" fmla="*/ 822825 h 2378784"/>
                  <a:gd name="connsiteX2426" fmla="*/ 1102539 w 2711228"/>
                  <a:gd name="connsiteY2426" fmla="*/ 824175 h 2378784"/>
                  <a:gd name="connsiteX2427" fmla="*/ 1101948 w 2711228"/>
                  <a:gd name="connsiteY2427" fmla="*/ 826538 h 2378784"/>
                  <a:gd name="connsiteX2428" fmla="*/ 1100682 w 2711228"/>
                  <a:gd name="connsiteY2428" fmla="*/ 829322 h 2378784"/>
                  <a:gd name="connsiteX2429" fmla="*/ 1099838 w 2711228"/>
                  <a:gd name="connsiteY2429" fmla="*/ 830250 h 2378784"/>
                  <a:gd name="connsiteX2430" fmla="*/ 1098234 w 2711228"/>
                  <a:gd name="connsiteY2430" fmla="*/ 829828 h 2378784"/>
                  <a:gd name="connsiteX2431" fmla="*/ 1095955 w 2711228"/>
                  <a:gd name="connsiteY2431" fmla="*/ 828563 h 2378784"/>
                  <a:gd name="connsiteX2432" fmla="*/ 1089793 w 2711228"/>
                  <a:gd name="connsiteY2432" fmla="*/ 841472 h 2378784"/>
                  <a:gd name="connsiteX2433" fmla="*/ 1089286 w 2711228"/>
                  <a:gd name="connsiteY2433" fmla="*/ 842147 h 2378784"/>
                  <a:gd name="connsiteX2434" fmla="*/ 1089286 w 2711228"/>
                  <a:gd name="connsiteY2434" fmla="*/ 842738 h 2378784"/>
                  <a:gd name="connsiteX2435" fmla="*/ 1089455 w 2711228"/>
                  <a:gd name="connsiteY2435" fmla="*/ 842991 h 2378784"/>
                  <a:gd name="connsiteX2436" fmla="*/ 1089033 w 2711228"/>
                  <a:gd name="connsiteY2436" fmla="*/ 843919 h 2378784"/>
                  <a:gd name="connsiteX2437" fmla="*/ 1089033 w 2711228"/>
                  <a:gd name="connsiteY2437" fmla="*/ 844678 h 2378784"/>
                  <a:gd name="connsiteX2438" fmla="*/ 1086247 w 2711228"/>
                  <a:gd name="connsiteY2438" fmla="*/ 846788 h 2378784"/>
                  <a:gd name="connsiteX2439" fmla="*/ 1083715 w 2711228"/>
                  <a:gd name="connsiteY2439" fmla="*/ 848222 h 2378784"/>
                  <a:gd name="connsiteX2440" fmla="*/ 1083546 w 2711228"/>
                  <a:gd name="connsiteY2440" fmla="*/ 847716 h 2378784"/>
                  <a:gd name="connsiteX2441" fmla="*/ 1083884 w 2711228"/>
                  <a:gd name="connsiteY2441" fmla="*/ 847378 h 2378784"/>
                  <a:gd name="connsiteX2442" fmla="*/ 1083884 w 2711228"/>
                  <a:gd name="connsiteY2442" fmla="*/ 846957 h 2378784"/>
                  <a:gd name="connsiteX2443" fmla="*/ 1083546 w 2711228"/>
                  <a:gd name="connsiteY2443" fmla="*/ 846788 h 2378784"/>
                  <a:gd name="connsiteX2444" fmla="*/ 1084137 w 2711228"/>
                  <a:gd name="connsiteY2444" fmla="*/ 846028 h 2378784"/>
                  <a:gd name="connsiteX2445" fmla="*/ 1083968 w 2711228"/>
                  <a:gd name="connsiteY2445" fmla="*/ 845607 h 2378784"/>
                  <a:gd name="connsiteX2446" fmla="*/ 1083293 w 2711228"/>
                  <a:gd name="connsiteY2446" fmla="*/ 844678 h 2378784"/>
                  <a:gd name="connsiteX2447" fmla="*/ 1082702 w 2711228"/>
                  <a:gd name="connsiteY2447" fmla="*/ 844256 h 2378784"/>
                  <a:gd name="connsiteX2448" fmla="*/ 1082449 w 2711228"/>
                  <a:gd name="connsiteY2448" fmla="*/ 844425 h 2378784"/>
                  <a:gd name="connsiteX2449" fmla="*/ 1081858 w 2711228"/>
                  <a:gd name="connsiteY2449" fmla="*/ 844425 h 2378784"/>
                  <a:gd name="connsiteX2450" fmla="*/ 1080507 w 2711228"/>
                  <a:gd name="connsiteY2450" fmla="*/ 844256 h 2378784"/>
                  <a:gd name="connsiteX2451" fmla="*/ 1079156 w 2711228"/>
                  <a:gd name="connsiteY2451" fmla="*/ 844256 h 2378784"/>
                  <a:gd name="connsiteX2452" fmla="*/ 1078734 w 2711228"/>
                  <a:gd name="connsiteY2452" fmla="*/ 844425 h 2378784"/>
                  <a:gd name="connsiteX2453" fmla="*/ 1078566 w 2711228"/>
                  <a:gd name="connsiteY2453" fmla="*/ 844425 h 2378784"/>
                  <a:gd name="connsiteX2454" fmla="*/ 1078566 w 2711228"/>
                  <a:gd name="connsiteY2454" fmla="*/ 844003 h 2378784"/>
                  <a:gd name="connsiteX2455" fmla="*/ 1078819 w 2711228"/>
                  <a:gd name="connsiteY2455" fmla="*/ 843581 h 2378784"/>
                  <a:gd name="connsiteX2456" fmla="*/ 1079072 w 2711228"/>
                  <a:gd name="connsiteY2456" fmla="*/ 843328 h 2378784"/>
                  <a:gd name="connsiteX2457" fmla="*/ 1079072 w 2711228"/>
                  <a:gd name="connsiteY2457" fmla="*/ 842906 h 2378784"/>
                  <a:gd name="connsiteX2458" fmla="*/ 1078819 w 2711228"/>
                  <a:gd name="connsiteY2458" fmla="*/ 841810 h 2378784"/>
                  <a:gd name="connsiteX2459" fmla="*/ 1078819 w 2711228"/>
                  <a:gd name="connsiteY2459" fmla="*/ 841556 h 2378784"/>
                  <a:gd name="connsiteX2460" fmla="*/ 1079410 w 2711228"/>
                  <a:gd name="connsiteY2460" fmla="*/ 840628 h 2378784"/>
                  <a:gd name="connsiteX2461" fmla="*/ 1079410 w 2711228"/>
                  <a:gd name="connsiteY2461" fmla="*/ 839785 h 2378784"/>
                  <a:gd name="connsiteX2462" fmla="*/ 1079156 w 2711228"/>
                  <a:gd name="connsiteY2462" fmla="*/ 839278 h 2378784"/>
                  <a:gd name="connsiteX2463" fmla="*/ 1078228 w 2711228"/>
                  <a:gd name="connsiteY2463" fmla="*/ 837675 h 2378784"/>
                  <a:gd name="connsiteX2464" fmla="*/ 1078228 w 2711228"/>
                  <a:gd name="connsiteY2464" fmla="*/ 837085 h 2378784"/>
                  <a:gd name="connsiteX2465" fmla="*/ 1078397 w 2711228"/>
                  <a:gd name="connsiteY2465" fmla="*/ 836831 h 2378784"/>
                  <a:gd name="connsiteX2466" fmla="*/ 1078988 w 2711228"/>
                  <a:gd name="connsiteY2466" fmla="*/ 836157 h 2378784"/>
                  <a:gd name="connsiteX2467" fmla="*/ 1079156 w 2711228"/>
                  <a:gd name="connsiteY2467" fmla="*/ 835650 h 2378784"/>
                  <a:gd name="connsiteX2468" fmla="*/ 1079156 w 2711228"/>
                  <a:gd name="connsiteY2468" fmla="*/ 835144 h 2378784"/>
                  <a:gd name="connsiteX2469" fmla="*/ 1079410 w 2711228"/>
                  <a:gd name="connsiteY2469" fmla="*/ 834807 h 2378784"/>
                  <a:gd name="connsiteX2470" fmla="*/ 1079410 w 2711228"/>
                  <a:gd name="connsiteY2470" fmla="*/ 834300 h 2378784"/>
                  <a:gd name="connsiteX2471" fmla="*/ 1079832 w 2711228"/>
                  <a:gd name="connsiteY2471" fmla="*/ 833710 h 2378784"/>
                  <a:gd name="connsiteX2472" fmla="*/ 1080507 w 2711228"/>
                  <a:gd name="connsiteY2472" fmla="*/ 832528 h 2378784"/>
                  <a:gd name="connsiteX2473" fmla="*/ 1080676 w 2711228"/>
                  <a:gd name="connsiteY2473" fmla="*/ 832528 h 2378784"/>
                  <a:gd name="connsiteX2474" fmla="*/ 1080676 w 2711228"/>
                  <a:gd name="connsiteY2474" fmla="*/ 832106 h 2378784"/>
                  <a:gd name="connsiteX2475" fmla="*/ 1081013 w 2711228"/>
                  <a:gd name="connsiteY2475" fmla="*/ 831685 h 2378784"/>
                  <a:gd name="connsiteX2476" fmla="*/ 1081351 w 2711228"/>
                  <a:gd name="connsiteY2476" fmla="*/ 831516 h 2378784"/>
                  <a:gd name="connsiteX2477" fmla="*/ 1082280 w 2711228"/>
                  <a:gd name="connsiteY2477" fmla="*/ 829491 h 2378784"/>
                  <a:gd name="connsiteX2478" fmla="*/ 1082786 w 2711228"/>
                  <a:gd name="connsiteY2478" fmla="*/ 828900 h 2378784"/>
                  <a:gd name="connsiteX2479" fmla="*/ 1085065 w 2711228"/>
                  <a:gd name="connsiteY2479" fmla="*/ 826285 h 2378784"/>
                  <a:gd name="connsiteX2480" fmla="*/ 1085656 w 2711228"/>
                  <a:gd name="connsiteY2480" fmla="*/ 825019 h 2378784"/>
                  <a:gd name="connsiteX2481" fmla="*/ 1085487 w 2711228"/>
                  <a:gd name="connsiteY2481" fmla="*/ 824007 h 2378784"/>
                  <a:gd name="connsiteX2482" fmla="*/ 1085234 w 2711228"/>
                  <a:gd name="connsiteY2482" fmla="*/ 823416 h 2378784"/>
                  <a:gd name="connsiteX2483" fmla="*/ 1081520 w 2711228"/>
                  <a:gd name="connsiteY2483" fmla="*/ 830250 h 2378784"/>
                  <a:gd name="connsiteX2484" fmla="*/ 1075527 w 2711228"/>
                  <a:gd name="connsiteY2484" fmla="*/ 842147 h 2378784"/>
                  <a:gd name="connsiteX2485" fmla="*/ 1074682 w 2711228"/>
                  <a:gd name="connsiteY2485" fmla="*/ 842991 h 2378784"/>
                  <a:gd name="connsiteX2486" fmla="*/ 1073838 w 2711228"/>
                  <a:gd name="connsiteY2486" fmla="*/ 845522 h 2378784"/>
                  <a:gd name="connsiteX2487" fmla="*/ 1072150 w 2711228"/>
                  <a:gd name="connsiteY2487" fmla="*/ 848053 h 2378784"/>
                  <a:gd name="connsiteX2488" fmla="*/ 1070377 w 2711228"/>
                  <a:gd name="connsiteY2488" fmla="*/ 851006 h 2378784"/>
                  <a:gd name="connsiteX2489" fmla="*/ 1070377 w 2711228"/>
                  <a:gd name="connsiteY2489" fmla="*/ 851175 h 2378784"/>
                  <a:gd name="connsiteX2490" fmla="*/ 1070715 w 2711228"/>
                  <a:gd name="connsiteY2490" fmla="*/ 852272 h 2378784"/>
                  <a:gd name="connsiteX2491" fmla="*/ 1072994 w 2711228"/>
                  <a:gd name="connsiteY2491" fmla="*/ 853791 h 2378784"/>
                  <a:gd name="connsiteX2492" fmla="*/ 1075358 w 2711228"/>
                  <a:gd name="connsiteY2492" fmla="*/ 855056 h 2378784"/>
                  <a:gd name="connsiteX2493" fmla="*/ 1076708 w 2711228"/>
                  <a:gd name="connsiteY2493" fmla="*/ 856069 h 2378784"/>
                  <a:gd name="connsiteX2494" fmla="*/ 1078481 w 2711228"/>
                  <a:gd name="connsiteY2494" fmla="*/ 858010 h 2378784"/>
                  <a:gd name="connsiteX2495" fmla="*/ 1079663 w 2711228"/>
                  <a:gd name="connsiteY2495" fmla="*/ 858516 h 2378784"/>
                  <a:gd name="connsiteX2496" fmla="*/ 1080591 w 2711228"/>
                  <a:gd name="connsiteY2496" fmla="*/ 859191 h 2378784"/>
                  <a:gd name="connsiteX2497" fmla="*/ 1081013 w 2711228"/>
                  <a:gd name="connsiteY2497" fmla="*/ 861300 h 2378784"/>
                  <a:gd name="connsiteX2498" fmla="*/ 1081013 w 2711228"/>
                  <a:gd name="connsiteY2498" fmla="*/ 862313 h 2378784"/>
                  <a:gd name="connsiteX2499" fmla="*/ 1080676 w 2711228"/>
                  <a:gd name="connsiteY2499" fmla="*/ 863916 h 2378784"/>
                  <a:gd name="connsiteX2500" fmla="*/ 1080170 w 2711228"/>
                  <a:gd name="connsiteY2500" fmla="*/ 863916 h 2378784"/>
                  <a:gd name="connsiteX2501" fmla="*/ 1080001 w 2711228"/>
                  <a:gd name="connsiteY2501" fmla="*/ 863747 h 2378784"/>
                  <a:gd name="connsiteX2502" fmla="*/ 1080170 w 2711228"/>
                  <a:gd name="connsiteY2502" fmla="*/ 863241 h 2378784"/>
                  <a:gd name="connsiteX2503" fmla="*/ 1080338 w 2711228"/>
                  <a:gd name="connsiteY2503" fmla="*/ 862313 h 2378784"/>
                  <a:gd name="connsiteX2504" fmla="*/ 1080338 w 2711228"/>
                  <a:gd name="connsiteY2504" fmla="*/ 861806 h 2378784"/>
                  <a:gd name="connsiteX2505" fmla="*/ 1080001 w 2711228"/>
                  <a:gd name="connsiteY2505" fmla="*/ 861806 h 2378784"/>
                  <a:gd name="connsiteX2506" fmla="*/ 1080001 w 2711228"/>
                  <a:gd name="connsiteY2506" fmla="*/ 861975 h 2378784"/>
                  <a:gd name="connsiteX2507" fmla="*/ 1080170 w 2711228"/>
                  <a:gd name="connsiteY2507" fmla="*/ 862144 h 2378784"/>
                  <a:gd name="connsiteX2508" fmla="*/ 1080170 w 2711228"/>
                  <a:gd name="connsiteY2508" fmla="*/ 862313 h 2378784"/>
                  <a:gd name="connsiteX2509" fmla="*/ 1079663 w 2711228"/>
                  <a:gd name="connsiteY2509" fmla="*/ 863663 h 2378784"/>
                  <a:gd name="connsiteX2510" fmla="*/ 1079663 w 2711228"/>
                  <a:gd name="connsiteY2510" fmla="*/ 864506 h 2378784"/>
                  <a:gd name="connsiteX2511" fmla="*/ 1080338 w 2711228"/>
                  <a:gd name="connsiteY2511" fmla="*/ 864760 h 2378784"/>
                  <a:gd name="connsiteX2512" fmla="*/ 1080001 w 2711228"/>
                  <a:gd name="connsiteY2512" fmla="*/ 866194 h 2378784"/>
                  <a:gd name="connsiteX2513" fmla="*/ 1079072 w 2711228"/>
                  <a:gd name="connsiteY2513" fmla="*/ 867797 h 2378784"/>
                  <a:gd name="connsiteX2514" fmla="*/ 1078481 w 2711228"/>
                  <a:gd name="connsiteY2514" fmla="*/ 871003 h 2378784"/>
                  <a:gd name="connsiteX2515" fmla="*/ 1077806 w 2711228"/>
                  <a:gd name="connsiteY2515" fmla="*/ 873197 h 2378784"/>
                  <a:gd name="connsiteX2516" fmla="*/ 1076624 w 2711228"/>
                  <a:gd name="connsiteY2516" fmla="*/ 874716 h 2378784"/>
                  <a:gd name="connsiteX2517" fmla="*/ 1076033 w 2711228"/>
                  <a:gd name="connsiteY2517" fmla="*/ 875138 h 2378784"/>
                  <a:gd name="connsiteX2518" fmla="*/ 1071137 w 2711228"/>
                  <a:gd name="connsiteY2518" fmla="*/ 881635 h 2378784"/>
                  <a:gd name="connsiteX2519" fmla="*/ 1070799 w 2711228"/>
                  <a:gd name="connsiteY2519" fmla="*/ 882225 h 2378784"/>
                  <a:gd name="connsiteX2520" fmla="*/ 1068267 w 2711228"/>
                  <a:gd name="connsiteY2520" fmla="*/ 886782 h 2378784"/>
                  <a:gd name="connsiteX2521" fmla="*/ 1064468 w 2711228"/>
                  <a:gd name="connsiteY2521" fmla="*/ 891422 h 2378784"/>
                  <a:gd name="connsiteX2522" fmla="*/ 1064300 w 2711228"/>
                  <a:gd name="connsiteY2522" fmla="*/ 892857 h 2378784"/>
                  <a:gd name="connsiteX2523" fmla="*/ 1062780 w 2711228"/>
                  <a:gd name="connsiteY2523" fmla="*/ 894375 h 2378784"/>
                  <a:gd name="connsiteX2524" fmla="*/ 1061767 w 2711228"/>
                  <a:gd name="connsiteY2524" fmla="*/ 895472 h 2378784"/>
                  <a:gd name="connsiteX2525" fmla="*/ 1058137 w 2711228"/>
                  <a:gd name="connsiteY2525" fmla="*/ 899185 h 2378784"/>
                  <a:gd name="connsiteX2526" fmla="*/ 1057377 w 2711228"/>
                  <a:gd name="connsiteY2526" fmla="*/ 900534 h 2378784"/>
                  <a:gd name="connsiteX2527" fmla="*/ 1056618 w 2711228"/>
                  <a:gd name="connsiteY2527" fmla="*/ 901041 h 2378784"/>
                  <a:gd name="connsiteX2528" fmla="*/ 1054423 w 2711228"/>
                  <a:gd name="connsiteY2528" fmla="*/ 903319 h 2378784"/>
                  <a:gd name="connsiteX2529" fmla="*/ 1052988 w 2711228"/>
                  <a:gd name="connsiteY2529" fmla="*/ 905091 h 2378784"/>
                  <a:gd name="connsiteX2530" fmla="*/ 1050624 w 2711228"/>
                  <a:gd name="connsiteY2530" fmla="*/ 907116 h 2378784"/>
                  <a:gd name="connsiteX2531" fmla="*/ 1049780 w 2711228"/>
                  <a:gd name="connsiteY2531" fmla="*/ 907285 h 2378784"/>
                  <a:gd name="connsiteX2532" fmla="*/ 1048683 w 2711228"/>
                  <a:gd name="connsiteY2532" fmla="*/ 908044 h 2378784"/>
                  <a:gd name="connsiteX2533" fmla="*/ 1048261 w 2711228"/>
                  <a:gd name="connsiteY2533" fmla="*/ 908635 h 2378784"/>
                  <a:gd name="connsiteX2534" fmla="*/ 1046826 w 2711228"/>
                  <a:gd name="connsiteY2534" fmla="*/ 909900 h 2378784"/>
                  <a:gd name="connsiteX2535" fmla="*/ 1046235 w 2711228"/>
                  <a:gd name="connsiteY2535" fmla="*/ 910069 h 2378784"/>
                  <a:gd name="connsiteX2536" fmla="*/ 1045390 w 2711228"/>
                  <a:gd name="connsiteY2536" fmla="*/ 910744 h 2378784"/>
                  <a:gd name="connsiteX2537" fmla="*/ 1043618 w 2711228"/>
                  <a:gd name="connsiteY2537" fmla="*/ 912684 h 2378784"/>
                  <a:gd name="connsiteX2538" fmla="*/ 1043365 w 2711228"/>
                  <a:gd name="connsiteY2538" fmla="*/ 913191 h 2378784"/>
                  <a:gd name="connsiteX2539" fmla="*/ 1042689 w 2711228"/>
                  <a:gd name="connsiteY2539" fmla="*/ 913950 h 2378784"/>
                  <a:gd name="connsiteX2540" fmla="*/ 1042267 w 2711228"/>
                  <a:gd name="connsiteY2540" fmla="*/ 914119 h 2378784"/>
                  <a:gd name="connsiteX2541" fmla="*/ 1041676 w 2711228"/>
                  <a:gd name="connsiteY2541" fmla="*/ 914625 h 2378784"/>
                  <a:gd name="connsiteX2542" fmla="*/ 1041507 w 2711228"/>
                  <a:gd name="connsiteY2542" fmla="*/ 915047 h 2378784"/>
                  <a:gd name="connsiteX2543" fmla="*/ 1041170 w 2711228"/>
                  <a:gd name="connsiteY2543" fmla="*/ 915722 h 2378784"/>
                  <a:gd name="connsiteX2544" fmla="*/ 1040326 w 2711228"/>
                  <a:gd name="connsiteY2544" fmla="*/ 916313 h 2378784"/>
                  <a:gd name="connsiteX2545" fmla="*/ 1039228 w 2711228"/>
                  <a:gd name="connsiteY2545" fmla="*/ 917325 h 2378784"/>
                  <a:gd name="connsiteX2546" fmla="*/ 1038553 w 2711228"/>
                  <a:gd name="connsiteY2546" fmla="*/ 917578 h 2378784"/>
                  <a:gd name="connsiteX2547" fmla="*/ 1038384 w 2711228"/>
                  <a:gd name="connsiteY2547" fmla="*/ 917747 h 2378784"/>
                  <a:gd name="connsiteX2548" fmla="*/ 1037709 w 2711228"/>
                  <a:gd name="connsiteY2548" fmla="*/ 918928 h 2378784"/>
                  <a:gd name="connsiteX2549" fmla="*/ 1036949 w 2711228"/>
                  <a:gd name="connsiteY2549" fmla="*/ 919097 h 2378784"/>
                  <a:gd name="connsiteX2550" fmla="*/ 1036443 w 2711228"/>
                  <a:gd name="connsiteY2550" fmla="*/ 919856 h 2378784"/>
                  <a:gd name="connsiteX2551" fmla="*/ 1036189 w 2711228"/>
                  <a:gd name="connsiteY2551" fmla="*/ 920785 h 2378784"/>
                  <a:gd name="connsiteX2552" fmla="*/ 1035598 w 2711228"/>
                  <a:gd name="connsiteY2552" fmla="*/ 921460 h 2378784"/>
                  <a:gd name="connsiteX2553" fmla="*/ 1035008 w 2711228"/>
                  <a:gd name="connsiteY2553" fmla="*/ 922303 h 2378784"/>
                  <a:gd name="connsiteX2554" fmla="*/ 1032981 w 2711228"/>
                  <a:gd name="connsiteY2554" fmla="*/ 923822 h 2378784"/>
                  <a:gd name="connsiteX2555" fmla="*/ 1030280 w 2711228"/>
                  <a:gd name="connsiteY2555" fmla="*/ 925341 h 2378784"/>
                  <a:gd name="connsiteX2556" fmla="*/ 1029774 w 2711228"/>
                  <a:gd name="connsiteY2556" fmla="*/ 925763 h 2378784"/>
                  <a:gd name="connsiteX2557" fmla="*/ 1029352 w 2711228"/>
                  <a:gd name="connsiteY2557" fmla="*/ 926353 h 2378784"/>
                  <a:gd name="connsiteX2558" fmla="*/ 1028170 w 2711228"/>
                  <a:gd name="connsiteY2558" fmla="*/ 926607 h 2378784"/>
                  <a:gd name="connsiteX2559" fmla="*/ 1027410 w 2711228"/>
                  <a:gd name="connsiteY2559" fmla="*/ 927113 h 2378784"/>
                  <a:gd name="connsiteX2560" fmla="*/ 1026735 w 2711228"/>
                  <a:gd name="connsiteY2560" fmla="*/ 927788 h 2378784"/>
                  <a:gd name="connsiteX2561" fmla="*/ 1025469 w 2711228"/>
                  <a:gd name="connsiteY2561" fmla="*/ 928716 h 2378784"/>
                  <a:gd name="connsiteX2562" fmla="*/ 1025637 w 2711228"/>
                  <a:gd name="connsiteY2562" fmla="*/ 929138 h 2378784"/>
                  <a:gd name="connsiteX2563" fmla="*/ 1020151 w 2711228"/>
                  <a:gd name="connsiteY2563" fmla="*/ 933610 h 2378784"/>
                  <a:gd name="connsiteX2564" fmla="*/ 1019813 w 2711228"/>
                  <a:gd name="connsiteY2564" fmla="*/ 933610 h 2378784"/>
                  <a:gd name="connsiteX2565" fmla="*/ 1019475 w 2711228"/>
                  <a:gd name="connsiteY2565" fmla="*/ 933863 h 2378784"/>
                  <a:gd name="connsiteX2566" fmla="*/ 1019475 w 2711228"/>
                  <a:gd name="connsiteY2566" fmla="*/ 934284 h 2378784"/>
                  <a:gd name="connsiteX2567" fmla="*/ 1016352 w 2711228"/>
                  <a:gd name="connsiteY2567" fmla="*/ 936647 h 2378784"/>
                  <a:gd name="connsiteX2568" fmla="*/ 1015761 w 2711228"/>
                  <a:gd name="connsiteY2568" fmla="*/ 937069 h 2378784"/>
                  <a:gd name="connsiteX2569" fmla="*/ 1015423 w 2711228"/>
                  <a:gd name="connsiteY2569" fmla="*/ 937828 h 2378784"/>
                  <a:gd name="connsiteX2570" fmla="*/ 1013735 w 2711228"/>
                  <a:gd name="connsiteY2570" fmla="*/ 939094 h 2378784"/>
                  <a:gd name="connsiteX2571" fmla="*/ 1013397 w 2711228"/>
                  <a:gd name="connsiteY2571" fmla="*/ 939769 h 2378784"/>
                  <a:gd name="connsiteX2572" fmla="*/ 1011794 w 2711228"/>
                  <a:gd name="connsiteY2572" fmla="*/ 941035 h 2378784"/>
                  <a:gd name="connsiteX2573" fmla="*/ 1011794 w 2711228"/>
                  <a:gd name="connsiteY2573" fmla="*/ 941456 h 2378784"/>
                  <a:gd name="connsiteX2574" fmla="*/ 1012300 w 2711228"/>
                  <a:gd name="connsiteY2574" fmla="*/ 942132 h 2378784"/>
                  <a:gd name="connsiteX2575" fmla="*/ 1012047 w 2711228"/>
                  <a:gd name="connsiteY2575" fmla="*/ 942300 h 2378784"/>
                  <a:gd name="connsiteX2576" fmla="*/ 1011371 w 2711228"/>
                  <a:gd name="connsiteY2576" fmla="*/ 941541 h 2378784"/>
                  <a:gd name="connsiteX2577" fmla="*/ 1009936 w 2711228"/>
                  <a:gd name="connsiteY2577" fmla="*/ 942891 h 2378784"/>
                  <a:gd name="connsiteX2578" fmla="*/ 1009767 w 2711228"/>
                  <a:gd name="connsiteY2578" fmla="*/ 942722 h 2378784"/>
                  <a:gd name="connsiteX2579" fmla="*/ 1009599 w 2711228"/>
                  <a:gd name="connsiteY2579" fmla="*/ 942722 h 2378784"/>
                  <a:gd name="connsiteX2580" fmla="*/ 1009345 w 2711228"/>
                  <a:gd name="connsiteY2580" fmla="*/ 942975 h 2378784"/>
                  <a:gd name="connsiteX2581" fmla="*/ 1009514 w 2711228"/>
                  <a:gd name="connsiteY2581" fmla="*/ 943313 h 2378784"/>
                  <a:gd name="connsiteX2582" fmla="*/ 1009514 w 2711228"/>
                  <a:gd name="connsiteY2582" fmla="*/ 943566 h 2378784"/>
                  <a:gd name="connsiteX2583" fmla="*/ 1009261 w 2711228"/>
                  <a:gd name="connsiteY2583" fmla="*/ 943566 h 2378784"/>
                  <a:gd name="connsiteX2584" fmla="*/ 1009008 w 2711228"/>
                  <a:gd name="connsiteY2584" fmla="*/ 943397 h 2378784"/>
                  <a:gd name="connsiteX2585" fmla="*/ 1008755 w 2711228"/>
                  <a:gd name="connsiteY2585" fmla="*/ 943650 h 2378784"/>
                  <a:gd name="connsiteX2586" fmla="*/ 1009008 w 2711228"/>
                  <a:gd name="connsiteY2586" fmla="*/ 944156 h 2378784"/>
                  <a:gd name="connsiteX2587" fmla="*/ 1008839 w 2711228"/>
                  <a:gd name="connsiteY2587" fmla="*/ 944156 h 2378784"/>
                  <a:gd name="connsiteX2588" fmla="*/ 1008586 w 2711228"/>
                  <a:gd name="connsiteY2588" fmla="*/ 943819 h 2378784"/>
                  <a:gd name="connsiteX2589" fmla="*/ 1007657 w 2711228"/>
                  <a:gd name="connsiteY2589" fmla="*/ 944578 h 2378784"/>
                  <a:gd name="connsiteX2590" fmla="*/ 1007151 w 2711228"/>
                  <a:gd name="connsiteY2590" fmla="*/ 944747 h 2378784"/>
                  <a:gd name="connsiteX2591" fmla="*/ 1005378 w 2711228"/>
                  <a:gd name="connsiteY2591" fmla="*/ 946013 h 2378784"/>
                  <a:gd name="connsiteX2592" fmla="*/ 1000229 w 2711228"/>
                  <a:gd name="connsiteY2592" fmla="*/ 950316 h 2378784"/>
                  <a:gd name="connsiteX2593" fmla="*/ 999300 w 2711228"/>
                  <a:gd name="connsiteY2593" fmla="*/ 951075 h 2378784"/>
                  <a:gd name="connsiteX2594" fmla="*/ 996683 w 2711228"/>
                  <a:gd name="connsiteY2594" fmla="*/ 952678 h 2378784"/>
                  <a:gd name="connsiteX2595" fmla="*/ 994573 w 2711228"/>
                  <a:gd name="connsiteY2595" fmla="*/ 953438 h 2378784"/>
                  <a:gd name="connsiteX2596" fmla="*/ 994151 w 2711228"/>
                  <a:gd name="connsiteY2596" fmla="*/ 953944 h 2378784"/>
                  <a:gd name="connsiteX2597" fmla="*/ 993813 w 2711228"/>
                  <a:gd name="connsiteY2597" fmla="*/ 954703 h 2378784"/>
                  <a:gd name="connsiteX2598" fmla="*/ 993476 w 2711228"/>
                  <a:gd name="connsiteY2598" fmla="*/ 954703 h 2378784"/>
                  <a:gd name="connsiteX2599" fmla="*/ 992800 w 2711228"/>
                  <a:gd name="connsiteY2599" fmla="*/ 955463 h 2378784"/>
                  <a:gd name="connsiteX2600" fmla="*/ 992463 w 2711228"/>
                  <a:gd name="connsiteY2600" fmla="*/ 955969 h 2378784"/>
                  <a:gd name="connsiteX2601" fmla="*/ 992294 w 2711228"/>
                  <a:gd name="connsiteY2601" fmla="*/ 956391 h 2378784"/>
                  <a:gd name="connsiteX2602" fmla="*/ 992294 w 2711228"/>
                  <a:gd name="connsiteY2602" fmla="*/ 957066 h 2378784"/>
                  <a:gd name="connsiteX2603" fmla="*/ 989508 w 2711228"/>
                  <a:gd name="connsiteY2603" fmla="*/ 960019 h 2378784"/>
                  <a:gd name="connsiteX2604" fmla="*/ 988157 w 2711228"/>
                  <a:gd name="connsiteY2604" fmla="*/ 961369 h 2378784"/>
                  <a:gd name="connsiteX2605" fmla="*/ 985625 w 2711228"/>
                  <a:gd name="connsiteY2605" fmla="*/ 961706 h 2378784"/>
                  <a:gd name="connsiteX2606" fmla="*/ 980982 w 2711228"/>
                  <a:gd name="connsiteY2606" fmla="*/ 964575 h 2378784"/>
                  <a:gd name="connsiteX2607" fmla="*/ 980645 w 2711228"/>
                  <a:gd name="connsiteY2607" fmla="*/ 965841 h 2378784"/>
                  <a:gd name="connsiteX2608" fmla="*/ 978956 w 2711228"/>
                  <a:gd name="connsiteY2608" fmla="*/ 966432 h 2378784"/>
                  <a:gd name="connsiteX2609" fmla="*/ 977943 w 2711228"/>
                  <a:gd name="connsiteY2609" fmla="*/ 968288 h 2378784"/>
                  <a:gd name="connsiteX2610" fmla="*/ 970261 w 2711228"/>
                  <a:gd name="connsiteY2610" fmla="*/ 975375 h 2378784"/>
                  <a:gd name="connsiteX2611" fmla="*/ 966969 w 2711228"/>
                  <a:gd name="connsiteY2611" fmla="*/ 975375 h 2378784"/>
                  <a:gd name="connsiteX2612" fmla="*/ 964606 w 2711228"/>
                  <a:gd name="connsiteY2612" fmla="*/ 976978 h 2378784"/>
                  <a:gd name="connsiteX2613" fmla="*/ 964353 w 2711228"/>
                  <a:gd name="connsiteY2613" fmla="*/ 977147 h 2378784"/>
                  <a:gd name="connsiteX2614" fmla="*/ 959119 w 2711228"/>
                  <a:gd name="connsiteY2614" fmla="*/ 979763 h 2378784"/>
                  <a:gd name="connsiteX2615" fmla="*/ 960385 w 2711228"/>
                  <a:gd name="connsiteY2615" fmla="*/ 981535 h 2378784"/>
                  <a:gd name="connsiteX2616" fmla="*/ 959710 w 2711228"/>
                  <a:gd name="connsiteY2616" fmla="*/ 982041 h 2378784"/>
                  <a:gd name="connsiteX2617" fmla="*/ 958190 w 2711228"/>
                  <a:gd name="connsiteY2617" fmla="*/ 981366 h 2378784"/>
                  <a:gd name="connsiteX2618" fmla="*/ 956586 w 2711228"/>
                  <a:gd name="connsiteY2618" fmla="*/ 982294 h 2378784"/>
                  <a:gd name="connsiteX2619" fmla="*/ 955320 w 2711228"/>
                  <a:gd name="connsiteY2619" fmla="*/ 983053 h 2378784"/>
                  <a:gd name="connsiteX2620" fmla="*/ 954814 w 2711228"/>
                  <a:gd name="connsiteY2620" fmla="*/ 984235 h 2378784"/>
                  <a:gd name="connsiteX2621" fmla="*/ 955320 w 2711228"/>
                  <a:gd name="connsiteY2621" fmla="*/ 985416 h 2378784"/>
                  <a:gd name="connsiteX2622" fmla="*/ 954307 w 2711228"/>
                  <a:gd name="connsiteY2622" fmla="*/ 986260 h 2378784"/>
                  <a:gd name="connsiteX2623" fmla="*/ 950593 w 2711228"/>
                  <a:gd name="connsiteY2623" fmla="*/ 989550 h 2378784"/>
                  <a:gd name="connsiteX2624" fmla="*/ 949918 w 2711228"/>
                  <a:gd name="connsiteY2624" fmla="*/ 990056 h 2378784"/>
                  <a:gd name="connsiteX2625" fmla="*/ 949496 w 2711228"/>
                  <a:gd name="connsiteY2625" fmla="*/ 989550 h 2378784"/>
                  <a:gd name="connsiteX2626" fmla="*/ 948145 w 2711228"/>
                  <a:gd name="connsiteY2626" fmla="*/ 989888 h 2378784"/>
                  <a:gd name="connsiteX2627" fmla="*/ 947976 w 2711228"/>
                  <a:gd name="connsiteY2627" fmla="*/ 990141 h 2378784"/>
                  <a:gd name="connsiteX2628" fmla="*/ 947132 w 2711228"/>
                  <a:gd name="connsiteY2628" fmla="*/ 991322 h 2378784"/>
                  <a:gd name="connsiteX2629" fmla="*/ 945950 w 2711228"/>
                  <a:gd name="connsiteY2629" fmla="*/ 991575 h 2378784"/>
                  <a:gd name="connsiteX2630" fmla="*/ 944937 w 2711228"/>
                  <a:gd name="connsiteY2630" fmla="*/ 993178 h 2378784"/>
                  <a:gd name="connsiteX2631" fmla="*/ 939788 w 2711228"/>
                  <a:gd name="connsiteY2631" fmla="*/ 996553 h 2378784"/>
                  <a:gd name="connsiteX2632" fmla="*/ 938184 w 2711228"/>
                  <a:gd name="connsiteY2632" fmla="*/ 997060 h 2378784"/>
                  <a:gd name="connsiteX2633" fmla="*/ 936411 w 2711228"/>
                  <a:gd name="connsiteY2633" fmla="*/ 996722 h 2378784"/>
                  <a:gd name="connsiteX2634" fmla="*/ 934470 w 2711228"/>
                  <a:gd name="connsiteY2634" fmla="*/ 996891 h 2378784"/>
                  <a:gd name="connsiteX2635" fmla="*/ 929658 w 2711228"/>
                  <a:gd name="connsiteY2635" fmla="*/ 999085 h 2378784"/>
                  <a:gd name="connsiteX2636" fmla="*/ 929236 w 2711228"/>
                  <a:gd name="connsiteY2636" fmla="*/ 998832 h 2378784"/>
                  <a:gd name="connsiteX2637" fmla="*/ 928476 w 2711228"/>
                  <a:gd name="connsiteY2637" fmla="*/ 998832 h 2378784"/>
                  <a:gd name="connsiteX2638" fmla="*/ 928645 w 2711228"/>
                  <a:gd name="connsiteY2638" fmla="*/ 999253 h 2378784"/>
                  <a:gd name="connsiteX2639" fmla="*/ 928814 w 2711228"/>
                  <a:gd name="connsiteY2639" fmla="*/ 1000013 h 2378784"/>
                  <a:gd name="connsiteX2640" fmla="*/ 928645 w 2711228"/>
                  <a:gd name="connsiteY2640" fmla="*/ 1000519 h 2378784"/>
                  <a:gd name="connsiteX2641" fmla="*/ 928223 w 2711228"/>
                  <a:gd name="connsiteY2641" fmla="*/ 1000519 h 2378784"/>
                  <a:gd name="connsiteX2642" fmla="*/ 927716 w 2711228"/>
                  <a:gd name="connsiteY2642" fmla="*/ 999928 h 2378784"/>
                  <a:gd name="connsiteX2643" fmla="*/ 927210 w 2711228"/>
                  <a:gd name="connsiteY2643" fmla="*/ 999591 h 2378784"/>
                  <a:gd name="connsiteX2644" fmla="*/ 927210 w 2711228"/>
                  <a:gd name="connsiteY2644" fmla="*/ 1000435 h 2378784"/>
                  <a:gd name="connsiteX2645" fmla="*/ 927885 w 2711228"/>
                  <a:gd name="connsiteY2645" fmla="*/ 1000941 h 2378784"/>
                  <a:gd name="connsiteX2646" fmla="*/ 928054 w 2711228"/>
                  <a:gd name="connsiteY2646" fmla="*/ 1001784 h 2378784"/>
                  <a:gd name="connsiteX2647" fmla="*/ 927632 w 2711228"/>
                  <a:gd name="connsiteY2647" fmla="*/ 1003050 h 2378784"/>
                  <a:gd name="connsiteX2648" fmla="*/ 926619 w 2711228"/>
                  <a:gd name="connsiteY2648" fmla="*/ 1003810 h 2378784"/>
                  <a:gd name="connsiteX2649" fmla="*/ 925606 w 2711228"/>
                  <a:gd name="connsiteY2649" fmla="*/ 1004063 h 2378784"/>
                  <a:gd name="connsiteX2650" fmla="*/ 925269 w 2711228"/>
                  <a:gd name="connsiteY2650" fmla="*/ 1003641 h 2378784"/>
                  <a:gd name="connsiteX2651" fmla="*/ 924340 w 2711228"/>
                  <a:gd name="connsiteY2651" fmla="*/ 1002628 h 2378784"/>
                  <a:gd name="connsiteX2652" fmla="*/ 923833 w 2711228"/>
                  <a:gd name="connsiteY2652" fmla="*/ 1002628 h 2378784"/>
                  <a:gd name="connsiteX2653" fmla="*/ 924087 w 2711228"/>
                  <a:gd name="connsiteY2653" fmla="*/ 1002966 h 2378784"/>
                  <a:gd name="connsiteX2654" fmla="*/ 924762 w 2711228"/>
                  <a:gd name="connsiteY2654" fmla="*/ 1003810 h 2378784"/>
                  <a:gd name="connsiteX2655" fmla="*/ 924593 w 2711228"/>
                  <a:gd name="connsiteY2655" fmla="*/ 1004063 h 2378784"/>
                  <a:gd name="connsiteX2656" fmla="*/ 924087 w 2711228"/>
                  <a:gd name="connsiteY2656" fmla="*/ 1004231 h 2378784"/>
                  <a:gd name="connsiteX2657" fmla="*/ 923074 w 2711228"/>
                  <a:gd name="connsiteY2657" fmla="*/ 1003219 h 2378784"/>
                  <a:gd name="connsiteX2658" fmla="*/ 922989 w 2711228"/>
                  <a:gd name="connsiteY2658" fmla="*/ 1003219 h 2378784"/>
                  <a:gd name="connsiteX2659" fmla="*/ 922989 w 2711228"/>
                  <a:gd name="connsiteY2659" fmla="*/ 1003472 h 2378784"/>
                  <a:gd name="connsiteX2660" fmla="*/ 923242 w 2711228"/>
                  <a:gd name="connsiteY2660" fmla="*/ 1003894 h 2378784"/>
                  <a:gd name="connsiteX2661" fmla="*/ 923074 w 2711228"/>
                  <a:gd name="connsiteY2661" fmla="*/ 1004653 h 2378784"/>
                  <a:gd name="connsiteX2662" fmla="*/ 923074 w 2711228"/>
                  <a:gd name="connsiteY2662" fmla="*/ 1005413 h 2378784"/>
                  <a:gd name="connsiteX2663" fmla="*/ 922399 w 2711228"/>
                  <a:gd name="connsiteY2663" fmla="*/ 1006172 h 2378784"/>
                  <a:gd name="connsiteX2664" fmla="*/ 921892 w 2711228"/>
                  <a:gd name="connsiteY2664" fmla="*/ 1006510 h 2378784"/>
                  <a:gd name="connsiteX2665" fmla="*/ 921385 w 2711228"/>
                  <a:gd name="connsiteY2665" fmla="*/ 1006510 h 2378784"/>
                  <a:gd name="connsiteX2666" fmla="*/ 920541 w 2711228"/>
                  <a:gd name="connsiteY2666" fmla="*/ 1005750 h 2378784"/>
                  <a:gd name="connsiteX2667" fmla="*/ 920541 w 2711228"/>
                  <a:gd name="connsiteY2667" fmla="*/ 1005750 h 2378784"/>
                  <a:gd name="connsiteX2668" fmla="*/ 920541 w 2711228"/>
                  <a:gd name="connsiteY2668" fmla="*/ 1006088 h 2378784"/>
                  <a:gd name="connsiteX2669" fmla="*/ 921132 w 2711228"/>
                  <a:gd name="connsiteY2669" fmla="*/ 1006932 h 2378784"/>
                  <a:gd name="connsiteX2670" fmla="*/ 920879 w 2711228"/>
                  <a:gd name="connsiteY2670" fmla="*/ 1007860 h 2378784"/>
                  <a:gd name="connsiteX2671" fmla="*/ 920541 w 2711228"/>
                  <a:gd name="connsiteY2671" fmla="*/ 1008366 h 2378784"/>
                  <a:gd name="connsiteX2672" fmla="*/ 919950 w 2711228"/>
                  <a:gd name="connsiteY2672" fmla="*/ 1008366 h 2378784"/>
                  <a:gd name="connsiteX2673" fmla="*/ 919359 w 2711228"/>
                  <a:gd name="connsiteY2673" fmla="*/ 1009463 h 2378784"/>
                  <a:gd name="connsiteX2674" fmla="*/ 918347 w 2711228"/>
                  <a:gd name="connsiteY2674" fmla="*/ 1010306 h 2378784"/>
                  <a:gd name="connsiteX2675" fmla="*/ 917334 w 2711228"/>
                  <a:gd name="connsiteY2675" fmla="*/ 1010560 h 2378784"/>
                  <a:gd name="connsiteX2676" fmla="*/ 915308 w 2711228"/>
                  <a:gd name="connsiteY2676" fmla="*/ 1010982 h 2378784"/>
                  <a:gd name="connsiteX2677" fmla="*/ 914295 w 2711228"/>
                  <a:gd name="connsiteY2677" fmla="*/ 1010982 h 2378784"/>
                  <a:gd name="connsiteX2678" fmla="*/ 912606 w 2711228"/>
                  <a:gd name="connsiteY2678" fmla="*/ 1011235 h 2378784"/>
                  <a:gd name="connsiteX2679" fmla="*/ 912353 w 2711228"/>
                  <a:gd name="connsiteY2679" fmla="*/ 1010982 h 2378784"/>
                  <a:gd name="connsiteX2680" fmla="*/ 911847 w 2711228"/>
                  <a:gd name="connsiteY2680" fmla="*/ 1009547 h 2378784"/>
                  <a:gd name="connsiteX2681" fmla="*/ 911847 w 2711228"/>
                  <a:gd name="connsiteY2681" fmla="*/ 1009294 h 2378784"/>
                  <a:gd name="connsiteX2682" fmla="*/ 911171 w 2711228"/>
                  <a:gd name="connsiteY2682" fmla="*/ 1009547 h 2378784"/>
                  <a:gd name="connsiteX2683" fmla="*/ 911171 w 2711228"/>
                  <a:gd name="connsiteY2683" fmla="*/ 1009716 h 2378784"/>
                  <a:gd name="connsiteX2684" fmla="*/ 911678 w 2711228"/>
                  <a:gd name="connsiteY2684" fmla="*/ 1011150 h 2378784"/>
                  <a:gd name="connsiteX2685" fmla="*/ 908554 w 2711228"/>
                  <a:gd name="connsiteY2685" fmla="*/ 1014019 h 2378784"/>
                  <a:gd name="connsiteX2686" fmla="*/ 907879 w 2711228"/>
                  <a:gd name="connsiteY2686" fmla="*/ 1014525 h 2378784"/>
                  <a:gd name="connsiteX2687" fmla="*/ 904756 w 2711228"/>
                  <a:gd name="connsiteY2687" fmla="*/ 1015453 h 2378784"/>
                  <a:gd name="connsiteX2688" fmla="*/ 902814 w 2711228"/>
                  <a:gd name="connsiteY2688" fmla="*/ 1014610 h 2378784"/>
                  <a:gd name="connsiteX2689" fmla="*/ 901126 w 2711228"/>
                  <a:gd name="connsiteY2689" fmla="*/ 1015791 h 2378784"/>
                  <a:gd name="connsiteX2690" fmla="*/ 895724 w 2711228"/>
                  <a:gd name="connsiteY2690" fmla="*/ 1016466 h 2378784"/>
                  <a:gd name="connsiteX2691" fmla="*/ 895217 w 2711228"/>
                  <a:gd name="connsiteY2691" fmla="*/ 1015538 h 2378784"/>
                  <a:gd name="connsiteX2692" fmla="*/ 894795 w 2711228"/>
                  <a:gd name="connsiteY2692" fmla="*/ 1015538 h 2378784"/>
                  <a:gd name="connsiteX2693" fmla="*/ 894542 w 2711228"/>
                  <a:gd name="connsiteY2693" fmla="*/ 1016213 h 2378784"/>
                  <a:gd name="connsiteX2694" fmla="*/ 893107 w 2711228"/>
                  <a:gd name="connsiteY2694" fmla="*/ 1016381 h 2378784"/>
                  <a:gd name="connsiteX2695" fmla="*/ 892093 w 2711228"/>
                  <a:gd name="connsiteY2695" fmla="*/ 1015369 h 2378784"/>
                  <a:gd name="connsiteX2696" fmla="*/ 891334 w 2711228"/>
                  <a:gd name="connsiteY2696" fmla="*/ 1015538 h 2378784"/>
                  <a:gd name="connsiteX2697" fmla="*/ 890321 w 2711228"/>
                  <a:gd name="connsiteY2697" fmla="*/ 1015707 h 2378784"/>
                  <a:gd name="connsiteX2698" fmla="*/ 889899 w 2711228"/>
                  <a:gd name="connsiteY2698" fmla="*/ 1016128 h 2378784"/>
                  <a:gd name="connsiteX2699" fmla="*/ 889730 w 2711228"/>
                  <a:gd name="connsiteY2699" fmla="*/ 1016297 h 2378784"/>
                  <a:gd name="connsiteX2700" fmla="*/ 889223 w 2711228"/>
                  <a:gd name="connsiteY2700" fmla="*/ 1017647 h 2378784"/>
                  <a:gd name="connsiteX2701" fmla="*/ 889561 w 2711228"/>
                  <a:gd name="connsiteY2701" fmla="*/ 1018744 h 2378784"/>
                  <a:gd name="connsiteX2702" fmla="*/ 884749 w 2711228"/>
                  <a:gd name="connsiteY2702" fmla="*/ 1023722 h 2378784"/>
                  <a:gd name="connsiteX2703" fmla="*/ 883483 w 2711228"/>
                  <a:gd name="connsiteY2703" fmla="*/ 1024903 h 2378784"/>
                  <a:gd name="connsiteX2704" fmla="*/ 880613 w 2711228"/>
                  <a:gd name="connsiteY2704" fmla="*/ 1026760 h 2378784"/>
                  <a:gd name="connsiteX2705" fmla="*/ 879347 w 2711228"/>
                  <a:gd name="connsiteY2705" fmla="*/ 1027097 h 2378784"/>
                  <a:gd name="connsiteX2706" fmla="*/ 875802 w 2711228"/>
                  <a:gd name="connsiteY2706" fmla="*/ 1029628 h 2378784"/>
                  <a:gd name="connsiteX2707" fmla="*/ 874789 w 2711228"/>
                  <a:gd name="connsiteY2707" fmla="*/ 1031063 h 2378784"/>
                  <a:gd name="connsiteX2708" fmla="*/ 872931 w 2711228"/>
                  <a:gd name="connsiteY2708" fmla="*/ 1033678 h 2378784"/>
                  <a:gd name="connsiteX2709" fmla="*/ 869386 w 2711228"/>
                  <a:gd name="connsiteY2709" fmla="*/ 1036463 h 2378784"/>
                  <a:gd name="connsiteX2710" fmla="*/ 866347 w 2711228"/>
                  <a:gd name="connsiteY2710" fmla="*/ 1037981 h 2378784"/>
                  <a:gd name="connsiteX2711" fmla="*/ 864152 w 2711228"/>
                  <a:gd name="connsiteY2711" fmla="*/ 1041019 h 2378784"/>
                  <a:gd name="connsiteX2712" fmla="*/ 862717 w 2711228"/>
                  <a:gd name="connsiteY2712" fmla="*/ 1041525 h 2378784"/>
                  <a:gd name="connsiteX2713" fmla="*/ 861789 w 2711228"/>
                  <a:gd name="connsiteY2713" fmla="*/ 1042285 h 2378784"/>
                  <a:gd name="connsiteX2714" fmla="*/ 858159 w 2711228"/>
                  <a:gd name="connsiteY2714" fmla="*/ 1045491 h 2378784"/>
                  <a:gd name="connsiteX2715" fmla="*/ 857399 w 2711228"/>
                  <a:gd name="connsiteY2715" fmla="*/ 1044732 h 2378784"/>
                  <a:gd name="connsiteX2716" fmla="*/ 852588 w 2711228"/>
                  <a:gd name="connsiteY2716" fmla="*/ 1039669 h 2378784"/>
                  <a:gd name="connsiteX2717" fmla="*/ 846003 w 2711228"/>
                  <a:gd name="connsiteY2717" fmla="*/ 1039416 h 2378784"/>
                  <a:gd name="connsiteX2718" fmla="*/ 842711 w 2711228"/>
                  <a:gd name="connsiteY2718" fmla="*/ 1042622 h 2378784"/>
                  <a:gd name="connsiteX2719" fmla="*/ 842120 w 2711228"/>
                  <a:gd name="connsiteY2719" fmla="*/ 1042032 h 2378784"/>
                  <a:gd name="connsiteX2720" fmla="*/ 831906 w 2711228"/>
                  <a:gd name="connsiteY2720" fmla="*/ 1043803 h 2378784"/>
                  <a:gd name="connsiteX2721" fmla="*/ 831146 w 2711228"/>
                  <a:gd name="connsiteY2721" fmla="*/ 1042960 h 2378784"/>
                  <a:gd name="connsiteX2722" fmla="*/ 828783 w 2711228"/>
                  <a:gd name="connsiteY2722" fmla="*/ 1042960 h 2378784"/>
                  <a:gd name="connsiteX2723" fmla="*/ 828107 w 2711228"/>
                  <a:gd name="connsiteY2723" fmla="*/ 1043888 h 2378784"/>
                  <a:gd name="connsiteX2724" fmla="*/ 827094 w 2711228"/>
                  <a:gd name="connsiteY2724" fmla="*/ 1044816 h 2378784"/>
                  <a:gd name="connsiteX2725" fmla="*/ 826503 w 2711228"/>
                  <a:gd name="connsiteY2725" fmla="*/ 1045322 h 2378784"/>
                  <a:gd name="connsiteX2726" fmla="*/ 825575 w 2711228"/>
                  <a:gd name="connsiteY2726" fmla="*/ 1046081 h 2378784"/>
                  <a:gd name="connsiteX2727" fmla="*/ 825575 w 2711228"/>
                  <a:gd name="connsiteY2727" fmla="*/ 1052410 h 2378784"/>
                  <a:gd name="connsiteX2728" fmla="*/ 824731 w 2711228"/>
                  <a:gd name="connsiteY2728" fmla="*/ 1053169 h 2378784"/>
                  <a:gd name="connsiteX2729" fmla="*/ 825491 w 2711228"/>
                  <a:gd name="connsiteY2729" fmla="*/ 1053169 h 2378784"/>
                  <a:gd name="connsiteX2730" fmla="*/ 825491 w 2711228"/>
                  <a:gd name="connsiteY2730" fmla="*/ 1054013 h 2378784"/>
                  <a:gd name="connsiteX2731" fmla="*/ 824562 w 2711228"/>
                  <a:gd name="connsiteY2731" fmla="*/ 1054013 h 2378784"/>
                  <a:gd name="connsiteX2732" fmla="*/ 824562 w 2711228"/>
                  <a:gd name="connsiteY2732" fmla="*/ 1053338 h 2378784"/>
                  <a:gd name="connsiteX2733" fmla="*/ 821354 w 2711228"/>
                  <a:gd name="connsiteY2733" fmla="*/ 1056544 h 2378784"/>
                  <a:gd name="connsiteX2734" fmla="*/ 820932 w 2711228"/>
                  <a:gd name="connsiteY2734" fmla="*/ 1056797 h 2378784"/>
                  <a:gd name="connsiteX2735" fmla="*/ 820257 w 2711228"/>
                  <a:gd name="connsiteY2735" fmla="*/ 1056966 h 2378784"/>
                  <a:gd name="connsiteX2736" fmla="*/ 819413 w 2711228"/>
                  <a:gd name="connsiteY2736" fmla="*/ 1056966 h 2378784"/>
                  <a:gd name="connsiteX2737" fmla="*/ 818062 w 2711228"/>
                  <a:gd name="connsiteY2737" fmla="*/ 1056291 h 2378784"/>
                  <a:gd name="connsiteX2738" fmla="*/ 815614 w 2711228"/>
                  <a:gd name="connsiteY2738" fmla="*/ 1054435 h 2378784"/>
                  <a:gd name="connsiteX2739" fmla="*/ 814854 w 2711228"/>
                  <a:gd name="connsiteY2739" fmla="*/ 1053591 h 2378784"/>
                  <a:gd name="connsiteX2740" fmla="*/ 814432 w 2711228"/>
                  <a:gd name="connsiteY2740" fmla="*/ 1054013 h 2378784"/>
                  <a:gd name="connsiteX2741" fmla="*/ 813504 w 2711228"/>
                  <a:gd name="connsiteY2741" fmla="*/ 1053422 h 2378784"/>
                  <a:gd name="connsiteX2742" fmla="*/ 813504 w 2711228"/>
                  <a:gd name="connsiteY2742" fmla="*/ 1053591 h 2378784"/>
                  <a:gd name="connsiteX2743" fmla="*/ 813250 w 2711228"/>
                  <a:gd name="connsiteY2743" fmla="*/ 1053591 h 2378784"/>
                  <a:gd name="connsiteX2744" fmla="*/ 813250 w 2711228"/>
                  <a:gd name="connsiteY2744" fmla="*/ 1054097 h 2378784"/>
                  <a:gd name="connsiteX2745" fmla="*/ 813757 w 2711228"/>
                  <a:gd name="connsiteY2745" fmla="*/ 1054519 h 2378784"/>
                  <a:gd name="connsiteX2746" fmla="*/ 813504 w 2711228"/>
                  <a:gd name="connsiteY2746" fmla="*/ 1054772 h 2378784"/>
                  <a:gd name="connsiteX2747" fmla="*/ 813335 w 2711228"/>
                  <a:gd name="connsiteY2747" fmla="*/ 1054941 h 2378784"/>
                  <a:gd name="connsiteX2748" fmla="*/ 812744 w 2711228"/>
                  <a:gd name="connsiteY2748" fmla="*/ 1055447 h 2378784"/>
                  <a:gd name="connsiteX2749" fmla="*/ 811731 w 2711228"/>
                  <a:gd name="connsiteY2749" fmla="*/ 1056460 h 2378784"/>
                  <a:gd name="connsiteX2750" fmla="*/ 808439 w 2711228"/>
                  <a:gd name="connsiteY2750" fmla="*/ 1058147 h 2378784"/>
                  <a:gd name="connsiteX2751" fmla="*/ 807848 w 2711228"/>
                  <a:gd name="connsiteY2751" fmla="*/ 1058653 h 2378784"/>
                  <a:gd name="connsiteX2752" fmla="*/ 807679 w 2711228"/>
                  <a:gd name="connsiteY2752" fmla="*/ 1059160 h 2378784"/>
                  <a:gd name="connsiteX2753" fmla="*/ 807679 w 2711228"/>
                  <a:gd name="connsiteY2753" fmla="*/ 1059835 h 2378784"/>
                  <a:gd name="connsiteX2754" fmla="*/ 807932 w 2711228"/>
                  <a:gd name="connsiteY2754" fmla="*/ 1060594 h 2378784"/>
                  <a:gd name="connsiteX2755" fmla="*/ 808523 w 2711228"/>
                  <a:gd name="connsiteY2755" fmla="*/ 1061269 h 2378784"/>
                  <a:gd name="connsiteX2756" fmla="*/ 808608 w 2711228"/>
                  <a:gd name="connsiteY2756" fmla="*/ 1061269 h 2378784"/>
                  <a:gd name="connsiteX2757" fmla="*/ 808776 w 2711228"/>
                  <a:gd name="connsiteY2757" fmla="*/ 1061438 h 2378784"/>
                  <a:gd name="connsiteX2758" fmla="*/ 809114 w 2711228"/>
                  <a:gd name="connsiteY2758" fmla="*/ 1061691 h 2378784"/>
                  <a:gd name="connsiteX2759" fmla="*/ 809114 w 2711228"/>
                  <a:gd name="connsiteY2759" fmla="*/ 1061860 h 2378784"/>
                  <a:gd name="connsiteX2760" fmla="*/ 809367 w 2711228"/>
                  <a:gd name="connsiteY2760" fmla="*/ 1062028 h 2378784"/>
                  <a:gd name="connsiteX2761" fmla="*/ 809958 w 2711228"/>
                  <a:gd name="connsiteY2761" fmla="*/ 1062450 h 2378784"/>
                  <a:gd name="connsiteX2762" fmla="*/ 810718 w 2711228"/>
                  <a:gd name="connsiteY2762" fmla="*/ 1062619 h 2378784"/>
                  <a:gd name="connsiteX2763" fmla="*/ 810211 w 2711228"/>
                  <a:gd name="connsiteY2763" fmla="*/ 1063378 h 2378784"/>
                  <a:gd name="connsiteX2764" fmla="*/ 810043 w 2711228"/>
                  <a:gd name="connsiteY2764" fmla="*/ 1063632 h 2378784"/>
                  <a:gd name="connsiteX2765" fmla="*/ 807763 w 2711228"/>
                  <a:gd name="connsiteY2765" fmla="*/ 1061944 h 2378784"/>
                  <a:gd name="connsiteX2766" fmla="*/ 806075 w 2711228"/>
                  <a:gd name="connsiteY2766" fmla="*/ 1059497 h 2378784"/>
                  <a:gd name="connsiteX2767" fmla="*/ 805906 w 2711228"/>
                  <a:gd name="connsiteY2767" fmla="*/ 1059497 h 2378784"/>
                  <a:gd name="connsiteX2768" fmla="*/ 805906 w 2711228"/>
                  <a:gd name="connsiteY2768" fmla="*/ 1059750 h 2378784"/>
                  <a:gd name="connsiteX2769" fmla="*/ 807595 w 2711228"/>
                  <a:gd name="connsiteY2769" fmla="*/ 1062197 h 2378784"/>
                  <a:gd name="connsiteX2770" fmla="*/ 808439 w 2711228"/>
                  <a:gd name="connsiteY2770" fmla="*/ 1064897 h 2378784"/>
                  <a:gd name="connsiteX2771" fmla="*/ 808861 w 2711228"/>
                  <a:gd name="connsiteY2771" fmla="*/ 1067007 h 2378784"/>
                  <a:gd name="connsiteX2772" fmla="*/ 809199 w 2711228"/>
                  <a:gd name="connsiteY2772" fmla="*/ 1068863 h 2378784"/>
                  <a:gd name="connsiteX2773" fmla="*/ 809199 w 2711228"/>
                  <a:gd name="connsiteY2773" fmla="*/ 1069285 h 2378784"/>
                  <a:gd name="connsiteX2774" fmla="*/ 808861 w 2711228"/>
                  <a:gd name="connsiteY2774" fmla="*/ 1069707 h 2378784"/>
                  <a:gd name="connsiteX2775" fmla="*/ 807088 w 2711228"/>
                  <a:gd name="connsiteY2775" fmla="*/ 1070972 h 2378784"/>
                  <a:gd name="connsiteX2776" fmla="*/ 807088 w 2711228"/>
                  <a:gd name="connsiteY2776" fmla="*/ 1071985 h 2378784"/>
                  <a:gd name="connsiteX2777" fmla="*/ 810296 w 2711228"/>
                  <a:gd name="connsiteY2777" fmla="*/ 1072491 h 2378784"/>
                  <a:gd name="connsiteX2778" fmla="*/ 811900 w 2711228"/>
                  <a:gd name="connsiteY2778" fmla="*/ 1072660 h 2378784"/>
                  <a:gd name="connsiteX2779" fmla="*/ 812237 w 2711228"/>
                  <a:gd name="connsiteY2779" fmla="*/ 1072491 h 2378784"/>
                  <a:gd name="connsiteX2780" fmla="*/ 812406 w 2711228"/>
                  <a:gd name="connsiteY2780" fmla="*/ 1072660 h 2378784"/>
                  <a:gd name="connsiteX2781" fmla="*/ 812069 w 2711228"/>
                  <a:gd name="connsiteY2781" fmla="*/ 1072828 h 2378784"/>
                  <a:gd name="connsiteX2782" fmla="*/ 812069 w 2711228"/>
                  <a:gd name="connsiteY2782" fmla="*/ 1072997 h 2378784"/>
                  <a:gd name="connsiteX2783" fmla="*/ 808354 w 2711228"/>
                  <a:gd name="connsiteY2783" fmla="*/ 1074853 h 2378784"/>
                  <a:gd name="connsiteX2784" fmla="*/ 808017 w 2711228"/>
                  <a:gd name="connsiteY2784" fmla="*/ 1075613 h 2378784"/>
                  <a:gd name="connsiteX2785" fmla="*/ 808017 w 2711228"/>
                  <a:gd name="connsiteY2785" fmla="*/ 1076372 h 2378784"/>
                  <a:gd name="connsiteX2786" fmla="*/ 806750 w 2711228"/>
                  <a:gd name="connsiteY2786" fmla="*/ 1078229 h 2378784"/>
                  <a:gd name="connsiteX2787" fmla="*/ 806159 w 2711228"/>
                  <a:gd name="connsiteY2787" fmla="*/ 1077722 h 2378784"/>
                  <a:gd name="connsiteX2788" fmla="*/ 805315 w 2711228"/>
                  <a:gd name="connsiteY2788" fmla="*/ 1078903 h 2378784"/>
                  <a:gd name="connsiteX2789" fmla="*/ 805315 w 2711228"/>
                  <a:gd name="connsiteY2789" fmla="*/ 1082785 h 2378784"/>
                  <a:gd name="connsiteX2790" fmla="*/ 804978 w 2711228"/>
                  <a:gd name="connsiteY2790" fmla="*/ 1082785 h 2378784"/>
                  <a:gd name="connsiteX2791" fmla="*/ 804809 w 2711228"/>
                  <a:gd name="connsiteY2791" fmla="*/ 1083122 h 2378784"/>
                  <a:gd name="connsiteX2792" fmla="*/ 804809 w 2711228"/>
                  <a:gd name="connsiteY2792" fmla="*/ 1083544 h 2378784"/>
                  <a:gd name="connsiteX2793" fmla="*/ 804978 w 2711228"/>
                  <a:gd name="connsiteY2793" fmla="*/ 1083966 h 2378784"/>
                  <a:gd name="connsiteX2794" fmla="*/ 804809 w 2711228"/>
                  <a:gd name="connsiteY2794" fmla="*/ 1084304 h 2378784"/>
                  <a:gd name="connsiteX2795" fmla="*/ 804471 w 2711228"/>
                  <a:gd name="connsiteY2795" fmla="*/ 1084304 h 2378784"/>
                  <a:gd name="connsiteX2796" fmla="*/ 804218 w 2711228"/>
                  <a:gd name="connsiteY2796" fmla="*/ 1084472 h 2378784"/>
                  <a:gd name="connsiteX2797" fmla="*/ 804049 w 2711228"/>
                  <a:gd name="connsiteY2797" fmla="*/ 1084641 h 2378784"/>
                  <a:gd name="connsiteX2798" fmla="*/ 804049 w 2711228"/>
                  <a:gd name="connsiteY2798" fmla="*/ 1084978 h 2378784"/>
                  <a:gd name="connsiteX2799" fmla="*/ 803796 w 2711228"/>
                  <a:gd name="connsiteY2799" fmla="*/ 1085485 h 2378784"/>
                  <a:gd name="connsiteX2800" fmla="*/ 803289 w 2711228"/>
                  <a:gd name="connsiteY2800" fmla="*/ 1085738 h 2378784"/>
                  <a:gd name="connsiteX2801" fmla="*/ 802783 w 2711228"/>
                  <a:gd name="connsiteY2801" fmla="*/ 1085485 h 2378784"/>
                  <a:gd name="connsiteX2802" fmla="*/ 802108 w 2711228"/>
                  <a:gd name="connsiteY2802" fmla="*/ 1086497 h 2378784"/>
                  <a:gd name="connsiteX2803" fmla="*/ 801770 w 2711228"/>
                  <a:gd name="connsiteY2803" fmla="*/ 1086835 h 2378784"/>
                  <a:gd name="connsiteX2804" fmla="*/ 801770 w 2711228"/>
                  <a:gd name="connsiteY2804" fmla="*/ 1087172 h 2378784"/>
                  <a:gd name="connsiteX2805" fmla="*/ 801601 w 2711228"/>
                  <a:gd name="connsiteY2805" fmla="*/ 1087425 h 2378784"/>
                  <a:gd name="connsiteX2806" fmla="*/ 802023 w 2711228"/>
                  <a:gd name="connsiteY2806" fmla="*/ 1087847 h 2378784"/>
                  <a:gd name="connsiteX2807" fmla="*/ 801686 w 2711228"/>
                  <a:gd name="connsiteY2807" fmla="*/ 1088353 h 2378784"/>
                  <a:gd name="connsiteX2808" fmla="*/ 801517 w 2711228"/>
                  <a:gd name="connsiteY2808" fmla="*/ 1088100 h 2378784"/>
                  <a:gd name="connsiteX2809" fmla="*/ 801264 w 2711228"/>
                  <a:gd name="connsiteY2809" fmla="*/ 1088100 h 2378784"/>
                  <a:gd name="connsiteX2810" fmla="*/ 801095 w 2711228"/>
                  <a:gd name="connsiteY2810" fmla="*/ 1088353 h 2378784"/>
                  <a:gd name="connsiteX2811" fmla="*/ 800757 w 2711228"/>
                  <a:gd name="connsiteY2811" fmla="*/ 1088353 h 2378784"/>
                  <a:gd name="connsiteX2812" fmla="*/ 800504 w 2711228"/>
                  <a:gd name="connsiteY2812" fmla="*/ 1088691 h 2378784"/>
                  <a:gd name="connsiteX2813" fmla="*/ 800335 w 2711228"/>
                  <a:gd name="connsiteY2813" fmla="*/ 1089113 h 2378784"/>
                  <a:gd name="connsiteX2814" fmla="*/ 800335 w 2711228"/>
                  <a:gd name="connsiteY2814" fmla="*/ 1089366 h 2378784"/>
                  <a:gd name="connsiteX2815" fmla="*/ 799491 w 2711228"/>
                  <a:gd name="connsiteY2815" fmla="*/ 1089872 h 2378784"/>
                  <a:gd name="connsiteX2816" fmla="*/ 799153 w 2711228"/>
                  <a:gd name="connsiteY2816" fmla="*/ 1090210 h 2378784"/>
                  <a:gd name="connsiteX2817" fmla="*/ 798815 w 2711228"/>
                  <a:gd name="connsiteY2817" fmla="*/ 1090716 h 2378784"/>
                  <a:gd name="connsiteX2818" fmla="*/ 798647 w 2711228"/>
                  <a:gd name="connsiteY2818" fmla="*/ 1091475 h 2378784"/>
                  <a:gd name="connsiteX2819" fmla="*/ 798900 w 2711228"/>
                  <a:gd name="connsiteY2819" fmla="*/ 1091981 h 2378784"/>
                  <a:gd name="connsiteX2820" fmla="*/ 798731 w 2711228"/>
                  <a:gd name="connsiteY2820" fmla="*/ 1092319 h 2378784"/>
                  <a:gd name="connsiteX2821" fmla="*/ 797803 w 2711228"/>
                  <a:gd name="connsiteY2821" fmla="*/ 1092319 h 2378784"/>
                  <a:gd name="connsiteX2822" fmla="*/ 797212 w 2711228"/>
                  <a:gd name="connsiteY2822" fmla="*/ 1093163 h 2378784"/>
                  <a:gd name="connsiteX2823" fmla="*/ 797043 w 2711228"/>
                  <a:gd name="connsiteY2823" fmla="*/ 1093585 h 2378784"/>
                  <a:gd name="connsiteX2824" fmla="*/ 797212 w 2711228"/>
                  <a:gd name="connsiteY2824" fmla="*/ 1093585 h 2378784"/>
                  <a:gd name="connsiteX2825" fmla="*/ 797212 w 2711228"/>
                  <a:gd name="connsiteY2825" fmla="*/ 1093838 h 2378784"/>
                  <a:gd name="connsiteX2826" fmla="*/ 796874 w 2711228"/>
                  <a:gd name="connsiteY2826" fmla="*/ 1094007 h 2378784"/>
                  <a:gd name="connsiteX2827" fmla="*/ 796452 w 2711228"/>
                  <a:gd name="connsiteY2827" fmla="*/ 1093754 h 2378784"/>
                  <a:gd name="connsiteX2828" fmla="*/ 796199 w 2711228"/>
                  <a:gd name="connsiteY2828" fmla="*/ 1093922 h 2378784"/>
                  <a:gd name="connsiteX2829" fmla="*/ 796199 w 2711228"/>
                  <a:gd name="connsiteY2829" fmla="*/ 1094513 h 2378784"/>
                  <a:gd name="connsiteX2830" fmla="*/ 795861 w 2711228"/>
                  <a:gd name="connsiteY2830" fmla="*/ 1094513 h 2378784"/>
                  <a:gd name="connsiteX2831" fmla="*/ 795523 w 2711228"/>
                  <a:gd name="connsiteY2831" fmla="*/ 1094766 h 2378784"/>
                  <a:gd name="connsiteX2832" fmla="*/ 795354 w 2711228"/>
                  <a:gd name="connsiteY2832" fmla="*/ 1095188 h 2378784"/>
                  <a:gd name="connsiteX2833" fmla="*/ 795354 w 2711228"/>
                  <a:gd name="connsiteY2833" fmla="*/ 1095357 h 2378784"/>
                  <a:gd name="connsiteX2834" fmla="*/ 794932 w 2711228"/>
                  <a:gd name="connsiteY2834" fmla="*/ 1095525 h 2378784"/>
                  <a:gd name="connsiteX2835" fmla="*/ 794595 w 2711228"/>
                  <a:gd name="connsiteY2835" fmla="*/ 1095863 h 2378784"/>
                  <a:gd name="connsiteX2836" fmla="*/ 794426 w 2711228"/>
                  <a:gd name="connsiteY2836" fmla="*/ 1096200 h 2378784"/>
                  <a:gd name="connsiteX2837" fmla="*/ 794426 w 2711228"/>
                  <a:gd name="connsiteY2837" fmla="*/ 1096538 h 2378784"/>
                  <a:gd name="connsiteX2838" fmla="*/ 794763 w 2711228"/>
                  <a:gd name="connsiteY2838" fmla="*/ 1096538 h 2378784"/>
                  <a:gd name="connsiteX2839" fmla="*/ 794763 w 2711228"/>
                  <a:gd name="connsiteY2839" fmla="*/ 1096875 h 2378784"/>
                  <a:gd name="connsiteX2840" fmla="*/ 794173 w 2711228"/>
                  <a:gd name="connsiteY2840" fmla="*/ 1096875 h 2378784"/>
                  <a:gd name="connsiteX2841" fmla="*/ 793666 w 2711228"/>
                  <a:gd name="connsiteY2841" fmla="*/ 1097213 h 2378784"/>
                  <a:gd name="connsiteX2842" fmla="*/ 793413 w 2711228"/>
                  <a:gd name="connsiteY2842" fmla="*/ 1097044 h 2378784"/>
                  <a:gd name="connsiteX2843" fmla="*/ 793160 w 2711228"/>
                  <a:gd name="connsiteY2843" fmla="*/ 1097213 h 2378784"/>
                  <a:gd name="connsiteX2844" fmla="*/ 793160 w 2711228"/>
                  <a:gd name="connsiteY2844" fmla="*/ 1097888 h 2378784"/>
                  <a:gd name="connsiteX2845" fmla="*/ 792822 w 2711228"/>
                  <a:gd name="connsiteY2845" fmla="*/ 1097888 h 2378784"/>
                  <a:gd name="connsiteX2846" fmla="*/ 792653 w 2711228"/>
                  <a:gd name="connsiteY2846" fmla="*/ 1098647 h 2378784"/>
                  <a:gd name="connsiteX2847" fmla="*/ 791640 w 2711228"/>
                  <a:gd name="connsiteY2847" fmla="*/ 1099660 h 2378784"/>
                  <a:gd name="connsiteX2848" fmla="*/ 790290 w 2711228"/>
                  <a:gd name="connsiteY2848" fmla="*/ 1100335 h 2378784"/>
                  <a:gd name="connsiteX2849" fmla="*/ 790121 w 2711228"/>
                  <a:gd name="connsiteY2849" fmla="*/ 1100588 h 2378784"/>
                  <a:gd name="connsiteX2850" fmla="*/ 790121 w 2711228"/>
                  <a:gd name="connsiteY2850" fmla="*/ 1101094 h 2378784"/>
                  <a:gd name="connsiteX2851" fmla="*/ 790290 w 2711228"/>
                  <a:gd name="connsiteY2851" fmla="*/ 1101516 h 2378784"/>
                  <a:gd name="connsiteX2852" fmla="*/ 790205 w 2711228"/>
                  <a:gd name="connsiteY2852" fmla="*/ 1101516 h 2378784"/>
                  <a:gd name="connsiteX2853" fmla="*/ 790205 w 2711228"/>
                  <a:gd name="connsiteY2853" fmla="*/ 1101938 h 2378784"/>
                  <a:gd name="connsiteX2854" fmla="*/ 789699 w 2711228"/>
                  <a:gd name="connsiteY2854" fmla="*/ 1101769 h 2378784"/>
                  <a:gd name="connsiteX2855" fmla="*/ 789699 w 2711228"/>
                  <a:gd name="connsiteY2855" fmla="*/ 1101432 h 2378784"/>
                  <a:gd name="connsiteX2856" fmla="*/ 789361 w 2711228"/>
                  <a:gd name="connsiteY2856" fmla="*/ 1101432 h 2378784"/>
                  <a:gd name="connsiteX2857" fmla="*/ 789192 w 2711228"/>
                  <a:gd name="connsiteY2857" fmla="*/ 1101769 h 2378784"/>
                  <a:gd name="connsiteX2858" fmla="*/ 789192 w 2711228"/>
                  <a:gd name="connsiteY2858" fmla="*/ 1102022 h 2378784"/>
                  <a:gd name="connsiteX2859" fmla="*/ 788855 w 2711228"/>
                  <a:gd name="connsiteY2859" fmla="*/ 1102022 h 2378784"/>
                  <a:gd name="connsiteX2860" fmla="*/ 788432 w 2711228"/>
                  <a:gd name="connsiteY2860" fmla="*/ 1101853 h 2378784"/>
                  <a:gd name="connsiteX2861" fmla="*/ 788179 w 2711228"/>
                  <a:gd name="connsiteY2861" fmla="*/ 1102107 h 2378784"/>
                  <a:gd name="connsiteX2862" fmla="*/ 788179 w 2711228"/>
                  <a:gd name="connsiteY2862" fmla="*/ 1102360 h 2378784"/>
                  <a:gd name="connsiteX2863" fmla="*/ 787842 w 2711228"/>
                  <a:gd name="connsiteY2863" fmla="*/ 1103457 h 2378784"/>
                  <a:gd name="connsiteX2864" fmla="*/ 787335 w 2711228"/>
                  <a:gd name="connsiteY2864" fmla="*/ 1103878 h 2378784"/>
                  <a:gd name="connsiteX2865" fmla="*/ 786829 w 2711228"/>
                  <a:gd name="connsiteY2865" fmla="*/ 1103710 h 2378784"/>
                  <a:gd name="connsiteX2866" fmla="*/ 786407 w 2711228"/>
                  <a:gd name="connsiteY2866" fmla="*/ 1103878 h 2378784"/>
                  <a:gd name="connsiteX2867" fmla="*/ 786153 w 2711228"/>
                  <a:gd name="connsiteY2867" fmla="*/ 1104469 h 2378784"/>
                  <a:gd name="connsiteX2868" fmla="*/ 785562 w 2711228"/>
                  <a:gd name="connsiteY2868" fmla="*/ 1104891 h 2378784"/>
                  <a:gd name="connsiteX2869" fmla="*/ 785309 w 2711228"/>
                  <a:gd name="connsiteY2869" fmla="*/ 1105481 h 2378784"/>
                  <a:gd name="connsiteX2870" fmla="*/ 784803 w 2711228"/>
                  <a:gd name="connsiteY2870" fmla="*/ 1105819 h 2378784"/>
                  <a:gd name="connsiteX2871" fmla="*/ 784212 w 2711228"/>
                  <a:gd name="connsiteY2871" fmla="*/ 1106157 h 2378784"/>
                  <a:gd name="connsiteX2872" fmla="*/ 783958 w 2711228"/>
                  <a:gd name="connsiteY2872" fmla="*/ 1107085 h 2378784"/>
                  <a:gd name="connsiteX2873" fmla="*/ 783621 w 2711228"/>
                  <a:gd name="connsiteY2873" fmla="*/ 1107591 h 2378784"/>
                  <a:gd name="connsiteX2874" fmla="*/ 783621 w 2711228"/>
                  <a:gd name="connsiteY2874" fmla="*/ 1107760 h 2378784"/>
                  <a:gd name="connsiteX2875" fmla="*/ 783283 w 2711228"/>
                  <a:gd name="connsiteY2875" fmla="*/ 1108097 h 2378784"/>
                  <a:gd name="connsiteX2876" fmla="*/ 782608 w 2711228"/>
                  <a:gd name="connsiteY2876" fmla="*/ 1107844 h 2378784"/>
                  <a:gd name="connsiteX2877" fmla="*/ 782186 w 2711228"/>
                  <a:gd name="connsiteY2877" fmla="*/ 1108182 h 2378784"/>
                  <a:gd name="connsiteX2878" fmla="*/ 781679 w 2711228"/>
                  <a:gd name="connsiteY2878" fmla="*/ 1108688 h 2378784"/>
                  <a:gd name="connsiteX2879" fmla="*/ 781173 w 2711228"/>
                  <a:gd name="connsiteY2879" fmla="*/ 1109869 h 2378784"/>
                  <a:gd name="connsiteX2880" fmla="*/ 780498 w 2711228"/>
                  <a:gd name="connsiteY2880" fmla="*/ 1110460 h 2378784"/>
                  <a:gd name="connsiteX2881" fmla="*/ 779653 w 2711228"/>
                  <a:gd name="connsiteY2881" fmla="*/ 1110713 h 2378784"/>
                  <a:gd name="connsiteX2882" fmla="*/ 776868 w 2711228"/>
                  <a:gd name="connsiteY2882" fmla="*/ 1111979 h 2378784"/>
                  <a:gd name="connsiteX2883" fmla="*/ 776868 w 2711228"/>
                  <a:gd name="connsiteY2883" fmla="*/ 1112991 h 2378784"/>
                  <a:gd name="connsiteX2884" fmla="*/ 774251 w 2711228"/>
                  <a:gd name="connsiteY2884" fmla="*/ 1114763 h 2378784"/>
                  <a:gd name="connsiteX2885" fmla="*/ 773744 w 2711228"/>
                  <a:gd name="connsiteY2885" fmla="*/ 1115185 h 2378784"/>
                  <a:gd name="connsiteX2886" fmla="*/ 771127 w 2711228"/>
                  <a:gd name="connsiteY2886" fmla="*/ 1115185 h 2378784"/>
                  <a:gd name="connsiteX2887" fmla="*/ 770537 w 2711228"/>
                  <a:gd name="connsiteY2887" fmla="*/ 1115522 h 2378784"/>
                  <a:gd name="connsiteX2888" fmla="*/ 769355 w 2711228"/>
                  <a:gd name="connsiteY2888" fmla="*/ 1116450 h 2378784"/>
                  <a:gd name="connsiteX2889" fmla="*/ 765387 w 2711228"/>
                  <a:gd name="connsiteY2889" fmla="*/ 1119235 h 2378784"/>
                  <a:gd name="connsiteX2890" fmla="*/ 760322 w 2711228"/>
                  <a:gd name="connsiteY2890" fmla="*/ 1123875 h 2378784"/>
                  <a:gd name="connsiteX2891" fmla="*/ 757621 w 2711228"/>
                  <a:gd name="connsiteY2891" fmla="*/ 1126153 h 2378784"/>
                  <a:gd name="connsiteX2892" fmla="*/ 756439 w 2711228"/>
                  <a:gd name="connsiteY2892" fmla="*/ 1126575 h 2378784"/>
                  <a:gd name="connsiteX2893" fmla="*/ 756439 w 2711228"/>
                  <a:gd name="connsiteY2893" fmla="*/ 1127504 h 2378784"/>
                  <a:gd name="connsiteX2894" fmla="*/ 756017 w 2711228"/>
                  <a:gd name="connsiteY2894" fmla="*/ 1128094 h 2378784"/>
                  <a:gd name="connsiteX2895" fmla="*/ 755511 w 2711228"/>
                  <a:gd name="connsiteY2895" fmla="*/ 1128263 h 2378784"/>
                  <a:gd name="connsiteX2896" fmla="*/ 754498 w 2711228"/>
                  <a:gd name="connsiteY2896" fmla="*/ 1129528 h 2378784"/>
                  <a:gd name="connsiteX2897" fmla="*/ 753569 w 2711228"/>
                  <a:gd name="connsiteY2897" fmla="*/ 1130288 h 2378784"/>
                  <a:gd name="connsiteX2898" fmla="*/ 753738 w 2711228"/>
                  <a:gd name="connsiteY2898" fmla="*/ 1130878 h 2378784"/>
                  <a:gd name="connsiteX2899" fmla="*/ 753147 w 2711228"/>
                  <a:gd name="connsiteY2899" fmla="*/ 1131469 h 2378784"/>
                  <a:gd name="connsiteX2900" fmla="*/ 752641 w 2711228"/>
                  <a:gd name="connsiteY2900" fmla="*/ 1131638 h 2378784"/>
                  <a:gd name="connsiteX2901" fmla="*/ 751796 w 2711228"/>
                  <a:gd name="connsiteY2901" fmla="*/ 1132482 h 2378784"/>
                  <a:gd name="connsiteX2902" fmla="*/ 752050 w 2711228"/>
                  <a:gd name="connsiteY2902" fmla="*/ 1132988 h 2378784"/>
                  <a:gd name="connsiteX2903" fmla="*/ 751206 w 2711228"/>
                  <a:gd name="connsiteY2903" fmla="*/ 1134338 h 2378784"/>
                  <a:gd name="connsiteX2904" fmla="*/ 750193 w 2711228"/>
                  <a:gd name="connsiteY2904" fmla="*/ 1135519 h 2378784"/>
                  <a:gd name="connsiteX2905" fmla="*/ 749433 w 2711228"/>
                  <a:gd name="connsiteY2905" fmla="*/ 1135857 h 2378784"/>
                  <a:gd name="connsiteX2906" fmla="*/ 748758 w 2711228"/>
                  <a:gd name="connsiteY2906" fmla="*/ 1135603 h 2378784"/>
                  <a:gd name="connsiteX2907" fmla="*/ 748251 w 2711228"/>
                  <a:gd name="connsiteY2907" fmla="*/ 1135772 h 2378784"/>
                  <a:gd name="connsiteX2908" fmla="*/ 747998 w 2711228"/>
                  <a:gd name="connsiteY2908" fmla="*/ 1136447 h 2378784"/>
                  <a:gd name="connsiteX2909" fmla="*/ 747998 w 2711228"/>
                  <a:gd name="connsiteY2909" fmla="*/ 1137375 h 2378784"/>
                  <a:gd name="connsiteX2910" fmla="*/ 747322 w 2711228"/>
                  <a:gd name="connsiteY2910" fmla="*/ 1138894 h 2378784"/>
                  <a:gd name="connsiteX2911" fmla="*/ 746732 w 2711228"/>
                  <a:gd name="connsiteY2911" fmla="*/ 1139316 h 2378784"/>
                  <a:gd name="connsiteX2912" fmla="*/ 746141 w 2711228"/>
                  <a:gd name="connsiteY2912" fmla="*/ 1140075 h 2378784"/>
                  <a:gd name="connsiteX2913" fmla="*/ 746141 w 2711228"/>
                  <a:gd name="connsiteY2913" fmla="*/ 1141003 h 2378784"/>
                  <a:gd name="connsiteX2914" fmla="*/ 746901 w 2711228"/>
                  <a:gd name="connsiteY2914" fmla="*/ 1141678 h 2378784"/>
                  <a:gd name="connsiteX2915" fmla="*/ 747069 w 2711228"/>
                  <a:gd name="connsiteY2915" fmla="*/ 1142100 h 2378784"/>
                  <a:gd name="connsiteX2916" fmla="*/ 746816 w 2711228"/>
                  <a:gd name="connsiteY2916" fmla="*/ 1142522 h 2378784"/>
                  <a:gd name="connsiteX2917" fmla="*/ 745719 w 2711228"/>
                  <a:gd name="connsiteY2917" fmla="*/ 1141932 h 2378784"/>
                  <a:gd name="connsiteX2918" fmla="*/ 742089 w 2711228"/>
                  <a:gd name="connsiteY2918" fmla="*/ 1141932 h 2378784"/>
                  <a:gd name="connsiteX2919" fmla="*/ 740401 w 2711228"/>
                  <a:gd name="connsiteY2919" fmla="*/ 1144210 h 2378784"/>
                  <a:gd name="connsiteX2920" fmla="*/ 739894 w 2711228"/>
                  <a:gd name="connsiteY2920" fmla="*/ 1144379 h 2378784"/>
                  <a:gd name="connsiteX2921" fmla="*/ 739388 w 2711228"/>
                  <a:gd name="connsiteY2921" fmla="*/ 1144547 h 2378784"/>
                  <a:gd name="connsiteX2922" fmla="*/ 738628 w 2711228"/>
                  <a:gd name="connsiteY2922" fmla="*/ 1144547 h 2378784"/>
                  <a:gd name="connsiteX2923" fmla="*/ 738121 w 2711228"/>
                  <a:gd name="connsiteY2923" fmla="*/ 1143956 h 2378784"/>
                  <a:gd name="connsiteX2924" fmla="*/ 736349 w 2711228"/>
                  <a:gd name="connsiteY2924" fmla="*/ 1146319 h 2378784"/>
                  <a:gd name="connsiteX2925" fmla="*/ 736349 w 2711228"/>
                  <a:gd name="connsiteY2925" fmla="*/ 1147416 h 2378784"/>
                  <a:gd name="connsiteX2926" fmla="*/ 737615 w 2711228"/>
                  <a:gd name="connsiteY2926" fmla="*/ 1150622 h 2378784"/>
                  <a:gd name="connsiteX2927" fmla="*/ 737362 w 2711228"/>
                  <a:gd name="connsiteY2927" fmla="*/ 1151635 h 2378784"/>
                  <a:gd name="connsiteX2928" fmla="*/ 736011 w 2711228"/>
                  <a:gd name="connsiteY2928" fmla="*/ 1154082 h 2378784"/>
                  <a:gd name="connsiteX2929" fmla="*/ 736940 w 2711228"/>
                  <a:gd name="connsiteY2929" fmla="*/ 1155347 h 2378784"/>
                  <a:gd name="connsiteX2930" fmla="*/ 737277 w 2711228"/>
                  <a:gd name="connsiteY2930" fmla="*/ 1156529 h 2378784"/>
                  <a:gd name="connsiteX2931" fmla="*/ 736940 w 2711228"/>
                  <a:gd name="connsiteY2931" fmla="*/ 1157963 h 2378784"/>
                  <a:gd name="connsiteX2932" fmla="*/ 736264 w 2711228"/>
                  <a:gd name="connsiteY2932" fmla="*/ 1159144 h 2378784"/>
                  <a:gd name="connsiteX2933" fmla="*/ 735167 w 2711228"/>
                  <a:gd name="connsiteY2933" fmla="*/ 1160494 h 2378784"/>
                  <a:gd name="connsiteX2934" fmla="*/ 734238 w 2711228"/>
                  <a:gd name="connsiteY2934" fmla="*/ 1160747 h 2378784"/>
                  <a:gd name="connsiteX2935" fmla="*/ 734829 w 2711228"/>
                  <a:gd name="connsiteY2935" fmla="*/ 1163194 h 2378784"/>
                  <a:gd name="connsiteX2936" fmla="*/ 733647 w 2711228"/>
                  <a:gd name="connsiteY2936" fmla="*/ 1166063 h 2378784"/>
                  <a:gd name="connsiteX2937" fmla="*/ 732466 w 2711228"/>
                  <a:gd name="connsiteY2937" fmla="*/ 1168425 h 2378784"/>
                  <a:gd name="connsiteX2938" fmla="*/ 731453 w 2711228"/>
                  <a:gd name="connsiteY2938" fmla="*/ 1168425 h 2378784"/>
                  <a:gd name="connsiteX2939" fmla="*/ 732043 w 2711228"/>
                  <a:gd name="connsiteY2939" fmla="*/ 1169016 h 2378784"/>
                  <a:gd name="connsiteX2940" fmla="*/ 731622 w 2711228"/>
                  <a:gd name="connsiteY2940" fmla="*/ 1170703 h 2378784"/>
                  <a:gd name="connsiteX2941" fmla="*/ 731115 w 2711228"/>
                  <a:gd name="connsiteY2941" fmla="*/ 1171125 h 2378784"/>
                  <a:gd name="connsiteX2942" fmla="*/ 730440 w 2711228"/>
                  <a:gd name="connsiteY2942" fmla="*/ 1170788 h 2378784"/>
                  <a:gd name="connsiteX2943" fmla="*/ 730862 w 2711228"/>
                  <a:gd name="connsiteY2943" fmla="*/ 1171294 h 2378784"/>
                  <a:gd name="connsiteX2944" fmla="*/ 731031 w 2711228"/>
                  <a:gd name="connsiteY2944" fmla="*/ 1172222 h 2378784"/>
                  <a:gd name="connsiteX2945" fmla="*/ 730186 w 2711228"/>
                  <a:gd name="connsiteY2945" fmla="*/ 1174669 h 2378784"/>
                  <a:gd name="connsiteX2946" fmla="*/ 729680 w 2711228"/>
                  <a:gd name="connsiteY2946" fmla="*/ 1175175 h 2378784"/>
                  <a:gd name="connsiteX2947" fmla="*/ 729680 w 2711228"/>
                  <a:gd name="connsiteY2947" fmla="*/ 1175766 h 2378784"/>
                  <a:gd name="connsiteX2948" fmla="*/ 729427 w 2711228"/>
                  <a:gd name="connsiteY2948" fmla="*/ 1176272 h 2378784"/>
                  <a:gd name="connsiteX2949" fmla="*/ 729005 w 2711228"/>
                  <a:gd name="connsiteY2949" fmla="*/ 1176525 h 2378784"/>
                  <a:gd name="connsiteX2950" fmla="*/ 728751 w 2711228"/>
                  <a:gd name="connsiteY2950" fmla="*/ 1176525 h 2378784"/>
                  <a:gd name="connsiteX2951" fmla="*/ 728582 w 2711228"/>
                  <a:gd name="connsiteY2951" fmla="*/ 1176694 h 2378784"/>
                  <a:gd name="connsiteX2952" fmla="*/ 728751 w 2711228"/>
                  <a:gd name="connsiteY2952" fmla="*/ 1177032 h 2378784"/>
                  <a:gd name="connsiteX2953" fmla="*/ 728751 w 2711228"/>
                  <a:gd name="connsiteY2953" fmla="*/ 1177538 h 2378784"/>
                  <a:gd name="connsiteX2954" fmla="*/ 728245 w 2711228"/>
                  <a:gd name="connsiteY2954" fmla="*/ 1178635 h 2378784"/>
                  <a:gd name="connsiteX2955" fmla="*/ 727992 w 2711228"/>
                  <a:gd name="connsiteY2955" fmla="*/ 1178635 h 2378784"/>
                  <a:gd name="connsiteX2956" fmla="*/ 728160 w 2711228"/>
                  <a:gd name="connsiteY2956" fmla="*/ 1179057 h 2378784"/>
                  <a:gd name="connsiteX2957" fmla="*/ 728329 w 2711228"/>
                  <a:gd name="connsiteY2957" fmla="*/ 1179732 h 2378784"/>
                  <a:gd name="connsiteX2958" fmla="*/ 728076 w 2711228"/>
                  <a:gd name="connsiteY2958" fmla="*/ 1180575 h 2378784"/>
                  <a:gd name="connsiteX2959" fmla="*/ 727570 w 2711228"/>
                  <a:gd name="connsiteY2959" fmla="*/ 1181588 h 2378784"/>
                  <a:gd name="connsiteX2960" fmla="*/ 726388 w 2711228"/>
                  <a:gd name="connsiteY2960" fmla="*/ 1181841 h 2378784"/>
                  <a:gd name="connsiteX2961" fmla="*/ 726979 w 2711228"/>
                  <a:gd name="connsiteY2961" fmla="*/ 1182094 h 2378784"/>
                  <a:gd name="connsiteX2962" fmla="*/ 727148 w 2711228"/>
                  <a:gd name="connsiteY2962" fmla="*/ 1182600 h 2378784"/>
                  <a:gd name="connsiteX2963" fmla="*/ 727148 w 2711228"/>
                  <a:gd name="connsiteY2963" fmla="*/ 1183275 h 2378784"/>
                  <a:gd name="connsiteX2964" fmla="*/ 725290 w 2711228"/>
                  <a:gd name="connsiteY2964" fmla="*/ 1189182 h 2378784"/>
                  <a:gd name="connsiteX2965" fmla="*/ 724699 w 2711228"/>
                  <a:gd name="connsiteY2965" fmla="*/ 1189603 h 2378784"/>
                  <a:gd name="connsiteX2966" fmla="*/ 724108 w 2711228"/>
                  <a:gd name="connsiteY2966" fmla="*/ 1189182 h 2378784"/>
                  <a:gd name="connsiteX2967" fmla="*/ 724277 w 2711228"/>
                  <a:gd name="connsiteY2967" fmla="*/ 1189519 h 2378784"/>
                  <a:gd name="connsiteX2968" fmla="*/ 724699 w 2711228"/>
                  <a:gd name="connsiteY2968" fmla="*/ 1189857 h 2378784"/>
                  <a:gd name="connsiteX2969" fmla="*/ 724699 w 2711228"/>
                  <a:gd name="connsiteY2969" fmla="*/ 1190363 h 2378784"/>
                  <a:gd name="connsiteX2970" fmla="*/ 724277 w 2711228"/>
                  <a:gd name="connsiteY2970" fmla="*/ 1190785 h 2378784"/>
                  <a:gd name="connsiteX2971" fmla="*/ 722758 w 2711228"/>
                  <a:gd name="connsiteY2971" fmla="*/ 1196100 h 2378784"/>
                  <a:gd name="connsiteX2972" fmla="*/ 722167 w 2711228"/>
                  <a:gd name="connsiteY2972" fmla="*/ 1196860 h 2378784"/>
                  <a:gd name="connsiteX2973" fmla="*/ 721661 w 2711228"/>
                  <a:gd name="connsiteY2973" fmla="*/ 1197450 h 2378784"/>
                  <a:gd name="connsiteX2974" fmla="*/ 721238 w 2711228"/>
                  <a:gd name="connsiteY2974" fmla="*/ 1198463 h 2378784"/>
                  <a:gd name="connsiteX2975" fmla="*/ 721576 w 2711228"/>
                  <a:gd name="connsiteY2975" fmla="*/ 1199391 h 2378784"/>
                  <a:gd name="connsiteX2976" fmla="*/ 721323 w 2711228"/>
                  <a:gd name="connsiteY2976" fmla="*/ 1199982 h 2378784"/>
                  <a:gd name="connsiteX2977" fmla="*/ 719888 w 2711228"/>
                  <a:gd name="connsiteY2977" fmla="*/ 1202682 h 2378784"/>
                  <a:gd name="connsiteX2978" fmla="*/ 720141 w 2711228"/>
                  <a:gd name="connsiteY2978" fmla="*/ 1204031 h 2378784"/>
                  <a:gd name="connsiteX2979" fmla="*/ 719550 w 2711228"/>
                  <a:gd name="connsiteY2979" fmla="*/ 1204285 h 2378784"/>
                  <a:gd name="connsiteX2980" fmla="*/ 719550 w 2711228"/>
                  <a:gd name="connsiteY2980" fmla="*/ 1205297 h 2378784"/>
                  <a:gd name="connsiteX2981" fmla="*/ 718622 w 2711228"/>
                  <a:gd name="connsiteY2981" fmla="*/ 1209347 h 2378784"/>
                  <a:gd name="connsiteX2982" fmla="*/ 717524 w 2711228"/>
                  <a:gd name="connsiteY2982" fmla="*/ 1210697 h 2378784"/>
                  <a:gd name="connsiteX2983" fmla="*/ 717524 w 2711228"/>
                  <a:gd name="connsiteY2983" fmla="*/ 1212638 h 2378784"/>
                  <a:gd name="connsiteX2984" fmla="*/ 716933 w 2711228"/>
                  <a:gd name="connsiteY2984" fmla="*/ 1213650 h 2378784"/>
                  <a:gd name="connsiteX2985" fmla="*/ 716258 w 2711228"/>
                  <a:gd name="connsiteY2985" fmla="*/ 1214072 h 2378784"/>
                  <a:gd name="connsiteX2986" fmla="*/ 714992 w 2711228"/>
                  <a:gd name="connsiteY2986" fmla="*/ 1213903 h 2378784"/>
                  <a:gd name="connsiteX2987" fmla="*/ 713388 w 2711228"/>
                  <a:gd name="connsiteY2987" fmla="*/ 1218628 h 2378784"/>
                  <a:gd name="connsiteX2988" fmla="*/ 714401 w 2711228"/>
                  <a:gd name="connsiteY2988" fmla="*/ 1219641 h 2378784"/>
                  <a:gd name="connsiteX2989" fmla="*/ 714992 w 2711228"/>
                  <a:gd name="connsiteY2989" fmla="*/ 1221328 h 2378784"/>
                  <a:gd name="connsiteX2990" fmla="*/ 714823 w 2711228"/>
                  <a:gd name="connsiteY2990" fmla="*/ 1222763 h 2378784"/>
                  <a:gd name="connsiteX2991" fmla="*/ 714401 w 2711228"/>
                  <a:gd name="connsiteY2991" fmla="*/ 1223269 h 2378784"/>
                  <a:gd name="connsiteX2992" fmla="*/ 713894 w 2711228"/>
                  <a:gd name="connsiteY2992" fmla="*/ 1223269 h 2378784"/>
                  <a:gd name="connsiteX2993" fmla="*/ 714232 w 2711228"/>
                  <a:gd name="connsiteY2993" fmla="*/ 1224029 h 2378784"/>
                  <a:gd name="connsiteX2994" fmla="*/ 713810 w 2711228"/>
                  <a:gd name="connsiteY2994" fmla="*/ 1225547 h 2378784"/>
                  <a:gd name="connsiteX2995" fmla="*/ 713135 w 2711228"/>
                  <a:gd name="connsiteY2995" fmla="*/ 1226138 h 2378784"/>
                  <a:gd name="connsiteX2996" fmla="*/ 712206 w 2711228"/>
                  <a:gd name="connsiteY2996" fmla="*/ 1225969 h 2378784"/>
                  <a:gd name="connsiteX2997" fmla="*/ 711615 w 2711228"/>
                  <a:gd name="connsiteY2997" fmla="*/ 1226813 h 2378784"/>
                  <a:gd name="connsiteX2998" fmla="*/ 712375 w 2711228"/>
                  <a:gd name="connsiteY2998" fmla="*/ 1228585 h 2378784"/>
                  <a:gd name="connsiteX2999" fmla="*/ 712375 w 2711228"/>
                  <a:gd name="connsiteY2999" fmla="*/ 1229766 h 2378784"/>
                  <a:gd name="connsiteX3000" fmla="*/ 711869 w 2711228"/>
                  <a:gd name="connsiteY3000" fmla="*/ 1230610 h 2378784"/>
                  <a:gd name="connsiteX3001" fmla="*/ 711024 w 2711228"/>
                  <a:gd name="connsiteY3001" fmla="*/ 1230778 h 2378784"/>
                  <a:gd name="connsiteX3002" fmla="*/ 711193 w 2711228"/>
                  <a:gd name="connsiteY3002" fmla="*/ 1231622 h 2378784"/>
                  <a:gd name="connsiteX3003" fmla="*/ 711193 w 2711228"/>
                  <a:gd name="connsiteY3003" fmla="*/ 1232382 h 2378784"/>
                  <a:gd name="connsiteX3004" fmla="*/ 710771 w 2711228"/>
                  <a:gd name="connsiteY3004" fmla="*/ 1232972 h 2378784"/>
                  <a:gd name="connsiteX3005" fmla="*/ 710265 w 2711228"/>
                  <a:gd name="connsiteY3005" fmla="*/ 1233225 h 2378784"/>
                  <a:gd name="connsiteX3006" fmla="*/ 709505 w 2711228"/>
                  <a:gd name="connsiteY3006" fmla="*/ 1232888 h 2378784"/>
                  <a:gd name="connsiteX3007" fmla="*/ 708998 w 2711228"/>
                  <a:gd name="connsiteY3007" fmla="*/ 1233056 h 2378784"/>
                  <a:gd name="connsiteX3008" fmla="*/ 708998 w 2711228"/>
                  <a:gd name="connsiteY3008" fmla="*/ 1233479 h 2378784"/>
                  <a:gd name="connsiteX3009" fmla="*/ 709336 w 2711228"/>
                  <a:gd name="connsiteY3009" fmla="*/ 1234069 h 2378784"/>
                  <a:gd name="connsiteX3010" fmla="*/ 709674 w 2711228"/>
                  <a:gd name="connsiteY3010" fmla="*/ 1235588 h 2378784"/>
                  <a:gd name="connsiteX3011" fmla="*/ 709505 w 2711228"/>
                  <a:gd name="connsiteY3011" fmla="*/ 1236179 h 2378784"/>
                  <a:gd name="connsiteX3012" fmla="*/ 709083 w 2711228"/>
                  <a:gd name="connsiteY3012" fmla="*/ 1236432 h 2378784"/>
                  <a:gd name="connsiteX3013" fmla="*/ 708576 w 2711228"/>
                  <a:gd name="connsiteY3013" fmla="*/ 1236432 h 2378784"/>
                  <a:gd name="connsiteX3014" fmla="*/ 707648 w 2711228"/>
                  <a:gd name="connsiteY3014" fmla="*/ 1236853 h 2378784"/>
                  <a:gd name="connsiteX3015" fmla="*/ 707479 w 2711228"/>
                  <a:gd name="connsiteY3015" fmla="*/ 1237191 h 2378784"/>
                  <a:gd name="connsiteX3016" fmla="*/ 707648 w 2711228"/>
                  <a:gd name="connsiteY3016" fmla="*/ 1238963 h 2378784"/>
                  <a:gd name="connsiteX3017" fmla="*/ 707648 w 2711228"/>
                  <a:gd name="connsiteY3017" fmla="*/ 1239891 h 2378784"/>
                  <a:gd name="connsiteX3018" fmla="*/ 707310 w 2711228"/>
                  <a:gd name="connsiteY3018" fmla="*/ 1240397 h 2378784"/>
                  <a:gd name="connsiteX3019" fmla="*/ 706888 w 2711228"/>
                  <a:gd name="connsiteY3019" fmla="*/ 1240566 h 2378784"/>
                  <a:gd name="connsiteX3020" fmla="*/ 706719 w 2711228"/>
                  <a:gd name="connsiteY3020" fmla="*/ 1240144 h 2378784"/>
                  <a:gd name="connsiteX3021" fmla="*/ 706550 w 2711228"/>
                  <a:gd name="connsiteY3021" fmla="*/ 1240313 h 2378784"/>
                  <a:gd name="connsiteX3022" fmla="*/ 706888 w 2711228"/>
                  <a:gd name="connsiteY3022" fmla="*/ 1241072 h 2378784"/>
                  <a:gd name="connsiteX3023" fmla="*/ 706719 w 2711228"/>
                  <a:gd name="connsiteY3023" fmla="*/ 1241663 h 2378784"/>
                  <a:gd name="connsiteX3024" fmla="*/ 706466 w 2711228"/>
                  <a:gd name="connsiteY3024" fmla="*/ 1242000 h 2378784"/>
                  <a:gd name="connsiteX3025" fmla="*/ 705959 w 2711228"/>
                  <a:gd name="connsiteY3025" fmla="*/ 1242169 h 2378784"/>
                  <a:gd name="connsiteX3026" fmla="*/ 705537 w 2711228"/>
                  <a:gd name="connsiteY3026" fmla="*/ 1241663 h 2378784"/>
                  <a:gd name="connsiteX3027" fmla="*/ 705537 w 2711228"/>
                  <a:gd name="connsiteY3027" fmla="*/ 1241832 h 2378784"/>
                  <a:gd name="connsiteX3028" fmla="*/ 705875 w 2711228"/>
                  <a:gd name="connsiteY3028" fmla="*/ 1242507 h 2378784"/>
                  <a:gd name="connsiteX3029" fmla="*/ 705622 w 2711228"/>
                  <a:gd name="connsiteY3029" fmla="*/ 1243097 h 2378784"/>
                  <a:gd name="connsiteX3030" fmla="*/ 705115 w 2711228"/>
                  <a:gd name="connsiteY3030" fmla="*/ 1243603 h 2378784"/>
                  <a:gd name="connsiteX3031" fmla="*/ 704271 w 2711228"/>
                  <a:gd name="connsiteY3031" fmla="*/ 1243772 h 2378784"/>
                  <a:gd name="connsiteX3032" fmla="*/ 703596 w 2711228"/>
                  <a:gd name="connsiteY3032" fmla="*/ 1243772 h 2378784"/>
                  <a:gd name="connsiteX3033" fmla="*/ 702667 w 2711228"/>
                  <a:gd name="connsiteY3033" fmla="*/ 1243013 h 2378784"/>
                  <a:gd name="connsiteX3034" fmla="*/ 702330 w 2711228"/>
                  <a:gd name="connsiteY3034" fmla="*/ 1243182 h 2378784"/>
                  <a:gd name="connsiteX3035" fmla="*/ 700219 w 2711228"/>
                  <a:gd name="connsiteY3035" fmla="*/ 1243182 h 2378784"/>
                  <a:gd name="connsiteX3036" fmla="*/ 699460 w 2711228"/>
                  <a:gd name="connsiteY3036" fmla="*/ 1243013 h 2378784"/>
                  <a:gd name="connsiteX3037" fmla="*/ 699206 w 2711228"/>
                  <a:gd name="connsiteY3037" fmla="*/ 1243013 h 2378784"/>
                  <a:gd name="connsiteX3038" fmla="*/ 699206 w 2711228"/>
                  <a:gd name="connsiteY3038" fmla="*/ 1247400 h 2378784"/>
                  <a:gd name="connsiteX3039" fmla="*/ 698784 w 2711228"/>
                  <a:gd name="connsiteY3039" fmla="*/ 1247653 h 2378784"/>
                  <a:gd name="connsiteX3040" fmla="*/ 698784 w 2711228"/>
                  <a:gd name="connsiteY3040" fmla="*/ 1248413 h 2378784"/>
                  <a:gd name="connsiteX3041" fmla="*/ 699544 w 2711228"/>
                  <a:gd name="connsiteY3041" fmla="*/ 1249257 h 2378784"/>
                  <a:gd name="connsiteX3042" fmla="*/ 700135 w 2711228"/>
                  <a:gd name="connsiteY3042" fmla="*/ 1250860 h 2378784"/>
                  <a:gd name="connsiteX3043" fmla="*/ 699966 w 2711228"/>
                  <a:gd name="connsiteY3043" fmla="*/ 1251535 h 2378784"/>
                  <a:gd name="connsiteX3044" fmla="*/ 699713 w 2711228"/>
                  <a:gd name="connsiteY3044" fmla="*/ 1251704 h 2378784"/>
                  <a:gd name="connsiteX3045" fmla="*/ 699713 w 2711228"/>
                  <a:gd name="connsiteY3045" fmla="*/ 1252547 h 2378784"/>
                  <a:gd name="connsiteX3046" fmla="*/ 699291 w 2711228"/>
                  <a:gd name="connsiteY3046" fmla="*/ 1254150 h 2378784"/>
                  <a:gd name="connsiteX3047" fmla="*/ 698700 w 2711228"/>
                  <a:gd name="connsiteY3047" fmla="*/ 1255163 h 2378784"/>
                  <a:gd name="connsiteX3048" fmla="*/ 698109 w 2711228"/>
                  <a:gd name="connsiteY3048" fmla="*/ 1255163 h 2378784"/>
                  <a:gd name="connsiteX3049" fmla="*/ 697265 w 2711228"/>
                  <a:gd name="connsiteY3049" fmla="*/ 1255500 h 2378784"/>
                  <a:gd name="connsiteX3050" fmla="*/ 697011 w 2711228"/>
                  <a:gd name="connsiteY3050" fmla="*/ 1255669 h 2378784"/>
                  <a:gd name="connsiteX3051" fmla="*/ 697180 w 2711228"/>
                  <a:gd name="connsiteY3051" fmla="*/ 1256260 h 2378784"/>
                  <a:gd name="connsiteX3052" fmla="*/ 697011 w 2711228"/>
                  <a:gd name="connsiteY3052" fmla="*/ 1256682 h 2378784"/>
                  <a:gd name="connsiteX3053" fmla="*/ 696589 w 2711228"/>
                  <a:gd name="connsiteY3053" fmla="*/ 1257103 h 2378784"/>
                  <a:gd name="connsiteX3054" fmla="*/ 695914 w 2711228"/>
                  <a:gd name="connsiteY3054" fmla="*/ 1257441 h 2378784"/>
                  <a:gd name="connsiteX3055" fmla="*/ 694226 w 2711228"/>
                  <a:gd name="connsiteY3055" fmla="*/ 1257188 h 2378784"/>
                  <a:gd name="connsiteX3056" fmla="*/ 692706 w 2711228"/>
                  <a:gd name="connsiteY3056" fmla="*/ 1256597 h 2378784"/>
                  <a:gd name="connsiteX3057" fmla="*/ 691102 w 2711228"/>
                  <a:gd name="connsiteY3057" fmla="*/ 1255838 h 2378784"/>
                  <a:gd name="connsiteX3058" fmla="*/ 690427 w 2711228"/>
                  <a:gd name="connsiteY3058" fmla="*/ 1255332 h 2378784"/>
                  <a:gd name="connsiteX3059" fmla="*/ 690174 w 2711228"/>
                  <a:gd name="connsiteY3059" fmla="*/ 1254910 h 2378784"/>
                  <a:gd name="connsiteX3060" fmla="*/ 690005 w 2711228"/>
                  <a:gd name="connsiteY3060" fmla="*/ 1254150 h 2378784"/>
                  <a:gd name="connsiteX3061" fmla="*/ 690174 w 2711228"/>
                  <a:gd name="connsiteY3061" fmla="*/ 1253560 h 2378784"/>
                  <a:gd name="connsiteX3062" fmla="*/ 690680 w 2711228"/>
                  <a:gd name="connsiteY3062" fmla="*/ 1252800 h 2378784"/>
                  <a:gd name="connsiteX3063" fmla="*/ 690680 w 2711228"/>
                  <a:gd name="connsiteY3063" fmla="*/ 1252463 h 2378784"/>
                  <a:gd name="connsiteX3064" fmla="*/ 690427 w 2711228"/>
                  <a:gd name="connsiteY3064" fmla="*/ 1252463 h 2378784"/>
                  <a:gd name="connsiteX3065" fmla="*/ 688486 w 2711228"/>
                  <a:gd name="connsiteY3065" fmla="*/ 1252716 h 2378784"/>
                  <a:gd name="connsiteX3066" fmla="*/ 687726 w 2711228"/>
                  <a:gd name="connsiteY3066" fmla="*/ 1253138 h 2378784"/>
                  <a:gd name="connsiteX3067" fmla="*/ 686882 w 2711228"/>
                  <a:gd name="connsiteY3067" fmla="*/ 1252969 h 2378784"/>
                  <a:gd name="connsiteX3068" fmla="*/ 683927 w 2711228"/>
                  <a:gd name="connsiteY3068" fmla="*/ 1253475 h 2378784"/>
                  <a:gd name="connsiteX3069" fmla="*/ 683505 w 2711228"/>
                  <a:gd name="connsiteY3069" fmla="*/ 1253644 h 2378784"/>
                  <a:gd name="connsiteX3070" fmla="*/ 682999 w 2711228"/>
                  <a:gd name="connsiteY3070" fmla="*/ 1254150 h 2378784"/>
                  <a:gd name="connsiteX3071" fmla="*/ 682661 w 2711228"/>
                  <a:gd name="connsiteY3071" fmla="*/ 1254150 h 2378784"/>
                  <a:gd name="connsiteX3072" fmla="*/ 681986 w 2711228"/>
                  <a:gd name="connsiteY3072" fmla="*/ 1253982 h 2378784"/>
                  <a:gd name="connsiteX3073" fmla="*/ 681479 w 2711228"/>
                  <a:gd name="connsiteY3073" fmla="*/ 1253982 h 2378784"/>
                  <a:gd name="connsiteX3074" fmla="*/ 670083 w 2711228"/>
                  <a:gd name="connsiteY3074" fmla="*/ 1255922 h 2378784"/>
                  <a:gd name="connsiteX3075" fmla="*/ 669577 w 2711228"/>
                  <a:gd name="connsiteY3075" fmla="*/ 1256260 h 2378784"/>
                  <a:gd name="connsiteX3076" fmla="*/ 668142 w 2711228"/>
                  <a:gd name="connsiteY3076" fmla="*/ 1256260 h 2378784"/>
                  <a:gd name="connsiteX3077" fmla="*/ 667044 w 2711228"/>
                  <a:gd name="connsiteY3077" fmla="*/ 1256007 h 2378784"/>
                  <a:gd name="connsiteX3078" fmla="*/ 666284 w 2711228"/>
                  <a:gd name="connsiteY3078" fmla="*/ 1256175 h 2378784"/>
                  <a:gd name="connsiteX3079" fmla="*/ 661642 w 2711228"/>
                  <a:gd name="connsiteY3079" fmla="*/ 1256766 h 2378784"/>
                  <a:gd name="connsiteX3080" fmla="*/ 661220 w 2711228"/>
                  <a:gd name="connsiteY3080" fmla="*/ 1256766 h 2378784"/>
                  <a:gd name="connsiteX3081" fmla="*/ 660038 w 2711228"/>
                  <a:gd name="connsiteY3081" fmla="*/ 1256513 h 2378784"/>
                  <a:gd name="connsiteX3082" fmla="*/ 659616 w 2711228"/>
                  <a:gd name="connsiteY3082" fmla="*/ 1256513 h 2378784"/>
                  <a:gd name="connsiteX3083" fmla="*/ 659194 w 2711228"/>
                  <a:gd name="connsiteY3083" fmla="*/ 1256682 h 2378784"/>
                  <a:gd name="connsiteX3084" fmla="*/ 658265 w 2711228"/>
                  <a:gd name="connsiteY3084" fmla="*/ 1257357 h 2378784"/>
                  <a:gd name="connsiteX3085" fmla="*/ 657927 w 2711228"/>
                  <a:gd name="connsiteY3085" fmla="*/ 1257525 h 2378784"/>
                  <a:gd name="connsiteX3086" fmla="*/ 654382 w 2711228"/>
                  <a:gd name="connsiteY3086" fmla="*/ 1258453 h 2378784"/>
                  <a:gd name="connsiteX3087" fmla="*/ 653538 w 2711228"/>
                  <a:gd name="connsiteY3087" fmla="*/ 1258453 h 2378784"/>
                  <a:gd name="connsiteX3088" fmla="*/ 652778 w 2711228"/>
                  <a:gd name="connsiteY3088" fmla="*/ 1258200 h 2378784"/>
                  <a:gd name="connsiteX3089" fmla="*/ 652187 w 2711228"/>
                  <a:gd name="connsiteY3089" fmla="*/ 1258200 h 2378784"/>
                  <a:gd name="connsiteX3090" fmla="*/ 651512 w 2711228"/>
                  <a:gd name="connsiteY3090" fmla="*/ 1258453 h 2378784"/>
                  <a:gd name="connsiteX3091" fmla="*/ 650921 w 2711228"/>
                  <a:gd name="connsiteY3091" fmla="*/ 1258960 h 2378784"/>
                  <a:gd name="connsiteX3092" fmla="*/ 650499 w 2711228"/>
                  <a:gd name="connsiteY3092" fmla="*/ 1259213 h 2378784"/>
                  <a:gd name="connsiteX3093" fmla="*/ 649908 w 2711228"/>
                  <a:gd name="connsiteY3093" fmla="*/ 1259466 h 2378784"/>
                  <a:gd name="connsiteX3094" fmla="*/ 644421 w 2711228"/>
                  <a:gd name="connsiteY3094" fmla="*/ 1260394 h 2378784"/>
                  <a:gd name="connsiteX3095" fmla="*/ 643324 w 2711228"/>
                  <a:gd name="connsiteY3095" fmla="*/ 1261069 h 2378784"/>
                  <a:gd name="connsiteX3096" fmla="*/ 636064 w 2711228"/>
                  <a:gd name="connsiteY3096" fmla="*/ 1262672 h 2378784"/>
                  <a:gd name="connsiteX3097" fmla="*/ 635642 w 2711228"/>
                  <a:gd name="connsiteY3097" fmla="*/ 1262841 h 2378784"/>
                  <a:gd name="connsiteX3098" fmla="*/ 630577 w 2711228"/>
                  <a:gd name="connsiteY3098" fmla="*/ 1267060 h 2378784"/>
                  <a:gd name="connsiteX3099" fmla="*/ 630577 w 2711228"/>
                  <a:gd name="connsiteY3099" fmla="*/ 1267397 h 2378784"/>
                  <a:gd name="connsiteX3100" fmla="*/ 631506 w 2711228"/>
                  <a:gd name="connsiteY3100" fmla="*/ 1269844 h 2378784"/>
                  <a:gd name="connsiteX3101" fmla="*/ 631506 w 2711228"/>
                  <a:gd name="connsiteY3101" fmla="*/ 1271954 h 2378784"/>
                  <a:gd name="connsiteX3102" fmla="*/ 626525 w 2711228"/>
                  <a:gd name="connsiteY3102" fmla="*/ 1273557 h 2378784"/>
                  <a:gd name="connsiteX3103" fmla="*/ 625090 w 2711228"/>
                  <a:gd name="connsiteY3103" fmla="*/ 1272122 h 2378784"/>
                  <a:gd name="connsiteX3104" fmla="*/ 623993 w 2711228"/>
                  <a:gd name="connsiteY3104" fmla="*/ 1268157 h 2378784"/>
                  <a:gd name="connsiteX3105" fmla="*/ 623233 w 2711228"/>
                  <a:gd name="connsiteY3105" fmla="*/ 1264528 h 2378784"/>
                  <a:gd name="connsiteX3106" fmla="*/ 625850 w 2711228"/>
                  <a:gd name="connsiteY3106" fmla="*/ 1263769 h 2378784"/>
                  <a:gd name="connsiteX3107" fmla="*/ 626103 w 2711228"/>
                  <a:gd name="connsiteY3107" fmla="*/ 1263010 h 2378784"/>
                  <a:gd name="connsiteX3108" fmla="*/ 625934 w 2711228"/>
                  <a:gd name="connsiteY3108" fmla="*/ 1262672 h 2378784"/>
                  <a:gd name="connsiteX3109" fmla="*/ 624331 w 2711228"/>
                  <a:gd name="connsiteY3109" fmla="*/ 1262841 h 2378784"/>
                  <a:gd name="connsiteX3110" fmla="*/ 624331 w 2711228"/>
                  <a:gd name="connsiteY3110" fmla="*/ 1262588 h 2378784"/>
                  <a:gd name="connsiteX3111" fmla="*/ 624162 w 2711228"/>
                  <a:gd name="connsiteY3111" fmla="*/ 1262335 h 2378784"/>
                  <a:gd name="connsiteX3112" fmla="*/ 625597 w 2711228"/>
                  <a:gd name="connsiteY3112" fmla="*/ 1261575 h 2378784"/>
                  <a:gd name="connsiteX3113" fmla="*/ 627707 w 2711228"/>
                  <a:gd name="connsiteY3113" fmla="*/ 1260816 h 2378784"/>
                  <a:gd name="connsiteX3114" fmla="*/ 627707 w 2711228"/>
                  <a:gd name="connsiteY3114" fmla="*/ 1260478 h 2378784"/>
                  <a:gd name="connsiteX3115" fmla="*/ 625766 w 2711228"/>
                  <a:gd name="connsiteY3115" fmla="*/ 1261069 h 2378784"/>
                  <a:gd name="connsiteX3116" fmla="*/ 622980 w 2711228"/>
                  <a:gd name="connsiteY3116" fmla="*/ 1261575 h 2378784"/>
                  <a:gd name="connsiteX3117" fmla="*/ 622980 w 2711228"/>
                  <a:gd name="connsiteY3117" fmla="*/ 1261322 h 2378784"/>
                  <a:gd name="connsiteX3118" fmla="*/ 621967 w 2711228"/>
                  <a:gd name="connsiteY3118" fmla="*/ 1261575 h 2378784"/>
                  <a:gd name="connsiteX3119" fmla="*/ 621629 w 2711228"/>
                  <a:gd name="connsiteY3119" fmla="*/ 1261575 h 2378784"/>
                  <a:gd name="connsiteX3120" fmla="*/ 620701 w 2711228"/>
                  <a:gd name="connsiteY3120" fmla="*/ 1261997 h 2378784"/>
                  <a:gd name="connsiteX3121" fmla="*/ 620701 w 2711228"/>
                  <a:gd name="connsiteY3121" fmla="*/ 1262250 h 2378784"/>
                  <a:gd name="connsiteX3122" fmla="*/ 618590 w 2711228"/>
                  <a:gd name="connsiteY3122" fmla="*/ 1263263 h 2378784"/>
                  <a:gd name="connsiteX3123" fmla="*/ 617409 w 2711228"/>
                  <a:gd name="connsiteY3123" fmla="*/ 1263685 h 2378784"/>
                  <a:gd name="connsiteX3124" fmla="*/ 617577 w 2711228"/>
                  <a:gd name="connsiteY3124" fmla="*/ 1264022 h 2378784"/>
                  <a:gd name="connsiteX3125" fmla="*/ 620954 w 2711228"/>
                  <a:gd name="connsiteY3125" fmla="*/ 1263263 h 2378784"/>
                  <a:gd name="connsiteX3126" fmla="*/ 621883 w 2711228"/>
                  <a:gd name="connsiteY3126" fmla="*/ 1263263 h 2378784"/>
                  <a:gd name="connsiteX3127" fmla="*/ 621883 w 2711228"/>
                  <a:gd name="connsiteY3127" fmla="*/ 1263685 h 2378784"/>
                  <a:gd name="connsiteX3128" fmla="*/ 620447 w 2711228"/>
                  <a:gd name="connsiteY3128" fmla="*/ 1264444 h 2378784"/>
                  <a:gd name="connsiteX3129" fmla="*/ 620616 w 2711228"/>
                  <a:gd name="connsiteY3129" fmla="*/ 1265035 h 2378784"/>
                  <a:gd name="connsiteX3130" fmla="*/ 621123 w 2711228"/>
                  <a:gd name="connsiteY3130" fmla="*/ 1265035 h 2378784"/>
                  <a:gd name="connsiteX3131" fmla="*/ 621714 w 2711228"/>
                  <a:gd name="connsiteY3131" fmla="*/ 1267144 h 2378784"/>
                  <a:gd name="connsiteX3132" fmla="*/ 618590 w 2711228"/>
                  <a:gd name="connsiteY3132" fmla="*/ 1268072 h 2378784"/>
                  <a:gd name="connsiteX3133" fmla="*/ 618421 w 2711228"/>
                  <a:gd name="connsiteY3133" fmla="*/ 1268325 h 2378784"/>
                  <a:gd name="connsiteX3134" fmla="*/ 618421 w 2711228"/>
                  <a:gd name="connsiteY3134" fmla="*/ 1268747 h 2378784"/>
                  <a:gd name="connsiteX3135" fmla="*/ 618843 w 2711228"/>
                  <a:gd name="connsiteY3135" fmla="*/ 1268747 h 2378784"/>
                  <a:gd name="connsiteX3136" fmla="*/ 621883 w 2711228"/>
                  <a:gd name="connsiteY3136" fmla="*/ 1267988 h 2378784"/>
                  <a:gd name="connsiteX3137" fmla="*/ 622727 w 2711228"/>
                  <a:gd name="connsiteY3137" fmla="*/ 1268747 h 2378784"/>
                  <a:gd name="connsiteX3138" fmla="*/ 622051 w 2711228"/>
                  <a:gd name="connsiteY3138" fmla="*/ 1269085 h 2378784"/>
                  <a:gd name="connsiteX3139" fmla="*/ 617071 w 2711228"/>
                  <a:gd name="connsiteY3139" fmla="*/ 1270519 h 2378784"/>
                  <a:gd name="connsiteX3140" fmla="*/ 616142 w 2711228"/>
                  <a:gd name="connsiteY3140" fmla="*/ 1269338 h 2378784"/>
                  <a:gd name="connsiteX3141" fmla="*/ 614369 w 2711228"/>
                  <a:gd name="connsiteY3141" fmla="*/ 1268663 h 2378784"/>
                  <a:gd name="connsiteX3142" fmla="*/ 613272 w 2711228"/>
                  <a:gd name="connsiteY3142" fmla="*/ 1268832 h 2378784"/>
                  <a:gd name="connsiteX3143" fmla="*/ 613103 w 2711228"/>
                  <a:gd name="connsiteY3143" fmla="*/ 1268832 h 2378784"/>
                  <a:gd name="connsiteX3144" fmla="*/ 613103 w 2711228"/>
                  <a:gd name="connsiteY3144" fmla="*/ 1270350 h 2378784"/>
                  <a:gd name="connsiteX3145" fmla="*/ 612766 w 2711228"/>
                  <a:gd name="connsiteY3145" fmla="*/ 1271869 h 2378784"/>
                  <a:gd name="connsiteX3146" fmla="*/ 612597 w 2711228"/>
                  <a:gd name="connsiteY3146" fmla="*/ 1272375 h 2378784"/>
                  <a:gd name="connsiteX3147" fmla="*/ 612259 w 2711228"/>
                  <a:gd name="connsiteY3147" fmla="*/ 1272375 h 2378784"/>
                  <a:gd name="connsiteX3148" fmla="*/ 612259 w 2711228"/>
                  <a:gd name="connsiteY3148" fmla="*/ 1274485 h 2378784"/>
                  <a:gd name="connsiteX3149" fmla="*/ 612006 w 2711228"/>
                  <a:gd name="connsiteY3149" fmla="*/ 1274991 h 2378784"/>
                  <a:gd name="connsiteX3150" fmla="*/ 611668 w 2711228"/>
                  <a:gd name="connsiteY3150" fmla="*/ 1275244 h 2378784"/>
                  <a:gd name="connsiteX3151" fmla="*/ 611331 w 2711228"/>
                  <a:gd name="connsiteY3151" fmla="*/ 1276510 h 2378784"/>
                  <a:gd name="connsiteX3152" fmla="*/ 610993 w 2711228"/>
                  <a:gd name="connsiteY3152" fmla="*/ 1276847 h 2378784"/>
                  <a:gd name="connsiteX3153" fmla="*/ 610402 w 2711228"/>
                  <a:gd name="connsiteY3153" fmla="*/ 1277016 h 2378784"/>
                  <a:gd name="connsiteX3154" fmla="*/ 609896 w 2711228"/>
                  <a:gd name="connsiteY3154" fmla="*/ 1277016 h 2378784"/>
                  <a:gd name="connsiteX3155" fmla="*/ 609558 w 2711228"/>
                  <a:gd name="connsiteY3155" fmla="*/ 1276678 h 2378784"/>
                  <a:gd name="connsiteX3156" fmla="*/ 609220 w 2711228"/>
                  <a:gd name="connsiteY3156" fmla="*/ 1276678 h 2378784"/>
                  <a:gd name="connsiteX3157" fmla="*/ 609051 w 2711228"/>
                  <a:gd name="connsiteY3157" fmla="*/ 1277100 h 2378784"/>
                  <a:gd name="connsiteX3158" fmla="*/ 608798 w 2711228"/>
                  <a:gd name="connsiteY3158" fmla="*/ 1277522 h 2378784"/>
                  <a:gd name="connsiteX3159" fmla="*/ 608376 w 2711228"/>
                  <a:gd name="connsiteY3159" fmla="*/ 1277691 h 2378784"/>
                  <a:gd name="connsiteX3160" fmla="*/ 608123 w 2711228"/>
                  <a:gd name="connsiteY3160" fmla="*/ 1277438 h 2378784"/>
                  <a:gd name="connsiteX3161" fmla="*/ 607448 w 2711228"/>
                  <a:gd name="connsiteY3161" fmla="*/ 1277438 h 2378784"/>
                  <a:gd name="connsiteX3162" fmla="*/ 606941 w 2711228"/>
                  <a:gd name="connsiteY3162" fmla="*/ 1277691 h 2378784"/>
                  <a:gd name="connsiteX3163" fmla="*/ 606181 w 2711228"/>
                  <a:gd name="connsiteY3163" fmla="*/ 1278535 h 2378784"/>
                  <a:gd name="connsiteX3164" fmla="*/ 605759 w 2711228"/>
                  <a:gd name="connsiteY3164" fmla="*/ 1278703 h 2378784"/>
                  <a:gd name="connsiteX3165" fmla="*/ 605168 w 2711228"/>
                  <a:gd name="connsiteY3165" fmla="*/ 1278703 h 2378784"/>
                  <a:gd name="connsiteX3166" fmla="*/ 604155 w 2711228"/>
                  <a:gd name="connsiteY3166" fmla="*/ 1279210 h 2378784"/>
                  <a:gd name="connsiteX3167" fmla="*/ 603818 w 2711228"/>
                  <a:gd name="connsiteY3167" fmla="*/ 1279379 h 2378784"/>
                  <a:gd name="connsiteX3168" fmla="*/ 603649 w 2711228"/>
                  <a:gd name="connsiteY3168" fmla="*/ 1279210 h 2378784"/>
                  <a:gd name="connsiteX3169" fmla="*/ 603227 w 2711228"/>
                  <a:gd name="connsiteY3169" fmla="*/ 1279041 h 2378784"/>
                  <a:gd name="connsiteX3170" fmla="*/ 602805 w 2711228"/>
                  <a:gd name="connsiteY3170" fmla="*/ 1279294 h 2378784"/>
                  <a:gd name="connsiteX3171" fmla="*/ 602467 w 2711228"/>
                  <a:gd name="connsiteY3171" fmla="*/ 1279463 h 2378784"/>
                  <a:gd name="connsiteX3172" fmla="*/ 602045 w 2711228"/>
                  <a:gd name="connsiteY3172" fmla="*/ 1279885 h 2378784"/>
                  <a:gd name="connsiteX3173" fmla="*/ 601539 w 2711228"/>
                  <a:gd name="connsiteY3173" fmla="*/ 1279716 h 2378784"/>
                  <a:gd name="connsiteX3174" fmla="*/ 600103 w 2711228"/>
                  <a:gd name="connsiteY3174" fmla="*/ 1280897 h 2378784"/>
                  <a:gd name="connsiteX3175" fmla="*/ 597402 w 2711228"/>
                  <a:gd name="connsiteY3175" fmla="*/ 1280391 h 2378784"/>
                  <a:gd name="connsiteX3176" fmla="*/ 575539 w 2711228"/>
                  <a:gd name="connsiteY3176" fmla="*/ 1283597 h 2378784"/>
                  <a:gd name="connsiteX3177" fmla="*/ 575032 w 2711228"/>
                  <a:gd name="connsiteY3177" fmla="*/ 1283766 h 2378784"/>
                  <a:gd name="connsiteX3178" fmla="*/ 571993 w 2711228"/>
                  <a:gd name="connsiteY3178" fmla="*/ 1286466 h 2378784"/>
                  <a:gd name="connsiteX3179" fmla="*/ 569968 w 2711228"/>
                  <a:gd name="connsiteY3179" fmla="*/ 1287732 h 2378784"/>
                  <a:gd name="connsiteX3180" fmla="*/ 568532 w 2711228"/>
                  <a:gd name="connsiteY3180" fmla="*/ 1288238 h 2378784"/>
                  <a:gd name="connsiteX3181" fmla="*/ 566760 w 2711228"/>
                  <a:gd name="connsiteY3181" fmla="*/ 1288238 h 2378784"/>
                  <a:gd name="connsiteX3182" fmla="*/ 561864 w 2711228"/>
                  <a:gd name="connsiteY3182" fmla="*/ 1289503 h 2378784"/>
                  <a:gd name="connsiteX3183" fmla="*/ 554604 w 2711228"/>
                  <a:gd name="connsiteY3183" fmla="*/ 1294819 h 2378784"/>
                  <a:gd name="connsiteX3184" fmla="*/ 548357 w 2711228"/>
                  <a:gd name="connsiteY3184" fmla="*/ 1298447 h 2378784"/>
                  <a:gd name="connsiteX3185" fmla="*/ 547767 w 2711228"/>
                  <a:gd name="connsiteY3185" fmla="*/ 1298278 h 2378784"/>
                  <a:gd name="connsiteX3186" fmla="*/ 545909 w 2711228"/>
                  <a:gd name="connsiteY3186" fmla="*/ 1296760 h 2378784"/>
                  <a:gd name="connsiteX3187" fmla="*/ 545065 w 2711228"/>
                  <a:gd name="connsiteY3187" fmla="*/ 1296254 h 2378784"/>
                  <a:gd name="connsiteX3188" fmla="*/ 541098 w 2711228"/>
                  <a:gd name="connsiteY3188" fmla="*/ 1296254 h 2378784"/>
                  <a:gd name="connsiteX3189" fmla="*/ 537215 w 2711228"/>
                  <a:gd name="connsiteY3189" fmla="*/ 1295832 h 2378784"/>
                  <a:gd name="connsiteX3190" fmla="*/ 536117 w 2711228"/>
                  <a:gd name="connsiteY3190" fmla="*/ 1295325 h 2378784"/>
                  <a:gd name="connsiteX3191" fmla="*/ 535358 w 2711228"/>
                  <a:gd name="connsiteY3191" fmla="*/ 1295157 h 2378784"/>
                  <a:gd name="connsiteX3192" fmla="*/ 535189 w 2711228"/>
                  <a:gd name="connsiteY3192" fmla="*/ 1295157 h 2378784"/>
                  <a:gd name="connsiteX3193" fmla="*/ 535189 w 2711228"/>
                  <a:gd name="connsiteY3193" fmla="*/ 1295494 h 2378784"/>
                  <a:gd name="connsiteX3194" fmla="*/ 534345 w 2711228"/>
                  <a:gd name="connsiteY3194" fmla="*/ 1296338 h 2378784"/>
                  <a:gd name="connsiteX3195" fmla="*/ 534345 w 2711228"/>
                  <a:gd name="connsiteY3195" fmla="*/ 1298869 h 2378784"/>
                  <a:gd name="connsiteX3196" fmla="*/ 533500 w 2711228"/>
                  <a:gd name="connsiteY3196" fmla="*/ 1299713 h 2378784"/>
                  <a:gd name="connsiteX3197" fmla="*/ 533500 w 2711228"/>
                  <a:gd name="connsiteY3197" fmla="*/ 1303088 h 2378784"/>
                  <a:gd name="connsiteX3198" fmla="*/ 532656 w 2711228"/>
                  <a:gd name="connsiteY3198" fmla="*/ 1303088 h 2378784"/>
                  <a:gd name="connsiteX3199" fmla="*/ 532656 w 2711228"/>
                  <a:gd name="connsiteY3199" fmla="*/ 1306463 h 2378784"/>
                  <a:gd name="connsiteX3200" fmla="*/ 531812 w 2711228"/>
                  <a:gd name="connsiteY3200" fmla="*/ 1306463 h 2378784"/>
                  <a:gd name="connsiteX3201" fmla="*/ 531812 w 2711228"/>
                  <a:gd name="connsiteY3201" fmla="*/ 1309838 h 2378784"/>
                  <a:gd name="connsiteX3202" fmla="*/ 530968 w 2711228"/>
                  <a:gd name="connsiteY3202" fmla="*/ 1309838 h 2378784"/>
                  <a:gd name="connsiteX3203" fmla="*/ 530968 w 2711228"/>
                  <a:gd name="connsiteY3203" fmla="*/ 1313213 h 2378784"/>
                  <a:gd name="connsiteX3204" fmla="*/ 530124 w 2711228"/>
                  <a:gd name="connsiteY3204" fmla="*/ 1313213 h 2378784"/>
                  <a:gd name="connsiteX3205" fmla="*/ 530124 w 2711228"/>
                  <a:gd name="connsiteY3205" fmla="*/ 1316588 h 2378784"/>
                  <a:gd name="connsiteX3206" fmla="*/ 529280 w 2711228"/>
                  <a:gd name="connsiteY3206" fmla="*/ 1316588 h 2378784"/>
                  <a:gd name="connsiteX3207" fmla="*/ 529280 w 2711228"/>
                  <a:gd name="connsiteY3207" fmla="*/ 1319963 h 2378784"/>
                  <a:gd name="connsiteX3208" fmla="*/ 528435 w 2711228"/>
                  <a:gd name="connsiteY3208" fmla="*/ 1319963 h 2378784"/>
                  <a:gd name="connsiteX3209" fmla="*/ 528435 w 2711228"/>
                  <a:gd name="connsiteY3209" fmla="*/ 1323338 h 2378784"/>
                  <a:gd name="connsiteX3210" fmla="*/ 527591 w 2711228"/>
                  <a:gd name="connsiteY3210" fmla="*/ 1323338 h 2378784"/>
                  <a:gd name="connsiteX3211" fmla="*/ 527591 w 2711228"/>
                  <a:gd name="connsiteY3211" fmla="*/ 1326713 h 2378784"/>
                  <a:gd name="connsiteX3212" fmla="*/ 526747 w 2711228"/>
                  <a:gd name="connsiteY3212" fmla="*/ 1326713 h 2378784"/>
                  <a:gd name="connsiteX3213" fmla="*/ 526747 w 2711228"/>
                  <a:gd name="connsiteY3213" fmla="*/ 1330088 h 2378784"/>
                  <a:gd name="connsiteX3214" fmla="*/ 525903 w 2711228"/>
                  <a:gd name="connsiteY3214" fmla="*/ 1330088 h 2378784"/>
                  <a:gd name="connsiteX3215" fmla="*/ 525903 w 2711228"/>
                  <a:gd name="connsiteY3215" fmla="*/ 1334307 h 2378784"/>
                  <a:gd name="connsiteX3216" fmla="*/ 525059 w 2711228"/>
                  <a:gd name="connsiteY3216" fmla="*/ 1334307 h 2378784"/>
                  <a:gd name="connsiteX3217" fmla="*/ 525059 w 2711228"/>
                  <a:gd name="connsiteY3217" fmla="*/ 1336838 h 2378784"/>
                  <a:gd name="connsiteX3218" fmla="*/ 524215 w 2711228"/>
                  <a:gd name="connsiteY3218" fmla="*/ 1336838 h 2378784"/>
                  <a:gd name="connsiteX3219" fmla="*/ 524215 w 2711228"/>
                  <a:gd name="connsiteY3219" fmla="*/ 1341057 h 2378784"/>
                  <a:gd name="connsiteX3220" fmla="*/ 523371 w 2711228"/>
                  <a:gd name="connsiteY3220" fmla="*/ 1341057 h 2378784"/>
                  <a:gd name="connsiteX3221" fmla="*/ 523371 w 2711228"/>
                  <a:gd name="connsiteY3221" fmla="*/ 1344432 h 2378784"/>
                  <a:gd name="connsiteX3222" fmla="*/ 522526 w 2711228"/>
                  <a:gd name="connsiteY3222" fmla="*/ 1344432 h 2378784"/>
                  <a:gd name="connsiteX3223" fmla="*/ 522526 w 2711228"/>
                  <a:gd name="connsiteY3223" fmla="*/ 1348650 h 2378784"/>
                  <a:gd name="connsiteX3224" fmla="*/ 521682 w 2711228"/>
                  <a:gd name="connsiteY3224" fmla="*/ 1348650 h 2378784"/>
                  <a:gd name="connsiteX3225" fmla="*/ 521682 w 2711228"/>
                  <a:gd name="connsiteY3225" fmla="*/ 1350338 h 2378784"/>
                  <a:gd name="connsiteX3226" fmla="*/ 522526 w 2711228"/>
                  <a:gd name="connsiteY3226" fmla="*/ 1351182 h 2378784"/>
                  <a:gd name="connsiteX3227" fmla="*/ 523371 w 2711228"/>
                  <a:gd name="connsiteY3227" fmla="*/ 1352025 h 2378784"/>
                  <a:gd name="connsiteX3228" fmla="*/ 524215 w 2711228"/>
                  <a:gd name="connsiteY3228" fmla="*/ 1352869 h 2378784"/>
                  <a:gd name="connsiteX3229" fmla="*/ 525059 w 2711228"/>
                  <a:gd name="connsiteY3229" fmla="*/ 1352869 h 2378784"/>
                  <a:gd name="connsiteX3230" fmla="*/ 525059 w 2711228"/>
                  <a:gd name="connsiteY3230" fmla="*/ 1353713 h 2378784"/>
                  <a:gd name="connsiteX3231" fmla="*/ 525903 w 2711228"/>
                  <a:gd name="connsiteY3231" fmla="*/ 1353713 h 2378784"/>
                  <a:gd name="connsiteX3232" fmla="*/ 525903 w 2711228"/>
                  <a:gd name="connsiteY3232" fmla="*/ 1354557 h 2378784"/>
                  <a:gd name="connsiteX3233" fmla="*/ 526747 w 2711228"/>
                  <a:gd name="connsiteY3233" fmla="*/ 1354557 h 2378784"/>
                  <a:gd name="connsiteX3234" fmla="*/ 526747 w 2711228"/>
                  <a:gd name="connsiteY3234" fmla="*/ 1355400 h 2378784"/>
                  <a:gd name="connsiteX3235" fmla="*/ 528435 w 2711228"/>
                  <a:gd name="connsiteY3235" fmla="*/ 1355400 h 2378784"/>
                  <a:gd name="connsiteX3236" fmla="*/ 528435 w 2711228"/>
                  <a:gd name="connsiteY3236" fmla="*/ 1356244 h 2378784"/>
                  <a:gd name="connsiteX3237" fmla="*/ 529280 w 2711228"/>
                  <a:gd name="connsiteY3237" fmla="*/ 1356244 h 2378784"/>
                  <a:gd name="connsiteX3238" fmla="*/ 530124 w 2711228"/>
                  <a:gd name="connsiteY3238" fmla="*/ 1357088 h 2378784"/>
                  <a:gd name="connsiteX3239" fmla="*/ 530124 w 2711228"/>
                  <a:gd name="connsiteY3239" fmla="*/ 1357932 h 2378784"/>
                  <a:gd name="connsiteX3240" fmla="*/ 530968 w 2711228"/>
                  <a:gd name="connsiteY3240" fmla="*/ 1357932 h 2378784"/>
                  <a:gd name="connsiteX3241" fmla="*/ 531812 w 2711228"/>
                  <a:gd name="connsiteY3241" fmla="*/ 1358775 h 2378784"/>
                  <a:gd name="connsiteX3242" fmla="*/ 532656 w 2711228"/>
                  <a:gd name="connsiteY3242" fmla="*/ 1359619 h 2378784"/>
                  <a:gd name="connsiteX3243" fmla="*/ 533500 w 2711228"/>
                  <a:gd name="connsiteY3243" fmla="*/ 1359619 h 2378784"/>
                  <a:gd name="connsiteX3244" fmla="*/ 534345 w 2711228"/>
                  <a:gd name="connsiteY3244" fmla="*/ 1360463 h 2378784"/>
                  <a:gd name="connsiteX3245" fmla="*/ 535189 w 2711228"/>
                  <a:gd name="connsiteY3245" fmla="*/ 1361307 h 2378784"/>
                  <a:gd name="connsiteX3246" fmla="*/ 536033 w 2711228"/>
                  <a:gd name="connsiteY3246" fmla="*/ 1362150 h 2378784"/>
                  <a:gd name="connsiteX3247" fmla="*/ 536877 w 2711228"/>
                  <a:gd name="connsiteY3247" fmla="*/ 1362150 h 2378784"/>
                  <a:gd name="connsiteX3248" fmla="*/ 536877 w 2711228"/>
                  <a:gd name="connsiteY3248" fmla="*/ 1362994 h 2378784"/>
                  <a:gd name="connsiteX3249" fmla="*/ 537721 w 2711228"/>
                  <a:gd name="connsiteY3249" fmla="*/ 1362994 h 2378784"/>
                  <a:gd name="connsiteX3250" fmla="*/ 537721 w 2711228"/>
                  <a:gd name="connsiteY3250" fmla="*/ 1363838 h 2378784"/>
                  <a:gd name="connsiteX3251" fmla="*/ 538565 w 2711228"/>
                  <a:gd name="connsiteY3251" fmla="*/ 1363838 h 2378784"/>
                  <a:gd name="connsiteX3252" fmla="*/ 538565 w 2711228"/>
                  <a:gd name="connsiteY3252" fmla="*/ 1364682 h 2378784"/>
                  <a:gd name="connsiteX3253" fmla="*/ 539409 w 2711228"/>
                  <a:gd name="connsiteY3253" fmla="*/ 1364682 h 2378784"/>
                  <a:gd name="connsiteX3254" fmla="*/ 540253 w 2711228"/>
                  <a:gd name="connsiteY3254" fmla="*/ 1365525 h 2378784"/>
                  <a:gd name="connsiteX3255" fmla="*/ 540253 w 2711228"/>
                  <a:gd name="connsiteY3255" fmla="*/ 1364682 h 2378784"/>
                  <a:gd name="connsiteX3256" fmla="*/ 541098 w 2711228"/>
                  <a:gd name="connsiteY3256" fmla="*/ 1361307 h 2378784"/>
                  <a:gd name="connsiteX3257" fmla="*/ 541942 w 2711228"/>
                  <a:gd name="connsiteY3257" fmla="*/ 1357932 h 2378784"/>
                  <a:gd name="connsiteX3258" fmla="*/ 541942 w 2711228"/>
                  <a:gd name="connsiteY3258" fmla="*/ 1357088 h 2378784"/>
                  <a:gd name="connsiteX3259" fmla="*/ 542786 w 2711228"/>
                  <a:gd name="connsiteY3259" fmla="*/ 1354557 h 2378784"/>
                  <a:gd name="connsiteX3260" fmla="*/ 543630 w 2711228"/>
                  <a:gd name="connsiteY3260" fmla="*/ 1354557 h 2378784"/>
                  <a:gd name="connsiteX3261" fmla="*/ 547851 w 2711228"/>
                  <a:gd name="connsiteY3261" fmla="*/ 1357932 h 2378784"/>
                  <a:gd name="connsiteX3262" fmla="*/ 548695 w 2711228"/>
                  <a:gd name="connsiteY3262" fmla="*/ 1358775 h 2378784"/>
                  <a:gd name="connsiteX3263" fmla="*/ 549539 w 2711228"/>
                  <a:gd name="connsiteY3263" fmla="*/ 1358775 h 2378784"/>
                  <a:gd name="connsiteX3264" fmla="*/ 551228 w 2711228"/>
                  <a:gd name="connsiteY3264" fmla="*/ 1360463 h 2378784"/>
                  <a:gd name="connsiteX3265" fmla="*/ 552071 w 2711228"/>
                  <a:gd name="connsiteY3265" fmla="*/ 1361307 h 2378784"/>
                  <a:gd name="connsiteX3266" fmla="*/ 552916 w 2711228"/>
                  <a:gd name="connsiteY3266" fmla="*/ 1362150 h 2378784"/>
                  <a:gd name="connsiteX3267" fmla="*/ 554604 w 2711228"/>
                  <a:gd name="connsiteY3267" fmla="*/ 1363838 h 2378784"/>
                  <a:gd name="connsiteX3268" fmla="*/ 556292 w 2711228"/>
                  <a:gd name="connsiteY3268" fmla="*/ 1364682 h 2378784"/>
                  <a:gd name="connsiteX3269" fmla="*/ 557136 w 2711228"/>
                  <a:gd name="connsiteY3269" fmla="*/ 1365525 h 2378784"/>
                  <a:gd name="connsiteX3270" fmla="*/ 557981 w 2711228"/>
                  <a:gd name="connsiteY3270" fmla="*/ 1365525 h 2378784"/>
                  <a:gd name="connsiteX3271" fmla="*/ 558825 w 2711228"/>
                  <a:gd name="connsiteY3271" fmla="*/ 1367213 h 2378784"/>
                  <a:gd name="connsiteX3272" fmla="*/ 559669 w 2711228"/>
                  <a:gd name="connsiteY3272" fmla="*/ 1368057 h 2378784"/>
                  <a:gd name="connsiteX3273" fmla="*/ 560513 w 2711228"/>
                  <a:gd name="connsiteY3273" fmla="*/ 1368900 h 2378784"/>
                  <a:gd name="connsiteX3274" fmla="*/ 562201 w 2711228"/>
                  <a:gd name="connsiteY3274" fmla="*/ 1369744 h 2378784"/>
                  <a:gd name="connsiteX3275" fmla="*/ 563046 w 2711228"/>
                  <a:gd name="connsiteY3275" fmla="*/ 1370588 h 2378784"/>
                  <a:gd name="connsiteX3276" fmla="*/ 564734 w 2711228"/>
                  <a:gd name="connsiteY3276" fmla="*/ 1371432 h 2378784"/>
                  <a:gd name="connsiteX3277" fmla="*/ 565578 w 2711228"/>
                  <a:gd name="connsiteY3277" fmla="*/ 1373119 h 2378784"/>
                  <a:gd name="connsiteX3278" fmla="*/ 567266 w 2711228"/>
                  <a:gd name="connsiteY3278" fmla="*/ 1373963 h 2378784"/>
                  <a:gd name="connsiteX3279" fmla="*/ 568110 w 2711228"/>
                  <a:gd name="connsiteY3279" fmla="*/ 1374807 h 2378784"/>
                  <a:gd name="connsiteX3280" fmla="*/ 568954 w 2711228"/>
                  <a:gd name="connsiteY3280" fmla="*/ 1375650 h 2378784"/>
                  <a:gd name="connsiteX3281" fmla="*/ 568954 w 2711228"/>
                  <a:gd name="connsiteY3281" fmla="*/ 1376494 h 2378784"/>
                  <a:gd name="connsiteX3282" fmla="*/ 569799 w 2711228"/>
                  <a:gd name="connsiteY3282" fmla="*/ 1376494 h 2378784"/>
                  <a:gd name="connsiteX3283" fmla="*/ 570643 w 2711228"/>
                  <a:gd name="connsiteY3283" fmla="*/ 1377338 h 2378784"/>
                  <a:gd name="connsiteX3284" fmla="*/ 571487 w 2711228"/>
                  <a:gd name="connsiteY3284" fmla="*/ 1378182 h 2378784"/>
                  <a:gd name="connsiteX3285" fmla="*/ 572331 w 2711228"/>
                  <a:gd name="connsiteY3285" fmla="*/ 1378182 h 2378784"/>
                  <a:gd name="connsiteX3286" fmla="*/ 572331 w 2711228"/>
                  <a:gd name="connsiteY3286" fmla="*/ 1379025 h 2378784"/>
                  <a:gd name="connsiteX3287" fmla="*/ 573175 w 2711228"/>
                  <a:gd name="connsiteY3287" fmla="*/ 1379025 h 2378784"/>
                  <a:gd name="connsiteX3288" fmla="*/ 574864 w 2711228"/>
                  <a:gd name="connsiteY3288" fmla="*/ 1379869 h 2378784"/>
                  <a:gd name="connsiteX3289" fmla="*/ 574864 w 2711228"/>
                  <a:gd name="connsiteY3289" fmla="*/ 1380713 h 2378784"/>
                  <a:gd name="connsiteX3290" fmla="*/ 575708 w 2711228"/>
                  <a:gd name="connsiteY3290" fmla="*/ 1380713 h 2378784"/>
                  <a:gd name="connsiteX3291" fmla="*/ 575708 w 2711228"/>
                  <a:gd name="connsiteY3291" fmla="*/ 1381557 h 2378784"/>
                  <a:gd name="connsiteX3292" fmla="*/ 577396 w 2711228"/>
                  <a:gd name="connsiteY3292" fmla="*/ 1381557 h 2378784"/>
                  <a:gd name="connsiteX3293" fmla="*/ 577396 w 2711228"/>
                  <a:gd name="connsiteY3293" fmla="*/ 1382400 h 2378784"/>
                  <a:gd name="connsiteX3294" fmla="*/ 578240 w 2711228"/>
                  <a:gd name="connsiteY3294" fmla="*/ 1382400 h 2378784"/>
                  <a:gd name="connsiteX3295" fmla="*/ 578240 w 2711228"/>
                  <a:gd name="connsiteY3295" fmla="*/ 1381557 h 2378784"/>
                  <a:gd name="connsiteX3296" fmla="*/ 579084 w 2711228"/>
                  <a:gd name="connsiteY3296" fmla="*/ 1382400 h 2378784"/>
                  <a:gd name="connsiteX3297" fmla="*/ 579928 w 2711228"/>
                  <a:gd name="connsiteY3297" fmla="*/ 1383244 h 2378784"/>
                  <a:gd name="connsiteX3298" fmla="*/ 580773 w 2711228"/>
                  <a:gd name="connsiteY3298" fmla="*/ 1383244 h 2378784"/>
                  <a:gd name="connsiteX3299" fmla="*/ 581617 w 2711228"/>
                  <a:gd name="connsiteY3299" fmla="*/ 1384088 h 2378784"/>
                  <a:gd name="connsiteX3300" fmla="*/ 581617 w 2711228"/>
                  <a:gd name="connsiteY3300" fmla="*/ 1382400 h 2378784"/>
                  <a:gd name="connsiteX3301" fmla="*/ 582461 w 2711228"/>
                  <a:gd name="connsiteY3301" fmla="*/ 1381557 h 2378784"/>
                  <a:gd name="connsiteX3302" fmla="*/ 582461 w 2711228"/>
                  <a:gd name="connsiteY3302" fmla="*/ 1380713 h 2378784"/>
                  <a:gd name="connsiteX3303" fmla="*/ 583305 w 2711228"/>
                  <a:gd name="connsiteY3303" fmla="*/ 1381557 h 2378784"/>
                  <a:gd name="connsiteX3304" fmla="*/ 584149 w 2711228"/>
                  <a:gd name="connsiteY3304" fmla="*/ 1381557 h 2378784"/>
                  <a:gd name="connsiteX3305" fmla="*/ 582461 w 2711228"/>
                  <a:gd name="connsiteY3305" fmla="*/ 1384088 h 2378784"/>
                  <a:gd name="connsiteX3306" fmla="*/ 584149 w 2711228"/>
                  <a:gd name="connsiteY3306" fmla="*/ 1384088 h 2378784"/>
                  <a:gd name="connsiteX3307" fmla="*/ 584149 w 2711228"/>
                  <a:gd name="connsiteY3307" fmla="*/ 1384932 h 2378784"/>
                  <a:gd name="connsiteX3308" fmla="*/ 583305 w 2711228"/>
                  <a:gd name="connsiteY3308" fmla="*/ 1385775 h 2378784"/>
                  <a:gd name="connsiteX3309" fmla="*/ 583305 w 2711228"/>
                  <a:gd name="connsiteY3309" fmla="*/ 1386619 h 2378784"/>
                  <a:gd name="connsiteX3310" fmla="*/ 582461 w 2711228"/>
                  <a:gd name="connsiteY3310" fmla="*/ 1386619 h 2378784"/>
                  <a:gd name="connsiteX3311" fmla="*/ 582461 w 2711228"/>
                  <a:gd name="connsiteY3311" fmla="*/ 1388307 h 2378784"/>
                  <a:gd name="connsiteX3312" fmla="*/ 581617 w 2711228"/>
                  <a:gd name="connsiteY3312" fmla="*/ 1388307 h 2378784"/>
                  <a:gd name="connsiteX3313" fmla="*/ 582461 w 2711228"/>
                  <a:gd name="connsiteY3313" fmla="*/ 1389150 h 2378784"/>
                  <a:gd name="connsiteX3314" fmla="*/ 581617 w 2711228"/>
                  <a:gd name="connsiteY3314" fmla="*/ 1389150 h 2378784"/>
                  <a:gd name="connsiteX3315" fmla="*/ 581617 w 2711228"/>
                  <a:gd name="connsiteY3315" fmla="*/ 1395900 h 2378784"/>
                  <a:gd name="connsiteX3316" fmla="*/ 582461 w 2711228"/>
                  <a:gd name="connsiteY3316" fmla="*/ 1396744 h 2378784"/>
                  <a:gd name="connsiteX3317" fmla="*/ 582461 w 2711228"/>
                  <a:gd name="connsiteY3317" fmla="*/ 1417838 h 2378784"/>
                  <a:gd name="connsiteX3318" fmla="*/ 581617 w 2711228"/>
                  <a:gd name="connsiteY3318" fmla="*/ 1419525 h 2378784"/>
                  <a:gd name="connsiteX3319" fmla="*/ 581617 w 2711228"/>
                  <a:gd name="connsiteY3319" fmla="*/ 1422057 h 2378784"/>
                  <a:gd name="connsiteX3320" fmla="*/ 580773 w 2711228"/>
                  <a:gd name="connsiteY3320" fmla="*/ 1422900 h 2378784"/>
                  <a:gd name="connsiteX3321" fmla="*/ 580773 w 2711228"/>
                  <a:gd name="connsiteY3321" fmla="*/ 1424588 h 2378784"/>
                  <a:gd name="connsiteX3322" fmla="*/ 579928 w 2711228"/>
                  <a:gd name="connsiteY3322" fmla="*/ 1425432 h 2378784"/>
                  <a:gd name="connsiteX3323" fmla="*/ 579928 w 2711228"/>
                  <a:gd name="connsiteY3323" fmla="*/ 1426275 h 2378784"/>
                  <a:gd name="connsiteX3324" fmla="*/ 581617 w 2711228"/>
                  <a:gd name="connsiteY3324" fmla="*/ 1426275 h 2378784"/>
                  <a:gd name="connsiteX3325" fmla="*/ 581617 w 2711228"/>
                  <a:gd name="connsiteY3325" fmla="*/ 1438088 h 2378784"/>
                  <a:gd name="connsiteX3326" fmla="*/ 582461 w 2711228"/>
                  <a:gd name="connsiteY3326" fmla="*/ 1439775 h 2378784"/>
                  <a:gd name="connsiteX3327" fmla="*/ 582461 w 2711228"/>
                  <a:gd name="connsiteY3327" fmla="*/ 1449900 h 2378784"/>
                  <a:gd name="connsiteX3328" fmla="*/ 581617 w 2711228"/>
                  <a:gd name="connsiteY3328" fmla="*/ 1450744 h 2378784"/>
                  <a:gd name="connsiteX3329" fmla="*/ 581617 w 2711228"/>
                  <a:gd name="connsiteY3329" fmla="*/ 1452432 h 2378784"/>
                  <a:gd name="connsiteX3330" fmla="*/ 582461 w 2711228"/>
                  <a:gd name="connsiteY3330" fmla="*/ 1453275 h 2378784"/>
                  <a:gd name="connsiteX3331" fmla="*/ 582461 w 2711228"/>
                  <a:gd name="connsiteY3331" fmla="*/ 1454119 h 2378784"/>
                  <a:gd name="connsiteX3332" fmla="*/ 583305 w 2711228"/>
                  <a:gd name="connsiteY3332" fmla="*/ 1455807 h 2378784"/>
                  <a:gd name="connsiteX3333" fmla="*/ 584993 w 2711228"/>
                  <a:gd name="connsiteY3333" fmla="*/ 1457494 h 2378784"/>
                  <a:gd name="connsiteX3334" fmla="*/ 586682 w 2711228"/>
                  <a:gd name="connsiteY3334" fmla="*/ 1458338 h 2378784"/>
                  <a:gd name="connsiteX3335" fmla="*/ 587526 w 2711228"/>
                  <a:gd name="connsiteY3335" fmla="*/ 1459182 h 2378784"/>
                  <a:gd name="connsiteX3336" fmla="*/ 588370 w 2711228"/>
                  <a:gd name="connsiteY3336" fmla="*/ 1460025 h 2378784"/>
                  <a:gd name="connsiteX3337" fmla="*/ 589214 w 2711228"/>
                  <a:gd name="connsiteY3337" fmla="*/ 1460025 h 2378784"/>
                  <a:gd name="connsiteX3338" fmla="*/ 589214 w 2711228"/>
                  <a:gd name="connsiteY3338" fmla="*/ 1460869 h 2378784"/>
                  <a:gd name="connsiteX3339" fmla="*/ 591746 w 2711228"/>
                  <a:gd name="connsiteY3339" fmla="*/ 1460869 h 2378784"/>
                  <a:gd name="connsiteX3340" fmla="*/ 592591 w 2711228"/>
                  <a:gd name="connsiteY3340" fmla="*/ 1461713 h 2378784"/>
                  <a:gd name="connsiteX3341" fmla="*/ 596811 w 2711228"/>
                  <a:gd name="connsiteY3341" fmla="*/ 1461713 h 2378784"/>
                  <a:gd name="connsiteX3342" fmla="*/ 596811 w 2711228"/>
                  <a:gd name="connsiteY3342" fmla="*/ 1462557 h 2378784"/>
                  <a:gd name="connsiteX3343" fmla="*/ 604409 w 2711228"/>
                  <a:gd name="connsiteY3343" fmla="*/ 1462557 h 2378784"/>
                  <a:gd name="connsiteX3344" fmla="*/ 605253 w 2711228"/>
                  <a:gd name="connsiteY3344" fmla="*/ 1463400 h 2378784"/>
                  <a:gd name="connsiteX3345" fmla="*/ 612006 w 2711228"/>
                  <a:gd name="connsiteY3345" fmla="*/ 1463400 h 2378784"/>
                  <a:gd name="connsiteX3346" fmla="*/ 613694 w 2711228"/>
                  <a:gd name="connsiteY3346" fmla="*/ 1464244 h 2378784"/>
                  <a:gd name="connsiteX3347" fmla="*/ 618759 w 2711228"/>
                  <a:gd name="connsiteY3347" fmla="*/ 1464244 h 2378784"/>
                  <a:gd name="connsiteX3348" fmla="*/ 620447 w 2711228"/>
                  <a:gd name="connsiteY3348" fmla="*/ 1465088 h 2378784"/>
                  <a:gd name="connsiteX3349" fmla="*/ 625512 w 2711228"/>
                  <a:gd name="connsiteY3349" fmla="*/ 1465088 h 2378784"/>
                  <a:gd name="connsiteX3350" fmla="*/ 626356 w 2711228"/>
                  <a:gd name="connsiteY3350" fmla="*/ 1465932 h 2378784"/>
                  <a:gd name="connsiteX3351" fmla="*/ 628889 w 2711228"/>
                  <a:gd name="connsiteY3351" fmla="*/ 1465932 h 2378784"/>
                  <a:gd name="connsiteX3352" fmla="*/ 628889 w 2711228"/>
                  <a:gd name="connsiteY3352" fmla="*/ 1465088 h 2378784"/>
                  <a:gd name="connsiteX3353" fmla="*/ 632265 w 2711228"/>
                  <a:gd name="connsiteY3353" fmla="*/ 1465088 h 2378784"/>
                  <a:gd name="connsiteX3354" fmla="*/ 633110 w 2711228"/>
                  <a:gd name="connsiteY3354" fmla="*/ 1465932 h 2378784"/>
                  <a:gd name="connsiteX3355" fmla="*/ 633954 w 2711228"/>
                  <a:gd name="connsiteY3355" fmla="*/ 1465932 h 2378784"/>
                  <a:gd name="connsiteX3356" fmla="*/ 633954 w 2711228"/>
                  <a:gd name="connsiteY3356" fmla="*/ 1466775 h 2378784"/>
                  <a:gd name="connsiteX3357" fmla="*/ 633110 w 2711228"/>
                  <a:gd name="connsiteY3357" fmla="*/ 1467619 h 2378784"/>
                  <a:gd name="connsiteX3358" fmla="*/ 633110 w 2711228"/>
                  <a:gd name="connsiteY3358" fmla="*/ 1468463 h 2378784"/>
                  <a:gd name="connsiteX3359" fmla="*/ 632265 w 2711228"/>
                  <a:gd name="connsiteY3359" fmla="*/ 1468463 h 2378784"/>
                  <a:gd name="connsiteX3360" fmla="*/ 632265 w 2711228"/>
                  <a:gd name="connsiteY3360" fmla="*/ 1469307 h 2378784"/>
                  <a:gd name="connsiteX3361" fmla="*/ 630577 w 2711228"/>
                  <a:gd name="connsiteY3361" fmla="*/ 1469307 h 2378784"/>
                  <a:gd name="connsiteX3362" fmla="*/ 630577 w 2711228"/>
                  <a:gd name="connsiteY3362" fmla="*/ 1468463 h 2378784"/>
                  <a:gd name="connsiteX3363" fmla="*/ 628889 w 2711228"/>
                  <a:gd name="connsiteY3363" fmla="*/ 1468463 h 2378784"/>
                  <a:gd name="connsiteX3364" fmla="*/ 628889 w 2711228"/>
                  <a:gd name="connsiteY3364" fmla="*/ 1469307 h 2378784"/>
                  <a:gd name="connsiteX3365" fmla="*/ 628045 w 2711228"/>
                  <a:gd name="connsiteY3365" fmla="*/ 1469307 h 2378784"/>
                  <a:gd name="connsiteX3366" fmla="*/ 627201 w 2711228"/>
                  <a:gd name="connsiteY3366" fmla="*/ 1470150 h 2378784"/>
                  <a:gd name="connsiteX3367" fmla="*/ 627201 w 2711228"/>
                  <a:gd name="connsiteY3367" fmla="*/ 1469307 h 2378784"/>
                  <a:gd name="connsiteX3368" fmla="*/ 626356 w 2711228"/>
                  <a:gd name="connsiteY3368" fmla="*/ 1469307 h 2378784"/>
                  <a:gd name="connsiteX3369" fmla="*/ 626356 w 2711228"/>
                  <a:gd name="connsiteY3369" fmla="*/ 1470150 h 2378784"/>
                  <a:gd name="connsiteX3370" fmla="*/ 625512 w 2711228"/>
                  <a:gd name="connsiteY3370" fmla="*/ 1470150 h 2378784"/>
                  <a:gd name="connsiteX3371" fmla="*/ 625512 w 2711228"/>
                  <a:gd name="connsiteY3371" fmla="*/ 1470994 h 2378784"/>
                  <a:gd name="connsiteX3372" fmla="*/ 626356 w 2711228"/>
                  <a:gd name="connsiteY3372" fmla="*/ 1470994 h 2378784"/>
                  <a:gd name="connsiteX3373" fmla="*/ 625512 w 2711228"/>
                  <a:gd name="connsiteY3373" fmla="*/ 1471838 h 2378784"/>
                  <a:gd name="connsiteX3374" fmla="*/ 624668 w 2711228"/>
                  <a:gd name="connsiteY3374" fmla="*/ 1471838 h 2378784"/>
                  <a:gd name="connsiteX3375" fmla="*/ 624668 w 2711228"/>
                  <a:gd name="connsiteY3375" fmla="*/ 1472682 h 2378784"/>
                  <a:gd name="connsiteX3376" fmla="*/ 625512 w 2711228"/>
                  <a:gd name="connsiteY3376" fmla="*/ 1474369 h 2378784"/>
                  <a:gd name="connsiteX3377" fmla="*/ 626356 w 2711228"/>
                  <a:gd name="connsiteY3377" fmla="*/ 1473525 h 2378784"/>
                  <a:gd name="connsiteX3378" fmla="*/ 630577 w 2711228"/>
                  <a:gd name="connsiteY3378" fmla="*/ 1473525 h 2378784"/>
                  <a:gd name="connsiteX3379" fmla="*/ 630577 w 2711228"/>
                  <a:gd name="connsiteY3379" fmla="*/ 1474369 h 2378784"/>
                  <a:gd name="connsiteX3380" fmla="*/ 633110 w 2711228"/>
                  <a:gd name="connsiteY3380" fmla="*/ 1474369 h 2378784"/>
                  <a:gd name="connsiteX3381" fmla="*/ 633110 w 2711228"/>
                  <a:gd name="connsiteY3381" fmla="*/ 1475213 h 2378784"/>
                  <a:gd name="connsiteX3382" fmla="*/ 633954 w 2711228"/>
                  <a:gd name="connsiteY3382" fmla="*/ 1475213 h 2378784"/>
                  <a:gd name="connsiteX3383" fmla="*/ 633954 w 2711228"/>
                  <a:gd name="connsiteY3383" fmla="*/ 1476057 h 2378784"/>
                  <a:gd name="connsiteX3384" fmla="*/ 634798 w 2711228"/>
                  <a:gd name="connsiteY3384" fmla="*/ 1476057 h 2378784"/>
                  <a:gd name="connsiteX3385" fmla="*/ 635642 w 2711228"/>
                  <a:gd name="connsiteY3385" fmla="*/ 1476901 h 2378784"/>
                  <a:gd name="connsiteX3386" fmla="*/ 635642 w 2711228"/>
                  <a:gd name="connsiteY3386" fmla="*/ 1477744 h 2378784"/>
                  <a:gd name="connsiteX3387" fmla="*/ 636486 w 2711228"/>
                  <a:gd name="connsiteY3387" fmla="*/ 1477744 h 2378784"/>
                  <a:gd name="connsiteX3388" fmla="*/ 636486 w 2711228"/>
                  <a:gd name="connsiteY3388" fmla="*/ 1478588 h 2378784"/>
                  <a:gd name="connsiteX3389" fmla="*/ 637330 w 2711228"/>
                  <a:gd name="connsiteY3389" fmla="*/ 1478588 h 2378784"/>
                  <a:gd name="connsiteX3390" fmla="*/ 637330 w 2711228"/>
                  <a:gd name="connsiteY3390" fmla="*/ 1479432 h 2378784"/>
                  <a:gd name="connsiteX3391" fmla="*/ 636486 w 2711228"/>
                  <a:gd name="connsiteY3391" fmla="*/ 1480275 h 2378784"/>
                  <a:gd name="connsiteX3392" fmla="*/ 636486 w 2711228"/>
                  <a:gd name="connsiteY3392" fmla="*/ 1481963 h 2378784"/>
                  <a:gd name="connsiteX3393" fmla="*/ 639863 w 2711228"/>
                  <a:gd name="connsiteY3393" fmla="*/ 1481963 h 2378784"/>
                  <a:gd name="connsiteX3394" fmla="*/ 639863 w 2711228"/>
                  <a:gd name="connsiteY3394" fmla="*/ 1487869 h 2378784"/>
                  <a:gd name="connsiteX3395" fmla="*/ 639019 w 2711228"/>
                  <a:gd name="connsiteY3395" fmla="*/ 1487869 h 2378784"/>
                  <a:gd name="connsiteX3396" fmla="*/ 639019 w 2711228"/>
                  <a:gd name="connsiteY3396" fmla="*/ 1488713 h 2378784"/>
                  <a:gd name="connsiteX3397" fmla="*/ 639863 w 2711228"/>
                  <a:gd name="connsiteY3397" fmla="*/ 1488713 h 2378784"/>
                  <a:gd name="connsiteX3398" fmla="*/ 639863 w 2711228"/>
                  <a:gd name="connsiteY3398" fmla="*/ 1490400 h 2378784"/>
                  <a:gd name="connsiteX3399" fmla="*/ 639019 w 2711228"/>
                  <a:gd name="connsiteY3399" fmla="*/ 1490400 h 2378784"/>
                  <a:gd name="connsiteX3400" fmla="*/ 638174 w 2711228"/>
                  <a:gd name="connsiteY3400" fmla="*/ 1492932 h 2378784"/>
                  <a:gd name="connsiteX3401" fmla="*/ 638174 w 2711228"/>
                  <a:gd name="connsiteY3401" fmla="*/ 1496307 h 2378784"/>
                  <a:gd name="connsiteX3402" fmla="*/ 637330 w 2711228"/>
                  <a:gd name="connsiteY3402" fmla="*/ 1497150 h 2378784"/>
                  <a:gd name="connsiteX3403" fmla="*/ 636486 w 2711228"/>
                  <a:gd name="connsiteY3403" fmla="*/ 1497150 h 2378784"/>
                  <a:gd name="connsiteX3404" fmla="*/ 636486 w 2711228"/>
                  <a:gd name="connsiteY3404" fmla="*/ 1497994 h 2378784"/>
                  <a:gd name="connsiteX3405" fmla="*/ 637330 w 2711228"/>
                  <a:gd name="connsiteY3405" fmla="*/ 1498838 h 2378784"/>
                  <a:gd name="connsiteX3406" fmla="*/ 638174 w 2711228"/>
                  <a:gd name="connsiteY3406" fmla="*/ 1499682 h 2378784"/>
                  <a:gd name="connsiteX3407" fmla="*/ 639019 w 2711228"/>
                  <a:gd name="connsiteY3407" fmla="*/ 1499682 h 2378784"/>
                  <a:gd name="connsiteX3408" fmla="*/ 639863 w 2711228"/>
                  <a:gd name="connsiteY3408" fmla="*/ 1500525 h 2378784"/>
                  <a:gd name="connsiteX3409" fmla="*/ 640707 w 2711228"/>
                  <a:gd name="connsiteY3409" fmla="*/ 1500525 h 2378784"/>
                  <a:gd name="connsiteX3410" fmla="*/ 641551 w 2711228"/>
                  <a:gd name="connsiteY3410" fmla="*/ 1501369 h 2378784"/>
                  <a:gd name="connsiteX3411" fmla="*/ 643239 w 2711228"/>
                  <a:gd name="connsiteY3411" fmla="*/ 1501369 h 2378784"/>
                  <a:gd name="connsiteX3412" fmla="*/ 644084 w 2711228"/>
                  <a:gd name="connsiteY3412" fmla="*/ 1502213 h 2378784"/>
                  <a:gd name="connsiteX3413" fmla="*/ 645772 w 2711228"/>
                  <a:gd name="connsiteY3413" fmla="*/ 1502213 h 2378784"/>
                  <a:gd name="connsiteX3414" fmla="*/ 646616 w 2711228"/>
                  <a:gd name="connsiteY3414" fmla="*/ 1503057 h 2378784"/>
                  <a:gd name="connsiteX3415" fmla="*/ 649992 w 2711228"/>
                  <a:gd name="connsiteY3415" fmla="*/ 1503057 h 2378784"/>
                  <a:gd name="connsiteX3416" fmla="*/ 650837 w 2711228"/>
                  <a:gd name="connsiteY3416" fmla="*/ 1503900 h 2378784"/>
                  <a:gd name="connsiteX3417" fmla="*/ 653369 w 2711228"/>
                  <a:gd name="connsiteY3417" fmla="*/ 1503900 h 2378784"/>
                  <a:gd name="connsiteX3418" fmla="*/ 655057 w 2711228"/>
                  <a:gd name="connsiteY3418" fmla="*/ 1504744 h 2378784"/>
                  <a:gd name="connsiteX3419" fmla="*/ 659278 w 2711228"/>
                  <a:gd name="connsiteY3419" fmla="*/ 1504744 h 2378784"/>
                  <a:gd name="connsiteX3420" fmla="*/ 659278 w 2711228"/>
                  <a:gd name="connsiteY3420" fmla="*/ 1508119 h 2378784"/>
                  <a:gd name="connsiteX3421" fmla="*/ 658434 w 2711228"/>
                  <a:gd name="connsiteY3421" fmla="*/ 1508963 h 2378784"/>
                  <a:gd name="connsiteX3422" fmla="*/ 658434 w 2711228"/>
                  <a:gd name="connsiteY3422" fmla="*/ 1512338 h 2378784"/>
                  <a:gd name="connsiteX3423" fmla="*/ 657590 w 2711228"/>
                  <a:gd name="connsiteY3423" fmla="*/ 1512338 h 2378784"/>
                  <a:gd name="connsiteX3424" fmla="*/ 658434 w 2711228"/>
                  <a:gd name="connsiteY3424" fmla="*/ 1513182 h 2378784"/>
                  <a:gd name="connsiteX3425" fmla="*/ 657590 w 2711228"/>
                  <a:gd name="connsiteY3425" fmla="*/ 1514025 h 2378784"/>
                  <a:gd name="connsiteX3426" fmla="*/ 657590 w 2711228"/>
                  <a:gd name="connsiteY3426" fmla="*/ 1516557 h 2378784"/>
                  <a:gd name="connsiteX3427" fmla="*/ 656746 w 2711228"/>
                  <a:gd name="connsiteY3427" fmla="*/ 1517400 h 2378784"/>
                  <a:gd name="connsiteX3428" fmla="*/ 659278 w 2711228"/>
                  <a:gd name="connsiteY3428" fmla="*/ 1517400 h 2378784"/>
                  <a:gd name="connsiteX3429" fmla="*/ 659278 w 2711228"/>
                  <a:gd name="connsiteY3429" fmla="*/ 1518244 h 2378784"/>
                  <a:gd name="connsiteX3430" fmla="*/ 661810 w 2711228"/>
                  <a:gd name="connsiteY3430" fmla="*/ 1518244 h 2378784"/>
                  <a:gd name="connsiteX3431" fmla="*/ 661810 w 2711228"/>
                  <a:gd name="connsiteY3431" fmla="*/ 1519088 h 2378784"/>
                  <a:gd name="connsiteX3432" fmla="*/ 662655 w 2711228"/>
                  <a:gd name="connsiteY3432" fmla="*/ 1519088 h 2378784"/>
                  <a:gd name="connsiteX3433" fmla="*/ 662655 w 2711228"/>
                  <a:gd name="connsiteY3433" fmla="*/ 1519932 h 2378784"/>
                  <a:gd name="connsiteX3434" fmla="*/ 663499 w 2711228"/>
                  <a:gd name="connsiteY3434" fmla="*/ 1519932 h 2378784"/>
                  <a:gd name="connsiteX3435" fmla="*/ 663499 w 2711228"/>
                  <a:gd name="connsiteY3435" fmla="*/ 1520775 h 2378784"/>
                  <a:gd name="connsiteX3436" fmla="*/ 664343 w 2711228"/>
                  <a:gd name="connsiteY3436" fmla="*/ 1520775 h 2378784"/>
                  <a:gd name="connsiteX3437" fmla="*/ 666031 w 2711228"/>
                  <a:gd name="connsiteY3437" fmla="*/ 1521619 h 2378784"/>
                  <a:gd name="connsiteX3438" fmla="*/ 666875 w 2711228"/>
                  <a:gd name="connsiteY3438" fmla="*/ 1521619 h 2378784"/>
                  <a:gd name="connsiteX3439" fmla="*/ 667720 w 2711228"/>
                  <a:gd name="connsiteY3439" fmla="*/ 1522463 h 2378784"/>
                  <a:gd name="connsiteX3440" fmla="*/ 670252 w 2711228"/>
                  <a:gd name="connsiteY3440" fmla="*/ 1522463 h 2378784"/>
                  <a:gd name="connsiteX3441" fmla="*/ 670252 w 2711228"/>
                  <a:gd name="connsiteY3441" fmla="*/ 1523307 h 2378784"/>
                  <a:gd name="connsiteX3442" fmla="*/ 671940 w 2711228"/>
                  <a:gd name="connsiteY3442" fmla="*/ 1523307 h 2378784"/>
                  <a:gd name="connsiteX3443" fmla="*/ 671940 w 2711228"/>
                  <a:gd name="connsiteY3443" fmla="*/ 1524150 h 2378784"/>
                  <a:gd name="connsiteX3444" fmla="*/ 674473 w 2711228"/>
                  <a:gd name="connsiteY3444" fmla="*/ 1524150 h 2378784"/>
                  <a:gd name="connsiteX3445" fmla="*/ 674473 w 2711228"/>
                  <a:gd name="connsiteY3445" fmla="*/ 1524994 h 2378784"/>
                  <a:gd name="connsiteX3446" fmla="*/ 675317 w 2711228"/>
                  <a:gd name="connsiteY3446" fmla="*/ 1524994 h 2378784"/>
                  <a:gd name="connsiteX3447" fmla="*/ 676161 w 2711228"/>
                  <a:gd name="connsiteY3447" fmla="*/ 1525838 h 2378784"/>
                  <a:gd name="connsiteX3448" fmla="*/ 677005 w 2711228"/>
                  <a:gd name="connsiteY3448" fmla="*/ 1526682 h 2378784"/>
                  <a:gd name="connsiteX3449" fmla="*/ 677849 w 2711228"/>
                  <a:gd name="connsiteY3449" fmla="*/ 1526682 h 2378784"/>
                  <a:gd name="connsiteX3450" fmla="*/ 678693 w 2711228"/>
                  <a:gd name="connsiteY3450" fmla="*/ 1528369 h 2378784"/>
                  <a:gd name="connsiteX3451" fmla="*/ 678693 w 2711228"/>
                  <a:gd name="connsiteY3451" fmla="*/ 1529213 h 2378784"/>
                  <a:gd name="connsiteX3452" fmla="*/ 677849 w 2711228"/>
                  <a:gd name="connsiteY3452" fmla="*/ 1529213 h 2378784"/>
                  <a:gd name="connsiteX3453" fmla="*/ 677849 w 2711228"/>
                  <a:gd name="connsiteY3453" fmla="*/ 1530057 h 2378784"/>
                  <a:gd name="connsiteX3454" fmla="*/ 677005 w 2711228"/>
                  <a:gd name="connsiteY3454" fmla="*/ 1531744 h 2378784"/>
                  <a:gd name="connsiteX3455" fmla="*/ 677005 w 2711228"/>
                  <a:gd name="connsiteY3455" fmla="*/ 1532588 h 2378784"/>
                  <a:gd name="connsiteX3456" fmla="*/ 676161 w 2711228"/>
                  <a:gd name="connsiteY3456" fmla="*/ 1532588 h 2378784"/>
                  <a:gd name="connsiteX3457" fmla="*/ 676161 w 2711228"/>
                  <a:gd name="connsiteY3457" fmla="*/ 1536807 h 2378784"/>
                  <a:gd name="connsiteX3458" fmla="*/ 672785 w 2711228"/>
                  <a:gd name="connsiteY3458" fmla="*/ 1536807 h 2378784"/>
                  <a:gd name="connsiteX3459" fmla="*/ 672785 w 2711228"/>
                  <a:gd name="connsiteY3459" fmla="*/ 1537650 h 2378784"/>
                  <a:gd name="connsiteX3460" fmla="*/ 671940 w 2711228"/>
                  <a:gd name="connsiteY3460" fmla="*/ 1537650 h 2378784"/>
                  <a:gd name="connsiteX3461" fmla="*/ 671096 w 2711228"/>
                  <a:gd name="connsiteY3461" fmla="*/ 1538494 h 2378784"/>
                  <a:gd name="connsiteX3462" fmla="*/ 669408 w 2711228"/>
                  <a:gd name="connsiteY3462" fmla="*/ 1538494 h 2378784"/>
                  <a:gd name="connsiteX3463" fmla="*/ 669408 w 2711228"/>
                  <a:gd name="connsiteY3463" fmla="*/ 1539338 h 2378784"/>
                  <a:gd name="connsiteX3464" fmla="*/ 667720 w 2711228"/>
                  <a:gd name="connsiteY3464" fmla="*/ 1539338 h 2378784"/>
                  <a:gd name="connsiteX3465" fmla="*/ 667720 w 2711228"/>
                  <a:gd name="connsiteY3465" fmla="*/ 1538494 h 2378784"/>
                  <a:gd name="connsiteX3466" fmla="*/ 666875 w 2711228"/>
                  <a:gd name="connsiteY3466" fmla="*/ 1539338 h 2378784"/>
                  <a:gd name="connsiteX3467" fmla="*/ 666031 w 2711228"/>
                  <a:gd name="connsiteY3467" fmla="*/ 1540182 h 2378784"/>
                  <a:gd name="connsiteX3468" fmla="*/ 664343 w 2711228"/>
                  <a:gd name="connsiteY3468" fmla="*/ 1540182 h 2378784"/>
                  <a:gd name="connsiteX3469" fmla="*/ 664343 w 2711228"/>
                  <a:gd name="connsiteY3469" fmla="*/ 1541025 h 2378784"/>
                  <a:gd name="connsiteX3470" fmla="*/ 659278 w 2711228"/>
                  <a:gd name="connsiteY3470" fmla="*/ 1541025 h 2378784"/>
                  <a:gd name="connsiteX3471" fmla="*/ 659278 w 2711228"/>
                  <a:gd name="connsiteY3471" fmla="*/ 1540182 h 2378784"/>
                  <a:gd name="connsiteX3472" fmla="*/ 658434 w 2711228"/>
                  <a:gd name="connsiteY3472" fmla="*/ 1540182 h 2378784"/>
                  <a:gd name="connsiteX3473" fmla="*/ 658434 w 2711228"/>
                  <a:gd name="connsiteY3473" fmla="*/ 1541025 h 2378784"/>
                  <a:gd name="connsiteX3474" fmla="*/ 657590 w 2711228"/>
                  <a:gd name="connsiteY3474" fmla="*/ 1541025 h 2378784"/>
                  <a:gd name="connsiteX3475" fmla="*/ 657590 w 2711228"/>
                  <a:gd name="connsiteY3475" fmla="*/ 1546088 h 2378784"/>
                  <a:gd name="connsiteX3476" fmla="*/ 656746 w 2711228"/>
                  <a:gd name="connsiteY3476" fmla="*/ 1547775 h 2378784"/>
                  <a:gd name="connsiteX3477" fmla="*/ 656746 w 2711228"/>
                  <a:gd name="connsiteY3477" fmla="*/ 1551994 h 2378784"/>
                  <a:gd name="connsiteX3478" fmla="*/ 655902 w 2711228"/>
                  <a:gd name="connsiteY3478" fmla="*/ 1551994 h 2378784"/>
                  <a:gd name="connsiteX3479" fmla="*/ 655902 w 2711228"/>
                  <a:gd name="connsiteY3479" fmla="*/ 1552838 h 2378784"/>
                  <a:gd name="connsiteX3480" fmla="*/ 654213 w 2711228"/>
                  <a:gd name="connsiteY3480" fmla="*/ 1552838 h 2378784"/>
                  <a:gd name="connsiteX3481" fmla="*/ 653369 w 2711228"/>
                  <a:gd name="connsiteY3481" fmla="*/ 1553682 h 2378784"/>
                  <a:gd name="connsiteX3482" fmla="*/ 654213 w 2711228"/>
                  <a:gd name="connsiteY3482" fmla="*/ 1553682 h 2378784"/>
                  <a:gd name="connsiteX3483" fmla="*/ 654213 w 2711228"/>
                  <a:gd name="connsiteY3483" fmla="*/ 1558744 h 2378784"/>
                  <a:gd name="connsiteX3484" fmla="*/ 655057 w 2711228"/>
                  <a:gd name="connsiteY3484" fmla="*/ 1559588 h 2378784"/>
                  <a:gd name="connsiteX3485" fmla="*/ 655902 w 2711228"/>
                  <a:gd name="connsiteY3485" fmla="*/ 1560432 h 2378784"/>
                  <a:gd name="connsiteX3486" fmla="*/ 655902 w 2711228"/>
                  <a:gd name="connsiteY3486" fmla="*/ 1561276 h 2378784"/>
                  <a:gd name="connsiteX3487" fmla="*/ 656746 w 2711228"/>
                  <a:gd name="connsiteY3487" fmla="*/ 1561276 h 2378784"/>
                  <a:gd name="connsiteX3488" fmla="*/ 656746 w 2711228"/>
                  <a:gd name="connsiteY3488" fmla="*/ 1563807 h 2378784"/>
                  <a:gd name="connsiteX3489" fmla="*/ 662655 w 2711228"/>
                  <a:gd name="connsiteY3489" fmla="*/ 1563807 h 2378784"/>
                  <a:gd name="connsiteX3490" fmla="*/ 662655 w 2711228"/>
                  <a:gd name="connsiteY3490" fmla="*/ 1562963 h 2378784"/>
                  <a:gd name="connsiteX3491" fmla="*/ 667720 w 2711228"/>
                  <a:gd name="connsiteY3491" fmla="*/ 1562963 h 2378784"/>
                  <a:gd name="connsiteX3492" fmla="*/ 667720 w 2711228"/>
                  <a:gd name="connsiteY3492" fmla="*/ 1563807 h 2378784"/>
                  <a:gd name="connsiteX3493" fmla="*/ 666875 w 2711228"/>
                  <a:gd name="connsiteY3493" fmla="*/ 1564650 h 2378784"/>
                  <a:gd name="connsiteX3494" fmla="*/ 666875 w 2711228"/>
                  <a:gd name="connsiteY3494" fmla="*/ 1567182 h 2378784"/>
                  <a:gd name="connsiteX3495" fmla="*/ 666031 w 2711228"/>
                  <a:gd name="connsiteY3495" fmla="*/ 1568025 h 2378784"/>
                  <a:gd name="connsiteX3496" fmla="*/ 666031 w 2711228"/>
                  <a:gd name="connsiteY3496" fmla="*/ 1568869 h 2378784"/>
                  <a:gd name="connsiteX3497" fmla="*/ 665187 w 2711228"/>
                  <a:gd name="connsiteY3497" fmla="*/ 1569713 h 2378784"/>
                  <a:gd name="connsiteX3498" fmla="*/ 666875 w 2711228"/>
                  <a:gd name="connsiteY3498" fmla="*/ 1569713 h 2378784"/>
                  <a:gd name="connsiteX3499" fmla="*/ 666875 w 2711228"/>
                  <a:gd name="connsiteY3499" fmla="*/ 1570557 h 2378784"/>
                  <a:gd name="connsiteX3500" fmla="*/ 668564 w 2711228"/>
                  <a:gd name="connsiteY3500" fmla="*/ 1570557 h 2378784"/>
                  <a:gd name="connsiteX3501" fmla="*/ 668564 w 2711228"/>
                  <a:gd name="connsiteY3501" fmla="*/ 1571400 h 2378784"/>
                  <a:gd name="connsiteX3502" fmla="*/ 670252 w 2711228"/>
                  <a:gd name="connsiteY3502" fmla="*/ 1571400 h 2378784"/>
                  <a:gd name="connsiteX3503" fmla="*/ 670252 w 2711228"/>
                  <a:gd name="connsiteY3503" fmla="*/ 1573088 h 2378784"/>
                  <a:gd name="connsiteX3504" fmla="*/ 671096 w 2711228"/>
                  <a:gd name="connsiteY3504" fmla="*/ 1573932 h 2378784"/>
                  <a:gd name="connsiteX3505" fmla="*/ 671096 w 2711228"/>
                  <a:gd name="connsiteY3505" fmla="*/ 1575619 h 2378784"/>
                  <a:gd name="connsiteX3506" fmla="*/ 669408 w 2711228"/>
                  <a:gd name="connsiteY3506" fmla="*/ 1574775 h 2378784"/>
                  <a:gd name="connsiteX3507" fmla="*/ 667720 w 2711228"/>
                  <a:gd name="connsiteY3507" fmla="*/ 1574775 h 2378784"/>
                  <a:gd name="connsiteX3508" fmla="*/ 666031 w 2711228"/>
                  <a:gd name="connsiteY3508" fmla="*/ 1575619 h 2378784"/>
                  <a:gd name="connsiteX3509" fmla="*/ 665187 w 2711228"/>
                  <a:gd name="connsiteY3509" fmla="*/ 1574775 h 2378784"/>
                  <a:gd name="connsiteX3510" fmla="*/ 664343 w 2711228"/>
                  <a:gd name="connsiteY3510" fmla="*/ 1573932 h 2378784"/>
                  <a:gd name="connsiteX3511" fmla="*/ 664343 w 2711228"/>
                  <a:gd name="connsiteY3511" fmla="*/ 1573088 h 2378784"/>
                  <a:gd name="connsiteX3512" fmla="*/ 663499 w 2711228"/>
                  <a:gd name="connsiteY3512" fmla="*/ 1572244 h 2378784"/>
                  <a:gd name="connsiteX3513" fmla="*/ 661810 w 2711228"/>
                  <a:gd name="connsiteY3513" fmla="*/ 1572244 h 2378784"/>
                  <a:gd name="connsiteX3514" fmla="*/ 661810 w 2711228"/>
                  <a:gd name="connsiteY3514" fmla="*/ 1571400 h 2378784"/>
                  <a:gd name="connsiteX3515" fmla="*/ 660122 w 2711228"/>
                  <a:gd name="connsiteY3515" fmla="*/ 1571400 h 2378784"/>
                  <a:gd name="connsiteX3516" fmla="*/ 659278 w 2711228"/>
                  <a:gd name="connsiteY3516" fmla="*/ 1570557 h 2378784"/>
                  <a:gd name="connsiteX3517" fmla="*/ 658434 w 2711228"/>
                  <a:gd name="connsiteY3517" fmla="*/ 1570557 h 2378784"/>
                  <a:gd name="connsiteX3518" fmla="*/ 657590 w 2711228"/>
                  <a:gd name="connsiteY3518" fmla="*/ 1571400 h 2378784"/>
                  <a:gd name="connsiteX3519" fmla="*/ 649148 w 2711228"/>
                  <a:gd name="connsiteY3519" fmla="*/ 1571400 h 2378784"/>
                  <a:gd name="connsiteX3520" fmla="*/ 648304 w 2711228"/>
                  <a:gd name="connsiteY3520" fmla="*/ 1570557 h 2378784"/>
                  <a:gd name="connsiteX3521" fmla="*/ 644928 w 2711228"/>
                  <a:gd name="connsiteY3521" fmla="*/ 1570557 h 2378784"/>
                  <a:gd name="connsiteX3522" fmla="*/ 644928 w 2711228"/>
                  <a:gd name="connsiteY3522" fmla="*/ 1571400 h 2378784"/>
                  <a:gd name="connsiteX3523" fmla="*/ 644084 w 2711228"/>
                  <a:gd name="connsiteY3523" fmla="*/ 1571400 h 2378784"/>
                  <a:gd name="connsiteX3524" fmla="*/ 643239 w 2711228"/>
                  <a:gd name="connsiteY3524" fmla="*/ 1572244 h 2378784"/>
                  <a:gd name="connsiteX3525" fmla="*/ 644084 w 2711228"/>
                  <a:gd name="connsiteY3525" fmla="*/ 1573088 h 2378784"/>
                  <a:gd name="connsiteX3526" fmla="*/ 647460 w 2711228"/>
                  <a:gd name="connsiteY3526" fmla="*/ 1573088 h 2378784"/>
                  <a:gd name="connsiteX3527" fmla="*/ 647460 w 2711228"/>
                  <a:gd name="connsiteY3527" fmla="*/ 1573932 h 2378784"/>
                  <a:gd name="connsiteX3528" fmla="*/ 649992 w 2711228"/>
                  <a:gd name="connsiteY3528" fmla="*/ 1573932 h 2378784"/>
                  <a:gd name="connsiteX3529" fmla="*/ 649992 w 2711228"/>
                  <a:gd name="connsiteY3529" fmla="*/ 1574775 h 2378784"/>
                  <a:gd name="connsiteX3530" fmla="*/ 650837 w 2711228"/>
                  <a:gd name="connsiteY3530" fmla="*/ 1574775 h 2378784"/>
                  <a:gd name="connsiteX3531" fmla="*/ 650837 w 2711228"/>
                  <a:gd name="connsiteY3531" fmla="*/ 1575619 h 2378784"/>
                  <a:gd name="connsiteX3532" fmla="*/ 651681 w 2711228"/>
                  <a:gd name="connsiteY3532" fmla="*/ 1575619 h 2378784"/>
                  <a:gd name="connsiteX3533" fmla="*/ 651681 w 2711228"/>
                  <a:gd name="connsiteY3533" fmla="*/ 1577307 h 2378784"/>
                  <a:gd name="connsiteX3534" fmla="*/ 652525 w 2711228"/>
                  <a:gd name="connsiteY3534" fmla="*/ 1577307 h 2378784"/>
                  <a:gd name="connsiteX3535" fmla="*/ 652525 w 2711228"/>
                  <a:gd name="connsiteY3535" fmla="*/ 1581525 h 2378784"/>
                  <a:gd name="connsiteX3536" fmla="*/ 651681 w 2711228"/>
                  <a:gd name="connsiteY3536" fmla="*/ 1581525 h 2378784"/>
                  <a:gd name="connsiteX3537" fmla="*/ 651681 w 2711228"/>
                  <a:gd name="connsiteY3537" fmla="*/ 1582369 h 2378784"/>
                  <a:gd name="connsiteX3538" fmla="*/ 650837 w 2711228"/>
                  <a:gd name="connsiteY3538" fmla="*/ 1583213 h 2378784"/>
                  <a:gd name="connsiteX3539" fmla="*/ 649992 w 2711228"/>
                  <a:gd name="connsiteY3539" fmla="*/ 1584057 h 2378784"/>
                  <a:gd name="connsiteX3540" fmla="*/ 647460 w 2711228"/>
                  <a:gd name="connsiteY3540" fmla="*/ 1585744 h 2378784"/>
                  <a:gd name="connsiteX3541" fmla="*/ 646616 w 2711228"/>
                  <a:gd name="connsiteY3541" fmla="*/ 1586588 h 2378784"/>
                  <a:gd name="connsiteX3542" fmla="*/ 646616 w 2711228"/>
                  <a:gd name="connsiteY3542" fmla="*/ 1587432 h 2378784"/>
                  <a:gd name="connsiteX3543" fmla="*/ 645772 w 2711228"/>
                  <a:gd name="connsiteY3543" fmla="*/ 1587432 h 2378784"/>
                  <a:gd name="connsiteX3544" fmla="*/ 645772 w 2711228"/>
                  <a:gd name="connsiteY3544" fmla="*/ 1588275 h 2378784"/>
                  <a:gd name="connsiteX3545" fmla="*/ 644928 w 2711228"/>
                  <a:gd name="connsiteY3545" fmla="*/ 1588275 h 2378784"/>
                  <a:gd name="connsiteX3546" fmla="*/ 644928 w 2711228"/>
                  <a:gd name="connsiteY3546" fmla="*/ 1589119 h 2378784"/>
                  <a:gd name="connsiteX3547" fmla="*/ 644084 w 2711228"/>
                  <a:gd name="connsiteY3547" fmla="*/ 1589119 h 2378784"/>
                  <a:gd name="connsiteX3548" fmla="*/ 643239 w 2711228"/>
                  <a:gd name="connsiteY3548" fmla="*/ 1590807 h 2378784"/>
                  <a:gd name="connsiteX3549" fmla="*/ 642395 w 2711228"/>
                  <a:gd name="connsiteY3549" fmla="*/ 1590807 h 2378784"/>
                  <a:gd name="connsiteX3550" fmla="*/ 642395 w 2711228"/>
                  <a:gd name="connsiteY3550" fmla="*/ 1591650 h 2378784"/>
                  <a:gd name="connsiteX3551" fmla="*/ 641551 w 2711228"/>
                  <a:gd name="connsiteY3551" fmla="*/ 1591650 h 2378784"/>
                  <a:gd name="connsiteX3552" fmla="*/ 640707 w 2711228"/>
                  <a:gd name="connsiteY3552" fmla="*/ 1593338 h 2378784"/>
                  <a:gd name="connsiteX3553" fmla="*/ 640707 w 2711228"/>
                  <a:gd name="connsiteY3553" fmla="*/ 1597557 h 2378784"/>
                  <a:gd name="connsiteX3554" fmla="*/ 641551 w 2711228"/>
                  <a:gd name="connsiteY3554" fmla="*/ 1597557 h 2378784"/>
                  <a:gd name="connsiteX3555" fmla="*/ 641551 w 2711228"/>
                  <a:gd name="connsiteY3555" fmla="*/ 1609369 h 2378784"/>
                  <a:gd name="connsiteX3556" fmla="*/ 640707 w 2711228"/>
                  <a:gd name="connsiteY3556" fmla="*/ 1611057 h 2378784"/>
                  <a:gd name="connsiteX3557" fmla="*/ 640707 w 2711228"/>
                  <a:gd name="connsiteY3557" fmla="*/ 1611901 h 2378784"/>
                  <a:gd name="connsiteX3558" fmla="*/ 641551 w 2711228"/>
                  <a:gd name="connsiteY3558" fmla="*/ 1613588 h 2378784"/>
                  <a:gd name="connsiteX3559" fmla="*/ 641551 w 2711228"/>
                  <a:gd name="connsiteY3559" fmla="*/ 1615275 h 2378784"/>
                  <a:gd name="connsiteX3560" fmla="*/ 642395 w 2711228"/>
                  <a:gd name="connsiteY3560" fmla="*/ 1616119 h 2378784"/>
                  <a:gd name="connsiteX3561" fmla="*/ 642395 w 2711228"/>
                  <a:gd name="connsiteY3561" fmla="*/ 1617807 h 2378784"/>
                  <a:gd name="connsiteX3562" fmla="*/ 641551 w 2711228"/>
                  <a:gd name="connsiteY3562" fmla="*/ 1618650 h 2378784"/>
                  <a:gd name="connsiteX3563" fmla="*/ 640707 w 2711228"/>
                  <a:gd name="connsiteY3563" fmla="*/ 1618650 h 2378784"/>
                  <a:gd name="connsiteX3564" fmla="*/ 640707 w 2711228"/>
                  <a:gd name="connsiteY3564" fmla="*/ 1619494 h 2378784"/>
                  <a:gd name="connsiteX3565" fmla="*/ 639863 w 2711228"/>
                  <a:gd name="connsiteY3565" fmla="*/ 1619494 h 2378784"/>
                  <a:gd name="connsiteX3566" fmla="*/ 639019 w 2711228"/>
                  <a:gd name="connsiteY3566" fmla="*/ 1620338 h 2378784"/>
                  <a:gd name="connsiteX3567" fmla="*/ 638174 w 2711228"/>
                  <a:gd name="connsiteY3567" fmla="*/ 1620338 h 2378784"/>
                  <a:gd name="connsiteX3568" fmla="*/ 637330 w 2711228"/>
                  <a:gd name="connsiteY3568" fmla="*/ 1621182 h 2378784"/>
                  <a:gd name="connsiteX3569" fmla="*/ 635642 w 2711228"/>
                  <a:gd name="connsiteY3569" fmla="*/ 1621182 h 2378784"/>
                  <a:gd name="connsiteX3570" fmla="*/ 635642 w 2711228"/>
                  <a:gd name="connsiteY3570" fmla="*/ 1622025 h 2378784"/>
                  <a:gd name="connsiteX3571" fmla="*/ 634798 w 2711228"/>
                  <a:gd name="connsiteY3571" fmla="*/ 1622025 h 2378784"/>
                  <a:gd name="connsiteX3572" fmla="*/ 633954 w 2711228"/>
                  <a:gd name="connsiteY3572" fmla="*/ 1622869 h 2378784"/>
                  <a:gd name="connsiteX3573" fmla="*/ 633110 w 2711228"/>
                  <a:gd name="connsiteY3573" fmla="*/ 1623713 h 2378784"/>
                  <a:gd name="connsiteX3574" fmla="*/ 632265 w 2711228"/>
                  <a:gd name="connsiteY3574" fmla="*/ 1623713 h 2378784"/>
                  <a:gd name="connsiteX3575" fmla="*/ 631421 w 2711228"/>
                  <a:gd name="connsiteY3575" fmla="*/ 1624557 h 2378784"/>
                  <a:gd name="connsiteX3576" fmla="*/ 630577 w 2711228"/>
                  <a:gd name="connsiteY3576" fmla="*/ 1625400 h 2378784"/>
                  <a:gd name="connsiteX3577" fmla="*/ 627201 w 2711228"/>
                  <a:gd name="connsiteY3577" fmla="*/ 1625400 h 2378784"/>
                  <a:gd name="connsiteX3578" fmla="*/ 627201 w 2711228"/>
                  <a:gd name="connsiteY3578" fmla="*/ 1626244 h 2378784"/>
                  <a:gd name="connsiteX3579" fmla="*/ 626356 w 2711228"/>
                  <a:gd name="connsiteY3579" fmla="*/ 1627088 h 2378784"/>
                  <a:gd name="connsiteX3580" fmla="*/ 625512 w 2711228"/>
                  <a:gd name="connsiteY3580" fmla="*/ 1627088 h 2378784"/>
                  <a:gd name="connsiteX3581" fmla="*/ 625512 w 2711228"/>
                  <a:gd name="connsiteY3581" fmla="*/ 1627932 h 2378784"/>
                  <a:gd name="connsiteX3582" fmla="*/ 624668 w 2711228"/>
                  <a:gd name="connsiteY3582" fmla="*/ 1627088 h 2378784"/>
                  <a:gd name="connsiteX3583" fmla="*/ 623824 w 2711228"/>
                  <a:gd name="connsiteY3583" fmla="*/ 1627088 h 2378784"/>
                  <a:gd name="connsiteX3584" fmla="*/ 623824 w 2711228"/>
                  <a:gd name="connsiteY3584" fmla="*/ 1629619 h 2378784"/>
                  <a:gd name="connsiteX3585" fmla="*/ 622980 w 2711228"/>
                  <a:gd name="connsiteY3585" fmla="*/ 1629619 h 2378784"/>
                  <a:gd name="connsiteX3586" fmla="*/ 622980 w 2711228"/>
                  <a:gd name="connsiteY3586" fmla="*/ 1630463 h 2378784"/>
                  <a:gd name="connsiteX3587" fmla="*/ 622136 w 2711228"/>
                  <a:gd name="connsiteY3587" fmla="*/ 1630463 h 2378784"/>
                  <a:gd name="connsiteX3588" fmla="*/ 622136 w 2711228"/>
                  <a:gd name="connsiteY3588" fmla="*/ 1631307 h 2378784"/>
                  <a:gd name="connsiteX3589" fmla="*/ 621292 w 2711228"/>
                  <a:gd name="connsiteY3589" fmla="*/ 1631307 h 2378784"/>
                  <a:gd name="connsiteX3590" fmla="*/ 621292 w 2711228"/>
                  <a:gd name="connsiteY3590" fmla="*/ 1632150 h 2378784"/>
                  <a:gd name="connsiteX3591" fmla="*/ 620447 w 2711228"/>
                  <a:gd name="connsiteY3591" fmla="*/ 1632994 h 2378784"/>
                  <a:gd name="connsiteX3592" fmla="*/ 619603 w 2711228"/>
                  <a:gd name="connsiteY3592" fmla="*/ 1632994 h 2378784"/>
                  <a:gd name="connsiteX3593" fmla="*/ 619603 w 2711228"/>
                  <a:gd name="connsiteY3593" fmla="*/ 1633838 h 2378784"/>
                  <a:gd name="connsiteX3594" fmla="*/ 618759 w 2711228"/>
                  <a:gd name="connsiteY3594" fmla="*/ 1634682 h 2378784"/>
                  <a:gd name="connsiteX3595" fmla="*/ 617915 w 2711228"/>
                  <a:gd name="connsiteY3595" fmla="*/ 1635525 h 2378784"/>
                  <a:gd name="connsiteX3596" fmla="*/ 617071 w 2711228"/>
                  <a:gd name="connsiteY3596" fmla="*/ 1636369 h 2378784"/>
                  <a:gd name="connsiteX3597" fmla="*/ 617071 w 2711228"/>
                  <a:gd name="connsiteY3597" fmla="*/ 1637213 h 2378784"/>
                  <a:gd name="connsiteX3598" fmla="*/ 616227 w 2711228"/>
                  <a:gd name="connsiteY3598" fmla="*/ 1638057 h 2378784"/>
                  <a:gd name="connsiteX3599" fmla="*/ 615382 w 2711228"/>
                  <a:gd name="connsiteY3599" fmla="*/ 1638900 h 2378784"/>
                  <a:gd name="connsiteX3600" fmla="*/ 613694 w 2711228"/>
                  <a:gd name="connsiteY3600" fmla="*/ 1640588 h 2378784"/>
                  <a:gd name="connsiteX3601" fmla="*/ 613694 w 2711228"/>
                  <a:gd name="connsiteY3601" fmla="*/ 1639744 h 2378784"/>
                  <a:gd name="connsiteX3602" fmla="*/ 612006 w 2711228"/>
                  <a:gd name="connsiteY3602" fmla="*/ 1639744 h 2378784"/>
                  <a:gd name="connsiteX3603" fmla="*/ 612006 w 2711228"/>
                  <a:gd name="connsiteY3603" fmla="*/ 1640588 h 2378784"/>
                  <a:gd name="connsiteX3604" fmla="*/ 611162 w 2711228"/>
                  <a:gd name="connsiteY3604" fmla="*/ 1640588 h 2378784"/>
                  <a:gd name="connsiteX3605" fmla="*/ 609474 w 2711228"/>
                  <a:gd name="connsiteY3605" fmla="*/ 1642275 h 2378784"/>
                  <a:gd name="connsiteX3606" fmla="*/ 608629 w 2711228"/>
                  <a:gd name="connsiteY3606" fmla="*/ 1642275 h 2378784"/>
                  <a:gd name="connsiteX3607" fmla="*/ 608629 w 2711228"/>
                  <a:gd name="connsiteY3607" fmla="*/ 1645651 h 2378784"/>
                  <a:gd name="connsiteX3608" fmla="*/ 607785 w 2711228"/>
                  <a:gd name="connsiteY3608" fmla="*/ 1646494 h 2378784"/>
                  <a:gd name="connsiteX3609" fmla="*/ 608629 w 2711228"/>
                  <a:gd name="connsiteY3609" fmla="*/ 1647338 h 2378784"/>
                  <a:gd name="connsiteX3610" fmla="*/ 609474 w 2711228"/>
                  <a:gd name="connsiteY3610" fmla="*/ 1647338 h 2378784"/>
                  <a:gd name="connsiteX3611" fmla="*/ 609474 w 2711228"/>
                  <a:gd name="connsiteY3611" fmla="*/ 1648182 h 2378784"/>
                  <a:gd name="connsiteX3612" fmla="*/ 611162 w 2711228"/>
                  <a:gd name="connsiteY3612" fmla="*/ 1648182 h 2378784"/>
                  <a:gd name="connsiteX3613" fmla="*/ 611162 w 2711228"/>
                  <a:gd name="connsiteY3613" fmla="*/ 1649025 h 2378784"/>
                  <a:gd name="connsiteX3614" fmla="*/ 613694 w 2711228"/>
                  <a:gd name="connsiteY3614" fmla="*/ 1649025 h 2378784"/>
                  <a:gd name="connsiteX3615" fmla="*/ 614538 w 2711228"/>
                  <a:gd name="connsiteY3615" fmla="*/ 1649869 h 2378784"/>
                  <a:gd name="connsiteX3616" fmla="*/ 615382 w 2711228"/>
                  <a:gd name="connsiteY3616" fmla="*/ 1649869 h 2378784"/>
                  <a:gd name="connsiteX3617" fmla="*/ 616227 w 2711228"/>
                  <a:gd name="connsiteY3617" fmla="*/ 1650713 h 2378784"/>
                  <a:gd name="connsiteX3618" fmla="*/ 616227 w 2711228"/>
                  <a:gd name="connsiteY3618" fmla="*/ 1651557 h 2378784"/>
                  <a:gd name="connsiteX3619" fmla="*/ 617071 w 2711228"/>
                  <a:gd name="connsiteY3619" fmla="*/ 1651557 h 2378784"/>
                  <a:gd name="connsiteX3620" fmla="*/ 617071 w 2711228"/>
                  <a:gd name="connsiteY3620" fmla="*/ 1655775 h 2378784"/>
                  <a:gd name="connsiteX3621" fmla="*/ 617915 w 2711228"/>
                  <a:gd name="connsiteY3621" fmla="*/ 1655775 h 2378784"/>
                  <a:gd name="connsiteX3622" fmla="*/ 617915 w 2711228"/>
                  <a:gd name="connsiteY3622" fmla="*/ 1656619 h 2378784"/>
                  <a:gd name="connsiteX3623" fmla="*/ 620447 w 2711228"/>
                  <a:gd name="connsiteY3623" fmla="*/ 1656619 h 2378784"/>
                  <a:gd name="connsiteX3624" fmla="*/ 620447 w 2711228"/>
                  <a:gd name="connsiteY3624" fmla="*/ 1657463 h 2378784"/>
                  <a:gd name="connsiteX3625" fmla="*/ 622136 w 2711228"/>
                  <a:gd name="connsiteY3625" fmla="*/ 1657463 h 2378784"/>
                  <a:gd name="connsiteX3626" fmla="*/ 622980 w 2711228"/>
                  <a:gd name="connsiteY3626" fmla="*/ 1658307 h 2378784"/>
                  <a:gd name="connsiteX3627" fmla="*/ 623824 w 2711228"/>
                  <a:gd name="connsiteY3627" fmla="*/ 1658307 h 2378784"/>
                  <a:gd name="connsiteX3628" fmla="*/ 623824 w 2711228"/>
                  <a:gd name="connsiteY3628" fmla="*/ 1659150 h 2378784"/>
                  <a:gd name="connsiteX3629" fmla="*/ 624668 w 2711228"/>
                  <a:gd name="connsiteY3629" fmla="*/ 1659150 h 2378784"/>
                  <a:gd name="connsiteX3630" fmla="*/ 624668 w 2711228"/>
                  <a:gd name="connsiteY3630" fmla="*/ 1659994 h 2378784"/>
                  <a:gd name="connsiteX3631" fmla="*/ 625512 w 2711228"/>
                  <a:gd name="connsiteY3631" fmla="*/ 1659994 h 2378784"/>
                  <a:gd name="connsiteX3632" fmla="*/ 625512 w 2711228"/>
                  <a:gd name="connsiteY3632" fmla="*/ 1660838 h 2378784"/>
                  <a:gd name="connsiteX3633" fmla="*/ 626356 w 2711228"/>
                  <a:gd name="connsiteY3633" fmla="*/ 1660838 h 2378784"/>
                  <a:gd name="connsiteX3634" fmla="*/ 626356 w 2711228"/>
                  <a:gd name="connsiteY3634" fmla="*/ 1661682 h 2378784"/>
                  <a:gd name="connsiteX3635" fmla="*/ 628045 w 2711228"/>
                  <a:gd name="connsiteY3635" fmla="*/ 1661682 h 2378784"/>
                  <a:gd name="connsiteX3636" fmla="*/ 628045 w 2711228"/>
                  <a:gd name="connsiteY3636" fmla="*/ 1662526 h 2378784"/>
                  <a:gd name="connsiteX3637" fmla="*/ 630577 w 2711228"/>
                  <a:gd name="connsiteY3637" fmla="*/ 1662526 h 2378784"/>
                  <a:gd name="connsiteX3638" fmla="*/ 630577 w 2711228"/>
                  <a:gd name="connsiteY3638" fmla="*/ 1663369 h 2378784"/>
                  <a:gd name="connsiteX3639" fmla="*/ 631421 w 2711228"/>
                  <a:gd name="connsiteY3639" fmla="*/ 1663369 h 2378784"/>
                  <a:gd name="connsiteX3640" fmla="*/ 631421 w 2711228"/>
                  <a:gd name="connsiteY3640" fmla="*/ 1664213 h 2378784"/>
                  <a:gd name="connsiteX3641" fmla="*/ 633110 w 2711228"/>
                  <a:gd name="connsiteY3641" fmla="*/ 1664213 h 2378784"/>
                  <a:gd name="connsiteX3642" fmla="*/ 633110 w 2711228"/>
                  <a:gd name="connsiteY3642" fmla="*/ 1665057 h 2378784"/>
                  <a:gd name="connsiteX3643" fmla="*/ 634798 w 2711228"/>
                  <a:gd name="connsiteY3643" fmla="*/ 1665057 h 2378784"/>
                  <a:gd name="connsiteX3644" fmla="*/ 634798 w 2711228"/>
                  <a:gd name="connsiteY3644" fmla="*/ 1665900 h 2378784"/>
                  <a:gd name="connsiteX3645" fmla="*/ 635642 w 2711228"/>
                  <a:gd name="connsiteY3645" fmla="*/ 1665900 h 2378784"/>
                  <a:gd name="connsiteX3646" fmla="*/ 636486 w 2711228"/>
                  <a:gd name="connsiteY3646" fmla="*/ 1666744 h 2378784"/>
                  <a:gd name="connsiteX3647" fmla="*/ 637330 w 2711228"/>
                  <a:gd name="connsiteY3647" fmla="*/ 1666744 h 2378784"/>
                  <a:gd name="connsiteX3648" fmla="*/ 637330 w 2711228"/>
                  <a:gd name="connsiteY3648" fmla="*/ 1667588 h 2378784"/>
                  <a:gd name="connsiteX3649" fmla="*/ 638174 w 2711228"/>
                  <a:gd name="connsiteY3649" fmla="*/ 1667588 h 2378784"/>
                  <a:gd name="connsiteX3650" fmla="*/ 639019 w 2711228"/>
                  <a:gd name="connsiteY3650" fmla="*/ 1668432 h 2378784"/>
                  <a:gd name="connsiteX3651" fmla="*/ 639863 w 2711228"/>
                  <a:gd name="connsiteY3651" fmla="*/ 1668432 h 2378784"/>
                  <a:gd name="connsiteX3652" fmla="*/ 639863 w 2711228"/>
                  <a:gd name="connsiteY3652" fmla="*/ 1669275 h 2378784"/>
                  <a:gd name="connsiteX3653" fmla="*/ 640707 w 2711228"/>
                  <a:gd name="connsiteY3653" fmla="*/ 1669275 h 2378784"/>
                  <a:gd name="connsiteX3654" fmla="*/ 640707 w 2711228"/>
                  <a:gd name="connsiteY3654" fmla="*/ 1668432 h 2378784"/>
                  <a:gd name="connsiteX3655" fmla="*/ 641551 w 2711228"/>
                  <a:gd name="connsiteY3655" fmla="*/ 1668432 h 2378784"/>
                  <a:gd name="connsiteX3656" fmla="*/ 641551 w 2711228"/>
                  <a:gd name="connsiteY3656" fmla="*/ 1667588 h 2378784"/>
                  <a:gd name="connsiteX3657" fmla="*/ 645772 w 2711228"/>
                  <a:gd name="connsiteY3657" fmla="*/ 1667588 h 2378784"/>
                  <a:gd name="connsiteX3658" fmla="*/ 645772 w 2711228"/>
                  <a:gd name="connsiteY3658" fmla="*/ 1666744 h 2378784"/>
                  <a:gd name="connsiteX3659" fmla="*/ 646616 w 2711228"/>
                  <a:gd name="connsiteY3659" fmla="*/ 1666744 h 2378784"/>
                  <a:gd name="connsiteX3660" fmla="*/ 646616 w 2711228"/>
                  <a:gd name="connsiteY3660" fmla="*/ 1665900 h 2378784"/>
                  <a:gd name="connsiteX3661" fmla="*/ 647460 w 2711228"/>
                  <a:gd name="connsiteY3661" fmla="*/ 1665900 h 2378784"/>
                  <a:gd name="connsiteX3662" fmla="*/ 648304 w 2711228"/>
                  <a:gd name="connsiteY3662" fmla="*/ 1665057 h 2378784"/>
                  <a:gd name="connsiteX3663" fmla="*/ 650837 w 2711228"/>
                  <a:gd name="connsiteY3663" fmla="*/ 1665057 h 2378784"/>
                  <a:gd name="connsiteX3664" fmla="*/ 651681 w 2711228"/>
                  <a:gd name="connsiteY3664" fmla="*/ 1664213 h 2378784"/>
                  <a:gd name="connsiteX3665" fmla="*/ 655902 w 2711228"/>
                  <a:gd name="connsiteY3665" fmla="*/ 1664213 h 2378784"/>
                  <a:gd name="connsiteX3666" fmla="*/ 655902 w 2711228"/>
                  <a:gd name="connsiteY3666" fmla="*/ 1665057 h 2378784"/>
                  <a:gd name="connsiteX3667" fmla="*/ 660967 w 2711228"/>
                  <a:gd name="connsiteY3667" fmla="*/ 1665057 h 2378784"/>
                  <a:gd name="connsiteX3668" fmla="*/ 660967 w 2711228"/>
                  <a:gd name="connsiteY3668" fmla="*/ 1664213 h 2378784"/>
                  <a:gd name="connsiteX3669" fmla="*/ 661810 w 2711228"/>
                  <a:gd name="connsiteY3669" fmla="*/ 1664213 h 2378784"/>
                  <a:gd name="connsiteX3670" fmla="*/ 661810 w 2711228"/>
                  <a:gd name="connsiteY3670" fmla="*/ 1663369 h 2378784"/>
                  <a:gd name="connsiteX3671" fmla="*/ 662655 w 2711228"/>
                  <a:gd name="connsiteY3671" fmla="*/ 1663369 h 2378784"/>
                  <a:gd name="connsiteX3672" fmla="*/ 662655 w 2711228"/>
                  <a:gd name="connsiteY3672" fmla="*/ 1661682 h 2378784"/>
                  <a:gd name="connsiteX3673" fmla="*/ 663499 w 2711228"/>
                  <a:gd name="connsiteY3673" fmla="*/ 1661682 h 2378784"/>
                  <a:gd name="connsiteX3674" fmla="*/ 663499 w 2711228"/>
                  <a:gd name="connsiteY3674" fmla="*/ 1660838 h 2378784"/>
                  <a:gd name="connsiteX3675" fmla="*/ 666875 w 2711228"/>
                  <a:gd name="connsiteY3675" fmla="*/ 1660838 h 2378784"/>
                  <a:gd name="connsiteX3676" fmla="*/ 666875 w 2711228"/>
                  <a:gd name="connsiteY3676" fmla="*/ 1655775 h 2378784"/>
                  <a:gd name="connsiteX3677" fmla="*/ 667720 w 2711228"/>
                  <a:gd name="connsiteY3677" fmla="*/ 1654088 h 2378784"/>
                  <a:gd name="connsiteX3678" fmla="*/ 667720 w 2711228"/>
                  <a:gd name="connsiteY3678" fmla="*/ 1653244 h 2378784"/>
                  <a:gd name="connsiteX3679" fmla="*/ 668564 w 2711228"/>
                  <a:gd name="connsiteY3679" fmla="*/ 1653244 h 2378784"/>
                  <a:gd name="connsiteX3680" fmla="*/ 668564 w 2711228"/>
                  <a:gd name="connsiteY3680" fmla="*/ 1654088 h 2378784"/>
                  <a:gd name="connsiteX3681" fmla="*/ 669408 w 2711228"/>
                  <a:gd name="connsiteY3681" fmla="*/ 1654088 h 2378784"/>
                  <a:gd name="connsiteX3682" fmla="*/ 670252 w 2711228"/>
                  <a:gd name="connsiteY3682" fmla="*/ 1653244 h 2378784"/>
                  <a:gd name="connsiteX3683" fmla="*/ 672785 w 2711228"/>
                  <a:gd name="connsiteY3683" fmla="*/ 1653244 h 2378784"/>
                  <a:gd name="connsiteX3684" fmla="*/ 673629 w 2711228"/>
                  <a:gd name="connsiteY3684" fmla="*/ 1652400 h 2378784"/>
                  <a:gd name="connsiteX3685" fmla="*/ 673629 w 2711228"/>
                  <a:gd name="connsiteY3685" fmla="*/ 1651557 h 2378784"/>
                  <a:gd name="connsiteX3686" fmla="*/ 674473 w 2711228"/>
                  <a:gd name="connsiteY3686" fmla="*/ 1651557 h 2378784"/>
                  <a:gd name="connsiteX3687" fmla="*/ 674473 w 2711228"/>
                  <a:gd name="connsiteY3687" fmla="*/ 1650713 h 2378784"/>
                  <a:gd name="connsiteX3688" fmla="*/ 673629 w 2711228"/>
                  <a:gd name="connsiteY3688" fmla="*/ 1649869 h 2378784"/>
                  <a:gd name="connsiteX3689" fmla="*/ 673629 w 2711228"/>
                  <a:gd name="connsiteY3689" fmla="*/ 1649025 h 2378784"/>
                  <a:gd name="connsiteX3690" fmla="*/ 678693 w 2711228"/>
                  <a:gd name="connsiteY3690" fmla="*/ 1649025 h 2378784"/>
                  <a:gd name="connsiteX3691" fmla="*/ 678693 w 2711228"/>
                  <a:gd name="connsiteY3691" fmla="*/ 1649869 h 2378784"/>
                  <a:gd name="connsiteX3692" fmla="*/ 679538 w 2711228"/>
                  <a:gd name="connsiteY3692" fmla="*/ 1649869 h 2378784"/>
                  <a:gd name="connsiteX3693" fmla="*/ 679538 w 2711228"/>
                  <a:gd name="connsiteY3693" fmla="*/ 1649025 h 2378784"/>
                  <a:gd name="connsiteX3694" fmla="*/ 682070 w 2711228"/>
                  <a:gd name="connsiteY3694" fmla="*/ 1649025 h 2378784"/>
                  <a:gd name="connsiteX3695" fmla="*/ 682914 w 2711228"/>
                  <a:gd name="connsiteY3695" fmla="*/ 1648182 h 2378784"/>
                  <a:gd name="connsiteX3696" fmla="*/ 686291 w 2711228"/>
                  <a:gd name="connsiteY3696" fmla="*/ 1648182 h 2378784"/>
                  <a:gd name="connsiteX3697" fmla="*/ 686291 w 2711228"/>
                  <a:gd name="connsiteY3697" fmla="*/ 1649025 h 2378784"/>
                  <a:gd name="connsiteX3698" fmla="*/ 687135 w 2711228"/>
                  <a:gd name="connsiteY3698" fmla="*/ 1649869 h 2378784"/>
                  <a:gd name="connsiteX3699" fmla="*/ 687135 w 2711228"/>
                  <a:gd name="connsiteY3699" fmla="*/ 1650713 h 2378784"/>
                  <a:gd name="connsiteX3700" fmla="*/ 689667 w 2711228"/>
                  <a:gd name="connsiteY3700" fmla="*/ 1650713 h 2378784"/>
                  <a:gd name="connsiteX3701" fmla="*/ 689667 w 2711228"/>
                  <a:gd name="connsiteY3701" fmla="*/ 1651557 h 2378784"/>
                  <a:gd name="connsiteX3702" fmla="*/ 690512 w 2711228"/>
                  <a:gd name="connsiteY3702" fmla="*/ 1651557 h 2378784"/>
                  <a:gd name="connsiteX3703" fmla="*/ 690512 w 2711228"/>
                  <a:gd name="connsiteY3703" fmla="*/ 1652400 h 2378784"/>
                  <a:gd name="connsiteX3704" fmla="*/ 691356 w 2711228"/>
                  <a:gd name="connsiteY3704" fmla="*/ 1650713 h 2378784"/>
                  <a:gd name="connsiteX3705" fmla="*/ 692200 w 2711228"/>
                  <a:gd name="connsiteY3705" fmla="*/ 1650713 h 2378784"/>
                  <a:gd name="connsiteX3706" fmla="*/ 692200 w 2711228"/>
                  <a:gd name="connsiteY3706" fmla="*/ 1649869 h 2378784"/>
                  <a:gd name="connsiteX3707" fmla="*/ 693044 w 2711228"/>
                  <a:gd name="connsiteY3707" fmla="*/ 1649025 h 2378784"/>
                  <a:gd name="connsiteX3708" fmla="*/ 694732 w 2711228"/>
                  <a:gd name="connsiteY3708" fmla="*/ 1646494 h 2378784"/>
                  <a:gd name="connsiteX3709" fmla="*/ 695576 w 2711228"/>
                  <a:gd name="connsiteY3709" fmla="*/ 1645651 h 2378784"/>
                  <a:gd name="connsiteX3710" fmla="*/ 696421 w 2711228"/>
                  <a:gd name="connsiteY3710" fmla="*/ 1644807 h 2378784"/>
                  <a:gd name="connsiteX3711" fmla="*/ 697265 w 2711228"/>
                  <a:gd name="connsiteY3711" fmla="*/ 1644807 h 2378784"/>
                  <a:gd name="connsiteX3712" fmla="*/ 698109 w 2711228"/>
                  <a:gd name="connsiteY3712" fmla="*/ 1643963 h 2378784"/>
                  <a:gd name="connsiteX3713" fmla="*/ 698953 w 2711228"/>
                  <a:gd name="connsiteY3713" fmla="*/ 1643119 h 2378784"/>
                  <a:gd name="connsiteX3714" fmla="*/ 700641 w 2711228"/>
                  <a:gd name="connsiteY3714" fmla="*/ 1643119 h 2378784"/>
                  <a:gd name="connsiteX3715" fmla="*/ 700641 w 2711228"/>
                  <a:gd name="connsiteY3715" fmla="*/ 1642275 h 2378784"/>
                  <a:gd name="connsiteX3716" fmla="*/ 701485 w 2711228"/>
                  <a:gd name="connsiteY3716" fmla="*/ 1642275 h 2378784"/>
                  <a:gd name="connsiteX3717" fmla="*/ 701485 w 2711228"/>
                  <a:gd name="connsiteY3717" fmla="*/ 1639744 h 2378784"/>
                  <a:gd name="connsiteX3718" fmla="*/ 702330 w 2711228"/>
                  <a:gd name="connsiteY3718" fmla="*/ 1639744 h 2378784"/>
                  <a:gd name="connsiteX3719" fmla="*/ 702330 w 2711228"/>
                  <a:gd name="connsiteY3719" fmla="*/ 1638900 h 2378784"/>
                  <a:gd name="connsiteX3720" fmla="*/ 701485 w 2711228"/>
                  <a:gd name="connsiteY3720" fmla="*/ 1638900 h 2378784"/>
                  <a:gd name="connsiteX3721" fmla="*/ 701485 w 2711228"/>
                  <a:gd name="connsiteY3721" fmla="*/ 1638057 h 2378784"/>
                  <a:gd name="connsiteX3722" fmla="*/ 699797 w 2711228"/>
                  <a:gd name="connsiteY3722" fmla="*/ 1638057 h 2378784"/>
                  <a:gd name="connsiteX3723" fmla="*/ 698109 w 2711228"/>
                  <a:gd name="connsiteY3723" fmla="*/ 1637213 h 2378784"/>
                  <a:gd name="connsiteX3724" fmla="*/ 696421 w 2711228"/>
                  <a:gd name="connsiteY3724" fmla="*/ 1637213 h 2378784"/>
                  <a:gd name="connsiteX3725" fmla="*/ 695576 w 2711228"/>
                  <a:gd name="connsiteY3725" fmla="*/ 1636369 h 2378784"/>
                  <a:gd name="connsiteX3726" fmla="*/ 696421 w 2711228"/>
                  <a:gd name="connsiteY3726" fmla="*/ 1634682 h 2378784"/>
                  <a:gd name="connsiteX3727" fmla="*/ 696421 w 2711228"/>
                  <a:gd name="connsiteY3727" fmla="*/ 1633838 h 2378784"/>
                  <a:gd name="connsiteX3728" fmla="*/ 697265 w 2711228"/>
                  <a:gd name="connsiteY3728" fmla="*/ 1632994 h 2378784"/>
                  <a:gd name="connsiteX3729" fmla="*/ 698109 w 2711228"/>
                  <a:gd name="connsiteY3729" fmla="*/ 1632150 h 2378784"/>
                  <a:gd name="connsiteX3730" fmla="*/ 698109 w 2711228"/>
                  <a:gd name="connsiteY3730" fmla="*/ 1630463 h 2378784"/>
                  <a:gd name="connsiteX3731" fmla="*/ 698953 w 2711228"/>
                  <a:gd name="connsiteY3731" fmla="*/ 1629619 h 2378784"/>
                  <a:gd name="connsiteX3732" fmla="*/ 699797 w 2711228"/>
                  <a:gd name="connsiteY3732" fmla="*/ 1628776 h 2378784"/>
                  <a:gd name="connsiteX3733" fmla="*/ 700641 w 2711228"/>
                  <a:gd name="connsiteY3733" fmla="*/ 1627932 h 2378784"/>
                  <a:gd name="connsiteX3734" fmla="*/ 700641 w 2711228"/>
                  <a:gd name="connsiteY3734" fmla="*/ 1626244 h 2378784"/>
                  <a:gd name="connsiteX3735" fmla="*/ 702330 w 2711228"/>
                  <a:gd name="connsiteY3735" fmla="*/ 1626244 h 2378784"/>
                  <a:gd name="connsiteX3736" fmla="*/ 703174 w 2711228"/>
                  <a:gd name="connsiteY3736" fmla="*/ 1627088 h 2378784"/>
                  <a:gd name="connsiteX3737" fmla="*/ 705706 w 2711228"/>
                  <a:gd name="connsiteY3737" fmla="*/ 1627088 h 2378784"/>
                  <a:gd name="connsiteX3738" fmla="*/ 705706 w 2711228"/>
                  <a:gd name="connsiteY3738" fmla="*/ 1627932 h 2378784"/>
                  <a:gd name="connsiteX3739" fmla="*/ 708238 w 2711228"/>
                  <a:gd name="connsiteY3739" fmla="*/ 1627932 h 2378784"/>
                  <a:gd name="connsiteX3740" fmla="*/ 708238 w 2711228"/>
                  <a:gd name="connsiteY3740" fmla="*/ 1628776 h 2378784"/>
                  <a:gd name="connsiteX3741" fmla="*/ 709083 w 2711228"/>
                  <a:gd name="connsiteY3741" fmla="*/ 1628776 h 2378784"/>
                  <a:gd name="connsiteX3742" fmla="*/ 709083 w 2711228"/>
                  <a:gd name="connsiteY3742" fmla="*/ 1627088 h 2378784"/>
                  <a:gd name="connsiteX3743" fmla="*/ 709927 w 2711228"/>
                  <a:gd name="connsiteY3743" fmla="*/ 1626244 h 2378784"/>
                  <a:gd name="connsiteX3744" fmla="*/ 709927 w 2711228"/>
                  <a:gd name="connsiteY3744" fmla="*/ 1623713 h 2378784"/>
                  <a:gd name="connsiteX3745" fmla="*/ 710771 w 2711228"/>
                  <a:gd name="connsiteY3745" fmla="*/ 1622025 h 2378784"/>
                  <a:gd name="connsiteX3746" fmla="*/ 710771 w 2711228"/>
                  <a:gd name="connsiteY3746" fmla="*/ 1620338 h 2378784"/>
                  <a:gd name="connsiteX3747" fmla="*/ 709927 w 2711228"/>
                  <a:gd name="connsiteY3747" fmla="*/ 1620338 h 2378784"/>
                  <a:gd name="connsiteX3748" fmla="*/ 708238 w 2711228"/>
                  <a:gd name="connsiteY3748" fmla="*/ 1619494 h 2378784"/>
                  <a:gd name="connsiteX3749" fmla="*/ 706550 w 2711228"/>
                  <a:gd name="connsiteY3749" fmla="*/ 1619494 h 2378784"/>
                  <a:gd name="connsiteX3750" fmla="*/ 707395 w 2711228"/>
                  <a:gd name="connsiteY3750" fmla="*/ 1618650 h 2378784"/>
                  <a:gd name="connsiteX3751" fmla="*/ 707395 w 2711228"/>
                  <a:gd name="connsiteY3751" fmla="*/ 1617807 h 2378784"/>
                  <a:gd name="connsiteX3752" fmla="*/ 708238 w 2711228"/>
                  <a:gd name="connsiteY3752" fmla="*/ 1616119 h 2378784"/>
                  <a:gd name="connsiteX3753" fmla="*/ 709083 w 2711228"/>
                  <a:gd name="connsiteY3753" fmla="*/ 1616119 h 2378784"/>
                  <a:gd name="connsiteX3754" fmla="*/ 709927 w 2711228"/>
                  <a:gd name="connsiteY3754" fmla="*/ 1614432 h 2378784"/>
                  <a:gd name="connsiteX3755" fmla="*/ 710771 w 2711228"/>
                  <a:gd name="connsiteY3755" fmla="*/ 1613588 h 2378784"/>
                  <a:gd name="connsiteX3756" fmla="*/ 711615 w 2711228"/>
                  <a:gd name="connsiteY3756" fmla="*/ 1611901 h 2378784"/>
                  <a:gd name="connsiteX3757" fmla="*/ 711615 w 2711228"/>
                  <a:gd name="connsiteY3757" fmla="*/ 1609369 h 2378784"/>
                  <a:gd name="connsiteX3758" fmla="*/ 710771 w 2711228"/>
                  <a:gd name="connsiteY3758" fmla="*/ 1608525 h 2378784"/>
                  <a:gd name="connsiteX3759" fmla="*/ 709927 w 2711228"/>
                  <a:gd name="connsiteY3759" fmla="*/ 1607682 h 2378784"/>
                  <a:gd name="connsiteX3760" fmla="*/ 707395 w 2711228"/>
                  <a:gd name="connsiteY3760" fmla="*/ 1605994 h 2378784"/>
                  <a:gd name="connsiteX3761" fmla="*/ 705706 w 2711228"/>
                  <a:gd name="connsiteY3761" fmla="*/ 1605150 h 2378784"/>
                  <a:gd name="connsiteX3762" fmla="*/ 704018 w 2711228"/>
                  <a:gd name="connsiteY3762" fmla="*/ 1605150 h 2378784"/>
                  <a:gd name="connsiteX3763" fmla="*/ 704018 w 2711228"/>
                  <a:gd name="connsiteY3763" fmla="*/ 1604307 h 2378784"/>
                  <a:gd name="connsiteX3764" fmla="*/ 703174 w 2711228"/>
                  <a:gd name="connsiteY3764" fmla="*/ 1604307 h 2378784"/>
                  <a:gd name="connsiteX3765" fmla="*/ 702330 w 2711228"/>
                  <a:gd name="connsiteY3765" fmla="*/ 1602619 h 2378784"/>
                  <a:gd name="connsiteX3766" fmla="*/ 702330 w 2711228"/>
                  <a:gd name="connsiteY3766" fmla="*/ 1600932 h 2378784"/>
                  <a:gd name="connsiteX3767" fmla="*/ 701485 w 2711228"/>
                  <a:gd name="connsiteY3767" fmla="*/ 1600088 h 2378784"/>
                  <a:gd name="connsiteX3768" fmla="*/ 704018 w 2711228"/>
                  <a:gd name="connsiteY3768" fmla="*/ 1599244 h 2378784"/>
                  <a:gd name="connsiteX3769" fmla="*/ 705706 w 2711228"/>
                  <a:gd name="connsiteY3769" fmla="*/ 1599244 h 2378784"/>
                  <a:gd name="connsiteX3770" fmla="*/ 706550 w 2711228"/>
                  <a:gd name="connsiteY3770" fmla="*/ 1598400 h 2378784"/>
                  <a:gd name="connsiteX3771" fmla="*/ 709083 w 2711228"/>
                  <a:gd name="connsiteY3771" fmla="*/ 1598400 h 2378784"/>
                  <a:gd name="connsiteX3772" fmla="*/ 709083 w 2711228"/>
                  <a:gd name="connsiteY3772" fmla="*/ 1597557 h 2378784"/>
                  <a:gd name="connsiteX3773" fmla="*/ 711615 w 2711228"/>
                  <a:gd name="connsiteY3773" fmla="*/ 1597557 h 2378784"/>
                  <a:gd name="connsiteX3774" fmla="*/ 713303 w 2711228"/>
                  <a:gd name="connsiteY3774" fmla="*/ 1596713 h 2378784"/>
                  <a:gd name="connsiteX3775" fmla="*/ 714992 w 2711228"/>
                  <a:gd name="connsiteY3775" fmla="*/ 1596713 h 2378784"/>
                  <a:gd name="connsiteX3776" fmla="*/ 715836 w 2711228"/>
                  <a:gd name="connsiteY3776" fmla="*/ 1597557 h 2378784"/>
                  <a:gd name="connsiteX3777" fmla="*/ 715836 w 2711228"/>
                  <a:gd name="connsiteY3777" fmla="*/ 1598400 h 2378784"/>
                  <a:gd name="connsiteX3778" fmla="*/ 716680 w 2711228"/>
                  <a:gd name="connsiteY3778" fmla="*/ 1599244 h 2378784"/>
                  <a:gd name="connsiteX3779" fmla="*/ 716680 w 2711228"/>
                  <a:gd name="connsiteY3779" fmla="*/ 1600088 h 2378784"/>
                  <a:gd name="connsiteX3780" fmla="*/ 720057 w 2711228"/>
                  <a:gd name="connsiteY3780" fmla="*/ 1600088 h 2378784"/>
                  <a:gd name="connsiteX3781" fmla="*/ 720901 w 2711228"/>
                  <a:gd name="connsiteY3781" fmla="*/ 1599244 h 2378784"/>
                  <a:gd name="connsiteX3782" fmla="*/ 720901 w 2711228"/>
                  <a:gd name="connsiteY3782" fmla="*/ 1597557 h 2378784"/>
                  <a:gd name="connsiteX3783" fmla="*/ 720057 w 2711228"/>
                  <a:gd name="connsiteY3783" fmla="*/ 1596713 h 2378784"/>
                  <a:gd name="connsiteX3784" fmla="*/ 720057 w 2711228"/>
                  <a:gd name="connsiteY3784" fmla="*/ 1595026 h 2378784"/>
                  <a:gd name="connsiteX3785" fmla="*/ 724277 w 2711228"/>
                  <a:gd name="connsiteY3785" fmla="*/ 1594182 h 2378784"/>
                  <a:gd name="connsiteX3786" fmla="*/ 724277 w 2711228"/>
                  <a:gd name="connsiteY3786" fmla="*/ 1593338 h 2378784"/>
                  <a:gd name="connsiteX3787" fmla="*/ 726810 w 2711228"/>
                  <a:gd name="connsiteY3787" fmla="*/ 1593338 h 2378784"/>
                  <a:gd name="connsiteX3788" fmla="*/ 726810 w 2711228"/>
                  <a:gd name="connsiteY3788" fmla="*/ 1595869 h 2378784"/>
                  <a:gd name="connsiteX3789" fmla="*/ 727654 w 2711228"/>
                  <a:gd name="connsiteY3789" fmla="*/ 1596713 h 2378784"/>
                  <a:gd name="connsiteX3790" fmla="*/ 727654 w 2711228"/>
                  <a:gd name="connsiteY3790" fmla="*/ 1597557 h 2378784"/>
                  <a:gd name="connsiteX3791" fmla="*/ 728498 w 2711228"/>
                  <a:gd name="connsiteY3791" fmla="*/ 1599244 h 2378784"/>
                  <a:gd name="connsiteX3792" fmla="*/ 729342 w 2711228"/>
                  <a:gd name="connsiteY3792" fmla="*/ 1600932 h 2378784"/>
                  <a:gd name="connsiteX3793" fmla="*/ 729342 w 2711228"/>
                  <a:gd name="connsiteY3793" fmla="*/ 1601775 h 2378784"/>
                  <a:gd name="connsiteX3794" fmla="*/ 730186 w 2711228"/>
                  <a:gd name="connsiteY3794" fmla="*/ 1602619 h 2378784"/>
                  <a:gd name="connsiteX3795" fmla="*/ 730186 w 2711228"/>
                  <a:gd name="connsiteY3795" fmla="*/ 1603463 h 2378784"/>
                  <a:gd name="connsiteX3796" fmla="*/ 731031 w 2711228"/>
                  <a:gd name="connsiteY3796" fmla="*/ 1604307 h 2378784"/>
                  <a:gd name="connsiteX3797" fmla="*/ 731031 w 2711228"/>
                  <a:gd name="connsiteY3797" fmla="*/ 1605150 h 2378784"/>
                  <a:gd name="connsiteX3798" fmla="*/ 730186 w 2711228"/>
                  <a:gd name="connsiteY3798" fmla="*/ 1605150 h 2378784"/>
                  <a:gd name="connsiteX3799" fmla="*/ 730186 w 2711228"/>
                  <a:gd name="connsiteY3799" fmla="*/ 1605994 h 2378784"/>
                  <a:gd name="connsiteX3800" fmla="*/ 729342 w 2711228"/>
                  <a:gd name="connsiteY3800" fmla="*/ 1605994 h 2378784"/>
                  <a:gd name="connsiteX3801" fmla="*/ 729342 w 2711228"/>
                  <a:gd name="connsiteY3801" fmla="*/ 1608525 h 2378784"/>
                  <a:gd name="connsiteX3802" fmla="*/ 728498 w 2711228"/>
                  <a:gd name="connsiteY3802" fmla="*/ 1608525 h 2378784"/>
                  <a:gd name="connsiteX3803" fmla="*/ 728498 w 2711228"/>
                  <a:gd name="connsiteY3803" fmla="*/ 1610213 h 2378784"/>
                  <a:gd name="connsiteX3804" fmla="*/ 727654 w 2711228"/>
                  <a:gd name="connsiteY3804" fmla="*/ 1610213 h 2378784"/>
                  <a:gd name="connsiteX3805" fmla="*/ 727654 w 2711228"/>
                  <a:gd name="connsiteY3805" fmla="*/ 1611057 h 2378784"/>
                  <a:gd name="connsiteX3806" fmla="*/ 726810 w 2711228"/>
                  <a:gd name="connsiteY3806" fmla="*/ 1611057 h 2378784"/>
                  <a:gd name="connsiteX3807" fmla="*/ 726810 w 2711228"/>
                  <a:gd name="connsiteY3807" fmla="*/ 1611901 h 2378784"/>
                  <a:gd name="connsiteX3808" fmla="*/ 727654 w 2711228"/>
                  <a:gd name="connsiteY3808" fmla="*/ 1612744 h 2378784"/>
                  <a:gd name="connsiteX3809" fmla="*/ 728498 w 2711228"/>
                  <a:gd name="connsiteY3809" fmla="*/ 1612744 h 2378784"/>
                  <a:gd name="connsiteX3810" fmla="*/ 729342 w 2711228"/>
                  <a:gd name="connsiteY3810" fmla="*/ 1613588 h 2378784"/>
                  <a:gd name="connsiteX3811" fmla="*/ 731031 w 2711228"/>
                  <a:gd name="connsiteY3811" fmla="*/ 1613588 h 2378784"/>
                  <a:gd name="connsiteX3812" fmla="*/ 731875 w 2711228"/>
                  <a:gd name="connsiteY3812" fmla="*/ 1614432 h 2378784"/>
                  <a:gd name="connsiteX3813" fmla="*/ 731875 w 2711228"/>
                  <a:gd name="connsiteY3813" fmla="*/ 1616119 h 2378784"/>
                  <a:gd name="connsiteX3814" fmla="*/ 731031 w 2711228"/>
                  <a:gd name="connsiteY3814" fmla="*/ 1616119 h 2378784"/>
                  <a:gd name="connsiteX3815" fmla="*/ 731031 w 2711228"/>
                  <a:gd name="connsiteY3815" fmla="*/ 1617807 h 2378784"/>
                  <a:gd name="connsiteX3816" fmla="*/ 731875 w 2711228"/>
                  <a:gd name="connsiteY3816" fmla="*/ 1617807 h 2378784"/>
                  <a:gd name="connsiteX3817" fmla="*/ 731875 w 2711228"/>
                  <a:gd name="connsiteY3817" fmla="*/ 1619494 h 2378784"/>
                  <a:gd name="connsiteX3818" fmla="*/ 732719 w 2711228"/>
                  <a:gd name="connsiteY3818" fmla="*/ 1619494 h 2378784"/>
                  <a:gd name="connsiteX3819" fmla="*/ 732719 w 2711228"/>
                  <a:gd name="connsiteY3819" fmla="*/ 1621182 h 2378784"/>
                  <a:gd name="connsiteX3820" fmla="*/ 733563 w 2711228"/>
                  <a:gd name="connsiteY3820" fmla="*/ 1621182 h 2378784"/>
                  <a:gd name="connsiteX3821" fmla="*/ 733563 w 2711228"/>
                  <a:gd name="connsiteY3821" fmla="*/ 1622025 h 2378784"/>
                  <a:gd name="connsiteX3822" fmla="*/ 732719 w 2711228"/>
                  <a:gd name="connsiteY3822" fmla="*/ 1622025 h 2378784"/>
                  <a:gd name="connsiteX3823" fmla="*/ 731875 w 2711228"/>
                  <a:gd name="connsiteY3823" fmla="*/ 1622869 h 2378784"/>
                  <a:gd name="connsiteX3824" fmla="*/ 732719 w 2711228"/>
                  <a:gd name="connsiteY3824" fmla="*/ 1625400 h 2378784"/>
                  <a:gd name="connsiteX3825" fmla="*/ 732719 w 2711228"/>
                  <a:gd name="connsiteY3825" fmla="*/ 1632994 h 2378784"/>
                  <a:gd name="connsiteX3826" fmla="*/ 733563 w 2711228"/>
                  <a:gd name="connsiteY3826" fmla="*/ 1632150 h 2378784"/>
                  <a:gd name="connsiteX3827" fmla="*/ 735251 w 2711228"/>
                  <a:gd name="connsiteY3827" fmla="*/ 1632150 h 2378784"/>
                  <a:gd name="connsiteX3828" fmla="*/ 735251 w 2711228"/>
                  <a:gd name="connsiteY3828" fmla="*/ 1633838 h 2378784"/>
                  <a:gd name="connsiteX3829" fmla="*/ 734407 w 2711228"/>
                  <a:gd name="connsiteY3829" fmla="*/ 1635525 h 2378784"/>
                  <a:gd name="connsiteX3830" fmla="*/ 735251 w 2711228"/>
                  <a:gd name="connsiteY3830" fmla="*/ 1635525 h 2378784"/>
                  <a:gd name="connsiteX3831" fmla="*/ 736095 w 2711228"/>
                  <a:gd name="connsiteY3831" fmla="*/ 1636369 h 2378784"/>
                  <a:gd name="connsiteX3832" fmla="*/ 736940 w 2711228"/>
                  <a:gd name="connsiteY3832" fmla="*/ 1636369 h 2378784"/>
                  <a:gd name="connsiteX3833" fmla="*/ 736940 w 2711228"/>
                  <a:gd name="connsiteY3833" fmla="*/ 1637213 h 2378784"/>
                  <a:gd name="connsiteX3834" fmla="*/ 740316 w 2711228"/>
                  <a:gd name="connsiteY3834" fmla="*/ 1637213 h 2378784"/>
                  <a:gd name="connsiteX3835" fmla="*/ 740316 w 2711228"/>
                  <a:gd name="connsiteY3835" fmla="*/ 1638057 h 2378784"/>
                  <a:gd name="connsiteX3836" fmla="*/ 739472 w 2711228"/>
                  <a:gd name="connsiteY3836" fmla="*/ 1638900 h 2378784"/>
                  <a:gd name="connsiteX3837" fmla="*/ 739472 w 2711228"/>
                  <a:gd name="connsiteY3837" fmla="*/ 1643963 h 2378784"/>
                  <a:gd name="connsiteX3838" fmla="*/ 740316 w 2711228"/>
                  <a:gd name="connsiteY3838" fmla="*/ 1643963 h 2378784"/>
                  <a:gd name="connsiteX3839" fmla="*/ 740316 w 2711228"/>
                  <a:gd name="connsiteY3839" fmla="*/ 1646494 h 2378784"/>
                  <a:gd name="connsiteX3840" fmla="*/ 741160 w 2711228"/>
                  <a:gd name="connsiteY3840" fmla="*/ 1646494 h 2378784"/>
                  <a:gd name="connsiteX3841" fmla="*/ 741160 w 2711228"/>
                  <a:gd name="connsiteY3841" fmla="*/ 1647338 h 2378784"/>
                  <a:gd name="connsiteX3842" fmla="*/ 742004 w 2711228"/>
                  <a:gd name="connsiteY3842" fmla="*/ 1648182 h 2378784"/>
                  <a:gd name="connsiteX3843" fmla="*/ 742004 w 2711228"/>
                  <a:gd name="connsiteY3843" fmla="*/ 1649025 h 2378784"/>
                  <a:gd name="connsiteX3844" fmla="*/ 742849 w 2711228"/>
                  <a:gd name="connsiteY3844" fmla="*/ 1649869 h 2378784"/>
                  <a:gd name="connsiteX3845" fmla="*/ 742849 w 2711228"/>
                  <a:gd name="connsiteY3845" fmla="*/ 1650713 h 2378784"/>
                  <a:gd name="connsiteX3846" fmla="*/ 742004 w 2711228"/>
                  <a:gd name="connsiteY3846" fmla="*/ 1651557 h 2378784"/>
                  <a:gd name="connsiteX3847" fmla="*/ 742004 w 2711228"/>
                  <a:gd name="connsiteY3847" fmla="*/ 1655775 h 2378784"/>
                  <a:gd name="connsiteX3848" fmla="*/ 741160 w 2711228"/>
                  <a:gd name="connsiteY3848" fmla="*/ 1656619 h 2378784"/>
                  <a:gd name="connsiteX3849" fmla="*/ 741160 w 2711228"/>
                  <a:gd name="connsiteY3849" fmla="*/ 1660838 h 2378784"/>
                  <a:gd name="connsiteX3850" fmla="*/ 740316 w 2711228"/>
                  <a:gd name="connsiteY3850" fmla="*/ 1662526 h 2378784"/>
                  <a:gd name="connsiteX3851" fmla="*/ 739472 w 2711228"/>
                  <a:gd name="connsiteY3851" fmla="*/ 1663369 h 2378784"/>
                  <a:gd name="connsiteX3852" fmla="*/ 739472 w 2711228"/>
                  <a:gd name="connsiteY3852" fmla="*/ 1664213 h 2378784"/>
                  <a:gd name="connsiteX3853" fmla="*/ 738628 w 2711228"/>
                  <a:gd name="connsiteY3853" fmla="*/ 1665057 h 2378784"/>
                  <a:gd name="connsiteX3854" fmla="*/ 737784 w 2711228"/>
                  <a:gd name="connsiteY3854" fmla="*/ 1665057 h 2378784"/>
                  <a:gd name="connsiteX3855" fmla="*/ 737784 w 2711228"/>
                  <a:gd name="connsiteY3855" fmla="*/ 1665900 h 2378784"/>
                  <a:gd name="connsiteX3856" fmla="*/ 738628 w 2711228"/>
                  <a:gd name="connsiteY3856" fmla="*/ 1666744 h 2378784"/>
                  <a:gd name="connsiteX3857" fmla="*/ 738628 w 2711228"/>
                  <a:gd name="connsiteY3857" fmla="*/ 1668432 h 2378784"/>
                  <a:gd name="connsiteX3858" fmla="*/ 739472 w 2711228"/>
                  <a:gd name="connsiteY3858" fmla="*/ 1668432 h 2378784"/>
                  <a:gd name="connsiteX3859" fmla="*/ 739472 w 2711228"/>
                  <a:gd name="connsiteY3859" fmla="*/ 1670119 h 2378784"/>
                  <a:gd name="connsiteX3860" fmla="*/ 740316 w 2711228"/>
                  <a:gd name="connsiteY3860" fmla="*/ 1670963 h 2378784"/>
                  <a:gd name="connsiteX3861" fmla="*/ 740316 w 2711228"/>
                  <a:gd name="connsiteY3861" fmla="*/ 1673494 h 2378784"/>
                  <a:gd name="connsiteX3862" fmla="*/ 739472 w 2711228"/>
                  <a:gd name="connsiteY3862" fmla="*/ 1673494 h 2378784"/>
                  <a:gd name="connsiteX3863" fmla="*/ 739472 w 2711228"/>
                  <a:gd name="connsiteY3863" fmla="*/ 1684463 h 2378784"/>
                  <a:gd name="connsiteX3864" fmla="*/ 738628 w 2711228"/>
                  <a:gd name="connsiteY3864" fmla="*/ 1685307 h 2378784"/>
                  <a:gd name="connsiteX3865" fmla="*/ 738628 w 2711228"/>
                  <a:gd name="connsiteY3865" fmla="*/ 1692057 h 2378784"/>
                  <a:gd name="connsiteX3866" fmla="*/ 737784 w 2711228"/>
                  <a:gd name="connsiteY3866" fmla="*/ 1693744 h 2378784"/>
                  <a:gd name="connsiteX3867" fmla="*/ 737784 w 2711228"/>
                  <a:gd name="connsiteY3867" fmla="*/ 1700494 h 2378784"/>
                  <a:gd name="connsiteX3868" fmla="*/ 736940 w 2711228"/>
                  <a:gd name="connsiteY3868" fmla="*/ 1701338 h 2378784"/>
                  <a:gd name="connsiteX3869" fmla="*/ 736940 w 2711228"/>
                  <a:gd name="connsiteY3869" fmla="*/ 1706400 h 2378784"/>
                  <a:gd name="connsiteX3870" fmla="*/ 736095 w 2711228"/>
                  <a:gd name="connsiteY3870" fmla="*/ 1706400 h 2378784"/>
                  <a:gd name="connsiteX3871" fmla="*/ 736095 w 2711228"/>
                  <a:gd name="connsiteY3871" fmla="*/ 1709775 h 2378784"/>
                  <a:gd name="connsiteX3872" fmla="*/ 736940 w 2711228"/>
                  <a:gd name="connsiteY3872" fmla="*/ 1709775 h 2378784"/>
                  <a:gd name="connsiteX3873" fmla="*/ 736940 w 2711228"/>
                  <a:gd name="connsiteY3873" fmla="*/ 1710619 h 2378784"/>
                  <a:gd name="connsiteX3874" fmla="*/ 736095 w 2711228"/>
                  <a:gd name="connsiteY3874" fmla="*/ 1712307 h 2378784"/>
                  <a:gd name="connsiteX3875" fmla="*/ 736940 w 2711228"/>
                  <a:gd name="connsiteY3875" fmla="*/ 1712307 h 2378784"/>
                  <a:gd name="connsiteX3876" fmla="*/ 736940 w 2711228"/>
                  <a:gd name="connsiteY3876" fmla="*/ 1713151 h 2378784"/>
                  <a:gd name="connsiteX3877" fmla="*/ 743693 w 2711228"/>
                  <a:gd name="connsiteY3877" fmla="*/ 1713151 h 2378784"/>
                  <a:gd name="connsiteX3878" fmla="*/ 747913 w 2711228"/>
                  <a:gd name="connsiteY3878" fmla="*/ 1713994 h 2378784"/>
                  <a:gd name="connsiteX3879" fmla="*/ 752978 w 2711228"/>
                  <a:gd name="connsiteY3879" fmla="*/ 1713994 h 2378784"/>
                  <a:gd name="connsiteX3880" fmla="*/ 752978 w 2711228"/>
                  <a:gd name="connsiteY3880" fmla="*/ 1717369 h 2378784"/>
                  <a:gd name="connsiteX3881" fmla="*/ 752134 w 2711228"/>
                  <a:gd name="connsiteY3881" fmla="*/ 1718213 h 2378784"/>
                  <a:gd name="connsiteX3882" fmla="*/ 752134 w 2711228"/>
                  <a:gd name="connsiteY3882" fmla="*/ 1724119 h 2378784"/>
                  <a:gd name="connsiteX3883" fmla="*/ 751290 w 2711228"/>
                  <a:gd name="connsiteY3883" fmla="*/ 1724963 h 2378784"/>
                  <a:gd name="connsiteX3884" fmla="*/ 750446 w 2711228"/>
                  <a:gd name="connsiteY3884" fmla="*/ 1725807 h 2378784"/>
                  <a:gd name="connsiteX3885" fmla="*/ 750446 w 2711228"/>
                  <a:gd name="connsiteY3885" fmla="*/ 1727494 h 2378784"/>
                  <a:gd name="connsiteX3886" fmla="*/ 749602 w 2711228"/>
                  <a:gd name="connsiteY3886" fmla="*/ 1727494 h 2378784"/>
                  <a:gd name="connsiteX3887" fmla="*/ 749602 w 2711228"/>
                  <a:gd name="connsiteY3887" fmla="*/ 1728338 h 2378784"/>
                  <a:gd name="connsiteX3888" fmla="*/ 748758 w 2711228"/>
                  <a:gd name="connsiteY3888" fmla="*/ 1730026 h 2378784"/>
                  <a:gd name="connsiteX3889" fmla="*/ 749602 w 2711228"/>
                  <a:gd name="connsiteY3889" fmla="*/ 1730026 h 2378784"/>
                  <a:gd name="connsiteX3890" fmla="*/ 749602 w 2711228"/>
                  <a:gd name="connsiteY3890" fmla="*/ 1730869 h 2378784"/>
                  <a:gd name="connsiteX3891" fmla="*/ 750446 w 2711228"/>
                  <a:gd name="connsiteY3891" fmla="*/ 1730869 h 2378784"/>
                  <a:gd name="connsiteX3892" fmla="*/ 753823 w 2711228"/>
                  <a:gd name="connsiteY3892" fmla="*/ 1731713 h 2378784"/>
                  <a:gd name="connsiteX3893" fmla="*/ 756355 w 2711228"/>
                  <a:gd name="connsiteY3893" fmla="*/ 1733401 h 2378784"/>
                  <a:gd name="connsiteX3894" fmla="*/ 758043 w 2711228"/>
                  <a:gd name="connsiteY3894" fmla="*/ 1734244 h 2378784"/>
                  <a:gd name="connsiteX3895" fmla="*/ 758887 w 2711228"/>
                  <a:gd name="connsiteY3895" fmla="*/ 1734244 h 2378784"/>
                  <a:gd name="connsiteX3896" fmla="*/ 762264 w 2711228"/>
                  <a:gd name="connsiteY3896" fmla="*/ 1735088 h 2378784"/>
                  <a:gd name="connsiteX3897" fmla="*/ 763952 w 2711228"/>
                  <a:gd name="connsiteY3897" fmla="*/ 1736775 h 2378784"/>
                  <a:gd name="connsiteX3898" fmla="*/ 766485 w 2711228"/>
                  <a:gd name="connsiteY3898" fmla="*/ 1736775 h 2378784"/>
                  <a:gd name="connsiteX3899" fmla="*/ 766485 w 2711228"/>
                  <a:gd name="connsiteY3899" fmla="*/ 1737619 h 2378784"/>
                  <a:gd name="connsiteX3900" fmla="*/ 768173 w 2711228"/>
                  <a:gd name="connsiteY3900" fmla="*/ 1737619 h 2378784"/>
                  <a:gd name="connsiteX3901" fmla="*/ 769017 w 2711228"/>
                  <a:gd name="connsiteY3901" fmla="*/ 1738463 h 2378784"/>
                  <a:gd name="connsiteX3902" fmla="*/ 769861 w 2711228"/>
                  <a:gd name="connsiteY3902" fmla="*/ 1738463 h 2378784"/>
                  <a:gd name="connsiteX3903" fmla="*/ 772394 w 2711228"/>
                  <a:gd name="connsiteY3903" fmla="*/ 1739307 h 2378784"/>
                  <a:gd name="connsiteX3904" fmla="*/ 774082 w 2711228"/>
                  <a:gd name="connsiteY3904" fmla="*/ 1740150 h 2378784"/>
                  <a:gd name="connsiteX3905" fmla="*/ 775770 w 2711228"/>
                  <a:gd name="connsiteY3905" fmla="*/ 1741838 h 2378784"/>
                  <a:gd name="connsiteX3906" fmla="*/ 776614 w 2711228"/>
                  <a:gd name="connsiteY3906" fmla="*/ 1741838 h 2378784"/>
                  <a:gd name="connsiteX3907" fmla="*/ 777459 w 2711228"/>
                  <a:gd name="connsiteY3907" fmla="*/ 1742682 h 2378784"/>
                  <a:gd name="connsiteX3908" fmla="*/ 778303 w 2711228"/>
                  <a:gd name="connsiteY3908" fmla="*/ 1742682 h 2378784"/>
                  <a:gd name="connsiteX3909" fmla="*/ 778303 w 2711228"/>
                  <a:gd name="connsiteY3909" fmla="*/ 1746901 h 2378784"/>
                  <a:gd name="connsiteX3910" fmla="*/ 777459 w 2711228"/>
                  <a:gd name="connsiteY3910" fmla="*/ 1748588 h 2378784"/>
                  <a:gd name="connsiteX3911" fmla="*/ 777459 w 2711228"/>
                  <a:gd name="connsiteY3911" fmla="*/ 1749432 h 2378784"/>
                  <a:gd name="connsiteX3912" fmla="*/ 774082 w 2711228"/>
                  <a:gd name="connsiteY3912" fmla="*/ 1749432 h 2378784"/>
                  <a:gd name="connsiteX3913" fmla="*/ 774082 w 2711228"/>
                  <a:gd name="connsiteY3913" fmla="*/ 1756182 h 2378784"/>
                  <a:gd name="connsiteX3914" fmla="*/ 774926 w 2711228"/>
                  <a:gd name="connsiteY3914" fmla="*/ 1757025 h 2378784"/>
                  <a:gd name="connsiteX3915" fmla="*/ 774926 w 2711228"/>
                  <a:gd name="connsiteY3915" fmla="*/ 1772213 h 2378784"/>
                  <a:gd name="connsiteX3916" fmla="*/ 775686 w 2711228"/>
                  <a:gd name="connsiteY3916" fmla="*/ 1772213 h 2378784"/>
                  <a:gd name="connsiteX3917" fmla="*/ 776530 w 2711228"/>
                  <a:gd name="connsiteY3917" fmla="*/ 1773057 h 2378784"/>
                  <a:gd name="connsiteX3918" fmla="*/ 778218 w 2711228"/>
                  <a:gd name="connsiteY3918" fmla="*/ 1773057 h 2378784"/>
                  <a:gd name="connsiteX3919" fmla="*/ 778218 w 2711228"/>
                  <a:gd name="connsiteY3919" fmla="*/ 1782338 h 2378784"/>
                  <a:gd name="connsiteX3920" fmla="*/ 773998 w 2711228"/>
                  <a:gd name="connsiteY3920" fmla="*/ 1782338 h 2378784"/>
                  <a:gd name="connsiteX3921" fmla="*/ 773998 w 2711228"/>
                  <a:gd name="connsiteY3921" fmla="*/ 1789932 h 2378784"/>
                  <a:gd name="connsiteX3922" fmla="*/ 773153 w 2711228"/>
                  <a:gd name="connsiteY3922" fmla="*/ 1790775 h 2378784"/>
                  <a:gd name="connsiteX3923" fmla="*/ 773153 w 2711228"/>
                  <a:gd name="connsiteY3923" fmla="*/ 1791619 h 2378784"/>
                  <a:gd name="connsiteX3924" fmla="*/ 773998 w 2711228"/>
                  <a:gd name="connsiteY3924" fmla="*/ 1791619 h 2378784"/>
                  <a:gd name="connsiteX3925" fmla="*/ 774842 w 2711228"/>
                  <a:gd name="connsiteY3925" fmla="*/ 1792463 h 2378784"/>
                  <a:gd name="connsiteX3926" fmla="*/ 775686 w 2711228"/>
                  <a:gd name="connsiteY3926" fmla="*/ 1793307 h 2378784"/>
                  <a:gd name="connsiteX3927" fmla="*/ 776530 w 2711228"/>
                  <a:gd name="connsiteY3927" fmla="*/ 1793307 h 2378784"/>
                  <a:gd name="connsiteX3928" fmla="*/ 776530 w 2711228"/>
                  <a:gd name="connsiteY3928" fmla="*/ 1794150 h 2378784"/>
                  <a:gd name="connsiteX3929" fmla="*/ 777374 w 2711228"/>
                  <a:gd name="connsiteY3929" fmla="*/ 1794994 h 2378784"/>
                  <a:gd name="connsiteX3930" fmla="*/ 777374 w 2711228"/>
                  <a:gd name="connsiteY3930" fmla="*/ 1795838 h 2378784"/>
                  <a:gd name="connsiteX3931" fmla="*/ 778218 w 2711228"/>
                  <a:gd name="connsiteY3931" fmla="*/ 1796682 h 2378784"/>
                  <a:gd name="connsiteX3932" fmla="*/ 778218 w 2711228"/>
                  <a:gd name="connsiteY3932" fmla="*/ 1797526 h 2378784"/>
                  <a:gd name="connsiteX3933" fmla="*/ 779062 w 2711228"/>
                  <a:gd name="connsiteY3933" fmla="*/ 1798369 h 2378784"/>
                  <a:gd name="connsiteX3934" fmla="*/ 779062 w 2711228"/>
                  <a:gd name="connsiteY3934" fmla="*/ 1799213 h 2378784"/>
                  <a:gd name="connsiteX3935" fmla="*/ 779907 w 2711228"/>
                  <a:gd name="connsiteY3935" fmla="*/ 1799213 h 2378784"/>
                  <a:gd name="connsiteX3936" fmla="*/ 779907 w 2711228"/>
                  <a:gd name="connsiteY3936" fmla="*/ 1805119 h 2378784"/>
                  <a:gd name="connsiteX3937" fmla="*/ 779062 w 2711228"/>
                  <a:gd name="connsiteY3937" fmla="*/ 1805119 h 2378784"/>
                  <a:gd name="connsiteX3938" fmla="*/ 779062 w 2711228"/>
                  <a:gd name="connsiteY3938" fmla="*/ 1809338 h 2378784"/>
                  <a:gd name="connsiteX3939" fmla="*/ 779907 w 2711228"/>
                  <a:gd name="connsiteY3939" fmla="*/ 1809338 h 2378784"/>
                  <a:gd name="connsiteX3940" fmla="*/ 779907 w 2711228"/>
                  <a:gd name="connsiteY3940" fmla="*/ 1811025 h 2378784"/>
                  <a:gd name="connsiteX3941" fmla="*/ 780751 w 2711228"/>
                  <a:gd name="connsiteY3941" fmla="*/ 1811869 h 2378784"/>
                  <a:gd name="connsiteX3942" fmla="*/ 780751 w 2711228"/>
                  <a:gd name="connsiteY3942" fmla="*/ 1812713 h 2378784"/>
                  <a:gd name="connsiteX3943" fmla="*/ 781595 w 2711228"/>
                  <a:gd name="connsiteY3943" fmla="*/ 1812713 h 2378784"/>
                  <a:gd name="connsiteX3944" fmla="*/ 781595 w 2711228"/>
                  <a:gd name="connsiteY3944" fmla="*/ 1813557 h 2378784"/>
                  <a:gd name="connsiteX3945" fmla="*/ 782439 w 2711228"/>
                  <a:gd name="connsiteY3945" fmla="*/ 1813557 h 2378784"/>
                  <a:gd name="connsiteX3946" fmla="*/ 782439 w 2711228"/>
                  <a:gd name="connsiteY3946" fmla="*/ 1814401 h 2378784"/>
                  <a:gd name="connsiteX3947" fmla="*/ 783283 w 2711228"/>
                  <a:gd name="connsiteY3947" fmla="*/ 1814401 h 2378784"/>
                  <a:gd name="connsiteX3948" fmla="*/ 784127 w 2711228"/>
                  <a:gd name="connsiteY3948" fmla="*/ 1815244 h 2378784"/>
                  <a:gd name="connsiteX3949" fmla="*/ 784972 w 2711228"/>
                  <a:gd name="connsiteY3949" fmla="*/ 1815244 h 2378784"/>
                  <a:gd name="connsiteX3950" fmla="*/ 785816 w 2711228"/>
                  <a:gd name="connsiteY3950" fmla="*/ 1816088 h 2378784"/>
                  <a:gd name="connsiteX3951" fmla="*/ 785816 w 2711228"/>
                  <a:gd name="connsiteY3951" fmla="*/ 1816932 h 2378784"/>
                  <a:gd name="connsiteX3952" fmla="*/ 786660 w 2711228"/>
                  <a:gd name="connsiteY3952" fmla="*/ 1816932 h 2378784"/>
                  <a:gd name="connsiteX3953" fmla="*/ 786660 w 2711228"/>
                  <a:gd name="connsiteY3953" fmla="*/ 1817776 h 2378784"/>
                  <a:gd name="connsiteX3954" fmla="*/ 787504 w 2711228"/>
                  <a:gd name="connsiteY3954" fmla="*/ 1817776 h 2378784"/>
                  <a:gd name="connsiteX3955" fmla="*/ 787504 w 2711228"/>
                  <a:gd name="connsiteY3955" fmla="*/ 1818619 h 2378784"/>
                  <a:gd name="connsiteX3956" fmla="*/ 788348 w 2711228"/>
                  <a:gd name="connsiteY3956" fmla="*/ 1819463 h 2378784"/>
                  <a:gd name="connsiteX3957" fmla="*/ 789192 w 2711228"/>
                  <a:gd name="connsiteY3957" fmla="*/ 1819463 h 2378784"/>
                  <a:gd name="connsiteX3958" fmla="*/ 789192 w 2711228"/>
                  <a:gd name="connsiteY3958" fmla="*/ 1820307 h 2378784"/>
                  <a:gd name="connsiteX3959" fmla="*/ 790036 w 2711228"/>
                  <a:gd name="connsiteY3959" fmla="*/ 1821150 h 2378784"/>
                  <a:gd name="connsiteX3960" fmla="*/ 790036 w 2711228"/>
                  <a:gd name="connsiteY3960" fmla="*/ 1821994 h 2378784"/>
                  <a:gd name="connsiteX3961" fmla="*/ 790880 w 2711228"/>
                  <a:gd name="connsiteY3961" fmla="*/ 1821994 h 2378784"/>
                  <a:gd name="connsiteX3962" fmla="*/ 791725 w 2711228"/>
                  <a:gd name="connsiteY3962" fmla="*/ 1822838 h 2378784"/>
                  <a:gd name="connsiteX3963" fmla="*/ 792569 w 2711228"/>
                  <a:gd name="connsiteY3963" fmla="*/ 1822838 h 2378784"/>
                  <a:gd name="connsiteX3964" fmla="*/ 792569 w 2711228"/>
                  <a:gd name="connsiteY3964" fmla="*/ 1823682 h 2378784"/>
                  <a:gd name="connsiteX3965" fmla="*/ 793413 w 2711228"/>
                  <a:gd name="connsiteY3965" fmla="*/ 1824525 h 2378784"/>
                  <a:gd name="connsiteX3966" fmla="*/ 794257 w 2711228"/>
                  <a:gd name="connsiteY3966" fmla="*/ 1825369 h 2378784"/>
                  <a:gd name="connsiteX3967" fmla="*/ 794257 w 2711228"/>
                  <a:gd name="connsiteY3967" fmla="*/ 1826213 h 2378784"/>
                  <a:gd name="connsiteX3968" fmla="*/ 795101 w 2711228"/>
                  <a:gd name="connsiteY3968" fmla="*/ 1826213 h 2378784"/>
                  <a:gd name="connsiteX3969" fmla="*/ 795945 w 2711228"/>
                  <a:gd name="connsiteY3969" fmla="*/ 1827057 h 2378784"/>
                  <a:gd name="connsiteX3970" fmla="*/ 796790 w 2711228"/>
                  <a:gd name="connsiteY3970" fmla="*/ 1827057 h 2378784"/>
                  <a:gd name="connsiteX3971" fmla="*/ 796790 w 2711228"/>
                  <a:gd name="connsiteY3971" fmla="*/ 1827900 h 2378784"/>
                  <a:gd name="connsiteX3972" fmla="*/ 801855 w 2711228"/>
                  <a:gd name="connsiteY3972" fmla="*/ 1827900 h 2378784"/>
                  <a:gd name="connsiteX3973" fmla="*/ 801855 w 2711228"/>
                  <a:gd name="connsiteY3973" fmla="*/ 1828744 h 2378784"/>
                  <a:gd name="connsiteX3974" fmla="*/ 804387 w 2711228"/>
                  <a:gd name="connsiteY3974" fmla="*/ 1828744 h 2378784"/>
                  <a:gd name="connsiteX3975" fmla="*/ 805231 w 2711228"/>
                  <a:gd name="connsiteY3975" fmla="*/ 1829588 h 2378784"/>
                  <a:gd name="connsiteX3976" fmla="*/ 805231 w 2711228"/>
                  <a:gd name="connsiteY3976" fmla="*/ 1830432 h 2378784"/>
                  <a:gd name="connsiteX3977" fmla="*/ 806075 w 2711228"/>
                  <a:gd name="connsiteY3977" fmla="*/ 1830432 h 2378784"/>
                  <a:gd name="connsiteX3978" fmla="*/ 806075 w 2711228"/>
                  <a:gd name="connsiteY3978" fmla="*/ 1832119 h 2378784"/>
                  <a:gd name="connsiteX3979" fmla="*/ 806919 w 2711228"/>
                  <a:gd name="connsiteY3979" fmla="*/ 1832119 h 2378784"/>
                  <a:gd name="connsiteX3980" fmla="*/ 806919 w 2711228"/>
                  <a:gd name="connsiteY3980" fmla="*/ 1832963 h 2378784"/>
                  <a:gd name="connsiteX3981" fmla="*/ 807763 w 2711228"/>
                  <a:gd name="connsiteY3981" fmla="*/ 1832963 h 2378784"/>
                  <a:gd name="connsiteX3982" fmla="*/ 807763 w 2711228"/>
                  <a:gd name="connsiteY3982" fmla="*/ 1833807 h 2378784"/>
                  <a:gd name="connsiteX3983" fmla="*/ 808608 w 2711228"/>
                  <a:gd name="connsiteY3983" fmla="*/ 1834651 h 2378784"/>
                  <a:gd name="connsiteX3984" fmla="*/ 809452 w 2711228"/>
                  <a:gd name="connsiteY3984" fmla="*/ 1835494 h 2378784"/>
                  <a:gd name="connsiteX3985" fmla="*/ 809452 w 2711228"/>
                  <a:gd name="connsiteY3985" fmla="*/ 1837182 h 2378784"/>
                  <a:gd name="connsiteX3986" fmla="*/ 810296 w 2711228"/>
                  <a:gd name="connsiteY3986" fmla="*/ 1838025 h 2378784"/>
                  <a:gd name="connsiteX3987" fmla="*/ 810296 w 2711228"/>
                  <a:gd name="connsiteY3987" fmla="*/ 1844775 h 2378784"/>
                  <a:gd name="connsiteX3988" fmla="*/ 811140 w 2711228"/>
                  <a:gd name="connsiteY3988" fmla="*/ 1845619 h 2378784"/>
                  <a:gd name="connsiteX3989" fmla="*/ 811140 w 2711228"/>
                  <a:gd name="connsiteY3989" fmla="*/ 1852369 h 2378784"/>
                  <a:gd name="connsiteX3990" fmla="*/ 811984 w 2711228"/>
                  <a:gd name="connsiteY3990" fmla="*/ 1853213 h 2378784"/>
                  <a:gd name="connsiteX3991" fmla="*/ 811984 w 2711228"/>
                  <a:gd name="connsiteY3991" fmla="*/ 1854057 h 2378784"/>
                  <a:gd name="connsiteX3992" fmla="*/ 812828 w 2711228"/>
                  <a:gd name="connsiteY3992" fmla="*/ 1854057 h 2378784"/>
                  <a:gd name="connsiteX3993" fmla="*/ 812828 w 2711228"/>
                  <a:gd name="connsiteY3993" fmla="*/ 1854900 h 2378784"/>
                  <a:gd name="connsiteX3994" fmla="*/ 813673 w 2711228"/>
                  <a:gd name="connsiteY3994" fmla="*/ 1855744 h 2378784"/>
                  <a:gd name="connsiteX3995" fmla="*/ 813673 w 2711228"/>
                  <a:gd name="connsiteY3995" fmla="*/ 1856588 h 2378784"/>
                  <a:gd name="connsiteX3996" fmla="*/ 814517 w 2711228"/>
                  <a:gd name="connsiteY3996" fmla="*/ 1856588 h 2378784"/>
                  <a:gd name="connsiteX3997" fmla="*/ 814517 w 2711228"/>
                  <a:gd name="connsiteY3997" fmla="*/ 1857432 h 2378784"/>
                  <a:gd name="connsiteX3998" fmla="*/ 815361 w 2711228"/>
                  <a:gd name="connsiteY3998" fmla="*/ 1858275 h 2378784"/>
                  <a:gd name="connsiteX3999" fmla="*/ 815361 w 2711228"/>
                  <a:gd name="connsiteY3999" fmla="*/ 1859119 h 2378784"/>
                  <a:gd name="connsiteX4000" fmla="*/ 816205 w 2711228"/>
                  <a:gd name="connsiteY4000" fmla="*/ 1859119 h 2378784"/>
                  <a:gd name="connsiteX4001" fmla="*/ 816205 w 2711228"/>
                  <a:gd name="connsiteY4001" fmla="*/ 1859963 h 2378784"/>
                  <a:gd name="connsiteX4002" fmla="*/ 817049 w 2711228"/>
                  <a:gd name="connsiteY4002" fmla="*/ 1860807 h 2378784"/>
                  <a:gd name="connsiteX4003" fmla="*/ 817049 w 2711228"/>
                  <a:gd name="connsiteY4003" fmla="*/ 1862494 h 2378784"/>
                  <a:gd name="connsiteX4004" fmla="*/ 817893 w 2711228"/>
                  <a:gd name="connsiteY4004" fmla="*/ 1862494 h 2378784"/>
                  <a:gd name="connsiteX4005" fmla="*/ 817893 w 2711228"/>
                  <a:gd name="connsiteY4005" fmla="*/ 1863338 h 2378784"/>
                  <a:gd name="connsiteX4006" fmla="*/ 818737 w 2711228"/>
                  <a:gd name="connsiteY4006" fmla="*/ 1864182 h 2378784"/>
                  <a:gd name="connsiteX4007" fmla="*/ 819581 w 2711228"/>
                  <a:gd name="connsiteY4007" fmla="*/ 1864182 h 2378784"/>
                  <a:gd name="connsiteX4008" fmla="*/ 820426 w 2711228"/>
                  <a:gd name="connsiteY4008" fmla="*/ 1865026 h 2378784"/>
                  <a:gd name="connsiteX4009" fmla="*/ 821270 w 2711228"/>
                  <a:gd name="connsiteY4009" fmla="*/ 1865026 h 2378784"/>
                  <a:gd name="connsiteX4010" fmla="*/ 821270 w 2711228"/>
                  <a:gd name="connsiteY4010" fmla="*/ 1865869 h 2378784"/>
                  <a:gd name="connsiteX4011" fmla="*/ 822114 w 2711228"/>
                  <a:gd name="connsiteY4011" fmla="*/ 1865869 h 2378784"/>
                  <a:gd name="connsiteX4012" fmla="*/ 822114 w 2711228"/>
                  <a:gd name="connsiteY4012" fmla="*/ 1866713 h 2378784"/>
                  <a:gd name="connsiteX4013" fmla="*/ 822958 w 2711228"/>
                  <a:gd name="connsiteY4013" fmla="*/ 1867557 h 2378784"/>
                  <a:gd name="connsiteX4014" fmla="*/ 823802 w 2711228"/>
                  <a:gd name="connsiteY4014" fmla="*/ 1868401 h 2378784"/>
                  <a:gd name="connsiteX4015" fmla="*/ 824646 w 2711228"/>
                  <a:gd name="connsiteY4015" fmla="*/ 1869244 h 2378784"/>
                  <a:gd name="connsiteX4016" fmla="*/ 825491 w 2711228"/>
                  <a:gd name="connsiteY4016" fmla="*/ 1870088 h 2378784"/>
                  <a:gd name="connsiteX4017" fmla="*/ 825491 w 2711228"/>
                  <a:gd name="connsiteY4017" fmla="*/ 1873463 h 2378784"/>
                  <a:gd name="connsiteX4018" fmla="*/ 824646 w 2711228"/>
                  <a:gd name="connsiteY4018" fmla="*/ 1874307 h 2378784"/>
                  <a:gd name="connsiteX4019" fmla="*/ 824646 w 2711228"/>
                  <a:gd name="connsiteY4019" fmla="*/ 1877682 h 2378784"/>
                  <a:gd name="connsiteX4020" fmla="*/ 823802 w 2711228"/>
                  <a:gd name="connsiteY4020" fmla="*/ 1877682 h 2378784"/>
                  <a:gd name="connsiteX4021" fmla="*/ 823802 w 2711228"/>
                  <a:gd name="connsiteY4021" fmla="*/ 1878525 h 2378784"/>
                  <a:gd name="connsiteX4022" fmla="*/ 822958 w 2711228"/>
                  <a:gd name="connsiteY4022" fmla="*/ 1879369 h 2378784"/>
                  <a:gd name="connsiteX4023" fmla="*/ 822958 w 2711228"/>
                  <a:gd name="connsiteY4023" fmla="*/ 1880213 h 2378784"/>
                  <a:gd name="connsiteX4024" fmla="*/ 822114 w 2711228"/>
                  <a:gd name="connsiteY4024" fmla="*/ 1880213 h 2378784"/>
                  <a:gd name="connsiteX4025" fmla="*/ 822114 w 2711228"/>
                  <a:gd name="connsiteY4025" fmla="*/ 1881057 h 2378784"/>
                  <a:gd name="connsiteX4026" fmla="*/ 821270 w 2711228"/>
                  <a:gd name="connsiteY4026" fmla="*/ 1881901 h 2378784"/>
                  <a:gd name="connsiteX4027" fmla="*/ 821270 w 2711228"/>
                  <a:gd name="connsiteY4027" fmla="*/ 1882744 h 2378784"/>
                  <a:gd name="connsiteX4028" fmla="*/ 820426 w 2711228"/>
                  <a:gd name="connsiteY4028" fmla="*/ 1882744 h 2378784"/>
                  <a:gd name="connsiteX4029" fmla="*/ 819581 w 2711228"/>
                  <a:gd name="connsiteY4029" fmla="*/ 1883588 h 2378784"/>
                  <a:gd name="connsiteX4030" fmla="*/ 818737 w 2711228"/>
                  <a:gd name="connsiteY4030" fmla="*/ 1883588 h 2378784"/>
                  <a:gd name="connsiteX4031" fmla="*/ 818737 w 2711228"/>
                  <a:gd name="connsiteY4031" fmla="*/ 1884432 h 2378784"/>
                  <a:gd name="connsiteX4032" fmla="*/ 817049 w 2711228"/>
                  <a:gd name="connsiteY4032" fmla="*/ 1884432 h 2378784"/>
                  <a:gd name="connsiteX4033" fmla="*/ 817049 w 2711228"/>
                  <a:gd name="connsiteY4033" fmla="*/ 1885276 h 2378784"/>
                  <a:gd name="connsiteX4034" fmla="*/ 816205 w 2711228"/>
                  <a:gd name="connsiteY4034" fmla="*/ 1885276 h 2378784"/>
                  <a:gd name="connsiteX4035" fmla="*/ 816205 w 2711228"/>
                  <a:gd name="connsiteY4035" fmla="*/ 1886119 h 2378784"/>
                  <a:gd name="connsiteX4036" fmla="*/ 815361 w 2711228"/>
                  <a:gd name="connsiteY4036" fmla="*/ 1886119 h 2378784"/>
                  <a:gd name="connsiteX4037" fmla="*/ 815361 w 2711228"/>
                  <a:gd name="connsiteY4037" fmla="*/ 1886963 h 2378784"/>
                  <a:gd name="connsiteX4038" fmla="*/ 816205 w 2711228"/>
                  <a:gd name="connsiteY4038" fmla="*/ 1886963 h 2378784"/>
                  <a:gd name="connsiteX4039" fmla="*/ 817049 w 2711228"/>
                  <a:gd name="connsiteY4039" fmla="*/ 1886119 h 2378784"/>
                  <a:gd name="connsiteX4040" fmla="*/ 817893 w 2711228"/>
                  <a:gd name="connsiteY4040" fmla="*/ 1886119 h 2378784"/>
                  <a:gd name="connsiteX4041" fmla="*/ 819581 w 2711228"/>
                  <a:gd name="connsiteY4041" fmla="*/ 1888651 h 2378784"/>
                  <a:gd name="connsiteX4042" fmla="*/ 819581 w 2711228"/>
                  <a:gd name="connsiteY4042" fmla="*/ 1890338 h 2378784"/>
                  <a:gd name="connsiteX4043" fmla="*/ 820426 w 2711228"/>
                  <a:gd name="connsiteY4043" fmla="*/ 1891182 h 2378784"/>
                  <a:gd name="connsiteX4044" fmla="*/ 821270 w 2711228"/>
                  <a:gd name="connsiteY4044" fmla="*/ 1892025 h 2378784"/>
                  <a:gd name="connsiteX4045" fmla="*/ 821270 w 2711228"/>
                  <a:gd name="connsiteY4045" fmla="*/ 1893713 h 2378784"/>
                  <a:gd name="connsiteX4046" fmla="*/ 822114 w 2711228"/>
                  <a:gd name="connsiteY4046" fmla="*/ 1894557 h 2378784"/>
                  <a:gd name="connsiteX4047" fmla="*/ 822958 w 2711228"/>
                  <a:gd name="connsiteY4047" fmla="*/ 1896244 h 2378784"/>
                  <a:gd name="connsiteX4048" fmla="*/ 822958 w 2711228"/>
                  <a:gd name="connsiteY4048" fmla="*/ 1897088 h 2378784"/>
                  <a:gd name="connsiteX4049" fmla="*/ 823802 w 2711228"/>
                  <a:gd name="connsiteY4049" fmla="*/ 1898776 h 2378784"/>
                  <a:gd name="connsiteX4050" fmla="*/ 824646 w 2711228"/>
                  <a:gd name="connsiteY4050" fmla="*/ 1899619 h 2378784"/>
                  <a:gd name="connsiteX4051" fmla="*/ 824646 w 2711228"/>
                  <a:gd name="connsiteY4051" fmla="*/ 1900463 h 2378784"/>
                  <a:gd name="connsiteX4052" fmla="*/ 825491 w 2711228"/>
                  <a:gd name="connsiteY4052" fmla="*/ 1902151 h 2378784"/>
                  <a:gd name="connsiteX4053" fmla="*/ 825491 w 2711228"/>
                  <a:gd name="connsiteY4053" fmla="*/ 1902994 h 2378784"/>
                  <a:gd name="connsiteX4054" fmla="*/ 826335 w 2711228"/>
                  <a:gd name="connsiteY4054" fmla="*/ 1904682 h 2378784"/>
                  <a:gd name="connsiteX4055" fmla="*/ 826335 w 2711228"/>
                  <a:gd name="connsiteY4055" fmla="*/ 1907213 h 2378784"/>
                  <a:gd name="connsiteX4056" fmla="*/ 827179 w 2711228"/>
                  <a:gd name="connsiteY4056" fmla="*/ 1908057 h 2378784"/>
                  <a:gd name="connsiteX4057" fmla="*/ 827179 w 2711228"/>
                  <a:gd name="connsiteY4057" fmla="*/ 1916494 h 2378784"/>
                  <a:gd name="connsiteX4058" fmla="*/ 826335 w 2711228"/>
                  <a:gd name="connsiteY4058" fmla="*/ 1916494 h 2378784"/>
                  <a:gd name="connsiteX4059" fmla="*/ 825491 w 2711228"/>
                  <a:gd name="connsiteY4059" fmla="*/ 1917338 h 2378784"/>
                  <a:gd name="connsiteX4060" fmla="*/ 819581 w 2711228"/>
                  <a:gd name="connsiteY4060" fmla="*/ 1917338 h 2378784"/>
                  <a:gd name="connsiteX4061" fmla="*/ 818737 w 2711228"/>
                  <a:gd name="connsiteY4061" fmla="*/ 1918182 h 2378784"/>
                  <a:gd name="connsiteX4062" fmla="*/ 817893 w 2711228"/>
                  <a:gd name="connsiteY4062" fmla="*/ 1918182 h 2378784"/>
                  <a:gd name="connsiteX4063" fmla="*/ 817893 w 2711228"/>
                  <a:gd name="connsiteY4063" fmla="*/ 1919026 h 2378784"/>
                  <a:gd name="connsiteX4064" fmla="*/ 818737 w 2711228"/>
                  <a:gd name="connsiteY4064" fmla="*/ 1922401 h 2378784"/>
                  <a:gd name="connsiteX4065" fmla="*/ 818737 w 2711228"/>
                  <a:gd name="connsiteY4065" fmla="*/ 1924932 h 2378784"/>
                  <a:gd name="connsiteX4066" fmla="*/ 816205 w 2711228"/>
                  <a:gd name="connsiteY4066" fmla="*/ 1924932 h 2378784"/>
                  <a:gd name="connsiteX4067" fmla="*/ 816205 w 2711228"/>
                  <a:gd name="connsiteY4067" fmla="*/ 1924088 h 2378784"/>
                  <a:gd name="connsiteX4068" fmla="*/ 815361 w 2711228"/>
                  <a:gd name="connsiteY4068" fmla="*/ 1924088 h 2378784"/>
                  <a:gd name="connsiteX4069" fmla="*/ 814517 w 2711228"/>
                  <a:gd name="connsiteY4069" fmla="*/ 1923244 h 2378784"/>
                  <a:gd name="connsiteX4070" fmla="*/ 813673 w 2711228"/>
                  <a:gd name="connsiteY4070" fmla="*/ 1923244 h 2378784"/>
                  <a:gd name="connsiteX4071" fmla="*/ 812828 w 2711228"/>
                  <a:gd name="connsiteY4071" fmla="*/ 1922401 h 2378784"/>
                  <a:gd name="connsiteX4072" fmla="*/ 809452 w 2711228"/>
                  <a:gd name="connsiteY4072" fmla="*/ 1925775 h 2378784"/>
                  <a:gd name="connsiteX4073" fmla="*/ 808608 w 2711228"/>
                  <a:gd name="connsiteY4073" fmla="*/ 1926619 h 2378784"/>
                  <a:gd name="connsiteX4074" fmla="*/ 808608 w 2711228"/>
                  <a:gd name="connsiteY4074" fmla="*/ 1927463 h 2378784"/>
                  <a:gd name="connsiteX4075" fmla="*/ 807763 w 2711228"/>
                  <a:gd name="connsiteY4075" fmla="*/ 1927463 h 2378784"/>
                  <a:gd name="connsiteX4076" fmla="*/ 806919 w 2711228"/>
                  <a:gd name="connsiteY4076" fmla="*/ 1928307 h 2378784"/>
                  <a:gd name="connsiteX4077" fmla="*/ 806075 w 2711228"/>
                  <a:gd name="connsiteY4077" fmla="*/ 1929150 h 2378784"/>
                  <a:gd name="connsiteX4078" fmla="*/ 804387 w 2711228"/>
                  <a:gd name="connsiteY4078" fmla="*/ 1930838 h 2378784"/>
                  <a:gd name="connsiteX4079" fmla="*/ 803543 w 2711228"/>
                  <a:gd name="connsiteY4079" fmla="*/ 1931682 h 2378784"/>
                  <a:gd name="connsiteX4080" fmla="*/ 801855 w 2711228"/>
                  <a:gd name="connsiteY4080" fmla="*/ 1933369 h 2378784"/>
                  <a:gd name="connsiteX4081" fmla="*/ 801010 w 2711228"/>
                  <a:gd name="connsiteY4081" fmla="*/ 1933369 h 2378784"/>
                  <a:gd name="connsiteX4082" fmla="*/ 801010 w 2711228"/>
                  <a:gd name="connsiteY4082" fmla="*/ 1934213 h 2378784"/>
                  <a:gd name="connsiteX4083" fmla="*/ 800166 w 2711228"/>
                  <a:gd name="connsiteY4083" fmla="*/ 1935057 h 2378784"/>
                  <a:gd name="connsiteX4084" fmla="*/ 799322 w 2711228"/>
                  <a:gd name="connsiteY4084" fmla="*/ 1935901 h 2378784"/>
                  <a:gd name="connsiteX4085" fmla="*/ 796790 w 2711228"/>
                  <a:gd name="connsiteY4085" fmla="*/ 1934213 h 2378784"/>
                  <a:gd name="connsiteX4086" fmla="*/ 795945 w 2711228"/>
                  <a:gd name="connsiteY4086" fmla="*/ 1933369 h 2378784"/>
                  <a:gd name="connsiteX4087" fmla="*/ 795101 w 2711228"/>
                  <a:gd name="connsiteY4087" fmla="*/ 1933369 h 2378784"/>
                  <a:gd name="connsiteX4088" fmla="*/ 794257 w 2711228"/>
                  <a:gd name="connsiteY4088" fmla="*/ 1932526 h 2378784"/>
                  <a:gd name="connsiteX4089" fmla="*/ 793413 w 2711228"/>
                  <a:gd name="connsiteY4089" fmla="*/ 1931682 h 2378784"/>
                  <a:gd name="connsiteX4090" fmla="*/ 792569 w 2711228"/>
                  <a:gd name="connsiteY4090" fmla="*/ 1931682 h 2378784"/>
                  <a:gd name="connsiteX4091" fmla="*/ 791725 w 2711228"/>
                  <a:gd name="connsiteY4091" fmla="*/ 1930838 h 2378784"/>
                  <a:gd name="connsiteX4092" fmla="*/ 791725 w 2711228"/>
                  <a:gd name="connsiteY4092" fmla="*/ 1929994 h 2378784"/>
                  <a:gd name="connsiteX4093" fmla="*/ 790880 w 2711228"/>
                  <a:gd name="connsiteY4093" fmla="*/ 1929994 h 2378784"/>
                  <a:gd name="connsiteX4094" fmla="*/ 790036 w 2711228"/>
                  <a:gd name="connsiteY4094" fmla="*/ 1929150 h 2378784"/>
                  <a:gd name="connsiteX4095" fmla="*/ 790036 w 2711228"/>
                  <a:gd name="connsiteY4095" fmla="*/ 1928307 h 2378784"/>
                  <a:gd name="connsiteX4096" fmla="*/ 788348 w 2711228"/>
                  <a:gd name="connsiteY4096" fmla="*/ 1927463 h 2378784"/>
                  <a:gd name="connsiteX4097" fmla="*/ 787504 w 2711228"/>
                  <a:gd name="connsiteY4097" fmla="*/ 1926619 h 2378784"/>
                  <a:gd name="connsiteX4098" fmla="*/ 786660 w 2711228"/>
                  <a:gd name="connsiteY4098" fmla="*/ 1925775 h 2378784"/>
                  <a:gd name="connsiteX4099" fmla="*/ 785816 w 2711228"/>
                  <a:gd name="connsiteY4099" fmla="*/ 1924932 h 2378784"/>
                  <a:gd name="connsiteX4100" fmla="*/ 784127 w 2711228"/>
                  <a:gd name="connsiteY4100" fmla="*/ 1924088 h 2378784"/>
                  <a:gd name="connsiteX4101" fmla="*/ 783283 w 2711228"/>
                  <a:gd name="connsiteY4101" fmla="*/ 1923244 h 2378784"/>
                  <a:gd name="connsiteX4102" fmla="*/ 782439 w 2711228"/>
                  <a:gd name="connsiteY4102" fmla="*/ 1923244 h 2378784"/>
                  <a:gd name="connsiteX4103" fmla="*/ 781595 w 2711228"/>
                  <a:gd name="connsiteY4103" fmla="*/ 1922401 h 2378784"/>
                  <a:gd name="connsiteX4104" fmla="*/ 780751 w 2711228"/>
                  <a:gd name="connsiteY4104" fmla="*/ 1922401 h 2378784"/>
                  <a:gd name="connsiteX4105" fmla="*/ 779907 w 2711228"/>
                  <a:gd name="connsiteY4105" fmla="*/ 1921557 h 2378784"/>
                  <a:gd name="connsiteX4106" fmla="*/ 778218 w 2711228"/>
                  <a:gd name="connsiteY4106" fmla="*/ 1920713 h 2378784"/>
                  <a:gd name="connsiteX4107" fmla="*/ 776530 w 2711228"/>
                  <a:gd name="connsiteY4107" fmla="*/ 1920713 h 2378784"/>
                  <a:gd name="connsiteX4108" fmla="*/ 775686 w 2711228"/>
                  <a:gd name="connsiteY4108" fmla="*/ 1919869 h 2378784"/>
                  <a:gd name="connsiteX4109" fmla="*/ 773998 w 2711228"/>
                  <a:gd name="connsiteY4109" fmla="*/ 1919869 h 2378784"/>
                  <a:gd name="connsiteX4110" fmla="*/ 773998 w 2711228"/>
                  <a:gd name="connsiteY4110" fmla="*/ 1919026 h 2378784"/>
                  <a:gd name="connsiteX4111" fmla="*/ 771465 w 2711228"/>
                  <a:gd name="connsiteY4111" fmla="*/ 1919026 h 2378784"/>
                  <a:gd name="connsiteX4112" fmla="*/ 770621 w 2711228"/>
                  <a:gd name="connsiteY4112" fmla="*/ 1918182 h 2378784"/>
                  <a:gd name="connsiteX4113" fmla="*/ 768933 w 2711228"/>
                  <a:gd name="connsiteY4113" fmla="*/ 1918182 h 2378784"/>
                  <a:gd name="connsiteX4114" fmla="*/ 768089 w 2711228"/>
                  <a:gd name="connsiteY4114" fmla="*/ 1917338 h 2378784"/>
                  <a:gd name="connsiteX4115" fmla="*/ 766400 w 2711228"/>
                  <a:gd name="connsiteY4115" fmla="*/ 1917338 h 2378784"/>
                  <a:gd name="connsiteX4116" fmla="*/ 764712 w 2711228"/>
                  <a:gd name="connsiteY4116" fmla="*/ 1916494 h 2378784"/>
                  <a:gd name="connsiteX4117" fmla="*/ 763868 w 2711228"/>
                  <a:gd name="connsiteY4117" fmla="*/ 1916494 h 2378784"/>
                  <a:gd name="connsiteX4118" fmla="*/ 762180 w 2711228"/>
                  <a:gd name="connsiteY4118" fmla="*/ 1915651 h 2378784"/>
                  <a:gd name="connsiteX4119" fmla="*/ 759647 w 2711228"/>
                  <a:gd name="connsiteY4119" fmla="*/ 1915651 h 2378784"/>
                  <a:gd name="connsiteX4120" fmla="*/ 758803 w 2711228"/>
                  <a:gd name="connsiteY4120" fmla="*/ 1914807 h 2378784"/>
                  <a:gd name="connsiteX4121" fmla="*/ 754582 w 2711228"/>
                  <a:gd name="connsiteY4121" fmla="*/ 1914807 h 2378784"/>
                  <a:gd name="connsiteX4122" fmla="*/ 752894 w 2711228"/>
                  <a:gd name="connsiteY4122" fmla="*/ 1913963 h 2378784"/>
                  <a:gd name="connsiteX4123" fmla="*/ 751206 w 2711228"/>
                  <a:gd name="connsiteY4123" fmla="*/ 1913963 h 2378784"/>
                  <a:gd name="connsiteX4124" fmla="*/ 749517 w 2711228"/>
                  <a:gd name="connsiteY4124" fmla="*/ 1913119 h 2378784"/>
                  <a:gd name="connsiteX4125" fmla="*/ 744452 w 2711228"/>
                  <a:gd name="connsiteY4125" fmla="*/ 1913119 h 2378784"/>
                  <a:gd name="connsiteX4126" fmla="*/ 742764 w 2711228"/>
                  <a:gd name="connsiteY4126" fmla="*/ 1912275 h 2378784"/>
                  <a:gd name="connsiteX4127" fmla="*/ 741076 w 2711228"/>
                  <a:gd name="connsiteY4127" fmla="*/ 1912275 h 2378784"/>
                  <a:gd name="connsiteX4128" fmla="*/ 739388 w 2711228"/>
                  <a:gd name="connsiteY4128" fmla="*/ 1911432 h 2378784"/>
                  <a:gd name="connsiteX4129" fmla="*/ 738544 w 2711228"/>
                  <a:gd name="connsiteY4129" fmla="*/ 1910588 h 2378784"/>
                  <a:gd name="connsiteX4130" fmla="*/ 737699 w 2711228"/>
                  <a:gd name="connsiteY4130" fmla="*/ 1910588 h 2378784"/>
                  <a:gd name="connsiteX4131" fmla="*/ 736011 w 2711228"/>
                  <a:gd name="connsiteY4131" fmla="*/ 1909744 h 2378784"/>
                  <a:gd name="connsiteX4132" fmla="*/ 735167 w 2711228"/>
                  <a:gd name="connsiteY4132" fmla="*/ 1909744 h 2378784"/>
                  <a:gd name="connsiteX4133" fmla="*/ 734323 w 2711228"/>
                  <a:gd name="connsiteY4133" fmla="*/ 1908900 h 2378784"/>
                  <a:gd name="connsiteX4134" fmla="*/ 733479 w 2711228"/>
                  <a:gd name="connsiteY4134" fmla="*/ 1908057 h 2378784"/>
                  <a:gd name="connsiteX4135" fmla="*/ 732634 w 2711228"/>
                  <a:gd name="connsiteY4135" fmla="*/ 1907213 h 2378784"/>
                  <a:gd name="connsiteX4136" fmla="*/ 731790 w 2711228"/>
                  <a:gd name="connsiteY4136" fmla="*/ 1907213 h 2378784"/>
                  <a:gd name="connsiteX4137" fmla="*/ 730946 w 2711228"/>
                  <a:gd name="connsiteY4137" fmla="*/ 1906369 h 2378784"/>
                  <a:gd name="connsiteX4138" fmla="*/ 730102 w 2711228"/>
                  <a:gd name="connsiteY4138" fmla="*/ 1905526 h 2378784"/>
                  <a:gd name="connsiteX4139" fmla="*/ 729258 w 2711228"/>
                  <a:gd name="connsiteY4139" fmla="*/ 1904682 h 2378784"/>
                  <a:gd name="connsiteX4140" fmla="*/ 727570 w 2711228"/>
                  <a:gd name="connsiteY4140" fmla="*/ 1903838 h 2378784"/>
                  <a:gd name="connsiteX4141" fmla="*/ 726725 w 2711228"/>
                  <a:gd name="connsiteY4141" fmla="*/ 1902994 h 2378784"/>
                  <a:gd name="connsiteX4142" fmla="*/ 725881 w 2711228"/>
                  <a:gd name="connsiteY4142" fmla="*/ 1902151 h 2378784"/>
                  <a:gd name="connsiteX4143" fmla="*/ 725037 w 2711228"/>
                  <a:gd name="connsiteY4143" fmla="*/ 1901307 h 2378784"/>
                  <a:gd name="connsiteX4144" fmla="*/ 725037 w 2711228"/>
                  <a:gd name="connsiteY4144" fmla="*/ 1900463 h 2378784"/>
                  <a:gd name="connsiteX4145" fmla="*/ 724193 w 2711228"/>
                  <a:gd name="connsiteY4145" fmla="*/ 1899619 h 2378784"/>
                  <a:gd name="connsiteX4146" fmla="*/ 723349 w 2711228"/>
                  <a:gd name="connsiteY4146" fmla="*/ 1898776 h 2378784"/>
                  <a:gd name="connsiteX4147" fmla="*/ 722505 w 2711228"/>
                  <a:gd name="connsiteY4147" fmla="*/ 1897932 h 2378784"/>
                  <a:gd name="connsiteX4148" fmla="*/ 721661 w 2711228"/>
                  <a:gd name="connsiteY4148" fmla="*/ 1897088 h 2378784"/>
                  <a:gd name="connsiteX4149" fmla="*/ 721661 w 2711228"/>
                  <a:gd name="connsiteY4149" fmla="*/ 1896244 h 2378784"/>
                  <a:gd name="connsiteX4150" fmla="*/ 720816 w 2711228"/>
                  <a:gd name="connsiteY4150" fmla="*/ 1895400 h 2378784"/>
                  <a:gd name="connsiteX4151" fmla="*/ 719972 w 2711228"/>
                  <a:gd name="connsiteY4151" fmla="*/ 1893713 h 2378784"/>
                  <a:gd name="connsiteX4152" fmla="*/ 719128 w 2711228"/>
                  <a:gd name="connsiteY4152" fmla="*/ 1892869 h 2378784"/>
                  <a:gd name="connsiteX4153" fmla="*/ 719128 w 2711228"/>
                  <a:gd name="connsiteY4153" fmla="*/ 1892025 h 2378784"/>
                  <a:gd name="connsiteX4154" fmla="*/ 718284 w 2711228"/>
                  <a:gd name="connsiteY4154" fmla="*/ 1892025 h 2378784"/>
                  <a:gd name="connsiteX4155" fmla="*/ 718284 w 2711228"/>
                  <a:gd name="connsiteY4155" fmla="*/ 1891182 h 2378784"/>
                  <a:gd name="connsiteX4156" fmla="*/ 717440 w 2711228"/>
                  <a:gd name="connsiteY4156" fmla="*/ 1889494 h 2378784"/>
                  <a:gd name="connsiteX4157" fmla="*/ 717440 w 2711228"/>
                  <a:gd name="connsiteY4157" fmla="*/ 1888651 h 2378784"/>
                  <a:gd name="connsiteX4158" fmla="*/ 716596 w 2711228"/>
                  <a:gd name="connsiteY4158" fmla="*/ 1887807 h 2378784"/>
                  <a:gd name="connsiteX4159" fmla="*/ 714907 w 2711228"/>
                  <a:gd name="connsiteY4159" fmla="*/ 1886119 h 2378784"/>
                  <a:gd name="connsiteX4160" fmla="*/ 713219 w 2711228"/>
                  <a:gd name="connsiteY4160" fmla="*/ 1885276 h 2378784"/>
                  <a:gd name="connsiteX4161" fmla="*/ 712375 w 2711228"/>
                  <a:gd name="connsiteY4161" fmla="*/ 1883588 h 2378784"/>
                  <a:gd name="connsiteX4162" fmla="*/ 711531 w 2711228"/>
                  <a:gd name="connsiteY4162" fmla="*/ 1883588 h 2378784"/>
                  <a:gd name="connsiteX4163" fmla="*/ 709842 w 2711228"/>
                  <a:gd name="connsiteY4163" fmla="*/ 1882744 h 2378784"/>
                  <a:gd name="connsiteX4164" fmla="*/ 708998 w 2711228"/>
                  <a:gd name="connsiteY4164" fmla="*/ 1882744 h 2378784"/>
                  <a:gd name="connsiteX4165" fmla="*/ 708154 w 2711228"/>
                  <a:gd name="connsiteY4165" fmla="*/ 1881901 h 2378784"/>
                  <a:gd name="connsiteX4166" fmla="*/ 707310 w 2711228"/>
                  <a:gd name="connsiteY4166" fmla="*/ 1881901 h 2378784"/>
                  <a:gd name="connsiteX4167" fmla="*/ 705622 w 2711228"/>
                  <a:gd name="connsiteY4167" fmla="*/ 1881057 h 2378784"/>
                  <a:gd name="connsiteX4168" fmla="*/ 703089 w 2711228"/>
                  <a:gd name="connsiteY4168" fmla="*/ 1881057 h 2378784"/>
                  <a:gd name="connsiteX4169" fmla="*/ 702245 w 2711228"/>
                  <a:gd name="connsiteY4169" fmla="*/ 1880213 h 2378784"/>
                  <a:gd name="connsiteX4170" fmla="*/ 700557 w 2711228"/>
                  <a:gd name="connsiteY4170" fmla="*/ 1880213 h 2378784"/>
                  <a:gd name="connsiteX4171" fmla="*/ 699713 w 2711228"/>
                  <a:gd name="connsiteY4171" fmla="*/ 1879369 h 2378784"/>
                  <a:gd name="connsiteX4172" fmla="*/ 698024 w 2711228"/>
                  <a:gd name="connsiteY4172" fmla="*/ 1879369 h 2378784"/>
                  <a:gd name="connsiteX4173" fmla="*/ 696336 w 2711228"/>
                  <a:gd name="connsiteY4173" fmla="*/ 1878525 h 2378784"/>
                  <a:gd name="connsiteX4174" fmla="*/ 694648 w 2711228"/>
                  <a:gd name="connsiteY4174" fmla="*/ 1878525 h 2378784"/>
                  <a:gd name="connsiteX4175" fmla="*/ 693804 w 2711228"/>
                  <a:gd name="connsiteY4175" fmla="*/ 1877682 h 2378784"/>
                  <a:gd name="connsiteX4176" fmla="*/ 691271 w 2711228"/>
                  <a:gd name="connsiteY4176" fmla="*/ 1877682 h 2378784"/>
                  <a:gd name="connsiteX4177" fmla="*/ 690427 w 2711228"/>
                  <a:gd name="connsiteY4177" fmla="*/ 1876838 h 2378784"/>
                  <a:gd name="connsiteX4178" fmla="*/ 687051 w 2711228"/>
                  <a:gd name="connsiteY4178" fmla="*/ 1876838 h 2378784"/>
                  <a:gd name="connsiteX4179" fmla="*/ 687051 w 2711228"/>
                  <a:gd name="connsiteY4179" fmla="*/ 1875994 h 2378784"/>
                  <a:gd name="connsiteX4180" fmla="*/ 686206 w 2711228"/>
                  <a:gd name="connsiteY4180" fmla="*/ 1875994 h 2378784"/>
                  <a:gd name="connsiteX4181" fmla="*/ 683674 w 2711228"/>
                  <a:gd name="connsiteY4181" fmla="*/ 1875150 h 2378784"/>
                  <a:gd name="connsiteX4182" fmla="*/ 681986 w 2711228"/>
                  <a:gd name="connsiteY4182" fmla="*/ 1875150 h 2378784"/>
                  <a:gd name="connsiteX4183" fmla="*/ 681986 w 2711228"/>
                  <a:gd name="connsiteY4183" fmla="*/ 1874307 h 2378784"/>
                  <a:gd name="connsiteX4184" fmla="*/ 680297 w 2711228"/>
                  <a:gd name="connsiteY4184" fmla="*/ 1874307 h 2378784"/>
                  <a:gd name="connsiteX4185" fmla="*/ 678609 w 2711228"/>
                  <a:gd name="connsiteY4185" fmla="*/ 1873463 h 2378784"/>
                  <a:gd name="connsiteX4186" fmla="*/ 677765 w 2711228"/>
                  <a:gd name="connsiteY4186" fmla="*/ 1872619 h 2378784"/>
                  <a:gd name="connsiteX4187" fmla="*/ 676921 w 2711228"/>
                  <a:gd name="connsiteY4187" fmla="*/ 1872619 h 2378784"/>
                  <a:gd name="connsiteX4188" fmla="*/ 675233 w 2711228"/>
                  <a:gd name="connsiteY4188" fmla="*/ 1871775 h 2378784"/>
                  <a:gd name="connsiteX4189" fmla="*/ 673544 w 2711228"/>
                  <a:gd name="connsiteY4189" fmla="*/ 1870088 h 2378784"/>
                  <a:gd name="connsiteX4190" fmla="*/ 672700 w 2711228"/>
                  <a:gd name="connsiteY4190" fmla="*/ 1870088 h 2378784"/>
                  <a:gd name="connsiteX4191" fmla="*/ 671856 w 2711228"/>
                  <a:gd name="connsiteY4191" fmla="*/ 1869244 h 2378784"/>
                  <a:gd name="connsiteX4192" fmla="*/ 671012 w 2711228"/>
                  <a:gd name="connsiteY4192" fmla="*/ 1868401 h 2378784"/>
                  <a:gd name="connsiteX4193" fmla="*/ 669323 w 2711228"/>
                  <a:gd name="connsiteY4193" fmla="*/ 1867557 h 2378784"/>
                  <a:gd name="connsiteX4194" fmla="*/ 665103 w 2711228"/>
                  <a:gd name="connsiteY4194" fmla="*/ 1863338 h 2378784"/>
                  <a:gd name="connsiteX4195" fmla="*/ 663414 w 2711228"/>
                  <a:gd name="connsiteY4195" fmla="*/ 1862494 h 2378784"/>
                  <a:gd name="connsiteX4196" fmla="*/ 661726 w 2711228"/>
                  <a:gd name="connsiteY4196" fmla="*/ 1860807 h 2378784"/>
                  <a:gd name="connsiteX4197" fmla="*/ 660882 w 2711228"/>
                  <a:gd name="connsiteY4197" fmla="*/ 1860807 h 2378784"/>
                  <a:gd name="connsiteX4198" fmla="*/ 659194 w 2711228"/>
                  <a:gd name="connsiteY4198" fmla="*/ 1859119 h 2378784"/>
                  <a:gd name="connsiteX4199" fmla="*/ 657505 w 2711228"/>
                  <a:gd name="connsiteY4199" fmla="*/ 1858275 h 2378784"/>
                  <a:gd name="connsiteX4200" fmla="*/ 656661 w 2711228"/>
                  <a:gd name="connsiteY4200" fmla="*/ 1857432 h 2378784"/>
                  <a:gd name="connsiteX4201" fmla="*/ 654973 w 2711228"/>
                  <a:gd name="connsiteY4201" fmla="*/ 1857432 h 2378784"/>
                  <a:gd name="connsiteX4202" fmla="*/ 654973 w 2711228"/>
                  <a:gd name="connsiteY4202" fmla="*/ 1856588 h 2378784"/>
                  <a:gd name="connsiteX4203" fmla="*/ 654129 w 2711228"/>
                  <a:gd name="connsiteY4203" fmla="*/ 1856588 h 2378784"/>
                  <a:gd name="connsiteX4204" fmla="*/ 653285 w 2711228"/>
                  <a:gd name="connsiteY4204" fmla="*/ 1855744 h 2378784"/>
                  <a:gd name="connsiteX4205" fmla="*/ 652441 w 2711228"/>
                  <a:gd name="connsiteY4205" fmla="*/ 1855744 h 2378784"/>
                  <a:gd name="connsiteX4206" fmla="*/ 651596 w 2711228"/>
                  <a:gd name="connsiteY4206" fmla="*/ 1854900 h 2378784"/>
                  <a:gd name="connsiteX4207" fmla="*/ 650752 w 2711228"/>
                  <a:gd name="connsiteY4207" fmla="*/ 1854057 h 2378784"/>
                  <a:gd name="connsiteX4208" fmla="*/ 649908 w 2711228"/>
                  <a:gd name="connsiteY4208" fmla="*/ 1854057 h 2378784"/>
                  <a:gd name="connsiteX4209" fmla="*/ 648220 w 2711228"/>
                  <a:gd name="connsiteY4209" fmla="*/ 1853213 h 2378784"/>
                  <a:gd name="connsiteX4210" fmla="*/ 647376 w 2711228"/>
                  <a:gd name="connsiteY4210" fmla="*/ 1852369 h 2378784"/>
                  <a:gd name="connsiteX4211" fmla="*/ 645688 w 2711228"/>
                  <a:gd name="connsiteY4211" fmla="*/ 1852369 h 2378784"/>
                  <a:gd name="connsiteX4212" fmla="*/ 645688 w 2711228"/>
                  <a:gd name="connsiteY4212" fmla="*/ 1851526 h 2378784"/>
                  <a:gd name="connsiteX4213" fmla="*/ 642311 w 2711228"/>
                  <a:gd name="connsiteY4213" fmla="*/ 1851526 h 2378784"/>
                  <a:gd name="connsiteX4214" fmla="*/ 643155 w 2711228"/>
                  <a:gd name="connsiteY4214" fmla="*/ 1850682 h 2378784"/>
                  <a:gd name="connsiteX4215" fmla="*/ 643155 w 2711228"/>
                  <a:gd name="connsiteY4215" fmla="*/ 1849838 h 2378784"/>
                  <a:gd name="connsiteX4216" fmla="*/ 635558 w 2711228"/>
                  <a:gd name="connsiteY4216" fmla="*/ 1849838 h 2378784"/>
                  <a:gd name="connsiteX4217" fmla="*/ 635558 w 2711228"/>
                  <a:gd name="connsiteY4217" fmla="*/ 1850682 h 2378784"/>
                  <a:gd name="connsiteX4218" fmla="*/ 630493 w 2711228"/>
                  <a:gd name="connsiteY4218" fmla="*/ 1850682 h 2378784"/>
                  <a:gd name="connsiteX4219" fmla="*/ 630493 w 2711228"/>
                  <a:gd name="connsiteY4219" fmla="*/ 1851526 h 2378784"/>
                  <a:gd name="connsiteX4220" fmla="*/ 616227 w 2711228"/>
                  <a:gd name="connsiteY4220" fmla="*/ 1851526 h 2378784"/>
                  <a:gd name="connsiteX4221" fmla="*/ 615382 w 2711228"/>
                  <a:gd name="connsiteY4221" fmla="*/ 1850682 h 2378784"/>
                  <a:gd name="connsiteX4222" fmla="*/ 600272 w 2711228"/>
                  <a:gd name="connsiteY4222" fmla="*/ 1850682 h 2378784"/>
                  <a:gd name="connsiteX4223" fmla="*/ 600272 w 2711228"/>
                  <a:gd name="connsiteY4223" fmla="*/ 1849838 h 2378784"/>
                  <a:gd name="connsiteX4224" fmla="*/ 598584 w 2711228"/>
                  <a:gd name="connsiteY4224" fmla="*/ 1849838 h 2378784"/>
                  <a:gd name="connsiteX4225" fmla="*/ 597740 w 2711228"/>
                  <a:gd name="connsiteY4225" fmla="*/ 1848994 h 2378784"/>
                  <a:gd name="connsiteX4226" fmla="*/ 596896 w 2711228"/>
                  <a:gd name="connsiteY4226" fmla="*/ 1848994 h 2378784"/>
                  <a:gd name="connsiteX4227" fmla="*/ 596052 w 2711228"/>
                  <a:gd name="connsiteY4227" fmla="*/ 1848151 h 2378784"/>
                  <a:gd name="connsiteX4228" fmla="*/ 595207 w 2711228"/>
                  <a:gd name="connsiteY4228" fmla="*/ 1848151 h 2378784"/>
                  <a:gd name="connsiteX4229" fmla="*/ 594363 w 2711228"/>
                  <a:gd name="connsiteY4229" fmla="*/ 1847307 h 2378784"/>
                  <a:gd name="connsiteX4230" fmla="*/ 592675 w 2711228"/>
                  <a:gd name="connsiteY4230" fmla="*/ 1847307 h 2378784"/>
                  <a:gd name="connsiteX4231" fmla="*/ 592675 w 2711228"/>
                  <a:gd name="connsiteY4231" fmla="*/ 1846463 h 2378784"/>
                  <a:gd name="connsiteX4232" fmla="*/ 589298 w 2711228"/>
                  <a:gd name="connsiteY4232" fmla="*/ 1846463 h 2378784"/>
                  <a:gd name="connsiteX4233" fmla="*/ 589298 w 2711228"/>
                  <a:gd name="connsiteY4233" fmla="*/ 1845619 h 2378784"/>
                  <a:gd name="connsiteX4234" fmla="*/ 581701 w 2711228"/>
                  <a:gd name="connsiteY4234" fmla="*/ 1845619 h 2378784"/>
                  <a:gd name="connsiteX4235" fmla="*/ 580857 w 2711228"/>
                  <a:gd name="connsiteY4235" fmla="*/ 1846463 h 2378784"/>
                  <a:gd name="connsiteX4236" fmla="*/ 578325 w 2711228"/>
                  <a:gd name="connsiteY4236" fmla="*/ 1846463 h 2378784"/>
                  <a:gd name="connsiteX4237" fmla="*/ 578325 w 2711228"/>
                  <a:gd name="connsiteY4237" fmla="*/ 1847307 h 2378784"/>
                  <a:gd name="connsiteX4238" fmla="*/ 576636 w 2711228"/>
                  <a:gd name="connsiteY4238" fmla="*/ 1847307 h 2378784"/>
                  <a:gd name="connsiteX4239" fmla="*/ 575792 w 2711228"/>
                  <a:gd name="connsiteY4239" fmla="*/ 1848151 h 2378784"/>
                  <a:gd name="connsiteX4240" fmla="*/ 574104 w 2711228"/>
                  <a:gd name="connsiteY4240" fmla="*/ 1848151 h 2378784"/>
                  <a:gd name="connsiteX4241" fmla="*/ 574104 w 2711228"/>
                  <a:gd name="connsiteY4241" fmla="*/ 1848994 h 2378784"/>
                  <a:gd name="connsiteX4242" fmla="*/ 573260 w 2711228"/>
                  <a:gd name="connsiteY4242" fmla="*/ 1848994 h 2378784"/>
                  <a:gd name="connsiteX4243" fmla="*/ 573260 w 2711228"/>
                  <a:gd name="connsiteY4243" fmla="*/ 1849838 h 2378784"/>
                  <a:gd name="connsiteX4244" fmla="*/ 571571 w 2711228"/>
                  <a:gd name="connsiteY4244" fmla="*/ 1849838 h 2378784"/>
                  <a:gd name="connsiteX4245" fmla="*/ 571571 w 2711228"/>
                  <a:gd name="connsiteY4245" fmla="*/ 1850682 h 2378784"/>
                  <a:gd name="connsiteX4246" fmla="*/ 570727 w 2711228"/>
                  <a:gd name="connsiteY4246" fmla="*/ 1850682 h 2378784"/>
                  <a:gd name="connsiteX4247" fmla="*/ 570727 w 2711228"/>
                  <a:gd name="connsiteY4247" fmla="*/ 1851526 h 2378784"/>
                  <a:gd name="connsiteX4248" fmla="*/ 569883 w 2711228"/>
                  <a:gd name="connsiteY4248" fmla="*/ 1851526 h 2378784"/>
                  <a:gd name="connsiteX4249" fmla="*/ 569883 w 2711228"/>
                  <a:gd name="connsiteY4249" fmla="*/ 1852369 h 2378784"/>
                  <a:gd name="connsiteX4250" fmla="*/ 569039 w 2711228"/>
                  <a:gd name="connsiteY4250" fmla="*/ 1852369 h 2378784"/>
                  <a:gd name="connsiteX4251" fmla="*/ 569039 w 2711228"/>
                  <a:gd name="connsiteY4251" fmla="*/ 1853213 h 2378784"/>
                  <a:gd name="connsiteX4252" fmla="*/ 568195 w 2711228"/>
                  <a:gd name="connsiteY4252" fmla="*/ 1853213 h 2378784"/>
                  <a:gd name="connsiteX4253" fmla="*/ 568195 w 2711228"/>
                  <a:gd name="connsiteY4253" fmla="*/ 1854057 h 2378784"/>
                  <a:gd name="connsiteX4254" fmla="*/ 567351 w 2711228"/>
                  <a:gd name="connsiteY4254" fmla="*/ 1854057 h 2378784"/>
                  <a:gd name="connsiteX4255" fmla="*/ 567351 w 2711228"/>
                  <a:gd name="connsiteY4255" fmla="*/ 1854900 h 2378784"/>
                  <a:gd name="connsiteX4256" fmla="*/ 566507 w 2711228"/>
                  <a:gd name="connsiteY4256" fmla="*/ 1854900 h 2378784"/>
                  <a:gd name="connsiteX4257" fmla="*/ 566507 w 2711228"/>
                  <a:gd name="connsiteY4257" fmla="*/ 1855744 h 2378784"/>
                  <a:gd name="connsiteX4258" fmla="*/ 565662 w 2711228"/>
                  <a:gd name="connsiteY4258" fmla="*/ 1855744 h 2378784"/>
                  <a:gd name="connsiteX4259" fmla="*/ 565662 w 2711228"/>
                  <a:gd name="connsiteY4259" fmla="*/ 1856588 h 2378784"/>
                  <a:gd name="connsiteX4260" fmla="*/ 564818 w 2711228"/>
                  <a:gd name="connsiteY4260" fmla="*/ 1856588 h 2378784"/>
                  <a:gd name="connsiteX4261" fmla="*/ 564818 w 2711228"/>
                  <a:gd name="connsiteY4261" fmla="*/ 1857432 h 2378784"/>
                  <a:gd name="connsiteX4262" fmla="*/ 563974 w 2711228"/>
                  <a:gd name="connsiteY4262" fmla="*/ 1857432 h 2378784"/>
                  <a:gd name="connsiteX4263" fmla="*/ 563974 w 2711228"/>
                  <a:gd name="connsiteY4263" fmla="*/ 1858275 h 2378784"/>
                  <a:gd name="connsiteX4264" fmla="*/ 563130 w 2711228"/>
                  <a:gd name="connsiteY4264" fmla="*/ 1858275 h 2378784"/>
                  <a:gd name="connsiteX4265" fmla="*/ 563130 w 2711228"/>
                  <a:gd name="connsiteY4265" fmla="*/ 1859119 h 2378784"/>
                  <a:gd name="connsiteX4266" fmla="*/ 562286 w 2711228"/>
                  <a:gd name="connsiteY4266" fmla="*/ 1859963 h 2378784"/>
                  <a:gd name="connsiteX4267" fmla="*/ 561442 w 2711228"/>
                  <a:gd name="connsiteY4267" fmla="*/ 1860807 h 2378784"/>
                  <a:gd name="connsiteX4268" fmla="*/ 560597 w 2711228"/>
                  <a:gd name="connsiteY4268" fmla="*/ 1861650 h 2378784"/>
                  <a:gd name="connsiteX4269" fmla="*/ 559753 w 2711228"/>
                  <a:gd name="connsiteY4269" fmla="*/ 1862494 h 2378784"/>
                  <a:gd name="connsiteX4270" fmla="*/ 558065 w 2711228"/>
                  <a:gd name="connsiteY4270" fmla="*/ 1863338 h 2378784"/>
                  <a:gd name="connsiteX4271" fmla="*/ 557221 w 2711228"/>
                  <a:gd name="connsiteY4271" fmla="*/ 1863338 h 2378784"/>
                  <a:gd name="connsiteX4272" fmla="*/ 557221 w 2711228"/>
                  <a:gd name="connsiteY4272" fmla="*/ 1864182 h 2378784"/>
                  <a:gd name="connsiteX4273" fmla="*/ 556377 w 2711228"/>
                  <a:gd name="connsiteY4273" fmla="*/ 1864182 h 2378784"/>
                  <a:gd name="connsiteX4274" fmla="*/ 555533 w 2711228"/>
                  <a:gd name="connsiteY4274" fmla="*/ 1865026 h 2378784"/>
                  <a:gd name="connsiteX4275" fmla="*/ 554689 w 2711228"/>
                  <a:gd name="connsiteY4275" fmla="*/ 1865026 h 2378784"/>
                  <a:gd name="connsiteX4276" fmla="*/ 553000 w 2711228"/>
                  <a:gd name="connsiteY4276" fmla="*/ 1865869 h 2378784"/>
                  <a:gd name="connsiteX4277" fmla="*/ 552156 w 2711228"/>
                  <a:gd name="connsiteY4277" fmla="*/ 1866713 h 2378784"/>
                  <a:gd name="connsiteX4278" fmla="*/ 551312 w 2711228"/>
                  <a:gd name="connsiteY4278" fmla="*/ 1866713 h 2378784"/>
                  <a:gd name="connsiteX4279" fmla="*/ 550468 w 2711228"/>
                  <a:gd name="connsiteY4279" fmla="*/ 1867557 h 2378784"/>
                  <a:gd name="connsiteX4280" fmla="*/ 548779 w 2711228"/>
                  <a:gd name="connsiteY4280" fmla="*/ 1867557 h 2378784"/>
                  <a:gd name="connsiteX4281" fmla="*/ 547935 w 2711228"/>
                  <a:gd name="connsiteY4281" fmla="*/ 1868401 h 2378784"/>
                  <a:gd name="connsiteX4282" fmla="*/ 545403 w 2711228"/>
                  <a:gd name="connsiteY4282" fmla="*/ 1868401 h 2378784"/>
                  <a:gd name="connsiteX4283" fmla="*/ 544559 w 2711228"/>
                  <a:gd name="connsiteY4283" fmla="*/ 1869244 h 2378784"/>
                  <a:gd name="connsiteX4284" fmla="*/ 542026 w 2711228"/>
                  <a:gd name="connsiteY4284" fmla="*/ 1869244 h 2378784"/>
                  <a:gd name="connsiteX4285" fmla="*/ 542026 w 2711228"/>
                  <a:gd name="connsiteY4285" fmla="*/ 1870088 h 2378784"/>
                  <a:gd name="connsiteX4286" fmla="*/ 538650 w 2711228"/>
                  <a:gd name="connsiteY4286" fmla="*/ 1870088 h 2378784"/>
                  <a:gd name="connsiteX4287" fmla="*/ 538650 w 2711228"/>
                  <a:gd name="connsiteY4287" fmla="*/ 1870932 h 2378784"/>
                  <a:gd name="connsiteX4288" fmla="*/ 535273 w 2711228"/>
                  <a:gd name="connsiteY4288" fmla="*/ 1870932 h 2378784"/>
                  <a:gd name="connsiteX4289" fmla="*/ 534429 w 2711228"/>
                  <a:gd name="connsiteY4289" fmla="*/ 1871775 h 2378784"/>
                  <a:gd name="connsiteX4290" fmla="*/ 532741 w 2711228"/>
                  <a:gd name="connsiteY4290" fmla="*/ 1871775 h 2378784"/>
                  <a:gd name="connsiteX4291" fmla="*/ 531897 w 2711228"/>
                  <a:gd name="connsiteY4291" fmla="*/ 1872619 h 2378784"/>
                  <a:gd name="connsiteX4292" fmla="*/ 530208 w 2711228"/>
                  <a:gd name="connsiteY4292" fmla="*/ 1872619 h 2378784"/>
                  <a:gd name="connsiteX4293" fmla="*/ 529364 w 2711228"/>
                  <a:gd name="connsiteY4293" fmla="*/ 1873463 h 2378784"/>
                  <a:gd name="connsiteX4294" fmla="*/ 527676 w 2711228"/>
                  <a:gd name="connsiteY4294" fmla="*/ 1873463 h 2378784"/>
                  <a:gd name="connsiteX4295" fmla="*/ 526832 w 2711228"/>
                  <a:gd name="connsiteY4295" fmla="*/ 1874307 h 2378784"/>
                  <a:gd name="connsiteX4296" fmla="*/ 525143 w 2711228"/>
                  <a:gd name="connsiteY4296" fmla="*/ 1874307 h 2378784"/>
                  <a:gd name="connsiteX4297" fmla="*/ 525143 w 2711228"/>
                  <a:gd name="connsiteY4297" fmla="*/ 1875150 h 2378784"/>
                  <a:gd name="connsiteX4298" fmla="*/ 523455 w 2711228"/>
                  <a:gd name="connsiteY4298" fmla="*/ 1875150 h 2378784"/>
                  <a:gd name="connsiteX4299" fmla="*/ 522611 w 2711228"/>
                  <a:gd name="connsiteY4299" fmla="*/ 1875994 h 2378784"/>
                  <a:gd name="connsiteX4300" fmla="*/ 521767 w 2711228"/>
                  <a:gd name="connsiteY4300" fmla="*/ 1875994 h 2378784"/>
                  <a:gd name="connsiteX4301" fmla="*/ 520923 w 2711228"/>
                  <a:gd name="connsiteY4301" fmla="*/ 1876838 h 2378784"/>
                  <a:gd name="connsiteX4302" fmla="*/ 520079 w 2711228"/>
                  <a:gd name="connsiteY4302" fmla="*/ 1876838 h 2378784"/>
                  <a:gd name="connsiteX4303" fmla="*/ 519234 w 2711228"/>
                  <a:gd name="connsiteY4303" fmla="*/ 1877682 h 2378784"/>
                  <a:gd name="connsiteX4304" fmla="*/ 518390 w 2711228"/>
                  <a:gd name="connsiteY4304" fmla="*/ 1877682 h 2378784"/>
                  <a:gd name="connsiteX4305" fmla="*/ 517546 w 2711228"/>
                  <a:gd name="connsiteY4305" fmla="*/ 1878525 h 2378784"/>
                  <a:gd name="connsiteX4306" fmla="*/ 516702 w 2711228"/>
                  <a:gd name="connsiteY4306" fmla="*/ 1878525 h 2378784"/>
                  <a:gd name="connsiteX4307" fmla="*/ 515858 w 2711228"/>
                  <a:gd name="connsiteY4307" fmla="*/ 1879369 h 2378784"/>
                  <a:gd name="connsiteX4308" fmla="*/ 514169 w 2711228"/>
                  <a:gd name="connsiteY4308" fmla="*/ 1879369 h 2378784"/>
                  <a:gd name="connsiteX4309" fmla="*/ 513325 w 2711228"/>
                  <a:gd name="connsiteY4309" fmla="*/ 1880213 h 2378784"/>
                  <a:gd name="connsiteX4310" fmla="*/ 510793 w 2711228"/>
                  <a:gd name="connsiteY4310" fmla="*/ 1880213 h 2378784"/>
                  <a:gd name="connsiteX4311" fmla="*/ 509949 w 2711228"/>
                  <a:gd name="connsiteY4311" fmla="*/ 1881057 h 2378784"/>
                  <a:gd name="connsiteX4312" fmla="*/ 496527 w 2711228"/>
                  <a:gd name="connsiteY4312" fmla="*/ 1881057 h 2378784"/>
                  <a:gd name="connsiteX4313" fmla="*/ 495683 w 2711228"/>
                  <a:gd name="connsiteY4313" fmla="*/ 1880213 h 2378784"/>
                  <a:gd name="connsiteX4314" fmla="*/ 493994 w 2711228"/>
                  <a:gd name="connsiteY4314" fmla="*/ 1880213 h 2378784"/>
                  <a:gd name="connsiteX4315" fmla="*/ 493150 w 2711228"/>
                  <a:gd name="connsiteY4315" fmla="*/ 1879369 h 2378784"/>
                  <a:gd name="connsiteX4316" fmla="*/ 490618 w 2711228"/>
                  <a:gd name="connsiteY4316" fmla="*/ 1879369 h 2378784"/>
                  <a:gd name="connsiteX4317" fmla="*/ 489774 w 2711228"/>
                  <a:gd name="connsiteY4317" fmla="*/ 1878525 h 2378784"/>
                  <a:gd name="connsiteX4318" fmla="*/ 487241 w 2711228"/>
                  <a:gd name="connsiteY4318" fmla="*/ 1878525 h 2378784"/>
                  <a:gd name="connsiteX4319" fmla="*/ 487241 w 2711228"/>
                  <a:gd name="connsiteY4319" fmla="*/ 1877682 h 2378784"/>
                  <a:gd name="connsiteX4320" fmla="*/ 475508 w 2711228"/>
                  <a:gd name="connsiteY4320" fmla="*/ 1877682 h 2378784"/>
                  <a:gd name="connsiteX4321" fmla="*/ 474663 w 2711228"/>
                  <a:gd name="connsiteY4321" fmla="*/ 1878525 h 2378784"/>
                  <a:gd name="connsiteX4322" fmla="*/ 472131 w 2711228"/>
                  <a:gd name="connsiteY4322" fmla="*/ 1878525 h 2378784"/>
                  <a:gd name="connsiteX4323" fmla="*/ 472131 w 2711228"/>
                  <a:gd name="connsiteY4323" fmla="*/ 1879369 h 2378784"/>
                  <a:gd name="connsiteX4324" fmla="*/ 470443 w 2711228"/>
                  <a:gd name="connsiteY4324" fmla="*/ 1879369 h 2378784"/>
                  <a:gd name="connsiteX4325" fmla="*/ 469598 w 2711228"/>
                  <a:gd name="connsiteY4325" fmla="*/ 1880213 h 2378784"/>
                  <a:gd name="connsiteX4326" fmla="*/ 468754 w 2711228"/>
                  <a:gd name="connsiteY4326" fmla="*/ 1880213 h 2378784"/>
                  <a:gd name="connsiteX4327" fmla="*/ 467910 w 2711228"/>
                  <a:gd name="connsiteY4327" fmla="*/ 1881057 h 2378784"/>
                  <a:gd name="connsiteX4328" fmla="*/ 467066 w 2711228"/>
                  <a:gd name="connsiteY4328" fmla="*/ 1881057 h 2378784"/>
                  <a:gd name="connsiteX4329" fmla="*/ 467066 w 2711228"/>
                  <a:gd name="connsiteY4329" fmla="*/ 1881901 h 2378784"/>
                  <a:gd name="connsiteX4330" fmla="*/ 466222 w 2711228"/>
                  <a:gd name="connsiteY4330" fmla="*/ 1881901 h 2378784"/>
                  <a:gd name="connsiteX4331" fmla="*/ 465378 w 2711228"/>
                  <a:gd name="connsiteY4331" fmla="*/ 1882744 h 2378784"/>
                  <a:gd name="connsiteX4332" fmla="*/ 464534 w 2711228"/>
                  <a:gd name="connsiteY4332" fmla="*/ 1882744 h 2378784"/>
                  <a:gd name="connsiteX4333" fmla="*/ 464534 w 2711228"/>
                  <a:gd name="connsiteY4333" fmla="*/ 1883588 h 2378784"/>
                  <a:gd name="connsiteX4334" fmla="*/ 463689 w 2711228"/>
                  <a:gd name="connsiteY4334" fmla="*/ 1883588 h 2378784"/>
                  <a:gd name="connsiteX4335" fmla="*/ 463689 w 2711228"/>
                  <a:gd name="connsiteY4335" fmla="*/ 1884432 h 2378784"/>
                  <a:gd name="connsiteX4336" fmla="*/ 462845 w 2711228"/>
                  <a:gd name="connsiteY4336" fmla="*/ 1884432 h 2378784"/>
                  <a:gd name="connsiteX4337" fmla="*/ 462001 w 2711228"/>
                  <a:gd name="connsiteY4337" fmla="*/ 1886119 h 2378784"/>
                  <a:gd name="connsiteX4338" fmla="*/ 461157 w 2711228"/>
                  <a:gd name="connsiteY4338" fmla="*/ 1886119 h 2378784"/>
                  <a:gd name="connsiteX4339" fmla="*/ 461157 w 2711228"/>
                  <a:gd name="connsiteY4339" fmla="*/ 1886963 h 2378784"/>
                  <a:gd name="connsiteX4340" fmla="*/ 460313 w 2711228"/>
                  <a:gd name="connsiteY4340" fmla="*/ 1886963 h 2378784"/>
                  <a:gd name="connsiteX4341" fmla="*/ 460313 w 2711228"/>
                  <a:gd name="connsiteY4341" fmla="*/ 1887807 h 2378784"/>
                  <a:gd name="connsiteX4342" fmla="*/ 459469 w 2711228"/>
                  <a:gd name="connsiteY4342" fmla="*/ 1888651 h 2378784"/>
                  <a:gd name="connsiteX4343" fmla="*/ 459469 w 2711228"/>
                  <a:gd name="connsiteY4343" fmla="*/ 1889494 h 2378784"/>
                  <a:gd name="connsiteX4344" fmla="*/ 458625 w 2711228"/>
                  <a:gd name="connsiteY4344" fmla="*/ 1889494 h 2378784"/>
                  <a:gd name="connsiteX4345" fmla="*/ 458625 w 2711228"/>
                  <a:gd name="connsiteY4345" fmla="*/ 1890338 h 2378784"/>
                  <a:gd name="connsiteX4346" fmla="*/ 457780 w 2711228"/>
                  <a:gd name="connsiteY4346" fmla="*/ 1891182 h 2378784"/>
                  <a:gd name="connsiteX4347" fmla="*/ 457780 w 2711228"/>
                  <a:gd name="connsiteY4347" fmla="*/ 1892025 h 2378784"/>
                  <a:gd name="connsiteX4348" fmla="*/ 456936 w 2711228"/>
                  <a:gd name="connsiteY4348" fmla="*/ 1892025 h 2378784"/>
                  <a:gd name="connsiteX4349" fmla="*/ 454404 w 2711228"/>
                  <a:gd name="connsiteY4349" fmla="*/ 1895400 h 2378784"/>
                  <a:gd name="connsiteX4350" fmla="*/ 453560 w 2711228"/>
                  <a:gd name="connsiteY4350" fmla="*/ 1896244 h 2378784"/>
                  <a:gd name="connsiteX4351" fmla="*/ 453560 w 2711228"/>
                  <a:gd name="connsiteY4351" fmla="*/ 1897088 h 2378784"/>
                  <a:gd name="connsiteX4352" fmla="*/ 451871 w 2711228"/>
                  <a:gd name="connsiteY4352" fmla="*/ 1898776 h 2378784"/>
                  <a:gd name="connsiteX4353" fmla="*/ 451871 w 2711228"/>
                  <a:gd name="connsiteY4353" fmla="*/ 1899619 h 2378784"/>
                  <a:gd name="connsiteX4354" fmla="*/ 451027 w 2711228"/>
                  <a:gd name="connsiteY4354" fmla="*/ 1899619 h 2378784"/>
                  <a:gd name="connsiteX4355" fmla="*/ 450183 w 2711228"/>
                  <a:gd name="connsiteY4355" fmla="*/ 1900463 h 2378784"/>
                  <a:gd name="connsiteX4356" fmla="*/ 450183 w 2711228"/>
                  <a:gd name="connsiteY4356" fmla="*/ 1901307 h 2378784"/>
                  <a:gd name="connsiteX4357" fmla="*/ 449339 w 2711228"/>
                  <a:gd name="connsiteY4357" fmla="*/ 1902151 h 2378784"/>
                  <a:gd name="connsiteX4358" fmla="*/ 448495 w 2711228"/>
                  <a:gd name="connsiteY4358" fmla="*/ 1902151 h 2378784"/>
                  <a:gd name="connsiteX4359" fmla="*/ 448495 w 2711228"/>
                  <a:gd name="connsiteY4359" fmla="*/ 1902994 h 2378784"/>
                  <a:gd name="connsiteX4360" fmla="*/ 447651 w 2711228"/>
                  <a:gd name="connsiteY4360" fmla="*/ 1902994 h 2378784"/>
                  <a:gd name="connsiteX4361" fmla="*/ 446806 w 2711228"/>
                  <a:gd name="connsiteY4361" fmla="*/ 1903838 h 2378784"/>
                  <a:gd name="connsiteX4362" fmla="*/ 446806 w 2711228"/>
                  <a:gd name="connsiteY4362" fmla="*/ 1904682 h 2378784"/>
                  <a:gd name="connsiteX4363" fmla="*/ 445963 w 2711228"/>
                  <a:gd name="connsiteY4363" fmla="*/ 1904682 h 2378784"/>
                  <a:gd name="connsiteX4364" fmla="*/ 445118 w 2711228"/>
                  <a:gd name="connsiteY4364" fmla="*/ 1905526 h 2378784"/>
                  <a:gd name="connsiteX4365" fmla="*/ 444274 w 2711228"/>
                  <a:gd name="connsiteY4365" fmla="*/ 1906369 h 2378784"/>
                  <a:gd name="connsiteX4366" fmla="*/ 443430 w 2711228"/>
                  <a:gd name="connsiteY4366" fmla="*/ 1906369 h 2378784"/>
                  <a:gd name="connsiteX4367" fmla="*/ 441742 w 2711228"/>
                  <a:gd name="connsiteY4367" fmla="*/ 1907213 h 2378784"/>
                  <a:gd name="connsiteX4368" fmla="*/ 440898 w 2711228"/>
                  <a:gd name="connsiteY4368" fmla="*/ 1908057 h 2378784"/>
                  <a:gd name="connsiteX4369" fmla="*/ 438365 w 2711228"/>
                  <a:gd name="connsiteY4369" fmla="*/ 1908900 h 2378784"/>
                  <a:gd name="connsiteX4370" fmla="*/ 435833 w 2711228"/>
                  <a:gd name="connsiteY4370" fmla="*/ 1909744 h 2378784"/>
                  <a:gd name="connsiteX4371" fmla="*/ 430768 w 2711228"/>
                  <a:gd name="connsiteY4371" fmla="*/ 1910588 h 2378784"/>
                  <a:gd name="connsiteX4372" fmla="*/ 428235 w 2711228"/>
                  <a:gd name="connsiteY4372" fmla="*/ 1911432 h 2378784"/>
                  <a:gd name="connsiteX4373" fmla="*/ 424015 w 2711228"/>
                  <a:gd name="connsiteY4373" fmla="*/ 1910588 h 2378784"/>
                  <a:gd name="connsiteX4374" fmla="*/ 422326 w 2711228"/>
                  <a:gd name="connsiteY4374" fmla="*/ 1910588 h 2378784"/>
                  <a:gd name="connsiteX4375" fmla="*/ 419794 w 2711228"/>
                  <a:gd name="connsiteY4375" fmla="*/ 1909744 h 2378784"/>
                  <a:gd name="connsiteX4376" fmla="*/ 414729 w 2711228"/>
                  <a:gd name="connsiteY4376" fmla="*/ 1906369 h 2378784"/>
                  <a:gd name="connsiteX4377" fmla="*/ 413041 w 2711228"/>
                  <a:gd name="connsiteY4377" fmla="*/ 1904682 h 2378784"/>
                  <a:gd name="connsiteX4378" fmla="*/ 410508 w 2711228"/>
                  <a:gd name="connsiteY4378" fmla="*/ 1903838 h 2378784"/>
                  <a:gd name="connsiteX4379" fmla="*/ 409664 w 2711228"/>
                  <a:gd name="connsiteY4379" fmla="*/ 1902151 h 2378784"/>
                  <a:gd name="connsiteX4380" fmla="*/ 407976 w 2711228"/>
                  <a:gd name="connsiteY4380" fmla="*/ 1901307 h 2378784"/>
                  <a:gd name="connsiteX4381" fmla="*/ 406288 w 2711228"/>
                  <a:gd name="connsiteY4381" fmla="*/ 1899619 h 2378784"/>
                  <a:gd name="connsiteX4382" fmla="*/ 404599 w 2711228"/>
                  <a:gd name="connsiteY4382" fmla="*/ 1898776 h 2378784"/>
                  <a:gd name="connsiteX4383" fmla="*/ 402911 w 2711228"/>
                  <a:gd name="connsiteY4383" fmla="*/ 1897932 h 2378784"/>
                  <a:gd name="connsiteX4384" fmla="*/ 401223 w 2711228"/>
                  <a:gd name="connsiteY4384" fmla="*/ 1897088 h 2378784"/>
                  <a:gd name="connsiteX4385" fmla="*/ 399534 w 2711228"/>
                  <a:gd name="connsiteY4385" fmla="*/ 1896244 h 2378784"/>
                  <a:gd name="connsiteX4386" fmla="*/ 395314 w 2711228"/>
                  <a:gd name="connsiteY4386" fmla="*/ 1896244 h 2378784"/>
                  <a:gd name="connsiteX4387" fmla="*/ 394470 w 2711228"/>
                  <a:gd name="connsiteY4387" fmla="*/ 1895400 h 2378784"/>
                  <a:gd name="connsiteX4388" fmla="*/ 386113 w 2711228"/>
                  <a:gd name="connsiteY4388" fmla="*/ 1895400 h 2378784"/>
                  <a:gd name="connsiteX4389" fmla="*/ 384424 w 2711228"/>
                  <a:gd name="connsiteY4389" fmla="*/ 1894557 h 2378784"/>
                  <a:gd name="connsiteX4390" fmla="*/ 381048 w 2711228"/>
                  <a:gd name="connsiteY4390" fmla="*/ 1894557 h 2378784"/>
                  <a:gd name="connsiteX4391" fmla="*/ 379359 w 2711228"/>
                  <a:gd name="connsiteY4391" fmla="*/ 1893713 h 2378784"/>
                  <a:gd name="connsiteX4392" fmla="*/ 375983 w 2711228"/>
                  <a:gd name="connsiteY4392" fmla="*/ 1893713 h 2378784"/>
                  <a:gd name="connsiteX4393" fmla="*/ 371762 w 2711228"/>
                  <a:gd name="connsiteY4393" fmla="*/ 1892025 h 2378784"/>
                  <a:gd name="connsiteX4394" fmla="*/ 370074 w 2711228"/>
                  <a:gd name="connsiteY4394" fmla="*/ 1892025 h 2378784"/>
                  <a:gd name="connsiteX4395" fmla="*/ 368385 w 2711228"/>
                  <a:gd name="connsiteY4395" fmla="*/ 1891182 h 2378784"/>
                  <a:gd name="connsiteX4396" fmla="*/ 365853 w 2711228"/>
                  <a:gd name="connsiteY4396" fmla="*/ 1891182 h 2378784"/>
                  <a:gd name="connsiteX4397" fmla="*/ 364165 w 2711228"/>
                  <a:gd name="connsiteY4397" fmla="*/ 1890338 h 2378784"/>
                  <a:gd name="connsiteX4398" fmla="*/ 361632 w 2711228"/>
                  <a:gd name="connsiteY4398" fmla="*/ 1888651 h 2378784"/>
                  <a:gd name="connsiteX4399" fmla="*/ 359944 w 2711228"/>
                  <a:gd name="connsiteY4399" fmla="*/ 1887807 h 2378784"/>
                  <a:gd name="connsiteX4400" fmla="*/ 358256 w 2711228"/>
                  <a:gd name="connsiteY4400" fmla="*/ 1886963 h 2378784"/>
                  <a:gd name="connsiteX4401" fmla="*/ 357411 w 2711228"/>
                  <a:gd name="connsiteY4401" fmla="*/ 1886963 h 2378784"/>
                  <a:gd name="connsiteX4402" fmla="*/ 355723 w 2711228"/>
                  <a:gd name="connsiteY4402" fmla="*/ 1886119 h 2378784"/>
                  <a:gd name="connsiteX4403" fmla="*/ 354035 w 2711228"/>
                  <a:gd name="connsiteY4403" fmla="*/ 1885276 h 2378784"/>
                  <a:gd name="connsiteX4404" fmla="*/ 352347 w 2711228"/>
                  <a:gd name="connsiteY4404" fmla="*/ 1884432 h 2378784"/>
                  <a:gd name="connsiteX4405" fmla="*/ 350658 w 2711228"/>
                  <a:gd name="connsiteY4405" fmla="*/ 1882744 h 2378784"/>
                  <a:gd name="connsiteX4406" fmla="*/ 349814 w 2711228"/>
                  <a:gd name="connsiteY4406" fmla="*/ 1882744 h 2378784"/>
                  <a:gd name="connsiteX4407" fmla="*/ 349814 w 2711228"/>
                  <a:gd name="connsiteY4407" fmla="*/ 1881901 h 2378784"/>
                  <a:gd name="connsiteX4408" fmla="*/ 348126 w 2711228"/>
                  <a:gd name="connsiteY4408" fmla="*/ 1881057 h 2378784"/>
                  <a:gd name="connsiteX4409" fmla="*/ 346438 w 2711228"/>
                  <a:gd name="connsiteY4409" fmla="*/ 1879369 h 2378784"/>
                  <a:gd name="connsiteX4410" fmla="*/ 344749 w 2711228"/>
                  <a:gd name="connsiteY4410" fmla="*/ 1878525 h 2378784"/>
                  <a:gd name="connsiteX4411" fmla="*/ 343061 w 2711228"/>
                  <a:gd name="connsiteY4411" fmla="*/ 1877682 h 2378784"/>
                  <a:gd name="connsiteX4412" fmla="*/ 343061 w 2711228"/>
                  <a:gd name="connsiteY4412" fmla="*/ 1876838 h 2378784"/>
                  <a:gd name="connsiteX4413" fmla="*/ 342217 w 2711228"/>
                  <a:gd name="connsiteY4413" fmla="*/ 1875994 h 2378784"/>
                  <a:gd name="connsiteX4414" fmla="*/ 340528 w 2711228"/>
                  <a:gd name="connsiteY4414" fmla="*/ 1875150 h 2378784"/>
                  <a:gd name="connsiteX4415" fmla="*/ 339685 w 2711228"/>
                  <a:gd name="connsiteY4415" fmla="*/ 1873463 h 2378784"/>
                  <a:gd name="connsiteX4416" fmla="*/ 337996 w 2711228"/>
                  <a:gd name="connsiteY4416" fmla="*/ 1871775 h 2378784"/>
                  <a:gd name="connsiteX4417" fmla="*/ 337152 w 2711228"/>
                  <a:gd name="connsiteY4417" fmla="*/ 1870088 h 2378784"/>
                  <a:gd name="connsiteX4418" fmla="*/ 335464 w 2711228"/>
                  <a:gd name="connsiteY4418" fmla="*/ 1869244 h 2378784"/>
                  <a:gd name="connsiteX4419" fmla="*/ 334620 w 2711228"/>
                  <a:gd name="connsiteY4419" fmla="*/ 1867557 h 2378784"/>
                  <a:gd name="connsiteX4420" fmla="*/ 333775 w 2711228"/>
                  <a:gd name="connsiteY4420" fmla="*/ 1865869 h 2378784"/>
                  <a:gd name="connsiteX4421" fmla="*/ 332087 w 2711228"/>
                  <a:gd name="connsiteY4421" fmla="*/ 1865026 h 2378784"/>
                  <a:gd name="connsiteX4422" fmla="*/ 330399 w 2711228"/>
                  <a:gd name="connsiteY4422" fmla="*/ 1863338 h 2378784"/>
                  <a:gd name="connsiteX4423" fmla="*/ 328710 w 2711228"/>
                  <a:gd name="connsiteY4423" fmla="*/ 1862494 h 2378784"/>
                  <a:gd name="connsiteX4424" fmla="*/ 327022 w 2711228"/>
                  <a:gd name="connsiteY4424" fmla="*/ 1861650 h 2378784"/>
                  <a:gd name="connsiteX4425" fmla="*/ 325334 w 2711228"/>
                  <a:gd name="connsiteY4425" fmla="*/ 1860807 h 2378784"/>
                  <a:gd name="connsiteX4426" fmla="*/ 323646 w 2711228"/>
                  <a:gd name="connsiteY4426" fmla="*/ 1860807 h 2378784"/>
                  <a:gd name="connsiteX4427" fmla="*/ 321957 w 2711228"/>
                  <a:gd name="connsiteY4427" fmla="*/ 1859963 h 2378784"/>
                  <a:gd name="connsiteX4428" fmla="*/ 320269 w 2711228"/>
                  <a:gd name="connsiteY4428" fmla="*/ 1860807 h 2378784"/>
                  <a:gd name="connsiteX4429" fmla="*/ 317737 w 2711228"/>
                  <a:gd name="connsiteY4429" fmla="*/ 1860807 h 2378784"/>
                  <a:gd name="connsiteX4430" fmla="*/ 316048 w 2711228"/>
                  <a:gd name="connsiteY4430" fmla="*/ 1861650 h 2378784"/>
                  <a:gd name="connsiteX4431" fmla="*/ 315204 w 2711228"/>
                  <a:gd name="connsiteY4431" fmla="*/ 1861650 h 2378784"/>
                  <a:gd name="connsiteX4432" fmla="*/ 314360 w 2711228"/>
                  <a:gd name="connsiteY4432" fmla="*/ 1862494 h 2378784"/>
                  <a:gd name="connsiteX4433" fmla="*/ 312672 w 2711228"/>
                  <a:gd name="connsiteY4433" fmla="*/ 1863338 h 2378784"/>
                  <a:gd name="connsiteX4434" fmla="*/ 311828 w 2711228"/>
                  <a:gd name="connsiteY4434" fmla="*/ 1864182 h 2378784"/>
                  <a:gd name="connsiteX4435" fmla="*/ 310139 w 2711228"/>
                  <a:gd name="connsiteY4435" fmla="*/ 1865869 h 2378784"/>
                  <a:gd name="connsiteX4436" fmla="*/ 309295 w 2711228"/>
                  <a:gd name="connsiteY4436" fmla="*/ 1867557 h 2378784"/>
                  <a:gd name="connsiteX4437" fmla="*/ 308451 w 2711228"/>
                  <a:gd name="connsiteY4437" fmla="*/ 1868401 h 2378784"/>
                  <a:gd name="connsiteX4438" fmla="*/ 307607 w 2711228"/>
                  <a:gd name="connsiteY4438" fmla="*/ 1868401 h 2378784"/>
                  <a:gd name="connsiteX4439" fmla="*/ 306763 w 2711228"/>
                  <a:gd name="connsiteY4439" fmla="*/ 1870088 h 2378784"/>
                  <a:gd name="connsiteX4440" fmla="*/ 305919 w 2711228"/>
                  <a:gd name="connsiteY4440" fmla="*/ 1871775 h 2378784"/>
                  <a:gd name="connsiteX4441" fmla="*/ 305075 w 2711228"/>
                  <a:gd name="connsiteY4441" fmla="*/ 1873463 h 2378784"/>
                  <a:gd name="connsiteX4442" fmla="*/ 305075 w 2711228"/>
                  <a:gd name="connsiteY4442" fmla="*/ 1874307 h 2378784"/>
                  <a:gd name="connsiteX4443" fmla="*/ 304230 w 2711228"/>
                  <a:gd name="connsiteY4443" fmla="*/ 1877682 h 2378784"/>
                  <a:gd name="connsiteX4444" fmla="*/ 303386 w 2711228"/>
                  <a:gd name="connsiteY4444" fmla="*/ 1878525 h 2378784"/>
                  <a:gd name="connsiteX4445" fmla="*/ 302542 w 2711228"/>
                  <a:gd name="connsiteY4445" fmla="*/ 1880213 h 2378784"/>
                  <a:gd name="connsiteX4446" fmla="*/ 301698 w 2711228"/>
                  <a:gd name="connsiteY4446" fmla="*/ 1882744 h 2378784"/>
                  <a:gd name="connsiteX4447" fmla="*/ 300854 w 2711228"/>
                  <a:gd name="connsiteY4447" fmla="*/ 1883588 h 2378784"/>
                  <a:gd name="connsiteX4448" fmla="*/ 299165 w 2711228"/>
                  <a:gd name="connsiteY4448" fmla="*/ 1886963 h 2378784"/>
                  <a:gd name="connsiteX4449" fmla="*/ 299165 w 2711228"/>
                  <a:gd name="connsiteY4449" fmla="*/ 1887807 h 2378784"/>
                  <a:gd name="connsiteX4450" fmla="*/ 298321 w 2711228"/>
                  <a:gd name="connsiteY4450" fmla="*/ 1889494 h 2378784"/>
                  <a:gd name="connsiteX4451" fmla="*/ 296633 w 2711228"/>
                  <a:gd name="connsiteY4451" fmla="*/ 1890338 h 2378784"/>
                  <a:gd name="connsiteX4452" fmla="*/ 295789 w 2711228"/>
                  <a:gd name="connsiteY4452" fmla="*/ 1892025 h 2378784"/>
                  <a:gd name="connsiteX4453" fmla="*/ 294945 w 2711228"/>
                  <a:gd name="connsiteY4453" fmla="*/ 1892869 h 2378784"/>
                  <a:gd name="connsiteX4454" fmla="*/ 294945 w 2711228"/>
                  <a:gd name="connsiteY4454" fmla="*/ 1893713 h 2378784"/>
                  <a:gd name="connsiteX4455" fmla="*/ 294100 w 2711228"/>
                  <a:gd name="connsiteY4455" fmla="*/ 1893713 h 2378784"/>
                  <a:gd name="connsiteX4456" fmla="*/ 293257 w 2711228"/>
                  <a:gd name="connsiteY4456" fmla="*/ 1894557 h 2378784"/>
                  <a:gd name="connsiteX4457" fmla="*/ 291568 w 2711228"/>
                  <a:gd name="connsiteY4457" fmla="*/ 1896244 h 2378784"/>
                  <a:gd name="connsiteX4458" fmla="*/ 290724 w 2711228"/>
                  <a:gd name="connsiteY4458" fmla="*/ 1896244 h 2378784"/>
                  <a:gd name="connsiteX4459" fmla="*/ 290724 w 2711228"/>
                  <a:gd name="connsiteY4459" fmla="*/ 1897088 h 2378784"/>
                  <a:gd name="connsiteX4460" fmla="*/ 289880 w 2711228"/>
                  <a:gd name="connsiteY4460" fmla="*/ 1897088 h 2378784"/>
                  <a:gd name="connsiteX4461" fmla="*/ 288192 w 2711228"/>
                  <a:gd name="connsiteY4461" fmla="*/ 1897932 h 2378784"/>
                  <a:gd name="connsiteX4462" fmla="*/ 288192 w 2711228"/>
                  <a:gd name="connsiteY4462" fmla="*/ 1898776 h 2378784"/>
                  <a:gd name="connsiteX4463" fmla="*/ 287347 w 2711228"/>
                  <a:gd name="connsiteY4463" fmla="*/ 1898776 h 2378784"/>
                  <a:gd name="connsiteX4464" fmla="*/ 286503 w 2711228"/>
                  <a:gd name="connsiteY4464" fmla="*/ 1899619 h 2378784"/>
                  <a:gd name="connsiteX4465" fmla="*/ 284815 w 2711228"/>
                  <a:gd name="connsiteY4465" fmla="*/ 1899619 h 2378784"/>
                  <a:gd name="connsiteX4466" fmla="*/ 283127 w 2711228"/>
                  <a:gd name="connsiteY4466" fmla="*/ 1900463 h 2378784"/>
                  <a:gd name="connsiteX4467" fmla="*/ 281438 w 2711228"/>
                  <a:gd name="connsiteY4467" fmla="*/ 1901307 h 2378784"/>
                  <a:gd name="connsiteX4468" fmla="*/ 273926 w 2711228"/>
                  <a:gd name="connsiteY4468" fmla="*/ 1901307 h 2378784"/>
                  <a:gd name="connsiteX4469" fmla="*/ 272237 w 2711228"/>
                  <a:gd name="connsiteY4469" fmla="*/ 1900463 h 2378784"/>
                  <a:gd name="connsiteX4470" fmla="*/ 270549 w 2711228"/>
                  <a:gd name="connsiteY4470" fmla="*/ 1900463 h 2378784"/>
                  <a:gd name="connsiteX4471" fmla="*/ 268861 w 2711228"/>
                  <a:gd name="connsiteY4471" fmla="*/ 1899619 h 2378784"/>
                  <a:gd name="connsiteX4472" fmla="*/ 267172 w 2711228"/>
                  <a:gd name="connsiteY4472" fmla="*/ 1899619 h 2378784"/>
                  <a:gd name="connsiteX4473" fmla="*/ 264640 w 2711228"/>
                  <a:gd name="connsiteY4473" fmla="*/ 1898776 h 2378784"/>
                  <a:gd name="connsiteX4474" fmla="*/ 264640 w 2711228"/>
                  <a:gd name="connsiteY4474" fmla="*/ 1897932 h 2378784"/>
                  <a:gd name="connsiteX4475" fmla="*/ 262951 w 2711228"/>
                  <a:gd name="connsiteY4475" fmla="*/ 1897932 h 2378784"/>
                  <a:gd name="connsiteX4476" fmla="*/ 262951 w 2711228"/>
                  <a:gd name="connsiteY4476" fmla="*/ 1897088 h 2378784"/>
                  <a:gd name="connsiteX4477" fmla="*/ 261263 w 2711228"/>
                  <a:gd name="connsiteY4477" fmla="*/ 1897088 h 2378784"/>
                  <a:gd name="connsiteX4478" fmla="*/ 259575 w 2711228"/>
                  <a:gd name="connsiteY4478" fmla="*/ 1896244 h 2378784"/>
                  <a:gd name="connsiteX4479" fmla="*/ 258731 w 2711228"/>
                  <a:gd name="connsiteY4479" fmla="*/ 1895400 h 2378784"/>
                  <a:gd name="connsiteX4480" fmla="*/ 257887 w 2711228"/>
                  <a:gd name="connsiteY4480" fmla="*/ 1895400 h 2378784"/>
                  <a:gd name="connsiteX4481" fmla="*/ 256198 w 2711228"/>
                  <a:gd name="connsiteY4481" fmla="*/ 1893713 h 2378784"/>
                  <a:gd name="connsiteX4482" fmla="*/ 255354 w 2711228"/>
                  <a:gd name="connsiteY4482" fmla="*/ 1892869 h 2378784"/>
                  <a:gd name="connsiteX4483" fmla="*/ 253666 w 2711228"/>
                  <a:gd name="connsiteY4483" fmla="*/ 1892025 h 2378784"/>
                  <a:gd name="connsiteX4484" fmla="*/ 251978 w 2711228"/>
                  <a:gd name="connsiteY4484" fmla="*/ 1890338 h 2378784"/>
                  <a:gd name="connsiteX4485" fmla="*/ 251133 w 2711228"/>
                  <a:gd name="connsiteY4485" fmla="*/ 1890338 h 2378784"/>
                  <a:gd name="connsiteX4486" fmla="*/ 249445 w 2711228"/>
                  <a:gd name="connsiteY4486" fmla="*/ 1888651 h 2378784"/>
                  <a:gd name="connsiteX4487" fmla="*/ 248601 w 2711228"/>
                  <a:gd name="connsiteY4487" fmla="*/ 1887807 h 2378784"/>
                  <a:gd name="connsiteX4488" fmla="*/ 247757 w 2711228"/>
                  <a:gd name="connsiteY4488" fmla="*/ 1886963 h 2378784"/>
                  <a:gd name="connsiteX4489" fmla="*/ 244380 w 2711228"/>
                  <a:gd name="connsiteY4489" fmla="*/ 1884432 h 2378784"/>
                  <a:gd name="connsiteX4490" fmla="*/ 242692 w 2711228"/>
                  <a:gd name="connsiteY4490" fmla="*/ 1886119 h 2378784"/>
                  <a:gd name="connsiteX4491" fmla="*/ 242692 w 2711228"/>
                  <a:gd name="connsiteY4491" fmla="*/ 1886963 h 2378784"/>
                  <a:gd name="connsiteX4492" fmla="*/ 241848 w 2711228"/>
                  <a:gd name="connsiteY4492" fmla="*/ 1887807 h 2378784"/>
                  <a:gd name="connsiteX4493" fmla="*/ 240160 w 2711228"/>
                  <a:gd name="connsiteY4493" fmla="*/ 1891182 h 2378784"/>
                  <a:gd name="connsiteX4494" fmla="*/ 239315 w 2711228"/>
                  <a:gd name="connsiteY4494" fmla="*/ 1892869 h 2378784"/>
                  <a:gd name="connsiteX4495" fmla="*/ 239315 w 2711228"/>
                  <a:gd name="connsiteY4495" fmla="*/ 1893713 h 2378784"/>
                  <a:gd name="connsiteX4496" fmla="*/ 236783 w 2711228"/>
                  <a:gd name="connsiteY4496" fmla="*/ 1898776 h 2378784"/>
                  <a:gd name="connsiteX4497" fmla="*/ 235939 w 2711228"/>
                  <a:gd name="connsiteY4497" fmla="*/ 1899619 h 2378784"/>
                  <a:gd name="connsiteX4498" fmla="*/ 235939 w 2711228"/>
                  <a:gd name="connsiteY4498" fmla="*/ 1900463 h 2378784"/>
                  <a:gd name="connsiteX4499" fmla="*/ 235095 w 2711228"/>
                  <a:gd name="connsiteY4499" fmla="*/ 1901307 h 2378784"/>
                  <a:gd name="connsiteX4500" fmla="*/ 234251 w 2711228"/>
                  <a:gd name="connsiteY4500" fmla="*/ 1902151 h 2378784"/>
                  <a:gd name="connsiteX4501" fmla="*/ 234251 w 2711228"/>
                  <a:gd name="connsiteY4501" fmla="*/ 1902994 h 2378784"/>
                  <a:gd name="connsiteX4502" fmla="*/ 233406 w 2711228"/>
                  <a:gd name="connsiteY4502" fmla="*/ 1903838 h 2378784"/>
                  <a:gd name="connsiteX4503" fmla="*/ 232562 w 2711228"/>
                  <a:gd name="connsiteY4503" fmla="*/ 1906369 h 2378784"/>
                  <a:gd name="connsiteX4504" fmla="*/ 231718 w 2711228"/>
                  <a:gd name="connsiteY4504" fmla="*/ 1907213 h 2378784"/>
                  <a:gd name="connsiteX4505" fmla="*/ 230874 w 2711228"/>
                  <a:gd name="connsiteY4505" fmla="*/ 1908900 h 2378784"/>
                  <a:gd name="connsiteX4506" fmla="*/ 230030 w 2711228"/>
                  <a:gd name="connsiteY4506" fmla="*/ 1909744 h 2378784"/>
                  <a:gd name="connsiteX4507" fmla="*/ 230030 w 2711228"/>
                  <a:gd name="connsiteY4507" fmla="*/ 1911432 h 2378784"/>
                  <a:gd name="connsiteX4508" fmla="*/ 229186 w 2711228"/>
                  <a:gd name="connsiteY4508" fmla="*/ 1912275 h 2378784"/>
                  <a:gd name="connsiteX4509" fmla="*/ 228342 w 2711228"/>
                  <a:gd name="connsiteY4509" fmla="*/ 1913963 h 2378784"/>
                  <a:gd name="connsiteX4510" fmla="*/ 226653 w 2711228"/>
                  <a:gd name="connsiteY4510" fmla="*/ 1917338 h 2378784"/>
                  <a:gd name="connsiteX4511" fmla="*/ 226653 w 2711228"/>
                  <a:gd name="connsiteY4511" fmla="*/ 1918182 h 2378784"/>
                  <a:gd name="connsiteX4512" fmla="*/ 225809 w 2711228"/>
                  <a:gd name="connsiteY4512" fmla="*/ 1919026 h 2378784"/>
                  <a:gd name="connsiteX4513" fmla="*/ 225809 w 2711228"/>
                  <a:gd name="connsiteY4513" fmla="*/ 1920713 h 2378784"/>
                  <a:gd name="connsiteX4514" fmla="*/ 224965 w 2711228"/>
                  <a:gd name="connsiteY4514" fmla="*/ 1921557 h 2378784"/>
                  <a:gd name="connsiteX4515" fmla="*/ 224965 w 2711228"/>
                  <a:gd name="connsiteY4515" fmla="*/ 1922401 h 2378784"/>
                  <a:gd name="connsiteX4516" fmla="*/ 223277 w 2711228"/>
                  <a:gd name="connsiteY4516" fmla="*/ 1924932 h 2378784"/>
                  <a:gd name="connsiteX4517" fmla="*/ 223277 w 2711228"/>
                  <a:gd name="connsiteY4517" fmla="*/ 1925775 h 2378784"/>
                  <a:gd name="connsiteX4518" fmla="*/ 222433 w 2711228"/>
                  <a:gd name="connsiteY4518" fmla="*/ 1926619 h 2378784"/>
                  <a:gd name="connsiteX4519" fmla="*/ 222433 w 2711228"/>
                  <a:gd name="connsiteY4519" fmla="*/ 1928307 h 2378784"/>
                  <a:gd name="connsiteX4520" fmla="*/ 221588 w 2711228"/>
                  <a:gd name="connsiteY4520" fmla="*/ 1928307 h 2378784"/>
                  <a:gd name="connsiteX4521" fmla="*/ 221588 w 2711228"/>
                  <a:gd name="connsiteY4521" fmla="*/ 1929150 h 2378784"/>
                  <a:gd name="connsiteX4522" fmla="*/ 220744 w 2711228"/>
                  <a:gd name="connsiteY4522" fmla="*/ 1929150 h 2378784"/>
                  <a:gd name="connsiteX4523" fmla="*/ 219900 w 2711228"/>
                  <a:gd name="connsiteY4523" fmla="*/ 1930838 h 2378784"/>
                  <a:gd name="connsiteX4524" fmla="*/ 219900 w 2711228"/>
                  <a:gd name="connsiteY4524" fmla="*/ 1931682 h 2378784"/>
                  <a:gd name="connsiteX4525" fmla="*/ 219056 w 2711228"/>
                  <a:gd name="connsiteY4525" fmla="*/ 1932526 h 2378784"/>
                  <a:gd name="connsiteX4526" fmla="*/ 218212 w 2711228"/>
                  <a:gd name="connsiteY4526" fmla="*/ 1933369 h 2378784"/>
                  <a:gd name="connsiteX4527" fmla="*/ 218212 w 2711228"/>
                  <a:gd name="connsiteY4527" fmla="*/ 1934213 h 2378784"/>
                  <a:gd name="connsiteX4528" fmla="*/ 217368 w 2711228"/>
                  <a:gd name="connsiteY4528" fmla="*/ 1935057 h 2378784"/>
                  <a:gd name="connsiteX4529" fmla="*/ 217368 w 2711228"/>
                  <a:gd name="connsiteY4529" fmla="*/ 1935901 h 2378784"/>
                  <a:gd name="connsiteX4530" fmla="*/ 216523 w 2711228"/>
                  <a:gd name="connsiteY4530" fmla="*/ 1936744 h 2378784"/>
                  <a:gd name="connsiteX4531" fmla="*/ 215679 w 2711228"/>
                  <a:gd name="connsiteY4531" fmla="*/ 1937588 h 2378784"/>
                  <a:gd name="connsiteX4532" fmla="*/ 215679 w 2711228"/>
                  <a:gd name="connsiteY4532" fmla="*/ 1938432 h 2378784"/>
                  <a:gd name="connsiteX4533" fmla="*/ 214835 w 2711228"/>
                  <a:gd name="connsiteY4533" fmla="*/ 1939276 h 2378784"/>
                  <a:gd name="connsiteX4534" fmla="*/ 214835 w 2711228"/>
                  <a:gd name="connsiteY4534" fmla="*/ 1940119 h 2378784"/>
                  <a:gd name="connsiteX4535" fmla="*/ 213991 w 2711228"/>
                  <a:gd name="connsiteY4535" fmla="*/ 1940119 h 2378784"/>
                  <a:gd name="connsiteX4536" fmla="*/ 213991 w 2711228"/>
                  <a:gd name="connsiteY4536" fmla="*/ 1940963 h 2378784"/>
                  <a:gd name="connsiteX4537" fmla="*/ 213147 w 2711228"/>
                  <a:gd name="connsiteY4537" fmla="*/ 1941807 h 2378784"/>
                  <a:gd name="connsiteX4538" fmla="*/ 213147 w 2711228"/>
                  <a:gd name="connsiteY4538" fmla="*/ 1942650 h 2378784"/>
                  <a:gd name="connsiteX4539" fmla="*/ 212303 w 2711228"/>
                  <a:gd name="connsiteY4539" fmla="*/ 1943494 h 2378784"/>
                  <a:gd name="connsiteX4540" fmla="*/ 212303 w 2711228"/>
                  <a:gd name="connsiteY4540" fmla="*/ 1944338 h 2378784"/>
                  <a:gd name="connsiteX4541" fmla="*/ 211459 w 2711228"/>
                  <a:gd name="connsiteY4541" fmla="*/ 1945182 h 2378784"/>
                  <a:gd name="connsiteX4542" fmla="*/ 211459 w 2711228"/>
                  <a:gd name="connsiteY4542" fmla="*/ 1946025 h 2378784"/>
                  <a:gd name="connsiteX4543" fmla="*/ 210615 w 2711228"/>
                  <a:gd name="connsiteY4543" fmla="*/ 1946025 h 2378784"/>
                  <a:gd name="connsiteX4544" fmla="*/ 210615 w 2711228"/>
                  <a:gd name="connsiteY4544" fmla="*/ 1946869 h 2378784"/>
                  <a:gd name="connsiteX4545" fmla="*/ 209770 w 2711228"/>
                  <a:gd name="connsiteY4545" fmla="*/ 1947713 h 2378784"/>
                  <a:gd name="connsiteX4546" fmla="*/ 208926 w 2711228"/>
                  <a:gd name="connsiteY4546" fmla="*/ 1949401 h 2378784"/>
                  <a:gd name="connsiteX4547" fmla="*/ 208926 w 2711228"/>
                  <a:gd name="connsiteY4547" fmla="*/ 1950244 h 2378784"/>
                  <a:gd name="connsiteX4548" fmla="*/ 208082 w 2711228"/>
                  <a:gd name="connsiteY4548" fmla="*/ 1951088 h 2378784"/>
                  <a:gd name="connsiteX4549" fmla="*/ 208082 w 2711228"/>
                  <a:gd name="connsiteY4549" fmla="*/ 1951932 h 2378784"/>
                  <a:gd name="connsiteX4550" fmla="*/ 207238 w 2711228"/>
                  <a:gd name="connsiteY4550" fmla="*/ 1954463 h 2378784"/>
                  <a:gd name="connsiteX4551" fmla="*/ 206394 w 2711228"/>
                  <a:gd name="connsiteY4551" fmla="*/ 1955307 h 2378784"/>
                  <a:gd name="connsiteX4552" fmla="*/ 206394 w 2711228"/>
                  <a:gd name="connsiteY4552" fmla="*/ 1956151 h 2378784"/>
                  <a:gd name="connsiteX4553" fmla="*/ 203861 w 2711228"/>
                  <a:gd name="connsiteY4553" fmla="*/ 1956151 h 2378784"/>
                  <a:gd name="connsiteX4554" fmla="*/ 203017 w 2711228"/>
                  <a:gd name="connsiteY4554" fmla="*/ 1956994 h 2378784"/>
                  <a:gd name="connsiteX4555" fmla="*/ 202173 w 2711228"/>
                  <a:gd name="connsiteY4555" fmla="*/ 1956994 h 2378784"/>
                  <a:gd name="connsiteX4556" fmla="*/ 202173 w 2711228"/>
                  <a:gd name="connsiteY4556" fmla="*/ 1961213 h 2378784"/>
                  <a:gd name="connsiteX4557" fmla="*/ 203017 w 2711228"/>
                  <a:gd name="connsiteY4557" fmla="*/ 1961213 h 2378784"/>
                  <a:gd name="connsiteX4558" fmla="*/ 203017 w 2711228"/>
                  <a:gd name="connsiteY4558" fmla="*/ 1963744 h 2378784"/>
                  <a:gd name="connsiteX4559" fmla="*/ 202173 w 2711228"/>
                  <a:gd name="connsiteY4559" fmla="*/ 1964588 h 2378784"/>
                  <a:gd name="connsiteX4560" fmla="*/ 202173 w 2711228"/>
                  <a:gd name="connsiteY4560" fmla="*/ 1965432 h 2378784"/>
                  <a:gd name="connsiteX4561" fmla="*/ 201329 w 2711228"/>
                  <a:gd name="connsiteY4561" fmla="*/ 1965432 h 2378784"/>
                  <a:gd name="connsiteX4562" fmla="*/ 200485 w 2711228"/>
                  <a:gd name="connsiteY4562" fmla="*/ 1967119 h 2378784"/>
                  <a:gd name="connsiteX4563" fmla="*/ 199640 w 2711228"/>
                  <a:gd name="connsiteY4563" fmla="*/ 1967963 h 2378784"/>
                  <a:gd name="connsiteX4564" fmla="*/ 198797 w 2711228"/>
                  <a:gd name="connsiteY4564" fmla="*/ 1969651 h 2378784"/>
                  <a:gd name="connsiteX4565" fmla="*/ 197952 w 2711228"/>
                  <a:gd name="connsiteY4565" fmla="*/ 1969651 h 2378784"/>
                  <a:gd name="connsiteX4566" fmla="*/ 197108 w 2711228"/>
                  <a:gd name="connsiteY4566" fmla="*/ 1970494 h 2378784"/>
                  <a:gd name="connsiteX4567" fmla="*/ 196264 w 2711228"/>
                  <a:gd name="connsiteY4567" fmla="*/ 1972182 h 2378784"/>
                  <a:gd name="connsiteX4568" fmla="*/ 195420 w 2711228"/>
                  <a:gd name="connsiteY4568" fmla="*/ 1973026 h 2378784"/>
                  <a:gd name="connsiteX4569" fmla="*/ 194576 w 2711228"/>
                  <a:gd name="connsiteY4569" fmla="*/ 1973869 h 2378784"/>
                  <a:gd name="connsiteX4570" fmla="*/ 194576 w 2711228"/>
                  <a:gd name="connsiteY4570" fmla="*/ 1974713 h 2378784"/>
                  <a:gd name="connsiteX4571" fmla="*/ 193732 w 2711228"/>
                  <a:gd name="connsiteY4571" fmla="*/ 1974713 h 2378784"/>
                  <a:gd name="connsiteX4572" fmla="*/ 193732 w 2711228"/>
                  <a:gd name="connsiteY4572" fmla="*/ 1975557 h 2378784"/>
                  <a:gd name="connsiteX4573" fmla="*/ 192887 w 2711228"/>
                  <a:gd name="connsiteY4573" fmla="*/ 1976400 h 2378784"/>
                  <a:gd name="connsiteX4574" fmla="*/ 192887 w 2711228"/>
                  <a:gd name="connsiteY4574" fmla="*/ 1977244 h 2378784"/>
                  <a:gd name="connsiteX4575" fmla="*/ 192043 w 2711228"/>
                  <a:gd name="connsiteY4575" fmla="*/ 1977244 h 2378784"/>
                  <a:gd name="connsiteX4576" fmla="*/ 192043 w 2711228"/>
                  <a:gd name="connsiteY4576" fmla="*/ 1978932 h 2378784"/>
                  <a:gd name="connsiteX4577" fmla="*/ 191199 w 2711228"/>
                  <a:gd name="connsiteY4577" fmla="*/ 1979775 h 2378784"/>
                  <a:gd name="connsiteX4578" fmla="*/ 189511 w 2711228"/>
                  <a:gd name="connsiteY4578" fmla="*/ 1981463 h 2378784"/>
                  <a:gd name="connsiteX4579" fmla="*/ 189511 w 2711228"/>
                  <a:gd name="connsiteY4579" fmla="*/ 1982307 h 2378784"/>
                  <a:gd name="connsiteX4580" fmla="*/ 188667 w 2711228"/>
                  <a:gd name="connsiteY4580" fmla="*/ 1983994 h 2378784"/>
                  <a:gd name="connsiteX4581" fmla="*/ 187822 w 2711228"/>
                  <a:gd name="connsiteY4581" fmla="*/ 1984838 h 2378784"/>
                  <a:gd name="connsiteX4582" fmla="*/ 186978 w 2711228"/>
                  <a:gd name="connsiteY4582" fmla="*/ 1985682 h 2378784"/>
                  <a:gd name="connsiteX4583" fmla="*/ 186978 w 2711228"/>
                  <a:gd name="connsiteY4583" fmla="*/ 1986526 h 2378784"/>
                  <a:gd name="connsiteX4584" fmla="*/ 186134 w 2711228"/>
                  <a:gd name="connsiteY4584" fmla="*/ 1987369 h 2378784"/>
                  <a:gd name="connsiteX4585" fmla="*/ 186134 w 2711228"/>
                  <a:gd name="connsiteY4585" fmla="*/ 1991588 h 2378784"/>
                  <a:gd name="connsiteX4586" fmla="*/ 186978 w 2711228"/>
                  <a:gd name="connsiteY4586" fmla="*/ 1993275 h 2378784"/>
                  <a:gd name="connsiteX4587" fmla="*/ 186978 w 2711228"/>
                  <a:gd name="connsiteY4587" fmla="*/ 1995807 h 2378784"/>
                  <a:gd name="connsiteX4588" fmla="*/ 186134 w 2711228"/>
                  <a:gd name="connsiteY4588" fmla="*/ 1995807 h 2378784"/>
                  <a:gd name="connsiteX4589" fmla="*/ 186134 w 2711228"/>
                  <a:gd name="connsiteY4589" fmla="*/ 1996650 h 2378784"/>
                  <a:gd name="connsiteX4590" fmla="*/ 185290 w 2711228"/>
                  <a:gd name="connsiteY4590" fmla="*/ 1996650 h 2378784"/>
                  <a:gd name="connsiteX4591" fmla="*/ 183602 w 2711228"/>
                  <a:gd name="connsiteY4591" fmla="*/ 1995807 h 2378784"/>
                  <a:gd name="connsiteX4592" fmla="*/ 181914 w 2711228"/>
                  <a:gd name="connsiteY4592" fmla="*/ 1995807 h 2378784"/>
                  <a:gd name="connsiteX4593" fmla="*/ 181069 w 2711228"/>
                  <a:gd name="connsiteY4593" fmla="*/ 1994963 h 2378784"/>
                  <a:gd name="connsiteX4594" fmla="*/ 181069 w 2711228"/>
                  <a:gd name="connsiteY4594" fmla="*/ 1995807 h 2378784"/>
                  <a:gd name="connsiteX4595" fmla="*/ 180225 w 2711228"/>
                  <a:gd name="connsiteY4595" fmla="*/ 1997494 h 2378784"/>
                  <a:gd name="connsiteX4596" fmla="*/ 179381 w 2711228"/>
                  <a:gd name="connsiteY4596" fmla="*/ 1998338 h 2378784"/>
                  <a:gd name="connsiteX4597" fmla="*/ 179381 w 2711228"/>
                  <a:gd name="connsiteY4597" fmla="*/ 2000026 h 2378784"/>
                  <a:gd name="connsiteX4598" fmla="*/ 177693 w 2711228"/>
                  <a:gd name="connsiteY4598" fmla="*/ 2002557 h 2378784"/>
                  <a:gd name="connsiteX4599" fmla="*/ 176849 w 2711228"/>
                  <a:gd name="connsiteY4599" fmla="*/ 2004244 h 2378784"/>
                  <a:gd name="connsiteX4600" fmla="*/ 176005 w 2711228"/>
                  <a:gd name="connsiteY4600" fmla="*/ 2005088 h 2378784"/>
                  <a:gd name="connsiteX4601" fmla="*/ 176005 w 2711228"/>
                  <a:gd name="connsiteY4601" fmla="*/ 2005932 h 2378784"/>
                  <a:gd name="connsiteX4602" fmla="*/ 175160 w 2711228"/>
                  <a:gd name="connsiteY4602" fmla="*/ 2006776 h 2378784"/>
                  <a:gd name="connsiteX4603" fmla="*/ 174316 w 2711228"/>
                  <a:gd name="connsiteY4603" fmla="*/ 2009307 h 2378784"/>
                  <a:gd name="connsiteX4604" fmla="*/ 174316 w 2711228"/>
                  <a:gd name="connsiteY4604" fmla="*/ 2010150 h 2378784"/>
                  <a:gd name="connsiteX4605" fmla="*/ 173472 w 2711228"/>
                  <a:gd name="connsiteY4605" fmla="*/ 2010994 h 2378784"/>
                  <a:gd name="connsiteX4606" fmla="*/ 172628 w 2711228"/>
                  <a:gd name="connsiteY4606" fmla="*/ 2012682 h 2378784"/>
                  <a:gd name="connsiteX4607" fmla="*/ 172628 w 2711228"/>
                  <a:gd name="connsiteY4607" fmla="*/ 2013525 h 2378784"/>
                  <a:gd name="connsiteX4608" fmla="*/ 171784 w 2711228"/>
                  <a:gd name="connsiteY4608" fmla="*/ 2014369 h 2378784"/>
                  <a:gd name="connsiteX4609" fmla="*/ 171784 w 2711228"/>
                  <a:gd name="connsiteY4609" fmla="*/ 2015213 h 2378784"/>
                  <a:gd name="connsiteX4610" fmla="*/ 170940 w 2711228"/>
                  <a:gd name="connsiteY4610" fmla="*/ 2016057 h 2378784"/>
                  <a:gd name="connsiteX4611" fmla="*/ 170940 w 2711228"/>
                  <a:gd name="connsiteY4611" fmla="*/ 2016901 h 2378784"/>
                  <a:gd name="connsiteX4612" fmla="*/ 170095 w 2711228"/>
                  <a:gd name="connsiteY4612" fmla="*/ 2017744 h 2378784"/>
                  <a:gd name="connsiteX4613" fmla="*/ 169251 w 2711228"/>
                  <a:gd name="connsiteY4613" fmla="*/ 2019432 h 2378784"/>
                  <a:gd name="connsiteX4614" fmla="*/ 167563 w 2711228"/>
                  <a:gd name="connsiteY4614" fmla="*/ 2022807 h 2378784"/>
                  <a:gd name="connsiteX4615" fmla="*/ 166719 w 2711228"/>
                  <a:gd name="connsiteY4615" fmla="*/ 2024494 h 2378784"/>
                  <a:gd name="connsiteX4616" fmla="*/ 166719 w 2711228"/>
                  <a:gd name="connsiteY4616" fmla="*/ 2025338 h 2378784"/>
                  <a:gd name="connsiteX4617" fmla="*/ 165875 w 2711228"/>
                  <a:gd name="connsiteY4617" fmla="*/ 2026182 h 2378784"/>
                  <a:gd name="connsiteX4618" fmla="*/ 165031 w 2711228"/>
                  <a:gd name="connsiteY4618" fmla="*/ 2027869 h 2378784"/>
                  <a:gd name="connsiteX4619" fmla="*/ 164187 w 2711228"/>
                  <a:gd name="connsiteY4619" fmla="*/ 2029557 h 2378784"/>
                  <a:gd name="connsiteX4620" fmla="*/ 164187 w 2711228"/>
                  <a:gd name="connsiteY4620" fmla="*/ 2030400 h 2378784"/>
                  <a:gd name="connsiteX4621" fmla="*/ 160810 w 2711228"/>
                  <a:gd name="connsiteY4621" fmla="*/ 2030400 h 2378784"/>
                  <a:gd name="connsiteX4622" fmla="*/ 160810 w 2711228"/>
                  <a:gd name="connsiteY4622" fmla="*/ 2032932 h 2378784"/>
                  <a:gd name="connsiteX4623" fmla="*/ 161654 w 2711228"/>
                  <a:gd name="connsiteY4623" fmla="*/ 2032932 h 2378784"/>
                  <a:gd name="connsiteX4624" fmla="*/ 162498 w 2711228"/>
                  <a:gd name="connsiteY4624" fmla="*/ 2033776 h 2378784"/>
                  <a:gd name="connsiteX4625" fmla="*/ 163342 w 2711228"/>
                  <a:gd name="connsiteY4625" fmla="*/ 2033776 h 2378784"/>
                  <a:gd name="connsiteX4626" fmla="*/ 163342 w 2711228"/>
                  <a:gd name="connsiteY4626" fmla="*/ 2035463 h 2378784"/>
                  <a:gd name="connsiteX4627" fmla="*/ 162498 w 2711228"/>
                  <a:gd name="connsiteY4627" fmla="*/ 2035463 h 2378784"/>
                  <a:gd name="connsiteX4628" fmla="*/ 162498 w 2711228"/>
                  <a:gd name="connsiteY4628" fmla="*/ 2041369 h 2378784"/>
                  <a:gd name="connsiteX4629" fmla="*/ 161654 w 2711228"/>
                  <a:gd name="connsiteY4629" fmla="*/ 2041369 h 2378784"/>
                  <a:gd name="connsiteX4630" fmla="*/ 161654 w 2711228"/>
                  <a:gd name="connsiteY4630" fmla="*/ 2043900 h 2378784"/>
                  <a:gd name="connsiteX4631" fmla="*/ 160810 w 2711228"/>
                  <a:gd name="connsiteY4631" fmla="*/ 2043900 h 2378784"/>
                  <a:gd name="connsiteX4632" fmla="*/ 160810 w 2711228"/>
                  <a:gd name="connsiteY4632" fmla="*/ 2044744 h 2378784"/>
                  <a:gd name="connsiteX4633" fmla="*/ 159966 w 2711228"/>
                  <a:gd name="connsiteY4633" fmla="*/ 2045588 h 2378784"/>
                  <a:gd name="connsiteX4634" fmla="*/ 159122 w 2711228"/>
                  <a:gd name="connsiteY4634" fmla="*/ 2046432 h 2378784"/>
                  <a:gd name="connsiteX4635" fmla="*/ 159122 w 2711228"/>
                  <a:gd name="connsiteY4635" fmla="*/ 2047275 h 2378784"/>
                  <a:gd name="connsiteX4636" fmla="*/ 158277 w 2711228"/>
                  <a:gd name="connsiteY4636" fmla="*/ 2047275 h 2378784"/>
                  <a:gd name="connsiteX4637" fmla="*/ 158277 w 2711228"/>
                  <a:gd name="connsiteY4637" fmla="*/ 2048119 h 2378784"/>
                  <a:gd name="connsiteX4638" fmla="*/ 157433 w 2711228"/>
                  <a:gd name="connsiteY4638" fmla="*/ 2048963 h 2378784"/>
                  <a:gd name="connsiteX4639" fmla="*/ 157433 w 2711228"/>
                  <a:gd name="connsiteY4639" fmla="*/ 2049807 h 2378784"/>
                  <a:gd name="connsiteX4640" fmla="*/ 156589 w 2711228"/>
                  <a:gd name="connsiteY4640" fmla="*/ 2049807 h 2378784"/>
                  <a:gd name="connsiteX4641" fmla="*/ 156589 w 2711228"/>
                  <a:gd name="connsiteY4641" fmla="*/ 2051494 h 2378784"/>
                  <a:gd name="connsiteX4642" fmla="*/ 155745 w 2711228"/>
                  <a:gd name="connsiteY4642" fmla="*/ 2051494 h 2378784"/>
                  <a:gd name="connsiteX4643" fmla="*/ 155745 w 2711228"/>
                  <a:gd name="connsiteY4643" fmla="*/ 2052338 h 2378784"/>
                  <a:gd name="connsiteX4644" fmla="*/ 153212 w 2711228"/>
                  <a:gd name="connsiteY4644" fmla="*/ 2052338 h 2378784"/>
                  <a:gd name="connsiteX4645" fmla="*/ 152369 w 2711228"/>
                  <a:gd name="connsiteY4645" fmla="*/ 2051494 h 2378784"/>
                  <a:gd name="connsiteX4646" fmla="*/ 148992 w 2711228"/>
                  <a:gd name="connsiteY4646" fmla="*/ 2051494 h 2378784"/>
                  <a:gd name="connsiteX4647" fmla="*/ 148992 w 2711228"/>
                  <a:gd name="connsiteY4647" fmla="*/ 2050651 h 2378784"/>
                  <a:gd name="connsiteX4648" fmla="*/ 147304 w 2711228"/>
                  <a:gd name="connsiteY4648" fmla="*/ 2050651 h 2378784"/>
                  <a:gd name="connsiteX4649" fmla="*/ 146459 w 2711228"/>
                  <a:gd name="connsiteY4649" fmla="*/ 2049807 h 2378784"/>
                  <a:gd name="connsiteX4650" fmla="*/ 143083 w 2711228"/>
                  <a:gd name="connsiteY4650" fmla="*/ 2050651 h 2378784"/>
                  <a:gd name="connsiteX4651" fmla="*/ 142239 w 2711228"/>
                  <a:gd name="connsiteY4651" fmla="*/ 2050651 h 2378784"/>
                  <a:gd name="connsiteX4652" fmla="*/ 139706 w 2711228"/>
                  <a:gd name="connsiteY4652" fmla="*/ 2051494 h 2378784"/>
                  <a:gd name="connsiteX4653" fmla="*/ 138862 w 2711228"/>
                  <a:gd name="connsiteY4653" fmla="*/ 2051494 h 2378784"/>
                  <a:gd name="connsiteX4654" fmla="*/ 137174 w 2711228"/>
                  <a:gd name="connsiteY4654" fmla="*/ 2052338 h 2378784"/>
                  <a:gd name="connsiteX4655" fmla="*/ 135486 w 2711228"/>
                  <a:gd name="connsiteY4655" fmla="*/ 2052338 h 2378784"/>
                  <a:gd name="connsiteX4656" fmla="*/ 134641 w 2711228"/>
                  <a:gd name="connsiteY4656" fmla="*/ 2051494 h 2378784"/>
                  <a:gd name="connsiteX4657" fmla="*/ 133797 w 2711228"/>
                  <a:gd name="connsiteY4657" fmla="*/ 2051494 h 2378784"/>
                  <a:gd name="connsiteX4658" fmla="*/ 133797 w 2711228"/>
                  <a:gd name="connsiteY4658" fmla="*/ 2050651 h 2378784"/>
                  <a:gd name="connsiteX4659" fmla="*/ 132109 w 2711228"/>
                  <a:gd name="connsiteY4659" fmla="*/ 2050651 h 2378784"/>
                  <a:gd name="connsiteX4660" fmla="*/ 131265 w 2711228"/>
                  <a:gd name="connsiteY4660" fmla="*/ 2049807 h 2378784"/>
                  <a:gd name="connsiteX4661" fmla="*/ 127044 w 2711228"/>
                  <a:gd name="connsiteY4661" fmla="*/ 2049807 h 2378784"/>
                  <a:gd name="connsiteX4662" fmla="*/ 126200 w 2711228"/>
                  <a:gd name="connsiteY4662" fmla="*/ 2050651 h 2378784"/>
                  <a:gd name="connsiteX4663" fmla="*/ 125356 w 2711228"/>
                  <a:gd name="connsiteY4663" fmla="*/ 2050651 h 2378784"/>
                  <a:gd name="connsiteX4664" fmla="*/ 124512 w 2711228"/>
                  <a:gd name="connsiteY4664" fmla="*/ 2051494 h 2378784"/>
                  <a:gd name="connsiteX4665" fmla="*/ 123667 w 2711228"/>
                  <a:gd name="connsiteY4665" fmla="*/ 2052338 h 2378784"/>
                  <a:gd name="connsiteX4666" fmla="*/ 123667 w 2711228"/>
                  <a:gd name="connsiteY4666" fmla="*/ 2054026 h 2378784"/>
                  <a:gd name="connsiteX4667" fmla="*/ 122823 w 2711228"/>
                  <a:gd name="connsiteY4667" fmla="*/ 2054869 h 2378784"/>
                  <a:gd name="connsiteX4668" fmla="*/ 122823 w 2711228"/>
                  <a:gd name="connsiteY4668" fmla="*/ 2059932 h 2378784"/>
                  <a:gd name="connsiteX4669" fmla="*/ 121979 w 2711228"/>
                  <a:gd name="connsiteY4669" fmla="*/ 2060775 h 2378784"/>
                  <a:gd name="connsiteX4670" fmla="*/ 121979 w 2711228"/>
                  <a:gd name="connsiteY4670" fmla="*/ 2064994 h 2378784"/>
                  <a:gd name="connsiteX4671" fmla="*/ 121135 w 2711228"/>
                  <a:gd name="connsiteY4671" fmla="*/ 2065838 h 2378784"/>
                  <a:gd name="connsiteX4672" fmla="*/ 121135 w 2711228"/>
                  <a:gd name="connsiteY4672" fmla="*/ 2066682 h 2378784"/>
                  <a:gd name="connsiteX4673" fmla="*/ 120291 w 2711228"/>
                  <a:gd name="connsiteY4673" fmla="*/ 2067526 h 2378784"/>
                  <a:gd name="connsiteX4674" fmla="*/ 120291 w 2711228"/>
                  <a:gd name="connsiteY4674" fmla="*/ 2068369 h 2378784"/>
                  <a:gd name="connsiteX4675" fmla="*/ 119447 w 2711228"/>
                  <a:gd name="connsiteY4675" fmla="*/ 2068369 h 2378784"/>
                  <a:gd name="connsiteX4676" fmla="*/ 119447 w 2711228"/>
                  <a:gd name="connsiteY4676" fmla="*/ 2069213 h 2378784"/>
                  <a:gd name="connsiteX4677" fmla="*/ 118603 w 2711228"/>
                  <a:gd name="connsiteY4677" fmla="*/ 2070057 h 2378784"/>
                  <a:gd name="connsiteX4678" fmla="*/ 118603 w 2711228"/>
                  <a:gd name="connsiteY4678" fmla="*/ 2070901 h 2378784"/>
                  <a:gd name="connsiteX4679" fmla="*/ 117758 w 2711228"/>
                  <a:gd name="connsiteY4679" fmla="*/ 2070901 h 2378784"/>
                  <a:gd name="connsiteX4680" fmla="*/ 117758 w 2711228"/>
                  <a:gd name="connsiteY4680" fmla="*/ 2071744 h 2378784"/>
                  <a:gd name="connsiteX4681" fmla="*/ 116914 w 2711228"/>
                  <a:gd name="connsiteY4681" fmla="*/ 2072588 h 2378784"/>
                  <a:gd name="connsiteX4682" fmla="*/ 116914 w 2711228"/>
                  <a:gd name="connsiteY4682" fmla="*/ 2073432 h 2378784"/>
                  <a:gd name="connsiteX4683" fmla="*/ 116070 w 2711228"/>
                  <a:gd name="connsiteY4683" fmla="*/ 2074276 h 2378784"/>
                  <a:gd name="connsiteX4684" fmla="*/ 116070 w 2711228"/>
                  <a:gd name="connsiteY4684" fmla="*/ 2075119 h 2378784"/>
                  <a:gd name="connsiteX4685" fmla="*/ 115226 w 2711228"/>
                  <a:gd name="connsiteY4685" fmla="*/ 2075963 h 2378784"/>
                  <a:gd name="connsiteX4686" fmla="*/ 114382 w 2711228"/>
                  <a:gd name="connsiteY4686" fmla="*/ 2076807 h 2378784"/>
                  <a:gd name="connsiteX4687" fmla="*/ 114382 w 2711228"/>
                  <a:gd name="connsiteY4687" fmla="*/ 2077650 h 2378784"/>
                  <a:gd name="connsiteX4688" fmla="*/ 113538 w 2711228"/>
                  <a:gd name="connsiteY4688" fmla="*/ 2077650 h 2378784"/>
                  <a:gd name="connsiteX4689" fmla="*/ 113538 w 2711228"/>
                  <a:gd name="connsiteY4689" fmla="*/ 2078494 h 2378784"/>
                  <a:gd name="connsiteX4690" fmla="*/ 111849 w 2711228"/>
                  <a:gd name="connsiteY4690" fmla="*/ 2078494 h 2378784"/>
                  <a:gd name="connsiteX4691" fmla="*/ 111005 w 2711228"/>
                  <a:gd name="connsiteY4691" fmla="*/ 2079338 h 2378784"/>
                  <a:gd name="connsiteX4692" fmla="*/ 109317 w 2711228"/>
                  <a:gd name="connsiteY4692" fmla="*/ 2079338 h 2378784"/>
                  <a:gd name="connsiteX4693" fmla="*/ 107629 w 2711228"/>
                  <a:gd name="connsiteY4693" fmla="*/ 2080182 h 2378784"/>
                  <a:gd name="connsiteX4694" fmla="*/ 106784 w 2711228"/>
                  <a:gd name="connsiteY4694" fmla="*/ 2080182 h 2378784"/>
                  <a:gd name="connsiteX4695" fmla="*/ 105940 w 2711228"/>
                  <a:gd name="connsiteY4695" fmla="*/ 2081025 h 2378784"/>
                  <a:gd name="connsiteX4696" fmla="*/ 95051 w 2711228"/>
                  <a:gd name="connsiteY4696" fmla="*/ 2081025 h 2378784"/>
                  <a:gd name="connsiteX4697" fmla="*/ 94207 w 2711228"/>
                  <a:gd name="connsiteY4697" fmla="*/ 2080266 h 2378784"/>
                  <a:gd name="connsiteX4698" fmla="*/ 89142 w 2711228"/>
                  <a:gd name="connsiteY4698" fmla="*/ 2080266 h 2378784"/>
                  <a:gd name="connsiteX4699" fmla="*/ 89142 w 2711228"/>
                  <a:gd name="connsiteY4699" fmla="*/ 2081110 h 2378784"/>
                  <a:gd name="connsiteX4700" fmla="*/ 86609 w 2711228"/>
                  <a:gd name="connsiteY4700" fmla="*/ 2081110 h 2378784"/>
                  <a:gd name="connsiteX4701" fmla="*/ 85765 w 2711228"/>
                  <a:gd name="connsiteY4701" fmla="*/ 2081954 h 2378784"/>
                  <a:gd name="connsiteX4702" fmla="*/ 84077 w 2711228"/>
                  <a:gd name="connsiteY4702" fmla="*/ 2081954 h 2378784"/>
                  <a:gd name="connsiteX4703" fmla="*/ 83233 w 2711228"/>
                  <a:gd name="connsiteY4703" fmla="*/ 2082798 h 2378784"/>
                  <a:gd name="connsiteX4704" fmla="*/ 80700 w 2711228"/>
                  <a:gd name="connsiteY4704" fmla="*/ 2082798 h 2378784"/>
                  <a:gd name="connsiteX4705" fmla="*/ 80700 w 2711228"/>
                  <a:gd name="connsiteY4705" fmla="*/ 2083641 h 2378784"/>
                  <a:gd name="connsiteX4706" fmla="*/ 79856 w 2711228"/>
                  <a:gd name="connsiteY4706" fmla="*/ 2083641 h 2378784"/>
                  <a:gd name="connsiteX4707" fmla="*/ 79012 w 2711228"/>
                  <a:gd name="connsiteY4707" fmla="*/ 2084485 h 2378784"/>
                  <a:gd name="connsiteX4708" fmla="*/ 78168 w 2711228"/>
                  <a:gd name="connsiteY4708" fmla="*/ 2085329 h 2378784"/>
                  <a:gd name="connsiteX4709" fmla="*/ 78168 w 2711228"/>
                  <a:gd name="connsiteY4709" fmla="*/ 2086172 h 2378784"/>
                  <a:gd name="connsiteX4710" fmla="*/ 77324 w 2711228"/>
                  <a:gd name="connsiteY4710" fmla="*/ 2087016 h 2378784"/>
                  <a:gd name="connsiteX4711" fmla="*/ 76480 w 2711228"/>
                  <a:gd name="connsiteY4711" fmla="*/ 2088704 h 2378784"/>
                  <a:gd name="connsiteX4712" fmla="*/ 76480 w 2711228"/>
                  <a:gd name="connsiteY4712" fmla="*/ 2091235 h 2378784"/>
                  <a:gd name="connsiteX4713" fmla="*/ 75636 w 2711228"/>
                  <a:gd name="connsiteY4713" fmla="*/ 2091235 h 2378784"/>
                  <a:gd name="connsiteX4714" fmla="*/ 75636 w 2711228"/>
                  <a:gd name="connsiteY4714" fmla="*/ 2096297 h 2378784"/>
                  <a:gd name="connsiteX4715" fmla="*/ 76480 w 2711228"/>
                  <a:gd name="connsiteY4715" fmla="*/ 2097141 h 2378784"/>
                  <a:gd name="connsiteX4716" fmla="*/ 76480 w 2711228"/>
                  <a:gd name="connsiteY4716" fmla="*/ 2097985 h 2378784"/>
                  <a:gd name="connsiteX4717" fmla="*/ 77324 w 2711228"/>
                  <a:gd name="connsiteY4717" fmla="*/ 2098829 h 2378784"/>
                  <a:gd name="connsiteX4718" fmla="*/ 78168 w 2711228"/>
                  <a:gd name="connsiteY4718" fmla="*/ 2099673 h 2378784"/>
                  <a:gd name="connsiteX4719" fmla="*/ 79012 w 2711228"/>
                  <a:gd name="connsiteY4719" fmla="*/ 2099673 h 2378784"/>
                  <a:gd name="connsiteX4720" fmla="*/ 79856 w 2711228"/>
                  <a:gd name="connsiteY4720" fmla="*/ 2100516 h 2378784"/>
                  <a:gd name="connsiteX4721" fmla="*/ 80700 w 2711228"/>
                  <a:gd name="connsiteY4721" fmla="*/ 2101360 h 2378784"/>
                  <a:gd name="connsiteX4722" fmla="*/ 81545 w 2711228"/>
                  <a:gd name="connsiteY4722" fmla="*/ 2101360 h 2378784"/>
                  <a:gd name="connsiteX4723" fmla="*/ 82389 w 2711228"/>
                  <a:gd name="connsiteY4723" fmla="*/ 2102204 h 2378784"/>
                  <a:gd name="connsiteX4724" fmla="*/ 83233 w 2711228"/>
                  <a:gd name="connsiteY4724" fmla="*/ 2103048 h 2378784"/>
                  <a:gd name="connsiteX4725" fmla="*/ 84921 w 2711228"/>
                  <a:gd name="connsiteY4725" fmla="*/ 2103048 h 2378784"/>
                  <a:gd name="connsiteX4726" fmla="*/ 85765 w 2711228"/>
                  <a:gd name="connsiteY4726" fmla="*/ 2103891 h 2378784"/>
                  <a:gd name="connsiteX4727" fmla="*/ 86609 w 2711228"/>
                  <a:gd name="connsiteY4727" fmla="*/ 2104735 h 2378784"/>
                  <a:gd name="connsiteX4728" fmla="*/ 87454 w 2711228"/>
                  <a:gd name="connsiteY4728" fmla="*/ 2104735 h 2378784"/>
                  <a:gd name="connsiteX4729" fmla="*/ 88298 w 2711228"/>
                  <a:gd name="connsiteY4729" fmla="*/ 2105579 h 2378784"/>
                  <a:gd name="connsiteX4730" fmla="*/ 89142 w 2711228"/>
                  <a:gd name="connsiteY4730" fmla="*/ 2105579 h 2378784"/>
                  <a:gd name="connsiteX4731" fmla="*/ 89142 w 2711228"/>
                  <a:gd name="connsiteY4731" fmla="*/ 2106422 h 2378784"/>
                  <a:gd name="connsiteX4732" fmla="*/ 89986 w 2711228"/>
                  <a:gd name="connsiteY4732" fmla="*/ 2106422 h 2378784"/>
                  <a:gd name="connsiteX4733" fmla="*/ 89986 w 2711228"/>
                  <a:gd name="connsiteY4733" fmla="*/ 2107266 h 2378784"/>
                  <a:gd name="connsiteX4734" fmla="*/ 90830 w 2711228"/>
                  <a:gd name="connsiteY4734" fmla="*/ 2107266 h 2378784"/>
                  <a:gd name="connsiteX4735" fmla="*/ 90830 w 2711228"/>
                  <a:gd name="connsiteY4735" fmla="*/ 2110641 h 2378784"/>
                  <a:gd name="connsiteX4736" fmla="*/ 89986 w 2711228"/>
                  <a:gd name="connsiteY4736" fmla="*/ 2111485 h 2378784"/>
                  <a:gd name="connsiteX4737" fmla="*/ 89142 w 2711228"/>
                  <a:gd name="connsiteY4737" fmla="*/ 2112329 h 2378784"/>
                  <a:gd name="connsiteX4738" fmla="*/ 88298 w 2711228"/>
                  <a:gd name="connsiteY4738" fmla="*/ 2113172 h 2378784"/>
                  <a:gd name="connsiteX4739" fmla="*/ 87454 w 2711228"/>
                  <a:gd name="connsiteY4739" fmla="*/ 2113172 h 2378784"/>
                  <a:gd name="connsiteX4740" fmla="*/ 87454 w 2711228"/>
                  <a:gd name="connsiteY4740" fmla="*/ 2114016 h 2378784"/>
                  <a:gd name="connsiteX4741" fmla="*/ 85765 w 2711228"/>
                  <a:gd name="connsiteY4741" fmla="*/ 2114016 h 2378784"/>
                  <a:gd name="connsiteX4742" fmla="*/ 85765 w 2711228"/>
                  <a:gd name="connsiteY4742" fmla="*/ 2114860 h 2378784"/>
                  <a:gd name="connsiteX4743" fmla="*/ 84077 w 2711228"/>
                  <a:gd name="connsiteY4743" fmla="*/ 2114860 h 2378784"/>
                  <a:gd name="connsiteX4744" fmla="*/ 83233 w 2711228"/>
                  <a:gd name="connsiteY4744" fmla="*/ 2115704 h 2378784"/>
                  <a:gd name="connsiteX4745" fmla="*/ 79856 w 2711228"/>
                  <a:gd name="connsiteY4745" fmla="*/ 2115704 h 2378784"/>
                  <a:gd name="connsiteX4746" fmla="*/ 79012 w 2711228"/>
                  <a:gd name="connsiteY4746" fmla="*/ 2116548 h 2378784"/>
                  <a:gd name="connsiteX4747" fmla="*/ 75636 w 2711228"/>
                  <a:gd name="connsiteY4747" fmla="*/ 2116548 h 2378784"/>
                  <a:gd name="connsiteX4748" fmla="*/ 75636 w 2711228"/>
                  <a:gd name="connsiteY4748" fmla="*/ 2115704 h 2378784"/>
                  <a:gd name="connsiteX4749" fmla="*/ 73947 w 2711228"/>
                  <a:gd name="connsiteY4749" fmla="*/ 2115704 h 2378784"/>
                  <a:gd name="connsiteX4750" fmla="*/ 73103 w 2711228"/>
                  <a:gd name="connsiteY4750" fmla="*/ 2114860 h 2378784"/>
                  <a:gd name="connsiteX4751" fmla="*/ 73103 w 2711228"/>
                  <a:gd name="connsiteY4751" fmla="*/ 2114016 h 2378784"/>
                  <a:gd name="connsiteX4752" fmla="*/ 70571 w 2711228"/>
                  <a:gd name="connsiteY4752" fmla="*/ 2114016 h 2378784"/>
                  <a:gd name="connsiteX4753" fmla="*/ 69727 w 2711228"/>
                  <a:gd name="connsiteY4753" fmla="*/ 2113172 h 2378784"/>
                  <a:gd name="connsiteX4754" fmla="*/ 67194 w 2711228"/>
                  <a:gd name="connsiteY4754" fmla="*/ 2113172 h 2378784"/>
                  <a:gd name="connsiteX4755" fmla="*/ 67194 w 2711228"/>
                  <a:gd name="connsiteY4755" fmla="*/ 2112329 h 2378784"/>
                  <a:gd name="connsiteX4756" fmla="*/ 63817 w 2711228"/>
                  <a:gd name="connsiteY4756" fmla="*/ 2112329 h 2378784"/>
                  <a:gd name="connsiteX4757" fmla="*/ 62973 w 2711228"/>
                  <a:gd name="connsiteY4757" fmla="*/ 2113172 h 2378784"/>
                  <a:gd name="connsiteX4758" fmla="*/ 52928 w 2711228"/>
                  <a:gd name="connsiteY4758" fmla="*/ 2113172 h 2378784"/>
                  <a:gd name="connsiteX4759" fmla="*/ 52084 w 2711228"/>
                  <a:gd name="connsiteY4759" fmla="*/ 2114101 h 2378784"/>
                  <a:gd name="connsiteX4760" fmla="*/ 44571 w 2711228"/>
                  <a:gd name="connsiteY4760" fmla="*/ 2114101 h 2378784"/>
                  <a:gd name="connsiteX4761" fmla="*/ 43727 w 2711228"/>
                  <a:gd name="connsiteY4761" fmla="*/ 2113341 h 2378784"/>
                  <a:gd name="connsiteX4762" fmla="*/ 42883 w 2711228"/>
                  <a:gd name="connsiteY4762" fmla="*/ 2114185 h 2378784"/>
                  <a:gd name="connsiteX4763" fmla="*/ 40350 w 2711228"/>
                  <a:gd name="connsiteY4763" fmla="*/ 2114185 h 2378784"/>
                  <a:gd name="connsiteX4764" fmla="*/ 36974 w 2711228"/>
                  <a:gd name="connsiteY4764" fmla="*/ 2113341 h 2378784"/>
                  <a:gd name="connsiteX4765" fmla="*/ 33597 w 2711228"/>
                  <a:gd name="connsiteY4765" fmla="*/ 2113341 h 2378784"/>
                  <a:gd name="connsiteX4766" fmla="*/ 31909 w 2711228"/>
                  <a:gd name="connsiteY4766" fmla="*/ 2112497 h 2378784"/>
                  <a:gd name="connsiteX4767" fmla="*/ 26084 w 2711228"/>
                  <a:gd name="connsiteY4767" fmla="*/ 2112497 h 2378784"/>
                  <a:gd name="connsiteX4768" fmla="*/ 25240 w 2711228"/>
                  <a:gd name="connsiteY4768" fmla="*/ 2113341 h 2378784"/>
                  <a:gd name="connsiteX4769" fmla="*/ 23552 w 2711228"/>
                  <a:gd name="connsiteY4769" fmla="*/ 2113341 h 2378784"/>
                  <a:gd name="connsiteX4770" fmla="*/ 22708 w 2711228"/>
                  <a:gd name="connsiteY4770" fmla="*/ 2114185 h 2378784"/>
                  <a:gd name="connsiteX4771" fmla="*/ 21863 w 2711228"/>
                  <a:gd name="connsiteY4771" fmla="*/ 2114185 h 2378784"/>
                  <a:gd name="connsiteX4772" fmla="*/ 21019 w 2711228"/>
                  <a:gd name="connsiteY4772" fmla="*/ 2115029 h 2378784"/>
                  <a:gd name="connsiteX4773" fmla="*/ 13506 w 2711228"/>
                  <a:gd name="connsiteY4773" fmla="*/ 2115029 h 2378784"/>
                  <a:gd name="connsiteX4774" fmla="*/ 12662 w 2711228"/>
                  <a:gd name="connsiteY4774" fmla="*/ 2114269 h 2378784"/>
                  <a:gd name="connsiteX4775" fmla="*/ 11818 w 2711228"/>
                  <a:gd name="connsiteY4775" fmla="*/ 2114269 h 2378784"/>
                  <a:gd name="connsiteX4776" fmla="*/ 10974 w 2711228"/>
                  <a:gd name="connsiteY4776" fmla="*/ 2113425 h 2378784"/>
                  <a:gd name="connsiteX4777" fmla="*/ 10130 w 2711228"/>
                  <a:gd name="connsiteY4777" fmla="*/ 2113425 h 2378784"/>
                  <a:gd name="connsiteX4778" fmla="*/ 10130 w 2711228"/>
                  <a:gd name="connsiteY4778" fmla="*/ 2112582 h 2378784"/>
                  <a:gd name="connsiteX4779" fmla="*/ 9286 w 2711228"/>
                  <a:gd name="connsiteY4779" fmla="*/ 2112582 h 2378784"/>
                  <a:gd name="connsiteX4780" fmla="*/ 8441 w 2711228"/>
                  <a:gd name="connsiteY4780" fmla="*/ 2111738 h 2378784"/>
                  <a:gd name="connsiteX4781" fmla="*/ 6753 w 2711228"/>
                  <a:gd name="connsiteY4781" fmla="*/ 2110051 h 2378784"/>
                  <a:gd name="connsiteX4782" fmla="*/ 5909 w 2711228"/>
                  <a:gd name="connsiteY4782" fmla="*/ 2109207 h 2378784"/>
                  <a:gd name="connsiteX4783" fmla="*/ 5065 w 2711228"/>
                  <a:gd name="connsiteY4783" fmla="*/ 2109207 h 2378784"/>
                  <a:gd name="connsiteX4784" fmla="*/ 5065 w 2711228"/>
                  <a:gd name="connsiteY4784" fmla="*/ 2108363 h 2378784"/>
                  <a:gd name="connsiteX4785" fmla="*/ 4221 w 2711228"/>
                  <a:gd name="connsiteY4785" fmla="*/ 2107519 h 2378784"/>
                  <a:gd name="connsiteX4786" fmla="*/ 3377 w 2711228"/>
                  <a:gd name="connsiteY4786" fmla="*/ 2107519 h 2378784"/>
                  <a:gd name="connsiteX4787" fmla="*/ 3377 w 2711228"/>
                  <a:gd name="connsiteY4787" fmla="*/ 2106676 h 2378784"/>
                  <a:gd name="connsiteX4788" fmla="*/ 1688 w 2711228"/>
                  <a:gd name="connsiteY4788" fmla="*/ 2106676 h 2378784"/>
                  <a:gd name="connsiteX4789" fmla="*/ 844 w 2711228"/>
                  <a:gd name="connsiteY4789" fmla="*/ 2107519 h 2378784"/>
                  <a:gd name="connsiteX4790" fmla="*/ 0 w 2711228"/>
                  <a:gd name="connsiteY4790" fmla="*/ 2108363 h 2378784"/>
                  <a:gd name="connsiteX4791" fmla="*/ 0 w 2711228"/>
                  <a:gd name="connsiteY4791" fmla="*/ 2110051 h 2378784"/>
                  <a:gd name="connsiteX4792" fmla="*/ 844 w 2711228"/>
                  <a:gd name="connsiteY4792" fmla="*/ 2110051 h 2378784"/>
                  <a:gd name="connsiteX4793" fmla="*/ 844 w 2711228"/>
                  <a:gd name="connsiteY4793" fmla="*/ 2111738 h 2378784"/>
                  <a:gd name="connsiteX4794" fmla="*/ 1688 w 2711228"/>
                  <a:gd name="connsiteY4794" fmla="*/ 2111738 h 2378784"/>
                  <a:gd name="connsiteX4795" fmla="*/ 1688 w 2711228"/>
                  <a:gd name="connsiteY4795" fmla="*/ 2112582 h 2378784"/>
                  <a:gd name="connsiteX4796" fmla="*/ 2533 w 2711228"/>
                  <a:gd name="connsiteY4796" fmla="*/ 2113425 h 2378784"/>
                  <a:gd name="connsiteX4797" fmla="*/ 2533 w 2711228"/>
                  <a:gd name="connsiteY4797" fmla="*/ 2114269 h 2378784"/>
                  <a:gd name="connsiteX4798" fmla="*/ 3377 w 2711228"/>
                  <a:gd name="connsiteY4798" fmla="*/ 2115113 h 2378784"/>
                  <a:gd name="connsiteX4799" fmla="*/ 3377 w 2711228"/>
                  <a:gd name="connsiteY4799" fmla="*/ 2115957 h 2378784"/>
                  <a:gd name="connsiteX4800" fmla="*/ 4221 w 2711228"/>
                  <a:gd name="connsiteY4800" fmla="*/ 2117644 h 2378784"/>
                  <a:gd name="connsiteX4801" fmla="*/ 5065 w 2711228"/>
                  <a:gd name="connsiteY4801" fmla="*/ 2118488 h 2378784"/>
                  <a:gd name="connsiteX4802" fmla="*/ 5065 w 2711228"/>
                  <a:gd name="connsiteY4802" fmla="*/ 2120176 h 2378784"/>
                  <a:gd name="connsiteX4803" fmla="*/ 5909 w 2711228"/>
                  <a:gd name="connsiteY4803" fmla="*/ 2121019 h 2378784"/>
                  <a:gd name="connsiteX4804" fmla="*/ 5909 w 2711228"/>
                  <a:gd name="connsiteY4804" fmla="*/ 2126082 h 2378784"/>
                  <a:gd name="connsiteX4805" fmla="*/ 6753 w 2711228"/>
                  <a:gd name="connsiteY4805" fmla="*/ 2126926 h 2378784"/>
                  <a:gd name="connsiteX4806" fmla="*/ 6753 w 2711228"/>
                  <a:gd name="connsiteY4806" fmla="*/ 2132832 h 2378784"/>
                  <a:gd name="connsiteX4807" fmla="*/ 7597 w 2711228"/>
                  <a:gd name="connsiteY4807" fmla="*/ 2133676 h 2378784"/>
                  <a:gd name="connsiteX4808" fmla="*/ 7597 w 2711228"/>
                  <a:gd name="connsiteY4808" fmla="*/ 2140426 h 2378784"/>
                  <a:gd name="connsiteX4809" fmla="*/ 6838 w 2711228"/>
                  <a:gd name="connsiteY4809" fmla="*/ 2140426 h 2378784"/>
                  <a:gd name="connsiteX4810" fmla="*/ 6838 w 2711228"/>
                  <a:gd name="connsiteY4810" fmla="*/ 2142113 h 2378784"/>
                  <a:gd name="connsiteX4811" fmla="*/ 7682 w 2711228"/>
                  <a:gd name="connsiteY4811" fmla="*/ 2142113 h 2378784"/>
                  <a:gd name="connsiteX4812" fmla="*/ 7682 w 2711228"/>
                  <a:gd name="connsiteY4812" fmla="*/ 2142957 h 2378784"/>
                  <a:gd name="connsiteX4813" fmla="*/ 6838 w 2711228"/>
                  <a:gd name="connsiteY4813" fmla="*/ 2142957 h 2378784"/>
                  <a:gd name="connsiteX4814" fmla="*/ 7682 w 2711228"/>
                  <a:gd name="connsiteY4814" fmla="*/ 2143801 h 2378784"/>
                  <a:gd name="connsiteX4815" fmla="*/ 9370 w 2711228"/>
                  <a:gd name="connsiteY4815" fmla="*/ 2143801 h 2378784"/>
                  <a:gd name="connsiteX4816" fmla="*/ 9370 w 2711228"/>
                  <a:gd name="connsiteY4816" fmla="*/ 2144644 h 2378784"/>
                  <a:gd name="connsiteX4817" fmla="*/ 11058 w 2711228"/>
                  <a:gd name="connsiteY4817" fmla="*/ 2144644 h 2378784"/>
                  <a:gd name="connsiteX4818" fmla="*/ 11058 w 2711228"/>
                  <a:gd name="connsiteY4818" fmla="*/ 2145488 h 2378784"/>
                  <a:gd name="connsiteX4819" fmla="*/ 11902 w 2711228"/>
                  <a:gd name="connsiteY4819" fmla="*/ 2145488 h 2378784"/>
                  <a:gd name="connsiteX4820" fmla="*/ 11902 w 2711228"/>
                  <a:gd name="connsiteY4820" fmla="*/ 2143801 h 2378784"/>
                  <a:gd name="connsiteX4821" fmla="*/ 12747 w 2711228"/>
                  <a:gd name="connsiteY4821" fmla="*/ 2143801 h 2378784"/>
                  <a:gd name="connsiteX4822" fmla="*/ 12747 w 2711228"/>
                  <a:gd name="connsiteY4822" fmla="*/ 2142957 h 2378784"/>
                  <a:gd name="connsiteX4823" fmla="*/ 13591 w 2711228"/>
                  <a:gd name="connsiteY4823" fmla="*/ 2142957 h 2378784"/>
                  <a:gd name="connsiteX4824" fmla="*/ 14435 w 2711228"/>
                  <a:gd name="connsiteY4824" fmla="*/ 2143801 h 2378784"/>
                  <a:gd name="connsiteX4825" fmla="*/ 16123 w 2711228"/>
                  <a:gd name="connsiteY4825" fmla="*/ 2143801 h 2378784"/>
                  <a:gd name="connsiteX4826" fmla="*/ 16123 w 2711228"/>
                  <a:gd name="connsiteY4826" fmla="*/ 2144644 h 2378784"/>
                  <a:gd name="connsiteX4827" fmla="*/ 16967 w 2711228"/>
                  <a:gd name="connsiteY4827" fmla="*/ 2144644 h 2378784"/>
                  <a:gd name="connsiteX4828" fmla="*/ 16967 w 2711228"/>
                  <a:gd name="connsiteY4828" fmla="*/ 2146332 h 2378784"/>
                  <a:gd name="connsiteX4829" fmla="*/ 18656 w 2711228"/>
                  <a:gd name="connsiteY4829" fmla="*/ 2146332 h 2378784"/>
                  <a:gd name="connsiteX4830" fmla="*/ 18656 w 2711228"/>
                  <a:gd name="connsiteY4830" fmla="*/ 2147175 h 2378784"/>
                  <a:gd name="connsiteX4831" fmla="*/ 21188 w 2711228"/>
                  <a:gd name="connsiteY4831" fmla="*/ 2147175 h 2378784"/>
                  <a:gd name="connsiteX4832" fmla="*/ 22032 w 2711228"/>
                  <a:gd name="connsiteY4832" fmla="*/ 2148019 h 2378784"/>
                  <a:gd name="connsiteX4833" fmla="*/ 26253 w 2711228"/>
                  <a:gd name="connsiteY4833" fmla="*/ 2148019 h 2378784"/>
                  <a:gd name="connsiteX4834" fmla="*/ 27097 w 2711228"/>
                  <a:gd name="connsiteY4834" fmla="*/ 2148863 h 2378784"/>
                  <a:gd name="connsiteX4835" fmla="*/ 38831 w 2711228"/>
                  <a:gd name="connsiteY4835" fmla="*/ 2148863 h 2378784"/>
                  <a:gd name="connsiteX4836" fmla="*/ 38831 w 2711228"/>
                  <a:gd name="connsiteY4836" fmla="*/ 2149622 h 2378784"/>
                  <a:gd name="connsiteX4837" fmla="*/ 43896 w 2711228"/>
                  <a:gd name="connsiteY4837" fmla="*/ 2149622 h 2378784"/>
                  <a:gd name="connsiteX4838" fmla="*/ 43896 w 2711228"/>
                  <a:gd name="connsiteY4838" fmla="*/ 2150466 h 2378784"/>
                  <a:gd name="connsiteX4839" fmla="*/ 48961 w 2711228"/>
                  <a:gd name="connsiteY4839" fmla="*/ 2150466 h 2378784"/>
                  <a:gd name="connsiteX4840" fmla="*/ 48961 w 2711228"/>
                  <a:gd name="connsiteY4840" fmla="*/ 2153757 h 2378784"/>
                  <a:gd name="connsiteX4841" fmla="*/ 48116 w 2711228"/>
                  <a:gd name="connsiteY4841" fmla="*/ 2154601 h 2378784"/>
                  <a:gd name="connsiteX4842" fmla="*/ 48116 w 2711228"/>
                  <a:gd name="connsiteY4842" fmla="*/ 2161351 h 2378784"/>
                  <a:gd name="connsiteX4843" fmla="*/ 47272 w 2711228"/>
                  <a:gd name="connsiteY4843" fmla="*/ 2161351 h 2378784"/>
                  <a:gd name="connsiteX4844" fmla="*/ 47272 w 2711228"/>
                  <a:gd name="connsiteY4844" fmla="*/ 2168860 h 2378784"/>
                  <a:gd name="connsiteX4845" fmla="*/ 46513 w 2711228"/>
                  <a:gd name="connsiteY4845" fmla="*/ 2168860 h 2378784"/>
                  <a:gd name="connsiteX4846" fmla="*/ 46513 w 2711228"/>
                  <a:gd name="connsiteY4846" fmla="*/ 2173922 h 2378784"/>
                  <a:gd name="connsiteX4847" fmla="*/ 45668 w 2711228"/>
                  <a:gd name="connsiteY4847" fmla="*/ 2174766 h 2378784"/>
                  <a:gd name="connsiteX4848" fmla="*/ 45668 w 2711228"/>
                  <a:gd name="connsiteY4848" fmla="*/ 2178985 h 2378784"/>
                  <a:gd name="connsiteX4849" fmla="*/ 44824 w 2711228"/>
                  <a:gd name="connsiteY4849" fmla="*/ 2179829 h 2378784"/>
                  <a:gd name="connsiteX4850" fmla="*/ 44824 w 2711228"/>
                  <a:gd name="connsiteY4850" fmla="*/ 2185735 h 2378784"/>
                  <a:gd name="connsiteX4851" fmla="*/ 43980 w 2711228"/>
                  <a:gd name="connsiteY4851" fmla="*/ 2185735 h 2378784"/>
                  <a:gd name="connsiteX4852" fmla="*/ 43980 w 2711228"/>
                  <a:gd name="connsiteY4852" fmla="*/ 2189954 h 2378784"/>
                  <a:gd name="connsiteX4853" fmla="*/ 43136 w 2711228"/>
                  <a:gd name="connsiteY4853" fmla="*/ 2189954 h 2378784"/>
                  <a:gd name="connsiteX4854" fmla="*/ 43136 w 2711228"/>
                  <a:gd name="connsiteY4854" fmla="*/ 2190797 h 2378784"/>
                  <a:gd name="connsiteX4855" fmla="*/ 43980 w 2711228"/>
                  <a:gd name="connsiteY4855" fmla="*/ 2190797 h 2378784"/>
                  <a:gd name="connsiteX4856" fmla="*/ 43136 w 2711228"/>
                  <a:gd name="connsiteY4856" fmla="*/ 2191641 h 2378784"/>
                  <a:gd name="connsiteX4857" fmla="*/ 43136 w 2711228"/>
                  <a:gd name="connsiteY4857" fmla="*/ 2195016 h 2378784"/>
                  <a:gd name="connsiteX4858" fmla="*/ 42292 w 2711228"/>
                  <a:gd name="connsiteY4858" fmla="*/ 2195860 h 2378784"/>
                  <a:gd name="connsiteX4859" fmla="*/ 42292 w 2711228"/>
                  <a:gd name="connsiteY4859" fmla="*/ 2197547 h 2378784"/>
                  <a:gd name="connsiteX4860" fmla="*/ 41448 w 2711228"/>
                  <a:gd name="connsiteY4860" fmla="*/ 2197547 h 2378784"/>
                  <a:gd name="connsiteX4861" fmla="*/ 40603 w 2711228"/>
                  <a:gd name="connsiteY4861" fmla="*/ 2196704 h 2378784"/>
                  <a:gd name="connsiteX4862" fmla="*/ 38915 w 2711228"/>
                  <a:gd name="connsiteY4862" fmla="*/ 2196704 h 2378784"/>
                  <a:gd name="connsiteX4863" fmla="*/ 38071 w 2711228"/>
                  <a:gd name="connsiteY4863" fmla="*/ 2195860 h 2378784"/>
                  <a:gd name="connsiteX4864" fmla="*/ 36383 w 2711228"/>
                  <a:gd name="connsiteY4864" fmla="*/ 2195860 h 2378784"/>
                  <a:gd name="connsiteX4865" fmla="*/ 35539 w 2711228"/>
                  <a:gd name="connsiteY4865" fmla="*/ 2195016 h 2378784"/>
                  <a:gd name="connsiteX4866" fmla="*/ 31318 w 2711228"/>
                  <a:gd name="connsiteY4866" fmla="*/ 2195016 h 2378784"/>
                  <a:gd name="connsiteX4867" fmla="*/ 30474 w 2711228"/>
                  <a:gd name="connsiteY4867" fmla="*/ 2194172 h 2378784"/>
                  <a:gd name="connsiteX4868" fmla="*/ 26253 w 2711228"/>
                  <a:gd name="connsiteY4868" fmla="*/ 2194172 h 2378784"/>
                  <a:gd name="connsiteX4869" fmla="*/ 26253 w 2711228"/>
                  <a:gd name="connsiteY4869" fmla="*/ 2193329 h 2378784"/>
                  <a:gd name="connsiteX4870" fmla="*/ 18740 w 2711228"/>
                  <a:gd name="connsiteY4870" fmla="*/ 2193329 h 2378784"/>
                  <a:gd name="connsiteX4871" fmla="*/ 18740 w 2711228"/>
                  <a:gd name="connsiteY4871" fmla="*/ 2192569 h 2378784"/>
                  <a:gd name="connsiteX4872" fmla="*/ 9539 w 2711228"/>
                  <a:gd name="connsiteY4872" fmla="*/ 2192569 h 2378784"/>
                  <a:gd name="connsiteX4873" fmla="*/ 9539 w 2711228"/>
                  <a:gd name="connsiteY4873" fmla="*/ 2193498 h 2378784"/>
                  <a:gd name="connsiteX4874" fmla="*/ 10383 w 2711228"/>
                  <a:gd name="connsiteY4874" fmla="*/ 2194341 h 2378784"/>
                  <a:gd name="connsiteX4875" fmla="*/ 11227 w 2711228"/>
                  <a:gd name="connsiteY4875" fmla="*/ 2194341 h 2378784"/>
                  <a:gd name="connsiteX4876" fmla="*/ 11227 w 2711228"/>
                  <a:gd name="connsiteY4876" fmla="*/ 2195185 h 2378784"/>
                  <a:gd name="connsiteX4877" fmla="*/ 12071 w 2711228"/>
                  <a:gd name="connsiteY4877" fmla="*/ 2196029 h 2378784"/>
                  <a:gd name="connsiteX4878" fmla="*/ 12915 w 2711228"/>
                  <a:gd name="connsiteY4878" fmla="*/ 2196873 h 2378784"/>
                  <a:gd name="connsiteX4879" fmla="*/ 13760 w 2711228"/>
                  <a:gd name="connsiteY4879" fmla="*/ 2196873 h 2378784"/>
                  <a:gd name="connsiteX4880" fmla="*/ 14604 w 2711228"/>
                  <a:gd name="connsiteY4880" fmla="*/ 2197716 h 2378784"/>
                  <a:gd name="connsiteX4881" fmla="*/ 15448 w 2711228"/>
                  <a:gd name="connsiteY4881" fmla="*/ 2197716 h 2378784"/>
                  <a:gd name="connsiteX4882" fmla="*/ 17136 w 2711228"/>
                  <a:gd name="connsiteY4882" fmla="*/ 2198560 h 2378784"/>
                  <a:gd name="connsiteX4883" fmla="*/ 17980 w 2711228"/>
                  <a:gd name="connsiteY4883" fmla="*/ 2198560 h 2378784"/>
                  <a:gd name="connsiteX4884" fmla="*/ 18825 w 2711228"/>
                  <a:gd name="connsiteY4884" fmla="*/ 2199404 h 2378784"/>
                  <a:gd name="connsiteX4885" fmla="*/ 19669 w 2711228"/>
                  <a:gd name="connsiteY4885" fmla="*/ 2199404 h 2378784"/>
                  <a:gd name="connsiteX4886" fmla="*/ 19669 w 2711228"/>
                  <a:gd name="connsiteY4886" fmla="*/ 2200247 h 2378784"/>
                  <a:gd name="connsiteX4887" fmla="*/ 20513 w 2711228"/>
                  <a:gd name="connsiteY4887" fmla="*/ 2200247 h 2378784"/>
                  <a:gd name="connsiteX4888" fmla="*/ 20513 w 2711228"/>
                  <a:gd name="connsiteY4888" fmla="*/ 2201091 h 2378784"/>
                  <a:gd name="connsiteX4889" fmla="*/ 21357 w 2711228"/>
                  <a:gd name="connsiteY4889" fmla="*/ 2201935 h 2378784"/>
                  <a:gd name="connsiteX4890" fmla="*/ 21357 w 2711228"/>
                  <a:gd name="connsiteY4890" fmla="*/ 2210288 h 2378784"/>
                  <a:gd name="connsiteX4891" fmla="*/ 22201 w 2711228"/>
                  <a:gd name="connsiteY4891" fmla="*/ 2211132 h 2378784"/>
                  <a:gd name="connsiteX4892" fmla="*/ 22201 w 2711228"/>
                  <a:gd name="connsiteY4892" fmla="*/ 2211976 h 2378784"/>
                  <a:gd name="connsiteX4893" fmla="*/ 23045 w 2711228"/>
                  <a:gd name="connsiteY4893" fmla="*/ 2212820 h 2378784"/>
                  <a:gd name="connsiteX4894" fmla="*/ 23045 w 2711228"/>
                  <a:gd name="connsiteY4894" fmla="*/ 2213663 h 2378784"/>
                  <a:gd name="connsiteX4895" fmla="*/ 23889 w 2711228"/>
                  <a:gd name="connsiteY4895" fmla="*/ 2214507 h 2378784"/>
                  <a:gd name="connsiteX4896" fmla="*/ 23889 w 2711228"/>
                  <a:gd name="connsiteY4896" fmla="*/ 2215351 h 2378784"/>
                  <a:gd name="connsiteX4897" fmla="*/ 24733 w 2711228"/>
                  <a:gd name="connsiteY4897" fmla="*/ 2215351 h 2378784"/>
                  <a:gd name="connsiteX4898" fmla="*/ 24733 w 2711228"/>
                  <a:gd name="connsiteY4898" fmla="*/ 2216194 h 2378784"/>
                  <a:gd name="connsiteX4899" fmla="*/ 25578 w 2711228"/>
                  <a:gd name="connsiteY4899" fmla="*/ 2216194 h 2378784"/>
                  <a:gd name="connsiteX4900" fmla="*/ 25578 w 2711228"/>
                  <a:gd name="connsiteY4900" fmla="*/ 2217038 h 2378784"/>
                  <a:gd name="connsiteX4901" fmla="*/ 26422 w 2711228"/>
                  <a:gd name="connsiteY4901" fmla="*/ 2217038 h 2378784"/>
                  <a:gd name="connsiteX4902" fmla="*/ 26422 w 2711228"/>
                  <a:gd name="connsiteY4902" fmla="*/ 2218726 h 2378784"/>
                  <a:gd name="connsiteX4903" fmla="*/ 27266 w 2711228"/>
                  <a:gd name="connsiteY4903" fmla="*/ 2218726 h 2378784"/>
                  <a:gd name="connsiteX4904" fmla="*/ 28110 w 2711228"/>
                  <a:gd name="connsiteY4904" fmla="*/ 2219569 h 2378784"/>
                  <a:gd name="connsiteX4905" fmla="*/ 28954 w 2711228"/>
                  <a:gd name="connsiteY4905" fmla="*/ 2220413 h 2378784"/>
                  <a:gd name="connsiteX4906" fmla="*/ 29798 w 2711228"/>
                  <a:gd name="connsiteY4906" fmla="*/ 2220413 h 2378784"/>
                  <a:gd name="connsiteX4907" fmla="*/ 30643 w 2711228"/>
                  <a:gd name="connsiteY4907" fmla="*/ 2221257 h 2378784"/>
                  <a:gd name="connsiteX4908" fmla="*/ 31487 w 2711228"/>
                  <a:gd name="connsiteY4908" fmla="*/ 2222101 h 2378784"/>
                  <a:gd name="connsiteX4909" fmla="*/ 33175 w 2711228"/>
                  <a:gd name="connsiteY4909" fmla="*/ 2222101 h 2378784"/>
                  <a:gd name="connsiteX4910" fmla="*/ 33175 w 2711228"/>
                  <a:gd name="connsiteY4910" fmla="*/ 2222944 h 2378784"/>
                  <a:gd name="connsiteX4911" fmla="*/ 34019 w 2711228"/>
                  <a:gd name="connsiteY4911" fmla="*/ 2222944 h 2378784"/>
                  <a:gd name="connsiteX4912" fmla="*/ 34863 w 2711228"/>
                  <a:gd name="connsiteY4912" fmla="*/ 2223788 h 2378784"/>
                  <a:gd name="connsiteX4913" fmla="*/ 35707 w 2711228"/>
                  <a:gd name="connsiteY4913" fmla="*/ 2224632 h 2378784"/>
                  <a:gd name="connsiteX4914" fmla="*/ 36552 w 2711228"/>
                  <a:gd name="connsiteY4914" fmla="*/ 2224632 h 2378784"/>
                  <a:gd name="connsiteX4915" fmla="*/ 36552 w 2711228"/>
                  <a:gd name="connsiteY4915" fmla="*/ 2225476 h 2378784"/>
                  <a:gd name="connsiteX4916" fmla="*/ 37396 w 2711228"/>
                  <a:gd name="connsiteY4916" fmla="*/ 2225476 h 2378784"/>
                  <a:gd name="connsiteX4917" fmla="*/ 38240 w 2711228"/>
                  <a:gd name="connsiteY4917" fmla="*/ 2226319 h 2378784"/>
                  <a:gd name="connsiteX4918" fmla="*/ 39084 w 2711228"/>
                  <a:gd name="connsiteY4918" fmla="*/ 2227163 h 2378784"/>
                  <a:gd name="connsiteX4919" fmla="*/ 39928 w 2711228"/>
                  <a:gd name="connsiteY4919" fmla="*/ 2227163 h 2378784"/>
                  <a:gd name="connsiteX4920" fmla="*/ 39928 w 2711228"/>
                  <a:gd name="connsiteY4920" fmla="*/ 2228007 h 2378784"/>
                  <a:gd name="connsiteX4921" fmla="*/ 40772 w 2711228"/>
                  <a:gd name="connsiteY4921" fmla="*/ 2228007 h 2378784"/>
                  <a:gd name="connsiteX4922" fmla="*/ 40772 w 2711228"/>
                  <a:gd name="connsiteY4922" fmla="*/ 2228851 h 2378784"/>
                  <a:gd name="connsiteX4923" fmla="*/ 42461 w 2711228"/>
                  <a:gd name="connsiteY4923" fmla="*/ 2228851 h 2378784"/>
                  <a:gd name="connsiteX4924" fmla="*/ 42461 w 2711228"/>
                  <a:gd name="connsiteY4924" fmla="*/ 2229695 h 2378784"/>
                  <a:gd name="connsiteX4925" fmla="*/ 44149 w 2711228"/>
                  <a:gd name="connsiteY4925" fmla="*/ 2229695 h 2378784"/>
                  <a:gd name="connsiteX4926" fmla="*/ 44149 w 2711228"/>
                  <a:gd name="connsiteY4926" fmla="*/ 2230538 h 2378784"/>
                  <a:gd name="connsiteX4927" fmla="*/ 44993 w 2711228"/>
                  <a:gd name="connsiteY4927" fmla="*/ 2230538 h 2378784"/>
                  <a:gd name="connsiteX4928" fmla="*/ 45837 w 2711228"/>
                  <a:gd name="connsiteY4928" fmla="*/ 2231382 h 2378784"/>
                  <a:gd name="connsiteX4929" fmla="*/ 48370 w 2711228"/>
                  <a:gd name="connsiteY4929" fmla="*/ 2231382 h 2378784"/>
                  <a:gd name="connsiteX4930" fmla="*/ 48370 w 2711228"/>
                  <a:gd name="connsiteY4930" fmla="*/ 2232226 h 2378784"/>
                  <a:gd name="connsiteX4931" fmla="*/ 51746 w 2711228"/>
                  <a:gd name="connsiteY4931" fmla="*/ 2232226 h 2378784"/>
                  <a:gd name="connsiteX4932" fmla="*/ 51746 w 2711228"/>
                  <a:gd name="connsiteY4932" fmla="*/ 2233069 h 2378784"/>
                  <a:gd name="connsiteX4933" fmla="*/ 53435 w 2711228"/>
                  <a:gd name="connsiteY4933" fmla="*/ 2233069 h 2378784"/>
                  <a:gd name="connsiteX4934" fmla="*/ 54279 w 2711228"/>
                  <a:gd name="connsiteY4934" fmla="*/ 2233913 h 2378784"/>
                  <a:gd name="connsiteX4935" fmla="*/ 55123 w 2711228"/>
                  <a:gd name="connsiteY4935" fmla="*/ 2233913 h 2378784"/>
                  <a:gd name="connsiteX4936" fmla="*/ 55967 w 2711228"/>
                  <a:gd name="connsiteY4936" fmla="*/ 2234757 h 2378784"/>
                  <a:gd name="connsiteX4937" fmla="*/ 57655 w 2711228"/>
                  <a:gd name="connsiteY4937" fmla="*/ 2234757 h 2378784"/>
                  <a:gd name="connsiteX4938" fmla="*/ 57655 w 2711228"/>
                  <a:gd name="connsiteY4938" fmla="*/ 2235601 h 2378784"/>
                  <a:gd name="connsiteX4939" fmla="*/ 59343 w 2711228"/>
                  <a:gd name="connsiteY4939" fmla="*/ 2235601 h 2378784"/>
                  <a:gd name="connsiteX4940" fmla="*/ 59343 w 2711228"/>
                  <a:gd name="connsiteY4940" fmla="*/ 2236444 h 2378784"/>
                  <a:gd name="connsiteX4941" fmla="*/ 61032 w 2711228"/>
                  <a:gd name="connsiteY4941" fmla="*/ 2236444 h 2378784"/>
                  <a:gd name="connsiteX4942" fmla="*/ 61032 w 2711228"/>
                  <a:gd name="connsiteY4942" fmla="*/ 2237288 h 2378784"/>
                  <a:gd name="connsiteX4943" fmla="*/ 62720 w 2711228"/>
                  <a:gd name="connsiteY4943" fmla="*/ 2237288 h 2378784"/>
                  <a:gd name="connsiteX4944" fmla="*/ 62720 w 2711228"/>
                  <a:gd name="connsiteY4944" fmla="*/ 2238132 h 2378784"/>
                  <a:gd name="connsiteX4945" fmla="*/ 64408 w 2711228"/>
                  <a:gd name="connsiteY4945" fmla="*/ 2238132 h 2378784"/>
                  <a:gd name="connsiteX4946" fmla="*/ 64408 w 2711228"/>
                  <a:gd name="connsiteY4946" fmla="*/ 2238976 h 2378784"/>
                  <a:gd name="connsiteX4947" fmla="*/ 66941 w 2711228"/>
                  <a:gd name="connsiteY4947" fmla="*/ 2238976 h 2378784"/>
                  <a:gd name="connsiteX4948" fmla="*/ 66941 w 2711228"/>
                  <a:gd name="connsiteY4948" fmla="*/ 2239819 h 2378784"/>
                  <a:gd name="connsiteX4949" fmla="*/ 68629 w 2711228"/>
                  <a:gd name="connsiteY4949" fmla="*/ 2239819 h 2378784"/>
                  <a:gd name="connsiteX4950" fmla="*/ 68629 w 2711228"/>
                  <a:gd name="connsiteY4950" fmla="*/ 2240663 h 2378784"/>
                  <a:gd name="connsiteX4951" fmla="*/ 69473 w 2711228"/>
                  <a:gd name="connsiteY4951" fmla="*/ 2240663 h 2378784"/>
                  <a:gd name="connsiteX4952" fmla="*/ 70318 w 2711228"/>
                  <a:gd name="connsiteY4952" fmla="*/ 2241507 h 2378784"/>
                  <a:gd name="connsiteX4953" fmla="*/ 71161 w 2711228"/>
                  <a:gd name="connsiteY4953" fmla="*/ 2241507 h 2378784"/>
                  <a:gd name="connsiteX4954" fmla="*/ 71161 w 2711228"/>
                  <a:gd name="connsiteY4954" fmla="*/ 2242351 h 2378784"/>
                  <a:gd name="connsiteX4955" fmla="*/ 72006 w 2711228"/>
                  <a:gd name="connsiteY4955" fmla="*/ 2242351 h 2378784"/>
                  <a:gd name="connsiteX4956" fmla="*/ 72006 w 2711228"/>
                  <a:gd name="connsiteY4956" fmla="*/ 2243194 h 2378784"/>
                  <a:gd name="connsiteX4957" fmla="*/ 72850 w 2711228"/>
                  <a:gd name="connsiteY4957" fmla="*/ 2243194 h 2378784"/>
                  <a:gd name="connsiteX4958" fmla="*/ 72850 w 2711228"/>
                  <a:gd name="connsiteY4958" fmla="*/ 2244038 h 2378784"/>
                  <a:gd name="connsiteX4959" fmla="*/ 73694 w 2711228"/>
                  <a:gd name="connsiteY4959" fmla="*/ 2244038 h 2378784"/>
                  <a:gd name="connsiteX4960" fmla="*/ 73694 w 2711228"/>
                  <a:gd name="connsiteY4960" fmla="*/ 2244882 h 2378784"/>
                  <a:gd name="connsiteX4961" fmla="*/ 74538 w 2711228"/>
                  <a:gd name="connsiteY4961" fmla="*/ 2244882 h 2378784"/>
                  <a:gd name="connsiteX4962" fmla="*/ 74538 w 2711228"/>
                  <a:gd name="connsiteY4962" fmla="*/ 2245726 h 2378784"/>
                  <a:gd name="connsiteX4963" fmla="*/ 75382 w 2711228"/>
                  <a:gd name="connsiteY4963" fmla="*/ 2245726 h 2378784"/>
                  <a:gd name="connsiteX4964" fmla="*/ 75382 w 2711228"/>
                  <a:gd name="connsiteY4964" fmla="*/ 2246570 h 2378784"/>
                  <a:gd name="connsiteX4965" fmla="*/ 76226 w 2711228"/>
                  <a:gd name="connsiteY4965" fmla="*/ 2246570 h 2378784"/>
                  <a:gd name="connsiteX4966" fmla="*/ 76226 w 2711228"/>
                  <a:gd name="connsiteY4966" fmla="*/ 2247413 h 2378784"/>
                  <a:gd name="connsiteX4967" fmla="*/ 77071 w 2711228"/>
                  <a:gd name="connsiteY4967" fmla="*/ 2248257 h 2378784"/>
                  <a:gd name="connsiteX4968" fmla="*/ 77071 w 2711228"/>
                  <a:gd name="connsiteY4968" fmla="*/ 2249944 h 2378784"/>
                  <a:gd name="connsiteX4969" fmla="*/ 77915 w 2711228"/>
                  <a:gd name="connsiteY4969" fmla="*/ 2249944 h 2378784"/>
                  <a:gd name="connsiteX4970" fmla="*/ 77915 w 2711228"/>
                  <a:gd name="connsiteY4970" fmla="*/ 2250788 h 2378784"/>
                  <a:gd name="connsiteX4971" fmla="*/ 78759 w 2711228"/>
                  <a:gd name="connsiteY4971" fmla="*/ 2251632 h 2378784"/>
                  <a:gd name="connsiteX4972" fmla="*/ 78759 w 2711228"/>
                  <a:gd name="connsiteY4972" fmla="*/ 2252476 h 2378784"/>
                  <a:gd name="connsiteX4973" fmla="*/ 79603 w 2711228"/>
                  <a:gd name="connsiteY4973" fmla="*/ 2253319 h 2378784"/>
                  <a:gd name="connsiteX4974" fmla="*/ 79603 w 2711228"/>
                  <a:gd name="connsiteY4974" fmla="*/ 2254163 h 2378784"/>
                  <a:gd name="connsiteX4975" fmla="*/ 80447 w 2711228"/>
                  <a:gd name="connsiteY4975" fmla="*/ 2255007 h 2378784"/>
                  <a:gd name="connsiteX4976" fmla="*/ 81291 w 2711228"/>
                  <a:gd name="connsiteY4976" fmla="*/ 2255007 h 2378784"/>
                  <a:gd name="connsiteX4977" fmla="*/ 81291 w 2711228"/>
                  <a:gd name="connsiteY4977" fmla="*/ 2255851 h 2378784"/>
                  <a:gd name="connsiteX4978" fmla="*/ 82136 w 2711228"/>
                  <a:gd name="connsiteY4978" fmla="*/ 2256694 h 2378784"/>
                  <a:gd name="connsiteX4979" fmla="*/ 82136 w 2711228"/>
                  <a:gd name="connsiteY4979" fmla="*/ 2257538 h 2378784"/>
                  <a:gd name="connsiteX4980" fmla="*/ 82980 w 2711228"/>
                  <a:gd name="connsiteY4980" fmla="*/ 2258382 h 2378784"/>
                  <a:gd name="connsiteX4981" fmla="*/ 82980 w 2711228"/>
                  <a:gd name="connsiteY4981" fmla="*/ 2259226 h 2378784"/>
                  <a:gd name="connsiteX4982" fmla="*/ 83824 w 2711228"/>
                  <a:gd name="connsiteY4982" fmla="*/ 2259226 h 2378784"/>
                  <a:gd name="connsiteX4983" fmla="*/ 83824 w 2711228"/>
                  <a:gd name="connsiteY4983" fmla="*/ 2260913 h 2378784"/>
                  <a:gd name="connsiteX4984" fmla="*/ 84668 w 2711228"/>
                  <a:gd name="connsiteY4984" fmla="*/ 2263445 h 2378784"/>
                  <a:gd name="connsiteX4985" fmla="*/ 85512 w 2711228"/>
                  <a:gd name="connsiteY4985" fmla="*/ 2265132 h 2378784"/>
                  <a:gd name="connsiteX4986" fmla="*/ 86356 w 2711228"/>
                  <a:gd name="connsiteY4986" fmla="*/ 2266819 h 2378784"/>
                  <a:gd name="connsiteX4987" fmla="*/ 87200 w 2711228"/>
                  <a:gd name="connsiteY4987" fmla="*/ 2268507 h 2378784"/>
                  <a:gd name="connsiteX4988" fmla="*/ 88889 w 2711228"/>
                  <a:gd name="connsiteY4988" fmla="*/ 2271038 h 2378784"/>
                  <a:gd name="connsiteX4989" fmla="*/ 89733 w 2711228"/>
                  <a:gd name="connsiteY4989" fmla="*/ 2272726 h 2378784"/>
                  <a:gd name="connsiteX4990" fmla="*/ 90577 w 2711228"/>
                  <a:gd name="connsiteY4990" fmla="*/ 2272726 h 2378784"/>
                  <a:gd name="connsiteX4991" fmla="*/ 91421 w 2711228"/>
                  <a:gd name="connsiteY4991" fmla="*/ 2273569 h 2378784"/>
                  <a:gd name="connsiteX4992" fmla="*/ 91421 w 2711228"/>
                  <a:gd name="connsiteY4992" fmla="*/ 2274413 h 2378784"/>
                  <a:gd name="connsiteX4993" fmla="*/ 93109 w 2711228"/>
                  <a:gd name="connsiteY4993" fmla="*/ 2276101 h 2378784"/>
                  <a:gd name="connsiteX4994" fmla="*/ 94798 w 2711228"/>
                  <a:gd name="connsiteY4994" fmla="*/ 2278632 h 2378784"/>
                  <a:gd name="connsiteX4995" fmla="*/ 95642 w 2711228"/>
                  <a:gd name="connsiteY4995" fmla="*/ 2278632 h 2378784"/>
                  <a:gd name="connsiteX4996" fmla="*/ 97330 w 2711228"/>
                  <a:gd name="connsiteY4996" fmla="*/ 2280320 h 2378784"/>
                  <a:gd name="connsiteX4997" fmla="*/ 99018 w 2711228"/>
                  <a:gd name="connsiteY4997" fmla="*/ 2281163 h 2378784"/>
                  <a:gd name="connsiteX4998" fmla="*/ 100707 w 2711228"/>
                  <a:gd name="connsiteY4998" fmla="*/ 2281163 h 2378784"/>
                  <a:gd name="connsiteX4999" fmla="*/ 103239 w 2711228"/>
                  <a:gd name="connsiteY4999" fmla="*/ 2282007 h 2378784"/>
                  <a:gd name="connsiteX5000" fmla="*/ 106616 w 2711228"/>
                  <a:gd name="connsiteY5000" fmla="*/ 2282007 h 2378784"/>
                  <a:gd name="connsiteX5001" fmla="*/ 108304 w 2711228"/>
                  <a:gd name="connsiteY5001" fmla="*/ 2281163 h 2378784"/>
                  <a:gd name="connsiteX5002" fmla="*/ 110836 w 2711228"/>
                  <a:gd name="connsiteY5002" fmla="*/ 2281163 h 2378784"/>
                  <a:gd name="connsiteX5003" fmla="*/ 112525 w 2711228"/>
                  <a:gd name="connsiteY5003" fmla="*/ 2280320 h 2378784"/>
                  <a:gd name="connsiteX5004" fmla="*/ 114213 w 2711228"/>
                  <a:gd name="connsiteY5004" fmla="*/ 2279476 h 2378784"/>
                  <a:gd name="connsiteX5005" fmla="*/ 115057 w 2711228"/>
                  <a:gd name="connsiteY5005" fmla="*/ 2278632 h 2378784"/>
                  <a:gd name="connsiteX5006" fmla="*/ 117589 w 2711228"/>
                  <a:gd name="connsiteY5006" fmla="*/ 2276101 h 2378784"/>
                  <a:gd name="connsiteX5007" fmla="*/ 118434 w 2711228"/>
                  <a:gd name="connsiteY5007" fmla="*/ 2274413 h 2378784"/>
                  <a:gd name="connsiteX5008" fmla="*/ 119278 w 2711228"/>
                  <a:gd name="connsiteY5008" fmla="*/ 2272726 h 2378784"/>
                  <a:gd name="connsiteX5009" fmla="*/ 119278 w 2711228"/>
                  <a:gd name="connsiteY5009" fmla="*/ 2271882 h 2378784"/>
                  <a:gd name="connsiteX5010" fmla="*/ 120122 w 2711228"/>
                  <a:gd name="connsiteY5010" fmla="*/ 2271882 h 2378784"/>
                  <a:gd name="connsiteX5011" fmla="*/ 120122 w 2711228"/>
                  <a:gd name="connsiteY5011" fmla="*/ 2271038 h 2378784"/>
                  <a:gd name="connsiteX5012" fmla="*/ 120966 w 2711228"/>
                  <a:gd name="connsiteY5012" fmla="*/ 2271038 h 2378784"/>
                  <a:gd name="connsiteX5013" fmla="*/ 121810 w 2711228"/>
                  <a:gd name="connsiteY5013" fmla="*/ 2269351 h 2378784"/>
                  <a:gd name="connsiteX5014" fmla="*/ 122654 w 2711228"/>
                  <a:gd name="connsiteY5014" fmla="*/ 2268507 h 2378784"/>
                  <a:gd name="connsiteX5015" fmla="*/ 123499 w 2711228"/>
                  <a:gd name="connsiteY5015" fmla="*/ 2267663 h 2378784"/>
                  <a:gd name="connsiteX5016" fmla="*/ 124343 w 2711228"/>
                  <a:gd name="connsiteY5016" fmla="*/ 2267663 h 2378784"/>
                  <a:gd name="connsiteX5017" fmla="*/ 125187 w 2711228"/>
                  <a:gd name="connsiteY5017" fmla="*/ 2266819 h 2378784"/>
                  <a:gd name="connsiteX5018" fmla="*/ 126031 w 2711228"/>
                  <a:gd name="connsiteY5018" fmla="*/ 2266819 h 2378784"/>
                  <a:gd name="connsiteX5019" fmla="*/ 126031 w 2711228"/>
                  <a:gd name="connsiteY5019" fmla="*/ 2265976 h 2378784"/>
                  <a:gd name="connsiteX5020" fmla="*/ 126875 w 2711228"/>
                  <a:gd name="connsiteY5020" fmla="*/ 2265976 h 2378784"/>
                  <a:gd name="connsiteX5021" fmla="*/ 127719 w 2711228"/>
                  <a:gd name="connsiteY5021" fmla="*/ 2265132 h 2378784"/>
                  <a:gd name="connsiteX5022" fmla="*/ 128564 w 2711228"/>
                  <a:gd name="connsiteY5022" fmla="*/ 2265132 h 2378784"/>
                  <a:gd name="connsiteX5023" fmla="*/ 129408 w 2711228"/>
                  <a:gd name="connsiteY5023" fmla="*/ 2264288 h 2378784"/>
                  <a:gd name="connsiteX5024" fmla="*/ 137765 w 2711228"/>
                  <a:gd name="connsiteY5024" fmla="*/ 2264288 h 2378784"/>
                  <a:gd name="connsiteX5025" fmla="*/ 137765 w 2711228"/>
                  <a:gd name="connsiteY5025" fmla="*/ 2265132 h 2378784"/>
                  <a:gd name="connsiteX5026" fmla="*/ 140297 w 2711228"/>
                  <a:gd name="connsiteY5026" fmla="*/ 2265132 h 2378784"/>
                  <a:gd name="connsiteX5027" fmla="*/ 140297 w 2711228"/>
                  <a:gd name="connsiteY5027" fmla="*/ 2265976 h 2378784"/>
                  <a:gd name="connsiteX5028" fmla="*/ 141985 w 2711228"/>
                  <a:gd name="connsiteY5028" fmla="*/ 2265976 h 2378784"/>
                  <a:gd name="connsiteX5029" fmla="*/ 141985 w 2711228"/>
                  <a:gd name="connsiteY5029" fmla="*/ 2266819 h 2378784"/>
                  <a:gd name="connsiteX5030" fmla="*/ 143674 w 2711228"/>
                  <a:gd name="connsiteY5030" fmla="*/ 2266819 h 2378784"/>
                  <a:gd name="connsiteX5031" fmla="*/ 143674 w 2711228"/>
                  <a:gd name="connsiteY5031" fmla="*/ 2267663 h 2378784"/>
                  <a:gd name="connsiteX5032" fmla="*/ 144518 w 2711228"/>
                  <a:gd name="connsiteY5032" fmla="*/ 2267663 h 2378784"/>
                  <a:gd name="connsiteX5033" fmla="*/ 144518 w 2711228"/>
                  <a:gd name="connsiteY5033" fmla="*/ 2268507 h 2378784"/>
                  <a:gd name="connsiteX5034" fmla="*/ 146206 w 2711228"/>
                  <a:gd name="connsiteY5034" fmla="*/ 2268507 h 2378784"/>
                  <a:gd name="connsiteX5035" fmla="*/ 146206 w 2711228"/>
                  <a:gd name="connsiteY5035" fmla="*/ 2269351 h 2378784"/>
                  <a:gd name="connsiteX5036" fmla="*/ 147050 w 2711228"/>
                  <a:gd name="connsiteY5036" fmla="*/ 2269351 h 2378784"/>
                  <a:gd name="connsiteX5037" fmla="*/ 147050 w 2711228"/>
                  <a:gd name="connsiteY5037" fmla="*/ 2270194 h 2378784"/>
                  <a:gd name="connsiteX5038" fmla="*/ 147895 w 2711228"/>
                  <a:gd name="connsiteY5038" fmla="*/ 2270194 h 2378784"/>
                  <a:gd name="connsiteX5039" fmla="*/ 147895 w 2711228"/>
                  <a:gd name="connsiteY5039" fmla="*/ 2271038 h 2378784"/>
                  <a:gd name="connsiteX5040" fmla="*/ 148738 w 2711228"/>
                  <a:gd name="connsiteY5040" fmla="*/ 2271038 h 2378784"/>
                  <a:gd name="connsiteX5041" fmla="*/ 149583 w 2711228"/>
                  <a:gd name="connsiteY5041" fmla="*/ 2271882 h 2378784"/>
                  <a:gd name="connsiteX5042" fmla="*/ 150427 w 2711228"/>
                  <a:gd name="connsiteY5042" fmla="*/ 2272726 h 2378784"/>
                  <a:gd name="connsiteX5043" fmla="*/ 150427 w 2711228"/>
                  <a:gd name="connsiteY5043" fmla="*/ 2273569 h 2378784"/>
                  <a:gd name="connsiteX5044" fmla="*/ 151271 w 2711228"/>
                  <a:gd name="connsiteY5044" fmla="*/ 2273569 h 2378784"/>
                  <a:gd name="connsiteX5045" fmla="*/ 151271 w 2711228"/>
                  <a:gd name="connsiteY5045" fmla="*/ 2274413 h 2378784"/>
                  <a:gd name="connsiteX5046" fmla="*/ 152115 w 2711228"/>
                  <a:gd name="connsiteY5046" fmla="*/ 2274413 h 2378784"/>
                  <a:gd name="connsiteX5047" fmla="*/ 153803 w 2711228"/>
                  <a:gd name="connsiteY5047" fmla="*/ 2276101 h 2378784"/>
                  <a:gd name="connsiteX5048" fmla="*/ 154648 w 2711228"/>
                  <a:gd name="connsiteY5048" fmla="*/ 2277788 h 2378784"/>
                  <a:gd name="connsiteX5049" fmla="*/ 155492 w 2711228"/>
                  <a:gd name="connsiteY5049" fmla="*/ 2278632 h 2378784"/>
                  <a:gd name="connsiteX5050" fmla="*/ 156336 w 2711228"/>
                  <a:gd name="connsiteY5050" fmla="*/ 2278632 h 2378784"/>
                  <a:gd name="connsiteX5051" fmla="*/ 158024 w 2711228"/>
                  <a:gd name="connsiteY5051" fmla="*/ 2281163 h 2378784"/>
                  <a:gd name="connsiteX5052" fmla="*/ 159713 w 2711228"/>
                  <a:gd name="connsiteY5052" fmla="*/ 2282851 h 2378784"/>
                  <a:gd name="connsiteX5053" fmla="*/ 160557 w 2711228"/>
                  <a:gd name="connsiteY5053" fmla="*/ 2283694 h 2378784"/>
                  <a:gd name="connsiteX5054" fmla="*/ 161401 w 2711228"/>
                  <a:gd name="connsiteY5054" fmla="*/ 2283694 h 2378784"/>
                  <a:gd name="connsiteX5055" fmla="*/ 161401 w 2711228"/>
                  <a:gd name="connsiteY5055" fmla="*/ 2284538 h 2378784"/>
                  <a:gd name="connsiteX5056" fmla="*/ 162245 w 2711228"/>
                  <a:gd name="connsiteY5056" fmla="*/ 2284538 h 2378784"/>
                  <a:gd name="connsiteX5057" fmla="*/ 163933 w 2711228"/>
                  <a:gd name="connsiteY5057" fmla="*/ 2285382 h 2378784"/>
                  <a:gd name="connsiteX5058" fmla="*/ 165621 w 2711228"/>
                  <a:gd name="connsiteY5058" fmla="*/ 2286226 h 2378784"/>
                  <a:gd name="connsiteX5059" fmla="*/ 167310 w 2711228"/>
                  <a:gd name="connsiteY5059" fmla="*/ 2287069 h 2378784"/>
                  <a:gd name="connsiteX5060" fmla="*/ 168154 w 2711228"/>
                  <a:gd name="connsiteY5060" fmla="*/ 2287069 h 2378784"/>
                  <a:gd name="connsiteX5061" fmla="*/ 168998 w 2711228"/>
                  <a:gd name="connsiteY5061" fmla="*/ 2287913 h 2378784"/>
                  <a:gd name="connsiteX5062" fmla="*/ 169842 w 2711228"/>
                  <a:gd name="connsiteY5062" fmla="*/ 2287913 h 2378784"/>
                  <a:gd name="connsiteX5063" fmla="*/ 171531 w 2711228"/>
                  <a:gd name="connsiteY5063" fmla="*/ 2288757 h 2378784"/>
                  <a:gd name="connsiteX5064" fmla="*/ 172375 w 2711228"/>
                  <a:gd name="connsiteY5064" fmla="*/ 2288757 h 2378784"/>
                  <a:gd name="connsiteX5065" fmla="*/ 173219 w 2711228"/>
                  <a:gd name="connsiteY5065" fmla="*/ 2289601 h 2378784"/>
                  <a:gd name="connsiteX5066" fmla="*/ 174063 w 2711228"/>
                  <a:gd name="connsiteY5066" fmla="*/ 2290444 h 2378784"/>
                  <a:gd name="connsiteX5067" fmla="*/ 174907 w 2711228"/>
                  <a:gd name="connsiteY5067" fmla="*/ 2290444 h 2378784"/>
                  <a:gd name="connsiteX5068" fmla="*/ 175751 w 2711228"/>
                  <a:gd name="connsiteY5068" fmla="*/ 2291288 h 2378784"/>
                  <a:gd name="connsiteX5069" fmla="*/ 176595 w 2711228"/>
                  <a:gd name="connsiteY5069" fmla="*/ 2291288 h 2378784"/>
                  <a:gd name="connsiteX5070" fmla="*/ 179128 w 2711228"/>
                  <a:gd name="connsiteY5070" fmla="*/ 2292132 h 2378784"/>
                  <a:gd name="connsiteX5071" fmla="*/ 180816 w 2711228"/>
                  <a:gd name="connsiteY5071" fmla="*/ 2292132 h 2378784"/>
                  <a:gd name="connsiteX5072" fmla="*/ 181660 w 2711228"/>
                  <a:gd name="connsiteY5072" fmla="*/ 2292976 h 2378784"/>
                  <a:gd name="connsiteX5073" fmla="*/ 184193 w 2711228"/>
                  <a:gd name="connsiteY5073" fmla="*/ 2292976 h 2378784"/>
                  <a:gd name="connsiteX5074" fmla="*/ 185037 w 2711228"/>
                  <a:gd name="connsiteY5074" fmla="*/ 2293819 h 2378784"/>
                  <a:gd name="connsiteX5075" fmla="*/ 186725 w 2711228"/>
                  <a:gd name="connsiteY5075" fmla="*/ 2294663 h 2378784"/>
                  <a:gd name="connsiteX5076" fmla="*/ 187569 w 2711228"/>
                  <a:gd name="connsiteY5076" fmla="*/ 2295507 h 2378784"/>
                  <a:gd name="connsiteX5077" fmla="*/ 188413 w 2711228"/>
                  <a:gd name="connsiteY5077" fmla="*/ 2296351 h 2378784"/>
                  <a:gd name="connsiteX5078" fmla="*/ 189258 w 2711228"/>
                  <a:gd name="connsiteY5078" fmla="*/ 2297195 h 2378784"/>
                  <a:gd name="connsiteX5079" fmla="*/ 189258 w 2711228"/>
                  <a:gd name="connsiteY5079" fmla="*/ 2298038 h 2378784"/>
                  <a:gd name="connsiteX5080" fmla="*/ 190102 w 2711228"/>
                  <a:gd name="connsiteY5080" fmla="*/ 2298882 h 2378784"/>
                  <a:gd name="connsiteX5081" fmla="*/ 190102 w 2711228"/>
                  <a:gd name="connsiteY5081" fmla="*/ 2304704 h 2378784"/>
                  <a:gd name="connsiteX5082" fmla="*/ 189258 w 2711228"/>
                  <a:gd name="connsiteY5082" fmla="*/ 2305548 h 2378784"/>
                  <a:gd name="connsiteX5083" fmla="*/ 189258 w 2711228"/>
                  <a:gd name="connsiteY5083" fmla="*/ 2306391 h 2378784"/>
                  <a:gd name="connsiteX5084" fmla="*/ 188413 w 2711228"/>
                  <a:gd name="connsiteY5084" fmla="*/ 2308079 h 2378784"/>
                  <a:gd name="connsiteX5085" fmla="*/ 188413 w 2711228"/>
                  <a:gd name="connsiteY5085" fmla="*/ 2308923 h 2378784"/>
                  <a:gd name="connsiteX5086" fmla="*/ 187569 w 2711228"/>
                  <a:gd name="connsiteY5086" fmla="*/ 2309766 h 2378784"/>
                  <a:gd name="connsiteX5087" fmla="*/ 187569 w 2711228"/>
                  <a:gd name="connsiteY5087" fmla="*/ 2310610 h 2378784"/>
                  <a:gd name="connsiteX5088" fmla="*/ 186725 w 2711228"/>
                  <a:gd name="connsiteY5088" fmla="*/ 2311454 h 2378784"/>
                  <a:gd name="connsiteX5089" fmla="*/ 186725 w 2711228"/>
                  <a:gd name="connsiteY5089" fmla="*/ 2313141 h 2378784"/>
                  <a:gd name="connsiteX5090" fmla="*/ 185881 w 2711228"/>
                  <a:gd name="connsiteY5090" fmla="*/ 2313985 h 2378784"/>
                  <a:gd name="connsiteX5091" fmla="*/ 185881 w 2711228"/>
                  <a:gd name="connsiteY5091" fmla="*/ 2316516 h 2378784"/>
                  <a:gd name="connsiteX5092" fmla="*/ 185037 w 2711228"/>
                  <a:gd name="connsiteY5092" fmla="*/ 2317360 h 2378784"/>
                  <a:gd name="connsiteX5093" fmla="*/ 185037 w 2711228"/>
                  <a:gd name="connsiteY5093" fmla="*/ 2321579 h 2378784"/>
                  <a:gd name="connsiteX5094" fmla="*/ 185881 w 2711228"/>
                  <a:gd name="connsiteY5094" fmla="*/ 2322423 h 2378784"/>
                  <a:gd name="connsiteX5095" fmla="*/ 185881 w 2711228"/>
                  <a:gd name="connsiteY5095" fmla="*/ 2324110 h 2378784"/>
                  <a:gd name="connsiteX5096" fmla="*/ 186725 w 2711228"/>
                  <a:gd name="connsiteY5096" fmla="*/ 2325798 h 2378784"/>
                  <a:gd name="connsiteX5097" fmla="*/ 186725 w 2711228"/>
                  <a:gd name="connsiteY5097" fmla="*/ 2326641 h 2378784"/>
                  <a:gd name="connsiteX5098" fmla="*/ 187569 w 2711228"/>
                  <a:gd name="connsiteY5098" fmla="*/ 2327485 h 2378784"/>
                  <a:gd name="connsiteX5099" fmla="*/ 188413 w 2711228"/>
                  <a:gd name="connsiteY5099" fmla="*/ 2328329 h 2378784"/>
                  <a:gd name="connsiteX5100" fmla="*/ 189258 w 2711228"/>
                  <a:gd name="connsiteY5100" fmla="*/ 2329172 h 2378784"/>
                  <a:gd name="connsiteX5101" fmla="*/ 190102 w 2711228"/>
                  <a:gd name="connsiteY5101" fmla="*/ 2330016 h 2378784"/>
                  <a:gd name="connsiteX5102" fmla="*/ 190946 w 2711228"/>
                  <a:gd name="connsiteY5102" fmla="*/ 2330860 h 2378784"/>
                  <a:gd name="connsiteX5103" fmla="*/ 191790 w 2711228"/>
                  <a:gd name="connsiteY5103" fmla="*/ 2331704 h 2378784"/>
                  <a:gd name="connsiteX5104" fmla="*/ 193478 w 2711228"/>
                  <a:gd name="connsiteY5104" fmla="*/ 2331704 h 2378784"/>
                  <a:gd name="connsiteX5105" fmla="*/ 194323 w 2711228"/>
                  <a:gd name="connsiteY5105" fmla="*/ 2332547 h 2378784"/>
                  <a:gd name="connsiteX5106" fmla="*/ 194323 w 2711228"/>
                  <a:gd name="connsiteY5106" fmla="*/ 2333391 h 2378784"/>
                  <a:gd name="connsiteX5107" fmla="*/ 193478 w 2711228"/>
                  <a:gd name="connsiteY5107" fmla="*/ 2334235 h 2378784"/>
                  <a:gd name="connsiteX5108" fmla="*/ 193478 w 2711228"/>
                  <a:gd name="connsiteY5108" fmla="*/ 2335079 h 2378784"/>
                  <a:gd name="connsiteX5109" fmla="*/ 192634 w 2711228"/>
                  <a:gd name="connsiteY5109" fmla="*/ 2335923 h 2378784"/>
                  <a:gd name="connsiteX5110" fmla="*/ 192634 w 2711228"/>
                  <a:gd name="connsiteY5110" fmla="*/ 2336766 h 2378784"/>
                  <a:gd name="connsiteX5111" fmla="*/ 191790 w 2711228"/>
                  <a:gd name="connsiteY5111" fmla="*/ 2337610 h 2378784"/>
                  <a:gd name="connsiteX5112" fmla="*/ 191790 w 2711228"/>
                  <a:gd name="connsiteY5112" fmla="*/ 2338454 h 2378784"/>
                  <a:gd name="connsiteX5113" fmla="*/ 190946 w 2711228"/>
                  <a:gd name="connsiteY5113" fmla="*/ 2339298 h 2378784"/>
                  <a:gd name="connsiteX5114" fmla="*/ 190102 w 2711228"/>
                  <a:gd name="connsiteY5114" fmla="*/ 2340141 h 2378784"/>
                  <a:gd name="connsiteX5115" fmla="*/ 189258 w 2711228"/>
                  <a:gd name="connsiteY5115" fmla="*/ 2340985 h 2378784"/>
                  <a:gd name="connsiteX5116" fmla="*/ 188413 w 2711228"/>
                  <a:gd name="connsiteY5116" fmla="*/ 2341829 h 2378784"/>
                  <a:gd name="connsiteX5117" fmla="*/ 187569 w 2711228"/>
                  <a:gd name="connsiteY5117" fmla="*/ 2342673 h 2378784"/>
                  <a:gd name="connsiteX5118" fmla="*/ 186725 w 2711228"/>
                  <a:gd name="connsiteY5118" fmla="*/ 2343516 h 2378784"/>
                  <a:gd name="connsiteX5119" fmla="*/ 185881 w 2711228"/>
                  <a:gd name="connsiteY5119" fmla="*/ 2344360 h 2378784"/>
                  <a:gd name="connsiteX5120" fmla="*/ 184193 w 2711228"/>
                  <a:gd name="connsiteY5120" fmla="*/ 2345204 h 2378784"/>
                  <a:gd name="connsiteX5121" fmla="*/ 182504 w 2711228"/>
                  <a:gd name="connsiteY5121" fmla="*/ 2346891 h 2378784"/>
                  <a:gd name="connsiteX5122" fmla="*/ 179972 w 2711228"/>
                  <a:gd name="connsiteY5122" fmla="*/ 2348579 h 2378784"/>
                  <a:gd name="connsiteX5123" fmla="*/ 178284 w 2711228"/>
                  <a:gd name="connsiteY5123" fmla="*/ 2349422 h 2378784"/>
                  <a:gd name="connsiteX5124" fmla="*/ 176595 w 2711228"/>
                  <a:gd name="connsiteY5124" fmla="*/ 2350266 h 2378784"/>
                  <a:gd name="connsiteX5125" fmla="*/ 175751 w 2711228"/>
                  <a:gd name="connsiteY5125" fmla="*/ 2351110 h 2378784"/>
                  <a:gd name="connsiteX5126" fmla="*/ 174907 w 2711228"/>
                  <a:gd name="connsiteY5126" fmla="*/ 2351954 h 2378784"/>
                  <a:gd name="connsiteX5127" fmla="*/ 174063 w 2711228"/>
                  <a:gd name="connsiteY5127" fmla="*/ 2351954 h 2378784"/>
                  <a:gd name="connsiteX5128" fmla="*/ 173219 w 2711228"/>
                  <a:gd name="connsiteY5128" fmla="*/ 2352798 h 2378784"/>
                  <a:gd name="connsiteX5129" fmla="*/ 172375 w 2711228"/>
                  <a:gd name="connsiteY5129" fmla="*/ 2354485 h 2378784"/>
                  <a:gd name="connsiteX5130" fmla="*/ 172375 w 2711228"/>
                  <a:gd name="connsiteY5130" fmla="*/ 2356173 h 2378784"/>
                  <a:gd name="connsiteX5131" fmla="*/ 171531 w 2711228"/>
                  <a:gd name="connsiteY5131" fmla="*/ 2357016 h 2378784"/>
                  <a:gd name="connsiteX5132" fmla="*/ 171531 w 2711228"/>
                  <a:gd name="connsiteY5132" fmla="*/ 2359548 h 2378784"/>
                  <a:gd name="connsiteX5133" fmla="*/ 172375 w 2711228"/>
                  <a:gd name="connsiteY5133" fmla="*/ 2360391 h 2378784"/>
                  <a:gd name="connsiteX5134" fmla="*/ 172375 w 2711228"/>
                  <a:gd name="connsiteY5134" fmla="*/ 2367057 h 2378784"/>
                  <a:gd name="connsiteX5135" fmla="*/ 173219 w 2711228"/>
                  <a:gd name="connsiteY5135" fmla="*/ 2367901 h 2378784"/>
                  <a:gd name="connsiteX5136" fmla="*/ 173219 w 2711228"/>
                  <a:gd name="connsiteY5136" fmla="*/ 2369588 h 2378784"/>
                  <a:gd name="connsiteX5137" fmla="*/ 174907 w 2711228"/>
                  <a:gd name="connsiteY5137" fmla="*/ 2369588 h 2378784"/>
                  <a:gd name="connsiteX5138" fmla="*/ 176595 w 2711228"/>
                  <a:gd name="connsiteY5138" fmla="*/ 2368744 h 2378784"/>
                  <a:gd name="connsiteX5139" fmla="*/ 179128 w 2711228"/>
                  <a:gd name="connsiteY5139" fmla="*/ 2368744 h 2378784"/>
                  <a:gd name="connsiteX5140" fmla="*/ 180816 w 2711228"/>
                  <a:gd name="connsiteY5140" fmla="*/ 2367901 h 2378784"/>
                  <a:gd name="connsiteX5141" fmla="*/ 182504 w 2711228"/>
                  <a:gd name="connsiteY5141" fmla="*/ 2367901 h 2378784"/>
                  <a:gd name="connsiteX5142" fmla="*/ 184193 w 2711228"/>
                  <a:gd name="connsiteY5142" fmla="*/ 2367057 h 2378784"/>
                  <a:gd name="connsiteX5143" fmla="*/ 186725 w 2711228"/>
                  <a:gd name="connsiteY5143" fmla="*/ 2366213 h 2378784"/>
                  <a:gd name="connsiteX5144" fmla="*/ 188413 w 2711228"/>
                  <a:gd name="connsiteY5144" fmla="*/ 2366213 h 2378784"/>
                  <a:gd name="connsiteX5145" fmla="*/ 190102 w 2711228"/>
                  <a:gd name="connsiteY5145" fmla="*/ 2365369 h 2378784"/>
                  <a:gd name="connsiteX5146" fmla="*/ 191790 w 2711228"/>
                  <a:gd name="connsiteY5146" fmla="*/ 2365369 h 2378784"/>
                  <a:gd name="connsiteX5147" fmla="*/ 193478 w 2711228"/>
                  <a:gd name="connsiteY5147" fmla="*/ 2364526 h 2378784"/>
                  <a:gd name="connsiteX5148" fmla="*/ 196011 w 2711228"/>
                  <a:gd name="connsiteY5148" fmla="*/ 2364526 h 2378784"/>
                  <a:gd name="connsiteX5149" fmla="*/ 196855 w 2711228"/>
                  <a:gd name="connsiteY5149" fmla="*/ 2363682 h 2378784"/>
                  <a:gd name="connsiteX5150" fmla="*/ 199387 w 2711228"/>
                  <a:gd name="connsiteY5150" fmla="*/ 2363682 h 2378784"/>
                  <a:gd name="connsiteX5151" fmla="*/ 201920 w 2711228"/>
                  <a:gd name="connsiteY5151" fmla="*/ 2362838 h 2378784"/>
                  <a:gd name="connsiteX5152" fmla="*/ 203608 w 2711228"/>
                  <a:gd name="connsiteY5152" fmla="*/ 2362838 h 2378784"/>
                  <a:gd name="connsiteX5153" fmla="*/ 205296 w 2711228"/>
                  <a:gd name="connsiteY5153" fmla="*/ 2361994 h 2378784"/>
                  <a:gd name="connsiteX5154" fmla="*/ 206985 w 2711228"/>
                  <a:gd name="connsiteY5154" fmla="*/ 2361994 h 2378784"/>
                  <a:gd name="connsiteX5155" fmla="*/ 209517 w 2711228"/>
                  <a:gd name="connsiteY5155" fmla="*/ 2361151 h 2378784"/>
                  <a:gd name="connsiteX5156" fmla="*/ 211206 w 2711228"/>
                  <a:gd name="connsiteY5156" fmla="*/ 2361151 h 2378784"/>
                  <a:gd name="connsiteX5157" fmla="*/ 212894 w 2711228"/>
                  <a:gd name="connsiteY5157" fmla="*/ 2360307 h 2378784"/>
                  <a:gd name="connsiteX5158" fmla="*/ 217030 w 2711228"/>
                  <a:gd name="connsiteY5158" fmla="*/ 2360307 h 2378784"/>
                  <a:gd name="connsiteX5159" fmla="*/ 217874 w 2711228"/>
                  <a:gd name="connsiteY5159" fmla="*/ 2359463 h 2378784"/>
                  <a:gd name="connsiteX5160" fmla="*/ 220407 w 2711228"/>
                  <a:gd name="connsiteY5160" fmla="*/ 2359463 h 2378784"/>
                  <a:gd name="connsiteX5161" fmla="*/ 222095 w 2711228"/>
                  <a:gd name="connsiteY5161" fmla="*/ 2358620 h 2378784"/>
                  <a:gd name="connsiteX5162" fmla="*/ 241341 w 2711228"/>
                  <a:gd name="connsiteY5162" fmla="*/ 2358620 h 2378784"/>
                  <a:gd name="connsiteX5163" fmla="*/ 243030 w 2711228"/>
                  <a:gd name="connsiteY5163" fmla="*/ 2359379 h 2378784"/>
                  <a:gd name="connsiteX5164" fmla="*/ 245562 w 2711228"/>
                  <a:gd name="connsiteY5164" fmla="*/ 2359379 h 2378784"/>
                  <a:gd name="connsiteX5165" fmla="*/ 248939 w 2711228"/>
                  <a:gd name="connsiteY5165" fmla="*/ 2360222 h 2378784"/>
                  <a:gd name="connsiteX5166" fmla="*/ 250627 w 2711228"/>
                  <a:gd name="connsiteY5166" fmla="*/ 2361066 h 2378784"/>
                  <a:gd name="connsiteX5167" fmla="*/ 252315 w 2711228"/>
                  <a:gd name="connsiteY5167" fmla="*/ 2361066 h 2378784"/>
                  <a:gd name="connsiteX5168" fmla="*/ 253160 w 2711228"/>
                  <a:gd name="connsiteY5168" fmla="*/ 2361910 h 2378784"/>
                  <a:gd name="connsiteX5169" fmla="*/ 254004 w 2711228"/>
                  <a:gd name="connsiteY5169" fmla="*/ 2361910 h 2378784"/>
                  <a:gd name="connsiteX5170" fmla="*/ 256536 w 2711228"/>
                  <a:gd name="connsiteY5170" fmla="*/ 2362754 h 2378784"/>
                  <a:gd name="connsiteX5171" fmla="*/ 257380 w 2711228"/>
                  <a:gd name="connsiteY5171" fmla="*/ 2362754 h 2378784"/>
                  <a:gd name="connsiteX5172" fmla="*/ 257380 w 2711228"/>
                  <a:gd name="connsiteY5172" fmla="*/ 2363598 h 2378784"/>
                  <a:gd name="connsiteX5173" fmla="*/ 260757 w 2711228"/>
                  <a:gd name="connsiteY5173" fmla="*/ 2363598 h 2378784"/>
                  <a:gd name="connsiteX5174" fmla="*/ 261601 w 2711228"/>
                  <a:gd name="connsiteY5174" fmla="*/ 2364441 h 2378784"/>
                  <a:gd name="connsiteX5175" fmla="*/ 266581 w 2711228"/>
                  <a:gd name="connsiteY5175" fmla="*/ 2364441 h 2378784"/>
                  <a:gd name="connsiteX5176" fmla="*/ 267425 w 2711228"/>
                  <a:gd name="connsiteY5176" fmla="*/ 2363598 h 2378784"/>
                  <a:gd name="connsiteX5177" fmla="*/ 270802 w 2711228"/>
                  <a:gd name="connsiteY5177" fmla="*/ 2363598 h 2378784"/>
                  <a:gd name="connsiteX5178" fmla="*/ 272490 w 2711228"/>
                  <a:gd name="connsiteY5178" fmla="*/ 2362754 h 2378784"/>
                  <a:gd name="connsiteX5179" fmla="*/ 274179 w 2711228"/>
                  <a:gd name="connsiteY5179" fmla="*/ 2362754 h 2378784"/>
                  <a:gd name="connsiteX5180" fmla="*/ 275023 w 2711228"/>
                  <a:gd name="connsiteY5180" fmla="*/ 2361910 h 2378784"/>
                  <a:gd name="connsiteX5181" fmla="*/ 277555 w 2711228"/>
                  <a:gd name="connsiteY5181" fmla="*/ 2361910 h 2378784"/>
                  <a:gd name="connsiteX5182" fmla="*/ 279244 w 2711228"/>
                  <a:gd name="connsiteY5182" fmla="*/ 2361066 h 2378784"/>
                  <a:gd name="connsiteX5183" fmla="*/ 280932 w 2711228"/>
                  <a:gd name="connsiteY5183" fmla="*/ 2360222 h 2378784"/>
                  <a:gd name="connsiteX5184" fmla="*/ 282620 w 2711228"/>
                  <a:gd name="connsiteY5184" fmla="*/ 2359379 h 2378784"/>
                  <a:gd name="connsiteX5185" fmla="*/ 285153 w 2711228"/>
                  <a:gd name="connsiteY5185" fmla="*/ 2359379 h 2378784"/>
                  <a:gd name="connsiteX5186" fmla="*/ 286841 w 2711228"/>
                  <a:gd name="connsiteY5186" fmla="*/ 2358535 h 2378784"/>
                  <a:gd name="connsiteX5187" fmla="*/ 288529 w 2711228"/>
                  <a:gd name="connsiteY5187" fmla="*/ 2357691 h 2378784"/>
                  <a:gd name="connsiteX5188" fmla="*/ 297730 w 2711228"/>
                  <a:gd name="connsiteY5188" fmla="*/ 2357691 h 2378784"/>
                  <a:gd name="connsiteX5189" fmla="*/ 300263 w 2711228"/>
                  <a:gd name="connsiteY5189" fmla="*/ 2358535 h 2378784"/>
                  <a:gd name="connsiteX5190" fmla="*/ 301951 w 2711228"/>
                  <a:gd name="connsiteY5190" fmla="*/ 2358535 h 2378784"/>
                  <a:gd name="connsiteX5191" fmla="*/ 303639 w 2711228"/>
                  <a:gd name="connsiteY5191" fmla="*/ 2359379 h 2378784"/>
                  <a:gd name="connsiteX5192" fmla="*/ 305328 w 2711228"/>
                  <a:gd name="connsiteY5192" fmla="*/ 2360222 h 2378784"/>
                  <a:gd name="connsiteX5193" fmla="*/ 307860 w 2711228"/>
                  <a:gd name="connsiteY5193" fmla="*/ 2361066 h 2378784"/>
                  <a:gd name="connsiteX5194" fmla="*/ 309548 w 2711228"/>
                  <a:gd name="connsiteY5194" fmla="*/ 2361910 h 2378784"/>
                  <a:gd name="connsiteX5195" fmla="*/ 311237 w 2711228"/>
                  <a:gd name="connsiteY5195" fmla="*/ 2362754 h 2378784"/>
                  <a:gd name="connsiteX5196" fmla="*/ 312081 w 2711228"/>
                  <a:gd name="connsiteY5196" fmla="*/ 2363598 h 2378784"/>
                  <a:gd name="connsiteX5197" fmla="*/ 312925 w 2711228"/>
                  <a:gd name="connsiteY5197" fmla="*/ 2364441 h 2378784"/>
                  <a:gd name="connsiteX5198" fmla="*/ 315457 w 2711228"/>
                  <a:gd name="connsiteY5198" fmla="*/ 2366129 h 2378784"/>
                  <a:gd name="connsiteX5199" fmla="*/ 317146 w 2711228"/>
                  <a:gd name="connsiteY5199" fmla="*/ 2366973 h 2378784"/>
                  <a:gd name="connsiteX5200" fmla="*/ 318834 w 2711228"/>
                  <a:gd name="connsiteY5200" fmla="*/ 2369504 h 2378784"/>
                  <a:gd name="connsiteX5201" fmla="*/ 320522 w 2711228"/>
                  <a:gd name="connsiteY5201" fmla="*/ 2371191 h 2378784"/>
                  <a:gd name="connsiteX5202" fmla="*/ 323055 w 2711228"/>
                  <a:gd name="connsiteY5202" fmla="*/ 2372879 h 2378784"/>
                  <a:gd name="connsiteX5203" fmla="*/ 324743 w 2711228"/>
                  <a:gd name="connsiteY5203" fmla="*/ 2374566 h 2378784"/>
                  <a:gd name="connsiteX5204" fmla="*/ 326431 w 2711228"/>
                  <a:gd name="connsiteY5204" fmla="*/ 2376254 h 2378784"/>
                  <a:gd name="connsiteX5205" fmla="*/ 327276 w 2711228"/>
                  <a:gd name="connsiteY5205" fmla="*/ 2377097 h 2378784"/>
                  <a:gd name="connsiteX5206" fmla="*/ 328120 w 2711228"/>
                  <a:gd name="connsiteY5206" fmla="*/ 2377097 h 2378784"/>
                  <a:gd name="connsiteX5207" fmla="*/ 330652 w 2711228"/>
                  <a:gd name="connsiteY5207" fmla="*/ 2377941 h 2378784"/>
                  <a:gd name="connsiteX5208" fmla="*/ 332340 w 2711228"/>
                  <a:gd name="connsiteY5208" fmla="*/ 2378785 h 2378784"/>
                  <a:gd name="connsiteX5209" fmla="*/ 334029 w 2711228"/>
                  <a:gd name="connsiteY5209" fmla="*/ 2378785 h 2378784"/>
                  <a:gd name="connsiteX5210" fmla="*/ 335717 w 2711228"/>
                  <a:gd name="connsiteY5210" fmla="*/ 2377941 h 2378784"/>
                  <a:gd name="connsiteX5211" fmla="*/ 338249 w 2711228"/>
                  <a:gd name="connsiteY5211" fmla="*/ 2377097 h 2378784"/>
                  <a:gd name="connsiteX5212" fmla="*/ 339938 w 2711228"/>
                  <a:gd name="connsiteY5212" fmla="*/ 2377097 h 2378784"/>
                  <a:gd name="connsiteX5213" fmla="*/ 341626 w 2711228"/>
                  <a:gd name="connsiteY5213" fmla="*/ 2375410 h 2378784"/>
                  <a:gd name="connsiteX5214" fmla="*/ 343314 w 2711228"/>
                  <a:gd name="connsiteY5214" fmla="*/ 2374566 h 2378784"/>
                  <a:gd name="connsiteX5215" fmla="*/ 345002 w 2711228"/>
                  <a:gd name="connsiteY5215" fmla="*/ 2373722 h 2378784"/>
                  <a:gd name="connsiteX5216" fmla="*/ 345847 w 2711228"/>
                  <a:gd name="connsiteY5216" fmla="*/ 2372879 h 2378784"/>
                  <a:gd name="connsiteX5217" fmla="*/ 347535 w 2711228"/>
                  <a:gd name="connsiteY5217" fmla="*/ 2371191 h 2378784"/>
                  <a:gd name="connsiteX5218" fmla="*/ 349223 w 2711228"/>
                  <a:gd name="connsiteY5218" fmla="*/ 2369504 h 2378784"/>
                  <a:gd name="connsiteX5219" fmla="*/ 350912 w 2711228"/>
                  <a:gd name="connsiteY5219" fmla="*/ 2368660 h 2378784"/>
                  <a:gd name="connsiteX5220" fmla="*/ 353444 w 2711228"/>
                  <a:gd name="connsiteY5220" fmla="*/ 2367816 h 2378784"/>
                  <a:gd name="connsiteX5221" fmla="*/ 355132 w 2711228"/>
                  <a:gd name="connsiteY5221" fmla="*/ 2366973 h 2378784"/>
                  <a:gd name="connsiteX5222" fmla="*/ 355977 w 2711228"/>
                  <a:gd name="connsiteY5222" fmla="*/ 2366129 h 2378784"/>
                  <a:gd name="connsiteX5223" fmla="*/ 359353 w 2711228"/>
                  <a:gd name="connsiteY5223" fmla="*/ 2366129 h 2378784"/>
                  <a:gd name="connsiteX5224" fmla="*/ 361041 w 2711228"/>
                  <a:gd name="connsiteY5224" fmla="*/ 2365285 h 2378784"/>
                  <a:gd name="connsiteX5225" fmla="*/ 364418 w 2711228"/>
                  <a:gd name="connsiteY5225" fmla="*/ 2365285 h 2378784"/>
                  <a:gd name="connsiteX5226" fmla="*/ 366106 w 2711228"/>
                  <a:gd name="connsiteY5226" fmla="*/ 2364441 h 2378784"/>
                  <a:gd name="connsiteX5227" fmla="*/ 371931 w 2711228"/>
                  <a:gd name="connsiteY5227" fmla="*/ 2364441 h 2378784"/>
                  <a:gd name="connsiteX5228" fmla="*/ 373619 w 2711228"/>
                  <a:gd name="connsiteY5228" fmla="*/ 2365285 h 2378784"/>
                  <a:gd name="connsiteX5229" fmla="*/ 377755 w 2711228"/>
                  <a:gd name="connsiteY5229" fmla="*/ 2365285 h 2378784"/>
                  <a:gd name="connsiteX5230" fmla="*/ 379444 w 2711228"/>
                  <a:gd name="connsiteY5230" fmla="*/ 2366129 h 2378784"/>
                  <a:gd name="connsiteX5231" fmla="*/ 381132 w 2711228"/>
                  <a:gd name="connsiteY5231" fmla="*/ 2366973 h 2378784"/>
                  <a:gd name="connsiteX5232" fmla="*/ 383664 w 2711228"/>
                  <a:gd name="connsiteY5232" fmla="*/ 2367816 h 2378784"/>
                  <a:gd name="connsiteX5233" fmla="*/ 385353 w 2711228"/>
                  <a:gd name="connsiteY5233" fmla="*/ 2368660 h 2378784"/>
                  <a:gd name="connsiteX5234" fmla="*/ 387041 w 2711228"/>
                  <a:gd name="connsiteY5234" fmla="*/ 2369504 h 2378784"/>
                  <a:gd name="connsiteX5235" fmla="*/ 388729 w 2711228"/>
                  <a:gd name="connsiteY5235" fmla="*/ 2371191 h 2378784"/>
                  <a:gd name="connsiteX5236" fmla="*/ 391262 w 2711228"/>
                  <a:gd name="connsiteY5236" fmla="*/ 2371191 h 2378784"/>
                  <a:gd name="connsiteX5237" fmla="*/ 392950 w 2711228"/>
                  <a:gd name="connsiteY5237" fmla="*/ 2372035 h 2378784"/>
                  <a:gd name="connsiteX5238" fmla="*/ 396327 w 2711228"/>
                  <a:gd name="connsiteY5238" fmla="*/ 2372035 h 2378784"/>
                  <a:gd name="connsiteX5239" fmla="*/ 398859 w 2711228"/>
                  <a:gd name="connsiteY5239" fmla="*/ 2371191 h 2378784"/>
                  <a:gd name="connsiteX5240" fmla="*/ 400547 w 2711228"/>
                  <a:gd name="connsiteY5240" fmla="*/ 2371191 h 2378784"/>
                  <a:gd name="connsiteX5241" fmla="*/ 402236 w 2711228"/>
                  <a:gd name="connsiteY5241" fmla="*/ 2369504 h 2378784"/>
                  <a:gd name="connsiteX5242" fmla="*/ 403924 w 2711228"/>
                  <a:gd name="connsiteY5242" fmla="*/ 2368660 h 2378784"/>
                  <a:gd name="connsiteX5243" fmla="*/ 406456 w 2711228"/>
                  <a:gd name="connsiteY5243" fmla="*/ 2366973 h 2378784"/>
                  <a:gd name="connsiteX5244" fmla="*/ 408145 w 2711228"/>
                  <a:gd name="connsiteY5244" fmla="*/ 2366129 h 2378784"/>
                  <a:gd name="connsiteX5245" fmla="*/ 408989 w 2711228"/>
                  <a:gd name="connsiteY5245" fmla="*/ 2365285 h 2378784"/>
                  <a:gd name="connsiteX5246" fmla="*/ 409833 w 2711228"/>
                  <a:gd name="connsiteY5246" fmla="*/ 2364441 h 2378784"/>
                  <a:gd name="connsiteX5247" fmla="*/ 411521 w 2711228"/>
                  <a:gd name="connsiteY5247" fmla="*/ 2363598 h 2378784"/>
                  <a:gd name="connsiteX5248" fmla="*/ 414054 w 2711228"/>
                  <a:gd name="connsiteY5248" fmla="*/ 2361910 h 2378784"/>
                  <a:gd name="connsiteX5249" fmla="*/ 415742 w 2711228"/>
                  <a:gd name="connsiteY5249" fmla="*/ 2360222 h 2378784"/>
                  <a:gd name="connsiteX5250" fmla="*/ 417430 w 2711228"/>
                  <a:gd name="connsiteY5250" fmla="*/ 2359379 h 2378784"/>
                  <a:gd name="connsiteX5251" fmla="*/ 419118 w 2711228"/>
                  <a:gd name="connsiteY5251" fmla="*/ 2357691 h 2378784"/>
                  <a:gd name="connsiteX5252" fmla="*/ 421651 w 2711228"/>
                  <a:gd name="connsiteY5252" fmla="*/ 2356004 h 2378784"/>
                  <a:gd name="connsiteX5253" fmla="*/ 423339 w 2711228"/>
                  <a:gd name="connsiteY5253" fmla="*/ 2355160 h 2378784"/>
                  <a:gd name="connsiteX5254" fmla="*/ 425028 w 2711228"/>
                  <a:gd name="connsiteY5254" fmla="*/ 2353473 h 2378784"/>
                  <a:gd name="connsiteX5255" fmla="*/ 425872 w 2711228"/>
                  <a:gd name="connsiteY5255" fmla="*/ 2353473 h 2378784"/>
                  <a:gd name="connsiteX5256" fmla="*/ 426716 w 2711228"/>
                  <a:gd name="connsiteY5256" fmla="*/ 2352629 h 2378784"/>
                  <a:gd name="connsiteX5257" fmla="*/ 429248 w 2711228"/>
                  <a:gd name="connsiteY5257" fmla="*/ 2350941 h 2378784"/>
                  <a:gd name="connsiteX5258" fmla="*/ 430937 w 2711228"/>
                  <a:gd name="connsiteY5258" fmla="*/ 2350098 h 2378784"/>
                  <a:gd name="connsiteX5259" fmla="*/ 432625 w 2711228"/>
                  <a:gd name="connsiteY5259" fmla="*/ 2349254 h 2378784"/>
                  <a:gd name="connsiteX5260" fmla="*/ 434313 w 2711228"/>
                  <a:gd name="connsiteY5260" fmla="*/ 2348410 h 2378784"/>
                  <a:gd name="connsiteX5261" fmla="*/ 435157 w 2711228"/>
                  <a:gd name="connsiteY5261" fmla="*/ 2348410 h 2378784"/>
                  <a:gd name="connsiteX5262" fmla="*/ 436001 w 2711228"/>
                  <a:gd name="connsiteY5262" fmla="*/ 2347566 h 2378784"/>
                  <a:gd name="connsiteX5263" fmla="*/ 436846 w 2711228"/>
                  <a:gd name="connsiteY5263" fmla="*/ 2347566 h 2378784"/>
                  <a:gd name="connsiteX5264" fmla="*/ 438534 w 2711228"/>
                  <a:gd name="connsiteY5264" fmla="*/ 2346723 h 2378784"/>
                  <a:gd name="connsiteX5265" fmla="*/ 440222 w 2711228"/>
                  <a:gd name="connsiteY5265" fmla="*/ 2345879 h 2378784"/>
                  <a:gd name="connsiteX5266" fmla="*/ 441911 w 2711228"/>
                  <a:gd name="connsiteY5266" fmla="*/ 2345035 h 2378784"/>
                  <a:gd name="connsiteX5267" fmla="*/ 443599 w 2711228"/>
                  <a:gd name="connsiteY5267" fmla="*/ 2344191 h 2378784"/>
                  <a:gd name="connsiteX5268" fmla="*/ 444443 w 2711228"/>
                  <a:gd name="connsiteY5268" fmla="*/ 2344191 h 2378784"/>
                  <a:gd name="connsiteX5269" fmla="*/ 446131 w 2711228"/>
                  <a:gd name="connsiteY5269" fmla="*/ 2343347 h 2378784"/>
                  <a:gd name="connsiteX5270" fmla="*/ 447820 w 2711228"/>
                  <a:gd name="connsiteY5270" fmla="*/ 2342504 h 2378784"/>
                  <a:gd name="connsiteX5271" fmla="*/ 449508 w 2711228"/>
                  <a:gd name="connsiteY5271" fmla="*/ 2341660 h 2378784"/>
                  <a:gd name="connsiteX5272" fmla="*/ 452040 w 2711228"/>
                  <a:gd name="connsiteY5272" fmla="*/ 2340816 h 2378784"/>
                  <a:gd name="connsiteX5273" fmla="*/ 452884 w 2711228"/>
                  <a:gd name="connsiteY5273" fmla="*/ 2339972 h 2378784"/>
                  <a:gd name="connsiteX5274" fmla="*/ 453729 w 2711228"/>
                  <a:gd name="connsiteY5274" fmla="*/ 2339972 h 2378784"/>
                  <a:gd name="connsiteX5275" fmla="*/ 455417 w 2711228"/>
                  <a:gd name="connsiteY5275" fmla="*/ 2339129 h 2378784"/>
                  <a:gd name="connsiteX5276" fmla="*/ 457105 w 2711228"/>
                  <a:gd name="connsiteY5276" fmla="*/ 2338285 h 2378784"/>
                  <a:gd name="connsiteX5277" fmla="*/ 458793 w 2711228"/>
                  <a:gd name="connsiteY5277" fmla="*/ 2337441 h 2378784"/>
                  <a:gd name="connsiteX5278" fmla="*/ 459638 w 2711228"/>
                  <a:gd name="connsiteY5278" fmla="*/ 2337441 h 2378784"/>
                  <a:gd name="connsiteX5279" fmla="*/ 461326 w 2711228"/>
                  <a:gd name="connsiteY5279" fmla="*/ 2336598 h 2378784"/>
                  <a:gd name="connsiteX5280" fmla="*/ 462170 w 2711228"/>
                  <a:gd name="connsiteY5280" fmla="*/ 2336598 h 2378784"/>
                  <a:gd name="connsiteX5281" fmla="*/ 463014 w 2711228"/>
                  <a:gd name="connsiteY5281" fmla="*/ 2335754 h 2378784"/>
                  <a:gd name="connsiteX5282" fmla="*/ 464703 w 2711228"/>
                  <a:gd name="connsiteY5282" fmla="*/ 2334910 h 2378784"/>
                  <a:gd name="connsiteX5283" fmla="*/ 466391 w 2711228"/>
                  <a:gd name="connsiteY5283" fmla="*/ 2334910 h 2378784"/>
                  <a:gd name="connsiteX5284" fmla="*/ 467235 w 2711228"/>
                  <a:gd name="connsiteY5284" fmla="*/ 2334066 h 2378784"/>
                  <a:gd name="connsiteX5285" fmla="*/ 468923 w 2711228"/>
                  <a:gd name="connsiteY5285" fmla="*/ 2333223 h 2378784"/>
                  <a:gd name="connsiteX5286" fmla="*/ 470611 w 2711228"/>
                  <a:gd name="connsiteY5286" fmla="*/ 2332379 h 2378784"/>
                  <a:gd name="connsiteX5287" fmla="*/ 472300 w 2711228"/>
                  <a:gd name="connsiteY5287" fmla="*/ 2330691 h 2378784"/>
                  <a:gd name="connsiteX5288" fmla="*/ 473988 w 2711228"/>
                  <a:gd name="connsiteY5288" fmla="*/ 2329848 h 2378784"/>
                  <a:gd name="connsiteX5289" fmla="*/ 473988 w 2711228"/>
                  <a:gd name="connsiteY5289" fmla="*/ 2329004 h 2378784"/>
                  <a:gd name="connsiteX5290" fmla="*/ 475676 w 2711228"/>
                  <a:gd name="connsiteY5290" fmla="*/ 2327316 h 2378784"/>
                  <a:gd name="connsiteX5291" fmla="*/ 476521 w 2711228"/>
                  <a:gd name="connsiteY5291" fmla="*/ 2325629 h 2378784"/>
                  <a:gd name="connsiteX5292" fmla="*/ 477365 w 2711228"/>
                  <a:gd name="connsiteY5292" fmla="*/ 2323941 h 2378784"/>
                  <a:gd name="connsiteX5293" fmla="*/ 478209 w 2711228"/>
                  <a:gd name="connsiteY5293" fmla="*/ 2321410 h 2378784"/>
                  <a:gd name="connsiteX5294" fmla="*/ 479053 w 2711228"/>
                  <a:gd name="connsiteY5294" fmla="*/ 2319723 h 2378784"/>
                  <a:gd name="connsiteX5295" fmla="*/ 479053 w 2711228"/>
                  <a:gd name="connsiteY5295" fmla="*/ 2318035 h 2378784"/>
                  <a:gd name="connsiteX5296" fmla="*/ 479897 w 2711228"/>
                  <a:gd name="connsiteY5296" fmla="*/ 2316348 h 2378784"/>
                  <a:gd name="connsiteX5297" fmla="*/ 479897 w 2711228"/>
                  <a:gd name="connsiteY5297" fmla="*/ 2312129 h 2378784"/>
                  <a:gd name="connsiteX5298" fmla="*/ 479053 w 2711228"/>
                  <a:gd name="connsiteY5298" fmla="*/ 2310441 h 2378784"/>
                  <a:gd name="connsiteX5299" fmla="*/ 479053 w 2711228"/>
                  <a:gd name="connsiteY5299" fmla="*/ 2298713 h 2378784"/>
                  <a:gd name="connsiteX5300" fmla="*/ 479897 w 2711228"/>
                  <a:gd name="connsiteY5300" fmla="*/ 2297026 h 2378784"/>
                  <a:gd name="connsiteX5301" fmla="*/ 479897 w 2711228"/>
                  <a:gd name="connsiteY5301" fmla="*/ 2291204 h 2378784"/>
                  <a:gd name="connsiteX5302" fmla="*/ 480741 w 2711228"/>
                  <a:gd name="connsiteY5302" fmla="*/ 2289516 h 2378784"/>
                  <a:gd name="connsiteX5303" fmla="*/ 480741 w 2711228"/>
                  <a:gd name="connsiteY5303" fmla="*/ 2287829 h 2378784"/>
                  <a:gd name="connsiteX5304" fmla="*/ 481585 w 2711228"/>
                  <a:gd name="connsiteY5304" fmla="*/ 2286141 h 2378784"/>
                  <a:gd name="connsiteX5305" fmla="*/ 481585 w 2711228"/>
                  <a:gd name="connsiteY5305" fmla="*/ 2283610 h 2378784"/>
                  <a:gd name="connsiteX5306" fmla="*/ 482429 w 2711228"/>
                  <a:gd name="connsiteY5306" fmla="*/ 2281922 h 2378784"/>
                  <a:gd name="connsiteX5307" fmla="*/ 482429 w 2711228"/>
                  <a:gd name="connsiteY5307" fmla="*/ 2280235 h 2378784"/>
                  <a:gd name="connsiteX5308" fmla="*/ 483274 w 2711228"/>
                  <a:gd name="connsiteY5308" fmla="*/ 2278547 h 2378784"/>
                  <a:gd name="connsiteX5309" fmla="*/ 483274 w 2711228"/>
                  <a:gd name="connsiteY5309" fmla="*/ 2276016 h 2378784"/>
                  <a:gd name="connsiteX5310" fmla="*/ 484118 w 2711228"/>
                  <a:gd name="connsiteY5310" fmla="*/ 2274329 h 2378784"/>
                  <a:gd name="connsiteX5311" fmla="*/ 484962 w 2711228"/>
                  <a:gd name="connsiteY5311" fmla="*/ 2272641 h 2378784"/>
                  <a:gd name="connsiteX5312" fmla="*/ 485806 w 2711228"/>
                  <a:gd name="connsiteY5312" fmla="*/ 2270954 h 2378784"/>
                  <a:gd name="connsiteX5313" fmla="*/ 486650 w 2711228"/>
                  <a:gd name="connsiteY5313" fmla="*/ 2268423 h 2378784"/>
                  <a:gd name="connsiteX5314" fmla="*/ 487494 w 2711228"/>
                  <a:gd name="connsiteY5314" fmla="*/ 2266735 h 2378784"/>
                  <a:gd name="connsiteX5315" fmla="*/ 488339 w 2711228"/>
                  <a:gd name="connsiteY5315" fmla="*/ 2265047 h 2378784"/>
                  <a:gd name="connsiteX5316" fmla="*/ 489183 w 2711228"/>
                  <a:gd name="connsiteY5316" fmla="*/ 2263360 h 2378784"/>
                  <a:gd name="connsiteX5317" fmla="*/ 490027 w 2711228"/>
                  <a:gd name="connsiteY5317" fmla="*/ 2260829 h 2378784"/>
                  <a:gd name="connsiteX5318" fmla="*/ 490871 w 2711228"/>
                  <a:gd name="connsiteY5318" fmla="*/ 2259141 h 2378784"/>
                  <a:gd name="connsiteX5319" fmla="*/ 492559 w 2711228"/>
                  <a:gd name="connsiteY5319" fmla="*/ 2257454 h 2378784"/>
                  <a:gd name="connsiteX5320" fmla="*/ 493403 w 2711228"/>
                  <a:gd name="connsiteY5320" fmla="*/ 2255766 h 2378784"/>
                  <a:gd name="connsiteX5321" fmla="*/ 494248 w 2711228"/>
                  <a:gd name="connsiteY5321" fmla="*/ 2253235 h 2378784"/>
                  <a:gd name="connsiteX5322" fmla="*/ 495092 w 2711228"/>
                  <a:gd name="connsiteY5322" fmla="*/ 2252391 h 2378784"/>
                  <a:gd name="connsiteX5323" fmla="*/ 495936 w 2711228"/>
                  <a:gd name="connsiteY5323" fmla="*/ 2251548 h 2378784"/>
                  <a:gd name="connsiteX5324" fmla="*/ 496780 w 2711228"/>
                  <a:gd name="connsiteY5324" fmla="*/ 2250704 h 2378784"/>
                  <a:gd name="connsiteX5325" fmla="*/ 496780 w 2711228"/>
                  <a:gd name="connsiteY5325" fmla="*/ 2249860 h 2378784"/>
                  <a:gd name="connsiteX5326" fmla="*/ 498468 w 2711228"/>
                  <a:gd name="connsiteY5326" fmla="*/ 2248172 h 2378784"/>
                  <a:gd name="connsiteX5327" fmla="*/ 499312 w 2711228"/>
                  <a:gd name="connsiteY5327" fmla="*/ 2245641 h 2378784"/>
                  <a:gd name="connsiteX5328" fmla="*/ 501001 w 2711228"/>
                  <a:gd name="connsiteY5328" fmla="*/ 2243954 h 2378784"/>
                  <a:gd name="connsiteX5329" fmla="*/ 501845 w 2711228"/>
                  <a:gd name="connsiteY5329" fmla="*/ 2242266 h 2378784"/>
                  <a:gd name="connsiteX5330" fmla="*/ 502689 w 2711228"/>
                  <a:gd name="connsiteY5330" fmla="*/ 2240579 h 2378784"/>
                  <a:gd name="connsiteX5331" fmla="*/ 504377 w 2711228"/>
                  <a:gd name="connsiteY5331" fmla="*/ 2238048 h 2378784"/>
                  <a:gd name="connsiteX5332" fmla="*/ 505221 w 2711228"/>
                  <a:gd name="connsiteY5332" fmla="*/ 2236360 h 2378784"/>
                  <a:gd name="connsiteX5333" fmla="*/ 506066 w 2711228"/>
                  <a:gd name="connsiteY5333" fmla="*/ 2234673 h 2378784"/>
                  <a:gd name="connsiteX5334" fmla="*/ 506910 w 2711228"/>
                  <a:gd name="connsiteY5334" fmla="*/ 2232985 h 2378784"/>
                  <a:gd name="connsiteX5335" fmla="*/ 508598 w 2711228"/>
                  <a:gd name="connsiteY5335" fmla="*/ 2230454 h 2378784"/>
                  <a:gd name="connsiteX5336" fmla="*/ 509442 w 2711228"/>
                  <a:gd name="connsiteY5336" fmla="*/ 2228766 h 2378784"/>
                  <a:gd name="connsiteX5337" fmla="*/ 511131 w 2711228"/>
                  <a:gd name="connsiteY5337" fmla="*/ 2227079 h 2378784"/>
                  <a:gd name="connsiteX5338" fmla="*/ 511975 w 2711228"/>
                  <a:gd name="connsiteY5338" fmla="*/ 2225391 h 2378784"/>
                  <a:gd name="connsiteX5339" fmla="*/ 513663 w 2711228"/>
                  <a:gd name="connsiteY5339" fmla="*/ 2222860 h 2378784"/>
                  <a:gd name="connsiteX5340" fmla="*/ 515351 w 2711228"/>
                  <a:gd name="connsiteY5340" fmla="*/ 2221173 h 2378784"/>
                  <a:gd name="connsiteX5341" fmla="*/ 517039 w 2711228"/>
                  <a:gd name="connsiteY5341" fmla="*/ 2219485 h 2378784"/>
                  <a:gd name="connsiteX5342" fmla="*/ 518728 w 2711228"/>
                  <a:gd name="connsiteY5342" fmla="*/ 2217798 h 2378784"/>
                  <a:gd name="connsiteX5343" fmla="*/ 520416 w 2711228"/>
                  <a:gd name="connsiteY5343" fmla="*/ 2215266 h 2378784"/>
                  <a:gd name="connsiteX5344" fmla="*/ 522104 w 2711228"/>
                  <a:gd name="connsiteY5344" fmla="*/ 2213579 h 2378784"/>
                  <a:gd name="connsiteX5345" fmla="*/ 523793 w 2711228"/>
                  <a:gd name="connsiteY5345" fmla="*/ 2211891 h 2378784"/>
                  <a:gd name="connsiteX5346" fmla="*/ 525481 w 2711228"/>
                  <a:gd name="connsiteY5346" fmla="*/ 2210204 h 2378784"/>
                  <a:gd name="connsiteX5347" fmla="*/ 526325 w 2711228"/>
                  <a:gd name="connsiteY5347" fmla="*/ 2207673 h 2378784"/>
                  <a:gd name="connsiteX5348" fmla="*/ 527169 w 2711228"/>
                  <a:gd name="connsiteY5348" fmla="*/ 2205985 h 2378784"/>
                  <a:gd name="connsiteX5349" fmla="*/ 528014 w 2711228"/>
                  <a:gd name="connsiteY5349" fmla="*/ 2204298 h 2378784"/>
                  <a:gd name="connsiteX5350" fmla="*/ 528857 w 2711228"/>
                  <a:gd name="connsiteY5350" fmla="*/ 2202610 h 2378784"/>
                  <a:gd name="connsiteX5351" fmla="*/ 529702 w 2711228"/>
                  <a:gd name="connsiteY5351" fmla="*/ 2200923 h 2378784"/>
                  <a:gd name="connsiteX5352" fmla="*/ 529702 w 2711228"/>
                  <a:gd name="connsiteY5352" fmla="*/ 2200079 h 2378784"/>
                  <a:gd name="connsiteX5353" fmla="*/ 530546 w 2711228"/>
                  <a:gd name="connsiteY5353" fmla="*/ 2198391 h 2378784"/>
                  <a:gd name="connsiteX5354" fmla="*/ 531390 w 2711228"/>
                  <a:gd name="connsiteY5354" fmla="*/ 2196704 h 2378784"/>
                  <a:gd name="connsiteX5355" fmla="*/ 533078 w 2711228"/>
                  <a:gd name="connsiteY5355" fmla="*/ 2194172 h 2378784"/>
                  <a:gd name="connsiteX5356" fmla="*/ 535611 w 2711228"/>
                  <a:gd name="connsiteY5356" fmla="*/ 2193329 h 2378784"/>
                  <a:gd name="connsiteX5357" fmla="*/ 537299 w 2711228"/>
                  <a:gd name="connsiteY5357" fmla="*/ 2191641 h 2378784"/>
                  <a:gd name="connsiteX5358" fmla="*/ 538987 w 2711228"/>
                  <a:gd name="connsiteY5358" fmla="*/ 2191641 h 2378784"/>
                  <a:gd name="connsiteX5359" fmla="*/ 540676 w 2711228"/>
                  <a:gd name="connsiteY5359" fmla="*/ 2190797 h 2378784"/>
                  <a:gd name="connsiteX5360" fmla="*/ 544896 w 2711228"/>
                  <a:gd name="connsiteY5360" fmla="*/ 2190797 h 2378784"/>
                  <a:gd name="connsiteX5361" fmla="*/ 546585 w 2711228"/>
                  <a:gd name="connsiteY5361" fmla="*/ 2191641 h 2378784"/>
                  <a:gd name="connsiteX5362" fmla="*/ 548273 w 2711228"/>
                  <a:gd name="connsiteY5362" fmla="*/ 2192485 h 2378784"/>
                  <a:gd name="connsiteX5363" fmla="*/ 549961 w 2711228"/>
                  <a:gd name="connsiteY5363" fmla="*/ 2193329 h 2378784"/>
                  <a:gd name="connsiteX5364" fmla="*/ 550805 w 2711228"/>
                  <a:gd name="connsiteY5364" fmla="*/ 2193329 h 2378784"/>
                  <a:gd name="connsiteX5365" fmla="*/ 551650 w 2711228"/>
                  <a:gd name="connsiteY5365" fmla="*/ 2195016 h 2378784"/>
                  <a:gd name="connsiteX5366" fmla="*/ 553338 w 2711228"/>
                  <a:gd name="connsiteY5366" fmla="*/ 2196704 h 2378784"/>
                  <a:gd name="connsiteX5367" fmla="*/ 554182 w 2711228"/>
                  <a:gd name="connsiteY5367" fmla="*/ 2198391 h 2378784"/>
                  <a:gd name="connsiteX5368" fmla="*/ 555026 w 2711228"/>
                  <a:gd name="connsiteY5368" fmla="*/ 2199235 h 2378784"/>
                  <a:gd name="connsiteX5369" fmla="*/ 555870 w 2711228"/>
                  <a:gd name="connsiteY5369" fmla="*/ 2200079 h 2378784"/>
                  <a:gd name="connsiteX5370" fmla="*/ 555870 w 2711228"/>
                  <a:gd name="connsiteY5370" fmla="*/ 2201766 h 2378784"/>
                  <a:gd name="connsiteX5371" fmla="*/ 556714 w 2711228"/>
                  <a:gd name="connsiteY5371" fmla="*/ 2202610 h 2378784"/>
                  <a:gd name="connsiteX5372" fmla="*/ 557559 w 2711228"/>
                  <a:gd name="connsiteY5372" fmla="*/ 2204298 h 2378784"/>
                  <a:gd name="connsiteX5373" fmla="*/ 559247 w 2711228"/>
                  <a:gd name="connsiteY5373" fmla="*/ 2205985 h 2378784"/>
                  <a:gd name="connsiteX5374" fmla="*/ 560091 w 2711228"/>
                  <a:gd name="connsiteY5374" fmla="*/ 2207673 h 2378784"/>
                  <a:gd name="connsiteX5375" fmla="*/ 560935 w 2711228"/>
                  <a:gd name="connsiteY5375" fmla="*/ 2207673 h 2378784"/>
                  <a:gd name="connsiteX5376" fmla="*/ 561779 w 2711228"/>
                  <a:gd name="connsiteY5376" fmla="*/ 2209360 h 2378784"/>
                  <a:gd name="connsiteX5377" fmla="*/ 563468 w 2711228"/>
                  <a:gd name="connsiteY5377" fmla="*/ 2211047 h 2378784"/>
                  <a:gd name="connsiteX5378" fmla="*/ 566000 w 2711228"/>
                  <a:gd name="connsiteY5378" fmla="*/ 2212735 h 2378784"/>
                  <a:gd name="connsiteX5379" fmla="*/ 567688 w 2711228"/>
                  <a:gd name="connsiteY5379" fmla="*/ 2213579 h 2378784"/>
                  <a:gd name="connsiteX5380" fmla="*/ 569377 w 2711228"/>
                  <a:gd name="connsiteY5380" fmla="*/ 2214422 h 2378784"/>
                  <a:gd name="connsiteX5381" fmla="*/ 571065 w 2711228"/>
                  <a:gd name="connsiteY5381" fmla="*/ 2215266 h 2378784"/>
                  <a:gd name="connsiteX5382" fmla="*/ 573597 w 2711228"/>
                  <a:gd name="connsiteY5382" fmla="*/ 2216110 h 2378784"/>
                  <a:gd name="connsiteX5383" fmla="*/ 574442 w 2711228"/>
                  <a:gd name="connsiteY5383" fmla="*/ 2216954 h 2378784"/>
                  <a:gd name="connsiteX5384" fmla="*/ 576974 w 2711228"/>
                  <a:gd name="connsiteY5384" fmla="*/ 2216954 h 2378784"/>
                  <a:gd name="connsiteX5385" fmla="*/ 578662 w 2711228"/>
                  <a:gd name="connsiteY5385" fmla="*/ 2217798 h 2378784"/>
                  <a:gd name="connsiteX5386" fmla="*/ 584487 w 2711228"/>
                  <a:gd name="connsiteY5386" fmla="*/ 2217798 h 2378784"/>
                  <a:gd name="connsiteX5387" fmla="*/ 586175 w 2711228"/>
                  <a:gd name="connsiteY5387" fmla="*/ 2218641 h 2378784"/>
                  <a:gd name="connsiteX5388" fmla="*/ 593688 w 2711228"/>
                  <a:gd name="connsiteY5388" fmla="*/ 2218641 h 2378784"/>
                  <a:gd name="connsiteX5389" fmla="*/ 596220 w 2711228"/>
                  <a:gd name="connsiteY5389" fmla="*/ 2217798 h 2378784"/>
                  <a:gd name="connsiteX5390" fmla="*/ 601201 w 2711228"/>
                  <a:gd name="connsiteY5390" fmla="*/ 2217798 h 2378784"/>
                  <a:gd name="connsiteX5391" fmla="*/ 603733 w 2711228"/>
                  <a:gd name="connsiteY5391" fmla="*/ 2216954 h 2378784"/>
                  <a:gd name="connsiteX5392" fmla="*/ 607110 w 2711228"/>
                  <a:gd name="connsiteY5392" fmla="*/ 2216954 h 2378784"/>
                  <a:gd name="connsiteX5393" fmla="*/ 608798 w 2711228"/>
                  <a:gd name="connsiteY5393" fmla="*/ 2216110 h 2378784"/>
                  <a:gd name="connsiteX5394" fmla="*/ 611331 w 2711228"/>
                  <a:gd name="connsiteY5394" fmla="*/ 2216110 h 2378784"/>
                  <a:gd name="connsiteX5395" fmla="*/ 613019 w 2711228"/>
                  <a:gd name="connsiteY5395" fmla="*/ 2215266 h 2378784"/>
                  <a:gd name="connsiteX5396" fmla="*/ 614707 w 2711228"/>
                  <a:gd name="connsiteY5396" fmla="*/ 2215266 h 2378784"/>
                  <a:gd name="connsiteX5397" fmla="*/ 616396 w 2711228"/>
                  <a:gd name="connsiteY5397" fmla="*/ 2214422 h 2378784"/>
                  <a:gd name="connsiteX5398" fmla="*/ 618928 w 2711228"/>
                  <a:gd name="connsiteY5398" fmla="*/ 2213579 h 2378784"/>
                  <a:gd name="connsiteX5399" fmla="*/ 619772 w 2711228"/>
                  <a:gd name="connsiteY5399" fmla="*/ 2213579 h 2378784"/>
                  <a:gd name="connsiteX5400" fmla="*/ 620616 w 2711228"/>
                  <a:gd name="connsiteY5400" fmla="*/ 2212735 h 2378784"/>
                  <a:gd name="connsiteX5401" fmla="*/ 622304 w 2711228"/>
                  <a:gd name="connsiteY5401" fmla="*/ 2211891 h 2378784"/>
                  <a:gd name="connsiteX5402" fmla="*/ 623993 w 2711228"/>
                  <a:gd name="connsiteY5402" fmla="*/ 2211047 h 2378784"/>
                  <a:gd name="connsiteX5403" fmla="*/ 626525 w 2711228"/>
                  <a:gd name="connsiteY5403" fmla="*/ 2209360 h 2378784"/>
                  <a:gd name="connsiteX5404" fmla="*/ 628214 w 2711228"/>
                  <a:gd name="connsiteY5404" fmla="*/ 2207673 h 2378784"/>
                  <a:gd name="connsiteX5405" fmla="*/ 629058 w 2711228"/>
                  <a:gd name="connsiteY5405" fmla="*/ 2205985 h 2378784"/>
                  <a:gd name="connsiteX5406" fmla="*/ 630746 w 2711228"/>
                  <a:gd name="connsiteY5406" fmla="*/ 2204298 h 2378784"/>
                  <a:gd name="connsiteX5407" fmla="*/ 631590 w 2711228"/>
                  <a:gd name="connsiteY5407" fmla="*/ 2202610 h 2378784"/>
                  <a:gd name="connsiteX5408" fmla="*/ 632434 w 2711228"/>
                  <a:gd name="connsiteY5408" fmla="*/ 2200079 h 2378784"/>
                  <a:gd name="connsiteX5409" fmla="*/ 633279 w 2711228"/>
                  <a:gd name="connsiteY5409" fmla="*/ 2198391 h 2378784"/>
                  <a:gd name="connsiteX5410" fmla="*/ 633279 w 2711228"/>
                  <a:gd name="connsiteY5410" fmla="*/ 2196704 h 2378784"/>
                  <a:gd name="connsiteX5411" fmla="*/ 634122 w 2711228"/>
                  <a:gd name="connsiteY5411" fmla="*/ 2195016 h 2378784"/>
                  <a:gd name="connsiteX5412" fmla="*/ 634122 w 2711228"/>
                  <a:gd name="connsiteY5412" fmla="*/ 2190797 h 2378784"/>
                  <a:gd name="connsiteX5413" fmla="*/ 634967 w 2711228"/>
                  <a:gd name="connsiteY5413" fmla="*/ 2189110 h 2378784"/>
                  <a:gd name="connsiteX5414" fmla="*/ 634967 w 2711228"/>
                  <a:gd name="connsiteY5414" fmla="*/ 2187423 h 2378784"/>
                  <a:gd name="connsiteX5415" fmla="*/ 635811 w 2711228"/>
                  <a:gd name="connsiteY5415" fmla="*/ 2184891 h 2378784"/>
                  <a:gd name="connsiteX5416" fmla="*/ 636655 w 2711228"/>
                  <a:gd name="connsiteY5416" fmla="*/ 2183204 h 2378784"/>
                  <a:gd name="connsiteX5417" fmla="*/ 638343 w 2711228"/>
                  <a:gd name="connsiteY5417" fmla="*/ 2181516 h 2378784"/>
                  <a:gd name="connsiteX5418" fmla="*/ 639187 w 2711228"/>
                  <a:gd name="connsiteY5418" fmla="*/ 2179829 h 2378784"/>
                  <a:gd name="connsiteX5419" fmla="*/ 641720 w 2711228"/>
                  <a:gd name="connsiteY5419" fmla="*/ 2177297 h 2378784"/>
                  <a:gd name="connsiteX5420" fmla="*/ 643408 w 2711228"/>
                  <a:gd name="connsiteY5420" fmla="*/ 2176454 h 2378784"/>
                  <a:gd name="connsiteX5421" fmla="*/ 645097 w 2711228"/>
                  <a:gd name="connsiteY5421" fmla="*/ 2175610 h 2378784"/>
                  <a:gd name="connsiteX5422" fmla="*/ 646785 w 2711228"/>
                  <a:gd name="connsiteY5422" fmla="*/ 2174766 h 2378784"/>
                  <a:gd name="connsiteX5423" fmla="*/ 649317 w 2711228"/>
                  <a:gd name="connsiteY5423" fmla="*/ 2173922 h 2378784"/>
                  <a:gd name="connsiteX5424" fmla="*/ 658518 w 2711228"/>
                  <a:gd name="connsiteY5424" fmla="*/ 2173922 h 2378784"/>
                  <a:gd name="connsiteX5425" fmla="*/ 660207 w 2711228"/>
                  <a:gd name="connsiteY5425" fmla="*/ 2174766 h 2378784"/>
                  <a:gd name="connsiteX5426" fmla="*/ 661895 w 2711228"/>
                  <a:gd name="connsiteY5426" fmla="*/ 2175610 h 2378784"/>
                  <a:gd name="connsiteX5427" fmla="*/ 664428 w 2711228"/>
                  <a:gd name="connsiteY5427" fmla="*/ 2176454 h 2378784"/>
                  <a:gd name="connsiteX5428" fmla="*/ 666116 w 2711228"/>
                  <a:gd name="connsiteY5428" fmla="*/ 2177297 h 2378784"/>
                  <a:gd name="connsiteX5429" fmla="*/ 668648 w 2711228"/>
                  <a:gd name="connsiteY5429" fmla="*/ 2179829 h 2378784"/>
                  <a:gd name="connsiteX5430" fmla="*/ 670336 w 2711228"/>
                  <a:gd name="connsiteY5430" fmla="*/ 2181516 h 2378784"/>
                  <a:gd name="connsiteX5431" fmla="*/ 672025 w 2711228"/>
                  <a:gd name="connsiteY5431" fmla="*/ 2183204 h 2378784"/>
                  <a:gd name="connsiteX5432" fmla="*/ 673713 w 2711228"/>
                  <a:gd name="connsiteY5432" fmla="*/ 2184891 h 2378784"/>
                  <a:gd name="connsiteX5433" fmla="*/ 676246 w 2711228"/>
                  <a:gd name="connsiteY5433" fmla="*/ 2189110 h 2378784"/>
                  <a:gd name="connsiteX5434" fmla="*/ 677090 w 2711228"/>
                  <a:gd name="connsiteY5434" fmla="*/ 2190797 h 2378784"/>
                  <a:gd name="connsiteX5435" fmla="*/ 678778 w 2711228"/>
                  <a:gd name="connsiteY5435" fmla="*/ 2192485 h 2378784"/>
                  <a:gd name="connsiteX5436" fmla="*/ 680466 w 2711228"/>
                  <a:gd name="connsiteY5436" fmla="*/ 2195016 h 2378784"/>
                  <a:gd name="connsiteX5437" fmla="*/ 681310 w 2711228"/>
                  <a:gd name="connsiteY5437" fmla="*/ 2195016 h 2378784"/>
                  <a:gd name="connsiteX5438" fmla="*/ 682999 w 2711228"/>
                  <a:gd name="connsiteY5438" fmla="*/ 2196704 h 2378784"/>
                  <a:gd name="connsiteX5439" fmla="*/ 683843 w 2711228"/>
                  <a:gd name="connsiteY5439" fmla="*/ 2196704 h 2378784"/>
                  <a:gd name="connsiteX5440" fmla="*/ 684687 w 2711228"/>
                  <a:gd name="connsiteY5440" fmla="*/ 2197547 h 2378784"/>
                  <a:gd name="connsiteX5441" fmla="*/ 687219 w 2711228"/>
                  <a:gd name="connsiteY5441" fmla="*/ 2198391 h 2378784"/>
                  <a:gd name="connsiteX5442" fmla="*/ 688908 w 2711228"/>
                  <a:gd name="connsiteY5442" fmla="*/ 2198391 h 2378784"/>
                  <a:gd name="connsiteX5443" fmla="*/ 690596 w 2711228"/>
                  <a:gd name="connsiteY5443" fmla="*/ 2199235 h 2378784"/>
                  <a:gd name="connsiteX5444" fmla="*/ 698109 w 2711228"/>
                  <a:gd name="connsiteY5444" fmla="*/ 2199235 h 2378784"/>
                  <a:gd name="connsiteX5445" fmla="*/ 699797 w 2711228"/>
                  <a:gd name="connsiteY5445" fmla="*/ 2200079 h 2378784"/>
                  <a:gd name="connsiteX5446" fmla="*/ 702330 w 2711228"/>
                  <a:gd name="connsiteY5446" fmla="*/ 2200923 h 2378784"/>
                  <a:gd name="connsiteX5447" fmla="*/ 704018 w 2711228"/>
                  <a:gd name="connsiteY5447" fmla="*/ 2201766 h 2378784"/>
                  <a:gd name="connsiteX5448" fmla="*/ 705706 w 2711228"/>
                  <a:gd name="connsiteY5448" fmla="*/ 2202610 h 2378784"/>
                  <a:gd name="connsiteX5449" fmla="*/ 707395 w 2711228"/>
                  <a:gd name="connsiteY5449" fmla="*/ 2203454 h 2378784"/>
                  <a:gd name="connsiteX5450" fmla="*/ 709927 w 2711228"/>
                  <a:gd name="connsiteY5450" fmla="*/ 2203454 h 2378784"/>
                  <a:gd name="connsiteX5451" fmla="*/ 711615 w 2711228"/>
                  <a:gd name="connsiteY5451" fmla="*/ 2204298 h 2378784"/>
                  <a:gd name="connsiteX5452" fmla="*/ 714992 w 2711228"/>
                  <a:gd name="connsiteY5452" fmla="*/ 2204298 h 2378784"/>
                  <a:gd name="connsiteX5453" fmla="*/ 717524 w 2711228"/>
                  <a:gd name="connsiteY5453" fmla="*/ 2203454 h 2378784"/>
                  <a:gd name="connsiteX5454" fmla="*/ 719213 w 2711228"/>
                  <a:gd name="connsiteY5454" fmla="*/ 2202610 h 2378784"/>
                  <a:gd name="connsiteX5455" fmla="*/ 720901 w 2711228"/>
                  <a:gd name="connsiteY5455" fmla="*/ 2201766 h 2378784"/>
                  <a:gd name="connsiteX5456" fmla="*/ 722589 w 2711228"/>
                  <a:gd name="connsiteY5456" fmla="*/ 2200079 h 2378784"/>
                  <a:gd name="connsiteX5457" fmla="*/ 724277 w 2711228"/>
                  <a:gd name="connsiteY5457" fmla="*/ 2198391 h 2378784"/>
                  <a:gd name="connsiteX5458" fmla="*/ 725121 w 2711228"/>
                  <a:gd name="connsiteY5458" fmla="*/ 2196704 h 2378784"/>
                  <a:gd name="connsiteX5459" fmla="*/ 725966 w 2711228"/>
                  <a:gd name="connsiteY5459" fmla="*/ 2195016 h 2378784"/>
                  <a:gd name="connsiteX5460" fmla="*/ 726810 w 2711228"/>
                  <a:gd name="connsiteY5460" fmla="*/ 2192485 h 2378784"/>
                  <a:gd name="connsiteX5461" fmla="*/ 727654 w 2711228"/>
                  <a:gd name="connsiteY5461" fmla="*/ 2190797 h 2378784"/>
                  <a:gd name="connsiteX5462" fmla="*/ 727654 w 2711228"/>
                  <a:gd name="connsiteY5462" fmla="*/ 2189110 h 2378784"/>
                  <a:gd name="connsiteX5463" fmla="*/ 728498 w 2711228"/>
                  <a:gd name="connsiteY5463" fmla="*/ 2189110 h 2378784"/>
                  <a:gd name="connsiteX5464" fmla="*/ 728498 w 2711228"/>
                  <a:gd name="connsiteY5464" fmla="*/ 2187423 h 2378784"/>
                  <a:gd name="connsiteX5465" fmla="*/ 729342 w 2711228"/>
                  <a:gd name="connsiteY5465" fmla="*/ 2187423 h 2378784"/>
                  <a:gd name="connsiteX5466" fmla="*/ 729342 w 2711228"/>
                  <a:gd name="connsiteY5466" fmla="*/ 2185735 h 2378784"/>
                  <a:gd name="connsiteX5467" fmla="*/ 730186 w 2711228"/>
                  <a:gd name="connsiteY5467" fmla="*/ 2185735 h 2378784"/>
                  <a:gd name="connsiteX5468" fmla="*/ 730186 w 2711228"/>
                  <a:gd name="connsiteY5468" fmla="*/ 2184891 h 2378784"/>
                  <a:gd name="connsiteX5469" fmla="*/ 731031 w 2711228"/>
                  <a:gd name="connsiteY5469" fmla="*/ 2184891 h 2378784"/>
                  <a:gd name="connsiteX5470" fmla="*/ 731031 w 2711228"/>
                  <a:gd name="connsiteY5470" fmla="*/ 2184048 h 2378784"/>
                  <a:gd name="connsiteX5471" fmla="*/ 731875 w 2711228"/>
                  <a:gd name="connsiteY5471" fmla="*/ 2184048 h 2378784"/>
                  <a:gd name="connsiteX5472" fmla="*/ 731875 w 2711228"/>
                  <a:gd name="connsiteY5472" fmla="*/ 2183204 h 2378784"/>
                  <a:gd name="connsiteX5473" fmla="*/ 732719 w 2711228"/>
                  <a:gd name="connsiteY5473" fmla="*/ 2183204 h 2378784"/>
                  <a:gd name="connsiteX5474" fmla="*/ 732719 w 2711228"/>
                  <a:gd name="connsiteY5474" fmla="*/ 2182360 h 2378784"/>
                  <a:gd name="connsiteX5475" fmla="*/ 733563 w 2711228"/>
                  <a:gd name="connsiteY5475" fmla="*/ 2182360 h 2378784"/>
                  <a:gd name="connsiteX5476" fmla="*/ 733563 w 2711228"/>
                  <a:gd name="connsiteY5476" fmla="*/ 2181516 h 2378784"/>
                  <a:gd name="connsiteX5477" fmla="*/ 735251 w 2711228"/>
                  <a:gd name="connsiteY5477" fmla="*/ 2181516 h 2378784"/>
                  <a:gd name="connsiteX5478" fmla="*/ 735251 w 2711228"/>
                  <a:gd name="connsiteY5478" fmla="*/ 2180672 h 2378784"/>
                  <a:gd name="connsiteX5479" fmla="*/ 737784 w 2711228"/>
                  <a:gd name="connsiteY5479" fmla="*/ 2180672 h 2378784"/>
                  <a:gd name="connsiteX5480" fmla="*/ 737784 w 2711228"/>
                  <a:gd name="connsiteY5480" fmla="*/ 2179829 h 2378784"/>
                  <a:gd name="connsiteX5481" fmla="*/ 757030 w 2711228"/>
                  <a:gd name="connsiteY5481" fmla="*/ 2179829 h 2378784"/>
                  <a:gd name="connsiteX5482" fmla="*/ 758719 w 2711228"/>
                  <a:gd name="connsiteY5482" fmla="*/ 2179070 h 2378784"/>
                  <a:gd name="connsiteX5483" fmla="*/ 762939 w 2711228"/>
                  <a:gd name="connsiteY5483" fmla="*/ 2179070 h 2378784"/>
                  <a:gd name="connsiteX5484" fmla="*/ 764628 w 2711228"/>
                  <a:gd name="connsiteY5484" fmla="*/ 2178226 h 2378784"/>
                  <a:gd name="connsiteX5485" fmla="*/ 766316 w 2711228"/>
                  <a:gd name="connsiteY5485" fmla="*/ 2177382 h 2378784"/>
                  <a:gd name="connsiteX5486" fmla="*/ 768004 w 2711228"/>
                  <a:gd name="connsiteY5486" fmla="*/ 2177382 h 2378784"/>
                  <a:gd name="connsiteX5487" fmla="*/ 770537 w 2711228"/>
                  <a:gd name="connsiteY5487" fmla="*/ 2176538 h 2378784"/>
                  <a:gd name="connsiteX5488" fmla="*/ 772225 w 2711228"/>
                  <a:gd name="connsiteY5488" fmla="*/ 2176538 h 2378784"/>
                  <a:gd name="connsiteX5489" fmla="*/ 773913 w 2711228"/>
                  <a:gd name="connsiteY5489" fmla="*/ 2175694 h 2378784"/>
                  <a:gd name="connsiteX5490" fmla="*/ 781426 w 2711228"/>
                  <a:gd name="connsiteY5490" fmla="*/ 2175694 h 2378784"/>
                  <a:gd name="connsiteX5491" fmla="*/ 783114 w 2711228"/>
                  <a:gd name="connsiteY5491" fmla="*/ 2176538 h 2378784"/>
                  <a:gd name="connsiteX5492" fmla="*/ 785647 w 2711228"/>
                  <a:gd name="connsiteY5492" fmla="*/ 2177382 h 2378784"/>
                  <a:gd name="connsiteX5493" fmla="*/ 787335 w 2711228"/>
                  <a:gd name="connsiteY5493" fmla="*/ 2178226 h 2378784"/>
                  <a:gd name="connsiteX5494" fmla="*/ 789023 w 2711228"/>
                  <a:gd name="connsiteY5494" fmla="*/ 2179070 h 2378784"/>
                  <a:gd name="connsiteX5495" fmla="*/ 789868 w 2711228"/>
                  <a:gd name="connsiteY5495" fmla="*/ 2179070 h 2378784"/>
                  <a:gd name="connsiteX5496" fmla="*/ 790712 w 2711228"/>
                  <a:gd name="connsiteY5496" fmla="*/ 2179913 h 2378784"/>
                  <a:gd name="connsiteX5497" fmla="*/ 792400 w 2711228"/>
                  <a:gd name="connsiteY5497" fmla="*/ 2179913 h 2378784"/>
                  <a:gd name="connsiteX5498" fmla="*/ 793244 w 2711228"/>
                  <a:gd name="connsiteY5498" fmla="*/ 2180757 h 2378784"/>
                  <a:gd name="connsiteX5499" fmla="*/ 794932 w 2711228"/>
                  <a:gd name="connsiteY5499" fmla="*/ 2181601 h 2378784"/>
                  <a:gd name="connsiteX5500" fmla="*/ 796621 w 2711228"/>
                  <a:gd name="connsiteY5500" fmla="*/ 2182444 h 2378784"/>
                  <a:gd name="connsiteX5501" fmla="*/ 798309 w 2711228"/>
                  <a:gd name="connsiteY5501" fmla="*/ 2183288 h 2378784"/>
                  <a:gd name="connsiteX5502" fmla="*/ 800841 w 2711228"/>
                  <a:gd name="connsiteY5502" fmla="*/ 2184976 h 2378784"/>
                  <a:gd name="connsiteX5503" fmla="*/ 802530 w 2711228"/>
                  <a:gd name="connsiteY5503" fmla="*/ 2185819 h 2378784"/>
                  <a:gd name="connsiteX5504" fmla="*/ 804218 w 2711228"/>
                  <a:gd name="connsiteY5504" fmla="*/ 2187507 h 2378784"/>
                  <a:gd name="connsiteX5505" fmla="*/ 805906 w 2711228"/>
                  <a:gd name="connsiteY5505" fmla="*/ 2188351 h 2378784"/>
                  <a:gd name="connsiteX5506" fmla="*/ 805906 w 2711228"/>
                  <a:gd name="connsiteY5506" fmla="*/ 2189194 h 2378784"/>
                  <a:gd name="connsiteX5507" fmla="*/ 808439 w 2711228"/>
                  <a:gd name="connsiteY5507" fmla="*/ 2190038 h 2378784"/>
                  <a:gd name="connsiteX5508" fmla="*/ 810127 w 2711228"/>
                  <a:gd name="connsiteY5508" fmla="*/ 2191726 h 2378784"/>
                  <a:gd name="connsiteX5509" fmla="*/ 811815 w 2711228"/>
                  <a:gd name="connsiteY5509" fmla="*/ 2193413 h 2378784"/>
                  <a:gd name="connsiteX5510" fmla="*/ 812660 w 2711228"/>
                  <a:gd name="connsiteY5510" fmla="*/ 2193413 h 2378784"/>
                  <a:gd name="connsiteX5511" fmla="*/ 813504 w 2711228"/>
                  <a:gd name="connsiteY5511" fmla="*/ 2194257 h 2378784"/>
                  <a:gd name="connsiteX5512" fmla="*/ 816036 w 2711228"/>
                  <a:gd name="connsiteY5512" fmla="*/ 2195945 h 2378784"/>
                  <a:gd name="connsiteX5513" fmla="*/ 817724 w 2711228"/>
                  <a:gd name="connsiteY5513" fmla="*/ 2196788 h 2378784"/>
                  <a:gd name="connsiteX5514" fmla="*/ 819413 w 2711228"/>
                  <a:gd name="connsiteY5514" fmla="*/ 2197632 h 2378784"/>
                  <a:gd name="connsiteX5515" fmla="*/ 826926 w 2711228"/>
                  <a:gd name="connsiteY5515" fmla="*/ 2197632 h 2378784"/>
                  <a:gd name="connsiteX5516" fmla="*/ 828614 w 2711228"/>
                  <a:gd name="connsiteY5516" fmla="*/ 2196788 h 2378784"/>
                  <a:gd name="connsiteX5517" fmla="*/ 838659 w 2711228"/>
                  <a:gd name="connsiteY5517" fmla="*/ 2196788 h 2378784"/>
                  <a:gd name="connsiteX5518" fmla="*/ 840348 w 2711228"/>
                  <a:gd name="connsiteY5518" fmla="*/ 2197632 h 2378784"/>
                  <a:gd name="connsiteX5519" fmla="*/ 842036 w 2711228"/>
                  <a:gd name="connsiteY5519" fmla="*/ 2197632 h 2378784"/>
                  <a:gd name="connsiteX5520" fmla="*/ 843724 w 2711228"/>
                  <a:gd name="connsiteY5520" fmla="*/ 2198476 h 2378784"/>
                  <a:gd name="connsiteX5521" fmla="*/ 846256 w 2711228"/>
                  <a:gd name="connsiteY5521" fmla="*/ 2200163 h 2378784"/>
                  <a:gd name="connsiteX5522" fmla="*/ 847101 w 2711228"/>
                  <a:gd name="connsiteY5522" fmla="*/ 2201007 h 2378784"/>
                  <a:gd name="connsiteX5523" fmla="*/ 848789 w 2711228"/>
                  <a:gd name="connsiteY5523" fmla="*/ 2202694 h 2378784"/>
                  <a:gd name="connsiteX5524" fmla="*/ 850477 w 2711228"/>
                  <a:gd name="connsiteY5524" fmla="*/ 2204382 h 2378784"/>
                  <a:gd name="connsiteX5525" fmla="*/ 851321 w 2711228"/>
                  <a:gd name="connsiteY5525" fmla="*/ 2206069 h 2378784"/>
                  <a:gd name="connsiteX5526" fmla="*/ 851321 w 2711228"/>
                  <a:gd name="connsiteY5526" fmla="*/ 2206913 h 2378784"/>
                  <a:gd name="connsiteX5527" fmla="*/ 852166 w 2711228"/>
                  <a:gd name="connsiteY5527" fmla="*/ 2207757 h 2378784"/>
                  <a:gd name="connsiteX5528" fmla="*/ 853010 w 2711228"/>
                  <a:gd name="connsiteY5528" fmla="*/ 2210288 h 2378784"/>
                  <a:gd name="connsiteX5529" fmla="*/ 853854 w 2711228"/>
                  <a:gd name="connsiteY5529" fmla="*/ 2211976 h 2378784"/>
                  <a:gd name="connsiteX5530" fmla="*/ 853854 w 2711228"/>
                  <a:gd name="connsiteY5530" fmla="*/ 2213663 h 2378784"/>
                  <a:gd name="connsiteX5531" fmla="*/ 854698 w 2711228"/>
                  <a:gd name="connsiteY5531" fmla="*/ 2215351 h 2378784"/>
                  <a:gd name="connsiteX5532" fmla="*/ 855542 w 2711228"/>
                  <a:gd name="connsiteY5532" fmla="*/ 2217882 h 2378784"/>
                  <a:gd name="connsiteX5533" fmla="*/ 855542 w 2711228"/>
                  <a:gd name="connsiteY5533" fmla="*/ 2219569 h 2378784"/>
                  <a:gd name="connsiteX5534" fmla="*/ 856386 w 2711228"/>
                  <a:gd name="connsiteY5534" fmla="*/ 2221257 h 2378784"/>
                  <a:gd name="connsiteX5535" fmla="*/ 856386 w 2711228"/>
                  <a:gd name="connsiteY5535" fmla="*/ 2222101 h 2378784"/>
                  <a:gd name="connsiteX5536" fmla="*/ 857230 w 2711228"/>
                  <a:gd name="connsiteY5536" fmla="*/ 2222944 h 2378784"/>
                  <a:gd name="connsiteX5537" fmla="*/ 858074 w 2711228"/>
                  <a:gd name="connsiteY5537" fmla="*/ 2225476 h 2378784"/>
                  <a:gd name="connsiteX5538" fmla="*/ 858074 w 2711228"/>
                  <a:gd name="connsiteY5538" fmla="*/ 2227163 h 2378784"/>
                  <a:gd name="connsiteX5539" fmla="*/ 858919 w 2711228"/>
                  <a:gd name="connsiteY5539" fmla="*/ 2228851 h 2378784"/>
                  <a:gd name="connsiteX5540" fmla="*/ 859763 w 2711228"/>
                  <a:gd name="connsiteY5540" fmla="*/ 2230538 h 2378784"/>
                  <a:gd name="connsiteX5541" fmla="*/ 861451 w 2711228"/>
                  <a:gd name="connsiteY5541" fmla="*/ 2233069 h 2378784"/>
                  <a:gd name="connsiteX5542" fmla="*/ 862295 w 2711228"/>
                  <a:gd name="connsiteY5542" fmla="*/ 2234757 h 2378784"/>
                  <a:gd name="connsiteX5543" fmla="*/ 863139 w 2711228"/>
                  <a:gd name="connsiteY5543" fmla="*/ 2235601 h 2378784"/>
                  <a:gd name="connsiteX5544" fmla="*/ 863139 w 2711228"/>
                  <a:gd name="connsiteY5544" fmla="*/ 2236444 h 2378784"/>
                  <a:gd name="connsiteX5545" fmla="*/ 864828 w 2711228"/>
                  <a:gd name="connsiteY5545" fmla="*/ 2238132 h 2378784"/>
                  <a:gd name="connsiteX5546" fmla="*/ 866516 w 2711228"/>
                  <a:gd name="connsiteY5546" fmla="*/ 2240663 h 2378784"/>
                  <a:gd name="connsiteX5547" fmla="*/ 867360 w 2711228"/>
                  <a:gd name="connsiteY5547" fmla="*/ 2242351 h 2378784"/>
                  <a:gd name="connsiteX5548" fmla="*/ 869048 w 2711228"/>
                  <a:gd name="connsiteY5548" fmla="*/ 2244038 h 2378784"/>
                  <a:gd name="connsiteX5549" fmla="*/ 870737 w 2711228"/>
                  <a:gd name="connsiteY5549" fmla="*/ 2245726 h 2378784"/>
                  <a:gd name="connsiteX5550" fmla="*/ 871581 w 2711228"/>
                  <a:gd name="connsiteY5550" fmla="*/ 2245726 h 2378784"/>
                  <a:gd name="connsiteX5551" fmla="*/ 873269 w 2711228"/>
                  <a:gd name="connsiteY5551" fmla="*/ 2248257 h 2378784"/>
                  <a:gd name="connsiteX5552" fmla="*/ 874113 w 2711228"/>
                  <a:gd name="connsiteY5552" fmla="*/ 2249101 h 2378784"/>
                  <a:gd name="connsiteX5553" fmla="*/ 875802 w 2711228"/>
                  <a:gd name="connsiteY5553" fmla="*/ 2249944 h 2378784"/>
                  <a:gd name="connsiteX5554" fmla="*/ 876646 w 2711228"/>
                  <a:gd name="connsiteY5554" fmla="*/ 2249944 h 2378784"/>
                  <a:gd name="connsiteX5555" fmla="*/ 878334 w 2711228"/>
                  <a:gd name="connsiteY5555" fmla="*/ 2251632 h 2378784"/>
                  <a:gd name="connsiteX5556" fmla="*/ 880022 w 2711228"/>
                  <a:gd name="connsiteY5556" fmla="*/ 2252476 h 2378784"/>
                  <a:gd name="connsiteX5557" fmla="*/ 881711 w 2711228"/>
                  <a:gd name="connsiteY5557" fmla="*/ 2253319 h 2378784"/>
                  <a:gd name="connsiteX5558" fmla="*/ 887535 w 2711228"/>
                  <a:gd name="connsiteY5558" fmla="*/ 2253319 h 2378784"/>
                  <a:gd name="connsiteX5559" fmla="*/ 889223 w 2711228"/>
                  <a:gd name="connsiteY5559" fmla="*/ 2254163 h 2378784"/>
                  <a:gd name="connsiteX5560" fmla="*/ 895048 w 2711228"/>
                  <a:gd name="connsiteY5560" fmla="*/ 2254163 h 2378784"/>
                  <a:gd name="connsiteX5561" fmla="*/ 896736 w 2711228"/>
                  <a:gd name="connsiteY5561" fmla="*/ 2255007 h 2378784"/>
                  <a:gd name="connsiteX5562" fmla="*/ 900957 w 2711228"/>
                  <a:gd name="connsiteY5562" fmla="*/ 2255007 h 2378784"/>
                  <a:gd name="connsiteX5563" fmla="*/ 902645 w 2711228"/>
                  <a:gd name="connsiteY5563" fmla="*/ 2255851 h 2378784"/>
                  <a:gd name="connsiteX5564" fmla="*/ 904334 w 2711228"/>
                  <a:gd name="connsiteY5564" fmla="*/ 2256694 h 2378784"/>
                  <a:gd name="connsiteX5565" fmla="*/ 906866 w 2711228"/>
                  <a:gd name="connsiteY5565" fmla="*/ 2257538 h 2378784"/>
                  <a:gd name="connsiteX5566" fmla="*/ 908554 w 2711228"/>
                  <a:gd name="connsiteY5566" fmla="*/ 2258382 h 2378784"/>
                  <a:gd name="connsiteX5567" fmla="*/ 910243 w 2711228"/>
                  <a:gd name="connsiteY5567" fmla="*/ 2259226 h 2378784"/>
                  <a:gd name="connsiteX5568" fmla="*/ 911931 w 2711228"/>
                  <a:gd name="connsiteY5568" fmla="*/ 2260913 h 2378784"/>
                  <a:gd name="connsiteX5569" fmla="*/ 912775 w 2711228"/>
                  <a:gd name="connsiteY5569" fmla="*/ 2261757 h 2378784"/>
                  <a:gd name="connsiteX5570" fmla="*/ 914464 w 2711228"/>
                  <a:gd name="connsiteY5570" fmla="*/ 2263445 h 2378784"/>
                  <a:gd name="connsiteX5571" fmla="*/ 916152 w 2711228"/>
                  <a:gd name="connsiteY5571" fmla="*/ 2265132 h 2378784"/>
                  <a:gd name="connsiteX5572" fmla="*/ 917840 w 2711228"/>
                  <a:gd name="connsiteY5572" fmla="*/ 2266819 h 2378784"/>
                  <a:gd name="connsiteX5573" fmla="*/ 918684 w 2711228"/>
                  <a:gd name="connsiteY5573" fmla="*/ 2268507 h 2378784"/>
                  <a:gd name="connsiteX5574" fmla="*/ 919528 w 2711228"/>
                  <a:gd name="connsiteY5574" fmla="*/ 2271038 h 2378784"/>
                  <a:gd name="connsiteX5575" fmla="*/ 920372 w 2711228"/>
                  <a:gd name="connsiteY5575" fmla="*/ 2272726 h 2378784"/>
                  <a:gd name="connsiteX5576" fmla="*/ 921217 w 2711228"/>
                  <a:gd name="connsiteY5576" fmla="*/ 2274413 h 2378784"/>
                  <a:gd name="connsiteX5577" fmla="*/ 922061 w 2711228"/>
                  <a:gd name="connsiteY5577" fmla="*/ 2276101 h 2378784"/>
                  <a:gd name="connsiteX5578" fmla="*/ 922905 w 2711228"/>
                  <a:gd name="connsiteY5578" fmla="*/ 2278632 h 2378784"/>
                  <a:gd name="connsiteX5579" fmla="*/ 923749 w 2711228"/>
                  <a:gd name="connsiteY5579" fmla="*/ 2279476 h 2378784"/>
                  <a:gd name="connsiteX5580" fmla="*/ 924593 w 2711228"/>
                  <a:gd name="connsiteY5580" fmla="*/ 2282007 h 2378784"/>
                  <a:gd name="connsiteX5581" fmla="*/ 926282 w 2711228"/>
                  <a:gd name="connsiteY5581" fmla="*/ 2283694 h 2378784"/>
                  <a:gd name="connsiteX5582" fmla="*/ 927126 w 2711228"/>
                  <a:gd name="connsiteY5582" fmla="*/ 2285382 h 2378784"/>
                  <a:gd name="connsiteX5583" fmla="*/ 929658 w 2711228"/>
                  <a:gd name="connsiteY5583" fmla="*/ 2286226 h 2378784"/>
                  <a:gd name="connsiteX5584" fmla="*/ 931346 w 2711228"/>
                  <a:gd name="connsiteY5584" fmla="*/ 2287913 h 2378784"/>
                  <a:gd name="connsiteX5585" fmla="*/ 933035 w 2711228"/>
                  <a:gd name="connsiteY5585" fmla="*/ 2288757 h 2378784"/>
                  <a:gd name="connsiteX5586" fmla="*/ 934723 w 2711228"/>
                  <a:gd name="connsiteY5586" fmla="*/ 2289601 h 2378784"/>
                  <a:gd name="connsiteX5587" fmla="*/ 937255 w 2711228"/>
                  <a:gd name="connsiteY5587" fmla="*/ 2290444 h 2378784"/>
                  <a:gd name="connsiteX5588" fmla="*/ 952281 w 2711228"/>
                  <a:gd name="connsiteY5588" fmla="*/ 2290444 h 2378784"/>
                  <a:gd name="connsiteX5589" fmla="*/ 953970 w 2711228"/>
                  <a:gd name="connsiteY5589" fmla="*/ 2291373 h 2378784"/>
                  <a:gd name="connsiteX5590" fmla="*/ 955658 w 2711228"/>
                  <a:gd name="connsiteY5590" fmla="*/ 2292216 h 2378784"/>
                  <a:gd name="connsiteX5591" fmla="*/ 957346 w 2711228"/>
                  <a:gd name="connsiteY5591" fmla="*/ 2292216 h 2378784"/>
                  <a:gd name="connsiteX5592" fmla="*/ 959879 w 2711228"/>
                  <a:gd name="connsiteY5592" fmla="*/ 2293060 h 2378784"/>
                  <a:gd name="connsiteX5593" fmla="*/ 961567 w 2711228"/>
                  <a:gd name="connsiteY5593" fmla="*/ 2294748 h 2378784"/>
                  <a:gd name="connsiteX5594" fmla="*/ 962411 w 2711228"/>
                  <a:gd name="connsiteY5594" fmla="*/ 2294748 h 2378784"/>
                  <a:gd name="connsiteX5595" fmla="*/ 963255 w 2711228"/>
                  <a:gd name="connsiteY5595" fmla="*/ 2295591 h 2378784"/>
                  <a:gd name="connsiteX5596" fmla="*/ 964943 w 2711228"/>
                  <a:gd name="connsiteY5596" fmla="*/ 2297279 h 2378784"/>
                  <a:gd name="connsiteX5597" fmla="*/ 967476 w 2711228"/>
                  <a:gd name="connsiteY5597" fmla="*/ 2298966 h 2378784"/>
                  <a:gd name="connsiteX5598" fmla="*/ 969164 w 2711228"/>
                  <a:gd name="connsiteY5598" fmla="*/ 2301497 h 2378784"/>
                  <a:gd name="connsiteX5599" fmla="*/ 970008 w 2711228"/>
                  <a:gd name="connsiteY5599" fmla="*/ 2303185 h 2378784"/>
                  <a:gd name="connsiteX5600" fmla="*/ 970852 w 2711228"/>
                  <a:gd name="connsiteY5600" fmla="*/ 2304872 h 2378784"/>
                  <a:gd name="connsiteX5601" fmla="*/ 973301 w 2711228"/>
                  <a:gd name="connsiteY5601" fmla="*/ 2309091 h 2378784"/>
                  <a:gd name="connsiteX5602" fmla="*/ 974144 w 2711228"/>
                  <a:gd name="connsiteY5602" fmla="*/ 2310779 h 2378784"/>
                  <a:gd name="connsiteX5603" fmla="*/ 974144 w 2711228"/>
                  <a:gd name="connsiteY5603" fmla="*/ 2311623 h 2378784"/>
                  <a:gd name="connsiteX5604" fmla="*/ 974989 w 2711228"/>
                  <a:gd name="connsiteY5604" fmla="*/ 2312466 h 2378784"/>
                  <a:gd name="connsiteX5605" fmla="*/ 975833 w 2711228"/>
                  <a:gd name="connsiteY5605" fmla="*/ 2314154 h 2378784"/>
                  <a:gd name="connsiteX5606" fmla="*/ 977521 w 2711228"/>
                  <a:gd name="connsiteY5606" fmla="*/ 2315841 h 2378784"/>
                  <a:gd name="connsiteX5607" fmla="*/ 978365 w 2711228"/>
                  <a:gd name="connsiteY5607" fmla="*/ 2317529 h 2378784"/>
                  <a:gd name="connsiteX5608" fmla="*/ 979209 w 2711228"/>
                  <a:gd name="connsiteY5608" fmla="*/ 2319216 h 2378784"/>
                  <a:gd name="connsiteX5609" fmla="*/ 980054 w 2711228"/>
                  <a:gd name="connsiteY5609" fmla="*/ 2320904 h 2378784"/>
                  <a:gd name="connsiteX5610" fmla="*/ 981742 w 2711228"/>
                  <a:gd name="connsiteY5610" fmla="*/ 2322591 h 2378784"/>
                  <a:gd name="connsiteX5611" fmla="*/ 982586 w 2711228"/>
                  <a:gd name="connsiteY5611" fmla="*/ 2324279 h 2378784"/>
                  <a:gd name="connsiteX5612" fmla="*/ 984274 w 2711228"/>
                  <a:gd name="connsiteY5612" fmla="*/ 2325123 h 2378784"/>
                  <a:gd name="connsiteX5613" fmla="*/ 985963 w 2711228"/>
                  <a:gd name="connsiteY5613" fmla="*/ 2326810 h 2378784"/>
                  <a:gd name="connsiteX5614" fmla="*/ 987651 w 2711228"/>
                  <a:gd name="connsiteY5614" fmla="*/ 2328498 h 2378784"/>
                  <a:gd name="connsiteX5615" fmla="*/ 990183 w 2711228"/>
                  <a:gd name="connsiteY5615" fmla="*/ 2329341 h 2378784"/>
                  <a:gd name="connsiteX5616" fmla="*/ 991872 w 2711228"/>
                  <a:gd name="connsiteY5616" fmla="*/ 2331029 h 2378784"/>
                  <a:gd name="connsiteX5617" fmla="*/ 993560 w 2711228"/>
                  <a:gd name="connsiteY5617" fmla="*/ 2331873 h 2378784"/>
                  <a:gd name="connsiteX5618" fmla="*/ 995248 w 2711228"/>
                  <a:gd name="connsiteY5618" fmla="*/ 2332716 h 2378784"/>
                  <a:gd name="connsiteX5619" fmla="*/ 997781 w 2711228"/>
                  <a:gd name="connsiteY5619" fmla="*/ 2333560 h 2378784"/>
                  <a:gd name="connsiteX5620" fmla="*/ 999469 w 2711228"/>
                  <a:gd name="connsiteY5620" fmla="*/ 2334404 h 2378784"/>
                  <a:gd name="connsiteX5621" fmla="*/ 1001157 w 2711228"/>
                  <a:gd name="connsiteY5621" fmla="*/ 2335247 h 2378784"/>
                  <a:gd name="connsiteX5622" fmla="*/ 1002846 w 2711228"/>
                  <a:gd name="connsiteY5622" fmla="*/ 2335247 h 2378784"/>
                  <a:gd name="connsiteX5623" fmla="*/ 1005378 w 2711228"/>
                  <a:gd name="connsiteY5623" fmla="*/ 2336091 h 2378784"/>
                  <a:gd name="connsiteX5624" fmla="*/ 1007066 w 2711228"/>
                  <a:gd name="connsiteY5624" fmla="*/ 2336935 h 2378784"/>
                  <a:gd name="connsiteX5625" fmla="*/ 1008755 w 2711228"/>
                  <a:gd name="connsiteY5625" fmla="*/ 2336935 h 2378784"/>
                  <a:gd name="connsiteX5626" fmla="*/ 1010443 w 2711228"/>
                  <a:gd name="connsiteY5626" fmla="*/ 2337779 h 2378784"/>
                  <a:gd name="connsiteX5627" fmla="*/ 1014579 w 2711228"/>
                  <a:gd name="connsiteY5627" fmla="*/ 2337779 h 2378784"/>
                  <a:gd name="connsiteX5628" fmla="*/ 1016268 w 2711228"/>
                  <a:gd name="connsiteY5628" fmla="*/ 2338622 h 2378784"/>
                  <a:gd name="connsiteX5629" fmla="*/ 1028001 w 2711228"/>
                  <a:gd name="connsiteY5629" fmla="*/ 2338622 h 2378784"/>
                  <a:gd name="connsiteX5630" fmla="*/ 1029689 w 2711228"/>
                  <a:gd name="connsiteY5630" fmla="*/ 2337863 h 2378784"/>
                  <a:gd name="connsiteX5631" fmla="*/ 1033066 w 2711228"/>
                  <a:gd name="connsiteY5631" fmla="*/ 2337863 h 2378784"/>
                  <a:gd name="connsiteX5632" fmla="*/ 1035598 w 2711228"/>
                  <a:gd name="connsiteY5632" fmla="*/ 2337019 h 2378784"/>
                  <a:gd name="connsiteX5633" fmla="*/ 1037287 w 2711228"/>
                  <a:gd name="connsiteY5633" fmla="*/ 2337019 h 2378784"/>
                  <a:gd name="connsiteX5634" fmla="*/ 1038975 w 2711228"/>
                  <a:gd name="connsiteY5634" fmla="*/ 2336176 h 2378784"/>
                  <a:gd name="connsiteX5635" fmla="*/ 1040663 w 2711228"/>
                  <a:gd name="connsiteY5635" fmla="*/ 2336176 h 2378784"/>
                  <a:gd name="connsiteX5636" fmla="*/ 1042352 w 2711228"/>
                  <a:gd name="connsiteY5636" fmla="*/ 2335332 h 2378784"/>
                  <a:gd name="connsiteX5637" fmla="*/ 1043196 w 2711228"/>
                  <a:gd name="connsiteY5637" fmla="*/ 2335332 h 2378784"/>
                  <a:gd name="connsiteX5638" fmla="*/ 1044040 w 2711228"/>
                  <a:gd name="connsiteY5638" fmla="*/ 2334488 h 2378784"/>
                  <a:gd name="connsiteX5639" fmla="*/ 1044884 w 2711228"/>
                  <a:gd name="connsiteY5639" fmla="*/ 2334488 h 2378784"/>
                  <a:gd name="connsiteX5640" fmla="*/ 1046572 w 2711228"/>
                  <a:gd name="connsiteY5640" fmla="*/ 2333644 h 2378784"/>
                  <a:gd name="connsiteX5641" fmla="*/ 1048261 w 2711228"/>
                  <a:gd name="connsiteY5641" fmla="*/ 2333644 h 2378784"/>
                  <a:gd name="connsiteX5642" fmla="*/ 1050793 w 2711228"/>
                  <a:gd name="connsiteY5642" fmla="*/ 2332801 h 2378784"/>
                  <a:gd name="connsiteX5643" fmla="*/ 1052481 w 2711228"/>
                  <a:gd name="connsiteY5643" fmla="*/ 2331957 h 2378784"/>
                  <a:gd name="connsiteX5644" fmla="*/ 1054170 w 2711228"/>
                  <a:gd name="connsiteY5644" fmla="*/ 2331957 h 2378784"/>
                  <a:gd name="connsiteX5645" fmla="*/ 1055858 w 2711228"/>
                  <a:gd name="connsiteY5645" fmla="*/ 2331113 h 2378784"/>
                  <a:gd name="connsiteX5646" fmla="*/ 1058390 w 2711228"/>
                  <a:gd name="connsiteY5646" fmla="*/ 2330269 h 2378784"/>
                  <a:gd name="connsiteX5647" fmla="*/ 1061767 w 2711228"/>
                  <a:gd name="connsiteY5647" fmla="*/ 2330269 h 2378784"/>
                  <a:gd name="connsiteX5648" fmla="*/ 1063455 w 2711228"/>
                  <a:gd name="connsiteY5648" fmla="*/ 2329426 h 2378784"/>
                  <a:gd name="connsiteX5649" fmla="*/ 1065988 w 2711228"/>
                  <a:gd name="connsiteY5649" fmla="*/ 2329426 h 2378784"/>
                  <a:gd name="connsiteX5650" fmla="*/ 1067676 w 2711228"/>
                  <a:gd name="connsiteY5650" fmla="*/ 2328582 h 2378784"/>
                  <a:gd name="connsiteX5651" fmla="*/ 1071053 w 2711228"/>
                  <a:gd name="connsiteY5651" fmla="*/ 2328582 h 2378784"/>
                  <a:gd name="connsiteX5652" fmla="*/ 1073585 w 2711228"/>
                  <a:gd name="connsiteY5652" fmla="*/ 2327738 h 2378784"/>
                  <a:gd name="connsiteX5653" fmla="*/ 1078566 w 2711228"/>
                  <a:gd name="connsiteY5653" fmla="*/ 2327738 h 2378784"/>
                  <a:gd name="connsiteX5654" fmla="*/ 1081098 w 2711228"/>
                  <a:gd name="connsiteY5654" fmla="*/ 2326979 h 2378784"/>
                  <a:gd name="connsiteX5655" fmla="*/ 1088611 w 2711228"/>
                  <a:gd name="connsiteY5655" fmla="*/ 2326979 h 2378784"/>
                  <a:gd name="connsiteX5656" fmla="*/ 1090299 w 2711228"/>
                  <a:gd name="connsiteY5656" fmla="*/ 2326219 h 2378784"/>
                  <a:gd name="connsiteX5657" fmla="*/ 1096124 w 2711228"/>
                  <a:gd name="connsiteY5657" fmla="*/ 2326219 h 2378784"/>
                  <a:gd name="connsiteX5658" fmla="*/ 1097812 w 2711228"/>
                  <a:gd name="connsiteY5658" fmla="*/ 2325460 h 2378784"/>
                  <a:gd name="connsiteX5659" fmla="*/ 1103637 w 2711228"/>
                  <a:gd name="connsiteY5659" fmla="*/ 2325460 h 2378784"/>
                  <a:gd name="connsiteX5660" fmla="*/ 1105325 w 2711228"/>
                  <a:gd name="connsiteY5660" fmla="*/ 2324701 h 2378784"/>
                  <a:gd name="connsiteX5661" fmla="*/ 1109461 w 2711228"/>
                  <a:gd name="connsiteY5661" fmla="*/ 2324701 h 2378784"/>
                  <a:gd name="connsiteX5662" fmla="*/ 1111150 w 2711228"/>
                  <a:gd name="connsiteY5662" fmla="*/ 2323941 h 2378784"/>
                  <a:gd name="connsiteX5663" fmla="*/ 1114526 w 2711228"/>
                  <a:gd name="connsiteY5663" fmla="*/ 2323941 h 2378784"/>
                  <a:gd name="connsiteX5664" fmla="*/ 1116214 w 2711228"/>
                  <a:gd name="connsiteY5664" fmla="*/ 2323097 h 2378784"/>
                  <a:gd name="connsiteX5665" fmla="*/ 1123727 w 2711228"/>
                  <a:gd name="connsiteY5665" fmla="*/ 2323097 h 2378784"/>
                  <a:gd name="connsiteX5666" fmla="*/ 1126260 w 2711228"/>
                  <a:gd name="connsiteY5666" fmla="*/ 2324026 h 2378784"/>
                  <a:gd name="connsiteX5667" fmla="*/ 1129636 w 2711228"/>
                  <a:gd name="connsiteY5667" fmla="*/ 2324026 h 2378784"/>
                  <a:gd name="connsiteX5668" fmla="*/ 1131325 w 2711228"/>
                  <a:gd name="connsiteY5668" fmla="*/ 2324870 h 2378784"/>
                  <a:gd name="connsiteX5669" fmla="*/ 1133857 w 2711228"/>
                  <a:gd name="connsiteY5669" fmla="*/ 2325713 h 2378784"/>
                  <a:gd name="connsiteX5670" fmla="*/ 1135545 w 2711228"/>
                  <a:gd name="connsiteY5670" fmla="*/ 2325713 h 2378784"/>
                  <a:gd name="connsiteX5671" fmla="*/ 1137234 w 2711228"/>
                  <a:gd name="connsiteY5671" fmla="*/ 2326557 h 2378784"/>
                  <a:gd name="connsiteX5672" fmla="*/ 1138078 w 2711228"/>
                  <a:gd name="connsiteY5672" fmla="*/ 2326557 h 2378784"/>
                  <a:gd name="connsiteX5673" fmla="*/ 1139766 w 2711228"/>
                  <a:gd name="connsiteY5673" fmla="*/ 2324870 h 2378784"/>
                  <a:gd name="connsiteX5674" fmla="*/ 1139766 w 2711228"/>
                  <a:gd name="connsiteY5674" fmla="*/ 2324026 h 2378784"/>
                  <a:gd name="connsiteX5675" fmla="*/ 1140610 w 2711228"/>
                  <a:gd name="connsiteY5675" fmla="*/ 2324026 h 2378784"/>
                  <a:gd name="connsiteX5676" fmla="*/ 1140610 w 2711228"/>
                  <a:gd name="connsiteY5676" fmla="*/ 2322338 h 2378784"/>
                  <a:gd name="connsiteX5677" fmla="*/ 1141454 w 2711228"/>
                  <a:gd name="connsiteY5677" fmla="*/ 2322338 h 2378784"/>
                  <a:gd name="connsiteX5678" fmla="*/ 1141454 w 2711228"/>
                  <a:gd name="connsiteY5678" fmla="*/ 2320651 h 2378784"/>
                  <a:gd name="connsiteX5679" fmla="*/ 1142299 w 2711228"/>
                  <a:gd name="connsiteY5679" fmla="*/ 2320651 h 2378784"/>
                  <a:gd name="connsiteX5680" fmla="*/ 1142299 w 2711228"/>
                  <a:gd name="connsiteY5680" fmla="*/ 2319807 h 2378784"/>
                  <a:gd name="connsiteX5681" fmla="*/ 1143143 w 2711228"/>
                  <a:gd name="connsiteY5681" fmla="*/ 2318963 h 2378784"/>
                  <a:gd name="connsiteX5682" fmla="*/ 1143143 w 2711228"/>
                  <a:gd name="connsiteY5682" fmla="*/ 2318119 h 2378784"/>
                  <a:gd name="connsiteX5683" fmla="*/ 1143987 w 2711228"/>
                  <a:gd name="connsiteY5683" fmla="*/ 2318119 h 2378784"/>
                  <a:gd name="connsiteX5684" fmla="*/ 1143987 w 2711228"/>
                  <a:gd name="connsiteY5684" fmla="*/ 2317276 h 2378784"/>
                  <a:gd name="connsiteX5685" fmla="*/ 1144831 w 2711228"/>
                  <a:gd name="connsiteY5685" fmla="*/ 2315588 h 2378784"/>
                  <a:gd name="connsiteX5686" fmla="*/ 1143987 w 2711228"/>
                  <a:gd name="connsiteY5686" fmla="*/ 2315588 h 2378784"/>
                  <a:gd name="connsiteX5687" fmla="*/ 1143987 w 2711228"/>
                  <a:gd name="connsiteY5687" fmla="*/ 2313901 h 2378784"/>
                  <a:gd name="connsiteX5688" fmla="*/ 1143143 w 2711228"/>
                  <a:gd name="connsiteY5688" fmla="*/ 2313057 h 2378784"/>
                  <a:gd name="connsiteX5689" fmla="*/ 1143143 w 2711228"/>
                  <a:gd name="connsiteY5689" fmla="*/ 2307995 h 2378784"/>
                  <a:gd name="connsiteX5690" fmla="*/ 1142383 w 2711228"/>
                  <a:gd name="connsiteY5690" fmla="*/ 2307151 h 2378784"/>
                  <a:gd name="connsiteX5691" fmla="*/ 1142383 w 2711228"/>
                  <a:gd name="connsiteY5691" fmla="*/ 2303776 h 2378784"/>
                  <a:gd name="connsiteX5692" fmla="*/ 1141539 w 2711228"/>
                  <a:gd name="connsiteY5692" fmla="*/ 2302088 h 2378784"/>
                  <a:gd name="connsiteX5693" fmla="*/ 1141539 w 2711228"/>
                  <a:gd name="connsiteY5693" fmla="*/ 2294579 h 2378784"/>
                  <a:gd name="connsiteX5694" fmla="*/ 1142383 w 2711228"/>
                  <a:gd name="connsiteY5694" fmla="*/ 2294579 h 2378784"/>
                  <a:gd name="connsiteX5695" fmla="*/ 1142383 w 2711228"/>
                  <a:gd name="connsiteY5695" fmla="*/ 2288757 h 2378784"/>
                  <a:gd name="connsiteX5696" fmla="*/ 1144071 w 2711228"/>
                  <a:gd name="connsiteY5696" fmla="*/ 2288757 h 2378784"/>
                  <a:gd name="connsiteX5697" fmla="*/ 1144915 w 2711228"/>
                  <a:gd name="connsiteY5697" fmla="*/ 2287913 h 2378784"/>
                  <a:gd name="connsiteX5698" fmla="*/ 1145760 w 2711228"/>
                  <a:gd name="connsiteY5698" fmla="*/ 2287913 h 2378784"/>
                  <a:gd name="connsiteX5699" fmla="*/ 1149136 w 2711228"/>
                  <a:gd name="connsiteY5699" fmla="*/ 2287069 h 2378784"/>
                  <a:gd name="connsiteX5700" fmla="*/ 1152513 w 2711228"/>
                  <a:gd name="connsiteY5700" fmla="*/ 2287069 h 2378784"/>
                  <a:gd name="connsiteX5701" fmla="*/ 1155889 w 2711228"/>
                  <a:gd name="connsiteY5701" fmla="*/ 2286310 h 2378784"/>
                  <a:gd name="connsiteX5702" fmla="*/ 1156733 w 2711228"/>
                  <a:gd name="connsiteY5702" fmla="*/ 2286310 h 2378784"/>
                  <a:gd name="connsiteX5703" fmla="*/ 1157578 w 2711228"/>
                  <a:gd name="connsiteY5703" fmla="*/ 2285466 h 2378784"/>
                  <a:gd name="connsiteX5704" fmla="*/ 1160110 w 2711228"/>
                  <a:gd name="connsiteY5704" fmla="*/ 2284622 h 2378784"/>
                  <a:gd name="connsiteX5705" fmla="*/ 1161798 w 2711228"/>
                  <a:gd name="connsiteY5705" fmla="*/ 2284622 h 2378784"/>
                  <a:gd name="connsiteX5706" fmla="*/ 1162642 w 2711228"/>
                  <a:gd name="connsiteY5706" fmla="*/ 2283779 h 2378784"/>
                  <a:gd name="connsiteX5707" fmla="*/ 1163487 w 2711228"/>
                  <a:gd name="connsiteY5707" fmla="*/ 2283779 h 2378784"/>
                  <a:gd name="connsiteX5708" fmla="*/ 1164331 w 2711228"/>
                  <a:gd name="connsiteY5708" fmla="*/ 2282935 h 2378784"/>
                  <a:gd name="connsiteX5709" fmla="*/ 1167707 w 2711228"/>
                  <a:gd name="connsiteY5709" fmla="*/ 2282935 h 2378784"/>
                  <a:gd name="connsiteX5710" fmla="*/ 1167707 w 2711228"/>
                  <a:gd name="connsiteY5710" fmla="*/ 2282091 h 2378784"/>
                  <a:gd name="connsiteX5711" fmla="*/ 1168551 w 2711228"/>
                  <a:gd name="connsiteY5711" fmla="*/ 2282935 h 2378784"/>
                  <a:gd name="connsiteX5712" fmla="*/ 1173532 w 2711228"/>
                  <a:gd name="connsiteY5712" fmla="*/ 2282935 h 2378784"/>
                  <a:gd name="connsiteX5713" fmla="*/ 1173532 w 2711228"/>
                  <a:gd name="connsiteY5713" fmla="*/ 2283779 h 2378784"/>
                  <a:gd name="connsiteX5714" fmla="*/ 1176064 w 2711228"/>
                  <a:gd name="connsiteY5714" fmla="*/ 2283779 h 2378784"/>
                  <a:gd name="connsiteX5715" fmla="*/ 1176064 w 2711228"/>
                  <a:gd name="connsiteY5715" fmla="*/ 2284622 h 2378784"/>
                  <a:gd name="connsiteX5716" fmla="*/ 1176909 w 2711228"/>
                  <a:gd name="connsiteY5716" fmla="*/ 2284622 h 2378784"/>
                  <a:gd name="connsiteX5717" fmla="*/ 1176909 w 2711228"/>
                  <a:gd name="connsiteY5717" fmla="*/ 2285466 h 2378784"/>
                  <a:gd name="connsiteX5718" fmla="*/ 1179357 w 2711228"/>
                  <a:gd name="connsiteY5718" fmla="*/ 2288841 h 2378784"/>
                  <a:gd name="connsiteX5719" fmla="*/ 1181045 w 2711228"/>
                  <a:gd name="connsiteY5719" fmla="*/ 2292216 h 2378784"/>
                  <a:gd name="connsiteX5720" fmla="*/ 1182733 w 2711228"/>
                  <a:gd name="connsiteY5720" fmla="*/ 2293904 h 2378784"/>
                  <a:gd name="connsiteX5721" fmla="*/ 1183577 w 2711228"/>
                  <a:gd name="connsiteY5721" fmla="*/ 2295591 h 2378784"/>
                  <a:gd name="connsiteX5722" fmla="*/ 1184421 w 2711228"/>
                  <a:gd name="connsiteY5722" fmla="*/ 2296435 h 2378784"/>
                  <a:gd name="connsiteX5723" fmla="*/ 1184421 w 2711228"/>
                  <a:gd name="connsiteY5723" fmla="*/ 2297279 h 2378784"/>
                  <a:gd name="connsiteX5724" fmla="*/ 1185266 w 2711228"/>
                  <a:gd name="connsiteY5724" fmla="*/ 2298123 h 2378784"/>
                  <a:gd name="connsiteX5725" fmla="*/ 1186110 w 2711228"/>
                  <a:gd name="connsiteY5725" fmla="*/ 2298966 h 2378784"/>
                  <a:gd name="connsiteX5726" fmla="*/ 1186110 w 2711228"/>
                  <a:gd name="connsiteY5726" fmla="*/ 2299810 h 2378784"/>
                  <a:gd name="connsiteX5727" fmla="*/ 1186954 w 2711228"/>
                  <a:gd name="connsiteY5727" fmla="*/ 2301497 h 2378784"/>
                  <a:gd name="connsiteX5728" fmla="*/ 1187798 w 2711228"/>
                  <a:gd name="connsiteY5728" fmla="*/ 2302341 h 2378784"/>
                  <a:gd name="connsiteX5729" fmla="*/ 1187798 w 2711228"/>
                  <a:gd name="connsiteY5729" fmla="*/ 2303185 h 2378784"/>
                  <a:gd name="connsiteX5730" fmla="*/ 1188642 w 2711228"/>
                  <a:gd name="connsiteY5730" fmla="*/ 2304029 h 2378784"/>
                  <a:gd name="connsiteX5731" fmla="*/ 1189486 w 2711228"/>
                  <a:gd name="connsiteY5731" fmla="*/ 2305716 h 2378784"/>
                  <a:gd name="connsiteX5732" fmla="*/ 1190330 w 2711228"/>
                  <a:gd name="connsiteY5732" fmla="*/ 2306560 h 2378784"/>
                  <a:gd name="connsiteX5733" fmla="*/ 1190330 w 2711228"/>
                  <a:gd name="connsiteY5733" fmla="*/ 2307404 h 2378784"/>
                  <a:gd name="connsiteX5734" fmla="*/ 1191175 w 2711228"/>
                  <a:gd name="connsiteY5734" fmla="*/ 2308248 h 2378784"/>
                  <a:gd name="connsiteX5735" fmla="*/ 1191175 w 2711228"/>
                  <a:gd name="connsiteY5735" fmla="*/ 2309091 h 2378784"/>
                  <a:gd name="connsiteX5736" fmla="*/ 1192019 w 2711228"/>
                  <a:gd name="connsiteY5736" fmla="*/ 2309935 h 2378784"/>
                  <a:gd name="connsiteX5737" fmla="*/ 1192863 w 2711228"/>
                  <a:gd name="connsiteY5737" fmla="*/ 2310779 h 2378784"/>
                  <a:gd name="connsiteX5738" fmla="*/ 1193707 w 2711228"/>
                  <a:gd name="connsiteY5738" fmla="*/ 2311623 h 2378784"/>
                  <a:gd name="connsiteX5739" fmla="*/ 1194551 w 2711228"/>
                  <a:gd name="connsiteY5739" fmla="*/ 2312466 h 2378784"/>
                  <a:gd name="connsiteX5740" fmla="*/ 1195395 w 2711228"/>
                  <a:gd name="connsiteY5740" fmla="*/ 2313310 h 2378784"/>
                  <a:gd name="connsiteX5741" fmla="*/ 1196240 w 2711228"/>
                  <a:gd name="connsiteY5741" fmla="*/ 2314154 h 2378784"/>
                  <a:gd name="connsiteX5742" fmla="*/ 1197084 w 2711228"/>
                  <a:gd name="connsiteY5742" fmla="*/ 2314998 h 2378784"/>
                  <a:gd name="connsiteX5743" fmla="*/ 1197928 w 2711228"/>
                  <a:gd name="connsiteY5743" fmla="*/ 2314998 h 2378784"/>
                  <a:gd name="connsiteX5744" fmla="*/ 1198772 w 2711228"/>
                  <a:gd name="connsiteY5744" fmla="*/ 2315841 h 2378784"/>
                  <a:gd name="connsiteX5745" fmla="*/ 1199616 w 2711228"/>
                  <a:gd name="connsiteY5745" fmla="*/ 2316685 h 2378784"/>
                  <a:gd name="connsiteX5746" fmla="*/ 1199616 w 2711228"/>
                  <a:gd name="connsiteY5746" fmla="*/ 2317529 h 2378784"/>
                  <a:gd name="connsiteX5747" fmla="*/ 1200460 w 2711228"/>
                  <a:gd name="connsiteY5747" fmla="*/ 2319216 h 2378784"/>
                  <a:gd name="connsiteX5748" fmla="*/ 1200460 w 2711228"/>
                  <a:gd name="connsiteY5748" fmla="*/ 2320060 h 2378784"/>
                  <a:gd name="connsiteX5749" fmla="*/ 1201304 w 2711228"/>
                  <a:gd name="connsiteY5749" fmla="*/ 2320904 h 2378784"/>
                  <a:gd name="connsiteX5750" fmla="*/ 1201304 w 2711228"/>
                  <a:gd name="connsiteY5750" fmla="*/ 2321747 h 2378784"/>
                  <a:gd name="connsiteX5751" fmla="*/ 1202148 w 2711228"/>
                  <a:gd name="connsiteY5751" fmla="*/ 2322591 h 2378784"/>
                  <a:gd name="connsiteX5752" fmla="*/ 1202148 w 2711228"/>
                  <a:gd name="connsiteY5752" fmla="*/ 2330945 h 2378784"/>
                  <a:gd name="connsiteX5753" fmla="*/ 1202908 w 2711228"/>
                  <a:gd name="connsiteY5753" fmla="*/ 2332632 h 2378784"/>
                  <a:gd name="connsiteX5754" fmla="*/ 1202908 w 2711228"/>
                  <a:gd name="connsiteY5754" fmla="*/ 2333476 h 2378784"/>
                  <a:gd name="connsiteX5755" fmla="*/ 1204512 w 2711228"/>
                  <a:gd name="connsiteY5755" fmla="*/ 2337694 h 2378784"/>
                  <a:gd name="connsiteX5756" fmla="*/ 1206200 w 2711228"/>
                  <a:gd name="connsiteY5756" fmla="*/ 2338538 h 2378784"/>
                  <a:gd name="connsiteX5757" fmla="*/ 1207889 w 2711228"/>
                  <a:gd name="connsiteY5757" fmla="*/ 2338538 h 2378784"/>
                  <a:gd name="connsiteX5758" fmla="*/ 1210421 w 2711228"/>
                  <a:gd name="connsiteY5758" fmla="*/ 2339382 h 2378784"/>
                  <a:gd name="connsiteX5759" fmla="*/ 1213713 w 2711228"/>
                  <a:gd name="connsiteY5759" fmla="*/ 2341069 h 2378784"/>
                  <a:gd name="connsiteX5760" fmla="*/ 1215402 w 2711228"/>
                  <a:gd name="connsiteY5760" fmla="*/ 2341913 h 2378784"/>
                  <a:gd name="connsiteX5761" fmla="*/ 1216246 w 2711228"/>
                  <a:gd name="connsiteY5761" fmla="*/ 2341913 h 2378784"/>
                  <a:gd name="connsiteX5762" fmla="*/ 1217090 w 2711228"/>
                  <a:gd name="connsiteY5762" fmla="*/ 2342757 h 2378784"/>
                  <a:gd name="connsiteX5763" fmla="*/ 1219622 w 2711228"/>
                  <a:gd name="connsiteY5763" fmla="*/ 2343601 h 2378784"/>
                  <a:gd name="connsiteX5764" fmla="*/ 1221310 w 2711228"/>
                  <a:gd name="connsiteY5764" fmla="*/ 2343601 h 2378784"/>
                  <a:gd name="connsiteX5765" fmla="*/ 1224603 w 2711228"/>
                  <a:gd name="connsiteY5765" fmla="*/ 2345288 h 2378784"/>
                  <a:gd name="connsiteX5766" fmla="*/ 1227895 w 2711228"/>
                  <a:gd name="connsiteY5766" fmla="*/ 2346132 h 2378784"/>
                  <a:gd name="connsiteX5767" fmla="*/ 1227895 w 2711228"/>
                  <a:gd name="connsiteY5767" fmla="*/ 2346976 h 2378784"/>
                  <a:gd name="connsiteX5768" fmla="*/ 1227051 w 2711228"/>
                  <a:gd name="connsiteY5768" fmla="*/ 2347820 h 2378784"/>
                  <a:gd name="connsiteX5769" fmla="*/ 1226207 w 2711228"/>
                  <a:gd name="connsiteY5769" fmla="*/ 2348663 h 2378784"/>
                  <a:gd name="connsiteX5770" fmla="*/ 1225362 w 2711228"/>
                  <a:gd name="connsiteY5770" fmla="*/ 2349507 h 2378784"/>
                  <a:gd name="connsiteX5771" fmla="*/ 1224518 w 2711228"/>
                  <a:gd name="connsiteY5771" fmla="*/ 2350351 h 2378784"/>
                  <a:gd name="connsiteX5772" fmla="*/ 1224518 w 2711228"/>
                  <a:gd name="connsiteY5772" fmla="*/ 2351194 h 2378784"/>
                  <a:gd name="connsiteX5773" fmla="*/ 1223674 w 2711228"/>
                  <a:gd name="connsiteY5773" fmla="*/ 2352882 h 2378784"/>
                  <a:gd name="connsiteX5774" fmla="*/ 1223674 w 2711228"/>
                  <a:gd name="connsiteY5774" fmla="*/ 2354569 h 2378784"/>
                  <a:gd name="connsiteX5775" fmla="*/ 1225362 w 2711228"/>
                  <a:gd name="connsiteY5775" fmla="*/ 2354569 h 2378784"/>
                  <a:gd name="connsiteX5776" fmla="*/ 1225362 w 2711228"/>
                  <a:gd name="connsiteY5776" fmla="*/ 2355413 h 2378784"/>
                  <a:gd name="connsiteX5777" fmla="*/ 1226207 w 2711228"/>
                  <a:gd name="connsiteY5777" fmla="*/ 2356257 h 2378784"/>
                  <a:gd name="connsiteX5778" fmla="*/ 1226207 w 2711228"/>
                  <a:gd name="connsiteY5778" fmla="*/ 2357101 h 2378784"/>
                  <a:gd name="connsiteX5779" fmla="*/ 1227051 w 2711228"/>
                  <a:gd name="connsiteY5779" fmla="*/ 2357101 h 2378784"/>
                  <a:gd name="connsiteX5780" fmla="*/ 1227051 w 2711228"/>
                  <a:gd name="connsiteY5780" fmla="*/ 2358788 h 2378784"/>
                  <a:gd name="connsiteX5781" fmla="*/ 1227895 w 2711228"/>
                  <a:gd name="connsiteY5781" fmla="*/ 2359632 h 2378784"/>
                  <a:gd name="connsiteX5782" fmla="*/ 1230427 w 2711228"/>
                  <a:gd name="connsiteY5782" fmla="*/ 2359632 h 2378784"/>
                  <a:gd name="connsiteX5783" fmla="*/ 1230427 w 2711228"/>
                  <a:gd name="connsiteY5783" fmla="*/ 2360476 h 2378784"/>
                  <a:gd name="connsiteX5784" fmla="*/ 1231272 w 2711228"/>
                  <a:gd name="connsiteY5784" fmla="*/ 2361319 h 2378784"/>
                  <a:gd name="connsiteX5785" fmla="*/ 1232116 w 2711228"/>
                  <a:gd name="connsiteY5785" fmla="*/ 2361319 h 2378784"/>
                  <a:gd name="connsiteX5786" fmla="*/ 1232960 w 2711228"/>
                  <a:gd name="connsiteY5786" fmla="*/ 2360476 h 2378784"/>
                  <a:gd name="connsiteX5787" fmla="*/ 1234648 w 2711228"/>
                  <a:gd name="connsiteY5787" fmla="*/ 2360476 h 2378784"/>
                  <a:gd name="connsiteX5788" fmla="*/ 1236337 w 2711228"/>
                  <a:gd name="connsiteY5788" fmla="*/ 2359632 h 2378784"/>
                  <a:gd name="connsiteX5789" fmla="*/ 1237180 w 2711228"/>
                  <a:gd name="connsiteY5789" fmla="*/ 2359632 h 2378784"/>
                  <a:gd name="connsiteX5790" fmla="*/ 1237180 w 2711228"/>
                  <a:gd name="connsiteY5790" fmla="*/ 2360476 h 2378784"/>
                  <a:gd name="connsiteX5791" fmla="*/ 1238869 w 2711228"/>
                  <a:gd name="connsiteY5791" fmla="*/ 2360476 h 2378784"/>
                  <a:gd name="connsiteX5792" fmla="*/ 1240557 w 2711228"/>
                  <a:gd name="connsiteY5792" fmla="*/ 2359632 h 2378784"/>
                  <a:gd name="connsiteX5793" fmla="*/ 1243090 w 2711228"/>
                  <a:gd name="connsiteY5793" fmla="*/ 2359632 h 2378784"/>
                  <a:gd name="connsiteX5794" fmla="*/ 1243934 w 2711228"/>
                  <a:gd name="connsiteY5794" fmla="*/ 2358788 h 2378784"/>
                  <a:gd name="connsiteX5795" fmla="*/ 1245622 w 2711228"/>
                  <a:gd name="connsiteY5795" fmla="*/ 2358788 h 2378784"/>
                  <a:gd name="connsiteX5796" fmla="*/ 1245622 w 2711228"/>
                  <a:gd name="connsiteY5796" fmla="*/ 2357944 h 2378784"/>
                  <a:gd name="connsiteX5797" fmla="*/ 1246466 w 2711228"/>
                  <a:gd name="connsiteY5797" fmla="*/ 2357944 h 2378784"/>
                  <a:gd name="connsiteX5798" fmla="*/ 1246466 w 2711228"/>
                  <a:gd name="connsiteY5798" fmla="*/ 2357101 h 2378784"/>
                  <a:gd name="connsiteX5799" fmla="*/ 1248155 w 2711228"/>
                  <a:gd name="connsiteY5799" fmla="*/ 2357101 h 2378784"/>
                  <a:gd name="connsiteX5800" fmla="*/ 1248155 w 2711228"/>
                  <a:gd name="connsiteY5800" fmla="*/ 2356257 h 2378784"/>
                  <a:gd name="connsiteX5801" fmla="*/ 1249843 w 2711228"/>
                  <a:gd name="connsiteY5801" fmla="*/ 2355413 h 2378784"/>
                  <a:gd name="connsiteX5802" fmla="*/ 1250687 w 2711228"/>
                  <a:gd name="connsiteY5802" fmla="*/ 2354569 h 2378784"/>
                  <a:gd name="connsiteX5803" fmla="*/ 1252375 w 2711228"/>
                  <a:gd name="connsiteY5803" fmla="*/ 2354569 h 2378784"/>
                  <a:gd name="connsiteX5804" fmla="*/ 1252544 w 2711228"/>
                  <a:gd name="connsiteY5804" fmla="*/ 2354401 h 2378784"/>
                  <a:gd name="connsiteX5805" fmla="*/ 1252544 w 2711228"/>
                  <a:gd name="connsiteY5805" fmla="*/ 2352038 h 2378784"/>
                  <a:gd name="connsiteX5806" fmla="*/ 1252797 w 2711228"/>
                  <a:gd name="connsiteY5806" fmla="*/ 2351194 h 2378784"/>
                  <a:gd name="connsiteX5807" fmla="*/ 1252797 w 2711228"/>
                  <a:gd name="connsiteY5807" fmla="*/ 2349507 h 2378784"/>
                  <a:gd name="connsiteX5808" fmla="*/ 1253050 w 2711228"/>
                  <a:gd name="connsiteY5808" fmla="*/ 2348832 h 2378784"/>
                  <a:gd name="connsiteX5809" fmla="*/ 1253388 w 2711228"/>
                  <a:gd name="connsiteY5809" fmla="*/ 2347988 h 2378784"/>
                  <a:gd name="connsiteX5810" fmla="*/ 1253557 w 2711228"/>
                  <a:gd name="connsiteY5810" fmla="*/ 2347566 h 2378784"/>
                  <a:gd name="connsiteX5811" fmla="*/ 1253557 w 2711228"/>
                  <a:gd name="connsiteY5811" fmla="*/ 2346638 h 2378784"/>
                  <a:gd name="connsiteX5812" fmla="*/ 1253050 w 2711228"/>
                  <a:gd name="connsiteY5812" fmla="*/ 2346047 h 2378784"/>
                  <a:gd name="connsiteX5813" fmla="*/ 1252797 w 2711228"/>
                  <a:gd name="connsiteY5813" fmla="*/ 2345710 h 2378784"/>
                  <a:gd name="connsiteX5814" fmla="*/ 1251953 w 2711228"/>
                  <a:gd name="connsiteY5814" fmla="*/ 2344951 h 2378784"/>
                  <a:gd name="connsiteX5815" fmla="*/ 1252291 w 2711228"/>
                  <a:gd name="connsiteY5815" fmla="*/ 2344529 h 2378784"/>
                  <a:gd name="connsiteX5816" fmla="*/ 1256174 w 2711228"/>
                  <a:gd name="connsiteY5816" fmla="*/ 2340648 h 2378784"/>
                  <a:gd name="connsiteX5817" fmla="*/ 1257524 w 2711228"/>
                  <a:gd name="connsiteY5817" fmla="*/ 2339382 h 2378784"/>
                  <a:gd name="connsiteX5818" fmla="*/ 1257524 w 2711228"/>
                  <a:gd name="connsiteY5818" fmla="*/ 2339382 h 2378784"/>
                  <a:gd name="connsiteX5819" fmla="*/ 1258284 w 2711228"/>
                  <a:gd name="connsiteY5819" fmla="*/ 2338707 h 2378784"/>
                  <a:gd name="connsiteX5820" fmla="*/ 1258369 w 2711228"/>
                  <a:gd name="connsiteY5820" fmla="*/ 2338707 h 2378784"/>
                  <a:gd name="connsiteX5821" fmla="*/ 1259213 w 2711228"/>
                  <a:gd name="connsiteY5821" fmla="*/ 2337779 h 2378784"/>
                  <a:gd name="connsiteX5822" fmla="*/ 1259213 w 2711228"/>
                  <a:gd name="connsiteY5822" fmla="*/ 2338622 h 2378784"/>
                  <a:gd name="connsiteX5823" fmla="*/ 1260057 w 2711228"/>
                  <a:gd name="connsiteY5823" fmla="*/ 2338622 h 2378784"/>
                  <a:gd name="connsiteX5824" fmla="*/ 1260648 w 2711228"/>
                  <a:gd name="connsiteY5824" fmla="*/ 2339298 h 2378784"/>
                  <a:gd name="connsiteX5825" fmla="*/ 1263265 w 2711228"/>
                  <a:gd name="connsiteY5825" fmla="*/ 2337104 h 2378784"/>
                  <a:gd name="connsiteX5826" fmla="*/ 1266472 w 2711228"/>
                  <a:gd name="connsiteY5826" fmla="*/ 2334573 h 2378784"/>
                  <a:gd name="connsiteX5827" fmla="*/ 1267485 w 2711228"/>
                  <a:gd name="connsiteY5827" fmla="*/ 2333813 h 2378784"/>
                  <a:gd name="connsiteX5828" fmla="*/ 1267485 w 2711228"/>
                  <a:gd name="connsiteY5828" fmla="*/ 2333813 h 2378784"/>
                  <a:gd name="connsiteX5829" fmla="*/ 1268329 w 2711228"/>
                  <a:gd name="connsiteY5829" fmla="*/ 2332885 h 2378784"/>
                  <a:gd name="connsiteX5830" fmla="*/ 1268583 w 2711228"/>
                  <a:gd name="connsiteY5830" fmla="*/ 2332885 h 2378784"/>
                  <a:gd name="connsiteX5831" fmla="*/ 1271537 w 2711228"/>
                  <a:gd name="connsiteY5831" fmla="*/ 2330523 h 2378784"/>
                  <a:gd name="connsiteX5832" fmla="*/ 1271706 w 2711228"/>
                  <a:gd name="connsiteY5832" fmla="*/ 2330354 h 2378784"/>
                  <a:gd name="connsiteX5833" fmla="*/ 1271706 w 2711228"/>
                  <a:gd name="connsiteY5833" fmla="*/ 2330354 h 2378784"/>
                  <a:gd name="connsiteX5834" fmla="*/ 1275927 w 2711228"/>
                  <a:gd name="connsiteY5834" fmla="*/ 2326979 h 2378784"/>
                  <a:gd name="connsiteX5835" fmla="*/ 1276687 w 2711228"/>
                  <a:gd name="connsiteY5835" fmla="*/ 2326219 h 2378784"/>
                  <a:gd name="connsiteX5836" fmla="*/ 1276855 w 2711228"/>
                  <a:gd name="connsiteY5836" fmla="*/ 2326219 h 2378784"/>
                  <a:gd name="connsiteX5837" fmla="*/ 1278375 w 2711228"/>
                  <a:gd name="connsiteY5837" fmla="*/ 2325038 h 2378784"/>
                  <a:gd name="connsiteX5838" fmla="*/ 1278375 w 2711228"/>
                  <a:gd name="connsiteY5838" fmla="*/ 2324532 h 2378784"/>
                  <a:gd name="connsiteX5839" fmla="*/ 1278966 w 2711228"/>
                  <a:gd name="connsiteY5839" fmla="*/ 2324532 h 2378784"/>
                  <a:gd name="connsiteX5840" fmla="*/ 1280570 w 2711228"/>
                  <a:gd name="connsiteY5840" fmla="*/ 2323266 h 2378784"/>
                  <a:gd name="connsiteX5841" fmla="*/ 1280907 w 2711228"/>
                  <a:gd name="connsiteY5841" fmla="*/ 2323435 h 2378784"/>
                  <a:gd name="connsiteX5842" fmla="*/ 1280907 w 2711228"/>
                  <a:gd name="connsiteY5842" fmla="*/ 2322844 h 2378784"/>
                  <a:gd name="connsiteX5843" fmla="*/ 1282849 w 2711228"/>
                  <a:gd name="connsiteY5843" fmla="*/ 2322844 h 2378784"/>
                  <a:gd name="connsiteX5844" fmla="*/ 1283440 w 2711228"/>
                  <a:gd name="connsiteY5844" fmla="*/ 2322507 h 2378784"/>
                  <a:gd name="connsiteX5845" fmla="*/ 1283440 w 2711228"/>
                  <a:gd name="connsiteY5845" fmla="*/ 2322001 h 2378784"/>
                  <a:gd name="connsiteX5846" fmla="*/ 1286648 w 2711228"/>
                  <a:gd name="connsiteY5846" fmla="*/ 2322001 h 2378784"/>
                  <a:gd name="connsiteX5847" fmla="*/ 1287323 w 2711228"/>
                  <a:gd name="connsiteY5847" fmla="*/ 2321747 h 2378784"/>
                  <a:gd name="connsiteX5848" fmla="*/ 1287660 w 2711228"/>
                  <a:gd name="connsiteY5848" fmla="*/ 2321410 h 2378784"/>
                  <a:gd name="connsiteX5849" fmla="*/ 1287660 w 2711228"/>
                  <a:gd name="connsiteY5849" fmla="*/ 2321157 h 2378784"/>
                  <a:gd name="connsiteX5850" fmla="*/ 1287914 w 2711228"/>
                  <a:gd name="connsiteY5850" fmla="*/ 2321157 h 2378784"/>
                  <a:gd name="connsiteX5851" fmla="*/ 1288505 w 2711228"/>
                  <a:gd name="connsiteY5851" fmla="*/ 2320651 h 2378784"/>
                  <a:gd name="connsiteX5852" fmla="*/ 1288505 w 2711228"/>
                  <a:gd name="connsiteY5852" fmla="*/ 2320398 h 2378784"/>
                  <a:gd name="connsiteX5853" fmla="*/ 1288842 w 2711228"/>
                  <a:gd name="connsiteY5853" fmla="*/ 2320398 h 2378784"/>
                  <a:gd name="connsiteX5854" fmla="*/ 1294836 w 2711228"/>
                  <a:gd name="connsiteY5854" fmla="*/ 2314998 h 2378784"/>
                  <a:gd name="connsiteX5855" fmla="*/ 1295258 w 2711228"/>
                  <a:gd name="connsiteY5855" fmla="*/ 2314576 h 2378784"/>
                  <a:gd name="connsiteX5856" fmla="*/ 1296102 w 2711228"/>
                  <a:gd name="connsiteY5856" fmla="*/ 2313732 h 2378784"/>
                  <a:gd name="connsiteX5857" fmla="*/ 1296946 w 2711228"/>
                  <a:gd name="connsiteY5857" fmla="*/ 2312888 h 2378784"/>
                  <a:gd name="connsiteX5858" fmla="*/ 1297368 w 2711228"/>
                  <a:gd name="connsiteY5858" fmla="*/ 2312635 h 2378784"/>
                  <a:gd name="connsiteX5859" fmla="*/ 1300323 w 2711228"/>
                  <a:gd name="connsiteY5859" fmla="*/ 2310019 h 2378784"/>
                  <a:gd name="connsiteX5860" fmla="*/ 1300323 w 2711228"/>
                  <a:gd name="connsiteY5860" fmla="*/ 2309513 h 2378784"/>
                  <a:gd name="connsiteX5861" fmla="*/ 1302011 w 2711228"/>
                  <a:gd name="connsiteY5861" fmla="*/ 2308416 h 2378784"/>
                  <a:gd name="connsiteX5862" fmla="*/ 1302771 w 2711228"/>
                  <a:gd name="connsiteY5862" fmla="*/ 2304366 h 2378784"/>
                  <a:gd name="connsiteX5863" fmla="*/ 1303784 w 2711228"/>
                  <a:gd name="connsiteY5863" fmla="*/ 2301244 h 2378784"/>
                  <a:gd name="connsiteX5864" fmla="*/ 1303784 w 2711228"/>
                  <a:gd name="connsiteY5864" fmla="*/ 2300738 h 2378784"/>
                  <a:gd name="connsiteX5865" fmla="*/ 1302940 w 2711228"/>
                  <a:gd name="connsiteY5865" fmla="*/ 2301160 h 2378784"/>
                  <a:gd name="connsiteX5866" fmla="*/ 1302940 w 2711228"/>
                  <a:gd name="connsiteY5866" fmla="*/ 2300823 h 2378784"/>
                  <a:gd name="connsiteX5867" fmla="*/ 1302264 w 2711228"/>
                  <a:gd name="connsiteY5867" fmla="*/ 2301329 h 2378784"/>
                  <a:gd name="connsiteX5868" fmla="*/ 1297199 w 2711228"/>
                  <a:gd name="connsiteY5868" fmla="*/ 2296013 h 2378784"/>
                  <a:gd name="connsiteX5869" fmla="*/ 1291459 w 2711228"/>
                  <a:gd name="connsiteY5869" fmla="*/ 2292891 h 2378784"/>
                  <a:gd name="connsiteX5870" fmla="*/ 1293570 w 2711228"/>
                  <a:gd name="connsiteY5870" fmla="*/ 2289432 h 2378784"/>
                  <a:gd name="connsiteX5871" fmla="*/ 1293147 w 2711228"/>
                  <a:gd name="connsiteY5871" fmla="*/ 2288926 h 2378784"/>
                  <a:gd name="connsiteX5872" fmla="*/ 1294245 w 2711228"/>
                  <a:gd name="connsiteY5872" fmla="*/ 2284285 h 2378784"/>
                  <a:gd name="connsiteX5873" fmla="*/ 1293992 w 2711228"/>
                  <a:gd name="connsiteY5873" fmla="*/ 2284285 h 2378784"/>
                  <a:gd name="connsiteX5874" fmla="*/ 1293654 w 2711228"/>
                  <a:gd name="connsiteY5874" fmla="*/ 2283694 h 2378784"/>
                  <a:gd name="connsiteX5875" fmla="*/ 1292725 w 2711228"/>
                  <a:gd name="connsiteY5875" fmla="*/ 2282260 h 2378784"/>
                  <a:gd name="connsiteX5876" fmla="*/ 1293907 w 2711228"/>
                  <a:gd name="connsiteY5876" fmla="*/ 2280994 h 2378784"/>
                  <a:gd name="connsiteX5877" fmla="*/ 1293992 w 2711228"/>
                  <a:gd name="connsiteY5877" fmla="*/ 2280994 h 2378784"/>
                  <a:gd name="connsiteX5878" fmla="*/ 1298888 w 2711228"/>
                  <a:gd name="connsiteY5878" fmla="*/ 2275932 h 2378784"/>
                  <a:gd name="connsiteX5879" fmla="*/ 1299985 w 2711228"/>
                  <a:gd name="connsiteY5879" fmla="*/ 2274666 h 2378784"/>
                  <a:gd name="connsiteX5880" fmla="*/ 1301251 w 2711228"/>
                  <a:gd name="connsiteY5880" fmla="*/ 2273063 h 2378784"/>
                  <a:gd name="connsiteX5881" fmla="*/ 1301673 w 2711228"/>
                  <a:gd name="connsiteY5881" fmla="*/ 2272557 h 2378784"/>
                  <a:gd name="connsiteX5882" fmla="*/ 1300998 w 2711228"/>
                  <a:gd name="connsiteY5882" fmla="*/ 2271882 h 2378784"/>
                  <a:gd name="connsiteX5883" fmla="*/ 1300745 w 2711228"/>
                  <a:gd name="connsiteY5883" fmla="*/ 2272051 h 2378784"/>
                  <a:gd name="connsiteX5884" fmla="*/ 1300745 w 2711228"/>
                  <a:gd name="connsiteY5884" fmla="*/ 2272641 h 2378784"/>
                  <a:gd name="connsiteX5885" fmla="*/ 1299901 w 2711228"/>
                  <a:gd name="connsiteY5885" fmla="*/ 2273485 h 2378784"/>
                  <a:gd name="connsiteX5886" fmla="*/ 1299394 w 2711228"/>
                  <a:gd name="connsiteY5886" fmla="*/ 2273063 h 2378784"/>
                  <a:gd name="connsiteX5887" fmla="*/ 1298634 w 2711228"/>
                  <a:gd name="connsiteY5887" fmla="*/ 2273654 h 2378784"/>
                  <a:gd name="connsiteX5888" fmla="*/ 1294667 w 2711228"/>
                  <a:gd name="connsiteY5888" fmla="*/ 2270448 h 2378784"/>
                  <a:gd name="connsiteX5889" fmla="*/ 1294498 w 2711228"/>
                  <a:gd name="connsiteY5889" fmla="*/ 2269266 h 2378784"/>
                  <a:gd name="connsiteX5890" fmla="*/ 1294245 w 2711228"/>
                  <a:gd name="connsiteY5890" fmla="*/ 2269266 h 2378784"/>
                  <a:gd name="connsiteX5891" fmla="*/ 1293907 w 2711228"/>
                  <a:gd name="connsiteY5891" fmla="*/ 2269435 h 2378784"/>
                  <a:gd name="connsiteX5892" fmla="*/ 1291628 w 2711228"/>
                  <a:gd name="connsiteY5892" fmla="*/ 2270954 h 2378784"/>
                  <a:gd name="connsiteX5893" fmla="*/ 1291628 w 2711228"/>
                  <a:gd name="connsiteY5893" fmla="*/ 2270616 h 2378784"/>
                  <a:gd name="connsiteX5894" fmla="*/ 1290699 w 2711228"/>
                  <a:gd name="connsiteY5894" fmla="*/ 2271038 h 2378784"/>
                  <a:gd name="connsiteX5895" fmla="*/ 1289686 w 2711228"/>
                  <a:gd name="connsiteY5895" fmla="*/ 2268507 h 2378784"/>
                  <a:gd name="connsiteX5896" fmla="*/ 1289518 w 2711228"/>
                  <a:gd name="connsiteY5896" fmla="*/ 2268170 h 2378784"/>
                  <a:gd name="connsiteX5897" fmla="*/ 1289349 w 2711228"/>
                  <a:gd name="connsiteY5897" fmla="*/ 2268001 h 2378784"/>
                  <a:gd name="connsiteX5898" fmla="*/ 1289011 w 2711228"/>
                  <a:gd name="connsiteY5898" fmla="*/ 2268001 h 2378784"/>
                  <a:gd name="connsiteX5899" fmla="*/ 1288758 w 2711228"/>
                  <a:gd name="connsiteY5899" fmla="*/ 2267747 h 2378784"/>
                  <a:gd name="connsiteX5900" fmla="*/ 1287745 w 2711228"/>
                  <a:gd name="connsiteY5900" fmla="*/ 2267241 h 2378784"/>
                  <a:gd name="connsiteX5901" fmla="*/ 1284368 w 2711228"/>
                  <a:gd name="connsiteY5901" fmla="*/ 2268254 h 2378784"/>
                  <a:gd name="connsiteX5902" fmla="*/ 1284031 w 2711228"/>
                  <a:gd name="connsiteY5902" fmla="*/ 2268423 h 2378784"/>
                  <a:gd name="connsiteX5903" fmla="*/ 1283862 w 2711228"/>
                  <a:gd name="connsiteY5903" fmla="*/ 2268423 h 2378784"/>
                  <a:gd name="connsiteX5904" fmla="*/ 1281329 w 2711228"/>
                  <a:gd name="connsiteY5904" fmla="*/ 2269182 h 2378784"/>
                  <a:gd name="connsiteX5905" fmla="*/ 1281329 w 2711228"/>
                  <a:gd name="connsiteY5905" fmla="*/ 2266988 h 2378784"/>
                  <a:gd name="connsiteX5906" fmla="*/ 1280570 w 2711228"/>
                  <a:gd name="connsiteY5906" fmla="*/ 2262094 h 2378784"/>
                  <a:gd name="connsiteX5907" fmla="*/ 1281836 w 2711228"/>
                  <a:gd name="connsiteY5907" fmla="*/ 2261504 h 2378784"/>
                  <a:gd name="connsiteX5908" fmla="*/ 1281836 w 2711228"/>
                  <a:gd name="connsiteY5908" fmla="*/ 2261504 h 2378784"/>
                  <a:gd name="connsiteX5909" fmla="*/ 1278797 w 2711228"/>
                  <a:gd name="connsiteY5909" fmla="*/ 2259816 h 2378784"/>
                  <a:gd name="connsiteX5910" fmla="*/ 1284115 w 2711228"/>
                  <a:gd name="connsiteY5910" fmla="*/ 2249944 h 2378784"/>
                  <a:gd name="connsiteX5911" fmla="*/ 1281329 w 2711228"/>
                  <a:gd name="connsiteY5911" fmla="*/ 2247919 h 2378784"/>
                  <a:gd name="connsiteX5912" fmla="*/ 1281498 w 2711228"/>
                  <a:gd name="connsiteY5912" fmla="*/ 2247666 h 2378784"/>
                  <a:gd name="connsiteX5913" fmla="*/ 1280992 w 2711228"/>
                  <a:gd name="connsiteY5913" fmla="*/ 2247076 h 2378784"/>
                  <a:gd name="connsiteX5914" fmla="*/ 1287070 w 2711228"/>
                  <a:gd name="connsiteY5914" fmla="*/ 2242773 h 2378784"/>
                  <a:gd name="connsiteX5915" fmla="*/ 1286057 w 2711228"/>
                  <a:gd name="connsiteY5915" fmla="*/ 2242013 h 2378784"/>
                  <a:gd name="connsiteX5916" fmla="*/ 1285803 w 2711228"/>
                  <a:gd name="connsiteY5916" fmla="*/ 2241676 h 2378784"/>
                  <a:gd name="connsiteX5917" fmla="*/ 1284453 w 2711228"/>
                  <a:gd name="connsiteY5917" fmla="*/ 2240663 h 2378784"/>
                  <a:gd name="connsiteX5918" fmla="*/ 1284284 w 2711228"/>
                  <a:gd name="connsiteY5918" fmla="*/ 2240663 h 2378784"/>
                  <a:gd name="connsiteX5919" fmla="*/ 1282680 w 2711228"/>
                  <a:gd name="connsiteY5919" fmla="*/ 2239904 h 2378784"/>
                  <a:gd name="connsiteX5920" fmla="*/ 1280654 w 2711228"/>
                  <a:gd name="connsiteY5920" fmla="*/ 2237710 h 2378784"/>
                  <a:gd name="connsiteX5921" fmla="*/ 1277700 w 2711228"/>
                  <a:gd name="connsiteY5921" fmla="*/ 2235179 h 2378784"/>
                  <a:gd name="connsiteX5922" fmla="*/ 1277109 w 2711228"/>
                  <a:gd name="connsiteY5922" fmla="*/ 2234166 h 2378784"/>
                  <a:gd name="connsiteX5923" fmla="*/ 1276264 w 2711228"/>
                  <a:gd name="connsiteY5923" fmla="*/ 2233576 h 2378784"/>
                  <a:gd name="connsiteX5924" fmla="*/ 1273901 w 2711228"/>
                  <a:gd name="connsiteY5924" fmla="*/ 2231297 h 2378784"/>
                  <a:gd name="connsiteX5925" fmla="*/ 1272888 w 2711228"/>
                  <a:gd name="connsiteY5925" fmla="*/ 2230285 h 2378784"/>
                  <a:gd name="connsiteX5926" fmla="*/ 1272128 w 2711228"/>
                  <a:gd name="connsiteY5926" fmla="*/ 2229188 h 2378784"/>
                  <a:gd name="connsiteX5927" fmla="*/ 1272128 w 2711228"/>
                  <a:gd name="connsiteY5927" fmla="*/ 2228513 h 2378784"/>
                  <a:gd name="connsiteX5928" fmla="*/ 1271537 w 2711228"/>
                  <a:gd name="connsiteY5928" fmla="*/ 2228766 h 2378784"/>
                  <a:gd name="connsiteX5929" fmla="*/ 1271115 w 2711228"/>
                  <a:gd name="connsiteY5929" fmla="*/ 2228513 h 2378784"/>
                  <a:gd name="connsiteX5930" fmla="*/ 1270524 w 2711228"/>
                  <a:gd name="connsiteY5930" fmla="*/ 2227669 h 2378784"/>
                  <a:gd name="connsiteX5931" fmla="*/ 1270102 w 2711228"/>
                  <a:gd name="connsiteY5931" fmla="*/ 2226741 h 2378784"/>
                  <a:gd name="connsiteX5932" fmla="*/ 1270102 w 2711228"/>
                  <a:gd name="connsiteY5932" fmla="*/ 2226488 h 2378784"/>
                  <a:gd name="connsiteX5933" fmla="*/ 1268920 w 2711228"/>
                  <a:gd name="connsiteY5933" fmla="*/ 2225391 h 2378784"/>
                  <a:gd name="connsiteX5934" fmla="*/ 1267401 w 2711228"/>
                  <a:gd name="connsiteY5934" fmla="*/ 2224041 h 2378784"/>
                  <a:gd name="connsiteX5935" fmla="*/ 1266135 w 2711228"/>
                  <a:gd name="connsiteY5935" fmla="*/ 2223113 h 2378784"/>
                  <a:gd name="connsiteX5936" fmla="*/ 1264868 w 2711228"/>
                  <a:gd name="connsiteY5936" fmla="*/ 2222269 h 2378784"/>
                  <a:gd name="connsiteX5937" fmla="*/ 1262336 w 2711228"/>
                  <a:gd name="connsiteY5937" fmla="*/ 2220835 h 2378784"/>
                  <a:gd name="connsiteX5938" fmla="*/ 1260226 w 2711228"/>
                  <a:gd name="connsiteY5938" fmla="*/ 2219654 h 2378784"/>
                  <a:gd name="connsiteX5939" fmla="*/ 1259044 w 2711228"/>
                  <a:gd name="connsiteY5939" fmla="*/ 2218810 h 2378784"/>
                  <a:gd name="connsiteX5940" fmla="*/ 1258453 w 2711228"/>
                  <a:gd name="connsiteY5940" fmla="*/ 2217798 h 2378784"/>
                  <a:gd name="connsiteX5941" fmla="*/ 1258453 w 2711228"/>
                  <a:gd name="connsiteY5941" fmla="*/ 2217544 h 2378784"/>
                  <a:gd name="connsiteX5942" fmla="*/ 1258115 w 2711228"/>
                  <a:gd name="connsiteY5942" fmla="*/ 2217291 h 2378784"/>
                  <a:gd name="connsiteX5943" fmla="*/ 1257947 w 2711228"/>
                  <a:gd name="connsiteY5943" fmla="*/ 2217122 h 2378784"/>
                  <a:gd name="connsiteX5944" fmla="*/ 1257440 w 2711228"/>
                  <a:gd name="connsiteY5944" fmla="*/ 2216954 h 2378784"/>
                  <a:gd name="connsiteX5945" fmla="*/ 1256765 w 2711228"/>
                  <a:gd name="connsiteY5945" fmla="*/ 2216954 h 2378784"/>
                  <a:gd name="connsiteX5946" fmla="*/ 1256596 w 2711228"/>
                  <a:gd name="connsiteY5946" fmla="*/ 2217207 h 2378784"/>
                  <a:gd name="connsiteX5947" fmla="*/ 1254908 w 2711228"/>
                  <a:gd name="connsiteY5947" fmla="*/ 2216616 h 2378784"/>
                  <a:gd name="connsiteX5948" fmla="*/ 1250856 w 2711228"/>
                  <a:gd name="connsiteY5948" fmla="*/ 2216026 h 2378784"/>
                  <a:gd name="connsiteX5949" fmla="*/ 1249505 w 2711228"/>
                  <a:gd name="connsiteY5949" fmla="*/ 2215688 h 2378784"/>
                  <a:gd name="connsiteX5950" fmla="*/ 1247901 w 2711228"/>
                  <a:gd name="connsiteY5950" fmla="*/ 2215013 h 2378784"/>
                  <a:gd name="connsiteX5951" fmla="*/ 1246888 w 2711228"/>
                  <a:gd name="connsiteY5951" fmla="*/ 2214338 h 2378784"/>
                  <a:gd name="connsiteX5952" fmla="*/ 1247310 w 2711228"/>
                  <a:gd name="connsiteY5952" fmla="*/ 2214338 h 2378784"/>
                  <a:gd name="connsiteX5953" fmla="*/ 1247564 w 2711228"/>
                  <a:gd name="connsiteY5953" fmla="*/ 2214169 h 2378784"/>
                  <a:gd name="connsiteX5954" fmla="*/ 1247564 w 2711228"/>
                  <a:gd name="connsiteY5954" fmla="*/ 2213748 h 2378784"/>
                  <a:gd name="connsiteX5955" fmla="*/ 1248323 w 2711228"/>
                  <a:gd name="connsiteY5955" fmla="*/ 2212820 h 2378784"/>
                  <a:gd name="connsiteX5956" fmla="*/ 1248661 w 2711228"/>
                  <a:gd name="connsiteY5956" fmla="*/ 2212060 h 2378784"/>
                  <a:gd name="connsiteX5957" fmla="*/ 1247817 w 2711228"/>
                  <a:gd name="connsiteY5957" fmla="*/ 2211301 h 2378784"/>
                  <a:gd name="connsiteX5958" fmla="*/ 1247142 w 2711228"/>
                  <a:gd name="connsiteY5958" fmla="*/ 2211891 h 2378784"/>
                  <a:gd name="connsiteX5959" fmla="*/ 1244862 w 2711228"/>
                  <a:gd name="connsiteY5959" fmla="*/ 2209866 h 2378784"/>
                  <a:gd name="connsiteX5960" fmla="*/ 1244862 w 2711228"/>
                  <a:gd name="connsiteY5960" fmla="*/ 2209107 h 2378784"/>
                  <a:gd name="connsiteX5961" fmla="*/ 1245453 w 2711228"/>
                  <a:gd name="connsiteY5961" fmla="*/ 2208010 h 2378784"/>
                  <a:gd name="connsiteX5962" fmla="*/ 1244693 w 2711228"/>
                  <a:gd name="connsiteY5962" fmla="*/ 2207419 h 2378784"/>
                  <a:gd name="connsiteX5963" fmla="*/ 1244018 w 2711228"/>
                  <a:gd name="connsiteY5963" fmla="*/ 2206407 h 2378784"/>
                  <a:gd name="connsiteX5964" fmla="*/ 1246719 w 2711228"/>
                  <a:gd name="connsiteY5964" fmla="*/ 2203622 h 2378784"/>
                  <a:gd name="connsiteX5965" fmla="*/ 1246888 w 2711228"/>
                  <a:gd name="connsiteY5965" fmla="*/ 2203622 h 2378784"/>
                  <a:gd name="connsiteX5966" fmla="*/ 1247226 w 2711228"/>
                  <a:gd name="connsiteY5966" fmla="*/ 2203960 h 2378784"/>
                  <a:gd name="connsiteX5967" fmla="*/ 1247648 w 2711228"/>
                  <a:gd name="connsiteY5967" fmla="*/ 2203116 h 2378784"/>
                  <a:gd name="connsiteX5968" fmla="*/ 1248492 w 2711228"/>
                  <a:gd name="connsiteY5968" fmla="*/ 2203960 h 2378784"/>
                  <a:gd name="connsiteX5969" fmla="*/ 1249336 w 2711228"/>
                  <a:gd name="connsiteY5969" fmla="*/ 2204804 h 2378784"/>
                  <a:gd name="connsiteX5970" fmla="*/ 1249505 w 2711228"/>
                  <a:gd name="connsiteY5970" fmla="*/ 2204972 h 2378784"/>
                  <a:gd name="connsiteX5971" fmla="*/ 1250180 w 2711228"/>
                  <a:gd name="connsiteY5971" fmla="*/ 2204129 h 2378784"/>
                  <a:gd name="connsiteX5972" fmla="*/ 1250518 w 2711228"/>
                  <a:gd name="connsiteY5972" fmla="*/ 2204466 h 2378784"/>
                  <a:gd name="connsiteX5973" fmla="*/ 1251025 w 2711228"/>
                  <a:gd name="connsiteY5973" fmla="*/ 2203960 h 2378784"/>
                  <a:gd name="connsiteX5974" fmla="*/ 1251869 w 2711228"/>
                  <a:gd name="connsiteY5974" fmla="*/ 2203960 h 2378784"/>
                  <a:gd name="connsiteX5975" fmla="*/ 1252713 w 2711228"/>
                  <a:gd name="connsiteY5975" fmla="*/ 2204804 h 2378784"/>
                  <a:gd name="connsiteX5976" fmla="*/ 1253557 w 2711228"/>
                  <a:gd name="connsiteY5976" fmla="*/ 2205648 h 2378784"/>
                  <a:gd name="connsiteX5977" fmla="*/ 1254063 w 2711228"/>
                  <a:gd name="connsiteY5977" fmla="*/ 2206154 h 2378784"/>
                  <a:gd name="connsiteX5978" fmla="*/ 1254401 w 2711228"/>
                  <a:gd name="connsiteY5978" fmla="*/ 2205901 h 2378784"/>
                  <a:gd name="connsiteX5979" fmla="*/ 1254401 w 2711228"/>
                  <a:gd name="connsiteY5979" fmla="*/ 2205648 h 2378784"/>
                  <a:gd name="connsiteX5980" fmla="*/ 1254654 w 2711228"/>
                  <a:gd name="connsiteY5980" fmla="*/ 2205648 h 2378784"/>
                  <a:gd name="connsiteX5981" fmla="*/ 1255583 w 2711228"/>
                  <a:gd name="connsiteY5981" fmla="*/ 2204804 h 2378784"/>
                  <a:gd name="connsiteX5982" fmla="*/ 1255836 w 2711228"/>
                  <a:gd name="connsiteY5982" fmla="*/ 2205057 h 2378784"/>
                  <a:gd name="connsiteX5983" fmla="*/ 1256849 w 2711228"/>
                  <a:gd name="connsiteY5983" fmla="*/ 2204044 h 2378784"/>
                  <a:gd name="connsiteX5984" fmla="*/ 1257609 w 2711228"/>
                  <a:gd name="connsiteY5984" fmla="*/ 2204888 h 2378784"/>
                  <a:gd name="connsiteX5985" fmla="*/ 1258537 w 2711228"/>
                  <a:gd name="connsiteY5985" fmla="*/ 2203960 h 2378784"/>
                  <a:gd name="connsiteX5986" fmla="*/ 1258875 w 2711228"/>
                  <a:gd name="connsiteY5986" fmla="*/ 2203622 h 2378784"/>
                  <a:gd name="connsiteX5987" fmla="*/ 1258875 w 2711228"/>
                  <a:gd name="connsiteY5987" fmla="*/ 2203622 h 2378784"/>
                  <a:gd name="connsiteX5988" fmla="*/ 1259128 w 2711228"/>
                  <a:gd name="connsiteY5988" fmla="*/ 2203369 h 2378784"/>
                  <a:gd name="connsiteX5989" fmla="*/ 1259719 w 2711228"/>
                  <a:gd name="connsiteY5989" fmla="*/ 2202610 h 2378784"/>
                  <a:gd name="connsiteX5990" fmla="*/ 1250012 w 2711228"/>
                  <a:gd name="connsiteY5990" fmla="*/ 2194848 h 2378784"/>
                  <a:gd name="connsiteX5991" fmla="*/ 1242752 w 2711228"/>
                  <a:gd name="connsiteY5991" fmla="*/ 2188941 h 2378784"/>
                  <a:gd name="connsiteX5992" fmla="*/ 1243174 w 2711228"/>
                  <a:gd name="connsiteY5992" fmla="*/ 2188351 h 2378784"/>
                  <a:gd name="connsiteX5993" fmla="*/ 1243681 w 2711228"/>
                  <a:gd name="connsiteY5993" fmla="*/ 2187760 h 2378784"/>
                  <a:gd name="connsiteX5994" fmla="*/ 1243258 w 2711228"/>
                  <a:gd name="connsiteY5994" fmla="*/ 2187423 h 2378784"/>
                  <a:gd name="connsiteX5995" fmla="*/ 1244018 w 2711228"/>
                  <a:gd name="connsiteY5995" fmla="*/ 2186494 h 2378784"/>
                  <a:gd name="connsiteX5996" fmla="*/ 1255752 w 2711228"/>
                  <a:gd name="connsiteY5996" fmla="*/ 2172741 h 2378784"/>
                  <a:gd name="connsiteX5997" fmla="*/ 1256005 w 2711228"/>
                  <a:gd name="connsiteY5997" fmla="*/ 2172151 h 2378784"/>
                  <a:gd name="connsiteX5998" fmla="*/ 1256174 w 2711228"/>
                  <a:gd name="connsiteY5998" fmla="*/ 2172151 h 2378784"/>
                  <a:gd name="connsiteX5999" fmla="*/ 1265291 w 2711228"/>
                  <a:gd name="connsiteY5999" fmla="*/ 2161519 h 2378784"/>
                  <a:gd name="connsiteX6000" fmla="*/ 1265797 w 2711228"/>
                  <a:gd name="connsiteY6000" fmla="*/ 2160929 h 2378784"/>
                  <a:gd name="connsiteX6001" fmla="*/ 1266135 w 2711228"/>
                  <a:gd name="connsiteY6001" fmla="*/ 2161182 h 2378784"/>
                  <a:gd name="connsiteX6002" fmla="*/ 1266135 w 2711228"/>
                  <a:gd name="connsiteY6002" fmla="*/ 2160507 h 2378784"/>
                  <a:gd name="connsiteX6003" fmla="*/ 1266979 w 2711228"/>
                  <a:gd name="connsiteY6003" fmla="*/ 2160507 h 2378784"/>
                  <a:gd name="connsiteX6004" fmla="*/ 1268667 w 2711228"/>
                  <a:gd name="connsiteY6004" fmla="*/ 2161351 h 2378784"/>
                  <a:gd name="connsiteX6005" fmla="*/ 1270356 w 2711228"/>
                  <a:gd name="connsiteY6005" fmla="*/ 2163038 h 2378784"/>
                  <a:gd name="connsiteX6006" fmla="*/ 1272044 w 2711228"/>
                  <a:gd name="connsiteY6006" fmla="*/ 2164726 h 2378784"/>
                  <a:gd name="connsiteX6007" fmla="*/ 1273732 w 2711228"/>
                  <a:gd name="connsiteY6007" fmla="*/ 2165569 h 2378784"/>
                  <a:gd name="connsiteX6008" fmla="*/ 1274576 w 2711228"/>
                  <a:gd name="connsiteY6008" fmla="*/ 2165569 h 2378784"/>
                  <a:gd name="connsiteX6009" fmla="*/ 1274576 w 2711228"/>
                  <a:gd name="connsiteY6009" fmla="*/ 2166413 h 2378784"/>
                  <a:gd name="connsiteX6010" fmla="*/ 1276264 w 2711228"/>
                  <a:gd name="connsiteY6010" fmla="*/ 2167257 h 2378784"/>
                  <a:gd name="connsiteX6011" fmla="*/ 1277109 w 2711228"/>
                  <a:gd name="connsiteY6011" fmla="*/ 2167257 h 2378784"/>
                  <a:gd name="connsiteX6012" fmla="*/ 1277109 w 2711228"/>
                  <a:gd name="connsiteY6012" fmla="*/ 2168101 h 2378784"/>
                  <a:gd name="connsiteX6013" fmla="*/ 1277953 w 2711228"/>
                  <a:gd name="connsiteY6013" fmla="*/ 2168101 h 2378784"/>
                  <a:gd name="connsiteX6014" fmla="*/ 1277953 w 2711228"/>
                  <a:gd name="connsiteY6014" fmla="*/ 2167257 h 2378784"/>
                  <a:gd name="connsiteX6015" fmla="*/ 1280485 w 2711228"/>
                  <a:gd name="connsiteY6015" fmla="*/ 2167257 h 2378784"/>
                  <a:gd name="connsiteX6016" fmla="*/ 1281329 w 2711228"/>
                  <a:gd name="connsiteY6016" fmla="*/ 2168101 h 2378784"/>
                  <a:gd name="connsiteX6017" fmla="*/ 1284706 w 2711228"/>
                  <a:gd name="connsiteY6017" fmla="*/ 2168101 h 2378784"/>
                  <a:gd name="connsiteX6018" fmla="*/ 1284706 w 2711228"/>
                  <a:gd name="connsiteY6018" fmla="*/ 2168944 h 2378784"/>
                  <a:gd name="connsiteX6019" fmla="*/ 1286394 w 2711228"/>
                  <a:gd name="connsiteY6019" fmla="*/ 2168944 h 2378784"/>
                  <a:gd name="connsiteX6020" fmla="*/ 1286394 w 2711228"/>
                  <a:gd name="connsiteY6020" fmla="*/ 2169788 h 2378784"/>
                  <a:gd name="connsiteX6021" fmla="*/ 1288927 w 2711228"/>
                  <a:gd name="connsiteY6021" fmla="*/ 2169788 h 2378784"/>
                  <a:gd name="connsiteX6022" fmla="*/ 1289771 w 2711228"/>
                  <a:gd name="connsiteY6022" fmla="*/ 2170632 h 2378784"/>
                  <a:gd name="connsiteX6023" fmla="*/ 1292303 w 2711228"/>
                  <a:gd name="connsiteY6023" fmla="*/ 2170632 h 2378784"/>
                  <a:gd name="connsiteX6024" fmla="*/ 1293147 w 2711228"/>
                  <a:gd name="connsiteY6024" fmla="*/ 2171476 h 2378784"/>
                  <a:gd name="connsiteX6025" fmla="*/ 1294836 w 2711228"/>
                  <a:gd name="connsiteY6025" fmla="*/ 2171476 h 2378784"/>
                  <a:gd name="connsiteX6026" fmla="*/ 1294836 w 2711228"/>
                  <a:gd name="connsiteY6026" fmla="*/ 2172319 h 2378784"/>
                  <a:gd name="connsiteX6027" fmla="*/ 1296524 w 2711228"/>
                  <a:gd name="connsiteY6027" fmla="*/ 2172319 h 2378784"/>
                  <a:gd name="connsiteX6028" fmla="*/ 1296524 w 2711228"/>
                  <a:gd name="connsiteY6028" fmla="*/ 2173163 h 2378784"/>
                  <a:gd name="connsiteX6029" fmla="*/ 1303193 w 2711228"/>
                  <a:gd name="connsiteY6029" fmla="*/ 2173163 h 2378784"/>
                  <a:gd name="connsiteX6030" fmla="*/ 1304881 w 2711228"/>
                  <a:gd name="connsiteY6030" fmla="*/ 2172404 h 2378784"/>
                  <a:gd name="connsiteX6031" fmla="*/ 1310030 w 2711228"/>
                  <a:gd name="connsiteY6031" fmla="*/ 2172404 h 2378784"/>
                  <a:gd name="connsiteX6032" fmla="*/ 1310706 w 2711228"/>
                  <a:gd name="connsiteY6032" fmla="*/ 2171644 h 2378784"/>
                  <a:gd name="connsiteX6033" fmla="*/ 1311296 w 2711228"/>
                  <a:gd name="connsiteY6033" fmla="*/ 2171644 h 2378784"/>
                  <a:gd name="connsiteX6034" fmla="*/ 1311887 w 2711228"/>
                  <a:gd name="connsiteY6034" fmla="*/ 2171307 h 2378784"/>
                  <a:gd name="connsiteX6035" fmla="*/ 1312394 w 2711228"/>
                  <a:gd name="connsiteY6035" fmla="*/ 2170801 h 2378784"/>
                  <a:gd name="connsiteX6036" fmla="*/ 1313069 w 2711228"/>
                  <a:gd name="connsiteY6036" fmla="*/ 2170801 h 2378784"/>
                  <a:gd name="connsiteX6037" fmla="*/ 1313660 w 2711228"/>
                  <a:gd name="connsiteY6037" fmla="*/ 2170632 h 2378784"/>
                  <a:gd name="connsiteX6038" fmla="*/ 1314420 w 2711228"/>
                  <a:gd name="connsiteY6038" fmla="*/ 2170463 h 2378784"/>
                  <a:gd name="connsiteX6039" fmla="*/ 1314842 w 2711228"/>
                  <a:gd name="connsiteY6039" fmla="*/ 2170041 h 2378784"/>
                  <a:gd name="connsiteX6040" fmla="*/ 1316530 w 2711228"/>
                  <a:gd name="connsiteY6040" fmla="*/ 2170041 h 2378784"/>
                  <a:gd name="connsiteX6041" fmla="*/ 1317374 w 2711228"/>
                  <a:gd name="connsiteY6041" fmla="*/ 2169198 h 2378784"/>
                  <a:gd name="connsiteX6042" fmla="*/ 1318134 w 2711228"/>
                  <a:gd name="connsiteY6042" fmla="*/ 2169198 h 2378784"/>
                  <a:gd name="connsiteX6043" fmla="*/ 1319991 w 2711228"/>
                  <a:gd name="connsiteY6043" fmla="*/ 2168101 h 2378784"/>
                  <a:gd name="connsiteX6044" fmla="*/ 1319822 w 2711228"/>
                  <a:gd name="connsiteY6044" fmla="*/ 2167763 h 2378784"/>
                  <a:gd name="connsiteX6045" fmla="*/ 1320751 w 2711228"/>
                  <a:gd name="connsiteY6045" fmla="*/ 2167257 h 2378784"/>
                  <a:gd name="connsiteX6046" fmla="*/ 1320751 w 2711228"/>
                  <a:gd name="connsiteY6046" fmla="*/ 2166666 h 2378784"/>
                  <a:gd name="connsiteX6047" fmla="*/ 1322439 w 2711228"/>
                  <a:gd name="connsiteY6047" fmla="*/ 2165823 h 2378784"/>
                  <a:gd name="connsiteX6048" fmla="*/ 1323874 w 2711228"/>
                  <a:gd name="connsiteY6048" fmla="*/ 2165823 h 2378784"/>
                  <a:gd name="connsiteX6049" fmla="*/ 1324550 w 2711228"/>
                  <a:gd name="connsiteY6049" fmla="*/ 2165401 h 2378784"/>
                  <a:gd name="connsiteX6050" fmla="*/ 1324972 w 2711228"/>
                  <a:gd name="connsiteY6050" fmla="*/ 2164979 h 2378784"/>
                  <a:gd name="connsiteX6051" fmla="*/ 1325478 w 2711228"/>
                  <a:gd name="connsiteY6051" fmla="*/ 2164979 h 2378784"/>
                  <a:gd name="connsiteX6052" fmla="*/ 1325985 w 2711228"/>
                  <a:gd name="connsiteY6052" fmla="*/ 2164810 h 2378784"/>
                  <a:gd name="connsiteX6053" fmla="*/ 1326660 w 2711228"/>
                  <a:gd name="connsiteY6053" fmla="*/ 2164135 h 2378784"/>
                  <a:gd name="connsiteX6054" fmla="*/ 1327589 w 2711228"/>
                  <a:gd name="connsiteY6054" fmla="*/ 2164135 h 2378784"/>
                  <a:gd name="connsiteX6055" fmla="*/ 1328348 w 2711228"/>
                  <a:gd name="connsiteY6055" fmla="*/ 2163544 h 2378784"/>
                  <a:gd name="connsiteX6056" fmla="*/ 1328348 w 2711228"/>
                  <a:gd name="connsiteY6056" fmla="*/ 2163291 h 2378784"/>
                  <a:gd name="connsiteX6057" fmla="*/ 1328686 w 2711228"/>
                  <a:gd name="connsiteY6057" fmla="*/ 2163291 h 2378784"/>
                  <a:gd name="connsiteX6058" fmla="*/ 1330881 w 2711228"/>
                  <a:gd name="connsiteY6058" fmla="*/ 2161604 h 2378784"/>
                  <a:gd name="connsiteX6059" fmla="*/ 1333329 w 2711228"/>
                  <a:gd name="connsiteY6059" fmla="*/ 2159494 h 2378784"/>
                  <a:gd name="connsiteX6060" fmla="*/ 1333498 w 2711228"/>
                  <a:gd name="connsiteY6060" fmla="*/ 2159157 h 2378784"/>
                  <a:gd name="connsiteX6061" fmla="*/ 1333667 w 2711228"/>
                  <a:gd name="connsiteY6061" fmla="*/ 2159157 h 2378784"/>
                  <a:gd name="connsiteX6062" fmla="*/ 1334342 w 2711228"/>
                  <a:gd name="connsiteY6062" fmla="*/ 2158651 h 2378784"/>
                  <a:gd name="connsiteX6063" fmla="*/ 1334342 w 2711228"/>
                  <a:gd name="connsiteY6063" fmla="*/ 2158313 h 2378784"/>
                  <a:gd name="connsiteX6064" fmla="*/ 1334764 w 2711228"/>
                  <a:gd name="connsiteY6064" fmla="*/ 2158313 h 2378784"/>
                  <a:gd name="connsiteX6065" fmla="*/ 1335186 w 2711228"/>
                  <a:gd name="connsiteY6065" fmla="*/ 2157722 h 2378784"/>
                  <a:gd name="connsiteX6066" fmla="*/ 1335524 w 2711228"/>
                  <a:gd name="connsiteY6066" fmla="*/ 2156373 h 2378784"/>
                  <a:gd name="connsiteX6067" fmla="*/ 1335946 w 2711228"/>
                  <a:gd name="connsiteY6067" fmla="*/ 2154179 h 2378784"/>
                  <a:gd name="connsiteX6068" fmla="*/ 1336537 w 2711228"/>
                  <a:gd name="connsiteY6068" fmla="*/ 2151816 h 2378784"/>
                  <a:gd name="connsiteX6069" fmla="*/ 1337127 w 2711228"/>
                  <a:gd name="connsiteY6069" fmla="*/ 2150972 h 2378784"/>
                  <a:gd name="connsiteX6070" fmla="*/ 1338056 w 2711228"/>
                  <a:gd name="connsiteY6070" fmla="*/ 2150466 h 2378784"/>
                  <a:gd name="connsiteX6071" fmla="*/ 1338056 w 2711228"/>
                  <a:gd name="connsiteY6071" fmla="*/ 2150466 h 2378784"/>
                  <a:gd name="connsiteX6072" fmla="*/ 1338647 w 2711228"/>
                  <a:gd name="connsiteY6072" fmla="*/ 2149960 h 2378784"/>
                  <a:gd name="connsiteX6073" fmla="*/ 1341264 w 2711228"/>
                  <a:gd name="connsiteY6073" fmla="*/ 2149960 h 2378784"/>
                  <a:gd name="connsiteX6074" fmla="*/ 1341939 w 2711228"/>
                  <a:gd name="connsiteY6074" fmla="*/ 2149454 h 2378784"/>
                  <a:gd name="connsiteX6075" fmla="*/ 1341939 w 2711228"/>
                  <a:gd name="connsiteY6075" fmla="*/ 2149201 h 2378784"/>
                  <a:gd name="connsiteX6076" fmla="*/ 1342277 w 2711228"/>
                  <a:gd name="connsiteY6076" fmla="*/ 2149201 h 2378784"/>
                  <a:gd name="connsiteX6077" fmla="*/ 1343374 w 2711228"/>
                  <a:gd name="connsiteY6077" fmla="*/ 2148441 h 2378784"/>
                  <a:gd name="connsiteX6078" fmla="*/ 1344387 w 2711228"/>
                  <a:gd name="connsiteY6078" fmla="*/ 2147851 h 2378784"/>
                  <a:gd name="connsiteX6079" fmla="*/ 1344387 w 2711228"/>
                  <a:gd name="connsiteY6079" fmla="*/ 2147598 h 2378784"/>
                  <a:gd name="connsiteX6080" fmla="*/ 1346076 w 2711228"/>
                  <a:gd name="connsiteY6080" fmla="*/ 2146754 h 2378784"/>
                  <a:gd name="connsiteX6081" fmla="*/ 1346666 w 2711228"/>
                  <a:gd name="connsiteY6081" fmla="*/ 2146501 h 2378784"/>
                  <a:gd name="connsiteX6082" fmla="*/ 1348186 w 2711228"/>
                  <a:gd name="connsiteY6082" fmla="*/ 2145573 h 2378784"/>
                  <a:gd name="connsiteX6083" fmla="*/ 1348608 w 2711228"/>
                  <a:gd name="connsiteY6083" fmla="*/ 2145151 h 2378784"/>
                  <a:gd name="connsiteX6084" fmla="*/ 1348861 w 2711228"/>
                  <a:gd name="connsiteY6084" fmla="*/ 2145151 h 2378784"/>
                  <a:gd name="connsiteX6085" fmla="*/ 1350127 w 2711228"/>
                  <a:gd name="connsiteY6085" fmla="*/ 2144391 h 2378784"/>
                  <a:gd name="connsiteX6086" fmla="*/ 1350380 w 2711228"/>
                  <a:gd name="connsiteY6086" fmla="*/ 2144391 h 2378784"/>
                  <a:gd name="connsiteX6087" fmla="*/ 1351140 w 2711228"/>
                  <a:gd name="connsiteY6087" fmla="*/ 2143463 h 2378784"/>
                  <a:gd name="connsiteX6088" fmla="*/ 1351816 w 2711228"/>
                  <a:gd name="connsiteY6088" fmla="*/ 2143463 h 2378784"/>
                  <a:gd name="connsiteX6089" fmla="*/ 1352069 w 2711228"/>
                  <a:gd name="connsiteY6089" fmla="*/ 2143294 h 2378784"/>
                  <a:gd name="connsiteX6090" fmla="*/ 1352069 w 2711228"/>
                  <a:gd name="connsiteY6090" fmla="*/ 2143294 h 2378784"/>
                  <a:gd name="connsiteX6091" fmla="*/ 1352829 w 2711228"/>
                  <a:gd name="connsiteY6091" fmla="*/ 2142619 h 2378784"/>
                  <a:gd name="connsiteX6092" fmla="*/ 1355277 w 2711228"/>
                  <a:gd name="connsiteY6092" fmla="*/ 2145151 h 2378784"/>
                  <a:gd name="connsiteX6093" fmla="*/ 1356121 w 2711228"/>
                  <a:gd name="connsiteY6093" fmla="*/ 2146838 h 2378784"/>
                  <a:gd name="connsiteX6094" fmla="*/ 1356965 w 2711228"/>
                  <a:gd name="connsiteY6094" fmla="*/ 2147682 h 2378784"/>
                  <a:gd name="connsiteX6095" fmla="*/ 1357218 w 2711228"/>
                  <a:gd name="connsiteY6095" fmla="*/ 2147935 h 2378784"/>
                  <a:gd name="connsiteX6096" fmla="*/ 1357725 w 2711228"/>
                  <a:gd name="connsiteY6096" fmla="*/ 2146922 h 2378784"/>
                  <a:gd name="connsiteX6097" fmla="*/ 1358231 w 2711228"/>
                  <a:gd name="connsiteY6097" fmla="*/ 2147260 h 2378784"/>
                  <a:gd name="connsiteX6098" fmla="*/ 1358653 w 2711228"/>
                  <a:gd name="connsiteY6098" fmla="*/ 2146922 h 2378784"/>
                  <a:gd name="connsiteX6099" fmla="*/ 1359497 w 2711228"/>
                  <a:gd name="connsiteY6099" fmla="*/ 2146922 h 2378784"/>
                  <a:gd name="connsiteX6100" fmla="*/ 1360341 w 2711228"/>
                  <a:gd name="connsiteY6100" fmla="*/ 2147766 h 2378784"/>
                  <a:gd name="connsiteX6101" fmla="*/ 1361101 w 2711228"/>
                  <a:gd name="connsiteY6101" fmla="*/ 2147766 h 2378784"/>
                  <a:gd name="connsiteX6102" fmla="*/ 1361270 w 2711228"/>
                  <a:gd name="connsiteY6102" fmla="*/ 2147344 h 2378784"/>
                  <a:gd name="connsiteX6103" fmla="*/ 1361692 w 2711228"/>
                  <a:gd name="connsiteY6103" fmla="*/ 2146501 h 2378784"/>
                  <a:gd name="connsiteX6104" fmla="*/ 1361945 w 2711228"/>
                  <a:gd name="connsiteY6104" fmla="*/ 2146079 h 2378784"/>
                  <a:gd name="connsiteX6105" fmla="*/ 1362367 w 2711228"/>
                  <a:gd name="connsiteY6105" fmla="*/ 2145573 h 2378784"/>
                  <a:gd name="connsiteX6106" fmla="*/ 1363634 w 2711228"/>
                  <a:gd name="connsiteY6106" fmla="*/ 2144644 h 2378784"/>
                  <a:gd name="connsiteX6107" fmla="*/ 1363634 w 2711228"/>
                  <a:gd name="connsiteY6107" fmla="*/ 2144644 h 2378784"/>
                  <a:gd name="connsiteX6108" fmla="*/ 1363634 w 2711228"/>
                  <a:gd name="connsiteY6108" fmla="*/ 2144476 h 2378784"/>
                  <a:gd name="connsiteX6109" fmla="*/ 1363718 w 2711228"/>
                  <a:gd name="connsiteY6109" fmla="*/ 2144476 h 2378784"/>
                  <a:gd name="connsiteX6110" fmla="*/ 1364478 w 2711228"/>
                  <a:gd name="connsiteY6110" fmla="*/ 2143716 h 2378784"/>
                  <a:gd name="connsiteX6111" fmla="*/ 1364478 w 2711228"/>
                  <a:gd name="connsiteY6111" fmla="*/ 2143716 h 2378784"/>
                  <a:gd name="connsiteX6112" fmla="*/ 1366926 w 2711228"/>
                  <a:gd name="connsiteY6112" fmla="*/ 2141185 h 2378784"/>
                  <a:gd name="connsiteX6113" fmla="*/ 1366926 w 2711228"/>
                  <a:gd name="connsiteY6113" fmla="*/ 2141016 h 2378784"/>
                  <a:gd name="connsiteX6114" fmla="*/ 1367095 w 2711228"/>
                  <a:gd name="connsiteY6114" fmla="*/ 2140679 h 2378784"/>
                  <a:gd name="connsiteX6115" fmla="*/ 1368276 w 2711228"/>
                  <a:gd name="connsiteY6115" fmla="*/ 2139413 h 2378784"/>
                  <a:gd name="connsiteX6116" fmla="*/ 1369543 w 2711228"/>
                  <a:gd name="connsiteY6116" fmla="*/ 2138485 h 2378784"/>
                  <a:gd name="connsiteX6117" fmla="*/ 1370133 w 2711228"/>
                  <a:gd name="connsiteY6117" fmla="*/ 2138232 h 2378784"/>
                  <a:gd name="connsiteX6118" fmla="*/ 1370724 w 2711228"/>
                  <a:gd name="connsiteY6118" fmla="*/ 2137894 h 2378784"/>
                  <a:gd name="connsiteX6119" fmla="*/ 1371906 w 2711228"/>
                  <a:gd name="connsiteY6119" fmla="*/ 2137135 h 2378784"/>
                  <a:gd name="connsiteX6120" fmla="*/ 1372075 w 2711228"/>
                  <a:gd name="connsiteY6120" fmla="*/ 2136966 h 2378784"/>
                  <a:gd name="connsiteX6121" fmla="*/ 1372075 w 2711228"/>
                  <a:gd name="connsiteY6121" fmla="*/ 2136966 h 2378784"/>
                  <a:gd name="connsiteX6122" fmla="*/ 1373088 w 2711228"/>
                  <a:gd name="connsiteY6122" fmla="*/ 2136291 h 2378784"/>
                  <a:gd name="connsiteX6123" fmla="*/ 1374692 w 2711228"/>
                  <a:gd name="connsiteY6123" fmla="*/ 2135363 h 2378784"/>
                  <a:gd name="connsiteX6124" fmla="*/ 1376211 w 2711228"/>
                  <a:gd name="connsiteY6124" fmla="*/ 2134266 h 2378784"/>
                  <a:gd name="connsiteX6125" fmla="*/ 1377900 w 2711228"/>
                  <a:gd name="connsiteY6125" fmla="*/ 2132916 h 2378784"/>
                  <a:gd name="connsiteX6126" fmla="*/ 1377900 w 2711228"/>
                  <a:gd name="connsiteY6126" fmla="*/ 2132747 h 2378784"/>
                  <a:gd name="connsiteX6127" fmla="*/ 1378068 w 2711228"/>
                  <a:gd name="connsiteY6127" fmla="*/ 2132747 h 2378784"/>
                  <a:gd name="connsiteX6128" fmla="*/ 1379335 w 2711228"/>
                  <a:gd name="connsiteY6128" fmla="*/ 2131904 h 2378784"/>
                  <a:gd name="connsiteX6129" fmla="*/ 1381698 w 2711228"/>
                  <a:gd name="connsiteY6129" fmla="*/ 2130638 h 2378784"/>
                  <a:gd name="connsiteX6130" fmla="*/ 1382120 w 2711228"/>
                  <a:gd name="connsiteY6130" fmla="*/ 2130216 h 2378784"/>
                  <a:gd name="connsiteX6131" fmla="*/ 1382374 w 2711228"/>
                  <a:gd name="connsiteY6131" fmla="*/ 2130216 h 2378784"/>
                  <a:gd name="connsiteX6132" fmla="*/ 1383049 w 2711228"/>
                  <a:gd name="connsiteY6132" fmla="*/ 2129626 h 2378784"/>
                  <a:gd name="connsiteX6133" fmla="*/ 1385750 w 2711228"/>
                  <a:gd name="connsiteY6133" fmla="*/ 2128022 h 2378784"/>
                  <a:gd name="connsiteX6134" fmla="*/ 1385750 w 2711228"/>
                  <a:gd name="connsiteY6134" fmla="*/ 2127601 h 2378784"/>
                  <a:gd name="connsiteX6135" fmla="*/ 1382965 w 2711228"/>
                  <a:gd name="connsiteY6135" fmla="*/ 2122623 h 2378784"/>
                  <a:gd name="connsiteX6136" fmla="*/ 1382374 w 2711228"/>
                  <a:gd name="connsiteY6136" fmla="*/ 2121441 h 2378784"/>
                  <a:gd name="connsiteX6137" fmla="*/ 1381276 w 2711228"/>
                  <a:gd name="connsiteY6137" fmla="*/ 2119754 h 2378784"/>
                  <a:gd name="connsiteX6138" fmla="*/ 1380685 w 2711228"/>
                  <a:gd name="connsiteY6138" fmla="*/ 2119079 h 2378784"/>
                  <a:gd name="connsiteX6139" fmla="*/ 1382205 w 2711228"/>
                  <a:gd name="connsiteY6139" fmla="*/ 2118235 h 2378784"/>
                  <a:gd name="connsiteX6140" fmla="*/ 1382458 w 2711228"/>
                  <a:gd name="connsiteY6140" fmla="*/ 2118235 h 2378784"/>
                  <a:gd name="connsiteX6141" fmla="*/ 1383049 w 2711228"/>
                  <a:gd name="connsiteY6141" fmla="*/ 2117560 h 2378784"/>
                  <a:gd name="connsiteX6142" fmla="*/ 1383893 w 2711228"/>
                  <a:gd name="connsiteY6142" fmla="*/ 2117560 h 2378784"/>
                  <a:gd name="connsiteX6143" fmla="*/ 1385581 w 2711228"/>
                  <a:gd name="connsiteY6143" fmla="*/ 2116716 h 2378784"/>
                  <a:gd name="connsiteX6144" fmla="*/ 1391490 w 2711228"/>
                  <a:gd name="connsiteY6144" fmla="*/ 2116716 h 2378784"/>
                  <a:gd name="connsiteX6145" fmla="*/ 1391659 w 2711228"/>
                  <a:gd name="connsiteY6145" fmla="*/ 2115788 h 2378784"/>
                  <a:gd name="connsiteX6146" fmla="*/ 1391659 w 2711228"/>
                  <a:gd name="connsiteY6146" fmla="*/ 2114944 h 2378784"/>
                  <a:gd name="connsiteX6147" fmla="*/ 1392250 w 2711228"/>
                  <a:gd name="connsiteY6147" fmla="*/ 2111569 h 2378784"/>
                  <a:gd name="connsiteX6148" fmla="*/ 1392588 w 2711228"/>
                  <a:gd name="connsiteY6148" fmla="*/ 2109207 h 2378784"/>
                  <a:gd name="connsiteX6149" fmla="*/ 1393179 w 2711228"/>
                  <a:gd name="connsiteY6149" fmla="*/ 2109207 h 2378784"/>
                  <a:gd name="connsiteX6150" fmla="*/ 1393179 w 2711228"/>
                  <a:gd name="connsiteY6150" fmla="*/ 2108363 h 2378784"/>
                  <a:gd name="connsiteX6151" fmla="*/ 1394023 w 2711228"/>
                  <a:gd name="connsiteY6151" fmla="*/ 2108363 h 2378784"/>
                  <a:gd name="connsiteX6152" fmla="*/ 1394276 w 2711228"/>
                  <a:gd name="connsiteY6152" fmla="*/ 2108616 h 2378784"/>
                  <a:gd name="connsiteX6153" fmla="*/ 1394445 w 2711228"/>
                  <a:gd name="connsiteY6153" fmla="*/ 2107604 h 2378784"/>
                  <a:gd name="connsiteX6154" fmla="*/ 1394445 w 2711228"/>
                  <a:gd name="connsiteY6154" fmla="*/ 2107013 h 2378784"/>
                  <a:gd name="connsiteX6155" fmla="*/ 1395289 w 2711228"/>
                  <a:gd name="connsiteY6155" fmla="*/ 2104566 h 2378784"/>
                  <a:gd name="connsiteX6156" fmla="*/ 1396471 w 2711228"/>
                  <a:gd name="connsiteY6156" fmla="*/ 2100516 h 2378784"/>
                  <a:gd name="connsiteX6157" fmla="*/ 1397231 w 2711228"/>
                  <a:gd name="connsiteY6157" fmla="*/ 2100938 h 2378784"/>
                  <a:gd name="connsiteX6158" fmla="*/ 1397484 w 2711228"/>
                  <a:gd name="connsiteY6158" fmla="*/ 2100094 h 2378784"/>
                  <a:gd name="connsiteX6159" fmla="*/ 1400016 w 2711228"/>
                  <a:gd name="connsiteY6159" fmla="*/ 2101782 h 2378784"/>
                  <a:gd name="connsiteX6160" fmla="*/ 1405841 w 2711228"/>
                  <a:gd name="connsiteY6160" fmla="*/ 2105157 h 2378784"/>
                  <a:gd name="connsiteX6161" fmla="*/ 1408289 w 2711228"/>
                  <a:gd name="connsiteY6161" fmla="*/ 2107688 h 2378784"/>
                  <a:gd name="connsiteX6162" fmla="*/ 1414958 w 2711228"/>
                  <a:gd name="connsiteY6162" fmla="*/ 2112751 h 2378784"/>
                  <a:gd name="connsiteX6163" fmla="*/ 1420782 w 2711228"/>
                  <a:gd name="connsiteY6163" fmla="*/ 2117813 h 2378784"/>
                  <a:gd name="connsiteX6164" fmla="*/ 1420782 w 2711228"/>
                  <a:gd name="connsiteY6164" fmla="*/ 2118657 h 2378784"/>
                  <a:gd name="connsiteX6165" fmla="*/ 1421626 w 2711228"/>
                  <a:gd name="connsiteY6165" fmla="*/ 2118657 h 2378784"/>
                  <a:gd name="connsiteX6166" fmla="*/ 1423315 w 2711228"/>
                  <a:gd name="connsiteY6166" fmla="*/ 2120344 h 2378784"/>
                  <a:gd name="connsiteX6167" fmla="*/ 1425763 w 2711228"/>
                  <a:gd name="connsiteY6167" fmla="*/ 2122876 h 2378784"/>
                  <a:gd name="connsiteX6168" fmla="*/ 1428295 w 2711228"/>
                  <a:gd name="connsiteY6168" fmla="*/ 2124563 h 2378784"/>
                  <a:gd name="connsiteX6169" fmla="*/ 1431587 w 2711228"/>
                  <a:gd name="connsiteY6169" fmla="*/ 2127094 h 2378784"/>
                  <a:gd name="connsiteX6170" fmla="*/ 1433276 w 2711228"/>
                  <a:gd name="connsiteY6170" fmla="*/ 2127938 h 2378784"/>
                  <a:gd name="connsiteX6171" fmla="*/ 1434964 w 2711228"/>
                  <a:gd name="connsiteY6171" fmla="*/ 2129626 h 2378784"/>
                  <a:gd name="connsiteX6172" fmla="*/ 1437496 w 2711228"/>
                  <a:gd name="connsiteY6172" fmla="*/ 2130469 h 2378784"/>
                  <a:gd name="connsiteX6173" fmla="*/ 1438341 w 2711228"/>
                  <a:gd name="connsiteY6173" fmla="*/ 2130469 h 2378784"/>
                  <a:gd name="connsiteX6174" fmla="*/ 1439185 w 2711228"/>
                  <a:gd name="connsiteY6174" fmla="*/ 2131313 h 2378784"/>
                  <a:gd name="connsiteX6175" fmla="*/ 1441717 w 2711228"/>
                  <a:gd name="connsiteY6175" fmla="*/ 2132157 h 2378784"/>
                  <a:gd name="connsiteX6176" fmla="*/ 1442561 w 2711228"/>
                  <a:gd name="connsiteY6176" fmla="*/ 2132157 h 2378784"/>
                  <a:gd name="connsiteX6177" fmla="*/ 1442561 w 2711228"/>
                  <a:gd name="connsiteY6177" fmla="*/ 2133001 h 2378784"/>
                  <a:gd name="connsiteX6178" fmla="*/ 1444249 w 2711228"/>
                  <a:gd name="connsiteY6178" fmla="*/ 2133001 h 2378784"/>
                  <a:gd name="connsiteX6179" fmla="*/ 1444249 w 2711228"/>
                  <a:gd name="connsiteY6179" fmla="*/ 2133844 h 2378784"/>
                  <a:gd name="connsiteX6180" fmla="*/ 1446782 w 2711228"/>
                  <a:gd name="connsiteY6180" fmla="*/ 2133844 h 2378784"/>
                  <a:gd name="connsiteX6181" fmla="*/ 1446782 w 2711228"/>
                  <a:gd name="connsiteY6181" fmla="*/ 2134688 h 2378784"/>
                  <a:gd name="connsiteX6182" fmla="*/ 1449314 w 2711228"/>
                  <a:gd name="connsiteY6182" fmla="*/ 2134688 h 2378784"/>
                  <a:gd name="connsiteX6183" fmla="*/ 1450159 w 2711228"/>
                  <a:gd name="connsiteY6183" fmla="*/ 2135532 h 2378784"/>
                  <a:gd name="connsiteX6184" fmla="*/ 1453535 w 2711228"/>
                  <a:gd name="connsiteY6184" fmla="*/ 2135532 h 2378784"/>
                  <a:gd name="connsiteX6185" fmla="*/ 1456912 w 2711228"/>
                  <a:gd name="connsiteY6185" fmla="*/ 2136460 h 2378784"/>
                  <a:gd name="connsiteX6186" fmla="*/ 1458600 w 2711228"/>
                  <a:gd name="connsiteY6186" fmla="*/ 2136460 h 2378784"/>
                  <a:gd name="connsiteX6187" fmla="*/ 1461132 w 2711228"/>
                  <a:gd name="connsiteY6187" fmla="*/ 2137304 h 2378784"/>
                  <a:gd name="connsiteX6188" fmla="*/ 1470334 w 2711228"/>
                  <a:gd name="connsiteY6188" fmla="*/ 2137304 h 2378784"/>
                  <a:gd name="connsiteX6189" fmla="*/ 1472866 w 2711228"/>
                  <a:gd name="connsiteY6189" fmla="*/ 2136544 h 2378784"/>
                  <a:gd name="connsiteX6190" fmla="*/ 1482067 w 2711228"/>
                  <a:gd name="connsiteY6190" fmla="*/ 2136544 h 2378784"/>
                  <a:gd name="connsiteX6191" fmla="*/ 1483756 w 2711228"/>
                  <a:gd name="connsiteY6191" fmla="*/ 2137472 h 2378784"/>
                  <a:gd name="connsiteX6192" fmla="*/ 1487976 w 2711228"/>
                  <a:gd name="connsiteY6192" fmla="*/ 2137472 h 2378784"/>
                  <a:gd name="connsiteX6193" fmla="*/ 1492113 w 2711228"/>
                  <a:gd name="connsiteY6193" fmla="*/ 2138401 h 2378784"/>
                  <a:gd name="connsiteX6194" fmla="*/ 1494645 w 2711228"/>
                  <a:gd name="connsiteY6194" fmla="*/ 2138401 h 2378784"/>
                  <a:gd name="connsiteX6195" fmla="*/ 1501314 w 2711228"/>
                  <a:gd name="connsiteY6195" fmla="*/ 2140172 h 2378784"/>
                  <a:gd name="connsiteX6196" fmla="*/ 1502158 w 2711228"/>
                  <a:gd name="connsiteY6196" fmla="*/ 2140172 h 2378784"/>
                  <a:gd name="connsiteX6197" fmla="*/ 1503002 w 2711228"/>
                  <a:gd name="connsiteY6197" fmla="*/ 2141016 h 2378784"/>
                  <a:gd name="connsiteX6198" fmla="*/ 1507138 w 2711228"/>
                  <a:gd name="connsiteY6198" fmla="*/ 2141860 h 2378784"/>
                  <a:gd name="connsiteX6199" fmla="*/ 1509671 w 2711228"/>
                  <a:gd name="connsiteY6199" fmla="*/ 2142704 h 2378784"/>
                  <a:gd name="connsiteX6200" fmla="*/ 1512203 w 2711228"/>
                  <a:gd name="connsiteY6200" fmla="*/ 2143547 h 2378784"/>
                  <a:gd name="connsiteX6201" fmla="*/ 1513892 w 2711228"/>
                  <a:gd name="connsiteY6201" fmla="*/ 2143547 h 2378784"/>
                  <a:gd name="connsiteX6202" fmla="*/ 1515580 w 2711228"/>
                  <a:gd name="connsiteY6202" fmla="*/ 2144391 h 2378784"/>
                  <a:gd name="connsiteX6203" fmla="*/ 1516424 w 2711228"/>
                  <a:gd name="connsiteY6203" fmla="*/ 2145235 h 2378784"/>
                  <a:gd name="connsiteX6204" fmla="*/ 1518112 w 2711228"/>
                  <a:gd name="connsiteY6204" fmla="*/ 2146079 h 2378784"/>
                  <a:gd name="connsiteX6205" fmla="*/ 1519801 w 2711228"/>
                  <a:gd name="connsiteY6205" fmla="*/ 2146079 h 2378784"/>
                  <a:gd name="connsiteX6206" fmla="*/ 1522333 w 2711228"/>
                  <a:gd name="connsiteY6206" fmla="*/ 2146922 h 2378784"/>
                  <a:gd name="connsiteX6207" fmla="*/ 1524021 w 2711228"/>
                  <a:gd name="connsiteY6207" fmla="*/ 2147766 h 2378784"/>
                  <a:gd name="connsiteX6208" fmla="*/ 1526554 w 2711228"/>
                  <a:gd name="connsiteY6208" fmla="*/ 2148610 h 2378784"/>
                  <a:gd name="connsiteX6209" fmla="*/ 1529086 w 2711228"/>
                  <a:gd name="connsiteY6209" fmla="*/ 2150298 h 2378784"/>
                  <a:gd name="connsiteX6210" fmla="*/ 1530943 w 2711228"/>
                  <a:gd name="connsiteY6210" fmla="*/ 2150972 h 2378784"/>
                  <a:gd name="connsiteX6211" fmla="*/ 1530943 w 2711228"/>
                  <a:gd name="connsiteY6211" fmla="*/ 2149454 h 2378784"/>
                  <a:gd name="connsiteX6212" fmla="*/ 1530690 w 2711228"/>
                  <a:gd name="connsiteY6212" fmla="*/ 2146922 h 2378784"/>
                  <a:gd name="connsiteX6213" fmla="*/ 1530521 w 2711228"/>
                  <a:gd name="connsiteY6213" fmla="*/ 2141944 h 2378784"/>
                  <a:gd name="connsiteX6214" fmla="*/ 1530521 w 2711228"/>
                  <a:gd name="connsiteY6214" fmla="*/ 2140847 h 2378784"/>
                  <a:gd name="connsiteX6215" fmla="*/ 1530268 w 2711228"/>
                  <a:gd name="connsiteY6215" fmla="*/ 2138232 h 2378784"/>
                  <a:gd name="connsiteX6216" fmla="*/ 1530099 w 2711228"/>
                  <a:gd name="connsiteY6216" fmla="*/ 2134097 h 2378784"/>
                  <a:gd name="connsiteX6217" fmla="*/ 1529846 w 2711228"/>
                  <a:gd name="connsiteY6217" fmla="*/ 2131482 h 2378784"/>
                  <a:gd name="connsiteX6218" fmla="*/ 1529424 w 2711228"/>
                  <a:gd name="connsiteY6218" fmla="*/ 2130385 h 2378784"/>
                  <a:gd name="connsiteX6219" fmla="*/ 1528411 w 2711228"/>
                  <a:gd name="connsiteY6219" fmla="*/ 2128782 h 2378784"/>
                  <a:gd name="connsiteX6220" fmla="*/ 1528158 w 2711228"/>
                  <a:gd name="connsiteY6220" fmla="*/ 2128276 h 2378784"/>
                  <a:gd name="connsiteX6221" fmla="*/ 1527989 w 2711228"/>
                  <a:gd name="connsiteY6221" fmla="*/ 2127769 h 2378784"/>
                  <a:gd name="connsiteX6222" fmla="*/ 1527482 w 2711228"/>
                  <a:gd name="connsiteY6222" fmla="*/ 2125744 h 2378784"/>
                  <a:gd name="connsiteX6223" fmla="*/ 1527482 w 2711228"/>
                  <a:gd name="connsiteY6223" fmla="*/ 2123466 h 2378784"/>
                  <a:gd name="connsiteX6224" fmla="*/ 1528073 w 2711228"/>
                  <a:gd name="connsiteY6224" fmla="*/ 2118910 h 2378784"/>
                  <a:gd name="connsiteX6225" fmla="*/ 1528327 w 2711228"/>
                  <a:gd name="connsiteY6225" fmla="*/ 2116126 h 2378784"/>
                  <a:gd name="connsiteX6226" fmla="*/ 1528327 w 2711228"/>
                  <a:gd name="connsiteY6226" fmla="*/ 2113257 h 2378784"/>
                  <a:gd name="connsiteX6227" fmla="*/ 1528580 w 2711228"/>
                  <a:gd name="connsiteY6227" fmla="*/ 2112835 h 2378784"/>
                  <a:gd name="connsiteX6228" fmla="*/ 1528749 w 2711228"/>
                  <a:gd name="connsiteY6228" fmla="*/ 2112497 h 2378784"/>
                  <a:gd name="connsiteX6229" fmla="*/ 1529086 w 2711228"/>
                  <a:gd name="connsiteY6229" fmla="*/ 2112076 h 2378784"/>
                  <a:gd name="connsiteX6230" fmla="*/ 1529677 w 2711228"/>
                  <a:gd name="connsiteY6230" fmla="*/ 2111485 h 2378784"/>
                  <a:gd name="connsiteX6231" fmla="*/ 1529846 w 2711228"/>
                  <a:gd name="connsiteY6231" fmla="*/ 2111316 h 2378784"/>
                  <a:gd name="connsiteX6232" fmla="*/ 1530268 w 2711228"/>
                  <a:gd name="connsiteY6232" fmla="*/ 2111063 h 2378784"/>
                  <a:gd name="connsiteX6233" fmla="*/ 1530352 w 2711228"/>
                  <a:gd name="connsiteY6233" fmla="*/ 2111063 h 2378784"/>
                  <a:gd name="connsiteX6234" fmla="*/ 1531197 w 2711228"/>
                  <a:gd name="connsiteY6234" fmla="*/ 2110135 h 2378784"/>
                  <a:gd name="connsiteX6235" fmla="*/ 1531703 w 2711228"/>
                  <a:gd name="connsiteY6235" fmla="*/ 2110135 h 2378784"/>
                  <a:gd name="connsiteX6236" fmla="*/ 1531956 w 2711228"/>
                  <a:gd name="connsiteY6236" fmla="*/ 2109797 h 2378784"/>
                  <a:gd name="connsiteX6237" fmla="*/ 1531956 w 2711228"/>
                  <a:gd name="connsiteY6237" fmla="*/ 2109460 h 2378784"/>
                  <a:gd name="connsiteX6238" fmla="*/ 1532125 w 2711228"/>
                  <a:gd name="connsiteY6238" fmla="*/ 2109123 h 2378784"/>
                  <a:gd name="connsiteX6239" fmla="*/ 1532125 w 2711228"/>
                  <a:gd name="connsiteY6239" fmla="*/ 2108785 h 2378784"/>
                  <a:gd name="connsiteX6240" fmla="*/ 1531872 w 2711228"/>
                  <a:gd name="connsiteY6240" fmla="*/ 2108026 h 2378784"/>
                  <a:gd name="connsiteX6241" fmla="*/ 1531534 w 2711228"/>
                  <a:gd name="connsiteY6241" fmla="*/ 2108026 h 2378784"/>
                  <a:gd name="connsiteX6242" fmla="*/ 1529846 w 2711228"/>
                  <a:gd name="connsiteY6242" fmla="*/ 2107773 h 2378784"/>
                  <a:gd name="connsiteX6243" fmla="*/ 1529424 w 2711228"/>
                  <a:gd name="connsiteY6243" fmla="*/ 2107604 h 2378784"/>
                  <a:gd name="connsiteX6244" fmla="*/ 1528917 w 2711228"/>
                  <a:gd name="connsiteY6244" fmla="*/ 2106929 h 2378784"/>
                  <a:gd name="connsiteX6245" fmla="*/ 1528495 w 2711228"/>
                  <a:gd name="connsiteY6245" fmla="*/ 2106591 h 2378784"/>
                  <a:gd name="connsiteX6246" fmla="*/ 1527145 w 2711228"/>
                  <a:gd name="connsiteY6246" fmla="*/ 2105916 h 2378784"/>
                  <a:gd name="connsiteX6247" fmla="*/ 1526469 w 2711228"/>
                  <a:gd name="connsiteY6247" fmla="*/ 2105916 h 2378784"/>
                  <a:gd name="connsiteX6248" fmla="*/ 1525625 w 2711228"/>
                  <a:gd name="connsiteY6248" fmla="*/ 2105494 h 2378784"/>
                  <a:gd name="connsiteX6249" fmla="*/ 1524697 w 2711228"/>
                  <a:gd name="connsiteY6249" fmla="*/ 2105157 h 2378784"/>
                  <a:gd name="connsiteX6250" fmla="*/ 1523515 w 2711228"/>
                  <a:gd name="connsiteY6250" fmla="*/ 2103976 h 2378784"/>
                  <a:gd name="connsiteX6251" fmla="*/ 1522755 w 2711228"/>
                  <a:gd name="connsiteY6251" fmla="*/ 2103301 h 2378784"/>
                  <a:gd name="connsiteX6252" fmla="*/ 1521658 w 2711228"/>
                  <a:gd name="connsiteY6252" fmla="*/ 2102541 h 2378784"/>
                  <a:gd name="connsiteX6253" fmla="*/ 1521067 w 2711228"/>
                  <a:gd name="connsiteY6253" fmla="*/ 2102288 h 2378784"/>
                  <a:gd name="connsiteX6254" fmla="*/ 1520560 w 2711228"/>
                  <a:gd name="connsiteY6254" fmla="*/ 2102119 h 2378784"/>
                  <a:gd name="connsiteX6255" fmla="*/ 1519294 w 2711228"/>
                  <a:gd name="connsiteY6255" fmla="*/ 2101444 h 2378784"/>
                  <a:gd name="connsiteX6256" fmla="*/ 1518872 w 2711228"/>
                  <a:gd name="connsiteY6256" fmla="*/ 2101023 h 2378784"/>
                  <a:gd name="connsiteX6257" fmla="*/ 1518197 w 2711228"/>
                  <a:gd name="connsiteY6257" fmla="*/ 2100432 h 2378784"/>
                  <a:gd name="connsiteX6258" fmla="*/ 1517859 w 2711228"/>
                  <a:gd name="connsiteY6258" fmla="*/ 2099926 h 2378784"/>
                  <a:gd name="connsiteX6259" fmla="*/ 1517353 w 2711228"/>
                  <a:gd name="connsiteY6259" fmla="*/ 2099757 h 2378784"/>
                  <a:gd name="connsiteX6260" fmla="*/ 1516846 w 2711228"/>
                  <a:gd name="connsiteY6260" fmla="*/ 2099504 h 2378784"/>
                  <a:gd name="connsiteX6261" fmla="*/ 1516424 w 2711228"/>
                  <a:gd name="connsiteY6261" fmla="*/ 2099166 h 2378784"/>
                  <a:gd name="connsiteX6262" fmla="*/ 1515327 w 2711228"/>
                  <a:gd name="connsiteY6262" fmla="*/ 2098913 h 2378784"/>
                  <a:gd name="connsiteX6263" fmla="*/ 1514989 w 2711228"/>
                  <a:gd name="connsiteY6263" fmla="*/ 2098744 h 2378784"/>
                  <a:gd name="connsiteX6264" fmla="*/ 1514651 w 2711228"/>
                  <a:gd name="connsiteY6264" fmla="*/ 2098576 h 2378784"/>
                  <a:gd name="connsiteX6265" fmla="*/ 1513976 w 2711228"/>
                  <a:gd name="connsiteY6265" fmla="*/ 2098576 h 2378784"/>
                  <a:gd name="connsiteX6266" fmla="*/ 1513132 w 2711228"/>
                  <a:gd name="connsiteY6266" fmla="*/ 2098323 h 2378784"/>
                  <a:gd name="connsiteX6267" fmla="*/ 1512372 w 2711228"/>
                  <a:gd name="connsiteY6267" fmla="*/ 2098154 h 2378784"/>
                  <a:gd name="connsiteX6268" fmla="*/ 1511359 w 2711228"/>
                  <a:gd name="connsiteY6268" fmla="*/ 2098154 h 2378784"/>
                  <a:gd name="connsiteX6269" fmla="*/ 1511106 w 2711228"/>
                  <a:gd name="connsiteY6269" fmla="*/ 2098323 h 2378784"/>
                  <a:gd name="connsiteX6270" fmla="*/ 1510853 w 2711228"/>
                  <a:gd name="connsiteY6270" fmla="*/ 2098323 h 2378784"/>
                  <a:gd name="connsiteX6271" fmla="*/ 1510262 w 2711228"/>
                  <a:gd name="connsiteY6271" fmla="*/ 2097985 h 2378784"/>
                  <a:gd name="connsiteX6272" fmla="*/ 1509587 w 2711228"/>
                  <a:gd name="connsiteY6272" fmla="*/ 2097647 h 2378784"/>
                  <a:gd name="connsiteX6273" fmla="*/ 1509333 w 2711228"/>
                  <a:gd name="connsiteY6273" fmla="*/ 2097310 h 2378784"/>
                  <a:gd name="connsiteX6274" fmla="*/ 1508742 w 2711228"/>
                  <a:gd name="connsiteY6274" fmla="*/ 2096382 h 2378784"/>
                  <a:gd name="connsiteX6275" fmla="*/ 1508574 w 2711228"/>
                  <a:gd name="connsiteY6275" fmla="*/ 2096044 h 2378784"/>
                  <a:gd name="connsiteX6276" fmla="*/ 1508574 w 2711228"/>
                  <a:gd name="connsiteY6276" fmla="*/ 2095285 h 2378784"/>
                  <a:gd name="connsiteX6277" fmla="*/ 1508067 w 2711228"/>
                  <a:gd name="connsiteY6277" fmla="*/ 2094357 h 2378784"/>
                  <a:gd name="connsiteX6278" fmla="*/ 1507729 w 2711228"/>
                  <a:gd name="connsiteY6278" fmla="*/ 2093935 h 2378784"/>
                  <a:gd name="connsiteX6279" fmla="*/ 1507223 w 2711228"/>
                  <a:gd name="connsiteY6279" fmla="*/ 2093429 h 2378784"/>
                  <a:gd name="connsiteX6280" fmla="*/ 1506294 w 2711228"/>
                  <a:gd name="connsiteY6280" fmla="*/ 2092669 h 2378784"/>
                  <a:gd name="connsiteX6281" fmla="*/ 1504944 w 2711228"/>
                  <a:gd name="connsiteY6281" fmla="*/ 2091825 h 2378784"/>
                  <a:gd name="connsiteX6282" fmla="*/ 1504099 w 2711228"/>
                  <a:gd name="connsiteY6282" fmla="*/ 2091825 h 2378784"/>
                  <a:gd name="connsiteX6283" fmla="*/ 1503593 w 2711228"/>
                  <a:gd name="connsiteY6283" fmla="*/ 2091488 h 2378784"/>
                  <a:gd name="connsiteX6284" fmla="*/ 1502496 w 2711228"/>
                  <a:gd name="connsiteY6284" fmla="*/ 2090644 h 2378784"/>
                  <a:gd name="connsiteX6285" fmla="*/ 1502496 w 2711228"/>
                  <a:gd name="connsiteY6285" fmla="*/ 2086763 h 2378784"/>
                  <a:gd name="connsiteX6286" fmla="*/ 1502664 w 2711228"/>
                  <a:gd name="connsiteY6286" fmla="*/ 2085835 h 2378784"/>
                  <a:gd name="connsiteX6287" fmla="*/ 1502580 w 2711228"/>
                  <a:gd name="connsiteY6287" fmla="*/ 2085835 h 2378784"/>
                  <a:gd name="connsiteX6288" fmla="*/ 1501989 w 2711228"/>
                  <a:gd name="connsiteY6288" fmla="*/ 2084316 h 2378784"/>
                  <a:gd name="connsiteX6289" fmla="*/ 1501820 w 2711228"/>
                  <a:gd name="connsiteY6289" fmla="*/ 2084063 h 2378784"/>
                  <a:gd name="connsiteX6290" fmla="*/ 1501652 w 2711228"/>
                  <a:gd name="connsiteY6290" fmla="*/ 2083641 h 2378784"/>
                  <a:gd name="connsiteX6291" fmla="*/ 1501652 w 2711228"/>
                  <a:gd name="connsiteY6291" fmla="*/ 2081532 h 2378784"/>
                  <a:gd name="connsiteX6292" fmla="*/ 1501398 w 2711228"/>
                  <a:gd name="connsiteY6292" fmla="*/ 2080772 h 2378784"/>
                  <a:gd name="connsiteX6293" fmla="*/ 1500976 w 2711228"/>
                  <a:gd name="connsiteY6293" fmla="*/ 2079675 h 2378784"/>
                  <a:gd name="connsiteX6294" fmla="*/ 1500976 w 2711228"/>
                  <a:gd name="connsiteY6294" fmla="*/ 2079338 h 2378784"/>
                  <a:gd name="connsiteX6295" fmla="*/ 1501398 w 2711228"/>
                  <a:gd name="connsiteY6295" fmla="*/ 2077735 h 2378784"/>
                  <a:gd name="connsiteX6296" fmla="*/ 1501398 w 2711228"/>
                  <a:gd name="connsiteY6296" fmla="*/ 2076807 h 2378784"/>
                  <a:gd name="connsiteX6297" fmla="*/ 1501061 w 2711228"/>
                  <a:gd name="connsiteY6297" fmla="*/ 2076638 h 2378784"/>
                  <a:gd name="connsiteX6298" fmla="*/ 1500892 w 2711228"/>
                  <a:gd name="connsiteY6298" fmla="*/ 2076638 h 2378784"/>
                  <a:gd name="connsiteX6299" fmla="*/ 1500723 w 2711228"/>
                  <a:gd name="connsiteY6299" fmla="*/ 2076385 h 2378784"/>
                  <a:gd name="connsiteX6300" fmla="*/ 1500723 w 2711228"/>
                  <a:gd name="connsiteY6300" fmla="*/ 2076216 h 2378784"/>
                  <a:gd name="connsiteX6301" fmla="*/ 1500554 w 2711228"/>
                  <a:gd name="connsiteY6301" fmla="*/ 2075879 h 2378784"/>
                  <a:gd name="connsiteX6302" fmla="*/ 1500554 w 2711228"/>
                  <a:gd name="connsiteY6302" fmla="*/ 2075372 h 2378784"/>
                  <a:gd name="connsiteX6303" fmla="*/ 1500385 w 2711228"/>
                  <a:gd name="connsiteY6303" fmla="*/ 2074782 h 2378784"/>
                  <a:gd name="connsiteX6304" fmla="*/ 1500132 w 2711228"/>
                  <a:gd name="connsiteY6304" fmla="*/ 2074107 h 2378784"/>
                  <a:gd name="connsiteX6305" fmla="*/ 1499794 w 2711228"/>
                  <a:gd name="connsiteY6305" fmla="*/ 2073516 h 2378784"/>
                  <a:gd name="connsiteX6306" fmla="*/ 1499625 w 2711228"/>
                  <a:gd name="connsiteY6306" fmla="*/ 2073179 h 2378784"/>
                  <a:gd name="connsiteX6307" fmla="*/ 1499372 w 2711228"/>
                  <a:gd name="connsiteY6307" fmla="*/ 2072166 h 2378784"/>
                  <a:gd name="connsiteX6308" fmla="*/ 1498950 w 2711228"/>
                  <a:gd name="connsiteY6308" fmla="*/ 2071069 h 2378784"/>
                  <a:gd name="connsiteX6309" fmla="*/ 1498781 w 2711228"/>
                  <a:gd name="connsiteY6309" fmla="*/ 2070901 h 2378784"/>
                  <a:gd name="connsiteX6310" fmla="*/ 1498444 w 2711228"/>
                  <a:gd name="connsiteY6310" fmla="*/ 2070225 h 2378784"/>
                  <a:gd name="connsiteX6311" fmla="*/ 1497600 w 2711228"/>
                  <a:gd name="connsiteY6311" fmla="*/ 2068369 h 2378784"/>
                  <a:gd name="connsiteX6312" fmla="*/ 1497431 w 2711228"/>
                  <a:gd name="connsiteY6312" fmla="*/ 2068201 h 2378784"/>
                  <a:gd name="connsiteX6313" fmla="*/ 1497093 w 2711228"/>
                  <a:gd name="connsiteY6313" fmla="*/ 2067779 h 2378784"/>
                  <a:gd name="connsiteX6314" fmla="*/ 1496755 w 2711228"/>
                  <a:gd name="connsiteY6314" fmla="*/ 2067526 h 2378784"/>
                  <a:gd name="connsiteX6315" fmla="*/ 1496418 w 2711228"/>
                  <a:gd name="connsiteY6315" fmla="*/ 2066935 h 2378784"/>
                  <a:gd name="connsiteX6316" fmla="*/ 1496418 w 2711228"/>
                  <a:gd name="connsiteY6316" fmla="*/ 2066597 h 2378784"/>
                  <a:gd name="connsiteX6317" fmla="*/ 1496165 w 2711228"/>
                  <a:gd name="connsiteY6317" fmla="*/ 2066260 h 2378784"/>
                  <a:gd name="connsiteX6318" fmla="*/ 1495827 w 2711228"/>
                  <a:gd name="connsiteY6318" fmla="*/ 2065332 h 2378784"/>
                  <a:gd name="connsiteX6319" fmla="*/ 1495658 w 2711228"/>
                  <a:gd name="connsiteY6319" fmla="*/ 2064994 h 2378784"/>
                  <a:gd name="connsiteX6320" fmla="*/ 1495405 w 2711228"/>
                  <a:gd name="connsiteY6320" fmla="*/ 2063644 h 2378784"/>
                  <a:gd name="connsiteX6321" fmla="*/ 1495405 w 2711228"/>
                  <a:gd name="connsiteY6321" fmla="*/ 2063476 h 2378784"/>
                  <a:gd name="connsiteX6322" fmla="*/ 1494898 w 2711228"/>
                  <a:gd name="connsiteY6322" fmla="*/ 2062885 h 2378784"/>
                  <a:gd name="connsiteX6323" fmla="*/ 1494308 w 2711228"/>
                  <a:gd name="connsiteY6323" fmla="*/ 2062126 h 2378784"/>
                  <a:gd name="connsiteX6324" fmla="*/ 1494139 w 2711228"/>
                  <a:gd name="connsiteY6324" fmla="*/ 2061872 h 2378784"/>
                  <a:gd name="connsiteX6325" fmla="*/ 1493970 w 2711228"/>
                  <a:gd name="connsiteY6325" fmla="*/ 2061619 h 2378784"/>
                  <a:gd name="connsiteX6326" fmla="*/ 1493970 w 2711228"/>
                  <a:gd name="connsiteY6326" fmla="*/ 2060522 h 2378784"/>
                  <a:gd name="connsiteX6327" fmla="*/ 1493717 w 2711228"/>
                  <a:gd name="connsiteY6327" fmla="*/ 2058666 h 2378784"/>
                  <a:gd name="connsiteX6328" fmla="*/ 1493717 w 2711228"/>
                  <a:gd name="connsiteY6328" fmla="*/ 2058329 h 2378784"/>
                  <a:gd name="connsiteX6329" fmla="*/ 1493463 w 2711228"/>
                  <a:gd name="connsiteY6329" fmla="*/ 2057991 h 2378784"/>
                  <a:gd name="connsiteX6330" fmla="*/ 1493041 w 2711228"/>
                  <a:gd name="connsiteY6330" fmla="*/ 2057316 h 2378784"/>
                  <a:gd name="connsiteX6331" fmla="*/ 1492788 w 2711228"/>
                  <a:gd name="connsiteY6331" fmla="*/ 2057063 h 2378784"/>
                  <a:gd name="connsiteX6332" fmla="*/ 1492450 w 2711228"/>
                  <a:gd name="connsiteY6332" fmla="*/ 2056894 h 2378784"/>
                  <a:gd name="connsiteX6333" fmla="*/ 1492028 w 2711228"/>
                  <a:gd name="connsiteY6333" fmla="*/ 2056894 h 2378784"/>
                  <a:gd name="connsiteX6334" fmla="*/ 1491606 w 2711228"/>
                  <a:gd name="connsiteY6334" fmla="*/ 2056557 h 2378784"/>
                  <a:gd name="connsiteX6335" fmla="*/ 1490762 w 2711228"/>
                  <a:gd name="connsiteY6335" fmla="*/ 2055966 h 2378784"/>
                  <a:gd name="connsiteX6336" fmla="*/ 1490593 w 2711228"/>
                  <a:gd name="connsiteY6336" fmla="*/ 2055797 h 2378784"/>
                  <a:gd name="connsiteX6337" fmla="*/ 1489496 w 2711228"/>
                  <a:gd name="connsiteY6337" fmla="*/ 2055544 h 2378784"/>
                  <a:gd name="connsiteX6338" fmla="*/ 1487639 w 2711228"/>
                  <a:gd name="connsiteY6338" fmla="*/ 2055544 h 2378784"/>
                  <a:gd name="connsiteX6339" fmla="*/ 1487639 w 2711228"/>
                  <a:gd name="connsiteY6339" fmla="*/ 2055291 h 2378784"/>
                  <a:gd name="connsiteX6340" fmla="*/ 1487470 w 2711228"/>
                  <a:gd name="connsiteY6340" fmla="*/ 2055123 h 2378784"/>
                  <a:gd name="connsiteX6341" fmla="*/ 1485950 w 2711228"/>
                  <a:gd name="connsiteY6341" fmla="*/ 2054532 h 2378784"/>
                  <a:gd name="connsiteX6342" fmla="*/ 1485697 w 2711228"/>
                  <a:gd name="connsiteY6342" fmla="*/ 2054279 h 2378784"/>
                  <a:gd name="connsiteX6343" fmla="*/ 1485275 w 2711228"/>
                  <a:gd name="connsiteY6343" fmla="*/ 2053857 h 2378784"/>
                  <a:gd name="connsiteX6344" fmla="*/ 1484937 w 2711228"/>
                  <a:gd name="connsiteY6344" fmla="*/ 2053688 h 2378784"/>
                  <a:gd name="connsiteX6345" fmla="*/ 1484769 w 2711228"/>
                  <a:gd name="connsiteY6345" fmla="*/ 2053688 h 2378784"/>
                  <a:gd name="connsiteX6346" fmla="*/ 1484600 w 2711228"/>
                  <a:gd name="connsiteY6346" fmla="*/ 2053350 h 2378784"/>
                  <a:gd name="connsiteX6347" fmla="*/ 1484600 w 2711228"/>
                  <a:gd name="connsiteY6347" fmla="*/ 2052676 h 2378784"/>
                  <a:gd name="connsiteX6348" fmla="*/ 1483756 w 2711228"/>
                  <a:gd name="connsiteY6348" fmla="*/ 2051916 h 2378784"/>
                  <a:gd name="connsiteX6349" fmla="*/ 1483587 w 2711228"/>
                  <a:gd name="connsiteY6349" fmla="*/ 2051747 h 2378784"/>
                  <a:gd name="connsiteX6350" fmla="*/ 1481899 w 2711228"/>
                  <a:gd name="connsiteY6350" fmla="*/ 2051410 h 2378784"/>
                  <a:gd name="connsiteX6351" fmla="*/ 1481476 w 2711228"/>
                  <a:gd name="connsiteY6351" fmla="*/ 2050988 h 2378784"/>
                  <a:gd name="connsiteX6352" fmla="*/ 1481139 w 2711228"/>
                  <a:gd name="connsiteY6352" fmla="*/ 2050482 h 2378784"/>
                  <a:gd name="connsiteX6353" fmla="*/ 1480632 w 2711228"/>
                  <a:gd name="connsiteY6353" fmla="*/ 2050060 h 2378784"/>
                  <a:gd name="connsiteX6354" fmla="*/ 1479619 w 2711228"/>
                  <a:gd name="connsiteY6354" fmla="*/ 2049385 h 2378784"/>
                  <a:gd name="connsiteX6355" fmla="*/ 1476327 w 2711228"/>
                  <a:gd name="connsiteY6355" fmla="*/ 2047951 h 2378784"/>
                  <a:gd name="connsiteX6356" fmla="*/ 1473373 w 2711228"/>
                  <a:gd name="connsiteY6356" fmla="*/ 2047951 h 2378784"/>
                  <a:gd name="connsiteX6357" fmla="*/ 1473204 w 2711228"/>
                  <a:gd name="connsiteY6357" fmla="*/ 2047782 h 2378784"/>
                  <a:gd name="connsiteX6358" fmla="*/ 1473035 w 2711228"/>
                  <a:gd name="connsiteY6358" fmla="*/ 2047529 h 2378784"/>
                  <a:gd name="connsiteX6359" fmla="*/ 1472866 w 2711228"/>
                  <a:gd name="connsiteY6359" fmla="*/ 2047360 h 2378784"/>
                  <a:gd name="connsiteX6360" fmla="*/ 1472106 w 2711228"/>
                  <a:gd name="connsiteY6360" fmla="*/ 2046010 h 2378784"/>
                  <a:gd name="connsiteX6361" fmla="*/ 1471262 w 2711228"/>
                  <a:gd name="connsiteY6361" fmla="*/ 2045588 h 2378784"/>
                  <a:gd name="connsiteX6362" fmla="*/ 1470671 w 2711228"/>
                  <a:gd name="connsiteY6362" fmla="*/ 2045166 h 2378784"/>
                  <a:gd name="connsiteX6363" fmla="*/ 1470503 w 2711228"/>
                  <a:gd name="connsiteY6363" fmla="*/ 2045166 h 2378784"/>
                  <a:gd name="connsiteX6364" fmla="*/ 1470249 w 2711228"/>
                  <a:gd name="connsiteY6364" fmla="*/ 2044997 h 2378784"/>
                  <a:gd name="connsiteX6365" fmla="*/ 1469490 w 2711228"/>
                  <a:gd name="connsiteY6365" fmla="*/ 2044660 h 2378784"/>
                  <a:gd name="connsiteX6366" fmla="*/ 1468899 w 2711228"/>
                  <a:gd name="connsiteY6366" fmla="*/ 2044660 h 2378784"/>
                  <a:gd name="connsiteX6367" fmla="*/ 1468308 w 2711228"/>
                  <a:gd name="connsiteY6367" fmla="*/ 2044069 h 2378784"/>
                  <a:gd name="connsiteX6368" fmla="*/ 1467463 w 2711228"/>
                  <a:gd name="connsiteY6368" fmla="*/ 2043900 h 2378784"/>
                  <a:gd name="connsiteX6369" fmla="*/ 1467210 w 2711228"/>
                  <a:gd name="connsiteY6369" fmla="*/ 2043732 h 2378784"/>
                  <a:gd name="connsiteX6370" fmla="*/ 1466535 w 2711228"/>
                  <a:gd name="connsiteY6370" fmla="*/ 2043732 h 2378784"/>
                  <a:gd name="connsiteX6371" fmla="*/ 1465944 w 2711228"/>
                  <a:gd name="connsiteY6371" fmla="*/ 2043394 h 2378784"/>
                  <a:gd name="connsiteX6372" fmla="*/ 1465522 w 2711228"/>
                  <a:gd name="connsiteY6372" fmla="*/ 2043394 h 2378784"/>
                  <a:gd name="connsiteX6373" fmla="*/ 1464678 w 2711228"/>
                  <a:gd name="connsiteY6373" fmla="*/ 2043057 h 2378784"/>
                  <a:gd name="connsiteX6374" fmla="*/ 1463749 w 2711228"/>
                  <a:gd name="connsiteY6374" fmla="*/ 2043057 h 2378784"/>
                  <a:gd name="connsiteX6375" fmla="*/ 1463749 w 2711228"/>
                  <a:gd name="connsiteY6375" fmla="*/ 2043226 h 2378784"/>
                  <a:gd name="connsiteX6376" fmla="*/ 1463074 w 2711228"/>
                  <a:gd name="connsiteY6376" fmla="*/ 2043226 h 2378784"/>
                  <a:gd name="connsiteX6377" fmla="*/ 1462652 w 2711228"/>
                  <a:gd name="connsiteY6377" fmla="*/ 2042972 h 2378784"/>
                  <a:gd name="connsiteX6378" fmla="*/ 1461808 w 2711228"/>
                  <a:gd name="connsiteY6378" fmla="*/ 2042804 h 2378784"/>
                  <a:gd name="connsiteX6379" fmla="*/ 1461555 w 2711228"/>
                  <a:gd name="connsiteY6379" fmla="*/ 2042804 h 2378784"/>
                  <a:gd name="connsiteX6380" fmla="*/ 1461217 w 2711228"/>
                  <a:gd name="connsiteY6380" fmla="*/ 2042972 h 2378784"/>
                  <a:gd name="connsiteX6381" fmla="*/ 1460542 w 2711228"/>
                  <a:gd name="connsiteY6381" fmla="*/ 2042972 h 2378784"/>
                  <a:gd name="connsiteX6382" fmla="*/ 1460204 w 2711228"/>
                  <a:gd name="connsiteY6382" fmla="*/ 2043226 h 2378784"/>
                  <a:gd name="connsiteX6383" fmla="*/ 1459782 w 2711228"/>
                  <a:gd name="connsiteY6383" fmla="*/ 2043226 h 2378784"/>
                  <a:gd name="connsiteX6384" fmla="*/ 1459275 w 2711228"/>
                  <a:gd name="connsiteY6384" fmla="*/ 2043479 h 2378784"/>
                  <a:gd name="connsiteX6385" fmla="*/ 1458938 w 2711228"/>
                  <a:gd name="connsiteY6385" fmla="*/ 2043479 h 2378784"/>
                  <a:gd name="connsiteX6386" fmla="*/ 1458094 w 2711228"/>
                  <a:gd name="connsiteY6386" fmla="*/ 2043732 h 2378784"/>
                  <a:gd name="connsiteX6387" fmla="*/ 1457503 w 2711228"/>
                  <a:gd name="connsiteY6387" fmla="*/ 2043732 h 2378784"/>
                  <a:gd name="connsiteX6388" fmla="*/ 1456743 w 2711228"/>
                  <a:gd name="connsiteY6388" fmla="*/ 2044069 h 2378784"/>
                  <a:gd name="connsiteX6389" fmla="*/ 1456574 w 2711228"/>
                  <a:gd name="connsiteY6389" fmla="*/ 2044069 h 2378784"/>
                  <a:gd name="connsiteX6390" fmla="*/ 1456152 w 2711228"/>
                  <a:gd name="connsiteY6390" fmla="*/ 2044238 h 2378784"/>
                  <a:gd name="connsiteX6391" fmla="*/ 1455139 w 2711228"/>
                  <a:gd name="connsiteY6391" fmla="*/ 2044238 h 2378784"/>
                  <a:gd name="connsiteX6392" fmla="*/ 1454970 w 2711228"/>
                  <a:gd name="connsiteY6392" fmla="*/ 2044491 h 2378784"/>
                  <a:gd name="connsiteX6393" fmla="*/ 1454548 w 2711228"/>
                  <a:gd name="connsiteY6393" fmla="*/ 2044491 h 2378784"/>
                  <a:gd name="connsiteX6394" fmla="*/ 1454211 w 2711228"/>
                  <a:gd name="connsiteY6394" fmla="*/ 2044660 h 2378784"/>
                  <a:gd name="connsiteX6395" fmla="*/ 1452269 w 2711228"/>
                  <a:gd name="connsiteY6395" fmla="*/ 2044660 h 2378784"/>
                  <a:gd name="connsiteX6396" fmla="*/ 1451678 w 2711228"/>
                  <a:gd name="connsiteY6396" fmla="*/ 2044407 h 2378784"/>
                  <a:gd name="connsiteX6397" fmla="*/ 1451425 w 2711228"/>
                  <a:gd name="connsiteY6397" fmla="*/ 2044238 h 2378784"/>
                  <a:gd name="connsiteX6398" fmla="*/ 1451256 w 2711228"/>
                  <a:gd name="connsiteY6398" fmla="*/ 2043900 h 2378784"/>
                  <a:gd name="connsiteX6399" fmla="*/ 1450581 w 2711228"/>
                  <a:gd name="connsiteY6399" fmla="*/ 2043394 h 2378784"/>
                  <a:gd name="connsiteX6400" fmla="*/ 1450074 w 2711228"/>
                  <a:gd name="connsiteY6400" fmla="*/ 2043141 h 2378784"/>
                  <a:gd name="connsiteX6401" fmla="*/ 1449905 w 2711228"/>
                  <a:gd name="connsiteY6401" fmla="*/ 2043141 h 2378784"/>
                  <a:gd name="connsiteX6402" fmla="*/ 1449737 w 2711228"/>
                  <a:gd name="connsiteY6402" fmla="*/ 2043394 h 2378784"/>
                  <a:gd name="connsiteX6403" fmla="*/ 1449399 w 2711228"/>
                  <a:gd name="connsiteY6403" fmla="*/ 2042972 h 2378784"/>
                  <a:gd name="connsiteX6404" fmla="*/ 1456827 w 2711228"/>
                  <a:gd name="connsiteY6404" fmla="*/ 2038669 h 2378784"/>
                  <a:gd name="connsiteX6405" fmla="*/ 1457671 w 2711228"/>
                  <a:gd name="connsiteY6405" fmla="*/ 2037825 h 2378784"/>
                  <a:gd name="connsiteX6406" fmla="*/ 1457925 w 2711228"/>
                  <a:gd name="connsiteY6406" fmla="*/ 2037657 h 2378784"/>
                  <a:gd name="connsiteX6407" fmla="*/ 1457334 w 2711228"/>
                  <a:gd name="connsiteY6407" fmla="*/ 2036560 h 2378784"/>
                  <a:gd name="connsiteX6408" fmla="*/ 1456827 w 2711228"/>
                  <a:gd name="connsiteY6408" fmla="*/ 2035885 h 2378784"/>
                  <a:gd name="connsiteX6409" fmla="*/ 1459866 w 2711228"/>
                  <a:gd name="connsiteY6409" fmla="*/ 2029979 h 2378784"/>
                  <a:gd name="connsiteX6410" fmla="*/ 1460119 w 2711228"/>
                  <a:gd name="connsiteY6410" fmla="*/ 2029726 h 2378784"/>
                  <a:gd name="connsiteX6411" fmla="*/ 1460710 w 2711228"/>
                  <a:gd name="connsiteY6411" fmla="*/ 2029472 h 2378784"/>
                  <a:gd name="connsiteX6412" fmla="*/ 1460964 w 2711228"/>
                  <a:gd name="connsiteY6412" fmla="*/ 2029472 h 2378784"/>
                  <a:gd name="connsiteX6413" fmla="*/ 1461808 w 2711228"/>
                  <a:gd name="connsiteY6413" fmla="*/ 2028713 h 2378784"/>
                  <a:gd name="connsiteX6414" fmla="*/ 1461808 w 2711228"/>
                  <a:gd name="connsiteY6414" fmla="*/ 2029557 h 2378784"/>
                  <a:gd name="connsiteX6415" fmla="*/ 1463496 w 2711228"/>
                  <a:gd name="connsiteY6415" fmla="*/ 2030400 h 2378784"/>
                  <a:gd name="connsiteX6416" fmla="*/ 1464593 w 2711228"/>
                  <a:gd name="connsiteY6416" fmla="*/ 2030991 h 2378784"/>
                  <a:gd name="connsiteX6417" fmla="*/ 1468054 w 2711228"/>
                  <a:gd name="connsiteY6417" fmla="*/ 2023819 h 2378784"/>
                  <a:gd name="connsiteX6418" fmla="*/ 1468645 w 2711228"/>
                  <a:gd name="connsiteY6418" fmla="*/ 2023819 h 2378784"/>
                  <a:gd name="connsiteX6419" fmla="*/ 1468645 w 2711228"/>
                  <a:gd name="connsiteY6419" fmla="*/ 2022976 h 2378784"/>
                  <a:gd name="connsiteX6420" fmla="*/ 1469490 w 2711228"/>
                  <a:gd name="connsiteY6420" fmla="*/ 2022976 h 2378784"/>
                  <a:gd name="connsiteX6421" fmla="*/ 1469490 w 2711228"/>
                  <a:gd name="connsiteY6421" fmla="*/ 2023819 h 2378784"/>
                  <a:gd name="connsiteX6422" fmla="*/ 1470334 w 2711228"/>
                  <a:gd name="connsiteY6422" fmla="*/ 2023819 h 2378784"/>
                  <a:gd name="connsiteX6423" fmla="*/ 1472022 w 2711228"/>
                  <a:gd name="connsiteY6423" fmla="*/ 2024663 h 2378784"/>
                  <a:gd name="connsiteX6424" fmla="*/ 1472866 w 2711228"/>
                  <a:gd name="connsiteY6424" fmla="*/ 2025507 h 2378784"/>
                  <a:gd name="connsiteX6425" fmla="*/ 1474554 w 2711228"/>
                  <a:gd name="connsiteY6425" fmla="*/ 2026351 h 2378784"/>
                  <a:gd name="connsiteX6426" fmla="*/ 1476243 w 2711228"/>
                  <a:gd name="connsiteY6426" fmla="*/ 2028038 h 2378784"/>
                  <a:gd name="connsiteX6427" fmla="*/ 1477087 w 2711228"/>
                  <a:gd name="connsiteY6427" fmla="*/ 2028882 h 2378784"/>
                  <a:gd name="connsiteX6428" fmla="*/ 1477087 w 2711228"/>
                  <a:gd name="connsiteY6428" fmla="*/ 2029726 h 2378784"/>
                  <a:gd name="connsiteX6429" fmla="*/ 1478775 w 2711228"/>
                  <a:gd name="connsiteY6429" fmla="*/ 2029726 h 2378784"/>
                  <a:gd name="connsiteX6430" fmla="*/ 1479366 w 2711228"/>
                  <a:gd name="connsiteY6430" fmla="*/ 2030316 h 2378784"/>
                  <a:gd name="connsiteX6431" fmla="*/ 1479619 w 2711228"/>
                  <a:gd name="connsiteY6431" fmla="*/ 2030316 h 2378784"/>
                  <a:gd name="connsiteX6432" fmla="*/ 1479619 w 2711228"/>
                  <a:gd name="connsiteY6432" fmla="*/ 2029726 h 2378784"/>
                  <a:gd name="connsiteX6433" fmla="*/ 1480463 w 2711228"/>
                  <a:gd name="connsiteY6433" fmla="*/ 2029726 h 2378784"/>
                  <a:gd name="connsiteX6434" fmla="*/ 1481308 w 2711228"/>
                  <a:gd name="connsiteY6434" fmla="*/ 2029219 h 2378784"/>
                  <a:gd name="connsiteX6435" fmla="*/ 1481308 w 2711228"/>
                  <a:gd name="connsiteY6435" fmla="*/ 2028882 h 2378784"/>
                  <a:gd name="connsiteX6436" fmla="*/ 1481814 w 2711228"/>
                  <a:gd name="connsiteY6436" fmla="*/ 2028882 h 2378784"/>
                  <a:gd name="connsiteX6437" fmla="*/ 1482152 w 2711228"/>
                  <a:gd name="connsiteY6437" fmla="*/ 2028713 h 2378784"/>
                  <a:gd name="connsiteX6438" fmla="*/ 1482574 w 2711228"/>
                  <a:gd name="connsiteY6438" fmla="*/ 2028544 h 2378784"/>
                  <a:gd name="connsiteX6439" fmla="*/ 1483080 w 2711228"/>
                  <a:gd name="connsiteY6439" fmla="*/ 2028038 h 2378784"/>
                  <a:gd name="connsiteX6440" fmla="*/ 1483924 w 2711228"/>
                  <a:gd name="connsiteY6440" fmla="*/ 2028038 h 2378784"/>
                  <a:gd name="connsiteX6441" fmla="*/ 1484769 w 2711228"/>
                  <a:gd name="connsiteY6441" fmla="*/ 2027194 h 2378784"/>
                  <a:gd name="connsiteX6442" fmla="*/ 1485613 w 2711228"/>
                  <a:gd name="connsiteY6442" fmla="*/ 2027194 h 2378784"/>
                  <a:gd name="connsiteX6443" fmla="*/ 1486457 w 2711228"/>
                  <a:gd name="connsiteY6443" fmla="*/ 2026351 h 2378784"/>
                  <a:gd name="connsiteX6444" fmla="*/ 1488230 w 2711228"/>
                  <a:gd name="connsiteY6444" fmla="*/ 2026351 h 2378784"/>
                  <a:gd name="connsiteX6445" fmla="*/ 1488989 w 2711228"/>
                  <a:gd name="connsiteY6445" fmla="*/ 2025507 h 2378784"/>
                  <a:gd name="connsiteX6446" fmla="*/ 1490677 w 2711228"/>
                  <a:gd name="connsiteY6446" fmla="*/ 2025507 h 2378784"/>
                  <a:gd name="connsiteX6447" fmla="*/ 1491522 w 2711228"/>
                  <a:gd name="connsiteY6447" fmla="*/ 2024663 h 2378784"/>
                  <a:gd name="connsiteX6448" fmla="*/ 1493210 w 2711228"/>
                  <a:gd name="connsiteY6448" fmla="*/ 2024663 h 2378784"/>
                  <a:gd name="connsiteX6449" fmla="*/ 1494054 w 2711228"/>
                  <a:gd name="connsiteY6449" fmla="*/ 2023819 h 2378784"/>
                  <a:gd name="connsiteX6450" fmla="*/ 1495742 w 2711228"/>
                  <a:gd name="connsiteY6450" fmla="*/ 2023819 h 2378784"/>
                  <a:gd name="connsiteX6451" fmla="*/ 1496587 w 2711228"/>
                  <a:gd name="connsiteY6451" fmla="*/ 2022976 h 2378784"/>
                  <a:gd name="connsiteX6452" fmla="*/ 1498359 w 2711228"/>
                  <a:gd name="connsiteY6452" fmla="*/ 2022976 h 2378784"/>
                  <a:gd name="connsiteX6453" fmla="*/ 1499457 w 2711228"/>
                  <a:gd name="connsiteY6453" fmla="*/ 2022638 h 2378784"/>
                  <a:gd name="connsiteX6454" fmla="*/ 1499963 w 2711228"/>
                  <a:gd name="connsiteY6454" fmla="*/ 2022132 h 2378784"/>
                  <a:gd name="connsiteX6455" fmla="*/ 1500892 w 2711228"/>
                  <a:gd name="connsiteY6455" fmla="*/ 2022132 h 2378784"/>
                  <a:gd name="connsiteX6456" fmla="*/ 1501567 w 2711228"/>
                  <a:gd name="connsiteY6456" fmla="*/ 2021879 h 2378784"/>
                  <a:gd name="connsiteX6457" fmla="*/ 1501567 w 2711228"/>
                  <a:gd name="connsiteY6457" fmla="*/ 2021288 h 2378784"/>
                  <a:gd name="connsiteX6458" fmla="*/ 1503340 w 2711228"/>
                  <a:gd name="connsiteY6458" fmla="*/ 2021288 h 2378784"/>
                  <a:gd name="connsiteX6459" fmla="*/ 1504099 w 2711228"/>
                  <a:gd name="connsiteY6459" fmla="*/ 2021035 h 2378784"/>
                  <a:gd name="connsiteX6460" fmla="*/ 1504099 w 2711228"/>
                  <a:gd name="connsiteY6460" fmla="*/ 2020444 h 2378784"/>
                  <a:gd name="connsiteX6461" fmla="*/ 1505788 w 2711228"/>
                  <a:gd name="connsiteY6461" fmla="*/ 2020444 h 2378784"/>
                  <a:gd name="connsiteX6462" fmla="*/ 1506632 w 2711228"/>
                  <a:gd name="connsiteY6462" fmla="*/ 2019600 h 2378784"/>
                  <a:gd name="connsiteX6463" fmla="*/ 1508405 w 2711228"/>
                  <a:gd name="connsiteY6463" fmla="*/ 2019600 h 2378784"/>
                  <a:gd name="connsiteX6464" fmla="*/ 1509502 w 2711228"/>
                  <a:gd name="connsiteY6464" fmla="*/ 2019263 h 2378784"/>
                  <a:gd name="connsiteX6465" fmla="*/ 1510009 w 2711228"/>
                  <a:gd name="connsiteY6465" fmla="*/ 2018757 h 2378784"/>
                  <a:gd name="connsiteX6466" fmla="*/ 1510937 w 2711228"/>
                  <a:gd name="connsiteY6466" fmla="*/ 2018757 h 2378784"/>
                  <a:gd name="connsiteX6467" fmla="*/ 1511697 w 2711228"/>
                  <a:gd name="connsiteY6467" fmla="*/ 2018504 h 2378784"/>
                  <a:gd name="connsiteX6468" fmla="*/ 1511697 w 2711228"/>
                  <a:gd name="connsiteY6468" fmla="*/ 2017913 h 2378784"/>
                  <a:gd name="connsiteX6469" fmla="*/ 1513385 w 2711228"/>
                  <a:gd name="connsiteY6469" fmla="*/ 2017913 h 2378784"/>
                  <a:gd name="connsiteX6470" fmla="*/ 1514229 w 2711228"/>
                  <a:gd name="connsiteY6470" fmla="*/ 2017069 h 2378784"/>
                  <a:gd name="connsiteX6471" fmla="*/ 1515411 w 2711228"/>
                  <a:gd name="connsiteY6471" fmla="*/ 2017069 h 2378784"/>
                  <a:gd name="connsiteX6472" fmla="*/ 1515664 w 2711228"/>
                  <a:gd name="connsiteY6472" fmla="*/ 2016648 h 2378784"/>
                  <a:gd name="connsiteX6473" fmla="*/ 1515664 w 2711228"/>
                  <a:gd name="connsiteY6473" fmla="*/ 2015972 h 2378784"/>
                  <a:gd name="connsiteX6474" fmla="*/ 1516171 w 2711228"/>
                  <a:gd name="connsiteY6474" fmla="*/ 2015972 h 2378784"/>
                  <a:gd name="connsiteX6475" fmla="*/ 1516846 w 2711228"/>
                  <a:gd name="connsiteY6475" fmla="*/ 2016141 h 2378784"/>
                  <a:gd name="connsiteX6476" fmla="*/ 1516846 w 2711228"/>
                  <a:gd name="connsiteY6476" fmla="*/ 2015382 h 2378784"/>
                  <a:gd name="connsiteX6477" fmla="*/ 1521067 w 2711228"/>
                  <a:gd name="connsiteY6477" fmla="*/ 2015382 h 2378784"/>
                  <a:gd name="connsiteX6478" fmla="*/ 1521067 w 2711228"/>
                  <a:gd name="connsiteY6478" fmla="*/ 2016225 h 2378784"/>
                  <a:gd name="connsiteX6479" fmla="*/ 1521911 w 2711228"/>
                  <a:gd name="connsiteY6479" fmla="*/ 2016225 h 2378784"/>
                  <a:gd name="connsiteX6480" fmla="*/ 1521911 w 2711228"/>
                  <a:gd name="connsiteY6480" fmla="*/ 2017069 h 2378784"/>
                  <a:gd name="connsiteX6481" fmla="*/ 1522755 w 2711228"/>
                  <a:gd name="connsiteY6481" fmla="*/ 2017913 h 2378784"/>
                  <a:gd name="connsiteX6482" fmla="*/ 1523599 w 2711228"/>
                  <a:gd name="connsiteY6482" fmla="*/ 2018757 h 2378784"/>
                  <a:gd name="connsiteX6483" fmla="*/ 1523599 w 2711228"/>
                  <a:gd name="connsiteY6483" fmla="*/ 2019600 h 2378784"/>
                  <a:gd name="connsiteX6484" fmla="*/ 1524443 w 2711228"/>
                  <a:gd name="connsiteY6484" fmla="*/ 2019600 h 2378784"/>
                  <a:gd name="connsiteX6485" fmla="*/ 1524443 w 2711228"/>
                  <a:gd name="connsiteY6485" fmla="*/ 2020444 h 2378784"/>
                  <a:gd name="connsiteX6486" fmla="*/ 1525288 w 2711228"/>
                  <a:gd name="connsiteY6486" fmla="*/ 2021288 h 2378784"/>
                  <a:gd name="connsiteX6487" fmla="*/ 1525288 w 2711228"/>
                  <a:gd name="connsiteY6487" fmla="*/ 2022132 h 2378784"/>
                  <a:gd name="connsiteX6488" fmla="*/ 1526132 w 2711228"/>
                  <a:gd name="connsiteY6488" fmla="*/ 2022976 h 2378784"/>
                  <a:gd name="connsiteX6489" fmla="*/ 1526891 w 2711228"/>
                  <a:gd name="connsiteY6489" fmla="*/ 2024494 h 2378784"/>
                  <a:gd name="connsiteX6490" fmla="*/ 1527060 w 2711228"/>
                  <a:gd name="connsiteY6490" fmla="*/ 2024494 h 2378784"/>
                  <a:gd name="connsiteX6491" fmla="*/ 1527820 w 2711228"/>
                  <a:gd name="connsiteY6491" fmla="*/ 2023819 h 2378784"/>
                  <a:gd name="connsiteX6492" fmla="*/ 1531028 w 2711228"/>
                  <a:gd name="connsiteY6492" fmla="*/ 2028713 h 2378784"/>
                  <a:gd name="connsiteX6493" fmla="*/ 1531872 w 2711228"/>
                  <a:gd name="connsiteY6493" fmla="*/ 2026941 h 2378784"/>
                  <a:gd name="connsiteX6494" fmla="*/ 1533054 w 2711228"/>
                  <a:gd name="connsiteY6494" fmla="*/ 2025507 h 2378784"/>
                  <a:gd name="connsiteX6495" fmla="*/ 1533476 w 2711228"/>
                  <a:gd name="connsiteY6495" fmla="*/ 2024663 h 2378784"/>
                  <a:gd name="connsiteX6496" fmla="*/ 1533645 w 2711228"/>
                  <a:gd name="connsiteY6496" fmla="*/ 2024663 h 2378784"/>
                  <a:gd name="connsiteX6497" fmla="*/ 1534489 w 2711228"/>
                  <a:gd name="connsiteY6497" fmla="*/ 2023819 h 2378784"/>
                  <a:gd name="connsiteX6498" fmla="*/ 1535248 w 2711228"/>
                  <a:gd name="connsiteY6498" fmla="*/ 2024579 h 2378784"/>
                  <a:gd name="connsiteX6499" fmla="*/ 1535924 w 2711228"/>
                  <a:gd name="connsiteY6499" fmla="*/ 2023988 h 2378784"/>
                  <a:gd name="connsiteX6500" fmla="*/ 1536177 w 2711228"/>
                  <a:gd name="connsiteY6500" fmla="*/ 2024241 h 2378784"/>
                  <a:gd name="connsiteX6501" fmla="*/ 1537021 w 2711228"/>
                  <a:gd name="connsiteY6501" fmla="*/ 2023819 h 2378784"/>
                  <a:gd name="connsiteX6502" fmla="*/ 1540313 w 2711228"/>
                  <a:gd name="connsiteY6502" fmla="*/ 2026351 h 2378784"/>
                  <a:gd name="connsiteX6503" fmla="*/ 1541158 w 2711228"/>
                  <a:gd name="connsiteY6503" fmla="*/ 2027194 h 2378784"/>
                  <a:gd name="connsiteX6504" fmla="*/ 1541158 w 2711228"/>
                  <a:gd name="connsiteY6504" fmla="*/ 2028038 h 2378784"/>
                  <a:gd name="connsiteX6505" fmla="*/ 1542846 w 2711228"/>
                  <a:gd name="connsiteY6505" fmla="*/ 2028882 h 2378784"/>
                  <a:gd name="connsiteX6506" fmla="*/ 1545378 w 2711228"/>
                  <a:gd name="connsiteY6506" fmla="*/ 2030569 h 2378784"/>
                  <a:gd name="connsiteX6507" fmla="*/ 1546222 w 2711228"/>
                  <a:gd name="connsiteY6507" fmla="*/ 2031413 h 2378784"/>
                  <a:gd name="connsiteX6508" fmla="*/ 1547067 w 2711228"/>
                  <a:gd name="connsiteY6508" fmla="*/ 2032257 h 2378784"/>
                  <a:gd name="connsiteX6509" fmla="*/ 1547911 w 2711228"/>
                  <a:gd name="connsiteY6509" fmla="*/ 2033100 h 2378784"/>
                  <a:gd name="connsiteX6510" fmla="*/ 1548755 w 2711228"/>
                  <a:gd name="connsiteY6510" fmla="*/ 2033944 h 2378784"/>
                  <a:gd name="connsiteX6511" fmla="*/ 1549599 w 2711228"/>
                  <a:gd name="connsiteY6511" fmla="*/ 2034788 h 2378784"/>
                  <a:gd name="connsiteX6512" fmla="*/ 1551287 w 2711228"/>
                  <a:gd name="connsiteY6512" fmla="*/ 2035632 h 2378784"/>
                  <a:gd name="connsiteX6513" fmla="*/ 1553735 w 2711228"/>
                  <a:gd name="connsiteY6513" fmla="*/ 2038163 h 2378784"/>
                  <a:gd name="connsiteX6514" fmla="*/ 1553735 w 2711228"/>
                  <a:gd name="connsiteY6514" fmla="*/ 2039007 h 2378784"/>
                  <a:gd name="connsiteX6515" fmla="*/ 1554579 w 2711228"/>
                  <a:gd name="connsiteY6515" fmla="*/ 2039007 h 2378784"/>
                  <a:gd name="connsiteX6516" fmla="*/ 1555424 w 2711228"/>
                  <a:gd name="connsiteY6516" fmla="*/ 2039851 h 2378784"/>
                  <a:gd name="connsiteX6517" fmla="*/ 1556268 w 2711228"/>
                  <a:gd name="connsiteY6517" fmla="*/ 2039851 h 2378784"/>
                  <a:gd name="connsiteX6518" fmla="*/ 1557112 w 2711228"/>
                  <a:gd name="connsiteY6518" fmla="*/ 2040694 h 2378784"/>
                  <a:gd name="connsiteX6519" fmla="*/ 1557956 w 2711228"/>
                  <a:gd name="connsiteY6519" fmla="*/ 2041538 h 2378784"/>
                  <a:gd name="connsiteX6520" fmla="*/ 1558800 w 2711228"/>
                  <a:gd name="connsiteY6520" fmla="*/ 2041538 h 2378784"/>
                  <a:gd name="connsiteX6521" fmla="*/ 1558800 w 2711228"/>
                  <a:gd name="connsiteY6521" fmla="*/ 2042382 h 2378784"/>
                  <a:gd name="connsiteX6522" fmla="*/ 1561333 w 2711228"/>
                  <a:gd name="connsiteY6522" fmla="*/ 2042382 h 2378784"/>
                  <a:gd name="connsiteX6523" fmla="*/ 1563021 w 2711228"/>
                  <a:gd name="connsiteY6523" fmla="*/ 2043226 h 2378784"/>
                  <a:gd name="connsiteX6524" fmla="*/ 1564709 w 2711228"/>
                  <a:gd name="connsiteY6524" fmla="*/ 2043226 h 2378784"/>
                  <a:gd name="connsiteX6525" fmla="*/ 1564709 w 2711228"/>
                  <a:gd name="connsiteY6525" fmla="*/ 2044913 h 2378784"/>
                  <a:gd name="connsiteX6526" fmla="*/ 1563865 w 2711228"/>
                  <a:gd name="connsiteY6526" fmla="*/ 2045757 h 2378784"/>
                  <a:gd name="connsiteX6527" fmla="*/ 1563021 w 2711228"/>
                  <a:gd name="connsiteY6527" fmla="*/ 2047444 h 2378784"/>
                  <a:gd name="connsiteX6528" fmla="*/ 1563021 w 2711228"/>
                  <a:gd name="connsiteY6528" fmla="*/ 2049976 h 2378784"/>
                  <a:gd name="connsiteX6529" fmla="*/ 1563865 w 2711228"/>
                  <a:gd name="connsiteY6529" fmla="*/ 2049976 h 2378784"/>
                  <a:gd name="connsiteX6530" fmla="*/ 1563865 w 2711228"/>
                  <a:gd name="connsiteY6530" fmla="*/ 2051663 h 2378784"/>
                  <a:gd name="connsiteX6531" fmla="*/ 1565553 w 2711228"/>
                  <a:gd name="connsiteY6531" fmla="*/ 2052507 h 2378784"/>
                  <a:gd name="connsiteX6532" fmla="*/ 1563950 w 2711228"/>
                  <a:gd name="connsiteY6532" fmla="*/ 2052507 h 2378784"/>
                  <a:gd name="connsiteX6533" fmla="*/ 1564372 w 2711228"/>
                  <a:gd name="connsiteY6533" fmla="*/ 2053013 h 2378784"/>
                  <a:gd name="connsiteX6534" fmla="*/ 1557872 w 2711228"/>
                  <a:gd name="connsiteY6534" fmla="*/ 2053941 h 2378784"/>
                  <a:gd name="connsiteX6535" fmla="*/ 1557449 w 2711228"/>
                  <a:gd name="connsiteY6535" fmla="*/ 2054110 h 2378784"/>
                  <a:gd name="connsiteX6536" fmla="*/ 1553060 w 2711228"/>
                  <a:gd name="connsiteY6536" fmla="*/ 2056051 h 2378784"/>
                  <a:gd name="connsiteX6537" fmla="*/ 1553735 w 2711228"/>
                  <a:gd name="connsiteY6537" fmla="*/ 2057485 h 2378784"/>
                  <a:gd name="connsiteX6538" fmla="*/ 1553735 w 2711228"/>
                  <a:gd name="connsiteY6538" fmla="*/ 2058329 h 2378784"/>
                  <a:gd name="connsiteX6539" fmla="*/ 1554495 w 2711228"/>
                  <a:gd name="connsiteY6539" fmla="*/ 2060860 h 2378784"/>
                  <a:gd name="connsiteX6540" fmla="*/ 1555339 w 2711228"/>
                  <a:gd name="connsiteY6540" fmla="*/ 2060860 h 2378784"/>
                  <a:gd name="connsiteX6541" fmla="*/ 1554495 w 2711228"/>
                  <a:gd name="connsiteY6541" fmla="*/ 2061704 h 2378784"/>
                  <a:gd name="connsiteX6542" fmla="*/ 1555339 w 2711228"/>
                  <a:gd name="connsiteY6542" fmla="*/ 2062547 h 2378784"/>
                  <a:gd name="connsiteX6543" fmla="*/ 1555339 w 2711228"/>
                  <a:gd name="connsiteY6543" fmla="*/ 2063391 h 2378784"/>
                  <a:gd name="connsiteX6544" fmla="*/ 1556183 w 2711228"/>
                  <a:gd name="connsiteY6544" fmla="*/ 2064235 h 2378784"/>
                  <a:gd name="connsiteX6545" fmla="*/ 1557028 w 2711228"/>
                  <a:gd name="connsiteY6545" fmla="*/ 2065079 h 2378784"/>
                  <a:gd name="connsiteX6546" fmla="*/ 1557872 w 2711228"/>
                  <a:gd name="connsiteY6546" fmla="*/ 2065923 h 2378784"/>
                  <a:gd name="connsiteX6547" fmla="*/ 1559560 w 2711228"/>
                  <a:gd name="connsiteY6547" fmla="*/ 2067610 h 2378784"/>
                  <a:gd name="connsiteX6548" fmla="*/ 1559560 w 2711228"/>
                  <a:gd name="connsiteY6548" fmla="*/ 2068454 h 2378784"/>
                  <a:gd name="connsiteX6549" fmla="*/ 1560404 w 2711228"/>
                  <a:gd name="connsiteY6549" fmla="*/ 2068454 h 2378784"/>
                  <a:gd name="connsiteX6550" fmla="*/ 1560404 w 2711228"/>
                  <a:gd name="connsiteY6550" fmla="*/ 2069297 h 2378784"/>
                  <a:gd name="connsiteX6551" fmla="*/ 1562092 w 2711228"/>
                  <a:gd name="connsiteY6551" fmla="*/ 2070141 h 2378784"/>
                  <a:gd name="connsiteX6552" fmla="*/ 1562936 w 2711228"/>
                  <a:gd name="connsiteY6552" fmla="*/ 2071829 h 2378784"/>
                  <a:gd name="connsiteX6553" fmla="*/ 1564625 w 2711228"/>
                  <a:gd name="connsiteY6553" fmla="*/ 2072672 h 2378784"/>
                  <a:gd name="connsiteX6554" fmla="*/ 1565469 w 2711228"/>
                  <a:gd name="connsiteY6554" fmla="*/ 2073516 h 2378784"/>
                  <a:gd name="connsiteX6555" fmla="*/ 1565469 w 2711228"/>
                  <a:gd name="connsiteY6555" fmla="*/ 2074360 h 2378784"/>
                  <a:gd name="connsiteX6556" fmla="*/ 1567157 w 2711228"/>
                  <a:gd name="connsiteY6556" fmla="*/ 2075204 h 2378784"/>
                  <a:gd name="connsiteX6557" fmla="*/ 1567157 w 2711228"/>
                  <a:gd name="connsiteY6557" fmla="*/ 2076047 h 2378784"/>
                  <a:gd name="connsiteX6558" fmla="*/ 1568001 w 2711228"/>
                  <a:gd name="connsiteY6558" fmla="*/ 2076047 h 2378784"/>
                  <a:gd name="connsiteX6559" fmla="*/ 1568846 w 2711228"/>
                  <a:gd name="connsiteY6559" fmla="*/ 2076891 h 2378784"/>
                  <a:gd name="connsiteX6560" fmla="*/ 1569690 w 2711228"/>
                  <a:gd name="connsiteY6560" fmla="*/ 2077735 h 2378784"/>
                  <a:gd name="connsiteX6561" fmla="*/ 1570534 w 2711228"/>
                  <a:gd name="connsiteY6561" fmla="*/ 2078579 h 2378784"/>
                  <a:gd name="connsiteX6562" fmla="*/ 1571378 w 2711228"/>
                  <a:gd name="connsiteY6562" fmla="*/ 2079422 h 2378784"/>
                  <a:gd name="connsiteX6563" fmla="*/ 1573066 w 2711228"/>
                  <a:gd name="connsiteY6563" fmla="*/ 2080266 h 2378784"/>
                  <a:gd name="connsiteX6564" fmla="*/ 1574755 w 2711228"/>
                  <a:gd name="connsiteY6564" fmla="*/ 2081110 h 2378784"/>
                  <a:gd name="connsiteX6565" fmla="*/ 1576443 w 2711228"/>
                  <a:gd name="connsiteY6565" fmla="*/ 2082798 h 2378784"/>
                  <a:gd name="connsiteX6566" fmla="*/ 1577287 w 2711228"/>
                  <a:gd name="connsiteY6566" fmla="*/ 2083641 h 2378784"/>
                  <a:gd name="connsiteX6567" fmla="*/ 1578975 w 2711228"/>
                  <a:gd name="connsiteY6567" fmla="*/ 2084485 h 2378784"/>
                  <a:gd name="connsiteX6568" fmla="*/ 1579819 w 2711228"/>
                  <a:gd name="connsiteY6568" fmla="*/ 2085329 h 2378784"/>
                  <a:gd name="connsiteX6569" fmla="*/ 1580663 w 2711228"/>
                  <a:gd name="connsiteY6569" fmla="*/ 2085329 h 2378784"/>
                  <a:gd name="connsiteX6570" fmla="*/ 1582352 w 2711228"/>
                  <a:gd name="connsiteY6570" fmla="*/ 2087016 h 2378784"/>
                  <a:gd name="connsiteX6571" fmla="*/ 1584040 w 2711228"/>
                  <a:gd name="connsiteY6571" fmla="*/ 2087860 h 2378784"/>
                  <a:gd name="connsiteX6572" fmla="*/ 1584884 w 2711228"/>
                  <a:gd name="connsiteY6572" fmla="*/ 2087860 h 2378784"/>
                  <a:gd name="connsiteX6573" fmla="*/ 1585728 w 2711228"/>
                  <a:gd name="connsiteY6573" fmla="*/ 2088704 h 2378784"/>
                  <a:gd name="connsiteX6574" fmla="*/ 1587417 w 2711228"/>
                  <a:gd name="connsiteY6574" fmla="*/ 2089547 h 2378784"/>
                  <a:gd name="connsiteX6575" fmla="*/ 1589949 w 2711228"/>
                  <a:gd name="connsiteY6575" fmla="*/ 2090391 h 2378784"/>
                  <a:gd name="connsiteX6576" fmla="*/ 1589949 w 2711228"/>
                  <a:gd name="connsiteY6576" fmla="*/ 2091235 h 2378784"/>
                  <a:gd name="connsiteX6577" fmla="*/ 1590793 w 2711228"/>
                  <a:gd name="connsiteY6577" fmla="*/ 2091235 h 2378784"/>
                  <a:gd name="connsiteX6578" fmla="*/ 1591638 w 2711228"/>
                  <a:gd name="connsiteY6578" fmla="*/ 2092079 h 2378784"/>
                  <a:gd name="connsiteX6579" fmla="*/ 1595014 w 2711228"/>
                  <a:gd name="connsiteY6579" fmla="*/ 2092922 h 2378784"/>
                  <a:gd name="connsiteX6580" fmla="*/ 1595858 w 2711228"/>
                  <a:gd name="connsiteY6580" fmla="*/ 2093766 h 2378784"/>
                  <a:gd name="connsiteX6581" fmla="*/ 1598391 w 2711228"/>
                  <a:gd name="connsiteY6581" fmla="*/ 2093766 h 2378784"/>
                  <a:gd name="connsiteX6582" fmla="*/ 1599235 w 2711228"/>
                  <a:gd name="connsiteY6582" fmla="*/ 2093007 h 2378784"/>
                  <a:gd name="connsiteX6583" fmla="*/ 1602611 w 2711228"/>
                  <a:gd name="connsiteY6583" fmla="*/ 2093007 h 2378784"/>
                  <a:gd name="connsiteX6584" fmla="*/ 1603456 w 2711228"/>
                  <a:gd name="connsiteY6584" fmla="*/ 2092247 h 2378784"/>
                  <a:gd name="connsiteX6585" fmla="*/ 1608436 w 2711228"/>
                  <a:gd name="connsiteY6585" fmla="*/ 2092247 h 2378784"/>
                  <a:gd name="connsiteX6586" fmla="*/ 1609364 w 2711228"/>
                  <a:gd name="connsiteY6586" fmla="*/ 2091994 h 2378784"/>
                  <a:gd name="connsiteX6587" fmla="*/ 1609364 w 2711228"/>
                  <a:gd name="connsiteY6587" fmla="*/ 2091488 h 2378784"/>
                  <a:gd name="connsiteX6588" fmla="*/ 1610209 w 2711228"/>
                  <a:gd name="connsiteY6588" fmla="*/ 2091488 h 2378784"/>
                  <a:gd name="connsiteX6589" fmla="*/ 1611897 w 2711228"/>
                  <a:gd name="connsiteY6589" fmla="*/ 2090644 h 2378784"/>
                  <a:gd name="connsiteX6590" fmla="*/ 1612741 w 2711228"/>
                  <a:gd name="connsiteY6590" fmla="*/ 2090644 h 2378784"/>
                  <a:gd name="connsiteX6591" fmla="*/ 1613585 w 2711228"/>
                  <a:gd name="connsiteY6591" fmla="*/ 2089801 h 2378784"/>
                  <a:gd name="connsiteX6592" fmla="*/ 1616709 w 2711228"/>
                  <a:gd name="connsiteY6592" fmla="*/ 2089801 h 2378784"/>
                  <a:gd name="connsiteX6593" fmla="*/ 1619494 w 2711228"/>
                  <a:gd name="connsiteY6593" fmla="*/ 2089041 h 2378784"/>
                  <a:gd name="connsiteX6594" fmla="*/ 1620338 w 2711228"/>
                  <a:gd name="connsiteY6594" fmla="*/ 2088197 h 2378784"/>
                  <a:gd name="connsiteX6595" fmla="*/ 1621183 w 2711228"/>
                  <a:gd name="connsiteY6595" fmla="*/ 2088197 h 2378784"/>
                  <a:gd name="connsiteX6596" fmla="*/ 1622027 w 2711228"/>
                  <a:gd name="connsiteY6596" fmla="*/ 2089041 h 2378784"/>
                  <a:gd name="connsiteX6597" fmla="*/ 1624559 w 2711228"/>
                  <a:gd name="connsiteY6597" fmla="*/ 2089041 h 2378784"/>
                  <a:gd name="connsiteX6598" fmla="*/ 1625403 w 2711228"/>
                  <a:gd name="connsiteY6598" fmla="*/ 2089885 h 2378784"/>
                  <a:gd name="connsiteX6599" fmla="*/ 1626247 w 2711228"/>
                  <a:gd name="connsiteY6599" fmla="*/ 2089885 h 2378784"/>
                  <a:gd name="connsiteX6600" fmla="*/ 1627092 w 2711228"/>
                  <a:gd name="connsiteY6600" fmla="*/ 2090729 h 2378784"/>
                  <a:gd name="connsiteX6601" fmla="*/ 1632156 w 2711228"/>
                  <a:gd name="connsiteY6601" fmla="*/ 2090729 h 2378784"/>
                  <a:gd name="connsiteX6602" fmla="*/ 1633001 w 2711228"/>
                  <a:gd name="connsiteY6602" fmla="*/ 2089969 h 2378784"/>
                  <a:gd name="connsiteX6603" fmla="*/ 1634182 w 2711228"/>
                  <a:gd name="connsiteY6603" fmla="*/ 2089969 h 2378784"/>
                  <a:gd name="connsiteX6604" fmla="*/ 1634858 w 2711228"/>
                  <a:gd name="connsiteY6604" fmla="*/ 2089801 h 2378784"/>
                  <a:gd name="connsiteX6605" fmla="*/ 1635449 w 2711228"/>
                  <a:gd name="connsiteY6605" fmla="*/ 2089210 h 2378784"/>
                  <a:gd name="connsiteX6606" fmla="*/ 1638825 w 2711228"/>
                  <a:gd name="connsiteY6606" fmla="*/ 2089210 h 2378784"/>
                  <a:gd name="connsiteX6607" fmla="*/ 1640513 w 2711228"/>
                  <a:gd name="connsiteY6607" fmla="*/ 2090138 h 2378784"/>
                  <a:gd name="connsiteX6608" fmla="*/ 1643046 w 2711228"/>
                  <a:gd name="connsiteY6608" fmla="*/ 2090138 h 2378784"/>
                  <a:gd name="connsiteX6609" fmla="*/ 1643890 w 2711228"/>
                  <a:gd name="connsiteY6609" fmla="*/ 2090982 h 2378784"/>
                  <a:gd name="connsiteX6610" fmla="*/ 1647267 w 2711228"/>
                  <a:gd name="connsiteY6610" fmla="*/ 2090982 h 2378784"/>
                  <a:gd name="connsiteX6611" fmla="*/ 1648111 w 2711228"/>
                  <a:gd name="connsiteY6611" fmla="*/ 2091910 h 2378784"/>
                  <a:gd name="connsiteX6612" fmla="*/ 1652332 w 2711228"/>
                  <a:gd name="connsiteY6612" fmla="*/ 2091910 h 2378784"/>
                  <a:gd name="connsiteX6613" fmla="*/ 1653176 w 2711228"/>
                  <a:gd name="connsiteY6613" fmla="*/ 2092838 h 2378784"/>
                  <a:gd name="connsiteX6614" fmla="*/ 1657481 w 2711228"/>
                  <a:gd name="connsiteY6614" fmla="*/ 2092838 h 2378784"/>
                  <a:gd name="connsiteX6615" fmla="*/ 1658832 w 2711228"/>
                  <a:gd name="connsiteY6615" fmla="*/ 2091572 h 2378784"/>
                  <a:gd name="connsiteX6616" fmla="*/ 1659929 w 2711228"/>
                  <a:gd name="connsiteY6616" fmla="*/ 2090644 h 2378784"/>
                  <a:gd name="connsiteX6617" fmla="*/ 1659929 w 2711228"/>
                  <a:gd name="connsiteY6617" fmla="*/ 2090476 h 2378784"/>
                  <a:gd name="connsiteX6618" fmla="*/ 1660098 w 2711228"/>
                  <a:gd name="connsiteY6618" fmla="*/ 2090476 h 2378784"/>
                  <a:gd name="connsiteX6619" fmla="*/ 1661195 w 2711228"/>
                  <a:gd name="connsiteY6619" fmla="*/ 2089463 h 2378784"/>
                  <a:gd name="connsiteX6620" fmla="*/ 1662293 w 2711228"/>
                  <a:gd name="connsiteY6620" fmla="*/ 2087776 h 2378784"/>
                  <a:gd name="connsiteX6621" fmla="*/ 1665416 w 2711228"/>
                  <a:gd name="connsiteY6621" fmla="*/ 2082629 h 2378784"/>
                  <a:gd name="connsiteX6622" fmla="*/ 1665585 w 2711228"/>
                  <a:gd name="connsiteY6622" fmla="*/ 2082375 h 2378784"/>
                  <a:gd name="connsiteX6623" fmla="*/ 1666176 w 2711228"/>
                  <a:gd name="connsiteY6623" fmla="*/ 2081447 h 2378784"/>
                  <a:gd name="connsiteX6624" fmla="*/ 1666598 w 2711228"/>
                  <a:gd name="connsiteY6624" fmla="*/ 2081025 h 2378784"/>
                  <a:gd name="connsiteX6625" fmla="*/ 1667442 w 2711228"/>
                  <a:gd name="connsiteY6625" fmla="*/ 2080604 h 2378784"/>
                  <a:gd name="connsiteX6626" fmla="*/ 1667695 w 2711228"/>
                  <a:gd name="connsiteY6626" fmla="*/ 2080604 h 2378784"/>
                  <a:gd name="connsiteX6627" fmla="*/ 1668033 w 2711228"/>
                  <a:gd name="connsiteY6627" fmla="*/ 2080351 h 2378784"/>
                  <a:gd name="connsiteX6628" fmla="*/ 1668708 w 2711228"/>
                  <a:gd name="connsiteY6628" fmla="*/ 2080013 h 2378784"/>
                  <a:gd name="connsiteX6629" fmla="*/ 1668877 w 2711228"/>
                  <a:gd name="connsiteY6629" fmla="*/ 2080013 h 2378784"/>
                  <a:gd name="connsiteX6630" fmla="*/ 1669215 w 2711228"/>
                  <a:gd name="connsiteY6630" fmla="*/ 2079675 h 2378784"/>
                  <a:gd name="connsiteX6631" fmla="*/ 1670059 w 2711228"/>
                  <a:gd name="connsiteY6631" fmla="*/ 2079675 h 2378784"/>
                  <a:gd name="connsiteX6632" fmla="*/ 1671747 w 2711228"/>
                  <a:gd name="connsiteY6632" fmla="*/ 2078832 h 2378784"/>
                  <a:gd name="connsiteX6633" fmla="*/ 1675968 w 2711228"/>
                  <a:gd name="connsiteY6633" fmla="*/ 2078832 h 2378784"/>
                  <a:gd name="connsiteX6634" fmla="*/ 1676812 w 2711228"/>
                  <a:gd name="connsiteY6634" fmla="*/ 2079760 h 2378784"/>
                  <a:gd name="connsiteX6635" fmla="*/ 1680188 w 2711228"/>
                  <a:gd name="connsiteY6635" fmla="*/ 2079760 h 2378784"/>
                  <a:gd name="connsiteX6636" fmla="*/ 1681033 w 2711228"/>
                  <a:gd name="connsiteY6636" fmla="*/ 2080688 h 2378784"/>
                  <a:gd name="connsiteX6637" fmla="*/ 1681877 w 2711228"/>
                  <a:gd name="connsiteY6637" fmla="*/ 2080688 h 2378784"/>
                  <a:gd name="connsiteX6638" fmla="*/ 1684409 w 2711228"/>
                  <a:gd name="connsiteY6638" fmla="*/ 2082375 h 2378784"/>
                  <a:gd name="connsiteX6639" fmla="*/ 1685253 w 2711228"/>
                  <a:gd name="connsiteY6639" fmla="*/ 2084063 h 2378784"/>
                  <a:gd name="connsiteX6640" fmla="*/ 1686098 w 2711228"/>
                  <a:gd name="connsiteY6640" fmla="*/ 2084063 h 2378784"/>
                  <a:gd name="connsiteX6641" fmla="*/ 1686941 w 2711228"/>
                  <a:gd name="connsiteY6641" fmla="*/ 2084907 h 2378784"/>
                  <a:gd name="connsiteX6642" fmla="*/ 1691162 w 2711228"/>
                  <a:gd name="connsiteY6642" fmla="*/ 2084907 h 2378784"/>
                  <a:gd name="connsiteX6643" fmla="*/ 1691162 w 2711228"/>
                  <a:gd name="connsiteY6643" fmla="*/ 2085835 h 2378784"/>
                  <a:gd name="connsiteX6644" fmla="*/ 1692006 w 2711228"/>
                  <a:gd name="connsiteY6644" fmla="*/ 2085835 h 2378784"/>
                  <a:gd name="connsiteX6645" fmla="*/ 1692851 w 2711228"/>
                  <a:gd name="connsiteY6645" fmla="*/ 2086679 h 2378784"/>
                  <a:gd name="connsiteX6646" fmla="*/ 1693695 w 2711228"/>
                  <a:gd name="connsiteY6646" fmla="*/ 2086679 h 2378784"/>
                  <a:gd name="connsiteX6647" fmla="*/ 1694539 w 2711228"/>
                  <a:gd name="connsiteY6647" fmla="*/ 2087522 h 2378784"/>
                  <a:gd name="connsiteX6648" fmla="*/ 1695383 w 2711228"/>
                  <a:gd name="connsiteY6648" fmla="*/ 2088366 h 2378784"/>
                  <a:gd name="connsiteX6649" fmla="*/ 1697071 w 2711228"/>
                  <a:gd name="connsiteY6649" fmla="*/ 2089210 h 2378784"/>
                  <a:gd name="connsiteX6650" fmla="*/ 1697916 w 2711228"/>
                  <a:gd name="connsiteY6650" fmla="*/ 2090054 h 2378784"/>
                  <a:gd name="connsiteX6651" fmla="*/ 1698760 w 2711228"/>
                  <a:gd name="connsiteY6651" fmla="*/ 2090054 h 2378784"/>
                  <a:gd name="connsiteX6652" fmla="*/ 1699604 w 2711228"/>
                  <a:gd name="connsiteY6652" fmla="*/ 2090897 h 2378784"/>
                  <a:gd name="connsiteX6653" fmla="*/ 1700448 w 2711228"/>
                  <a:gd name="connsiteY6653" fmla="*/ 2091741 h 2378784"/>
                  <a:gd name="connsiteX6654" fmla="*/ 1701292 w 2711228"/>
                  <a:gd name="connsiteY6654" fmla="*/ 2091741 h 2378784"/>
                  <a:gd name="connsiteX6655" fmla="*/ 1702136 w 2711228"/>
                  <a:gd name="connsiteY6655" fmla="*/ 2092585 h 2378784"/>
                  <a:gd name="connsiteX6656" fmla="*/ 1702980 w 2711228"/>
                  <a:gd name="connsiteY6656" fmla="*/ 2092585 h 2378784"/>
                  <a:gd name="connsiteX6657" fmla="*/ 1705513 w 2711228"/>
                  <a:gd name="connsiteY6657" fmla="*/ 2093429 h 2378784"/>
                  <a:gd name="connsiteX6658" fmla="*/ 1706357 w 2711228"/>
                  <a:gd name="connsiteY6658" fmla="*/ 2093429 h 2378784"/>
                  <a:gd name="connsiteX6659" fmla="*/ 1706357 w 2711228"/>
                  <a:gd name="connsiteY6659" fmla="*/ 2095960 h 2378784"/>
                  <a:gd name="connsiteX6660" fmla="*/ 1705513 w 2711228"/>
                  <a:gd name="connsiteY6660" fmla="*/ 2095960 h 2378784"/>
                  <a:gd name="connsiteX6661" fmla="*/ 1705513 w 2711228"/>
                  <a:gd name="connsiteY6661" fmla="*/ 2098491 h 2378784"/>
                  <a:gd name="connsiteX6662" fmla="*/ 1706357 w 2711228"/>
                  <a:gd name="connsiteY6662" fmla="*/ 2098491 h 2378784"/>
                  <a:gd name="connsiteX6663" fmla="*/ 1706357 w 2711228"/>
                  <a:gd name="connsiteY6663" fmla="*/ 2099335 h 2378784"/>
                  <a:gd name="connsiteX6664" fmla="*/ 1707201 w 2711228"/>
                  <a:gd name="connsiteY6664" fmla="*/ 2099335 h 2378784"/>
                  <a:gd name="connsiteX6665" fmla="*/ 1707201 w 2711228"/>
                  <a:gd name="connsiteY6665" fmla="*/ 2100179 h 2378784"/>
                  <a:gd name="connsiteX6666" fmla="*/ 1708045 w 2711228"/>
                  <a:gd name="connsiteY6666" fmla="*/ 2100179 h 2378784"/>
                  <a:gd name="connsiteX6667" fmla="*/ 1708045 w 2711228"/>
                  <a:gd name="connsiteY6667" fmla="*/ 2101023 h 2378784"/>
                  <a:gd name="connsiteX6668" fmla="*/ 1708889 w 2711228"/>
                  <a:gd name="connsiteY6668" fmla="*/ 2102710 h 2378784"/>
                  <a:gd name="connsiteX6669" fmla="*/ 1708889 w 2711228"/>
                  <a:gd name="connsiteY6669" fmla="*/ 2107773 h 2378784"/>
                  <a:gd name="connsiteX6670" fmla="*/ 1709649 w 2711228"/>
                  <a:gd name="connsiteY6670" fmla="*/ 2108616 h 2378784"/>
                  <a:gd name="connsiteX6671" fmla="*/ 1709649 w 2711228"/>
                  <a:gd name="connsiteY6671" fmla="*/ 2111147 h 2378784"/>
                  <a:gd name="connsiteX6672" fmla="*/ 1710493 w 2711228"/>
                  <a:gd name="connsiteY6672" fmla="*/ 2111147 h 2378784"/>
                  <a:gd name="connsiteX6673" fmla="*/ 1710493 w 2711228"/>
                  <a:gd name="connsiteY6673" fmla="*/ 2113679 h 2378784"/>
                  <a:gd name="connsiteX6674" fmla="*/ 1711253 w 2711228"/>
                  <a:gd name="connsiteY6674" fmla="*/ 2114522 h 2378784"/>
                  <a:gd name="connsiteX6675" fmla="*/ 1711253 w 2711228"/>
                  <a:gd name="connsiteY6675" fmla="*/ 2118741 h 2378784"/>
                  <a:gd name="connsiteX6676" fmla="*/ 1712013 w 2711228"/>
                  <a:gd name="connsiteY6676" fmla="*/ 2119585 h 2378784"/>
                  <a:gd name="connsiteX6677" fmla="*/ 1712013 w 2711228"/>
                  <a:gd name="connsiteY6677" fmla="*/ 2122116 h 2378784"/>
                  <a:gd name="connsiteX6678" fmla="*/ 1712772 w 2711228"/>
                  <a:gd name="connsiteY6678" fmla="*/ 2122960 h 2378784"/>
                  <a:gd name="connsiteX6679" fmla="*/ 1712772 w 2711228"/>
                  <a:gd name="connsiteY6679" fmla="*/ 2123804 h 2378784"/>
                  <a:gd name="connsiteX6680" fmla="*/ 1713616 w 2711228"/>
                  <a:gd name="connsiteY6680" fmla="*/ 2124648 h 2378784"/>
                  <a:gd name="connsiteX6681" fmla="*/ 1713616 w 2711228"/>
                  <a:gd name="connsiteY6681" fmla="*/ 2126335 h 2378784"/>
                  <a:gd name="connsiteX6682" fmla="*/ 1714461 w 2711228"/>
                  <a:gd name="connsiteY6682" fmla="*/ 2126335 h 2378784"/>
                  <a:gd name="connsiteX6683" fmla="*/ 1714461 w 2711228"/>
                  <a:gd name="connsiteY6683" fmla="*/ 2128866 h 2378784"/>
                  <a:gd name="connsiteX6684" fmla="*/ 1715220 w 2711228"/>
                  <a:gd name="connsiteY6684" fmla="*/ 2129710 h 2378784"/>
                  <a:gd name="connsiteX6685" fmla="*/ 1715220 w 2711228"/>
                  <a:gd name="connsiteY6685" fmla="*/ 2132241 h 2378784"/>
                  <a:gd name="connsiteX6686" fmla="*/ 1715727 w 2711228"/>
                  <a:gd name="connsiteY6686" fmla="*/ 2132747 h 2378784"/>
                  <a:gd name="connsiteX6687" fmla="*/ 1716065 w 2711228"/>
                  <a:gd name="connsiteY6687" fmla="*/ 2132579 h 2378784"/>
                  <a:gd name="connsiteX6688" fmla="*/ 1716065 w 2711228"/>
                  <a:gd name="connsiteY6688" fmla="*/ 2132241 h 2378784"/>
                  <a:gd name="connsiteX6689" fmla="*/ 1716571 w 2711228"/>
                  <a:gd name="connsiteY6689" fmla="*/ 2132241 h 2378784"/>
                  <a:gd name="connsiteX6690" fmla="*/ 1717162 w 2711228"/>
                  <a:gd name="connsiteY6690" fmla="*/ 2131904 h 2378784"/>
                  <a:gd name="connsiteX6691" fmla="*/ 1717753 w 2711228"/>
                  <a:gd name="connsiteY6691" fmla="*/ 2131651 h 2378784"/>
                  <a:gd name="connsiteX6692" fmla="*/ 1717753 w 2711228"/>
                  <a:gd name="connsiteY6692" fmla="*/ 2131397 h 2378784"/>
                  <a:gd name="connsiteX6693" fmla="*/ 1718597 w 2711228"/>
                  <a:gd name="connsiteY6693" fmla="*/ 2131397 h 2378784"/>
                  <a:gd name="connsiteX6694" fmla="*/ 1719357 w 2711228"/>
                  <a:gd name="connsiteY6694" fmla="*/ 2131060 h 2378784"/>
                  <a:gd name="connsiteX6695" fmla="*/ 1719357 w 2711228"/>
                  <a:gd name="connsiteY6695" fmla="*/ 2130554 h 2378784"/>
                  <a:gd name="connsiteX6696" fmla="*/ 1721889 w 2711228"/>
                  <a:gd name="connsiteY6696" fmla="*/ 2130554 h 2378784"/>
                  <a:gd name="connsiteX6697" fmla="*/ 1721889 w 2711228"/>
                  <a:gd name="connsiteY6697" fmla="*/ 2129710 h 2378784"/>
                  <a:gd name="connsiteX6698" fmla="*/ 1722733 w 2711228"/>
                  <a:gd name="connsiteY6698" fmla="*/ 2129710 h 2378784"/>
                  <a:gd name="connsiteX6699" fmla="*/ 1722733 w 2711228"/>
                  <a:gd name="connsiteY6699" fmla="*/ 2130554 h 2378784"/>
                  <a:gd name="connsiteX6700" fmla="*/ 1724422 w 2711228"/>
                  <a:gd name="connsiteY6700" fmla="*/ 2130554 h 2378784"/>
                  <a:gd name="connsiteX6701" fmla="*/ 1724422 w 2711228"/>
                  <a:gd name="connsiteY6701" fmla="*/ 2129710 h 2378784"/>
                  <a:gd name="connsiteX6702" fmla="*/ 1726954 w 2711228"/>
                  <a:gd name="connsiteY6702" fmla="*/ 2129710 h 2378784"/>
                  <a:gd name="connsiteX6703" fmla="*/ 1726954 w 2711228"/>
                  <a:gd name="connsiteY6703" fmla="*/ 2128866 h 2378784"/>
                  <a:gd name="connsiteX6704" fmla="*/ 1729824 w 2711228"/>
                  <a:gd name="connsiteY6704" fmla="*/ 2128866 h 2378784"/>
                  <a:gd name="connsiteX6705" fmla="*/ 1730246 w 2711228"/>
                  <a:gd name="connsiteY6705" fmla="*/ 2128698 h 2378784"/>
                  <a:gd name="connsiteX6706" fmla="*/ 1730246 w 2711228"/>
                  <a:gd name="connsiteY6706" fmla="*/ 2128107 h 2378784"/>
                  <a:gd name="connsiteX6707" fmla="*/ 1731935 w 2711228"/>
                  <a:gd name="connsiteY6707" fmla="*/ 2128107 h 2378784"/>
                  <a:gd name="connsiteX6708" fmla="*/ 1731935 w 2711228"/>
                  <a:gd name="connsiteY6708" fmla="*/ 2127263 h 2378784"/>
                  <a:gd name="connsiteX6709" fmla="*/ 1738603 w 2711228"/>
                  <a:gd name="connsiteY6709" fmla="*/ 2127263 h 2378784"/>
                  <a:gd name="connsiteX6710" fmla="*/ 1738603 w 2711228"/>
                  <a:gd name="connsiteY6710" fmla="*/ 2128191 h 2378784"/>
                  <a:gd name="connsiteX6711" fmla="*/ 1740292 w 2711228"/>
                  <a:gd name="connsiteY6711" fmla="*/ 2128191 h 2378784"/>
                  <a:gd name="connsiteX6712" fmla="*/ 1740292 w 2711228"/>
                  <a:gd name="connsiteY6712" fmla="*/ 2127348 h 2378784"/>
                  <a:gd name="connsiteX6713" fmla="*/ 1749493 w 2711228"/>
                  <a:gd name="connsiteY6713" fmla="*/ 2127348 h 2378784"/>
                  <a:gd name="connsiteX6714" fmla="*/ 1750337 w 2711228"/>
                  <a:gd name="connsiteY6714" fmla="*/ 2127516 h 2378784"/>
                  <a:gd name="connsiteX6715" fmla="*/ 1753713 w 2711228"/>
                  <a:gd name="connsiteY6715" fmla="*/ 2127516 h 2378784"/>
                  <a:gd name="connsiteX6716" fmla="*/ 1753713 w 2711228"/>
                  <a:gd name="connsiteY6716" fmla="*/ 2128360 h 2378784"/>
                  <a:gd name="connsiteX6717" fmla="*/ 1757850 w 2711228"/>
                  <a:gd name="connsiteY6717" fmla="*/ 2128360 h 2378784"/>
                  <a:gd name="connsiteX6718" fmla="*/ 1757850 w 2711228"/>
                  <a:gd name="connsiteY6718" fmla="*/ 2129288 h 2378784"/>
                  <a:gd name="connsiteX6719" fmla="*/ 1761986 w 2711228"/>
                  <a:gd name="connsiteY6719" fmla="*/ 2129288 h 2378784"/>
                  <a:gd name="connsiteX6720" fmla="*/ 1762830 w 2711228"/>
                  <a:gd name="connsiteY6720" fmla="*/ 2128529 h 2378784"/>
                  <a:gd name="connsiteX6721" fmla="*/ 1767051 w 2711228"/>
                  <a:gd name="connsiteY6721" fmla="*/ 2128529 h 2378784"/>
                  <a:gd name="connsiteX6722" fmla="*/ 1767051 w 2711228"/>
                  <a:gd name="connsiteY6722" fmla="*/ 2129457 h 2378784"/>
                  <a:gd name="connsiteX6723" fmla="*/ 1769583 w 2711228"/>
                  <a:gd name="connsiteY6723" fmla="*/ 2129457 h 2378784"/>
                  <a:gd name="connsiteX6724" fmla="*/ 1769583 w 2711228"/>
                  <a:gd name="connsiteY6724" fmla="*/ 2130300 h 2378784"/>
                  <a:gd name="connsiteX6725" fmla="*/ 1771272 w 2711228"/>
                  <a:gd name="connsiteY6725" fmla="*/ 2130300 h 2378784"/>
                  <a:gd name="connsiteX6726" fmla="*/ 1771272 w 2711228"/>
                  <a:gd name="connsiteY6726" fmla="*/ 2131144 h 2378784"/>
                  <a:gd name="connsiteX6727" fmla="*/ 1773804 w 2711228"/>
                  <a:gd name="connsiteY6727" fmla="*/ 2131144 h 2378784"/>
                  <a:gd name="connsiteX6728" fmla="*/ 1773804 w 2711228"/>
                  <a:gd name="connsiteY6728" fmla="*/ 2131988 h 2378784"/>
                  <a:gd name="connsiteX6729" fmla="*/ 1775493 w 2711228"/>
                  <a:gd name="connsiteY6729" fmla="*/ 2131988 h 2378784"/>
                  <a:gd name="connsiteX6730" fmla="*/ 1776336 w 2711228"/>
                  <a:gd name="connsiteY6730" fmla="*/ 2132832 h 2378784"/>
                  <a:gd name="connsiteX6731" fmla="*/ 1777181 w 2711228"/>
                  <a:gd name="connsiteY6731" fmla="*/ 2132832 h 2378784"/>
                  <a:gd name="connsiteX6732" fmla="*/ 1778025 w 2711228"/>
                  <a:gd name="connsiteY6732" fmla="*/ 2133676 h 2378784"/>
                  <a:gd name="connsiteX6733" fmla="*/ 1778869 w 2711228"/>
                  <a:gd name="connsiteY6733" fmla="*/ 2133676 h 2378784"/>
                  <a:gd name="connsiteX6734" fmla="*/ 1779713 w 2711228"/>
                  <a:gd name="connsiteY6734" fmla="*/ 2134519 h 2378784"/>
                  <a:gd name="connsiteX6735" fmla="*/ 1780557 w 2711228"/>
                  <a:gd name="connsiteY6735" fmla="*/ 2134519 h 2378784"/>
                  <a:gd name="connsiteX6736" fmla="*/ 1781401 w 2711228"/>
                  <a:gd name="connsiteY6736" fmla="*/ 2135363 h 2378784"/>
                  <a:gd name="connsiteX6737" fmla="*/ 1782246 w 2711228"/>
                  <a:gd name="connsiteY6737" fmla="*/ 2135363 h 2378784"/>
                  <a:gd name="connsiteX6738" fmla="*/ 1782246 w 2711228"/>
                  <a:gd name="connsiteY6738" fmla="*/ 2136207 h 2378784"/>
                  <a:gd name="connsiteX6739" fmla="*/ 1783934 w 2711228"/>
                  <a:gd name="connsiteY6739" fmla="*/ 2136207 h 2378784"/>
                  <a:gd name="connsiteX6740" fmla="*/ 1783934 w 2711228"/>
                  <a:gd name="connsiteY6740" fmla="*/ 2137051 h 2378784"/>
                  <a:gd name="connsiteX6741" fmla="*/ 1784778 w 2711228"/>
                  <a:gd name="connsiteY6741" fmla="*/ 2137051 h 2378784"/>
                  <a:gd name="connsiteX6742" fmla="*/ 1784778 w 2711228"/>
                  <a:gd name="connsiteY6742" fmla="*/ 2137894 h 2378784"/>
                  <a:gd name="connsiteX6743" fmla="*/ 1785622 w 2711228"/>
                  <a:gd name="connsiteY6743" fmla="*/ 2138738 h 2378784"/>
                  <a:gd name="connsiteX6744" fmla="*/ 1785622 w 2711228"/>
                  <a:gd name="connsiteY6744" fmla="*/ 2139582 h 2378784"/>
                  <a:gd name="connsiteX6745" fmla="*/ 1786466 w 2711228"/>
                  <a:gd name="connsiteY6745" fmla="*/ 2139582 h 2378784"/>
                  <a:gd name="connsiteX6746" fmla="*/ 1786466 w 2711228"/>
                  <a:gd name="connsiteY6746" fmla="*/ 2140426 h 2378784"/>
                  <a:gd name="connsiteX6747" fmla="*/ 1787311 w 2711228"/>
                  <a:gd name="connsiteY6747" fmla="*/ 2141269 h 2378784"/>
                  <a:gd name="connsiteX6748" fmla="*/ 1787311 w 2711228"/>
                  <a:gd name="connsiteY6748" fmla="*/ 2142113 h 2378784"/>
                  <a:gd name="connsiteX6749" fmla="*/ 1788155 w 2711228"/>
                  <a:gd name="connsiteY6749" fmla="*/ 2142957 h 2378784"/>
                  <a:gd name="connsiteX6750" fmla="*/ 1788155 w 2711228"/>
                  <a:gd name="connsiteY6750" fmla="*/ 2143801 h 2378784"/>
                  <a:gd name="connsiteX6751" fmla="*/ 1788999 w 2711228"/>
                  <a:gd name="connsiteY6751" fmla="*/ 2144644 h 2378784"/>
                  <a:gd name="connsiteX6752" fmla="*/ 1788999 w 2711228"/>
                  <a:gd name="connsiteY6752" fmla="*/ 2146332 h 2378784"/>
                  <a:gd name="connsiteX6753" fmla="*/ 1789843 w 2711228"/>
                  <a:gd name="connsiteY6753" fmla="*/ 2146332 h 2378784"/>
                  <a:gd name="connsiteX6754" fmla="*/ 1789843 w 2711228"/>
                  <a:gd name="connsiteY6754" fmla="*/ 2150551 h 2378784"/>
                  <a:gd name="connsiteX6755" fmla="*/ 1790603 w 2711228"/>
                  <a:gd name="connsiteY6755" fmla="*/ 2150551 h 2378784"/>
                  <a:gd name="connsiteX6756" fmla="*/ 1790603 w 2711228"/>
                  <a:gd name="connsiteY6756" fmla="*/ 2153926 h 2378784"/>
                  <a:gd name="connsiteX6757" fmla="*/ 1791363 w 2711228"/>
                  <a:gd name="connsiteY6757" fmla="*/ 2153926 h 2378784"/>
                  <a:gd name="connsiteX6758" fmla="*/ 1791363 w 2711228"/>
                  <a:gd name="connsiteY6758" fmla="*/ 2155613 h 2378784"/>
                  <a:gd name="connsiteX6759" fmla="*/ 1790518 w 2711228"/>
                  <a:gd name="connsiteY6759" fmla="*/ 2156457 h 2378784"/>
                  <a:gd name="connsiteX6760" fmla="*/ 1790518 w 2711228"/>
                  <a:gd name="connsiteY6760" fmla="*/ 2158988 h 2378784"/>
                  <a:gd name="connsiteX6761" fmla="*/ 1789674 w 2711228"/>
                  <a:gd name="connsiteY6761" fmla="*/ 2158988 h 2378784"/>
                  <a:gd name="connsiteX6762" fmla="*/ 1789674 w 2711228"/>
                  <a:gd name="connsiteY6762" fmla="*/ 2161519 h 2378784"/>
                  <a:gd name="connsiteX6763" fmla="*/ 1790518 w 2711228"/>
                  <a:gd name="connsiteY6763" fmla="*/ 2161519 h 2378784"/>
                  <a:gd name="connsiteX6764" fmla="*/ 1790518 w 2711228"/>
                  <a:gd name="connsiteY6764" fmla="*/ 2162363 h 2378784"/>
                  <a:gd name="connsiteX6765" fmla="*/ 1791363 w 2711228"/>
                  <a:gd name="connsiteY6765" fmla="*/ 2162363 h 2378784"/>
                  <a:gd name="connsiteX6766" fmla="*/ 1792206 w 2711228"/>
                  <a:gd name="connsiteY6766" fmla="*/ 2163207 h 2378784"/>
                  <a:gd name="connsiteX6767" fmla="*/ 1793051 w 2711228"/>
                  <a:gd name="connsiteY6767" fmla="*/ 2163207 h 2378784"/>
                  <a:gd name="connsiteX6768" fmla="*/ 1793895 w 2711228"/>
                  <a:gd name="connsiteY6768" fmla="*/ 2164051 h 2378784"/>
                  <a:gd name="connsiteX6769" fmla="*/ 1794739 w 2711228"/>
                  <a:gd name="connsiteY6769" fmla="*/ 2164051 h 2378784"/>
                  <a:gd name="connsiteX6770" fmla="*/ 1795583 w 2711228"/>
                  <a:gd name="connsiteY6770" fmla="*/ 2164894 h 2378784"/>
                  <a:gd name="connsiteX6771" fmla="*/ 1796427 w 2711228"/>
                  <a:gd name="connsiteY6771" fmla="*/ 2164894 h 2378784"/>
                  <a:gd name="connsiteX6772" fmla="*/ 1796427 w 2711228"/>
                  <a:gd name="connsiteY6772" fmla="*/ 2165738 h 2378784"/>
                  <a:gd name="connsiteX6773" fmla="*/ 1797778 w 2711228"/>
                  <a:gd name="connsiteY6773" fmla="*/ 2165738 h 2378784"/>
                  <a:gd name="connsiteX6774" fmla="*/ 1799550 w 2711228"/>
                  <a:gd name="connsiteY6774" fmla="*/ 2164473 h 2378784"/>
                  <a:gd name="connsiteX6775" fmla="*/ 1799719 w 2711228"/>
                  <a:gd name="connsiteY6775" fmla="*/ 2164473 h 2378784"/>
                  <a:gd name="connsiteX6776" fmla="*/ 1799719 w 2711228"/>
                  <a:gd name="connsiteY6776" fmla="*/ 2164135 h 2378784"/>
                  <a:gd name="connsiteX6777" fmla="*/ 1800564 w 2711228"/>
                  <a:gd name="connsiteY6777" fmla="*/ 2164135 h 2378784"/>
                  <a:gd name="connsiteX6778" fmla="*/ 1800564 w 2711228"/>
                  <a:gd name="connsiteY6778" fmla="*/ 2163291 h 2378784"/>
                  <a:gd name="connsiteX6779" fmla="*/ 1803096 w 2711228"/>
                  <a:gd name="connsiteY6779" fmla="*/ 2163291 h 2378784"/>
                  <a:gd name="connsiteX6780" fmla="*/ 1803096 w 2711228"/>
                  <a:gd name="connsiteY6780" fmla="*/ 2162448 h 2378784"/>
                  <a:gd name="connsiteX6781" fmla="*/ 1812297 w 2711228"/>
                  <a:gd name="connsiteY6781" fmla="*/ 2162448 h 2378784"/>
                  <a:gd name="connsiteX6782" fmla="*/ 1813141 w 2711228"/>
                  <a:gd name="connsiteY6782" fmla="*/ 2162616 h 2378784"/>
                  <a:gd name="connsiteX6783" fmla="*/ 1814830 w 2711228"/>
                  <a:gd name="connsiteY6783" fmla="*/ 2162616 h 2378784"/>
                  <a:gd name="connsiteX6784" fmla="*/ 1814830 w 2711228"/>
                  <a:gd name="connsiteY6784" fmla="*/ 2163460 h 2378784"/>
                  <a:gd name="connsiteX6785" fmla="*/ 1818206 w 2711228"/>
                  <a:gd name="connsiteY6785" fmla="*/ 2163460 h 2378784"/>
                  <a:gd name="connsiteX6786" fmla="*/ 1818206 w 2711228"/>
                  <a:gd name="connsiteY6786" fmla="*/ 2164304 h 2378784"/>
                  <a:gd name="connsiteX6787" fmla="*/ 1821583 w 2711228"/>
                  <a:gd name="connsiteY6787" fmla="*/ 2164304 h 2378784"/>
                  <a:gd name="connsiteX6788" fmla="*/ 1821583 w 2711228"/>
                  <a:gd name="connsiteY6788" fmla="*/ 2165147 h 2378784"/>
                  <a:gd name="connsiteX6789" fmla="*/ 1824115 w 2711228"/>
                  <a:gd name="connsiteY6789" fmla="*/ 2165147 h 2378784"/>
                  <a:gd name="connsiteX6790" fmla="*/ 1824115 w 2711228"/>
                  <a:gd name="connsiteY6790" fmla="*/ 2165991 h 2378784"/>
                  <a:gd name="connsiteX6791" fmla="*/ 1824959 w 2711228"/>
                  <a:gd name="connsiteY6791" fmla="*/ 2165991 h 2378784"/>
                  <a:gd name="connsiteX6792" fmla="*/ 1824959 w 2711228"/>
                  <a:gd name="connsiteY6792" fmla="*/ 2166835 h 2378784"/>
                  <a:gd name="connsiteX6793" fmla="*/ 1826648 w 2711228"/>
                  <a:gd name="connsiteY6793" fmla="*/ 2166835 h 2378784"/>
                  <a:gd name="connsiteX6794" fmla="*/ 1826648 w 2711228"/>
                  <a:gd name="connsiteY6794" fmla="*/ 2167679 h 2378784"/>
                  <a:gd name="connsiteX6795" fmla="*/ 1827492 w 2711228"/>
                  <a:gd name="connsiteY6795" fmla="*/ 2167679 h 2378784"/>
                  <a:gd name="connsiteX6796" fmla="*/ 1827492 w 2711228"/>
                  <a:gd name="connsiteY6796" fmla="*/ 2168523 h 2378784"/>
                  <a:gd name="connsiteX6797" fmla="*/ 1828336 w 2711228"/>
                  <a:gd name="connsiteY6797" fmla="*/ 2168523 h 2378784"/>
                  <a:gd name="connsiteX6798" fmla="*/ 1828336 w 2711228"/>
                  <a:gd name="connsiteY6798" fmla="*/ 2170210 h 2378784"/>
                  <a:gd name="connsiteX6799" fmla="*/ 1830024 w 2711228"/>
                  <a:gd name="connsiteY6799" fmla="*/ 2170210 h 2378784"/>
                  <a:gd name="connsiteX6800" fmla="*/ 1830024 w 2711228"/>
                  <a:gd name="connsiteY6800" fmla="*/ 2171054 h 2378784"/>
                  <a:gd name="connsiteX6801" fmla="*/ 1830869 w 2711228"/>
                  <a:gd name="connsiteY6801" fmla="*/ 2171054 h 2378784"/>
                  <a:gd name="connsiteX6802" fmla="*/ 1831713 w 2711228"/>
                  <a:gd name="connsiteY6802" fmla="*/ 2171898 h 2378784"/>
                  <a:gd name="connsiteX6803" fmla="*/ 1833401 w 2711228"/>
                  <a:gd name="connsiteY6803" fmla="*/ 2171898 h 2378784"/>
                  <a:gd name="connsiteX6804" fmla="*/ 1834245 w 2711228"/>
                  <a:gd name="connsiteY6804" fmla="*/ 2172741 h 2378784"/>
                  <a:gd name="connsiteX6805" fmla="*/ 1835089 w 2711228"/>
                  <a:gd name="connsiteY6805" fmla="*/ 2172741 h 2378784"/>
                  <a:gd name="connsiteX6806" fmla="*/ 1835089 w 2711228"/>
                  <a:gd name="connsiteY6806" fmla="*/ 2173585 h 2378784"/>
                  <a:gd name="connsiteX6807" fmla="*/ 1835933 w 2711228"/>
                  <a:gd name="connsiteY6807" fmla="*/ 2173585 h 2378784"/>
                  <a:gd name="connsiteX6808" fmla="*/ 1836777 w 2711228"/>
                  <a:gd name="connsiteY6808" fmla="*/ 2174429 h 2378784"/>
                  <a:gd name="connsiteX6809" fmla="*/ 1837622 w 2711228"/>
                  <a:gd name="connsiteY6809" fmla="*/ 2174429 h 2378784"/>
                  <a:gd name="connsiteX6810" fmla="*/ 1838466 w 2711228"/>
                  <a:gd name="connsiteY6810" fmla="*/ 2175273 h 2378784"/>
                  <a:gd name="connsiteX6811" fmla="*/ 1838466 w 2711228"/>
                  <a:gd name="connsiteY6811" fmla="*/ 2176116 h 2378784"/>
                  <a:gd name="connsiteX6812" fmla="*/ 1839310 w 2711228"/>
                  <a:gd name="connsiteY6812" fmla="*/ 2176116 h 2378784"/>
                  <a:gd name="connsiteX6813" fmla="*/ 1839310 w 2711228"/>
                  <a:gd name="connsiteY6813" fmla="*/ 2176960 h 2378784"/>
                  <a:gd name="connsiteX6814" fmla="*/ 1840154 w 2711228"/>
                  <a:gd name="connsiteY6814" fmla="*/ 2176960 h 2378784"/>
                  <a:gd name="connsiteX6815" fmla="*/ 1840154 w 2711228"/>
                  <a:gd name="connsiteY6815" fmla="*/ 2177804 h 2378784"/>
                  <a:gd name="connsiteX6816" fmla="*/ 1843531 w 2711228"/>
                  <a:gd name="connsiteY6816" fmla="*/ 2177804 h 2378784"/>
                  <a:gd name="connsiteX6817" fmla="*/ 1844290 w 2711228"/>
                  <a:gd name="connsiteY6817" fmla="*/ 2177044 h 2378784"/>
                  <a:gd name="connsiteX6818" fmla="*/ 1846907 w 2711228"/>
                  <a:gd name="connsiteY6818" fmla="*/ 2177044 h 2378784"/>
                  <a:gd name="connsiteX6819" fmla="*/ 1847076 w 2711228"/>
                  <a:gd name="connsiteY6819" fmla="*/ 2176791 h 2378784"/>
                  <a:gd name="connsiteX6820" fmla="*/ 1846823 w 2711228"/>
                  <a:gd name="connsiteY6820" fmla="*/ 2176032 h 2378784"/>
                  <a:gd name="connsiteX6821" fmla="*/ 1846823 w 2711228"/>
                  <a:gd name="connsiteY6821" fmla="*/ 2174935 h 2378784"/>
                  <a:gd name="connsiteX6822" fmla="*/ 1846063 w 2711228"/>
                  <a:gd name="connsiteY6822" fmla="*/ 2173754 h 2378784"/>
                  <a:gd name="connsiteX6823" fmla="*/ 1845725 w 2711228"/>
                  <a:gd name="connsiteY6823" fmla="*/ 2172572 h 2378784"/>
                  <a:gd name="connsiteX6824" fmla="*/ 1844459 w 2711228"/>
                  <a:gd name="connsiteY6824" fmla="*/ 2169198 h 2378784"/>
                  <a:gd name="connsiteX6825" fmla="*/ 1842602 w 2711228"/>
                  <a:gd name="connsiteY6825" fmla="*/ 2163713 h 2378784"/>
                  <a:gd name="connsiteX6826" fmla="*/ 1842180 w 2711228"/>
                  <a:gd name="connsiteY6826" fmla="*/ 2161772 h 2378784"/>
                  <a:gd name="connsiteX6827" fmla="*/ 1841420 w 2711228"/>
                  <a:gd name="connsiteY6827" fmla="*/ 2159326 h 2378784"/>
                  <a:gd name="connsiteX6828" fmla="*/ 1841251 w 2711228"/>
                  <a:gd name="connsiteY6828" fmla="*/ 2158904 h 2378784"/>
                  <a:gd name="connsiteX6829" fmla="*/ 1842096 w 2711228"/>
                  <a:gd name="connsiteY6829" fmla="*/ 2159157 h 2378784"/>
                  <a:gd name="connsiteX6830" fmla="*/ 1842096 w 2711228"/>
                  <a:gd name="connsiteY6830" fmla="*/ 2158482 h 2378784"/>
                  <a:gd name="connsiteX6831" fmla="*/ 1843784 w 2711228"/>
                  <a:gd name="connsiteY6831" fmla="*/ 2158482 h 2378784"/>
                  <a:gd name="connsiteX6832" fmla="*/ 1843784 w 2711228"/>
                  <a:gd name="connsiteY6832" fmla="*/ 2159326 h 2378784"/>
                  <a:gd name="connsiteX6833" fmla="*/ 1847160 w 2711228"/>
                  <a:gd name="connsiteY6833" fmla="*/ 2159326 h 2378784"/>
                  <a:gd name="connsiteX6834" fmla="*/ 1847160 w 2711228"/>
                  <a:gd name="connsiteY6834" fmla="*/ 2160169 h 2378784"/>
                  <a:gd name="connsiteX6835" fmla="*/ 1848005 w 2711228"/>
                  <a:gd name="connsiteY6835" fmla="*/ 2160169 h 2378784"/>
                  <a:gd name="connsiteX6836" fmla="*/ 1847751 w 2711228"/>
                  <a:gd name="connsiteY6836" fmla="*/ 2159748 h 2378784"/>
                  <a:gd name="connsiteX6837" fmla="*/ 1847498 w 2711228"/>
                  <a:gd name="connsiteY6837" fmla="*/ 2158229 h 2378784"/>
                  <a:gd name="connsiteX6838" fmla="*/ 1846738 w 2711228"/>
                  <a:gd name="connsiteY6838" fmla="*/ 2156204 h 2378784"/>
                  <a:gd name="connsiteX6839" fmla="*/ 1846148 w 2711228"/>
                  <a:gd name="connsiteY6839" fmla="*/ 2154938 h 2378784"/>
                  <a:gd name="connsiteX6840" fmla="*/ 1845303 w 2711228"/>
                  <a:gd name="connsiteY6840" fmla="*/ 2154094 h 2378784"/>
                  <a:gd name="connsiteX6841" fmla="*/ 1844459 w 2711228"/>
                  <a:gd name="connsiteY6841" fmla="*/ 2152491 h 2378784"/>
                  <a:gd name="connsiteX6842" fmla="*/ 1843446 w 2711228"/>
                  <a:gd name="connsiteY6842" fmla="*/ 2151394 h 2378784"/>
                  <a:gd name="connsiteX6843" fmla="*/ 1842771 w 2711228"/>
                  <a:gd name="connsiteY6843" fmla="*/ 2149201 h 2378784"/>
                  <a:gd name="connsiteX6844" fmla="*/ 1842180 w 2711228"/>
                  <a:gd name="connsiteY6844" fmla="*/ 2148188 h 2378784"/>
                  <a:gd name="connsiteX6845" fmla="*/ 1840661 w 2711228"/>
                  <a:gd name="connsiteY6845" fmla="*/ 2144897 h 2378784"/>
                  <a:gd name="connsiteX6846" fmla="*/ 1840661 w 2711228"/>
                  <a:gd name="connsiteY6846" fmla="*/ 2142113 h 2378784"/>
                  <a:gd name="connsiteX6847" fmla="*/ 1841589 w 2711228"/>
                  <a:gd name="connsiteY6847" fmla="*/ 2139498 h 2378784"/>
                  <a:gd name="connsiteX6848" fmla="*/ 1843784 w 2711228"/>
                  <a:gd name="connsiteY6848" fmla="*/ 2136798 h 2378784"/>
                  <a:gd name="connsiteX6849" fmla="*/ 1844206 w 2711228"/>
                  <a:gd name="connsiteY6849" fmla="*/ 2135616 h 2378784"/>
                  <a:gd name="connsiteX6850" fmla="*/ 1844206 w 2711228"/>
                  <a:gd name="connsiteY6850" fmla="*/ 2134351 h 2378784"/>
                  <a:gd name="connsiteX6851" fmla="*/ 1843784 w 2711228"/>
                  <a:gd name="connsiteY6851" fmla="*/ 2133169 h 2378784"/>
                  <a:gd name="connsiteX6852" fmla="*/ 1844966 w 2711228"/>
                  <a:gd name="connsiteY6852" fmla="*/ 2131566 h 2378784"/>
                  <a:gd name="connsiteX6853" fmla="*/ 1844966 w 2711228"/>
                  <a:gd name="connsiteY6853" fmla="*/ 2131566 h 2378784"/>
                  <a:gd name="connsiteX6854" fmla="*/ 1846569 w 2711228"/>
                  <a:gd name="connsiteY6854" fmla="*/ 2129204 h 2378784"/>
                  <a:gd name="connsiteX6855" fmla="*/ 1846569 w 2711228"/>
                  <a:gd name="connsiteY6855" fmla="*/ 2128951 h 2378784"/>
                  <a:gd name="connsiteX6856" fmla="*/ 1846738 w 2711228"/>
                  <a:gd name="connsiteY6856" fmla="*/ 2128951 h 2378784"/>
                  <a:gd name="connsiteX6857" fmla="*/ 1846907 w 2711228"/>
                  <a:gd name="connsiteY6857" fmla="*/ 2128698 h 2378784"/>
                  <a:gd name="connsiteX6858" fmla="*/ 1849102 w 2711228"/>
                  <a:gd name="connsiteY6858" fmla="*/ 2125660 h 2378784"/>
                  <a:gd name="connsiteX6859" fmla="*/ 1848849 w 2711228"/>
                  <a:gd name="connsiteY6859" fmla="*/ 2123297 h 2378784"/>
                  <a:gd name="connsiteX6860" fmla="*/ 1848427 w 2711228"/>
                  <a:gd name="connsiteY6860" fmla="*/ 2122538 h 2378784"/>
                  <a:gd name="connsiteX6861" fmla="*/ 1848005 w 2711228"/>
                  <a:gd name="connsiteY6861" fmla="*/ 2122116 h 2378784"/>
                  <a:gd name="connsiteX6862" fmla="*/ 1847498 w 2711228"/>
                  <a:gd name="connsiteY6862" fmla="*/ 2121441 h 2378784"/>
                  <a:gd name="connsiteX6863" fmla="*/ 1846738 w 2711228"/>
                  <a:gd name="connsiteY6863" fmla="*/ 2121188 h 2378784"/>
                  <a:gd name="connsiteX6864" fmla="*/ 1845641 w 2711228"/>
                  <a:gd name="connsiteY6864" fmla="*/ 2121188 h 2378784"/>
                  <a:gd name="connsiteX6865" fmla="*/ 1843108 w 2711228"/>
                  <a:gd name="connsiteY6865" fmla="*/ 2120597 h 2378784"/>
                  <a:gd name="connsiteX6866" fmla="*/ 1840661 w 2711228"/>
                  <a:gd name="connsiteY6866" fmla="*/ 2119754 h 2378784"/>
                  <a:gd name="connsiteX6867" fmla="*/ 1839394 w 2711228"/>
                  <a:gd name="connsiteY6867" fmla="*/ 2119332 h 2378784"/>
                  <a:gd name="connsiteX6868" fmla="*/ 1837706 w 2711228"/>
                  <a:gd name="connsiteY6868" fmla="*/ 2118235 h 2378784"/>
                  <a:gd name="connsiteX6869" fmla="*/ 1837115 w 2711228"/>
                  <a:gd name="connsiteY6869" fmla="*/ 2117729 h 2378784"/>
                  <a:gd name="connsiteX6870" fmla="*/ 1836102 w 2711228"/>
                  <a:gd name="connsiteY6870" fmla="*/ 2116210 h 2378784"/>
                  <a:gd name="connsiteX6871" fmla="*/ 1835511 w 2711228"/>
                  <a:gd name="connsiteY6871" fmla="*/ 2115788 h 2378784"/>
                  <a:gd name="connsiteX6872" fmla="*/ 1834076 w 2711228"/>
                  <a:gd name="connsiteY6872" fmla="*/ 2115029 h 2378784"/>
                  <a:gd name="connsiteX6873" fmla="*/ 1833316 w 2711228"/>
                  <a:gd name="connsiteY6873" fmla="*/ 2114522 h 2378784"/>
                  <a:gd name="connsiteX6874" fmla="*/ 1832810 w 2711228"/>
                  <a:gd name="connsiteY6874" fmla="*/ 2113848 h 2378784"/>
                  <a:gd name="connsiteX6875" fmla="*/ 1831628 w 2711228"/>
                  <a:gd name="connsiteY6875" fmla="*/ 2111907 h 2378784"/>
                  <a:gd name="connsiteX6876" fmla="*/ 1831122 w 2711228"/>
                  <a:gd name="connsiteY6876" fmla="*/ 2111316 h 2378784"/>
                  <a:gd name="connsiteX6877" fmla="*/ 1828336 w 2711228"/>
                  <a:gd name="connsiteY6877" fmla="*/ 2109797 h 2378784"/>
                  <a:gd name="connsiteX6878" fmla="*/ 1826648 w 2711228"/>
                  <a:gd name="connsiteY6878" fmla="*/ 2108869 h 2378784"/>
                  <a:gd name="connsiteX6879" fmla="*/ 1826395 w 2711228"/>
                  <a:gd name="connsiteY6879" fmla="*/ 2108447 h 2378784"/>
                  <a:gd name="connsiteX6880" fmla="*/ 1826226 w 2711228"/>
                  <a:gd name="connsiteY6880" fmla="*/ 2107857 h 2378784"/>
                  <a:gd name="connsiteX6881" fmla="*/ 1826226 w 2711228"/>
                  <a:gd name="connsiteY6881" fmla="*/ 2106760 h 2378784"/>
                  <a:gd name="connsiteX6882" fmla="*/ 1825213 w 2711228"/>
                  <a:gd name="connsiteY6882" fmla="*/ 2106338 h 2378784"/>
                  <a:gd name="connsiteX6883" fmla="*/ 1825044 w 2711228"/>
                  <a:gd name="connsiteY6883" fmla="*/ 2106676 h 2378784"/>
                  <a:gd name="connsiteX6884" fmla="*/ 1824453 w 2711228"/>
                  <a:gd name="connsiteY6884" fmla="*/ 2106676 h 2378784"/>
                  <a:gd name="connsiteX6885" fmla="*/ 1824284 w 2711228"/>
                  <a:gd name="connsiteY6885" fmla="*/ 2105916 h 2378784"/>
                  <a:gd name="connsiteX6886" fmla="*/ 1823778 w 2711228"/>
                  <a:gd name="connsiteY6886" fmla="*/ 2105663 h 2378784"/>
                  <a:gd name="connsiteX6887" fmla="*/ 1823018 w 2711228"/>
                  <a:gd name="connsiteY6887" fmla="*/ 2105916 h 2378784"/>
                  <a:gd name="connsiteX6888" fmla="*/ 1822427 w 2711228"/>
                  <a:gd name="connsiteY6888" fmla="*/ 2105579 h 2378784"/>
                  <a:gd name="connsiteX6889" fmla="*/ 1821752 w 2711228"/>
                  <a:gd name="connsiteY6889" fmla="*/ 2105579 h 2378784"/>
                  <a:gd name="connsiteX6890" fmla="*/ 1821498 w 2711228"/>
                  <a:gd name="connsiteY6890" fmla="*/ 2103638 h 2378784"/>
                  <a:gd name="connsiteX6891" fmla="*/ 1821245 w 2711228"/>
                  <a:gd name="connsiteY6891" fmla="*/ 2101951 h 2378784"/>
                  <a:gd name="connsiteX6892" fmla="*/ 1820992 w 2711228"/>
                  <a:gd name="connsiteY6892" fmla="*/ 2101529 h 2378784"/>
                  <a:gd name="connsiteX6893" fmla="*/ 1820570 w 2711228"/>
                  <a:gd name="connsiteY6893" fmla="*/ 2101107 h 2378784"/>
                  <a:gd name="connsiteX6894" fmla="*/ 1820401 w 2711228"/>
                  <a:gd name="connsiteY6894" fmla="*/ 2100685 h 2378784"/>
                  <a:gd name="connsiteX6895" fmla="*/ 1820401 w 2711228"/>
                  <a:gd name="connsiteY6895" fmla="*/ 2100347 h 2378784"/>
                  <a:gd name="connsiteX6896" fmla="*/ 1820739 w 2711228"/>
                  <a:gd name="connsiteY6896" fmla="*/ 2098323 h 2378784"/>
                  <a:gd name="connsiteX6897" fmla="*/ 1821076 w 2711228"/>
                  <a:gd name="connsiteY6897" fmla="*/ 2097901 h 2378784"/>
                  <a:gd name="connsiteX6898" fmla="*/ 1821245 w 2711228"/>
                  <a:gd name="connsiteY6898" fmla="*/ 2097563 h 2378784"/>
                  <a:gd name="connsiteX6899" fmla="*/ 1822258 w 2711228"/>
                  <a:gd name="connsiteY6899" fmla="*/ 2094863 h 2378784"/>
                  <a:gd name="connsiteX6900" fmla="*/ 1822596 w 2711228"/>
                  <a:gd name="connsiteY6900" fmla="*/ 2094019 h 2378784"/>
                  <a:gd name="connsiteX6901" fmla="*/ 1822934 w 2711228"/>
                  <a:gd name="connsiteY6901" fmla="*/ 2091994 h 2378784"/>
                  <a:gd name="connsiteX6902" fmla="*/ 1824031 w 2711228"/>
                  <a:gd name="connsiteY6902" fmla="*/ 2087776 h 2378784"/>
                  <a:gd name="connsiteX6903" fmla="*/ 1825044 w 2711228"/>
                  <a:gd name="connsiteY6903" fmla="*/ 2084485 h 2378784"/>
                  <a:gd name="connsiteX6904" fmla="*/ 1825213 w 2711228"/>
                  <a:gd name="connsiteY6904" fmla="*/ 2084232 h 2378784"/>
                  <a:gd name="connsiteX6905" fmla="*/ 1825466 w 2711228"/>
                  <a:gd name="connsiteY6905" fmla="*/ 2084063 h 2378784"/>
                  <a:gd name="connsiteX6906" fmla="*/ 1825888 w 2711228"/>
                  <a:gd name="connsiteY6906" fmla="*/ 2083557 h 2378784"/>
                  <a:gd name="connsiteX6907" fmla="*/ 1825888 w 2711228"/>
                  <a:gd name="connsiteY6907" fmla="*/ 2083135 h 2378784"/>
                  <a:gd name="connsiteX6908" fmla="*/ 1826057 w 2711228"/>
                  <a:gd name="connsiteY6908" fmla="*/ 2082882 h 2378784"/>
                  <a:gd name="connsiteX6909" fmla="*/ 1825888 w 2711228"/>
                  <a:gd name="connsiteY6909" fmla="*/ 2082375 h 2378784"/>
                  <a:gd name="connsiteX6910" fmla="*/ 1825297 w 2711228"/>
                  <a:gd name="connsiteY6910" fmla="*/ 2080604 h 2378784"/>
                  <a:gd name="connsiteX6911" fmla="*/ 1825382 w 2711228"/>
                  <a:gd name="connsiteY6911" fmla="*/ 2080604 h 2378784"/>
                  <a:gd name="connsiteX6912" fmla="*/ 1826057 w 2711228"/>
                  <a:gd name="connsiteY6912" fmla="*/ 2080435 h 2378784"/>
                  <a:gd name="connsiteX6913" fmla="*/ 1826563 w 2711228"/>
                  <a:gd name="connsiteY6913" fmla="*/ 2080435 h 2378784"/>
                  <a:gd name="connsiteX6914" fmla="*/ 1826563 w 2711228"/>
                  <a:gd name="connsiteY6914" fmla="*/ 2080182 h 2378784"/>
                  <a:gd name="connsiteX6915" fmla="*/ 1829940 w 2711228"/>
                  <a:gd name="connsiteY6915" fmla="*/ 2080182 h 2378784"/>
                  <a:gd name="connsiteX6916" fmla="*/ 1829940 w 2711228"/>
                  <a:gd name="connsiteY6916" fmla="*/ 2081869 h 2378784"/>
                  <a:gd name="connsiteX6917" fmla="*/ 1830784 w 2711228"/>
                  <a:gd name="connsiteY6917" fmla="*/ 2081869 h 2378784"/>
                  <a:gd name="connsiteX6918" fmla="*/ 1830784 w 2711228"/>
                  <a:gd name="connsiteY6918" fmla="*/ 2082713 h 2378784"/>
                  <a:gd name="connsiteX6919" fmla="*/ 1831628 w 2711228"/>
                  <a:gd name="connsiteY6919" fmla="*/ 2082713 h 2378784"/>
                  <a:gd name="connsiteX6920" fmla="*/ 1831628 w 2711228"/>
                  <a:gd name="connsiteY6920" fmla="*/ 2083557 h 2378784"/>
                  <a:gd name="connsiteX6921" fmla="*/ 1832472 w 2711228"/>
                  <a:gd name="connsiteY6921" fmla="*/ 2083557 h 2378784"/>
                  <a:gd name="connsiteX6922" fmla="*/ 1832472 w 2711228"/>
                  <a:gd name="connsiteY6922" fmla="*/ 2085244 h 2378784"/>
                  <a:gd name="connsiteX6923" fmla="*/ 1833316 w 2711228"/>
                  <a:gd name="connsiteY6923" fmla="*/ 2085244 h 2378784"/>
                  <a:gd name="connsiteX6924" fmla="*/ 1833316 w 2711228"/>
                  <a:gd name="connsiteY6924" fmla="*/ 2086932 h 2378784"/>
                  <a:gd name="connsiteX6925" fmla="*/ 1834161 w 2711228"/>
                  <a:gd name="connsiteY6925" fmla="*/ 2086932 h 2378784"/>
                  <a:gd name="connsiteX6926" fmla="*/ 1834161 w 2711228"/>
                  <a:gd name="connsiteY6926" fmla="*/ 2087691 h 2378784"/>
                  <a:gd name="connsiteX6927" fmla="*/ 1835005 w 2711228"/>
                  <a:gd name="connsiteY6927" fmla="*/ 2087185 h 2378784"/>
                  <a:gd name="connsiteX6928" fmla="*/ 1835005 w 2711228"/>
                  <a:gd name="connsiteY6928" fmla="*/ 2087016 h 2378784"/>
                  <a:gd name="connsiteX6929" fmla="*/ 1835258 w 2711228"/>
                  <a:gd name="connsiteY6929" fmla="*/ 2087016 h 2378784"/>
                  <a:gd name="connsiteX6930" fmla="*/ 1835511 w 2711228"/>
                  <a:gd name="connsiteY6930" fmla="*/ 2086847 h 2378784"/>
                  <a:gd name="connsiteX6931" fmla="*/ 1835511 w 2711228"/>
                  <a:gd name="connsiteY6931" fmla="*/ 2087016 h 2378784"/>
                  <a:gd name="connsiteX6932" fmla="*/ 1835849 w 2711228"/>
                  <a:gd name="connsiteY6932" fmla="*/ 2087016 h 2378784"/>
                  <a:gd name="connsiteX6933" fmla="*/ 1835849 w 2711228"/>
                  <a:gd name="connsiteY6933" fmla="*/ 2086172 h 2378784"/>
                  <a:gd name="connsiteX6934" fmla="*/ 1836693 w 2711228"/>
                  <a:gd name="connsiteY6934" fmla="*/ 2086172 h 2378784"/>
                  <a:gd name="connsiteX6935" fmla="*/ 1836693 w 2711228"/>
                  <a:gd name="connsiteY6935" fmla="*/ 2087016 h 2378784"/>
                  <a:gd name="connsiteX6936" fmla="*/ 1837537 w 2711228"/>
                  <a:gd name="connsiteY6936" fmla="*/ 2087016 h 2378784"/>
                  <a:gd name="connsiteX6937" fmla="*/ 1837537 w 2711228"/>
                  <a:gd name="connsiteY6937" fmla="*/ 2087860 h 2378784"/>
                  <a:gd name="connsiteX6938" fmla="*/ 1839225 w 2711228"/>
                  <a:gd name="connsiteY6938" fmla="*/ 2087860 h 2378784"/>
                  <a:gd name="connsiteX6939" fmla="*/ 1839225 w 2711228"/>
                  <a:gd name="connsiteY6939" fmla="*/ 2087016 h 2378784"/>
                  <a:gd name="connsiteX6940" fmla="*/ 1840070 w 2711228"/>
                  <a:gd name="connsiteY6940" fmla="*/ 2087016 h 2378784"/>
                  <a:gd name="connsiteX6941" fmla="*/ 1840070 w 2711228"/>
                  <a:gd name="connsiteY6941" fmla="*/ 2089547 h 2378784"/>
                  <a:gd name="connsiteX6942" fmla="*/ 1842518 w 2711228"/>
                  <a:gd name="connsiteY6942" fmla="*/ 2089547 h 2378784"/>
                  <a:gd name="connsiteX6943" fmla="*/ 1842518 w 2711228"/>
                  <a:gd name="connsiteY6943" fmla="*/ 2088704 h 2378784"/>
                  <a:gd name="connsiteX6944" fmla="*/ 1843193 w 2711228"/>
                  <a:gd name="connsiteY6944" fmla="*/ 2088704 h 2378784"/>
                  <a:gd name="connsiteX6945" fmla="*/ 1843193 w 2711228"/>
                  <a:gd name="connsiteY6945" fmla="*/ 2088366 h 2378784"/>
                  <a:gd name="connsiteX6946" fmla="*/ 1843362 w 2711228"/>
                  <a:gd name="connsiteY6946" fmla="*/ 2088197 h 2378784"/>
                  <a:gd name="connsiteX6947" fmla="*/ 1843362 w 2711228"/>
                  <a:gd name="connsiteY6947" fmla="*/ 2087776 h 2378784"/>
                  <a:gd name="connsiteX6948" fmla="*/ 1843784 w 2711228"/>
                  <a:gd name="connsiteY6948" fmla="*/ 2087776 h 2378784"/>
                  <a:gd name="connsiteX6949" fmla="*/ 1844037 w 2711228"/>
                  <a:gd name="connsiteY6949" fmla="*/ 2087607 h 2378784"/>
                  <a:gd name="connsiteX6950" fmla="*/ 1844122 w 2711228"/>
                  <a:gd name="connsiteY6950" fmla="*/ 2087607 h 2378784"/>
                  <a:gd name="connsiteX6951" fmla="*/ 1844122 w 2711228"/>
                  <a:gd name="connsiteY6951" fmla="*/ 2086932 h 2378784"/>
                  <a:gd name="connsiteX6952" fmla="*/ 1848342 w 2711228"/>
                  <a:gd name="connsiteY6952" fmla="*/ 2086932 h 2378784"/>
                  <a:gd name="connsiteX6953" fmla="*/ 1848342 w 2711228"/>
                  <a:gd name="connsiteY6953" fmla="*/ 2087860 h 2378784"/>
                  <a:gd name="connsiteX6954" fmla="*/ 1850031 w 2711228"/>
                  <a:gd name="connsiteY6954" fmla="*/ 2087860 h 2378784"/>
                  <a:gd name="connsiteX6955" fmla="*/ 1850031 w 2711228"/>
                  <a:gd name="connsiteY6955" fmla="*/ 2089463 h 2378784"/>
                  <a:gd name="connsiteX6956" fmla="*/ 1850453 w 2711228"/>
                  <a:gd name="connsiteY6956" fmla="*/ 2088873 h 2378784"/>
                  <a:gd name="connsiteX6957" fmla="*/ 1850706 w 2711228"/>
                  <a:gd name="connsiteY6957" fmla="*/ 2088873 h 2378784"/>
                  <a:gd name="connsiteX6958" fmla="*/ 1850706 w 2711228"/>
                  <a:gd name="connsiteY6958" fmla="*/ 2089379 h 2378784"/>
                  <a:gd name="connsiteX6959" fmla="*/ 1850790 w 2711228"/>
                  <a:gd name="connsiteY6959" fmla="*/ 2089379 h 2378784"/>
                  <a:gd name="connsiteX6960" fmla="*/ 1850790 w 2711228"/>
                  <a:gd name="connsiteY6960" fmla="*/ 2088619 h 2378784"/>
                  <a:gd name="connsiteX6961" fmla="*/ 1851719 w 2711228"/>
                  <a:gd name="connsiteY6961" fmla="*/ 2088619 h 2378784"/>
                  <a:gd name="connsiteX6962" fmla="*/ 1852225 w 2711228"/>
                  <a:gd name="connsiteY6962" fmla="*/ 2088366 h 2378784"/>
                  <a:gd name="connsiteX6963" fmla="*/ 1851803 w 2711228"/>
                  <a:gd name="connsiteY6963" fmla="*/ 2087860 h 2378784"/>
                  <a:gd name="connsiteX6964" fmla="*/ 1852479 w 2711228"/>
                  <a:gd name="connsiteY6964" fmla="*/ 2087185 h 2378784"/>
                  <a:gd name="connsiteX6965" fmla="*/ 1852479 w 2711228"/>
                  <a:gd name="connsiteY6965" fmla="*/ 2087016 h 2378784"/>
                  <a:gd name="connsiteX6966" fmla="*/ 1852732 w 2711228"/>
                  <a:gd name="connsiteY6966" fmla="*/ 2087016 h 2378784"/>
                  <a:gd name="connsiteX6967" fmla="*/ 1853323 w 2711228"/>
                  <a:gd name="connsiteY6967" fmla="*/ 2086426 h 2378784"/>
                  <a:gd name="connsiteX6968" fmla="*/ 1853323 w 2711228"/>
                  <a:gd name="connsiteY6968" fmla="*/ 2086172 h 2378784"/>
                  <a:gd name="connsiteX6969" fmla="*/ 1854167 w 2711228"/>
                  <a:gd name="connsiteY6969" fmla="*/ 2086172 h 2378784"/>
                  <a:gd name="connsiteX6970" fmla="*/ 1854167 w 2711228"/>
                  <a:gd name="connsiteY6970" fmla="*/ 2085329 h 2378784"/>
                  <a:gd name="connsiteX6971" fmla="*/ 1855011 w 2711228"/>
                  <a:gd name="connsiteY6971" fmla="*/ 2086172 h 2378784"/>
                  <a:gd name="connsiteX6972" fmla="*/ 1855011 w 2711228"/>
                  <a:gd name="connsiteY6972" fmla="*/ 2087016 h 2378784"/>
                  <a:gd name="connsiteX6973" fmla="*/ 1855855 w 2711228"/>
                  <a:gd name="connsiteY6973" fmla="*/ 2087860 h 2378784"/>
                  <a:gd name="connsiteX6974" fmla="*/ 1856699 w 2711228"/>
                  <a:gd name="connsiteY6974" fmla="*/ 2087860 h 2378784"/>
                  <a:gd name="connsiteX6975" fmla="*/ 1856699 w 2711228"/>
                  <a:gd name="connsiteY6975" fmla="*/ 2089547 h 2378784"/>
                  <a:gd name="connsiteX6976" fmla="*/ 1857544 w 2711228"/>
                  <a:gd name="connsiteY6976" fmla="*/ 2089547 h 2378784"/>
                  <a:gd name="connsiteX6977" fmla="*/ 1857544 w 2711228"/>
                  <a:gd name="connsiteY6977" fmla="*/ 2090391 h 2378784"/>
                  <a:gd name="connsiteX6978" fmla="*/ 1858387 w 2711228"/>
                  <a:gd name="connsiteY6978" fmla="*/ 2090391 h 2378784"/>
                  <a:gd name="connsiteX6979" fmla="*/ 1859232 w 2711228"/>
                  <a:gd name="connsiteY6979" fmla="*/ 2091235 h 2378784"/>
                  <a:gd name="connsiteX6980" fmla="*/ 1860076 w 2711228"/>
                  <a:gd name="connsiteY6980" fmla="*/ 2091235 h 2378784"/>
                  <a:gd name="connsiteX6981" fmla="*/ 1860076 w 2711228"/>
                  <a:gd name="connsiteY6981" fmla="*/ 2092079 h 2378784"/>
                  <a:gd name="connsiteX6982" fmla="*/ 1860920 w 2711228"/>
                  <a:gd name="connsiteY6982" fmla="*/ 2092079 h 2378784"/>
                  <a:gd name="connsiteX6983" fmla="*/ 1860920 w 2711228"/>
                  <a:gd name="connsiteY6983" fmla="*/ 2092922 h 2378784"/>
                  <a:gd name="connsiteX6984" fmla="*/ 1862608 w 2711228"/>
                  <a:gd name="connsiteY6984" fmla="*/ 2092922 h 2378784"/>
                  <a:gd name="connsiteX6985" fmla="*/ 1862608 w 2711228"/>
                  <a:gd name="connsiteY6985" fmla="*/ 2093766 h 2378784"/>
                  <a:gd name="connsiteX6986" fmla="*/ 1863452 w 2711228"/>
                  <a:gd name="connsiteY6986" fmla="*/ 2093766 h 2378784"/>
                  <a:gd name="connsiteX6987" fmla="*/ 1863452 w 2711228"/>
                  <a:gd name="connsiteY6987" fmla="*/ 2094610 h 2378784"/>
                  <a:gd name="connsiteX6988" fmla="*/ 1868433 w 2711228"/>
                  <a:gd name="connsiteY6988" fmla="*/ 2094610 h 2378784"/>
                  <a:gd name="connsiteX6989" fmla="*/ 1868433 w 2711228"/>
                  <a:gd name="connsiteY6989" fmla="*/ 2095538 h 2378784"/>
                  <a:gd name="connsiteX6990" fmla="*/ 1870121 w 2711228"/>
                  <a:gd name="connsiteY6990" fmla="*/ 2095538 h 2378784"/>
                  <a:gd name="connsiteX6991" fmla="*/ 1870121 w 2711228"/>
                  <a:gd name="connsiteY6991" fmla="*/ 2096382 h 2378784"/>
                  <a:gd name="connsiteX6992" fmla="*/ 1871810 w 2711228"/>
                  <a:gd name="connsiteY6992" fmla="*/ 2096382 h 2378784"/>
                  <a:gd name="connsiteX6993" fmla="*/ 1872654 w 2711228"/>
                  <a:gd name="connsiteY6993" fmla="*/ 2095538 h 2378784"/>
                  <a:gd name="connsiteX6994" fmla="*/ 1872654 w 2711228"/>
                  <a:gd name="connsiteY6994" fmla="*/ 2096382 h 2378784"/>
                  <a:gd name="connsiteX6995" fmla="*/ 1874342 w 2711228"/>
                  <a:gd name="connsiteY6995" fmla="*/ 2096382 h 2378784"/>
                  <a:gd name="connsiteX6996" fmla="*/ 1875186 w 2711228"/>
                  <a:gd name="connsiteY6996" fmla="*/ 2097226 h 2378784"/>
                  <a:gd name="connsiteX6997" fmla="*/ 1875186 w 2711228"/>
                  <a:gd name="connsiteY6997" fmla="*/ 2098069 h 2378784"/>
                  <a:gd name="connsiteX6998" fmla="*/ 1876030 w 2711228"/>
                  <a:gd name="connsiteY6998" fmla="*/ 2098069 h 2378784"/>
                  <a:gd name="connsiteX6999" fmla="*/ 1876030 w 2711228"/>
                  <a:gd name="connsiteY6999" fmla="*/ 2101444 h 2378784"/>
                  <a:gd name="connsiteX7000" fmla="*/ 1876790 w 2711228"/>
                  <a:gd name="connsiteY7000" fmla="*/ 2101444 h 2378784"/>
                  <a:gd name="connsiteX7001" fmla="*/ 1876790 w 2711228"/>
                  <a:gd name="connsiteY7001" fmla="*/ 2103976 h 2378784"/>
                  <a:gd name="connsiteX7002" fmla="*/ 1877550 w 2711228"/>
                  <a:gd name="connsiteY7002" fmla="*/ 2104819 h 2378784"/>
                  <a:gd name="connsiteX7003" fmla="*/ 1876706 w 2711228"/>
                  <a:gd name="connsiteY7003" fmla="*/ 2104819 h 2378784"/>
                  <a:gd name="connsiteX7004" fmla="*/ 1876706 w 2711228"/>
                  <a:gd name="connsiteY7004" fmla="*/ 2107351 h 2378784"/>
                  <a:gd name="connsiteX7005" fmla="*/ 1877465 w 2711228"/>
                  <a:gd name="connsiteY7005" fmla="*/ 2107351 h 2378784"/>
                  <a:gd name="connsiteX7006" fmla="*/ 1877465 w 2711228"/>
                  <a:gd name="connsiteY7006" fmla="*/ 2108194 h 2378784"/>
                  <a:gd name="connsiteX7007" fmla="*/ 1879154 w 2711228"/>
                  <a:gd name="connsiteY7007" fmla="*/ 2108194 h 2378784"/>
                  <a:gd name="connsiteX7008" fmla="*/ 1879154 w 2711228"/>
                  <a:gd name="connsiteY7008" fmla="*/ 2109038 h 2378784"/>
                  <a:gd name="connsiteX7009" fmla="*/ 1879998 w 2711228"/>
                  <a:gd name="connsiteY7009" fmla="*/ 2109038 h 2378784"/>
                  <a:gd name="connsiteX7010" fmla="*/ 1879998 w 2711228"/>
                  <a:gd name="connsiteY7010" fmla="*/ 2109882 h 2378784"/>
                  <a:gd name="connsiteX7011" fmla="*/ 1881770 w 2711228"/>
                  <a:gd name="connsiteY7011" fmla="*/ 2109882 h 2378784"/>
                  <a:gd name="connsiteX7012" fmla="*/ 1881602 w 2711228"/>
                  <a:gd name="connsiteY7012" fmla="*/ 2109460 h 2378784"/>
                  <a:gd name="connsiteX7013" fmla="*/ 1882192 w 2711228"/>
                  <a:gd name="connsiteY7013" fmla="*/ 2109123 h 2378784"/>
                  <a:gd name="connsiteX7014" fmla="*/ 1882361 w 2711228"/>
                  <a:gd name="connsiteY7014" fmla="*/ 2108954 h 2378784"/>
                  <a:gd name="connsiteX7015" fmla="*/ 1882615 w 2711228"/>
                  <a:gd name="connsiteY7015" fmla="*/ 2108701 h 2378784"/>
                  <a:gd name="connsiteX7016" fmla="*/ 1888017 w 2711228"/>
                  <a:gd name="connsiteY7016" fmla="*/ 2105072 h 2378784"/>
                  <a:gd name="connsiteX7017" fmla="*/ 1888102 w 2711228"/>
                  <a:gd name="connsiteY7017" fmla="*/ 2105072 h 2378784"/>
                  <a:gd name="connsiteX7018" fmla="*/ 1889283 w 2711228"/>
                  <a:gd name="connsiteY7018" fmla="*/ 2104144 h 2378784"/>
                  <a:gd name="connsiteX7019" fmla="*/ 1890127 w 2711228"/>
                  <a:gd name="connsiteY7019" fmla="*/ 2104988 h 2378784"/>
                  <a:gd name="connsiteX7020" fmla="*/ 1892576 w 2711228"/>
                  <a:gd name="connsiteY7020" fmla="*/ 2104988 h 2378784"/>
                  <a:gd name="connsiteX7021" fmla="*/ 1893251 w 2711228"/>
                  <a:gd name="connsiteY7021" fmla="*/ 2104398 h 2378784"/>
                  <a:gd name="connsiteX7022" fmla="*/ 1893251 w 2711228"/>
                  <a:gd name="connsiteY7022" fmla="*/ 2104398 h 2378784"/>
                  <a:gd name="connsiteX7023" fmla="*/ 1893420 w 2711228"/>
                  <a:gd name="connsiteY7023" fmla="*/ 2104144 h 2378784"/>
                  <a:gd name="connsiteX7024" fmla="*/ 1893926 w 2711228"/>
                  <a:gd name="connsiteY7024" fmla="*/ 2104144 h 2378784"/>
                  <a:gd name="connsiteX7025" fmla="*/ 1894770 w 2711228"/>
                  <a:gd name="connsiteY7025" fmla="*/ 2103554 h 2378784"/>
                  <a:gd name="connsiteX7026" fmla="*/ 1895277 w 2711228"/>
                  <a:gd name="connsiteY7026" fmla="*/ 2103132 h 2378784"/>
                  <a:gd name="connsiteX7027" fmla="*/ 1895868 w 2711228"/>
                  <a:gd name="connsiteY7027" fmla="*/ 2102288 h 2378784"/>
                  <a:gd name="connsiteX7028" fmla="*/ 1896374 w 2711228"/>
                  <a:gd name="connsiteY7028" fmla="*/ 2101866 h 2378784"/>
                  <a:gd name="connsiteX7029" fmla="*/ 1896881 w 2711228"/>
                  <a:gd name="connsiteY7029" fmla="*/ 2101444 h 2378784"/>
                  <a:gd name="connsiteX7030" fmla="*/ 1897725 w 2711228"/>
                  <a:gd name="connsiteY7030" fmla="*/ 2100094 h 2378784"/>
                  <a:gd name="connsiteX7031" fmla="*/ 1898231 w 2711228"/>
                  <a:gd name="connsiteY7031" fmla="*/ 2098913 h 2378784"/>
                  <a:gd name="connsiteX7032" fmla="*/ 1898822 w 2711228"/>
                  <a:gd name="connsiteY7032" fmla="*/ 2098660 h 2378784"/>
                  <a:gd name="connsiteX7033" fmla="*/ 1899075 w 2711228"/>
                  <a:gd name="connsiteY7033" fmla="*/ 2098491 h 2378784"/>
                  <a:gd name="connsiteX7034" fmla="*/ 1899075 w 2711228"/>
                  <a:gd name="connsiteY7034" fmla="*/ 2098491 h 2378784"/>
                  <a:gd name="connsiteX7035" fmla="*/ 1899244 w 2711228"/>
                  <a:gd name="connsiteY7035" fmla="*/ 2098238 h 2378784"/>
                  <a:gd name="connsiteX7036" fmla="*/ 1899751 w 2711228"/>
                  <a:gd name="connsiteY7036" fmla="*/ 2098069 h 2378784"/>
                  <a:gd name="connsiteX7037" fmla="*/ 1900511 w 2711228"/>
                  <a:gd name="connsiteY7037" fmla="*/ 2097732 h 2378784"/>
                  <a:gd name="connsiteX7038" fmla="*/ 1900764 w 2711228"/>
                  <a:gd name="connsiteY7038" fmla="*/ 2097732 h 2378784"/>
                  <a:gd name="connsiteX7039" fmla="*/ 1901777 w 2711228"/>
                  <a:gd name="connsiteY7039" fmla="*/ 2097479 h 2378784"/>
                  <a:gd name="connsiteX7040" fmla="*/ 1905153 w 2711228"/>
                  <a:gd name="connsiteY7040" fmla="*/ 2097479 h 2378784"/>
                  <a:gd name="connsiteX7041" fmla="*/ 1905153 w 2711228"/>
                  <a:gd name="connsiteY7041" fmla="*/ 2098407 h 2378784"/>
                  <a:gd name="connsiteX7042" fmla="*/ 1905997 w 2711228"/>
                  <a:gd name="connsiteY7042" fmla="*/ 2098407 h 2378784"/>
                  <a:gd name="connsiteX7043" fmla="*/ 1905997 w 2711228"/>
                  <a:gd name="connsiteY7043" fmla="*/ 2099251 h 2378784"/>
                  <a:gd name="connsiteX7044" fmla="*/ 1906842 w 2711228"/>
                  <a:gd name="connsiteY7044" fmla="*/ 2100094 h 2378784"/>
                  <a:gd name="connsiteX7045" fmla="*/ 1907686 w 2711228"/>
                  <a:gd name="connsiteY7045" fmla="*/ 2100938 h 2378784"/>
                  <a:gd name="connsiteX7046" fmla="*/ 1907686 w 2711228"/>
                  <a:gd name="connsiteY7046" fmla="*/ 2101782 h 2378784"/>
                  <a:gd name="connsiteX7047" fmla="*/ 1908530 w 2711228"/>
                  <a:gd name="connsiteY7047" fmla="*/ 2101782 h 2378784"/>
                  <a:gd name="connsiteX7048" fmla="*/ 1908530 w 2711228"/>
                  <a:gd name="connsiteY7048" fmla="*/ 2102625 h 2378784"/>
                  <a:gd name="connsiteX7049" fmla="*/ 1909374 w 2711228"/>
                  <a:gd name="connsiteY7049" fmla="*/ 2103469 h 2378784"/>
                  <a:gd name="connsiteX7050" fmla="*/ 1910218 w 2711228"/>
                  <a:gd name="connsiteY7050" fmla="*/ 2105157 h 2378784"/>
                  <a:gd name="connsiteX7051" fmla="*/ 1911062 w 2711228"/>
                  <a:gd name="connsiteY7051" fmla="*/ 2106844 h 2378784"/>
                  <a:gd name="connsiteX7052" fmla="*/ 1911907 w 2711228"/>
                  <a:gd name="connsiteY7052" fmla="*/ 2107688 h 2378784"/>
                  <a:gd name="connsiteX7053" fmla="*/ 1912751 w 2711228"/>
                  <a:gd name="connsiteY7053" fmla="*/ 2108532 h 2378784"/>
                  <a:gd name="connsiteX7054" fmla="*/ 1913595 w 2711228"/>
                  <a:gd name="connsiteY7054" fmla="*/ 2110219 h 2378784"/>
                  <a:gd name="connsiteX7055" fmla="*/ 1914439 w 2711228"/>
                  <a:gd name="connsiteY7055" fmla="*/ 2111063 h 2378784"/>
                  <a:gd name="connsiteX7056" fmla="*/ 1915283 w 2711228"/>
                  <a:gd name="connsiteY7056" fmla="*/ 2112751 h 2378784"/>
                  <a:gd name="connsiteX7057" fmla="*/ 1916971 w 2711228"/>
                  <a:gd name="connsiteY7057" fmla="*/ 2113594 h 2378784"/>
                  <a:gd name="connsiteX7058" fmla="*/ 1917815 w 2711228"/>
                  <a:gd name="connsiteY7058" fmla="*/ 2115282 h 2378784"/>
                  <a:gd name="connsiteX7059" fmla="*/ 1918660 w 2711228"/>
                  <a:gd name="connsiteY7059" fmla="*/ 2116126 h 2378784"/>
                  <a:gd name="connsiteX7060" fmla="*/ 1919504 w 2711228"/>
                  <a:gd name="connsiteY7060" fmla="*/ 2116126 h 2378784"/>
                  <a:gd name="connsiteX7061" fmla="*/ 1919504 w 2711228"/>
                  <a:gd name="connsiteY7061" fmla="*/ 2116969 h 2378784"/>
                  <a:gd name="connsiteX7062" fmla="*/ 1920348 w 2711228"/>
                  <a:gd name="connsiteY7062" fmla="*/ 2116969 h 2378784"/>
                  <a:gd name="connsiteX7063" fmla="*/ 1921192 w 2711228"/>
                  <a:gd name="connsiteY7063" fmla="*/ 2117813 h 2378784"/>
                  <a:gd name="connsiteX7064" fmla="*/ 1922036 w 2711228"/>
                  <a:gd name="connsiteY7064" fmla="*/ 2118657 h 2378784"/>
                  <a:gd name="connsiteX7065" fmla="*/ 1923725 w 2711228"/>
                  <a:gd name="connsiteY7065" fmla="*/ 2118657 h 2378784"/>
                  <a:gd name="connsiteX7066" fmla="*/ 1924569 w 2711228"/>
                  <a:gd name="connsiteY7066" fmla="*/ 2119501 h 2378784"/>
                  <a:gd name="connsiteX7067" fmla="*/ 1925413 w 2711228"/>
                  <a:gd name="connsiteY7067" fmla="*/ 2119501 h 2378784"/>
                  <a:gd name="connsiteX7068" fmla="*/ 1925413 w 2711228"/>
                  <a:gd name="connsiteY7068" fmla="*/ 2120344 h 2378784"/>
                  <a:gd name="connsiteX7069" fmla="*/ 1927945 w 2711228"/>
                  <a:gd name="connsiteY7069" fmla="*/ 2120344 h 2378784"/>
                  <a:gd name="connsiteX7070" fmla="*/ 1928789 w 2711228"/>
                  <a:gd name="connsiteY7070" fmla="*/ 2121273 h 2378784"/>
                  <a:gd name="connsiteX7071" fmla="*/ 1932503 w 2711228"/>
                  <a:gd name="connsiteY7071" fmla="*/ 2121273 h 2378784"/>
                  <a:gd name="connsiteX7072" fmla="*/ 1932757 w 2711228"/>
                  <a:gd name="connsiteY7072" fmla="*/ 2120513 h 2378784"/>
                  <a:gd name="connsiteX7073" fmla="*/ 1933094 w 2711228"/>
                  <a:gd name="connsiteY7073" fmla="*/ 2120344 h 2378784"/>
                  <a:gd name="connsiteX7074" fmla="*/ 1933348 w 2711228"/>
                  <a:gd name="connsiteY7074" fmla="*/ 2120344 h 2378784"/>
                  <a:gd name="connsiteX7075" fmla="*/ 1933348 w 2711228"/>
                  <a:gd name="connsiteY7075" fmla="*/ 2119669 h 2378784"/>
                  <a:gd name="connsiteX7076" fmla="*/ 1933685 w 2711228"/>
                  <a:gd name="connsiteY7076" fmla="*/ 2119079 h 2378784"/>
                  <a:gd name="connsiteX7077" fmla="*/ 1934107 w 2711228"/>
                  <a:gd name="connsiteY7077" fmla="*/ 2118657 h 2378784"/>
                  <a:gd name="connsiteX7078" fmla="*/ 1934530 w 2711228"/>
                  <a:gd name="connsiteY7078" fmla="*/ 2118319 h 2378784"/>
                  <a:gd name="connsiteX7079" fmla="*/ 1934530 w 2711228"/>
                  <a:gd name="connsiteY7079" fmla="*/ 2118151 h 2378784"/>
                  <a:gd name="connsiteX7080" fmla="*/ 1934698 w 2711228"/>
                  <a:gd name="connsiteY7080" fmla="*/ 2118151 h 2378784"/>
                  <a:gd name="connsiteX7081" fmla="*/ 1935458 w 2711228"/>
                  <a:gd name="connsiteY7081" fmla="*/ 2117644 h 2378784"/>
                  <a:gd name="connsiteX7082" fmla="*/ 1935458 w 2711228"/>
                  <a:gd name="connsiteY7082" fmla="*/ 2117307 h 2378784"/>
                  <a:gd name="connsiteX7083" fmla="*/ 1935965 w 2711228"/>
                  <a:gd name="connsiteY7083" fmla="*/ 2117307 h 2378784"/>
                  <a:gd name="connsiteX7084" fmla="*/ 1937146 w 2711228"/>
                  <a:gd name="connsiteY7084" fmla="*/ 2116632 h 2378784"/>
                  <a:gd name="connsiteX7085" fmla="*/ 1937146 w 2711228"/>
                  <a:gd name="connsiteY7085" fmla="*/ 2116632 h 2378784"/>
                  <a:gd name="connsiteX7086" fmla="*/ 1938835 w 2711228"/>
                  <a:gd name="connsiteY7086" fmla="*/ 2115704 h 2378784"/>
                  <a:gd name="connsiteX7087" fmla="*/ 1940523 w 2711228"/>
                  <a:gd name="connsiteY7087" fmla="*/ 2115704 h 2378784"/>
                  <a:gd name="connsiteX7088" fmla="*/ 1940523 w 2711228"/>
                  <a:gd name="connsiteY7088" fmla="*/ 2114860 h 2378784"/>
                  <a:gd name="connsiteX7089" fmla="*/ 1946263 w 2711228"/>
                  <a:gd name="connsiteY7089" fmla="*/ 2114860 h 2378784"/>
                  <a:gd name="connsiteX7090" fmla="*/ 1947107 w 2711228"/>
                  <a:gd name="connsiteY7090" fmla="*/ 2114269 h 2378784"/>
                  <a:gd name="connsiteX7091" fmla="*/ 1947276 w 2711228"/>
                  <a:gd name="connsiteY7091" fmla="*/ 2114269 h 2378784"/>
                  <a:gd name="connsiteX7092" fmla="*/ 1947276 w 2711228"/>
                  <a:gd name="connsiteY7092" fmla="*/ 2114101 h 2378784"/>
                  <a:gd name="connsiteX7093" fmla="*/ 1947361 w 2711228"/>
                  <a:gd name="connsiteY7093" fmla="*/ 2114101 h 2378784"/>
                  <a:gd name="connsiteX7094" fmla="*/ 1949133 w 2711228"/>
                  <a:gd name="connsiteY7094" fmla="*/ 2112919 h 2378784"/>
                  <a:gd name="connsiteX7095" fmla="*/ 1949555 w 2711228"/>
                  <a:gd name="connsiteY7095" fmla="*/ 2112751 h 2378784"/>
                  <a:gd name="connsiteX7096" fmla="*/ 1949809 w 2711228"/>
                  <a:gd name="connsiteY7096" fmla="*/ 2112497 h 2378784"/>
                  <a:gd name="connsiteX7097" fmla="*/ 1950146 w 2711228"/>
                  <a:gd name="connsiteY7097" fmla="*/ 2112497 h 2378784"/>
                  <a:gd name="connsiteX7098" fmla="*/ 1951413 w 2711228"/>
                  <a:gd name="connsiteY7098" fmla="*/ 2111569 h 2378784"/>
                  <a:gd name="connsiteX7099" fmla="*/ 1951750 w 2711228"/>
                  <a:gd name="connsiteY7099" fmla="*/ 2111401 h 2378784"/>
                  <a:gd name="connsiteX7100" fmla="*/ 1952341 w 2711228"/>
                  <a:gd name="connsiteY7100" fmla="*/ 2110810 h 2378784"/>
                  <a:gd name="connsiteX7101" fmla="*/ 1954029 w 2711228"/>
                  <a:gd name="connsiteY7101" fmla="*/ 2110810 h 2378784"/>
                  <a:gd name="connsiteX7102" fmla="*/ 1955718 w 2711228"/>
                  <a:gd name="connsiteY7102" fmla="*/ 2110051 h 2378784"/>
                  <a:gd name="connsiteX7103" fmla="*/ 1956308 w 2711228"/>
                  <a:gd name="connsiteY7103" fmla="*/ 2110051 h 2378784"/>
                  <a:gd name="connsiteX7104" fmla="*/ 1956562 w 2711228"/>
                  <a:gd name="connsiteY7104" fmla="*/ 2109629 h 2378784"/>
                  <a:gd name="connsiteX7105" fmla="*/ 1957406 w 2711228"/>
                  <a:gd name="connsiteY7105" fmla="*/ 2109291 h 2378784"/>
                  <a:gd name="connsiteX7106" fmla="*/ 1957659 w 2711228"/>
                  <a:gd name="connsiteY7106" fmla="*/ 2109291 h 2378784"/>
                  <a:gd name="connsiteX7107" fmla="*/ 1958081 w 2711228"/>
                  <a:gd name="connsiteY7107" fmla="*/ 2109038 h 2378784"/>
                  <a:gd name="connsiteX7108" fmla="*/ 1958503 w 2711228"/>
                  <a:gd name="connsiteY7108" fmla="*/ 2108869 h 2378784"/>
                  <a:gd name="connsiteX7109" fmla="*/ 1959010 w 2711228"/>
                  <a:gd name="connsiteY7109" fmla="*/ 2108363 h 2378784"/>
                  <a:gd name="connsiteX7110" fmla="*/ 1960107 w 2711228"/>
                  <a:gd name="connsiteY7110" fmla="*/ 2108363 h 2378784"/>
                  <a:gd name="connsiteX7111" fmla="*/ 1960698 w 2711228"/>
                  <a:gd name="connsiteY7111" fmla="*/ 2108110 h 2378784"/>
                  <a:gd name="connsiteX7112" fmla="*/ 1960698 w 2711228"/>
                  <a:gd name="connsiteY7112" fmla="*/ 2107519 h 2378784"/>
                  <a:gd name="connsiteX7113" fmla="*/ 1961542 w 2711228"/>
                  <a:gd name="connsiteY7113" fmla="*/ 2107519 h 2378784"/>
                  <a:gd name="connsiteX7114" fmla="*/ 1963906 w 2711228"/>
                  <a:gd name="connsiteY7114" fmla="*/ 2106760 h 2378784"/>
                  <a:gd name="connsiteX7115" fmla="*/ 1964159 w 2711228"/>
                  <a:gd name="connsiteY7115" fmla="*/ 2106591 h 2378784"/>
                  <a:gd name="connsiteX7116" fmla="*/ 1964919 w 2711228"/>
                  <a:gd name="connsiteY7116" fmla="*/ 2105832 h 2378784"/>
                  <a:gd name="connsiteX7117" fmla="*/ 1965594 w 2711228"/>
                  <a:gd name="connsiteY7117" fmla="*/ 2105832 h 2378784"/>
                  <a:gd name="connsiteX7118" fmla="*/ 1966269 w 2711228"/>
                  <a:gd name="connsiteY7118" fmla="*/ 2105579 h 2378784"/>
                  <a:gd name="connsiteX7119" fmla="*/ 1966860 w 2711228"/>
                  <a:gd name="connsiteY7119" fmla="*/ 2105157 h 2378784"/>
                  <a:gd name="connsiteX7120" fmla="*/ 1967620 w 2711228"/>
                  <a:gd name="connsiteY7120" fmla="*/ 2104735 h 2378784"/>
                  <a:gd name="connsiteX7121" fmla="*/ 1968549 w 2711228"/>
                  <a:gd name="connsiteY7121" fmla="*/ 2103976 h 2378784"/>
                  <a:gd name="connsiteX7122" fmla="*/ 1969140 w 2711228"/>
                  <a:gd name="connsiteY7122" fmla="*/ 2103048 h 2378784"/>
                  <a:gd name="connsiteX7123" fmla="*/ 1969984 w 2711228"/>
                  <a:gd name="connsiteY7123" fmla="*/ 2101276 h 2378784"/>
                  <a:gd name="connsiteX7124" fmla="*/ 1970575 w 2711228"/>
                  <a:gd name="connsiteY7124" fmla="*/ 2099841 h 2378784"/>
                  <a:gd name="connsiteX7125" fmla="*/ 1970744 w 2711228"/>
                  <a:gd name="connsiteY7125" fmla="*/ 2098491 h 2378784"/>
                  <a:gd name="connsiteX7126" fmla="*/ 1970744 w 2711228"/>
                  <a:gd name="connsiteY7126" fmla="*/ 2097563 h 2378784"/>
                  <a:gd name="connsiteX7127" fmla="*/ 1970490 w 2711228"/>
                  <a:gd name="connsiteY7127" fmla="*/ 2096972 h 2378784"/>
                  <a:gd name="connsiteX7128" fmla="*/ 1969393 w 2711228"/>
                  <a:gd name="connsiteY7128" fmla="*/ 2095032 h 2378784"/>
                  <a:gd name="connsiteX7129" fmla="*/ 1969140 w 2711228"/>
                  <a:gd name="connsiteY7129" fmla="*/ 2094441 h 2378784"/>
                  <a:gd name="connsiteX7130" fmla="*/ 1969140 w 2711228"/>
                  <a:gd name="connsiteY7130" fmla="*/ 2092247 h 2378784"/>
                  <a:gd name="connsiteX7131" fmla="*/ 1969646 w 2711228"/>
                  <a:gd name="connsiteY7131" fmla="*/ 2091825 h 2378784"/>
                  <a:gd name="connsiteX7132" fmla="*/ 1970068 w 2711228"/>
                  <a:gd name="connsiteY7132" fmla="*/ 2092416 h 2378784"/>
                  <a:gd name="connsiteX7133" fmla="*/ 1970068 w 2711228"/>
                  <a:gd name="connsiteY7133" fmla="*/ 2091488 h 2378784"/>
                  <a:gd name="connsiteX7134" fmla="*/ 1970912 w 2711228"/>
                  <a:gd name="connsiteY7134" fmla="*/ 2091488 h 2378784"/>
                  <a:gd name="connsiteX7135" fmla="*/ 1970912 w 2711228"/>
                  <a:gd name="connsiteY7135" fmla="*/ 2092247 h 2378784"/>
                  <a:gd name="connsiteX7136" fmla="*/ 1971081 w 2711228"/>
                  <a:gd name="connsiteY7136" fmla="*/ 2092247 h 2378784"/>
                  <a:gd name="connsiteX7137" fmla="*/ 1971756 w 2711228"/>
                  <a:gd name="connsiteY7137" fmla="*/ 2091572 h 2378784"/>
                  <a:gd name="connsiteX7138" fmla="*/ 1972600 w 2711228"/>
                  <a:gd name="connsiteY7138" fmla="*/ 2091572 h 2378784"/>
                  <a:gd name="connsiteX7139" fmla="*/ 1972600 w 2711228"/>
                  <a:gd name="connsiteY7139" fmla="*/ 2092163 h 2378784"/>
                  <a:gd name="connsiteX7140" fmla="*/ 1972600 w 2711228"/>
                  <a:gd name="connsiteY7140" fmla="*/ 2092163 h 2378784"/>
                  <a:gd name="connsiteX7141" fmla="*/ 1973529 w 2711228"/>
                  <a:gd name="connsiteY7141" fmla="*/ 2090982 h 2378784"/>
                  <a:gd name="connsiteX7142" fmla="*/ 1974627 w 2711228"/>
                  <a:gd name="connsiteY7142" fmla="*/ 2090476 h 2378784"/>
                  <a:gd name="connsiteX7143" fmla="*/ 1975133 w 2711228"/>
                  <a:gd name="connsiteY7143" fmla="*/ 2089969 h 2378784"/>
                  <a:gd name="connsiteX7144" fmla="*/ 1975639 w 2711228"/>
                  <a:gd name="connsiteY7144" fmla="*/ 2089969 h 2378784"/>
                  <a:gd name="connsiteX7145" fmla="*/ 1977159 w 2711228"/>
                  <a:gd name="connsiteY7145" fmla="*/ 2089210 h 2378784"/>
                  <a:gd name="connsiteX7146" fmla="*/ 1978510 w 2711228"/>
                  <a:gd name="connsiteY7146" fmla="*/ 2088366 h 2378784"/>
                  <a:gd name="connsiteX7147" fmla="*/ 1978932 w 2711228"/>
                  <a:gd name="connsiteY7147" fmla="*/ 2088366 h 2378784"/>
                  <a:gd name="connsiteX7148" fmla="*/ 1979522 w 2711228"/>
                  <a:gd name="connsiteY7148" fmla="*/ 2088113 h 2378784"/>
                  <a:gd name="connsiteX7149" fmla="*/ 1979945 w 2711228"/>
                  <a:gd name="connsiteY7149" fmla="*/ 2087860 h 2378784"/>
                  <a:gd name="connsiteX7150" fmla="*/ 1980282 w 2711228"/>
                  <a:gd name="connsiteY7150" fmla="*/ 2087607 h 2378784"/>
                  <a:gd name="connsiteX7151" fmla="*/ 1980451 w 2711228"/>
                  <a:gd name="connsiteY7151" fmla="*/ 2087607 h 2378784"/>
                  <a:gd name="connsiteX7152" fmla="*/ 1980789 w 2711228"/>
                  <a:gd name="connsiteY7152" fmla="*/ 2087438 h 2378784"/>
                  <a:gd name="connsiteX7153" fmla="*/ 1981042 w 2711228"/>
                  <a:gd name="connsiteY7153" fmla="*/ 2087438 h 2378784"/>
                  <a:gd name="connsiteX7154" fmla="*/ 1981295 w 2711228"/>
                  <a:gd name="connsiteY7154" fmla="*/ 2087269 h 2378784"/>
                  <a:gd name="connsiteX7155" fmla="*/ 1982055 w 2711228"/>
                  <a:gd name="connsiteY7155" fmla="*/ 2086763 h 2378784"/>
                  <a:gd name="connsiteX7156" fmla="*/ 1982055 w 2711228"/>
                  <a:gd name="connsiteY7156" fmla="*/ 2086763 h 2378784"/>
                  <a:gd name="connsiteX7157" fmla="*/ 1982899 w 2711228"/>
                  <a:gd name="connsiteY7157" fmla="*/ 2085919 h 2378784"/>
                  <a:gd name="connsiteX7158" fmla="*/ 1983152 w 2711228"/>
                  <a:gd name="connsiteY7158" fmla="*/ 2085919 h 2378784"/>
                  <a:gd name="connsiteX7159" fmla="*/ 1983406 w 2711228"/>
                  <a:gd name="connsiteY7159" fmla="*/ 2085666 h 2378784"/>
                  <a:gd name="connsiteX7160" fmla="*/ 1983743 w 2711228"/>
                  <a:gd name="connsiteY7160" fmla="*/ 2085160 h 2378784"/>
                  <a:gd name="connsiteX7161" fmla="*/ 1984250 w 2711228"/>
                  <a:gd name="connsiteY7161" fmla="*/ 2083979 h 2378784"/>
                  <a:gd name="connsiteX7162" fmla="*/ 1985516 w 2711228"/>
                  <a:gd name="connsiteY7162" fmla="*/ 2082713 h 2378784"/>
                  <a:gd name="connsiteX7163" fmla="*/ 1985516 w 2711228"/>
                  <a:gd name="connsiteY7163" fmla="*/ 2082713 h 2378784"/>
                  <a:gd name="connsiteX7164" fmla="*/ 1986276 w 2711228"/>
                  <a:gd name="connsiteY7164" fmla="*/ 2081954 h 2378784"/>
                  <a:gd name="connsiteX7165" fmla="*/ 1986445 w 2711228"/>
                  <a:gd name="connsiteY7165" fmla="*/ 2081954 h 2378784"/>
                  <a:gd name="connsiteX7166" fmla="*/ 1986951 w 2711228"/>
                  <a:gd name="connsiteY7166" fmla="*/ 2081363 h 2378784"/>
                  <a:gd name="connsiteX7167" fmla="*/ 1987120 w 2711228"/>
                  <a:gd name="connsiteY7167" fmla="*/ 2081363 h 2378784"/>
                  <a:gd name="connsiteX7168" fmla="*/ 1987120 w 2711228"/>
                  <a:gd name="connsiteY7168" fmla="*/ 2081025 h 2378784"/>
                  <a:gd name="connsiteX7169" fmla="*/ 1987542 w 2711228"/>
                  <a:gd name="connsiteY7169" fmla="*/ 2081025 h 2378784"/>
                  <a:gd name="connsiteX7170" fmla="*/ 1988048 w 2711228"/>
                  <a:gd name="connsiteY7170" fmla="*/ 2080772 h 2378784"/>
                  <a:gd name="connsiteX7171" fmla="*/ 1988302 w 2711228"/>
                  <a:gd name="connsiteY7171" fmla="*/ 2080772 h 2378784"/>
                  <a:gd name="connsiteX7172" fmla="*/ 1988893 w 2711228"/>
                  <a:gd name="connsiteY7172" fmla="*/ 2080266 h 2378784"/>
                  <a:gd name="connsiteX7173" fmla="*/ 1991425 w 2711228"/>
                  <a:gd name="connsiteY7173" fmla="*/ 2080266 h 2378784"/>
                  <a:gd name="connsiteX7174" fmla="*/ 1991425 w 2711228"/>
                  <a:gd name="connsiteY7174" fmla="*/ 2081110 h 2378784"/>
                  <a:gd name="connsiteX7175" fmla="*/ 1993113 w 2711228"/>
                  <a:gd name="connsiteY7175" fmla="*/ 2081110 h 2378784"/>
                  <a:gd name="connsiteX7176" fmla="*/ 1996490 w 2711228"/>
                  <a:gd name="connsiteY7176" fmla="*/ 2080351 h 2378784"/>
                  <a:gd name="connsiteX7177" fmla="*/ 1999951 w 2711228"/>
                  <a:gd name="connsiteY7177" fmla="*/ 2080351 h 2378784"/>
                  <a:gd name="connsiteX7178" fmla="*/ 1999782 w 2711228"/>
                  <a:gd name="connsiteY7178" fmla="*/ 2079422 h 2378784"/>
                  <a:gd name="connsiteX7179" fmla="*/ 2000711 w 2711228"/>
                  <a:gd name="connsiteY7179" fmla="*/ 2079001 h 2378784"/>
                  <a:gd name="connsiteX7180" fmla="*/ 2000711 w 2711228"/>
                  <a:gd name="connsiteY7180" fmla="*/ 2078747 h 2378784"/>
                  <a:gd name="connsiteX7181" fmla="*/ 2001302 w 2711228"/>
                  <a:gd name="connsiteY7181" fmla="*/ 2078747 h 2378784"/>
                  <a:gd name="connsiteX7182" fmla="*/ 2001808 w 2711228"/>
                  <a:gd name="connsiteY7182" fmla="*/ 2078494 h 2378784"/>
                  <a:gd name="connsiteX7183" fmla="*/ 2002399 w 2711228"/>
                  <a:gd name="connsiteY7183" fmla="*/ 2077904 h 2378784"/>
                  <a:gd name="connsiteX7184" fmla="*/ 2002906 w 2711228"/>
                  <a:gd name="connsiteY7184" fmla="*/ 2077904 h 2378784"/>
                  <a:gd name="connsiteX7185" fmla="*/ 2006029 w 2711228"/>
                  <a:gd name="connsiteY7185" fmla="*/ 2076132 h 2378784"/>
                  <a:gd name="connsiteX7186" fmla="*/ 2006704 w 2711228"/>
                  <a:gd name="connsiteY7186" fmla="*/ 2075626 h 2378784"/>
                  <a:gd name="connsiteX7187" fmla="*/ 2006704 w 2711228"/>
                  <a:gd name="connsiteY7187" fmla="*/ 2075457 h 2378784"/>
                  <a:gd name="connsiteX7188" fmla="*/ 2006873 w 2711228"/>
                  <a:gd name="connsiteY7188" fmla="*/ 2075288 h 2378784"/>
                  <a:gd name="connsiteX7189" fmla="*/ 2006282 w 2711228"/>
                  <a:gd name="connsiteY7189" fmla="*/ 2074529 h 2378784"/>
                  <a:gd name="connsiteX7190" fmla="*/ 2006029 w 2711228"/>
                  <a:gd name="connsiteY7190" fmla="*/ 2073938 h 2378784"/>
                  <a:gd name="connsiteX7191" fmla="*/ 2006282 w 2711228"/>
                  <a:gd name="connsiteY7191" fmla="*/ 2073432 h 2378784"/>
                  <a:gd name="connsiteX7192" fmla="*/ 2006789 w 2711228"/>
                  <a:gd name="connsiteY7192" fmla="*/ 2073094 h 2378784"/>
                  <a:gd name="connsiteX7193" fmla="*/ 2006789 w 2711228"/>
                  <a:gd name="connsiteY7193" fmla="*/ 2072926 h 2378784"/>
                  <a:gd name="connsiteX7194" fmla="*/ 2007210 w 2711228"/>
                  <a:gd name="connsiteY7194" fmla="*/ 2072926 h 2378784"/>
                  <a:gd name="connsiteX7195" fmla="*/ 2007801 w 2711228"/>
                  <a:gd name="connsiteY7195" fmla="*/ 2072757 h 2378784"/>
                  <a:gd name="connsiteX7196" fmla="*/ 2008477 w 2711228"/>
                  <a:gd name="connsiteY7196" fmla="*/ 2072082 h 2378784"/>
                  <a:gd name="connsiteX7197" fmla="*/ 2008983 w 2711228"/>
                  <a:gd name="connsiteY7197" fmla="*/ 2072082 h 2378784"/>
                  <a:gd name="connsiteX7198" fmla="*/ 2009490 w 2711228"/>
                  <a:gd name="connsiteY7198" fmla="*/ 2071829 h 2378784"/>
                  <a:gd name="connsiteX7199" fmla="*/ 2010165 w 2711228"/>
                  <a:gd name="connsiteY7199" fmla="*/ 2071322 h 2378784"/>
                  <a:gd name="connsiteX7200" fmla="*/ 2010165 w 2711228"/>
                  <a:gd name="connsiteY7200" fmla="*/ 2071322 h 2378784"/>
                  <a:gd name="connsiteX7201" fmla="*/ 2011094 w 2711228"/>
                  <a:gd name="connsiteY7201" fmla="*/ 2070563 h 2378784"/>
                  <a:gd name="connsiteX7202" fmla="*/ 2012529 w 2711228"/>
                  <a:gd name="connsiteY7202" fmla="*/ 2069551 h 2378784"/>
                  <a:gd name="connsiteX7203" fmla="*/ 2013542 w 2711228"/>
                  <a:gd name="connsiteY7203" fmla="*/ 2069044 h 2378784"/>
                  <a:gd name="connsiteX7204" fmla="*/ 2013542 w 2711228"/>
                  <a:gd name="connsiteY7204" fmla="*/ 2068791 h 2378784"/>
                  <a:gd name="connsiteX7205" fmla="*/ 2013964 w 2711228"/>
                  <a:gd name="connsiteY7205" fmla="*/ 2068791 h 2378784"/>
                  <a:gd name="connsiteX7206" fmla="*/ 2014386 w 2711228"/>
                  <a:gd name="connsiteY7206" fmla="*/ 2068622 h 2378784"/>
                  <a:gd name="connsiteX7207" fmla="*/ 2014386 w 2711228"/>
                  <a:gd name="connsiteY7207" fmla="*/ 2067947 h 2378784"/>
                  <a:gd name="connsiteX7208" fmla="*/ 2016496 w 2711228"/>
                  <a:gd name="connsiteY7208" fmla="*/ 2067947 h 2378784"/>
                  <a:gd name="connsiteX7209" fmla="*/ 2016834 w 2711228"/>
                  <a:gd name="connsiteY7209" fmla="*/ 2067273 h 2378784"/>
                  <a:gd name="connsiteX7210" fmla="*/ 2016834 w 2711228"/>
                  <a:gd name="connsiteY7210" fmla="*/ 2067273 h 2378784"/>
                  <a:gd name="connsiteX7211" fmla="*/ 2016834 w 2711228"/>
                  <a:gd name="connsiteY7211" fmla="*/ 2067104 h 2378784"/>
                  <a:gd name="connsiteX7212" fmla="*/ 2016918 w 2711228"/>
                  <a:gd name="connsiteY7212" fmla="*/ 2067104 h 2378784"/>
                  <a:gd name="connsiteX7213" fmla="*/ 2017425 w 2711228"/>
                  <a:gd name="connsiteY7213" fmla="*/ 2066682 h 2378784"/>
                  <a:gd name="connsiteX7214" fmla="*/ 2017678 w 2711228"/>
                  <a:gd name="connsiteY7214" fmla="*/ 2066682 h 2378784"/>
                  <a:gd name="connsiteX7215" fmla="*/ 2017678 w 2711228"/>
                  <a:gd name="connsiteY7215" fmla="*/ 2066260 h 2378784"/>
                  <a:gd name="connsiteX7216" fmla="*/ 2018185 w 2711228"/>
                  <a:gd name="connsiteY7216" fmla="*/ 2066260 h 2378784"/>
                  <a:gd name="connsiteX7217" fmla="*/ 2018353 w 2711228"/>
                  <a:gd name="connsiteY7217" fmla="*/ 2065923 h 2378784"/>
                  <a:gd name="connsiteX7218" fmla="*/ 2018353 w 2711228"/>
                  <a:gd name="connsiteY7218" fmla="*/ 2065416 h 2378784"/>
                  <a:gd name="connsiteX7219" fmla="*/ 2018775 w 2711228"/>
                  <a:gd name="connsiteY7219" fmla="*/ 2065163 h 2378784"/>
                  <a:gd name="connsiteX7220" fmla="*/ 2019366 w 2711228"/>
                  <a:gd name="connsiteY7220" fmla="*/ 2065163 h 2378784"/>
                  <a:gd name="connsiteX7221" fmla="*/ 2019366 w 2711228"/>
                  <a:gd name="connsiteY7221" fmla="*/ 2064657 h 2378784"/>
                  <a:gd name="connsiteX7222" fmla="*/ 2020210 w 2711228"/>
                  <a:gd name="connsiteY7222" fmla="*/ 2064657 h 2378784"/>
                  <a:gd name="connsiteX7223" fmla="*/ 2021055 w 2711228"/>
                  <a:gd name="connsiteY7223" fmla="*/ 2063307 h 2378784"/>
                  <a:gd name="connsiteX7224" fmla="*/ 2021730 w 2711228"/>
                  <a:gd name="connsiteY7224" fmla="*/ 2062969 h 2378784"/>
                  <a:gd name="connsiteX7225" fmla="*/ 2022236 w 2711228"/>
                  <a:gd name="connsiteY7225" fmla="*/ 2062126 h 2378784"/>
                  <a:gd name="connsiteX7226" fmla="*/ 2022743 w 2711228"/>
                  <a:gd name="connsiteY7226" fmla="*/ 2061535 h 2378784"/>
                  <a:gd name="connsiteX7227" fmla="*/ 2022743 w 2711228"/>
                  <a:gd name="connsiteY7227" fmla="*/ 2061366 h 2378784"/>
                  <a:gd name="connsiteX7228" fmla="*/ 2022743 w 2711228"/>
                  <a:gd name="connsiteY7228" fmla="*/ 2061366 h 2378784"/>
                  <a:gd name="connsiteX7229" fmla="*/ 2022996 w 2711228"/>
                  <a:gd name="connsiteY7229" fmla="*/ 2059679 h 2378784"/>
                  <a:gd name="connsiteX7230" fmla="*/ 2023334 w 2711228"/>
                  <a:gd name="connsiteY7230" fmla="*/ 2059257 h 2378784"/>
                  <a:gd name="connsiteX7231" fmla="*/ 2023587 w 2711228"/>
                  <a:gd name="connsiteY7231" fmla="*/ 2059004 h 2378784"/>
                  <a:gd name="connsiteX7232" fmla="*/ 2023587 w 2711228"/>
                  <a:gd name="connsiteY7232" fmla="*/ 2058835 h 2378784"/>
                  <a:gd name="connsiteX7233" fmla="*/ 2023756 w 2711228"/>
                  <a:gd name="connsiteY7233" fmla="*/ 2058835 h 2378784"/>
                  <a:gd name="connsiteX7234" fmla="*/ 2024431 w 2711228"/>
                  <a:gd name="connsiteY7234" fmla="*/ 2058075 h 2378784"/>
                  <a:gd name="connsiteX7235" fmla="*/ 2024516 w 2711228"/>
                  <a:gd name="connsiteY7235" fmla="*/ 2058075 h 2378784"/>
                  <a:gd name="connsiteX7236" fmla="*/ 2024853 w 2711228"/>
                  <a:gd name="connsiteY7236" fmla="*/ 2057654 h 2378784"/>
                  <a:gd name="connsiteX7237" fmla="*/ 2025275 w 2711228"/>
                  <a:gd name="connsiteY7237" fmla="*/ 2057485 h 2378784"/>
                  <a:gd name="connsiteX7238" fmla="*/ 2025275 w 2711228"/>
                  <a:gd name="connsiteY7238" fmla="*/ 2057147 h 2378784"/>
                  <a:gd name="connsiteX7239" fmla="*/ 2026120 w 2711228"/>
                  <a:gd name="connsiteY7239" fmla="*/ 2057147 h 2378784"/>
                  <a:gd name="connsiteX7240" fmla="*/ 2026963 w 2711228"/>
                  <a:gd name="connsiteY7240" fmla="*/ 2056304 h 2378784"/>
                  <a:gd name="connsiteX7241" fmla="*/ 2027808 w 2711228"/>
                  <a:gd name="connsiteY7241" fmla="*/ 2056304 h 2378784"/>
                  <a:gd name="connsiteX7242" fmla="*/ 2027808 w 2711228"/>
                  <a:gd name="connsiteY7242" fmla="*/ 2057147 h 2378784"/>
                  <a:gd name="connsiteX7243" fmla="*/ 2028652 w 2711228"/>
                  <a:gd name="connsiteY7243" fmla="*/ 2057147 h 2378784"/>
                  <a:gd name="connsiteX7244" fmla="*/ 2029496 w 2711228"/>
                  <a:gd name="connsiteY7244" fmla="*/ 2057991 h 2378784"/>
                  <a:gd name="connsiteX7245" fmla="*/ 2029496 w 2711228"/>
                  <a:gd name="connsiteY7245" fmla="*/ 2058835 h 2378784"/>
                  <a:gd name="connsiteX7246" fmla="*/ 2030340 w 2711228"/>
                  <a:gd name="connsiteY7246" fmla="*/ 2058835 h 2378784"/>
                  <a:gd name="connsiteX7247" fmla="*/ 2030340 w 2711228"/>
                  <a:gd name="connsiteY7247" fmla="*/ 2059679 h 2378784"/>
                  <a:gd name="connsiteX7248" fmla="*/ 2032788 w 2711228"/>
                  <a:gd name="connsiteY7248" fmla="*/ 2059679 h 2378784"/>
                  <a:gd name="connsiteX7249" fmla="*/ 2032113 w 2711228"/>
                  <a:gd name="connsiteY7249" fmla="*/ 2059004 h 2378784"/>
                  <a:gd name="connsiteX7250" fmla="*/ 2031775 w 2711228"/>
                  <a:gd name="connsiteY7250" fmla="*/ 2058582 h 2378784"/>
                  <a:gd name="connsiteX7251" fmla="*/ 2030931 w 2711228"/>
                  <a:gd name="connsiteY7251" fmla="*/ 2056051 h 2378784"/>
                  <a:gd name="connsiteX7252" fmla="*/ 2030678 w 2711228"/>
                  <a:gd name="connsiteY7252" fmla="*/ 2055629 h 2378784"/>
                  <a:gd name="connsiteX7253" fmla="*/ 2032113 w 2711228"/>
                  <a:gd name="connsiteY7253" fmla="*/ 2055376 h 2378784"/>
                  <a:gd name="connsiteX7254" fmla="*/ 2032873 w 2711228"/>
                  <a:gd name="connsiteY7254" fmla="*/ 2054616 h 2378784"/>
                  <a:gd name="connsiteX7255" fmla="*/ 2033632 w 2711228"/>
                  <a:gd name="connsiteY7255" fmla="*/ 2054616 h 2378784"/>
                  <a:gd name="connsiteX7256" fmla="*/ 2034561 w 2711228"/>
                  <a:gd name="connsiteY7256" fmla="*/ 2054279 h 2378784"/>
                  <a:gd name="connsiteX7257" fmla="*/ 2034561 w 2711228"/>
                  <a:gd name="connsiteY7257" fmla="*/ 2053772 h 2378784"/>
                  <a:gd name="connsiteX7258" fmla="*/ 2036249 w 2711228"/>
                  <a:gd name="connsiteY7258" fmla="*/ 2053772 h 2378784"/>
                  <a:gd name="connsiteX7259" fmla="*/ 2037093 w 2711228"/>
                  <a:gd name="connsiteY7259" fmla="*/ 2053013 h 2378784"/>
                  <a:gd name="connsiteX7260" fmla="*/ 2037093 w 2711228"/>
                  <a:gd name="connsiteY7260" fmla="*/ 2058075 h 2378784"/>
                  <a:gd name="connsiteX7261" fmla="*/ 2039541 w 2711228"/>
                  <a:gd name="connsiteY7261" fmla="*/ 2058075 h 2378784"/>
                  <a:gd name="connsiteX7262" fmla="*/ 2039541 w 2711228"/>
                  <a:gd name="connsiteY7262" fmla="*/ 2058919 h 2378784"/>
                  <a:gd name="connsiteX7263" fmla="*/ 2041230 w 2711228"/>
                  <a:gd name="connsiteY7263" fmla="*/ 2058919 h 2378784"/>
                  <a:gd name="connsiteX7264" fmla="*/ 2041230 w 2711228"/>
                  <a:gd name="connsiteY7264" fmla="*/ 2062294 h 2378784"/>
                  <a:gd name="connsiteX7265" fmla="*/ 2042918 w 2711228"/>
                  <a:gd name="connsiteY7265" fmla="*/ 2062294 h 2378784"/>
                  <a:gd name="connsiteX7266" fmla="*/ 2042918 w 2711228"/>
                  <a:gd name="connsiteY7266" fmla="*/ 2062041 h 2378784"/>
                  <a:gd name="connsiteX7267" fmla="*/ 2043171 w 2711228"/>
                  <a:gd name="connsiteY7267" fmla="*/ 2061704 h 2378784"/>
                  <a:gd name="connsiteX7268" fmla="*/ 2043678 w 2711228"/>
                  <a:gd name="connsiteY7268" fmla="*/ 2061704 h 2378784"/>
                  <a:gd name="connsiteX7269" fmla="*/ 2043678 w 2711228"/>
                  <a:gd name="connsiteY7269" fmla="*/ 2061451 h 2378784"/>
                  <a:gd name="connsiteX7270" fmla="*/ 2044522 w 2711228"/>
                  <a:gd name="connsiteY7270" fmla="*/ 2061451 h 2378784"/>
                  <a:gd name="connsiteX7271" fmla="*/ 2045366 w 2711228"/>
                  <a:gd name="connsiteY7271" fmla="*/ 2060607 h 2378784"/>
                  <a:gd name="connsiteX7272" fmla="*/ 2045366 w 2711228"/>
                  <a:gd name="connsiteY7272" fmla="*/ 2061451 h 2378784"/>
                  <a:gd name="connsiteX7273" fmla="*/ 2047223 w 2711228"/>
                  <a:gd name="connsiteY7273" fmla="*/ 2061451 h 2378784"/>
                  <a:gd name="connsiteX7274" fmla="*/ 2046885 w 2711228"/>
                  <a:gd name="connsiteY7274" fmla="*/ 2060775 h 2378784"/>
                  <a:gd name="connsiteX7275" fmla="*/ 2046885 w 2711228"/>
                  <a:gd name="connsiteY7275" fmla="*/ 2059594 h 2378784"/>
                  <a:gd name="connsiteX7276" fmla="*/ 2047223 w 2711228"/>
                  <a:gd name="connsiteY7276" fmla="*/ 2058751 h 2378784"/>
                  <a:gd name="connsiteX7277" fmla="*/ 2047054 w 2711228"/>
                  <a:gd name="connsiteY7277" fmla="*/ 2058329 h 2378784"/>
                  <a:gd name="connsiteX7278" fmla="*/ 2047223 w 2711228"/>
                  <a:gd name="connsiteY7278" fmla="*/ 2058075 h 2378784"/>
                  <a:gd name="connsiteX7279" fmla="*/ 2047561 w 2711228"/>
                  <a:gd name="connsiteY7279" fmla="*/ 2058329 h 2378784"/>
                  <a:gd name="connsiteX7280" fmla="*/ 2047898 w 2711228"/>
                  <a:gd name="connsiteY7280" fmla="*/ 2058329 h 2378784"/>
                  <a:gd name="connsiteX7281" fmla="*/ 2047898 w 2711228"/>
                  <a:gd name="connsiteY7281" fmla="*/ 2057316 h 2378784"/>
                  <a:gd name="connsiteX7282" fmla="*/ 2048489 w 2711228"/>
                  <a:gd name="connsiteY7282" fmla="*/ 2057907 h 2378784"/>
                  <a:gd name="connsiteX7283" fmla="*/ 2049165 w 2711228"/>
                  <a:gd name="connsiteY7283" fmla="*/ 2057738 h 2378784"/>
                  <a:gd name="connsiteX7284" fmla="*/ 2049502 w 2711228"/>
                  <a:gd name="connsiteY7284" fmla="*/ 2057401 h 2378784"/>
                  <a:gd name="connsiteX7285" fmla="*/ 2049840 w 2711228"/>
                  <a:gd name="connsiteY7285" fmla="*/ 2057063 h 2378784"/>
                  <a:gd name="connsiteX7286" fmla="*/ 2050177 w 2711228"/>
                  <a:gd name="connsiteY7286" fmla="*/ 2056641 h 2378784"/>
                  <a:gd name="connsiteX7287" fmla="*/ 2050515 w 2711228"/>
                  <a:gd name="connsiteY7287" fmla="*/ 2055882 h 2378784"/>
                  <a:gd name="connsiteX7288" fmla="*/ 2051022 w 2711228"/>
                  <a:gd name="connsiteY7288" fmla="*/ 2055207 h 2378784"/>
                  <a:gd name="connsiteX7289" fmla="*/ 2051359 w 2711228"/>
                  <a:gd name="connsiteY7289" fmla="*/ 2054954 h 2378784"/>
                  <a:gd name="connsiteX7290" fmla="*/ 2051444 w 2711228"/>
                  <a:gd name="connsiteY7290" fmla="*/ 2054954 h 2378784"/>
                  <a:gd name="connsiteX7291" fmla="*/ 2052710 w 2711228"/>
                  <a:gd name="connsiteY7291" fmla="*/ 2053857 h 2378784"/>
                  <a:gd name="connsiteX7292" fmla="*/ 2053048 w 2711228"/>
                  <a:gd name="connsiteY7292" fmla="*/ 2053266 h 2378784"/>
                  <a:gd name="connsiteX7293" fmla="*/ 2053470 w 2711228"/>
                  <a:gd name="connsiteY7293" fmla="*/ 2053266 h 2378784"/>
                  <a:gd name="connsiteX7294" fmla="*/ 2058281 w 2711228"/>
                  <a:gd name="connsiteY7294" fmla="*/ 2049385 h 2378784"/>
                  <a:gd name="connsiteX7295" fmla="*/ 2060561 w 2711228"/>
                  <a:gd name="connsiteY7295" fmla="*/ 2048035 h 2378784"/>
                  <a:gd name="connsiteX7296" fmla="*/ 2061405 w 2711228"/>
                  <a:gd name="connsiteY7296" fmla="*/ 2047529 h 2378784"/>
                  <a:gd name="connsiteX7297" fmla="*/ 2061489 w 2711228"/>
                  <a:gd name="connsiteY7297" fmla="*/ 2047529 h 2378784"/>
                  <a:gd name="connsiteX7298" fmla="*/ 2065035 w 2711228"/>
                  <a:gd name="connsiteY7298" fmla="*/ 2045335 h 2378784"/>
                  <a:gd name="connsiteX7299" fmla="*/ 2067820 w 2711228"/>
                  <a:gd name="connsiteY7299" fmla="*/ 2043732 h 2378784"/>
                  <a:gd name="connsiteX7300" fmla="*/ 2068158 w 2711228"/>
                  <a:gd name="connsiteY7300" fmla="*/ 2043394 h 2378784"/>
                  <a:gd name="connsiteX7301" fmla="*/ 2072294 w 2711228"/>
                  <a:gd name="connsiteY7301" fmla="*/ 2041200 h 2378784"/>
                  <a:gd name="connsiteX7302" fmla="*/ 2074573 w 2711228"/>
                  <a:gd name="connsiteY7302" fmla="*/ 2039935 h 2378784"/>
                  <a:gd name="connsiteX7303" fmla="*/ 2075924 w 2711228"/>
                  <a:gd name="connsiteY7303" fmla="*/ 2039007 h 2378784"/>
                  <a:gd name="connsiteX7304" fmla="*/ 2076515 w 2711228"/>
                  <a:gd name="connsiteY7304" fmla="*/ 2038754 h 2378784"/>
                  <a:gd name="connsiteX7305" fmla="*/ 2076684 w 2711228"/>
                  <a:gd name="connsiteY7305" fmla="*/ 2038585 h 2378784"/>
                  <a:gd name="connsiteX7306" fmla="*/ 2080060 w 2711228"/>
                  <a:gd name="connsiteY7306" fmla="*/ 2036982 h 2378784"/>
                  <a:gd name="connsiteX7307" fmla="*/ 2081749 w 2711228"/>
                  <a:gd name="connsiteY7307" fmla="*/ 2036138 h 2378784"/>
                  <a:gd name="connsiteX7308" fmla="*/ 2083437 w 2711228"/>
                  <a:gd name="connsiteY7308" fmla="*/ 2036138 h 2378784"/>
                  <a:gd name="connsiteX7309" fmla="*/ 2085125 w 2711228"/>
                  <a:gd name="connsiteY7309" fmla="*/ 2035379 h 2378784"/>
                  <a:gd name="connsiteX7310" fmla="*/ 2085969 w 2711228"/>
                  <a:gd name="connsiteY7310" fmla="*/ 2035379 h 2378784"/>
                  <a:gd name="connsiteX7311" fmla="*/ 2087658 w 2711228"/>
                  <a:gd name="connsiteY7311" fmla="*/ 2034619 h 2378784"/>
                  <a:gd name="connsiteX7312" fmla="*/ 2089346 w 2711228"/>
                  <a:gd name="connsiteY7312" fmla="*/ 2034619 h 2378784"/>
                  <a:gd name="connsiteX7313" fmla="*/ 2090190 w 2711228"/>
                  <a:gd name="connsiteY7313" fmla="*/ 2033860 h 2378784"/>
                  <a:gd name="connsiteX7314" fmla="*/ 2093567 w 2711228"/>
                  <a:gd name="connsiteY7314" fmla="*/ 2033100 h 2378784"/>
                  <a:gd name="connsiteX7315" fmla="*/ 2094748 w 2711228"/>
                  <a:gd name="connsiteY7315" fmla="*/ 2033100 h 2378784"/>
                  <a:gd name="connsiteX7316" fmla="*/ 2095424 w 2711228"/>
                  <a:gd name="connsiteY7316" fmla="*/ 2032932 h 2378784"/>
                  <a:gd name="connsiteX7317" fmla="*/ 2096015 w 2711228"/>
                  <a:gd name="connsiteY7317" fmla="*/ 2032341 h 2378784"/>
                  <a:gd name="connsiteX7318" fmla="*/ 2096859 w 2711228"/>
                  <a:gd name="connsiteY7318" fmla="*/ 2032341 h 2378784"/>
                  <a:gd name="connsiteX7319" fmla="*/ 2098378 w 2711228"/>
                  <a:gd name="connsiteY7319" fmla="*/ 2032088 h 2378784"/>
                  <a:gd name="connsiteX7320" fmla="*/ 2101502 w 2711228"/>
                  <a:gd name="connsiteY7320" fmla="*/ 2031160 h 2378784"/>
                  <a:gd name="connsiteX7321" fmla="*/ 2101924 w 2711228"/>
                  <a:gd name="connsiteY7321" fmla="*/ 2030738 h 2378784"/>
                  <a:gd name="connsiteX7322" fmla="*/ 2102768 w 2711228"/>
                  <a:gd name="connsiteY7322" fmla="*/ 2030738 h 2378784"/>
                  <a:gd name="connsiteX7323" fmla="*/ 2104034 w 2711228"/>
                  <a:gd name="connsiteY7323" fmla="*/ 2030316 h 2378784"/>
                  <a:gd name="connsiteX7324" fmla="*/ 2104372 w 2711228"/>
                  <a:gd name="connsiteY7324" fmla="*/ 2029979 h 2378784"/>
                  <a:gd name="connsiteX7325" fmla="*/ 2106567 w 2711228"/>
                  <a:gd name="connsiteY7325" fmla="*/ 2029472 h 2378784"/>
                  <a:gd name="connsiteX7326" fmla="*/ 2108930 w 2711228"/>
                  <a:gd name="connsiteY7326" fmla="*/ 2028629 h 2378784"/>
                  <a:gd name="connsiteX7327" fmla="*/ 2109437 w 2711228"/>
                  <a:gd name="connsiteY7327" fmla="*/ 2028376 h 2378784"/>
                  <a:gd name="connsiteX7328" fmla="*/ 2110281 w 2711228"/>
                  <a:gd name="connsiteY7328" fmla="*/ 2027532 h 2378784"/>
                  <a:gd name="connsiteX7329" fmla="*/ 2111885 w 2711228"/>
                  <a:gd name="connsiteY7329" fmla="*/ 2027532 h 2378784"/>
                  <a:gd name="connsiteX7330" fmla="*/ 2118891 w 2711228"/>
                  <a:gd name="connsiteY7330" fmla="*/ 2025085 h 2378784"/>
                  <a:gd name="connsiteX7331" fmla="*/ 2120411 w 2711228"/>
                  <a:gd name="connsiteY7331" fmla="*/ 2024325 h 2378784"/>
                  <a:gd name="connsiteX7332" fmla="*/ 2122099 w 2711228"/>
                  <a:gd name="connsiteY7332" fmla="*/ 2023482 h 2378784"/>
                  <a:gd name="connsiteX7333" fmla="*/ 2123196 w 2711228"/>
                  <a:gd name="connsiteY7333" fmla="*/ 2023482 h 2378784"/>
                  <a:gd name="connsiteX7334" fmla="*/ 2123703 w 2711228"/>
                  <a:gd name="connsiteY7334" fmla="*/ 2023313 h 2378784"/>
                  <a:gd name="connsiteX7335" fmla="*/ 2124125 w 2711228"/>
                  <a:gd name="connsiteY7335" fmla="*/ 2023144 h 2378784"/>
                  <a:gd name="connsiteX7336" fmla="*/ 2124631 w 2711228"/>
                  <a:gd name="connsiteY7336" fmla="*/ 2022638 h 2378784"/>
                  <a:gd name="connsiteX7337" fmla="*/ 2125475 w 2711228"/>
                  <a:gd name="connsiteY7337" fmla="*/ 2022638 h 2378784"/>
                  <a:gd name="connsiteX7338" fmla="*/ 2126657 w 2711228"/>
                  <a:gd name="connsiteY7338" fmla="*/ 2022216 h 2378784"/>
                  <a:gd name="connsiteX7339" fmla="*/ 2126995 w 2711228"/>
                  <a:gd name="connsiteY7339" fmla="*/ 2022216 h 2378784"/>
                  <a:gd name="connsiteX7340" fmla="*/ 2127248 w 2711228"/>
                  <a:gd name="connsiteY7340" fmla="*/ 2021879 h 2378784"/>
                  <a:gd name="connsiteX7341" fmla="*/ 2128937 w 2711228"/>
                  <a:gd name="connsiteY7341" fmla="*/ 2021035 h 2378784"/>
                  <a:gd name="connsiteX7342" fmla="*/ 2129780 w 2711228"/>
                  <a:gd name="connsiteY7342" fmla="*/ 2021035 h 2378784"/>
                  <a:gd name="connsiteX7343" fmla="*/ 2130625 w 2711228"/>
                  <a:gd name="connsiteY7343" fmla="*/ 2020191 h 2378784"/>
                  <a:gd name="connsiteX7344" fmla="*/ 2131469 w 2711228"/>
                  <a:gd name="connsiteY7344" fmla="*/ 2020191 h 2378784"/>
                  <a:gd name="connsiteX7345" fmla="*/ 2132313 w 2711228"/>
                  <a:gd name="connsiteY7345" fmla="*/ 2021035 h 2378784"/>
                  <a:gd name="connsiteX7346" fmla="*/ 2134761 w 2711228"/>
                  <a:gd name="connsiteY7346" fmla="*/ 2022722 h 2378784"/>
                  <a:gd name="connsiteX7347" fmla="*/ 2139826 w 2711228"/>
                  <a:gd name="connsiteY7347" fmla="*/ 2021963 h 2378784"/>
                  <a:gd name="connsiteX7348" fmla="*/ 2142443 w 2711228"/>
                  <a:gd name="connsiteY7348" fmla="*/ 2021963 h 2378784"/>
                  <a:gd name="connsiteX7349" fmla="*/ 2146663 w 2711228"/>
                  <a:gd name="connsiteY7349" fmla="*/ 2015466 h 2378784"/>
                  <a:gd name="connsiteX7350" fmla="*/ 2147508 w 2711228"/>
                  <a:gd name="connsiteY7350" fmla="*/ 2015129 h 2378784"/>
                  <a:gd name="connsiteX7351" fmla="*/ 2147508 w 2711228"/>
                  <a:gd name="connsiteY7351" fmla="*/ 2014538 h 2378784"/>
                  <a:gd name="connsiteX7352" fmla="*/ 2151644 w 2711228"/>
                  <a:gd name="connsiteY7352" fmla="*/ 2013441 h 2378784"/>
                  <a:gd name="connsiteX7353" fmla="*/ 2156540 w 2711228"/>
                  <a:gd name="connsiteY7353" fmla="*/ 2011501 h 2378784"/>
                  <a:gd name="connsiteX7354" fmla="*/ 2156878 w 2711228"/>
                  <a:gd name="connsiteY7354" fmla="*/ 2011501 h 2378784"/>
                  <a:gd name="connsiteX7355" fmla="*/ 2157638 w 2711228"/>
                  <a:gd name="connsiteY7355" fmla="*/ 2011079 h 2378784"/>
                  <a:gd name="connsiteX7356" fmla="*/ 2157638 w 2711228"/>
                  <a:gd name="connsiteY7356" fmla="*/ 2010573 h 2378784"/>
                  <a:gd name="connsiteX7357" fmla="*/ 2160170 w 2711228"/>
                  <a:gd name="connsiteY7357" fmla="*/ 2009813 h 2378784"/>
                  <a:gd name="connsiteX7358" fmla="*/ 2161098 w 2711228"/>
                  <a:gd name="connsiteY7358" fmla="*/ 2009813 h 2378784"/>
                  <a:gd name="connsiteX7359" fmla="*/ 2161858 w 2711228"/>
                  <a:gd name="connsiteY7359" fmla="*/ 2009391 h 2378784"/>
                  <a:gd name="connsiteX7360" fmla="*/ 2161858 w 2711228"/>
                  <a:gd name="connsiteY7360" fmla="*/ 2009054 h 2378784"/>
                  <a:gd name="connsiteX7361" fmla="*/ 2162787 w 2711228"/>
                  <a:gd name="connsiteY7361" fmla="*/ 2009054 h 2378784"/>
                  <a:gd name="connsiteX7362" fmla="*/ 2163546 w 2711228"/>
                  <a:gd name="connsiteY7362" fmla="*/ 2008210 h 2378784"/>
                  <a:gd name="connsiteX7363" fmla="*/ 2164306 w 2711228"/>
                  <a:gd name="connsiteY7363" fmla="*/ 2008210 h 2378784"/>
                  <a:gd name="connsiteX7364" fmla="*/ 2165235 w 2711228"/>
                  <a:gd name="connsiteY7364" fmla="*/ 2007788 h 2378784"/>
                  <a:gd name="connsiteX7365" fmla="*/ 2165235 w 2711228"/>
                  <a:gd name="connsiteY7365" fmla="*/ 2007366 h 2378784"/>
                  <a:gd name="connsiteX7366" fmla="*/ 2166163 w 2711228"/>
                  <a:gd name="connsiteY7366" fmla="*/ 2007366 h 2378784"/>
                  <a:gd name="connsiteX7367" fmla="*/ 2166923 w 2711228"/>
                  <a:gd name="connsiteY7367" fmla="*/ 2006522 h 2378784"/>
                  <a:gd name="connsiteX7368" fmla="*/ 2167599 w 2711228"/>
                  <a:gd name="connsiteY7368" fmla="*/ 2006522 h 2378784"/>
                  <a:gd name="connsiteX7369" fmla="*/ 2169540 w 2711228"/>
                  <a:gd name="connsiteY7369" fmla="*/ 2005510 h 2378784"/>
                  <a:gd name="connsiteX7370" fmla="*/ 2172748 w 2711228"/>
                  <a:gd name="connsiteY7370" fmla="*/ 2003907 h 2378784"/>
                  <a:gd name="connsiteX7371" fmla="*/ 2173676 w 2711228"/>
                  <a:gd name="connsiteY7371" fmla="*/ 2003485 h 2378784"/>
                  <a:gd name="connsiteX7372" fmla="*/ 2173676 w 2711228"/>
                  <a:gd name="connsiteY7372" fmla="*/ 2003232 h 2378784"/>
                  <a:gd name="connsiteX7373" fmla="*/ 2175196 w 2711228"/>
                  <a:gd name="connsiteY7373" fmla="*/ 2002725 h 2378784"/>
                  <a:gd name="connsiteX7374" fmla="*/ 2178066 w 2711228"/>
                  <a:gd name="connsiteY7374" fmla="*/ 2001375 h 2378784"/>
                  <a:gd name="connsiteX7375" fmla="*/ 2178319 w 2711228"/>
                  <a:gd name="connsiteY7375" fmla="*/ 2001207 h 2378784"/>
                  <a:gd name="connsiteX7376" fmla="*/ 2178825 w 2711228"/>
                  <a:gd name="connsiteY7376" fmla="*/ 2000785 h 2378784"/>
                  <a:gd name="connsiteX7377" fmla="*/ 2179079 w 2711228"/>
                  <a:gd name="connsiteY7377" fmla="*/ 2000785 h 2378784"/>
                  <a:gd name="connsiteX7378" fmla="*/ 2182962 w 2711228"/>
                  <a:gd name="connsiteY7378" fmla="*/ 1998338 h 2378784"/>
                  <a:gd name="connsiteX7379" fmla="*/ 2183806 w 2711228"/>
                  <a:gd name="connsiteY7379" fmla="*/ 1997494 h 2378784"/>
                  <a:gd name="connsiteX7380" fmla="*/ 2185494 w 2711228"/>
                  <a:gd name="connsiteY7380" fmla="*/ 1996650 h 2378784"/>
                  <a:gd name="connsiteX7381" fmla="*/ 2185747 w 2711228"/>
                  <a:gd name="connsiteY7381" fmla="*/ 1996650 h 2378784"/>
                  <a:gd name="connsiteX7382" fmla="*/ 2186338 w 2711228"/>
                  <a:gd name="connsiteY7382" fmla="*/ 1996060 h 2378784"/>
                  <a:gd name="connsiteX7383" fmla="*/ 2186338 w 2711228"/>
                  <a:gd name="connsiteY7383" fmla="*/ 1995807 h 2378784"/>
                  <a:gd name="connsiteX7384" fmla="*/ 2186592 w 2711228"/>
                  <a:gd name="connsiteY7384" fmla="*/ 1995807 h 2378784"/>
                  <a:gd name="connsiteX7385" fmla="*/ 2186929 w 2711228"/>
                  <a:gd name="connsiteY7385" fmla="*/ 1995554 h 2378784"/>
                  <a:gd name="connsiteX7386" fmla="*/ 2187183 w 2711228"/>
                  <a:gd name="connsiteY7386" fmla="*/ 1995554 h 2378784"/>
                  <a:gd name="connsiteX7387" fmla="*/ 2187183 w 2711228"/>
                  <a:gd name="connsiteY7387" fmla="*/ 1995047 h 2378784"/>
                  <a:gd name="connsiteX7388" fmla="*/ 2187942 w 2711228"/>
                  <a:gd name="connsiteY7388" fmla="*/ 1995047 h 2378784"/>
                  <a:gd name="connsiteX7389" fmla="*/ 2188871 w 2711228"/>
                  <a:gd name="connsiteY7389" fmla="*/ 1994541 h 2378784"/>
                  <a:gd name="connsiteX7390" fmla="*/ 2188871 w 2711228"/>
                  <a:gd name="connsiteY7390" fmla="*/ 1994288 h 2378784"/>
                  <a:gd name="connsiteX7391" fmla="*/ 2189968 w 2711228"/>
                  <a:gd name="connsiteY7391" fmla="*/ 1993951 h 2378784"/>
                  <a:gd name="connsiteX7392" fmla="*/ 2192247 w 2711228"/>
                  <a:gd name="connsiteY7392" fmla="*/ 1992685 h 2378784"/>
                  <a:gd name="connsiteX7393" fmla="*/ 2193091 w 2711228"/>
                  <a:gd name="connsiteY7393" fmla="*/ 1991841 h 2378784"/>
                  <a:gd name="connsiteX7394" fmla="*/ 2194864 w 2711228"/>
                  <a:gd name="connsiteY7394" fmla="*/ 1991251 h 2378784"/>
                  <a:gd name="connsiteX7395" fmla="*/ 2194864 w 2711228"/>
                  <a:gd name="connsiteY7395" fmla="*/ 1991251 h 2378784"/>
                  <a:gd name="connsiteX7396" fmla="*/ 2195624 w 2711228"/>
                  <a:gd name="connsiteY7396" fmla="*/ 1990997 h 2378784"/>
                  <a:gd name="connsiteX7397" fmla="*/ 2198916 w 2711228"/>
                  <a:gd name="connsiteY7397" fmla="*/ 1990154 h 2378784"/>
                  <a:gd name="connsiteX7398" fmla="*/ 2200858 w 2711228"/>
                  <a:gd name="connsiteY7398" fmla="*/ 1989563 h 2378784"/>
                  <a:gd name="connsiteX7399" fmla="*/ 2202039 w 2711228"/>
                  <a:gd name="connsiteY7399" fmla="*/ 1989226 h 2378784"/>
                  <a:gd name="connsiteX7400" fmla="*/ 2207357 w 2711228"/>
                  <a:gd name="connsiteY7400" fmla="*/ 1987032 h 2378784"/>
                  <a:gd name="connsiteX7401" fmla="*/ 2208202 w 2711228"/>
                  <a:gd name="connsiteY7401" fmla="*/ 1987032 h 2378784"/>
                  <a:gd name="connsiteX7402" fmla="*/ 2208202 w 2711228"/>
                  <a:gd name="connsiteY7402" fmla="*/ 1990407 h 2378784"/>
                  <a:gd name="connsiteX7403" fmla="*/ 2209806 w 2711228"/>
                  <a:gd name="connsiteY7403" fmla="*/ 1990407 h 2378784"/>
                  <a:gd name="connsiteX7404" fmla="*/ 2210650 w 2711228"/>
                  <a:gd name="connsiteY7404" fmla="*/ 1991251 h 2378784"/>
                  <a:gd name="connsiteX7405" fmla="*/ 2212338 w 2711228"/>
                  <a:gd name="connsiteY7405" fmla="*/ 1991251 h 2378784"/>
                  <a:gd name="connsiteX7406" fmla="*/ 2213182 w 2711228"/>
                  <a:gd name="connsiteY7406" fmla="*/ 1992094 h 2378784"/>
                  <a:gd name="connsiteX7407" fmla="*/ 2215714 w 2711228"/>
                  <a:gd name="connsiteY7407" fmla="*/ 1992094 h 2378784"/>
                  <a:gd name="connsiteX7408" fmla="*/ 2215714 w 2711228"/>
                  <a:gd name="connsiteY7408" fmla="*/ 1992938 h 2378784"/>
                  <a:gd name="connsiteX7409" fmla="*/ 2218754 w 2711228"/>
                  <a:gd name="connsiteY7409" fmla="*/ 1992938 h 2378784"/>
                  <a:gd name="connsiteX7410" fmla="*/ 2221455 w 2711228"/>
                  <a:gd name="connsiteY7410" fmla="*/ 1990913 h 2378784"/>
                  <a:gd name="connsiteX7411" fmla="*/ 2221455 w 2711228"/>
                  <a:gd name="connsiteY7411" fmla="*/ 1991419 h 2378784"/>
                  <a:gd name="connsiteX7412" fmla="*/ 2221624 w 2711228"/>
                  <a:gd name="connsiteY7412" fmla="*/ 1991419 h 2378784"/>
                  <a:gd name="connsiteX7413" fmla="*/ 2222468 w 2711228"/>
                  <a:gd name="connsiteY7413" fmla="*/ 1990491 h 2378784"/>
                  <a:gd name="connsiteX7414" fmla="*/ 2223312 w 2711228"/>
                  <a:gd name="connsiteY7414" fmla="*/ 1991335 h 2378784"/>
                  <a:gd name="connsiteX7415" fmla="*/ 2223312 w 2711228"/>
                  <a:gd name="connsiteY7415" fmla="*/ 1993022 h 2378784"/>
                  <a:gd name="connsiteX7416" fmla="*/ 2224072 w 2711228"/>
                  <a:gd name="connsiteY7416" fmla="*/ 1995554 h 2378784"/>
                  <a:gd name="connsiteX7417" fmla="*/ 2224831 w 2711228"/>
                  <a:gd name="connsiteY7417" fmla="*/ 1998929 h 2378784"/>
                  <a:gd name="connsiteX7418" fmla="*/ 2224831 w 2711228"/>
                  <a:gd name="connsiteY7418" fmla="*/ 2000616 h 2378784"/>
                  <a:gd name="connsiteX7419" fmla="*/ 2225591 w 2711228"/>
                  <a:gd name="connsiteY7419" fmla="*/ 2003147 h 2378784"/>
                  <a:gd name="connsiteX7420" fmla="*/ 2227280 w 2711228"/>
                  <a:gd name="connsiteY7420" fmla="*/ 2003991 h 2378784"/>
                  <a:gd name="connsiteX7421" fmla="*/ 2228124 w 2711228"/>
                  <a:gd name="connsiteY7421" fmla="*/ 2004835 h 2378784"/>
                  <a:gd name="connsiteX7422" fmla="*/ 2228461 w 2711228"/>
                  <a:gd name="connsiteY7422" fmla="*/ 2004835 h 2378784"/>
                  <a:gd name="connsiteX7423" fmla="*/ 2229052 w 2711228"/>
                  <a:gd name="connsiteY7423" fmla="*/ 2004498 h 2378784"/>
                  <a:gd name="connsiteX7424" fmla="*/ 2229390 w 2711228"/>
                  <a:gd name="connsiteY7424" fmla="*/ 2004160 h 2378784"/>
                  <a:gd name="connsiteX7425" fmla="*/ 2229897 w 2711228"/>
                  <a:gd name="connsiteY7425" fmla="*/ 2004160 h 2378784"/>
                  <a:gd name="connsiteX7426" fmla="*/ 2230234 w 2711228"/>
                  <a:gd name="connsiteY7426" fmla="*/ 2003991 h 2378784"/>
                  <a:gd name="connsiteX7427" fmla="*/ 2230740 w 2711228"/>
                  <a:gd name="connsiteY7427" fmla="*/ 2003991 h 2378784"/>
                  <a:gd name="connsiteX7428" fmla="*/ 2230740 w 2711228"/>
                  <a:gd name="connsiteY7428" fmla="*/ 2003232 h 2378784"/>
                  <a:gd name="connsiteX7429" fmla="*/ 2233273 w 2711228"/>
                  <a:gd name="connsiteY7429" fmla="*/ 2003232 h 2378784"/>
                  <a:gd name="connsiteX7430" fmla="*/ 2233273 w 2711228"/>
                  <a:gd name="connsiteY7430" fmla="*/ 2008294 h 2378784"/>
                  <a:gd name="connsiteX7431" fmla="*/ 2233104 w 2711228"/>
                  <a:gd name="connsiteY7431" fmla="*/ 2010826 h 2378784"/>
                  <a:gd name="connsiteX7432" fmla="*/ 2233948 w 2711228"/>
                  <a:gd name="connsiteY7432" fmla="*/ 2011669 h 2378784"/>
                  <a:gd name="connsiteX7433" fmla="*/ 2235552 w 2711228"/>
                  <a:gd name="connsiteY7433" fmla="*/ 2013357 h 2378784"/>
                  <a:gd name="connsiteX7434" fmla="*/ 2238000 w 2711228"/>
                  <a:gd name="connsiteY7434" fmla="*/ 2015888 h 2378784"/>
                  <a:gd name="connsiteX7435" fmla="*/ 2238844 w 2711228"/>
                  <a:gd name="connsiteY7435" fmla="*/ 2015888 h 2378784"/>
                  <a:gd name="connsiteX7436" fmla="*/ 2239688 w 2711228"/>
                  <a:gd name="connsiteY7436" fmla="*/ 2016732 h 2378784"/>
                  <a:gd name="connsiteX7437" fmla="*/ 2240532 w 2711228"/>
                  <a:gd name="connsiteY7437" fmla="*/ 2017576 h 2378784"/>
                  <a:gd name="connsiteX7438" fmla="*/ 2241377 w 2711228"/>
                  <a:gd name="connsiteY7438" fmla="*/ 2017576 h 2378784"/>
                  <a:gd name="connsiteX7439" fmla="*/ 2242221 w 2711228"/>
                  <a:gd name="connsiteY7439" fmla="*/ 2019263 h 2378784"/>
                  <a:gd name="connsiteX7440" fmla="*/ 2243909 w 2711228"/>
                  <a:gd name="connsiteY7440" fmla="*/ 2020107 h 2378784"/>
                  <a:gd name="connsiteX7441" fmla="*/ 2245513 w 2711228"/>
                  <a:gd name="connsiteY7441" fmla="*/ 2021794 h 2378784"/>
                  <a:gd name="connsiteX7442" fmla="*/ 2246357 w 2711228"/>
                  <a:gd name="connsiteY7442" fmla="*/ 2022638 h 2378784"/>
                  <a:gd name="connsiteX7443" fmla="*/ 2247201 w 2711228"/>
                  <a:gd name="connsiteY7443" fmla="*/ 2022638 h 2378784"/>
                  <a:gd name="connsiteX7444" fmla="*/ 2247201 w 2711228"/>
                  <a:gd name="connsiteY7444" fmla="*/ 2023482 h 2378784"/>
                  <a:gd name="connsiteX7445" fmla="*/ 2248045 w 2711228"/>
                  <a:gd name="connsiteY7445" fmla="*/ 2023482 h 2378784"/>
                  <a:gd name="connsiteX7446" fmla="*/ 2248045 w 2711228"/>
                  <a:gd name="connsiteY7446" fmla="*/ 2024325 h 2378784"/>
                  <a:gd name="connsiteX7447" fmla="*/ 2248890 w 2711228"/>
                  <a:gd name="connsiteY7447" fmla="*/ 2024325 h 2378784"/>
                  <a:gd name="connsiteX7448" fmla="*/ 2248890 w 2711228"/>
                  <a:gd name="connsiteY7448" fmla="*/ 2025169 h 2378784"/>
                  <a:gd name="connsiteX7449" fmla="*/ 2249734 w 2711228"/>
                  <a:gd name="connsiteY7449" fmla="*/ 2025169 h 2378784"/>
                  <a:gd name="connsiteX7450" fmla="*/ 2250578 w 2711228"/>
                  <a:gd name="connsiteY7450" fmla="*/ 2026013 h 2378784"/>
                  <a:gd name="connsiteX7451" fmla="*/ 2251422 w 2711228"/>
                  <a:gd name="connsiteY7451" fmla="*/ 2026857 h 2378784"/>
                  <a:gd name="connsiteX7452" fmla="*/ 2253026 w 2711228"/>
                  <a:gd name="connsiteY7452" fmla="*/ 2028544 h 2378784"/>
                  <a:gd name="connsiteX7453" fmla="*/ 2254714 w 2711228"/>
                  <a:gd name="connsiteY7453" fmla="*/ 2029388 h 2378784"/>
                  <a:gd name="connsiteX7454" fmla="*/ 2255558 w 2711228"/>
                  <a:gd name="connsiteY7454" fmla="*/ 2030232 h 2378784"/>
                  <a:gd name="connsiteX7455" fmla="*/ 2256402 w 2711228"/>
                  <a:gd name="connsiteY7455" fmla="*/ 2031076 h 2378784"/>
                  <a:gd name="connsiteX7456" fmla="*/ 2256402 w 2711228"/>
                  <a:gd name="connsiteY7456" fmla="*/ 2031919 h 2378784"/>
                  <a:gd name="connsiteX7457" fmla="*/ 2257669 w 2711228"/>
                  <a:gd name="connsiteY7457" fmla="*/ 2031919 h 2378784"/>
                  <a:gd name="connsiteX7458" fmla="*/ 2259442 w 2711228"/>
                  <a:gd name="connsiteY7458" fmla="*/ 2031244 h 2378784"/>
                  <a:gd name="connsiteX7459" fmla="*/ 2260201 w 2711228"/>
                  <a:gd name="connsiteY7459" fmla="*/ 2030907 h 2378784"/>
                  <a:gd name="connsiteX7460" fmla="*/ 2261468 w 2711228"/>
                  <a:gd name="connsiteY7460" fmla="*/ 2030316 h 2378784"/>
                  <a:gd name="connsiteX7461" fmla="*/ 2263156 w 2711228"/>
                  <a:gd name="connsiteY7461" fmla="*/ 2029472 h 2378784"/>
                  <a:gd name="connsiteX7462" fmla="*/ 2263662 w 2711228"/>
                  <a:gd name="connsiteY7462" fmla="*/ 2029472 h 2378784"/>
                  <a:gd name="connsiteX7463" fmla="*/ 2264422 w 2711228"/>
                  <a:gd name="connsiteY7463" fmla="*/ 2029219 h 2378784"/>
                  <a:gd name="connsiteX7464" fmla="*/ 2264759 w 2711228"/>
                  <a:gd name="connsiteY7464" fmla="*/ 2029050 h 2378784"/>
                  <a:gd name="connsiteX7465" fmla="*/ 2264759 w 2711228"/>
                  <a:gd name="connsiteY7465" fmla="*/ 2028713 h 2378784"/>
                  <a:gd name="connsiteX7466" fmla="*/ 2266954 w 2711228"/>
                  <a:gd name="connsiteY7466" fmla="*/ 2028207 h 2378784"/>
                  <a:gd name="connsiteX7467" fmla="*/ 2268558 w 2711228"/>
                  <a:gd name="connsiteY7467" fmla="*/ 2027616 h 2378784"/>
                  <a:gd name="connsiteX7468" fmla="*/ 2269909 w 2711228"/>
                  <a:gd name="connsiteY7468" fmla="*/ 2027025 h 2378784"/>
                  <a:gd name="connsiteX7469" fmla="*/ 2272610 w 2711228"/>
                  <a:gd name="connsiteY7469" fmla="*/ 2021373 h 2378784"/>
                  <a:gd name="connsiteX7470" fmla="*/ 2273454 w 2711228"/>
                  <a:gd name="connsiteY7470" fmla="*/ 2019600 h 2378784"/>
                  <a:gd name="connsiteX7471" fmla="*/ 2275902 w 2711228"/>
                  <a:gd name="connsiteY7471" fmla="*/ 2014622 h 2378784"/>
                  <a:gd name="connsiteX7472" fmla="*/ 2276409 w 2711228"/>
                  <a:gd name="connsiteY7472" fmla="*/ 2014622 h 2378784"/>
                  <a:gd name="connsiteX7473" fmla="*/ 2276747 w 2711228"/>
                  <a:gd name="connsiteY7473" fmla="*/ 2013863 h 2378784"/>
                  <a:gd name="connsiteX7474" fmla="*/ 2278350 w 2711228"/>
                  <a:gd name="connsiteY7474" fmla="*/ 2013863 h 2378784"/>
                  <a:gd name="connsiteX7475" fmla="*/ 2278772 w 2711228"/>
                  <a:gd name="connsiteY7475" fmla="*/ 2013694 h 2378784"/>
                  <a:gd name="connsiteX7476" fmla="*/ 2278941 w 2711228"/>
                  <a:gd name="connsiteY7476" fmla="*/ 2013694 h 2378784"/>
                  <a:gd name="connsiteX7477" fmla="*/ 2280123 w 2711228"/>
                  <a:gd name="connsiteY7477" fmla="*/ 2013104 h 2378784"/>
                  <a:gd name="connsiteX7478" fmla="*/ 2280967 w 2711228"/>
                  <a:gd name="connsiteY7478" fmla="*/ 2013104 h 2378784"/>
                  <a:gd name="connsiteX7479" fmla="*/ 2282656 w 2711228"/>
                  <a:gd name="connsiteY7479" fmla="*/ 2012344 h 2378784"/>
                  <a:gd name="connsiteX7480" fmla="*/ 2287045 w 2711228"/>
                  <a:gd name="connsiteY7480" fmla="*/ 2012344 h 2378784"/>
                  <a:gd name="connsiteX7481" fmla="*/ 2287720 w 2711228"/>
                  <a:gd name="connsiteY7481" fmla="*/ 2011585 h 2378784"/>
                  <a:gd name="connsiteX7482" fmla="*/ 2289409 w 2711228"/>
                  <a:gd name="connsiteY7482" fmla="*/ 2010741 h 2378784"/>
                  <a:gd name="connsiteX7483" fmla="*/ 2290084 w 2711228"/>
                  <a:gd name="connsiteY7483" fmla="*/ 2010741 h 2378784"/>
                  <a:gd name="connsiteX7484" fmla="*/ 2290422 w 2711228"/>
                  <a:gd name="connsiteY7484" fmla="*/ 2010573 h 2378784"/>
                  <a:gd name="connsiteX7485" fmla="*/ 2291097 w 2711228"/>
                  <a:gd name="connsiteY7485" fmla="*/ 2009897 h 2378784"/>
                  <a:gd name="connsiteX7486" fmla="*/ 2291941 w 2711228"/>
                  <a:gd name="connsiteY7486" fmla="*/ 2009897 h 2378784"/>
                  <a:gd name="connsiteX7487" fmla="*/ 2292785 w 2711228"/>
                  <a:gd name="connsiteY7487" fmla="*/ 2009054 h 2378784"/>
                  <a:gd name="connsiteX7488" fmla="*/ 2294136 w 2711228"/>
                  <a:gd name="connsiteY7488" fmla="*/ 2009054 h 2378784"/>
                  <a:gd name="connsiteX7489" fmla="*/ 2294473 w 2711228"/>
                  <a:gd name="connsiteY7489" fmla="*/ 2008210 h 2378784"/>
                  <a:gd name="connsiteX7490" fmla="*/ 2294895 w 2711228"/>
                  <a:gd name="connsiteY7490" fmla="*/ 2007704 h 2378784"/>
                  <a:gd name="connsiteX7491" fmla="*/ 2295318 w 2711228"/>
                  <a:gd name="connsiteY7491" fmla="*/ 2006354 h 2378784"/>
                  <a:gd name="connsiteX7492" fmla="*/ 2296162 w 2711228"/>
                  <a:gd name="connsiteY7492" fmla="*/ 2005932 h 2378784"/>
                  <a:gd name="connsiteX7493" fmla="*/ 2297175 w 2711228"/>
                  <a:gd name="connsiteY7493" fmla="*/ 2004666 h 2378784"/>
                  <a:gd name="connsiteX7494" fmla="*/ 2298441 w 2711228"/>
                  <a:gd name="connsiteY7494" fmla="*/ 2003232 h 2378784"/>
                  <a:gd name="connsiteX7495" fmla="*/ 2298103 w 2711228"/>
                  <a:gd name="connsiteY7495" fmla="*/ 2002219 h 2378784"/>
                  <a:gd name="connsiteX7496" fmla="*/ 2298103 w 2711228"/>
                  <a:gd name="connsiteY7496" fmla="*/ 1997832 h 2378784"/>
                  <a:gd name="connsiteX7497" fmla="*/ 2298779 w 2711228"/>
                  <a:gd name="connsiteY7497" fmla="*/ 1996735 h 2378784"/>
                  <a:gd name="connsiteX7498" fmla="*/ 2300805 w 2711228"/>
                  <a:gd name="connsiteY7498" fmla="*/ 1995469 h 2378784"/>
                  <a:gd name="connsiteX7499" fmla="*/ 2301143 w 2711228"/>
                  <a:gd name="connsiteY7499" fmla="*/ 1995469 h 2378784"/>
                  <a:gd name="connsiteX7500" fmla="*/ 2301649 w 2711228"/>
                  <a:gd name="connsiteY7500" fmla="*/ 1994963 h 2378784"/>
                  <a:gd name="connsiteX7501" fmla="*/ 2304434 w 2711228"/>
                  <a:gd name="connsiteY7501" fmla="*/ 1994963 h 2378784"/>
                  <a:gd name="connsiteX7502" fmla="*/ 2305870 w 2711228"/>
                  <a:gd name="connsiteY7502" fmla="*/ 1994204 h 2378784"/>
                  <a:gd name="connsiteX7503" fmla="*/ 2307642 w 2711228"/>
                  <a:gd name="connsiteY7503" fmla="*/ 1994204 h 2378784"/>
                  <a:gd name="connsiteX7504" fmla="*/ 2308402 w 2711228"/>
                  <a:gd name="connsiteY7504" fmla="*/ 1993444 h 2378784"/>
                  <a:gd name="connsiteX7505" fmla="*/ 2308993 w 2711228"/>
                  <a:gd name="connsiteY7505" fmla="*/ 1993444 h 2378784"/>
                  <a:gd name="connsiteX7506" fmla="*/ 2310428 w 2711228"/>
                  <a:gd name="connsiteY7506" fmla="*/ 1991925 h 2378784"/>
                  <a:gd name="connsiteX7507" fmla="*/ 2313720 w 2711228"/>
                  <a:gd name="connsiteY7507" fmla="*/ 1990491 h 2378784"/>
                  <a:gd name="connsiteX7508" fmla="*/ 2313889 w 2711228"/>
                  <a:gd name="connsiteY7508" fmla="*/ 1990491 h 2378784"/>
                  <a:gd name="connsiteX7509" fmla="*/ 2314395 w 2711228"/>
                  <a:gd name="connsiteY7509" fmla="*/ 1990154 h 2378784"/>
                  <a:gd name="connsiteX7510" fmla="*/ 2316928 w 2711228"/>
                  <a:gd name="connsiteY7510" fmla="*/ 1990154 h 2378784"/>
                  <a:gd name="connsiteX7511" fmla="*/ 2319460 w 2711228"/>
                  <a:gd name="connsiteY7511" fmla="*/ 1989394 h 2378784"/>
                  <a:gd name="connsiteX7512" fmla="*/ 2319629 w 2711228"/>
                  <a:gd name="connsiteY7512" fmla="*/ 1989394 h 2378784"/>
                  <a:gd name="connsiteX7513" fmla="*/ 2321993 w 2711228"/>
                  <a:gd name="connsiteY7513" fmla="*/ 1986779 h 2378784"/>
                  <a:gd name="connsiteX7514" fmla="*/ 2322415 w 2711228"/>
                  <a:gd name="connsiteY7514" fmla="*/ 1986188 h 2378784"/>
                  <a:gd name="connsiteX7515" fmla="*/ 2323343 w 2711228"/>
                  <a:gd name="connsiteY7515" fmla="*/ 1985176 h 2378784"/>
                  <a:gd name="connsiteX7516" fmla="*/ 2325538 w 2711228"/>
                  <a:gd name="connsiteY7516" fmla="*/ 1982644 h 2378784"/>
                  <a:gd name="connsiteX7517" fmla="*/ 2338369 w 2711228"/>
                  <a:gd name="connsiteY7517" fmla="*/ 1967794 h 2378784"/>
                  <a:gd name="connsiteX7518" fmla="*/ 2338538 w 2711228"/>
                  <a:gd name="connsiteY7518" fmla="*/ 1967625 h 2378784"/>
                  <a:gd name="connsiteX7519" fmla="*/ 2343434 w 2711228"/>
                  <a:gd name="connsiteY7519" fmla="*/ 1961972 h 2378784"/>
                  <a:gd name="connsiteX7520" fmla="*/ 2339551 w 2711228"/>
                  <a:gd name="connsiteY7520" fmla="*/ 1958766 h 2378784"/>
                  <a:gd name="connsiteX7521" fmla="*/ 2341661 w 2711228"/>
                  <a:gd name="connsiteY7521" fmla="*/ 1956825 h 2378784"/>
                  <a:gd name="connsiteX7522" fmla="*/ 2344447 w 2711228"/>
                  <a:gd name="connsiteY7522" fmla="*/ 1954632 h 2378784"/>
                  <a:gd name="connsiteX7523" fmla="*/ 2346895 w 2711228"/>
                  <a:gd name="connsiteY7523" fmla="*/ 1952691 h 2378784"/>
                  <a:gd name="connsiteX7524" fmla="*/ 2349934 w 2711228"/>
                  <a:gd name="connsiteY7524" fmla="*/ 1950076 h 2378784"/>
                  <a:gd name="connsiteX7525" fmla="*/ 2350862 w 2711228"/>
                  <a:gd name="connsiteY7525" fmla="*/ 1947038 h 2378784"/>
                  <a:gd name="connsiteX7526" fmla="*/ 2351538 w 2711228"/>
                  <a:gd name="connsiteY7526" fmla="*/ 1944507 h 2378784"/>
                  <a:gd name="connsiteX7527" fmla="*/ 2351707 w 2711228"/>
                  <a:gd name="connsiteY7527" fmla="*/ 1943832 h 2378784"/>
                  <a:gd name="connsiteX7528" fmla="*/ 2352635 w 2711228"/>
                  <a:gd name="connsiteY7528" fmla="*/ 1940204 h 2378784"/>
                  <a:gd name="connsiteX7529" fmla="*/ 2354155 w 2711228"/>
                  <a:gd name="connsiteY7529" fmla="*/ 1934804 h 2378784"/>
                  <a:gd name="connsiteX7530" fmla="*/ 2353142 w 2711228"/>
                  <a:gd name="connsiteY7530" fmla="*/ 1933116 h 2378784"/>
                  <a:gd name="connsiteX7531" fmla="*/ 2352804 w 2711228"/>
                  <a:gd name="connsiteY7531" fmla="*/ 1932019 h 2378784"/>
                  <a:gd name="connsiteX7532" fmla="*/ 2354070 w 2711228"/>
                  <a:gd name="connsiteY7532" fmla="*/ 1919785 h 2378784"/>
                  <a:gd name="connsiteX7533" fmla="*/ 2355590 w 2711228"/>
                  <a:gd name="connsiteY7533" fmla="*/ 1906116 h 2378784"/>
                  <a:gd name="connsiteX7534" fmla="*/ 2356180 w 2711228"/>
                  <a:gd name="connsiteY7534" fmla="*/ 1900801 h 2378784"/>
                  <a:gd name="connsiteX7535" fmla="*/ 2357025 w 2711228"/>
                  <a:gd name="connsiteY7535" fmla="*/ 1900463 h 2378784"/>
                  <a:gd name="connsiteX7536" fmla="*/ 2357025 w 2711228"/>
                  <a:gd name="connsiteY7536" fmla="*/ 1900294 h 2378784"/>
                  <a:gd name="connsiteX7537" fmla="*/ 2360401 w 2711228"/>
                  <a:gd name="connsiteY7537" fmla="*/ 1898691 h 2378784"/>
                  <a:gd name="connsiteX7538" fmla="*/ 2361246 w 2711228"/>
                  <a:gd name="connsiteY7538" fmla="*/ 1898691 h 2378784"/>
                  <a:gd name="connsiteX7539" fmla="*/ 2365973 w 2711228"/>
                  <a:gd name="connsiteY7539" fmla="*/ 1897257 h 2378784"/>
                  <a:gd name="connsiteX7540" fmla="*/ 2367154 w 2711228"/>
                  <a:gd name="connsiteY7540" fmla="*/ 1896835 h 2378784"/>
                  <a:gd name="connsiteX7541" fmla="*/ 2367999 w 2711228"/>
                  <a:gd name="connsiteY7541" fmla="*/ 1896497 h 2378784"/>
                  <a:gd name="connsiteX7542" fmla="*/ 2372726 w 2711228"/>
                  <a:gd name="connsiteY7542" fmla="*/ 1894726 h 2378784"/>
                  <a:gd name="connsiteX7543" fmla="*/ 2373063 w 2711228"/>
                  <a:gd name="connsiteY7543" fmla="*/ 1894557 h 2378784"/>
                  <a:gd name="connsiteX7544" fmla="*/ 2373232 w 2711228"/>
                  <a:gd name="connsiteY7544" fmla="*/ 1894557 h 2378784"/>
                  <a:gd name="connsiteX7545" fmla="*/ 2373654 w 2711228"/>
                  <a:gd name="connsiteY7545" fmla="*/ 1894304 h 2378784"/>
                  <a:gd name="connsiteX7546" fmla="*/ 2374752 w 2711228"/>
                  <a:gd name="connsiteY7546" fmla="*/ 1891941 h 2378784"/>
                  <a:gd name="connsiteX7547" fmla="*/ 2375427 w 2711228"/>
                  <a:gd name="connsiteY7547" fmla="*/ 1890591 h 2378784"/>
                  <a:gd name="connsiteX7548" fmla="*/ 2376102 w 2711228"/>
                  <a:gd name="connsiteY7548" fmla="*/ 1890591 h 2378784"/>
                  <a:gd name="connsiteX7549" fmla="*/ 2376440 w 2711228"/>
                  <a:gd name="connsiteY7549" fmla="*/ 1889747 h 2378784"/>
                  <a:gd name="connsiteX7550" fmla="*/ 2378973 w 2711228"/>
                  <a:gd name="connsiteY7550" fmla="*/ 1889747 h 2378784"/>
                  <a:gd name="connsiteX7551" fmla="*/ 2386570 w 2711228"/>
                  <a:gd name="connsiteY7551" fmla="*/ 1889072 h 2378784"/>
                  <a:gd name="connsiteX7552" fmla="*/ 2392479 w 2711228"/>
                  <a:gd name="connsiteY7552" fmla="*/ 1889072 h 2378784"/>
                  <a:gd name="connsiteX7553" fmla="*/ 2394927 w 2711228"/>
                  <a:gd name="connsiteY7553" fmla="*/ 1889241 h 2378784"/>
                  <a:gd name="connsiteX7554" fmla="*/ 2397206 w 2711228"/>
                  <a:gd name="connsiteY7554" fmla="*/ 1883588 h 2378784"/>
                  <a:gd name="connsiteX7555" fmla="*/ 2398472 w 2711228"/>
                  <a:gd name="connsiteY7555" fmla="*/ 1880213 h 2378784"/>
                  <a:gd name="connsiteX7556" fmla="*/ 2399739 w 2711228"/>
                  <a:gd name="connsiteY7556" fmla="*/ 1877091 h 2378784"/>
                  <a:gd name="connsiteX7557" fmla="*/ 2400245 w 2711228"/>
                  <a:gd name="connsiteY7557" fmla="*/ 1873210 h 2378784"/>
                  <a:gd name="connsiteX7558" fmla="*/ 2400076 w 2711228"/>
                  <a:gd name="connsiteY7558" fmla="*/ 1870932 h 2378784"/>
                  <a:gd name="connsiteX7559" fmla="*/ 2400076 w 2711228"/>
                  <a:gd name="connsiteY7559" fmla="*/ 1870763 h 2378784"/>
                  <a:gd name="connsiteX7560" fmla="*/ 2399739 w 2711228"/>
                  <a:gd name="connsiteY7560" fmla="*/ 1868991 h 2378784"/>
                  <a:gd name="connsiteX7561" fmla="*/ 2399739 w 2711228"/>
                  <a:gd name="connsiteY7561" fmla="*/ 1868485 h 2378784"/>
                  <a:gd name="connsiteX7562" fmla="*/ 2399570 w 2711228"/>
                  <a:gd name="connsiteY7562" fmla="*/ 1867979 h 2378784"/>
                  <a:gd name="connsiteX7563" fmla="*/ 2396868 w 2711228"/>
                  <a:gd name="connsiteY7563" fmla="*/ 1863676 h 2378784"/>
                  <a:gd name="connsiteX7564" fmla="*/ 2396615 w 2711228"/>
                  <a:gd name="connsiteY7564" fmla="*/ 1862326 h 2378784"/>
                  <a:gd name="connsiteX7565" fmla="*/ 2396362 w 2711228"/>
                  <a:gd name="connsiteY7565" fmla="*/ 1858951 h 2378784"/>
                  <a:gd name="connsiteX7566" fmla="*/ 2396024 w 2711228"/>
                  <a:gd name="connsiteY7566" fmla="*/ 1857347 h 2378784"/>
                  <a:gd name="connsiteX7567" fmla="*/ 2396277 w 2711228"/>
                  <a:gd name="connsiteY7567" fmla="*/ 1855407 h 2378784"/>
                  <a:gd name="connsiteX7568" fmla="*/ 2396531 w 2711228"/>
                  <a:gd name="connsiteY7568" fmla="*/ 1851863 h 2378784"/>
                  <a:gd name="connsiteX7569" fmla="*/ 2397037 w 2711228"/>
                  <a:gd name="connsiteY7569" fmla="*/ 1843088 h 2378784"/>
                  <a:gd name="connsiteX7570" fmla="*/ 2395771 w 2711228"/>
                  <a:gd name="connsiteY7570" fmla="*/ 1839376 h 2378784"/>
                  <a:gd name="connsiteX7571" fmla="*/ 2394421 w 2711228"/>
                  <a:gd name="connsiteY7571" fmla="*/ 1835410 h 2378784"/>
                  <a:gd name="connsiteX7572" fmla="*/ 2393408 w 2711228"/>
                  <a:gd name="connsiteY7572" fmla="*/ 1832035 h 2378784"/>
                  <a:gd name="connsiteX7573" fmla="*/ 2392310 w 2711228"/>
                  <a:gd name="connsiteY7573" fmla="*/ 1827563 h 2378784"/>
                  <a:gd name="connsiteX7574" fmla="*/ 2388680 w 2711228"/>
                  <a:gd name="connsiteY7574" fmla="*/ 1827225 h 2378784"/>
                  <a:gd name="connsiteX7575" fmla="*/ 2385135 w 2711228"/>
                  <a:gd name="connsiteY7575" fmla="*/ 1826804 h 2378784"/>
                  <a:gd name="connsiteX7576" fmla="*/ 2381589 w 2711228"/>
                  <a:gd name="connsiteY7576" fmla="*/ 1826297 h 2378784"/>
                  <a:gd name="connsiteX7577" fmla="*/ 2376609 w 2711228"/>
                  <a:gd name="connsiteY7577" fmla="*/ 1825622 h 2378784"/>
                  <a:gd name="connsiteX7578" fmla="*/ 2375174 w 2711228"/>
                  <a:gd name="connsiteY7578" fmla="*/ 1825454 h 2378784"/>
                  <a:gd name="connsiteX7579" fmla="*/ 2371797 w 2711228"/>
                  <a:gd name="connsiteY7579" fmla="*/ 1825116 h 2378784"/>
                  <a:gd name="connsiteX7580" fmla="*/ 2367830 w 2711228"/>
                  <a:gd name="connsiteY7580" fmla="*/ 1824610 h 2378784"/>
                  <a:gd name="connsiteX7581" fmla="*/ 2372388 w 2711228"/>
                  <a:gd name="connsiteY7581" fmla="*/ 1818113 h 2378784"/>
                  <a:gd name="connsiteX7582" fmla="*/ 2370531 w 2711228"/>
                  <a:gd name="connsiteY7582" fmla="*/ 1816594 h 2378784"/>
                  <a:gd name="connsiteX7583" fmla="*/ 2362090 w 2711228"/>
                  <a:gd name="connsiteY7583" fmla="*/ 1809760 h 2378784"/>
                  <a:gd name="connsiteX7584" fmla="*/ 2357953 w 2711228"/>
                  <a:gd name="connsiteY7584" fmla="*/ 1806469 h 2378784"/>
                  <a:gd name="connsiteX7585" fmla="*/ 2357362 w 2711228"/>
                  <a:gd name="connsiteY7585" fmla="*/ 1805963 h 2378784"/>
                  <a:gd name="connsiteX7586" fmla="*/ 2356687 w 2711228"/>
                  <a:gd name="connsiteY7586" fmla="*/ 1805457 h 2378784"/>
                  <a:gd name="connsiteX7587" fmla="*/ 2346642 w 2711228"/>
                  <a:gd name="connsiteY7587" fmla="*/ 1797272 h 2378784"/>
                  <a:gd name="connsiteX7588" fmla="*/ 2346304 w 2711228"/>
                  <a:gd name="connsiteY7588" fmla="*/ 1797019 h 2378784"/>
                  <a:gd name="connsiteX7589" fmla="*/ 2342843 w 2711228"/>
                  <a:gd name="connsiteY7589" fmla="*/ 1794319 h 2378784"/>
                  <a:gd name="connsiteX7590" fmla="*/ 2335837 w 2711228"/>
                  <a:gd name="connsiteY7590" fmla="*/ 1788666 h 2378784"/>
                  <a:gd name="connsiteX7591" fmla="*/ 2327564 w 2711228"/>
                  <a:gd name="connsiteY7591" fmla="*/ 1781832 h 2378784"/>
                  <a:gd name="connsiteX7592" fmla="*/ 2324609 w 2711228"/>
                  <a:gd name="connsiteY7592" fmla="*/ 1779385 h 2378784"/>
                  <a:gd name="connsiteX7593" fmla="*/ 2321317 w 2711228"/>
                  <a:gd name="connsiteY7593" fmla="*/ 1776432 h 2378784"/>
                  <a:gd name="connsiteX7594" fmla="*/ 2319967 w 2711228"/>
                  <a:gd name="connsiteY7594" fmla="*/ 1776094 h 2378784"/>
                  <a:gd name="connsiteX7595" fmla="*/ 2318025 w 2711228"/>
                  <a:gd name="connsiteY7595" fmla="*/ 1775504 h 2378784"/>
                  <a:gd name="connsiteX7596" fmla="*/ 2317096 w 2711228"/>
                  <a:gd name="connsiteY7596" fmla="*/ 1775335 h 2378784"/>
                  <a:gd name="connsiteX7597" fmla="*/ 2316422 w 2711228"/>
                  <a:gd name="connsiteY7597" fmla="*/ 1775335 h 2378784"/>
                  <a:gd name="connsiteX7598" fmla="*/ 2313720 w 2711228"/>
                  <a:gd name="connsiteY7598" fmla="*/ 1774491 h 2378784"/>
                  <a:gd name="connsiteX7599" fmla="*/ 2312707 w 2711228"/>
                  <a:gd name="connsiteY7599" fmla="*/ 1772044 h 2378784"/>
                  <a:gd name="connsiteX7600" fmla="*/ 2310765 w 2711228"/>
                  <a:gd name="connsiteY7600" fmla="*/ 1767066 h 2378784"/>
                  <a:gd name="connsiteX7601" fmla="*/ 2306207 w 2711228"/>
                  <a:gd name="connsiteY7601" fmla="*/ 1762847 h 2378784"/>
                  <a:gd name="connsiteX7602" fmla="*/ 2300889 w 2711228"/>
                  <a:gd name="connsiteY7602" fmla="*/ 1758122 h 2378784"/>
                  <a:gd name="connsiteX7603" fmla="*/ 2298272 w 2711228"/>
                  <a:gd name="connsiteY7603" fmla="*/ 1755844 h 2378784"/>
                  <a:gd name="connsiteX7604" fmla="*/ 2296331 w 2711228"/>
                  <a:gd name="connsiteY7604" fmla="*/ 1754157 h 2378784"/>
                  <a:gd name="connsiteX7605" fmla="*/ 2293545 w 2711228"/>
                  <a:gd name="connsiteY7605" fmla="*/ 1752807 h 2378784"/>
                  <a:gd name="connsiteX7606" fmla="*/ 2286370 w 2711228"/>
                  <a:gd name="connsiteY7606" fmla="*/ 1749347 h 2378784"/>
                  <a:gd name="connsiteX7607" fmla="*/ 2283415 w 2711228"/>
                  <a:gd name="connsiteY7607" fmla="*/ 1747913 h 2378784"/>
                  <a:gd name="connsiteX7608" fmla="*/ 2269993 w 2711228"/>
                  <a:gd name="connsiteY7608" fmla="*/ 1741416 h 2378784"/>
                  <a:gd name="connsiteX7609" fmla="*/ 2251169 w 2711228"/>
                  <a:gd name="connsiteY7609" fmla="*/ 1732219 h 2378784"/>
                  <a:gd name="connsiteX7610" fmla="*/ 2245935 w 2711228"/>
                  <a:gd name="connsiteY7610" fmla="*/ 1729688 h 2378784"/>
                  <a:gd name="connsiteX7611" fmla="*/ 2211832 w 2711228"/>
                  <a:gd name="connsiteY7611" fmla="*/ 1730110 h 2378784"/>
                  <a:gd name="connsiteX7612" fmla="*/ 2212000 w 2711228"/>
                  <a:gd name="connsiteY7612" fmla="*/ 1720491 h 2378784"/>
                  <a:gd name="connsiteX7613" fmla="*/ 2212169 w 2711228"/>
                  <a:gd name="connsiteY7613" fmla="*/ 1703700 h 2378784"/>
                  <a:gd name="connsiteX7614" fmla="*/ 2210312 w 2711228"/>
                  <a:gd name="connsiteY7614" fmla="*/ 1703279 h 2378784"/>
                  <a:gd name="connsiteX7615" fmla="*/ 2210565 w 2711228"/>
                  <a:gd name="connsiteY7615" fmla="*/ 1702013 h 2378784"/>
                  <a:gd name="connsiteX7616" fmla="*/ 2210397 w 2711228"/>
                  <a:gd name="connsiteY7616" fmla="*/ 1699482 h 2378784"/>
                  <a:gd name="connsiteX7617" fmla="*/ 2210397 w 2711228"/>
                  <a:gd name="connsiteY7617" fmla="*/ 1697035 h 2378784"/>
                  <a:gd name="connsiteX7618" fmla="*/ 2210734 w 2711228"/>
                  <a:gd name="connsiteY7618" fmla="*/ 1695685 h 2378784"/>
                  <a:gd name="connsiteX7619" fmla="*/ 2211156 w 2711228"/>
                  <a:gd name="connsiteY7619" fmla="*/ 1695094 h 2378784"/>
                  <a:gd name="connsiteX7620" fmla="*/ 2211747 w 2711228"/>
                  <a:gd name="connsiteY7620" fmla="*/ 1695094 h 2378784"/>
                  <a:gd name="connsiteX7621" fmla="*/ 2211747 w 2711228"/>
                  <a:gd name="connsiteY7621" fmla="*/ 1694757 h 2378784"/>
                  <a:gd name="connsiteX7622" fmla="*/ 2214027 w 2711228"/>
                  <a:gd name="connsiteY7622" fmla="*/ 1694757 h 2378784"/>
                  <a:gd name="connsiteX7623" fmla="*/ 2216390 w 2711228"/>
                  <a:gd name="connsiteY7623" fmla="*/ 1689357 h 2378784"/>
                  <a:gd name="connsiteX7624" fmla="*/ 2216643 w 2711228"/>
                  <a:gd name="connsiteY7624" fmla="*/ 1689357 h 2378784"/>
                  <a:gd name="connsiteX7625" fmla="*/ 2217065 w 2711228"/>
                  <a:gd name="connsiteY7625" fmla="*/ 1688091 h 2378784"/>
                  <a:gd name="connsiteX7626" fmla="*/ 2218247 w 2711228"/>
                  <a:gd name="connsiteY7626" fmla="*/ 1685307 h 2378784"/>
                  <a:gd name="connsiteX7627" fmla="*/ 2221286 w 2711228"/>
                  <a:gd name="connsiteY7627" fmla="*/ 1678557 h 2378784"/>
                  <a:gd name="connsiteX7628" fmla="*/ 2221877 w 2711228"/>
                  <a:gd name="connsiteY7628" fmla="*/ 1678557 h 2378784"/>
                  <a:gd name="connsiteX7629" fmla="*/ 2222046 w 2711228"/>
                  <a:gd name="connsiteY7629" fmla="*/ 1678051 h 2378784"/>
                  <a:gd name="connsiteX7630" fmla="*/ 2223227 w 2711228"/>
                  <a:gd name="connsiteY7630" fmla="*/ 1671891 h 2378784"/>
                  <a:gd name="connsiteX7631" fmla="*/ 2222721 w 2711228"/>
                  <a:gd name="connsiteY7631" fmla="*/ 1669950 h 2378784"/>
                  <a:gd name="connsiteX7632" fmla="*/ 2221371 w 2711228"/>
                  <a:gd name="connsiteY7632" fmla="*/ 1669360 h 2378784"/>
                  <a:gd name="connsiteX7633" fmla="*/ 2221286 w 2711228"/>
                  <a:gd name="connsiteY7633" fmla="*/ 1669360 h 2378784"/>
                  <a:gd name="connsiteX7634" fmla="*/ 2220358 w 2711228"/>
                  <a:gd name="connsiteY7634" fmla="*/ 1666744 h 2378784"/>
                  <a:gd name="connsiteX7635" fmla="*/ 2221371 w 2711228"/>
                  <a:gd name="connsiteY7635" fmla="*/ 1666322 h 2378784"/>
                  <a:gd name="connsiteX7636" fmla="*/ 2221371 w 2711228"/>
                  <a:gd name="connsiteY7636" fmla="*/ 1666322 h 2378784"/>
                  <a:gd name="connsiteX7637" fmla="*/ 2222215 w 2711228"/>
                  <a:gd name="connsiteY7637" fmla="*/ 1665394 h 2378784"/>
                  <a:gd name="connsiteX7638" fmla="*/ 2223903 w 2711228"/>
                  <a:gd name="connsiteY7638" fmla="*/ 1665394 h 2378784"/>
                  <a:gd name="connsiteX7639" fmla="*/ 2226182 w 2711228"/>
                  <a:gd name="connsiteY7639" fmla="*/ 1664972 h 2378784"/>
                  <a:gd name="connsiteX7640" fmla="*/ 2227111 w 2711228"/>
                  <a:gd name="connsiteY7640" fmla="*/ 1664719 h 2378784"/>
                  <a:gd name="connsiteX7641" fmla="*/ 2228293 w 2711228"/>
                  <a:gd name="connsiteY7641" fmla="*/ 1664466 h 2378784"/>
                  <a:gd name="connsiteX7642" fmla="*/ 2228968 w 2711228"/>
                  <a:gd name="connsiteY7642" fmla="*/ 1663791 h 2378784"/>
                  <a:gd name="connsiteX7643" fmla="*/ 2230656 w 2711228"/>
                  <a:gd name="connsiteY7643" fmla="*/ 1663791 h 2378784"/>
                  <a:gd name="connsiteX7644" fmla="*/ 2231500 w 2711228"/>
                  <a:gd name="connsiteY7644" fmla="*/ 1663032 h 2378784"/>
                  <a:gd name="connsiteX7645" fmla="*/ 2234877 w 2711228"/>
                  <a:gd name="connsiteY7645" fmla="*/ 1662272 h 2378784"/>
                  <a:gd name="connsiteX7646" fmla="*/ 2238254 w 2711228"/>
                  <a:gd name="connsiteY7646" fmla="*/ 1661513 h 2378784"/>
                  <a:gd name="connsiteX7647" fmla="*/ 2242474 w 2711228"/>
                  <a:gd name="connsiteY7647" fmla="*/ 1660753 h 2378784"/>
                  <a:gd name="connsiteX7648" fmla="*/ 2244163 w 2711228"/>
                  <a:gd name="connsiteY7648" fmla="*/ 1659910 h 2378784"/>
                  <a:gd name="connsiteX7649" fmla="*/ 2246695 w 2711228"/>
                  <a:gd name="connsiteY7649" fmla="*/ 1659910 h 2378784"/>
                  <a:gd name="connsiteX7650" fmla="*/ 2247539 w 2711228"/>
                  <a:gd name="connsiteY7650" fmla="*/ 1659150 h 2378784"/>
                  <a:gd name="connsiteX7651" fmla="*/ 2251760 w 2711228"/>
                  <a:gd name="connsiteY7651" fmla="*/ 1659150 h 2378784"/>
                  <a:gd name="connsiteX7652" fmla="*/ 2253448 w 2711228"/>
                  <a:gd name="connsiteY7652" fmla="*/ 1658391 h 2378784"/>
                  <a:gd name="connsiteX7653" fmla="*/ 2254292 w 2711228"/>
                  <a:gd name="connsiteY7653" fmla="*/ 1658391 h 2378784"/>
                  <a:gd name="connsiteX7654" fmla="*/ 2259357 w 2711228"/>
                  <a:gd name="connsiteY7654" fmla="*/ 1657632 h 2378784"/>
                  <a:gd name="connsiteX7655" fmla="*/ 2263578 w 2711228"/>
                  <a:gd name="connsiteY7655" fmla="*/ 1657632 h 2378784"/>
                  <a:gd name="connsiteX7656" fmla="*/ 2265266 w 2711228"/>
                  <a:gd name="connsiteY7656" fmla="*/ 1656872 h 2378784"/>
                  <a:gd name="connsiteX7657" fmla="*/ 2268643 w 2711228"/>
                  <a:gd name="connsiteY7657" fmla="*/ 1656872 h 2378784"/>
                  <a:gd name="connsiteX7658" fmla="*/ 2273539 w 2711228"/>
                  <a:gd name="connsiteY7658" fmla="*/ 1656366 h 2378784"/>
                  <a:gd name="connsiteX7659" fmla="*/ 2274552 w 2711228"/>
                  <a:gd name="connsiteY7659" fmla="*/ 1655269 h 2378784"/>
                  <a:gd name="connsiteX7660" fmla="*/ 2279448 w 2711228"/>
                  <a:gd name="connsiteY7660" fmla="*/ 1649953 h 2378784"/>
                  <a:gd name="connsiteX7661" fmla="*/ 2279701 w 2711228"/>
                  <a:gd name="connsiteY7661" fmla="*/ 1649616 h 2378784"/>
                  <a:gd name="connsiteX7662" fmla="*/ 2279785 w 2711228"/>
                  <a:gd name="connsiteY7662" fmla="*/ 1649616 h 2378784"/>
                  <a:gd name="connsiteX7663" fmla="*/ 2284344 w 2711228"/>
                  <a:gd name="connsiteY7663" fmla="*/ 1644554 h 2378784"/>
                  <a:gd name="connsiteX7664" fmla="*/ 2285694 w 2711228"/>
                  <a:gd name="connsiteY7664" fmla="*/ 1643372 h 2378784"/>
                  <a:gd name="connsiteX7665" fmla="*/ 2285863 w 2711228"/>
                  <a:gd name="connsiteY7665" fmla="*/ 1643204 h 2378784"/>
                  <a:gd name="connsiteX7666" fmla="*/ 2286792 w 2711228"/>
                  <a:gd name="connsiteY7666" fmla="*/ 1642613 h 2378784"/>
                  <a:gd name="connsiteX7667" fmla="*/ 2287214 w 2711228"/>
                  <a:gd name="connsiteY7667" fmla="*/ 1642360 h 2378784"/>
                  <a:gd name="connsiteX7668" fmla="*/ 2287467 w 2711228"/>
                  <a:gd name="connsiteY7668" fmla="*/ 1642107 h 2378784"/>
                  <a:gd name="connsiteX7669" fmla="*/ 2288058 w 2711228"/>
                  <a:gd name="connsiteY7669" fmla="*/ 1641854 h 2378784"/>
                  <a:gd name="connsiteX7670" fmla="*/ 2289071 w 2711228"/>
                  <a:gd name="connsiteY7670" fmla="*/ 1641179 h 2378784"/>
                  <a:gd name="connsiteX7671" fmla="*/ 2290422 w 2711228"/>
                  <a:gd name="connsiteY7671" fmla="*/ 1639322 h 2378784"/>
                  <a:gd name="connsiteX7672" fmla="*/ 2291181 w 2711228"/>
                  <a:gd name="connsiteY7672" fmla="*/ 1638141 h 2378784"/>
                  <a:gd name="connsiteX7673" fmla="*/ 2292532 w 2711228"/>
                  <a:gd name="connsiteY7673" fmla="*/ 1635947 h 2378784"/>
                  <a:gd name="connsiteX7674" fmla="*/ 2293376 w 2711228"/>
                  <a:gd name="connsiteY7674" fmla="*/ 1634597 h 2378784"/>
                  <a:gd name="connsiteX7675" fmla="*/ 2293629 w 2711228"/>
                  <a:gd name="connsiteY7675" fmla="*/ 1633669 h 2378784"/>
                  <a:gd name="connsiteX7676" fmla="*/ 2293376 w 2711228"/>
                  <a:gd name="connsiteY7676" fmla="*/ 1632319 h 2378784"/>
                  <a:gd name="connsiteX7677" fmla="*/ 2293208 w 2711228"/>
                  <a:gd name="connsiteY7677" fmla="*/ 1631560 h 2378784"/>
                  <a:gd name="connsiteX7678" fmla="*/ 2292532 w 2711228"/>
                  <a:gd name="connsiteY7678" fmla="*/ 1629366 h 2378784"/>
                  <a:gd name="connsiteX7679" fmla="*/ 2290844 w 2711228"/>
                  <a:gd name="connsiteY7679" fmla="*/ 1627932 h 2378784"/>
                  <a:gd name="connsiteX7680" fmla="*/ 2287214 w 2711228"/>
                  <a:gd name="connsiteY7680" fmla="*/ 1624810 h 2378784"/>
                  <a:gd name="connsiteX7681" fmla="*/ 2286285 w 2711228"/>
                  <a:gd name="connsiteY7681" fmla="*/ 1623882 h 2378784"/>
                  <a:gd name="connsiteX7682" fmla="*/ 2286116 w 2711228"/>
                  <a:gd name="connsiteY7682" fmla="*/ 1623375 h 2378784"/>
                  <a:gd name="connsiteX7683" fmla="*/ 2285694 w 2711228"/>
                  <a:gd name="connsiteY7683" fmla="*/ 1621435 h 2378784"/>
                  <a:gd name="connsiteX7684" fmla="*/ 2285104 w 2711228"/>
                  <a:gd name="connsiteY7684" fmla="*/ 1620169 h 2378784"/>
                  <a:gd name="connsiteX7685" fmla="*/ 2285863 w 2711228"/>
                  <a:gd name="connsiteY7685" fmla="*/ 1619494 h 2378784"/>
                  <a:gd name="connsiteX7686" fmla="*/ 2284935 w 2711228"/>
                  <a:gd name="connsiteY7686" fmla="*/ 1617469 h 2378784"/>
                  <a:gd name="connsiteX7687" fmla="*/ 2284935 w 2711228"/>
                  <a:gd name="connsiteY7687" fmla="*/ 1617300 h 2378784"/>
                  <a:gd name="connsiteX7688" fmla="*/ 2286116 w 2711228"/>
                  <a:gd name="connsiteY7688" fmla="*/ 1617300 h 2378784"/>
                  <a:gd name="connsiteX7689" fmla="*/ 2286116 w 2711228"/>
                  <a:gd name="connsiteY7689" fmla="*/ 1616541 h 2378784"/>
                  <a:gd name="connsiteX7690" fmla="*/ 2286623 w 2711228"/>
                  <a:gd name="connsiteY7690" fmla="*/ 1616541 h 2378784"/>
                  <a:gd name="connsiteX7691" fmla="*/ 2287129 w 2711228"/>
                  <a:gd name="connsiteY7691" fmla="*/ 1615107 h 2378784"/>
                  <a:gd name="connsiteX7692" fmla="*/ 2287551 w 2711228"/>
                  <a:gd name="connsiteY7692" fmla="*/ 1614600 h 2378784"/>
                  <a:gd name="connsiteX7693" fmla="*/ 2288480 w 2711228"/>
                  <a:gd name="connsiteY7693" fmla="*/ 1614263 h 2378784"/>
                  <a:gd name="connsiteX7694" fmla="*/ 2288733 w 2711228"/>
                  <a:gd name="connsiteY7694" fmla="*/ 1614010 h 2378784"/>
                  <a:gd name="connsiteX7695" fmla="*/ 2289155 w 2711228"/>
                  <a:gd name="connsiteY7695" fmla="*/ 1614010 h 2378784"/>
                  <a:gd name="connsiteX7696" fmla="*/ 2289746 w 2711228"/>
                  <a:gd name="connsiteY7696" fmla="*/ 1613841 h 2378784"/>
                  <a:gd name="connsiteX7697" fmla="*/ 2290422 w 2711228"/>
                  <a:gd name="connsiteY7697" fmla="*/ 1613250 h 2378784"/>
                  <a:gd name="connsiteX7698" fmla="*/ 2290844 w 2711228"/>
                  <a:gd name="connsiteY7698" fmla="*/ 1613250 h 2378784"/>
                  <a:gd name="connsiteX7699" fmla="*/ 2291941 w 2711228"/>
                  <a:gd name="connsiteY7699" fmla="*/ 1611901 h 2378784"/>
                  <a:gd name="connsiteX7700" fmla="*/ 2292110 w 2711228"/>
                  <a:gd name="connsiteY7700" fmla="*/ 1611901 h 2378784"/>
                  <a:gd name="connsiteX7701" fmla="*/ 2292110 w 2711228"/>
                  <a:gd name="connsiteY7701" fmla="*/ 1611647 h 2378784"/>
                  <a:gd name="connsiteX7702" fmla="*/ 2292954 w 2711228"/>
                  <a:gd name="connsiteY7702" fmla="*/ 1611647 h 2378784"/>
                  <a:gd name="connsiteX7703" fmla="*/ 2292954 w 2711228"/>
                  <a:gd name="connsiteY7703" fmla="*/ 1610804 h 2378784"/>
                  <a:gd name="connsiteX7704" fmla="*/ 2297175 w 2711228"/>
                  <a:gd name="connsiteY7704" fmla="*/ 1610804 h 2378784"/>
                  <a:gd name="connsiteX7705" fmla="*/ 2298019 w 2711228"/>
                  <a:gd name="connsiteY7705" fmla="*/ 1611732 h 2378784"/>
                  <a:gd name="connsiteX7706" fmla="*/ 2298863 w 2711228"/>
                  <a:gd name="connsiteY7706" fmla="*/ 1612575 h 2378784"/>
                  <a:gd name="connsiteX7707" fmla="*/ 2298863 w 2711228"/>
                  <a:gd name="connsiteY7707" fmla="*/ 1612575 h 2378784"/>
                  <a:gd name="connsiteX7708" fmla="*/ 2299032 w 2711228"/>
                  <a:gd name="connsiteY7708" fmla="*/ 1612238 h 2378784"/>
                  <a:gd name="connsiteX7709" fmla="*/ 2299201 w 2711228"/>
                  <a:gd name="connsiteY7709" fmla="*/ 1611141 h 2378784"/>
                  <a:gd name="connsiteX7710" fmla="*/ 2300214 w 2711228"/>
                  <a:gd name="connsiteY7710" fmla="*/ 1609369 h 2378784"/>
                  <a:gd name="connsiteX7711" fmla="*/ 2299201 w 2711228"/>
                  <a:gd name="connsiteY7711" fmla="*/ 1608863 h 2378784"/>
                  <a:gd name="connsiteX7712" fmla="*/ 2299961 w 2711228"/>
                  <a:gd name="connsiteY7712" fmla="*/ 1607850 h 2378784"/>
                  <a:gd name="connsiteX7713" fmla="*/ 2300636 w 2711228"/>
                  <a:gd name="connsiteY7713" fmla="*/ 1606922 h 2378784"/>
                  <a:gd name="connsiteX7714" fmla="*/ 2301986 w 2711228"/>
                  <a:gd name="connsiteY7714" fmla="*/ 1604307 h 2378784"/>
                  <a:gd name="connsiteX7715" fmla="*/ 2302408 w 2711228"/>
                  <a:gd name="connsiteY7715" fmla="*/ 1596544 h 2378784"/>
                  <a:gd name="connsiteX7716" fmla="*/ 2302408 w 2711228"/>
                  <a:gd name="connsiteY7716" fmla="*/ 1595026 h 2378784"/>
                  <a:gd name="connsiteX7717" fmla="*/ 2302662 w 2711228"/>
                  <a:gd name="connsiteY7717" fmla="*/ 1593338 h 2378784"/>
                  <a:gd name="connsiteX7718" fmla="*/ 2303084 w 2711228"/>
                  <a:gd name="connsiteY7718" fmla="*/ 1591566 h 2378784"/>
                  <a:gd name="connsiteX7719" fmla="*/ 2303253 w 2711228"/>
                  <a:gd name="connsiteY7719" fmla="*/ 1591566 h 2378784"/>
                  <a:gd name="connsiteX7720" fmla="*/ 2303590 w 2711228"/>
                  <a:gd name="connsiteY7720" fmla="*/ 1588782 h 2378784"/>
                  <a:gd name="connsiteX7721" fmla="*/ 2304181 w 2711228"/>
                  <a:gd name="connsiteY7721" fmla="*/ 1586588 h 2378784"/>
                  <a:gd name="connsiteX7722" fmla="*/ 2304350 w 2711228"/>
                  <a:gd name="connsiteY7722" fmla="*/ 1585575 h 2378784"/>
                  <a:gd name="connsiteX7723" fmla="*/ 2304350 w 2711228"/>
                  <a:gd name="connsiteY7723" fmla="*/ 1584563 h 2378784"/>
                  <a:gd name="connsiteX7724" fmla="*/ 2304603 w 2711228"/>
                  <a:gd name="connsiteY7724" fmla="*/ 1583213 h 2378784"/>
                  <a:gd name="connsiteX7725" fmla="*/ 2304941 w 2711228"/>
                  <a:gd name="connsiteY7725" fmla="*/ 1575619 h 2378784"/>
                  <a:gd name="connsiteX7726" fmla="*/ 2305954 w 2711228"/>
                  <a:gd name="connsiteY7726" fmla="*/ 1563216 h 2378784"/>
                  <a:gd name="connsiteX7727" fmla="*/ 2306629 w 2711228"/>
                  <a:gd name="connsiteY7727" fmla="*/ 1563216 h 2378784"/>
                  <a:gd name="connsiteX7728" fmla="*/ 2306629 w 2711228"/>
                  <a:gd name="connsiteY7728" fmla="*/ 1563047 h 2378784"/>
                  <a:gd name="connsiteX7729" fmla="*/ 2310006 w 2711228"/>
                  <a:gd name="connsiteY7729" fmla="*/ 1562288 h 2378784"/>
                  <a:gd name="connsiteX7730" fmla="*/ 2313382 w 2711228"/>
                  <a:gd name="connsiteY7730" fmla="*/ 1562288 h 2378784"/>
                  <a:gd name="connsiteX7731" fmla="*/ 2320980 w 2711228"/>
                  <a:gd name="connsiteY7731" fmla="*/ 1562457 h 2378784"/>
                  <a:gd name="connsiteX7732" fmla="*/ 2326044 w 2711228"/>
                  <a:gd name="connsiteY7732" fmla="*/ 1562457 h 2378784"/>
                  <a:gd name="connsiteX7733" fmla="*/ 2329421 w 2711228"/>
                  <a:gd name="connsiteY7733" fmla="*/ 1562625 h 2378784"/>
                  <a:gd name="connsiteX7734" fmla="*/ 2332798 w 2711228"/>
                  <a:gd name="connsiteY7734" fmla="*/ 1562625 h 2378784"/>
                  <a:gd name="connsiteX7735" fmla="*/ 2337019 w 2711228"/>
                  <a:gd name="connsiteY7735" fmla="*/ 1562794 h 2378784"/>
                  <a:gd name="connsiteX7736" fmla="*/ 2342927 w 2711228"/>
                  <a:gd name="connsiteY7736" fmla="*/ 1562794 h 2378784"/>
                  <a:gd name="connsiteX7737" fmla="*/ 2343772 w 2711228"/>
                  <a:gd name="connsiteY7737" fmla="*/ 1562963 h 2378784"/>
                  <a:gd name="connsiteX7738" fmla="*/ 2349681 w 2711228"/>
                  <a:gd name="connsiteY7738" fmla="*/ 1562963 h 2378784"/>
                  <a:gd name="connsiteX7739" fmla="*/ 2353057 w 2711228"/>
                  <a:gd name="connsiteY7739" fmla="*/ 1563132 h 2378784"/>
                  <a:gd name="connsiteX7740" fmla="*/ 2358966 w 2711228"/>
                  <a:gd name="connsiteY7740" fmla="*/ 1563132 h 2378784"/>
                  <a:gd name="connsiteX7741" fmla="*/ 2360655 w 2711228"/>
                  <a:gd name="connsiteY7741" fmla="*/ 1563300 h 2378784"/>
                  <a:gd name="connsiteX7742" fmla="*/ 2364875 w 2711228"/>
                  <a:gd name="connsiteY7742" fmla="*/ 1563300 h 2378784"/>
                  <a:gd name="connsiteX7743" fmla="*/ 2368252 w 2711228"/>
                  <a:gd name="connsiteY7743" fmla="*/ 1563469 h 2378784"/>
                  <a:gd name="connsiteX7744" fmla="*/ 2374161 w 2711228"/>
                  <a:gd name="connsiteY7744" fmla="*/ 1563469 h 2378784"/>
                  <a:gd name="connsiteX7745" fmla="*/ 2375005 w 2711228"/>
                  <a:gd name="connsiteY7745" fmla="*/ 1563638 h 2378784"/>
                  <a:gd name="connsiteX7746" fmla="*/ 2380914 w 2711228"/>
                  <a:gd name="connsiteY7746" fmla="*/ 1563638 h 2378784"/>
                  <a:gd name="connsiteX7747" fmla="*/ 2381758 w 2711228"/>
                  <a:gd name="connsiteY7747" fmla="*/ 1563807 h 2378784"/>
                  <a:gd name="connsiteX7748" fmla="*/ 2387667 w 2711228"/>
                  <a:gd name="connsiteY7748" fmla="*/ 1563807 h 2378784"/>
                  <a:gd name="connsiteX7749" fmla="*/ 2390200 w 2711228"/>
                  <a:gd name="connsiteY7749" fmla="*/ 1563132 h 2378784"/>
                  <a:gd name="connsiteX7750" fmla="*/ 2394421 w 2711228"/>
                  <a:gd name="connsiteY7750" fmla="*/ 1563132 h 2378784"/>
                  <a:gd name="connsiteX7751" fmla="*/ 2396953 w 2711228"/>
                  <a:gd name="connsiteY7751" fmla="*/ 1563300 h 2378784"/>
                  <a:gd name="connsiteX7752" fmla="*/ 2397797 w 2711228"/>
                  <a:gd name="connsiteY7752" fmla="*/ 1563300 h 2378784"/>
                  <a:gd name="connsiteX7753" fmla="*/ 2401174 w 2711228"/>
                  <a:gd name="connsiteY7753" fmla="*/ 1562541 h 2378784"/>
                  <a:gd name="connsiteX7754" fmla="*/ 2407083 w 2711228"/>
                  <a:gd name="connsiteY7754" fmla="*/ 1562541 h 2378784"/>
                  <a:gd name="connsiteX7755" fmla="*/ 2408771 w 2711228"/>
                  <a:gd name="connsiteY7755" fmla="*/ 1562710 h 2378784"/>
                  <a:gd name="connsiteX7756" fmla="*/ 2410459 w 2711228"/>
                  <a:gd name="connsiteY7756" fmla="*/ 1561866 h 2378784"/>
                  <a:gd name="connsiteX7757" fmla="*/ 2416199 w 2711228"/>
                  <a:gd name="connsiteY7757" fmla="*/ 1561866 h 2378784"/>
                  <a:gd name="connsiteX7758" fmla="*/ 2417550 w 2711228"/>
                  <a:gd name="connsiteY7758" fmla="*/ 1561697 h 2378784"/>
                  <a:gd name="connsiteX7759" fmla="*/ 2419323 w 2711228"/>
                  <a:gd name="connsiteY7759" fmla="*/ 1561444 h 2378784"/>
                  <a:gd name="connsiteX7760" fmla="*/ 2419407 w 2711228"/>
                  <a:gd name="connsiteY7760" fmla="*/ 1561444 h 2378784"/>
                  <a:gd name="connsiteX7761" fmla="*/ 2420589 w 2711228"/>
                  <a:gd name="connsiteY7761" fmla="*/ 1561191 h 2378784"/>
                  <a:gd name="connsiteX7762" fmla="*/ 2422277 w 2711228"/>
                  <a:gd name="connsiteY7762" fmla="*/ 1560347 h 2378784"/>
                  <a:gd name="connsiteX7763" fmla="*/ 2425823 w 2711228"/>
                  <a:gd name="connsiteY7763" fmla="*/ 1560347 h 2378784"/>
                  <a:gd name="connsiteX7764" fmla="*/ 2428186 w 2711228"/>
                  <a:gd name="connsiteY7764" fmla="*/ 1559588 h 2378784"/>
                  <a:gd name="connsiteX7765" fmla="*/ 2429537 w 2711228"/>
                  <a:gd name="connsiteY7765" fmla="*/ 1559588 h 2378784"/>
                  <a:gd name="connsiteX7766" fmla="*/ 2432154 w 2711228"/>
                  <a:gd name="connsiteY7766" fmla="*/ 1556972 h 2378784"/>
                  <a:gd name="connsiteX7767" fmla="*/ 2433336 w 2711228"/>
                  <a:gd name="connsiteY7767" fmla="*/ 1555454 h 2378784"/>
                  <a:gd name="connsiteX7768" fmla="*/ 2433927 w 2711228"/>
                  <a:gd name="connsiteY7768" fmla="*/ 1555201 h 2378784"/>
                  <a:gd name="connsiteX7769" fmla="*/ 2438907 w 2711228"/>
                  <a:gd name="connsiteY7769" fmla="*/ 1550138 h 2378784"/>
                  <a:gd name="connsiteX7770" fmla="*/ 2442452 w 2711228"/>
                  <a:gd name="connsiteY7770" fmla="*/ 1546003 h 2378784"/>
                  <a:gd name="connsiteX7771" fmla="*/ 2443127 w 2711228"/>
                  <a:gd name="connsiteY7771" fmla="*/ 1545244 h 2378784"/>
                  <a:gd name="connsiteX7772" fmla="*/ 2443718 w 2711228"/>
                  <a:gd name="connsiteY7772" fmla="*/ 1544569 h 2378784"/>
                  <a:gd name="connsiteX7773" fmla="*/ 2444478 w 2711228"/>
                  <a:gd name="connsiteY7773" fmla="*/ 1543725 h 2378784"/>
                  <a:gd name="connsiteX7774" fmla="*/ 2445069 w 2711228"/>
                  <a:gd name="connsiteY7774" fmla="*/ 1543388 h 2378784"/>
                  <a:gd name="connsiteX7775" fmla="*/ 2445407 w 2711228"/>
                  <a:gd name="connsiteY7775" fmla="*/ 1543050 h 2378784"/>
                  <a:gd name="connsiteX7776" fmla="*/ 2447095 w 2711228"/>
                  <a:gd name="connsiteY7776" fmla="*/ 1542207 h 2378784"/>
                  <a:gd name="connsiteX7777" fmla="*/ 2447264 w 2711228"/>
                  <a:gd name="connsiteY7777" fmla="*/ 1542207 h 2378784"/>
                  <a:gd name="connsiteX7778" fmla="*/ 2449375 w 2711228"/>
                  <a:gd name="connsiteY7778" fmla="*/ 1541194 h 2378784"/>
                  <a:gd name="connsiteX7779" fmla="*/ 2449375 w 2711228"/>
                  <a:gd name="connsiteY7779" fmla="*/ 1540604 h 2378784"/>
                  <a:gd name="connsiteX7780" fmla="*/ 2450725 w 2711228"/>
                  <a:gd name="connsiteY7780" fmla="*/ 1539507 h 2378784"/>
                  <a:gd name="connsiteX7781" fmla="*/ 2451316 w 2711228"/>
                  <a:gd name="connsiteY7781" fmla="*/ 1539338 h 2378784"/>
                  <a:gd name="connsiteX7782" fmla="*/ 2451316 w 2711228"/>
                  <a:gd name="connsiteY7782" fmla="*/ 1538916 h 2378784"/>
                  <a:gd name="connsiteX7783" fmla="*/ 2452582 w 2711228"/>
                  <a:gd name="connsiteY7783" fmla="*/ 1538916 h 2378784"/>
                  <a:gd name="connsiteX7784" fmla="*/ 2452582 w 2711228"/>
                  <a:gd name="connsiteY7784" fmla="*/ 1538157 h 2378784"/>
                  <a:gd name="connsiteX7785" fmla="*/ 2452413 w 2711228"/>
                  <a:gd name="connsiteY7785" fmla="*/ 1537313 h 2378784"/>
                  <a:gd name="connsiteX7786" fmla="*/ 2452160 w 2711228"/>
                  <a:gd name="connsiteY7786" fmla="*/ 1535625 h 2378784"/>
                  <a:gd name="connsiteX7787" fmla="*/ 2452160 w 2711228"/>
                  <a:gd name="connsiteY7787" fmla="*/ 1535035 h 2378784"/>
                  <a:gd name="connsiteX7788" fmla="*/ 2454186 w 2711228"/>
                  <a:gd name="connsiteY7788" fmla="*/ 1526260 h 2378784"/>
                  <a:gd name="connsiteX7789" fmla="*/ 2455790 w 2711228"/>
                  <a:gd name="connsiteY7789" fmla="*/ 1519172 h 2378784"/>
                  <a:gd name="connsiteX7790" fmla="*/ 2456972 w 2711228"/>
                  <a:gd name="connsiteY7790" fmla="*/ 1513857 h 2378784"/>
                  <a:gd name="connsiteX7791" fmla="*/ 2458660 w 2711228"/>
                  <a:gd name="connsiteY7791" fmla="*/ 1506263 h 2378784"/>
                  <a:gd name="connsiteX7792" fmla="*/ 2458660 w 2711228"/>
                  <a:gd name="connsiteY7792" fmla="*/ 1506094 h 2378784"/>
                  <a:gd name="connsiteX7793" fmla="*/ 2459588 w 2711228"/>
                  <a:gd name="connsiteY7793" fmla="*/ 1502466 h 2378784"/>
                  <a:gd name="connsiteX7794" fmla="*/ 2460517 w 2711228"/>
                  <a:gd name="connsiteY7794" fmla="*/ 1498416 h 2378784"/>
                  <a:gd name="connsiteX7795" fmla="*/ 2461952 w 2711228"/>
                  <a:gd name="connsiteY7795" fmla="*/ 1492172 h 2378784"/>
                  <a:gd name="connsiteX7796" fmla="*/ 2462290 w 2711228"/>
                  <a:gd name="connsiteY7796" fmla="*/ 1490738 h 2378784"/>
                  <a:gd name="connsiteX7797" fmla="*/ 2462543 w 2711228"/>
                  <a:gd name="connsiteY7797" fmla="*/ 1489810 h 2378784"/>
                  <a:gd name="connsiteX7798" fmla="*/ 2463134 w 2711228"/>
                  <a:gd name="connsiteY7798" fmla="*/ 1487278 h 2378784"/>
                  <a:gd name="connsiteX7799" fmla="*/ 2463725 w 2711228"/>
                  <a:gd name="connsiteY7799" fmla="*/ 1484494 h 2378784"/>
                  <a:gd name="connsiteX7800" fmla="*/ 2461868 w 2711228"/>
                  <a:gd name="connsiteY7800" fmla="*/ 1484494 h 2378784"/>
                  <a:gd name="connsiteX7801" fmla="*/ 2464316 w 2711228"/>
                  <a:gd name="connsiteY7801" fmla="*/ 1482216 h 2378784"/>
                  <a:gd name="connsiteX7802" fmla="*/ 2473770 w 2711228"/>
                  <a:gd name="connsiteY7802" fmla="*/ 1473441 h 2378784"/>
                  <a:gd name="connsiteX7803" fmla="*/ 2474783 w 2711228"/>
                  <a:gd name="connsiteY7803" fmla="*/ 1472597 h 2378784"/>
                  <a:gd name="connsiteX7804" fmla="*/ 2474783 w 2711228"/>
                  <a:gd name="connsiteY7804" fmla="*/ 1472597 h 2378784"/>
                  <a:gd name="connsiteX7805" fmla="*/ 2475036 w 2711228"/>
                  <a:gd name="connsiteY7805" fmla="*/ 1472344 h 2378784"/>
                  <a:gd name="connsiteX7806" fmla="*/ 2476471 w 2711228"/>
                  <a:gd name="connsiteY7806" fmla="*/ 1471163 h 2378784"/>
                  <a:gd name="connsiteX7807" fmla="*/ 2476471 w 2711228"/>
                  <a:gd name="connsiteY7807" fmla="*/ 1470825 h 2378784"/>
                  <a:gd name="connsiteX7808" fmla="*/ 2478160 w 2711228"/>
                  <a:gd name="connsiteY7808" fmla="*/ 1469729 h 2378784"/>
                  <a:gd name="connsiteX7809" fmla="*/ 2485673 w 2711228"/>
                  <a:gd name="connsiteY7809" fmla="*/ 1462978 h 2378784"/>
                  <a:gd name="connsiteX7810" fmla="*/ 2485926 w 2711228"/>
                  <a:gd name="connsiteY7810" fmla="*/ 1462810 h 2378784"/>
                  <a:gd name="connsiteX7811" fmla="*/ 2485926 w 2711228"/>
                  <a:gd name="connsiteY7811" fmla="*/ 1462557 h 2378784"/>
                  <a:gd name="connsiteX7812" fmla="*/ 2486264 w 2711228"/>
                  <a:gd name="connsiteY7812" fmla="*/ 1462557 h 2378784"/>
                  <a:gd name="connsiteX7813" fmla="*/ 2488205 w 2711228"/>
                  <a:gd name="connsiteY7813" fmla="*/ 1461038 h 2378784"/>
                  <a:gd name="connsiteX7814" fmla="*/ 2492004 w 2711228"/>
                  <a:gd name="connsiteY7814" fmla="*/ 1457410 h 2378784"/>
                  <a:gd name="connsiteX7815" fmla="*/ 2494705 w 2711228"/>
                  <a:gd name="connsiteY7815" fmla="*/ 1454794 h 2378784"/>
                  <a:gd name="connsiteX7816" fmla="*/ 2494705 w 2711228"/>
                  <a:gd name="connsiteY7816" fmla="*/ 1454625 h 2378784"/>
                  <a:gd name="connsiteX7817" fmla="*/ 2494536 w 2711228"/>
                  <a:gd name="connsiteY7817" fmla="*/ 1454035 h 2378784"/>
                  <a:gd name="connsiteX7818" fmla="*/ 2494536 w 2711228"/>
                  <a:gd name="connsiteY7818" fmla="*/ 1453444 h 2378784"/>
                  <a:gd name="connsiteX7819" fmla="*/ 2494705 w 2711228"/>
                  <a:gd name="connsiteY7819" fmla="*/ 1452178 h 2378784"/>
                  <a:gd name="connsiteX7820" fmla="*/ 2494705 w 2711228"/>
                  <a:gd name="connsiteY7820" fmla="*/ 1451504 h 2378784"/>
                  <a:gd name="connsiteX7821" fmla="*/ 2494536 w 2711228"/>
                  <a:gd name="connsiteY7821" fmla="*/ 1450660 h 2378784"/>
                  <a:gd name="connsiteX7822" fmla="*/ 2494536 w 2711228"/>
                  <a:gd name="connsiteY7822" fmla="*/ 1450154 h 2378784"/>
                  <a:gd name="connsiteX7823" fmla="*/ 2494874 w 2711228"/>
                  <a:gd name="connsiteY7823" fmla="*/ 1449310 h 2378784"/>
                  <a:gd name="connsiteX7824" fmla="*/ 2494874 w 2711228"/>
                  <a:gd name="connsiteY7824" fmla="*/ 1447707 h 2378784"/>
                  <a:gd name="connsiteX7825" fmla="*/ 2494705 w 2711228"/>
                  <a:gd name="connsiteY7825" fmla="*/ 1447032 h 2378784"/>
                  <a:gd name="connsiteX7826" fmla="*/ 2494874 w 2711228"/>
                  <a:gd name="connsiteY7826" fmla="*/ 1446441 h 2378784"/>
                  <a:gd name="connsiteX7827" fmla="*/ 2495887 w 2711228"/>
                  <a:gd name="connsiteY7827" fmla="*/ 1444163 h 2378784"/>
                  <a:gd name="connsiteX7828" fmla="*/ 2496393 w 2711228"/>
                  <a:gd name="connsiteY7828" fmla="*/ 1443741 h 2378784"/>
                  <a:gd name="connsiteX7829" fmla="*/ 2497237 w 2711228"/>
                  <a:gd name="connsiteY7829" fmla="*/ 1443404 h 2378784"/>
                  <a:gd name="connsiteX7830" fmla="*/ 2497237 w 2711228"/>
                  <a:gd name="connsiteY7830" fmla="*/ 1443404 h 2378784"/>
                  <a:gd name="connsiteX7831" fmla="*/ 2497659 w 2711228"/>
                  <a:gd name="connsiteY7831" fmla="*/ 1443235 h 2378784"/>
                  <a:gd name="connsiteX7832" fmla="*/ 2497659 w 2711228"/>
                  <a:gd name="connsiteY7832" fmla="*/ 1442222 h 2378784"/>
                  <a:gd name="connsiteX7833" fmla="*/ 2499517 w 2711228"/>
                  <a:gd name="connsiteY7833" fmla="*/ 1441294 h 2378784"/>
                  <a:gd name="connsiteX7834" fmla="*/ 2499854 w 2711228"/>
                  <a:gd name="connsiteY7834" fmla="*/ 1440957 h 2378784"/>
                  <a:gd name="connsiteX7835" fmla="*/ 2500107 w 2711228"/>
                  <a:gd name="connsiteY7835" fmla="*/ 1440957 h 2378784"/>
                  <a:gd name="connsiteX7836" fmla="*/ 2501289 w 2711228"/>
                  <a:gd name="connsiteY7836" fmla="*/ 1440366 h 2378784"/>
                  <a:gd name="connsiteX7837" fmla="*/ 2501458 w 2711228"/>
                  <a:gd name="connsiteY7837" fmla="*/ 1440197 h 2378784"/>
                  <a:gd name="connsiteX7838" fmla="*/ 2503147 w 2711228"/>
                  <a:gd name="connsiteY7838" fmla="*/ 1439354 h 2378784"/>
                  <a:gd name="connsiteX7839" fmla="*/ 2503991 w 2711228"/>
                  <a:gd name="connsiteY7839" fmla="*/ 1439354 h 2378784"/>
                  <a:gd name="connsiteX7840" fmla="*/ 2505679 w 2711228"/>
                  <a:gd name="connsiteY7840" fmla="*/ 1438594 h 2378784"/>
                  <a:gd name="connsiteX7841" fmla="*/ 2508211 w 2711228"/>
                  <a:gd name="connsiteY7841" fmla="*/ 1438594 h 2378784"/>
                  <a:gd name="connsiteX7842" fmla="*/ 2508211 w 2711228"/>
                  <a:gd name="connsiteY7842" fmla="*/ 1437835 h 2378784"/>
                  <a:gd name="connsiteX7843" fmla="*/ 2514120 w 2711228"/>
                  <a:gd name="connsiteY7843" fmla="*/ 1437835 h 2378784"/>
                  <a:gd name="connsiteX7844" fmla="*/ 2514964 w 2711228"/>
                  <a:gd name="connsiteY7844" fmla="*/ 1438003 h 2378784"/>
                  <a:gd name="connsiteX7845" fmla="*/ 2514964 w 2711228"/>
                  <a:gd name="connsiteY7845" fmla="*/ 1437160 h 2378784"/>
                  <a:gd name="connsiteX7846" fmla="*/ 2520030 w 2711228"/>
                  <a:gd name="connsiteY7846" fmla="*/ 1437160 h 2378784"/>
                  <a:gd name="connsiteX7847" fmla="*/ 2521717 w 2711228"/>
                  <a:gd name="connsiteY7847" fmla="*/ 1437329 h 2378784"/>
                  <a:gd name="connsiteX7848" fmla="*/ 2524250 w 2711228"/>
                  <a:gd name="connsiteY7848" fmla="*/ 1436569 h 2378784"/>
                  <a:gd name="connsiteX7849" fmla="*/ 2530159 w 2711228"/>
                  <a:gd name="connsiteY7849" fmla="*/ 1436569 h 2378784"/>
                  <a:gd name="connsiteX7850" fmla="*/ 2531003 w 2711228"/>
                  <a:gd name="connsiteY7850" fmla="*/ 1436738 h 2378784"/>
                  <a:gd name="connsiteX7851" fmla="*/ 2531847 w 2711228"/>
                  <a:gd name="connsiteY7851" fmla="*/ 1436738 h 2378784"/>
                  <a:gd name="connsiteX7852" fmla="*/ 2532692 w 2711228"/>
                  <a:gd name="connsiteY7852" fmla="*/ 1435894 h 2378784"/>
                  <a:gd name="connsiteX7853" fmla="*/ 2535224 w 2711228"/>
                  <a:gd name="connsiteY7853" fmla="*/ 1435894 h 2378784"/>
                  <a:gd name="connsiteX7854" fmla="*/ 2535730 w 2711228"/>
                  <a:gd name="connsiteY7854" fmla="*/ 1435219 h 2378784"/>
                  <a:gd name="connsiteX7855" fmla="*/ 2536237 w 2711228"/>
                  <a:gd name="connsiteY7855" fmla="*/ 1434966 h 2378784"/>
                  <a:gd name="connsiteX7856" fmla="*/ 2536996 w 2711228"/>
                  <a:gd name="connsiteY7856" fmla="*/ 1434797 h 2378784"/>
                  <a:gd name="connsiteX7857" fmla="*/ 2536996 w 2711228"/>
                  <a:gd name="connsiteY7857" fmla="*/ 1434207 h 2378784"/>
                  <a:gd name="connsiteX7858" fmla="*/ 2540373 w 2711228"/>
                  <a:gd name="connsiteY7858" fmla="*/ 1434207 h 2378784"/>
                  <a:gd name="connsiteX7859" fmla="*/ 2540373 w 2711228"/>
                  <a:gd name="connsiteY7859" fmla="*/ 1433447 h 2378784"/>
                  <a:gd name="connsiteX7860" fmla="*/ 2541217 w 2711228"/>
                  <a:gd name="connsiteY7860" fmla="*/ 1433447 h 2378784"/>
                  <a:gd name="connsiteX7861" fmla="*/ 2545438 w 2711228"/>
                  <a:gd name="connsiteY7861" fmla="*/ 1432688 h 2378784"/>
                  <a:gd name="connsiteX7862" fmla="*/ 2549659 w 2711228"/>
                  <a:gd name="connsiteY7862" fmla="*/ 1432688 h 2378784"/>
                  <a:gd name="connsiteX7863" fmla="*/ 2551769 w 2711228"/>
                  <a:gd name="connsiteY7863" fmla="*/ 1432097 h 2378784"/>
                  <a:gd name="connsiteX7864" fmla="*/ 2552444 w 2711228"/>
                  <a:gd name="connsiteY7864" fmla="*/ 1431338 h 2378784"/>
                  <a:gd name="connsiteX7865" fmla="*/ 2552866 w 2711228"/>
                  <a:gd name="connsiteY7865" fmla="*/ 1431338 h 2378784"/>
                  <a:gd name="connsiteX7866" fmla="*/ 2553120 w 2711228"/>
                  <a:gd name="connsiteY7866" fmla="*/ 1431169 h 2378784"/>
                  <a:gd name="connsiteX7867" fmla="*/ 2553795 w 2711228"/>
                  <a:gd name="connsiteY7867" fmla="*/ 1431169 h 2378784"/>
                  <a:gd name="connsiteX7868" fmla="*/ 2558100 w 2711228"/>
                  <a:gd name="connsiteY7868" fmla="*/ 1425347 h 2378784"/>
                  <a:gd name="connsiteX7869" fmla="*/ 2557763 w 2711228"/>
                  <a:gd name="connsiteY7869" fmla="*/ 1425094 h 2378784"/>
                  <a:gd name="connsiteX7870" fmla="*/ 2560379 w 2711228"/>
                  <a:gd name="connsiteY7870" fmla="*/ 1421888 h 2378784"/>
                  <a:gd name="connsiteX7871" fmla="*/ 2561561 w 2711228"/>
                  <a:gd name="connsiteY7871" fmla="*/ 1418850 h 2378784"/>
                  <a:gd name="connsiteX7872" fmla="*/ 2561814 w 2711228"/>
                  <a:gd name="connsiteY7872" fmla="*/ 1418597 h 2378784"/>
                  <a:gd name="connsiteX7873" fmla="*/ 2567808 w 2711228"/>
                  <a:gd name="connsiteY7873" fmla="*/ 1410497 h 2378784"/>
                  <a:gd name="connsiteX7874" fmla="*/ 2568230 w 2711228"/>
                  <a:gd name="connsiteY7874" fmla="*/ 1409654 h 2378784"/>
                  <a:gd name="connsiteX7875" fmla="*/ 2567808 w 2711228"/>
                  <a:gd name="connsiteY7875" fmla="*/ 1407797 h 2378784"/>
                  <a:gd name="connsiteX7876" fmla="*/ 2567977 w 2711228"/>
                  <a:gd name="connsiteY7876" fmla="*/ 1405350 h 2378784"/>
                  <a:gd name="connsiteX7877" fmla="*/ 2568145 w 2711228"/>
                  <a:gd name="connsiteY7877" fmla="*/ 1403494 h 2378784"/>
                  <a:gd name="connsiteX7878" fmla="*/ 2570340 w 2711228"/>
                  <a:gd name="connsiteY7878" fmla="*/ 1401216 h 2378784"/>
                  <a:gd name="connsiteX7879" fmla="*/ 2571100 w 2711228"/>
                  <a:gd name="connsiteY7879" fmla="*/ 1399360 h 2378784"/>
                  <a:gd name="connsiteX7880" fmla="*/ 2573970 w 2711228"/>
                  <a:gd name="connsiteY7880" fmla="*/ 1396491 h 2378784"/>
                  <a:gd name="connsiteX7881" fmla="*/ 2574224 w 2711228"/>
                  <a:gd name="connsiteY7881" fmla="*/ 1396069 h 2378784"/>
                  <a:gd name="connsiteX7882" fmla="*/ 2574561 w 2711228"/>
                  <a:gd name="connsiteY7882" fmla="*/ 1395900 h 2378784"/>
                  <a:gd name="connsiteX7883" fmla="*/ 2574561 w 2711228"/>
                  <a:gd name="connsiteY7883" fmla="*/ 1395900 h 2378784"/>
                  <a:gd name="connsiteX7884" fmla="*/ 2574561 w 2711228"/>
                  <a:gd name="connsiteY7884" fmla="*/ 1395478 h 2378784"/>
                  <a:gd name="connsiteX7885" fmla="*/ 2576503 w 2711228"/>
                  <a:gd name="connsiteY7885" fmla="*/ 1391175 h 2378784"/>
                  <a:gd name="connsiteX7886" fmla="*/ 2577178 w 2711228"/>
                  <a:gd name="connsiteY7886" fmla="*/ 1389403 h 2378784"/>
                  <a:gd name="connsiteX7887" fmla="*/ 2578444 w 2711228"/>
                  <a:gd name="connsiteY7887" fmla="*/ 1387125 h 2378784"/>
                  <a:gd name="connsiteX7888" fmla="*/ 2579035 w 2711228"/>
                  <a:gd name="connsiteY7888" fmla="*/ 1385354 h 2378784"/>
                  <a:gd name="connsiteX7889" fmla="*/ 2579204 w 2711228"/>
                  <a:gd name="connsiteY7889" fmla="*/ 1385100 h 2378784"/>
                  <a:gd name="connsiteX7890" fmla="*/ 2580301 w 2711228"/>
                  <a:gd name="connsiteY7890" fmla="*/ 1383835 h 2378784"/>
                  <a:gd name="connsiteX7891" fmla="*/ 2582665 w 2711228"/>
                  <a:gd name="connsiteY7891" fmla="*/ 1380966 h 2378784"/>
                  <a:gd name="connsiteX7892" fmla="*/ 2582834 w 2711228"/>
                  <a:gd name="connsiteY7892" fmla="*/ 1380797 h 2378784"/>
                  <a:gd name="connsiteX7893" fmla="*/ 2583424 w 2711228"/>
                  <a:gd name="connsiteY7893" fmla="*/ 1379785 h 2378784"/>
                  <a:gd name="connsiteX7894" fmla="*/ 2583678 w 2711228"/>
                  <a:gd name="connsiteY7894" fmla="*/ 1378941 h 2378784"/>
                  <a:gd name="connsiteX7895" fmla="*/ 2583847 w 2711228"/>
                  <a:gd name="connsiteY7895" fmla="*/ 1378519 h 2378784"/>
                  <a:gd name="connsiteX7896" fmla="*/ 2584015 w 2711228"/>
                  <a:gd name="connsiteY7896" fmla="*/ 1378013 h 2378784"/>
                  <a:gd name="connsiteX7897" fmla="*/ 2584438 w 2711228"/>
                  <a:gd name="connsiteY7897" fmla="*/ 1376916 h 2378784"/>
                  <a:gd name="connsiteX7898" fmla="*/ 2584184 w 2711228"/>
                  <a:gd name="connsiteY7898" fmla="*/ 1376916 h 2378784"/>
                  <a:gd name="connsiteX7899" fmla="*/ 2584522 w 2711228"/>
                  <a:gd name="connsiteY7899" fmla="*/ 1375819 h 2378784"/>
                  <a:gd name="connsiteX7900" fmla="*/ 2585451 w 2711228"/>
                  <a:gd name="connsiteY7900" fmla="*/ 1373288 h 2378784"/>
                  <a:gd name="connsiteX7901" fmla="*/ 2586295 w 2711228"/>
                  <a:gd name="connsiteY7901" fmla="*/ 1370841 h 2378784"/>
                  <a:gd name="connsiteX7902" fmla="*/ 2586464 w 2711228"/>
                  <a:gd name="connsiteY7902" fmla="*/ 1370335 h 2378784"/>
                  <a:gd name="connsiteX7903" fmla="*/ 2587645 w 2711228"/>
                  <a:gd name="connsiteY7903" fmla="*/ 1368563 h 2378784"/>
                  <a:gd name="connsiteX7904" fmla="*/ 2587645 w 2711228"/>
                  <a:gd name="connsiteY7904" fmla="*/ 1368310 h 2378784"/>
                  <a:gd name="connsiteX7905" fmla="*/ 2587814 w 2711228"/>
                  <a:gd name="connsiteY7905" fmla="*/ 1368310 h 2378784"/>
                  <a:gd name="connsiteX7906" fmla="*/ 2588236 w 2711228"/>
                  <a:gd name="connsiteY7906" fmla="*/ 1367719 h 2378784"/>
                  <a:gd name="connsiteX7907" fmla="*/ 2588574 w 2711228"/>
                  <a:gd name="connsiteY7907" fmla="*/ 1367129 h 2378784"/>
                  <a:gd name="connsiteX7908" fmla="*/ 2588574 w 2711228"/>
                  <a:gd name="connsiteY7908" fmla="*/ 1366706 h 2378784"/>
                  <a:gd name="connsiteX7909" fmla="*/ 2588827 w 2711228"/>
                  <a:gd name="connsiteY7909" fmla="*/ 1366706 h 2378784"/>
                  <a:gd name="connsiteX7910" fmla="*/ 2589672 w 2711228"/>
                  <a:gd name="connsiteY7910" fmla="*/ 1364766 h 2378784"/>
                  <a:gd name="connsiteX7911" fmla="*/ 2589925 w 2711228"/>
                  <a:gd name="connsiteY7911" fmla="*/ 1362741 h 2378784"/>
                  <a:gd name="connsiteX7912" fmla="*/ 2590853 w 2711228"/>
                  <a:gd name="connsiteY7912" fmla="*/ 1360800 h 2378784"/>
                  <a:gd name="connsiteX7913" fmla="*/ 2590853 w 2711228"/>
                  <a:gd name="connsiteY7913" fmla="*/ 1359113 h 2378784"/>
                  <a:gd name="connsiteX7914" fmla="*/ 2590684 w 2711228"/>
                  <a:gd name="connsiteY7914" fmla="*/ 1356835 h 2378784"/>
                  <a:gd name="connsiteX7915" fmla="*/ 2590853 w 2711228"/>
                  <a:gd name="connsiteY7915" fmla="*/ 1354894 h 2378784"/>
                  <a:gd name="connsiteX7916" fmla="*/ 2591359 w 2711228"/>
                  <a:gd name="connsiteY7916" fmla="*/ 1353375 h 2378784"/>
                  <a:gd name="connsiteX7917" fmla="*/ 2591106 w 2711228"/>
                  <a:gd name="connsiteY7917" fmla="*/ 1353207 h 2378784"/>
                  <a:gd name="connsiteX7918" fmla="*/ 2591782 w 2711228"/>
                  <a:gd name="connsiteY7918" fmla="*/ 1350928 h 2378784"/>
                  <a:gd name="connsiteX7919" fmla="*/ 2592626 w 2711228"/>
                  <a:gd name="connsiteY7919" fmla="*/ 1347469 h 2378784"/>
                  <a:gd name="connsiteX7920" fmla="*/ 2593048 w 2711228"/>
                  <a:gd name="connsiteY7920" fmla="*/ 1346119 h 2378784"/>
                  <a:gd name="connsiteX7921" fmla="*/ 2594061 w 2711228"/>
                  <a:gd name="connsiteY7921" fmla="*/ 1344938 h 2378784"/>
                  <a:gd name="connsiteX7922" fmla="*/ 2594061 w 2711228"/>
                  <a:gd name="connsiteY7922" fmla="*/ 1344938 h 2378784"/>
                  <a:gd name="connsiteX7923" fmla="*/ 2594314 w 2711228"/>
                  <a:gd name="connsiteY7923" fmla="*/ 1344600 h 2378784"/>
                  <a:gd name="connsiteX7924" fmla="*/ 2594736 w 2711228"/>
                  <a:gd name="connsiteY7924" fmla="*/ 1344010 h 2378784"/>
                  <a:gd name="connsiteX7925" fmla="*/ 2595749 w 2711228"/>
                  <a:gd name="connsiteY7925" fmla="*/ 1343503 h 2378784"/>
                  <a:gd name="connsiteX7926" fmla="*/ 2595749 w 2711228"/>
                  <a:gd name="connsiteY7926" fmla="*/ 1343166 h 2378784"/>
                  <a:gd name="connsiteX7927" fmla="*/ 2596509 w 2711228"/>
                  <a:gd name="connsiteY7927" fmla="*/ 1343166 h 2378784"/>
                  <a:gd name="connsiteX7928" fmla="*/ 2597016 w 2711228"/>
                  <a:gd name="connsiteY7928" fmla="*/ 1342828 h 2378784"/>
                  <a:gd name="connsiteX7929" fmla="*/ 2597016 w 2711228"/>
                  <a:gd name="connsiteY7929" fmla="*/ 1342069 h 2378784"/>
                  <a:gd name="connsiteX7930" fmla="*/ 2597522 w 2711228"/>
                  <a:gd name="connsiteY7930" fmla="*/ 1342069 h 2378784"/>
                  <a:gd name="connsiteX7931" fmla="*/ 2597860 w 2711228"/>
                  <a:gd name="connsiteY7931" fmla="*/ 1341732 h 2378784"/>
                  <a:gd name="connsiteX7932" fmla="*/ 2598197 w 2711228"/>
                  <a:gd name="connsiteY7932" fmla="*/ 1341732 h 2378784"/>
                  <a:gd name="connsiteX7933" fmla="*/ 2598450 w 2711228"/>
                  <a:gd name="connsiteY7933" fmla="*/ 1340888 h 2378784"/>
                  <a:gd name="connsiteX7934" fmla="*/ 2598450 w 2711228"/>
                  <a:gd name="connsiteY7934" fmla="*/ 1340128 h 2378784"/>
                  <a:gd name="connsiteX7935" fmla="*/ 2597860 w 2711228"/>
                  <a:gd name="connsiteY7935" fmla="*/ 1339369 h 2378784"/>
                  <a:gd name="connsiteX7936" fmla="*/ 2597860 w 2711228"/>
                  <a:gd name="connsiteY7936" fmla="*/ 1338863 h 2378784"/>
                  <a:gd name="connsiteX7937" fmla="*/ 2597691 w 2711228"/>
                  <a:gd name="connsiteY7937" fmla="*/ 1338357 h 2378784"/>
                  <a:gd name="connsiteX7938" fmla="*/ 2598029 w 2711228"/>
                  <a:gd name="connsiteY7938" fmla="*/ 1337850 h 2378784"/>
                  <a:gd name="connsiteX7939" fmla="*/ 2598788 w 2711228"/>
                  <a:gd name="connsiteY7939" fmla="*/ 1337850 h 2378784"/>
                  <a:gd name="connsiteX7940" fmla="*/ 2599379 w 2711228"/>
                  <a:gd name="connsiteY7940" fmla="*/ 1337260 h 2378784"/>
                  <a:gd name="connsiteX7941" fmla="*/ 2600223 w 2711228"/>
                  <a:gd name="connsiteY7941" fmla="*/ 1337260 h 2378784"/>
                  <a:gd name="connsiteX7942" fmla="*/ 2601067 w 2711228"/>
                  <a:gd name="connsiteY7942" fmla="*/ 1336416 h 2378784"/>
                  <a:gd name="connsiteX7943" fmla="*/ 2601236 w 2711228"/>
                  <a:gd name="connsiteY7943" fmla="*/ 1336416 h 2378784"/>
                  <a:gd name="connsiteX7944" fmla="*/ 2601405 w 2711228"/>
                  <a:gd name="connsiteY7944" fmla="*/ 1336163 h 2378784"/>
                  <a:gd name="connsiteX7945" fmla="*/ 2601911 w 2711228"/>
                  <a:gd name="connsiteY7945" fmla="*/ 1335910 h 2378784"/>
                  <a:gd name="connsiteX7946" fmla="*/ 2601911 w 2711228"/>
                  <a:gd name="connsiteY7946" fmla="*/ 1335657 h 2378784"/>
                  <a:gd name="connsiteX7947" fmla="*/ 2602418 w 2711228"/>
                  <a:gd name="connsiteY7947" fmla="*/ 1335657 h 2378784"/>
                  <a:gd name="connsiteX7948" fmla="*/ 2602671 w 2711228"/>
                  <a:gd name="connsiteY7948" fmla="*/ 1335488 h 2378784"/>
                  <a:gd name="connsiteX7949" fmla="*/ 2603009 w 2711228"/>
                  <a:gd name="connsiteY7949" fmla="*/ 1334391 h 2378784"/>
                  <a:gd name="connsiteX7950" fmla="*/ 2603600 w 2711228"/>
                  <a:gd name="connsiteY7950" fmla="*/ 1334222 h 2378784"/>
                  <a:gd name="connsiteX7951" fmla="*/ 2603600 w 2711228"/>
                  <a:gd name="connsiteY7951" fmla="*/ 1333969 h 2378784"/>
                  <a:gd name="connsiteX7952" fmla="*/ 2604444 w 2711228"/>
                  <a:gd name="connsiteY7952" fmla="*/ 1333969 h 2378784"/>
                  <a:gd name="connsiteX7953" fmla="*/ 2605288 w 2711228"/>
                  <a:gd name="connsiteY7953" fmla="*/ 1333125 h 2378784"/>
                  <a:gd name="connsiteX7954" fmla="*/ 2610353 w 2711228"/>
                  <a:gd name="connsiteY7954" fmla="*/ 1333125 h 2378784"/>
                  <a:gd name="connsiteX7955" fmla="*/ 2611197 w 2711228"/>
                  <a:gd name="connsiteY7955" fmla="*/ 1333294 h 2378784"/>
                  <a:gd name="connsiteX7956" fmla="*/ 2614573 w 2711228"/>
                  <a:gd name="connsiteY7956" fmla="*/ 1333294 h 2378784"/>
                  <a:gd name="connsiteX7957" fmla="*/ 2615164 w 2711228"/>
                  <a:gd name="connsiteY7957" fmla="*/ 1333125 h 2378784"/>
                  <a:gd name="connsiteX7958" fmla="*/ 2615924 w 2711228"/>
                  <a:gd name="connsiteY7958" fmla="*/ 1332788 h 2378784"/>
                  <a:gd name="connsiteX7959" fmla="*/ 2621665 w 2711228"/>
                  <a:gd name="connsiteY7959" fmla="*/ 1330678 h 2378784"/>
                  <a:gd name="connsiteX7960" fmla="*/ 2621833 w 2711228"/>
                  <a:gd name="connsiteY7960" fmla="*/ 1330678 h 2378784"/>
                  <a:gd name="connsiteX7961" fmla="*/ 2623015 w 2711228"/>
                  <a:gd name="connsiteY7961" fmla="*/ 1330172 h 2378784"/>
                  <a:gd name="connsiteX7962" fmla="*/ 2625548 w 2711228"/>
                  <a:gd name="connsiteY7962" fmla="*/ 1331100 h 2378784"/>
                  <a:gd name="connsiteX7963" fmla="*/ 2628924 w 2711228"/>
                  <a:gd name="connsiteY7963" fmla="*/ 1331100 h 2378784"/>
                  <a:gd name="connsiteX7964" fmla="*/ 2630612 w 2711228"/>
                  <a:gd name="connsiteY7964" fmla="*/ 1332028 h 2378784"/>
                  <a:gd name="connsiteX7965" fmla="*/ 2633145 w 2711228"/>
                  <a:gd name="connsiteY7965" fmla="*/ 1332028 h 2378784"/>
                  <a:gd name="connsiteX7966" fmla="*/ 2633145 w 2711228"/>
                  <a:gd name="connsiteY7966" fmla="*/ 1333800 h 2378784"/>
                  <a:gd name="connsiteX7967" fmla="*/ 2633905 w 2711228"/>
                  <a:gd name="connsiteY7967" fmla="*/ 1333800 h 2378784"/>
                  <a:gd name="connsiteX7968" fmla="*/ 2634158 w 2711228"/>
                  <a:gd name="connsiteY7968" fmla="*/ 1333632 h 2378784"/>
                  <a:gd name="connsiteX7969" fmla="*/ 2634158 w 2711228"/>
                  <a:gd name="connsiteY7969" fmla="*/ 1333632 h 2378784"/>
                  <a:gd name="connsiteX7970" fmla="*/ 2634327 w 2711228"/>
                  <a:gd name="connsiteY7970" fmla="*/ 1333800 h 2378784"/>
                  <a:gd name="connsiteX7971" fmla="*/ 2634749 w 2711228"/>
                  <a:gd name="connsiteY7971" fmla="*/ 1333800 h 2378784"/>
                  <a:gd name="connsiteX7972" fmla="*/ 2633905 w 2711228"/>
                  <a:gd name="connsiteY7972" fmla="*/ 1332956 h 2378784"/>
                  <a:gd name="connsiteX7973" fmla="*/ 2635593 w 2711228"/>
                  <a:gd name="connsiteY7973" fmla="*/ 1332956 h 2378784"/>
                  <a:gd name="connsiteX7974" fmla="*/ 2635593 w 2711228"/>
                  <a:gd name="connsiteY7974" fmla="*/ 1333800 h 2378784"/>
                  <a:gd name="connsiteX7975" fmla="*/ 2636437 w 2711228"/>
                  <a:gd name="connsiteY7975" fmla="*/ 1333800 h 2378784"/>
                  <a:gd name="connsiteX7976" fmla="*/ 2636437 w 2711228"/>
                  <a:gd name="connsiteY7976" fmla="*/ 1334644 h 2378784"/>
                  <a:gd name="connsiteX7977" fmla="*/ 2638125 w 2711228"/>
                  <a:gd name="connsiteY7977" fmla="*/ 1334644 h 2378784"/>
                  <a:gd name="connsiteX7978" fmla="*/ 2638969 w 2711228"/>
                  <a:gd name="connsiteY7978" fmla="*/ 1335572 h 2378784"/>
                  <a:gd name="connsiteX7979" fmla="*/ 2641502 w 2711228"/>
                  <a:gd name="connsiteY7979" fmla="*/ 1335572 h 2378784"/>
                  <a:gd name="connsiteX7980" fmla="*/ 2641502 w 2711228"/>
                  <a:gd name="connsiteY7980" fmla="*/ 1336500 h 2378784"/>
                  <a:gd name="connsiteX7981" fmla="*/ 2642346 w 2711228"/>
                  <a:gd name="connsiteY7981" fmla="*/ 1336500 h 2378784"/>
                  <a:gd name="connsiteX7982" fmla="*/ 2642346 w 2711228"/>
                  <a:gd name="connsiteY7982" fmla="*/ 1337344 h 2378784"/>
                  <a:gd name="connsiteX7983" fmla="*/ 2642853 w 2711228"/>
                  <a:gd name="connsiteY7983" fmla="*/ 1337344 h 2378784"/>
                  <a:gd name="connsiteX7984" fmla="*/ 2643275 w 2711228"/>
                  <a:gd name="connsiteY7984" fmla="*/ 1336838 h 2378784"/>
                  <a:gd name="connsiteX7985" fmla="*/ 2643612 w 2711228"/>
                  <a:gd name="connsiteY7985" fmla="*/ 1336332 h 2378784"/>
                  <a:gd name="connsiteX7986" fmla="*/ 2644203 w 2711228"/>
                  <a:gd name="connsiteY7986" fmla="*/ 1336332 h 2378784"/>
                  <a:gd name="connsiteX7987" fmla="*/ 2644879 w 2711228"/>
                  <a:gd name="connsiteY7987" fmla="*/ 1335741 h 2378784"/>
                  <a:gd name="connsiteX7988" fmla="*/ 2649099 w 2711228"/>
                  <a:gd name="connsiteY7988" fmla="*/ 1335741 h 2378784"/>
                  <a:gd name="connsiteX7989" fmla="*/ 2650788 w 2711228"/>
                  <a:gd name="connsiteY7989" fmla="*/ 1335910 h 2378784"/>
                  <a:gd name="connsiteX7990" fmla="*/ 2652476 w 2711228"/>
                  <a:gd name="connsiteY7990" fmla="*/ 1335910 h 2378784"/>
                  <a:gd name="connsiteX7991" fmla="*/ 2656697 w 2711228"/>
                  <a:gd name="connsiteY7991" fmla="*/ 1335235 h 2378784"/>
                  <a:gd name="connsiteX7992" fmla="*/ 2657541 w 2711228"/>
                  <a:gd name="connsiteY7992" fmla="*/ 1335235 h 2378784"/>
                  <a:gd name="connsiteX7993" fmla="*/ 2659229 w 2711228"/>
                  <a:gd name="connsiteY7993" fmla="*/ 1334475 h 2378784"/>
                  <a:gd name="connsiteX7994" fmla="*/ 2660073 w 2711228"/>
                  <a:gd name="connsiteY7994" fmla="*/ 1334475 h 2378784"/>
                  <a:gd name="connsiteX7995" fmla="*/ 2661761 w 2711228"/>
                  <a:gd name="connsiteY7995" fmla="*/ 1333716 h 2378784"/>
                  <a:gd name="connsiteX7996" fmla="*/ 2664294 w 2711228"/>
                  <a:gd name="connsiteY7996" fmla="*/ 1333716 h 2378784"/>
                  <a:gd name="connsiteX7997" fmla="*/ 2666826 w 2711228"/>
                  <a:gd name="connsiteY7997" fmla="*/ 1332956 h 2378784"/>
                  <a:gd name="connsiteX7998" fmla="*/ 2667671 w 2711228"/>
                  <a:gd name="connsiteY7998" fmla="*/ 1332956 h 2378784"/>
                  <a:gd name="connsiteX7999" fmla="*/ 2667671 w 2711228"/>
                  <a:gd name="connsiteY7999" fmla="*/ 1332113 h 2378784"/>
                  <a:gd name="connsiteX8000" fmla="*/ 2669190 w 2711228"/>
                  <a:gd name="connsiteY8000" fmla="*/ 1332113 h 2378784"/>
                  <a:gd name="connsiteX8001" fmla="*/ 2669527 w 2711228"/>
                  <a:gd name="connsiteY8001" fmla="*/ 1331944 h 2378784"/>
                  <a:gd name="connsiteX8002" fmla="*/ 2670203 w 2711228"/>
                  <a:gd name="connsiteY8002" fmla="*/ 1331269 h 2378784"/>
                  <a:gd name="connsiteX8003" fmla="*/ 2670709 w 2711228"/>
                  <a:gd name="connsiteY8003" fmla="*/ 1331269 h 2378784"/>
                  <a:gd name="connsiteX8004" fmla="*/ 2673073 w 2711228"/>
                  <a:gd name="connsiteY8004" fmla="*/ 1330004 h 2378784"/>
                  <a:gd name="connsiteX8005" fmla="*/ 2673580 w 2711228"/>
                  <a:gd name="connsiteY8005" fmla="*/ 1329666 h 2378784"/>
                  <a:gd name="connsiteX8006" fmla="*/ 2676112 w 2711228"/>
                  <a:gd name="connsiteY8006" fmla="*/ 1328063 h 2378784"/>
                  <a:gd name="connsiteX8007" fmla="*/ 2677800 w 2711228"/>
                  <a:gd name="connsiteY8007" fmla="*/ 1327219 h 2378784"/>
                  <a:gd name="connsiteX8008" fmla="*/ 2678138 w 2711228"/>
                  <a:gd name="connsiteY8008" fmla="*/ 1327219 h 2378784"/>
                  <a:gd name="connsiteX8009" fmla="*/ 2678729 w 2711228"/>
                  <a:gd name="connsiteY8009" fmla="*/ 1326882 h 2378784"/>
                  <a:gd name="connsiteX8010" fmla="*/ 2687170 w 2711228"/>
                  <a:gd name="connsiteY8010" fmla="*/ 1322325 h 2378784"/>
                  <a:gd name="connsiteX8011" fmla="*/ 2688014 w 2711228"/>
                  <a:gd name="connsiteY8011" fmla="*/ 1321482 h 2378784"/>
                  <a:gd name="connsiteX8012" fmla="*/ 2688774 w 2711228"/>
                  <a:gd name="connsiteY8012" fmla="*/ 1321482 h 2378784"/>
                  <a:gd name="connsiteX8013" fmla="*/ 2689112 w 2711228"/>
                  <a:gd name="connsiteY8013" fmla="*/ 1321313 h 2378784"/>
                  <a:gd name="connsiteX8014" fmla="*/ 2689703 w 2711228"/>
                  <a:gd name="connsiteY8014" fmla="*/ 1321060 h 2378784"/>
                  <a:gd name="connsiteX8015" fmla="*/ 2689703 w 2711228"/>
                  <a:gd name="connsiteY8015" fmla="*/ 1320722 h 2378784"/>
                  <a:gd name="connsiteX8016" fmla="*/ 2690378 w 2711228"/>
                  <a:gd name="connsiteY8016" fmla="*/ 1320722 h 2378784"/>
                  <a:gd name="connsiteX8017" fmla="*/ 2690716 w 2711228"/>
                  <a:gd name="connsiteY8017" fmla="*/ 1320554 h 2378784"/>
                  <a:gd name="connsiteX8018" fmla="*/ 2691391 w 2711228"/>
                  <a:gd name="connsiteY8018" fmla="*/ 1319878 h 2378784"/>
                  <a:gd name="connsiteX8019" fmla="*/ 2691982 w 2711228"/>
                  <a:gd name="connsiteY8019" fmla="*/ 1319878 h 2378784"/>
                  <a:gd name="connsiteX8020" fmla="*/ 2692404 w 2711228"/>
                  <a:gd name="connsiteY8020" fmla="*/ 1319710 h 2378784"/>
                  <a:gd name="connsiteX8021" fmla="*/ 2692488 w 2711228"/>
                  <a:gd name="connsiteY8021" fmla="*/ 1319710 h 2378784"/>
                  <a:gd name="connsiteX8022" fmla="*/ 2693079 w 2711228"/>
                  <a:gd name="connsiteY8022" fmla="*/ 1319119 h 2378784"/>
                  <a:gd name="connsiteX8023" fmla="*/ 2696456 w 2711228"/>
                  <a:gd name="connsiteY8023" fmla="*/ 1317516 h 2378784"/>
                  <a:gd name="connsiteX8024" fmla="*/ 2696540 w 2711228"/>
                  <a:gd name="connsiteY8024" fmla="*/ 1317516 h 2378784"/>
                  <a:gd name="connsiteX8025" fmla="*/ 2696878 w 2711228"/>
                  <a:gd name="connsiteY8025" fmla="*/ 1317263 h 2378784"/>
                  <a:gd name="connsiteX8026" fmla="*/ 2697553 w 2711228"/>
                  <a:gd name="connsiteY8026" fmla="*/ 1314647 h 2378784"/>
                  <a:gd name="connsiteX8027" fmla="*/ 2698229 w 2711228"/>
                  <a:gd name="connsiteY8027" fmla="*/ 1313129 h 2378784"/>
                  <a:gd name="connsiteX8028" fmla="*/ 2699073 w 2711228"/>
                  <a:gd name="connsiteY8028" fmla="*/ 1311356 h 2378784"/>
                  <a:gd name="connsiteX8029" fmla="*/ 2699664 w 2711228"/>
                  <a:gd name="connsiteY8029" fmla="*/ 1309585 h 2378784"/>
                  <a:gd name="connsiteX8030" fmla="*/ 2702112 w 2711228"/>
                  <a:gd name="connsiteY8030" fmla="*/ 1304016 h 2378784"/>
                  <a:gd name="connsiteX8031" fmla="*/ 2679742 w 2711228"/>
                  <a:gd name="connsiteY8031" fmla="*/ 1280813 h 2378784"/>
                  <a:gd name="connsiteX8032" fmla="*/ 2672060 w 2711228"/>
                  <a:gd name="connsiteY8032" fmla="*/ 1272713 h 2378784"/>
                  <a:gd name="connsiteX8033" fmla="*/ 2671891 w 2711228"/>
                  <a:gd name="connsiteY8033" fmla="*/ 1272460 h 2378784"/>
                  <a:gd name="connsiteX8034" fmla="*/ 2668430 w 2711228"/>
                  <a:gd name="connsiteY8034" fmla="*/ 1264107 h 2378784"/>
                  <a:gd name="connsiteX8035" fmla="*/ 2667164 w 2711228"/>
                  <a:gd name="connsiteY8035" fmla="*/ 1261154 h 2378784"/>
                  <a:gd name="connsiteX8036" fmla="*/ 2666236 w 2711228"/>
                  <a:gd name="connsiteY8036" fmla="*/ 1258791 h 2378784"/>
                  <a:gd name="connsiteX8037" fmla="*/ 2663787 w 2711228"/>
                  <a:gd name="connsiteY8037" fmla="*/ 1252885 h 2378784"/>
                  <a:gd name="connsiteX8038" fmla="*/ 2660411 w 2711228"/>
                  <a:gd name="connsiteY8038" fmla="*/ 1244025 h 2378784"/>
                  <a:gd name="connsiteX8039" fmla="*/ 2659314 w 2711228"/>
                  <a:gd name="connsiteY8039" fmla="*/ 1241663 h 2378784"/>
                  <a:gd name="connsiteX8040" fmla="*/ 2658385 w 2711228"/>
                  <a:gd name="connsiteY8040" fmla="*/ 1239385 h 2378784"/>
                  <a:gd name="connsiteX8041" fmla="*/ 2656190 w 2711228"/>
                  <a:gd name="connsiteY8041" fmla="*/ 1237444 h 2378784"/>
                  <a:gd name="connsiteX8042" fmla="*/ 2654924 w 2711228"/>
                  <a:gd name="connsiteY8042" fmla="*/ 1236263 h 2378784"/>
                  <a:gd name="connsiteX8043" fmla="*/ 2654164 w 2711228"/>
                  <a:gd name="connsiteY8043" fmla="*/ 1235588 h 2378784"/>
                  <a:gd name="connsiteX8044" fmla="*/ 2653911 w 2711228"/>
                  <a:gd name="connsiteY8044" fmla="*/ 1235419 h 2378784"/>
                  <a:gd name="connsiteX8045" fmla="*/ 2652983 w 2711228"/>
                  <a:gd name="connsiteY8045" fmla="*/ 1229091 h 2378784"/>
                  <a:gd name="connsiteX8046" fmla="*/ 2652560 w 2711228"/>
                  <a:gd name="connsiteY8046" fmla="*/ 1226307 h 2378784"/>
                  <a:gd name="connsiteX8047" fmla="*/ 2653235 w 2711228"/>
                  <a:gd name="connsiteY8047" fmla="*/ 1224197 h 2378784"/>
                  <a:gd name="connsiteX8048" fmla="*/ 2653911 w 2711228"/>
                  <a:gd name="connsiteY8048" fmla="*/ 1223607 h 2378784"/>
                  <a:gd name="connsiteX8049" fmla="*/ 2653995 w 2711228"/>
                  <a:gd name="connsiteY8049" fmla="*/ 1223607 h 2378784"/>
                  <a:gd name="connsiteX8050" fmla="*/ 2654333 w 2711228"/>
                  <a:gd name="connsiteY8050" fmla="*/ 1223269 h 2378784"/>
                  <a:gd name="connsiteX8051" fmla="*/ 2655346 w 2711228"/>
                  <a:gd name="connsiteY8051" fmla="*/ 1221497 h 2378784"/>
                  <a:gd name="connsiteX8052" fmla="*/ 2655177 w 2711228"/>
                  <a:gd name="connsiteY8052" fmla="*/ 1218713 h 2378784"/>
                  <a:gd name="connsiteX8053" fmla="*/ 2654755 w 2711228"/>
                  <a:gd name="connsiteY8053" fmla="*/ 1217616 h 2378784"/>
                  <a:gd name="connsiteX8054" fmla="*/ 2654080 w 2711228"/>
                  <a:gd name="connsiteY8054" fmla="*/ 1215507 h 2378784"/>
                  <a:gd name="connsiteX8055" fmla="*/ 2652645 w 2711228"/>
                  <a:gd name="connsiteY8055" fmla="*/ 1211288 h 2378784"/>
                  <a:gd name="connsiteX8056" fmla="*/ 2650956 w 2711228"/>
                  <a:gd name="connsiteY8056" fmla="*/ 1206141 h 2378784"/>
                  <a:gd name="connsiteX8057" fmla="*/ 2651210 w 2711228"/>
                  <a:gd name="connsiteY8057" fmla="*/ 1196522 h 2378784"/>
                  <a:gd name="connsiteX8058" fmla="*/ 2655346 w 2711228"/>
                  <a:gd name="connsiteY8058" fmla="*/ 1186903 h 2378784"/>
                  <a:gd name="connsiteX8059" fmla="*/ 2659567 w 2711228"/>
                  <a:gd name="connsiteY8059" fmla="*/ 1177200 h 2378784"/>
                  <a:gd name="connsiteX8060" fmla="*/ 2660833 w 2711228"/>
                  <a:gd name="connsiteY8060" fmla="*/ 1174332 h 2378784"/>
                  <a:gd name="connsiteX8061" fmla="*/ 2661761 w 2711228"/>
                  <a:gd name="connsiteY8061" fmla="*/ 1172982 h 2378784"/>
                  <a:gd name="connsiteX8062" fmla="*/ 2666995 w 2711228"/>
                  <a:gd name="connsiteY8062" fmla="*/ 1165219 h 2378784"/>
                  <a:gd name="connsiteX8063" fmla="*/ 2668177 w 2711228"/>
                  <a:gd name="connsiteY8063" fmla="*/ 1163363 h 2378784"/>
                  <a:gd name="connsiteX8064" fmla="*/ 2668599 w 2711228"/>
                  <a:gd name="connsiteY8064" fmla="*/ 1162013 h 2378784"/>
                  <a:gd name="connsiteX8065" fmla="*/ 2669021 w 2711228"/>
                  <a:gd name="connsiteY8065" fmla="*/ 1160325 h 2378784"/>
                  <a:gd name="connsiteX8066" fmla="*/ 2669612 w 2711228"/>
                  <a:gd name="connsiteY8066" fmla="*/ 1157878 h 2378784"/>
                  <a:gd name="connsiteX8067" fmla="*/ 2670456 w 2711228"/>
                  <a:gd name="connsiteY8067" fmla="*/ 1156360 h 2378784"/>
                  <a:gd name="connsiteX8068" fmla="*/ 2670456 w 2711228"/>
                  <a:gd name="connsiteY8068" fmla="*/ 1156022 h 2378784"/>
                  <a:gd name="connsiteX8069" fmla="*/ 2668515 w 2711228"/>
                  <a:gd name="connsiteY8069" fmla="*/ 1154672 h 2378784"/>
                  <a:gd name="connsiteX8070" fmla="*/ 2666489 w 2711228"/>
                  <a:gd name="connsiteY8070" fmla="*/ 1153322 h 2378784"/>
                  <a:gd name="connsiteX8071" fmla="*/ 2670287 w 2711228"/>
                  <a:gd name="connsiteY8071" fmla="*/ 1152057 h 2378784"/>
                  <a:gd name="connsiteX8072" fmla="*/ 2672313 w 2711228"/>
                  <a:gd name="connsiteY8072" fmla="*/ 1151297 h 2378784"/>
                  <a:gd name="connsiteX8073" fmla="*/ 2673326 w 2711228"/>
                  <a:gd name="connsiteY8073" fmla="*/ 1150875 h 2378784"/>
                  <a:gd name="connsiteX8074" fmla="*/ 2673326 w 2711228"/>
                  <a:gd name="connsiteY8074" fmla="*/ 1150622 h 2378784"/>
                  <a:gd name="connsiteX8075" fmla="*/ 2673157 w 2711228"/>
                  <a:gd name="connsiteY8075" fmla="*/ 1150369 h 2378784"/>
                  <a:gd name="connsiteX8076" fmla="*/ 2674255 w 2711228"/>
                  <a:gd name="connsiteY8076" fmla="*/ 1149778 h 2378784"/>
                  <a:gd name="connsiteX8077" fmla="*/ 2674255 w 2711228"/>
                  <a:gd name="connsiteY8077" fmla="*/ 1149525 h 2378784"/>
                  <a:gd name="connsiteX8078" fmla="*/ 2674930 w 2711228"/>
                  <a:gd name="connsiteY8078" fmla="*/ 1149525 h 2378784"/>
                  <a:gd name="connsiteX8079" fmla="*/ 2675099 w 2711228"/>
                  <a:gd name="connsiteY8079" fmla="*/ 1149357 h 2378784"/>
                  <a:gd name="connsiteX8080" fmla="*/ 2675099 w 2711228"/>
                  <a:gd name="connsiteY8080" fmla="*/ 1148681 h 2378784"/>
                  <a:gd name="connsiteX8081" fmla="*/ 2676365 w 2711228"/>
                  <a:gd name="connsiteY8081" fmla="*/ 1148681 h 2378784"/>
                  <a:gd name="connsiteX8082" fmla="*/ 2677378 w 2711228"/>
                  <a:gd name="connsiteY8082" fmla="*/ 1148260 h 2378784"/>
                  <a:gd name="connsiteX8083" fmla="*/ 2677716 w 2711228"/>
                  <a:gd name="connsiteY8083" fmla="*/ 1147922 h 2378784"/>
                  <a:gd name="connsiteX8084" fmla="*/ 2678222 w 2711228"/>
                  <a:gd name="connsiteY8084" fmla="*/ 1147669 h 2378784"/>
                  <a:gd name="connsiteX8085" fmla="*/ 2678391 w 2711228"/>
                  <a:gd name="connsiteY8085" fmla="*/ 1147078 h 2378784"/>
                  <a:gd name="connsiteX8086" fmla="*/ 2677209 w 2711228"/>
                  <a:gd name="connsiteY8086" fmla="*/ 1144547 h 2378784"/>
                  <a:gd name="connsiteX8087" fmla="*/ 2676281 w 2711228"/>
                  <a:gd name="connsiteY8087" fmla="*/ 1144885 h 2378784"/>
                  <a:gd name="connsiteX8088" fmla="*/ 2678560 w 2711228"/>
                  <a:gd name="connsiteY8088" fmla="*/ 1140582 h 2378784"/>
                  <a:gd name="connsiteX8089" fmla="*/ 2678729 w 2711228"/>
                  <a:gd name="connsiteY8089" fmla="*/ 1138388 h 2378784"/>
                  <a:gd name="connsiteX8090" fmla="*/ 2679320 w 2711228"/>
                  <a:gd name="connsiteY8090" fmla="*/ 1137375 h 2378784"/>
                  <a:gd name="connsiteX8091" fmla="*/ 2678729 w 2711228"/>
                  <a:gd name="connsiteY8091" fmla="*/ 1135435 h 2378784"/>
                  <a:gd name="connsiteX8092" fmla="*/ 2678222 w 2711228"/>
                  <a:gd name="connsiteY8092" fmla="*/ 1134507 h 2378784"/>
                  <a:gd name="connsiteX8093" fmla="*/ 2677884 w 2711228"/>
                  <a:gd name="connsiteY8093" fmla="*/ 1130878 h 2378784"/>
                  <a:gd name="connsiteX8094" fmla="*/ 2678053 w 2711228"/>
                  <a:gd name="connsiteY8094" fmla="*/ 1129866 h 2378784"/>
                  <a:gd name="connsiteX8095" fmla="*/ 2678307 w 2711228"/>
                  <a:gd name="connsiteY8095" fmla="*/ 1128854 h 2378784"/>
                  <a:gd name="connsiteX8096" fmla="*/ 2679151 w 2711228"/>
                  <a:gd name="connsiteY8096" fmla="*/ 1126828 h 2378784"/>
                  <a:gd name="connsiteX8097" fmla="*/ 2679826 w 2711228"/>
                  <a:gd name="connsiteY8097" fmla="*/ 1125731 h 2378784"/>
                  <a:gd name="connsiteX8098" fmla="*/ 2682359 w 2711228"/>
                  <a:gd name="connsiteY8098" fmla="*/ 1122103 h 2378784"/>
                  <a:gd name="connsiteX8099" fmla="*/ 2687930 w 2711228"/>
                  <a:gd name="connsiteY8099" fmla="*/ 1112738 h 2378784"/>
                  <a:gd name="connsiteX8100" fmla="*/ 2688859 w 2711228"/>
                  <a:gd name="connsiteY8100" fmla="*/ 1111388 h 2378784"/>
                  <a:gd name="connsiteX8101" fmla="*/ 2688099 w 2711228"/>
                  <a:gd name="connsiteY8101" fmla="*/ 1109785 h 2378784"/>
                  <a:gd name="connsiteX8102" fmla="*/ 2688099 w 2711228"/>
                  <a:gd name="connsiteY8102" fmla="*/ 1109194 h 2378784"/>
                  <a:gd name="connsiteX8103" fmla="*/ 2689703 w 2711228"/>
                  <a:gd name="connsiteY8103" fmla="*/ 1105988 h 2378784"/>
                  <a:gd name="connsiteX8104" fmla="*/ 2689956 w 2711228"/>
                  <a:gd name="connsiteY8104" fmla="*/ 1104469 h 2378784"/>
                  <a:gd name="connsiteX8105" fmla="*/ 2689956 w 2711228"/>
                  <a:gd name="connsiteY8105" fmla="*/ 1098985 h 2378784"/>
                  <a:gd name="connsiteX8106" fmla="*/ 2691053 w 2711228"/>
                  <a:gd name="connsiteY8106" fmla="*/ 1097466 h 2378784"/>
                  <a:gd name="connsiteX8107" fmla="*/ 2693079 w 2711228"/>
                  <a:gd name="connsiteY8107" fmla="*/ 1094513 h 2378784"/>
                  <a:gd name="connsiteX8108" fmla="*/ 2696034 w 2711228"/>
                  <a:gd name="connsiteY8108" fmla="*/ 1090294 h 2378784"/>
                  <a:gd name="connsiteX8109" fmla="*/ 2699411 w 2711228"/>
                  <a:gd name="connsiteY8109" fmla="*/ 1085400 h 2378784"/>
                  <a:gd name="connsiteX8110" fmla="*/ 2703715 w 2711228"/>
                  <a:gd name="connsiteY8110" fmla="*/ 1079410 h 2378784"/>
                  <a:gd name="connsiteX8111" fmla="*/ 2706079 w 2711228"/>
                  <a:gd name="connsiteY8111" fmla="*/ 1075950 h 2378784"/>
                  <a:gd name="connsiteX8112" fmla="*/ 2707767 w 2711228"/>
                  <a:gd name="connsiteY8112" fmla="*/ 1073503 h 2378784"/>
                  <a:gd name="connsiteX8113" fmla="*/ 2709287 w 2711228"/>
                  <a:gd name="connsiteY8113" fmla="*/ 1071310 h 2378784"/>
                  <a:gd name="connsiteX8114" fmla="*/ 2710553 w 2711228"/>
                  <a:gd name="connsiteY8114" fmla="*/ 1069453 h 2378784"/>
                  <a:gd name="connsiteX8115" fmla="*/ 2710553 w 2711228"/>
                  <a:gd name="connsiteY8115" fmla="*/ 1064560 h 2378784"/>
                  <a:gd name="connsiteX8116" fmla="*/ 2710384 w 2711228"/>
                  <a:gd name="connsiteY8116" fmla="*/ 1061691 h 2378784"/>
                  <a:gd name="connsiteX8117" fmla="*/ 2710891 w 2711228"/>
                  <a:gd name="connsiteY8117" fmla="*/ 1048697 h 2378784"/>
                  <a:gd name="connsiteX8118" fmla="*/ 2710891 w 2711228"/>
                  <a:gd name="connsiteY8118" fmla="*/ 1045238 h 2378784"/>
                  <a:gd name="connsiteX8119" fmla="*/ 2711228 w 2711228"/>
                  <a:gd name="connsiteY8119" fmla="*/ 1039753 h 2378784"/>
                  <a:gd name="connsiteX8120" fmla="*/ 2711228 w 2711228"/>
                  <a:gd name="connsiteY8120" fmla="*/ 1037728 h 2378784"/>
                  <a:gd name="connsiteX8121" fmla="*/ 2710806 w 2711228"/>
                  <a:gd name="connsiteY8121" fmla="*/ 1035957 h 2378784"/>
                  <a:gd name="connsiteX8122" fmla="*/ 2710806 w 2711228"/>
                  <a:gd name="connsiteY8122" fmla="*/ 1035535 h 2378784"/>
                  <a:gd name="connsiteX8123" fmla="*/ 2710637 w 2711228"/>
                  <a:gd name="connsiteY8123" fmla="*/ 1034860 h 2378784"/>
                  <a:gd name="connsiteX8124" fmla="*/ 2710637 w 2711228"/>
                  <a:gd name="connsiteY8124" fmla="*/ 1023469 h 2378784"/>
                  <a:gd name="connsiteX8125" fmla="*/ 2709793 w 2711228"/>
                  <a:gd name="connsiteY8125" fmla="*/ 1021022 h 2378784"/>
                  <a:gd name="connsiteX8126" fmla="*/ 2709624 w 2711228"/>
                  <a:gd name="connsiteY8126" fmla="*/ 1020178 h 2378784"/>
                  <a:gd name="connsiteX8127" fmla="*/ 2706670 w 2711228"/>
                  <a:gd name="connsiteY8127" fmla="*/ 1010728 h 2378784"/>
                  <a:gd name="connsiteX8128" fmla="*/ 2703800 w 2711228"/>
                  <a:gd name="connsiteY8128" fmla="*/ 1000941 h 2378784"/>
                  <a:gd name="connsiteX8129" fmla="*/ 2699833 w 2711228"/>
                  <a:gd name="connsiteY8129" fmla="*/ 987778 h 2378784"/>
                  <a:gd name="connsiteX8130" fmla="*/ 2699833 w 2711228"/>
                  <a:gd name="connsiteY8130" fmla="*/ 987610 h 2378784"/>
                  <a:gd name="connsiteX8131" fmla="*/ 2697469 w 2711228"/>
                  <a:gd name="connsiteY8131" fmla="*/ 983560 h 2378784"/>
                  <a:gd name="connsiteX8132" fmla="*/ 2693839 w 2711228"/>
                  <a:gd name="connsiteY8132" fmla="*/ 977232 h 2378784"/>
                  <a:gd name="connsiteX8133" fmla="*/ 2692910 w 2711228"/>
                  <a:gd name="connsiteY8133" fmla="*/ 975460 h 2378784"/>
                  <a:gd name="connsiteX8134" fmla="*/ 2693332 w 2711228"/>
                  <a:gd name="connsiteY8134" fmla="*/ 975122 h 2378784"/>
                  <a:gd name="connsiteX8135" fmla="*/ 2693332 w 2711228"/>
                  <a:gd name="connsiteY8135" fmla="*/ 972507 h 2378784"/>
                  <a:gd name="connsiteX8136" fmla="*/ 2693501 w 2711228"/>
                  <a:gd name="connsiteY8136" fmla="*/ 971072 h 2378784"/>
                  <a:gd name="connsiteX8137" fmla="*/ 2693163 w 2711228"/>
                  <a:gd name="connsiteY8137" fmla="*/ 969047 h 2378784"/>
                  <a:gd name="connsiteX8138" fmla="*/ 2693163 w 2711228"/>
                  <a:gd name="connsiteY8138" fmla="*/ 968541 h 2378784"/>
                  <a:gd name="connsiteX8139" fmla="*/ 2692995 w 2711228"/>
                  <a:gd name="connsiteY8139" fmla="*/ 968541 h 2378784"/>
                  <a:gd name="connsiteX8140" fmla="*/ 2690378 w 2711228"/>
                  <a:gd name="connsiteY8140" fmla="*/ 966600 h 2378784"/>
                  <a:gd name="connsiteX8141" fmla="*/ 2689534 w 2711228"/>
                  <a:gd name="connsiteY8141" fmla="*/ 965925 h 2378784"/>
                  <a:gd name="connsiteX8142" fmla="*/ 2688690 w 2711228"/>
                  <a:gd name="connsiteY8142" fmla="*/ 964913 h 2378784"/>
                  <a:gd name="connsiteX8143" fmla="*/ 2686579 w 2711228"/>
                  <a:gd name="connsiteY8143" fmla="*/ 965756 h 2378784"/>
                  <a:gd name="connsiteX8144" fmla="*/ 2686242 w 2711228"/>
                  <a:gd name="connsiteY8144" fmla="*/ 966010 h 2378784"/>
                  <a:gd name="connsiteX8145" fmla="*/ 2685735 w 2711228"/>
                  <a:gd name="connsiteY8145" fmla="*/ 966263 h 2378784"/>
                  <a:gd name="connsiteX8146" fmla="*/ 2683625 w 2711228"/>
                  <a:gd name="connsiteY8146" fmla="*/ 967360 h 2378784"/>
                  <a:gd name="connsiteX8147" fmla="*/ 2682950 w 2711228"/>
                  <a:gd name="connsiteY8147" fmla="*/ 966010 h 2378784"/>
                  <a:gd name="connsiteX8148" fmla="*/ 2682612 w 2711228"/>
                  <a:gd name="connsiteY8148" fmla="*/ 965756 h 2378784"/>
                  <a:gd name="connsiteX8149" fmla="*/ 2682274 w 2711228"/>
                  <a:gd name="connsiteY8149" fmla="*/ 965756 h 2378784"/>
                  <a:gd name="connsiteX8150" fmla="*/ 2681852 w 2711228"/>
                  <a:gd name="connsiteY8150" fmla="*/ 965588 h 2378784"/>
                  <a:gd name="connsiteX8151" fmla="*/ 2677378 w 2711228"/>
                  <a:gd name="connsiteY8151" fmla="*/ 965588 h 2378784"/>
                  <a:gd name="connsiteX8152" fmla="*/ 2676871 w 2711228"/>
                  <a:gd name="connsiteY8152" fmla="*/ 965335 h 2378784"/>
                  <a:gd name="connsiteX8153" fmla="*/ 2671553 w 2711228"/>
                  <a:gd name="connsiteY8153" fmla="*/ 962382 h 2378784"/>
                  <a:gd name="connsiteX8154" fmla="*/ 2669696 w 2711228"/>
                  <a:gd name="connsiteY8154" fmla="*/ 961622 h 2378784"/>
                  <a:gd name="connsiteX8155" fmla="*/ 2666489 w 2711228"/>
                  <a:gd name="connsiteY8155" fmla="*/ 961369 h 2378784"/>
                  <a:gd name="connsiteX8156" fmla="*/ 2665813 w 2711228"/>
                  <a:gd name="connsiteY8156" fmla="*/ 961369 h 2378784"/>
                  <a:gd name="connsiteX8157" fmla="*/ 2664125 w 2711228"/>
                  <a:gd name="connsiteY8157" fmla="*/ 961706 h 2378784"/>
                  <a:gd name="connsiteX8158" fmla="*/ 2663534 w 2711228"/>
                  <a:gd name="connsiteY8158" fmla="*/ 961538 h 2378784"/>
                  <a:gd name="connsiteX8159" fmla="*/ 2662605 w 2711228"/>
                  <a:gd name="connsiteY8159" fmla="*/ 960272 h 2378784"/>
                  <a:gd name="connsiteX8160" fmla="*/ 2662605 w 2711228"/>
                  <a:gd name="connsiteY8160" fmla="*/ 960272 h 2378784"/>
                  <a:gd name="connsiteX8161" fmla="*/ 2661930 w 2711228"/>
                  <a:gd name="connsiteY8161" fmla="*/ 959175 h 2378784"/>
                  <a:gd name="connsiteX8162" fmla="*/ 2660327 w 2711228"/>
                  <a:gd name="connsiteY8162" fmla="*/ 953522 h 2378784"/>
                  <a:gd name="connsiteX8163" fmla="*/ 2659567 w 2711228"/>
                  <a:gd name="connsiteY8163" fmla="*/ 952256 h 2378784"/>
                  <a:gd name="connsiteX8164" fmla="*/ 2659229 w 2711228"/>
                  <a:gd name="connsiteY8164" fmla="*/ 951919 h 2378784"/>
                  <a:gd name="connsiteX8165" fmla="*/ 2656697 w 2711228"/>
                  <a:gd name="connsiteY8165" fmla="*/ 946013 h 2378784"/>
                  <a:gd name="connsiteX8166" fmla="*/ 2653235 w 2711228"/>
                  <a:gd name="connsiteY8166" fmla="*/ 937997 h 2378784"/>
                  <a:gd name="connsiteX8167" fmla="*/ 2651632 w 2711228"/>
                  <a:gd name="connsiteY8167" fmla="*/ 933694 h 2378784"/>
                  <a:gd name="connsiteX8168" fmla="*/ 2649943 w 2711228"/>
                  <a:gd name="connsiteY8168" fmla="*/ 929728 h 2378784"/>
                  <a:gd name="connsiteX8169" fmla="*/ 2649437 w 2711228"/>
                  <a:gd name="connsiteY8169" fmla="*/ 928463 h 2378784"/>
                  <a:gd name="connsiteX8170" fmla="*/ 2649437 w 2711228"/>
                  <a:gd name="connsiteY8170" fmla="*/ 928294 h 2378784"/>
                  <a:gd name="connsiteX8171" fmla="*/ 2645469 w 2711228"/>
                  <a:gd name="connsiteY8171" fmla="*/ 918253 h 2378784"/>
                  <a:gd name="connsiteX8172" fmla="*/ 2642768 w 2711228"/>
                  <a:gd name="connsiteY8172" fmla="*/ 915807 h 2378784"/>
                  <a:gd name="connsiteX8173" fmla="*/ 2630866 w 2711228"/>
                  <a:gd name="connsiteY8173" fmla="*/ 905260 h 2378784"/>
                  <a:gd name="connsiteX8174" fmla="*/ 2630190 w 2711228"/>
                  <a:gd name="connsiteY8174" fmla="*/ 901969 h 2378784"/>
                  <a:gd name="connsiteX8175" fmla="*/ 2627827 w 2711228"/>
                  <a:gd name="connsiteY8175" fmla="*/ 890663 h 2378784"/>
                  <a:gd name="connsiteX8176" fmla="*/ 2626983 w 2711228"/>
                  <a:gd name="connsiteY8176" fmla="*/ 886528 h 2378784"/>
                  <a:gd name="connsiteX8177" fmla="*/ 2625716 w 2711228"/>
                  <a:gd name="connsiteY8177" fmla="*/ 880707 h 2378784"/>
                  <a:gd name="connsiteX8178" fmla="*/ 2624112 w 2711228"/>
                  <a:gd name="connsiteY8178" fmla="*/ 872944 h 2378784"/>
                  <a:gd name="connsiteX8179" fmla="*/ 2623690 w 2711228"/>
                  <a:gd name="connsiteY8179" fmla="*/ 871172 h 2378784"/>
                  <a:gd name="connsiteX8180" fmla="*/ 2623184 w 2711228"/>
                  <a:gd name="connsiteY8180" fmla="*/ 869316 h 2378784"/>
                  <a:gd name="connsiteX8181" fmla="*/ 2621749 w 2711228"/>
                  <a:gd name="connsiteY8181" fmla="*/ 865013 h 2378784"/>
                  <a:gd name="connsiteX8182" fmla="*/ 2617022 w 2711228"/>
                  <a:gd name="connsiteY8182" fmla="*/ 851259 h 2378784"/>
                  <a:gd name="connsiteX8183" fmla="*/ 2615671 w 2711228"/>
                  <a:gd name="connsiteY8183" fmla="*/ 847800 h 2378784"/>
                  <a:gd name="connsiteX8184" fmla="*/ 2610015 w 2711228"/>
                  <a:gd name="connsiteY8184" fmla="*/ 835144 h 2378784"/>
                  <a:gd name="connsiteX8185" fmla="*/ 2609762 w 2711228"/>
                  <a:gd name="connsiteY8185" fmla="*/ 834131 h 2378784"/>
                  <a:gd name="connsiteX8186" fmla="*/ 2609087 w 2711228"/>
                  <a:gd name="connsiteY8186" fmla="*/ 827803 h 2378784"/>
                  <a:gd name="connsiteX8187" fmla="*/ 2606301 w 2711228"/>
                  <a:gd name="connsiteY8187" fmla="*/ 823838 h 2378784"/>
                  <a:gd name="connsiteX8188" fmla="*/ 2605626 w 2711228"/>
                  <a:gd name="connsiteY8188" fmla="*/ 823247 h 2378784"/>
                  <a:gd name="connsiteX8189" fmla="*/ 2603262 w 2711228"/>
                  <a:gd name="connsiteY8189" fmla="*/ 821053 h 2378784"/>
                  <a:gd name="connsiteX8190" fmla="*/ 2601152 w 2711228"/>
                  <a:gd name="connsiteY8190" fmla="*/ 819113 h 2378784"/>
                  <a:gd name="connsiteX8191" fmla="*/ 2601152 w 2711228"/>
                  <a:gd name="connsiteY8191" fmla="*/ 819282 h 2378784"/>
                  <a:gd name="connsiteX8192" fmla="*/ 2600307 w 2711228"/>
                  <a:gd name="connsiteY8192" fmla="*/ 819282 h 2378784"/>
                  <a:gd name="connsiteX8193" fmla="*/ 2599463 w 2711228"/>
                  <a:gd name="connsiteY8193" fmla="*/ 820125 h 2378784"/>
                  <a:gd name="connsiteX8194" fmla="*/ 2598619 w 2711228"/>
                  <a:gd name="connsiteY8194" fmla="*/ 820969 h 2378784"/>
                  <a:gd name="connsiteX8195" fmla="*/ 2597522 w 2711228"/>
                  <a:gd name="connsiteY8195" fmla="*/ 820969 h 2378784"/>
                  <a:gd name="connsiteX8196" fmla="*/ 2596003 w 2711228"/>
                  <a:gd name="connsiteY8196" fmla="*/ 822066 h 2378784"/>
                  <a:gd name="connsiteX8197" fmla="*/ 2596003 w 2711228"/>
                  <a:gd name="connsiteY8197" fmla="*/ 822656 h 2378784"/>
                  <a:gd name="connsiteX8198" fmla="*/ 2595074 w 2711228"/>
                  <a:gd name="connsiteY8198" fmla="*/ 822656 h 2378784"/>
                  <a:gd name="connsiteX8199" fmla="*/ 2594230 w 2711228"/>
                  <a:gd name="connsiteY8199" fmla="*/ 823500 h 2378784"/>
                  <a:gd name="connsiteX8200" fmla="*/ 2593386 w 2711228"/>
                  <a:gd name="connsiteY8200" fmla="*/ 824344 h 2378784"/>
                  <a:gd name="connsiteX8201" fmla="*/ 2591697 w 2711228"/>
                  <a:gd name="connsiteY8201" fmla="*/ 825188 h 2378784"/>
                  <a:gd name="connsiteX8202" fmla="*/ 2590853 w 2711228"/>
                  <a:gd name="connsiteY8202" fmla="*/ 826031 h 2378784"/>
                  <a:gd name="connsiteX8203" fmla="*/ 2590178 w 2711228"/>
                  <a:gd name="connsiteY8203" fmla="*/ 826031 h 2378784"/>
                  <a:gd name="connsiteX8204" fmla="*/ 2589503 w 2711228"/>
                  <a:gd name="connsiteY8204" fmla="*/ 826453 h 2378784"/>
                  <a:gd name="connsiteX8205" fmla="*/ 2589081 w 2711228"/>
                  <a:gd name="connsiteY8205" fmla="*/ 826875 h 2378784"/>
                  <a:gd name="connsiteX8206" fmla="*/ 2589081 w 2711228"/>
                  <a:gd name="connsiteY8206" fmla="*/ 827719 h 2378784"/>
                  <a:gd name="connsiteX8207" fmla="*/ 2588236 w 2711228"/>
                  <a:gd name="connsiteY8207" fmla="*/ 827719 h 2378784"/>
                  <a:gd name="connsiteX8208" fmla="*/ 2588236 w 2711228"/>
                  <a:gd name="connsiteY8208" fmla="*/ 830250 h 2378784"/>
                  <a:gd name="connsiteX8209" fmla="*/ 2587308 w 2711228"/>
                  <a:gd name="connsiteY8209" fmla="*/ 830250 h 2378784"/>
                  <a:gd name="connsiteX8210" fmla="*/ 2587308 w 2711228"/>
                  <a:gd name="connsiteY8210" fmla="*/ 833625 h 2378784"/>
                  <a:gd name="connsiteX8211" fmla="*/ 2586379 w 2711228"/>
                  <a:gd name="connsiteY8211" fmla="*/ 833625 h 2378784"/>
                  <a:gd name="connsiteX8212" fmla="*/ 2586379 w 2711228"/>
                  <a:gd name="connsiteY8212" fmla="*/ 836157 h 2378784"/>
                  <a:gd name="connsiteX8213" fmla="*/ 2585451 w 2711228"/>
                  <a:gd name="connsiteY8213" fmla="*/ 837000 h 2378784"/>
                  <a:gd name="connsiteX8214" fmla="*/ 2584522 w 2711228"/>
                  <a:gd name="connsiteY8214" fmla="*/ 839531 h 2378784"/>
                  <a:gd name="connsiteX8215" fmla="*/ 2584522 w 2711228"/>
                  <a:gd name="connsiteY8215" fmla="*/ 840375 h 2378784"/>
                  <a:gd name="connsiteX8216" fmla="*/ 2583678 w 2711228"/>
                  <a:gd name="connsiteY8216" fmla="*/ 841219 h 2378784"/>
                  <a:gd name="connsiteX8217" fmla="*/ 2583678 w 2711228"/>
                  <a:gd name="connsiteY8217" fmla="*/ 842063 h 2378784"/>
                  <a:gd name="connsiteX8218" fmla="*/ 2582749 w 2711228"/>
                  <a:gd name="connsiteY8218" fmla="*/ 843750 h 2378784"/>
                  <a:gd name="connsiteX8219" fmla="*/ 2581905 w 2711228"/>
                  <a:gd name="connsiteY8219" fmla="*/ 844594 h 2378784"/>
                  <a:gd name="connsiteX8220" fmla="*/ 2581061 w 2711228"/>
                  <a:gd name="connsiteY8220" fmla="*/ 846281 h 2378784"/>
                  <a:gd name="connsiteX8221" fmla="*/ 2581061 w 2711228"/>
                  <a:gd name="connsiteY8221" fmla="*/ 847125 h 2378784"/>
                  <a:gd name="connsiteX8222" fmla="*/ 2580133 w 2711228"/>
                  <a:gd name="connsiteY8222" fmla="*/ 848813 h 2378784"/>
                  <a:gd name="connsiteX8223" fmla="*/ 2580133 w 2711228"/>
                  <a:gd name="connsiteY8223" fmla="*/ 849656 h 2378784"/>
                  <a:gd name="connsiteX8224" fmla="*/ 2579288 w 2711228"/>
                  <a:gd name="connsiteY8224" fmla="*/ 850500 h 2378784"/>
                  <a:gd name="connsiteX8225" fmla="*/ 2579288 w 2711228"/>
                  <a:gd name="connsiteY8225" fmla="*/ 851344 h 2378784"/>
                  <a:gd name="connsiteX8226" fmla="*/ 2577516 w 2711228"/>
                  <a:gd name="connsiteY8226" fmla="*/ 853875 h 2378784"/>
                  <a:gd name="connsiteX8227" fmla="*/ 2577516 w 2711228"/>
                  <a:gd name="connsiteY8227" fmla="*/ 854719 h 2378784"/>
                  <a:gd name="connsiteX8228" fmla="*/ 2576587 w 2711228"/>
                  <a:gd name="connsiteY8228" fmla="*/ 858094 h 2378784"/>
                  <a:gd name="connsiteX8229" fmla="*/ 2575743 w 2711228"/>
                  <a:gd name="connsiteY8229" fmla="*/ 859781 h 2378784"/>
                  <a:gd name="connsiteX8230" fmla="*/ 2574899 w 2711228"/>
                  <a:gd name="connsiteY8230" fmla="*/ 860625 h 2378784"/>
                  <a:gd name="connsiteX8231" fmla="*/ 2574055 w 2711228"/>
                  <a:gd name="connsiteY8231" fmla="*/ 862313 h 2378784"/>
                  <a:gd name="connsiteX8232" fmla="*/ 2573211 w 2711228"/>
                  <a:gd name="connsiteY8232" fmla="*/ 863156 h 2378784"/>
                  <a:gd name="connsiteX8233" fmla="*/ 2572282 w 2711228"/>
                  <a:gd name="connsiteY8233" fmla="*/ 865688 h 2378784"/>
                  <a:gd name="connsiteX8234" fmla="*/ 2572282 w 2711228"/>
                  <a:gd name="connsiteY8234" fmla="*/ 866531 h 2378784"/>
                  <a:gd name="connsiteX8235" fmla="*/ 2570509 w 2711228"/>
                  <a:gd name="connsiteY8235" fmla="*/ 869063 h 2378784"/>
                  <a:gd name="connsiteX8236" fmla="*/ 2570509 w 2711228"/>
                  <a:gd name="connsiteY8236" fmla="*/ 869907 h 2378784"/>
                  <a:gd name="connsiteX8237" fmla="*/ 2568736 w 2711228"/>
                  <a:gd name="connsiteY8237" fmla="*/ 871594 h 2378784"/>
                  <a:gd name="connsiteX8238" fmla="*/ 2568736 w 2711228"/>
                  <a:gd name="connsiteY8238" fmla="*/ 874125 h 2378784"/>
                  <a:gd name="connsiteX8239" fmla="*/ 2567892 w 2711228"/>
                  <a:gd name="connsiteY8239" fmla="*/ 874125 h 2378784"/>
                  <a:gd name="connsiteX8240" fmla="*/ 2567386 w 2711228"/>
                  <a:gd name="connsiteY8240" fmla="*/ 874800 h 2378784"/>
                  <a:gd name="connsiteX8241" fmla="*/ 2566373 w 2711228"/>
                  <a:gd name="connsiteY8241" fmla="*/ 874125 h 2378784"/>
                  <a:gd name="connsiteX8242" fmla="*/ 2566373 w 2711228"/>
                  <a:gd name="connsiteY8242" fmla="*/ 874125 h 2378784"/>
                  <a:gd name="connsiteX8243" fmla="*/ 2565276 w 2711228"/>
                  <a:gd name="connsiteY8243" fmla="*/ 875728 h 2378784"/>
                  <a:gd name="connsiteX8244" fmla="*/ 2563756 w 2711228"/>
                  <a:gd name="connsiteY8244" fmla="*/ 876488 h 2378784"/>
                  <a:gd name="connsiteX8245" fmla="*/ 2563587 w 2711228"/>
                  <a:gd name="connsiteY8245" fmla="*/ 876656 h 2378784"/>
                  <a:gd name="connsiteX8246" fmla="*/ 2563587 w 2711228"/>
                  <a:gd name="connsiteY8246" fmla="*/ 877416 h 2378784"/>
                  <a:gd name="connsiteX8247" fmla="*/ 2562743 w 2711228"/>
                  <a:gd name="connsiteY8247" fmla="*/ 878260 h 2378784"/>
                  <a:gd name="connsiteX8248" fmla="*/ 2561899 w 2711228"/>
                  <a:gd name="connsiteY8248" fmla="*/ 878260 h 2378784"/>
                  <a:gd name="connsiteX8249" fmla="*/ 2561899 w 2711228"/>
                  <a:gd name="connsiteY8249" fmla="*/ 879103 h 2378784"/>
                  <a:gd name="connsiteX8250" fmla="*/ 2561055 w 2711228"/>
                  <a:gd name="connsiteY8250" fmla="*/ 879103 h 2378784"/>
                  <a:gd name="connsiteX8251" fmla="*/ 2557594 w 2711228"/>
                  <a:gd name="connsiteY8251" fmla="*/ 882394 h 2378784"/>
                  <a:gd name="connsiteX8252" fmla="*/ 2555821 w 2711228"/>
                  <a:gd name="connsiteY8252" fmla="*/ 884081 h 2378784"/>
                  <a:gd name="connsiteX8253" fmla="*/ 2555146 w 2711228"/>
                  <a:gd name="connsiteY8253" fmla="*/ 884081 h 2378784"/>
                  <a:gd name="connsiteX8254" fmla="*/ 2553373 w 2711228"/>
                  <a:gd name="connsiteY8254" fmla="*/ 885600 h 2378784"/>
                  <a:gd name="connsiteX8255" fmla="*/ 2553035 w 2711228"/>
                  <a:gd name="connsiteY8255" fmla="*/ 885938 h 2378784"/>
                  <a:gd name="connsiteX8256" fmla="*/ 2551431 w 2711228"/>
                  <a:gd name="connsiteY8256" fmla="*/ 887456 h 2378784"/>
                  <a:gd name="connsiteX8257" fmla="*/ 2550588 w 2711228"/>
                  <a:gd name="connsiteY8257" fmla="*/ 888300 h 2378784"/>
                  <a:gd name="connsiteX8258" fmla="*/ 2549743 w 2711228"/>
                  <a:gd name="connsiteY8258" fmla="*/ 889144 h 2378784"/>
                  <a:gd name="connsiteX8259" fmla="*/ 2549490 w 2711228"/>
                  <a:gd name="connsiteY8259" fmla="*/ 889144 h 2378784"/>
                  <a:gd name="connsiteX8260" fmla="*/ 2548730 w 2711228"/>
                  <a:gd name="connsiteY8260" fmla="*/ 889819 h 2378784"/>
                  <a:gd name="connsiteX8261" fmla="*/ 2542315 w 2711228"/>
                  <a:gd name="connsiteY8261" fmla="*/ 892097 h 2378784"/>
                  <a:gd name="connsiteX8262" fmla="*/ 2542146 w 2711228"/>
                  <a:gd name="connsiteY8262" fmla="*/ 891928 h 2378784"/>
                  <a:gd name="connsiteX8263" fmla="*/ 2542062 w 2711228"/>
                  <a:gd name="connsiteY8263" fmla="*/ 891928 h 2378784"/>
                  <a:gd name="connsiteX8264" fmla="*/ 2542062 w 2711228"/>
                  <a:gd name="connsiteY8264" fmla="*/ 892097 h 2378784"/>
                  <a:gd name="connsiteX8265" fmla="*/ 2541471 w 2711228"/>
                  <a:gd name="connsiteY8265" fmla="*/ 892350 h 2378784"/>
                  <a:gd name="connsiteX8266" fmla="*/ 2541217 w 2711228"/>
                  <a:gd name="connsiteY8266" fmla="*/ 892350 h 2378784"/>
                  <a:gd name="connsiteX8267" fmla="*/ 2524166 w 2711228"/>
                  <a:gd name="connsiteY8267" fmla="*/ 886950 h 2378784"/>
                  <a:gd name="connsiteX8268" fmla="*/ 2514458 w 2711228"/>
                  <a:gd name="connsiteY8268" fmla="*/ 883997 h 2378784"/>
                  <a:gd name="connsiteX8269" fmla="*/ 2499263 w 2711228"/>
                  <a:gd name="connsiteY8269" fmla="*/ 879188 h 2378784"/>
                  <a:gd name="connsiteX8270" fmla="*/ 2497068 w 2711228"/>
                  <a:gd name="connsiteY8270" fmla="*/ 878428 h 2378784"/>
                  <a:gd name="connsiteX8271" fmla="*/ 2495380 w 2711228"/>
                  <a:gd name="connsiteY8271" fmla="*/ 877838 h 2378784"/>
                  <a:gd name="connsiteX8272" fmla="*/ 2492341 w 2711228"/>
                  <a:gd name="connsiteY8272" fmla="*/ 876741 h 2378784"/>
                  <a:gd name="connsiteX8273" fmla="*/ 2481283 w 2711228"/>
                  <a:gd name="connsiteY8273" fmla="*/ 871931 h 2378784"/>
                  <a:gd name="connsiteX8274" fmla="*/ 2474952 w 2711228"/>
                  <a:gd name="connsiteY8274" fmla="*/ 869316 h 2378784"/>
                  <a:gd name="connsiteX8275" fmla="*/ 2471238 w 2711228"/>
                  <a:gd name="connsiteY8275" fmla="*/ 868134 h 2378784"/>
                  <a:gd name="connsiteX8276" fmla="*/ 2463894 w 2711228"/>
                  <a:gd name="connsiteY8276" fmla="*/ 866025 h 2378784"/>
                  <a:gd name="connsiteX8277" fmla="*/ 2462037 w 2711228"/>
                  <a:gd name="connsiteY8277" fmla="*/ 865603 h 2378784"/>
                  <a:gd name="connsiteX8278" fmla="*/ 2448361 w 2711228"/>
                  <a:gd name="connsiteY8278" fmla="*/ 861638 h 2378784"/>
                  <a:gd name="connsiteX8279" fmla="*/ 2441524 w 2711228"/>
                  <a:gd name="connsiteY8279" fmla="*/ 859697 h 2378784"/>
                  <a:gd name="connsiteX8280" fmla="*/ 2438063 w 2711228"/>
                  <a:gd name="connsiteY8280" fmla="*/ 858685 h 2378784"/>
                  <a:gd name="connsiteX8281" fmla="*/ 2427257 w 2711228"/>
                  <a:gd name="connsiteY8281" fmla="*/ 861385 h 2378784"/>
                  <a:gd name="connsiteX8282" fmla="*/ 2425823 w 2711228"/>
                  <a:gd name="connsiteY8282" fmla="*/ 861722 h 2378784"/>
                  <a:gd name="connsiteX8283" fmla="*/ 2426582 w 2711228"/>
                  <a:gd name="connsiteY8283" fmla="*/ 855310 h 2378784"/>
                  <a:gd name="connsiteX8284" fmla="*/ 2426920 w 2711228"/>
                  <a:gd name="connsiteY8284" fmla="*/ 851682 h 2378784"/>
                  <a:gd name="connsiteX8285" fmla="*/ 2428102 w 2711228"/>
                  <a:gd name="connsiteY8285" fmla="*/ 840882 h 2378784"/>
                  <a:gd name="connsiteX8286" fmla="*/ 2415693 w 2711228"/>
                  <a:gd name="connsiteY8286" fmla="*/ 841978 h 2378784"/>
                  <a:gd name="connsiteX8287" fmla="*/ 2409531 w 2711228"/>
                  <a:gd name="connsiteY8287" fmla="*/ 841303 h 2378784"/>
                  <a:gd name="connsiteX8288" fmla="*/ 2404803 w 2711228"/>
                  <a:gd name="connsiteY8288" fmla="*/ 840882 h 2378784"/>
                  <a:gd name="connsiteX8289" fmla="*/ 2400161 w 2711228"/>
                  <a:gd name="connsiteY8289" fmla="*/ 840459 h 2378784"/>
                  <a:gd name="connsiteX8290" fmla="*/ 2396531 w 2711228"/>
                  <a:gd name="connsiteY8290" fmla="*/ 840459 h 2378784"/>
                  <a:gd name="connsiteX8291" fmla="*/ 2386654 w 2711228"/>
                  <a:gd name="connsiteY8291" fmla="*/ 840628 h 2378784"/>
                  <a:gd name="connsiteX8292" fmla="*/ 2376271 w 2711228"/>
                  <a:gd name="connsiteY8292" fmla="*/ 840882 h 2378784"/>
                  <a:gd name="connsiteX8293" fmla="*/ 2363187 w 2711228"/>
                  <a:gd name="connsiteY8293" fmla="*/ 840882 h 2378784"/>
                  <a:gd name="connsiteX8294" fmla="*/ 2338285 w 2711228"/>
                  <a:gd name="connsiteY8294" fmla="*/ 841135 h 2378784"/>
                  <a:gd name="connsiteX8295" fmla="*/ 2326382 w 2711228"/>
                  <a:gd name="connsiteY8295" fmla="*/ 841135 h 2378784"/>
                  <a:gd name="connsiteX8296" fmla="*/ 2324609 w 2711228"/>
                  <a:gd name="connsiteY8296" fmla="*/ 840966 h 2378784"/>
                  <a:gd name="connsiteX8297" fmla="*/ 2318109 w 2711228"/>
                  <a:gd name="connsiteY8297" fmla="*/ 838772 h 2378784"/>
                  <a:gd name="connsiteX8298" fmla="*/ 2315408 w 2711228"/>
                  <a:gd name="connsiteY8298" fmla="*/ 837844 h 2378784"/>
                  <a:gd name="connsiteX8299" fmla="*/ 2309499 w 2711228"/>
                  <a:gd name="connsiteY8299" fmla="*/ 835988 h 2378784"/>
                  <a:gd name="connsiteX8300" fmla="*/ 2302915 w 2711228"/>
                  <a:gd name="connsiteY8300" fmla="*/ 833794 h 2378784"/>
                  <a:gd name="connsiteX8301" fmla="*/ 2301395 w 2711228"/>
                  <a:gd name="connsiteY8301" fmla="*/ 833288 h 2378784"/>
                  <a:gd name="connsiteX8302" fmla="*/ 2296246 w 2711228"/>
                  <a:gd name="connsiteY8302" fmla="*/ 831516 h 2378784"/>
                  <a:gd name="connsiteX8303" fmla="*/ 2295571 w 2711228"/>
                  <a:gd name="connsiteY8303" fmla="*/ 831010 h 2378784"/>
                  <a:gd name="connsiteX8304" fmla="*/ 2287636 w 2711228"/>
                  <a:gd name="connsiteY8304" fmla="*/ 825525 h 2378784"/>
                  <a:gd name="connsiteX8305" fmla="*/ 2280967 w 2711228"/>
                  <a:gd name="connsiteY8305" fmla="*/ 820463 h 2378784"/>
                  <a:gd name="connsiteX8306" fmla="*/ 2274721 w 2711228"/>
                  <a:gd name="connsiteY8306" fmla="*/ 816075 h 2378784"/>
                  <a:gd name="connsiteX8307" fmla="*/ 2273117 w 2711228"/>
                  <a:gd name="connsiteY8307" fmla="*/ 814894 h 2378784"/>
                  <a:gd name="connsiteX8308" fmla="*/ 2258682 w 2711228"/>
                  <a:gd name="connsiteY8308" fmla="*/ 804010 h 2378784"/>
                  <a:gd name="connsiteX8309" fmla="*/ 2254292 w 2711228"/>
                  <a:gd name="connsiteY8309" fmla="*/ 803757 h 2378784"/>
                  <a:gd name="connsiteX8310" fmla="*/ 2250662 w 2711228"/>
                  <a:gd name="connsiteY8310" fmla="*/ 801647 h 2378784"/>
                  <a:gd name="connsiteX8311" fmla="*/ 2249903 w 2711228"/>
                  <a:gd name="connsiteY8311" fmla="*/ 801141 h 2378784"/>
                  <a:gd name="connsiteX8312" fmla="*/ 2249649 w 2711228"/>
                  <a:gd name="connsiteY8312" fmla="*/ 800972 h 2378784"/>
                  <a:gd name="connsiteX8313" fmla="*/ 2246273 w 2711228"/>
                  <a:gd name="connsiteY8313" fmla="*/ 798778 h 2378784"/>
                  <a:gd name="connsiteX8314" fmla="*/ 2243825 w 2711228"/>
                  <a:gd name="connsiteY8314" fmla="*/ 797006 h 2378784"/>
                  <a:gd name="connsiteX8315" fmla="*/ 2241039 w 2711228"/>
                  <a:gd name="connsiteY8315" fmla="*/ 795150 h 2378784"/>
                  <a:gd name="connsiteX8316" fmla="*/ 2236903 w 2711228"/>
                  <a:gd name="connsiteY8316" fmla="*/ 792366 h 2378784"/>
                  <a:gd name="connsiteX8317" fmla="*/ 2234539 w 2711228"/>
                  <a:gd name="connsiteY8317" fmla="*/ 790763 h 2378784"/>
                  <a:gd name="connsiteX8318" fmla="*/ 2224578 w 2711228"/>
                  <a:gd name="connsiteY8318" fmla="*/ 784181 h 2378784"/>
                  <a:gd name="connsiteX8319" fmla="*/ 2225422 w 2711228"/>
                  <a:gd name="connsiteY8319" fmla="*/ 777263 h 2378784"/>
                  <a:gd name="connsiteX8320" fmla="*/ 2227448 w 2711228"/>
                  <a:gd name="connsiteY8320" fmla="*/ 760388 h 2378784"/>
                  <a:gd name="connsiteX8321" fmla="*/ 2228039 w 2711228"/>
                  <a:gd name="connsiteY8321" fmla="*/ 756253 h 2378784"/>
                  <a:gd name="connsiteX8322" fmla="*/ 2230065 w 2711228"/>
                  <a:gd name="connsiteY8322" fmla="*/ 742416 h 2378784"/>
                  <a:gd name="connsiteX8323" fmla="*/ 2230319 w 2711228"/>
                  <a:gd name="connsiteY8323" fmla="*/ 739378 h 2378784"/>
                  <a:gd name="connsiteX8324" fmla="*/ 2231584 w 2711228"/>
                  <a:gd name="connsiteY8324" fmla="*/ 729253 h 2378784"/>
                  <a:gd name="connsiteX8325" fmla="*/ 2232766 w 2711228"/>
                  <a:gd name="connsiteY8325" fmla="*/ 720225 h 2378784"/>
                  <a:gd name="connsiteX8326" fmla="*/ 2234539 w 2711228"/>
                  <a:gd name="connsiteY8326" fmla="*/ 710184 h 2378784"/>
                  <a:gd name="connsiteX8327" fmla="*/ 2226942 w 2711228"/>
                  <a:gd name="connsiteY8327" fmla="*/ 693816 h 2378784"/>
                  <a:gd name="connsiteX8328" fmla="*/ 2220695 w 2711228"/>
                  <a:gd name="connsiteY8328" fmla="*/ 679978 h 2378784"/>
                  <a:gd name="connsiteX8329" fmla="*/ 2220526 w 2711228"/>
                  <a:gd name="connsiteY8329" fmla="*/ 679725 h 2378784"/>
                  <a:gd name="connsiteX8330" fmla="*/ 2220273 w 2711228"/>
                  <a:gd name="connsiteY8330" fmla="*/ 679219 h 2378784"/>
                  <a:gd name="connsiteX8331" fmla="*/ 2220273 w 2711228"/>
                  <a:gd name="connsiteY8331" fmla="*/ 679219 h 2378784"/>
                  <a:gd name="connsiteX8332" fmla="*/ 2202884 w 2711228"/>
                  <a:gd name="connsiteY8332" fmla="*/ 641335 h 2378784"/>
                  <a:gd name="connsiteX8333" fmla="*/ 2204319 w 2711228"/>
                  <a:gd name="connsiteY8333" fmla="*/ 641672 h 2378784"/>
                  <a:gd name="connsiteX8334" fmla="*/ 2203812 w 2711228"/>
                  <a:gd name="connsiteY8334" fmla="*/ 640828 h 2378784"/>
                  <a:gd name="connsiteX8335" fmla="*/ 2206345 w 2711228"/>
                  <a:gd name="connsiteY8335" fmla="*/ 641756 h 2378784"/>
                  <a:gd name="connsiteX8336" fmla="*/ 2209721 w 2711228"/>
                  <a:gd name="connsiteY8336" fmla="*/ 641756 h 2378784"/>
                  <a:gd name="connsiteX8337" fmla="*/ 2210565 w 2711228"/>
                  <a:gd name="connsiteY8337" fmla="*/ 642684 h 2378784"/>
                  <a:gd name="connsiteX8338" fmla="*/ 2212254 w 2711228"/>
                  <a:gd name="connsiteY8338" fmla="*/ 642684 h 2378784"/>
                  <a:gd name="connsiteX8339" fmla="*/ 2214786 w 2711228"/>
                  <a:gd name="connsiteY8339" fmla="*/ 643613 h 2378784"/>
                  <a:gd name="connsiteX8340" fmla="*/ 2219007 w 2711228"/>
                  <a:gd name="connsiteY8340" fmla="*/ 644541 h 2378784"/>
                  <a:gd name="connsiteX8341" fmla="*/ 2220695 w 2711228"/>
                  <a:gd name="connsiteY8341" fmla="*/ 644541 h 2378784"/>
                  <a:gd name="connsiteX8342" fmla="*/ 2229981 w 2711228"/>
                  <a:gd name="connsiteY8342" fmla="*/ 646481 h 2378784"/>
                  <a:gd name="connsiteX8343" fmla="*/ 2236734 w 2711228"/>
                  <a:gd name="connsiteY8343" fmla="*/ 648338 h 2378784"/>
                  <a:gd name="connsiteX8344" fmla="*/ 2242643 w 2711228"/>
                  <a:gd name="connsiteY8344" fmla="*/ 649266 h 2378784"/>
                  <a:gd name="connsiteX8345" fmla="*/ 2245176 w 2711228"/>
                  <a:gd name="connsiteY8345" fmla="*/ 650194 h 2378784"/>
                  <a:gd name="connsiteX8346" fmla="*/ 2248552 w 2711228"/>
                  <a:gd name="connsiteY8346" fmla="*/ 650953 h 2378784"/>
                  <a:gd name="connsiteX8347" fmla="*/ 2248383 w 2711228"/>
                  <a:gd name="connsiteY8347" fmla="*/ 650447 h 2378784"/>
                  <a:gd name="connsiteX8348" fmla="*/ 2248636 w 2711228"/>
                  <a:gd name="connsiteY8348" fmla="*/ 649603 h 2378784"/>
                  <a:gd name="connsiteX8349" fmla="*/ 2248636 w 2711228"/>
                  <a:gd name="connsiteY8349" fmla="*/ 647831 h 2378784"/>
                  <a:gd name="connsiteX8350" fmla="*/ 2249565 w 2711228"/>
                  <a:gd name="connsiteY8350" fmla="*/ 647409 h 2378784"/>
                  <a:gd name="connsiteX8351" fmla="*/ 2249565 w 2711228"/>
                  <a:gd name="connsiteY8351" fmla="*/ 646903 h 2378784"/>
                  <a:gd name="connsiteX8352" fmla="*/ 2250578 w 2711228"/>
                  <a:gd name="connsiteY8352" fmla="*/ 646903 h 2378784"/>
                  <a:gd name="connsiteX8353" fmla="*/ 2251253 w 2711228"/>
                  <a:gd name="connsiteY8353" fmla="*/ 646650 h 2378784"/>
                  <a:gd name="connsiteX8354" fmla="*/ 2251253 w 2711228"/>
                  <a:gd name="connsiteY8354" fmla="*/ 646144 h 2378784"/>
                  <a:gd name="connsiteX8355" fmla="*/ 2252097 w 2711228"/>
                  <a:gd name="connsiteY8355" fmla="*/ 646144 h 2378784"/>
                  <a:gd name="connsiteX8356" fmla="*/ 2252942 w 2711228"/>
                  <a:gd name="connsiteY8356" fmla="*/ 645300 h 2378784"/>
                  <a:gd name="connsiteX8357" fmla="*/ 2253955 w 2711228"/>
                  <a:gd name="connsiteY8357" fmla="*/ 645300 h 2378784"/>
                  <a:gd name="connsiteX8358" fmla="*/ 2253955 w 2711228"/>
                  <a:gd name="connsiteY8358" fmla="*/ 643022 h 2378784"/>
                  <a:gd name="connsiteX8359" fmla="*/ 2254461 w 2711228"/>
                  <a:gd name="connsiteY8359" fmla="*/ 643022 h 2378784"/>
                  <a:gd name="connsiteX8360" fmla="*/ 2255305 w 2711228"/>
                  <a:gd name="connsiteY8360" fmla="*/ 640491 h 2378784"/>
                  <a:gd name="connsiteX8361" fmla="*/ 2260877 w 2711228"/>
                  <a:gd name="connsiteY8361" fmla="*/ 623278 h 2378784"/>
                  <a:gd name="connsiteX8362" fmla="*/ 2260877 w 2711228"/>
                  <a:gd name="connsiteY8362" fmla="*/ 621675 h 2378784"/>
                  <a:gd name="connsiteX8363" fmla="*/ 2261468 w 2711228"/>
                  <a:gd name="connsiteY8363" fmla="*/ 620325 h 2378784"/>
                  <a:gd name="connsiteX8364" fmla="*/ 2261974 w 2711228"/>
                  <a:gd name="connsiteY8364" fmla="*/ 620578 h 2378784"/>
                  <a:gd name="connsiteX8365" fmla="*/ 2261974 w 2711228"/>
                  <a:gd name="connsiteY8365" fmla="*/ 619819 h 2378784"/>
                  <a:gd name="connsiteX8366" fmla="*/ 2263662 w 2711228"/>
                  <a:gd name="connsiteY8366" fmla="*/ 619819 h 2378784"/>
                  <a:gd name="connsiteX8367" fmla="*/ 2263662 w 2711228"/>
                  <a:gd name="connsiteY8367" fmla="*/ 620663 h 2378784"/>
                  <a:gd name="connsiteX8368" fmla="*/ 2264506 w 2711228"/>
                  <a:gd name="connsiteY8368" fmla="*/ 620663 h 2378784"/>
                  <a:gd name="connsiteX8369" fmla="*/ 2267039 w 2711228"/>
                  <a:gd name="connsiteY8369" fmla="*/ 621591 h 2378784"/>
                  <a:gd name="connsiteX8370" fmla="*/ 2270415 w 2711228"/>
                  <a:gd name="connsiteY8370" fmla="*/ 622519 h 2378784"/>
                  <a:gd name="connsiteX8371" fmla="*/ 2275480 w 2711228"/>
                  <a:gd name="connsiteY8371" fmla="*/ 622519 h 2378784"/>
                  <a:gd name="connsiteX8372" fmla="*/ 2277169 w 2711228"/>
                  <a:gd name="connsiteY8372" fmla="*/ 622688 h 2378784"/>
                  <a:gd name="connsiteX8373" fmla="*/ 2278012 w 2711228"/>
                  <a:gd name="connsiteY8373" fmla="*/ 621844 h 2378784"/>
                  <a:gd name="connsiteX8374" fmla="*/ 2280545 w 2711228"/>
                  <a:gd name="connsiteY8374" fmla="*/ 621844 h 2378784"/>
                  <a:gd name="connsiteX8375" fmla="*/ 2281389 w 2711228"/>
                  <a:gd name="connsiteY8375" fmla="*/ 622772 h 2378784"/>
                  <a:gd name="connsiteX8376" fmla="*/ 2282233 w 2711228"/>
                  <a:gd name="connsiteY8376" fmla="*/ 622772 h 2378784"/>
                  <a:gd name="connsiteX8377" fmla="*/ 2283922 w 2711228"/>
                  <a:gd name="connsiteY8377" fmla="*/ 623700 h 2378784"/>
                  <a:gd name="connsiteX8378" fmla="*/ 2287298 w 2711228"/>
                  <a:gd name="connsiteY8378" fmla="*/ 624628 h 2378784"/>
                  <a:gd name="connsiteX8379" fmla="*/ 2293208 w 2711228"/>
                  <a:gd name="connsiteY8379" fmla="*/ 628172 h 2378784"/>
                  <a:gd name="connsiteX8380" fmla="*/ 2294895 w 2711228"/>
                  <a:gd name="connsiteY8380" fmla="*/ 628172 h 2378784"/>
                  <a:gd name="connsiteX8381" fmla="*/ 2295740 w 2711228"/>
                  <a:gd name="connsiteY8381" fmla="*/ 629100 h 2378784"/>
                  <a:gd name="connsiteX8382" fmla="*/ 2297428 w 2711228"/>
                  <a:gd name="connsiteY8382" fmla="*/ 629100 h 2378784"/>
                  <a:gd name="connsiteX8383" fmla="*/ 2297428 w 2711228"/>
                  <a:gd name="connsiteY8383" fmla="*/ 628256 h 2378784"/>
                  <a:gd name="connsiteX8384" fmla="*/ 2299116 w 2711228"/>
                  <a:gd name="connsiteY8384" fmla="*/ 628256 h 2378784"/>
                  <a:gd name="connsiteX8385" fmla="*/ 2311103 w 2711228"/>
                  <a:gd name="connsiteY8385" fmla="*/ 623363 h 2378784"/>
                  <a:gd name="connsiteX8386" fmla="*/ 2314058 w 2711228"/>
                  <a:gd name="connsiteY8386" fmla="*/ 623363 h 2378784"/>
                  <a:gd name="connsiteX8387" fmla="*/ 2314058 w 2711228"/>
                  <a:gd name="connsiteY8387" fmla="*/ 619819 h 2378784"/>
                  <a:gd name="connsiteX8388" fmla="*/ 2313720 w 2711228"/>
                  <a:gd name="connsiteY8388" fmla="*/ 619397 h 2378784"/>
                  <a:gd name="connsiteX8389" fmla="*/ 709674 w 2711228"/>
                  <a:gd name="connsiteY8389" fmla="*/ 1211963 h 2378784"/>
                  <a:gd name="connsiteX8390" fmla="*/ 708998 w 2711228"/>
                  <a:gd name="connsiteY8390" fmla="*/ 1211794 h 2378784"/>
                  <a:gd name="connsiteX8391" fmla="*/ 708829 w 2711228"/>
                  <a:gd name="connsiteY8391" fmla="*/ 1211457 h 2378784"/>
                  <a:gd name="connsiteX8392" fmla="*/ 710265 w 2711228"/>
                  <a:gd name="connsiteY8392" fmla="*/ 1207322 h 2378784"/>
                  <a:gd name="connsiteX8393" fmla="*/ 711109 w 2711228"/>
                  <a:gd name="connsiteY8393" fmla="*/ 1207660 h 2378784"/>
                  <a:gd name="connsiteX8394" fmla="*/ 709758 w 2711228"/>
                  <a:gd name="connsiteY8394" fmla="*/ 1211963 h 237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Lst>
                <a:rect l="l" t="t" r="r" b="b"/>
                <a:pathLst>
                  <a:path w="2711228" h="2378784">
                    <a:moveTo>
                      <a:pt x="2297681" y="614503"/>
                    </a:moveTo>
                    <a:lnTo>
                      <a:pt x="2295824" y="612900"/>
                    </a:lnTo>
                    <a:lnTo>
                      <a:pt x="2246610" y="570544"/>
                    </a:lnTo>
                    <a:lnTo>
                      <a:pt x="2237241" y="562528"/>
                    </a:lnTo>
                    <a:lnTo>
                      <a:pt x="2235890" y="561431"/>
                    </a:lnTo>
                    <a:lnTo>
                      <a:pt x="2237325" y="552910"/>
                    </a:lnTo>
                    <a:lnTo>
                      <a:pt x="2237494" y="551475"/>
                    </a:lnTo>
                    <a:lnTo>
                      <a:pt x="2239604" y="547847"/>
                    </a:lnTo>
                    <a:lnTo>
                      <a:pt x="2238928" y="546244"/>
                    </a:lnTo>
                    <a:lnTo>
                      <a:pt x="2238675" y="545569"/>
                    </a:lnTo>
                    <a:lnTo>
                      <a:pt x="2238675" y="540760"/>
                    </a:lnTo>
                    <a:lnTo>
                      <a:pt x="2239182" y="539409"/>
                    </a:lnTo>
                    <a:lnTo>
                      <a:pt x="2239351" y="538481"/>
                    </a:lnTo>
                    <a:lnTo>
                      <a:pt x="2241123" y="533419"/>
                    </a:lnTo>
                    <a:lnTo>
                      <a:pt x="2242390" y="530213"/>
                    </a:lnTo>
                    <a:lnTo>
                      <a:pt x="2242643" y="528947"/>
                    </a:lnTo>
                    <a:lnTo>
                      <a:pt x="2242643" y="528188"/>
                    </a:lnTo>
                    <a:lnTo>
                      <a:pt x="2242390" y="527597"/>
                    </a:lnTo>
                    <a:lnTo>
                      <a:pt x="2242727" y="525741"/>
                    </a:lnTo>
                    <a:lnTo>
                      <a:pt x="2242896" y="525066"/>
                    </a:lnTo>
                    <a:lnTo>
                      <a:pt x="2243318" y="521100"/>
                    </a:lnTo>
                    <a:lnTo>
                      <a:pt x="2243318" y="519075"/>
                    </a:lnTo>
                    <a:lnTo>
                      <a:pt x="2243740" y="517725"/>
                    </a:lnTo>
                    <a:lnTo>
                      <a:pt x="2243909" y="516122"/>
                    </a:lnTo>
                    <a:lnTo>
                      <a:pt x="2244247" y="514519"/>
                    </a:lnTo>
                    <a:lnTo>
                      <a:pt x="2246526" y="507094"/>
                    </a:lnTo>
                    <a:lnTo>
                      <a:pt x="2247117" y="505406"/>
                    </a:lnTo>
                    <a:lnTo>
                      <a:pt x="2246863" y="504647"/>
                    </a:lnTo>
                    <a:lnTo>
                      <a:pt x="2244500" y="498909"/>
                    </a:lnTo>
                    <a:lnTo>
                      <a:pt x="2243994" y="497560"/>
                    </a:lnTo>
                    <a:lnTo>
                      <a:pt x="2241377" y="493678"/>
                    </a:lnTo>
                    <a:lnTo>
                      <a:pt x="2240786" y="493678"/>
                    </a:lnTo>
                    <a:lnTo>
                      <a:pt x="2239942" y="493341"/>
                    </a:lnTo>
                    <a:lnTo>
                      <a:pt x="2239604" y="492834"/>
                    </a:lnTo>
                    <a:lnTo>
                      <a:pt x="2239604" y="492581"/>
                    </a:lnTo>
                    <a:lnTo>
                      <a:pt x="2238844" y="492075"/>
                    </a:lnTo>
                    <a:lnTo>
                      <a:pt x="2238169" y="491231"/>
                    </a:lnTo>
                    <a:lnTo>
                      <a:pt x="2237663" y="490894"/>
                    </a:lnTo>
                    <a:lnTo>
                      <a:pt x="2236650" y="490472"/>
                    </a:lnTo>
                    <a:lnTo>
                      <a:pt x="2235721" y="489966"/>
                    </a:lnTo>
                    <a:lnTo>
                      <a:pt x="2235552" y="489459"/>
                    </a:lnTo>
                    <a:lnTo>
                      <a:pt x="2235552" y="488784"/>
                    </a:lnTo>
                    <a:lnTo>
                      <a:pt x="2235299" y="487013"/>
                    </a:lnTo>
                    <a:lnTo>
                      <a:pt x="2231584" y="482625"/>
                    </a:lnTo>
                    <a:lnTo>
                      <a:pt x="2230825" y="481866"/>
                    </a:lnTo>
                    <a:lnTo>
                      <a:pt x="2230572" y="480600"/>
                    </a:lnTo>
                    <a:lnTo>
                      <a:pt x="2229981" y="479756"/>
                    </a:lnTo>
                    <a:lnTo>
                      <a:pt x="2227026" y="479756"/>
                    </a:lnTo>
                    <a:lnTo>
                      <a:pt x="2225929" y="479250"/>
                    </a:lnTo>
                    <a:lnTo>
                      <a:pt x="2225000" y="478659"/>
                    </a:lnTo>
                    <a:lnTo>
                      <a:pt x="2224747" y="478659"/>
                    </a:lnTo>
                    <a:lnTo>
                      <a:pt x="2224578" y="478153"/>
                    </a:lnTo>
                    <a:lnTo>
                      <a:pt x="2224578" y="477478"/>
                    </a:lnTo>
                    <a:lnTo>
                      <a:pt x="2225253" y="477141"/>
                    </a:lnTo>
                    <a:lnTo>
                      <a:pt x="2223734" y="477141"/>
                    </a:lnTo>
                    <a:lnTo>
                      <a:pt x="2223734" y="476297"/>
                    </a:lnTo>
                    <a:lnTo>
                      <a:pt x="2222890" y="476297"/>
                    </a:lnTo>
                    <a:lnTo>
                      <a:pt x="2222890" y="477984"/>
                    </a:lnTo>
                    <a:lnTo>
                      <a:pt x="2222046" y="477984"/>
                    </a:lnTo>
                    <a:lnTo>
                      <a:pt x="2222046" y="478828"/>
                    </a:lnTo>
                    <a:lnTo>
                      <a:pt x="2220358" y="478828"/>
                    </a:lnTo>
                    <a:lnTo>
                      <a:pt x="2220358" y="477984"/>
                    </a:lnTo>
                    <a:lnTo>
                      <a:pt x="2214449" y="477984"/>
                    </a:lnTo>
                    <a:lnTo>
                      <a:pt x="2214449" y="476128"/>
                    </a:lnTo>
                    <a:lnTo>
                      <a:pt x="2213604" y="476128"/>
                    </a:lnTo>
                    <a:lnTo>
                      <a:pt x="2213604" y="473513"/>
                    </a:lnTo>
                    <a:lnTo>
                      <a:pt x="2214533" y="472669"/>
                    </a:lnTo>
                    <a:lnTo>
                      <a:pt x="2215377" y="471825"/>
                    </a:lnTo>
                    <a:lnTo>
                      <a:pt x="2216221" y="471825"/>
                    </a:lnTo>
                    <a:lnTo>
                      <a:pt x="2216221" y="470138"/>
                    </a:lnTo>
                    <a:lnTo>
                      <a:pt x="2217150" y="469294"/>
                    </a:lnTo>
                    <a:lnTo>
                      <a:pt x="2217150" y="468450"/>
                    </a:lnTo>
                    <a:lnTo>
                      <a:pt x="2217994" y="467606"/>
                    </a:lnTo>
                    <a:lnTo>
                      <a:pt x="2217994" y="465919"/>
                    </a:lnTo>
                    <a:lnTo>
                      <a:pt x="2218922" y="465075"/>
                    </a:lnTo>
                    <a:lnTo>
                      <a:pt x="2218922" y="464231"/>
                    </a:lnTo>
                    <a:lnTo>
                      <a:pt x="2218078" y="464231"/>
                    </a:lnTo>
                    <a:lnTo>
                      <a:pt x="2218078" y="463388"/>
                    </a:lnTo>
                    <a:lnTo>
                      <a:pt x="2217234" y="463388"/>
                    </a:lnTo>
                    <a:lnTo>
                      <a:pt x="2217234" y="458241"/>
                    </a:lnTo>
                    <a:lnTo>
                      <a:pt x="2218163" y="458241"/>
                    </a:lnTo>
                    <a:lnTo>
                      <a:pt x="2218163" y="457397"/>
                    </a:lnTo>
                    <a:lnTo>
                      <a:pt x="2219007" y="457397"/>
                    </a:lnTo>
                    <a:lnTo>
                      <a:pt x="2219007" y="455709"/>
                    </a:lnTo>
                    <a:lnTo>
                      <a:pt x="2219851" y="455709"/>
                    </a:lnTo>
                    <a:lnTo>
                      <a:pt x="2219851" y="454022"/>
                    </a:lnTo>
                    <a:lnTo>
                      <a:pt x="2220780" y="453178"/>
                    </a:lnTo>
                    <a:lnTo>
                      <a:pt x="2220780" y="449803"/>
                    </a:lnTo>
                    <a:lnTo>
                      <a:pt x="2220020" y="449803"/>
                    </a:lnTo>
                    <a:lnTo>
                      <a:pt x="2220020" y="448959"/>
                    </a:lnTo>
                    <a:lnTo>
                      <a:pt x="2219176" y="448959"/>
                    </a:lnTo>
                    <a:lnTo>
                      <a:pt x="2219176" y="448116"/>
                    </a:lnTo>
                    <a:lnTo>
                      <a:pt x="2216643" y="448116"/>
                    </a:lnTo>
                    <a:lnTo>
                      <a:pt x="2215799" y="448875"/>
                    </a:lnTo>
                    <a:lnTo>
                      <a:pt x="2214955" y="448875"/>
                    </a:lnTo>
                    <a:lnTo>
                      <a:pt x="2214955" y="448031"/>
                    </a:lnTo>
                    <a:lnTo>
                      <a:pt x="2214111" y="448031"/>
                    </a:lnTo>
                    <a:lnTo>
                      <a:pt x="2214111" y="447188"/>
                    </a:lnTo>
                    <a:lnTo>
                      <a:pt x="2214955" y="446344"/>
                    </a:lnTo>
                    <a:lnTo>
                      <a:pt x="2214955" y="445500"/>
                    </a:lnTo>
                    <a:lnTo>
                      <a:pt x="2215799" y="445500"/>
                    </a:lnTo>
                    <a:lnTo>
                      <a:pt x="2216643" y="444656"/>
                    </a:lnTo>
                    <a:lnTo>
                      <a:pt x="2217487" y="444656"/>
                    </a:lnTo>
                    <a:lnTo>
                      <a:pt x="2217487" y="443813"/>
                    </a:lnTo>
                    <a:lnTo>
                      <a:pt x="2220020" y="443813"/>
                    </a:lnTo>
                    <a:lnTo>
                      <a:pt x="2220020" y="437063"/>
                    </a:lnTo>
                    <a:lnTo>
                      <a:pt x="2221033" y="437063"/>
                    </a:lnTo>
                    <a:lnTo>
                      <a:pt x="2221033" y="436219"/>
                    </a:lnTo>
                    <a:lnTo>
                      <a:pt x="2221877" y="436219"/>
                    </a:lnTo>
                    <a:lnTo>
                      <a:pt x="2221877" y="435375"/>
                    </a:lnTo>
                    <a:lnTo>
                      <a:pt x="2222721" y="435375"/>
                    </a:lnTo>
                    <a:lnTo>
                      <a:pt x="2222721" y="433688"/>
                    </a:lnTo>
                    <a:lnTo>
                      <a:pt x="2223649" y="432844"/>
                    </a:lnTo>
                    <a:lnTo>
                      <a:pt x="2223649" y="432000"/>
                    </a:lnTo>
                    <a:lnTo>
                      <a:pt x="2221962" y="432000"/>
                    </a:lnTo>
                    <a:lnTo>
                      <a:pt x="2221117" y="431072"/>
                    </a:lnTo>
                    <a:lnTo>
                      <a:pt x="2219429" y="431072"/>
                    </a:lnTo>
                    <a:lnTo>
                      <a:pt x="2216896" y="430144"/>
                    </a:lnTo>
                    <a:lnTo>
                      <a:pt x="2216052" y="429300"/>
                    </a:lnTo>
                    <a:lnTo>
                      <a:pt x="2214364" y="429300"/>
                    </a:lnTo>
                    <a:lnTo>
                      <a:pt x="2212676" y="428372"/>
                    </a:lnTo>
                    <a:lnTo>
                      <a:pt x="2210987" y="428372"/>
                    </a:lnTo>
                    <a:lnTo>
                      <a:pt x="2209299" y="427444"/>
                    </a:lnTo>
                    <a:lnTo>
                      <a:pt x="2207611" y="426600"/>
                    </a:lnTo>
                    <a:lnTo>
                      <a:pt x="2206767" y="426600"/>
                    </a:lnTo>
                    <a:lnTo>
                      <a:pt x="2205079" y="425672"/>
                    </a:lnTo>
                    <a:lnTo>
                      <a:pt x="2204234" y="425672"/>
                    </a:lnTo>
                    <a:lnTo>
                      <a:pt x="2202546" y="424744"/>
                    </a:lnTo>
                    <a:lnTo>
                      <a:pt x="2199170" y="423816"/>
                    </a:lnTo>
                    <a:lnTo>
                      <a:pt x="2195793" y="422888"/>
                    </a:lnTo>
                    <a:lnTo>
                      <a:pt x="2194949" y="422044"/>
                    </a:lnTo>
                    <a:lnTo>
                      <a:pt x="2194104" y="422044"/>
                    </a:lnTo>
                    <a:lnTo>
                      <a:pt x="2189884" y="420272"/>
                    </a:lnTo>
                    <a:lnTo>
                      <a:pt x="2187351" y="419344"/>
                    </a:lnTo>
                    <a:lnTo>
                      <a:pt x="2185663" y="418500"/>
                    </a:lnTo>
                    <a:lnTo>
                      <a:pt x="2183975" y="417656"/>
                    </a:lnTo>
                    <a:lnTo>
                      <a:pt x="2183131" y="417656"/>
                    </a:lnTo>
                    <a:lnTo>
                      <a:pt x="2182287" y="416813"/>
                    </a:lnTo>
                    <a:lnTo>
                      <a:pt x="2181442" y="416813"/>
                    </a:lnTo>
                    <a:lnTo>
                      <a:pt x="2167092" y="409725"/>
                    </a:lnTo>
                    <a:lnTo>
                      <a:pt x="2166248" y="409725"/>
                    </a:lnTo>
                    <a:lnTo>
                      <a:pt x="2165404" y="408881"/>
                    </a:lnTo>
                    <a:lnTo>
                      <a:pt x="2162871" y="407953"/>
                    </a:lnTo>
                    <a:lnTo>
                      <a:pt x="2161183" y="407109"/>
                    </a:lnTo>
                    <a:lnTo>
                      <a:pt x="2158651" y="405338"/>
                    </a:lnTo>
                    <a:lnTo>
                      <a:pt x="2156962" y="404494"/>
                    </a:lnTo>
                    <a:lnTo>
                      <a:pt x="2155274" y="403650"/>
                    </a:lnTo>
                    <a:lnTo>
                      <a:pt x="2153585" y="403650"/>
                    </a:lnTo>
                    <a:lnTo>
                      <a:pt x="2152741" y="402722"/>
                    </a:lnTo>
                    <a:lnTo>
                      <a:pt x="2151897" y="401878"/>
                    </a:lnTo>
                    <a:lnTo>
                      <a:pt x="2150209" y="401878"/>
                    </a:lnTo>
                    <a:lnTo>
                      <a:pt x="2148521" y="400950"/>
                    </a:lnTo>
                    <a:lnTo>
                      <a:pt x="2147676" y="400950"/>
                    </a:lnTo>
                    <a:lnTo>
                      <a:pt x="2145988" y="399178"/>
                    </a:lnTo>
                    <a:lnTo>
                      <a:pt x="2144300" y="398334"/>
                    </a:lnTo>
                    <a:lnTo>
                      <a:pt x="2143456" y="398334"/>
                    </a:lnTo>
                    <a:lnTo>
                      <a:pt x="2136703" y="395634"/>
                    </a:lnTo>
                    <a:lnTo>
                      <a:pt x="2135014" y="394791"/>
                    </a:lnTo>
                    <a:lnTo>
                      <a:pt x="2129949" y="392175"/>
                    </a:lnTo>
                    <a:lnTo>
                      <a:pt x="2129106" y="391331"/>
                    </a:lnTo>
                    <a:lnTo>
                      <a:pt x="2122352" y="388631"/>
                    </a:lnTo>
                    <a:lnTo>
                      <a:pt x="2121508" y="387788"/>
                    </a:lnTo>
                    <a:lnTo>
                      <a:pt x="2120664" y="387788"/>
                    </a:lnTo>
                    <a:lnTo>
                      <a:pt x="2117287" y="386016"/>
                    </a:lnTo>
                    <a:lnTo>
                      <a:pt x="2114755" y="385088"/>
                    </a:lnTo>
                    <a:lnTo>
                      <a:pt x="2111378" y="382472"/>
                    </a:lnTo>
                    <a:lnTo>
                      <a:pt x="2108846" y="381544"/>
                    </a:lnTo>
                    <a:lnTo>
                      <a:pt x="2108002" y="381544"/>
                    </a:lnTo>
                    <a:lnTo>
                      <a:pt x="2105469" y="379772"/>
                    </a:lnTo>
                    <a:lnTo>
                      <a:pt x="2104625" y="379772"/>
                    </a:lnTo>
                    <a:lnTo>
                      <a:pt x="2103781" y="378928"/>
                    </a:lnTo>
                    <a:lnTo>
                      <a:pt x="2102093" y="378084"/>
                    </a:lnTo>
                    <a:lnTo>
                      <a:pt x="2101249" y="378928"/>
                    </a:lnTo>
                    <a:lnTo>
                      <a:pt x="2095255" y="379688"/>
                    </a:lnTo>
                    <a:lnTo>
                      <a:pt x="2094411" y="379688"/>
                    </a:lnTo>
                    <a:lnTo>
                      <a:pt x="2094411" y="380531"/>
                    </a:lnTo>
                    <a:lnTo>
                      <a:pt x="2092723" y="380531"/>
                    </a:lnTo>
                    <a:lnTo>
                      <a:pt x="2091034" y="381291"/>
                    </a:lnTo>
                    <a:lnTo>
                      <a:pt x="2088502" y="381291"/>
                    </a:lnTo>
                    <a:lnTo>
                      <a:pt x="2086814" y="382050"/>
                    </a:lnTo>
                    <a:lnTo>
                      <a:pt x="2085125" y="382050"/>
                    </a:lnTo>
                    <a:lnTo>
                      <a:pt x="2082593" y="382809"/>
                    </a:lnTo>
                    <a:lnTo>
                      <a:pt x="2079132" y="383569"/>
                    </a:lnTo>
                    <a:lnTo>
                      <a:pt x="2076599" y="384413"/>
                    </a:lnTo>
                    <a:lnTo>
                      <a:pt x="2074067" y="384413"/>
                    </a:lnTo>
                    <a:lnTo>
                      <a:pt x="2072379" y="385172"/>
                    </a:lnTo>
                    <a:lnTo>
                      <a:pt x="2070690" y="385172"/>
                    </a:lnTo>
                    <a:lnTo>
                      <a:pt x="2069846" y="386016"/>
                    </a:lnTo>
                    <a:lnTo>
                      <a:pt x="2069002" y="386016"/>
                    </a:lnTo>
                    <a:lnTo>
                      <a:pt x="2064697" y="386775"/>
                    </a:lnTo>
                    <a:lnTo>
                      <a:pt x="2063009" y="386775"/>
                    </a:lnTo>
                    <a:lnTo>
                      <a:pt x="2060476" y="387534"/>
                    </a:lnTo>
                    <a:lnTo>
                      <a:pt x="2059632" y="388378"/>
                    </a:lnTo>
                    <a:lnTo>
                      <a:pt x="2057100" y="388378"/>
                    </a:lnTo>
                    <a:lnTo>
                      <a:pt x="2053639" y="389138"/>
                    </a:lnTo>
                    <a:lnTo>
                      <a:pt x="2051106" y="389981"/>
                    </a:lnTo>
                    <a:lnTo>
                      <a:pt x="2046801" y="390741"/>
                    </a:lnTo>
                    <a:lnTo>
                      <a:pt x="2045113" y="391584"/>
                    </a:lnTo>
                    <a:lnTo>
                      <a:pt x="2043424" y="391584"/>
                    </a:lnTo>
                    <a:lnTo>
                      <a:pt x="2042580" y="392428"/>
                    </a:lnTo>
                    <a:lnTo>
                      <a:pt x="2041736" y="392428"/>
                    </a:lnTo>
                    <a:lnTo>
                      <a:pt x="2036587" y="393188"/>
                    </a:lnTo>
                    <a:lnTo>
                      <a:pt x="2034898" y="393188"/>
                    </a:lnTo>
                    <a:lnTo>
                      <a:pt x="2034898" y="394031"/>
                    </a:lnTo>
                    <a:lnTo>
                      <a:pt x="2032366" y="394031"/>
                    </a:lnTo>
                    <a:lnTo>
                      <a:pt x="2030678" y="394791"/>
                    </a:lnTo>
                    <a:lnTo>
                      <a:pt x="2028990" y="394791"/>
                    </a:lnTo>
                    <a:lnTo>
                      <a:pt x="2026457" y="395550"/>
                    </a:lnTo>
                    <a:lnTo>
                      <a:pt x="2025613" y="395550"/>
                    </a:lnTo>
                    <a:lnTo>
                      <a:pt x="2023925" y="396394"/>
                    </a:lnTo>
                    <a:lnTo>
                      <a:pt x="2022236" y="396394"/>
                    </a:lnTo>
                    <a:lnTo>
                      <a:pt x="2021392" y="397238"/>
                    </a:lnTo>
                    <a:lnTo>
                      <a:pt x="2018775" y="398925"/>
                    </a:lnTo>
                    <a:lnTo>
                      <a:pt x="2017087" y="399769"/>
                    </a:lnTo>
                    <a:lnTo>
                      <a:pt x="2015399" y="400613"/>
                    </a:lnTo>
                    <a:lnTo>
                      <a:pt x="2014555" y="400613"/>
                    </a:lnTo>
                    <a:lnTo>
                      <a:pt x="2013711" y="401456"/>
                    </a:lnTo>
                    <a:lnTo>
                      <a:pt x="2012022" y="402300"/>
                    </a:lnTo>
                    <a:lnTo>
                      <a:pt x="2012022" y="403144"/>
                    </a:lnTo>
                    <a:lnTo>
                      <a:pt x="2011178" y="403988"/>
                    </a:lnTo>
                    <a:lnTo>
                      <a:pt x="2010334" y="403988"/>
                    </a:lnTo>
                    <a:lnTo>
                      <a:pt x="2010334" y="404831"/>
                    </a:lnTo>
                    <a:lnTo>
                      <a:pt x="2009490" y="404831"/>
                    </a:lnTo>
                    <a:lnTo>
                      <a:pt x="2008646" y="406519"/>
                    </a:lnTo>
                    <a:lnTo>
                      <a:pt x="2007801" y="407363"/>
                    </a:lnTo>
                    <a:lnTo>
                      <a:pt x="2006957" y="408206"/>
                    </a:lnTo>
                    <a:lnTo>
                      <a:pt x="2006113" y="408206"/>
                    </a:lnTo>
                    <a:lnTo>
                      <a:pt x="2005269" y="409050"/>
                    </a:lnTo>
                    <a:lnTo>
                      <a:pt x="2004425" y="409894"/>
                    </a:lnTo>
                    <a:lnTo>
                      <a:pt x="2002652" y="411581"/>
                    </a:lnTo>
                    <a:lnTo>
                      <a:pt x="2001808" y="412425"/>
                    </a:lnTo>
                    <a:lnTo>
                      <a:pt x="2000964" y="413269"/>
                    </a:lnTo>
                    <a:lnTo>
                      <a:pt x="2000120" y="413269"/>
                    </a:lnTo>
                    <a:lnTo>
                      <a:pt x="1999275" y="414113"/>
                    </a:lnTo>
                    <a:lnTo>
                      <a:pt x="1998432" y="414956"/>
                    </a:lnTo>
                    <a:lnTo>
                      <a:pt x="1997587" y="415800"/>
                    </a:lnTo>
                    <a:lnTo>
                      <a:pt x="1995814" y="417488"/>
                    </a:lnTo>
                    <a:lnTo>
                      <a:pt x="1994042" y="419175"/>
                    </a:lnTo>
                    <a:lnTo>
                      <a:pt x="1992354" y="420019"/>
                    </a:lnTo>
                    <a:lnTo>
                      <a:pt x="1992354" y="420863"/>
                    </a:lnTo>
                    <a:lnTo>
                      <a:pt x="1991509" y="420863"/>
                    </a:lnTo>
                    <a:lnTo>
                      <a:pt x="1988893" y="423394"/>
                    </a:lnTo>
                    <a:lnTo>
                      <a:pt x="1987120" y="425081"/>
                    </a:lnTo>
                    <a:lnTo>
                      <a:pt x="1985432" y="425925"/>
                    </a:lnTo>
                    <a:lnTo>
                      <a:pt x="1979354" y="431831"/>
                    </a:lnTo>
                    <a:lnTo>
                      <a:pt x="1976737" y="434363"/>
                    </a:lnTo>
                    <a:lnTo>
                      <a:pt x="1975893" y="434363"/>
                    </a:lnTo>
                    <a:lnTo>
                      <a:pt x="1975049" y="435206"/>
                    </a:lnTo>
                    <a:lnTo>
                      <a:pt x="1972432" y="437738"/>
                    </a:lnTo>
                    <a:lnTo>
                      <a:pt x="1972432" y="442041"/>
                    </a:lnTo>
                    <a:lnTo>
                      <a:pt x="1973107" y="448031"/>
                    </a:lnTo>
                    <a:lnTo>
                      <a:pt x="1973107" y="452335"/>
                    </a:lnTo>
                    <a:lnTo>
                      <a:pt x="1973867" y="454950"/>
                    </a:lnTo>
                    <a:lnTo>
                      <a:pt x="1973867" y="455794"/>
                    </a:lnTo>
                    <a:lnTo>
                      <a:pt x="1974627" y="463472"/>
                    </a:lnTo>
                    <a:lnTo>
                      <a:pt x="1974627" y="464316"/>
                    </a:lnTo>
                    <a:lnTo>
                      <a:pt x="1975386" y="470306"/>
                    </a:lnTo>
                    <a:lnTo>
                      <a:pt x="1975386" y="477141"/>
                    </a:lnTo>
                    <a:lnTo>
                      <a:pt x="1976146" y="477984"/>
                    </a:lnTo>
                    <a:lnTo>
                      <a:pt x="1976146" y="484819"/>
                    </a:lnTo>
                    <a:lnTo>
                      <a:pt x="1976906" y="486506"/>
                    </a:lnTo>
                    <a:lnTo>
                      <a:pt x="1976906" y="490809"/>
                    </a:lnTo>
                    <a:lnTo>
                      <a:pt x="1977581" y="495956"/>
                    </a:lnTo>
                    <a:lnTo>
                      <a:pt x="1977581" y="498488"/>
                    </a:lnTo>
                    <a:lnTo>
                      <a:pt x="1978341" y="503635"/>
                    </a:lnTo>
                    <a:lnTo>
                      <a:pt x="1978341" y="507009"/>
                    </a:lnTo>
                    <a:lnTo>
                      <a:pt x="1975724" y="507009"/>
                    </a:lnTo>
                    <a:lnTo>
                      <a:pt x="1974036" y="507769"/>
                    </a:lnTo>
                    <a:lnTo>
                      <a:pt x="1969815" y="507769"/>
                    </a:lnTo>
                    <a:lnTo>
                      <a:pt x="1969815" y="506841"/>
                    </a:lnTo>
                    <a:lnTo>
                      <a:pt x="1968971" y="506841"/>
                    </a:lnTo>
                    <a:lnTo>
                      <a:pt x="1968971" y="505997"/>
                    </a:lnTo>
                    <a:lnTo>
                      <a:pt x="1966438" y="505997"/>
                    </a:lnTo>
                    <a:lnTo>
                      <a:pt x="1966438" y="505069"/>
                    </a:lnTo>
                    <a:lnTo>
                      <a:pt x="1965594" y="505069"/>
                    </a:lnTo>
                    <a:lnTo>
                      <a:pt x="1964750" y="504225"/>
                    </a:lnTo>
                    <a:lnTo>
                      <a:pt x="1963906" y="504225"/>
                    </a:lnTo>
                    <a:lnTo>
                      <a:pt x="1963062" y="503381"/>
                    </a:lnTo>
                    <a:lnTo>
                      <a:pt x="1963062" y="502538"/>
                    </a:lnTo>
                    <a:lnTo>
                      <a:pt x="1962218" y="502538"/>
                    </a:lnTo>
                    <a:lnTo>
                      <a:pt x="1961373" y="501694"/>
                    </a:lnTo>
                    <a:lnTo>
                      <a:pt x="1961373" y="500850"/>
                    </a:lnTo>
                    <a:lnTo>
                      <a:pt x="1959685" y="500850"/>
                    </a:lnTo>
                    <a:lnTo>
                      <a:pt x="1957153" y="499922"/>
                    </a:lnTo>
                    <a:lnTo>
                      <a:pt x="1954620" y="498994"/>
                    </a:lnTo>
                    <a:lnTo>
                      <a:pt x="1947783" y="498994"/>
                    </a:lnTo>
                    <a:lnTo>
                      <a:pt x="1946939" y="497981"/>
                    </a:lnTo>
                    <a:lnTo>
                      <a:pt x="1946094" y="497981"/>
                    </a:lnTo>
                    <a:lnTo>
                      <a:pt x="1946094" y="497138"/>
                    </a:lnTo>
                    <a:lnTo>
                      <a:pt x="1945250" y="497138"/>
                    </a:lnTo>
                    <a:lnTo>
                      <a:pt x="1945250" y="496294"/>
                    </a:lnTo>
                    <a:lnTo>
                      <a:pt x="1941029" y="496294"/>
                    </a:lnTo>
                    <a:lnTo>
                      <a:pt x="1939341" y="497053"/>
                    </a:lnTo>
                    <a:lnTo>
                      <a:pt x="1938497" y="497053"/>
                    </a:lnTo>
                    <a:lnTo>
                      <a:pt x="1935965" y="496125"/>
                    </a:lnTo>
                    <a:lnTo>
                      <a:pt x="1933432" y="496125"/>
                    </a:lnTo>
                    <a:lnTo>
                      <a:pt x="1932588" y="496885"/>
                    </a:lnTo>
                    <a:lnTo>
                      <a:pt x="1931744" y="497728"/>
                    </a:lnTo>
                    <a:lnTo>
                      <a:pt x="1930056" y="497728"/>
                    </a:lnTo>
                    <a:lnTo>
                      <a:pt x="1929211" y="498572"/>
                    </a:lnTo>
                    <a:lnTo>
                      <a:pt x="1929211" y="497728"/>
                    </a:lnTo>
                    <a:lnTo>
                      <a:pt x="1928367" y="497728"/>
                    </a:lnTo>
                    <a:lnTo>
                      <a:pt x="1928367" y="496885"/>
                    </a:lnTo>
                    <a:lnTo>
                      <a:pt x="1924991" y="496885"/>
                    </a:lnTo>
                    <a:lnTo>
                      <a:pt x="1924991" y="495113"/>
                    </a:lnTo>
                    <a:lnTo>
                      <a:pt x="1924147" y="495113"/>
                    </a:lnTo>
                    <a:lnTo>
                      <a:pt x="1924147" y="492581"/>
                    </a:lnTo>
                    <a:lnTo>
                      <a:pt x="1923302" y="492581"/>
                    </a:lnTo>
                    <a:lnTo>
                      <a:pt x="1923302" y="491738"/>
                    </a:lnTo>
                    <a:lnTo>
                      <a:pt x="1922458" y="491738"/>
                    </a:lnTo>
                    <a:lnTo>
                      <a:pt x="1922458" y="492581"/>
                    </a:lnTo>
                    <a:lnTo>
                      <a:pt x="1919926" y="492581"/>
                    </a:lnTo>
                    <a:lnTo>
                      <a:pt x="1919926" y="490809"/>
                    </a:lnTo>
                    <a:lnTo>
                      <a:pt x="1919082" y="490809"/>
                    </a:lnTo>
                    <a:lnTo>
                      <a:pt x="1919082" y="489966"/>
                    </a:lnTo>
                    <a:lnTo>
                      <a:pt x="1919926" y="489966"/>
                    </a:lnTo>
                    <a:lnTo>
                      <a:pt x="1919926" y="487434"/>
                    </a:lnTo>
                    <a:lnTo>
                      <a:pt x="1919082" y="487434"/>
                    </a:lnTo>
                    <a:lnTo>
                      <a:pt x="1919082" y="484903"/>
                    </a:lnTo>
                    <a:lnTo>
                      <a:pt x="1918238" y="484903"/>
                    </a:lnTo>
                    <a:lnTo>
                      <a:pt x="1917393" y="484059"/>
                    </a:lnTo>
                    <a:lnTo>
                      <a:pt x="1914017" y="484059"/>
                    </a:lnTo>
                    <a:lnTo>
                      <a:pt x="1914017" y="484903"/>
                    </a:lnTo>
                    <a:lnTo>
                      <a:pt x="1912329" y="484903"/>
                    </a:lnTo>
                    <a:lnTo>
                      <a:pt x="1912329" y="485747"/>
                    </a:lnTo>
                    <a:lnTo>
                      <a:pt x="1909796" y="485747"/>
                    </a:lnTo>
                    <a:lnTo>
                      <a:pt x="1909796" y="486591"/>
                    </a:lnTo>
                    <a:lnTo>
                      <a:pt x="1907264" y="486591"/>
                    </a:lnTo>
                    <a:lnTo>
                      <a:pt x="1907264" y="487434"/>
                    </a:lnTo>
                    <a:lnTo>
                      <a:pt x="1906419" y="487434"/>
                    </a:lnTo>
                    <a:lnTo>
                      <a:pt x="1907264" y="488278"/>
                    </a:lnTo>
                    <a:lnTo>
                      <a:pt x="1907264" y="489122"/>
                    </a:lnTo>
                    <a:lnTo>
                      <a:pt x="1906419" y="489122"/>
                    </a:lnTo>
                    <a:lnTo>
                      <a:pt x="1906419" y="489966"/>
                    </a:lnTo>
                    <a:lnTo>
                      <a:pt x="1907264" y="489966"/>
                    </a:lnTo>
                    <a:lnTo>
                      <a:pt x="1907264" y="491653"/>
                    </a:lnTo>
                    <a:lnTo>
                      <a:pt x="1906419" y="491653"/>
                    </a:lnTo>
                    <a:lnTo>
                      <a:pt x="1906419" y="492497"/>
                    </a:lnTo>
                    <a:lnTo>
                      <a:pt x="1905575" y="492497"/>
                    </a:lnTo>
                    <a:lnTo>
                      <a:pt x="1905575" y="496716"/>
                    </a:lnTo>
                    <a:lnTo>
                      <a:pt x="1904647" y="496716"/>
                    </a:lnTo>
                    <a:lnTo>
                      <a:pt x="1904647" y="498403"/>
                    </a:lnTo>
                    <a:lnTo>
                      <a:pt x="1903803" y="498403"/>
                    </a:lnTo>
                    <a:lnTo>
                      <a:pt x="1903803" y="502622"/>
                    </a:lnTo>
                    <a:lnTo>
                      <a:pt x="1902874" y="502622"/>
                    </a:lnTo>
                    <a:lnTo>
                      <a:pt x="1902874" y="503466"/>
                    </a:lnTo>
                    <a:lnTo>
                      <a:pt x="1897725" y="503466"/>
                    </a:lnTo>
                    <a:lnTo>
                      <a:pt x="1897725" y="504225"/>
                    </a:lnTo>
                    <a:lnTo>
                      <a:pt x="1896037" y="504225"/>
                    </a:lnTo>
                    <a:lnTo>
                      <a:pt x="1896037" y="505069"/>
                    </a:lnTo>
                    <a:lnTo>
                      <a:pt x="1895192" y="505069"/>
                    </a:lnTo>
                    <a:lnTo>
                      <a:pt x="1895192" y="506756"/>
                    </a:lnTo>
                    <a:lnTo>
                      <a:pt x="1894348" y="506756"/>
                    </a:lnTo>
                    <a:lnTo>
                      <a:pt x="1894348" y="507600"/>
                    </a:lnTo>
                    <a:lnTo>
                      <a:pt x="1893504" y="507600"/>
                    </a:lnTo>
                    <a:lnTo>
                      <a:pt x="1893504" y="506756"/>
                    </a:lnTo>
                    <a:lnTo>
                      <a:pt x="1892660" y="506756"/>
                    </a:lnTo>
                    <a:lnTo>
                      <a:pt x="1891816" y="505913"/>
                    </a:lnTo>
                    <a:lnTo>
                      <a:pt x="1890972" y="505069"/>
                    </a:lnTo>
                    <a:lnTo>
                      <a:pt x="1887595" y="505069"/>
                    </a:lnTo>
                    <a:lnTo>
                      <a:pt x="1887595" y="505913"/>
                    </a:lnTo>
                    <a:lnTo>
                      <a:pt x="1886751" y="505913"/>
                    </a:lnTo>
                    <a:lnTo>
                      <a:pt x="1885907" y="505069"/>
                    </a:lnTo>
                    <a:lnTo>
                      <a:pt x="1884219" y="505069"/>
                    </a:lnTo>
                    <a:lnTo>
                      <a:pt x="1884219" y="504225"/>
                    </a:lnTo>
                    <a:lnTo>
                      <a:pt x="1882530" y="504225"/>
                    </a:lnTo>
                    <a:lnTo>
                      <a:pt x="1882530" y="503381"/>
                    </a:lnTo>
                    <a:lnTo>
                      <a:pt x="1880842" y="503381"/>
                    </a:lnTo>
                    <a:lnTo>
                      <a:pt x="1880842" y="502538"/>
                    </a:lnTo>
                    <a:lnTo>
                      <a:pt x="1879998" y="503381"/>
                    </a:lnTo>
                    <a:lnTo>
                      <a:pt x="1879998" y="504225"/>
                    </a:lnTo>
                    <a:lnTo>
                      <a:pt x="1879154" y="504225"/>
                    </a:lnTo>
                    <a:lnTo>
                      <a:pt x="1879154" y="503381"/>
                    </a:lnTo>
                    <a:lnTo>
                      <a:pt x="1878309" y="502538"/>
                    </a:lnTo>
                    <a:lnTo>
                      <a:pt x="1878309" y="503381"/>
                    </a:lnTo>
                    <a:lnTo>
                      <a:pt x="1877465" y="503381"/>
                    </a:lnTo>
                    <a:lnTo>
                      <a:pt x="1877465" y="502538"/>
                    </a:lnTo>
                    <a:lnTo>
                      <a:pt x="1876621" y="502538"/>
                    </a:lnTo>
                    <a:lnTo>
                      <a:pt x="1875777" y="501694"/>
                    </a:lnTo>
                    <a:lnTo>
                      <a:pt x="1874933" y="501694"/>
                    </a:lnTo>
                    <a:lnTo>
                      <a:pt x="1874933" y="500850"/>
                    </a:lnTo>
                    <a:lnTo>
                      <a:pt x="1874089" y="500850"/>
                    </a:lnTo>
                    <a:lnTo>
                      <a:pt x="1874089" y="500006"/>
                    </a:lnTo>
                    <a:lnTo>
                      <a:pt x="1873245" y="500006"/>
                    </a:lnTo>
                    <a:lnTo>
                      <a:pt x="1873245" y="499163"/>
                    </a:lnTo>
                    <a:lnTo>
                      <a:pt x="1872400" y="499163"/>
                    </a:lnTo>
                    <a:lnTo>
                      <a:pt x="1872400" y="498319"/>
                    </a:lnTo>
                    <a:lnTo>
                      <a:pt x="1871556" y="498319"/>
                    </a:lnTo>
                    <a:lnTo>
                      <a:pt x="1871556" y="496631"/>
                    </a:lnTo>
                    <a:lnTo>
                      <a:pt x="1869868" y="496631"/>
                    </a:lnTo>
                    <a:lnTo>
                      <a:pt x="1869868" y="494016"/>
                    </a:lnTo>
                    <a:lnTo>
                      <a:pt x="1870796" y="494016"/>
                    </a:lnTo>
                    <a:lnTo>
                      <a:pt x="1870796" y="489797"/>
                    </a:lnTo>
                    <a:lnTo>
                      <a:pt x="1870037" y="489797"/>
                    </a:lnTo>
                    <a:lnTo>
                      <a:pt x="1870037" y="488109"/>
                    </a:lnTo>
                    <a:lnTo>
                      <a:pt x="1869193" y="488109"/>
                    </a:lnTo>
                    <a:lnTo>
                      <a:pt x="1869193" y="487266"/>
                    </a:lnTo>
                    <a:lnTo>
                      <a:pt x="1868349" y="486422"/>
                    </a:lnTo>
                    <a:lnTo>
                      <a:pt x="1868349" y="484734"/>
                    </a:lnTo>
                    <a:lnTo>
                      <a:pt x="1867504" y="484734"/>
                    </a:lnTo>
                    <a:lnTo>
                      <a:pt x="1867504" y="482203"/>
                    </a:lnTo>
                    <a:lnTo>
                      <a:pt x="1868433" y="482203"/>
                    </a:lnTo>
                    <a:lnTo>
                      <a:pt x="1868433" y="479672"/>
                    </a:lnTo>
                    <a:lnTo>
                      <a:pt x="1867589" y="479672"/>
                    </a:lnTo>
                    <a:lnTo>
                      <a:pt x="1867589" y="477984"/>
                    </a:lnTo>
                    <a:lnTo>
                      <a:pt x="1865901" y="477984"/>
                    </a:lnTo>
                    <a:lnTo>
                      <a:pt x="1865901" y="477141"/>
                    </a:lnTo>
                    <a:lnTo>
                      <a:pt x="1865056" y="477141"/>
                    </a:lnTo>
                    <a:lnTo>
                      <a:pt x="1865056" y="478828"/>
                    </a:lnTo>
                    <a:lnTo>
                      <a:pt x="1864212" y="478828"/>
                    </a:lnTo>
                    <a:lnTo>
                      <a:pt x="1864212" y="477984"/>
                    </a:lnTo>
                    <a:lnTo>
                      <a:pt x="1861680" y="477984"/>
                    </a:lnTo>
                    <a:lnTo>
                      <a:pt x="1860836" y="478828"/>
                    </a:lnTo>
                    <a:lnTo>
                      <a:pt x="1861680" y="479672"/>
                    </a:lnTo>
                    <a:lnTo>
                      <a:pt x="1860836" y="480516"/>
                    </a:lnTo>
                    <a:lnTo>
                      <a:pt x="1860836" y="479672"/>
                    </a:lnTo>
                    <a:lnTo>
                      <a:pt x="1859991" y="480516"/>
                    </a:lnTo>
                    <a:lnTo>
                      <a:pt x="1859147" y="480516"/>
                    </a:lnTo>
                    <a:lnTo>
                      <a:pt x="1859147" y="483891"/>
                    </a:lnTo>
                    <a:lnTo>
                      <a:pt x="1859907" y="484734"/>
                    </a:lnTo>
                    <a:lnTo>
                      <a:pt x="1859907" y="485578"/>
                    </a:lnTo>
                    <a:lnTo>
                      <a:pt x="1856446" y="485578"/>
                    </a:lnTo>
                    <a:lnTo>
                      <a:pt x="1856446" y="487266"/>
                    </a:lnTo>
                    <a:lnTo>
                      <a:pt x="1854758" y="487266"/>
                    </a:lnTo>
                    <a:lnTo>
                      <a:pt x="1854758" y="488109"/>
                    </a:lnTo>
                    <a:lnTo>
                      <a:pt x="1853914" y="488109"/>
                    </a:lnTo>
                    <a:lnTo>
                      <a:pt x="1853914" y="488953"/>
                    </a:lnTo>
                    <a:lnTo>
                      <a:pt x="1852225" y="488953"/>
                    </a:lnTo>
                    <a:lnTo>
                      <a:pt x="1852225" y="489797"/>
                    </a:lnTo>
                    <a:lnTo>
                      <a:pt x="1851381" y="489797"/>
                    </a:lnTo>
                    <a:lnTo>
                      <a:pt x="1851381" y="492328"/>
                    </a:lnTo>
                    <a:lnTo>
                      <a:pt x="1850453" y="492328"/>
                    </a:lnTo>
                    <a:lnTo>
                      <a:pt x="1849609" y="493172"/>
                    </a:lnTo>
                    <a:lnTo>
                      <a:pt x="1849609" y="497475"/>
                    </a:lnTo>
                    <a:lnTo>
                      <a:pt x="1846992" y="497475"/>
                    </a:lnTo>
                    <a:lnTo>
                      <a:pt x="1846992" y="498319"/>
                    </a:lnTo>
                    <a:lnTo>
                      <a:pt x="1845303" y="498319"/>
                    </a:lnTo>
                    <a:lnTo>
                      <a:pt x="1845303" y="497475"/>
                    </a:lnTo>
                    <a:lnTo>
                      <a:pt x="1844459" y="497475"/>
                    </a:lnTo>
                    <a:lnTo>
                      <a:pt x="1844459" y="496631"/>
                    </a:lnTo>
                    <a:lnTo>
                      <a:pt x="1841927" y="496631"/>
                    </a:lnTo>
                    <a:lnTo>
                      <a:pt x="1841083" y="495703"/>
                    </a:lnTo>
                    <a:lnTo>
                      <a:pt x="1840238" y="495703"/>
                    </a:lnTo>
                    <a:lnTo>
                      <a:pt x="1840238" y="494016"/>
                    </a:lnTo>
                    <a:lnTo>
                      <a:pt x="1839394" y="494016"/>
                    </a:lnTo>
                    <a:lnTo>
                      <a:pt x="1839394" y="492328"/>
                    </a:lnTo>
                    <a:lnTo>
                      <a:pt x="1837706" y="492328"/>
                    </a:lnTo>
                    <a:lnTo>
                      <a:pt x="1837706" y="491485"/>
                    </a:lnTo>
                    <a:lnTo>
                      <a:pt x="1836862" y="491485"/>
                    </a:lnTo>
                    <a:lnTo>
                      <a:pt x="1836862" y="492328"/>
                    </a:lnTo>
                    <a:lnTo>
                      <a:pt x="1836018" y="492328"/>
                    </a:lnTo>
                    <a:lnTo>
                      <a:pt x="1836018" y="493172"/>
                    </a:lnTo>
                    <a:lnTo>
                      <a:pt x="1835173" y="493172"/>
                    </a:lnTo>
                    <a:lnTo>
                      <a:pt x="1834330" y="494016"/>
                    </a:lnTo>
                    <a:lnTo>
                      <a:pt x="1833485" y="494016"/>
                    </a:lnTo>
                    <a:lnTo>
                      <a:pt x="1833485" y="494859"/>
                    </a:lnTo>
                    <a:lnTo>
                      <a:pt x="1832641" y="494859"/>
                    </a:lnTo>
                    <a:lnTo>
                      <a:pt x="1832641" y="498234"/>
                    </a:lnTo>
                    <a:lnTo>
                      <a:pt x="1833401" y="499078"/>
                    </a:lnTo>
                    <a:lnTo>
                      <a:pt x="1833401" y="501609"/>
                    </a:lnTo>
                    <a:lnTo>
                      <a:pt x="1831628" y="501609"/>
                    </a:lnTo>
                    <a:lnTo>
                      <a:pt x="1831628" y="502453"/>
                    </a:lnTo>
                    <a:lnTo>
                      <a:pt x="1830784" y="502453"/>
                    </a:lnTo>
                    <a:lnTo>
                      <a:pt x="1830784" y="503297"/>
                    </a:lnTo>
                    <a:lnTo>
                      <a:pt x="1825635" y="503297"/>
                    </a:lnTo>
                    <a:lnTo>
                      <a:pt x="1825635" y="502369"/>
                    </a:lnTo>
                    <a:lnTo>
                      <a:pt x="1824791" y="502369"/>
                    </a:lnTo>
                    <a:lnTo>
                      <a:pt x="1824791" y="501525"/>
                    </a:lnTo>
                    <a:lnTo>
                      <a:pt x="1821414" y="501525"/>
                    </a:lnTo>
                    <a:lnTo>
                      <a:pt x="1821414" y="500597"/>
                    </a:lnTo>
                    <a:lnTo>
                      <a:pt x="1820570" y="500597"/>
                    </a:lnTo>
                    <a:lnTo>
                      <a:pt x="1820570" y="499753"/>
                    </a:lnTo>
                    <a:lnTo>
                      <a:pt x="1819726" y="499753"/>
                    </a:lnTo>
                    <a:lnTo>
                      <a:pt x="1819726" y="500597"/>
                    </a:lnTo>
                    <a:lnTo>
                      <a:pt x="1818037" y="500597"/>
                    </a:lnTo>
                    <a:lnTo>
                      <a:pt x="1818037" y="501441"/>
                    </a:lnTo>
                    <a:lnTo>
                      <a:pt x="1817193" y="501441"/>
                    </a:lnTo>
                    <a:lnTo>
                      <a:pt x="1817193" y="502285"/>
                    </a:lnTo>
                    <a:lnTo>
                      <a:pt x="1816349" y="502285"/>
                    </a:lnTo>
                    <a:lnTo>
                      <a:pt x="1816349" y="503128"/>
                    </a:lnTo>
                    <a:lnTo>
                      <a:pt x="1817193" y="503128"/>
                    </a:lnTo>
                    <a:lnTo>
                      <a:pt x="1817193" y="503972"/>
                    </a:lnTo>
                    <a:lnTo>
                      <a:pt x="1815505" y="503972"/>
                    </a:lnTo>
                    <a:lnTo>
                      <a:pt x="1815505" y="504816"/>
                    </a:lnTo>
                    <a:lnTo>
                      <a:pt x="1814661" y="505659"/>
                    </a:lnTo>
                    <a:lnTo>
                      <a:pt x="1814661" y="507347"/>
                    </a:lnTo>
                    <a:lnTo>
                      <a:pt x="1810356" y="507347"/>
                    </a:lnTo>
                    <a:lnTo>
                      <a:pt x="1810356" y="509035"/>
                    </a:lnTo>
                    <a:lnTo>
                      <a:pt x="1807739" y="509035"/>
                    </a:lnTo>
                    <a:lnTo>
                      <a:pt x="1807739" y="509878"/>
                    </a:lnTo>
                    <a:lnTo>
                      <a:pt x="1806895" y="509878"/>
                    </a:lnTo>
                    <a:lnTo>
                      <a:pt x="1806895" y="510722"/>
                    </a:lnTo>
                    <a:lnTo>
                      <a:pt x="1806051" y="510722"/>
                    </a:lnTo>
                    <a:lnTo>
                      <a:pt x="1805206" y="511566"/>
                    </a:lnTo>
                    <a:lnTo>
                      <a:pt x="1804362" y="511566"/>
                    </a:lnTo>
                    <a:lnTo>
                      <a:pt x="1804362" y="512409"/>
                    </a:lnTo>
                    <a:lnTo>
                      <a:pt x="1803518" y="512409"/>
                    </a:lnTo>
                    <a:lnTo>
                      <a:pt x="1803518" y="505575"/>
                    </a:lnTo>
                    <a:lnTo>
                      <a:pt x="1802758" y="504731"/>
                    </a:lnTo>
                    <a:lnTo>
                      <a:pt x="1801070" y="504731"/>
                    </a:lnTo>
                    <a:lnTo>
                      <a:pt x="1801070" y="505575"/>
                    </a:lnTo>
                    <a:lnTo>
                      <a:pt x="1800226" y="505575"/>
                    </a:lnTo>
                    <a:lnTo>
                      <a:pt x="1800226" y="506419"/>
                    </a:lnTo>
                    <a:lnTo>
                      <a:pt x="1799382" y="506419"/>
                    </a:lnTo>
                    <a:lnTo>
                      <a:pt x="1799382" y="505575"/>
                    </a:lnTo>
                    <a:lnTo>
                      <a:pt x="1798538" y="505575"/>
                    </a:lnTo>
                    <a:lnTo>
                      <a:pt x="1798538" y="503888"/>
                    </a:lnTo>
                    <a:lnTo>
                      <a:pt x="1796849" y="503888"/>
                    </a:lnTo>
                    <a:lnTo>
                      <a:pt x="1796849" y="503044"/>
                    </a:lnTo>
                    <a:lnTo>
                      <a:pt x="1795161" y="503044"/>
                    </a:lnTo>
                    <a:lnTo>
                      <a:pt x="1795161" y="502200"/>
                    </a:lnTo>
                    <a:lnTo>
                      <a:pt x="1794317" y="502200"/>
                    </a:lnTo>
                    <a:lnTo>
                      <a:pt x="1794317" y="499669"/>
                    </a:lnTo>
                    <a:lnTo>
                      <a:pt x="1795161" y="499669"/>
                    </a:lnTo>
                    <a:lnTo>
                      <a:pt x="1795161" y="493678"/>
                    </a:lnTo>
                    <a:lnTo>
                      <a:pt x="1794401" y="493678"/>
                    </a:lnTo>
                    <a:lnTo>
                      <a:pt x="1794401" y="491991"/>
                    </a:lnTo>
                    <a:lnTo>
                      <a:pt x="1792713" y="491991"/>
                    </a:lnTo>
                    <a:lnTo>
                      <a:pt x="1792713" y="491147"/>
                    </a:lnTo>
                    <a:lnTo>
                      <a:pt x="1791869" y="490303"/>
                    </a:lnTo>
                    <a:lnTo>
                      <a:pt x="1791025" y="489459"/>
                    </a:lnTo>
                    <a:lnTo>
                      <a:pt x="1791025" y="486928"/>
                    </a:lnTo>
                    <a:lnTo>
                      <a:pt x="1791953" y="486928"/>
                    </a:lnTo>
                    <a:lnTo>
                      <a:pt x="1791953" y="486085"/>
                    </a:lnTo>
                    <a:lnTo>
                      <a:pt x="1792797" y="486085"/>
                    </a:lnTo>
                    <a:lnTo>
                      <a:pt x="1792797" y="482709"/>
                    </a:lnTo>
                    <a:lnTo>
                      <a:pt x="1791953" y="482709"/>
                    </a:lnTo>
                    <a:lnTo>
                      <a:pt x="1791953" y="481022"/>
                    </a:lnTo>
                    <a:lnTo>
                      <a:pt x="1792797" y="481022"/>
                    </a:lnTo>
                    <a:lnTo>
                      <a:pt x="1792797" y="480178"/>
                    </a:lnTo>
                    <a:lnTo>
                      <a:pt x="1791953" y="480178"/>
                    </a:lnTo>
                    <a:lnTo>
                      <a:pt x="1791953" y="479334"/>
                    </a:lnTo>
                    <a:lnTo>
                      <a:pt x="1792797" y="479334"/>
                    </a:lnTo>
                    <a:lnTo>
                      <a:pt x="1792797" y="478491"/>
                    </a:lnTo>
                    <a:lnTo>
                      <a:pt x="1791953" y="478491"/>
                    </a:lnTo>
                    <a:lnTo>
                      <a:pt x="1791953" y="476803"/>
                    </a:lnTo>
                    <a:lnTo>
                      <a:pt x="1791109" y="476803"/>
                    </a:lnTo>
                    <a:lnTo>
                      <a:pt x="1791109" y="475959"/>
                    </a:lnTo>
                    <a:lnTo>
                      <a:pt x="1790265" y="475959"/>
                    </a:lnTo>
                    <a:lnTo>
                      <a:pt x="1790265" y="475116"/>
                    </a:lnTo>
                    <a:lnTo>
                      <a:pt x="1789421" y="475116"/>
                    </a:lnTo>
                    <a:lnTo>
                      <a:pt x="1789421" y="475959"/>
                    </a:lnTo>
                    <a:lnTo>
                      <a:pt x="1788577" y="475116"/>
                    </a:lnTo>
                    <a:lnTo>
                      <a:pt x="1788577" y="470813"/>
                    </a:lnTo>
                    <a:lnTo>
                      <a:pt x="1785200" y="470813"/>
                    </a:lnTo>
                    <a:lnTo>
                      <a:pt x="1785200" y="468197"/>
                    </a:lnTo>
                    <a:lnTo>
                      <a:pt x="1784356" y="467353"/>
                    </a:lnTo>
                    <a:lnTo>
                      <a:pt x="1784356" y="464822"/>
                    </a:lnTo>
                    <a:lnTo>
                      <a:pt x="1785285" y="464822"/>
                    </a:lnTo>
                    <a:lnTo>
                      <a:pt x="1785285" y="462291"/>
                    </a:lnTo>
                    <a:lnTo>
                      <a:pt x="1784440" y="462291"/>
                    </a:lnTo>
                    <a:lnTo>
                      <a:pt x="1783596" y="463135"/>
                    </a:lnTo>
                    <a:lnTo>
                      <a:pt x="1783596" y="461447"/>
                    </a:lnTo>
                    <a:lnTo>
                      <a:pt x="1782752" y="461447"/>
                    </a:lnTo>
                    <a:lnTo>
                      <a:pt x="1782752" y="459759"/>
                    </a:lnTo>
                    <a:lnTo>
                      <a:pt x="1781908" y="459759"/>
                    </a:lnTo>
                    <a:lnTo>
                      <a:pt x="1781908" y="458916"/>
                    </a:lnTo>
                    <a:lnTo>
                      <a:pt x="1779376" y="458916"/>
                    </a:lnTo>
                    <a:lnTo>
                      <a:pt x="1779376" y="457988"/>
                    </a:lnTo>
                    <a:lnTo>
                      <a:pt x="1778531" y="457988"/>
                    </a:lnTo>
                    <a:lnTo>
                      <a:pt x="1778531" y="457144"/>
                    </a:lnTo>
                    <a:lnTo>
                      <a:pt x="1777687" y="456300"/>
                    </a:lnTo>
                    <a:lnTo>
                      <a:pt x="1776843" y="455456"/>
                    </a:lnTo>
                    <a:lnTo>
                      <a:pt x="1776843" y="454613"/>
                    </a:lnTo>
                    <a:lnTo>
                      <a:pt x="1778531" y="454613"/>
                    </a:lnTo>
                    <a:lnTo>
                      <a:pt x="1778531" y="452925"/>
                    </a:lnTo>
                    <a:lnTo>
                      <a:pt x="1777687" y="452925"/>
                    </a:lnTo>
                    <a:lnTo>
                      <a:pt x="1777687" y="452081"/>
                    </a:lnTo>
                    <a:lnTo>
                      <a:pt x="1776843" y="451238"/>
                    </a:lnTo>
                    <a:lnTo>
                      <a:pt x="1777687" y="451238"/>
                    </a:lnTo>
                    <a:lnTo>
                      <a:pt x="1777687" y="450394"/>
                    </a:lnTo>
                    <a:lnTo>
                      <a:pt x="1779376" y="450394"/>
                    </a:lnTo>
                    <a:lnTo>
                      <a:pt x="1779376" y="449550"/>
                    </a:lnTo>
                    <a:lnTo>
                      <a:pt x="1778531" y="449550"/>
                    </a:lnTo>
                    <a:lnTo>
                      <a:pt x="1778531" y="448706"/>
                    </a:lnTo>
                    <a:lnTo>
                      <a:pt x="1777687" y="448706"/>
                    </a:lnTo>
                    <a:lnTo>
                      <a:pt x="1778531" y="447863"/>
                    </a:lnTo>
                    <a:lnTo>
                      <a:pt x="1778531" y="447019"/>
                    </a:lnTo>
                    <a:lnTo>
                      <a:pt x="1777687" y="447019"/>
                    </a:lnTo>
                    <a:lnTo>
                      <a:pt x="1777687" y="446175"/>
                    </a:lnTo>
                    <a:lnTo>
                      <a:pt x="1776843" y="446175"/>
                    </a:lnTo>
                    <a:lnTo>
                      <a:pt x="1776843" y="445331"/>
                    </a:lnTo>
                    <a:lnTo>
                      <a:pt x="1775999" y="445331"/>
                    </a:lnTo>
                    <a:lnTo>
                      <a:pt x="1775999" y="443644"/>
                    </a:lnTo>
                    <a:lnTo>
                      <a:pt x="1775155" y="443644"/>
                    </a:lnTo>
                    <a:lnTo>
                      <a:pt x="1774311" y="442800"/>
                    </a:lnTo>
                    <a:lnTo>
                      <a:pt x="1773466" y="442800"/>
                    </a:lnTo>
                    <a:lnTo>
                      <a:pt x="1773466" y="441956"/>
                    </a:lnTo>
                    <a:lnTo>
                      <a:pt x="1770934" y="441956"/>
                    </a:lnTo>
                    <a:lnTo>
                      <a:pt x="1770934" y="441028"/>
                    </a:lnTo>
                    <a:lnTo>
                      <a:pt x="1769246" y="441028"/>
                    </a:lnTo>
                    <a:lnTo>
                      <a:pt x="1769246" y="441872"/>
                    </a:lnTo>
                    <a:lnTo>
                      <a:pt x="1768402" y="441872"/>
                    </a:lnTo>
                    <a:lnTo>
                      <a:pt x="1768402" y="441028"/>
                    </a:lnTo>
                    <a:lnTo>
                      <a:pt x="1767558" y="441028"/>
                    </a:lnTo>
                    <a:lnTo>
                      <a:pt x="1767558" y="440184"/>
                    </a:lnTo>
                    <a:lnTo>
                      <a:pt x="1765869" y="440184"/>
                    </a:lnTo>
                    <a:lnTo>
                      <a:pt x="1765869" y="441028"/>
                    </a:lnTo>
                    <a:lnTo>
                      <a:pt x="1764181" y="441028"/>
                    </a:lnTo>
                    <a:lnTo>
                      <a:pt x="1764181" y="440184"/>
                    </a:lnTo>
                    <a:lnTo>
                      <a:pt x="1765025" y="439341"/>
                    </a:lnTo>
                    <a:lnTo>
                      <a:pt x="1764181" y="439341"/>
                    </a:lnTo>
                    <a:lnTo>
                      <a:pt x="1764181" y="436809"/>
                    </a:lnTo>
                    <a:lnTo>
                      <a:pt x="1763337" y="436809"/>
                    </a:lnTo>
                    <a:lnTo>
                      <a:pt x="1763337" y="435966"/>
                    </a:lnTo>
                    <a:lnTo>
                      <a:pt x="1762493" y="435122"/>
                    </a:lnTo>
                    <a:lnTo>
                      <a:pt x="1762493" y="435966"/>
                    </a:lnTo>
                    <a:lnTo>
                      <a:pt x="1761648" y="435966"/>
                    </a:lnTo>
                    <a:lnTo>
                      <a:pt x="1761648" y="435122"/>
                    </a:lnTo>
                    <a:lnTo>
                      <a:pt x="1760804" y="435122"/>
                    </a:lnTo>
                    <a:lnTo>
                      <a:pt x="1760804" y="435966"/>
                    </a:lnTo>
                    <a:lnTo>
                      <a:pt x="1759960" y="435966"/>
                    </a:lnTo>
                    <a:lnTo>
                      <a:pt x="1759960" y="435122"/>
                    </a:lnTo>
                    <a:lnTo>
                      <a:pt x="1759116" y="435122"/>
                    </a:lnTo>
                    <a:lnTo>
                      <a:pt x="1758272" y="434278"/>
                    </a:lnTo>
                    <a:lnTo>
                      <a:pt x="1755740" y="434278"/>
                    </a:lnTo>
                    <a:lnTo>
                      <a:pt x="1755740" y="433350"/>
                    </a:lnTo>
                    <a:lnTo>
                      <a:pt x="1756583" y="433350"/>
                    </a:lnTo>
                    <a:lnTo>
                      <a:pt x="1756583" y="432506"/>
                    </a:lnTo>
                    <a:lnTo>
                      <a:pt x="1755740" y="432506"/>
                    </a:lnTo>
                    <a:lnTo>
                      <a:pt x="1754895" y="431663"/>
                    </a:lnTo>
                    <a:lnTo>
                      <a:pt x="1754051" y="431663"/>
                    </a:lnTo>
                    <a:lnTo>
                      <a:pt x="1754051" y="430819"/>
                    </a:lnTo>
                    <a:lnTo>
                      <a:pt x="1753207" y="430819"/>
                    </a:lnTo>
                    <a:lnTo>
                      <a:pt x="1753207" y="429975"/>
                    </a:lnTo>
                    <a:lnTo>
                      <a:pt x="1751519" y="429975"/>
                    </a:lnTo>
                    <a:lnTo>
                      <a:pt x="1751519" y="429131"/>
                    </a:lnTo>
                    <a:lnTo>
                      <a:pt x="1750675" y="428288"/>
                    </a:lnTo>
                    <a:lnTo>
                      <a:pt x="1750675" y="427444"/>
                    </a:lnTo>
                    <a:lnTo>
                      <a:pt x="1749830" y="427444"/>
                    </a:lnTo>
                    <a:lnTo>
                      <a:pt x="1749830" y="425756"/>
                    </a:lnTo>
                    <a:lnTo>
                      <a:pt x="1748986" y="424913"/>
                    </a:lnTo>
                    <a:lnTo>
                      <a:pt x="1748986" y="424069"/>
                    </a:lnTo>
                    <a:lnTo>
                      <a:pt x="1748142" y="423225"/>
                    </a:lnTo>
                    <a:lnTo>
                      <a:pt x="1746454" y="423225"/>
                    </a:lnTo>
                    <a:lnTo>
                      <a:pt x="1746454" y="422381"/>
                    </a:lnTo>
                    <a:lnTo>
                      <a:pt x="1745610" y="422381"/>
                    </a:lnTo>
                    <a:lnTo>
                      <a:pt x="1745610" y="423225"/>
                    </a:lnTo>
                    <a:lnTo>
                      <a:pt x="1744766" y="424069"/>
                    </a:lnTo>
                    <a:lnTo>
                      <a:pt x="1743921" y="424069"/>
                    </a:lnTo>
                    <a:lnTo>
                      <a:pt x="1743921" y="423225"/>
                    </a:lnTo>
                    <a:lnTo>
                      <a:pt x="1742233" y="423225"/>
                    </a:lnTo>
                    <a:lnTo>
                      <a:pt x="1742233" y="422381"/>
                    </a:lnTo>
                    <a:lnTo>
                      <a:pt x="1741389" y="421538"/>
                    </a:lnTo>
                    <a:lnTo>
                      <a:pt x="1741389" y="422381"/>
                    </a:lnTo>
                    <a:lnTo>
                      <a:pt x="1738857" y="422381"/>
                    </a:lnTo>
                    <a:lnTo>
                      <a:pt x="1738012" y="421453"/>
                    </a:lnTo>
                    <a:lnTo>
                      <a:pt x="1737168" y="421453"/>
                    </a:lnTo>
                    <a:lnTo>
                      <a:pt x="1737168" y="417994"/>
                    </a:lnTo>
                    <a:lnTo>
                      <a:pt x="1736324" y="417994"/>
                    </a:lnTo>
                    <a:lnTo>
                      <a:pt x="1735480" y="417150"/>
                    </a:lnTo>
                    <a:lnTo>
                      <a:pt x="1734636" y="417150"/>
                    </a:lnTo>
                    <a:lnTo>
                      <a:pt x="1734636" y="417994"/>
                    </a:lnTo>
                    <a:lnTo>
                      <a:pt x="1733792" y="417994"/>
                    </a:lnTo>
                    <a:lnTo>
                      <a:pt x="1733792" y="416306"/>
                    </a:lnTo>
                    <a:lnTo>
                      <a:pt x="1732948" y="416306"/>
                    </a:lnTo>
                    <a:lnTo>
                      <a:pt x="1732948" y="415463"/>
                    </a:lnTo>
                    <a:lnTo>
                      <a:pt x="1732103" y="414619"/>
                    </a:lnTo>
                    <a:lnTo>
                      <a:pt x="1731259" y="414619"/>
                    </a:lnTo>
                    <a:lnTo>
                      <a:pt x="1731259" y="413775"/>
                    </a:lnTo>
                    <a:lnTo>
                      <a:pt x="1729571" y="413775"/>
                    </a:lnTo>
                    <a:lnTo>
                      <a:pt x="1728727" y="412847"/>
                    </a:lnTo>
                    <a:lnTo>
                      <a:pt x="1728727" y="411159"/>
                    </a:lnTo>
                    <a:lnTo>
                      <a:pt x="1729571" y="411159"/>
                    </a:lnTo>
                    <a:lnTo>
                      <a:pt x="1730415" y="410316"/>
                    </a:lnTo>
                    <a:lnTo>
                      <a:pt x="1729571" y="409472"/>
                    </a:lnTo>
                    <a:lnTo>
                      <a:pt x="1728727" y="408628"/>
                    </a:lnTo>
                    <a:lnTo>
                      <a:pt x="1728727" y="404325"/>
                    </a:lnTo>
                    <a:lnTo>
                      <a:pt x="1729655" y="404325"/>
                    </a:lnTo>
                    <a:lnTo>
                      <a:pt x="1730499" y="403481"/>
                    </a:lnTo>
                    <a:lnTo>
                      <a:pt x="1731344" y="402638"/>
                    </a:lnTo>
                    <a:lnTo>
                      <a:pt x="1731344" y="401794"/>
                    </a:lnTo>
                    <a:lnTo>
                      <a:pt x="1732188" y="401794"/>
                    </a:lnTo>
                    <a:lnTo>
                      <a:pt x="1731344" y="400950"/>
                    </a:lnTo>
                    <a:lnTo>
                      <a:pt x="1731344" y="400106"/>
                    </a:lnTo>
                    <a:lnTo>
                      <a:pt x="1733032" y="400106"/>
                    </a:lnTo>
                    <a:lnTo>
                      <a:pt x="1733032" y="399263"/>
                    </a:lnTo>
                    <a:lnTo>
                      <a:pt x="1732188" y="399263"/>
                    </a:lnTo>
                    <a:lnTo>
                      <a:pt x="1732188" y="398419"/>
                    </a:lnTo>
                    <a:lnTo>
                      <a:pt x="1731344" y="398419"/>
                    </a:lnTo>
                    <a:lnTo>
                      <a:pt x="1732188" y="397575"/>
                    </a:lnTo>
                    <a:lnTo>
                      <a:pt x="1732188" y="396731"/>
                    </a:lnTo>
                    <a:lnTo>
                      <a:pt x="1731344" y="395888"/>
                    </a:lnTo>
                    <a:lnTo>
                      <a:pt x="1731344" y="394200"/>
                    </a:lnTo>
                    <a:lnTo>
                      <a:pt x="1730499" y="394200"/>
                    </a:lnTo>
                    <a:lnTo>
                      <a:pt x="1730499" y="393356"/>
                    </a:lnTo>
                    <a:lnTo>
                      <a:pt x="1729655" y="393356"/>
                    </a:lnTo>
                    <a:lnTo>
                      <a:pt x="1729655" y="391669"/>
                    </a:lnTo>
                    <a:lnTo>
                      <a:pt x="1728811" y="391669"/>
                    </a:lnTo>
                    <a:lnTo>
                      <a:pt x="1727967" y="390825"/>
                    </a:lnTo>
                    <a:lnTo>
                      <a:pt x="1727123" y="389981"/>
                    </a:lnTo>
                    <a:lnTo>
                      <a:pt x="1725434" y="389981"/>
                    </a:lnTo>
                    <a:lnTo>
                      <a:pt x="1725434" y="389138"/>
                    </a:lnTo>
                    <a:lnTo>
                      <a:pt x="1723746" y="389138"/>
                    </a:lnTo>
                    <a:lnTo>
                      <a:pt x="1723746" y="389981"/>
                    </a:lnTo>
                    <a:lnTo>
                      <a:pt x="1722902" y="389138"/>
                    </a:lnTo>
                    <a:lnTo>
                      <a:pt x="1722058" y="389138"/>
                    </a:lnTo>
                    <a:lnTo>
                      <a:pt x="1722058" y="389981"/>
                    </a:lnTo>
                    <a:lnTo>
                      <a:pt x="1721214" y="389981"/>
                    </a:lnTo>
                    <a:lnTo>
                      <a:pt x="1720370" y="389138"/>
                    </a:lnTo>
                    <a:lnTo>
                      <a:pt x="1719526" y="389138"/>
                    </a:lnTo>
                    <a:lnTo>
                      <a:pt x="1719526" y="390825"/>
                    </a:lnTo>
                    <a:lnTo>
                      <a:pt x="1716909" y="390825"/>
                    </a:lnTo>
                    <a:lnTo>
                      <a:pt x="1716909" y="391669"/>
                    </a:lnTo>
                    <a:lnTo>
                      <a:pt x="1716065" y="391669"/>
                    </a:lnTo>
                    <a:lnTo>
                      <a:pt x="1716065" y="390825"/>
                    </a:lnTo>
                    <a:lnTo>
                      <a:pt x="1715220" y="390825"/>
                    </a:lnTo>
                    <a:lnTo>
                      <a:pt x="1715220" y="391669"/>
                    </a:lnTo>
                    <a:lnTo>
                      <a:pt x="1714376" y="391669"/>
                    </a:lnTo>
                    <a:lnTo>
                      <a:pt x="1714376" y="393356"/>
                    </a:lnTo>
                    <a:lnTo>
                      <a:pt x="1713532" y="393356"/>
                    </a:lnTo>
                    <a:lnTo>
                      <a:pt x="1713532" y="394200"/>
                    </a:lnTo>
                    <a:lnTo>
                      <a:pt x="1712688" y="394200"/>
                    </a:lnTo>
                    <a:lnTo>
                      <a:pt x="1712688" y="395044"/>
                    </a:lnTo>
                    <a:lnTo>
                      <a:pt x="1711844" y="395044"/>
                    </a:lnTo>
                    <a:lnTo>
                      <a:pt x="1711000" y="394200"/>
                    </a:lnTo>
                    <a:lnTo>
                      <a:pt x="1711000" y="395044"/>
                    </a:lnTo>
                    <a:lnTo>
                      <a:pt x="1710155" y="395888"/>
                    </a:lnTo>
                    <a:lnTo>
                      <a:pt x="1709312" y="396731"/>
                    </a:lnTo>
                    <a:lnTo>
                      <a:pt x="1707623" y="397575"/>
                    </a:lnTo>
                    <a:lnTo>
                      <a:pt x="1706779" y="396731"/>
                    </a:lnTo>
                    <a:lnTo>
                      <a:pt x="1705935" y="396731"/>
                    </a:lnTo>
                    <a:lnTo>
                      <a:pt x="1705935" y="397575"/>
                    </a:lnTo>
                    <a:lnTo>
                      <a:pt x="1703402" y="397575"/>
                    </a:lnTo>
                    <a:lnTo>
                      <a:pt x="1703402" y="398419"/>
                    </a:lnTo>
                    <a:lnTo>
                      <a:pt x="1702558" y="398419"/>
                    </a:lnTo>
                    <a:lnTo>
                      <a:pt x="1702558" y="397575"/>
                    </a:lnTo>
                    <a:lnTo>
                      <a:pt x="1700026" y="397575"/>
                    </a:lnTo>
                    <a:lnTo>
                      <a:pt x="1700026" y="396647"/>
                    </a:lnTo>
                    <a:lnTo>
                      <a:pt x="1699182" y="396647"/>
                    </a:lnTo>
                    <a:lnTo>
                      <a:pt x="1699182" y="395803"/>
                    </a:lnTo>
                    <a:lnTo>
                      <a:pt x="1698337" y="395803"/>
                    </a:lnTo>
                    <a:lnTo>
                      <a:pt x="1698337" y="396647"/>
                    </a:lnTo>
                    <a:lnTo>
                      <a:pt x="1697493" y="396647"/>
                    </a:lnTo>
                    <a:lnTo>
                      <a:pt x="1698337" y="397491"/>
                    </a:lnTo>
                    <a:lnTo>
                      <a:pt x="1698337" y="398334"/>
                    </a:lnTo>
                    <a:lnTo>
                      <a:pt x="1697493" y="397491"/>
                    </a:lnTo>
                    <a:lnTo>
                      <a:pt x="1694961" y="397491"/>
                    </a:lnTo>
                    <a:lnTo>
                      <a:pt x="1694961" y="399178"/>
                    </a:lnTo>
                    <a:lnTo>
                      <a:pt x="1694117" y="399178"/>
                    </a:lnTo>
                    <a:lnTo>
                      <a:pt x="1693273" y="398334"/>
                    </a:lnTo>
                    <a:lnTo>
                      <a:pt x="1691584" y="398334"/>
                    </a:lnTo>
                    <a:lnTo>
                      <a:pt x="1691584" y="400022"/>
                    </a:lnTo>
                    <a:lnTo>
                      <a:pt x="1690740" y="400022"/>
                    </a:lnTo>
                    <a:lnTo>
                      <a:pt x="1690740" y="401709"/>
                    </a:lnTo>
                    <a:lnTo>
                      <a:pt x="1689896" y="402553"/>
                    </a:lnTo>
                    <a:lnTo>
                      <a:pt x="1689896" y="403397"/>
                    </a:lnTo>
                    <a:lnTo>
                      <a:pt x="1689052" y="404241"/>
                    </a:lnTo>
                    <a:lnTo>
                      <a:pt x="1689896" y="405928"/>
                    </a:lnTo>
                    <a:lnTo>
                      <a:pt x="1689896" y="406772"/>
                    </a:lnTo>
                    <a:lnTo>
                      <a:pt x="1686435" y="406772"/>
                    </a:lnTo>
                    <a:lnTo>
                      <a:pt x="1686435" y="405844"/>
                    </a:lnTo>
                    <a:lnTo>
                      <a:pt x="1685591" y="405844"/>
                    </a:lnTo>
                    <a:lnTo>
                      <a:pt x="1685591" y="406688"/>
                    </a:lnTo>
                    <a:lnTo>
                      <a:pt x="1684747" y="406688"/>
                    </a:lnTo>
                    <a:lnTo>
                      <a:pt x="1684747" y="405844"/>
                    </a:lnTo>
                    <a:lnTo>
                      <a:pt x="1683058" y="405844"/>
                    </a:lnTo>
                    <a:lnTo>
                      <a:pt x="1683058" y="405000"/>
                    </a:lnTo>
                    <a:lnTo>
                      <a:pt x="1680526" y="405000"/>
                    </a:lnTo>
                    <a:lnTo>
                      <a:pt x="1680526" y="403228"/>
                    </a:lnTo>
                    <a:lnTo>
                      <a:pt x="1679682" y="403228"/>
                    </a:lnTo>
                    <a:lnTo>
                      <a:pt x="1679682" y="404072"/>
                    </a:lnTo>
                    <a:lnTo>
                      <a:pt x="1678838" y="404072"/>
                    </a:lnTo>
                    <a:lnTo>
                      <a:pt x="1678838" y="402385"/>
                    </a:lnTo>
                    <a:lnTo>
                      <a:pt x="1677994" y="402385"/>
                    </a:lnTo>
                    <a:lnTo>
                      <a:pt x="1677994" y="401541"/>
                    </a:lnTo>
                    <a:lnTo>
                      <a:pt x="1677149" y="401541"/>
                    </a:lnTo>
                    <a:lnTo>
                      <a:pt x="1677149" y="400697"/>
                    </a:lnTo>
                    <a:lnTo>
                      <a:pt x="1676305" y="400697"/>
                    </a:lnTo>
                    <a:lnTo>
                      <a:pt x="1676305" y="399853"/>
                    </a:lnTo>
                    <a:lnTo>
                      <a:pt x="1675461" y="399009"/>
                    </a:lnTo>
                    <a:lnTo>
                      <a:pt x="1676305" y="399009"/>
                    </a:lnTo>
                    <a:lnTo>
                      <a:pt x="1676305" y="396478"/>
                    </a:lnTo>
                    <a:lnTo>
                      <a:pt x="1673773" y="396478"/>
                    </a:lnTo>
                    <a:lnTo>
                      <a:pt x="1673773" y="394706"/>
                    </a:lnTo>
                    <a:lnTo>
                      <a:pt x="1672929" y="394706"/>
                    </a:lnTo>
                    <a:lnTo>
                      <a:pt x="1672929" y="393863"/>
                    </a:lnTo>
                    <a:lnTo>
                      <a:pt x="1670396" y="393863"/>
                    </a:lnTo>
                    <a:lnTo>
                      <a:pt x="1670396" y="392934"/>
                    </a:lnTo>
                    <a:lnTo>
                      <a:pt x="1668708" y="392934"/>
                    </a:lnTo>
                    <a:lnTo>
                      <a:pt x="1668708" y="392091"/>
                    </a:lnTo>
                    <a:lnTo>
                      <a:pt x="1667864" y="392091"/>
                    </a:lnTo>
                    <a:lnTo>
                      <a:pt x="1667864" y="392934"/>
                    </a:lnTo>
                    <a:lnTo>
                      <a:pt x="1667020" y="392934"/>
                    </a:lnTo>
                    <a:lnTo>
                      <a:pt x="1667020" y="393778"/>
                    </a:lnTo>
                    <a:lnTo>
                      <a:pt x="1666176" y="393778"/>
                    </a:lnTo>
                    <a:lnTo>
                      <a:pt x="1666176" y="392934"/>
                    </a:lnTo>
                    <a:lnTo>
                      <a:pt x="1665331" y="392934"/>
                    </a:lnTo>
                    <a:lnTo>
                      <a:pt x="1665331" y="395466"/>
                    </a:lnTo>
                    <a:lnTo>
                      <a:pt x="1664487" y="395466"/>
                    </a:lnTo>
                    <a:lnTo>
                      <a:pt x="1664487" y="396310"/>
                    </a:lnTo>
                    <a:lnTo>
                      <a:pt x="1662799" y="396310"/>
                    </a:lnTo>
                    <a:lnTo>
                      <a:pt x="1662799" y="397153"/>
                    </a:lnTo>
                    <a:lnTo>
                      <a:pt x="1661955" y="397153"/>
                    </a:lnTo>
                    <a:lnTo>
                      <a:pt x="1662799" y="397997"/>
                    </a:lnTo>
                    <a:lnTo>
                      <a:pt x="1661955" y="398841"/>
                    </a:lnTo>
                    <a:lnTo>
                      <a:pt x="1661955" y="399684"/>
                    </a:lnTo>
                    <a:lnTo>
                      <a:pt x="1661111" y="399684"/>
                    </a:lnTo>
                    <a:lnTo>
                      <a:pt x="1661111" y="401372"/>
                    </a:lnTo>
                    <a:lnTo>
                      <a:pt x="1655961" y="401372"/>
                    </a:lnTo>
                    <a:lnTo>
                      <a:pt x="1655961" y="400444"/>
                    </a:lnTo>
                    <a:lnTo>
                      <a:pt x="1655117" y="400444"/>
                    </a:lnTo>
                    <a:lnTo>
                      <a:pt x="1655117" y="399600"/>
                    </a:lnTo>
                    <a:lnTo>
                      <a:pt x="1654273" y="398756"/>
                    </a:lnTo>
                    <a:lnTo>
                      <a:pt x="1652585" y="398756"/>
                    </a:lnTo>
                    <a:lnTo>
                      <a:pt x="1652585" y="397913"/>
                    </a:lnTo>
                    <a:lnTo>
                      <a:pt x="1651741" y="397913"/>
                    </a:lnTo>
                    <a:lnTo>
                      <a:pt x="1650897" y="397069"/>
                    </a:lnTo>
                    <a:lnTo>
                      <a:pt x="1650897" y="394538"/>
                    </a:lnTo>
                    <a:lnTo>
                      <a:pt x="1650052" y="394538"/>
                    </a:lnTo>
                    <a:lnTo>
                      <a:pt x="1650052" y="392850"/>
                    </a:lnTo>
                    <a:lnTo>
                      <a:pt x="1650897" y="392850"/>
                    </a:lnTo>
                    <a:lnTo>
                      <a:pt x="1650897" y="392006"/>
                    </a:lnTo>
                    <a:lnTo>
                      <a:pt x="1648364" y="392006"/>
                    </a:lnTo>
                    <a:lnTo>
                      <a:pt x="1647520" y="391078"/>
                    </a:lnTo>
                    <a:lnTo>
                      <a:pt x="1645832" y="391078"/>
                    </a:lnTo>
                    <a:lnTo>
                      <a:pt x="1645832" y="390234"/>
                    </a:lnTo>
                    <a:lnTo>
                      <a:pt x="1644987" y="390234"/>
                    </a:lnTo>
                    <a:lnTo>
                      <a:pt x="1644143" y="389391"/>
                    </a:lnTo>
                    <a:lnTo>
                      <a:pt x="1643299" y="389391"/>
                    </a:lnTo>
                    <a:lnTo>
                      <a:pt x="1643299" y="391078"/>
                    </a:lnTo>
                    <a:lnTo>
                      <a:pt x="1640682" y="391078"/>
                    </a:lnTo>
                    <a:lnTo>
                      <a:pt x="1640682" y="389306"/>
                    </a:lnTo>
                    <a:lnTo>
                      <a:pt x="1639838" y="389306"/>
                    </a:lnTo>
                    <a:lnTo>
                      <a:pt x="1639838" y="390994"/>
                    </a:lnTo>
                    <a:lnTo>
                      <a:pt x="1636377" y="390994"/>
                    </a:lnTo>
                    <a:lnTo>
                      <a:pt x="1636377" y="390066"/>
                    </a:lnTo>
                    <a:lnTo>
                      <a:pt x="1635533" y="390066"/>
                    </a:lnTo>
                    <a:lnTo>
                      <a:pt x="1635533" y="390910"/>
                    </a:lnTo>
                    <a:lnTo>
                      <a:pt x="1634689" y="390910"/>
                    </a:lnTo>
                    <a:lnTo>
                      <a:pt x="1634689" y="390066"/>
                    </a:lnTo>
                    <a:lnTo>
                      <a:pt x="1633845" y="390066"/>
                    </a:lnTo>
                    <a:lnTo>
                      <a:pt x="1633001" y="390910"/>
                    </a:lnTo>
                    <a:lnTo>
                      <a:pt x="1633001" y="390066"/>
                    </a:lnTo>
                    <a:lnTo>
                      <a:pt x="1632156" y="390066"/>
                    </a:lnTo>
                    <a:lnTo>
                      <a:pt x="1632156" y="389222"/>
                    </a:lnTo>
                    <a:lnTo>
                      <a:pt x="1631312" y="389222"/>
                    </a:lnTo>
                    <a:lnTo>
                      <a:pt x="1631312" y="387534"/>
                    </a:lnTo>
                    <a:lnTo>
                      <a:pt x="1629624" y="387534"/>
                    </a:lnTo>
                    <a:lnTo>
                      <a:pt x="1629624" y="386691"/>
                    </a:lnTo>
                    <a:lnTo>
                      <a:pt x="1627936" y="386691"/>
                    </a:lnTo>
                    <a:lnTo>
                      <a:pt x="1627936" y="385003"/>
                    </a:lnTo>
                    <a:lnTo>
                      <a:pt x="1627092" y="385003"/>
                    </a:lnTo>
                    <a:lnTo>
                      <a:pt x="1627092" y="384159"/>
                    </a:lnTo>
                    <a:lnTo>
                      <a:pt x="1627936" y="384159"/>
                    </a:lnTo>
                    <a:lnTo>
                      <a:pt x="1627936" y="383316"/>
                    </a:lnTo>
                    <a:lnTo>
                      <a:pt x="1628780" y="383316"/>
                    </a:lnTo>
                    <a:lnTo>
                      <a:pt x="1628780" y="380784"/>
                    </a:lnTo>
                    <a:lnTo>
                      <a:pt x="1627936" y="380784"/>
                    </a:lnTo>
                    <a:lnTo>
                      <a:pt x="1627936" y="378253"/>
                    </a:lnTo>
                    <a:lnTo>
                      <a:pt x="1627092" y="377409"/>
                    </a:lnTo>
                    <a:lnTo>
                      <a:pt x="1627092" y="376566"/>
                    </a:lnTo>
                    <a:lnTo>
                      <a:pt x="1625403" y="376566"/>
                    </a:lnTo>
                    <a:lnTo>
                      <a:pt x="1625403" y="374878"/>
                    </a:lnTo>
                    <a:lnTo>
                      <a:pt x="1624559" y="374878"/>
                    </a:lnTo>
                    <a:lnTo>
                      <a:pt x="1623715" y="374034"/>
                    </a:lnTo>
                    <a:lnTo>
                      <a:pt x="1623715" y="373191"/>
                    </a:lnTo>
                    <a:lnTo>
                      <a:pt x="1622871" y="373191"/>
                    </a:lnTo>
                    <a:lnTo>
                      <a:pt x="1622871" y="372347"/>
                    </a:lnTo>
                    <a:lnTo>
                      <a:pt x="1621183" y="372347"/>
                    </a:lnTo>
                    <a:lnTo>
                      <a:pt x="1621183" y="373191"/>
                    </a:lnTo>
                    <a:lnTo>
                      <a:pt x="1618650" y="373191"/>
                    </a:lnTo>
                    <a:lnTo>
                      <a:pt x="1618650" y="374034"/>
                    </a:lnTo>
                    <a:lnTo>
                      <a:pt x="1617806" y="374034"/>
                    </a:lnTo>
                    <a:lnTo>
                      <a:pt x="1617806" y="374878"/>
                    </a:lnTo>
                    <a:lnTo>
                      <a:pt x="1616962" y="374878"/>
                    </a:lnTo>
                    <a:lnTo>
                      <a:pt x="1616962" y="374034"/>
                    </a:lnTo>
                    <a:lnTo>
                      <a:pt x="1616118" y="374034"/>
                    </a:lnTo>
                    <a:lnTo>
                      <a:pt x="1616118" y="374878"/>
                    </a:lnTo>
                    <a:lnTo>
                      <a:pt x="1613585" y="374878"/>
                    </a:lnTo>
                    <a:lnTo>
                      <a:pt x="1613585" y="374034"/>
                    </a:lnTo>
                    <a:lnTo>
                      <a:pt x="1611897" y="374034"/>
                    </a:lnTo>
                    <a:lnTo>
                      <a:pt x="1611897" y="373191"/>
                    </a:lnTo>
                    <a:lnTo>
                      <a:pt x="1610209" y="373191"/>
                    </a:lnTo>
                    <a:lnTo>
                      <a:pt x="1610209" y="372347"/>
                    </a:lnTo>
                    <a:lnTo>
                      <a:pt x="1609364" y="372347"/>
                    </a:lnTo>
                    <a:lnTo>
                      <a:pt x="1609364" y="371503"/>
                    </a:lnTo>
                    <a:lnTo>
                      <a:pt x="1608520" y="371503"/>
                    </a:lnTo>
                    <a:lnTo>
                      <a:pt x="1608520" y="369816"/>
                    </a:lnTo>
                    <a:lnTo>
                      <a:pt x="1610209" y="369816"/>
                    </a:lnTo>
                    <a:lnTo>
                      <a:pt x="1610209" y="368972"/>
                    </a:lnTo>
                    <a:lnTo>
                      <a:pt x="1608520" y="368972"/>
                    </a:lnTo>
                    <a:lnTo>
                      <a:pt x="1608520" y="366356"/>
                    </a:lnTo>
                    <a:lnTo>
                      <a:pt x="1606832" y="366356"/>
                    </a:lnTo>
                    <a:lnTo>
                      <a:pt x="1606832" y="367200"/>
                    </a:lnTo>
                    <a:lnTo>
                      <a:pt x="1605144" y="367200"/>
                    </a:lnTo>
                    <a:lnTo>
                      <a:pt x="1605144" y="366356"/>
                    </a:lnTo>
                    <a:lnTo>
                      <a:pt x="1602611" y="366356"/>
                    </a:lnTo>
                    <a:lnTo>
                      <a:pt x="1602611" y="367200"/>
                    </a:lnTo>
                    <a:lnTo>
                      <a:pt x="1601767" y="366356"/>
                    </a:lnTo>
                    <a:lnTo>
                      <a:pt x="1600923" y="367200"/>
                    </a:lnTo>
                    <a:lnTo>
                      <a:pt x="1600079" y="367200"/>
                    </a:lnTo>
                    <a:lnTo>
                      <a:pt x="1600079" y="365513"/>
                    </a:lnTo>
                    <a:lnTo>
                      <a:pt x="1598391" y="365513"/>
                    </a:lnTo>
                    <a:lnTo>
                      <a:pt x="1598391" y="364669"/>
                    </a:lnTo>
                    <a:lnTo>
                      <a:pt x="1596702" y="364669"/>
                    </a:lnTo>
                    <a:lnTo>
                      <a:pt x="1596702" y="363825"/>
                    </a:lnTo>
                    <a:lnTo>
                      <a:pt x="1595858" y="363825"/>
                    </a:lnTo>
                    <a:lnTo>
                      <a:pt x="1595858" y="364669"/>
                    </a:lnTo>
                    <a:lnTo>
                      <a:pt x="1595014" y="364669"/>
                    </a:lnTo>
                    <a:lnTo>
                      <a:pt x="1595014" y="363825"/>
                    </a:lnTo>
                    <a:lnTo>
                      <a:pt x="1594170" y="363825"/>
                    </a:lnTo>
                    <a:lnTo>
                      <a:pt x="1594170" y="362981"/>
                    </a:lnTo>
                    <a:lnTo>
                      <a:pt x="1593326" y="362981"/>
                    </a:lnTo>
                    <a:lnTo>
                      <a:pt x="1593326" y="362138"/>
                    </a:lnTo>
                    <a:lnTo>
                      <a:pt x="1591638" y="362138"/>
                    </a:lnTo>
                    <a:lnTo>
                      <a:pt x="1591638" y="361294"/>
                    </a:lnTo>
                    <a:lnTo>
                      <a:pt x="1589949" y="361294"/>
                    </a:lnTo>
                    <a:lnTo>
                      <a:pt x="1589949" y="360450"/>
                    </a:lnTo>
                    <a:lnTo>
                      <a:pt x="1590793" y="360450"/>
                    </a:lnTo>
                    <a:lnTo>
                      <a:pt x="1590793" y="358763"/>
                    </a:lnTo>
                    <a:lnTo>
                      <a:pt x="1591638" y="357919"/>
                    </a:lnTo>
                    <a:lnTo>
                      <a:pt x="1590793" y="357919"/>
                    </a:lnTo>
                    <a:lnTo>
                      <a:pt x="1589949" y="357075"/>
                    </a:lnTo>
                    <a:lnTo>
                      <a:pt x="1589105" y="357075"/>
                    </a:lnTo>
                    <a:lnTo>
                      <a:pt x="1589105" y="357919"/>
                    </a:lnTo>
                    <a:lnTo>
                      <a:pt x="1588261" y="357919"/>
                    </a:lnTo>
                    <a:lnTo>
                      <a:pt x="1588261" y="357075"/>
                    </a:lnTo>
                    <a:lnTo>
                      <a:pt x="1587417" y="356231"/>
                    </a:lnTo>
                    <a:lnTo>
                      <a:pt x="1587417" y="357075"/>
                    </a:lnTo>
                    <a:lnTo>
                      <a:pt x="1585728" y="357075"/>
                    </a:lnTo>
                    <a:lnTo>
                      <a:pt x="1585728" y="356231"/>
                    </a:lnTo>
                    <a:lnTo>
                      <a:pt x="1584040" y="356231"/>
                    </a:lnTo>
                    <a:lnTo>
                      <a:pt x="1584040" y="357919"/>
                    </a:lnTo>
                    <a:lnTo>
                      <a:pt x="1583196" y="357919"/>
                    </a:lnTo>
                    <a:lnTo>
                      <a:pt x="1583196" y="358763"/>
                    </a:lnTo>
                    <a:lnTo>
                      <a:pt x="1582352" y="357919"/>
                    </a:lnTo>
                    <a:lnTo>
                      <a:pt x="1581508" y="358763"/>
                    </a:lnTo>
                    <a:lnTo>
                      <a:pt x="1581508" y="359606"/>
                    </a:lnTo>
                    <a:lnTo>
                      <a:pt x="1582352" y="359606"/>
                    </a:lnTo>
                    <a:lnTo>
                      <a:pt x="1582352" y="360450"/>
                    </a:lnTo>
                    <a:lnTo>
                      <a:pt x="1581508" y="360450"/>
                    </a:lnTo>
                    <a:lnTo>
                      <a:pt x="1581508" y="359606"/>
                    </a:lnTo>
                    <a:lnTo>
                      <a:pt x="1579819" y="359606"/>
                    </a:lnTo>
                    <a:lnTo>
                      <a:pt x="1578975" y="358763"/>
                    </a:lnTo>
                    <a:lnTo>
                      <a:pt x="1578975" y="359606"/>
                    </a:lnTo>
                    <a:lnTo>
                      <a:pt x="1573826" y="359606"/>
                    </a:lnTo>
                    <a:lnTo>
                      <a:pt x="1572982" y="360366"/>
                    </a:lnTo>
                    <a:lnTo>
                      <a:pt x="1572982" y="361209"/>
                    </a:lnTo>
                    <a:lnTo>
                      <a:pt x="1571294" y="361209"/>
                    </a:lnTo>
                    <a:lnTo>
                      <a:pt x="1571294" y="360366"/>
                    </a:lnTo>
                    <a:lnTo>
                      <a:pt x="1567917" y="360366"/>
                    </a:lnTo>
                    <a:lnTo>
                      <a:pt x="1567073" y="362053"/>
                    </a:lnTo>
                    <a:lnTo>
                      <a:pt x="1565384" y="363741"/>
                    </a:lnTo>
                    <a:lnTo>
                      <a:pt x="1564540" y="363741"/>
                    </a:lnTo>
                    <a:lnTo>
                      <a:pt x="1564540" y="365428"/>
                    </a:lnTo>
                    <a:lnTo>
                      <a:pt x="1561923" y="367959"/>
                    </a:lnTo>
                    <a:lnTo>
                      <a:pt x="1561079" y="367959"/>
                    </a:lnTo>
                    <a:lnTo>
                      <a:pt x="1561079" y="369647"/>
                    </a:lnTo>
                    <a:lnTo>
                      <a:pt x="1560235" y="369647"/>
                    </a:lnTo>
                    <a:lnTo>
                      <a:pt x="1560235" y="370491"/>
                    </a:lnTo>
                    <a:lnTo>
                      <a:pt x="1559391" y="370491"/>
                    </a:lnTo>
                    <a:lnTo>
                      <a:pt x="1559391" y="372178"/>
                    </a:lnTo>
                    <a:lnTo>
                      <a:pt x="1558547" y="372178"/>
                    </a:lnTo>
                    <a:lnTo>
                      <a:pt x="1558547" y="377325"/>
                    </a:lnTo>
                    <a:lnTo>
                      <a:pt x="1557618" y="377325"/>
                    </a:lnTo>
                    <a:lnTo>
                      <a:pt x="1555930" y="378169"/>
                    </a:lnTo>
                    <a:lnTo>
                      <a:pt x="1555930" y="376481"/>
                    </a:lnTo>
                    <a:lnTo>
                      <a:pt x="1555086" y="374794"/>
                    </a:lnTo>
                    <a:lnTo>
                      <a:pt x="1555086" y="371334"/>
                    </a:lnTo>
                    <a:lnTo>
                      <a:pt x="1553398" y="371334"/>
                    </a:lnTo>
                    <a:lnTo>
                      <a:pt x="1552554" y="372178"/>
                    </a:lnTo>
                    <a:lnTo>
                      <a:pt x="1552554" y="371334"/>
                    </a:lnTo>
                    <a:lnTo>
                      <a:pt x="1550021" y="371334"/>
                    </a:lnTo>
                    <a:lnTo>
                      <a:pt x="1550021" y="369563"/>
                    </a:lnTo>
                    <a:lnTo>
                      <a:pt x="1549177" y="369563"/>
                    </a:lnTo>
                    <a:lnTo>
                      <a:pt x="1549177" y="367875"/>
                    </a:lnTo>
                    <a:lnTo>
                      <a:pt x="1548333" y="367031"/>
                    </a:lnTo>
                    <a:lnTo>
                      <a:pt x="1548333" y="365344"/>
                    </a:lnTo>
                    <a:lnTo>
                      <a:pt x="1547489" y="365344"/>
                    </a:lnTo>
                    <a:lnTo>
                      <a:pt x="1547489" y="364500"/>
                    </a:lnTo>
                    <a:lnTo>
                      <a:pt x="1546644" y="365344"/>
                    </a:lnTo>
                    <a:lnTo>
                      <a:pt x="1544112" y="365344"/>
                    </a:lnTo>
                    <a:lnTo>
                      <a:pt x="1544112" y="366188"/>
                    </a:lnTo>
                    <a:lnTo>
                      <a:pt x="1541579" y="366188"/>
                    </a:lnTo>
                    <a:lnTo>
                      <a:pt x="1540736" y="367031"/>
                    </a:lnTo>
                    <a:lnTo>
                      <a:pt x="1540736" y="367875"/>
                    </a:lnTo>
                    <a:lnTo>
                      <a:pt x="1541579" y="367875"/>
                    </a:lnTo>
                    <a:lnTo>
                      <a:pt x="1541579" y="369563"/>
                    </a:lnTo>
                    <a:lnTo>
                      <a:pt x="1542424" y="370406"/>
                    </a:lnTo>
                    <a:lnTo>
                      <a:pt x="1542424" y="371250"/>
                    </a:lnTo>
                    <a:lnTo>
                      <a:pt x="1543268" y="371250"/>
                    </a:lnTo>
                    <a:lnTo>
                      <a:pt x="1544112" y="372938"/>
                    </a:lnTo>
                    <a:lnTo>
                      <a:pt x="1544112" y="373781"/>
                    </a:lnTo>
                    <a:lnTo>
                      <a:pt x="1544956" y="373781"/>
                    </a:lnTo>
                    <a:lnTo>
                      <a:pt x="1544956" y="375469"/>
                    </a:lnTo>
                    <a:lnTo>
                      <a:pt x="1545800" y="376313"/>
                    </a:lnTo>
                    <a:lnTo>
                      <a:pt x="1544112" y="376313"/>
                    </a:lnTo>
                    <a:lnTo>
                      <a:pt x="1543268" y="377156"/>
                    </a:lnTo>
                    <a:lnTo>
                      <a:pt x="1542424" y="377156"/>
                    </a:lnTo>
                    <a:lnTo>
                      <a:pt x="1544112" y="380616"/>
                    </a:lnTo>
                    <a:lnTo>
                      <a:pt x="1542424" y="380616"/>
                    </a:lnTo>
                    <a:lnTo>
                      <a:pt x="1541579" y="379772"/>
                    </a:lnTo>
                    <a:lnTo>
                      <a:pt x="1539891" y="379772"/>
                    </a:lnTo>
                    <a:lnTo>
                      <a:pt x="1539047" y="378928"/>
                    </a:lnTo>
                    <a:lnTo>
                      <a:pt x="1537359" y="378928"/>
                    </a:lnTo>
                    <a:lnTo>
                      <a:pt x="1536515" y="378084"/>
                    </a:lnTo>
                    <a:lnTo>
                      <a:pt x="1535671" y="378084"/>
                    </a:lnTo>
                    <a:lnTo>
                      <a:pt x="1530606" y="375469"/>
                    </a:lnTo>
                    <a:lnTo>
                      <a:pt x="1528073" y="375469"/>
                    </a:lnTo>
                    <a:lnTo>
                      <a:pt x="1528073" y="374625"/>
                    </a:lnTo>
                    <a:lnTo>
                      <a:pt x="1525541" y="373781"/>
                    </a:lnTo>
                    <a:lnTo>
                      <a:pt x="1524697" y="372938"/>
                    </a:lnTo>
                    <a:lnTo>
                      <a:pt x="1522164" y="372938"/>
                    </a:lnTo>
                    <a:lnTo>
                      <a:pt x="1522164" y="372094"/>
                    </a:lnTo>
                    <a:lnTo>
                      <a:pt x="1520476" y="372094"/>
                    </a:lnTo>
                    <a:lnTo>
                      <a:pt x="1519632" y="371250"/>
                    </a:lnTo>
                    <a:lnTo>
                      <a:pt x="1518788" y="371250"/>
                    </a:lnTo>
                    <a:lnTo>
                      <a:pt x="1518788" y="370406"/>
                    </a:lnTo>
                    <a:lnTo>
                      <a:pt x="1517944" y="370406"/>
                    </a:lnTo>
                    <a:lnTo>
                      <a:pt x="1518788" y="369563"/>
                    </a:lnTo>
                    <a:lnTo>
                      <a:pt x="1518788" y="368719"/>
                    </a:lnTo>
                    <a:lnTo>
                      <a:pt x="1519632" y="368719"/>
                    </a:lnTo>
                    <a:lnTo>
                      <a:pt x="1519632" y="367875"/>
                    </a:lnTo>
                    <a:lnTo>
                      <a:pt x="1520476" y="367031"/>
                    </a:lnTo>
                    <a:lnTo>
                      <a:pt x="1520476" y="366188"/>
                    </a:lnTo>
                    <a:lnTo>
                      <a:pt x="1521320" y="365344"/>
                    </a:lnTo>
                    <a:lnTo>
                      <a:pt x="1522164" y="364500"/>
                    </a:lnTo>
                    <a:lnTo>
                      <a:pt x="1522164" y="363656"/>
                    </a:lnTo>
                    <a:lnTo>
                      <a:pt x="1523008" y="362813"/>
                    </a:lnTo>
                    <a:lnTo>
                      <a:pt x="1523853" y="361969"/>
                    </a:lnTo>
                    <a:lnTo>
                      <a:pt x="1523853" y="361125"/>
                    </a:lnTo>
                    <a:lnTo>
                      <a:pt x="1524697" y="361125"/>
                    </a:lnTo>
                    <a:lnTo>
                      <a:pt x="1524697" y="359438"/>
                    </a:lnTo>
                    <a:lnTo>
                      <a:pt x="1525541" y="359438"/>
                    </a:lnTo>
                    <a:lnTo>
                      <a:pt x="1525541" y="358594"/>
                    </a:lnTo>
                    <a:lnTo>
                      <a:pt x="1526385" y="357750"/>
                    </a:lnTo>
                    <a:lnTo>
                      <a:pt x="1526385" y="356906"/>
                    </a:lnTo>
                    <a:lnTo>
                      <a:pt x="1525541" y="355219"/>
                    </a:lnTo>
                    <a:lnTo>
                      <a:pt x="1524697" y="353531"/>
                    </a:lnTo>
                    <a:lnTo>
                      <a:pt x="1523008" y="351844"/>
                    </a:lnTo>
                    <a:lnTo>
                      <a:pt x="1520476" y="351844"/>
                    </a:lnTo>
                    <a:lnTo>
                      <a:pt x="1517944" y="347541"/>
                    </a:lnTo>
                    <a:lnTo>
                      <a:pt x="1517099" y="346697"/>
                    </a:lnTo>
                    <a:lnTo>
                      <a:pt x="1516255" y="346697"/>
                    </a:lnTo>
                    <a:lnTo>
                      <a:pt x="1515411" y="345853"/>
                    </a:lnTo>
                    <a:lnTo>
                      <a:pt x="1513723" y="345009"/>
                    </a:lnTo>
                    <a:lnTo>
                      <a:pt x="1512879" y="345009"/>
                    </a:lnTo>
                    <a:lnTo>
                      <a:pt x="1512879" y="344166"/>
                    </a:lnTo>
                    <a:lnTo>
                      <a:pt x="1510346" y="345009"/>
                    </a:lnTo>
                    <a:lnTo>
                      <a:pt x="1509502" y="345009"/>
                    </a:lnTo>
                    <a:lnTo>
                      <a:pt x="1509502" y="344166"/>
                    </a:lnTo>
                    <a:lnTo>
                      <a:pt x="1508658" y="341634"/>
                    </a:lnTo>
                    <a:lnTo>
                      <a:pt x="1507814" y="340791"/>
                    </a:lnTo>
                    <a:lnTo>
                      <a:pt x="1507814" y="339947"/>
                    </a:lnTo>
                    <a:lnTo>
                      <a:pt x="1506210" y="333956"/>
                    </a:lnTo>
                    <a:lnTo>
                      <a:pt x="1506210" y="333113"/>
                    </a:lnTo>
                    <a:lnTo>
                      <a:pt x="1505366" y="331425"/>
                    </a:lnTo>
                    <a:lnTo>
                      <a:pt x="1505366" y="330581"/>
                    </a:lnTo>
                    <a:lnTo>
                      <a:pt x="1504522" y="330581"/>
                    </a:lnTo>
                    <a:lnTo>
                      <a:pt x="1504522" y="328894"/>
                    </a:lnTo>
                    <a:lnTo>
                      <a:pt x="1503677" y="327206"/>
                    </a:lnTo>
                    <a:lnTo>
                      <a:pt x="1502833" y="325519"/>
                    </a:lnTo>
                    <a:lnTo>
                      <a:pt x="1503677" y="324675"/>
                    </a:lnTo>
                    <a:lnTo>
                      <a:pt x="1503677" y="323831"/>
                    </a:lnTo>
                    <a:lnTo>
                      <a:pt x="1502833" y="322144"/>
                    </a:lnTo>
                    <a:lnTo>
                      <a:pt x="1501989" y="318684"/>
                    </a:lnTo>
                    <a:lnTo>
                      <a:pt x="1501145" y="316997"/>
                    </a:lnTo>
                    <a:lnTo>
                      <a:pt x="1500301" y="315309"/>
                    </a:lnTo>
                    <a:lnTo>
                      <a:pt x="1499457" y="312694"/>
                    </a:lnTo>
                    <a:lnTo>
                      <a:pt x="1499457" y="311850"/>
                    </a:lnTo>
                    <a:lnTo>
                      <a:pt x="1497768" y="309234"/>
                    </a:lnTo>
                    <a:lnTo>
                      <a:pt x="1496924" y="305775"/>
                    </a:lnTo>
                    <a:lnTo>
                      <a:pt x="1496080" y="304931"/>
                    </a:lnTo>
                    <a:lnTo>
                      <a:pt x="1496080" y="304088"/>
                    </a:lnTo>
                    <a:lnTo>
                      <a:pt x="1495236" y="304088"/>
                    </a:lnTo>
                    <a:lnTo>
                      <a:pt x="1495236" y="302400"/>
                    </a:lnTo>
                    <a:lnTo>
                      <a:pt x="1494392" y="301556"/>
                    </a:lnTo>
                    <a:lnTo>
                      <a:pt x="1494392" y="300713"/>
                    </a:lnTo>
                    <a:lnTo>
                      <a:pt x="1493548" y="299869"/>
                    </a:lnTo>
                    <a:lnTo>
                      <a:pt x="1493548" y="298181"/>
                    </a:lnTo>
                    <a:lnTo>
                      <a:pt x="1492704" y="295566"/>
                    </a:lnTo>
                    <a:lnTo>
                      <a:pt x="1491859" y="293878"/>
                    </a:lnTo>
                    <a:lnTo>
                      <a:pt x="1491015" y="292191"/>
                    </a:lnTo>
                    <a:lnTo>
                      <a:pt x="1491015" y="291347"/>
                    </a:lnTo>
                    <a:lnTo>
                      <a:pt x="1490171" y="291347"/>
                    </a:lnTo>
                    <a:lnTo>
                      <a:pt x="1490171" y="290503"/>
                    </a:lnTo>
                    <a:lnTo>
                      <a:pt x="1489327" y="287888"/>
                    </a:lnTo>
                    <a:lnTo>
                      <a:pt x="1489327" y="287044"/>
                    </a:lnTo>
                    <a:lnTo>
                      <a:pt x="1488483" y="287044"/>
                    </a:lnTo>
                    <a:lnTo>
                      <a:pt x="1488483" y="285356"/>
                    </a:lnTo>
                    <a:lnTo>
                      <a:pt x="1487639" y="284513"/>
                    </a:lnTo>
                    <a:lnTo>
                      <a:pt x="1485950" y="280209"/>
                    </a:lnTo>
                    <a:lnTo>
                      <a:pt x="1485106" y="277594"/>
                    </a:lnTo>
                    <a:lnTo>
                      <a:pt x="1485106" y="276750"/>
                    </a:lnTo>
                    <a:lnTo>
                      <a:pt x="1484262" y="275906"/>
                    </a:lnTo>
                    <a:lnTo>
                      <a:pt x="1483418" y="273291"/>
                    </a:lnTo>
                    <a:lnTo>
                      <a:pt x="1483418" y="272447"/>
                    </a:lnTo>
                    <a:lnTo>
                      <a:pt x="1481730" y="269831"/>
                    </a:lnTo>
                    <a:lnTo>
                      <a:pt x="1480885" y="267216"/>
                    </a:lnTo>
                    <a:lnTo>
                      <a:pt x="1480885" y="266372"/>
                    </a:lnTo>
                    <a:lnTo>
                      <a:pt x="1479197" y="263756"/>
                    </a:lnTo>
                    <a:lnTo>
                      <a:pt x="1475905" y="253463"/>
                    </a:lnTo>
                    <a:lnTo>
                      <a:pt x="1473373" y="247472"/>
                    </a:lnTo>
                    <a:lnTo>
                      <a:pt x="1473373" y="246628"/>
                    </a:lnTo>
                    <a:lnTo>
                      <a:pt x="1472528" y="244941"/>
                    </a:lnTo>
                    <a:lnTo>
                      <a:pt x="1472528" y="244097"/>
                    </a:lnTo>
                    <a:lnTo>
                      <a:pt x="1471684" y="244097"/>
                    </a:lnTo>
                    <a:lnTo>
                      <a:pt x="1471684" y="242409"/>
                    </a:lnTo>
                    <a:lnTo>
                      <a:pt x="1470840" y="242409"/>
                    </a:lnTo>
                    <a:lnTo>
                      <a:pt x="1470840" y="241566"/>
                    </a:lnTo>
                    <a:lnTo>
                      <a:pt x="1469996" y="238950"/>
                    </a:lnTo>
                    <a:lnTo>
                      <a:pt x="1469152" y="237263"/>
                    </a:lnTo>
                    <a:lnTo>
                      <a:pt x="1468308" y="236419"/>
                    </a:lnTo>
                    <a:lnTo>
                      <a:pt x="1467463" y="233803"/>
                    </a:lnTo>
                    <a:lnTo>
                      <a:pt x="1466620" y="232116"/>
                    </a:lnTo>
                    <a:lnTo>
                      <a:pt x="1466620" y="231272"/>
                    </a:lnTo>
                    <a:lnTo>
                      <a:pt x="1464931" y="227813"/>
                    </a:lnTo>
                    <a:lnTo>
                      <a:pt x="1464931" y="226969"/>
                    </a:lnTo>
                    <a:lnTo>
                      <a:pt x="1462399" y="221822"/>
                    </a:lnTo>
                    <a:lnTo>
                      <a:pt x="1462399" y="220978"/>
                    </a:lnTo>
                    <a:lnTo>
                      <a:pt x="1461555" y="220134"/>
                    </a:lnTo>
                    <a:lnTo>
                      <a:pt x="1461555" y="219291"/>
                    </a:lnTo>
                    <a:lnTo>
                      <a:pt x="1462399" y="217603"/>
                    </a:lnTo>
                    <a:lnTo>
                      <a:pt x="1462399" y="215072"/>
                    </a:lnTo>
                    <a:lnTo>
                      <a:pt x="1463327" y="213384"/>
                    </a:lnTo>
                    <a:lnTo>
                      <a:pt x="1463327" y="212541"/>
                    </a:lnTo>
                    <a:lnTo>
                      <a:pt x="1464171" y="212541"/>
                    </a:lnTo>
                    <a:lnTo>
                      <a:pt x="1465860" y="210853"/>
                    </a:lnTo>
                    <a:lnTo>
                      <a:pt x="1465860" y="210009"/>
                    </a:lnTo>
                    <a:lnTo>
                      <a:pt x="1466704" y="210009"/>
                    </a:lnTo>
                    <a:lnTo>
                      <a:pt x="1466704" y="209166"/>
                    </a:lnTo>
                    <a:lnTo>
                      <a:pt x="1467548" y="208322"/>
                    </a:lnTo>
                    <a:lnTo>
                      <a:pt x="1468392" y="208322"/>
                    </a:lnTo>
                    <a:lnTo>
                      <a:pt x="1469236" y="207478"/>
                    </a:lnTo>
                    <a:lnTo>
                      <a:pt x="1469236" y="206634"/>
                    </a:lnTo>
                    <a:lnTo>
                      <a:pt x="1470925" y="206634"/>
                    </a:lnTo>
                    <a:lnTo>
                      <a:pt x="1471769" y="205791"/>
                    </a:lnTo>
                    <a:lnTo>
                      <a:pt x="1472613" y="205791"/>
                    </a:lnTo>
                    <a:lnTo>
                      <a:pt x="1474301" y="204947"/>
                    </a:lnTo>
                    <a:lnTo>
                      <a:pt x="1474301" y="204103"/>
                    </a:lnTo>
                    <a:lnTo>
                      <a:pt x="1475989" y="204103"/>
                    </a:lnTo>
                    <a:lnTo>
                      <a:pt x="1476834" y="203259"/>
                    </a:lnTo>
                    <a:lnTo>
                      <a:pt x="1477678" y="203259"/>
                    </a:lnTo>
                    <a:lnTo>
                      <a:pt x="1477678" y="202416"/>
                    </a:lnTo>
                    <a:lnTo>
                      <a:pt x="1484515" y="202416"/>
                    </a:lnTo>
                    <a:lnTo>
                      <a:pt x="1485360" y="201656"/>
                    </a:lnTo>
                    <a:lnTo>
                      <a:pt x="1487048" y="201656"/>
                    </a:lnTo>
                    <a:lnTo>
                      <a:pt x="1487892" y="200812"/>
                    </a:lnTo>
                    <a:lnTo>
                      <a:pt x="1489580" y="200812"/>
                    </a:lnTo>
                    <a:lnTo>
                      <a:pt x="1490424" y="199969"/>
                    </a:lnTo>
                    <a:lnTo>
                      <a:pt x="1491268" y="199969"/>
                    </a:lnTo>
                    <a:lnTo>
                      <a:pt x="1492957" y="199125"/>
                    </a:lnTo>
                    <a:lnTo>
                      <a:pt x="1494645" y="199125"/>
                    </a:lnTo>
                    <a:lnTo>
                      <a:pt x="1495489" y="198281"/>
                    </a:lnTo>
                    <a:lnTo>
                      <a:pt x="1497178" y="198281"/>
                    </a:lnTo>
                    <a:lnTo>
                      <a:pt x="1498022" y="197438"/>
                    </a:lnTo>
                    <a:lnTo>
                      <a:pt x="1499710" y="197438"/>
                    </a:lnTo>
                    <a:lnTo>
                      <a:pt x="1500554" y="196594"/>
                    </a:lnTo>
                    <a:lnTo>
                      <a:pt x="1502243" y="196594"/>
                    </a:lnTo>
                    <a:lnTo>
                      <a:pt x="1502243" y="195750"/>
                    </a:lnTo>
                    <a:lnTo>
                      <a:pt x="1504775" y="195750"/>
                    </a:lnTo>
                    <a:lnTo>
                      <a:pt x="1505619" y="194906"/>
                    </a:lnTo>
                    <a:lnTo>
                      <a:pt x="1507307" y="194906"/>
                    </a:lnTo>
                    <a:lnTo>
                      <a:pt x="1508151" y="194063"/>
                    </a:lnTo>
                    <a:lnTo>
                      <a:pt x="1509840" y="194063"/>
                    </a:lnTo>
                    <a:lnTo>
                      <a:pt x="1510684" y="193219"/>
                    </a:lnTo>
                    <a:lnTo>
                      <a:pt x="1510684" y="192375"/>
                    </a:lnTo>
                    <a:lnTo>
                      <a:pt x="1511528" y="192375"/>
                    </a:lnTo>
                    <a:lnTo>
                      <a:pt x="1511528" y="191531"/>
                    </a:lnTo>
                    <a:lnTo>
                      <a:pt x="1512372" y="190687"/>
                    </a:lnTo>
                    <a:lnTo>
                      <a:pt x="1513216" y="189844"/>
                    </a:lnTo>
                    <a:lnTo>
                      <a:pt x="1514061" y="189000"/>
                    </a:lnTo>
                    <a:lnTo>
                      <a:pt x="1514905" y="189000"/>
                    </a:lnTo>
                    <a:lnTo>
                      <a:pt x="1514905" y="188156"/>
                    </a:lnTo>
                    <a:lnTo>
                      <a:pt x="1515749" y="187313"/>
                    </a:lnTo>
                    <a:lnTo>
                      <a:pt x="1516593" y="187313"/>
                    </a:lnTo>
                    <a:lnTo>
                      <a:pt x="1517437" y="186469"/>
                    </a:lnTo>
                    <a:lnTo>
                      <a:pt x="1518281" y="186469"/>
                    </a:lnTo>
                    <a:lnTo>
                      <a:pt x="1518281" y="185625"/>
                    </a:lnTo>
                    <a:lnTo>
                      <a:pt x="1520814" y="185625"/>
                    </a:lnTo>
                    <a:lnTo>
                      <a:pt x="1521658" y="184781"/>
                    </a:lnTo>
                    <a:lnTo>
                      <a:pt x="1524190" y="184781"/>
                    </a:lnTo>
                    <a:lnTo>
                      <a:pt x="1524190" y="183094"/>
                    </a:lnTo>
                    <a:lnTo>
                      <a:pt x="1525034" y="182250"/>
                    </a:lnTo>
                    <a:lnTo>
                      <a:pt x="1525034" y="181406"/>
                    </a:lnTo>
                    <a:lnTo>
                      <a:pt x="1525879" y="180563"/>
                    </a:lnTo>
                    <a:lnTo>
                      <a:pt x="1525879" y="178875"/>
                    </a:lnTo>
                    <a:lnTo>
                      <a:pt x="1526723" y="178031"/>
                    </a:lnTo>
                    <a:lnTo>
                      <a:pt x="1526723" y="177188"/>
                    </a:lnTo>
                    <a:lnTo>
                      <a:pt x="1527567" y="176344"/>
                    </a:lnTo>
                    <a:lnTo>
                      <a:pt x="1527567" y="175500"/>
                    </a:lnTo>
                    <a:lnTo>
                      <a:pt x="1528411" y="174656"/>
                    </a:lnTo>
                    <a:lnTo>
                      <a:pt x="1529255" y="172969"/>
                    </a:lnTo>
                    <a:lnTo>
                      <a:pt x="1529255" y="171281"/>
                    </a:lnTo>
                    <a:lnTo>
                      <a:pt x="1530099" y="171281"/>
                    </a:lnTo>
                    <a:lnTo>
                      <a:pt x="1531788" y="169594"/>
                    </a:lnTo>
                    <a:lnTo>
                      <a:pt x="1532632" y="168750"/>
                    </a:lnTo>
                    <a:lnTo>
                      <a:pt x="1532632" y="167906"/>
                    </a:lnTo>
                    <a:lnTo>
                      <a:pt x="1533476" y="167906"/>
                    </a:lnTo>
                    <a:lnTo>
                      <a:pt x="1533476" y="167062"/>
                    </a:lnTo>
                    <a:lnTo>
                      <a:pt x="1535164" y="166219"/>
                    </a:lnTo>
                    <a:lnTo>
                      <a:pt x="1536008" y="165375"/>
                    </a:lnTo>
                    <a:lnTo>
                      <a:pt x="1536852" y="164531"/>
                    </a:lnTo>
                    <a:lnTo>
                      <a:pt x="1537696" y="163687"/>
                    </a:lnTo>
                    <a:lnTo>
                      <a:pt x="1538541" y="163687"/>
                    </a:lnTo>
                    <a:lnTo>
                      <a:pt x="1538541" y="162844"/>
                    </a:lnTo>
                    <a:lnTo>
                      <a:pt x="1539385" y="162844"/>
                    </a:lnTo>
                    <a:lnTo>
                      <a:pt x="1539385" y="162000"/>
                    </a:lnTo>
                    <a:lnTo>
                      <a:pt x="1540229" y="161156"/>
                    </a:lnTo>
                    <a:lnTo>
                      <a:pt x="1541073" y="160313"/>
                    </a:lnTo>
                    <a:lnTo>
                      <a:pt x="1541917" y="159469"/>
                    </a:lnTo>
                    <a:lnTo>
                      <a:pt x="1542761" y="158625"/>
                    </a:lnTo>
                    <a:lnTo>
                      <a:pt x="1542761" y="157781"/>
                    </a:lnTo>
                    <a:lnTo>
                      <a:pt x="1543606" y="157781"/>
                    </a:lnTo>
                    <a:lnTo>
                      <a:pt x="1543606" y="156937"/>
                    </a:lnTo>
                    <a:lnTo>
                      <a:pt x="1544450" y="156937"/>
                    </a:lnTo>
                    <a:lnTo>
                      <a:pt x="1544450" y="156094"/>
                    </a:lnTo>
                    <a:lnTo>
                      <a:pt x="1545294" y="156094"/>
                    </a:lnTo>
                    <a:lnTo>
                      <a:pt x="1545294" y="155250"/>
                    </a:lnTo>
                    <a:lnTo>
                      <a:pt x="1546138" y="154406"/>
                    </a:lnTo>
                    <a:lnTo>
                      <a:pt x="1546982" y="153563"/>
                    </a:lnTo>
                    <a:lnTo>
                      <a:pt x="1547826" y="152719"/>
                    </a:lnTo>
                    <a:lnTo>
                      <a:pt x="1547826" y="151875"/>
                    </a:lnTo>
                    <a:lnTo>
                      <a:pt x="1548671" y="151875"/>
                    </a:lnTo>
                    <a:lnTo>
                      <a:pt x="1549514" y="151031"/>
                    </a:lnTo>
                    <a:lnTo>
                      <a:pt x="1549514" y="150187"/>
                    </a:lnTo>
                    <a:lnTo>
                      <a:pt x="1550359" y="149344"/>
                    </a:lnTo>
                    <a:lnTo>
                      <a:pt x="1551203" y="148500"/>
                    </a:lnTo>
                    <a:lnTo>
                      <a:pt x="1552047" y="148500"/>
                    </a:lnTo>
                    <a:lnTo>
                      <a:pt x="1552047" y="147656"/>
                    </a:lnTo>
                    <a:lnTo>
                      <a:pt x="1552891" y="146812"/>
                    </a:lnTo>
                    <a:lnTo>
                      <a:pt x="1553735" y="145125"/>
                    </a:lnTo>
                    <a:lnTo>
                      <a:pt x="1554579" y="144281"/>
                    </a:lnTo>
                    <a:lnTo>
                      <a:pt x="1555424" y="143438"/>
                    </a:lnTo>
                    <a:lnTo>
                      <a:pt x="1556268" y="142594"/>
                    </a:lnTo>
                    <a:lnTo>
                      <a:pt x="1557112" y="141750"/>
                    </a:lnTo>
                    <a:lnTo>
                      <a:pt x="1557112" y="140906"/>
                    </a:lnTo>
                    <a:lnTo>
                      <a:pt x="1557956" y="140062"/>
                    </a:lnTo>
                    <a:lnTo>
                      <a:pt x="1558800" y="138375"/>
                    </a:lnTo>
                    <a:lnTo>
                      <a:pt x="1559644" y="137531"/>
                    </a:lnTo>
                    <a:lnTo>
                      <a:pt x="1559644" y="136688"/>
                    </a:lnTo>
                    <a:lnTo>
                      <a:pt x="1560489" y="136688"/>
                    </a:lnTo>
                    <a:lnTo>
                      <a:pt x="1561333" y="135844"/>
                    </a:lnTo>
                    <a:lnTo>
                      <a:pt x="1561333" y="134156"/>
                    </a:lnTo>
                    <a:lnTo>
                      <a:pt x="1562177" y="133312"/>
                    </a:lnTo>
                    <a:lnTo>
                      <a:pt x="1563021" y="132469"/>
                    </a:lnTo>
                    <a:lnTo>
                      <a:pt x="1563865" y="131625"/>
                    </a:lnTo>
                    <a:lnTo>
                      <a:pt x="1563865" y="130781"/>
                    </a:lnTo>
                    <a:lnTo>
                      <a:pt x="1564709" y="129937"/>
                    </a:lnTo>
                    <a:lnTo>
                      <a:pt x="1564709" y="129094"/>
                    </a:lnTo>
                    <a:lnTo>
                      <a:pt x="1565553" y="128250"/>
                    </a:lnTo>
                    <a:lnTo>
                      <a:pt x="1563865" y="125634"/>
                    </a:lnTo>
                    <a:lnTo>
                      <a:pt x="1562177" y="123019"/>
                    </a:lnTo>
                    <a:lnTo>
                      <a:pt x="1561333" y="122175"/>
                    </a:lnTo>
                    <a:lnTo>
                      <a:pt x="1560489" y="121331"/>
                    </a:lnTo>
                    <a:lnTo>
                      <a:pt x="1559644" y="119644"/>
                    </a:lnTo>
                    <a:lnTo>
                      <a:pt x="1558800" y="117956"/>
                    </a:lnTo>
                    <a:lnTo>
                      <a:pt x="1557956" y="117956"/>
                    </a:lnTo>
                    <a:lnTo>
                      <a:pt x="1554579" y="113653"/>
                    </a:lnTo>
                    <a:lnTo>
                      <a:pt x="1554579" y="112809"/>
                    </a:lnTo>
                    <a:lnTo>
                      <a:pt x="1553735" y="111966"/>
                    </a:lnTo>
                    <a:lnTo>
                      <a:pt x="1552047" y="110194"/>
                    </a:lnTo>
                    <a:lnTo>
                      <a:pt x="1552047" y="109350"/>
                    </a:lnTo>
                    <a:lnTo>
                      <a:pt x="1551203" y="109350"/>
                    </a:lnTo>
                    <a:lnTo>
                      <a:pt x="1551203" y="108506"/>
                    </a:lnTo>
                    <a:lnTo>
                      <a:pt x="1550359" y="107662"/>
                    </a:lnTo>
                    <a:lnTo>
                      <a:pt x="1549514" y="106819"/>
                    </a:lnTo>
                    <a:lnTo>
                      <a:pt x="1548671" y="105975"/>
                    </a:lnTo>
                    <a:lnTo>
                      <a:pt x="1548671" y="105131"/>
                    </a:lnTo>
                    <a:lnTo>
                      <a:pt x="1547826" y="104288"/>
                    </a:lnTo>
                    <a:lnTo>
                      <a:pt x="1546982" y="103444"/>
                    </a:lnTo>
                    <a:lnTo>
                      <a:pt x="1546982" y="102600"/>
                    </a:lnTo>
                    <a:lnTo>
                      <a:pt x="1546138" y="101756"/>
                    </a:lnTo>
                    <a:lnTo>
                      <a:pt x="1545294" y="100912"/>
                    </a:lnTo>
                    <a:lnTo>
                      <a:pt x="1544450" y="99225"/>
                    </a:lnTo>
                    <a:lnTo>
                      <a:pt x="1542761" y="97453"/>
                    </a:lnTo>
                    <a:lnTo>
                      <a:pt x="1541073" y="94837"/>
                    </a:lnTo>
                    <a:lnTo>
                      <a:pt x="1540229" y="93994"/>
                    </a:lnTo>
                    <a:lnTo>
                      <a:pt x="1539385" y="92306"/>
                    </a:lnTo>
                    <a:lnTo>
                      <a:pt x="1537696" y="90534"/>
                    </a:lnTo>
                    <a:lnTo>
                      <a:pt x="1536852" y="89691"/>
                    </a:lnTo>
                    <a:lnTo>
                      <a:pt x="1536008" y="88003"/>
                    </a:lnTo>
                    <a:lnTo>
                      <a:pt x="1535164" y="87159"/>
                    </a:lnTo>
                    <a:lnTo>
                      <a:pt x="1534320" y="86316"/>
                    </a:lnTo>
                    <a:lnTo>
                      <a:pt x="1533476" y="85472"/>
                    </a:lnTo>
                    <a:lnTo>
                      <a:pt x="1533476" y="84628"/>
                    </a:lnTo>
                    <a:lnTo>
                      <a:pt x="1531788" y="84628"/>
                    </a:lnTo>
                    <a:lnTo>
                      <a:pt x="1530943" y="83784"/>
                    </a:lnTo>
                    <a:lnTo>
                      <a:pt x="1528411" y="82013"/>
                    </a:lnTo>
                    <a:lnTo>
                      <a:pt x="1527567" y="81169"/>
                    </a:lnTo>
                    <a:lnTo>
                      <a:pt x="1527567" y="82013"/>
                    </a:lnTo>
                    <a:lnTo>
                      <a:pt x="1525879" y="82013"/>
                    </a:lnTo>
                    <a:lnTo>
                      <a:pt x="1520814" y="75938"/>
                    </a:lnTo>
                    <a:lnTo>
                      <a:pt x="1517437" y="71634"/>
                    </a:lnTo>
                    <a:lnTo>
                      <a:pt x="1516593" y="70791"/>
                    </a:lnTo>
                    <a:lnTo>
                      <a:pt x="1515749" y="69947"/>
                    </a:lnTo>
                    <a:lnTo>
                      <a:pt x="1514905" y="69103"/>
                    </a:lnTo>
                    <a:lnTo>
                      <a:pt x="1514905" y="68259"/>
                    </a:lnTo>
                    <a:lnTo>
                      <a:pt x="1514061" y="68259"/>
                    </a:lnTo>
                    <a:lnTo>
                      <a:pt x="1513216" y="67416"/>
                    </a:lnTo>
                    <a:lnTo>
                      <a:pt x="1513216" y="66572"/>
                    </a:lnTo>
                    <a:lnTo>
                      <a:pt x="1512372" y="65728"/>
                    </a:lnTo>
                    <a:lnTo>
                      <a:pt x="1510684" y="63956"/>
                    </a:lnTo>
                    <a:lnTo>
                      <a:pt x="1509840" y="63112"/>
                    </a:lnTo>
                    <a:lnTo>
                      <a:pt x="1508996" y="62269"/>
                    </a:lnTo>
                    <a:lnTo>
                      <a:pt x="1508996" y="61425"/>
                    </a:lnTo>
                    <a:lnTo>
                      <a:pt x="1508151" y="61425"/>
                    </a:lnTo>
                    <a:lnTo>
                      <a:pt x="1507307" y="60581"/>
                    </a:lnTo>
                    <a:lnTo>
                      <a:pt x="1506463" y="60581"/>
                    </a:lnTo>
                    <a:lnTo>
                      <a:pt x="1504775" y="58809"/>
                    </a:lnTo>
                    <a:lnTo>
                      <a:pt x="1502243" y="57037"/>
                    </a:lnTo>
                    <a:lnTo>
                      <a:pt x="1501398" y="57037"/>
                    </a:lnTo>
                    <a:lnTo>
                      <a:pt x="1499710" y="56194"/>
                    </a:lnTo>
                    <a:lnTo>
                      <a:pt x="1498866" y="55350"/>
                    </a:lnTo>
                    <a:lnTo>
                      <a:pt x="1498866" y="54506"/>
                    </a:lnTo>
                    <a:lnTo>
                      <a:pt x="1498022" y="54506"/>
                    </a:lnTo>
                    <a:lnTo>
                      <a:pt x="1501483" y="53663"/>
                    </a:lnTo>
                    <a:lnTo>
                      <a:pt x="1500639" y="52819"/>
                    </a:lnTo>
                    <a:lnTo>
                      <a:pt x="1499794" y="51975"/>
                    </a:lnTo>
                    <a:lnTo>
                      <a:pt x="1498950" y="51131"/>
                    </a:lnTo>
                    <a:lnTo>
                      <a:pt x="1498106" y="50287"/>
                    </a:lnTo>
                    <a:lnTo>
                      <a:pt x="1498106" y="49444"/>
                    </a:lnTo>
                    <a:lnTo>
                      <a:pt x="1497262" y="49444"/>
                    </a:lnTo>
                    <a:lnTo>
                      <a:pt x="1496418" y="48600"/>
                    </a:lnTo>
                    <a:lnTo>
                      <a:pt x="1495574" y="47756"/>
                    </a:lnTo>
                    <a:lnTo>
                      <a:pt x="1495574" y="46912"/>
                    </a:lnTo>
                    <a:lnTo>
                      <a:pt x="1494729" y="46069"/>
                    </a:lnTo>
                    <a:lnTo>
                      <a:pt x="1493885" y="45225"/>
                    </a:lnTo>
                    <a:lnTo>
                      <a:pt x="1493041" y="44381"/>
                    </a:lnTo>
                    <a:lnTo>
                      <a:pt x="1492197" y="44381"/>
                    </a:lnTo>
                    <a:lnTo>
                      <a:pt x="1491353" y="42609"/>
                    </a:lnTo>
                    <a:lnTo>
                      <a:pt x="1490509" y="41766"/>
                    </a:lnTo>
                    <a:lnTo>
                      <a:pt x="1489665" y="40922"/>
                    </a:lnTo>
                    <a:lnTo>
                      <a:pt x="1488820" y="40922"/>
                    </a:lnTo>
                    <a:lnTo>
                      <a:pt x="1487976" y="39150"/>
                    </a:lnTo>
                    <a:lnTo>
                      <a:pt x="1487132" y="38306"/>
                    </a:lnTo>
                    <a:lnTo>
                      <a:pt x="1486288" y="37463"/>
                    </a:lnTo>
                    <a:lnTo>
                      <a:pt x="1485444" y="36619"/>
                    </a:lnTo>
                    <a:lnTo>
                      <a:pt x="1484600" y="34931"/>
                    </a:lnTo>
                    <a:lnTo>
                      <a:pt x="1483756" y="34931"/>
                    </a:lnTo>
                    <a:lnTo>
                      <a:pt x="1482912" y="33159"/>
                    </a:lnTo>
                    <a:lnTo>
                      <a:pt x="1482067" y="32316"/>
                    </a:lnTo>
                    <a:lnTo>
                      <a:pt x="1481223" y="32316"/>
                    </a:lnTo>
                    <a:lnTo>
                      <a:pt x="1481223" y="30628"/>
                    </a:lnTo>
                    <a:lnTo>
                      <a:pt x="1479535" y="28856"/>
                    </a:lnTo>
                    <a:lnTo>
                      <a:pt x="1478691" y="28012"/>
                    </a:lnTo>
                    <a:lnTo>
                      <a:pt x="1478691" y="27169"/>
                    </a:lnTo>
                    <a:lnTo>
                      <a:pt x="1477847" y="26325"/>
                    </a:lnTo>
                    <a:lnTo>
                      <a:pt x="1477002" y="26325"/>
                    </a:lnTo>
                    <a:lnTo>
                      <a:pt x="1477002" y="25481"/>
                    </a:lnTo>
                    <a:lnTo>
                      <a:pt x="1476158" y="24637"/>
                    </a:lnTo>
                    <a:lnTo>
                      <a:pt x="1475314" y="23794"/>
                    </a:lnTo>
                    <a:lnTo>
                      <a:pt x="1474470" y="22950"/>
                    </a:lnTo>
                    <a:lnTo>
                      <a:pt x="1473626" y="21262"/>
                    </a:lnTo>
                    <a:lnTo>
                      <a:pt x="1472782" y="21262"/>
                    </a:lnTo>
                    <a:lnTo>
                      <a:pt x="1472782" y="18647"/>
                    </a:lnTo>
                    <a:lnTo>
                      <a:pt x="1471937" y="17803"/>
                    </a:lnTo>
                    <a:lnTo>
                      <a:pt x="1471937" y="15272"/>
                    </a:lnTo>
                    <a:lnTo>
                      <a:pt x="1471094" y="14428"/>
                    </a:lnTo>
                    <a:lnTo>
                      <a:pt x="1471094" y="12741"/>
                    </a:lnTo>
                    <a:lnTo>
                      <a:pt x="1470249" y="11897"/>
                    </a:lnTo>
                    <a:lnTo>
                      <a:pt x="1468561" y="11053"/>
                    </a:lnTo>
                    <a:lnTo>
                      <a:pt x="1468561" y="10209"/>
                    </a:lnTo>
                    <a:lnTo>
                      <a:pt x="1467717" y="9366"/>
                    </a:lnTo>
                    <a:lnTo>
                      <a:pt x="1466873" y="8522"/>
                    </a:lnTo>
                    <a:lnTo>
                      <a:pt x="1466029" y="7678"/>
                    </a:lnTo>
                    <a:lnTo>
                      <a:pt x="1465184" y="6834"/>
                    </a:lnTo>
                    <a:lnTo>
                      <a:pt x="1465184" y="5991"/>
                    </a:lnTo>
                    <a:lnTo>
                      <a:pt x="1464340" y="5147"/>
                    </a:lnTo>
                    <a:lnTo>
                      <a:pt x="1463496" y="4303"/>
                    </a:lnTo>
                    <a:lnTo>
                      <a:pt x="1462652" y="3459"/>
                    </a:lnTo>
                    <a:lnTo>
                      <a:pt x="1460964" y="1687"/>
                    </a:lnTo>
                    <a:lnTo>
                      <a:pt x="1460119" y="844"/>
                    </a:lnTo>
                    <a:lnTo>
                      <a:pt x="1460119" y="0"/>
                    </a:lnTo>
                    <a:lnTo>
                      <a:pt x="1458431" y="0"/>
                    </a:lnTo>
                    <a:lnTo>
                      <a:pt x="1457587" y="844"/>
                    </a:lnTo>
                    <a:lnTo>
                      <a:pt x="1456743" y="1687"/>
                    </a:lnTo>
                    <a:lnTo>
                      <a:pt x="1455899" y="1687"/>
                    </a:lnTo>
                    <a:lnTo>
                      <a:pt x="1455055" y="2531"/>
                    </a:lnTo>
                    <a:lnTo>
                      <a:pt x="1454211" y="2531"/>
                    </a:lnTo>
                    <a:lnTo>
                      <a:pt x="1453366" y="3375"/>
                    </a:lnTo>
                    <a:lnTo>
                      <a:pt x="1452522" y="4219"/>
                    </a:lnTo>
                    <a:lnTo>
                      <a:pt x="1451678" y="4219"/>
                    </a:lnTo>
                    <a:lnTo>
                      <a:pt x="1451678" y="5062"/>
                    </a:lnTo>
                    <a:lnTo>
                      <a:pt x="1450834" y="5062"/>
                    </a:lnTo>
                    <a:lnTo>
                      <a:pt x="1449990" y="5906"/>
                    </a:lnTo>
                    <a:lnTo>
                      <a:pt x="1449146" y="5906"/>
                    </a:lnTo>
                    <a:lnTo>
                      <a:pt x="1448301" y="6750"/>
                    </a:lnTo>
                    <a:lnTo>
                      <a:pt x="1447457" y="6750"/>
                    </a:lnTo>
                    <a:lnTo>
                      <a:pt x="1447457" y="7594"/>
                    </a:lnTo>
                    <a:lnTo>
                      <a:pt x="1445769" y="7594"/>
                    </a:lnTo>
                    <a:lnTo>
                      <a:pt x="1445769" y="8438"/>
                    </a:lnTo>
                    <a:lnTo>
                      <a:pt x="1444925" y="8438"/>
                    </a:lnTo>
                    <a:lnTo>
                      <a:pt x="1444081" y="9281"/>
                    </a:lnTo>
                    <a:lnTo>
                      <a:pt x="1443237" y="9281"/>
                    </a:lnTo>
                    <a:lnTo>
                      <a:pt x="1443237" y="10125"/>
                    </a:lnTo>
                    <a:lnTo>
                      <a:pt x="1441548" y="10125"/>
                    </a:lnTo>
                    <a:lnTo>
                      <a:pt x="1441548" y="10969"/>
                    </a:lnTo>
                    <a:lnTo>
                      <a:pt x="1440704" y="10969"/>
                    </a:lnTo>
                    <a:lnTo>
                      <a:pt x="1439860" y="11812"/>
                    </a:lnTo>
                    <a:lnTo>
                      <a:pt x="1439016" y="12656"/>
                    </a:lnTo>
                    <a:lnTo>
                      <a:pt x="1438172" y="12656"/>
                    </a:lnTo>
                    <a:lnTo>
                      <a:pt x="1437328" y="13500"/>
                    </a:lnTo>
                    <a:lnTo>
                      <a:pt x="1436483" y="13500"/>
                    </a:lnTo>
                    <a:lnTo>
                      <a:pt x="1435639" y="14344"/>
                    </a:lnTo>
                    <a:lnTo>
                      <a:pt x="1434795" y="14344"/>
                    </a:lnTo>
                    <a:lnTo>
                      <a:pt x="1434795" y="15187"/>
                    </a:lnTo>
                    <a:lnTo>
                      <a:pt x="1433951" y="15187"/>
                    </a:lnTo>
                    <a:lnTo>
                      <a:pt x="1433107" y="16031"/>
                    </a:lnTo>
                    <a:lnTo>
                      <a:pt x="1432263" y="16031"/>
                    </a:lnTo>
                    <a:lnTo>
                      <a:pt x="1432263" y="16875"/>
                    </a:lnTo>
                    <a:lnTo>
                      <a:pt x="1430574" y="16875"/>
                    </a:lnTo>
                    <a:lnTo>
                      <a:pt x="1430574" y="17719"/>
                    </a:lnTo>
                    <a:lnTo>
                      <a:pt x="1429730" y="17719"/>
                    </a:lnTo>
                    <a:lnTo>
                      <a:pt x="1428886" y="18562"/>
                    </a:lnTo>
                    <a:lnTo>
                      <a:pt x="1428042" y="18562"/>
                    </a:lnTo>
                    <a:lnTo>
                      <a:pt x="1427198" y="19406"/>
                    </a:lnTo>
                    <a:lnTo>
                      <a:pt x="1426354" y="19406"/>
                    </a:lnTo>
                    <a:lnTo>
                      <a:pt x="1426354" y="20250"/>
                    </a:lnTo>
                    <a:lnTo>
                      <a:pt x="1425509" y="20250"/>
                    </a:lnTo>
                    <a:lnTo>
                      <a:pt x="1424665" y="21094"/>
                    </a:lnTo>
                    <a:lnTo>
                      <a:pt x="1423821" y="21094"/>
                    </a:lnTo>
                    <a:lnTo>
                      <a:pt x="1423821" y="21937"/>
                    </a:lnTo>
                    <a:lnTo>
                      <a:pt x="1421204" y="21937"/>
                    </a:lnTo>
                    <a:lnTo>
                      <a:pt x="1421204" y="22781"/>
                    </a:lnTo>
                    <a:lnTo>
                      <a:pt x="1419516" y="22781"/>
                    </a:lnTo>
                    <a:lnTo>
                      <a:pt x="1418672" y="23625"/>
                    </a:lnTo>
                    <a:lnTo>
                      <a:pt x="1417828" y="23625"/>
                    </a:lnTo>
                    <a:lnTo>
                      <a:pt x="1416984" y="24469"/>
                    </a:lnTo>
                    <a:lnTo>
                      <a:pt x="1416984" y="25313"/>
                    </a:lnTo>
                    <a:lnTo>
                      <a:pt x="1416140" y="26156"/>
                    </a:lnTo>
                    <a:lnTo>
                      <a:pt x="1415295" y="27000"/>
                    </a:lnTo>
                    <a:lnTo>
                      <a:pt x="1415295" y="27844"/>
                    </a:lnTo>
                    <a:lnTo>
                      <a:pt x="1414451" y="27844"/>
                    </a:lnTo>
                    <a:lnTo>
                      <a:pt x="1414451" y="28687"/>
                    </a:lnTo>
                    <a:lnTo>
                      <a:pt x="1413607" y="28687"/>
                    </a:lnTo>
                    <a:lnTo>
                      <a:pt x="1413607" y="31219"/>
                    </a:lnTo>
                    <a:lnTo>
                      <a:pt x="1412763" y="31219"/>
                    </a:lnTo>
                    <a:lnTo>
                      <a:pt x="1412763" y="32062"/>
                    </a:lnTo>
                    <a:lnTo>
                      <a:pt x="1411919" y="32062"/>
                    </a:lnTo>
                    <a:lnTo>
                      <a:pt x="1411075" y="32906"/>
                    </a:lnTo>
                    <a:lnTo>
                      <a:pt x="1399088" y="32906"/>
                    </a:lnTo>
                    <a:lnTo>
                      <a:pt x="1397399" y="31894"/>
                    </a:lnTo>
                    <a:lnTo>
                      <a:pt x="1394867" y="31894"/>
                    </a:lnTo>
                    <a:lnTo>
                      <a:pt x="1394023" y="30966"/>
                    </a:lnTo>
                    <a:lnTo>
                      <a:pt x="1391490" y="30966"/>
                    </a:lnTo>
                    <a:lnTo>
                      <a:pt x="1390646" y="31809"/>
                    </a:lnTo>
                    <a:lnTo>
                      <a:pt x="1383809" y="31809"/>
                    </a:lnTo>
                    <a:lnTo>
                      <a:pt x="1382965" y="32569"/>
                    </a:lnTo>
                    <a:lnTo>
                      <a:pt x="1382120" y="32569"/>
                    </a:lnTo>
                    <a:lnTo>
                      <a:pt x="1381276" y="33412"/>
                    </a:lnTo>
                    <a:lnTo>
                      <a:pt x="1379588" y="33412"/>
                    </a:lnTo>
                    <a:lnTo>
                      <a:pt x="1379588" y="34256"/>
                    </a:lnTo>
                    <a:lnTo>
                      <a:pt x="1377900" y="34256"/>
                    </a:lnTo>
                    <a:lnTo>
                      <a:pt x="1377900" y="35100"/>
                    </a:lnTo>
                    <a:lnTo>
                      <a:pt x="1374439" y="35100"/>
                    </a:lnTo>
                    <a:lnTo>
                      <a:pt x="1374439" y="35944"/>
                    </a:lnTo>
                    <a:lnTo>
                      <a:pt x="1373594" y="35944"/>
                    </a:lnTo>
                    <a:lnTo>
                      <a:pt x="1373594" y="38475"/>
                    </a:lnTo>
                    <a:lnTo>
                      <a:pt x="1374439" y="38475"/>
                    </a:lnTo>
                    <a:lnTo>
                      <a:pt x="1374439" y="40162"/>
                    </a:lnTo>
                    <a:lnTo>
                      <a:pt x="1375283" y="41850"/>
                    </a:lnTo>
                    <a:lnTo>
                      <a:pt x="1375283" y="43537"/>
                    </a:lnTo>
                    <a:lnTo>
                      <a:pt x="1376127" y="44381"/>
                    </a:lnTo>
                    <a:lnTo>
                      <a:pt x="1376127" y="47841"/>
                    </a:lnTo>
                    <a:lnTo>
                      <a:pt x="1376971" y="47841"/>
                    </a:lnTo>
                    <a:lnTo>
                      <a:pt x="1376971" y="50456"/>
                    </a:lnTo>
                    <a:lnTo>
                      <a:pt x="1377815" y="50456"/>
                    </a:lnTo>
                    <a:lnTo>
                      <a:pt x="1377815" y="51300"/>
                    </a:lnTo>
                    <a:lnTo>
                      <a:pt x="1378659" y="52144"/>
                    </a:lnTo>
                    <a:lnTo>
                      <a:pt x="1379504" y="52988"/>
                    </a:lnTo>
                    <a:lnTo>
                      <a:pt x="1379504" y="53831"/>
                    </a:lnTo>
                    <a:lnTo>
                      <a:pt x="1380348" y="54675"/>
                    </a:lnTo>
                    <a:lnTo>
                      <a:pt x="1380348" y="55519"/>
                    </a:lnTo>
                    <a:lnTo>
                      <a:pt x="1381192" y="55519"/>
                    </a:lnTo>
                    <a:lnTo>
                      <a:pt x="1381192" y="56362"/>
                    </a:lnTo>
                    <a:lnTo>
                      <a:pt x="1382036" y="57206"/>
                    </a:lnTo>
                    <a:lnTo>
                      <a:pt x="1382036" y="58050"/>
                    </a:lnTo>
                    <a:lnTo>
                      <a:pt x="1382880" y="58894"/>
                    </a:lnTo>
                    <a:lnTo>
                      <a:pt x="1382880" y="59738"/>
                    </a:lnTo>
                    <a:lnTo>
                      <a:pt x="1382036" y="60581"/>
                    </a:lnTo>
                    <a:lnTo>
                      <a:pt x="1381192" y="60581"/>
                    </a:lnTo>
                    <a:lnTo>
                      <a:pt x="1380348" y="61425"/>
                    </a:lnTo>
                    <a:lnTo>
                      <a:pt x="1378659" y="61425"/>
                    </a:lnTo>
                    <a:lnTo>
                      <a:pt x="1378659" y="62269"/>
                    </a:lnTo>
                    <a:lnTo>
                      <a:pt x="1376971" y="62269"/>
                    </a:lnTo>
                    <a:lnTo>
                      <a:pt x="1376971" y="63112"/>
                    </a:lnTo>
                    <a:lnTo>
                      <a:pt x="1375283" y="63112"/>
                    </a:lnTo>
                    <a:lnTo>
                      <a:pt x="1374439" y="63956"/>
                    </a:lnTo>
                    <a:lnTo>
                      <a:pt x="1373594" y="63956"/>
                    </a:lnTo>
                    <a:lnTo>
                      <a:pt x="1372750" y="64800"/>
                    </a:lnTo>
                    <a:lnTo>
                      <a:pt x="1371906" y="65644"/>
                    </a:lnTo>
                    <a:lnTo>
                      <a:pt x="1371062" y="66487"/>
                    </a:lnTo>
                    <a:lnTo>
                      <a:pt x="1371062" y="67331"/>
                    </a:lnTo>
                    <a:lnTo>
                      <a:pt x="1370218" y="67331"/>
                    </a:lnTo>
                    <a:lnTo>
                      <a:pt x="1370218" y="68175"/>
                    </a:lnTo>
                    <a:lnTo>
                      <a:pt x="1369374" y="69019"/>
                    </a:lnTo>
                    <a:lnTo>
                      <a:pt x="1368530" y="69019"/>
                    </a:lnTo>
                    <a:lnTo>
                      <a:pt x="1368530" y="69863"/>
                    </a:lnTo>
                    <a:lnTo>
                      <a:pt x="1367686" y="70706"/>
                    </a:lnTo>
                    <a:lnTo>
                      <a:pt x="1366841" y="71550"/>
                    </a:lnTo>
                    <a:lnTo>
                      <a:pt x="1365997" y="71550"/>
                    </a:lnTo>
                    <a:lnTo>
                      <a:pt x="1365153" y="72394"/>
                    </a:lnTo>
                    <a:lnTo>
                      <a:pt x="1364309" y="72394"/>
                    </a:lnTo>
                    <a:lnTo>
                      <a:pt x="1364309" y="73237"/>
                    </a:lnTo>
                    <a:lnTo>
                      <a:pt x="1361776" y="73237"/>
                    </a:lnTo>
                    <a:lnTo>
                      <a:pt x="1361776" y="74081"/>
                    </a:lnTo>
                    <a:lnTo>
                      <a:pt x="1360932" y="74081"/>
                    </a:lnTo>
                    <a:lnTo>
                      <a:pt x="1360088" y="74925"/>
                    </a:lnTo>
                    <a:lnTo>
                      <a:pt x="1359244" y="74925"/>
                    </a:lnTo>
                    <a:lnTo>
                      <a:pt x="1358400" y="75769"/>
                    </a:lnTo>
                    <a:lnTo>
                      <a:pt x="1357556" y="76613"/>
                    </a:lnTo>
                    <a:lnTo>
                      <a:pt x="1356712" y="76613"/>
                    </a:lnTo>
                    <a:lnTo>
                      <a:pt x="1355867" y="77456"/>
                    </a:lnTo>
                    <a:lnTo>
                      <a:pt x="1355023" y="77456"/>
                    </a:lnTo>
                    <a:lnTo>
                      <a:pt x="1355023" y="78300"/>
                    </a:lnTo>
                    <a:lnTo>
                      <a:pt x="1354179" y="78300"/>
                    </a:lnTo>
                    <a:lnTo>
                      <a:pt x="1353335" y="79144"/>
                    </a:lnTo>
                    <a:lnTo>
                      <a:pt x="1351647" y="79144"/>
                    </a:lnTo>
                    <a:lnTo>
                      <a:pt x="1350803" y="79987"/>
                    </a:lnTo>
                    <a:lnTo>
                      <a:pt x="1349959" y="80831"/>
                    </a:lnTo>
                    <a:lnTo>
                      <a:pt x="1348270" y="81675"/>
                    </a:lnTo>
                    <a:lnTo>
                      <a:pt x="1347426" y="82519"/>
                    </a:lnTo>
                    <a:lnTo>
                      <a:pt x="1346582" y="83362"/>
                    </a:lnTo>
                    <a:lnTo>
                      <a:pt x="1345738" y="82519"/>
                    </a:lnTo>
                    <a:lnTo>
                      <a:pt x="1344894" y="79903"/>
                    </a:lnTo>
                    <a:lnTo>
                      <a:pt x="1344049" y="79059"/>
                    </a:lnTo>
                    <a:lnTo>
                      <a:pt x="1344049" y="78216"/>
                    </a:lnTo>
                    <a:lnTo>
                      <a:pt x="1343205" y="76528"/>
                    </a:lnTo>
                    <a:lnTo>
                      <a:pt x="1343205" y="75684"/>
                    </a:lnTo>
                    <a:lnTo>
                      <a:pt x="1342361" y="74841"/>
                    </a:lnTo>
                    <a:lnTo>
                      <a:pt x="1341517" y="73153"/>
                    </a:lnTo>
                    <a:lnTo>
                      <a:pt x="1341517" y="72309"/>
                    </a:lnTo>
                    <a:lnTo>
                      <a:pt x="1340673" y="71466"/>
                    </a:lnTo>
                    <a:lnTo>
                      <a:pt x="1340673" y="70622"/>
                    </a:lnTo>
                    <a:lnTo>
                      <a:pt x="1339829" y="69778"/>
                    </a:lnTo>
                    <a:lnTo>
                      <a:pt x="1339829" y="68934"/>
                    </a:lnTo>
                    <a:lnTo>
                      <a:pt x="1338984" y="68934"/>
                    </a:lnTo>
                    <a:lnTo>
                      <a:pt x="1338984" y="68091"/>
                    </a:lnTo>
                    <a:lnTo>
                      <a:pt x="1338141" y="67247"/>
                    </a:lnTo>
                    <a:lnTo>
                      <a:pt x="1337296" y="67247"/>
                    </a:lnTo>
                    <a:lnTo>
                      <a:pt x="1334764" y="68091"/>
                    </a:lnTo>
                    <a:lnTo>
                      <a:pt x="1332231" y="68091"/>
                    </a:lnTo>
                    <a:lnTo>
                      <a:pt x="1331387" y="68934"/>
                    </a:lnTo>
                    <a:lnTo>
                      <a:pt x="1327926" y="68934"/>
                    </a:lnTo>
                    <a:lnTo>
                      <a:pt x="1327082" y="69778"/>
                    </a:lnTo>
                    <a:lnTo>
                      <a:pt x="1325394" y="69778"/>
                    </a:lnTo>
                    <a:lnTo>
                      <a:pt x="1323705" y="70622"/>
                    </a:lnTo>
                    <a:lnTo>
                      <a:pt x="1322861" y="70622"/>
                    </a:lnTo>
                    <a:lnTo>
                      <a:pt x="1322017" y="71466"/>
                    </a:lnTo>
                    <a:lnTo>
                      <a:pt x="1319485" y="71466"/>
                    </a:lnTo>
                    <a:lnTo>
                      <a:pt x="1317797" y="72309"/>
                    </a:lnTo>
                    <a:lnTo>
                      <a:pt x="1316108" y="73153"/>
                    </a:lnTo>
                    <a:lnTo>
                      <a:pt x="1315264" y="73153"/>
                    </a:lnTo>
                    <a:lnTo>
                      <a:pt x="1314420" y="73997"/>
                    </a:lnTo>
                    <a:lnTo>
                      <a:pt x="1313576" y="74841"/>
                    </a:lnTo>
                    <a:lnTo>
                      <a:pt x="1312732" y="74841"/>
                    </a:lnTo>
                    <a:lnTo>
                      <a:pt x="1311887" y="75684"/>
                    </a:lnTo>
                    <a:lnTo>
                      <a:pt x="1311043" y="75684"/>
                    </a:lnTo>
                    <a:lnTo>
                      <a:pt x="1311043" y="76528"/>
                    </a:lnTo>
                    <a:lnTo>
                      <a:pt x="1310199" y="76528"/>
                    </a:lnTo>
                    <a:lnTo>
                      <a:pt x="1307582" y="78216"/>
                    </a:lnTo>
                    <a:lnTo>
                      <a:pt x="1306738" y="78216"/>
                    </a:lnTo>
                    <a:lnTo>
                      <a:pt x="1306738" y="79059"/>
                    </a:lnTo>
                    <a:lnTo>
                      <a:pt x="1305050" y="79059"/>
                    </a:lnTo>
                    <a:lnTo>
                      <a:pt x="1305050" y="79903"/>
                    </a:lnTo>
                    <a:lnTo>
                      <a:pt x="1301589" y="79903"/>
                    </a:lnTo>
                    <a:lnTo>
                      <a:pt x="1301589" y="78975"/>
                    </a:lnTo>
                    <a:lnTo>
                      <a:pt x="1300745" y="78975"/>
                    </a:lnTo>
                    <a:lnTo>
                      <a:pt x="1300745" y="78131"/>
                    </a:lnTo>
                    <a:lnTo>
                      <a:pt x="1299901" y="77287"/>
                    </a:lnTo>
                    <a:lnTo>
                      <a:pt x="1299901" y="76444"/>
                    </a:lnTo>
                    <a:lnTo>
                      <a:pt x="1299057" y="76444"/>
                    </a:lnTo>
                    <a:lnTo>
                      <a:pt x="1299057" y="74756"/>
                    </a:lnTo>
                    <a:lnTo>
                      <a:pt x="1298212" y="73912"/>
                    </a:lnTo>
                    <a:lnTo>
                      <a:pt x="1297368" y="73069"/>
                    </a:lnTo>
                    <a:lnTo>
                      <a:pt x="1296524" y="73069"/>
                    </a:lnTo>
                    <a:lnTo>
                      <a:pt x="1296524" y="72225"/>
                    </a:lnTo>
                    <a:lnTo>
                      <a:pt x="1295680" y="72225"/>
                    </a:lnTo>
                    <a:lnTo>
                      <a:pt x="1295680" y="71381"/>
                    </a:lnTo>
                    <a:lnTo>
                      <a:pt x="1294836" y="71381"/>
                    </a:lnTo>
                    <a:lnTo>
                      <a:pt x="1294836" y="70538"/>
                    </a:lnTo>
                    <a:lnTo>
                      <a:pt x="1293992" y="69694"/>
                    </a:lnTo>
                    <a:lnTo>
                      <a:pt x="1293147" y="69694"/>
                    </a:lnTo>
                    <a:lnTo>
                      <a:pt x="1293147" y="68850"/>
                    </a:lnTo>
                    <a:lnTo>
                      <a:pt x="1289771" y="68850"/>
                    </a:lnTo>
                    <a:lnTo>
                      <a:pt x="1288927" y="69694"/>
                    </a:lnTo>
                    <a:lnTo>
                      <a:pt x="1288927" y="68850"/>
                    </a:lnTo>
                    <a:lnTo>
                      <a:pt x="1288082" y="68006"/>
                    </a:lnTo>
                    <a:lnTo>
                      <a:pt x="1288082" y="66319"/>
                    </a:lnTo>
                    <a:lnTo>
                      <a:pt x="1287239" y="65475"/>
                    </a:lnTo>
                    <a:lnTo>
                      <a:pt x="1287239" y="63787"/>
                    </a:lnTo>
                    <a:lnTo>
                      <a:pt x="1286394" y="62944"/>
                    </a:lnTo>
                    <a:lnTo>
                      <a:pt x="1286394" y="61256"/>
                    </a:lnTo>
                    <a:lnTo>
                      <a:pt x="1285550" y="61256"/>
                    </a:lnTo>
                    <a:lnTo>
                      <a:pt x="1285550" y="59569"/>
                    </a:lnTo>
                    <a:lnTo>
                      <a:pt x="1284706" y="59569"/>
                    </a:lnTo>
                    <a:lnTo>
                      <a:pt x="1284706" y="57881"/>
                    </a:lnTo>
                    <a:lnTo>
                      <a:pt x="1283862" y="57037"/>
                    </a:lnTo>
                    <a:lnTo>
                      <a:pt x="1283862" y="56194"/>
                    </a:lnTo>
                    <a:lnTo>
                      <a:pt x="1283018" y="56194"/>
                    </a:lnTo>
                    <a:lnTo>
                      <a:pt x="1283018" y="54506"/>
                    </a:lnTo>
                    <a:lnTo>
                      <a:pt x="1282174" y="54506"/>
                    </a:lnTo>
                    <a:lnTo>
                      <a:pt x="1282174" y="52819"/>
                    </a:lnTo>
                    <a:lnTo>
                      <a:pt x="1281329" y="51975"/>
                    </a:lnTo>
                    <a:lnTo>
                      <a:pt x="1281329" y="51131"/>
                    </a:lnTo>
                    <a:lnTo>
                      <a:pt x="1280485" y="50287"/>
                    </a:lnTo>
                    <a:lnTo>
                      <a:pt x="1280485" y="49444"/>
                    </a:lnTo>
                    <a:lnTo>
                      <a:pt x="1279641" y="49444"/>
                    </a:lnTo>
                    <a:lnTo>
                      <a:pt x="1279641" y="48600"/>
                    </a:lnTo>
                    <a:lnTo>
                      <a:pt x="1278797" y="48600"/>
                    </a:lnTo>
                    <a:lnTo>
                      <a:pt x="1278797" y="47756"/>
                    </a:lnTo>
                    <a:lnTo>
                      <a:pt x="1277953" y="46912"/>
                    </a:lnTo>
                    <a:lnTo>
                      <a:pt x="1277953" y="46069"/>
                    </a:lnTo>
                    <a:lnTo>
                      <a:pt x="1277109" y="46069"/>
                    </a:lnTo>
                    <a:lnTo>
                      <a:pt x="1277109" y="45225"/>
                    </a:lnTo>
                    <a:lnTo>
                      <a:pt x="1276264" y="44381"/>
                    </a:lnTo>
                    <a:lnTo>
                      <a:pt x="1276264" y="42694"/>
                    </a:lnTo>
                    <a:lnTo>
                      <a:pt x="1275420" y="42694"/>
                    </a:lnTo>
                    <a:lnTo>
                      <a:pt x="1275420" y="41006"/>
                    </a:lnTo>
                    <a:lnTo>
                      <a:pt x="1274576" y="41006"/>
                    </a:lnTo>
                    <a:lnTo>
                      <a:pt x="1274576" y="38391"/>
                    </a:lnTo>
                    <a:lnTo>
                      <a:pt x="1273732" y="37547"/>
                    </a:lnTo>
                    <a:lnTo>
                      <a:pt x="1273732" y="36703"/>
                    </a:lnTo>
                    <a:lnTo>
                      <a:pt x="1272888" y="35859"/>
                    </a:lnTo>
                    <a:lnTo>
                      <a:pt x="1272888" y="33328"/>
                    </a:lnTo>
                    <a:lnTo>
                      <a:pt x="1272044" y="33328"/>
                    </a:lnTo>
                    <a:lnTo>
                      <a:pt x="1272044" y="30713"/>
                    </a:lnTo>
                    <a:lnTo>
                      <a:pt x="1271200" y="30713"/>
                    </a:lnTo>
                    <a:lnTo>
                      <a:pt x="1271200" y="28097"/>
                    </a:lnTo>
                    <a:lnTo>
                      <a:pt x="1270356" y="27253"/>
                    </a:lnTo>
                    <a:lnTo>
                      <a:pt x="1270356" y="26409"/>
                    </a:lnTo>
                    <a:lnTo>
                      <a:pt x="1271200" y="25566"/>
                    </a:lnTo>
                    <a:lnTo>
                      <a:pt x="1266895" y="25566"/>
                    </a:lnTo>
                    <a:lnTo>
                      <a:pt x="1266895" y="26409"/>
                    </a:lnTo>
                    <a:lnTo>
                      <a:pt x="1265206" y="26409"/>
                    </a:lnTo>
                    <a:lnTo>
                      <a:pt x="1264362" y="27253"/>
                    </a:lnTo>
                    <a:lnTo>
                      <a:pt x="1262674" y="27253"/>
                    </a:lnTo>
                    <a:lnTo>
                      <a:pt x="1261830" y="28097"/>
                    </a:lnTo>
                    <a:lnTo>
                      <a:pt x="1260141" y="28097"/>
                    </a:lnTo>
                    <a:lnTo>
                      <a:pt x="1259297" y="28941"/>
                    </a:lnTo>
                    <a:lnTo>
                      <a:pt x="1257609" y="28941"/>
                    </a:lnTo>
                    <a:lnTo>
                      <a:pt x="1257609" y="29784"/>
                    </a:lnTo>
                    <a:lnTo>
                      <a:pt x="1255076" y="29784"/>
                    </a:lnTo>
                    <a:lnTo>
                      <a:pt x="1255076" y="30628"/>
                    </a:lnTo>
                    <a:lnTo>
                      <a:pt x="1253388" y="30628"/>
                    </a:lnTo>
                    <a:lnTo>
                      <a:pt x="1253388" y="31472"/>
                    </a:lnTo>
                    <a:lnTo>
                      <a:pt x="1252544" y="31472"/>
                    </a:lnTo>
                    <a:lnTo>
                      <a:pt x="1252544" y="32316"/>
                    </a:lnTo>
                    <a:lnTo>
                      <a:pt x="1251700" y="32316"/>
                    </a:lnTo>
                    <a:lnTo>
                      <a:pt x="1251700" y="33159"/>
                    </a:lnTo>
                    <a:lnTo>
                      <a:pt x="1250856" y="34003"/>
                    </a:lnTo>
                    <a:lnTo>
                      <a:pt x="1250012" y="34003"/>
                    </a:lnTo>
                    <a:lnTo>
                      <a:pt x="1250012" y="34847"/>
                    </a:lnTo>
                    <a:lnTo>
                      <a:pt x="1249167" y="35691"/>
                    </a:lnTo>
                    <a:lnTo>
                      <a:pt x="1249167" y="39150"/>
                    </a:lnTo>
                    <a:lnTo>
                      <a:pt x="1250012" y="39994"/>
                    </a:lnTo>
                    <a:lnTo>
                      <a:pt x="1250012" y="41681"/>
                    </a:lnTo>
                    <a:lnTo>
                      <a:pt x="1250856" y="41681"/>
                    </a:lnTo>
                    <a:lnTo>
                      <a:pt x="1250856" y="43369"/>
                    </a:lnTo>
                    <a:lnTo>
                      <a:pt x="1250012" y="43369"/>
                    </a:lnTo>
                    <a:lnTo>
                      <a:pt x="1250012" y="45056"/>
                    </a:lnTo>
                    <a:lnTo>
                      <a:pt x="1247395" y="45056"/>
                    </a:lnTo>
                    <a:lnTo>
                      <a:pt x="1246551" y="44212"/>
                    </a:lnTo>
                    <a:lnTo>
                      <a:pt x="1246551" y="43369"/>
                    </a:lnTo>
                    <a:lnTo>
                      <a:pt x="1245706" y="42525"/>
                    </a:lnTo>
                    <a:lnTo>
                      <a:pt x="1244862" y="42525"/>
                    </a:lnTo>
                    <a:lnTo>
                      <a:pt x="1244862" y="41681"/>
                    </a:lnTo>
                    <a:lnTo>
                      <a:pt x="1244018" y="41681"/>
                    </a:lnTo>
                    <a:lnTo>
                      <a:pt x="1243174" y="40837"/>
                    </a:lnTo>
                    <a:lnTo>
                      <a:pt x="1242330" y="40837"/>
                    </a:lnTo>
                    <a:lnTo>
                      <a:pt x="1241486" y="39994"/>
                    </a:lnTo>
                    <a:lnTo>
                      <a:pt x="1240641" y="39150"/>
                    </a:lnTo>
                    <a:lnTo>
                      <a:pt x="1239797" y="39150"/>
                    </a:lnTo>
                    <a:lnTo>
                      <a:pt x="1239797" y="38306"/>
                    </a:lnTo>
                    <a:lnTo>
                      <a:pt x="1238953" y="38306"/>
                    </a:lnTo>
                    <a:lnTo>
                      <a:pt x="1238109" y="37463"/>
                    </a:lnTo>
                    <a:lnTo>
                      <a:pt x="1238109" y="36619"/>
                    </a:lnTo>
                    <a:lnTo>
                      <a:pt x="1234733" y="36619"/>
                    </a:lnTo>
                    <a:lnTo>
                      <a:pt x="1234733" y="37463"/>
                    </a:lnTo>
                    <a:lnTo>
                      <a:pt x="1233888" y="37463"/>
                    </a:lnTo>
                    <a:lnTo>
                      <a:pt x="1233888" y="38306"/>
                    </a:lnTo>
                    <a:lnTo>
                      <a:pt x="1233044" y="38306"/>
                    </a:lnTo>
                    <a:lnTo>
                      <a:pt x="1233044" y="39150"/>
                    </a:lnTo>
                    <a:lnTo>
                      <a:pt x="1232200" y="39150"/>
                    </a:lnTo>
                    <a:lnTo>
                      <a:pt x="1231356" y="39994"/>
                    </a:lnTo>
                    <a:lnTo>
                      <a:pt x="1228823" y="39994"/>
                    </a:lnTo>
                    <a:lnTo>
                      <a:pt x="1228823" y="40837"/>
                    </a:lnTo>
                    <a:lnTo>
                      <a:pt x="1217681" y="40837"/>
                    </a:lnTo>
                    <a:lnTo>
                      <a:pt x="1215993" y="41597"/>
                    </a:lnTo>
                    <a:lnTo>
                      <a:pt x="1215993" y="42441"/>
                    </a:lnTo>
                    <a:lnTo>
                      <a:pt x="1215148" y="42441"/>
                    </a:lnTo>
                    <a:lnTo>
                      <a:pt x="1214304" y="43284"/>
                    </a:lnTo>
                    <a:lnTo>
                      <a:pt x="1213460" y="43284"/>
                    </a:lnTo>
                    <a:lnTo>
                      <a:pt x="1212616" y="44128"/>
                    </a:lnTo>
                    <a:lnTo>
                      <a:pt x="1211772" y="44128"/>
                    </a:lnTo>
                    <a:lnTo>
                      <a:pt x="1211772" y="45816"/>
                    </a:lnTo>
                    <a:lnTo>
                      <a:pt x="1212616" y="45816"/>
                    </a:lnTo>
                    <a:lnTo>
                      <a:pt x="1212616" y="46659"/>
                    </a:lnTo>
                    <a:lnTo>
                      <a:pt x="1215993" y="46659"/>
                    </a:lnTo>
                    <a:lnTo>
                      <a:pt x="1216837" y="47588"/>
                    </a:lnTo>
                    <a:lnTo>
                      <a:pt x="1216837" y="49275"/>
                    </a:lnTo>
                    <a:lnTo>
                      <a:pt x="1215993" y="49275"/>
                    </a:lnTo>
                    <a:lnTo>
                      <a:pt x="1215993" y="50119"/>
                    </a:lnTo>
                    <a:lnTo>
                      <a:pt x="1215148" y="50119"/>
                    </a:lnTo>
                    <a:lnTo>
                      <a:pt x="1214304" y="49275"/>
                    </a:lnTo>
                    <a:lnTo>
                      <a:pt x="1208311" y="49275"/>
                    </a:lnTo>
                    <a:lnTo>
                      <a:pt x="1207467" y="50119"/>
                    </a:lnTo>
                    <a:lnTo>
                      <a:pt x="1206622" y="50119"/>
                    </a:lnTo>
                    <a:lnTo>
                      <a:pt x="1206622" y="53578"/>
                    </a:lnTo>
                    <a:lnTo>
                      <a:pt x="1207467" y="53578"/>
                    </a:lnTo>
                    <a:lnTo>
                      <a:pt x="1207467" y="54422"/>
                    </a:lnTo>
                    <a:lnTo>
                      <a:pt x="1209155" y="54422"/>
                    </a:lnTo>
                    <a:lnTo>
                      <a:pt x="1209999" y="55266"/>
                    </a:lnTo>
                    <a:lnTo>
                      <a:pt x="1210843" y="55266"/>
                    </a:lnTo>
                    <a:lnTo>
                      <a:pt x="1210843" y="56109"/>
                    </a:lnTo>
                    <a:lnTo>
                      <a:pt x="1211687" y="56109"/>
                    </a:lnTo>
                    <a:lnTo>
                      <a:pt x="1211687" y="56953"/>
                    </a:lnTo>
                    <a:lnTo>
                      <a:pt x="1207382" y="56953"/>
                    </a:lnTo>
                    <a:lnTo>
                      <a:pt x="1207382" y="57797"/>
                    </a:lnTo>
                    <a:lnTo>
                      <a:pt x="1206538" y="57797"/>
                    </a:lnTo>
                    <a:lnTo>
                      <a:pt x="1206538" y="59484"/>
                    </a:lnTo>
                    <a:lnTo>
                      <a:pt x="1207382" y="60328"/>
                    </a:lnTo>
                    <a:lnTo>
                      <a:pt x="1208226" y="62944"/>
                    </a:lnTo>
                    <a:lnTo>
                      <a:pt x="1208226" y="64631"/>
                    </a:lnTo>
                    <a:lnTo>
                      <a:pt x="1209071" y="65475"/>
                    </a:lnTo>
                    <a:lnTo>
                      <a:pt x="1209071" y="66319"/>
                    </a:lnTo>
                    <a:lnTo>
                      <a:pt x="1208226" y="66319"/>
                    </a:lnTo>
                    <a:lnTo>
                      <a:pt x="1208226" y="67162"/>
                    </a:lnTo>
                    <a:lnTo>
                      <a:pt x="1207382" y="67162"/>
                    </a:lnTo>
                    <a:lnTo>
                      <a:pt x="1205694" y="68006"/>
                    </a:lnTo>
                    <a:lnTo>
                      <a:pt x="1204850" y="68006"/>
                    </a:lnTo>
                    <a:lnTo>
                      <a:pt x="1204006" y="68850"/>
                    </a:lnTo>
                    <a:lnTo>
                      <a:pt x="1203161" y="68850"/>
                    </a:lnTo>
                    <a:lnTo>
                      <a:pt x="1202317" y="69694"/>
                    </a:lnTo>
                    <a:lnTo>
                      <a:pt x="1201473" y="70538"/>
                    </a:lnTo>
                    <a:lnTo>
                      <a:pt x="1200629" y="71381"/>
                    </a:lnTo>
                    <a:lnTo>
                      <a:pt x="1199785" y="71381"/>
                    </a:lnTo>
                    <a:lnTo>
                      <a:pt x="1198941" y="72225"/>
                    </a:lnTo>
                    <a:lnTo>
                      <a:pt x="1198096" y="73069"/>
                    </a:lnTo>
                    <a:lnTo>
                      <a:pt x="1198096" y="73912"/>
                    </a:lnTo>
                    <a:lnTo>
                      <a:pt x="1197253" y="73912"/>
                    </a:lnTo>
                    <a:lnTo>
                      <a:pt x="1196408" y="74756"/>
                    </a:lnTo>
                    <a:lnTo>
                      <a:pt x="1196408" y="75600"/>
                    </a:lnTo>
                    <a:lnTo>
                      <a:pt x="1195564" y="75600"/>
                    </a:lnTo>
                    <a:lnTo>
                      <a:pt x="1195564" y="76444"/>
                    </a:lnTo>
                    <a:lnTo>
                      <a:pt x="1194720" y="77287"/>
                    </a:lnTo>
                    <a:lnTo>
                      <a:pt x="1194720" y="78131"/>
                    </a:lnTo>
                    <a:lnTo>
                      <a:pt x="1193876" y="79819"/>
                    </a:lnTo>
                    <a:lnTo>
                      <a:pt x="1193876" y="80663"/>
                    </a:lnTo>
                    <a:lnTo>
                      <a:pt x="1193032" y="81506"/>
                    </a:lnTo>
                    <a:lnTo>
                      <a:pt x="1193032" y="83194"/>
                    </a:lnTo>
                    <a:lnTo>
                      <a:pt x="1192188" y="83194"/>
                    </a:lnTo>
                    <a:lnTo>
                      <a:pt x="1192188" y="84037"/>
                    </a:lnTo>
                    <a:lnTo>
                      <a:pt x="1191343" y="84881"/>
                    </a:lnTo>
                    <a:lnTo>
                      <a:pt x="1190499" y="85725"/>
                    </a:lnTo>
                    <a:lnTo>
                      <a:pt x="1189655" y="85725"/>
                    </a:lnTo>
                    <a:lnTo>
                      <a:pt x="1189655" y="86569"/>
                    </a:lnTo>
                    <a:lnTo>
                      <a:pt x="1188811" y="86569"/>
                    </a:lnTo>
                    <a:lnTo>
                      <a:pt x="1188811" y="87413"/>
                    </a:lnTo>
                    <a:lnTo>
                      <a:pt x="1187967" y="87413"/>
                    </a:lnTo>
                    <a:lnTo>
                      <a:pt x="1187123" y="88256"/>
                    </a:lnTo>
                    <a:lnTo>
                      <a:pt x="1185434" y="89100"/>
                    </a:lnTo>
                    <a:lnTo>
                      <a:pt x="1182902" y="89100"/>
                    </a:lnTo>
                    <a:lnTo>
                      <a:pt x="1182902" y="89944"/>
                    </a:lnTo>
                    <a:lnTo>
                      <a:pt x="1179441" y="89944"/>
                    </a:lnTo>
                    <a:lnTo>
                      <a:pt x="1179441" y="90787"/>
                    </a:lnTo>
                    <a:lnTo>
                      <a:pt x="1178597" y="91631"/>
                    </a:lnTo>
                    <a:lnTo>
                      <a:pt x="1177753" y="91631"/>
                    </a:lnTo>
                    <a:lnTo>
                      <a:pt x="1177753" y="92475"/>
                    </a:lnTo>
                    <a:lnTo>
                      <a:pt x="1176909" y="94162"/>
                    </a:lnTo>
                    <a:lnTo>
                      <a:pt x="1176064" y="95850"/>
                    </a:lnTo>
                    <a:lnTo>
                      <a:pt x="1176064" y="98381"/>
                    </a:lnTo>
                    <a:lnTo>
                      <a:pt x="1175220" y="99225"/>
                    </a:lnTo>
                    <a:lnTo>
                      <a:pt x="1175220" y="100069"/>
                    </a:lnTo>
                    <a:lnTo>
                      <a:pt x="1173532" y="100069"/>
                    </a:lnTo>
                    <a:lnTo>
                      <a:pt x="1172688" y="100912"/>
                    </a:lnTo>
                    <a:lnTo>
                      <a:pt x="1171844" y="100912"/>
                    </a:lnTo>
                    <a:lnTo>
                      <a:pt x="1170999" y="101756"/>
                    </a:lnTo>
                    <a:lnTo>
                      <a:pt x="1170155" y="102600"/>
                    </a:lnTo>
                    <a:lnTo>
                      <a:pt x="1169311" y="103444"/>
                    </a:lnTo>
                    <a:lnTo>
                      <a:pt x="1168467" y="103444"/>
                    </a:lnTo>
                    <a:lnTo>
                      <a:pt x="1167623" y="104288"/>
                    </a:lnTo>
                    <a:lnTo>
                      <a:pt x="1164162" y="104288"/>
                    </a:lnTo>
                    <a:lnTo>
                      <a:pt x="1163318" y="105131"/>
                    </a:lnTo>
                    <a:lnTo>
                      <a:pt x="1161630" y="105131"/>
                    </a:lnTo>
                    <a:lnTo>
                      <a:pt x="1161630" y="105975"/>
                    </a:lnTo>
                    <a:lnTo>
                      <a:pt x="1159941" y="105975"/>
                    </a:lnTo>
                    <a:lnTo>
                      <a:pt x="1159097" y="106819"/>
                    </a:lnTo>
                    <a:lnTo>
                      <a:pt x="1157409" y="106819"/>
                    </a:lnTo>
                    <a:lnTo>
                      <a:pt x="1156565" y="107662"/>
                    </a:lnTo>
                    <a:lnTo>
                      <a:pt x="1155720" y="107662"/>
                    </a:lnTo>
                    <a:lnTo>
                      <a:pt x="1155720" y="108506"/>
                    </a:lnTo>
                    <a:lnTo>
                      <a:pt x="1154876" y="108506"/>
                    </a:lnTo>
                    <a:lnTo>
                      <a:pt x="1154032" y="109350"/>
                    </a:lnTo>
                    <a:lnTo>
                      <a:pt x="1153188" y="110194"/>
                    </a:lnTo>
                    <a:lnTo>
                      <a:pt x="1153188" y="111881"/>
                    </a:lnTo>
                    <a:lnTo>
                      <a:pt x="1152344" y="112725"/>
                    </a:lnTo>
                    <a:lnTo>
                      <a:pt x="1152344" y="113569"/>
                    </a:lnTo>
                    <a:lnTo>
                      <a:pt x="1151500" y="113569"/>
                    </a:lnTo>
                    <a:lnTo>
                      <a:pt x="1151500" y="114413"/>
                    </a:lnTo>
                    <a:lnTo>
                      <a:pt x="1150655" y="114413"/>
                    </a:lnTo>
                    <a:lnTo>
                      <a:pt x="1149812" y="115256"/>
                    </a:lnTo>
                    <a:lnTo>
                      <a:pt x="1148123" y="115256"/>
                    </a:lnTo>
                    <a:lnTo>
                      <a:pt x="1148123" y="114413"/>
                    </a:lnTo>
                    <a:lnTo>
                      <a:pt x="1146435" y="114413"/>
                    </a:lnTo>
                    <a:lnTo>
                      <a:pt x="1145591" y="113569"/>
                    </a:lnTo>
                    <a:lnTo>
                      <a:pt x="1144747" y="113569"/>
                    </a:lnTo>
                    <a:lnTo>
                      <a:pt x="1143902" y="112725"/>
                    </a:lnTo>
                    <a:lnTo>
                      <a:pt x="1143058" y="112725"/>
                    </a:lnTo>
                    <a:lnTo>
                      <a:pt x="1143058" y="111881"/>
                    </a:lnTo>
                    <a:lnTo>
                      <a:pt x="1139682" y="111881"/>
                    </a:lnTo>
                    <a:lnTo>
                      <a:pt x="1139682" y="111037"/>
                    </a:lnTo>
                    <a:lnTo>
                      <a:pt x="1137993" y="111037"/>
                    </a:lnTo>
                    <a:lnTo>
                      <a:pt x="1137149" y="110194"/>
                    </a:lnTo>
                    <a:lnTo>
                      <a:pt x="1136305" y="110194"/>
                    </a:lnTo>
                    <a:lnTo>
                      <a:pt x="1136305" y="109350"/>
                    </a:lnTo>
                    <a:lnTo>
                      <a:pt x="1135461" y="109350"/>
                    </a:lnTo>
                    <a:lnTo>
                      <a:pt x="1135461" y="108506"/>
                    </a:lnTo>
                    <a:lnTo>
                      <a:pt x="1134617" y="107662"/>
                    </a:lnTo>
                    <a:lnTo>
                      <a:pt x="1134617" y="106819"/>
                    </a:lnTo>
                    <a:lnTo>
                      <a:pt x="1129468" y="106819"/>
                    </a:lnTo>
                    <a:lnTo>
                      <a:pt x="1129468" y="107662"/>
                    </a:lnTo>
                    <a:lnTo>
                      <a:pt x="1126935" y="107662"/>
                    </a:lnTo>
                    <a:lnTo>
                      <a:pt x="1126935" y="106819"/>
                    </a:lnTo>
                    <a:lnTo>
                      <a:pt x="1125247" y="106819"/>
                    </a:lnTo>
                    <a:lnTo>
                      <a:pt x="1124403" y="105975"/>
                    </a:lnTo>
                    <a:lnTo>
                      <a:pt x="1124403" y="104288"/>
                    </a:lnTo>
                    <a:lnTo>
                      <a:pt x="1123558" y="104288"/>
                    </a:lnTo>
                    <a:lnTo>
                      <a:pt x="1123558" y="102600"/>
                    </a:lnTo>
                    <a:lnTo>
                      <a:pt x="1122714" y="101756"/>
                    </a:lnTo>
                    <a:lnTo>
                      <a:pt x="1121870" y="101756"/>
                    </a:lnTo>
                    <a:lnTo>
                      <a:pt x="1121870" y="102600"/>
                    </a:lnTo>
                    <a:lnTo>
                      <a:pt x="1121026" y="102600"/>
                    </a:lnTo>
                    <a:lnTo>
                      <a:pt x="1121026" y="104288"/>
                    </a:lnTo>
                    <a:lnTo>
                      <a:pt x="1120182" y="104288"/>
                    </a:lnTo>
                    <a:lnTo>
                      <a:pt x="1120182" y="105131"/>
                    </a:lnTo>
                    <a:lnTo>
                      <a:pt x="1118494" y="105131"/>
                    </a:lnTo>
                    <a:lnTo>
                      <a:pt x="1117649" y="104288"/>
                    </a:lnTo>
                    <a:lnTo>
                      <a:pt x="1115961" y="104288"/>
                    </a:lnTo>
                    <a:lnTo>
                      <a:pt x="1115117" y="103444"/>
                    </a:lnTo>
                    <a:lnTo>
                      <a:pt x="1112585" y="103444"/>
                    </a:lnTo>
                    <a:lnTo>
                      <a:pt x="1112585" y="104288"/>
                    </a:lnTo>
                    <a:lnTo>
                      <a:pt x="1110052" y="104288"/>
                    </a:lnTo>
                    <a:lnTo>
                      <a:pt x="1109208" y="105131"/>
                    </a:lnTo>
                    <a:lnTo>
                      <a:pt x="1105747" y="105131"/>
                    </a:lnTo>
                    <a:lnTo>
                      <a:pt x="1105747" y="105975"/>
                    </a:lnTo>
                    <a:lnTo>
                      <a:pt x="1104903" y="105975"/>
                    </a:lnTo>
                    <a:lnTo>
                      <a:pt x="1104903" y="104288"/>
                    </a:lnTo>
                    <a:lnTo>
                      <a:pt x="1104059" y="103444"/>
                    </a:lnTo>
                    <a:lnTo>
                      <a:pt x="1104059" y="102600"/>
                    </a:lnTo>
                    <a:lnTo>
                      <a:pt x="1103215" y="100912"/>
                    </a:lnTo>
                    <a:lnTo>
                      <a:pt x="1102370" y="100912"/>
                    </a:lnTo>
                    <a:lnTo>
                      <a:pt x="1101526" y="101756"/>
                    </a:lnTo>
                    <a:lnTo>
                      <a:pt x="1100682" y="101756"/>
                    </a:lnTo>
                    <a:lnTo>
                      <a:pt x="1099838" y="103444"/>
                    </a:lnTo>
                    <a:lnTo>
                      <a:pt x="1098994" y="103444"/>
                    </a:lnTo>
                    <a:lnTo>
                      <a:pt x="1098994" y="104288"/>
                    </a:lnTo>
                    <a:lnTo>
                      <a:pt x="1095533" y="104288"/>
                    </a:lnTo>
                    <a:lnTo>
                      <a:pt x="1095533" y="101672"/>
                    </a:lnTo>
                    <a:lnTo>
                      <a:pt x="1096377" y="101672"/>
                    </a:lnTo>
                    <a:lnTo>
                      <a:pt x="1096377" y="100828"/>
                    </a:lnTo>
                    <a:lnTo>
                      <a:pt x="1097221" y="99984"/>
                    </a:lnTo>
                    <a:lnTo>
                      <a:pt x="1097221" y="98297"/>
                    </a:lnTo>
                    <a:lnTo>
                      <a:pt x="1096377" y="98297"/>
                    </a:lnTo>
                    <a:lnTo>
                      <a:pt x="1095533" y="97453"/>
                    </a:lnTo>
                    <a:lnTo>
                      <a:pt x="1094689" y="96609"/>
                    </a:lnTo>
                    <a:lnTo>
                      <a:pt x="1093845" y="95766"/>
                    </a:lnTo>
                    <a:lnTo>
                      <a:pt x="1093845" y="94078"/>
                    </a:lnTo>
                    <a:lnTo>
                      <a:pt x="1093000" y="94078"/>
                    </a:lnTo>
                    <a:lnTo>
                      <a:pt x="1093000" y="93234"/>
                    </a:lnTo>
                    <a:lnTo>
                      <a:pt x="1092156" y="92391"/>
                    </a:lnTo>
                    <a:lnTo>
                      <a:pt x="1092156" y="91547"/>
                    </a:lnTo>
                    <a:lnTo>
                      <a:pt x="1090468" y="91547"/>
                    </a:lnTo>
                    <a:lnTo>
                      <a:pt x="1089624" y="90703"/>
                    </a:lnTo>
                    <a:lnTo>
                      <a:pt x="1088780" y="90703"/>
                    </a:lnTo>
                    <a:lnTo>
                      <a:pt x="1088780" y="89859"/>
                    </a:lnTo>
                    <a:lnTo>
                      <a:pt x="1087936" y="89859"/>
                    </a:lnTo>
                    <a:lnTo>
                      <a:pt x="1087936" y="89016"/>
                    </a:lnTo>
                    <a:lnTo>
                      <a:pt x="1087091" y="89016"/>
                    </a:lnTo>
                    <a:lnTo>
                      <a:pt x="1086247" y="88172"/>
                    </a:lnTo>
                    <a:lnTo>
                      <a:pt x="1083715" y="88172"/>
                    </a:lnTo>
                    <a:lnTo>
                      <a:pt x="1083715" y="89016"/>
                    </a:lnTo>
                    <a:lnTo>
                      <a:pt x="1080254" y="89016"/>
                    </a:lnTo>
                    <a:lnTo>
                      <a:pt x="1080254" y="88172"/>
                    </a:lnTo>
                    <a:lnTo>
                      <a:pt x="1079410" y="88172"/>
                    </a:lnTo>
                    <a:lnTo>
                      <a:pt x="1079410" y="87328"/>
                    </a:lnTo>
                    <a:lnTo>
                      <a:pt x="1078566" y="87328"/>
                    </a:lnTo>
                    <a:lnTo>
                      <a:pt x="1078566" y="85641"/>
                    </a:lnTo>
                    <a:lnTo>
                      <a:pt x="1077721" y="85641"/>
                    </a:lnTo>
                    <a:lnTo>
                      <a:pt x="1077721" y="84797"/>
                    </a:lnTo>
                    <a:lnTo>
                      <a:pt x="1076877" y="84797"/>
                    </a:lnTo>
                    <a:lnTo>
                      <a:pt x="1076877" y="83953"/>
                    </a:lnTo>
                    <a:lnTo>
                      <a:pt x="1076033" y="83953"/>
                    </a:lnTo>
                    <a:lnTo>
                      <a:pt x="1075189" y="83109"/>
                    </a:lnTo>
                    <a:lnTo>
                      <a:pt x="1074345" y="82266"/>
                    </a:lnTo>
                    <a:lnTo>
                      <a:pt x="1074345" y="80578"/>
                    </a:lnTo>
                    <a:lnTo>
                      <a:pt x="1072656" y="80578"/>
                    </a:lnTo>
                    <a:lnTo>
                      <a:pt x="1071812" y="81422"/>
                    </a:lnTo>
                    <a:lnTo>
                      <a:pt x="1070968" y="81422"/>
                    </a:lnTo>
                    <a:lnTo>
                      <a:pt x="1070124" y="82266"/>
                    </a:lnTo>
                    <a:lnTo>
                      <a:pt x="1069280" y="83109"/>
                    </a:lnTo>
                    <a:lnTo>
                      <a:pt x="1068436" y="83109"/>
                    </a:lnTo>
                    <a:lnTo>
                      <a:pt x="1067592" y="83953"/>
                    </a:lnTo>
                    <a:lnTo>
                      <a:pt x="1066747" y="84797"/>
                    </a:lnTo>
                    <a:lnTo>
                      <a:pt x="1065903" y="84797"/>
                    </a:lnTo>
                    <a:lnTo>
                      <a:pt x="1065059" y="85641"/>
                    </a:lnTo>
                    <a:lnTo>
                      <a:pt x="1064215" y="85641"/>
                    </a:lnTo>
                    <a:lnTo>
                      <a:pt x="1064215" y="86484"/>
                    </a:lnTo>
                    <a:lnTo>
                      <a:pt x="1062527" y="86484"/>
                    </a:lnTo>
                    <a:lnTo>
                      <a:pt x="1061683" y="87328"/>
                    </a:lnTo>
                    <a:lnTo>
                      <a:pt x="1061683" y="88172"/>
                    </a:lnTo>
                    <a:lnTo>
                      <a:pt x="1059994" y="89859"/>
                    </a:lnTo>
                    <a:lnTo>
                      <a:pt x="1059150" y="89859"/>
                    </a:lnTo>
                    <a:lnTo>
                      <a:pt x="1059150" y="90703"/>
                    </a:lnTo>
                    <a:lnTo>
                      <a:pt x="1056533" y="91547"/>
                    </a:lnTo>
                    <a:lnTo>
                      <a:pt x="1055689" y="92391"/>
                    </a:lnTo>
                    <a:lnTo>
                      <a:pt x="1054845" y="93234"/>
                    </a:lnTo>
                    <a:lnTo>
                      <a:pt x="1054001" y="94078"/>
                    </a:lnTo>
                    <a:lnTo>
                      <a:pt x="1053157" y="94922"/>
                    </a:lnTo>
                    <a:lnTo>
                      <a:pt x="1052313" y="95766"/>
                    </a:lnTo>
                    <a:lnTo>
                      <a:pt x="1051468" y="96609"/>
                    </a:lnTo>
                    <a:lnTo>
                      <a:pt x="1049780" y="97453"/>
                    </a:lnTo>
                    <a:lnTo>
                      <a:pt x="1048936" y="98297"/>
                    </a:lnTo>
                    <a:lnTo>
                      <a:pt x="1047248" y="99984"/>
                    </a:lnTo>
                    <a:lnTo>
                      <a:pt x="1045559" y="100828"/>
                    </a:lnTo>
                    <a:lnTo>
                      <a:pt x="1045559" y="101672"/>
                    </a:lnTo>
                    <a:lnTo>
                      <a:pt x="1044715" y="101672"/>
                    </a:lnTo>
                    <a:lnTo>
                      <a:pt x="1043871" y="102516"/>
                    </a:lnTo>
                    <a:lnTo>
                      <a:pt x="1043027" y="103359"/>
                    </a:lnTo>
                    <a:lnTo>
                      <a:pt x="1043871" y="105047"/>
                    </a:lnTo>
                    <a:lnTo>
                      <a:pt x="1045559" y="108506"/>
                    </a:lnTo>
                    <a:lnTo>
                      <a:pt x="1048092" y="114497"/>
                    </a:lnTo>
                    <a:lnTo>
                      <a:pt x="1052313" y="121416"/>
                    </a:lnTo>
                    <a:lnTo>
                      <a:pt x="1054001" y="124031"/>
                    </a:lnTo>
                    <a:lnTo>
                      <a:pt x="1056533" y="128334"/>
                    </a:lnTo>
                    <a:lnTo>
                      <a:pt x="1068436" y="138713"/>
                    </a:lnTo>
                    <a:lnTo>
                      <a:pt x="1070968" y="141328"/>
                    </a:lnTo>
                    <a:lnTo>
                      <a:pt x="1073501" y="143944"/>
                    </a:lnTo>
                    <a:lnTo>
                      <a:pt x="1072656" y="145631"/>
                    </a:lnTo>
                    <a:lnTo>
                      <a:pt x="1073501" y="148247"/>
                    </a:lnTo>
                    <a:lnTo>
                      <a:pt x="1073501" y="149934"/>
                    </a:lnTo>
                    <a:lnTo>
                      <a:pt x="1074345" y="149934"/>
                    </a:lnTo>
                    <a:lnTo>
                      <a:pt x="1084643" y="148247"/>
                    </a:lnTo>
                    <a:lnTo>
                      <a:pt x="1096630" y="148247"/>
                    </a:lnTo>
                    <a:lnTo>
                      <a:pt x="1097474" y="149175"/>
                    </a:lnTo>
                    <a:lnTo>
                      <a:pt x="1103468" y="149175"/>
                    </a:lnTo>
                    <a:lnTo>
                      <a:pt x="1104312" y="150103"/>
                    </a:lnTo>
                    <a:lnTo>
                      <a:pt x="1105156" y="150103"/>
                    </a:lnTo>
                    <a:lnTo>
                      <a:pt x="1105156" y="150947"/>
                    </a:lnTo>
                    <a:lnTo>
                      <a:pt x="1106844" y="150947"/>
                    </a:lnTo>
                    <a:lnTo>
                      <a:pt x="1107688" y="150103"/>
                    </a:lnTo>
                    <a:lnTo>
                      <a:pt x="1114526" y="150103"/>
                    </a:lnTo>
                    <a:lnTo>
                      <a:pt x="1117059" y="151875"/>
                    </a:lnTo>
                    <a:lnTo>
                      <a:pt x="1123052" y="154491"/>
                    </a:lnTo>
                    <a:lnTo>
                      <a:pt x="1127357" y="156262"/>
                    </a:lnTo>
                    <a:lnTo>
                      <a:pt x="1129890" y="158034"/>
                    </a:lnTo>
                    <a:lnTo>
                      <a:pt x="1134110" y="161494"/>
                    </a:lnTo>
                    <a:lnTo>
                      <a:pt x="1138331" y="164109"/>
                    </a:lnTo>
                    <a:lnTo>
                      <a:pt x="1138331" y="164953"/>
                    </a:lnTo>
                    <a:lnTo>
                      <a:pt x="1140019" y="165797"/>
                    </a:lnTo>
                    <a:lnTo>
                      <a:pt x="1140863" y="166641"/>
                    </a:lnTo>
                    <a:lnTo>
                      <a:pt x="1144240" y="169256"/>
                    </a:lnTo>
                    <a:lnTo>
                      <a:pt x="1145928" y="170100"/>
                    </a:lnTo>
                    <a:lnTo>
                      <a:pt x="1146772" y="171788"/>
                    </a:lnTo>
                    <a:lnTo>
                      <a:pt x="1149305" y="172631"/>
                    </a:lnTo>
                    <a:lnTo>
                      <a:pt x="1150993" y="174319"/>
                    </a:lnTo>
                    <a:lnTo>
                      <a:pt x="1152682" y="174319"/>
                    </a:lnTo>
                    <a:lnTo>
                      <a:pt x="1152682" y="175163"/>
                    </a:lnTo>
                    <a:lnTo>
                      <a:pt x="1154370" y="176850"/>
                    </a:lnTo>
                    <a:lnTo>
                      <a:pt x="1156058" y="178537"/>
                    </a:lnTo>
                    <a:lnTo>
                      <a:pt x="1157746" y="180225"/>
                    </a:lnTo>
                    <a:lnTo>
                      <a:pt x="1159435" y="182841"/>
                    </a:lnTo>
                    <a:lnTo>
                      <a:pt x="1160279" y="183684"/>
                    </a:lnTo>
                    <a:lnTo>
                      <a:pt x="1165344" y="187988"/>
                    </a:lnTo>
                    <a:lnTo>
                      <a:pt x="1166188" y="187988"/>
                    </a:lnTo>
                    <a:lnTo>
                      <a:pt x="1168720" y="189759"/>
                    </a:lnTo>
                    <a:lnTo>
                      <a:pt x="1170408" y="190603"/>
                    </a:lnTo>
                    <a:lnTo>
                      <a:pt x="1171253" y="192291"/>
                    </a:lnTo>
                    <a:lnTo>
                      <a:pt x="1173785" y="196594"/>
                    </a:lnTo>
                    <a:lnTo>
                      <a:pt x="1174629" y="197438"/>
                    </a:lnTo>
                    <a:lnTo>
                      <a:pt x="1178850" y="200053"/>
                    </a:lnTo>
                    <a:lnTo>
                      <a:pt x="1186532" y="200053"/>
                    </a:lnTo>
                    <a:lnTo>
                      <a:pt x="1187376" y="200981"/>
                    </a:lnTo>
                    <a:lnTo>
                      <a:pt x="1188220" y="201825"/>
                    </a:lnTo>
                    <a:lnTo>
                      <a:pt x="1193285" y="206972"/>
                    </a:lnTo>
                    <a:lnTo>
                      <a:pt x="1196662" y="211275"/>
                    </a:lnTo>
                    <a:lnTo>
                      <a:pt x="1198350" y="212119"/>
                    </a:lnTo>
                    <a:lnTo>
                      <a:pt x="1201726" y="215578"/>
                    </a:lnTo>
                    <a:lnTo>
                      <a:pt x="1203415" y="218194"/>
                    </a:lnTo>
                    <a:lnTo>
                      <a:pt x="1206791" y="221653"/>
                    </a:lnTo>
                    <a:lnTo>
                      <a:pt x="1207635" y="222497"/>
                    </a:lnTo>
                    <a:lnTo>
                      <a:pt x="1207635" y="223341"/>
                    </a:lnTo>
                    <a:lnTo>
                      <a:pt x="1208480" y="224184"/>
                    </a:lnTo>
                    <a:lnTo>
                      <a:pt x="1210168" y="227644"/>
                    </a:lnTo>
                    <a:lnTo>
                      <a:pt x="1211012" y="230259"/>
                    </a:lnTo>
                    <a:lnTo>
                      <a:pt x="1211856" y="233719"/>
                    </a:lnTo>
                    <a:lnTo>
                      <a:pt x="1214389" y="239709"/>
                    </a:lnTo>
                    <a:lnTo>
                      <a:pt x="1216921" y="244856"/>
                    </a:lnTo>
                    <a:lnTo>
                      <a:pt x="1217765" y="246544"/>
                    </a:lnTo>
                    <a:lnTo>
                      <a:pt x="1221142" y="256838"/>
                    </a:lnTo>
                    <a:lnTo>
                      <a:pt x="1224518" y="266288"/>
                    </a:lnTo>
                    <a:lnTo>
                      <a:pt x="1226207" y="271434"/>
                    </a:lnTo>
                    <a:lnTo>
                      <a:pt x="1227895" y="278269"/>
                    </a:lnTo>
                    <a:lnTo>
                      <a:pt x="1228739" y="280800"/>
                    </a:lnTo>
                    <a:lnTo>
                      <a:pt x="1228739" y="281644"/>
                    </a:lnTo>
                    <a:lnTo>
                      <a:pt x="1230427" y="287634"/>
                    </a:lnTo>
                    <a:lnTo>
                      <a:pt x="1232116" y="293625"/>
                    </a:lnTo>
                    <a:lnTo>
                      <a:pt x="1232960" y="295313"/>
                    </a:lnTo>
                    <a:lnTo>
                      <a:pt x="1232960" y="297000"/>
                    </a:lnTo>
                    <a:lnTo>
                      <a:pt x="1233804" y="299531"/>
                    </a:lnTo>
                    <a:lnTo>
                      <a:pt x="1244862" y="305606"/>
                    </a:lnTo>
                    <a:lnTo>
                      <a:pt x="1245706" y="306450"/>
                    </a:lnTo>
                    <a:lnTo>
                      <a:pt x="1245706" y="307294"/>
                    </a:lnTo>
                    <a:lnTo>
                      <a:pt x="1246551" y="307294"/>
                    </a:lnTo>
                    <a:lnTo>
                      <a:pt x="1246551" y="308981"/>
                    </a:lnTo>
                    <a:lnTo>
                      <a:pt x="1247395" y="308981"/>
                    </a:lnTo>
                    <a:lnTo>
                      <a:pt x="1250771" y="315816"/>
                    </a:lnTo>
                    <a:lnTo>
                      <a:pt x="1249843" y="321806"/>
                    </a:lnTo>
                    <a:lnTo>
                      <a:pt x="1249843" y="323494"/>
                    </a:lnTo>
                    <a:lnTo>
                      <a:pt x="1255836" y="322650"/>
                    </a:lnTo>
                    <a:lnTo>
                      <a:pt x="1256680" y="325181"/>
                    </a:lnTo>
                    <a:lnTo>
                      <a:pt x="1257524" y="326869"/>
                    </a:lnTo>
                    <a:lnTo>
                      <a:pt x="1259213" y="328556"/>
                    </a:lnTo>
                    <a:lnTo>
                      <a:pt x="1260057" y="331088"/>
                    </a:lnTo>
                    <a:lnTo>
                      <a:pt x="1260901" y="331931"/>
                    </a:lnTo>
                    <a:lnTo>
                      <a:pt x="1261745" y="332775"/>
                    </a:lnTo>
                    <a:lnTo>
                      <a:pt x="1262589" y="333619"/>
                    </a:lnTo>
                    <a:lnTo>
                      <a:pt x="1262589" y="335306"/>
                    </a:lnTo>
                    <a:lnTo>
                      <a:pt x="1263434" y="336994"/>
                    </a:lnTo>
                    <a:lnTo>
                      <a:pt x="1263434" y="344672"/>
                    </a:lnTo>
                    <a:lnTo>
                      <a:pt x="1262505" y="345516"/>
                    </a:lnTo>
                    <a:lnTo>
                      <a:pt x="1262505" y="347203"/>
                    </a:lnTo>
                    <a:lnTo>
                      <a:pt x="1261661" y="347203"/>
                    </a:lnTo>
                    <a:lnTo>
                      <a:pt x="1261661" y="348047"/>
                    </a:lnTo>
                    <a:lnTo>
                      <a:pt x="1260817" y="349734"/>
                    </a:lnTo>
                    <a:lnTo>
                      <a:pt x="1259973" y="351422"/>
                    </a:lnTo>
                    <a:lnTo>
                      <a:pt x="1259128" y="351422"/>
                    </a:lnTo>
                    <a:lnTo>
                      <a:pt x="1257440" y="352266"/>
                    </a:lnTo>
                    <a:lnTo>
                      <a:pt x="1255752" y="352266"/>
                    </a:lnTo>
                    <a:lnTo>
                      <a:pt x="1252291" y="356484"/>
                    </a:lnTo>
                    <a:lnTo>
                      <a:pt x="1247142" y="362391"/>
                    </a:lnTo>
                    <a:lnTo>
                      <a:pt x="1245453" y="363234"/>
                    </a:lnTo>
                    <a:lnTo>
                      <a:pt x="1244609" y="362391"/>
                    </a:lnTo>
                    <a:lnTo>
                      <a:pt x="1243765" y="361547"/>
                    </a:lnTo>
                    <a:lnTo>
                      <a:pt x="1242921" y="361547"/>
                    </a:lnTo>
                    <a:lnTo>
                      <a:pt x="1242921" y="362391"/>
                    </a:lnTo>
                    <a:lnTo>
                      <a:pt x="1242077" y="362391"/>
                    </a:lnTo>
                    <a:lnTo>
                      <a:pt x="1240388" y="364922"/>
                    </a:lnTo>
                    <a:lnTo>
                      <a:pt x="1239544" y="364922"/>
                    </a:lnTo>
                    <a:lnTo>
                      <a:pt x="1236927" y="367453"/>
                    </a:lnTo>
                    <a:lnTo>
                      <a:pt x="1237771" y="368297"/>
                    </a:lnTo>
                    <a:lnTo>
                      <a:pt x="1234310" y="372516"/>
                    </a:lnTo>
                    <a:lnTo>
                      <a:pt x="1230849" y="375891"/>
                    </a:lnTo>
                    <a:lnTo>
                      <a:pt x="1227388" y="378422"/>
                    </a:lnTo>
                    <a:lnTo>
                      <a:pt x="1227388" y="379266"/>
                    </a:lnTo>
                    <a:lnTo>
                      <a:pt x="1225700" y="380953"/>
                    </a:lnTo>
                    <a:lnTo>
                      <a:pt x="1223083" y="383484"/>
                    </a:lnTo>
                    <a:lnTo>
                      <a:pt x="1221310" y="387703"/>
                    </a:lnTo>
                    <a:lnTo>
                      <a:pt x="1222155" y="392006"/>
                    </a:lnTo>
                    <a:lnTo>
                      <a:pt x="1222999" y="393694"/>
                    </a:lnTo>
                    <a:lnTo>
                      <a:pt x="1223843" y="395381"/>
                    </a:lnTo>
                    <a:lnTo>
                      <a:pt x="1224687" y="396225"/>
                    </a:lnTo>
                    <a:lnTo>
                      <a:pt x="1230681" y="397153"/>
                    </a:lnTo>
                    <a:lnTo>
                      <a:pt x="1230681" y="393694"/>
                    </a:lnTo>
                    <a:lnTo>
                      <a:pt x="1233297" y="393694"/>
                    </a:lnTo>
                    <a:lnTo>
                      <a:pt x="1238362" y="395466"/>
                    </a:lnTo>
                    <a:lnTo>
                      <a:pt x="1249421" y="399853"/>
                    </a:lnTo>
                    <a:lnTo>
                      <a:pt x="1254570" y="399853"/>
                    </a:lnTo>
                    <a:lnTo>
                      <a:pt x="1259719" y="400781"/>
                    </a:lnTo>
                    <a:lnTo>
                      <a:pt x="1260563" y="402469"/>
                    </a:lnTo>
                    <a:lnTo>
                      <a:pt x="1263096" y="403313"/>
                    </a:lnTo>
                    <a:lnTo>
                      <a:pt x="1265628" y="401625"/>
                    </a:lnTo>
                    <a:lnTo>
                      <a:pt x="1267317" y="403313"/>
                    </a:lnTo>
                    <a:lnTo>
                      <a:pt x="1270693" y="405084"/>
                    </a:lnTo>
                    <a:lnTo>
                      <a:pt x="1275758" y="410231"/>
                    </a:lnTo>
                    <a:lnTo>
                      <a:pt x="1278290" y="411919"/>
                    </a:lnTo>
                    <a:lnTo>
                      <a:pt x="1282511" y="415378"/>
                    </a:lnTo>
                    <a:lnTo>
                      <a:pt x="1283355" y="416222"/>
                    </a:lnTo>
                    <a:lnTo>
                      <a:pt x="1284199" y="417066"/>
                    </a:lnTo>
                    <a:lnTo>
                      <a:pt x="1285044" y="417909"/>
                    </a:lnTo>
                    <a:lnTo>
                      <a:pt x="1285044" y="418753"/>
                    </a:lnTo>
                    <a:lnTo>
                      <a:pt x="1285888" y="419597"/>
                    </a:lnTo>
                    <a:lnTo>
                      <a:pt x="1285888" y="420441"/>
                    </a:lnTo>
                    <a:lnTo>
                      <a:pt x="1288420" y="422128"/>
                    </a:lnTo>
                    <a:lnTo>
                      <a:pt x="1289264" y="422128"/>
                    </a:lnTo>
                    <a:lnTo>
                      <a:pt x="1290953" y="422972"/>
                    </a:lnTo>
                    <a:lnTo>
                      <a:pt x="1296946" y="424744"/>
                    </a:lnTo>
                    <a:lnTo>
                      <a:pt x="1308004" y="427359"/>
                    </a:lnTo>
                    <a:lnTo>
                      <a:pt x="1309693" y="429047"/>
                    </a:lnTo>
                    <a:lnTo>
                      <a:pt x="1311381" y="429891"/>
                    </a:lnTo>
                    <a:lnTo>
                      <a:pt x="1315602" y="433350"/>
                    </a:lnTo>
                    <a:lnTo>
                      <a:pt x="1318134" y="434194"/>
                    </a:lnTo>
                    <a:lnTo>
                      <a:pt x="1318978" y="435881"/>
                    </a:lnTo>
                    <a:lnTo>
                      <a:pt x="1319822" y="436725"/>
                    </a:lnTo>
                    <a:lnTo>
                      <a:pt x="1323199" y="441028"/>
                    </a:lnTo>
                    <a:lnTo>
                      <a:pt x="1324043" y="441872"/>
                    </a:lnTo>
                    <a:lnTo>
                      <a:pt x="1324887" y="442716"/>
                    </a:lnTo>
                    <a:lnTo>
                      <a:pt x="1325732" y="444403"/>
                    </a:lnTo>
                    <a:lnTo>
                      <a:pt x="1327420" y="446091"/>
                    </a:lnTo>
                    <a:lnTo>
                      <a:pt x="1328264" y="446091"/>
                    </a:lnTo>
                    <a:lnTo>
                      <a:pt x="1329108" y="449550"/>
                    </a:lnTo>
                    <a:lnTo>
                      <a:pt x="1331640" y="451322"/>
                    </a:lnTo>
                    <a:lnTo>
                      <a:pt x="1330965" y="452250"/>
                    </a:lnTo>
                    <a:lnTo>
                      <a:pt x="1332063" y="452250"/>
                    </a:lnTo>
                    <a:lnTo>
                      <a:pt x="1335101" y="457481"/>
                    </a:lnTo>
                    <a:lnTo>
                      <a:pt x="1336537" y="460350"/>
                    </a:lnTo>
                    <a:lnTo>
                      <a:pt x="1334257" y="462038"/>
                    </a:lnTo>
                    <a:lnTo>
                      <a:pt x="1335186" y="464063"/>
                    </a:lnTo>
                    <a:lnTo>
                      <a:pt x="1335355" y="464231"/>
                    </a:lnTo>
                    <a:lnTo>
                      <a:pt x="1334595" y="464400"/>
                    </a:lnTo>
                    <a:lnTo>
                      <a:pt x="1322524" y="465075"/>
                    </a:lnTo>
                    <a:lnTo>
                      <a:pt x="1321933" y="465075"/>
                    </a:lnTo>
                    <a:lnTo>
                      <a:pt x="1318641" y="468028"/>
                    </a:lnTo>
                    <a:lnTo>
                      <a:pt x="1294920" y="489797"/>
                    </a:lnTo>
                    <a:lnTo>
                      <a:pt x="1294667" y="490050"/>
                    </a:lnTo>
                    <a:lnTo>
                      <a:pt x="1294245" y="490303"/>
                    </a:lnTo>
                    <a:lnTo>
                      <a:pt x="1290953" y="486422"/>
                    </a:lnTo>
                    <a:lnTo>
                      <a:pt x="1290362" y="486591"/>
                    </a:lnTo>
                    <a:lnTo>
                      <a:pt x="1291543" y="489628"/>
                    </a:lnTo>
                    <a:lnTo>
                      <a:pt x="1291543" y="491147"/>
                    </a:lnTo>
                    <a:lnTo>
                      <a:pt x="1290024" y="490978"/>
                    </a:lnTo>
                    <a:lnTo>
                      <a:pt x="1284875" y="493509"/>
                    </a:lnTo>
                    <a:lnTo>
                      <a:pt x="1283271" y="494269"/>
                    </a:lnTo>
                    <a:lnTo>
                      <a:pt x="1275842" y="494944"/>
                    </a:lnTo>
                    <a:lnTo>
                      <a:pt x="1274661" y="494944"/>
                    </a:lnTo>
                    <a:lnTo>
                      <a:pt x="1267317" y="495281"/>
                    </a:lnTo>
                    <a:lnTo>
                      <a:pt x="1258200" y="492581"/>
                    </a:lnTo>
                    <a:lnTo>
                      <a:pt x="1254570" y="491485"/>
                    </a:lnTo>
                    <a:lnTo>
                      <a:pt x="1251700" y="492244"/>
                    </a:lnTo>
                    <a:lnTo>
                      <a:pt x="1251278" y="493763"/>
                    </a:lnTo>
                    <a:lnTo>
                      <a:pt x="1251025" y="494438"/>
                    </a:lnTo>
                    <a:lnTo>
                      <a:pt x="1251025" y="494944"/>
                    </a:lnTo>
                    <a:lnTo>
                      <a:pt x="1250856" y="495113"/>
                    </a:lnTo>
                    <a:lnTo>
                      <a:pt x="1250856" y="495281"/>
                    </a:lnTo>
                    <a:lnTo>
                      <a:pt x="1250012" y="497391"/>
                    </a:lnTo>
                    <a:lnTo>
                      <a:pt x="1246297" y="500850"/>
                    </a:lnTo>
                    <a:lnTo>
                      <a:pt x="1240810" y="503550"/>
                    </a:lnTo>
                    <a:lnTo>
                      <a:pt x="1232791" y="507263"/>
                    </a:lnTo>
                    <a:lnTo>
                      <a:pt x="1230343" y="510047"/>
                    </a:lnTo>
                    <a:lnTo>
                      <a:pt x="1226882" y="511481"/>
                    </a:lnTo>
                    <a:lnTo>
                      <a:pt x="1222155" y="513169"/>
                    </a:lnTo>
                    <a:lnTo>
                      <a:pt x="1221479" y="513675"/>
                    </a:lnTo>
                    <a:lnTo>
                      <a:pt x="1219791" y="515025"/>
                    </a:lnTo>
                    <a:lnTo>
                      <a:pt x="1208311" y="516038"/>
                    </a:lnTo>
                    <a:lnTo>
                      <a:pt x="1207129" y="515447"/>
                    </a:lnTo>
                    <a:lnTo>
                      <a:pt x="1206622" y="515447"/>
                    </a:lnTo>
                    <a:lnTo>
                      <a:pt x="1205947" y="515700"/>
                    </a:lnTo>
                    <a:lnTo>
                      <a:pt x="1204934" y="517134"/>
                    </a:lnTo>
                    <a:lnTo>
                      <a:pt x="1198772" y="516544"/>
                    </a:lnTo>
                    <a:lnTo>
                      <a:pt x="1195311" y="514013"/>
                    </a:lnTo>
                    <a:lnTo>
                      <a:pt x="1193876" y="511734"/>
                    </a:lnTo>
                    <a:lnTo>
                      <a:pt x="1189993" y="511481"/>
                    </a:lnTo>
                    <a:lnTo>
                      <a:pt x="1186278" y="511313"/>
                    </a:lnTo>
                    <a:lnTo>
                      <a:pt x="1184253" y="509203"/>
                    </a:lnTo>
                    <a:lnTo>
                      <a:pt x="1183240" y="508866"/>
                    </a:lnTo>
                    <a:lnTo>
                      <a:pt x="1182733" y="508866"/>
                    </a:lnTo>
                    <a:lnTo>
                      <a:pt x="1182142" y="508360"/>
                    </a:lnTo>
                    <a:lnTo>
                      <a:pt x="1180876" y="507853"/>
                    </a:lnTo>
                    <a:lnTo>
                      <a:pt x="1179188" y="506841"/>
                    </a:lnTo>
                    <a:lnTo>
                      <a:pt x="1174460" y="505997"/>
                    </a:lnTo>
                    <a:lnTo>
                      <a:pt x="1173616" y="505744"/>
                    </a:lnTo>
                    <a:lnTo>
                      <a:pt x="1167707" y="507178"/>
                    </a:lnTo>
                    <a:lnTo>
                      <a:pt x="1163402" y="508022"/>
                    </a:lnTo>
                    <a:lnTo>
                      <a:pt x="1162558" y="508022"/>
                    </a:lnTo>
                    <a:lnTo>
                      <a:pt x="1148039" y="511313"/>
                    </a:lnTo>
                    <a:lnTo>
                      <a:pt x="1136980" y="513760"/>
                    </a:lnTo>
                    <a:lnTo>
                      <a:pt x="1130987" y="515447"/>
                    </a:lnTo>
                    <a:lnTo>
                      <a:pt x="1130143" y="515447"/>
                    </a:lnTo>
                    <a:lnTo>
                      <a:pt x="1124149" y="516291"/>
                    </a:lnTo>
                    <a:lnTo>
                      <a:pt x="1124149" y="517134"/>
                    </a:lnTo>
                    <a:lnTo>
                      <a:pt x="1123305" y="517134"/>
                    </a:lnTo>
                    <a:lnTo>
                      <a:pt x="1107942" y="520425"/>
                    </a:lnTo>
                    <a:lnTo>
                      <a:pt x="1107098" y="520425"/>
                    </a:lnTo>
                    <a:lnTo>
                      <a:pt x="1105409" y="521269"/>
                    </a:lnTo>
                    <a:lnTo>
                      <a:pt x="1102033" y="521269"/>
                    </a:lnTo>
                    <a:lnTo>
                      <a:pt x="1100598" y="523463"/>
                    </a:lnTo>
                    <a:lnTo>
                      <a:pt x="1099922" y="525741"/>
                    </a:lnTo>
                    <a:lnTo>
                      <a:pt x="1100429" y="527850"/>
                    </a:lnTo>
                    <a:lnTo>
                      <a:pt x="1098487" y="529031"/>
                    </a:lnTo>
                    <a:lnTo>
                      <a:pt x="1097559" y="529791"/>
                    </a:lnTo>
                    <a:lnTo>
                      <a:pt x="1099247" y="532153"/>
                    </a:lnTo>
                    <a:lnTo>
                      <a:pt x="1097306" y="531141"/>
                    </a:lnTo>
                    <a:lnTo>
                      <a:pt x="1095786" y="531731"/>
                    </a:lnTo>
                    <a:lnTo>
                      <a:pt x="1095280" y="532828"/>
                    </a:lnTo>
                    <a:lnTo>
                      <a:pt x="1094351" y="534094"/>
                    </a:lnTo>
                    <a:lnTo>
                      <a:pt x="1094351" y="535528"/>
                    </a:lnTo>
                    <a:lnTo>
                      <a:pt x="1095111" y="536625"/>
                    </a:lnTo>
                    <a:lnTo>
                      <a:pt x="1094435" y="537553"/>
                    </a:lnTo>
                    <a:lnTo>
                      <a:pt x="1092916" y="538313"/>
                    </a:lnTo>
                    <a:lnTo>
                      <a:pt x="1093591" y="539241"/>
                    </a:lnTo>
                    <a:lnTo>
                      <a:pt x="1091565" y="540000"/>
                    </a:lnTo>
                    <a:lnTo>
                      <a:pt x="1091228" y="542110"/>
                    </a:lnTo>
                    <a:lnTo>
                      <a:pt x="1089961" y="543122"/>
                    </a:lnTo>
                    <a:lnTo>
                      <a:pt x="1089961" y="544303"/>
                    </a:lnTo>
                    <a:lnTo>
                      <a:pt x="1090637" y="545400"/>
                    </a:lnTo>
                    <a:lnTo>
                      <a:pt x="1090130" y="547510"/>
                    </a:lnTo>
                    <a:lnTo>
                      <a:pt x="1090384" y="548944"/>
                    </a:lnTo>
                    <a:lnTo>
                      <a:pt x="1092156" y="549956"/>
                    </a:lnTo>
                    <a:lnTo>
                      <a:pt x="1094098" y="550716"/>
                    </a:lnTo>
                    <a:lnTo>
                      <a:pt x="1094689" y="552488"/>
                    </a:lnTo>
                    <a:lnTo>
                      <a:pt x="1093845" y="555272"/>
                    </a:lnTo>
                    <a:lnTo>
                      <a:pt x="1093591" y="555694"/>
                    </a:lnTo>
                    <a:lnTo>
                      <a:pt x="1092409" y="556791"/>
                    </a:lnTo>
                    <a:lnTo>
                      <a:pt x="1091565" y="558394"/>
                    </a:lnTo>
                    <a:lnTo>
                      <a:pt x="1090890" y="560081"/>
                    </a:lnTo>
                    <a:lnTo>
                      <a:pt x="1090046" y="560925"/>
                    </a:lnTo>
                    <a:lnTo>
                      <a:pt x="1091228" y="562275"/>
                    </a:lnTo>
                    <a:lnTo>
                      <a:pt x="1090468" y="563541"/>
                    </a:lnTo>
                    <a:lnTo>
                      <a:pt x="1089371" y="563878"/>
                    </a:lnTo>
                    <a:lnTo>
                      <a:pt x="1089371" y="564722"/>
                    </a:lnTo>
                    <a:lnTo>
                      <a:pt x="1090299" y="565650"/>
                    </a:lnTo>
                    <a:lnTo>
                      <a:pt x="1091312" y="564975"/>
                    </a:lnTo>
                    <a:lnTo>
                      <a:pt x="1092072" y="564975"/>
                    </a:lnTo>
                    <a:lnTo>
                      <a:pt x="1093085" y="565734"/>
                    </a:lnTo>
                    <a:lnTo>
                      <a:pt x="1092663" y="566916"/>
                    </a:lnTo>
                    <a:lnTo>
                      <a:pt x="1091819" y="567169"/>
                    </a:lnTo>
                    <a:lnTo>
                      <a:pt x="1092241" y="569110"/>
                    </a:lnTo>
                    <a:lnTo>
                      <a:pt x="1093254" y="570375"/>
                    </a:lnTo>
                    <a:lnTo>
                      <a:pt x="1091565" y="571725"/>
                    </a:lnTo>
                    <a:lnTo>
                      <a:pt x="1089371" y="573497"/>
                    </a:lnTo>
                    <a:lnTo>
                      <a:pt x="1087936" y="572653"/>
                    </a:lnTo>
                    <a:lnTo>
                      <a:pt x="1086923" y="572484"/>
                    </a:lnTo>
                    <a:lnTo>
                      <a:pt x="1086501" y="572738"/>
                    </a:lnTo>
                    <a:lnTo>
                      <a:pt x="1086501" y="574088"/>
                    </a:lnTo>
                    <a:lnTo>
                      <a:pt x="1086078" y="574510"/>
                    </a:lnTo>
                    <a:lnTo>
                      <a:pt x="1085572" y="574172"/>
                    </a:lnTo>
                    <a:lnTo>
                      <a:pt x="1085741" y="573581"/>
                    </a:lnTo>
                    <a:lnTo>
                      <a:pt x="1085572" y="572653"/>
                    </a:lnTo>
                    <a:lnTo>
                      <a:pt x="1085234" y="571894"/>
                    </a:lnTo>
                    <a:lnTo>
                      <a:pt x="1084221" y="571388"/>
                    </a:lnTo>
                    <a:lnTo>
                      <a:pt x="1082617" y="571388"/>
                    </a:lnTo>
                    <a:lnTo>
                      <a:pt x="1081013" y="571978"/>
                    </a:lnTo>
                    <a:lnTo>
                      <a:pt x="1078734" y="573919"/>
                    </a:lnTo>
                    <a:lnTo>
                      <a:pt x="1076962" y="572906"/>
                    </a:lnTo>
                    <a:lnTo>
                      <a:pt x="1075189" y="572906"/>
                    </a:lnTo>
                    <a:lnTo>
                      <a:pt x="1074007" y="573328"/>
                    </a:lnTo>
                    <a:lnTo>
                      <a:pt x="1072825" y="575775"/>
                    </a:lnTo>
                    <a:lnTo>
                      <a:pt x="1070293" y="577041"/>
                    </a:lnTo>
                    <a:lnTo>
                      <a:pt x="1068689" y="576197"/>
                    </a:lnTo>
                    <a:lnTo>
                      <a:pt x="1067423" y="576197"/>
                    </a:lnTo>
                    <a:lnTo>
                      <a:pt x="1066579" y="575860"/>
                    </a:lnTo>
                    <a:lnTo>
                      <a:pt x="1065988" y="574341"/>
                    </a:lnTo>
                    <a:lnTo>
                      <a:pt x="1066410" y="572400"/>
                    </a:lnTo>
                    <a:lnTo>
                      <a:pt x="1068604" y="570797"/>
                    </a:lnTo>
                    <a:lnTo>
                      <a:pt x="1072403" y="570544"/>
                    </a:lnTo>
                    <a:lnTo>
                      <a:pt x="1074345" y="569700"/>
                    </a:lnTo>
                    <a:lnTo>
                      <a:pt x="1074345" y="568181"/>
                    </a:lnTo>
                    <a:lnTo>
                      <a:pt x="1073585" y="567759"/>
                    </a:lnTo>
                    <a:lnTo>
                      <a:pt x="1071221" y="567759"/>
                    </a:lnTo>
                    <a:lnTo>
                      <a:pt x="1068942" y="568519"/>
                    </a:lnTo>
                    <a:lnTo>
                      <a:pt x="1066157" y="570122"/>
                    </a:lnTo>
                    <a:lnTo>
                      <a:pt x="1063371" y="573328"/>
                    </a:lnTo>
                    <a:lnTo>
                      <a:pt x="1061767" y="574341"/>
                    </a:lnTo>
                    <a:lnTo>
                      <a:pt x="1060838" y="577378"/>
                    </a:lnTo>
                    <a:lnTo>
                      <a:pt x="1057631" y="577378"/>
                    </a:lnTo>
                    <a:lnTo>
                      <a:pt x="1056702" y="578391"/>
                    </a:lnTo>
                    <a:lnTo>
                      <a:pt x="1019729" y="578391"/>
                    </a:lnTo>
                    <a:lnTo>
                      <a:pt x="1019729" y="580247"/>
                    </a:lnTo>
                    <a:lnTo>
                      <a:pt x="1020573" y="580247"/>
                    </a:lnTo>
                    <a:lnTo>
                      <a:pt x="1020573" y="580585"/>
                    </a:lnTo>
                    <a:lnTo>
                      <a:pt x="1066747" y="581428"/>
                    </a:lnTo>
                    <a:lnTo>
                      <a:pt x="1066579" y="582441"/>
                    </a:lnTo>
                    <a:lnTo>
                      <a:pt x="1071897" y="585563"/>
                    </a:lnTo>
                    <a:lnTo>
                      <a:pt x="1072150" y="586322"/>
                    </a:lnTo>
                    <a:lnTo>
                      <a:pt x="1072994" y="586828"/>
                    </a:lnTo>
                    <a:lnTo>
                      <a:pt x="1074936" y="586828"/>
                    </a:lnTo>
                    <a:lnTo>
                      <a:pt x="1076708" y="587334"/>
                    </a:lnTo>
                    <a:lnTo>
                      <a:pt x="1077552" y="587841"/>
                    </a:lnTo>
                    <a:lnTo>
                      <a:pt x="1078988" y="587672"/>
                    </a:lnTo>
                    <a:lnTo>
                      <a:pt x="1080085" y="587334"/>
                    </a:lnTo>
                    <a:lnTo>
                      <a:pt x="1081182" y="587841"/>
                    </a:lnTo>
                    <a:lnTo>
                      <a:pt x="1084981" y="590963"/>
                    </a:lnTo>
                    <a:lnTo>
                      <a:pt x="1088864" y="592735"/>
                    </a:lnTo>
                    <a:lnTo>
                      <a:pt x="1094351" y="597544"/>
                    </a:lnTo>
                    <a:lnTo>
                      <a:pt x="1094858" y="600581"/>
                    </a:lnTo>
                    <a:lnTo>
                      <a:pt x="1099078" y="607163"/>
                    </a:lnTo>
                    <a:lnTo>
                      <a:pt x="1100007" y="611297"/>
                    </a:lnTo>
                    <a:lnTo>
                      <a:pt x="1100176" y="613659"/>
                    </a:lnTo>
                    <a:lnTo>
                      <a:pt x="1101273" y="614335"/>
                    </a:lnTo>
                    <a:lnTo>
                      <a:pt x="1100851" y="617119"/>
                    </a:lnTo>
                    <a:lnTo>
                      <a:pt x="1101104" y="619988"/>
                    </a:lnTo>
                    <a:lnTo>
                      <a:pt x="1102370" y="621422"/>
                    </a:lnTo>
                    <a:lnTo>
                      <a:pt x="1103805" y="623700"/>
                    </a:lnTo>
                    <a:lnTo>
                      <a:pt x="1105747" y="625725"/>
                    </a:lnTo>
                    <a:lnTo>
                      <a:pt x="1108617" y="628763"/>
                    </a:lnTo>
                    <a:lnTo>
                      <a:pt x="1110812" y="630619"/>
                    </a:lnTo>
                    <a:lnTo>
                      <a:pt x="1111234" y="631294"/>
                    </a:lnTo>
                    <a:lnTo>
                      <a:pt x="1111234" y="632053"/>
                    </a:lnTo>
                    <a:lnTo>
                      <a:pt x="1110221" y="632644"/>
                    </a:lnTo>
                    <a:lnTo>
                      <a:pt x="1109968" y="632897"/>
                    </a:lnTo>
                    <a:lnTo>
                      <a:pt x="1109968" y="633319"/>
                    </a:lnTo>
                    <a:lnTo>
                      <a:pt x="1110221" y="633572"/>
                    </a:lnTo>
                    <a:lnTo>
                      <a:pt x="1110896" y="633572"/>
                    </a:lnTo>
                    <a:lnTo>
                      <a:pt x="1111403" y="634163"/>
                    </a:lnTo>
                    <a:lnTo>
                      <a:pt x="1111656" y="634163"/>
                    </a:lnTo>
                    <a:lnTo>
                      <a:pt x="1111909" y="633994"/>
                    </a:lnTo>
                    <a:lnTo>
                      <a:pt x="1113091" y="634753"/>
                    </a:lnTo>
                    <a:lnTo>
                      <a:pt x="1113766" y="634753"/>
                    </a:lnTo>
                    <a:lnTo>
                      <a:pt x="1114357" y="634922"/>
                    </a:lnTo>
                    <a:lnTo>
                      <a:pt x="1114357" y="635597"/>
                    </a:lnTo>
                    <a:lnTo>
                      <a:pt x="1114864" y="636778"/>
                    </a:lnTo>
                    <a:lnTo>
                      <a:pt x="1115370" y="637453"/>
                    </a:lnTo>
                    <a:lnTo>
                      <a:pt x="1115370" y="637959"/>
                    </a:lnTo>
                    <a:lnTo>
                      <a:pt x="1115792" y="638719"/>
                    </a:lnTo>
                    <a:lnTo>
                      <a:pt x="1116130" y="638550"/>
                    </a:lnTo>
                    <a:lnTo>
                      <a:pt x="1116468" y="638803"/>
                    </a:lnTo>
                    <a:lnTo>
                      <a:pt x="1116805" y="640575"/>
                    </a:lnTo>
                    <a:lnTo>
                      <a:pt x="1116636" y="641335"/>
                    </a:lnTo>
                    <a:lnTo>
                      <a:pt x="1116636" y="643022"/>
                    </a:lnTo>
                    <a:lnTo>
                      <a:pt x="1116974" y="644034"/>
                    </a:lnTo>
                    <a:lnTo>
                      <a:pt x="1117227" y="645047"/>
                    </a:lnTo>
                    <a:lnTo>
                      <a:pt x="1118747" y="645722"/>
                    </a:lnTo>
                    <a:lnTo>
                      <a:pt x="1119085" y="645975"/>
                    </a:lnTo>
                    <a:lnTo>
                      <a:pt x="1118747" y="646988"/>
                    </a:lnTo>
                    <a:lnTo>
                      <a:pt x="1119929" y="648338"/>
                    </a:lnTo>
                    <a:lnTo>
                      <a:pt x="1119929" y="648338"/>
                    </a:lnTo>
                    <a:lnTo>
                      <a:pt x="1120097" y="647916"/>
                    </a:lnTo>
                    <a:lnTo>
                      <a:pt x="1120266" y="647578"/>
                    </a:lnTo>
                    <a:lnTo>
                      <a:pt x="1120435" y="647578"/>
                    </a:lnTo>
                    <a:lnTo>
                      <a:pt x="1120857" y="646819"/>
                    </a:lnTo>
                    <a:lnTo>
                      <a:pt x="1121448" y="647156"/>
                    </a:lnTo>
                    <a:lnTo>
                      <a:pt x="1120942" y="648169"/>
                    </a:lnTo>
                    <a:lnTo>
                      <a:pt x="1121448" y="648506"/>
                    </a:lnTo>
                    <a:lnTo>
                      <a:pt x="1121617" y="648759"/>
                    </a:lnTo>
                    <a:lnTo>
                      <a:pt x="1121617" y="649856"/>
                    </a:lnTo>
                    <a:lnTo>
                      <a:pt x="1122546" y="656691"/>
                    </a:lnTo>
                    <a:lnTo>
                      <a:pt x="1123643" y="656353"/>
                    </a:lnTo>
                    <a:lnTo>
                      <a:pt x="1124149" y="657113"/>
                    </a:lnTo>
                    <a:lnTo>
                      <a:pt x="1124149" y="657366"/>
                    </a:lnTo>
                    <a:lnTo>
                      <a:pt x="1123643" y="657788"/>
                    </a:lnTo>
                    <a:lnTo>
                      <a:pt x="1123137" y="657788"/>
                    </a:lnTo>
                    <a:lnTo>
                      <a:pt x="1122799" y="658041"/>
                    </a:lnTo>
                    <a:lnTo>
                      <a:pt x="1122799" y="658463"/>
                    </a:lnTo>
                    <a:lnTo>
                      <a:pt x="1122546" y="658463"/>
                    </a:lnTo>
                    <a:lnTo>
                      <a:pt x="1122292" y="659222"/>
                    </a:lnTo>
                    <a:lnTo>
                      <a:pt x="1123980" y="659222"/>
                    </a:lnTo>
                    <a:lnTo>
                      <a:pt x="1123980" y="661753"/>
                    </a:lnTo>
                    <a:lnTo>
                      <a:pt x="1123137" y="663441"/>
                    </a:lnTo>
                    <a:lnTo>
                      <a:pt x="1123137" y="664200"/>
                    </a:lnTo>
                    <a:lnTo>
                      <a:pt x="1123221" y="664200"/>
                    </a:lnTo>
                    <a:lnTo>
                      <a:pt x="1123474" y="664453"/>
                    </a:lnTo>
                    <a:lnTo>
                      <a:pt x="1123643" y="665128"/>
                    </a:lnTo>
                    <a:lnTo>
                      <a:pt x="1123221" y="666056"/>
                    </a:lnTo>
                    <a:lnTo>
                      <a:pt x="1123221" y="666056"/>
                    </a:lnTo>
                    <a:lnTo>
                      <a:pt x="1123474" y="666394"/>
                    </a:lnTo>
                    <a:lnTo>
                      <a:pt x="1124065" y="666394"/>
                    </a:lnTo>
                    <a:lnTo>
                      <a:pt x="1124571" y="666900"/>
                    </a:lnTo>
                    <a:lnTo>
                      <a:pt x="1125162" y="667322"/>
                    </a:lnTo>
                    <a:lnTo>
                      <a:pt x="1125162" y="668503"/>
                    </a:lnTo>
                    <a:lnTo>
                      <a:pt x="1125584" y="669685"/>
                    </a:lnTo>
                    <a:lnTo>
                      <a:pt x="1125416" y="670106"/>
                    </a:lnTo>
                    <a:lnTo>
                      <a:pt x="1125162" y="670359"/>
                    </a:lnTo>
                    <a:lnTo>
                      <a:pt x="1125162" y="670781"/>
                    </a:lnTo>
                    <a:lnTo>
                      <a:pt x="1125669" y="671119"/>
                    </a:lnTo>
                    <a:lnTo>
                      <a:pt x="1125669" y="671878"/>
                    </a:lnTo>
                    <a:lnTo>
                      <a:pt x="1125247" y="672131"/>
                    </a:lnTo>
                    <a:lnTo>
                      <a:pt x="1125247" y="672385"/>
                    </a:lnTo>
                    <a:lnTo>
                      <a:pt x="1125584" y="672638"/>
                    </a:lnTo>
                    <a:lnTo>
                      <a:pt x="1125584" y="673059"/>
                    </a:lnTo>
                    <a:lnTo>
                      <a:pt x="1125753" y="673650"/>
                    </a:lnTo>
                    <a:lnTo>
                      <a:pt x="1125753" y="674663"/>
                    </a:lnTo>
                    <a:lnTo>
                      <a:pt x="1126091" y="675422"/>
                    </a:lnTo>
                    <a:lnTo>
                      <a:pt x="1126260" y="675928"/>
                    </a:lnTo>
                    <a:lnTo>
                      <a:pt x="1125331" y="676688"/>
                    </a:lnTo>
                    <a:lnTo>
                      <a:pt x="1125331" y="677110"/>
                    </a:lnTo>
                    <a:lnTo>
                      <a:pt x="1125247" y="677110"/>
                    </a:lnTo>
                    <a:lnTo>
                      <a:pt x="1125247" y="677447"/>
                    </a:lnTo>
                    <a:lnTo>
                      <a:pt x="1126598" y="677953"/>
                    </a:lnTo>
                    <a:lnTo>
                      <a:pt x="1127357" y="678544"/>
                    </a:lnTo>
                    <a:lnTo>
                      <a:pt x="1128370" y="677953"/>
                    </a:lnTo>
                    <a:lnTo>
                      <a:pt x="1128539" y="677953"/>
                    </a:lnTo>
                    <a:lnTo>
                      <a:pt x="1126935" y="679219"/>
                    </a:lnTo>
                    <a:lnTo>
                      <a:pt x="1126682" y="680231"/>
                    </a:lnTo>
                    <a:lnTo>
                      <a:pt x="1127864" y="683522"/>
                    </a:lnTo>
                    <a:lnTo>
                      <a:pt x="1127695" y="684366"/>
                    </a:lnTo>
                    <a:lnTo>
                      <a:pt x="1128792" y="687488"/>
                    </a:lnTo>
                    <a:lnTo>
                      <a:pt x="1129552" y="687825"/>
                    </a:lnTo>
                    <a:lnTo>
                      <a:pt x="1129552" y="692044"/>
                    </a:lnTo>
                    <a:lnTo>
                      <a:pt x="1128623" y="696516"/>
                    </a:lnTo>
                    <a:lnTo>
                      <a:pt x="1129045" y="697781"/>
                    </a:lnTo>
                    <a:lnTo>
                      <a:pt x="1129721" y="700313"/>
                    </a:lnTo>
                    <a:lnTo>
                      <a:pt x="1130818" y="702000"/>
                    </a:lnTo>
                    <a:lnTo>
                      <a:pt x="1130818" y="702000"/>
                    </a:lnTo>
                    <a:lnTo>
                      <a:pt x="1130565" y="704194"/>
                    </a:lnTo>
                    <a:lnTo>
                      <a:pt x="1131240" y="705881"/>
                    </a:lnTo>
                    <a:lnTo>
                      <a:pt x="1131915" y="706556"/>
                    </a:lnTo>
                    <a:lnTo>
                      <a:pt x="1132084" y="709003"/>
                    </a:lnTo>
                    <a:lnTo>
                      <a:pt x="1132084" y="709172"/>
                    </a:lnTo>
                    <a:lnTo>
                      <a:pt x="1131071" y="710860"/>
                    </a:lnTo>
                    <a:lnTo>
                      <a:pt x="1131240" y="711366"/>
                    </a:lnTo>
                    <a:lnTo>
                      <a:pt x="1132169" y="711788"/>
                    </a:lnTo>
                    <a:lnTo>
                      <a:pt x="1132675" y="712969"/>
                    </a:lnTo>
                    <a:lnTo>
                      <a:pt x="1132929" y="714150"/>
                    </a:lnTo>
                    <a:lnTo>
                      <a:pt x="1133773" y="715163"/>
                    </a:lnTo>
                    <a:lnTo>
                      <a:pt x="1133773" y="717778"/>
                    </a:lnTo>
                    <a:lnTo>
                      <a:pt x="1133942" y="718369"/>
                    </a:lnTo>
                    <a:lnTo>
                      <a:pt x="1134701" y="718538"/>
                    </a:lnTo>
                    <a:lnTo>
                      <a:pt x="1134110" y="719297"/>
                    </a:lnTo>
                    <a:lnTo>
                      <a:pt x="1134279" y="719803"/>
                    </a:lnTo>
                    <a:lnTo>
                      <a:pt x="1134279" y="720900"/>
                    </a:lnTo>
                    <a:lnTo>
                      <a:pt x="1131831" y="723684"/>
                    </a:lnTo>
                    <a:lnTo>
                      <a:pt x="1131578" y="724866"/>
                    </a:lnTo>
                    <a:lnTo>
                      <a:pt x="1130312" y="731953"/>
                    </a:lnTo>
                    <a:lnTo>
                      <a:pt x="1129468" y="736594"/>
                    </a:lnTo>
                    <a:lnTo>
                      <a:pt x="1126598" y="746635"/>
                    </a:lnTo>
                    <a:lnTo>
                      <a:pt x="1124234" y="753975"/>
                    </a:lnTo>
                    <a:lnTo>
                      <a:pt x="1123980" y="756928"/>
                    </a:lnTo>
                    <a:lnTo>
                      <a:pt x="1124318" y="758110"/>
                    </a:lnTo>
                    <a:lnTo>
                      <a:pt x="1123221" y="759291"/>
                    </a:lnTo>
                    <a:lnTo>
                      <a:pt x="1122039" y="760388"/>
                    </a:lnTo>
                    <a:lnTo>
                      <a:pt x="1122208" y="760725"/>
                    </a:lnTo>
                    <a:lnTo>
                      <a:pt x="1120520" y="762244"/>
                    </a:lnTo>
                    <a:lnTo>
                      <a:pt x="1120097" y="764016"/>
                    </a:lnTo>
                    <a:lnTo>
                      <a:pt x="1118578" y="765028"/>
                    </a:lnTo>
                    <a:lnTo>
                      <a:pt x="1118747" y="765450"/>
                    </a:lnTo>
                    <a:lnTo>
                      <a:pt x="1117059" y="766884"/>
                    </a:lnTo>
                    <a:lnTo>
                      <a:pt x="1115539" y="772959"/>
                    </a:lnTo>
                    <a:lnTo>
                      <a:pt x="1114948" y="775660"/>
                    </a:lnTo>
                    <a:lnTo>
                      <a:pt x="1114695" y="776503"/>
                    </a:lnTo>
                    <a:lnTo>
                      <a:pt x="1113598" y="777263"/>
                    </a:lnTo>
                    <a:lnTo>
                      <a:pt x="1113851" y="777769"/>
                    </a:lnTo>
                    <a:lnTo>
                      <a:pt x="1114611" y="777769"/>
                    </a:lnTo>
                    <a:lnTo>
                      <a:pt x="1114864" y="782663"/>
                    </a:lnTo>
                    <a:lnTo>
                      <a:pt x="1113260" y="788906"/>
                    </a:lnTo>
                    <a:lnTo>
                      <a:pt x="1109799" y="800972"/>
                    </a:lnTo>
                    <a:lnTo>
                      <a:pt x="1109630" y="805275"/>
                    </a:lnTo>
                    <a:lnTo>
                      <a:pt x="1107857" y="807806"/>
                    </a:lnTo>
                    <a:lnTo>
                      <a:pt x="1106085" y="812194"/>
                    </a:lnTo>
                    <a:lnTo>
                      <a:pt x="1106085" y="812194"/>
                    </a:lnTo>
                    <a:lnTo>
                      <a:pt x="1105916" y="814388"/>
                    </a:lnTo>
                    <a:lnTo>
                      <a:pt x="1104396" y="817425"/>
                    </a:lnTo>
                    <a:lnTo>
                      <a:pt x="1102877" y="820041"/>
                    </a:lnTo>
                    <a:lnTo>
                      <a:pt x="1103215" y="821813"/>
                    </a:lnTo>
                    <a:lnTo>
                      <a:pt x="1103215" y="822825"/>
                    </a:lnTo>
                    <a:lnTo>
                      <a:pt x="1102539" y="824175"/>
                    </a:lnTo>
                    <a:lnTo>
                      <a:pt x="1101948" y="826538"/>
                    </a:lnTo>
                    <a:lnTo>
                      <a:pt x="1100682" y="829322"/>
                    </a:lnTo>
                    <a:lnTo>
                      <a:pt x="1099838" y="830250"/>
                    </a:lnTo>
                    <a:lnTo>
                      <a:pt x="1098234" y="829828"/>
                    </a:lnTo>
                    <a:lnTo>
                      <a:pt x="1095955" y="828563"/>
                    </a:lnTo>
                    <a:lnTo>
                      <a:pt x="1089793" y="841472"/>
                    </a:lnTo>
                    <a:lnTo>
                      <a:pt x="1089286" y="842147"/>
                    </a:lnTo>
                    <a:lnTo>
                      <a:pt x="1089286" y="842738"/>
                    </a:lnTo>
                    <a:lnTo>
                      <a:pt x="1089455" y="842991"/>
                    </a:lnTo>
                    <a:lnTo>
                      <a:pt x="1089033" y="843919"/>
                    </a:lnTo>
                    <a:lnTo>
                      <a:pt x="1089033" y="844678"/>
                    </a:lnTo>
                    <a:lnTo>
                      <a:pt x="1086247" y="846788"/>
                    </a:lnTo>
                    <a:lnTo>
                      <a:pt x="1083715" y="848222"/>
                    </a:lnTo>
                    <a:lnTo>
                      <a:pt x="1083546" y="847716"/>
                    </a:lnTo>
                    <a:lnTo>
                      <a:pt x="1083884" y="847378"/>
                    </a:lnTo>
                    <a:lnTo>
                      <a:pt x="1083884" y="846957"/>
                    </a:lnTo>
                    <a:lnTo>
                      <a:pt x="1083546" y="846788"/>
                    </a:lnTo>
                    <a:lnTo>
                      <a:pt x="1084137" y="846028"/>
                    </a:lnTo>
                    <a:lnTo>
                      <a:pt x="1083968" y="845607"/>
                    </a:lnTo>
                    <a:lnTo>
                      <a:pt x="1083293" y="844678"/>
                    </a:lnTo>
                    <a:lnTo>
                      <a:pt x="1082702" y="844256"/>
                    </a:lnTo>
                    <a:lnTo>
                      <a:pt x="1082449" y="844425"/>
                    </a:lnTo>
                    <a:lnTo>
                      <a:pt x="1081858" y="844425"/>
                    </a:lnTo>
                    <a:lnTo>
                      <a:pt x="1080507" y="844256"/>
                    </a:lnTo>
                    <a:lnTo>
                      <a:pt x="1079156" y="844256"/>
                    </a:lnTo>
                    <a:lnTo>
                      <a:pt x="1078734" y="844425"/>
                    </a:lnTo>
                    <a:lnTo>
                      <a:pt x="1078566" y="844425"/>
                    </a:lnTo>
                    <a:lnTo>
                      <a:pt x="1078566" y="844003"/>
                    </a:lnTo>
                    <a:lnTo>
                      <a:pt x="1078819" y="843581"/>
                    </a:lnTo>
                    <a:lnTo>
                      <a:pt x="1079072" y="843328"/>
                    </a:lnTo>
                    <a:lnTo>
                      <a:pt x="1079072" y="842906"/>
                    </a:lnTo>
                    <a:lnTo>
                      <a:pt x="1078819" y="841810"/>
                    </a:lnTo>
                    <a:lnTo>
                      <a:pt x="1078819" y="841556"/>
                    </a:lnTo>
                    <a:lnTo>
                      <a:pt x="1079410" y="840628"/>
                    </a:lnTo>
                    <a:lnTo>
                      <a:pt x="1079410" y="839785"/>
                    </a:lnTo>
                    <a:lnTo>
                      <a:pt x="1079156" y="839278"/>
                    </a:lnTo>
                    <a:lnTo>
                      <a:pt x="1078228" y="837675"/>
                    </a:lnTo>
                    <a:lnTo>
                      <a:pt x="1078228" y="837085"/>
                    </a:lnTo>
                    <a:lnTo>
                      <a:pt x="1078397" y="836831"/>
                    </a:lnTo>
                    <a:lnTo>
                      <a:pt x="1078988" y="836157"/>
                    </a:lnTo>
                    <a:lnTo>
                      <a:pt x="1079156" y="835650"/>
                    </a:lnTo>
                    <a:lnTo>
                      <a:pt x="1079156" y="835144"/>
                    </a:lnTo>
                    <a:lnTo>
                      <a:pt x="1079410" y="834807"/>
                    </a:lnTo>
                    <a:lnTo>
                      <a:pt x="1079410" y="834300"/>
                    </a:lnTo>
                    <a:lnTo>
                      <a:pt x="1079832" y="833710"/>
                    </a:lnTo>
                    <a:lnTo>
                      <a:pt x="1080507" y="832528"/>
                    </a:lnTo>
                    <a:lnTo>
                      <a:pt x="1080676" y="832528"/>
                    </a:lnTo>
                    <a:lnTo>
                      <a:pt x="1080676" y="832106"/>
                    </a:lnTo>
                    <a:lnTo>
                      <a:pt x="1081013" y="831685"/>
                    </a:lnTo>
                    <a:lnTo>
                      <a:pt x="1081351" y="831516"/>
                    </a:lnTo>
                    <a:lnTo>
                      <a:pt x="1082280" y="829491"/>
                    </a:lnTo>
                    <a:lnTo>
                      <a:pt x="1082786" y="828900"/>
                    </a:lnTo>
                    <a:lnTo>
                      <a:pt x="1085065" y="826285"/>
                    </a:lnTo>
                    <a:lnTo>
                      <a:pt x="1085656" y="825019"/>
                    </a:lnTo>
                    <a:lnTo>
                      <a:pt x="1085487" y="824007"/>
                    </a:lnTo>
                    <a:lnTo>
                      <a:pt x="1085234" y="823416"/>
                    </a:lnTo>
                    <a:lnTo>
                      <a:pt x="1081520" y="830250"/>
                    </a:lnTo>
                    <a:lnTo>
                      <a:pt x="1075527" y="842147"/>
                    </a:lnTo>
                    <a:lnTo>
                      <a:pt x="1074682" y="842991"/>
                    </a:lnTo>
                    <a:lnTo>
                      <a:pt x="1073838" y="845522"/>
                    </a:lnTo>
                    <a:lnTo>
                      <a:pt x="1072150" y="848053"/>
                    </a:lnTo>
                    <a:lnTo>
                      <a:pt x="1070377" y="851006"/>
                    </a:lnTo>
                    <a:lnTo>
                      <a:pt x="1070377" y="851175"/>
                    </a:lnTo>
                    <a:lnTo>
                      <a:pt x="1070715" y="852272"/>
                    </a:lnTo>
                    <a:lnTo>
                      <a:pt x="1072994" y="853791"/>
                    </a:lnTo>
                    <a:lnTo>
                      <a:pt x="1075358" y="855056"/>
                    </a:lnTo>
                    <a:lnTo>
                      <a:pt x="1076708" y="856069"/>
                    </a:lnTo>
                    <a:lnTo>
                      <a:pt x="1078481" y="858010"/>
                    </a:lnTo>
                    <a:lnTo>
                      <a:pt x="1079663" y="858516"/>
                    </a:lnTo>
                    <a:lnTo>
                      <a:pt x="1080591" y="859191"/>
                    </a:lnTo>
                    <a:lnTo>
                      <a:pt x="1081013" y="861300"/>
                    </a:lnTo>
                    <a:lnTo>
                      <a:pt x="1081013" y="862313"/>
                    </a:lnTo>
                    <a:lnTo>
                      <a:pt x="1080676" y="863916"/>
                    </a:lnTo>
                    <a:lnTo>
                      <a:pt x="1080170" y="863916"/>
                    </a:lnTo>
                    <a:lnTo>
                      <a:pt x="1080001" y="863747"/>
                    </a:lnTo>
                    <a:lnTo>
                      <a:pt x="1080170" y="863241"/>
                    </a:lnTo>
                    <a:lnTo>
                      <a:pt x="1080338" y="862313"/>
                    </a:lnTo>
                    <a:lnTo>
                      <a:pt x="1080338" y="861806"/>
                    </a:lnTo>
                    <a:lnTo>
                      <a:pt x="1080001" y="861806"/>
                    </a:lnTo>
                    <a:lnTo>
                      <a:pt x="1080001" y="861975"/>
                    </a:lnTo>
                    <a:lnTo>
                      <a:pt x="1080170" y="862144"/>
                    </a:lnTo>
                    <a:lnTo>
                      <a:pt x="1080170" y="862313"/>
                    </a:lnTo>
                    <a:lnTo>
                      <a:pt x="1079663" y="863663"/>
                    </a:lnTo>
                    <a:lnTo>
                      <a:pt x="1079663" y="864506"/>
                    </a:lnTo>
                    <a:lnTo>
                      <a:pt x="1080338" y="864760"/>
                    </a:lnTo>
                    <a:lnTo>
                      <a:pt x="1080001" y="866194"/>
                    </a:lnTo>
                    <a:lnTo>
                      <a:pt x="1079072" y="867797"/>
                    </a:lnTo>
                    <a:lnTo>
                      <a:pt x="1078481" y="871003"/>
                    </a:lnTo>
                    <a:lnTo>
                      <a:pt x="1077806" y="873197"/>
                    </a:lnTo>
                    <a:lnTo>
                      <a:pt x="1076624" y="874716"/>
                    </a:lnTo>
                    <a:lnTo>
                      <a:pt x="1076033" y="875138"/>
                    </a:lnTo>
                    <a:lnTo>
                      <a:pt x="1071137" y="881635"/>
                    </a:lnTo>
                    <a:lnTo>
                      <a:pt x="1070799" y="882225"/>
                    </a:lnTo>
                    <a:lnTo>
                      <a:pt x="1068267" y="886782"/>
                    </a:lnTo>
                    <a:lnTo>
                      <a:pt x="1064468" y="891422"/>
                    </a:lnTo>
                    <a:lnTo>
                      <a:pt x="1064300" y="892857"/>
                    </a:lnTo>
                    <a:lnTo>
                      <a:pt x="1062780" y="894375"/>
                    </a:lnTo>
                    <a:lnTo>
                      <a:pt x="1061767" y="895472"/>
                    </a:lnTo>
                    <a:lnTo>
                      <a:pt x="1058137" y="899185"/>
                    </a:lnTo>
                    <a:lnTo>
                      <a:pt x="1057377" y="900534"/>
                    </a:lnTo>
                    <a:lnTo>
                      <a:pt x="1056618" y="901041"/>
                    </a:lnTo>
                    <a:lnTo>
                      <a:pt x="1054423" y="903319"/>
                    </a:lnTo>
                    <a:lnTo>
                      <a:pt x="1052988" y="905091"/>
                    </a:lnTo>
                    <a:lnTo>
                      <a:pt x="1050624" y="907116"/>
                    </a:lnTo>
                    <a:lnTo>
                      <a:pt x="1049780" y="907285"/>
                    </a:lnTo>
                    <a:lnTo>
                      <a:pt x="1048683" y="908044"/>
                    </a:lnTo>
                    <a:lnTo>
                      <a:pt x="1048261" y="908635"/>
                    </a:lnTo>
                    <a:lnTo>
                      <a:pt x="1046826" y="909900"/>
                    </a:lnTo>
                    <a:lnTo>
                      <a:pt x="1046235" y="910069"/>
                    </a:lnTo>
                    <a:lnTo>
                      <a:pt x="1045390" y="910744"/>
                    </a:lnTo>
                    <a:lnTo>
                      <a:pt x="1043618" y="912684"/>
                    </a:lnTo>
                    <a:lnTo>
                      <a:pt x="1043365" y="913191"/>
                    </a:lnTo>
                    <a:lnTo>
                      <a:pt x="1042689" y="913950"/>
                    </a:lnTo>
                    <a:lnTo>
                      <a:pt x="1042267" y="914119"/>
                    </a:lnTo>
                    <a:lnTo>
                      <a:pt x="1041676" y="914625"/>
                    </a:lnTo>
                    <a:lnTo>
                      <a:pt x="1041507" y="915047"/>
                    </a:lnTo>
                    <a:lnTo>
                      <a:pt x="1041170" y="915722"/>
                    </a:lnTo>
                    <a:lnTo>
                      <a:pt x="1040326" y="916313"/>
                    </a:lnTo>
                    <a:lnTo>
                      <a:pt x="1039228" y="917325"/>
                    </a:lnTo>
                    <a:lnTo>
                      <a:pt x="1038553" y="917578"/>
                    </a:lnTo>
                    <a:lnTo>
                      <a:pt x="1038384" y="917747"/>
                    </a:lnTo>
                    <a:lnTo>
                      <a:pt x="1037709" y="918928"/>
                    </a:lnTo>
                    <a:lnTo>
                      <a:pt x="1036949" y="919097"/>
                    </a:lnTo>
                    <a:lnTo>
                      <a:pt x="1036443" y="919856"/>
                    </a:lnTo>
                    <a:lnTo>
                      <a:pt x="1036189" y="920785"/>
                    </a:lnTo>
                    <a:lnTo>
                      <a:pt x="1035598" y="921460"/>
                    </a:lnTo>
                    <a:lnTo>
                      <a:pt x="1035008" y="922303"/>
                    </a:lnTo>
                    <a:lnTo>
                      <a:pt x="1032981" y="923822"/>
                    </a:lnTo>
                    <a:lnTo>
                      <a:pt x="1030280" y="925341"/>
                    </a:lnTo>
                    <a:lnTo>
                      <a:pt x="1029774" y="925763"/>
                    </a:lnTo>
                    <a:lnTo>
                      <a:pt x="1029352" y="926353"/>
                    </a:lnTo>
                    <a:lnTo>
                      <a:pt x="1028170" y="926607"/>
                    </a:lnTo>
                    <a:lnTo>
                      <a:pt x="1027410" y="927113"/>
                    </a:lnTo>
                    <a:lnTo>
                      <a:pt x="1026735" y="927788"/>
                    </a:lnTo>
                    <a:lnTo>
                      <a:pt x="1025469" y="928716"/>
                    </a:lnTo>
                    <a:lnTo>
                      <a:pt x="1025637" y="929138"/>
                    </a:lnTo>
                    <a:lnTo>
                      <a:pt x="1020151" y="933610"/>
                    </a:lnTo>
                    <a:lnTo>
                      <a:pt x="1019813" y="933610"/>
                    </a:lnTo>
                    <a:lnTo>
                      <a:pt x="1019475" y="933863"/>
                    </a:lnTo>
                    <a:lnTo>
                      <a:pt x="1019475" y="934284"/>
                    </a:lnTo>
                    <a:lnTo>
                      <a:pt x="1016352" y="936647"/>
                    </a:lnTo>
                    <a:lnTo>
                      <a:pt x="1015761" y="937069"/>
                    </a:lnTo>
                    <a:lnTo>
                      <a:pt x="1015423" y="937828"/>
                    </a:lnTo>
                    <a:lnTo>
                      <a:pt x="1013735" y="939094"/>
                    </a:lnTo>
                    <a:lnTo>
                      <a:pt x="1013397" y="939769"/>
                    </a:lnTo>
                    <a:lnTo>
                      <a:pt x="1011794" y="941035"/>
                    </a:lnTo>
                    <a:lnTo>
                      <a:pt x="1011794" y="941456"/>
                    </a:lnTo>
                    <a:lnTo>
                      <a:pt x="1012300" y="942132"/>
                    </a:lnTo>
                    <a:lnTo>
                      <a:pt x="1012047" y="942300"/>
                    </a:lnTo>
                    <a:lnTo>
                      <a:pt x="1011371" y="941541"/>
                    </a:lnTo>
                    <a:lnTo>
                      <a:pt x="1009936" y="942891"/>
                    </a:lnTo>
                    <a:lnTo>
                      <a:pt x="1009767" y="942722"/>
                    </a:lnTo>
                    <a:lnTo>
                      <a:pt x="1009599" y="942722"/>
                    </a:lnTo>
                    <a:lnTo>
                      <a:pt x="1009345" y="942975"/>
                    </a:lnTo>
                    <a:lnTo>
                      <a:pt x="1009514" y="943313"/>
                    </a:lnTo>
                    <a:lnTo>
                      <a:pt x="1009514" y="943566"/>
                    </a:lnTo>
                    <a:lnTo>
                      <a:pt x="1009261" y="943566"/>
                    </a:lnTo>
                    <a:lnTo>
                      <a:pt x="1009008" y="943397"/>
                    </a:lnTo>
                    <a:lnTo>
                      <a:pt x="1008755" y="943650"/>
                    </a:lnTo>
                    <a:lnTo>
                      <a:pt x="1009008" y="944156"/>
                    </a:lnTo>
                    <a:lnTo>
                      <a:pt x="1008839" y="944156"/>
                    </a:lnTo>
                    <a:lnTo>
                      <a:pt x="1008586" y="943819"/>
                    </a:lnTo>
                    <a:lnTo>
                      <a:pt x="1007657" y="944578"/>
                    </a:lnTo>
                    <a:lnTo>
                      <a:pt x="1007151" y="944747"/>
                    </a:lnTo>
                    <a:lnTo>
                      <a:pt x="1005378" y="946013"/>
                    </a:lnTo>
                    <a:lnTo>
                      <a:pt x="1000229" y="950316"/>
                    </a:lnTo>
                    <a:lnTo>
                      <a:pt x="999300" y="951075"/>
                    </a:lnTo>
                    <a:lnTo>
                      <a:pt x="996683" y="952678"/>
                    </a:lnTo>
                    <a:lnTo>
                      <a:pt x="994573" y="953438"/>
                    </a:lnTo>
                    <a:lnTo>
                      <a:pt x="994151" y="953944"/>
                    </a:lnTo>
                    <a:lnTo>
                      <a:pt x="993813" y="954703"/>
                    </a:lnTo>
                    <a:lnTo>
                      <a:pt x="993476" y="954703"/>
                    </a:lnTo>
                    <a:lnTo>
                      <a:pt x="992800" y="955463"/>
                    </a:lnTo>
                    <a:lnTo>
                      <a:pt x="992463" y="955969"/>
                    </a:lnTo>
                    <a:lnTo>
                      <a:pt x="992294" y="956391"/>
                    </a:lnTo>
                    <a:lnTo>
                      <a:pt x="992294" y="957066"/>
                    </a:lnTo>
                    <a:lnTo>
                      <a:pt x="989508" y="960019"/>
                    </a:lnTo>
                    <a:lnTo>
                      <a:pt x="988157" y="961369"/>
                    </a:lnTo>
                    <a:lnTo>
                      <a:pt x="985625" y="961706"/>
                    </a:lnTo>
                    <a:lnTo>
                      <a:pt x="980982" y="964575"/>
                    </a:lnTo>
                    <a:lnTo>
                      <a:pt x="980645" y="965841"/>
                    </a:lnTo>
                    <a:lnTo>
                      <a:pt x="978956" y="966432"/>
                    </a:lnTo>
                    <a:lnTo>
                      <a:pt x="977943" y="968288"/>
                    </a:lnTo>
                    <a:lnTo>
                      <a:pt x="970261" y="975375"/>
                    </a:lnTo>
                    <a:lnTo>
                      <a:pt x="966969" y="975375"/>
                    </a:lnTo>
                    <a:lnTo>
                      <a:pt x="964606" y="976978"/>
                    </a:lnTo>
                    <a:lnTo>
                      <a:pt x="964353" y="977147"/>
                    </a:lnTo>
                    <a:lnTo>
                      <a:pt x="959119" y="979763"/>
                    </a:lnTo>
                    <a:lnTo>
                      <a:pt x="960385" y="981535"/>
                    </a:lnTo>
                    <a:lnTo>
                      <a:pt x="959710" y="982041"/>
                    </a:lnTo>
                    <a:lnTo>
                      <a:pt x="958190" y="981366"/>
                    </a:lnTo>
                    <a:lnTo>
                      <a:pt x="956586" y="982294"/>
                    </a:lnTo>
                    <a:lnTo>
                      <a:pt x="955320" y="983053"/>
                    </a:lnTo>
                    <a:lnTo>
                      <a:pt x="954814" y="984235"/>
                    </a:lnTo>
                    <a:lnTo>
                      <a:pt x="955320" y="985416"/>
                    </a:lnTo>
                    <a:lnTo>
                      <a:pt x="954307" y="986260"/>
                    </a:lnTo>
                    <a:lnTo>
                      <a:pt x="950593" y="989550"/>
                    </a:lnTo>
                    <a:lnTo>
                      <a:pt x="949918" y="990056"/>
                    </a:lnTo>
                    <a:lnTo>
                      <a:pt x="949496" y="989550"/>
                    </a:lnTo>
                    <a:lnTo>
                      <a:pt x="948145" y="989888"/>
                    </a:lnTo>
                    <a:lnTo>
                      <a:pt x="947976" y="990141"/>
                    </a:lnTo>
                    <a:lnTo>
                      <a:pt x="947132" y="991322"/>
                    </a:lnTo>
                    <a:lnTo>
                      <a:pt x="945950" y="991575"/>
                    </a:lnTo>
                    <a:lnTo>
                      <a:pt x="944937" y="993178"/>
                    </a:lnTo>
                    <a:lnTo>
                      <a:pt x="939788" y="996553"/>
                    </a:lnTo>
                    <a:lnTo>
                      <a:pt x="938184" y="997060"/>
                    </a:lnTo>
                    <a:lnTo>
                      <a:pt x="936411" y="996722"/>
                    </a:lnTo>
                    <a:lnTo>
                      <a:pt x="934470" y="996891"/>
                    </a:lnTo>
                    <a:lnTo>
                      <a:pt x="929658" y="999085"/>
                    </a:lnTo>
                    <a:lnTo>
                      <a:pt x="929236" y="998832"/>
                    </a:lnTo>
                    <a:lnTo>
                      <a:pt x="928476" y="998832"/>
                    </a:lnTo>
                    <a:lnTo>
                      <a:pt x="928645" y="999253"/>
                    </a:lnTo>
                    <a:lnTo>
                      <a:pt x="928814" y="1000013"/>
                    </a:lnTo>
                    <a:lnTo>
                      <a:pt x="928645" y="1000519"/>
                    </a:lnTo>
                    <a:lnTo>
                      <a:pt x="928223" y="1000519"/>
                    </a:lnTo>
                    <a:lnTo>
                      <a:pt x="927716" y="999928"/>
                    </a:lnTo>
                    <a:lnTo>
                      <a:pt x="927210" y="999591"/>
                    </a:lnTo>
                    <a:lnTo>
                      <a:pt x="927210" y="1000435"/>
                    </a:lnTo>
                    <a:lnTo>
                      <a:pt x="927885" y="1000941"/>
                    </a:lnTo>
                    <a:lnTo>
                      <a:pt x="928054" y="1001784"/>
                    </a:lnTo>
                    <a:lnTo>
                      <a:pt x="927632" y="1003050"/>
                    </a:lnTo>
                    <a:lnTo>
                      <a:pt x="926619" y="1003810"/>
                    </a:lnTo>
                    <a:lnTo>
                      <a:pt x="925606" y="1004063"/>
                    </a:lnTo>
                    <a:lnTo>
                      <a:pt x="925269" y="1003641"/>
                    </a:lnTo>
                    <a:lnTo>
                      <a:pt x="924340" y="1002628"/>
                    </a:lnTo>
                    <a:lnTo>
                      <a:pt x="923833" y="1002628"/>
                    </a:lnTo>
                    <a:lnTo>
                      <a:pt x="924087" y="1002966"/>
                    </a:lnTo>
                    <a:lnTo>
                      <a:pt x="924762" y="1003810"/>
                    </a:lnTo>
                    <a:lnTo>
                      <a:pt x="924593" y="1004063"/>
                    </a:lnTo>
                    <a:lnTo>
                      <a:pt x="924087" y="1004231"/>
                    </a:lnTo>
                    <a:lnTo>
                      <a:pt x="923074" y="1003219"/>
                    </a:lnTo>
                    <a:lnTo>
                      <a:pt x="922989" y="1003219"/>
                    </a:lnTo>
                    <a:lnTo>
                      <a:pt x="922989" y="1003472"/>
                    </a:lnTo>
                    <a:lnTo>
                      <a:pt x="923242" y="1003894"/>
                    </a:lnTo>
                    <a:lnTo>
                      <a:pt x="923074" y="1004653"/>
                    </a:lnTo>
                    <a:lnTo>
                      <a:pt x="923074" y="1005413"/>
                    </a:lnTo>
                    <a:lnTo>
                      <a:pt x="922399" y="1006172"/>
                    </a:lnTo>
                    <a:lnTo>
                      <a:pt x="921892" y="1006510"/>
                    </a:lnTo>
                    <a:lnTo>
                      <a:pt x="921385" y="1006510"/>
                    </a:lnTo>
                    <a:lnTo>
                      <a:pt x="920541" y="1005750"/>
                    </a:lnTo>
                    <a:lnTo>
                      <a:pt x="920541" y="1005750"/>
                    </a:lnTo>
                    <a:lnTo>
                      <a:pt x="920541" y="1006088"/>
                    </a:lnTo>
                    <a:lnTo>
                      <a:pt x="921132" y="1006932"/>
                    </a:lnTo>
                    <a:lnTo>
                      <a:pt x="920879" y="1007860"/>
                    </a:lnTo>
                    <a:lnTo>
                      <a:pt x="920541" y="1008366"/>
                    </a:lnTo>
                    <a:lnTo>
                      <a:pt x="919950" y="1008366"/>
                    </a:lnTo>
                    <a:lnTo>
                      <a:pt x="919359" y="1009463"/>
                    </a:lnTo>
                    <a:lnTo>
                      <a:pt x="918347" y="1010306"/>
                    </a:lnTo>
                    <a:lnTo>
                      <a:pt x="917334" y="1010560"/>
                    </a:lnTo>
                    <a:lnTo>
                      <a:pt x="915308" y="1010982"/>
                    </a:lnTo>
                    <a:lnTo>
                      <a:pt x="914295" y="1010982"/>
                    </a:lnTo>
                    <a:lnTo>
                      <a:pt x="912606" y="1011235"/>
                    </a:lnTo>
                    <a:lnTo>
                      <a:pt x="912353" y="1010982"/>
                    </a:lnTo>
                    <a:lnTo>
                      <a:pt x="911847" y="1009547"/>
                    </a:lnTo>
                    <a:lnTo>
                      <a:pt x="911847" y="1009294"/>
                    </a:lnTo>
                    <a:lnTo>
                      <a:pt x="911171" y="1009547"/>
                    </a:lnTo>
                    <a:lnTo>
                      <a:pt x="911171" y="1009716"/>
                    </a:lnTo>
                    <a:lnTo>
                      <a:pt x="911678" y="1011150"/>
                    </a:lnTo>
                    <a:lnTo>
                      <a:pt x="908554" y="1014019"/>
                    </a:lnTo>
                    <a:lnTo>
                      <a:pt x="907879" y="1014525"/>
                    </a:lnTo>
                    <a:lnTo>
                      <a:pt x="904756" y="1015453"/>
                    </a:lnTo>
                    <a:lnTo>
                      <a:pt x="902814" y="1014610"/>
                    </a:lnTo>
                    <a:lnTo>
                      <a:pt x="901126" y="1015791"/>
                    </a:lnTo>
                    <a:lnTo>
                      <a:pt x="895724" y="1016466"/>
                    </a:lnTo>
                    <a:lnTo>
                      <a:pt x="895217" y="1015538"/>
                    </a:lnTo>
                    <a:lnTo>
                      <a:pt x="894795" y="1015538"/>
                    </a:lnTo>
                    <a:lnTo>
                      <a:pt x="894542" y="1016213"/>
                    </a:lnTo>
                    <a:lnTo>
                      <a:pt x="893107" y="1016381"/>
                    </a:lnTo>
                    <a:lnTo>
                      <a:pt x="892093" y="1015369"/>
                    </a:lnTo>
                    <a:lnTo>
                      <a:pt x="891334" y="1015538"/>
                    </a:lnTo>
                    <a:lnTo>
                      <a:pt x="890321" y="1015707"/>
                    </a:lnTo>
                    <a:lnTo>
                      <a:pt x="889899" y="1016128"/>
                    </a:lnTo>
                    <a:lnTo>
                      <a:pt x="889730" y="1016297"/>
                    </a:lnTo>
                    <a:lnTo>
                      <a:pt x="889223" y="1017647"/>
                    </a:lnTo>
                    <a:lnTo>
                      <a:pt x="889561" y="1018744"/>
                    </a:lnTo>
                    <a:lnTo>
                      <a:pt x="884749" y="1023722"/>
                    </a:lnTo>
                    <a:lnTo>
                      <a:pt x="883483" y="1024903"/>
                    </a:lnTo>
                    <a:lnTo>
                      <a:pt x="880613" y="1026760"/>
                    </a:lnTo>
                    <a:lnTo>
                      <a:pt x="879347" y="1027097"/>
                    </a:lnTo>
                    <a:lnTo>
                      <a:pt x="875802" y="1029628"/>
                    </a:lnTo>
                    <a:lnTo>
                      <a:pt x="874789" y="1031063"/>
                    </a:lnTo>
                    <a:lnTo>
                      <a:pt x="872931" y="1033678"/>
                    </a:lnTo>
                    <a:lnTo>
                      <a:pt x="869386" y="1036463"/>
                    </a:lnTo>
                    <a:lnTo>
                      <a:pt x="866347" y="1037981"/>
                    </a:lnTo>
                    <a:lnTo>
                      <a:pt x="864152" y="1041019"/>
                    </a:lnTo>
                    <a:lnTo>
                      <a:pt x="862717" y="1041525"/>
                    </a:lnTo>
                    <a:lnTo>
                      <a:pt x="861789" y="1042285"/>
                    </a:lnTo>
                    <a:lnTo>
                      <a:pt x="858159" y="1045491"/>
                    </a:lnTo>
                    <a:lnTo>
                      <a:pt x="857399" y="1044732"/>
                    </a:lnTo>
                    <a:lnTo>
                      <a:pt x="852588" y="1039669"/>
                    </a:lnTo>
                    <a:lnTo>
                      <a:pt x="846003" y="1039416"/>
                    </a:lnTo>
                    <a:lnTo>
                      <a:pt x="842711" y="1042622"/>
                    </a:lnTo>
                    <a:lnTo>
                      <a:pt x="842120" y="1042032"/>
                    </a:lnTo>
                    <a:lnTo>
                      <a:pt x="831906" y="1043803"/>
                    </a:lnTo>
                    <a:lnTo>
                      <a:pt x="831146" y="1042960"/>
                    </a:lnTo>
                    <a:lnTo>
                      <a:pt x="828783" y="1042960"/>
                    </a:lnTo>
                    <a:lnTo>
                      <a:pt x="828107" y="1043888"/>
                    </a:lnTo>
                    <a:lnTo>
                      <a:pt x="827094" y="1044816"/>
                    </a:lnTo>
                    <a:lnTo>
                      <a:pt x="826503" y="1045322"/>
                    </a:lnTo>
                    <a:lnTo>
                      <a:pt x="825575" y="1046081"/>
                    </a:lnTo>
                    <a:lnTo>
                      <a:pt x="825575" y="1052410"/>
                    </a:lnTo>
                    <a:lnTo>
                      <a:pt x="824731" y="1053169"/>
                    </a:lnTo>
                    <a:lnTo>
                      <a:pt x="825491" y="1053169"/>
                    </a:lnTo>
                    <a:lnTo>
                      <a:pt x="825491" y="1054013"/>
                    </a:lnTo>
                    <a:lnTo>
                      <a:pt x="824562" y="1054013"/>
                    </a:lnTo>
                    <a:lnTo>
                      <a:pt x="824562" y="1053338"/>
                    </a:lnTo>
                    <a:lnTo>
                      <a:pt x="821354" y="1056544"/>
                    </a:lnTo>
                    <a:lnTo>
                      <a:pt x="820932" y="1056797"/>
                    </a:lnTo>
                    <a:lnTo>
                      <a:pt x="820257" y="1056966"/>
                    </a:lnTo>
                    <a:lnTo>
                      <a:pt x="819413" y="1056966"/>
                    </a:lnTo>
                    <a:lnTo>
                      <a:pt x="818062" y="1056291"/>
                    </a:lnTo>
                    <a:lnTo>
                      <a:pt x="815614" y="1054435"/>
                    </a:lnTo>
                    <a:lnTo>
                      <a:pt x="814854" y="1053591"/>
                    </a:lnTo>
                    <a:lnTo>
                      <a:pt x="814432" y="1054013"/>
                    </a:lnTo>
                    <a:lnTo>
                      <a:pt x="813504" y="1053422"/>
                    </a:lnTo>
                    <a:lnTo>
                      <a:pt x="813504" y="1053591"/>
                    </a:lnTo>
                    <a:lnTo>
                      <a:pt x="813250" y="1053591"/>
                    </a:lnTo>
                    <a:lnTo>
                      <a:pt x="813250" y="1054097"/>
                    </a:lnTo>
                    <a:lnTo>
                      <a:pt x="813757" y="1054519"/>
                    </a:lnTo>
                    <a:lnTo>
                      <a:pt x="813504" y="1054772"/>
                    </a:lnTo>
                    <a:lnTo>
                      <a:pt x="813335" y="1054941"/>
                    </a:lnTo>
                    <a:lnTo>
                      <a:pt x="812744" y="1055447"/>
                    </a:lnTo>
                    <a:lnTo>
                      <a:pt x="811731" y="1056460"/>
                    </a:lnTo>
                    <a:lnTo>
                      <a:pt x="808439" y="1058147"/>
                    </a:lnTo>
                    <a:lnTo>
                      <a:pt x="807848" y="1058653"/>
                    </a:lnTo>
                    <a:lnTo>
                      <a:pt x="807679" y="1059160"/>
                    </a:lnTo>
                    <a:lnTo>
                      <a:pt x="807679" y="1059835"/>
                    </a:lnTo>
                    <a:lnTo>
                      <a:pt x="807932" y="1060594"/>
                    </a:lnTo>
                    <a:lnTo>
                      <a:pt x="808523" y="1061269"/>
                    </a:lnTo>
                    <a:lnTo>
                      <a:pt x="808608" y="1061269"/>
                    </a:lnTo>
                    <a:lnTo>
                      <a:pt x="808776" y="1061438"/>
                    </a:lnTo>
                    <a:lnTo>
                      <a:pt x="809114" y="1061691"/>
                    </a:lnTo>
                    <a:lnTo>
                      <a:pt x="809114" y="1061860"/>
                    </a:lnTo>
                    <a:lnTo>
                      <a:pt x="809367" y="1062028"/>
                    </a:lnTo>
                    <a:lnTo>
                      <a:pt x="809958" y="1062450"/>
                    </a:lnTo>
                    <a:lnTo>
                      <a:pt x="810718" y="1062619"/>
                    </a:lnTo>
                    <a:lnTo>
                      <a:pt x="810211" y="1063378"/>
                    </a:lnTo>
                    <a:lnTo>
                      <a:pt x="810043" y="1063632"/>
                    </a:lnTo>
                    <a:lnTo>
                      <a:pt x="807763" y="1061944"/>
                    </a:lnTo>
                    <a:lnTo>
                      <a:pt x="806075" y="1059497"/>
                    </a:lnTo>
                    <a:lnTo>
                      <a:pt x="805906" y="1059497"/>
                    </a:lnTo>
                    <a:lnTo>
                      <a:pt x="805906" y="1059750"/>
                    </a:lnTo>
                    <a:lnTo>
                      <a:pt x="807595" y="1062197"/>
                    </a:lnTo>
                    <a:lnTo>
                      <a:pt x="808439" y="1064897"/>
                    </a:lnTo>
                    <a:lnTo>
                      <a:pt x="808861" y="1067007"/>
                    </a:lnTo>
                    <a:lnTo>
                      <a:pt x="809199" y="1068863"/>
                    </a:lnTo>
                    <a:lnTo>
                      <a:pt x="809199" y="1069285"/>
                    </a:lnTo>
                    <a:lnTo>
                      <a:pt x="808861" y="1069707"/>
                    </a:lnTo>
                    <a:lnTo>
                      <a:pt x="807088" y="1070972"/>
                    </a:lnTo>
                    <a:lnTo>
                      <a:pt x="807088" y="1071985"/>
                    </a:lnTo>
                    <a:lnTo>
                      <a:pt x="810296" y="1072491"/>
                    </a:lnTo>
                    <a:lnTo>
                      <a:pt x="811900" y="1072660"/>
                    </a:lnTo>
                    <a:lnTo>
                      <a:pt x="812237" y="1072491"/>
                    </a:lnTo>
                    <a:lnTo>
                      <a:pt x="812406" y="1072660"/>
                    </a:lnTo>
                    <a:lnTo>
                      <a:pt x="812069" y="1072828"/>
                    </a:lnTo>
                    <a:lnTo>
                      <a:pt x="812069" y="1072997"/>
                    </a:lnTo>
                    <a:lnTo>
                      <a:pt x="808354" y="1074853"/>
                    </a:lnTo>
                    <a:lnTo>
                      <a:pt x="808017" y="1075613"/>
                    </a:lnTo>
                    <a:lnTo>
                      <a:pt x="808017" y="1076372"/>
                    </a:lnTo>
                    <a:lnTo>
                      <a:pt x="806750" y="1078229"/>
                    </a:lnTo>
                    <a:lnTo>
                      <a:pt x="806159" y="1077722"/>
                    </a:lnTo>
                    <a:lnTo>
                      <a:pt x="805315" y="1078903"/>
                    </a:lnTo>
                    <a:lnTo>
                      <a:pt x="805315" y="1082785"/>
                    </a:lnTo>
                    <a:lnTo>
                      <a:pt x="804978" y="1082785"/>
                    </a:lnTo>
                    <a:lnTo>
                      <a:pt x="804809" y="1083122"/>
                    </a:lnTo>
                    <a:lnTo>
                      <a:pt x="804809" y="1083544"/>
                    </a:lnTo>
                    <a:lnTo>
                      <a:pt x="804978" y="1083966"/>
                    </a:lnTo>
                    <a:lnTo>
                      <a:pt x="804809" y="1084304"/>
                    </a:lnTo>
                    <a:lnTo>
                      <a:pt x="804471" y="1084304"/>
                    </a:lnTo>
                    <a:lnTo>
                      <a:pt x="804218" y="1084472"/>
                    </a:lnTo>
                    <a:lnTo>
                      <a:pt x="804049" y="1084641"/>
                    </a:lnTo>
                    <a:lnTo>
                      <a:pt x="804049" y="1084978"/>
                    </a:lnTo>
                    <a:lnTo>
                      <a:pt x="803796" y="1085485"/>
                    </a:lnTo>
                    <a:lnTo>
                      <a:pt x="803289" y="1085738"/>
                    </a:lnTo>
                    <a:lnTo>
                      <a:pt x="802783" y="1085485"/>
                    </a:lnTo>
                    <a:lnTo>
                      <a:pt x="802108" y="1086497"/>
                    </a:lnTo>
                    <a:lnTo>
                      <a:pt x="801770" y="1086835"/>
                    </a:lnTo>
                    <a:lnTo>
                      <a:pt x="801770" y="1087172"/>
                    </a:lnTo>
                    <a:lnTo>
                      <a:pt x="801601" y="1087425"/>
                    </a:lnTo>
                    <a:lnTo>
                      <a:pt x="802023" y="1087847"/>
                    </a:lnTo>
                    <a:lnTo>
                      <a:pt x="801686" y="1088353"/>
                    </a:lnTo>
                    <a:lnTo>
                      <a:pt x="801517" y="1088100"/>
                    </a:lnTo>
                    <a:lnTo>
                      <a:pt x="801264" y="1088100"/>
                    </a:lnTo>
                    <a:lnTo>
                      <a:pt x="801095" y="1088353"/>
                    </a:lnTo>
                    <a:lnTo>
                      <a:pt x="800757" y="1088353"/>
                    </a:lnTo>
                    <a:lnTo>
                      <a:pt x="800504" y="1088691"/>
                    </a:lnTo>
                    <a:lnTo>
                      <a:pt x="800335" y="1089113"/>
                    </a:lnTo>
                    <a:lnTo>
                      <a:pt x="800335" y="1089366"/>
                    </a:lnTo>
                    <a:lnTo>
                      <a:pt x="799491" y="1089872"/>
                    </a:lnTo>
                    <a:lnTo>
                      <a:pt x="799153" y="1090210"/>
                    </a:lnTo>
                    <a:lnTo>
                      <a:pt x="798815" y="1090716"/>
                    </a:lnTo>
                    <a:lnTo>
                      <a:pt x="798647" y="1091475"/>
                    </a:lnTo>
                    <a:lnTo>
                      <a:pt x="798900" y="1091981"/>
                    </a:lnTo>
                    <a:lnTo>
                      <a:pt x="798731" y="1092319"/>
                    </a:lnTo>
                    <a:lnTo>
                      <a:pt x="797803" y="1092319"/>
                    </a:lnTo>
                    <a:lnTo>
                      <a:pt x="797212" y="1093163"/>
                    </a:lnTo>
                    <a:lnTo>
                      <a:pt x="797043" y="1093585"/>
                    </a:lnTo>
                    <a:lnTo>
                      <a:pt x="797212" y="1093585"/>
                    </a:lnTo>
                    <a:lnTo>
                      <a:pt x="797212" y="1093838"/>
                    </a:lnTo>
                    <a:lnTo>
                      <a:pt x="796874" y="1094007"/>
                    </a:lnTo>
                    <a:lnTo>
                      <a:pt x="796452" y="1093754"/>
                    </a:lnTo>
                    <a:lnTo>
                      <a:pt x="796199" y="1093922"/>
                    </a:lnTo>
                    <a:lnTo>
                      <a:pt x="796199" y="1094513"/>
                    </a:lnTo>
                    <a:lnTo>
                      <a:pt x="795861" y="1094513"/>
                    </a:lnTo>
                    <a:lnTo>
                      <a:pt x="795523" y="1094766"/>
                    </a:lnTo>
                    <a:lnTo>
                      <a:pt x="795354" y="1095188"/>
                    </a:lnTo>
                    <a:lnTo>
                      <a:pt x="795354" y="1095357"/>
                    </a:lnTo>
                    <a:lnTo>
                      <a:pt x="794932" y="1095525"/>
                    </a:lnTo>
                    <a:lnTo>
                      <a:pt x="794595" y="1095863"/>
                    </a:lnTo>
                    <a:lnTo>
                      <a:pt x="794426" y="1096200"/>
                    </a:lnTo>
                    <a:lnTo>
                      <a:pt x="794426" y="1096538"/>
                    </a:lnTo>
                    <a:lnTo>
                      <a:pt x="794763" y="1096538"/>
                    </a:lnTo>
                    <a:lnTo>
                      <a:pt x="794763" y="1096875"/>
                    </a:lnTo>
                    <a:lnTo>
                      <a:pt x="794173" y="1096875"/>
                    </a:lnTo>
                    <a:lnTo>
                      <a:pt x="793666" y="1097213"/>
                    </a:lnTo>
                    <a:lnTo>
                      <a:pt x="793413" y="1097044"/>
                    </a:lnTo>
                    <a:lnTo>
                      <a:pt x="793160" y="1097213"/>
                    </a:lnTo>
                    <a:lnTo>
                      <a:pt x="793160" y="1097888"/>
                    </a:lnTo>
                    <a:lnTo>
                      <a:pt x="792822" y="1097888"/>
                    </a:lnTo>
                    <a:lnTo>
                      <a:pt x="792653" y="1098647"/>
                    </a:lnTo>
                    <a:lnTo>
                      <a:pt x="791640" y="1099660"/>
                    </a:lnTo>
                    <a:lnTo>
                      <a:pt x="790290" y="1100335"/>
                    </a:lnTo>
                    <a:lnTo>
                      <a:pt x="790121" y="1100588"/>
                    </a:lnTo>
                    <a:lnTo>
                      <a:pt x="790121" y="1101094"/>
                    </a:lnTo>
                    <a:lnTo>
                      <a:pt x="790290" y="1101516"/>
                    </a:lnTo>
                    <a:lnTo>
                      <a:pt x="790205" y="1101516"/>
                    </a:lnTo>
                    <a:lnTo>
                      <a:pt x="790205" y="1101938"/>
                    </a:lnTo>
                    <a:lnTo>
                      <a:pt x="789699" y="1101769"/>
                    </a:lnTo>
                    <a:lnTo>
                      <a:pt x="789699" y="1101432"/>
                    </a:lnTo>
                    <a:lnTo>
                      <a:pt x="789361" y="1101432"/>
                    </a:lnTo>
                    <a:lnTo>
                      <a:pt x="789192" y="1101769"/>
                    </a:lnTo>
                    <a:lnTo>
                      <a:pt x="789192" y="1102022"/>
                    </a:lnTo>
                    <a:lnTo>
                      <a:pt x="788855" y="1102022"/>
                    </a:lnTo>
                    <a:lnTo>
                      <a:pt x="788432" y="1101853"/>
                    </a:lnTo>
                    <a:lnTo>
                      <a:pt x="788179" y="1102107"/>
                    </a:lnTo>
                    <a:lnTo>
                      <a:pt x="788179" y="1102360"/>
                    </a:lnTo>
                    <a:lnTo>
                      <a:pt x="787842" y="1103457"/>
                    </a:lnTo>
                    <a:lnTo>
                      <a:pt x="787335" y="1103878"/>
                    </a:lnTo>
                    <a:lnTo>
                      <a:pt x="786829" y="1103710"/>
                    </a:lnTo>
                    <a:lnTo>
                      <a:pt x="786407" y="1103878"/>
                    </a:lnTo>
                    <a:lnTo>
                      <a:pt x="786153" y="1104469"/>
                    </a:lnTo>
                    <a:lnTo>
                      <a:pt x="785562" y="1104891"/>
                    </a:lnTo>
                    <a:lnTo>
                      <a:pt x="785309" y="1105481"/>
                    </a:lnTo>
                    <a:lnTo>
                      <a:pt x="784803" y="1105819"/>
                    </a:lnTo>
                    <a:lnTo>
                      <a:pt x="784212" y="1106157"/>
                    </a:lnTo>
                    <a:lnTo>
                      <a:pt x="783958" y="1107085"/>
                    </a:lnTo>
                    <a:lnTo>
                      <a:pt x="783621" y="1107591"/>
                    </a:lnTo>
                    <a:lnTo>
                      <a:pt x="783621" y="1107760"/>
                    </a:lnTo>
                    <a:lnTo>
                      <a:pt x="783283" y="1108097"/>
                    </a:lnTo>
                    <a:lnTo>
                      <a:pt x="782608" y="1107844"/>
                    </a:lnTo>
                    <a:lnTo>
                      <a:pt x="782186" y="1108182"/>
                    </a:lnTo>
                    <a:lnTo>
                      <a:pt x="781679" y="1108688"/>
                    </a:lnTo>
                    <a:lnTo>
                      <a:pt x="781173" y="1109869"/>
                    </a:lnTo>
                    <a:lnTo>
                      <a:pt x="780498" y="1110460"/>
                    </a:lnTo>
                    <a:lnTo>
                      <a:pt x="779653" y="1110713"/>
                    </a:lnTo>
                    <a:lnTo>
                      <a:pt x="776868" y="1111979"/>
                    </a:lnTo>
                    <a:lnTo>
                      <a:pt x="776868" y="1112991"/>
                    </a:lnTo>
                    <a:lnTo>
                      <a:pt x="774251" y="1114763"/>
                    </a:lnTo>
                    <a:lnTo>
                      <a:pt x="773744" y="1115185"/>
                    </a:lnTo>
                    <a:lnTo>
                      <a:pt x="771127" y="1115185"/>
                    </a:lnTo>
                    <a:lnTo>
                      <a:pt x="770537" y="1115522"/>
                    </a:lnTo>
                    <a:lnTo>
                      <a:pt x="769355" y="1116450"/>
                    </a:lnTo>
                    <a:lnTo>
                      <a:pt x="765387" y="1119235"/>
                    </a:lnTo>
                    <a:lnTo>
                      <a:pt x="760322" y="1123875"/>
                    </a:lnTo>
                    <a:lnTo>
                      <a:pt x="757621" y="1126153"/>
                    </a:lnTo>
                    <a:lnTo>
                      <a:pt x="756439" y="1126575"/>
                    </a:lnTo>
                    <a:lnTo>
                      <a:pt x="756439" y="1127504"/>
                    </a:lnTo>
                    <a:lnTo>
                      <a:pt x="756017" y="1128094"/>
                    </a:lnTo>
                    <a:lnTo>
                      <a:pt x="755511" y="1128263"/>
                    </a:lnTo>
                    <a:lnTo>
                      <a:pt x="754498" y="1129528"/>
                    </a:lnTo>
                    <a:lnTo>
                      <a:pt x="753569" y="1130288"/>
                    </a:lnTo>
                    <a:lnTo>
                      <a:pt x="753738" y="1130878"/>
                    </a:lnTo>
                    <a:lnTo>
                      <a:pt x="753147" y="1131469"/>
                    </a:lnTo>
                    <a:lnTo>
                      <a:pt x="752641" y="1131638"/>
                    </a:lnTo>
                    <a:lnTo>
                      <a:pt x="751796" y="1132482"/>
                    </a:lnTo>
                    <a:lnTo>
                      <a:pt x="752050" y="1132988"/>
                    </a:lnTo>
                    <a:lnTo>
                      <a:pt x="751206" y="1134338"/>
                    </a:lnTo>
                    <a:lnTo>
                      <a:pt x="750193" y="1135519"/>
                    </a:lnTo>
                    <a:lnTo>
                      <a:pt x="749433" y="1135857"/>
                    </a:lnTo>
                    <a:lnTo>
                      <a:pt x="748758" y="1135603"/>
                    </a:lnTo>
                    <a:lnTo>
                      <a:pt x="748251" y="1135772"/>
                    </a:lnTo>
                    <a:lnTo>
                      <a:pt x="747998" y="1136447"/>
                    </a:lnTo>
                    <a:lnTo>
                      <a:pt x="747998" y="1137375"/>
                    </a:lnTo>
                    <a:lnTo>
                      <a:pt x="747322" y="1138894"/>
                    </a:lnTo>
                    <a:lnTo>
                      <a:pt x="746732" y="1139316"/>
                    </a:lnTo>
                    <a:lnTo>
                      <a:pt x="746141" y="1140075"/>
                    </a:lnTo>
                    <a:lnTo>
                      <a:pt x="746141" y="1141003"/>
                    </a:lnTo>
                    <a:lnTo>
                      <a:pt x="746901" y="1141678"/>
                    </a:lnTo>
                    <a:lnTo>
                      <a:pt x="747069" y="1142100"/>
                    </a:lnTo>
                    <a:lnTo>
                      <a:pt x="746816" y="1142522"/>
                    </a:lnTo>
                    <a:lnTo>
                      <a:pt x="745719" y="1141932"/>
                    </a:lnTo>
                    <a:lnTo>
                      <a:pt x="742089" y="1141932"/>
                    </a:lnTo>
                    <a:lnTo>
                      <a:pt x="740401" y="1144210"/>
                    </a:lnTo>
                    <a:lnTo>
                      <a:pt x="739894" y="1144379"/>
                    </a:lnTo>
                    <a:lnTo>
                      <a:pt x="739388" y="1144547"/>
                    </a:lnTo>
                    <a:lnTo>
                      <a:pt x="738628" y="1144547"/>
                    </a:lnTo>
                    <a:lnTo>
                      <a:pt x="738121" y="1143956"/>
                    </a:lnTo>
                    <a:lnTo>
                      <a:pt x="736349" y="1146319"/>
                    </a:lnTo>
                    <a:lnTo>
                      <a:pt x="736349" y="1147416"/>
                    </a:lnTo>
                    <a:lnTo>
                      <a:pt x="737615" y="1150622"/>
                    </a:lnTo>
                    <a:lnTo>
                      <a:pt x="737362" y="1151635"/>
                    </a:lnTo>
                    <a:lnTo>
                      <a:pt x="736011" y="1154082"/>
                    </a:lnTo>
                    <a:lnTo>
                      <a:pt x="736940" y="1155347"/>
                    </a:lnTo>
                    <a:lnTo>
                      <a:pt x="737277" y="1156529"/>
                    </a:lnTo>
                    <a:lnTo>
                      <a:pt x="736940" y="1157963"/>
                    </a:lnTo>
                    <a:lnTo>
                      <a:pt x="736264" y="1159144"/>
                    </a:lnTo>
                    <a:lnTo>
                      <a:pt x="735167" y="1160494"/>
                    </a:lnTo>
                    <a:lnTo>
                      <a:pt x="734238" y="1160747"/>
                    </a:lnTo>
                    <a:lnTo>
                      <a:pt x="734829" y="1163194"/>
                    </a:lnTo>
                    <a:lnTo>
                      <a:pt x="733647" y="1166063"/>
                    </a:lnTo>
                    <a:lnTo>
                      <a:pt x="732466" y="1168425"/>
                    </a:lnTo>
                    <a:lnTo>
                      <a:pt x="731453" y="1168425"/>
                    </a:lnTo>
                    <a:lnTo>
                      <a:pt x="732043" y="1169016"/>
                    </a:lnTo>
                    <a:lnTo>
                      <a:pt x="731622" y="1170703"/>
                    </a:lnTo>
                    <a:lnTo>
                      <a:pt x="731115" y="1171125"/>
                    </a:lnTo>
                    <a:lnTo>
                      <a:pt x="730440" y="1170788"/>
                    </a:lnTo>
                    <a:lnTo>
                      <a:pt x="730862" y="1171294"/>
                    </a:lnTo>
                    <a:lnTo>
                      <a:pt x="731031" y="1172222"/>
                    </a:lnTo>
                    <a:lnTo>
                      <a:pt x="730186" y="1174669"/>
                    </a:lnTo>
                    <a:lnTo>
                      <a:pt x="729680" y="1175175"/>
                    </a:lnTo>
                    <a:lnTo>
                      <a:pt x="729680" y="1175766"/>
                    </a:lnTo>
                    <a:lnTo>
                      <a:pt x="729427" y="1176272"/>
                    </a:lnTo>
                    <a:lnTo>
                      <a:pt x="729005" y="1176525"/>
                    </a:lnTo>
                    <a:lnTo>
                      <a:pt x="728751" y="1176525"/>
                    </a:lnTo>
                    <a:lnTo>
                      <a:pt x="728582" y="1176694"/>
                    </a:lnTo>
                    <a:lnTo>
                      <a:pt x="728751" y="1177032"/>
                    </a:lnTo>
                    <a:lnTo>
                      <a:pt x="728751" y="1177538"/>
                    </a:lnTo>
                    <a:lnTo>
                      <a:pt x="728245" y="1178635"/>
                    </a:lnTo>
                    <a:lnTo>
                      <a:pt x="727992" y="1178635"/>
                    </a:lnTo>
                    <a:lnTo>
                      <a:pt x="728160" y="1179057"/>
                    </a:lnTo>
                    <a:lnTo>
                      <a:pt x="728329" y="1179732"/>
                    </a:lnTo>
                    <a:lnTo>
                      <a:pt x="728076" y="1180575"/>
                    </a:lnTo>
                    <a:lnTo>
                      <a:pt x="727570" y="1181588"/>
                    </a:lnTo>
                    <a:lnTo>
                      <a:pt x="726388" y="1181841"/>
                    </a:lnTo>
                    <a:lnTo>
                      <a:pt x="726979" y="1182094"/>
                    </a:lnTo>
                    <a:lnTo>
                      <a:pt x="727148" y="1182600"/>
                    </a:lnTo>
                    <a:lnTo>
                      <a:pt x="727148" y="1183275"/>
                    </a:lnTo>
                    <a:lnTo>
                      <a:pt x="725290" y="1189182"/>
                    </a:lnTo>
                    <a:lnTo>
                      <a:pt x="724699" y="1189603"/>
                    </a:lnTo>
                    <a:lnTo>
                      <a:pt x="724108" y="1189182"/>
                    </a:lnTo>
                    <a:lnTo>
                      <a:pt x="724277" y="1189519"/>
                    </a:lnTo>
                    <a:lnTo>
                      <a:pt x="724699" y="1189857"/>
                    </a:lnTo>
                    <a:lnTo>
                      <a:pt x="724699" y="1190363"/>
                    </a:lnTo>
                    <a:lnTo>
                      <a:pt x="724277" y="1190785"/>
                    </a:lnTo>
                    <a:lnTo>
                      <a:pt x="722758" y="1196100"/>
                    </a:lnTo>
                    <a:lnTo>
                      <a:pt x="722167" y="1196860"/>
                    </a:lnTo>
                    <a:lnTo>
                      <a:pt x="721661" y="1197450"/>
                    </a:lnTo>
                    <a:lnTo>
                      <a:pt x="721238" y="1198463"/>
                    </a:lnTo>
                    <a:lnTo>
                      <a:pt x="721576" y="1199391"/>
                    </a:lnTo>
                    <a:lnTo>
                      <a:pt x="721323" y="1199982"/>
                    </a:lnTo>
                    <a:lnTo>
                      <a:pt x="719888" y="1202682"/>
                    </a:lnTo>
                    <a:lnTo>
                      <a:pt x="720141" y="1204031"/>
                    </a:lnTo>
                    <a:lnTo>
                      <a:pt x="719550" y="1204285"/>
                    </a:lnTo>
                    <a:lnTo>
                      <a:pt x="719550" y="1205297"/>
                    </a:lnTo>
                    <a:lnTo>
                      <a:pt x="718622" y="1209347"/>
                    </a:lnTo>
                    <a:lnTo>
                      <a:pt x="717524" y="1210697"/>
                    </a:lnTo>
                    <a:lnTo>
                      <a:pt x="717524" y="1212638"/>
                    </a:lnTo>
                    <a:lnTo>
                      <a:pt x="716933" y="1213650"/>
                    </a:lnTo>
                    <a:lnTo>
                      <a:pt x="716258" y="1214072"/>
                    </a:lnTo>
                    <a:lnTo>
                      <a:pt x="714992" y="1213903"/>
                    </a:lnTo>
                    <a:lnTo>
                      <a:pt x="713388" y="1218628"/>
                    </a:lnTo>
                    <a:lnTo>
                      <a:pt x="714401" y="1219641"/>
                    </a:lnTo>
                    <a:lnTo>
                      <a:pt x="714992" y="1221328"/>
                    </a:lnTo>
                    <a:lnTo>
                      <a:pt x="714823" y="1222763"/>
                    </a:lnTo>
                    <a:lnTo>
                      <a:pt x="714401" y="1223269"/>
                    </a:lnTo>
                    <a:lnTo>
                      <a:pt x="713894" y="1223269"/>
                    </a:lnTo>
                    <a:lnTo>
                      <a:pt x="714232" y="1224029"/>
                    </a:lnTo>
                    <a:lnTo>
                      <a:pt x="713810" y="1225547"/>
                    </a:lnTo>
                    <a:lnTo>
                      <a:pt x="713135" y="1226138"/>
                    </a:lnTo>
                    <a:lnTo>
                      <a:pt x="712206" y="1225969"/>
                    </a:lnTo>
                    <a:lnTo>
                      <a:pt x="711615" y="1226813"/>
                    </a:lnTo>
                    <a:lnTo>
                      <a:pt x="712375" y="1228585"/>
                    </a:lnTo>
                    <a:lnTo>
                      <a:pt x="712375" y="1229766"/>
                    </a:lnTo>
                    <a:lnTo>
                      <a:pt x="711869" y="1230610"/>
                    </a:lnTo>
                    <a:lnTo>
                      <a:pt x="711024" y="1230778"/>
                    </a:lnTo>
                    <a:lnTo>
                      <a:pt x="711193" y="1231622"/>
                    </a:lnTo>
                    <a:lnTo>
                      <a:pt x="711193" y="1232382"/>
                    </a:lnTo>
                    <a:lnTo>
                      <a:pt x="710771" y="1232972"/>
                    </a:lnTo>
                    <a:lnTo>
                      <a:pt x="710265" y="1233225"/>
                    </a:lnTo>
                    <a:lnTo>
                      <a:pt x="709505" y="1232888"/>
                    </a:lnTo>
                    <a:lnTo>
                      <a:pt x="708998" y="1233056"/>
                    </a:lnTo>
                    <a:lnTo>
                      <a:pt x="708998" y="1233479"/>
                    </a:lnTo>
                    <a:lnTo>
                      <a:pt x="709336" y="1234069"/>
                    </a:lnTo>
                    <a:lnTo>
                      <a:pt x="709674" y="1235588"/>
                    </a:lnTo>
                    <a:lnTo>
                      <a:pt x="709505" y="1236179"/>
                    </a:lnTo>
                    <a:lnTo>
                      <a:pt x="709083" y="1236432"/>
                    </a:lnTo>
                    <a:lnTo>
                      <a:pt x="708576" y="1236432"/>
                    </a:lnTo>
                    <a:lnTo>
                      <a:pt x="707648" y="1236853"/>
                    </a:lnTo>
                    <a:lnTo>
                      <a:pt x="707479" y="1237191"/>
                    </a:lnTo>
                    <a:lnTo>
                      <a:pt x="707648" y="1238963"/>
                    </a:lnTo>
                    <a:lnTo>
                      <a:pt x="707648" y="1239891"/>
                    </a:lnTo>
                    <a:lnTo>
                      <a:pt x="707310" y="1240397"/>
                    </a:lnTo>
                    <a:lnTo>
                      <a:pt x="706888" y="1240566"/>
                    </a:lnTo>
                    <a:lnTo>
                      <a:pt x="706719" y="1240144"/>
                    </a:lnTo>
                    <a:lnTo>
                      <a:pt x="706550" y="1240313"/>
                    </a:lnTo>
                    <a:lnTo>
                      <a:pt x="706888" y="1241072"/>
                    </a:lnTo>
                    <a:lnTo>
                      <a:pt x="706719" y="1241663"/>
                    </a:lnTo>
                    <a:lnTo>
                      <a:pt x="706466" y="1242000"/>
                    </a:lnTo>
                    <a:lnTo>
                      <a:pt x="705959" y="1242169"/>
                    </a:lnTo>
                    <a:lnTo>
                      <a:pt x="705537" y="1241663"/>
                    </a:lnTo>
                    <a:lnTo>
                      <a:pt x="705537" y="1241832"/>
                    </a:lnTo>
                    <a:lnTo>
                      <a:pt x="705875" y="1242507"/>
                    </a:lnTo>
                    <a:lnTo>
                      <a:pt x="705622" y="1243097"/>
                    </a:lnTo>
                    <a:lnTo>
                      <a:pt x="705115" y="1243603"/>
                    </a:lnTo>
                    <a:lnTo>
                      <a:pt x="704271" y="1243772"/>
                    </a:lnTo>
                    <a:lnTo>
                      <a:pt x="703596" y="1243772"/>
                    </a:lnTo>
                    <a:lnTo>
                      <a:pt x="702667" y="1243013"/>
                    </a:lnTo>
                    <a:lnTo>
                      <a:pt x="702330" y="1243182"/>
                    </a:lnTo>
                    <a:lnTo>
                      <a:pt x="700219" y="1243182"/>
                    </a:lnTo>
                    <a:lnTo>
                      <a:pt x="699460" y="1243013"/>
                    </a:lnTo>
                    <a:lnTo>
                      <a:pt x="699206" y="1243013"/>
                    </a:lnTo>
                    <a:lnTo>
                      <a:pt x="699206" y="1247400"/>
                    </a:lnTo>
                    <a:lnTo>
                      <a:pt x="698784" y="1247653"/>
                    </a:lnTo>
                    <a:lnTo>
                      <a:pt x="698784" y="1248413"/>
                    </a:lnTo>
                    <a:lnTo>
                      <a:pt x="699544" y="1249257"/>
                    </a:lnTo>
                    <a:lnTo>
                      <a:pt x="700135" y="1250860"/>
                    </a:lnTo>
                    <a:lnTo>
                      <a:pt x="699966" y="1251535"/>
                    </a:lnTo>
                    <a:lnTo>
                      <a:pt x="699713" y="1251704"/>
                    </a:lnTo>
                    <a:lnTo>
                      <a:pt x="699713" y="1252547"/>
                    </a:lnTo>
                    <a:lnTo>
                      <a:pt x="699291" y="1254150"/>
                    </a:lnTo>
                    <a:lnTo>
                      <a:pt x="698700" y="1255163"/>
                    </a:lnTo>
                    <a:lnTo>
                      <a:pt x="698109" y="1255163"/>
                    </a:lnTo>
                    <a:lnTo>
                      <a:pt x="697265" y="1255500"/>
                    </a:lnTo>
                    <a:lnTo>
                      <a:pt x="697011" y="1255669"/>
                    </a:lnTo>
                    <a:lnTo>
                      <a:pt x="697180" y="1256260"/>
                    </a:lnTo>
                    <a:lnTo>
                      <a:pt x="697011" y="1256682"/>
                    </a:lnTo>
                    <a:lnTo>
                      <a:pt x="696589" y="1257103"/>
                    </a:lnTo>
                    <a:lnTo>
                      <a:pt x="695914" y="1257441"/>
                    </a:lnTo>
                    <a:lnTo>
                      <a:pt x="694226" y="1257188"/>
                    </a:lnTo>
                    <a:lnTo>
                      <a:pt x="692706" y="1256597"/>
                    </a:lnTo>
                    <a:lnTo>
                      <a:pt x="691102" y="1255838"/>
                    </a:lnTo>
                    <a:lnTo>
                      <a:pt x="690427" y="1255332"/>
                    </a:lnTo>
                    <a:lnTo>
                      <a:pt x="690174" y="1254910"/>
                    </a:lnTo>
                    <a:lnTo>
                      <a:pt x="690005" y="1254150"/>
                    </a:lnTo>
                    <a:lnTo>
                      <a:pt x="690174" y="1253560"/>
                    </a:lnTo>
                    <a:lnTo>
                      <a:pt x="690680" y="1252800"/>
                    </a:lnTo>
                    <a:lnTo>
                      <a:pt x="690680" y="1252463"/>
                    </a:lnTo>
                    <a:lnTo>
                      <a:pt x="690427" y="1252463"/>
                    </a:lnTo>
                    <a:lnTo>
                      <a:pt x="688486" y="1252716"/>
                    </a:lnTo>
                    <a:lnTo>
                      <a:pt x="687726" y="1253138"/>
                    </a:lnTo>
                    <a:lnTo>
                      <a:pt x="686882" y="1252969"/>
                    </a:lnTo>
                    <a:lnTo>
                      <a:pt x="683927" y="1253475"/>
                    </a:lnTo>
                    <a:lnTo>
                      <a:pt x="683505" y="1253644"/>
                    </a:lnTo>
                    <a:lnTo>
                      <a:pt x="682999" y="1254150"/>
                    </a:lnTo>
                    <a:lnTo>
                      <a:pt x="682661" y="1254150"/>
                    </a:lnTo>
                    <a:lnTo>
                      <a:pt x="681986" y="1253982"/>
                    </a:lnTo>
                    <a:lnTo>
                      <a:pt x="681479" y="1253982"/>
                    </a:lnTo>
                    <a:lnTo>
                      <a:pt x="670083" y="1255922"/>
                    </a:lnTo>
                    <a:lnTo>
                      <a:pt x="669577" y="1256260"/>
                    </a:lnTo>
                    <a:lnTo>
                      <a:pt x="668142" y="1256260"/>
                    </a:lnTo>
                    <a:lnTo>
                      <a:pt x="667044" y="1256007"/>
                    </a:lnTo>
                    <a:lnTo>
                      <a:pt x="666284" y="1256175"/>
                    </a:lnTo>
                    <a:lnTo>
                      <a:pt x="661642" y="1256766"/>
                    </a:lnTo>
                    <a:lnTo>
                      <a:pt x="661220" y="1256766"/>
                    </a:lnTo>
                    <a:lnTo>
                      <a:pt x="660038" y="1256513"/>
                    </a:lnTo>
                    <a:lnTo>
                      <a:pt x="659616" y="1256513"/>
                    </a:lnTo>
                    <a:lnTo>
                      <a:pt x="659194" y="1256682"/>
                    </a:lnTo>
                    <a:lnTo>
                      <a:pt x="658265" y="1257357"/>
                    </a:lnTo>
                    <a:lnTo>
                      <a:pt x="657927" y="1257525"/>
                    </a:lnTo>
                    <a:lnTo>
                      <a:pt x="654382" y="1258453"/>
                    </a:lnTo>
                    <a:lnTo>
                      <a:pt x="653538" y="1258453"/>
                    </a:lnTo>
                    <a:lnTo>
                      <a:pt x="652778" y="1258200"/>
                    </a:lnTo>
                    <a:lnTo>
                      <a:pt x="652187" y="1258200"/>
                    </a:lnTo>
                    <a:lnTo>
                      <a:pt x="651512" y="1258453"/>
                    </a:lnTo>
                    <a:lnTo>
                      <a:pt x="650921" y="1258960"/>
                    </a:lnTo>
                    <a:lnTo>
                      <a:pt x="650499" y="1259213"/>
                    </a:lnTo>
                    <a:lnTo>
                      <a:pt x="649908" y="1259466"/>
                    </a:lnTo>
                    <a:lnTo>
                      <a:pt x="644421" y="1260394"/>
                    </a:lnTo>
                    <a:lnTo>
                      <a:pt x="643324" y="1261069"/>
                    </a:lnTo>
                    <a:lnTo>
                      <a:pt x="636064" y="1262672"/>
                    </a:lnTo>
                    <a:lnTo>
                      <a:pt x="635642" y="1262841"/>
                    </a:lnTo>
                    <a:lnTo>
                      <a:pt x="630577" y="1267060"/>
                    </a:lnTo>
                    <a:lnTo>
                      <a:pt x="630577" y="1267397"/>
                    </a:lnTo>
                    <a:lnTo>
                      <a:pt x="631506" y="1269844"/>
                    </a:lnTo>
                    <a:lnTo>
                      <a:pt x="631506" y="1271954"/>
                    </a:lnTo>
                    <a:lnTo>
                      <a:pt x="626525" y="1273557"/>
                    </a:lnTo>
                    <a:lnTo>
                      <a:pt x="625090" y="1272122"/>
                    </a:lnTo>
                    <a:lnTo>
                      <a:pt x="623993" y="1268157"/>
                    </a:lnTo>
                    <a:lnTo>
                      <a:pt x="623233" y="1264528"/>
                    </a:lnTo>
                    <a:lnTo>
                      <a:pt x="625850" y="1263769"/>
                    </a:lnTo>
                    <a:lnTo>
                      <a:pt x="626103" y="1263010"/>
                    </a:lnTo>
                    <a:lnTo>
                      <a:pt x="625934" y="1262672"/>
                    </a:lnTo>
                    <a:lnTo>
                      <a:pt x="624331" y="1262841"/>
                    </a:lnTo>
                    <a:lnTo>
                      <a:pt x="624331" y="1262588"/>
                    </a:lnTo>
                    <a:lnTo>
                      <a:pt x="624162" y="1262335"/>
                    </a:lnTo>
                    <a:lnTo>
                      <a:pt x="625597" y="1261575"/>
                    </a:lnTo>
                    <a:lnTo>
                      <a:pt x="627707" y="1260816"/>
                    </a:lnTo>
                    <a:lnTo>
                      <a:pt x="627707" y="1260478"/>
                    </a:lnTo>
                    <a:lnTo>
                      <a:pt x="625766" y="1261069"/>
                    </a:lnTo>
                    <a:lnTo>
                      <a:pt x="622980" y="1261575"/>
                    </a:lnTo>
                    <a:lnTo>
                      <a:pt x="622980" y="1261322"/>
                    </a:lnTo>
                    <a:lnTo>
                      <a:pt x="621967" y="1261575"/>
                    </a:lnTo>
                    <a:lnTo>
                      <a:pt x="621629" y="1261575"/>
                    </a:lnTo>
                    <a:lnTo>
                      <a:pt x="620701" y="1261997"/>
                    </a:lnTo>
                    <a:lnTo>
                      <a:pt x="620701" y="1262250"/>
                    </a:lnTo>
                    <a:lnTo>
                      <a:pt x="618590" y="1263263"/>
                    </a:lnTo>
                    <a:lnTo>
                      <a:pt x="617409" y="1263685"/>
                    </a:lnTo>
                    <a:lnTo>
                      <a:pt x="617577" y="1264022"/>
                    </a:lnTo>
                    <a:lnTo>
                      <a:pt x="620954" y="1263263"/>
                    </a:lnTo>
                    <a:lnTo>
                      <a:pt x="621883" y="1263263"/>
                    </a:lnTo>
                    <a:lnTo>
                      <a:pt x="621883" y="1263685"/>
                    </a:lnTo>
                    <a:lnTo>
                      <a:pt x="620447" y="1264444"/>
                    </a:lnTo>
                    <a:lnTo>
                      <a:pt x="620616" y="1265035"/>
                    </a:lnTo>
                    <a:lnTo>
                      <a:pt x="621123" y="1265035"/>
                    </a:lnTo>
                    <a:lnTo>
                      <a:pt x="621714" y="1267144"/>
                    </a:lnTo>
                    <a:lnTo>
                      <a:pt x="618590" y="1268072"/>
                    </a:lnTo>
                    <a:lnTo>
                      <a:pt x="618421" y="1268325"/>
                    </a:lnTo>
                    <a:lnTo>
                      <a:pt x="618421" y="1268747"/>
                    </a:lnTo>
                    <a:lnTo>
                      <a:pt x="618843" y="1268747"/>
                    </a:lnTo>
                    <a:lnTo>
                      <a:pt x="621883" y="1267988"/>
                    </a:lnTo>
                    <a:lnTo>
                      <a:pt x="622727" y="1268747"/>
                    </a:lnTo>
                    <a:lnTo>
                      <a:pt x="622051" y="1269085"/>
                    </a:lnTo>
                    <a:lnTo>
                      <a:pt x="617071" y="1270519"/>
                    </a:lnTo>
                    <a:lnTo>
                      <a:pt x="616142" y="1269338"/>
                    </a:lnTo>
                    <a:lnTo>
                      <a:pt x="614369" y="1268663"/>
                    </a:lnTo>
                    <a:lnTo>
                      <a:pt x="613272" y="1268832"/>
                    </a:lnTo>
                    <a:lnTo>
                      <a:pt x="613103" y="1268832"/>
                    </a:lnTo>
                    <a:lnTo>
                      <a:pt x="613103" y="1270350"/>
                    </a:lnTo>
                    <a:lnTo>
                      <a:pt x="612766" y="1271869"/>
                    </a:lnTo>
                    <a:lnTo>
                      <a:pt x="612597" y="1272375"/>
                    </a:lnTo>
                    <a:lnTo>
                      <a:pt x="612259" y="1272375"/>
                    </a:lnTo>
                    <a:lnTo>
                      <a:pt x="612259" y="1274485"/>
                    </a:lnTo>
                    <a:lnTo>
                      <a:pt x="612006" y="1274991"/>
                    </a:lnTo>
                    <a:lnTo>
                      <a:pt x="611668" y="1275244"/>
                    </a:lnTo>
                    <a:lnTo>
                      <a:pt x="611331" y="1276510"/>
                    </a:lnTo>
                    <a:lnTo>
                      <a:pt x="610993" y="1276847"/>
                    </a:lnTo>
                    <a:lnTo>
                      <a:pt x="610402" y="1277016"/>
                    </a:lnTo>
                    <a:lnTo>
                      <a:pt x="609896" y="1277016"/>
                    </a:lnTo>
                    <a:lnTo>
                      <a:pt x="609558" y="1276678"/>
                    </a:lnTo>
                    <a:lnTo>
                      <a:pt x="609220" y="1276678"/>
                    </a:lnTo>
                    <a:lnTo>
                      <a:pt x="609051" y="1277100"/>
                    </a:lnTo>
                    <a:lnTo>
                      <a:pt x="608798" y="1277522"/>
                    </a:lnTo>
                    <a:lnTo>
                      <a:pt x="608376" y="1277691"/>
                    </a:lnTo>
                    <a:lnTo>
                      <a:pt x="608123" y="1277438"/>
                    </a:lnTo>
                    <a:lnTo>
                      <a:pt x="607448" y="1277438"/>
                    </a:lnTo>
                    <a:lnTo>
                      <a:pt x="606941" y="1277691"/>
                    </a:lnTo>
                    <a:lnTo>
                      <a:pt x="606181" y="1278535"/>
                    </a:lnTo>
                    <a:lnTo>
                      <a:pt x="605759" y="1278703"/>
                    </a:lnTo>
                    <a:lnTo>
                      <a:pt x="605168" y="1278703"/>
                    </a:lnTo>
                    <a:lnTo>
                      <a:pt x="604155" y="1279210"/>
                    </a:lnTo>
                    <a:lnTo>
                      <a:pt x="603818" y="1279379"/>
                    </a:lnTo>
                    <a:lnTo>
                      <a:pt x="603649" y="1279210"/>
                    </a:lnTo>
                    <a:lnTo>
                      <a:pt x="603227" y="1279041"/>
                    </a:lnTo>
                    <a:lnTo>
                      <a:pt x="602805" y="1279294"/>
                    </a:lnTo>
                    <a:lnTo>
                      <a:pt x="602467" y="1279463"/>
                    </a:lnTo>
                    <a:lnTo>
                      <a:pt x="602045" y="1279885"/>
                    </a:lnTo>
                    <a:lnTo>
                      <a:pt x="601539" y="1279716"/>
                    </a:lnTo>
                    <a:lnTo>
                      <a:pt x="600103" y="1280897"/>
                    </a:lnTo>
                    <a:lnTo>
                      <a:pt x="597402" y="1280391"/>
                    </a:lnTo>
                    <a:lnTo>
                      <a:pt x="575539" y="1283597"/>
                    </a:lnTo>
                    <a:lnTo>
                      <a:pt x="575032" y="1283766"/>
                    </a:lnTo>
                    <a:lnTo>
                      <a:pt x="571993" y="1286466"/>
                    </a:lnTo>
                    <a:lnTo>
                      <a:pt x="569968" y="1287732"/>
                    </a:lnTo>
                    <a:lnTo>
                      <a:pt x="568532" y="1288238"/>
                    </a:lnTo>
                    <a:lnTo>
                      <a:pt x="566760" y="1288238"/>
                    </a:lnTo>
                    <a:lnTo>
                      <a:pt x="561864" y="1289503"/>
                    </a:lnTo>
                    <a:lnTo>
                      <a:pt x="554604" y="1294819"/>
                    </a:lnTo>
                    <a:lnTo>
                      <a:pt x="548357" y="1298447"/>
                    </a:lnTo>
                    <a:lnTo>
                      <a:pt x="547767" y="1298278"/>
                    </a:lnTo>
                    <a:lnTo>
                      <a:pt x="545909" y="1296760"/>
                    </a:lnTo>
                    <a:lnTo>
                      <a:pt x="545065" y="1296254"/>
                    </a:lnTo>
                    <a:lnTo>
                      <a:pt x="541098" y="1296254"/>
                    </a:lnTo>
                    <a:lnTo>
                      <a:pt x="537215" y="1295832"/>
                    </a:lnTo>
                    <a:lnTo>
                      <a:pt x="536117" y="1295325"/>
                    </a:lnTo>
                    <a:lnTo>
                      <a:pt x="535358" y="1295157"/>
                    </a:lnTo>
                    <a:lnTo>
                      <a:pt x="535189" y="1295157"/>
                    </a:lnTo>
                    <a:lnTo>
                      <a:pt x="535189" y="1295494"/>
                    </a:lnTo>
                    <a:lnTo>
                      <a:pt x="534345" y="1296338"/>
                    </a:lnTo>
                    <a:lnTo>
                      <a:pt x="534345" y="1298869"/>
                    </a:lnTo>
                    <a:lnTo>
                      <a:pt x="533500" y="1299713"/>
                    </a:lnTo>
                    <a:lnTo>
                      <a:pt x="533500" y="1303088"/>
                    </a:lnTo>
                    <a:lnTo>
                      <a:pt x="532656" y="1303088"/>
                    </a:lnTo>
                    <a:lnTo>
                      <a:pt x="532656" y="1306463"/>
                    </a:lnTo>
                    <a:lnTo>
                      <a:pt x="531812" y="1306463"/>
                    </a:lnTo>
                    <a:lnTo>
                      <a:pt x="531812" y="1309838"/>
                    </a:lnTo>
                    <a:lnTo>
                      <a:pt x="530968" y="1309838"/>
                    </a:lnTo>
                    <a:lnTo>
                      <a:pt x="530968" y="1313213"/>
                    </a:lnTo>
                    <a:lnTo>
                      <a:pt x="530124" y="1313213"/>
                    </a:lnTo>
                    <a:lnTo>
                      <a:pt x="530124" y="1316588"/>
                    </a:lnTo>
                    <a:lnTo>
                      <a:pt x="529280" y="1316588"/>
                    </a:lnTo>
                    <a:lnTo>
                      <a:pt x="529280" y="1319963"/>
                    </a:lnTo>
                    <a:lnTo>
                      <a:pt x="528435" y="1319963"/>
                    </a:lnTo>
                    <a:lnTo>
                      <a:pt x="528435" y="1323338"/>
                    </a:lnTo>
                    <a:lnTo>
                      <a:pt x="527591" y="1323338"/>
                    </a:lnTo>
                    <a:lnTo>
                      <a:pt x="527591" y="1326713"/>
                    </a:lnTo>
                    <a:lnTo>
                      <a:pt x="526747" y="1326713"/>
                    </a:lnTo>
                    <a:lnTo>
                      <a:pt x="526747" y="1330088"/>
                    </a:lnTo>
                    <a:lnTo>
                      <a:pt x="525903" y="1330088"/>
                    </a:lnTo>
                    <a:lnTo>
                      <a:pt x="525903" y="1334307"/>
                    </a:lnTo>
                    <a:lnTo>
                      <a:pt x="525059" y="1334307"/>
                    </a:lnTo>
                    <a:lnTo>
                      <a:pt x="525059" y="1336838"/>
                    </a:lnTo>
                    <a:lnTo>
                      <a:pt x="524215" y="1336838"/>
                    </a:lnTo>
                    <a:lnTo>
                      <a:pt x="524215" y="1341057"/>
                    </a:lnTo>
                    <a:lnTo>
                      <a:pt x="523371" y="1341057"/>
                    </a:lnTo>
                    <a:lnTo>
                      <a:pt x="523371" y="1344432"/>
                    </a:lnTo>
                    <a:lnTo>
                      <a:pt x="522526" y="1344432"/>
                    </a:lnTo>
                    <a:lnTo>
                      <a:pt x="522526" y="1348650"/>
                    </a:lnTo>
                    <a:lnTo>
                      <a:pt x="521682" y="1348650"/>
                    </a:lnTo>
                    <a:lnTo>
                      <a:pt x="521682" y="1350338"/>
                    </a:lnTo>
                    <a:lnTo>
                      <a:pt x="522526" y="1351182"/>
                    </a:lnTo>
                    <a:lnTo>
                      <a:pt x="523371" y="1352025"/>
                    </a:lnTo>
                    <a:lnTo>
                      <a:pt x="524215" y="1352869"/>
                    </a:lnTo>
                    <a:lnTo>
                      <a:pt x="525059" y="1352869"/>
                    </a:lnTo>
                    <a:lnTo>
                      <a:pt x="525059" y="1353713"/>
                    </a:lnTo>
                    <a:lnTo>
                      <a:pt x="525903" y="1353713"/>
                    </a:lnTo>
                    <a:lnTo>
                      <a:pt x="525903" y="1354557"/>
                    </a:lnTo>
                    <a:lnTo>
                      <a:pt x="526747" y="1354557"/>
                    </a:lnTo>
                    <a:lnTo>
                      <a:pt x="526747" y="1355400"/>
                    </a:lnTo>
                    <a:lnTo>
                      <a:pt x="528435" y="1355400"/>
                    </a:lnTo>
                    <a:lnTo>
                      <a:pt x="528435" y="1356244"/>
                    </a:lnTo>
                    <a:lnTo>
                      <a:pt x="529280" y="1356244"/>
                    </a:lnTo>
                    <a:lnTo>
                      <a:pt x="530124" y="1357088"/>
                    </a:lnTo>
                    <a:lnTo>
                      <a:pt x="530124" y="1357932"/>
                    </a:lnTo>
                    <a:lnTo>
                      <a:pt x="530968" y="1357932"/>
                    </a:lnTo>
                    <a:lnTo>
                      <a:pt x="531812" y="1358775"/>
                    </a:lnTo>
                    <a:lnTo>
                      <a:pt x="532656" y="1359619"/>
                    </a:lnTo>
                    <a:lnTo>
                      <a:pt x="533500" y="1359619"/>
                    </a:lnTo>
                    <a:lnTo>
                      <a:pt x="534345" y="1360463"/>
                    </a:lnTo>
                    <a:lnTo>
                      <a:pt x="535189" y="1361307"/>
                    </a:lnTo>
                    <a:lnTo>
                      <a:pt x="536033" y="1362150"/>
                    </a:lnTo>
                    <a:lnTo>
                      <a:pt x="536877" y="1362150"/>
                    </a:lnTo>
                    <a:lnTo>
                      <a:pt x="536877" y="1362994"/>
                    </a:lnTo>
                    <a:lnTo>
                      <a:pt x="537721" y="1362994"/>
                    </a:lnTo>
                    <a:lnTo>
                      <a:pt x="537721" y="1363838"/>
                    </a:lnTo>
                    <a:lnTo>
                      <a:pt x="538565" y="1363838"/>
                    </a:lnTo>
                    <a:lnTo>
                      <a:pt x="538565" y="1364682"/>
                    </a:lnTo>
                    <a:lnTo>
                      <a:pt x="539409" y="1364682"/>
                    </a:lnTo>
                    <a:lnTo>
                      <a:pt x="540253" y="1365525"/>
                    </a:lnTo>
                    <a:lnTo>
                      <a:pt x="540253" y="1364682"/>
                    </a:lnTo>
                    <a:lnTo>
                      <a:pt x="541098" y="1361307"/>
                    </a:lnTo>
                    <a:lnTo>
                      <a:pt x="541942" y="1357932"/>
                    </a:lnTo>
                    <a:lnTo>
                      <a:pt x="541942" y="1357088"/>
                    </a:lnTo>
                    <a:lnTo>
                      <a:pt x="542786" y="1354557"/>
                    </a:lnTo>
                    <a:lnTo>
                      <a:pt x="543630" y="1354557"/>
                    </a:lnTo>
                    <a:lnTo>
                      <a:pt x="547851" y="1357932"/>
                    </a:lnTo>
                    <a:lnTo>
                      <a:pt x="548695" y="1358775"/>
                    </a:lnTo>
                    <a:lnTo>
                      <a:pt x="549539" y="1358775"/>
                    </a:lnTo>
                    <a:lnTo>
                      <a:pt x="551228" y="1360463"/>
                    </a:lnTo>
                    <a:lnTo>
                      <a:pt x="552071" y="1361307"/>
                    </a:lnTo>
                    <a:lnTo>
                      <a:pt x="552916" y="1362150"/>
                    </a:lnTo>
                    <a:lnTo>
                      <a:pt x="554604" y="1363838"/>
                    </a:lnTo>
                    <a:lnTo>
                      <a:pt x="556292" y="1364682"/>
                    </a:lnTo>
                    <a:lnTo>
                      <a:pt x="557136" y="1365525"/>
                    </a:lnTo>
                    <a:lnTo>
                      <a:pt x="557981" y="1365525"/>
                    </a:lnTo>
                    <a:lnTo>
                      <a:pt x="558825" y="1367213"/>
                    </a:lnTo>
                    <a:lnTo>
                      <a:pt x="559669" y="1368057"/>
                    </a:lnTo>
                    <a:lnTo>
                      <a:pt x="560513" y="1368900"/>
                    </a:lnTo>
                    <a:lnTo>
                      <a:pt x="562201" y="1369744"/>
                    </a:lnTo>
                    <a:lnTo>
                      <a:pt x="563046" y="1370588"/>
                    </a:lnTo>
                    <a:lnTo>
                      <a:pt x="564734" y="1371432"/>
                    </a:lnTo>
                    <a:lnTo>
                      <a:pt x="565578" y="1373119"/>
                    </a:lnTo>
                    <a:lnTo>
                      <a:pt x="567266" y="1373963"/>
                    </a:lnTo>
                    <a:lnTo>
                      <a:pt x="568110" y="1374807"/>
                    </a:lnTo>
                    <a:lnTo>
                      <a:pt x="568954" y="1375650"/>
                    </a:lnTo>
                    <a:lnTo>
                      <a:pt x="568954" y="1376494"/>
                    </a:lnTo>
                    <a:lnTo>
                      <a:pt x="569799" y="1376494"/>
                    </a:lnTo>
                    <a:lnTo>
                      <a:pt x="570643" y="1377338"/>
                    </a:lnTo>
                    <a:lnTo>
                      <a:pt x="571487" y="1378182"/>
                    </a:lnTo>
                    <a:lnTo>
                      <a:pt x="572331" y="1378182"/>
                    </a:lnTo>
                    <a:lnTo>
                      <a:pt x="572331" y="1379025"/>
                    </a:lnTo>
                    <a:lnTo>
                      <a:pt x="573175" y="1379025"/>
                    </a:lnTo>
                    <a:lnTo>
                      <a:pt x="574864" y="1379869"/>
                    </a:lnTo>
                    <a:lnTo>
                      <a:pt x="574864" y="1380713"/>
                    </a:lnTo>
                    <a:lnTo>
                      <a:pt x="575708" y="1380713"/>
                    </a:lnTo>
                    <a:lnTo>
                      <a:pt x="575708" y="1381557"/>
                    </a:lnTo>
                    <a:lnTo>
                      <a:pt x="577396" y="1381557"/>
                    </a:lnTo>
                    <a:lnTo>
                      <a:pt x="577396" y="1382400"/>
                    </a:lnTo>
                    <a:lnTo>
                      <a:pt x="578240" y="1382400"/>
                    </a:lnTo>
                    <a:lnTo>
                      <a:pt x="578240" y="1381557"/>
                    </a:lnTo>
                    <a:lnTo>
                      <a:pt x="579084" y="1382400"/>
                    </a:lnTo>
                    <a:lnTo>
                      <a:pt x="579928" y="1383244"/>
                    </a:lnTo>
                    <a:lnTo>
                      <a:pt x="580773" y="1383244"/>
                    </a:lnTo>
                    <a:lnTo>
                      <a:pt x="581617" y="1384088"/>
                    </a:lnTo>
                    <a:lnTo>
                      <a:pt x="581617" y="1382400"/>
                    </a:lnTo>
                    <a:lnTo>
                      <a:pt x="582461" y="1381557"/>
                    </a:lnTo>
                    <a:lnTo>
                      <a:pt x="582461" y="1380713"/>
                    </a:lnTo>
                    <a:lnTo>
                      <a:pt x="583305" y="1381557"/>
                    </a:lnTo>
                    <a:lnTo>
                      <a:pt x="584149" y="1381557"/>
                    </a:lnTo>
                    <a:lnTo>
                      <a:pt x="582461" y="1384088"/>
                    </a:lnTo>
                    <a:lnTo>
                      <a:pt x="584149" y="1384088"/>
                    </a:lnTo>
                    <a:lnTo>
                      <a:pt x="584149" y="1384932"/>
                    </a:lnTo>
                    <a:lnTo>
                      <a:pt x="583305" y="1385775"/>
                    </a:lnTo>
                    <a:lnTo>
                      <a:pt x="583305" y="1386619"/>
                    </a:lnTo>
                    <a:lnTo>
                      <a:pt x="582461" y="1386619"/>
                    </a:lnTo>
                    <a:lnTo>
                      <a:pt x="582461" y="1388307"/>
                    </a:lnTo>
                    <a:lnTo>
                      <a:pt x="581617" y="1388307"/>
                    </a:lnTo>
                    <a:lnTo>
                      <a:pt x="582461" y="1389150"/>
                    </a:lnTo>
                    <a:lnTo>
                      <a:pt x="581617" y="1389150"/>
                    </a:lnTo>
                    <a:lnTo>
                      <a:pt x="581617" y="1395900"/>
                    </a:lnTo>
                    <a:lnTo>
                      <a:pt x="582461" y="1396744"/>
                    </a:lnTo>
                    <a:lnTo>
                      <a:pt x="582461" y="1417838"/>
                    </a:lnTo>
                    <a:lnTo>
                      <a:pt x="581617" y="1419525"/>
                    </a:lnTo>
                    <a:lnTo>
                      <a:pt x="581617" y="1422057"/>
                    </a:lnTo>
                    <a:lnTo>
                      <a:pt x="580773" y="1422900"/>
                    </a:lnTo>
                    <a:lnTo>
                      <a:pt x="580773" y="1424588"/>
                    </a:lnTo>
                    <a:lnTo>
                      <a:pt x="579928" y="1425432"/>
                    </a:lnTo>
                    <a:lnTo>
                      <a:pt x="579928" y="1426275"/>
                    </a:lnTo>
                    <a:lnTo>
                      <a:pt x="581617" y="1426275"/>
                    </a:lnTo>
                    <a:lnTo>
                      <a:pt x="581617" y="1438088"/>
                    </a:lnTo>
                    <a:lnTo>
                      <a:pt x="582461" y="1439775"/>
                    </a:lnTo>
                    <a:lnTo>
                      <a:pt x="582461" y="1449900"/>
                    </a:lnTo>
                    <a:lnTo>
                      <a:pt x="581617" y="1450744"/>
                    </a:lnTo>
                    <a:lnTo>
                      <a:pt x="581617" y="1452432"/>
                    </a:lnTo>
                    <a:lnTo>
                      <a:pt x="582461" y="1453275"/>
                    </a:lnTo>
                    <a:lnTo>
                      <a:pt x="582461" y="1454119"/>
                    </a:lnTo>
                    <a:lnTo>
                      <a:pt x="583305" y="1455807"/>
                    </a:lnTo>
                    <a:lnTo>
                      <a:pt x="584993" y="1457494"/>
                    </a:lnTo>
                    <a:lnTo>
                      <a:pt x="586682" y="1458338"/>
                    </a:lnTo>
                    <a:lnTo>
                      <a:pt x="587526" y="1459182"/>
                    </a:lnTo>
                    <a:lnTo>
                      <a:pt x="588370" y="1460025"/>
                    </a:lnTo>
                    <a:lnTo>
                      <a:pt x="589214" y="1460025"/>
                    </a:lnTo>
                    <a:lnTo>
                      <a:pt x="589214" y="1460869"/>
                    </a:lnTo>
                    <a:lnTo>
                      <a:pt x="591746" y="1460869"/>
                    </a:lnTo>
                    <a:lnTo>
                      <a:pt x="592591" y="1461713"/>
                    </a:lnTo>
                    <a:lnTo>
                      <a:pt x="596811" y="1461713"/>
                    </a:lnTo>
                    <a:lnTo>
                      <a:pt x="596811" y="1462557"/>
                    </a:lnTo>
                    <a:lnTo>
                      <a:pt x="604409" y="1462557"/>
                    </a:lnTo>
                    <a:lnTo>
                      <a:pt x="605253" y="1463400"/>
                    </a:lnTo>
                    <a:lnTo>
                      <a:pt x="612006" y="1463400"/>
                    </a:lnTo>
                    <a:lnTo>
                      <a:pt x="613694" y="1464244"/>
                    </a:lnTo>
                    <a:lnTo>
                      <a:pt x="618759" y="1464244"/>
                    </a:lnTo>
                    <a:lnTo>
                      <a:pt x="620447" y="1465088"/>
                    </a:lnTo>
                    <a:lnTo>
                      <a:pt x="625512" y="1465088"/>
                    </a:lnTo>
                    <a:lnTo>
                      <a:pt x="626356" y="1465932"/>
                    </a:lnTo>
                    <a:lnTo>
                      <a:pt x="628889" y="1465932"/>
                    </a:lnTo>
                    <a:lnTo>
                      <a:pt x="628889" y="1465088"/>
                    </a:lnTo>
                    <a:lnTo>
                      <a:pt x="632265" y="1465088"/>
                    </a:lnTo>
                    <a:lnTo>
                      <a:pt x="633110" y="1465932"/>
                    </a:lnTo>
                    <a:lnTo>
                      <a:pt x="633954" y="1465932"/>
                    </a:lnTo>
                    <a:lnTo>
                      <a:pt x="633954" y="1466775"/>
                    </a:lnTo>
                    <a:lnTo>
                      <a:pt x="633110" y="1467619"/>
                    </a:lnTo>
                    <a:lnTo>
                      <a:pt x="633110" y="1468463"/>
                    </a:lnTo>
                    <a:lnTo>
                      <a:pt x="632265" y="1468463"/>
                    </a:lnTo>
                    <a:lnTo>
                      <a:pt x="632265" y="1469307"/>
                    </a:lnTo>
                    <a:lnTo>
                      <a:pt x="630577" y="1469307"/>
                    </a:lnTo>
                    <a:lnTo>
                      <a:pt x="630577" y="1468463"/>
                    </a:lnTo>
                    <a:lnTo>
                      <a:pt x="628889" y="1468463"/>
                    </a:lnTo>
                    <a:lnTo>
                      <a:pt x="628889" y="1469307"/>
                    </a:lnTo>
                    <a:lnTo>
                      <a:pt x="628045" y="1469307"/>
                    </a:lnTo>
                    <a:lnTo>
                      <a:pt x="627201" y="1470150"/>
                    </a:lnTo>
                    <a:lnTo>
                      <a:pt x="627201" y="1469307"/>
                    </a:lnTo>
                    <a:lnTo>
                      <a:pt x="626356" y="1469307"/>
                    </a:lnTo>
                    <a:lnTo>
                      <a:pt x="626356" y="1470150"/>
                    </a:lnTo>
                    <a:lnTo>
                      <a:pt x="625512" y="1470150"/>
                    </a:lnTo>
                    <a:lnTo>
                      <a:pt x="625512" y="1470994"/>
                    </a:lnTo>
                    <a:lnTo>
                      <a:pt x="626356" y="1470994"/>
                    </a:lnTo>
                    <a:lnTo>
                      <a:pt x="625512" y="1471838"/>
                    </a:lnTo>
                    <a:lnTo>
                      <a:pt x="624668" y="1471838"/>
                    </a:lnTo>
                    <a:lnTo>
                      <a:pt x="624668" y="1472682"/>
                    </a:lnTo>
                    <a:lnTo>
                      <a:pt x="625512" y="1474369"/>
                    </a:lnTo>
                    <a:lnTo>
                      <a:pt x="626356" y="1473525"/>
                    </a:lnTo>
                    <a:lnTo>
                      <a:pt x="630577" y="1473525"/>
                    </a:lnTo>
                    <a:lnTo>
                      <a:pt x="630577" y="1474369"/>
                    </a:lnTo>
                    <a:lnTo>
                      <a:pt x="633110" y="1474369"/>
                    </a:lnTo>
                    <a:lnTo>
                      <a:pt x="633110" y="1475213"/>
                    </a:lnTo>
                    <a:lnTo>
                      <a:pt x="633954" y="1475213"/>
                    </a:lnTo>
                    <a:lnTo>
                      <a:pt x="633954" y="1476057"/>
                    </a:lnTo>
                    <a:lnTo>
                      <a:pt x="634798" y="1476057"/>
                    </a:lnTo>
                    <a:lnTo>
                      <a:pt x="635642" y="1476901"/>
                    </a:lnTo>
                    <a:lnTo>
                      <a:pt x="635642" y="1477744"/>
                    </a:lnTo>
                    <a:lnTo>
                      <a:pt x="636486" y="1477744"/>
                    </a:lnTo>
                    <a:lnTo>
                      <a:pt x="636486" y="1478588"/>
                    </a:lnTo>
                    <a:lnTo>
                      <a:pt x="637330" y="1478588"/>
                    </a:lnTo>
                    <a:lnTo>
                      <a:pt x="637330" y="1479432"/>
                    </a:lnTo>
                    <a:lnTo>
                      <a:pt x="636486" y="1480275"/>
                    </a:lnTo>
                    <a:lnTo>
                      <a:pt x="636486" y="1481963"/>
                    </a:lnTo>
                    <a:lnTo>
                      <a:pt x="639863" y="1481963"/>
                    </a:lnTo>
                    <a:lnTo>
                      <a:pt x="639863" y="1487869"/>
                    </a:lnTo>
                    <a:lnTo>
                      <a:pt x="639019" y="1487869"/>
                    </a:lnTo>
                    <a:lnTo>
                      <a:pt x="639019" y="1488713"/>
                    </a:lnTo>
                    <a:lnTo>
                      <a:pt x="639863" y="1488713"/>
                    </a:lnTo>
                    <a:lnTo>
                      <a:pt x="639863" y="1490400"/>
                    </a:lnTo>
                    <a:lnTo>
                      <a:pt x="639019" y="1490400"/>
                    </a:lnTo>
                    <a:lnTo>
                      <a:pt x="638174" y="1492932"/>
                    </a:lnTo>
                    <a:lnTo>
                      <a:pt x="638174" y="1496307"/>
                    </a:lnTo>
                    <a:lnTo>
                      <a:pt x="637330" y="1497150"/>
                    </a:lnTo>
                    <a:lnTo>
                      <a:pt x="636486" y="1497150"/>
                    </a:lnTo>
                    <a:lnTo>
                      <a:pt x="636486" y="1497994"/>
                    </a:lnTo>
                    <a:lnTo>
                      <a:pt x="637330" y="1498838"/>
                    </a:lnTo>
                    <a:lnTo>
                      <a:pt x="638174" y="1499682"/>
                    </a:lnTo>
                    <a:lnTo>
                      <a:pt x="639019" y="1499682"/>
                    </a:lnTo>
                    <a:lnTo>
                      <a:pt x="639863" y="1500525"/>
                    </a:lnTo>
                    <a:lnTo>
                      <a:pt x="640707" y="1500525"/>
                    </a:lnTo>
                    <a:lnTo>
                      <a:pt x="641551" y="1501369"/>
                    </a:lnTo>
                    <a:lnTo>
                      <a:pt x="643239" y="1501369"/>
                    </a:lnTo>
                    <a:lnTo>
                      <a:pt x="644084" y="1502213"/>
                    </a:lnTo>
                    <a:lnTo>
                      <a:pt x="645772" y="1502213"/>
                    </a:lnTo>
                    <a:lnTo>
                      <a:pt x="646616" y="1503057"/>
                    </a:lnTo>
                    <a:lnTo>
                      <a:pt x="649992" y="1503057"/>
                    </a:lnTo>
                    <a:lnTo>
                      <a:pt x="650837" y="1503900"/>
                    </a:lnTo>
                    <a:lnTo>
                      <a:pt x="653369" y="1503900"/>
                    </a:lnTo>
                    <a:lnTo>
                      <a:pt x="655057" y="1504744"/>
                    </a:lnTo>
                    <a:lnTo>
                      <a:pt x="659278" y="1504744"/>
                    </a:lnTo>
                    <a:lnTo>
                      <a:pt x="659278" y="1508119"/>
                    </a:lnTo>
                    <a:lnTo>
                      <a:pt x="658434" y="1508963"/>
                    </a:lnTo>
                    <a:lnTo>
                      <a:pt x="658434" y="1512338"/>
                    </a:lnTo>
                    <a:lnTo>
                      <a:pt x="657590" y="1512338"/>
                    </a:lnTo>
                    <a:lnTo>
                      <a:pt x="658434" y="1513182"/>
                    </a:lnTo>
                    <a:lnTo>
                      <a:pt x="657590" y="1514025"/>
                    </a:lnTo>
                    <a:lnTo>
                      <a:pt x="657590" y="1516557"/>
                    </a:lnTo>
                    <a:lnTo>
                      <a:pt x="656746" y="1517400"/>
                    </a:lnTo>
                    <a:lnTo>
                      <a:pt x="659278" y="1517400"/>
                    </a:lnTo>
                    <a:lnTo>
                      <a:pt x="659278" y="1518244"/>
                    </a:lnTo>
                    <a:lnTo>
                      <a:pt x="661810" y="1518244"/>
                    </a:lnTo>
                    <a:lnTo>
                      <a:pt x="661810" y="1519088"/>
                    </a:lnTo>
                    <a:lnTo>
                      <a:pt x="662655" y="1519088"/>
                    </a:lnTo>
                    <a:lnTo>
                      <a:pt x="662655" y="1519932"/>
                    </a:lnTo>
                    <a:lnTo>
                      <a:pt x="663499" y="1519932"/>
                    </a:lnTo>
                    <a:lnTo>
                      <a:pt x="663499" y="1520775"/>
                    </a:lnTo>
                    <a:lnTo>
                      <a:pt x="664343" y="1520775"/>
                    </a:lnTo>
                    <a:lnTo>
                      <a:pt x="666031" y="1521619"/>
                    </a:lnTo>
                    <a:lnTo>
                      <a:pt x="666875" y="1521619"/>
                    </a:lnTo>
                    <a:lnTo>
                      <a:pt x="667720" y="1522463"/>
                    </a:lnTo>
                    <a:lnTo>
                      <a:pt x="670252" y="1522463"/>
                    </a:lnTo>
                    <a:lnTo>
                      <a:pt x="670252" y="1523307"/>
                    </a:lnTo>
                    <a:lnTo>
                      <a:pt x="671940" y="1523307"/>
                    </a:lnTo>
                    <a:lnTo>
                      <a:pt x="671940" y="1524150"/>
                    </a:lnTo>
                    <a:lnTo>
                      <a:pt x="674473" y="1524150"/>
                    </a:lnTo>
                    <a:lnTo>
                      <a:pt x="674473" y="1524994"/>
                    </a:lnTo>
                    <a:lnTo>
                      <a:pt x="675317" y="1524994"/>
                    </a:lnTo>
                    <a:lnTo>
                      <a:pt x="676161" y="1525838"/>
                    </a:lnTo>
                    <a:lnTo>
                      <a:pt x="677005" y="1526682"/>
                    </a:lnTo>
                    <a:lnTo>
                      <a:pt x="677849" y="1526682"/>
                    </a:lnTo>
                    <a:lnTo>
                      <a:pt x="678693" y="1528369"/>
                    </a:lnTo>
                    <a:lnTo>
                      <a:pt x="678693" y="1529213"/>
                    </a:lnTo>
                    <a:lnTo>
                      <a:pt x="677849" y="1529213"/>
                    </a:lnTo>
                    <a:lnTo>
                      <a:pt x="677849" y="1530057"/>
                    </a:lnTo>
                    <a:lnTo>
                      <a:pt x="677005" y="1531744"/>
                    </a:lnTo>
                    <a:lnTo>
                      <a:pt x="677005" y="1532588"/>
                    </a:lnTo>
                    <a:lnTo>
                      <a:pt x="676161" y="1532588"/>
                    </a:lnTo>
                    <a:lnTo>
                      <a:pt x="676161" y="1536807"/>
                    </a:lnTo>
                    <a:lnTo>
                      <a:pt x="672785" y="1536807"/>
                    </a:lnTo>
                    <a:lnTo>
                      <a:pt x="672785" y="1537650"/>
                    </a:lnTo>
                    <a:lnTo>
                      <a:pt x="671940" y="1537650"/>
                    </a:lnTo>
                    <a:lnTo>
                      <a:pt x="671096" y="1538494"/>
                    </a:lnTo>
                    <a:lnTo>
                      <a:pt x="669408" y="1538494"/>
                    </a:lnTo>
                    <a:lnTo>
                      <a:pt x="669408" y="1539338"/>
                    </a:lnTo>
                    <a:lnTo>
                      <a:pt x="667720" y="1539338"/>
                    </a:lnTo>
                    <a:lnTo>
                      <a:pt x="667720" y="1538494"/>
                    </a:lnTo>
                    <a:lnTo>
                      <a:pt x="666875" y="1539338"/>
                    </a:lnTo>
                    <a:lnTo>
                      <a:pt x="666031" y="1540182"/>
                    </a:lnTo>
                    <a:lnTo>
                      <a:pt x="664343" y="1540182"/>
                    </a:lnTo>
                    <a:lnTo>
                      <a:pt x="664343" y="1541025"/>
                    </a:lnTo>
                    <a:lnTo>
                      <a:pt x="659278" y="1541025"/>
                    </a:lnTo>
                    <a:lnTo>
                      <a:pt x="659278" y="1540182"/>
                    </a:lnTo>
                    <a:lnTo>
                      <a:pt x="658434" y="1540182"/>
                    </a:lnTo>
                    <a:lnTo>
                      <a:pt x="658434" y="1541025"/>
                    </a:lnTo>
                    <a:lnTo>
                      <a:pt x="657590" y="1541025"/>
                    </a:lnTo>
                    <a:lnTo>
                      <a:pt x="657590" y="1546088"/>
                    </a:lnTo>
                    <a:lnTo>
                      <a:pt x="656746" y="1547775"/>
                    </a:lnTo>
                    <a:lnTo>
                      <a:pt x="656746" y="1551994"/>
                    </a:lnTo>
                    <a:lnTo>
                      <a:pt x="655902" y="1551994"/>
                    </a:lnTo>
                    <a:lnTo>
                      <a:pt x="655902" y="1552838"/>
                    </a:lnTo>
                    <a:lnTo>
                      <a:pt x="654213" y="1552838"/>
                    </a:lnTo>
                    <a:lnTo>
                      <a:pt x="653369" y="1553682"/>
                    </a:lnTo>
                    <a:lnTo>
                      <a:pt x="654213" y="1553682"/>
                    </a:lnTo>
                    <a:lnTo>
                      <a:pt x="654213" y="1558744"/>
                    </a:lnTo>
                    <a:lnTo>
                      <a:pt x="655057" y="1559588"/>
                    </a:lnTo>
                    <a:lnTo>
                      <a:pt x="655902" y="1560432"/>
                    </a:lnTo>
                    <a:lnTo>
                      <a:pt x="655902" y="1561276"/>
                    </a:lnTo>
                    <a:lnTo>
                      <a:pt x="656746" y="1561276"/>
                    </a:lnTo>
                    <a:lnTo>
                      <a:pt x="656746" y="1563807"/>
                    </a:lnTo>
                    <a:lnTo>
                      <a:pt x="662655" y="1563807"/>
                    </a:lnTo>
                    <a:lnTo>
                      <a:pt x="662655" y="1562963"/>
                    </a:lnTo>
                    <a:lnTo>
                      <a:pt x="667720" y="1562963"/>
                    </a:lnTo>
                    <a:lnTo>
                      <a:pt x="667720" y="1563807"/>
                    </a:lnTo>
                    <a:lnTo>
                      <a:pt x="666875" y="1564650"/>
                    </a:lnTo>
                    <a:lnTo>
                      <a:pt x="666875" y="1567182"/>
                    </a:lnTo>
                    <a:lnTo>
                      <a:pt x="666031" y="1568025"/>
                    </a:lnTo>
                    <a:lnTo>
                      <a:pt x="666031" y="1568869"/>
                    </a:lnTo>
                    <a:lnTo>
                      <a:pt x="665187" y="1569713"/>
                    </a:lnTo>
                    <a:lnTo>
                      <a:pt x="666875" y="1569713"/>
                    </a:lnTo>
                    <a:lnTo>
                      <a:pt x="666875" y="1570557"/>
                    </a:lnTo>
                    <a:lnTo>
                      <a:pt x="668564" y="1570557"/>
                    </a:lnTo>
                    <a:lnTo>
                      <a:pt x="668564" y="1571400"/>
                    </a:lnTo>
                    <a:lnTo>
                      <a:pt x="670252" y="1571400"/>
                    </a:lnTo>
                    <a:lnTo>
                      <a:pt x="670252" y="1573088"/>
                    </a:lnTo>
                    <a:lnTo>
                      <a:pt x="671096" y="1573932"/>
                    </a:lnTo>
                    <a:lnTo>
                      <a:pt x="671096" y="1575619"/>
                    </a:lnTo>
                    <a:lnTo>
                      <a:pt x="669408" y="1574775"/>
                    </a:lnTo>
                    <a:lnTo>
                      <a:pt x="667720" y="1574775"/>
                    </a:lnTo>
                    <a:lnTo>
                      <a:pt x="666031" y="1575619"/>
                    </a:lnTo>
                    <a:lnTo>
                      <a:pt x="665187" y="1574775"/>
                    </a:lnTo>
                    <a:lnTo>
                      <a:pt x="664343" y="1573932"/>
                    </a:lnTo>
                    <a:lnTo>
                      <a:pt x="664343" y="1573088"/>
                    </a:lnTo>
                    <a:lnTo>
                      <a:pt x="663499" y="1572244"/>
                    </a:lnTo>
                    <a:lnTo>
                      <a:pt x="661810" y="1572244"/>
                    </a:lnTo>
                    <a:lnTo>
                      <a:pt x="661810" y="1571400"/>
                    </a:lnTo>
                    <a:lnTo>
                      <a:pt x="660122" y="1571400"/>
                    </a:lnTo>
                    <a:lnTo>
                      <a:pt x="659278" y="1570557"/>
                    </a:lnTo>
                    <a:lnTo>
                      <a:pt x="658434" y="1570557"/>
                    </a:lnTo>
                    <a:lnTo>
                      <a:pt x="657590" y="1571400"/>
                    </a:lnTo>
                    <a:lnTo>
                      <a:pt x="649148" y="1571400"/>
                    </a:lnTo>
                    <a:lnTo>
                      <a:pt x="648304" y="1570557"/>
                    </a:lnTo>
                    <a:lnTo>
                      <a:pt x="644928" y="1570557"/>
                    </a:lnTo>
                    <a:lnTo>
                      <a:pt x="644928" y="1571400"/>
                    </a:lnTo>
                    <a:lnTo>
                      <a:pt x="644084" y="1571400"/>
                    </a:lnTo>
                    <a:lnTo>
                      <a:pt x="643239" y="1572244"/>
                    </a:lnTo>
                    <a:lnTo>
                      <a:pt x="644084" y="1573088"/>
                    </a:lnTo>
                    <a:lnTo>
                      <a:pt x="647460" y="1573088"/>
                    </a:lnTo>
                    <a:lnTo>
                      <a:pt x="647460" y="1573932"/>
                    </a:lnTo>
                    <a:lnTo>
                      <a:pt x="649992" y="1573932"/>
                    </a:lnTo>
                    <a:lnTo>
                      <a:pt x="649992" y="1574775"/>
                    </a:lnTo>
                    <a:lnTo>
                      <a:pt x="650837" y="1574775"/>
                    </a:lnTo>
                    <a:lnTo>
                      <a:pt x="650837" y="1575619"/>
                    </a:lnTo>
                    <a:lnTo>
                      <a:pt x="651681" y="1575619"/>
                    </a:lnTo>
                    <a:lnTo>
                      <a:pt x="651681" y="1577307"/>
                    </a:lnTo>
                    <a:lnTo>
                      <a:pt x="652525" y="1577307"/>
                    </a:lnTo>
                    <a:lnTo>
                      <a:pt x="652525" y="1581525"/>
                    </a:lnTo>
                    <a:lnTo>
                      <a:pt x="651681" y="1581525"/>
                    </a:lnTo>
                    <a:lnTo>
                      <a:pt x="651681" y="1582369"/>
                    </a:lnTo>
                    <a:lnTo>
                      <a:pt x="650837" y="1583213"/>
                    </a:lnTo>
                    <a:lnTo>
                      <a:pt x="649992" y="1584057"/>
                    </a:lnTo>
                    <a:lnTo>
                      <a:pt x="647460" y="1585744"/>
                    </a:lnTo>
                    <a:lnTo>
                      <a:pt x="646616" y="1586588"/>
                    </a:lnTo>
                    <a:lnTo>
                      <a:pt x="646616" y="1587432"/>
                    </a:lnTo>
                    <a:lnTo>
                      <a:pt x="645772" y="1587432"/>
                    </a:lnTo>
                    <a:lnTo>
                      <a:pt x="645772" y="1588275"/>
                    </a:lnTo>
                    <a:lnTo>
                      <a:pt x="644928" y="1588275"/>
                    </a:lnTo>
                    <a:lnTo>
                      <a:pt x="644928" y="1589119"/>
                    </a:lnTo>
                    <a:lnTo>
                      <a:pt x="644084" y="1589119"/>
                    </a:lnTo>
                    <a:lnTo>
                      <a:pt x="643239" y="1590807"/>
                    </a:lnTo>
                    <a:lnTo>
                      <a:pt x="642395" y="1590807"/>
                    </a:lnTo>
                    <a:lnTo>
                      <a:pt x="642395" y="1591650"/>
                    </a:lnTo>
                    <a:lnTo>
                      <a:pt x="641551" y="1591650"/>
                    </a:lnTo>
                    <a:lnTo>
                      <a:pt x="640707" y="1593338"/>
                    </a:lnTo>
                    <a:lnTo>
                      <a:pt x="640707" y="1597557"/>
                    </a:lnTo>
                    <a:lnTo>
                      <a:pt x="641551" y="1597557"/>
                    </a:lnTo>
                    <a:lnTo>
                      <a:pt x="641551" y="1609369"/>
                    </a:lnTo>
                    <a:lnTo>
                      <a:pt x="640707" y="1611057"/>
                    </a:lnTo>
                    <a:lnTo>
                      <a:pt x="640707" y="1611901"/>
                    </a:lnTo>
                    <a:lnTo>
                      <a:pt x="641551" y="1613588"/>
                    </a:lnTo>
                    <a:lnTo>
                      <a:pt x="641551" y="1615275"/>
                    </a:lnTo>
                    <a:lnTo>
                      <a:pt x="642395" y="1616119"/>
                    </a:lnTo>
                    <a:lnTo>
                      <a:pt x="642395" y="1617807"/>
                    </a:lnTo>
                    <a:lnTo>
                      <a:pt x="641551" y="1618650"/>
                    </a:lnTo>
                    <a:lnTo>
                      <a:pt x="640707" y="1618650"/>
                    </a:lnTo>
                    <a:lnTo>
                      <a:pt x="640707" y="1619494"/>
                    </a:lnTo>
                    <a:lnTo>
                      <a:pt x="639863" y="1619494"/>
                    </a:lnTo>
                    <a:lnTo>
                      <a:pt x="639019" y="1620338"/>
                    </a:lnTo>
                    <a:lnTo>
                      <a:pt x="638174" y="1620338"/>
                    </a:lnTo>
                    <a:lnTo>
                      <a:pt x="637330" y="1621182"/>
                    </a:lnTo>
                    <a:lnTo>
                      <a:pt x="635642" y="1621182"/>
                    </a:lnTo>
                    <a:lnTo>
                      <a:pt x="635642" y="1622025"/>
                    </a:lnTo>
                    <a:lnTo>
                      <a:pt x="634798" y="1622025"/>
                    </a:lnTo>
                    <a:lnTo>
                      <a:pt x="633954" y="1622869"/>
                    </a:lnTo>
                    <a:lnTo>
                      <a:pt x="633110" y="1623713"/>
                    </a:lnTo>
                    <a:lnTo>
                      <a:pt x="632265" y="1623713"/>
                    </a:lnTo>
                    <a:lnTo>
                      <a:pt x="631421" y="1624557"/>
                    </a:lnTo>
                    <a:lnTo>
                      <a:pt x="630577" y="1625400"/>
                    </a:lnTo>
                    <a:lnTo>
                      <a:pt x="627201" y="1625400"/>
                    </a:lnTo>
                    <a:lnTo>
                      <a:pt x="627201" y="1626244"/>
                    </a:lnTo>
                    <a:lnTo>
                      <a:pt x="626356" y="1627088"/>
                    </a:lnTo>
                    <a:lnTo>
                      <a:pt x="625512" y="1627088"/>
                    </a:lnTo>
                    <a:lnTo>
                      <a:pt x="625512" y="1627932"/>
                    </a:lnTo>
                    <a:lnTo>
                      <a:pt x="624668" y="1627088"/>
                    </a:lnTo>
                    <a:lnTo>
                      <a:pt x="623824" y="1627088"/>
                    </a:lnTo>
                    <a:lnTo>
                      <a:pt x="623824" y="1629619"/>
                    </a:lnTo>
                    <a:lnTo>
                      <a:pt x="622980" y="1629619"/>
                    </a:lnTo>
                    <a:lnTo>
                      <a:pt x="622980" y="1630463"/>
                    </a:lnTo>
                    <a:lnTo>
                      <a:pt x="622136" y="1630463"/>
                    </a:lnTo>
                    <a:lnTo>
                      <a:pt x="622136" y="1631307"/>
                    </a:lnTo>
                    <a:lnTo>
                      <a:pt x="621292" y="1631307"/>
                    </a:lnTo>
                    <a:lnTo>
                      <a:pt x="621292" y="1632150"/>
                    </a:lnTo>
                    <a:lnTo>
                      <a:pt x="620447" y="1632994"/>
                    </a:lnTo>
                    <a:lnTo>
                      <a:pt x="619603" y="1632994"/>
                    </a:lnTo>
                    <a:lnTo>
                      <a:pt x="619603" y="1633838"/>
                    </a:lnTo>
                    <a:lnTo>
                      <a:pt x="618759" y="1634682"/>
                    </a:lnTo>
                    <a:lnTo>
                      <a:pt x="617915" y="1635525"/>
                    </a:lnTo>
                    <a:lnTo>
                      <a:pt x="617071" y="1636369"/>
                    </a:lnTo>
                    <a:lnTo>
                      <a:pt x="617071" y="1637213"/>
                    </a:lnTo>
                    <a:lnTo>
                      <a:pt x="616227" y="1638057"/>
                    </a:lnTo>
                    <a:lnTo>
                      <a:pt x="615382" y="1638900"/>
                    </a:lnTo>
                    <a:lnTo>
                      <a:pt x="613694" y="1640588"/>
                    </a:lnTo>
                    <a:lnTo>
                      <a:pt x="613694" y="1639744"/>
                    </a:lnTo>
                    <a:lnTo>
                      <a:pt x="612006" y="1639744"/>
                    </a:lnTo>
                    <a:lnTo>
                      <a:pt x="612006" y="1640588"/>
                    </a:lnTo>
                    <a:lnTo>
                      <a:pt x="611162" y="1640588"/>
                    </a:lnTo>
                    <a:lnTo>
                      <a:pt x="609474" y="1642275"/>
                    </a:lnTo>
                    <a:lnTo>
                      <a:pt x="608629" y="1642275"/>
                    </a:lnTo>
                    <a:lnTo>
                      <a:pt x="608629" y="1645651"/>
                    </a:lnTo>
                    <a:lnTo>
                      <a:pt x="607785" y="1646494"/>
                    </a:lnTo>
                    <a:lnTo>
                      <a:pt x="608629" y="1647338"/>
                    </a:lnTo>
                    <a:lnTo>
                      <a:pt x="609474" y="1647338"/>
                    </a:lnTo>
                    <a:lnTo>
                      <a:pt x="609474" y="1648182"/>
                    </a:lnTo>
                    <a:lnTo>
                      <a:pt x="611162" y="1648182"/>
                    </a:lnTo>
                    <a:lnTo>
                      <a:pt x="611162" y="1649025"/>
                    </a:lnTo>
                    <a:lnTo>
                      <a:pt x="613694" y="1649025"/>
                    </a:lnTo>
                    <a:lnTo>
                      <a:pt x="614538" y="1649869"/>
                    </a:lnTo>
                    <a:lnTo>
                      <a:pt x="615382" y="1649869"/>
                    </a:lnTo>
                    <a:lnTo>
                      <a:pt x="616227" y="1650713"/>
                    </a:lnTo>
                    <a:lnTo>
                      <a:pt x="616227" y="1651557"/>
                    </a:lnTo>
                    <a:lnTo>
                      <a:pt x="617071" y="1651557"/>
                    </a:lnTo>
                    <a:lnTo>
                      <a:pt x="617071" y="1655775"/>
                    </a:lnTo>
                    <a:lnTo>
                      <a:pt x="617915" y="1655775"/>
                    </a:lnTo>
                    <a:lnTo>
                      <a:pt x="617915" y="1656619"/>
                    </a:lnTo>
                    <a:lnTo>
                      <a:pt x="620447" y="1656619"/>
                    </a:lnTo>
                    <a:lnTo>
                      <a:pt x="620447" y="1657463"/>
                    </a:lnTo>
                    <a:lnTo>
                      <a:pt x="622136" y="1657463"/>
                    </a:lnTo>
                    <a:lnTo>
                      <a:pt x="622980" y="1658307"/>
                    </a:lnTo>
                    <a:lnTo>
                      <a:pt x="623824" y="1658307"/>
                    </a:lnTo>
                    <a:lnTo>
                      <a:pt x="623824" y="1659150"/>
                    </a:lnTo>
                    <a:lnTo>
                      <a:pt x="624668" y="1659150"/>
                    </a:lnTo>
                    <a:lnTo>
                      <a:pt x="624668" y="1659994"/>
                    </a:lnTo>
                    <a:lnTo>
                      <a:pt x="625512" y="1659994"/>
                    </a:lnTo>
                    <a:lnTo>
                      <a:pt x="625512" y="1660838"/>
                    </a:lnTo>
                    <a:lnTo>
                      <a:pt x="626356" y="1660838"/>
                    </a:lnTo>
                    <a:lnTo>
                      <a:pt x="626356" y="1661682"/>
                    </a:lnTo>
                    <a:lnTo>
                      <a:pt x="628045" y="1661682"/>
                    </a:lnTo>
                    <a:lnTo>
                      <a:pt x="628045" y="1662526"/>
                    </a:lnTo>
                    <a:lnTo>
                      <a:pt x="630577" y="1662526"/>
                    </a:lnTo>
                    <a:lnTo>
                      <a:pt x="630577" y="1663369"/>
                    </a:lnTo>
                    <a:lnTo>
                      <a:pt x="631421" y="1663369"/>
                    </a:lnTo>
                    <a:lnTo>
                      <a:pt x="631421" y="1664213"/>
                    </a:lnTo>
                    <a:lnTo>
                      <a:pt x="633110" y="1664213"/>
                    </a:lnTo>
                    <a:lnTo>
                      <a:pt x="633110" y="1665057"/>
                    </a:lnTo>
                    <a:lnTo>
                      <a:pt x="634798" y="1665057"/>
                    </a:lnTo>
                    <a:lnTo>
                      <a:pt x="634798" y="1665900"/>
                    </a:lnTo>
                    <a:lnTo>
                      <a:pt x="635642" y="1665900"/>
                    </a:lnTo>
                    <a:lnTo>
                      <a:pt x="636486" y="1666744"/>
                    </a:lnTo>
                    <a:lnTo>
                      <a:pt x="637330" y="1666744"/>
                    </a:lnTo>
                    <a:lnTo>
                      <a:pt x="637330" y="1667588"/>
                    </a:lnTo>
                    <a:lnTo>
                      <a:pt x="638174" y="1667588"/>
                    </a:lnTo>
                    <a:lnTo>
                      <a:pt x="639019" y="1668432"/>
                    </a:lnTo>
                    <a:lnTo>
                      <a:pt x="639863" y="1668432"/>
                    </a:lnTo>
                    <a:lnTo>
                      <a:pt x="639863" y="1669275"/>
                    </a:lnTo>
                    <a:lnTo>
                      <a:pt x="640707" y="1669275"/>
                    </a:lnTo>
                    <a:lnTo>
                      <a:pt x="640707" y="1668432"/>
                    </a:lnTo>
                    <a:lnTo>
                      <a:pt x="641551" y="1668432"/>
                    </a:lnTo>
                    <a:lnTo>
                      <a:pt x="641551" y="1667588"/>
                    </a:lnTo>
                    <a:lnTo>
                      <a:pt x="645772" y="1667588"/>
                    </a:lnTo>
                    <a:lnTo>
                      <a:pt x="645772" y="1666744"/>
                    </a:lnTo>
                    <a:lnTo>
                      <a:pt x="646616" y="1666744"/>
                    </a:lnTo>
                    <a:lnTo>
                      <a:pt x="646616" y="1665900"/>
                    </a:lnTo>
                    <a:lnTo>
                      <a:pt x="647460" y="1665900"/>
                    </a:lnTo>
                    <a:lnTo>
                      <a:pt x="648304" y="1665057"/>
                    </a:lnTo>
                    <a:lnTo>
                      <a:pt x="650837" y="1665057"/>
                    </a:lnTo>
                    <a:lnTo>
                      <a:pt x="651681" y="1664213"/>
                    </a:lnTo>
                    <a:lnTo>
                      <a:pt x="655902" y="1664213"/>
                    </a:lnTo>
                    <a:lnTo>
                      <a:pt x="655902" y="1665057"/>
                    </a:lnTo>
                    <a:lnTo>
                      <a:pt x="660967" y="1665057"/>
                    </a:lnTo>
                    <a:lnTo>
                      <a:pt x="660967" y="1664213"/>
                    </a:lnTo>
                    <a:lnTo>
                      <a:pt x="661810" y="1664213"/>
                    </a:lnTo>
                    <a:lnTo>
                      <a:pt x="661810" y="1663369"/>
                    </a:lnTo>
                    <a:lnTo>
                      <a:pt x="662655" y="1663369"/>
                    </a:lnTo>
                    <a:lnTo>
                      <a:pt x="662655" y="1661682"/>
                    </a:lnTo>
                    <a:lnTo>
                      <a:pt x="663499" y="1661682"/>
                    </a:lnTo>
                    <a:lnTo>
                      <a:pt x="663499" y="1660838"/>
                    </a:lnTo>
                    <a:lnTo>
                      <a:pt x="666875" y="1660838"/>
                    </a:lnTo>
                    <a:lnTo>
                      <a:pt x="666875" y="1655775"/>
                    </a:lnTo>
                    <a:lnTo>
                      <a:pt x="667720" y="1654088"/>
                    </a:lnTo>
                    <a:lnTo>
                      <a:pt x="667720" y="1653244"/>
                    </a:lnTo>
                    <a:lnTo>
                      <a:pt x="668564" y="1653244"/>
                    </a:lnTo>
                    <a:lnTo>
                      <a:pt x="668564" y="1654088"/>
                    </a:lnTo>
                    <a:lnTo>
                      <a:pt x="669408" y="1654088"/>
                    </a:lnTo>
                    <a:lnTo>
                      <a:pt x="670252" y="1653244"/>
                    </a:lnTo>
                    <a:lnTo>
                      <a:pt x="672785" y="1653244"/>
                    </a:lnTo>
                    <a:lnTo>
                      <a:pt x="673629" y="1652400"/>
                    </a:lnTo>
                    <a:lnTo>
                      <a:pt x="673629" y="1651557"/>
                    </a:lnTo>
                    <a:lnTo>
                      <a:pt x="674473" y="1651557"/>
                    </a:lnTo>
                    <a:lnTo>
                      <a:pt x="674473" y="1650713"/>
                    </a:lnTo>
                    <a:lnTo>
                      <a:pt x="673629" y="1649869"/>
                    </a:lnTo>
                    <a:lnTo>
                      <a:pt x="673629" y="1649025"/>
                    </a:lnTo>
                    <a:lnTo>
                      <a:pt x="678693" y="1649025"/>
                    </a:lnTo>
                    <a:lnTo>
                      <a:pt x="678693" y="1649869"/>
                    </a:lnTo>
                    <a:lnTo>
                      <a:pt x="679538" y="1649869"/>
                    </a:lnTo>
                    <a:lnTo>
                      <a:pt x="679538" y="1649025"/>
                    </a:lnTo>
                    <a:lnTo>
                      <a:pt x="682070" y="1649025"/>
                    </a:lnTo>
                    <a:lnTo>
                      <a:pt x="682914" y="1648182"/>
                    </a:lnTo>
                    <a:lnTo>
                      <a:pt x="686291" y="1648182"/>
                    </a:lnTo>
                    <a:lnTo>
                      <a:pt x="686291" y="1649025"/>
                    </a:lnTo>
                    <a:lnTo>
                      <a:pt x="687135" y="1649869"/>
                    </a:lnTo>
                    <a:lnTo>
                      <a:pt x="687135" y="1650713"/>
                    </a:lnTo>
                    <a:lnTo>
                      <a:pt x="689667" y="1650713"/>
                    </a:lnTo>
                    <a:lnTo>
                      <a:pt x="689667" y="1651557"/>
                    </a:lnTo>
                    <a:lnTo>
                      <a:pt x="690512" y="1651557"/>
                    </a:lnTo>
                    <a:lnTo>
                      <a:pt x="690512" y="1652400"/>
                    </a:lnTo>
                    <a:lnTo>
                      <a:pt x="691356" y="1650713"/>
                    </a:lnTo>
                    <a:lnTo>
                      <a:pt x="692200" y="1650713"/>
                    </a:lnTo>
                    <a:lnTo>
                      <a:pt x="692200" y="1649869"/>
                    </a:lnTo>
                    <a:lnTo>
                      <a:pt x="693044" y="1649025"/>
                    </a:lnTo>
                    <a:lnTo>
                      <a:pt x="694732" y="1646494"/>
                    </a:lnTo>
                    <a:lnTo>
                      <a:pt x="695576" y="1645651"/>
                    </a:lnTo>
                    <a:lnTo>
                      <a:pt x="696421" y="1644807"/>
                    </a:lnTo>
                    <a:lnTo>
                      <a:pt x="697265" y="1644807"/>
                    </a:lnTo>
                    <a:lnTo>
                      <a:pt x="698109" y="1643963"/>
                    </a:lnTo>
                    <a:lnTo>
                      <a:pt x="698953" y="1643119"/>
                    </a:lnTo>
                    <a:lnTo>
                      <a:pt x="700641" y="1643119"/>
                    </a:lnTo>
                    <a:lnTo>
                      <a:pt x="700641" y="1642275"/>
                    </a:lnTo>
                    <a:lnTo>
                      <a:pt x="701485" y="1642275"/>
                    </a:lnTo>
                    <a:lnTo>
                      <a:pt x="701485" y="1639744"/>
                    </a:lnTo>
                    <a:lnTo>
                      <a:pt x="702330" y="1639744"/>
                    </a:lnTo>
                    <a:lnTo>
                      <a:pt x="702330" y="1638900"/>
                    </a:lnTo>
                    <a:lnTo>
                      <a:pt x="701485" y="1638900"/>
                    </a:lnTo>
                    <a:lnTo>
                      <a:pt x="701485" y="1638057"/>
                    </a:lnTo>
                    <a:lnTo>
                      <a:pt x="699797" y="1638057"/>
                    </a:lnTo>
                    <a:lnTo>
                      <a:pt x="698109" y="1637213"/>
                    </a:lnTo>
                    <a:lnTo>
                      <a:pt x="696421" y="1637213"/>
                    </a:lnTo>
                    <a:lnTo>
                      <a:pt x="695576" y="1636369"/>
                    </a:lnTo>
                    <a:lnTo>
                      <a:pt x="696421" y="1634682"/>
                    </a:lnTo>
                    <a:lnTo>
                      <a:pt x="696421" y="1633838"/>
                    </a:lnTo>
                    <a:lnTo>
                      <a:pt x="697265" y="1632994"/>
                    </a:lnTo>
                    <a:lnTo>
                      <a:pt x="698109" y="1632150"/>
                    </a:lnTo>
                    <a:lnTo>
                      <a:pt x="698109" y="1630463"/>
                    </a:lnTo>
                    <a:lnTo>
                      <a:pt x="698953" y="1629619"/>
                    </a:lnTo>
                    <a:lnTo>
                      <a:pt x="699797" y="1628776"/>
                    </a:lnTo>
                    <a:lnTo>
                      <a:pt x="700641" y="1627932"/>
                    </a:lnTo>
                    <a:lnTo>
                      <a:pt x="700641" y="1626244"/>
                    </a:lnTo>
                    <a:lnTo>
                      <a:pt x="702330" y="1626244"/>
                    </a:lnTo>
                    <a:lnTo>
                      <a:pt x="703174" y="1627088"/>
                    </a:lnTo>
                    <a:lnTo>
                      <a:pt x="705706" y="1627088"/>
                    </a:lnTo>
                    <a:lnTo>
                      <a:pt x="705706" y="1627932"/>
                    </a:lnTo>
                    <a:lnTo>
                      <a:pt x="708238" y="1627932"/>
                    </a:lnTo>
                    <a:lnTo>
                      <a:pt x="708238" y="1628776"/>
                    </a:lnTo>
                    <a:lnTo>
                      <a:pt x="709083" y="1628776"/>
                    </a:lnTo>
                    <a:lnTo>
                      <a:pt x="709083" y="1627088"/>
                    </a:lnTo>
                    <a:lnTo>
                      <a:pt x="709927" y="1626244"/>
                    </a:lnTo>
                    <a:lnTo>
                      <a:pt x="709927" y="1623713"/>
                    </a:lnTo>
                    <a:lnTo>
                      <a:pt x="710771" y="1622025"/>
                    </a:lnTo>
                    <a:lnTo>
                      <a:pt x="710771" y="1620338"/>
                    </a:lnTo>
                    <a:lnTo>
                      <a:pt x="709927" y="1620338"/>
                    </a:lnTo>
                    <a:lnTo>
                      <a:pt x="708238" y="1619494"/>
                    </a:lnTo>
                    <a:lnTo>
                      <a:pt x="706550" y="1619494"/>
                    </a:lnTo>
                    <a:lnTo>
                      <a:pt x="707395" y="1618650"/>
                    </a:lnTo>
                    <a:lnTo>
                      <a:pt x="707395" y="1617807"/>
                    </a:lnTo>
                    <a:lnTo>
                      <a:pt x="708238" y="1616119"/>
                    </a:lnTo>
                    <a:lnTo>
                      <a:pt x="709083" y="1616119"/>
                    </a:lnTo>
                    <a:lnTo>
                      <a:pt x="709927" y="1614432"/>
                    </a:lnTo>
                    <a:lnTo>
                      <a:pt x="710771" y="1613588"/>
                    </a:lnTo>
                    <a:lnTo>
                      <a:pt x="711615" y="1611901"/>
                    </a:lnTo>
                    <a:lnTo>
                      <a:pt x="711615" y="1609369"/>
                    </a:lnTo>
                    <a:lnTo>
                      <a:pt x="710771" y="1608525"/>
                    </a:lnTo>
                    <a:lnTo>
                      <a:pt x="709927" y="1607682"/>
                    </a:lnTo>
                    <a:lnTo>
                      <a:pt x="707395" y="1605994"/>
                    </a:lnTo>
                    <a:lnTo>
                      <a:pt x="705706" y="1605150"/>
                    </a:lnTo>
                    <a:lnTo>
                      <a:pt x="704018" y="1605150"/>
                    </a:lnTo>
                    <a:lnTo>
                      <a:pt x="704018" y="1604307"/>
                    </a:lnTo>
                    <a:lnTo>
                      <a:pt x="703174" y="1604307"/>
                    </a:lnTo>
                    <a:lnTo>
                      <a:pt x="702330" y="1602619"/>
                    </a:lnTo>
                    <a:lnTo>
                      <a:pt x="702330" y="1600932"/>
                    </a:lnTo>
                    <a:lnTo>
                      <a:pt x="701485" y="1600088"/>
                    </a:lnTo>
                    <a:lnTo>
                      <a:pt x="704018" y="1599244"/>
                    </a:lnTo>
                    <a:lnTo>
                      <a:pt x="705706" y="1599244"/>
                    </a:lnTo>
                    <a:lnTo>
                      <a:pt x="706550" y="1598400"/>
                    </a:lnTo>
                    <a:lnTo>
                      <a:pt x="709083" y="1598400"/>
                    </a:lnTo>
                    <a:lnTo>
                      <a:pt x="709083" y="1597557"/>
                    </a:lnTo>
                    <a:lnTo>
                      <a:pt x="711615" y="1597557"/>
                    </a:lnTo>
                    <a:lnTo>
                      <a:pt x="713303" y="1596713"/>
                    </a:lnTo>
                    <a:lnTo>
                      <a:pt x="714992" y="1596713"/>
                    </a:lnTo>
                    <a:lnTo>
                      <a:pt x="715836" y="1597557"/>
                    </a:lnTo>
                    <a:lnTo>
                      <a:pt x="715836" y="1598400"/>
                    </a:lnTo>
                    <a:lnTo>
                      <a:pt x="716680" y="1599244"/>
                    </a:lnTo>
                    <a:lnTo>
                      <a:pt x="716680" y="1600088"/>
                    </a:lnTo>
                    <a:lnTo>
                      <a:pt x="720057" y="1600088"/>
                    </a:lnTo>
                    <a:lnTo>
                      <a:pt x="720901" y="1599244"/>
                    </a:lnTo>
                    <a:lnTo>
                      <a:pt x="720901" y="1597557"/>
                    </a:lnTo>
                    <a:lnTo>
                      <a:pt x="720057" y="1596713"/>
                    </a:lnTo>
                    <a:lnTo>
                      <a:pt x="720057" y="1595026"/>
                    </a:lnTo>
                    <a:lnTo>
                      <a:pt x="724277" y="1594182"/>
                    </a:lnTo>
                    <a:lnTo>
                      <a:pt x="724277" y="1593338"/>
                    </a:lnTo>
                    <a:lnTo>
                      <a:pt x="726810" y="1593338"/>
                    </a:lnTo>
                    <a:lnTo>
                      <a:pt x="726810" y="1595869"/>
                    </a:lnTo>
                    <a:lnTo>
                      <a:pt x="727654" y="1596713"/>
                    </a:lnTo>
                    <a:lnTo>
                      <a:pt x="727654" y="1597557"/>
                    </a:lnTo>
                    <a:lnTo>
                      <a:pt x="728498" y="1599244"/>
                    </a:lnTo>
                    <a:lnTo>
                      <a:pt x="729342" y="1600932"/>
                    </a:lnTo>
                    <a:lnTo>
                      <a:pt x="729342" y="1601775"/>
                    </a:lnTo>
                    <a:lnTo>
                      <a:pt x="730186" y="1602619"/>
                    </a:lnTo>
                    <a:lnTo>
                      <a:pt x="730186" y="1603463"/>
                    </a:lnTo>
                    <a:lnTo>
                      <a:pt x="731031" y="1604307"/>
                    </a:lnTo>
                    <a:lnTo>
                      <a:pt x="731031" y="1605150"/>
                    </a:lnTo>
                    <a:lnTo>
                      <a:pt x="730186" y="1605150"/>
                    </a:lnTo>
                    <a:lnTo>
                      <a:pt x="730186" y="1605994"/>
                    </a:lnTo>
                    <a:lnTo>
                      <a:pt x="729342" y="1605994"/>
                    </a:lnTo>
                    <a:lnTo>
                      <a:pt x="729342" y="1608525"/>
                    </a:lnTo>
                    <a:lnTo>
                      <a:pt x="728498" y="1608525"/>
                    </a:lnTo>
                    <a:lnTo>
                      <a:pt x="728498" y="1610213"/>
                    </a:lnTo>
                    <a:lnTo>
                      <a:pt x="727654" y="1610213"/>
                    </a:lnTo>
                    <a:lnTo>
                      <a:pt x="727654" y="1611057"/>
                    </a:lnTo>
                    <a:lnTo>
                      <a:pt x="726810" y="1611057"/>
                    </a:lnTo>
                    <a:lnTo>
                      <a:pt x="726810" y="1611901"/>
                    </a:lnTo>
                    <a:lnTo>
                      <a:pt x="727654" y="1612744"/>
                    </a:lnTo>
                    <a:lnTo>
                      <a:pt x="728498" y="1612744"/>
                    </a:lnTo>
                    <a:lnTo>
                      <a:pt x="729342" y="1613588"/>
                    </a:lnTo>
                    <a:lnTo>
                      <a:pt x="731031" y="1613588"/>
                    </a:lnTo>
                    <a:lnTo>
                      <a:pt x="731875" y="1614432"/>
                    </a:lnTo>
                    <a:lnTo>
                      <a:pt x="731875" y="1616119"/>
                    </a:lnTo>
                    <a:lnTo>
                      <a:pt x="731031" y="1616119"/>
                    </a:lnTo>
                    <a:lnTo>
                      <a:pt x="731031" y="1617807"/>
                    </a:lnTo>
                    <a:lnTo>
                      <a:pt x="731875" y="1617807"/>
                    </a:lnTo>
                    <a:lnTo>
                      <a:pt x="731875" y="1619494"/>
                    </a:lnTo>
                    <a:lnTo>
                      <a:pt x="732719" y="1619494"/>
                    </a:lnTo>
                    <a:lnTo>
                      <a:pt x="732719" y="1621182"/>
                    </a:lnTo>
                    <a:lnTo>
                      <a:pt x="733563" y="1621182"/>
                    </a:lnTo>
                    <a:lnTo>
                      <a:pt x="733563" y="1622025"/>
                    </a:lnTo>
                    <a:lnTo>
                      <a:pt x="732719" y="1622025"/>
                    </a:lnTo>
                    <a:lnTo>
                      <a:pt x="731875" y="1622869"/>
                    </a:lnTo>
                    <a:lnTo>
                      <a:pt x="732719" y="1625400"/>
                    </a:lnTo>
                    <a:lnTo>
                      <a:pt x="732719" y="1632994"/>
                    </a:lnTo>
                    <a:lnTo>
                      <a:pt x="733563" y="1632150"/>
                    </a:lnTo>
                    <a:lnTo>
                      <a:pt x="735251" y="1632150"/>
                    </a:lnTo>
                    <a:lnTo>
                      <a:pt x="735251" y="1633838"/>
                    </a:lnTo>
                    <a:lnTo>
                      <a:pt x="734407" y="1635525"/>
                    </a:lnTo>
                    <a:lnTo>
                      <a:pt x="735251" y="1635525"/>
                    </a:lnTo>
                    <a:lnTo>
                      <a:pt x="736095" y="1636369"/>
                    </a:lnTo>
                    <a:lnTo>
                      <a:pt x="736940" y="1636369"/>
                    </a:lnTo>
                    <a:lnTo>
                      <a:pt x="736940" y="1637213"/>
                    </a:lnTo>
                    <a:lnTo>
                      <a:pt x="740316" y="1637213"/>
                    </a:lnTo>
                    <a:lnTo>
                      <a:pt x="740316" y="1638057"/>
                    </a:lnTo>
                    <a:lnTo>
                      <a:pt x="739472" y="1638900"/>
                    </a:lnTo>
                    <a:lnTo>
                      <a:pt x="739472" y="1643963"/>
                    </a:lnTo>
                    <a:lnTo>
                      <a:pt x="740316" y="1643963"/>
                    </a:lnTo>
                    <a:lnTo>
                      <a:pt x="740316" y="1646494"/>
                    </a:lnTo>
                    <a:lnTo>
                      <a:pt x="741160" y="1646494"/>
                    </a:lnTo>
                    <a:lnTo>
                      <a:pt x="741160" y="1647338"/>
                    </a:lnTo>
                    <a:lnTo>
                      <a:pt x="742004" y="1648182"/>
                    </a:lnTo>
                    <a:lnTo>
                      <a:pt x="742004" y="1649025"/>
                    </a:lnTo>
                    <a:lnTo>
                      <a:pt x="742849" y="1649869"/>
                    </a:lnTo>
                    <a:lnTo>
                      <a:pt x="742849" y="1650713"/>
                    </a:lnTo>
                    <a:lnTo>
                      <a:pt x="742004" y="1651557"/>
                    </a:lnTo>
                    <a:lnTo>
                      <a:pt x="742004" y="1655775"/>
                    </a:lnTo>
                    <a:lnTo>
                      <a:pt x="741160" y="1656619"/>
                    </a:lnTo>
                    <a:lnTo>
                      <a:pt x="741160" y="1660838"/>
                    </a:lnTo>
                    <a:lnTo>
                      <a:pt x="740316" y="1662526"/>
                    </a:lnTo>
                    <a:lnTo>
                      <a:pt x="739472" y="1663369"/>
                    </a:lnTo>
                    <a:lnTo>
                      <a:pt x="739472" y="1664213"/>
                    </a:lnTo>
                    <a:lnTo>
                      <a:pt x="738628" y="1665057"/>
                    </a:lnTo>
                    <a:lnTo>
                      <a:pt x="737784" y="1665057"/>
                    </a:lnTo>
                    <a:lnTo>
                      <a:pt x="737784" y="1665900"/>
                    </a:lnTo>
                    <a:lnTo>
                      <a:pt x="738628" y="1666744"/>
                    </a:lnTo>
                    <a:lnTo>
                      <a:pt x="738628" y="1668432"/>
                    </a:lnTo>
                    <a:lnTo>
                      <a:pt x="739472" y="1668432"/>
                    </a:lnTo>
                    <a:lnTo>
                      <a:pt x="739472" y="1670119"/>
                    </a:lnTo>
                    <a:lnTo>
                      <a:pt x="740316" y="1670963"/>
                    </a:lnTo>
                    <a:lnTo>
                      <a:pt x="740316" y="1673494"/>
                    </a:lnTo>
                    <a:lnTo>
                      <a:pt x="739472" y="1673494"/>
                    </a:lnTo>
                    <a:lnTo>
                      <a:pt x="739472" y="1684463"/>
                    </a:lnTo>
                    <a:lnTo>
                      <a:pt x="738628" y="1685307"/>
                    </a:lnTo>
                    <a:lnTo>
                      <a:pt x="738628" y="1692057"/>
                    </a:lnTo>
                    <a:lnTo>
                      <a:pt x="737784" y="1693744"/>
                    </a:lnTo>
                    <a:lnTo>
                      <a:pt x="737784" y="1700494"/>
                    </a:lnTo>
                    <a:lnTo>
                      <a:pt x="736940" y="1701338"/>
                    </a:lnTo>
                    <a:lnTo>
                      <a:pt x="736940" y="1706400"/>
                    </a:lnTo>
                    <a:lnTo>
                      <a:pt x="736095" y="1706400"/>
                    </a:lnTo>
                    <a:lnTo>
                      <a:pt x="736095" y="1709775"/>
                    </a:lnTo>
                    <a:lnTo>
                      <a:pt x="736940" y="1709775"/>
                    </a:lnTo>
                    <a:lnTo>
                      <a:pt x="736940" y="1710619"/>
                    </a:lnTo>
                    <a:lnTo>
                      <a:pt x="736095" y="1712307"/>
                    </a:lnTo>
                    <a:lnTo>
                      <a:pt x="736940" y="1712307"/>
                    </a:lnTo>
                    <a:lnTo>
                      <a:pt x="736940" y="1713151"/>
                    </a:lnTo>
                    <a:lnTo>
                      <a:pt x="743693" y="1713151"/>
                    </a:lnTo>
                    <a:lnTo>
                      <a:pt x="747913" y="1713994"/>
                    </a:lnTo>
                    <a:lnTo>
                      <a:pt x="752978" y="1713994"/>
                    </a:lnTo>
                    <a:lnTo>
                      <a:pt x="752978" y="1717369"/>
                    </a:lnTo>
                    <a:lnTo>
                      <a:pt x="752134" y="1718213"/>
                    </a:lnTo>
                    <a:lnTo>
                      <a:pt x="752134" y="1724119"/>
                    </a:lnTo>
                    <a:lnTo>
                      <a:pt x="751290" y="1724963"/>
                    </a:lnTo>
                    <a:lnTo>
                      <a:pt x="750446" y="1725807"/>
                    </a:lnTo>
                    <a:lnTo>
                      <a:pt x="750446" y="1727494"/>
                    </a:lnTo>
                    <a:lnTo>
                      <a:pt x="749602" y="1727494"/>
                    </a:lnTo>
                    <a:lnTo>
                      <a:pt x="749602" y="1728338"/>
                    </a:lnTo>
                    <a:lnTo>
                      <a:pt x="748758" y="1730026"/>
                    </a:lnTo>
                    <a:lnTo>
                      <a:pt x="749602" y="1730026"/>
                    </a:lnTo>
                    <a:lnTo>
                      <a:pt x="749602" y="1730869"/>
                    </a:lnTo>
                    <a:lnTo>
                      <a:pt x="750446" y="1730869"/>
                    </a:lnTo>
                    <a:lnTo>
                      <a:pt x="753823" y="1731713"/>
                    </a:lnTo>
                    <a:lnTo>
                      <a:pt x="756355" y="1733401"/>
                    </a:lnTo>
                    <a:lnTo>
                      <a:pt x="758043" y="1734244"/>
                    </a:lnTo>
                    <a:lnTo>
                      <a:pt x="758887" y="1734244"/>
                    </a:lnTo>
                    <a:lnTo>
                      <a:pt x="762264" y="1735088"/>
                    </a:lnTo>
                    <a:lnTo>
                      <a:pt x="763952" y="1736775"/>
                    </a:lnTo>
                    <a:lnTo>
                      <a:pt x="766485" y="1736775"/>
                    </a:lnTo>
                    <a:lnTo>
                      <a:pt x="766485" y="1737619"/>
                    </a:lnTo>
                    <a:lnTo>
                      <a:pt x="768173" y="1737619"/>
                    </a:lnTo>
                    <a:lnTo>
                      <a:pt x="769017" y="1738463"/>
                    </a:lnTo>
                    <a:lnTo>
                      <a:pt x="769861" y="1738463"/>
                    </a:lnTo>
                    <a:lnTo>
                      <a:pt x="772394" y="1739307"/>
                    </a:lnTo>
                    <a:lnTo>
                      <a:pt x="774082" y="1740150"/>
                    </a:lnTo>
                    <a:lnTo>
                      <a:pt x="775770" y="1741838"/>
                    </a:lnTo>
                    <a:lnTo>
                      <a:pt x="776614" y="1741838"/>
                    </a:lnTo>
                    <a:lnTo>
                      <a:pt x="777459" y="1742682"/>
                    </a:lnTo>
                    <a:lnTo>
                      <a:pt x="778303" y="1742682"/>
                    </a:lnTo>
                    <a:lnTo>
                      <a:pt x="778303" y="1746901"/>
                    </a:lnTo>
                    <a:lnTo>
                      <a:pt x="777459" y="1748588"/>
                    </a:lnTo>
                    <a:lnTo>
                      <a:pt x="777459" y="1749432"/>
                    </a:lnTo>
                    <a:lnTo>
                      <a:pt x="774082" y="1749432"/>
                    </a:lnTo>
                    <a:lnTo>
                      <a:pt x="774082" y="1756182"/>
                    </a:lnTo>
                    <a:lnTo>
                      <a:pt x="774926" y="1757025"/>
                    </a:lnTo>
                    <a:lnTo>
                      <a:pt x="774926" y="1772213"/>
                    </a:lnTo>
                    <a:lnTo>
                      <a:pt x="775686" y="1772213"/>
                    </a:lnTo>
                    <a:lnTo>
                      <a:pt x="776530" y="1773057"/>
                    </a:lnTo>
                    <a:lnTo>
                      <a:pt x="778218" y="1773057"/>
                    </a:lnTo>
                    <a:lnTo>
                      <a:pt x="778218" y="1782338"/>
                    </a:lnTo>
                    <a:lnTo>
                      <a:pt x="773998" y="1782338"/>
                    </a:lnTo>
                    <a:lnTo>
                      <a:pt x="773998" y="1789932"/>
                    </a:lnTo>
                    <a:lnTo>
                      <a:pt x="773153" y="1790775"/>
                    </a:lnTo>
                    <a:lnTo>
                      <a:pt x="773153" y="1791619"/>
                    </a:lnTo>
                    <a:lnTo>
                      <a:pt x="773998" y="1791619"/>
                    </a:lnTo>
                    <a:lnTo>
                      <a:pt x="774842" y="1792463"/>
                    </a:lnTo>
                    <a:lnTo>
                      <a:pt x="775686" y="1793307"/>
                    </a:lnTo>
                    <a:lnTo>
                      <a:pt x="776530" y="1793307"/>
                    </a:lnTo>
                    <a:lnTo>
                      <a:pt x="776530" y="1794150"/>
                    </a:lnTo>
                    <a:lnTo>
                      <a:pt x="777374" y="1794994"/>
                    </a:lnTo>
                    <a:lnTo>
                      <a:pt x="777374" y="1795838"/>
                    </a:lnTo>
                    <a:lnTo>
                      <a:pt x="778218" y="1796682"/>
                    </a:lnTo>
                    <a:lnTo>
                      <a:pt x="778218" y="1797526"/>
                    </a:lnTo>
                    <a:lnTo>
                      <a:pt x="779062" y="1798369"/>
                    </a:lnTo>
                    <a:lnTo>
                      <a:pt x="779062" y="1799213"/>
                    </a:lnTo>
                    <a:lnTo>
                      <a:pt x="779907" y="1799213"/>
                    </a:lnTo>
                    <a:lnTo>
                      <a:pt x="779907" y="1805119"/>
                    </a:lnTo>
                    <a:lnTo>
                      <a:pt x="779062" y="1805119"/>
                    </a:lnTo>
                    <a:lnTo>
                      <a:pt x="779062" y="1809338"/>
                    </a:lnTo>
                    <a:lnTo>
                      <a:pt x="779907" y="1809338"/>
                    </a:lnTo>
                    <a:lnTo>
                      <a:pt x="779907" y="1811025"/>
                    </a:lnTo>
                    <a:lnTo>
                      <a:pt x="780751" y="1811869"/>
                    </a:lnTo>
                    <a:lnTo>
                      <a:pt x="780751" y="1812713"/>
                    </a:lnTo>
                    <a:lnTo>
                      <a:pt x="781595" y="1812713"/>
                    </a:lnTo>
                    <a:lnTo>
                      <a:pt x="781595" y="1813557"/>
                    </a:lnTo>
                    <a:lnTo>
                      <a:pt x="782439" y="1813557"/>
                    </a:lnTo>
                    <a:lnTo>
                      <a:pt x="782439" y="1814401"/>
                    </a:lnTo>
                    <a:lnTo>
                      <a:pt x="783283" y="1814401"/>
                    </a:lnTo>
                    <a:lnTo>
                      <a:pt x="784127" y="1815244"/>
                    </a:lnTo>
                    <a:lnTo>
                      <a:pt x="784972" y="1815244"/>
                    </a:lnTo>
                    <a:lnTo>
                      <a:pt x="785816" y="1816088"/>
                    </a:lnTo>
                    <a:lnTo>
                      <a:pt x="785816" y="1816932"/>
                    </a:lnTo>
                    <a:lnTo>
                      <a:pt x="786660" y="1816932"/>
                    </a:lnTo>
                    <a:lnTo>
                      <a:pt x="786660" y="1817776"/>
                    </a:lnTo>
                    <a:lnTo>
                      <a:pt x="787504" y="1817776"/>
                    </a:lnTo>
                    <a:lnTo>
                      <a:pt x="787504" y="1818619"/>
                    </a:lnTo>
                    <a:lnTo>
                      <a:pt x="788348" y="1819463"/>
                    </a:lnTo>
                    <a:lnTo>
                      <a:pt x="789192" y="1819463"/>
                    </a:lnTo>
                    <a:lnTo>
                      <a:pt x="789192" y="1820307"/>
                    </a:lnTo>
                    <a:lnTo>
                      <a:pt x="790036" y="1821150"/>
                    </a:lnTo>
                    <a:lnTo>
                      <a:pt x="790036" y="1821994"/>
                    </a:lnTo>
                    <a:lnTo>
                      <a:pt x="790880" y="1821994"/>
                    </a:lnTo>
                    <a:lnTo>
                      <a:pt x="791725" y="1822838"/>
                    </a:lnTo>
                    <a:lnTo>
                      <a:pt x="792569" y="1822838"/>
                    </a:lnTo>
                    <a:lnTo>
                      <a:pt x="792569" y="1823682"/>
                    </a:lnTo>
                    <a:lnTo>
                      <a:pt x="793413" y="1824525"/>
                    </a:lnTo>
                    <a:lnTo>
                      <a:pt x="794257" y="1825369"/>
                    </a:lnTo>
                    <a:lnTo>
                      <a:pt x="794257" y="1826213"/>
                    </a:lnTo>
                    <a:lnTo>
                      <a:pt x="795101" y="1826213"/>
                    </a:lnTo>
                    <a:lnTo>
                      <a:pt x="795945" y="1827057"/>
                    </a:lnTo>
                    <a:lnTo>
                      <a:pt x="796790" y="1827057"/>
                    </a:lnTo>
                    <a:lnTo>
                      <a:pt x="796790" y="1827900"/>
                    </a:lnTo>
                    <a:lnTo>
                      <a:pt x="801855" y="1827900"/>
                    </a:lnTo>
                    <a:lnTo>
                      <a:pt x="801855" y="1828744"/>
                    </a:lnTo>
                    <a:lnTo>
                      <a:pt x="804387" y="1828744"/>
                    </a:lnTo>
                    <a:lnTo>
                      <a:pt x="805231" y="1829588"/>
                    </a:lnTo>
                    <a:lnTo>
                      <a:pt x="805231" y="1830432"/>
                    </a:lnTo>
                    <a:lnTo>
                      <a:pt x="806075" y="1830432"/>
                    </a:lnTo>
                    <a:lnTo>
                      <a:pt x="806075" y="1832119"/>
                    </a:lnTo>
                    <a:lnTo>
                      <a:pt x="806919" y="1832119"/>
                    </a:lnTo>
                    <a:lnTo>
                      <a:pt x="806919" y="1832963"/>
                    </a:lnTo>
                    <a:lnTo>
                      <a:pt x="807763" y="1832963"/>
                    </a:lnTo>
                    <a:lnTo>
                      <a:pt x="807763" y="1833807"/>
                    </a:lnTo>
                    <a:lnTo>
                      <a:pt x="808608" y="1834651"/>
                    </a:lnTo>
                    <a:lnTo>
                      <a:pt x="809452" y="1835494"/>
                    </a:lnTo>
                    <a:lnTo>
                      <a:pt x="809452" y="1837182"/>
                    </a:lnTo>
                    <a:lnTo>
                      <a:pt x="810296" y="1838025"/>
                    </a:lnTo>
                    <a:lnTo>
                      <a:pt x="810296" y="1844775"/>
                    </a:lnTo>
                    <a:lnTo>
                      <a:pt x="811140" y="1845619"/>
                    </a:lnTo>
                    <a:lnTo>
                      <a:pt x="811140" y="1852369"/>
                    </a:lnTo>
                    <a:lnTo>
                      <a:pt x="811984" y="1853213"/>
                    </a:lnTo>
                    <a:lnTo>
                      <a:pt x="811984" y="1854057"/>
                    </a:lnTo>
                    <a:lnTo>
                      <a:pt x="812828" y="1854057"/>
                    </a:lnTo>
                    <a:lnTo>
                      <a:pt x="812828" y="1854900"/>
                    </a:lnTo>
                    <a:lnTo>
                      <a:pt x="813673" y="1855744"/>
                    </a:lnTo>
                    <a:lnTo>
                      <a:pt x="813673" y="1856588"/>
                    </a:lnTo>
                    <a:lnTo>
                      <a:pt x="814517" y="1856588"/>
                    </a:lnTo>
                    <a:lnTo>
                      <a:pt x="814517" y="1857432"/>
                    </a:lnTo>
                    <a:lnTo>
                      <a:pt x="815361" y="1858275"/>
                    </a:lnTo>
                    <a:lnTo>
                      <a:pt x="815361" y="1859119"/>
                    </a:lnTo>
                    <a:lnTo>
                      <a:pt x="816205" y="1859119"/>
                    </a:lnTo>
                    <a:lnTo>
                      <a:pt x="816205" y="1859963"/>
                    </a:lnTo>
                    <a:lnTo>
                      <a:pt x="817049" y="1860807"/>
                    </a:lnTo>
                    <a:lnTo>
                      <a:pt x="817049" y="1862494"/>
                    </a:lnTo>
                    <a:lnTo>
                      <a:pt x="817893" y="1862494"/>
                    </a:lnTo>
                    <a:lnTo>
                      <a:pt x="817893" y="1863338"/>
                    </a:lnTo>
                    <a:lnTo>
                      <a:pt x="818737" y="1864182"/>
                    </a:lnTo>
                    <a:lnTo>
                      <a:pt x="819581" y="1864182"/>
                    </a:lnTo>
                    <a:lnTo>
                      <a:pt x="820426" y="1865026"/>
                    </a:lnTo>
                    <a:lnTo>
                      <a:pt x="821270" y="1865026"/>
                    </a:lnTo>
                    <a:lnTo>
                      <a:pt x="821270" y="1865869"/>
                    </a:lnTo>
                    <a:lnTo>
                      <a:pt x="822114" y="1865869"/>
                    </a:lnTo>
                    <a:lnTo>
                      <a:pt x="822114" y="1866713"/>
                    </a:lnTo>
                    <a:lnTo>
                      <a:pt x="822958" y="1867557"/>
                    </a:lnTo>
                    <a:lnTo>
                      <a:pt x="823802" y="1868401"/>
                    </a:lnTo>
                    <a:lnTo>
                      <a:pt x="824646" y="1869244"/>
                    </a:lnTo>
                    <a:lnTo>
                      <a:pt x="825491" y="1870088"/>
                    </a:lnTo>
                    <a:lnTo>
                      <a:pt x="825491" y="1873463"/>
                    </a:lnTo>
                    <a:lnTo>
                      <a:pt x="824646" y="1874307"/>
                    </a:lnTo>
                    <a:lnTo>
                      <a:pt x="824646" y="1877682"/>
                    </a:lnTo>
                    <a:lnTo>
                      <a:pt x="823802" y="1877682"/>
                    </a:lnTo>
                    <a:lnTo>
                      <a:pt x="823802" y="1878525"/>
                    </a:lnTo>
                    <a:lnTo>
                      <a:pt x="822958" y="1879369"/>
                    </a:lnTo>
                    <a:lnTo>
                      <a:pt x="822958" y="1880213"/>
                    </a:lnTo>
                    <a:lnTo>
                      <a:pt x="822114" y="1880213"/>
                    </a:lnTo>
                    <a:lnTo>
                      <a:pt x="822114" y="1881057"/>
                    </a:lnTo>
                    <a:lnTo>
                      <a:pt x="821270" y="1881901"/>
                    </a:lnTo>
                    <a:lnTo>
                      <a:pt x="821270" y="1882744"/>
                    </a:lnTo>
                    <a:lnTo>
                      <a:pt x="820426" y="1882744"/>
                    </a:lnTo>
                    <a:lnTo>
                      <a:pt x="819581" y="1883588"/>
                    </a:lnTo>
                    <a:lnTo>
                      <a:pt x="818737" y="1883588"/>
                    </a:lnTo>
                    <a:lnTo>
                      <a:pt x="818737" y="1884432"/>
                    </a:lnTo>
                    <a:lnTo>
                      <a:pt x="817049" y="1884432"/>
                    </a:lnTo>
                    <a:lnTo>
                      <a:pt x="817049" y="1885276"/>
                    </a:lnTo>
                    <a:lnTo>
                      <a:pt x="816205" y="1885276"/>
                    </a:lnTo>
                    <a:lnTo>
                      <a:pt x="816205" y="1886119"/>
                    </a:lnTo>
                    <a:lnTo>
                      <a:pt x="815361" y="1886119"/>
                    </a:lnTo>
                    <a:lnTo>
                      <a:pt x="815361" y="1886963"/>
                    </a:lnTo>
                    <a:lnTo>
                      <a:pt x="816205" y="1886963"/>
                    </a:lnTo>
                    <a:lnTo>
                      <a:pt x="817049" y="1886119"/>
                    </a:lnTo>
                    <a:lnTo>
                      <a:pt x="817893" y="1886119"/>
                    </a:lnTo>
                    <a:lnTo>
                      <a:pt x="819581" y="1888651"/>
                    </a:lnTo>
                    <a:lnTo>
                      <a:pt x="819581" y="1890338"/>
                    </a:lnTo>
                    <a:lnTo>
                      <a:pt x="820426" y="1891182"/>
                    </a:lnTo>
                    <a:lnTo>
                      <a:pt x="821270" y="1892025"/>
                    </a:lnTo>
                    <a:lnTo>
                      <a:pt x="821270" y="1893713"/>
                    </a:lnTo>
                    <a:lnTo>
                      <a:pt x="822114" y="1894557"/>
                    </a:lnTo>
                    <a:lnTo>
                      <a:pt x="822958" y="1896244"/>
                    </a:lnTo>
                    <a:lnTo>
                      <a:pt x="822958" y="1897088"/>
                    </a:lnTo>
                    <a:lnTo>
                      <a:pt x="823802" y="1898776"/>
                    </a:lnTo>
                    <a:lnTo>
                      <a:pt x="824646" y="1899619"/>
                    </a:lnTo>
                    <a:lnTo>
                      <a:pt x="824646" y="1900463"/>
                    </a:lnTo>
                    <a:lnTo>
                      <a:pt x="825491" y="1902151"/>
                    </a:lnTo>
                    <a:lnTo>
                      <a:pt x="825491" y="1902994"/>
                    </a:lnTo>
                    <a:lnTo>
                      <a:pt x="826335" y="1904682"/>
                    </a:lnTo>
                    <a:lnTo>
                      <a:pt x="826335" y="1907213"/>
                    </a:lnTo>
                    <a:lnTo>
                      <a:pt x="827179" y="1908057"/>
                    </a:lnTo>
                    <a:lnTo>
                      <a:pt x="827179" y="1916494"/>
                    </a:lnTo>
                    <a:lnTo>
                      <a:pt x="826335" y="1916494"/>
                    </a:lnTo>
                    <a:lnTo>
                      <a:pt x="825491" y="1917338"/>
                    </a:lnTo>
                    <a:lnTo>
                      <a:pt x="819581" y="1917338"/>
                    </a:lnTo>
                    <a:lnTo>
                      <a:pt x="818737" y="1918182"/>
                    </a:lnTo>
                    <a:lnTo>
                      <a:pt x="817893" y="1918182"/>
                    </a:lnTo>
                    <a:lnTo>
                      <a:pt x="817893" y="1919026"/>
                    </a:lnTo>
                    <a:lnTo>
                      <a:pt x="818737" y="1922401"/>
                    </a:lnTo>
                    <a:lnTo>
                      <a:pt x="818737" y="1924932"/>
                    </a:lnTo>
                    <a:lnTo>
                      <a:pt x="816205" y="1924932"/>
                    </a:lnTo>
                    <a:lnTo>
                      <a:pt x="816205" y="1924088"/>
                    </a:lnTo>
                    <a:lnTo>
                      <a:pt x="815361" y="1924088"/>
                    </a:lnTo>
                    <a:lnTo>
                      <a:pt x="814517" y="1923244"/>
                    </a:lnTo>
                    <a:lnTo>
                      <a:pt x="813673" y="1923244"/>
                    </a:lnTo>
                    <a:lnTo>
                      <a:pt x="812828" y="1922401"/>
                    </a:lnTo>
                    <a:lnTo>
                      <a:pt x="809452" y="1925775"/>
                    </a:lnTo>
                    <a:lnTo>
                      <a:pt x="808608" y="1926619"/>
                    </a:lnTo>
                    <a:lnTo>
                      <a:pt x="808608" y="1927463"/>
                    </a:lnTo>
                    <a:lnTo>
                      <a:pt x="807763" y="1927463"/>
                    </a:lnTo>
                    <a:lnTo>
                      <a:pt x="806919" y="1928307"/>
                    </a:lnTo>
                    <a:lnTo>
                      <a:pt x="806075" y="1929150"/>
                    </a:lnTo>
                    <a:lnTo>
                      <a:pt x="804387" y="1930838"/>
                    </a:lnTo>
                    <a:lnTo>
                      <a:pt x="803543" y="1931682"/>
                    </a:lnTo>
                    <a:lnTo>
                      <a:pt x="801855" y="1933369"/>
                    </a:lnTo>
                    <a:lnTo>
                      <a:pt x="801010" y="1933369"/>
                    </a:lnTo>
                    <a:lnTo>
                      <a:pt x="801010" y="1934213"/>
                    </a:lnTo>
                    <a:lnTo>
                      <a:pt x="800166" y="1935057"/>
                    </a:lnTo>
                    <a:lnTo>
                      <a:pt x="799322" y="1935901"/>
                    </a:lnTo>
                    <a:lnTo>
                      <a:pt x="796790" y="1934213"/>
                    </a:lnTo>
                    <a:lnTo>
                      <a:pt x="795945" y="1933369"/>
                    </a:lnTo>
                    <a:lnTo>
                      <a:pt x="795101" y="1933369"/>
                    </a:lnTo>
                    <a:lnTo>
                      <a:pt x="794257" y="1932526"/>
                    </a:lnTo>
                    <a:lnTo>
                      <a:pt x="793413" y="1931682"/>
                    </a:lnTo>
                    <a:lnTo>
                      <a:pt x="792569" y="1931682"/>
                    </a:lnTo>
                    <a:lnTo>
                      <a:pt x="791725" y="1930838"/>
                    </a:lnTo>
                    <a:lnTo>
                      <a:pt x="791725" y="1929994"/>
                    </a:lnTo>
                    <a:lnTo>
                      <a:pt x="790880" y="1929994"/>
                    </a:lnTo>
                    <a:lnTo>
                      <a:pt x="790036" y="1929150"/>
                    </a:lnTo>
                    <a:lnTo>
                      <a:pt x="790036" y="1928307"/>
                    </a:lnTo>
                    <a:lnTo>
                      <a:pt x="788348" y="1927463"/>
                    </a:lnTo>
                    <a:lnTo>
                      <a:pt x="787504" y="1926619"/>
                    </a:lnTo>
                    <a:lnTo>
                      <a:pt x="786660" y="1925775"/>
                    </a:lnTo>
                    <a:lnTo>
                      <a:pt x="785816" y="1924932"/>
                    </a:lnTo>
                    <a:lnTo>
                      <a:pt x="784127" y="1924088"/>
                    </a:lnTo>
                    <a:lnTo>
                      <a:pt x="783283" y="1923244"/>
                    </a:lnTo>
                    <a:lnTo>
                      <a:pt x="782439" y="1923244"/>
                    </a:lnTo>
                    <a:lnTo>
                      <a:pt x="781595" y="1922401"/>
                    </a:lnTo>
                    <a:lnTo>
                      <a:pt x="780751" y="1922401"/>
                    </a:lnTo>
                    <a:lnTo>
                      <a:pt x="779907" y="1921557"/>
                    </a:lnTo>
                    <a:lnTo>
                      <a:pt x="778218" y="1920713"/>
                    </a:lnTo>
                    <a:lnTo>
                      <a:pt x="776530" y="1920713"/>
                    </a:lnTo>
                    <a:lnTo>
                      <a:pt x="775686" y="1919869"/>
                    </a:lnTo>
                    <a:lnTo>
                      <a:pt x="773998" y="1919869"/>
                    </a:lnTo>
                    <a:lnTo>
                      <a:pt x="773998" y="1919026"/>
                    </a:lnTo>
                    <a:lnTo>
                      <a:pt x="771465" y="1919026"/>
                    </a:lnTo>
                    <a:lnTo>
                      <a:pt x="770621" y="1918182"/>
                    </a:lnTo>
                    <a:lnTo>
                      <a:pt x="768933" y="1918182"/>
                    </a:lnTo>
                    <a:lnTo>
                      <a:pt x="768089" y="1917338"/>
                    </a:lnTo>
                    <a:lnTo>
                      <a:pt x="766400" y="1917338"/>
                    </a:lnTo>
                    <a:lnTo>
                      <a:pt x="764712" y="1916494"/>
                    </a:lnTo>
                    <a:lnTo>
                      <a:pt x="763868" y="1916494"/>
                    </a:lnTo>
                    <a:lnTo>
                      <a:pt x="762180" y="1915651"/>
                    </a:lnTo>
                    <a:lnTo>
                      <a:pt x="759647" y="1915651"/>
                    </a:lnTo>
                    <a:lnTo>
                      <a:pt x="758803" y="1914807"/>
                    </a:lnTo>
                    <a:lnTo>
                      <a:pt x="754582" y="1914807"/>
                    </a:lnTo>
                    <a:lnTo>
                      <a:pt x="752894" y="1913963"/>
                    </a:lnTo>
                    <a:lnTo>
                      <a:pt x="751206" y="1913963"/>
                    </a:lnTo>
                    <a:lnTo>
                      <a:pt x="749517" y="1913119"/>
                    </a:lnTo>
                    <a:lnTo>
                      <a:pt x="744452" y="1913119"/>
                    </a:lnTo>
                    <a:lnTo>
                      <a:pt x="742764" y="1912275"/>
                    </a:lnTo>
                    <a:lnTo>
                      <a:pt x="741076" y="1912275"/>
                    </a:lnTo>
                    <a:lnTo>
                      <a:pt x="739388" y="1911432"/>
                    </a:lnTo>
                    <a:lnTo>
                      <a:pt x="738544" y="1910588"/>
                    </a:lnTo>
                    <a:lnTo>
                      <a:pt x="737699" y="1910588"/>
                    </a:lnTo>
                    <a:lnTo>
                      <a:pt x="736011" y="1909744"/>
                    </a:lnTo>
                    <a:lnTo>
                      <a:pt x="735167" y="1909744"/>
                    </a:lnTo>
                    <a:lnTo>
                      <a:pt x="734323" y="1908900"/>
                    </a:lnTo>
                    <a:lnTo>
                      <a:pt x="733479" y="1908057"/>
                    </a:lnTo>
                    <a:lnTo>
                      <a:pt x="732634" y="1907213"/>
                    </a:lnTo>
                    <a:lnTo>
                      <a:pt x="731790" y="1907213"/>
                    </a:lnTo>
                    <a:lnTo>
                      <a:pt x="730946" y="1906369"/>
                    </a:lnTo>
                    <a:lnTo>
                      <a:pt x="730102" y="1905526"/>
                    </a:lnTo>
                    <a:lnTo>
                      <a:pt x="729258" y="1904682"/>
                    </a:lnTo>
                    <a:lnTo>
                      <a:pt x="727570" y="1903838"/>
                    </a:lnTo>
                    <a:lnTo>
                      <a:pt x="726725" y="1902994"/>
                    </a:lnTo>
                    <a:lnTo>
                      <a:pt x="725881" y="1902151"/>
                    </a:lnTo>
                    <a:lnTo>
                      <a:pt x="725037" y="1901307"/>
                    </a:lnTo>
                    <a:lnTo>
                      <a:pt x="725037" y="1900463"/>
                    </a:lnTo>
                    <a:lnTo>
                      <a:pt x="724193" y="1899619"/>
                    </a:lnTo>
                    <a:lnTo>
                      <a:pt x="723349" y="1898776"/>
                    </a:lnTo>
                    <a:lnTo>
                      <a:pt x="722505" y="1897932"/>
                    </a:lnTo>
                    <a:lnTo>
                      <a:pt x="721661" y="1897088"/>
                    </a:lnTo>
                    <a:lnTo>
                      <a:pt x="721661" y="1896244"/>
                    </a:lnTo>
                    <a:lnTo>
                      <a:pt x="720816" y="1895400"/>
                    </a:lnTo>
                    <a:lnTo>
                      <a:pt x="719972" y="1893713"/>
                    </a:lnTo>
                    <a:lnTo>
                      <a:pt x="719128" y="1892869"/>
                    </a:lnTo>
                    <a:lnTo>
                      <a:pt x="719128" y="1892025"/>
                    </a:lnTo>
                    <a:lnTo>
                      <a:pt x="718284" y="1892025"/>
                    </a:lnTo>
                    <a:lnTo>
                      <a:pt x="718284" y="1891182"/>
                    </a:lnTo>
                    <a:lnTo>
                      <a:pt x="717440" y="1889494"/>
                    </a:lnTo>
                    <a:lnTo>
                      <a:pt x="717440" y="1888651"/>
                    </a:lnTo>
                    <a:lnTo>
                      <a:pt x="716596" y="1887807"/>
                    </a:lnTo>
                    <a:lnTo>
                      <a:pt x="714907" y="1886119"/>
                    </a:lnTo>
                    <a:lnTo>
                      <a:pt x="713219" y="1885276"/>
                    </a:lnTo>
                    <a:lnTo>
                      <a:pt x="712375" y="1883588"/>
                    </a:lnTo>
                    <a:lnTo>
                      <a:pt x="711531" y="1883588"/>
                    </a:lnTo>
                    <a:lnTo>
                      <a:pt x="709842" y="1882744"/>
                    </a:lnTo>
                    <a:lnTo>
                      <a:pt x="708998" y="1882744"/>
                    </a:lnTo>
                    <a:lnTo>
                      <a:pt x="708154" y="1881901"/>
                    </a:lnTo>
                    <a:lnTo>
                      <a:pt x="707310" y="1881901"/>
                    </a:lnTo>
                    <a:lnTo>
                      <a:pt x="705622" y="1881057"/>
                    </a:lnTo>
                    <a:lnTo>
                      <a:pt x="703089" y="1881057"/>
                    </a:lnTo>
                    <a:lnTo>
                      <a:pt x="702245" y="1880213"/>
                    </a:lnTo>
                    <a:lnTo>
                      <a:pt x="700557" y="1880213"/>
                    </a:lnTo>
                    <a:lnTo>
                      <a:pt x="699713" y="1879369"/>
                    </a:lnTo>
                    <a:lnTo>
                      <a:pt x="698024" y="1879369"/>
                    </a:lnTo>
                    <a:lnTo>
                      <a:pt x="696336" y="1878525"/>
                    </a:lnTo>
                    <a:lnTo>
                      <a:pt x="694648" y="1878525"/>
                    </a:lnTo>
                    <a:lnTo>
                      <a:pt x="693804" y="1877682"/>
                    </a:lnTo>
                    <a:lnTo>
                      <a:pt x="691271" y="1877682"/>
                    </a:lnTo>
                    <a:lnTo>
                      <a:pt x="690427" y="1876838"/>
                    </a:lnTo>
                    <a:lnTo>
                      <a:pt x="687051" y="1876838"/>
                    </a:lnTo>
                    <a:lnTo>
                      <a:pt x="687051" y="1875994"/>
                    </a:lnTo>
                    <a:lnTo>
                      <a:pt x="686206" y="1875994"/>
                    </a:lnTo>
                    <a:lnTo>
                      <a:pt x="683674" y="1875150"/>
                    </a:lnTo>
                    <a:lnTo>
                      <a:pt x="681986" y="1875150"/>
                    </a:lnTo>
                    <a:lnTo>
                      <a:pt x="681986" y="1874307"/>
                    </a:lnTo>
                    <a:lnTo>
                      <a:pt x="680297" y="1874307"/>
                    </a:lnTo>
                    <a:lnTo>
                      <a:pt x="678609" y="1873463"/>
                    </a:lnTo>
                    <a:lnTo>
                      <a:pt x="677765" y="1872619"/>
                    </a:lnTo>
                    <a:lnTo>
                      <a:pt x="676921" y="1872619"/>
                    </a:lnTo>
                    <a:lnTo>
                      <a:pt x="675233" y="1871775"/>
                    </a:lnTo>
                    <a:lnTo>
                      <a:pt x="673544" y="1870088"/>
                    </a:lnTo>
                    <a:lnTo>
                      <a:pt x="672700" y="1870088"/>
                    </a:lnTo>
                    <a:lnTo>
                      <a:pt x="671856" y="1869244"/>
                    </a:lnTo>
                    <a:lnTo>
                      <a:pt x="671012" y="1868401"/>
                    </a:lnTo>
                    <a:lnTo>
                      <a:pt x="669323" y="1867557"/>
                    </a:lnTo>
                    <a:lnTo>
                      <a:pt x="665103" y="1863338"/>
                    </a:lnTo>
                    <a:lnTo>
                      <a:pt x="663414" y="1862494"/>
                    </a:lnTo>
                    <a:lnTo>
                      <a:pt x="661726" y="1860807"/>
                    </a:lnTo>
                    <a:lnTo>
                      <a:pt x="660882" y="1860807"/>
                    </a:lnTo>
                    <a:lnTo>
                      <a:pt x="659194" y="1859119"/>
                    </a:lnTo>
                    <a:lnTo>
                      <a:pt x="657505" y="1858275"/>
                    </a:lnTo>
                    <a:lnTo>
                      <a:pt x="656661" y="1857432"/>
                    </a:lnTo>
                    <a:lnTo>
                      <a:pt x="654973" y="1857432"/>
                    </a:lnTo>
                    <a:lnTo>
                      <a:pt x="654973" y="1856588"/>
                    </a:lnTo>
                    <a:lnTo>
                      <a:pt x="654129" y="1856588"/>
                    </a:lnTo>
                    <a:lnTo>
                      <a:pt x="653285" y="1855744"/>
                    </a:lnTo>
                    <a:lnTo>
                      <a:pt x="652441" y="1855744"/>
                    </a:lnTo>
                    <a:lnTo>
                      <a:pt x="651596" y="1854900"/>
                    </a:lnTo>
                    <a:lnTo>
                      <a:pt x="650752" y="1854057"/>
                    </a:lnTo>
                    <a:lnTo>
                      <a:pt x="649908" y="1854057"/>
                    </a:lnTo>
                    <a:lnTo>
                      <a:pt x="648220" y="1853213"/>
                    </a:lnTo>
                    <a:lnTo>
                      <a:pt x="647376" y="1852369"/>
                    </a:lnTo>
                    <a:lnTo>
                      <a:pt x="645688" y="1852369"/>
                    </a:lnTo>
                    <a:lnTo>
                      <a:pt x="645688" y="1851526"/>
                    </a:lnTo>
                    <a:lnTo>
                      <a:pt x="642311" y="1851526"/>
                    </a:lnTo>
                    <a:lnTo>
                      <a:pt x="643155" y="1850682"/>
                    </a:lnTo>
                    <a:lnTo>
                      <a:pt x="643155" y="1849838"/>
                    </a:lnTo>
                    <a:lnTo>
                      <a:pt x="635558" y="1849838"/>
                    </a:lnTo>
                    <a:lnTo>
                      <a:pt x="635558" y="1850682"/>
                    </a:lnTo>
                    <a:lnTo>
                      <a:pt x="630493" y="1850682"/>
                    </a:lnTo>
                    <a:lnTo>
                      <a:pt x="630493" y="1851526"/>
                    </a:lnTo>
                    <a:lnTo>
                      <a:pt x="616227" y="1851526"/>
                    </a:lnTo>
                    <a:lnTo>
                      <a:pt x="615382" y="1850682"/>
                    </a:lnTo>
                    <a:lnTo>
                      <a:pt x="600272" y="1850682"/>
                    </a:lnTo>
                    <a:lnTo>
                      <a:pt x="600272" y="1849838"/>
                    </a:lnTo>
                    <a:lnTo>
                      <a:pt x="598584" y="1849838"/>
                    </a:lnTo>
                    <a:lnTo>
                      <a:pt x="597740" y="1848994"/>
                    </a:lnTo>
                    <a:lnTo>
                      <a:pt x="596896" y="1848994"/>
                    </a:lnTo>
                    <a:lnTo>
                      <a:pt x="596052" y="1848151"/>
                    </a:lnTo>
                    <a:lnTo>
                      <a:pt x="595207" y="1848151"/>
                    </a:lnTo>
                    <a:lnTo>
                      <a:pt x="594363" y="1847307"/>
                    </a:lnTo>
                    <a:lnTo>
                      <a:pt x="592675" y="1847307"/>
                    </a:lnTo>
                    <a:lnTo>
                      <a:pt x="592675" y="1846463"/>
                    </a:lnTo>
                    <a:lnTo>
                      <a:pt x="589298" y="1846463"/>
                    </a:lnTo>
                    <a:lnTo>
                      <a:pt x="589298" y="1845619"/>
                    </a:lnTo>
                    <a:lnTo>
                      <a:pt x="581701" y="1845619"/>
                    </a:lnTo>
                    <a:lnTo>
                      <a:pt x="580857" y="1846463"/>
                    </a:lnTo>
                    <a:lnTo>
                      <a:pt x="578325" y="1846463"/>
                    </a:lnTo>
                    <a:lnTo>
                      <a:pt x="578325" y="1847307"/>
                    </a:lnTo>
                    <a:lnTo>
                      <a:pt x="576636" y="1847307"/>
                    </a:lnTo>
                    <a:lnTo>
                      <a:pt x="575792" y="1848151"/>
                    </a:lnTo>
                    <a:lnTo>
                      <a:pt x="574104" y="1848151"/>
                    </a:lnTo>
                    <a:lnTo>
                      <a:pt x="574104" y="1848994"/>
                    </a:lnTo>
                    <a:lnTo>
                      <a:pt x="573260" y="1848994"/>
                    </a:lnTo>
                    <a:lnTo>
                      <a:pt x="573260" y="1849838"/>
                    </a:lnTo>
                    <a:lnTo>
                      <a:pt x="571571" y="1849838"/>
                    </a:lnTo>
                    <a:lnTo>
                      <a:pt x="571571" y="1850682"/>
                    </a:lnTo>
                    <a:lnTo>
                      <a:pt x="570727" y="1850682"/>
                    </a:lnTo>
                    <a:lnTo>
                      <a:pt x="570727" y="1851526"/>
                    </a:lnTo>
                    <a:lnTo>
                      <a:pt x="569883" y="1851526"/>
                    </a:lnTo>
                    <a:lnTo>
                      <a:pt x="569883" y="1852369"/>
                    </a:lnTo>
                    <a:lnTo>
                      <a:pt x="569039" y="1852369"/>
                    </a:lnTo>
                    <a:lnTo>
                      <a:pt x="569039" y="1853213"/>
                    </a:lnTo>
                    <a:lnTo>
                      <a:pt x="568195" y="1853213"/>
                    </a:lnTo>
                    <a:lnTo>
                      <a:pt x="568195" y="1854057"/>
                    </a:lnTo>
                    <a:lnTo>
                      <a:pt x="567351" y="1854057"/>
                    </a:lnTo>
                    <a:lnTo>
                      <a:pt x="567351" y="1854900"/>
                    </a:lnTo>
                    <a:lnTo>
                      <a:pt x="566507" y="1854900"/>
                    </a:lnTo>
                    <a:lnTo>
                      <a:pt x="566507" y="1855744"/>
                    </a:lnTo>
                    <a:lnTo>
                      <a:pt x="565662" y="1855744"/>
                    </a:lnTo>
                    <a:lnTo>
                      <a:pt x="565662" y="1856588"/>
                    </a:lnTo>
                    <a:lnTo>
                      <a:pt x="564818" y="1856588"/>
                    </a:lnTo>
                    <a:lnTo>
                      <a:pt x="564818" y="1857432"/>
                    </a:lnTo>
                    <a:lnTo>
                      <a:pt x="563974" y="1857432"/>
                    </a:lnTo>
                    <a:lnTo>
                      <a:pt x="563974" y="1858275"/>
                    </a:lnTo>
                    <a:lnTo>
                      <a:pt x="563130" y="1858275"/>
                    </a:lnTo>
                    <a:lnTo>
                      <a:pt x="563130" y="1859119"/>
                    </a:lnTo>
                    <a:lnTo>
                      <a:pt x="562286" y="1859963"/>
                    </a:lnTo>
                    <a:lnTo>
                      <a:pt x="561442" y="1860807"/>
                    </a:lnTo>
                    <a:lnTo>
                      <a:pt x="560597" y="1861650"/>
                    </a:lnTo>
                    <a:lnTo>
                      <a:pt x="559753" y="1862494"/>
                    </a:lnTo>
                    <a:lnTo>
                      <a:pt x="558065" y="1863338"/>
                    </a:lnTo>
                    <a:lnTo>
                      <a:pt x="557221" y="1863338"/>
                    </a:lnTo>
                    <a:lnTo>
                      <a:pt x="557221" y="1864182"/>
                    </a:lnTo>
                    <a:lnTo>
                      <a:pt x="556377" y="1864182"/>
                    </a:lnTo>
                    <a:lnTo>
                      <a:pt x="555533" y="1865026"/>
                    </a:lnTo>
                    <a:lnTo>
                      <a:pt x="554689" y="1865026"/>
                    </a:lnTo>
                    <a:lnTo>
                      <a:pt x="553000" y="1865869"/>
                    </a:lnTo>
                    <a:lnTo>
                      <a:pt x="552156" y="1866713"/>
                    </a:lnTo>
                    <a:lnTo>
                      <a:pt x="551312" y="1866713"/>
                    </a:lnTo>
                    <a:lnTo>
                      <a:pt x="550468" y="1867557"/>
                    </a:lnTo>
                    <a:lnTo>
                      <a:pt x="548779" y="1867557"/>
                    </a:lnTo>
                    <a:lnTo>
                      <a:pt x="547935" y="1868401"/>
                    </a:lnTo>
                    <a:lnTo>
                      <a:pt x="545403" y="1868401"/>
                    </a:lnTo>
                    <a:lnTo>
                      <a:pt x="544559" y="1869244"/>
                    </a:lnTo>
                    <a:lnTo>
                      <a:pt x="542026" y="1869244"/>
                    </a:lnTo>
                    <a:lnTo>
                      <a:pt x="542026" y="1870088"/>
                    </a:lnTo>
                    <a:lnTo>
                      <a:pt x="538650" y="1870088"/>
                    </a:lnTo>
                    <a:lnTo>
                      <a:pt x="538650" y="1870932"/>
                    </a:lnTo>
                    <a:lnTo>
                      <a:pt x="535273" y="1870932"/>
                    </a:lnTo>
                    <a:lnTo>
                      <a:pt x="534429" y="1871775"/>
                    </a:lnTo>
                    <a:lnTo>
                      <a:pt x="532741" y="1871775"/>
                    </a:lnTo>
                    <a:lnTo>
                      <a:pt x="531897" y="1872619"/>
                    </a:lnTo>
                    <a:lnTo>
                      <a:pt x="530208" y="1872619"/>
                    </a:lnTo>
                    <a:lnTo>
                      <a:pt x="529364" y="1873463"/>
                    </a:lnTo>
                    <a:lnTo>
                      <a:pt x="527676" y="1873463"/>
                    </a:lnTo>
                    <a:lnTo>
                      <a:pt x="526832" y="1874307"/>
                    </a:lnTo>
                    <a:lnTo>
                      <a:pt x="525143" y="1874307"/>
                    </a:lnTo>
                    <a:lnTo>
                      <a:pt x="525143" y="1875150"/>
                    </a:lnTo>
                    <a:lnTo>
                      <a:pt x="523455" y="1875150"/>
                    </a:lnTo>
                    <a:lnTo>
                      <a:pt x="522611" y="1875994"/>
                    </a:lnTo>
                    <a:lnTo>
                      <a:pt x="521767" y="1875994"/>
                    </a:lnTo>
                    <a:lnTo>
                      <a:pt x="520923" y="1876838"/>
                    </a:lnTo>
                    <a:lnTo>
                      <a:pt x="520079" y="1876838"/>
                    </a:lnTo>
                    <a:lnTo>
                      <a:pt x="519234" y="1877682"/>
                    </a:lnTo>
                    <a:lnTo>
                      <a:pt x="518390" y="1877682"/>
                    </a:lnTo>
                    <a:lnTo>
                      <a:pt x="517546" y="1878525"/>
                    </a:lnTo>
                    <a:lnTo>
                      <a:pt x="516702" y="1878525"/>
                    </a:lnTo>
                    <a:lnTo>
                      <a:pt x="515858" y="1879369"/>
                    </a:lnTo>
                    <a:lnTo>
                      <a:pt x="514169" y="1879369"/>
                    </a:lnTo>
                    <a:lnTo>
                      <a:pt x="513325" y="1880213"/>
                    </a:lnTo>
                    <a:lnTo>
                      <a:pt x="510793" y="1880213"/>
                    </a:lnTo>
                    <a:lnTo>
                      <a:pt x="509949" y="1881057"/>
                    </a:lnTo>
                    <a:lnTo>
                      <a:pt x="496527" y="1881057"/>
                    </a:lnTo>
                    <a:lnTo>
                      <a:pt x="495683" y="1880213"/>
                    </a:lnTo>
                    <a:lnTo>
                      <a:pt x="493994" y="1880213"/>
                    </a:lnTo>
                    <a:lnTo>
                      <a:pt x="493150" y="1879369"/>
                    </a:lnTo>
                    <a:lnTo>
                      <a:pt x="490618" y="1879369"/>
                    </a:lnTo>
                    <a:lnTo>
                      <a:pt x="489774" y="1878525"/>
                    </a:lnTo>
                    <a:lnTo>
                      <a:pt x="487241" y="1878525"/>
                    </a:lnTo>
                    <a:lnTo>
                      <a:pt x="487241" y="1877682"/>
                    </a:lnTo>
                    <a:lnTo>
                      <a:pt x="475508" y="1877682"/>
                    </a:lnTo>
                    <a:lnTo>
                      <a:pt x="474663" y="1878525"/>
                    </a:lnTo>
                    <a:lnTo>
                      <a:pt x="472131" y="1878525"/>
                    </a:lnTo>
                    <a:lnTo>
                      <a:pt x="472131" y="1879369"/>
                    </a:lnTo>
                    <a:lnTo>
                      <a:pt x="470443" y="1879369"/>
                    </a:lnTo>
                    <a:lnTo>
                      <a:pt x="469598" y="1880213"/>
                    </a:lnTo>
                    <a:lnTo>
                      <a:pt x="468754" y="1880213"/>
                    </a:lnTo>
                    <a:lnTo>
                      <a:pt x="467910" y="1881057"/>
                    </a:lnTo>
                    <a:lnTo>
                      <a:pt x="467066" y="1881057"/>
                    </a:lnTo>
                    <a:lnTo>
                      <a:pt x="467066" y="1881901"/>
                    </a:lnTo>
                    <a:lnTo>
                      <a:pt x="466222" y="1881901"/>
                    </a:lnTo>
                    <a:lnTo>
                      <a:pt x="465378" y="1882744"/>
                    </a:lnTo>
                    <a:lnTo>
                      <a:pt x="464534" y="1882744"/>
                    </a:lnTo>
                    <a:lnTo>
                      <a:pt x="464534" y="1883588"/>
                    </a:lnTo>
                    <a:lnTo>
                      <a:pt x="463689" y="1883588"/>
                    </a:lnTo>
                    <a:lnTo>
                      <a:pt x="463689" y="1884432"/>
                    </a:lnTo>
                    <a:lnTo>
                      <a:pt x="462845" y="1884432"/>
                    </a:lnTo>
                    <a:lnTo>
                      <a:pt x="462001" y="1886119"/>
                    </a:lnTo>
                    <a:lnTo>
                      <a:pt x="461157" y="1886119"/>
                    </a:lnTo>
                    <a:lnTo>
                      <a:pt x="461157" y="1886963"/>
                    </a:lnTo>
                    <a:lnTo>
                      <a:pt x="460313" y="1886963"/>
                    </a:lnTo>
                    <a:lnTo>
                      <a:pt x="460313" y="1887807"/>
                    </a:lnTo>
                    <a:lnTo>
                      <a:pt x="459469" y="1888651"/>
                    </a:lnTo>
                    <a:lnTo>
                      <a:pt x="459469" y="1889494"/>
                    </a:lnTo>
                    <a:lnTo>
                      <a:pt x="458625" y="1889494"/>
                    </a:lnTo>
                    <a:lnTo>
                      <a:pt x="458625" y="1890338"/>
                    </a:lnTo>
                    <a:lnTo>
                      <a:pt x="457780" y="1891182"/>
                    </a:lnTo>
                    <a:lnTo>
                      <a:pt x="457780" y="1892025"/>
                    </a:lnTo>
                    <a:lnTo>
                      <a:pt x="456936" y="1892025"/>
                    </a:lnTo>
                    <a:lnTo>
                      <a:pt x="454404" y="1895400"/>
                    </a:lnTo>
                    <a:lnTo>
                      <a:pt x="453560" y="1896244"/>
                    </a:lnTo>
                    <a:lnTo>
                      <a:pt x="453560" y="1897088"/>
                    </a:lnTo>
                    <a:lnTo>
                      <a:pt x="451871" y="1898776"/>
                    </a:lnTo>
                    <a:lnTo>
                      <a:pt x="451871" y="1899619"/>
                    </a:lnTo>
                    <a:lnTo>
                      <a:pt x="451027" y="1899619"/>
                    </a:lnTo>
                    <a:lnTo>
                      <a:pt x="450183" y="1900463"/>
                    </a:lnTo>
                    <a:lnTo>
                      <a:pt x="450183" y="1901307"/>
                    </a:lnTo>
                    <a:lnTo>
                      <a:pt x="449339" y="1902151"/>
                    </a:lnTo>
                    <a:lnTo>
                      <a:pt x="448495" y="1902151"/>
                    </a:lnTo>
                    <a:lnTo>
                      <a:pt x="448495" y="1902994"/>
                    </a:lnTo>
                    <a:lnTo>
                      <a:pt x="447651" y="1902994"/>
                    </a:lnTo>
                    <a:lnTo>
                      <a:pt x="446806" y="1903838"/>
                    </a:lnTo>
                    <a:lnTo>
                      <a:pt x="446806" y="1904682"/>
                    </a:lnTo>
                    <a:lnTo>
                      <a:pt x="445963" y="1904682"/>
                    </a:lnTo>
                    <a:lnTo>
                      <a:pt x="445118" y="1905526"/>
                    </a:lnTo>
                    <a:lnTo>
                      <a:pt x="444274" y="1906369"/>
                    </a:lnTo>
                    <a:lnTo>
                      <a:pt x="443430" y="1906369"/>
                    </a:lnTo>
                    <a:lnTo>
                      <a:pt x="441742" y="1907213"/>
                    </a:lnTo>
                    <a:lnTo>
                      <a:pt x="440898" y="1908057"/>
                    </a:lnTo>
                    <a:lnTo>
                      <a:pt x="438365" y="1908900"/>
                    </a:lnTo>
                    <a:lnTo>
                      <a:pt x="435833" y="1909744"/>
                    </a:lnTo>
                    <a:lnTo>
                      <a:pt x="430768" y="1910588"/>
                    </a:lnTo>
                    <a:lnTo>
                      <a:pt x="428235" y="1911432"/>
                    </a:lnTo>
                    <a:lnTo>
                      <a:pt x="424015" y="1910588"/>
                    </a:lnTo>
                    <a:lnTo>
                      <a:pt x="422326" y="1910588"/>
                    </a:lnTo>
                    <a:lnTo>
                      <a:pt x="419794" y="1909744"/>
                    </a:lnTo>
                    <a:lnTo>
                      <a:pt x="414729" y="1906369"/>
                    </a:lnTo>
                    <a:lnTo>
                      <a:pt x="413041" y="1904682"/>
                    </a:lnTo>
                    <a:lnTo>
                      <a:pt x="410508" y="1903838"/>
                    </a:lnTo>
                    <a:lnTo>
                      <a:pt x="409664" y="1902151"/>
                    </a:lnTo>
                    <a:lnTo>
                      <a:pt x="407976" y="1901307"/>
                    </a:lnTo>
                    <a:lnTo>
                      <a:pt x="406288" y="1899619"/>
                    </a:lnTo>
                    <a:lnTo>
                      <a:pt x="404599" y="1898776"/>
                    </a:lnTo>
                    <a:lnTo>
                      <a:pt x="402911" y="1897932"/>
                    </a:lnTo>
                    <a:lnTo>
                      <a:pt x="401223" y="1897088"/>
                    </a:lnTo>
                    <a:lnTo>
                      <a:pt x="399534" y="1896244"/>
                    </a:lnTo>
                    <a:lnTo>
                      <a:pt x="395314" y="1896244"/>
                    </a:lnTo>
                    <a:lnTo>
                      <a:pt x="394470" y="1895400"/>
                    </a:lnTo>
                    <a:lnTo>
                      <a:pt x="386113" y="1895400"/>
                    </a:lnTo>
                    <a:lnTo>
                      <a:pt x="384424" y="1894557"/>
                    </a:lnTo>
                    <a:lnTo>
                      <a:pt x="381048" y="1894557"/>
                    </a:lnTo>
                    <a:lnTo>
                      <a:pt x="379359" y="1893713"/>
                    </a:lnTo>
                    <a:lnTo>
                      <a:pt x="375983" y="1893713"/>
                    </a:lnTo>
                    <a:lnTo>
                      <a:pt x="371762" y="1892025"/>
                    </a:lnTo>
                    <a:lnTo>
                      <a:pt x="370074" y="1892025"/>
                    </a:lnTo>
                    <a:lnTo>
                      <a:pt x="368385" y="1891182"/>
                    </a:lnTo>
                    <a:lnTo>
                      <a:pt x="365853" y="1891182"/>
                    </a:lnTo>
                    <a:lnTo>
                      <a:pt x="364165" y="1890338"/>
                    </a:lnTo>
                    <a:lnTo>
                      <a:pt x="361632" y="1888651"/>
                    </a:lnTo>
                    <a:lnTo>
                      <a:pt x="359944" y="1887807"/>
                    </a:lnTo>
                    <a:lnTo>
                      <a:pt x="358256" y="1886963"/>
                    </a:lnTo>
                    <a:lnTo>
                      <a:pt x="357411" y="1886963"/>
                    </a:lnTo>
                    <a:lnTo>
                      <a:pt x="355723" y="1886119"/>
                    </a:lnTo>
                    <a:lnTo>
                      <a:pt x="354035" y="1885276"/>
                    </a:lnTo>
                    <a:lnTo>
                      <a:pt x="352347" y="1884432"/>
                    </a:lnTo>
                    <a:lnTo>
                      <a:pt x="350658" y="1882744"/>
                    </a:lnTo>
                    <a:lnTo>
                      <a:pt x="349814" y="1882744"/>
                    </a:lnTo>
                    <a:lnTo>
                      <a:pt x="349814" y="1881901"/>
                    </a:lnTo>
                    <a:lnTo>
                      <a:pt x="348126" y="1881057"/>
                    </a:lnTo>
                    <a:lnTo>
                      <a:pt x="346438" y="1879369"/>
                    </a:lnTo>
                    <a:lnTo>
                      <a:pt x="344749" y="1878525"/>
                    </a:lnTo>
                    <a:lnTo>
                      <a:pt x="343061" y="1877682"/>
                    </a:lnTo>
                    <a:lnTo>
                      <a:pt x="343061" y="1876838"/>
                    </a:lnTo>
                    <a:lnTo>
                      <a:pt x="342217" y="1875994"/>
                    </a:lnTo>
                    <a:lnTo>
                      <a:pt x="340528" y="1875150"/>
                    </a:lnTo>
                    <a:lnTo>
                      <a:pt x="339685" y="1873463"/>
                    </a:lnTo>
                    <a:lnTo>
                      <a:pt x="337996" y="1871775"/>
                    </a:lnTo>
                    <a:lnTo>
                      <a:pt x="337152" y="1870088"/>
                    </a:lnTo>
                    <a:lnTo>
                      <a:pt x="335464" y="1869244"/>
                    </a:lnTo>
                    <a:lnTo>
                      <a:pt x="334620" y="1867557"/>
                    </a:lnTo>
                    <a:lnTo>
                      <a:pt x="333775" y="1865869"/>
                    </a:lnTo>
                    <a:lnTo>
                      <a:pt x="332087" y="1865026"/>
                    </a:lnTo>
                    <a:lnTo>
                      <a:pt x="330399" y="1863338"/>
                    </a:lnTo>
                    <a:lnTo>
                      <a:pt x="328710" y="1862494"/>
                    </a:lnTo>
                    <a:lnTo>
                      <a:pt x="327022" y="1861650"/>
                    </a:lnTo>
                    <a:lnTo>
                      <a:pt x="325334" y="1860807"/>
                    </a:lnTo>
                    <a:lnTo>
                      <a:pt x="323646" y="1860807"/>
                    </a:lnTo>
                    <a:lnTo>
                      <a:pt x="321957" y="1859963"/>
                    </a:lnTo>
                    <a:lnTo>
                      <a:pt x="320269" y="1860807"/>
                    </a:lnTo>
                    <a:lnTo>
                      <a:pt x="317737" y="1860807"/>
                    </a:lnTo>
                    <a:lnTo>
                      <a:pt x="316048" y="1861650"/>
                    </a:lnTo>
                    <a:lnTo>
                      <a:pt x="315204" y="1861650"/>
                    </a:lnTo>
                    <a:lnTo>
                      <a:pt x="314360" y="1862494"/>
                    </a:lnTo>
                    <a:lnTo>
                      <a:pt x="312672" y="1863338"/>
                    </a:lnTo>
                    <a:lnTo>
                      <a:pt x="311828" y="1864182"/>
                    </a:lnTo>
                    <a:lnTo>
                      <a:pt x="310139" y="1865869"/>
                    </a:lnTo>
                    <a:lnTo>
                      <a:pt x="309295" y="1867557"/>
                    </a:lnTo>
                    <a:lnTo>
                      <a:pt x="308451" y="1868401"/>
                    </a:lnTo>
                    <a:lnTo>
                      <a:pt x="307607" y="1868401"/>
                    </a:lnTo>
                    <a:lnTo>
                      <a:pt x="306763" y="1870088"/>
                    </a:lnTo>
                    <a:lnTo>
                      <a:pt x="305919" y="1871775"/>
                    </a:lnTo>
                    <a:lnTo>
                      <a:pt x="305075" y="1873463"/>
                    </a:lnTo>
                    <a:lnTo>
                      <a:pt x="305075" y="1874307"/>
                    </a:lnTo>
                    <a:lnTo>
                      <a:pt x="304230" y="1877682"/>
                    </a:lnTo>
                    <a:lnTo>
                      <a:pt x="303386" y="1878525"/>
                    </a:lnTo>
                    <a:lnTo>
                      <a:pt x="302542" y="1880213"/>
                    </a:lnTo>
                    <a:lnTo>
                      <a:pt x="301698" y="1882744"/>
                    </a:lnTo>
                    <a:lnTo>
                      <a:pt x="300854" y="1883588"/>
                    </a:lnTo>
                    <a:lnTo>
                      <a:pt x="299165" y="1886963"/>
                    </a:lnTo>
                    <a:lnTo>
                      <a:pt x="299165" y="1887807"/>
                    </a:lnTo>
                    <a:lnTo>
                      <a:pt x="298321" y="1889494"/>
                    </a:lnTo>
                    <a:lnTo>
                      <a:pt x="296633" y="1890338"/>
                    </a:lnTo>
                    <a:lnTo>
                      <a:pt x="295789" y="1892025"/>
                    </a:lnTo>
                    <a:lnTo>
                      <a:pt x="294945" y="1892869"/>
                    </a:lnTo>
                    <a:lnTo>
                      <a:pt x="294945" y="1893713"/>
                    </a:lnTo>
                    <a:lnTo>
                      <a:pt x="294100" y="1893713"/>
                    </a:lnTo>
                    <a:lnTo>
                      <a:pt x="293257" y="1894557"/>
                    </a:lnTo>
                    <a:lnTo>
                      <a:pt x="291568" y="1896244"/>
                    </a:lnTo>
                    <a:lnTo>
                      <a:pt x="290724" y="1896244"/>
                    </a:lnTo>
                    <a:lnTo>
                      <a:pt x="290724" y="1897088"/>
                    </a:lnTo>
                    <a:lnTo>
                      <a:pt x="289880" y="1897088"/>
                    </a:lnTo>
                    <a:lnTo>
                      <a:pt x="288192" y="1897932"/>
                    </a:lnTo>
                    <a:lnTo>
                      <a:pt x="288192" y="1898776"/>
                    </a:lnTo>
                    <a:lnTo>
                      <a:pt x="287347" y="1898776"/>
                    </a:lnTo>
                    <a:lnTo>
                      <a:pt x="286503" y="1899619"/>
                    </a:lnTo>
                    <a:lnTo>
                      <a:pt x="284815" y="1899619"/>
                    </a:lnTo>
                    <a:lnTo>
                      <a:pt x="283127" y="1900463"/>
                    </a:lnTo>
                    <a:lnTo>
                      <a:pt x="281438" y="1901307"/>
                    </a:lnTo>
                    <a:lnTo>
                      <a:pt x="273926" y="1901307"/>
                    </a:lnTo>
                    <a:lnTo>
                      <a:pt x="272237" y="1900463"/>
                    </a:lnTo>
                    <a:lnTo>
                      <a:pt x="270549" y="1900463"/>
                    </a:lnTo>
                    <a:lnTo>
                      <a:pt x="268861" y="1899619"/>
                    </a:lnTo>
                    <a:lnTo>
                      <a:pt x="267172" y="1899619"/>
                    </a:lnTo>
                    <a:lnTo>
                      <a:pt x="264640" y="1898776"/>
                    </a:lnTo>
                    <a:lnTo>
                      <a:pt x="264640" y="1897932"/>
                    </a:lnTo>
                    <a:lnTo>
                      <a:pt x="262951" y="1897932"/>
                    </a:lnTo>
                    <a:lnTo>
                      <a:pt x="262951" y="1897088"/>
                    </a:lnTo>
                    <a:lnTo>
                      <a:pt x="261263" y="1897088"/>
                    </a:lnTo>
                    <a:lnTo>
                      <a:pt x="259575" y="1896244"/>
                    </a:lnTo>
                    <a:lnTo>
                      <a:pt x="258731" y="1895400"/>
                    </a:lnTo>
                    <a:lnTo>
                      <a:pt x="257887" y="1895400"/>
                    </a:lnTo>
                    <a:lnTo>
                      <a:pt x="256198" y="1893713"/>
                    </a:lnTo>
                    <a:lnTo>
                      <a:pt x="255354" y="1892869"/>
                    </a:lnTo>
                    <a:lnTo>
                      <a:pt x="253666" y="1892025"/>
                    </a:lnTo>
                    <a:lnTo>
                      <a:pt x="251978" y="1890338"/>
                    </a:lnTo>
                    <a:lnTo>
                      <a:pt x="251133" y="1890338"/>
                    </a:lnTo>
                    <a:lnTo>
                      <a:pt x="249445" y="1888651"/>
                    </a:lnTo>
                    <a:lnTo>
                      <a:pt x="248601" y="1887807"/>
                    </a:lnTo>
                    <a:lnTo>
                      <a:pt x="247757" y="1886963"/>
                    </a:lnTo>
                    <a:lnTo>
                      <a:pt x="244380" y="1884432"/>
                    </a:lnTo>
                    <a:lnTo>
                      <a:pt x="242692" y="1886119"/>
                    </a:lnTo>
                    <a:lnTo>
                      <a:pt x="242692" y="1886963"/>
                    </a:lnTo>
                    <a:lnTo>
                      <a:pt x="241848" y="1887807"/>
                    </a:lnTo>
                    <a:lnTo>
                      <a:pt x="240160" y="1891182"/>
                    </a:lnTo>
                    <a:lnTo>
                      <a:pt x="239315" y="1892869"/>
                    </a:lnTo>
                    <a:lnTo>
                      <a:pt x="239315" y="1893713"/>
                    </a:lnTo>
                    <a:lnTo>
                      <a:pt x="236783" y="1898776"/>
                    </a:lnTo>
                    <a:lnTo>
                      <a:pt x="235939" y="1899619"/>
                    </a:lnTo>
                    <a:lnTo>
                      <a:pt x="235939" y="1900463"/>
                    </a:lnTo>
                    <a:lnTo>
                      <a:pt x="235095" y="1901307"/>
                    </a:lnTo>
                    <a:lnTo>
                      <a:pt x="234251" y="1902151"/>
                    </a:lnTo>
                    <a:lnTo>
                      <a:pt x="234251" y="1902994"/>
                    </a:lnTo>
                    <a:lnTo>
                      <a:pt x="233406" y="1903838"/>
                    </a:lnTo>
                    <a:lnTo>
                      <a:pt x="232562" y="1906369"/>
                    </a:lnTo>
                    <a:lnTo>
                      <a:pt x="231718" y="1907213"/>
                    </a:lnTo>
                    <a:lnTo>
                      <a:pt x="230874" y="1908900"/>
                    </a:lnTo>
                    <a:lnTo>
                      <a:pt x="230030" y="1909744"/>
                    </a:lnTo>
                    <a:lnTo>
                      <a:pt x="230030" y="1911432"/>
                    </a:lnTo>
                    <a:lnTo>
                      <a:pt x="229186" y="1912275"/>
                    </a:lnTo>
                    <a:lnTo>
                      <a:pt x="228342" y="1913963"/>
                    </a:lnTo>
                    <a:lnTo>
                      <a:pt x="226653" y="1917338"/>
                    </a:lnTo>
                    <a:lnTo>
                      <a:pt x="226653" y="1918182"/>
                    </a:lnTo>
                    <a:lnTo>
                      <a:pt x="225809" y="1919026"/>
                    </a:lnTo>
                    <a:lnTo>
                      <a:pt x="225809" y="1920713"/>
                    </a:lnTo>
                    <a:lnTo>
                      <a:pt x="224965" y="1921557"/>
                    </a:lnTo>
                    <a:lnTo>
                      <a:pt x="224965" y="1922401"/>
                    </a:lnTo>
                    <a:lnTo>
                      <a:pt x="223277" y="1924932"/>
                    </a:lnTo>
                    <a:lnTo>
                      <a:pt x="223277" y="1925775"/>
                    </a:lnTo>
                    <a:lnTo>
                      <a:pt x="222433" y="1926619"/>
                    </a:lnTo>
                    <a:lnTo>
                      <a:pt x="222433" y="1928307"/>
                    </a:lnTo>
                    <a:lnTo>
                      <a:pt x="221588" y="1928307"/>
                    </a:lnTo>
                    <a:lnTo>
                      <a:pt x="221588" y="1929150"/>
                    </a:lnTo>
                    <a:lnTo>
                      <a:pt x="220744" y="1929150"/>
                    </a:lnTo>
                    <a:lnTo>
                      <a:pt x="219900" y="1930838"/>
                    </a:lnTo>
                    <a:lnTo>
                      <a:pt x="219900" y="1931682"/>
                    </a:lnTo>
                    <a:lnTo>
                      <a:pt x="219056" y="1932526"/>
                    </a:lnTo>
                    <a:lnTo>
                      <a:pt x="218212" y="1933369"/>
                    </a:lnTo>
                    <a:lnTo>
                      <a:pt x="218212" y="1934213"/>
                    </a:lnTo>
                    <a:lnTo>
                      <a:pt x="217368" y="1935057"/>
                    </a:lnTo>
                    <a:lnTo>
                      <a:pt x="217368" y="1935901"/>
                    </a:lnTo>
                    <a:lnTo>
                      <a:pt x="216523" y="1936744"/>
                    </a:lnTo>
                    <a:lnTo>
                      <a:pt x="215679" y="1937588"/>
                    </a:lnTo>
                    <a:lnTo>
                      <a:pt x="215679" y="1938432"/>
                    </a:lnTo>
                    <a:lnTo>
                      <a:pt x="214835" y="1939276"/>
                    </a:lnTo>
                    <a:lnTo>
                      <a:pt x="214835" y="1940119"/>
                    </a:lnTo>
                    <a:lnTo>
                      <a:pt x="213991" y="1940119"/>
                    </a:lnTo>
                    <a:lnTo>
                      <a:pt x="213991" y="1940963"/>
                    </a:lnTo>
                    <a:lnTo>
                      <a:pt x="213147" y="1941807"/>
                    </a:lnTo>
                    <a:lnTo>
                      <a:pt x="213147" y="1942650"/>
                    </a:lnTo>
                    <a:lnTo>
                      <a:pt x="212303" y="1943494"/>
                    </a:lnTo>
                    <a:lnTo>
                      <a:pt x="212303" y="1944338"/>
                    </a:lnTo>
                    <a:lnTo>
                      <a:pt x="211459" y="1945182"/>
                    </a:lnTo>
                    <a:lnTo>
                      <a:pt x="211459" y="1946025"/>
                    </a:lnTo>
                    <a:lnTo>
                      <a:pt x="210615" y="1946025"/>
                    </a:lnTo>
                    <a:lnTo>
                      <a:pt x="210615" y="1946869"/>
                    </a:lnTo>
                    <a:lnTo>
                      <a:pt x="209770" y="1947713"/>
                    </a:lnTo>
                    <a:lnTo>
                      <a:pt x="208926" y="1949401"/>
                    </a:lnTo>
                    <a:lnTo>
                      <a:pt x="208926" y="1950244"/>
                    </a:lnTo>
                    <a:lnTo>
                      <a:pt x="208082" y="1951088"/>
                    </a:lnTo>
                    <a:lnTo>
                      <a:pt x="208082" y="1951932"/>
                    </a:lnTo>
                    <a:lnTo>
                      <a:pt x="207238" y="1954463"/>
                    </a:lnTo>
                    <a:lnTo>
                      <a:pt x="206394" y="1955307"/>
                    </a:lnTo>
                    <a:lnTo>
                      <a:pt x="206394" y="1956151"/>
                    </a:lnTo>
                    <a:lnTo>
                      <a:pt x="203861" y="1956151"/>
                    </a:lnTo>
                    <a:lnTo>
                      <a:pt x="203017" y="1956994"/>
                    </a:lnTo>
                    <a:lnTo>
                      <a:pt x="202173" y="1956994"/>
                    </a:lnTo>
                    <a:lnTo>
                      <a:pt x="202173" y="1961213"/>
                    </a:lnTo>
                    <a:lnTo>
                      <a:pt x="203017" y="1961213"/>
                    </a:lnTo>
                    <a:lnTo>
                      <a:pt x="203017" y="1963744"/>
                    </a:lnTo>
                    <a:lnTo>
                      <a:pt x="202173" y="1964588"/>
                    </a:lnTo>
                    <a:lnTo>
                      <a:pt x="202173" y="1965432"/>
                    </a:lnTo>
                    <a:lnTo>
                      <a:pt x="201329" y="1965432"/>
                    </a:lnTo>
                    <a:lnTo>
                      <a:pt x="200485" y="1967119"/>
                    </a:lnTo>
                    <a:lnTo>
                      <a:pt x="199640" y="1967963"/>
                    </a:lnTo>
                    <a:lnTo>
                      <a:pt x="198797" y="1969651"/>
                    </a:lnTo>
                    <a:lnTo>
                      <a:pt x="197952" y="1969651"/>
                    </a:lnTo>
                    <a:lnTo>
                      <a:pt x="197108" y="1970494"/>
                    </a:lnTo>
                    <a:lnTo>
                      <a:pt x="196264" y="1972182"/>
                    </a:lnTo>
                    <a:lnTo>
                      <a:pt x="195420" y="1973026"/>
                    </a:lnTo>
                    <a:lnTo>
                      <a:pt x="194576" y="1973869"/>
                    </a:lnTo>
                    <a:lnTo>
                      <a:pt x="194576" y="1974713"/>
                    </a:lnTo>
                    <a:lnTo>
                      <a:pt x="193732" y="1974713"/>
                    </a:lnTo>
                    <a:lnTo>
                      <a:pt x="193732" y="1975557"/>
                    </a:lnTo>
                    <a:lnTo>
                      <a:pt x="192887" y="1976400"/>
                    </a:lnTo>
                    <a:lnTo>
                      <a:pt x="192887" y="1977244"/>
                    </a:lnTo>
                    <a:lnTo>
                      <a:pt x="192043" y="1977244"/>
                    </a:lnTo>
                    <a:lnTo>
                      <a:pt x="192043" y="1978932"/>
                    </a:lnTo>
                    <a:lnTo>
                      <a:pt x="191199" y="1979775"/>
                    </a:lnTo>
                    <a:lnTo>
                      <a:pt x="189511" y="1981463"/>
                    </a:lnTo>
                    <a:lnTo>
                      <a:pt x="189511" y="1982307"/>
                    </a:lnTo>
                    <a:lnTo>
                      <a:pt x="188667" y="1983994"/>
                    </a:lnTo>
                    <a:lnTo>
                      <a:pt x="187822" y="1984838"/>
                    </a:lnTo>
                    <a:lnTo>
                      <a:pt x="186978" y="1985682"/>
                    </a:lnTo>
                    <a:lnTo>
                      <a:pt x="186978" y="1986526"/>
                    </a:lnTo>
                    <a:lnTo>
                      <a:pt x="186134" y="1987369"/>
                    </a:lnTo>
                    <a:lnTo>
                      <a:pt x="186134" y="1991588"/>
                    </a:lnTo>
                    <a:lnTo>
                      <a:pt x="186978" y="1993275"/>
                    </a:lnTo>
                    <a:lnTo>
                      <a:pt x="186978" y="1995807"/>
                    </a:lnTo>
                    <a:lnTo>
                      <a:pt x="186134" y="1995807"/>
                    </a:lnTo>
                    <a:lnTo>
                      <a:pt x="186134" y="1996650"/>
                    </a:lnTo>
                    <a:lnTo>
                      <a:pt x="185290" y="1996650"/>
                    </a:lnTo>
                    <a:lnTo>
                      <a:pt x="183602" y="1995807"/>
                    </a:lnTo>
                    <a:lnTo>
                      <a:pt x="181914" y="1995807"/>
                    </a:lnTo>
                    <a:lnTo>
                      <a:pt x="181069" y="1994963"/>
                    </a:lnTo>
                    <a:lnTo>
                      <a:pt x="181069" y="1995807"/>
                    </a:lnTo>
                    <a:lnTo>
                      <a:pt x="180225" y="1997494"/>
                    </a:lnTo>
                    <a:lnTo>
                      <a:pt x="179381" y="1998338"/>
                    </a:lnTo>
                    <a:lnTo>
                      <a:pt x="179381" y="2000026"/>
                    </a:lnTo>
                    <a:lnTo>
                      <a:pt x="177693" y="2002557"/>
                    </a:lnTo>
                    <a:lnTo>
                      <a:pt x="176849" y="2004244"/>
                    </a:lnTo>
                    <a:lnTo>
                      <a:pt x="176005" y="2005088"/>
                    </a:lnTo>
                    <a:lnTo>
                      <a:pt x="176005" y="2005932"/>
                    </a:lnTo>
                    <a:lnTo>
                      <a:pt x="175160" y="2006776"/>
                    </a:lnTo>
                    <a:lnTo>
                      <a:pt x="174316" y="2009307"/>
                    </a:lnTo>
                    <a:lnTo>
                      <a:pt x="174316" y="2010150"/>
                    </a:lnTo>
                    <a:lnTo>
                      <a:pt x="173472" y="2010994"/>
                    </a:lnTo>
                    <a:lnTo>
                      <a:pt x="172628" y="2012682"/>
                    </a:lnTo>
                    <a:lnTo>
                      <a:pt x="172628" y="2013525"/>
                    </a:lnTo>
                    <a:lnTo>
                      <a:pt x="171784" y="2014369"/>
                    </a:lnTo>
                    <a:lnTo>
                      <a:pt x="171784" y="2015213"/>
                    </a:lnTo>
                    <a:lnTo>
                      <a:pt x="170940" y="2016057"/>
                    </a:lnTo>
                    <a:lnTo>
                      <a:pt x="170940" y="2016901"/>
                    </a:lnTo>
                    <a:lnTo>
                      <a:pt x="170095" y="2017744"/>
                    </a:lnTo>
                    <a:lnTo>
                      <a:pt x="169251" y="2019432"/>
                    </a:lnTo>
                    <a:lnTo>
                      <a:pt x="167563" y="2022807"/>
                    </a:lnTo>
                    <a:lnTo>
                      <a:pt x="166719" y="2024494"/>
                    </a:lnTo>
                    <a:lnTo>
                      <a:pt x="166719" y="2025338"/>
                    </a:lnTo>
                    <a:lnTo>
                      <a:pt x="165875" y="2026182"/>
                    </a:lnTo>
                    <a:lnTo>
                      <a:pt x="165031" y="2027869"/>
                    </a:lnTo>
                    <a:lnTo>
                      <a:pt x="164187" y="2029557"/>
                    </a:lnTo>
                    <a:lnTo>
                      <a:pt x="164187" y="2030400"/>
                    </a:lnTo>
                    <a:lnTo>
                      <a:pt x="160810" y="2030400"/>
                    </a:lnTo>
                    <a:lnTo>
                      <a:pt x="160810" y="2032932"/>
                    </a:lnTo>
                    <a:lnTo>
                      <a:pt x="161654" y="2032932"/>
                    </a:lnTo>
                    <a:lnTo>
                      <a:pt x="162498" y="2033776"/>
                    </a:lnTo>
                    <a:lnTo>
                      <a:pt x="163342" y="2033776"/>
                    </a:lnTo>
                    <a:lnTo>
                      <a:pt x="163342" y="2035463"/>
                    </a:lnTo>
                    <a:lnTo>
                      <a:pt x="162498" y="2035463"/>
                    </a:lnTo>
                    <a:lnTo>
                      <a:pt x="162498" y="2041369"/>
                    </a:lnTo>
                    <a:lnTo>
                      <a:pt x="161654" y="2041369"/>
                    </a:lnTo>
                    <a:lnTo>
                      <a:pt x="161654" y="2043900"/>
                    </a:lnTo>
                    <a:lnTo>
                      <a:pt x="160810" y="2043900"/>
                    </a:lnTo>
                    <a:lnTo>
                      <a:pt x="160810" y="2044744"/>
                    </a:lnTo>
                    <a:lnTo>
                      <a:pt x="159966" y="2045588"/>
                    </a:lnTo>
                    <a:lnTo>
                      <a:pt x="159122" y="2046432"/>
                    </a:lnTo>
                    <a:lnTo>
                      <a:pt x="159122" y="2047275"/>
                    </a:lnTo>
                    <a:lnTo>
                      <a:pt x="158277" y="2047275"/>
                    </a:lnTo>
                    <a:lnTo>
                      <a:pt x="158277" y="2048119"/>
                    </a:lnTo>
                    <a:lnTo>
                      <a:pt x="157433" y="2048963"/>
                    </a:lnTo>
                    <a:lnTo>
                      <a:pt x="157433" y="2049807"/>
                    </a:lnTo>
                    <a:lnTo>
                      <a:pt x="156589" y="2049807"/>
                    </a:lnTo>
                    <a:lnTo>
                      <a:pt x="156589" y="2051494"/>
                    </a:lnTo>
                    <a:lnTo>
                      <a:pt x="155745" y="2051494"/>
                    </a:lnTo>
                    <a:lnTo>
                      <a:pt x="155745" y="2052338"/>
                    </a:lnTo>
                    <a:lnTo>
                      <a:pt x="153212" y="2052338"/>
                    </a:lnTo>
                    <a:lnTo>
                      <a:pt x="152369" y="2051494"/>
                    </a:lnTo>
                    <a:lnTo>
                      <a:pt x="148992" y="2051494"/>
                    </a:lnTo>
                    <a:lnTo>
                      <a:pt x="148992" y="2050651"/>
                    </a:lnTo>
                    <a:lnTo>
                      <a:pt x="147304" y="2050651"/>
                    </a:lnTo>
                    <a:lnTo>
                      <a:pt x="146459" y="2049807"/>
                    </a:lnTo>
                    <a:lnTo>
                      <a:pt x="143083" y="2050651"/>
                    </a:lnTo>
                    <a:lnTo>
                      <a:pt x="142239" y="2050651"/>
                    </a:lnTo>
                    <a:lnTo>
                      <a:pt x="139706" y="2051494"/>
                    </a:lnTo>
                    <a:lnTo>
                      <a:pt x="138862" y="2051494"/>
                    </a:lnTo>
                    <a:lnTo>
                      <a:pt x="137174" y="2052338"/>
                    </a:lnTo>
                    <a:lnTo>
                      <a:pt x="135486" y="2052338"/>
                    </a:lnTo>
                    <a:lnTo>
                      <a:pt x="134641" y="2051494"/>
                    </a:lnTo>
                    <a:lnTo>
                      <a:pt x="133797" y="2051494"/>
                    </a:lnTo>
                    <a:lnTo>
                      <a:pt x="133797" y="2050651"/>
                    </a:lnTo>
                    <a:lnTo>
                      <a:pt x="132109" y="2050651"/>
                    </a:lnTo>
                    <a:lnTo>
                      <a:pt x="131265" y="2049807"/>
                    </a:lnTo>
                    <a:lnTo>
                      <a:pt x="127044" y="2049807"/>
                    </a:lnTo>
                    <a:lnTo>
                      <a:pt x="126200" y="2050651"/>
                    </a:lnTo>
                    <a:lnTo>
                      <a:pt x="125356" y="2050651"/>
                    </a:lnTo>
                    <a:lnTo>
                      <a:pt x="124512" y="2051494"/>
                    </a:lnTo>
                    <a:lnTo>
                      <a:pt x="123667" y="2052338"/>
                    </a:lnTo>
                    <a:lnTo>
                      <a:pt x="123667" y="2054026"/>
                    </a:lnTo>
                    <a:lnTo>
                      <a:pt x="122823" y="2054869"/>
                    </a:lnTo>
                    <a:lnTo>
                      <a:pt x="122823" y="2059932"/>
                    </a:lnTo>
                    <a:lnTo>
                      <a:pt x="121979" y="2060775"/>
                    </a:lnTo>
                    <a:lnTo>
                      <a:pt x="121979" y="2064994"/>
                    </a:lnTo>
                    <a:lnTo>
                      <a:pt x="121135" y="2065838"/>
                    </a:lnTo>
                    <a:lnTo>
                      <a:pt x="121135" y="2066682"/>
                    </a:lnTo>
                    <a:lnTo>
                      <a:pt x="120291" y="2067526"/>
                    </a:lnTo>
                    <a:lnTo>
                      <a:pt x="120291" y="2068369"/>
                    </a:lnTo>
                    <a:lnTo>
                      <a:pt x="119447" y="2068369"/>
                    </a:lnTo>
                    <a:lnTo>
                      <a:pt x="119447" y="2069213"/>
                    </a:lnTo>
                    <a:lnTo>
                      <a:pt x="118603" y="2070057"/>
                    </a:lnTo>
                    <a:lnTo>
                      <a:pt x="118603" y="2070901"/>
                    </a:lnTo>
                    <a:lnTo>
                      <a:pt x="117758" y="2070901"/>
                    </a:lnTo>
                    <a:lnTo>
                      <a:pt x="117758" y="2071744"/>
                    </a:lnTo>
                    <a:lnTo>
                      <a:pt x="116914" y="2072588"/>
                    </a:lnTo>
                    <a:lnTo>
                      <a:pt x="116914" y="2073432"/>
                    </a:lnTo>
                    <a:lnTo>
                      <a:pt x="116070" y="2074276"/>
                    </a:lnTo>
                    <a:lnTo>
                      <a:pt x="116070" y="2075119"/>
                    </a:lnTo>
                    <a:lnTo>
                      <a:pt x="115226" y="2075963"/>
                    </a:lnTo>
                    <a:lnTo>
                      <a:pt x="114382" y="2076807"/>
                    </a:lnTo>
                    <a:lnTo>
                      <a:pt x="114382" y="2077650"/>
                    </a:lnTo>
                    <a:lnTo>
                      <a:pt x="113538" y="2077650"/>
                    </a:lnTo>
                    <a:lnTo>
                      <a:pt x="113538" y="2078494"/>
                    </a:lnTo>
                    <a:lnTo>
                      <a:pt x="111849" y="2078494"/>
                    </a:lnTo>
                    <a:lnTo>
                      <a:pt x="111005" y="2079338"/>
                    </a:lnTo>
                    <a:lnTo>
                      <a:pt x="109317" y="2079338"/>
                    </a:lnTo>
                    <a:lnTo>
                      <a:pt x="107629" y="2080182"/>
                    </a:lnTo>
                    <a:lnTo>
                      <a:pt x="106784" y="2080182"/>
                    </a:lnTo>
                    <a:lnTo>
                      <a:pt x="105940" y="2081025"/>
                    </a:lnTo>
                    <a:lnTo>
                      <a:pt x="95051" y="2081025"/>
                    </a:lnTo>
                    <a:lnTo>
                      <a:pt x="94207" y="2080266"/>
                    </a:lnTo>
                    <a:lnTo>
                      <a:pt x="89142" y="2080266"/>
                    </a:lnTo>
                    <a:lnTo>
                      <a:pt x="89142" y="2081110"/>
                    </a:lnTo>
                    <a:lnTo>
                      <a:pt x="86609" y="2081110"/>
                    </a:lnTo>
                    <a:lnTo>
                      <a:pt x="85765" y="2081954"/>
                    </a:lnTo>
                    <a:lnTo>
                      <a:pt x="84077" y="2081954"/>
                    </a:lnTo>
                    <a:lnTo>
                      <a:pt x="83233" y="2082798"/>
                    </a:lnTo>
                    <a:lnTo>
                      <a:pt x="80700" y="2082798"/>
                    </a:lnTo>
                    <a:lnTo>
                      <a:pt x="80700" y="2083641"/>
                    </a:lnTo>
                    <a:lnTo>
                      <a:pt x="79856" y="2083641"/>
                    </a:lnTo>
                    <a:lnTo>
                      <a:pt x="79012" y="2084485"/>
                    </a:lnTo>
                    <a:lnTo>
                      <a:pt x="78168" y="2085329"/>
                    </a:lnTo>
                    <a:lnTo>
                      <a:pt x="78168" y="2086172"/>
                    </a:lnTo>
                    <a:lnTo>
                      <a:pt x="77324" y="2087016"/>
                    </a:lnTo>
                    <a:lnTo>
                      <a:pt x="76480" y="2088704"/>
                    </a:lnTo>
                    <a:lnTo>
                      <a:pt x="76480" y="2091235"/>
                    </a:lnTo>
                    <a:lnTo>
                      <a:pt x="75636" y="2091235"/>
                    </a:lnTo>
                    <a:lnTo>
                      <a:pt x="75636" y="2096297"/>
                    </a:lnTo>
                    <a:lnTo>
                      <a:pt x="76480" y="2097141"/>
                    </a:lnTo>
                    <a:lnTo>
                      <a:pt x="76480" y="2097985"/>
                    </a:lnTo>
                    <a:lnTo>
                      <a:pt x="77324" y="2098829"/>
                    </a:lnTo>
                    <a:lnTo>
                      <a:pt x="78168" y="2099673"/>
                    </a:lnTo>
                    <a:lnTo>
                      <a:pt x="79012" y="2099673"/>
                    </a:lnTo>
                    <a:lnTo>
                      <a:pt x="79856" y="2100516"/>
                    </a:lnTo>
                    <a:lnTo>
                      <a:pt x="80700" y="2101360"/>
                    </a:lnTo>
                    <a:lnTo>
                      <a:pt x="81545" y="2101360"/>
                    </a:lnTo>
                    <a:lnTo>
                      <a:pt x="82389" y="2102204"/>
                    </a:lnTo>
                    <a:lnTo>
                      <a:pt x="83233" y="2103048"/>
                    </a:lnTo>
                    <a:lnTo>
                      <a:pt x="84921" y="2103048"/>
                    </a:lnTo>
                    <a:lnTo>
                      <a:pt x="85765" y="2103891"/>
                    </a:lnTo>
                    <a:lnTo>
                      <a:pt x="86609" y="2104735"/>
                    </a:lnTo>
                    <a:lnTo>
                      <a:pt x="87454" y="2104735"/>
                    </a:lnTo>
                    <a:lnTo>
                      <a:pt x="88298" y="2105579"/>
                    </a:lnTo>
                    <a:lnTo>
                      <a:pt x="89142" y="2105579"/>
                    </a:lnTo>
                    <a:lnTo>
                      <a:pt x="89142" y="2106422"/>
                    </a:lnTo>
                    <a:lnTo>
                      <a:pt x="89986" y="2106422"/>
                    </a:lnTo>
                    <a:lnTo>
                      <a:pt x="89986" y="2107266"/>
                    </a:lnTo>
                    <a:lnTo>
                      <a:pt x="90830" y="2107266"/>
                    </a:lnTo>
                    <a:lnTo>
                      <a:pt x="90830" y="2110641"/>
                    </a:lnTo>
                    <a:lnTo>
                      <a:pt x="89986" y="2111485"/>
                    </a:lnTo>
                    <a:lnTo>
                      <a:pt x="89142" y="2112329"/>
                    </a:lnTo>
                    <a:lnTo>
                      <a:pt x="88298" y="2113172"/>
                    </a:lnTo>
                    <a:lnTo>
                      <a:pt x="87454" y="2113172"/>
                    </a:lnTo>
                    <a:lnTo>
                      <a:pt x="87454" y="2114016"/>
                    </a:lnTo>
                    <a:lnTo>
                      <a:pt x="85765" y="2114016"/>
                    </a:lnTo>
                    <a:lnTo>
                      <a:pt x="85765" y="2114860"/>
                    </a:lnTo>
                    <a:lnTo>
                      <a:pt x="84077" y="2114860"/>
                    </a:lnTo>
                    <a:lnTo>
                      <a:pt x="83233" y="2115704"/>
                    </a:lnTo>
                    <a:lnTo>
                      <a:pt x="79856" y="2115704"/>
                    </a:lnTo>
                    <a:lnTo>
                      <a:pt x="79012" y="2116548"/>
                    </a:lnTo>
                    <a:lnTo>
                      <a:pt x="75636" y="2116548"/>
                    </a:lnTo>
                    <a:lnTo>
                      <a:pt x="75636" y="2115704"/>
                    </a:lnTo>
                    <a:lnTo>
                      <a:pt x="73947" y="2115704"/>
                    </a:lnTo>
                    <a:lnTo>
                      <a:pt x="73103" y="2114860"/>
                    </a:lnTo>
                    <a:lnTo>
                      <a:pt x="73103" y="2114016"/>
                    </a:lnTo>
                    <a:lnTo>
                      <a:pt x="70571" y="2114016"/>
                    </a:lnTo>
                    <a:lnTo>
                      <a:pt x="69727" y="2113172"/>
                    </a:lnTo>
                    <a:lnTo>
                      <a:pt x="67194" y="2113172"/>
                    </a:lnTo>
                    <a:lnTo>
                      <a:pt x="67194" y="2112329"/>
                    </a:lnTo>
                    <a:lnTo>
                      <a:pt x="63817" y="2112329"/>
                    </a:lnTo>
                    <a:lnTo>
                      <a:pt x="62973" y="2113172"/>
                    </a:lnTo>
                    <a:lnTo>
                      <a:pt x="52928" y="2113172"/>
                    </a:lnTo>
                    <a:lnTo>
                      <a:pt x="52084" y="2114101"/>
                    </a:lnTo>
                    <a:lnTo>
                      <a:pt x="44571" y="2114101"/>
                    </a:lnTo>
                    <a:lnTo>
                      <a:pt x="43727" y="2113341"/>
                    </a:lnTo>
                    <a:lnTo>
                      <a:pt x="42883" y="2114185"/>
                    </a:lnTo>
                    <a:lnTo>
                      <a:pt x="40350" y="2114185"/>
                    </a:lnTo>
                    <a:lnTo>
                      <a:pt x="36974" y="2113341"/>
                    </a:lnTo>
                    <a:lnTo>
                      <a:pt x="33597" y="2113341"/>
                    </a:lnTo>
                    <a:lnTo>
                      <a:pt x="31909" y="2112497"/>
                    </a:lnTo>
                    <a:lnTo>
                      <a:pt x="26084" y="2112497"/>
                    </a:lnTo>
                    <a:lnTo>
                      <a:pt x="25240" y="2113341"/>
                    </a:lnTo>
                    <a:lnTo>
                      <a:pt x="23552" y="2113341"/>
                    </a:lnTo>
                    <a:lnTo>
                      <a:pt x="22708" y="2114185"/>
                    </a:lnTo>
                    <a:lnTo>
                      <a:pt x="21863" y="2114185"/>
                    </a:lnTo>
                    <a:lnTo>
                      <a:pt x="21019" y="2115029"/>
                    </a:lnTo>
                    <a:lnTo>
                      <a:pt x="13506" y="2115029"/>
                    </a:lnTo>
                    <a:lnTo>
                      <a:pt x="12662" y="2114269"/>
                    </a:lnTo>
                    <a:lnTo>
                      <a:pt x="11818" y="2114269"/>
                    </a:lnTo>
                    <a:lnTo>
                      <a:pt x="10974" y="2113425"/>
                    </a:lnTo>
                    <a:lnTo>
                      <a:pt x="10130" y="2113425"/>
                    </a:lnTo>
                    <a:lnTo>
                      <a:pt x="10130" y="2112582"/>
                    </a:lnTo>
                    <a:lnTo>
                      <a:pt x="9286" y="2112582"/>
                    </a:lnTo>
                    <a:lnTo>
                      <a:pt x="8441" y="2111738"/>
                    </a:lnTo>
                    <a:lnTo>
                      <a:pt x="6753" y="2110051"/>
                    </a:lnTo>
                    <a:lnTo>
                      <a:pt x="5909" y="2109207"/>
                    </a:lnTo>
                    <a:lnTo>
                      <a:pt x="5065" y="2109207"/>
                    </a:lnTo>
                    <a:lnTo>
                      <a:pt x="5065" y="2108363"/>
                    </a:lnTo>
                    <a:lnTo>
                      <a:pt x="4221" y="2107519"/>
                    </a:lnTo>
                    <a:lnTo>
                      <a:pt x="3377" y="2107519"/>
                    </a:lnTo>
                    <a:lnTo>
                      <a:pt x="3377" y="2106676"/>
                    </a:lnTo>
                    <a:lnTo>
                      <a:pt x="1688" y="2106676"/>
                    </a:lnTo>
                    <a:lnTo>
                      <a:pt x="844" y="2107519"/>
                    </a:lnTo>
                    <a:lnTo>
                      <a:pt x="0" y="2108363"/>
                    </a:lnTo>
                    <a:lnTo>
                      <a:pt x="0" y="2110051"/>
                    </a:lnTo>
                    <a:lnTo>
                      <a:pt x="844" y="2110051"/>
                    </a:lnTo>
                    <a:lnTo>
                      <a:pt x="844" y="2111738"/>
                    </a:lnTo>
                    <a:lnTo>
                      <a:pt x="1688" y="2111738"/>
                    </a:lnTo>
                    <a:lnTo>
                      <a:pt x="1688" y="2112582"/>
                    </a:lnTo>
                    <a:lnTo>
                      <a:pt x="2533" y="2113425"/>
                    </a:lnTo>
                    <a:lnTo>
                      <a:pt x="2533" y="2114269"/>
                    </a:lnTo>
                    <a:lnTo>
                      <a:pt x="3377" y="2115113"/>
                    </a:lnTo>
                    <a:lnTo>
                      <a:pt x="3377" y="2115957"/>
                    </a:lnTo>
                    <a:lnTo>
                      <a:pt x="4221" y="2117644"/>
                    </a:lnTo>
                    <a:lnTo>
                      <a:pt x="5065" y="2118488"/>
                    </a:lnTo>
                    <a:lnTo>
                      <a:pt x="5065" y="2120176"/>
                    </a:lnTo>
                    <a:lnTo>
                      <a:pt x="5909" y="2121019"/>
                    </a:lnTo>
                    <a:lnTo>
                      <a:pt x="5909" y="2126082"/>
                    </a:lnTo>
                    <a:lnTo>
                      <a:pt x="6753" y="2126926"/>
                    </a:lnTo>
                    <a:lnTo>
                      <a:pt x="6753" y="2132832"/>
                    </a:lnTo>
                    <a:lnTo>
                      <a:pt x="7597" y="2133676"/>
                    </a:lnTo>
                    <a:lnTo>
                      <a:pt x="7597" y="2140426"/>
                    </a:lnTo>
                    <a:lnTo>
                      <a:pt x="6838" y="2140426"/>
                    </a:lnTo>
                    <a:lnTo>
                      <a:pt x="6838" y="2142113"/>
                    </a:lnTo>
                    <a:lnTo>
                      <a:pt x="7682" y="2142113"/>
                    </a:lnTo>
                    <a:lnTo>
                      <a:pt x="7682" y="2142957"/>
                    </a:lnTo>
                    <a:lnTo>
                      <a:pt x="6838" y="2142957"/>
                    </a:lnTo>
                    <a:lnTo>
                      <a:pt x="7682" y="2143801"/>
                    </a:lnTo>
                    <a:lnTo>
                      <a:pt x="9370" y="2143801"/>
                    </a:lnTo>
                    <a:lnTo>
                      <a:pt x="9370" y="2144644"/>
                    </a:lnTo>
                    <a:lnTo>
                      <a:pt x="11058" y="2144644"/>
                    </a:lnTo>
                    <a:lnTo>
                      <a:pt x="11058" y="2145488"/>
                    </a:lnTo>
                    <a:lnTo>
                      <a:pt x="11902" y="2145488"/>
                    </a:lnTo>
                    <a:lnTo>
                      <a:pt x="11902" y="2143801"/>
                    </a:lnTo>
                    <a:lnTo>
                      <a:pt x="12747" y="2143801"/>
                    </a:lnTo>
                    <a:lnTo>
                      <a:pt x="12747" y="2142957"/>
                    </a:lnTo>
                    <a:lnTo>
                      <a:pt x="13591" y="2142957"/>
                    </a:lnTo>
                    <a:lnTo>
                      <a:pt x="14435" y="2143801"/>
                    </a:lnTo>
                    <a:lnTo>
                      <a:pt x="16123" y="2143801"/>
                    </a:lnTo>
                    <a:lnTo>
                      <a:pt x="16123" y="2144644"/>
                    </a:lnTo>
                    <a:lnTo>
                      <a:pt x="16967" y="2144644"/>
                    </a:lnTo>
                    <a:lnTo>
                      <a:pt x="16967" y="2146332"/>
                    </a:lnTo>
                    <a:lnTo>
                      <a:pt x="18656" y="2146332"/>
                    </a:lnTo>
                    <a:lnTo>
                      <a:pt x="18656" y="2147175"/>
                    </a:lnTo>
                    <a:lnTo>
                      <a:pt x="21188" y="2147175"/>
                    </a:lnTo>
                    <a:lnTo>
                      <a:pt x="22032" y="2148019"/>
                    </a:lnTo>
                    <a:lnTo>
                      <a:pt x="26253" y="2148019"/>
                    </a:lnTo>
                    <a:lnTo>
                      <a:pt x="27097" y="2148863"/>
                    </a:lnTo>
                    <a:lnTo>
                      <a:pt x="38831" y="2148863"/>
                    </a:lnTo>
                    <a:lnTo>
                      <a:pt x="38831" y="2149622"/>
                    </a:lnTo>
                    <a:lnTo>
                      <a:pt x="43896" y="2149622"/>
                    </a:lnTo>
                    <a:lnTo>
                      <a:pt x="43896" y="2150466"/>
                    </a:lnTo>
                    <a:lnTo>
                      <a:pt x="48961" y="2150466"/>
                    </a:lnTo>
                    <a:lnTo>
                      <a:pt x="48961" y="2153757"/>
                    </a:lnTo>
                    <a:lnTo>
                      <a:pt x="48116" y="2154601"/>
                    </a:lnTo>
                    <a:lnTo>
                      <a:pt x="48116" y="2161351"/>
                    </a:lnTo>
                    <a:lnTo>
                      <a:pt x="47272" y="2161351"/>
                    </a:lnTo>
                    <a:lnTo>
                      <a:pt x="47272" y="2168860"/>
                    </a:lnTo>
                    <a:lnTo>
                      <a:pt x="46513" y="2168860"/>
                    </a:lnTo>
                    <a:lnTo>
                      <a:pt x="46513" y="2173922"/>
                    </a:lnTo>
                    <a:lnTo>
                      <a:pt x="45668" y="2174766"/>
                    </a:lnTo>
                    <a:lnTo>
                      <a:pt x="45668" y="2178985"/>
                    </a:lnTo>
                    <a:lnTo>
                      <a:pt x="44824" y="2179829"/>
                    </a:lnTo>
                    <a:lnTo>
                      <a:pt x="44824" y="2185735"/>
                    </a:lnTo>
                    <a:lnTo>
                      <a:pt x="43980" y="2185735"/>
                    </a:lnTo>
                    <a:lnTo>
                      <a:pt x="43980" y="2189954"/>
                    </a:lnTo>
                    <a:lnTo>
                      <a:pt x="43136" y="2189954"/>
                    </a:lnTo>
                    <a:lnTo>
                      <a:pt x="43136" y="2190797"/>
                    </a:lnTo>
                    <a:lnTo>
                      <a:pt x="43980" y="2190797"/>
                    </a:lnTo>
                    <a:lnTo>
                      <a:pt x="43136" y="2191641"/>
                    </a:lnTo>
                    <a:lnTo>
                      <a:pt x="43136" y="2195016"/>
                    </a:lnTo>
                    <a:lnTo>
                      <a:pt x="42292" y="2195860"/>
                    </a:lnTo>
                    <a:lnTo>
                      <a:pt x="42292" y="2197547"/>
                    </a:lnTo>
                    <a:lnTo>
                      <a:pt x="41448" y="2197547"/>
                    </a:lnTo>
                    <a:lnTo>
                      <a:pt x="40603" y="2196704"/>
                    </a:lnTo>
                    <a:lnTo>
                      <a:pt x="38915" y="2196704"/>
                    </a:lnTo>
                    <a:lnTo>
                      <a:pt x="38071" y="2195860"/>
                    </a:lnTo>
                    <a:lnTo>
                      <a:pt x="36383" y="2195860"/>
                    </a:lnTo>
                    <a:lnTo>
                      <a:pt x="35539" y="2195016"/>
                    </a:lnTo>
                    <a:lnTo>
                      <a:pt x="31318" y="2195016"/>
                    </a:lnTo>
                    <a:lnTo>
                      <a:pt x="30474" y="2194172"/>
                    </a:lnTo>
                    <a:lnTo>
                      <a:pt x="26253" y="2194172"/>
                    </a:lnTo>
                    <a:lnTo>
                      <a:pt x="26253" y="2193329"/>
                    </a:lnTo>
                    <a:lnTo>
                      <a:pt x="18740" y="2193329"/>
                    </a:lnTo>
                    <a:lnTo>
                      <a:pt x="18740" y="2192569"/>
                    </a:lnTo>
                    <a:lnTo>
                      <a:pt x="9539" y="2192569"/>
                    </a:lnTo>
                    <a:lnTo>
                      <a:pt x="9539" y="2193498"/>
                    </a:lnTo>
                    <a:lnTo>
                      <a:pt x="10383" y="2194341"/>
                    </a:lnTo>
                    <a:lnTo>
                      <a:pt x="11227" y="2194341"/>
                    </a:lnTo>
                    <a:lnTo>
                      <a:pt x="11227" y="2195185"/>
                    </a:lnTo>
                    <a:lnTo>
                      <a:pt x="12071" y="2196029"/>
                    </a:lnTo>
                    <a:lnTo>
                      <a:pt x="12915" y="2196873"/>
                    </a:lnTo>
                    <a:lnTo>
                      <a:pt x="13760" y="2196873"/>
                    </a:lnTo>
                    <a:lnTo>
                      <a:pt x="14604" y="2197716"/>
                    </a:lnTo>
                    <a:lnTo>
                      <a:pt x="15448" y="2197716"/>
                    </a:lnTo>
                    <a:lnTo>
                      <a:pt x="17136" y="2198560"/>
                    </a:lnTo>
                    <a:lnTo>
                      <a:pt x="17980" y="2198560"/>
                    </a:lnTo>
                    <a:lnTo>
                      <a:pt x="18825" y="2199404"/>
                    </a:lnTo>
                    <a:lnTo>
                      <a:pt x="19669" y="2199404"/>
                    </a:lnTo>
                    <a:lnTo>
                      <a:pt x="19669" y="2200247"/>
                    </a:lnTo>
                    <a:lnTo>
                      <a:pt x="20513" y="2200247"/>
                    </a:lnTo>
                    <a:lnTo>
                      <a:pt x="20513" y="2201091"/>
                    </a:lnTo>
                    <a:lnTo>
                      <a:pt x="21357" y="2201935"/>
                    </a:lnTo>
                    <a:lnTo>
                      <a:pt x="21357" y="2210288"/>
                    </a:lnTo>
                    <a:lnTo>
                      <a:pt x="22201" y="2211132"/>
                    </a:lnTo>
                    <a:lnTo>
                      <a:pt x="22201" y="2211976"/>
                    </a:lnTo>
                    <a:lnTo>
                      <a:pt x="23045" y="2212820"/>
                    </a:lnTo>
                    <a:lnTo>
                      <a:pt x="23045" y="2213663"/>
                    </a:lnTo>
                    <a:lnTo>
                      <a:pt x="23889" y="2214507"/>
                    </a:lnTo>
                    <a:lnTo>
                      <a:pt x="23889" y="2215351"/>
                    </a:lnTo>
                    <a:lnTo>
                      <a:pt x="24733" y="2215351"/>
                    </a:lnTo>
                    <a:lnTo>
                      <a:pt x="24733" y="2216194"/>
                    </a:lnTo>
                    <a:lnTo>
                      <a:pt x="25578" y="2216194"/>
                    </a:lnTo>
                    <a:lnTo>
                      <a:pt x="25578" y="2217038"/>
                    </a:lnTo>
                    <a:lnTo>
                      <a:pt x="26422" y="2217038"/>
                    </a:lnTo>
                    <a:lnTo>
                      <a:pt x="26422" y="2218726"/>
                    </a:lnTo>
                    <a:lnTo>
                      <a:pt x="27266" y="2218726"/>
                    </a:lnTo>
                    <a:lnTo>
                      <a:pt x="28110" y="2219569"/>
                    </a:lnTo>
                    <a:lnTo>
                      <a:pt x="28954" y="2220413"/>
                    </a:lnTo>
                    <a:lnTo>
                      <a:pt x="29798" y="2220413"/>
                    </a:lnTo>
                    <a:lnTo>
                      <a:pt x="30643" y="2221257"/>
                    </a:lnTo>
                    <a:lnTo>
                      <a:pt x="31487" y="2222101"/>
                    </a:lnTo>
                    <a:lnTo>
                      <a:pt x="33175" y="2222101"/>
                    </a:lnTo>
                    <a:lnTo>
                      <a:pt x="33175" y="2222944"/>
                    </a:lnTo>
                    <a:lnTo>
                      <a:pt x="34019" y="2222944"/>
                    </a:lnTo>
                    <a:lnTo>
                      <a:pt x="34863" y="2223788"/>
                    </a:lnTo>
                    <a:lnTo>
                      <a:pt x="35707" y="2224632"/>
                    </a:lnTo>
                    <a:lnTo>
                      <a:pt x="36552" y="2224632"/>
                    </a:lnTo>
                    <a:lnTo>
                      <a:pt x="36552" y="2225476"/>
                    </a:lnTo>
                    <a:lnTo>
                      <a:pt x="37396" y="2225476"/>
                    </a:lnTo>
                    <a:lnTo>
                      <a:pt x="38240" y="2226319"/>
                    </a:lnTo>
                    <a:lnTo>
                      <a:pt x="39084" y="2227163"/>
                    </a:lnTo>
                    <a:lnTo>
                      <a:pt x="39928" y="2227163"/>
                    </a:lnTo>
                    <a:lnTo>
                      <a:pt x="39928" y="2228007"/>
                    </a:lnTo>
                    <a:lnTo>
                      <a:pt x="40772" y="2228007"/>
                    </a:lnTo>
                    <a:lnTo>
                      <a:pt x="40772" y="2228851"/>
                    </a:lnTo>
                    <a:lnTo>
                      <a:pt x="42461" y="2228851"/>
                    </a:lnTo>
                    <a:lnTo>
                      <a:pt x="42461" y="2229695"/>
                    </a:lnTo>
                    <a:lnTo>
                      <a:pt x="44149" y="2229695"/>
                    </a:lnTo>
                    <a:lnTo>
                      <a:pt x="44149" y="2230538"/>
                    </a:lnTo>
                    <a:lnTo>
                      <a:pt x="44993" y="2230538"/>
                    </a:lnTo>
                    <a:lnTo>
                      <a:pt x="45837" y="2231382"/>
                    </a:lnTo>
                    <a:lnTo>
                      <a:pt x="48370" y="2231382"/>
                    </a:lnTo>
                    <a:lnTo>
                      <a:pt x="48370" y="2232226"/>
                    </a:lnTo>
                    <a:lnTo>
                      <a:pt x="51746" y="2232226"/>
                    </a:lnTo>
                    <a:lnTo>
                      <a:pt x="51746" y="2233069"/>
                    </a:lnTo>
                    <a:lnTo>
                      <a:pt x="53435" y="2233069"/>
                    </a:lnTo>
                    <a:lnTo>
                      <a:pt x="54279" y="2233913"/>
                    </a:lnTo>
                    <a:lnTo>
                      <a:pt x="55123" y="2233913"/>
                    </a:lnTo>
                    <a:lnTo>
                      <a:pt x="55967" y="2234757"/>
                    </a:lnTo>
                    <a:lnTo>
                      <a:pt x="57655" y="2234757"/>
                    </a:lnTo>
                    <a:lnTo>
                      <a:pt x="57655" y="2235601"/>
                    </a:lnTo>
                    <a:lnTo>
                      <a:pt x="59343" y="2235601"/>
                    </a:lnTo>
                    <a:lnTo>
                      <a:pt x="59343" y="2236444"/>
                    </a:lnTo>
                    <a:lnTo>
                      <a:pt x="61032" y="2236444"/>
                    </a:lnTo>
                    <a:lnTo>
                      <a:pt x="61032" y="2237288"/>
                    </a:lnTo>
                    <a:lnTo>
                      <a:pt x="62720" y="2237288"/>
                    </a:lnTo>
                    <a:lnTo>
                      <a:pt x="62720" y="2238132"/>
                    </a:lnTo>
                    <a:lnTo>
                      <a:pt x="64408" y="2238132"/>
                    </a:lnTo>
                    <a:lnTo>
                      <a:pt x="64408" y="2238976"/>
                    </a:lnTo>
                    <a:lnTo>
                      <a:pt x="66941" y="2238976"/>
                    </a:lnTo>
                    <a:lnTo>
                      <a:pt x="66941" y="2239819"/>
                    </a:lnTo>
                    <a:lnTo>
                      <a:pt x="68629" y="2239819"/>
                    </a:lnTo>
                    <a:lnTo>
                      <a:pt x="68629" y="2240663"/>
                    </a:lnTo>
                    <a:lnTo>
                      <a:pt x="69473" y="2240663"/>
                    </a:lnTo>
                    <a:lnTo>
                      <a:pt x="70318" y="2241507"/>
                    </a:lnTo>
                    <a:lnTo>
                      <a:pt x="71161" y="2241507"/>
                    </a:lnTo>
                    <a:lnTo>
                      <a:pt x="71161" y="2242351"/>
                    </a:lnTo>
                    <a:lnTo>
                      <a:pt x="72006" y="2242351"/>
                    </a:lnTo>
                    <a:lnTo>
                      <a:pt x="72006" y="2243194"/>
                    </a:lnTo>
                    <a:lnTo>
                      <a:pt x="72850" y="2243194"/>
                    </a:lnTo>
                    <a:lnTo>
                      <a:pt x="72850" y="2244038"/>
                    </a:lnTo>
                    <a:lnTo>
                      <a:pt x="73694" y="2244038"/>
                    </a:lnTo>
                    <a:lnTo>
                      <a:pt x="73694" y="2244882"/>
                    </a:lnTo>
                    <a:lnTo>
                      <a:pt x="74538" y="2244882"/>
                    </a:lnTo>
                    <a:lnTo>
                      <a:pt x="74538" y="2245726"/>
                    </a:lnTo>
                    <a:lnTo>
                      <a:pt x="75382" y="2245726"/>
                    </a:lnTo>
                    <a:lnTo>
                      <a:pt x="75382" y="2246570"/>
                    </a:lnTo>
                    <a:lnTo>
                      <a:pt x="76226" y="2246570"/>
                    </a:lnTo>
                    <a:lnTo>
                      <a:pt x="76226" y="2247413"/>
                    </a:lnTo>
                    <a:lnTo>
                      <a:pt x="77071" y="2248257"/>
                    </a:lnTo>
                    <a:lnTo>
                      <a:pt x="77071" y="2249944"/>
                    </a:lnTo>
                    <a:lnTo>
                      <a:pt x="77915" y="2249944"/>
                    </a:lnTo>
                    <a:lnTo>
                      <a:pt x="77915" y="2250788"/>
                    </a:lnTo>
                    <a:lnTo>
                      <a:pt x="78759" y="2251632"/>
                    </a:lnTo>
                    <a:lnTo>
                      <a:pt x="78759" y="2252476"/>
                    </a:lnTo>
                    <a:lnTo>
                      <a:pt x="79603" y="2253319"/>
                    </a:lnTo>
                    <a:lnTo>
                      <a:pt x="79603" y="2254163"/>
                    </a:lnTo>
                    <a:lnTo>
                      <a:pt x="80447" y="2255007"/>
                    </a:lnTo>
                    <a:lnTo>
                      <a:pt x="81291" y="2255007"/>
                    </a:lnTo>
                    <a:lnTo>
                      <a:pt x="81291" y="2255851"/>
                    </a:lnTo>
                    <a:lnTo>
                      <a:pt x="82136" y="2256694"/>
                    </a:lnTo>
                    <a:lnTo>
                      <a:pt x="82136" y="2257538"/>
                    </a:lnTo>
                    <a:lnTo>
                      <a:pt x="82980" y="2258382"/>
                    </a:lnTo>
                    <a:lnTo>
                      <a:pt x="82980" y="2259226"/>
                    </a:lnTo>
                    <a:lnTo>
                      <a:pt x="83824" y="2259226"/>
                    </a:lnTo>
                    <a:lnTo>
                      <a:pt x="83824" y="2260913"/>
                    </a:lnTo>
                    <a:lnTo>
                      <a:pt x="84668" y="2263445"/>
                    </a:lnTo>
                    <a:lnTo>
                      <a:pt x="85512" y="2265132"/>
                    </a:lnTo>
                    <a:lnTo>
                      <a:pt x="86356" y="2266819"/>
                    </a:lnTo>
                    <a:lnTo>
                      <a:pt x="87200" y="2268507"/>
                    </a:lnTo>
                    <a:lnTo>
                      <a:pt x="88889" y="2271038"/>
                    </a:lnTo>
                    <a:lnTo>
                      <a:pt x="89733" y="2272726"/>
                    </a:lnTo>
                    <a:lnTo>
                      <a:pt x="90577" y="2272726"/>
                    </a:lnTo>
                    <a:lnTo>
                      <a:pt x="91421" y="2273569"/>
                    </a:lnTo>
                    <a:lnTo>
                      <a:pt x="91421" y="2274413"/>
                    </a:lnTo>
                    <a:lnTo>
                      <a:pt x="93109" y="2276101"/>
                    </a:lnTo>
                    <a:lnTo>
                      <a:pt x="94798" y="2278632"/>
                    </a:lnTo>
                    <a:lnTo>
                      <a:pt x="95642" y="2278632"/>
                    </a:lnTo>
                    <a:lnTo>
                      <a:pt x="97330" y="2280320"/>
                    </a:lnTo>
                    <a:lnTo>
                      <a:pt x="99018" y="2281163"/>
                    </a:lnTo>
                    <a:lnTo>
                      <a:pt x="100707" y="2281163"/>
                    </a:lnTo>
                    <a:lnTo>
                      <a:pt x="103239" y="2282007"/>
                    </a:lnTo>
                    <a:lnTo>
                      <a:pt x="106616" y="2282007"/>
                    </a:lnTo>
                    <a:lnTo>
                      <a:pt x="108304" y="2281163"/>
                    </a:lnTo>
                    <a:lnTo>
                      <a:pt x="110836" y="2281163"/>
                    </a:lnTo>
                    <a:lnTo>
                      <a:pt x="112525" y="2280320"/>
                    </a:lnTo>
                    <a:lnTo>
                      <a:pt x="114213" y="2279476"/>
                    </a:lnTo>
                    <a:lnTo>
                      <a:pt x="115057" y="2278632"/>
                    </a:lnTo>
                    <a:lnTo>
                      <a:pt x="117589" y="2276101"/>
                    </a:lnTo>
                    <a:lnTo>
                      <a:pt x="118434" y="2274413"/>
                    </a:lnTo>
                    <a:lnTo>
                      <a:pt x="119278" y="2272726"/>
                    </a:lnTo>
                    <a:lnTo>
                      <a:pt x="119278" y="2271882"/>
                    </a:lnTo>
                    <a:lnTo>
                      <a:pt x="120122" y="2271882"/>
                    </a:lnTo>
                    <a:lnTo>
                      <a:pt x="120122" y="2271038"/>
                    </a:lnTo>
                    <a:lnTo>
                      <a:pt x="120966" y="2271038"/>
                    </a:lnTo>
                    <a:lnTo>
                      <a:pt x="121810" y="2269351"/>
                    </a:lnTo>
                    <a:lnTo>
                      <a:pt x="122654" y="2268507"/>
                    </a:lnTo>
                    <a:lnTo>
                      <a:pt x="123499" y="2267663"/>
                    </a:lnTo>
                    <a:lnTo>
                      <a:pt x="124343" y="2267663"/>
                    </a:lnTo>
                    <a:lnTo>
                      <a:pt x="125187" y="2266819"/>
                    </a:lnTo>
                    <a:lnTo>
                      <a:pt x="126031" y="2266819"/>
                    </a:lnTo>
                    <a:lnTo>
                      <a:pt x="126031" y="2265976"/>
                    </a:lnTo>
                    <a:lnTo>
                      <a:pt x="126875" y="2265976"/>
                    </a:lnTo>
                    <a:lnTo>
                      <a:pt x="127719" y="2265132"/>
                    </a:lnTo>
                    <a:lnTo>
                      <a:pt x="128564" y="2265132"/>
                    </a:lnTo>
                    <a:lnTo>
                      <a:pt x="129408" y="2264288"/>
                    </a:lnTo>
                    <a:lnTo>
                      <a:pt x="137765" y="2264288"/>
                    </a:lnTo>
                    <a:lnTo>
                      <a:pt x="137765" y="2265132"/>
                    </a:lnTo>
                    <a:lnTo>
                      <a:pt x="140297" y="2265132"/>
                    </a:lnTo>
                    <a:lnTo>
                      <a:pt x="140297" y="2265976"/>
                    </a:lnTo>
                    <a:lnTo>
                      <a:pt x="141985" y="2265976"/>
                    </a:lnTo>
                    <a:lnTo>
                      <a:pt x="141985" y="2266819"/>
                    </a:lnTo>
                    <a:lnTo>
                      <a:pt x="143674" y="2266819"/>
                    </a:lnTo>
                    <a:lnTo>
                      <a:pt x="143674" y="2267663"/>
                    </a:lnTo>
                    <a:lnTo>
                      <a:pt x="144518" y="2267663"/>
                    </a:lnTo>
                    <a:lnTo>
                      <a:pt x="144518" y="2268507"/>
                    </a:lnTo>
                    <a:lnTo>
                      <a:pt x="146206" y="2268507"/>
                    </a:lnTo>
                    <a:lnTo>
                      <a:pt x="146206" y="2269351"/>
                    </a:lnTo>
                    <a:lnTo>
                      <a:pt x="147050" y="2269351"/>
                    </a:lnTo>
                    <a:lnTo>
                      <a:pt x="147050" y="2270194"/>
                    </a:lnTo>
                    <a:lnTo>
                      <a:pt x="147895" y="2270194"/>
                    </a:lnTo>
                    <a:lnTo>
                      <a:pt x="147895" y="2271038"/>
                    </a:lnTo>
                    <a:lnTo>
                      <a:pt x="148738" y="2271038"/>
                    </a:lnTo>
                    <a:lnTo>
                      <a:pt x="149583" y="2271882"/>
                    </a:lnTo>
                    <a:lnTo>
                      <a:pt x="150427" y="2272726"/>
                    </a:lnTo>
                    <a:lnTo>
                      <a:pt x="150427" y="2273569"/>
                    </a:lnTo>
                    <a:lnTo>
                      <a:pt x="151271" y="2273569"/>
                    </a:lnTo>
                    <a:lnTo>
                      <a:pt x="151271" y="2274413"/>
                    </a:lnTo>
                    <a:lnTo>
                      <a:pt x="152115" y="2274413"/>
                    </a:lnTo>
                    <a:lnTo>
                      <a:pt x="153803" y="2276101"/>
                    </a:lnTo>
                    <a:lnTo>
                      <a:pt x="154648" y="2277788"/>
                    </a:lnTo>
                    <a:lnTo>
                      <a:pt x="155492" y="2278632"/>
                    </a:lnTo>
                    <a:lnTo>
                      <a:pt x="156336" y="2278632"/>
                    </a:lnTo>
                    <a:lnTo>
                      <a:pt x="158024" y="2281163"/>
                    </a:lnTo>
                    <a:lnTo>
                      <a:pt x="159713" y="2282851"/>
                    </a:lnTo>
                    <a:lnTo>
                      <a:pt x="160557" y="2283694"/>
                    </a:lnTo>
                    <a:lnTo>
                      <a:pt x="161401" y="2283694"/>
                    </a:lnTo>
                    <a:lnTo>
                      <a:pt x="161401" y="2284538"/>
                    </a:lnTo>
                    <a:lnTo>
                      <a:pt x="162245" y="2284538"/>
                    </a:lnTo>
                    <a:lnTo>
                      <a:pt x="163933" y="2285382"/>
                    </a:lnTo>
                    <a:lnTo>
                      <a:pt x="165621" y="2286226"/>
                    </a:lnTo>
                    <a:lnTo>
                      <a:pt x="167310" y="2287069"/>
                    </a:lnTo>
                    <a:lnTo>
                      <a:pt x="168154" y="2287069"/>
                    </a:lnTo>
                    <a:lnTo>
                      <a:pt x="168998" y="2287913"/>
                    </a:lnTo>
                    <a:lnTo>
                      <a:pt x="169842" y="2287913"/>
                    </a:lnTo>
                    <a:lnTo>
                      <a:pt x="171531" y="2288757"/>
                    </a:lnTo>
                    <a:lnTo>
                      <a:pt x="172375" y="2288757"/>
                    </a:lnTo>
                    <a:lnTo>
                      <a:pt x="173219" y="2289601"/>
                    </a:lnTo>
                    <a:lnTo>
                      <a:pt x="174063" y="2290444"/>
                    </a:lnTo>
                    <a:lnTo>
                      <a:pt x="174907" y="2290444"/>
                    </a:lnTo>
                    <a:lnTo>
                      <a:pt x="175751" y="2291288"/>
                    </a:lnTo>
                    <a:lnTo>
                      <a:pt x="176595" y="2291288"/>
                    </a:lnTo>
                    <a:lnTo>
                      <a:pt x="179128" y="2292132"/>
                    </a:lnTo>
                    <a:lnTo>
                      <a:pt x="180816" y="2292132"/>
                    </a:lnTo>
                    <a:lnTo>
                      <a:pt x="181660" y="2292976"/>
                    </a:lnTo>
                    <a:lnTo>
                      <a:pt x="184193" y="2292976"/>
                    </a:lnTo>
                    <a:lnTo>
                      <a:pt x="185037" y="2293819"/>
                    </a:lnTo>
                    <a:lnTo>
                      <a:pt x="186725" y="2294663"/>
                    </a:lnTo>
                    <a:lnTo>
                      <a:pt x="187569" y="2295507"/>
                    </a:lnTo>
                    <a:lnTo>
                      <a:pt x="188413" y="2296351"/>
                    </a:lnTo>
                    <a:lnTo>
                      <a:pt x="189258" y="2297195"/>
                    </a:lnTo>
                    <a:lnTo>
                      <a:pt x="189258" y="2298038"/>
                    </a:lnTo>
                    <a:lnTo>
                      <a:pt x="190102" y="2298882"/>
                    </a:lnTo>
                    <a:lnTo>
                      <a:pt x="190102" y="2304704"/>
                    </a:lnTo>
                    <a:lnTo>
                      <a:pt x="189258" y="2305548"/>
                    </a:lnTo>
                    <a:lnTo>
                      <a:pt x="189258" y="2306391"/>
                    </a:lnTo>
                    <a:lnTo>
                      <a:pt x="188413" y="2308079"/>
                    </a:lnTo>
                    <a:lnTo>
                      <a:pt x="188413" y="2308923"/>
                    </a:lnTo>
                    <a:lnTo>
                      <a:pt x="187569" y="2309766"/>
                    </a:lnTo>
                    <a:lnTo>
                      <a:pt x="187569" y="2310610"/>
                    </a:lnTo>
                    <a:lnTo>
                      <a:pt x="186725" y="2311454"/>
                    </a:lnTo>
                    <a:lnTo>
                      <a:pt x="186725" y="2313141"/>
                    </a:lnTo>
                    <a:lnTo>
                      <a:pt x="185881" y="2313985"/>
                    </a:lnTo>
                    <a:lnTo>
                      <a:pt x="185881" y="2316516"/>
                    </a:lnTo>
                    <a:lnTo>
                      <a:pt x="185037" y="2317360"/>
                    </a:lnTo>
                    <a:lnTo>
                      <a:pt x="185037" y="2321579"/>
                    </a:lnTo>
                    <a:lnTo>
                      <a:pt x="185881" y="2322423"/>
                    </a:lnTo>
                    <a:lnTo>
                      <a:pt x="185881" y="2324110"/>
                    </a:lnTo>
                    <a:lnTo>
                      <a:pt x="186725" y="2325798"/>
                    </a:lnTo>
                    <a:lnTo>
                      <a:pt x="186725" y="2326641"/>
                    </a:lnTo>
                    <a:lnTo>
                      <a:pt x="187569" y="2327485"/>
                    </a:lnTo>
                    <a:lnTo>
                      <a:pt x="188413" y="2328329"/>
                    </a:lnTo>
                    <a:lnTo>
                      <a:pt x="189258" y="2329172"/>
                    </a:lnTo>
                    <a:lnTo>
                      <a:pt x="190102" y="2330016"/>
                    </a:lnTo>
                    <a:lnTo>
                      <a:pt x="190946" y="2330860"/>
                    </a:lnTo>
                    <a:lnTo>
                      <a:pt x="191790" y="2331704"/>
                    </a:lnTo>
                    <a:lnTo>
                      <a:pt x="193478" y="2331704"/>
                    </a:lnTo>
                    <a:lnTo>
                      <a:pt x="194323" y="2332547"/>
                    </a:lnTo>
                    <a:lnTo>
                      <a:pt x="194323" y="2333391"/>
                    </a:lnTo>
                    <a:lnTo>
                      <a:pt x="193478" y="2334235"/>
                    </a:lnTo>
                    <a:lnTo>
                      <a:pt x="193478" y="2335079"/>
                    </a:lnTo>
                    <a:lnTo>
                      <a:pt x="192634" y="2335923"/>
                    </a:lnTo>
                    <a:lnTo>
                      <a:pt x="192634" y="2336766"/>
                    </a:lnTo>
                    <a:lnTo>
                      <a:pt x="191790" y="2337610"/>
                    </a:lnTo>
                    <a:lnTo>
                      <a:pt x="191790" y="2338454"/>
                    </a:lnTo>
                    <a:lnTo>
                      <a:pt x="190946" y="2339298"/>
                    </a:lnTo>
                    <a:lnTo>
                      <a:pt x="190102" y="2340141"/>
                    </a:lnTo>
                    <a:lnTo>
                      <a:pt x="189258" y="2340985"/>
                    </a:lnTo>
                    <a:lnTo>
                      <a:pt x="188413" y="2341829"/>
                    </a:lnTo>
                    <a:lnTo>
                      <a:pt x="187569" y="2342673"/>
                    </a:lnTo>
                    <a:lnTo>
                      <a:pt x="186725" y="2343516"/>
                    </a:lnTo>
                    <a:lnTo>
                      <a:pt x="185881" y="2344360"/>
                    </a:lnTo>
                    <a:lnTo>
                      <a:pt x="184193" y="2345204"/>
                    </a:lnTo>
                    <a:lnTo>
                      <a:pt x="182504" y="2346891"/>
                    </a:lnTo>
                    <a:lnTo>
                      <a:pt x="179972" y="2348579"/>
                    </a:lnTo>
                    <a:lnTo>
                      <a:pt x="178284" y="2349422"/>
                    </a:lnTo>
                    <a:lnTo>
                      <a:pt x="176595" y="2350266"/>
                    </a:lnTo>
                    <a:lnTo>
                      <a:pt x="175751" y="2351110"/>
                    </a:lnTo>
                    <a:lnTo>
                      <a:pt x="174907" y="2351954"/>
                    </a:lnTo>
                    <a:lnTo>
                      <a:pt x="174063" y="2351954"/>
                    </a:lnTo>
                    <a:lnTo>
                      <a:pt x="173219" y="2352798"/>
                    </a:lnTo>
                    <a:lnTo>
                      <a:pt x="172375" y="2354485"/>
                    </a:lnTo>
                    <a:lnTo>
                      <a:pt x="172375" y="2356173"/>
                    </a:lnTo>
                    <a:lnTo>
                      <a:pt x="171531" y="2357016"/>
                    </a:lnTo>
                    <a:lnTo>
                      <a:pt x="171531" y="2359548"/>
                    </a:lnTo>
                    <a:lnTo>
                      <a:pt x="172375" y="2360391"/>
                    </a:lnTo>
                    <a:lnTo>
                      <a:pt x="172375" y="2367057"/>
                    </a:lnTo>
                    <a:lnTo>
                      <a:pt x="173219" y="2367901"/>
                    </a:lnTo>
                    <a:lnTo>
                      <a:pt x="173219" y="2369588"/>
                    </a:lnTo>
                    <a:lnTo>
                      <a:pt x="174907" y="2369588"/>
                    </a:lnTo>
                    <a:lnTo>
                      <a:pt x="176595" y="2368744"/>
                    </a:lnTo>
                    <a:lnTo>
                      <a:pt x="179128" y="2368744"/>
                    </a:lnTo>
                    <a:lnTo>
                      <a:pt x="180816" y="2367901"/>
                    </a:lnTo>
                    <a:lnTo>
                      <a:pt x="182504" y="2367901"/>
                    </a:lnTo>
                    <a:lnTo>
                      <a:pt x="184193" y="2367057"/>
                    </a:lnTo>
                    <a:lnTo>
                      <a:pt x="186725" y="2366213"/>
                    </a:lnTo>
                    <a:lnTo>
                      <a:pt x="188413" y="2366213"/>
                    </a:lnTo>
                    <a:lnTo>
                      <a:pt x="190102" y="2365369"/>
                    </a:lnTo>
                    <a:lnTo>
                      <a:pt x="191790" y="2365369"/>
                    </a:lnTo>
                    <a:lnTo>
                      <a:pt x="193478" y="2364526"/>
                    </a:lnTo>
                    <a:lnTo>
                      <a:pt x="196011" y="2364526"/>
                    </a:lnTo>
                    <a:lnTo>
                      <a:pt x="196855" y="2363682"/>
                    </a:lnTo>
                    <a:lnTo>
                      <a:pt x="199387" y="2363682"/>
                    </a:lnTo>
                    <a:lnTo>
                      <a:pt x="201920" y="2362838"/>
                    </a:lnTo>
                    <a:lnTo>
                      <a:pt x="203608" y="2362838"/>
                    </a:lnTo>
                    <a:lnTo>
                      <a:pt x="205296" y="2361994"/>
                    </a:lnTo>
                    <a:lnTo>
                      <a:pt x="206985" y="2361994"/>
                    </a:lnTo>
                    <a:lnTo>
                      <a:pt x="209517" y="2361151"/>
                    </a:lnTo>
                    <a:lnTo>
                      <a:pt x="211206" y="2361151"/>
                    </a:lnTo>
                    <a:lnTo>
                      <a:pt x="212894" y="2360307"/>
                    </a:lnTo>
                    <a:lnTo>
                      <a:pt x="217030" y="2360307"/>
                    </a:lnTo>
                    <a:lnTo>
                      <a:pt x="217874" y="2359463"/>
                    </a:lnTo>
                    <a:lnTo>
                      <a:pt x="220407" y="2359463"/>
                    </a:lnTo>
                    <a:lnTo>
                      <a:pt x="222095" y="2358620"/>
                    </a:lnTo>
                    <a:lnTo>
                      <a:pt x="241341" y="2358620"/>
                    </a:lnTo>
                    <a:lnTo>
                      <a:pt x="243030" y="2359379"/>
                    </a:lnTo>
                    <a:lnTo>
                      <a:pt x="245562" y="2359379"/>
                    </a:lnTo>
                    <a:lnTo>
                      <a:pt x="248939" y="2360222"/>
                    </a:lnTo>
                    <a:lnTo>
                      <a:pt x="250627" y="2361066"/>
                    </a:lnTo>
                    <a:lnTo>
                      <a:pt x="252315" y="2361066"/>
                    </a:lnTo>
                    <a:lnTo>
                      <a:pt x="253160" y="2361910"/>
                    </a:lnTo>
                    <a:lnTo>
                      <a:pt x="254004" y="2361910"/>
                    </a:lnTo>
                    <a:lnTo>
                      <a:pt x="256536" y="2362754"/>
                    </a:lnTo>
                    <a:lnTo>
                      <a:pt x="257380" y="2362754"/>
                    </a:lnTo>
                    <a:lnTo>
                      <a:pt x="257380" y="2363598"/>
                    </a:lnTo>
                    <a:lnTo>
                      <a:pt x="260757" y="2363598"/>
                    </a:lnTo>
                    <a:lnTo>
                      <a:pt x="261601" y="2364441"/>
                    </a:lnTo>
                    <a:lnTo>
                      <a:pt x="266581" y="2364441"/>
                    </a:lnTo>
                    <a:lnTo>
                      <a:pt x="267425" y="2363598"/>
                    </a:lnTo>
                    <a:lnTo>
                      <a:pt x="270802" y="2363598"/>
                    </a:lnTo>
                    <a:lnTo>
                      <a:pt x="272490" y="2362754"/>
                    </a:lnTo>
                    <a:lnTo>
                      <a:pt x="274179" y="2362754"/>
                    </a:lnTo>
                    <a:lnTo>
                      <a:pt x="275023" y="2361910"/>
                    </a:lnTo>
                    <a:lnTo>
                      <a:pt x="277555" y="2361910"/>
                    </a:lnTo>
                    <a:lnTo>
                      <a:pt x="279244" y="2361066"/>
                    </a:lnTo>
                    <a:lnTo>
                      <a:pt x="280932" y="2360222"/>
                    </a:lnTo>
                    <a:lnTo>
                      <a:pt x="282620" y="2359379"/>
                    </a:lnTo>
                    <a:lnTo>
                      <a:pt x="285153" y="2359379"/>
                    </a:lnTo>
                    <a:lnTo>
                      <a:pt x="286841" y="2358535"/>
                    </a:lnTo>
                    <a:lnTo>
                      <a:pt x="288529" y="2357691"/>
                    </a:lnTo>
                    <a:lnTo>
                      <a:pt x="297730" y="2357691"/>
                    </a:lnTo>
                    <a:lnTo>
                      <a:pt x="300263" y="2358535"/>
                    </a:lnTo>
                    <a:lnTo>
                      <a:pt x="301951" y="2358535"/>
                    </a:lnTo>
                    <a:lnTo>
                      <a:pt x="303639" y="2359379"/>
                    </a:lnTo>
                    <a:lnTo>
                      <a:pt x="305328" y="2360222"/>
                    </a:lnTo>
                    <a:lnTo>
                      <a:pt x="307860" y="2361066"/>
                    </a:lnTo>
                    <a:lnTo>
                      <a:pt x="309548" y="2361910"/>
                    </a:lnTo>
                    <a:lnTo>
                      <a:pt x="311237" y="2362754"/>
                    </a:lnTo>
                    <a:lnTo>
                      <a:pt x="312081" y="2363598"/>
                    </a:lnTo>
                    <a:lnTo>
                      <a:pt x="312925" y="2364441"/>
                    </a:lnTo>
                    <a:lnTo>
                      <a:pt x="315457" y="2366129"/>
                    </a:lnTo>
                    <a:lnTo>
                      <a:pt x="317146" y="2366973"/>
                    </a:lnTo>
                    <a:lnTo>
                      <a:pt x="318834" y="2369504"/>
                    </a:lnTo>
                    <a:lnTo>
                      <a:pt x="320522" y="2371191"/>
                    </a:lnTo>
                    <a:lnTo>
                      <a:pt x="323055" y="2372879"/>
                    </a:lnTo>
                    <a:lnTo>
                      <a:pt x="324743" y="2374566"/>
                    </a:lnTo>
                    <a:lnTo>
                      <a:pt x="326431" y="2376254"/>
                    </a:lnTo>
                    <a:lnTo>
                      <a:pt x="327276" y="2377097"/>
                    </a:lnTo>
                    <a:lnTo>
                      <a:pt x="328120" y="2377097"/>
                    </a:lnTo>
                    <a:lnTo>
                      <a:pt x="330652" y="2377941"/>
                    </a:lnTo>
                    <a:lnTo>
                      <a:pt x="332340" y="2378785"/>
                    </a:lnTo>
                    <a:lnTo>
                      <a:pt x="334029" y="2378785"/>
                    </a:lnTo>
                    <a:lnTo>
                      <a:pt x="335717" y="2377941"/>
                    </a:lnTo>
                    <a:lnTo>
                      <a:pt x="338249" y="2377097"/>
                    </a:lnTo>
                    <a:lnTo>
                      <a:pt x="339938" y="2377097"/>
                    </a:lnTo>
                    <a:lnTo>
                      <a:pt x="341626" y="2375410"/>
                    </a:lnTo>
                    <a:lnTo>
                      <a:pt x="343314" y="2374566"/>
                    </a:lnTo>
                    <a:lnTo>
                      <a:pt x="345002" y="2373722"/>
                    </a:lnTo>
                    <a:lnTo>
                      <a:pt x="345847" y="2372879"/>
                    </a:lnTo>
                    <a:lnTo>
                      <a:pt x="347535" y="2371191"/>
                    </a:lnTo>
                    <a:lnTo>
                      <a:pt x="349223" y="2369504"/>
                    </a:lnTo>
                    <a:lnTo>
                      <a:pt x="350912" y="2368660"/>
                    </a:lnTo>
                    <a:lnTo>
                      <a:pt x="353444" y="2367816"/>
                    </a:lnTo>
                    <a:lnTo>
                      <a:pt x="355132" y="2366973"/>
                    </a:lnTo>
                    <a:lnTo>
                      <a:pt x="355977" y="2366129"/>
                    </a:lnTo>
                    <a:lnTo>
                      <a:pt x="359353" y="2366129"/>
                    </a:lnTo>
                    <a:lnTo>
                      <a:pt x="361041" y="2365285"/>
                    </a:lnTo>
                    <a:lnTo>
                      <a:pt x="364418" y="2365285"/>
                    </a:lnTo>
                    <a:lnTo>
                      <a:pt x="366106" y="2364441"/>
                    </a:lnTo>
                    <a:lnTo>
                      <a:pt x="371931" y="2364441"/>
                    </a:lnTo>
                    <a:lnTo>
                      <a:pt x="373619" y="2365285"/>
                    </a:lnTo>
                    <a:lnTo>
                      <a:pt x="377755" y="2365285"/>
                    </a:lnTo>
                    <a:lnTo>
                      <a:pt x="379444" y="2366129"/>
                    </a:lnTo>
                    <a:lnTo>
                      <a:pt x="381132" y="2366973"/>
                    </a:lnTo>
                    <a:lnTo>
                      <a:pt x="383664" y="2367816"/>
                    </a:lnTo>
                    <a:lnTo>
                      <a:pt x="385353" y="2368660"/>
                    </a:lnTo>
                    <a:lnTo>
                      <a:pt x="387041" y="2369504"/>
                    </a:lnTo>
                    <a:lnTo>
                      <a:pt x="388729" y="2371191"/>
                    </a:lnTo>
                    <a:lnTo>
                      <a:pt x="391262" y="2371191"/>
                    </a:lnTo>
                    <a:lnTo>
                      <a:pt x="392950" y="2372035"/>
                    </a:lnTo>
                    <a:lnTo>
                      <a:pt x="396327" y="2372035"/>
                    </a:lnTo>
                    <a:lnTo>
                      <a:pt x="398859" y="2371191"/>
                    </a:lnTo>
                    <a:lnTo>
                      <a:pt x="400547" y="2371191"/>
                    </a:lnTo>
                    <a:lnTo>
                      <a:pt x="402236" y="2369504"/>
                    </a:lnTo>
                    <a:lnTo>
                      <a:pt x="403924" y="2368660"/>
                    </a:lnTo>
                    <a:lnTo>
                      <a:pt x="406456" y="2366973"/>
                    </a:lnTo>
                    <a:lnTo>
                      <a:pt x="408145" y="2366129"/>
                    </a:lnTo>
                    <a:lnTo>
                      <a:pt x="408989" y="2365285"/>
                    </a:lnTo>
                    <a:lnTo>
                      <a:pt x="409833" y="2364441"/>
                    </a:lnTo>
                    <a:lnTo>
                      <a:pt x="411521" y="2363598"/>
                    </a:lnTo>
                    <a:lnTo>
                      <a:pt x="414054" y="2361910"/>
                    </a:lnTo>
                    <a:lnTo>
                      <a:pt x="415742" y="2360222"/>
                    </a:lnTo>
                    <a:lnTo>
                      <a:pt x="417430" y="2359379"/>
                    </a:lnTo>
                    <a:lnTo>
                      <a:pt x="419118" y="2357691"/>
                    </a:lnTo>
                    <a:lnTo>
                      <a:pt x="421651" y="2356004"/>
                    </a:lnTo>
                    <a:lnTo>
                      <a:pt x="423339" y="2355160"/>
                    </a:lnTo>
                    <a:lnTo>
                      <a:pt x="425028" y="2353473"/>
                    </a:lnTo>
                    <a:lnTo>
                      <a:pt x="425872" y="2353473"/>
                    </a:lnTo>
                    <a:lnTo>
                      <a:pt x="426716" y="2352629"/>
                    </a:lnTo>
                    <a:lnTo>
                      <a:pt x="429248" y="2350941"/>
                    </a:lnTo>
                    <a:lnTo>
                      <a:pt x="430937" y="2350098"/>
                    </a:lnTo>
                    <a:lnTo>
                      <a:pt x="432625" y="2349254"/>
                    </a:lnTo>
                    <a:lnTo>
                      <a:pt x="434313" y="2348410"/>
                    </a:lnTo>
                    <a:lnTo>
                      <a:pt x="435157" y="2348410"/>
                    </a:lnTo>
                    <a:lnTo>
                      <a:pt x="436001" y="2347566"/>
                    </a:lnTo>
                    <a:lnTo>
                      <a:pt x="436846" y="2347566"/>
                    </a:lnTo>
                    <a:lnTo>
                      <a:pt x="438534" y="2346723"/>
                    </a:lnTo>
                    <a:lnTo>
                      <a:pt x="440222" y="2345879"/>
                    </a:lnTo>
                    <a:lnTo>
                      <a:pt x="441911" y="2345035"/>
                    </a:lnTo>
                    <a:lnTo>
                      <a:pt x="443599" y="2344191"/>
                    </a:lnTo>
                    <a:lnTo>
                      <a:pt x="444443" y="2344191"/>
                    </a:lnTo>
                    <a:lnTo>
                      <a:pt x="446131" y="2343347"/>
                    </a:lnTo>
                    <a:lnTo>
                      <a:pt x="447820" y="2342504"/>
                    </a:lnTo>
                    <a:lnTo>
                      <a:pt x="449508" y="2341660"/>
                    </a:lnTo>
                    <a:lnTo>
                      <a:pt x="452040" y="2340816"/>
                    </a:lnTo>
                    <a:lnTo>
                      <a:pt x="452884" y="2339972"/>
                    </a:lnTo>
                    <a:lnTo>
                      <a:pt x="453729" y="2339972"/>
                    </a:lnTo>
                    <a:lnTo>
                      <a:pt x="455417" y="2339129"/>
                    </a:lnTo>
                    <a:lnTo>
                      <a:pt x="457105" y="2338285"/>
                    </a:lnTo>
                    <a:lnTo>
                      <a:pt x="458793" y="2337441"/>
                    </a:lnTo>
                    <a:lnTo>
                      <a:pt x="459638" y="2337441"/>
                    </a:lnTo>
                    <a:lnTo>
                      <a:pt x="461326" y="2336598"/>
                    </a:lnTo>
                    <a:lnTo>
                      <a:pt x="462170" y="2336598"/>
                    </a:lnTo>
                    <a:lnTo>
                      <a:pt x="463014" y="2335754"/>
                    </a:lnTo>
                    <a:lnTo>
                      <a:pt x="464703" y="2334910"/>
                    </a:lnTo>
                    <a:lnTo>
                      <a:pt x="466391" y="2334910"/>
                    </a:lnTo>
                    <a:lnTo>
                      <a:pt x="467235" y="2334066"/>
                    </a:lnTo>
                    <a:lnTo>
                      <a:pt x="468923" y="2333223"/>
                    </a:lnTo>
                    <a:lnTo>
                      <a:pt x="470611" y="2332379"/>
                    </a:lnTo>
                    <a:lnTo>
                      <a:pt x="472300" y="2330691"/>
                    </a:lnTo>
                    <a:lnTo>
                      <a:pt x="473988" y="2329848"/>
                    </a:lnTo>
                    <a:lnTo>
                      <a:pt x="473988" y="2329004"/>
                    </a:lnTo>
                    <a:lnTo>
                      <a:pt x="475676" y="2327316"/>
                    </a:lnTo>
                    <a:lnTo>
                      <a:pt x="476521" y="2325629"/>
                    </a:lnTo>
                    <a:lnTo>
                      <a:pt x="477365" y="2323941"/>
                    </a:lnTo>
                    <a:lnTo>
                      <a:pt x="478209" y="2321410"/>
                    </a:lnTo>
                    <a:lnTo>
                      <a:pt x="479053" y="2319723"/>
                    </a:lnTo>
                    <a:lnTo>
                      <a:pt x="479053" y="2318035"/>
                    </a:lnTo>
                    <a:lnTo>
                      <a:pt x="479897" y="2316348"/>
                    </a:lnTo>
                    <a:lnTo>
                      <a:pt x="479897" y="2312129"/>
                    </a:lnTo>
                    <a:lnTo>
                      <a:pt x="479053" y="2310441"/>
                    </a:lnTo>
                    <a:lnTo>
                      <a:pt x="479053" y="2298713"/>
                    </a:lnTo>
                    <a:lnTo>
                      <a:pt x="479897" y="2297026"/>
                    </a:lnTo>
                    <a:lnTo>
                      <a:pt x="479897" y="2291204"/>
                    </a:lnTo>
                    <a:lnTo>
                      <a:pt x="480741" y="2289516"/>
                    </a:lnTo>
                    <a:lnTo>
                      <a:pt x="480741" y="2287829"/>
                    </a:lnTo>
                    <a:lnTo>
                      <a:pt x="481585" y="2286141"/>
                    </a:lnTo>
                    <a:lnTo>
                      <a:pt x="481585" y="2283610"/>
                    </a:lnTo>
                    <a:lnTo>
                      <a:pt x="482429" y="2281922"/>
                    </a:lnTo>
                    <a:lnTo>
                      <a:pt x="482429" y="2280235"/>
                    </a:lnTo>
                    <a:lnTo>
                      <a:pt x="483274" y="2278547"/>
                    </a:lnTo>
                    <a:lnTo>
                      <a:pt x="483274" y="2276016"/>
                    </a:lnTo>
                    <a:lnTo>
                      <a:pt x="484118" y="2274329"/>
                    </a:lnTo>
                    <a:lnTo>
                      <a:pt x="484962" y="2272641"/>
                    </a:lnTo>
                    <a:lnTo>
                      <a:pt x="485806" y="2270954"/>
                    </a:lnTo>
                    <a:lnTo>
                      <a:pt x="486650" y="2268423"/>
                    </a:lnTo>
                    <a:lnTo>
                      <a:pt x="487494" y="2266735"/>
                    </a:lnTo>
                    <a:lnTo>
                      <a:pt x="488339" y="2265047"/>
                    </a:lnTo>
                    <a:lnTo>
                      <a:pt x="489183" y="2263360"/>
                    </a:lnTo>
                    <a:lnTo>
                      <a:pt x="490027" y="2260829"/>
                    </a:lnTo>
                    <a:lnTo>
                      <a:pt x="490871" y="2259141"/>
                    </a:lnTo>
                    <a:lnTo>
                      <a:pt x="492559" y="2257454"/>
                    </a:lnTo>
                    <a:lnTo>
                      <a:pt x="493403" y="2255766"/>
                    </a:lnTo>
                    <a:lnTo>
                      <a:pt x="494248" y="2253235"/>
                    </a:lnTo>
                    <a:lnTo>
                      <a:pt x="495092" y="2252391"/>
                    </a:lnTo>
                    <a:lnTo>
                      <a:pt x="495936" y="2251548"/>
                    </a:lnTo>
                    <a:lnTo>
                      <a:pt x="496780" y="2250704"/>
                    </a:lnTo>
                    <a:lnTo>
                      <a:pt x="496780" y="2249860"/>
                    </a:lnTo>
                    <a:lnTo>
                      <a:pt x="498468" y="2248172"/>
                    </a:lnTo>
                    <a:lnTo>
                      <a:pt x="499312" y="2245641"/>
                    </a:lnTo>
                    <a:lnTo>
                      <a:pt x="501001" y="2243954"/>
                    </a:lnTo>
                    <a:lnTo>
                      <a:pt x="501845" y="2242266"/>
                    </a:lnTo>
                    <a:lnTo>
                      <a:pt x="502689" y="2240579"/>
                    </a:lnTo>
                    <a:lnTo>
                      <a:pt x="504377" y="2238048"/>
                    </a:lnTo>
                    <a:lnTo>
                      <a:pt x="505221" y="2236360"/>
                    </a:lnTo>
                    <a:lnTo>
                      <a:pt x="506066" y="2234673"/>
                    </a:lnTo>
                    <a:lnTo>
                      <a:pt x="506910" y="2232985"/>
                    </a:lnTo>
                    <a:lnTo>
                      <a:pt x="508598" y="2230454"/>
                    </a:lnTo>
                    <a:lnTo>
                      <a:pt x="509442" y="2228766"/>
                    </a:lnTo>
                    <a:lnTo>
                      <a:pt x="511131" y="2227079"/>
                    </a:lnTo>
                    <a:lnTo>
                      <a:pt x="511975" y="2225391"/>
                    </a:lnTo>
                    <a:lnTo>
                      <a:pt x="513663" y="2222860"/>
                    </a:lnTo>
                    <a:lnTo>
                      <a:pt x="515351" y="2221173"/>
                    </a:lnTo>
                    <a:lnTo>
                      <a:pt x="517039" y="2219485"/>
                    </a:lnTo>
                    <a:lnTo>
                      <a:pt x="518728" y="2217798"/>
                    </a:lnTo>
                    <a:lnTo>
                      <a:pt x="520416" y="2215266"/>
                    </a:lnTo>
                    <a:lnTo>
                      <a:pt x="522104" y="2213579"/>
                    </a:lnTo>
                    <a:lnTo>
                      <a:pt x="523793" y="2211891"/>
                    </a:lnTo>
                    <a:lnTo>
                      <a:pt x="525481" y="2210204"/>
                    </a:lnTo>
                    <a:lnTo>
                      <a:pt x="526325" y="2207673"/>
                    </a:lnTo>
                    <a:lnTo>
                      <a:pt x="527169" y="2205985"/>
                    </a:lnTo>
                    <a:lnTo>
                      <a:pt x="528014" y="2204298"/>
                    </a:lnTo>
                    <a:lnTo>
                      <a:pt x="528857" y="2202610"/>
                    </a:lnTo>
                    <a:lnTo>
                      <a:pt x="529702" y="2200923"/>
                    </a:lnTo>
                    <a:lnTo>
                      <a:pt x="529702" y="2200079"/>
                    </a:lnTo>
                    <a:lnTo>
                      <a:pt x="530546" y="2198391"/>
                    </a:lnTo>
                    <a:lnTo>
                      <a:pt x="531390" y="2196704"/>
                    </a:lnTo>
                    <a:lnTo>
                      <a:pt x="533078" y="2194172"/>
                    </a:lnTo>
                    <a:lnTo>
                      <a:pt x="535611" y="2193329"/>
                    </a:lnTo>
                    <a:lnTo>
                      <a:pt x="537299" y="2191641"/>
                    </a:lnTo>
                    <a:lnTo>
                      <a:pt x="538987" y="2191641"/>
                    </a:lnTo>
                    <a:lnTo>
                      <a:pt x="540676" y="2190797"/>
                    </a:lnTo>
                    <a:lnTo>
                      <a:pt x="544896" y="2190797"/>
                    </a:lnTo>
                    <a:lnTo>
                      <a:pt x="546585" y="2191641"/>
                    </a:lnTo>
                    <a:lnTo>
                      <a:pt x="548273" y="2192485"/>
                    </a:lnTo>
                    <a:lnTo>
                      <a:pt x="549961" y="2193329"/>
                    </a:lnTo>
                    <a:lnTo>
                      <a:pt x="550805" y="2193329"/>
                    </a:lnTo>
                    <a:lnTo>
                      <a:pt x="551650" y="2195016"/>
                    </a:lnTo>
                    <a:lnTo>
                      <a:pt x="553338" y="2196704"/>
                    </a:lnTo>
                    <a:lnTo>
                      <a:pt x="554182" y="2198391"/>
                    </a:lnTo>
                    <a:lnTo>
                      <a:pt x="555026" y="2199235"/>
                    </a:lnTo>
                    <a:lnTo>
                      <a:pt x="555870" y="2200079"/>
                    </a:lnTo>
                    <a:lnTo>
                      <a:pt x="555870" y="2201766"/>
                    </a:lnTo>
                    <a:lnTo>
                      <a:pt x="556714" y="2202610"/>
                    </a:lnTo>
                    <a:lnTo>
                      <a:pt x="557559" y="2204298"/>
                    </a:lnTo>
                    <a:lnTo>
                      <a:pt x="559247" y="2205985"/>
                    </a:lnTo>
                    <a:lnTo>
                      <a:pt x="560091" y="2207673"/>
                    </a:lnTo>
                    <a:lnTo>
                      <a:pt x="560935" y="2207673"/>
                    </a:lnTo>
                    <a:lnTo>
                      <a:pt x="561779" y="2209360"/>
                    </a:lnTo>
                    <a:lnTo>
                      <a:pt x="563468" y="2211047"/>
                    </a:lnTo>
                    <a:lnTo>
                      <a:pt x="566000" y="2212735"/>
                    </a:lnTo>
                    <a:lnTo>
                      <a:pt x="567688" y="2213579"/>
                    </a:lnTo>
                    <a:lnTo>
                      <a:pt x="569377" y="2214422"/>
                    </a:lnTo>
                    <a:lnTo>
                      <a:pt x="571065" y="2215266"/>
                    </a:lnTo>
                    <a:lnTo>
                      <a:pt x="573597" y="2216110"/>
                    </a:lnTo>
                    <a:lnTo>
                      <a:pt x="574442" y="2216954"/>
                    </a:lnTo>
                    <a:lnTo>
                      <a:pt x="576974" y="2216954"/>
                    </a:lnTo>
                    <a:lnTo>
                      <a:pt x="578662" y="2217798"/>
                    </a:lnTo>
                    <a:lnTo>
                      <a:pt x="584487" y="2217798"/>
                    </a:lnTo>
                    <a:lnTo>
                      <a:pt x="586175" y="2218641"/>
                    </a:lnTo>
                    <a:lnTo>
                      <a:pt x="593688" y="2218641"/>
                    </a:lnTo>
                    <a:lnTo>
                      <a:pt x="596220" y="2217798"/>
                    </a:lnTo>
                    <a:lnTo>
                      <a:pt x="601201" y="2217798"/>
                    </a:lnTo>
                    <a:lnTo>
                      <a:pt x="603733" y="2216954"/>
                    </a:lnTo>
                    <a:lnTo>
                      <a:pt x="607110" y="2216954"/>
                    </a:lnTo>
                    <a:lnTo>
                      <a:pt x="608798" y="2216110"/>
                    </a:lnTo>
                    <a:lnTo>
                      <a:pt x="611331" y="2216110"/>
                    </a:lnTo>
                    <a:lnTo>
                      <a:pt x="613019" y="2215266"/>
                    </a:lnTo>
                    <a:lnTo>
                      <a:pt x="614707" y="2215266"/>
                    </a:lnTo>
                    <a:lnTo>
                      <a:pt x="616396" y="2214422"/>
                    </a:lnTo>
                    <a:lnTo>
                      <a:pt x="618928" y="2213579"/>
                    </a:lnTo>
                    <a:lnTo>
                      <a:pt x="619772" y="2213579"/>
                    </a:lnTo>
                    <a:lnTo>
                      <a:pt x="620616" y="2212735"/>
                    </a:lnTo>
                    <a:lnTo>
                      <a:pt x="622304" y="2211891"/>
                    </a:lnTo>
                    <a:lnTo>
                      <a:pt x="623993" y="2211047"/>
                    </a:lnTo>
                    <a:lnTo>
                      <a:pt x="626525" y="2209360"/>
                    </a:lnTo>
                    <a:lnTo>
                      <a:pt x="628214" y="2207673"/>
                    </a:lnTo>
                    <a:lnTo>
                      <a:pt x="629058" y="2205985"/>
                    </a:lnTo>
                    <a:lnTo>
                      <a:pt x="630746" y="2204298"/>
                    </a:lnTo>
                    <a:lnTo>
                      <a:pt x="631590" y="2202610"/>
                    </a:lnTo>
                    <a:lnTo>
                      <a:pt x="632434" y="2200079"/>
                    </a:lnTo>
                    <a:lnTo>
                      <a:pt x="633279" y="2198391"/>
                    </a:lnTo>
                    <a:lnTo>
                      <a:pt x="633279" y="2196704"/>
                    </a:lnTo>
                    <a:lnTo>
                      <a:pt x="634122" y="2195016"/>
                    </a:lnTo>
                    <a:lnTo>
                      <a:pt x="634122" y="2190797"/>
                    </a:lnTo>
                    <a:lnTo>
                      <a:pt x="634967" y="2189110"/>
                    </a:lnTo>
                    <a:lnTo>
                      <a:pt x="634967" y="2187423"/>
                    </a:lnTo>
                    <a:lnTo>
                      <a:pt x="635811" y="2184891"/>
                    </a:lnTo>
                    <a:lnTo>
                      <a:pt x="636655" y="2183204"/>
                    </a:lnTo>
                    <a:lnTo>
                      <a:pt x="638343" y="2181516"/>
                    </a:lnTo>
                    <a:lnTo>
                      <a:pt x="639187" y="2179829"/>
                    </a:lnTo>
                    <a:lnTo>
                      <a:pt x="641720" y="2177297"/>
                    </a:lnTo>
                    <a:lnTo>
                      <a:pt x="643408" y="2176454"/>
                    </a:lnTo>
                    <a:lnTo>
                      <a:pt x="645097" y="2175610"/>
                    </a:lnTo>
                    <a:lnTo>
                      <a:pt x="646785" y="2174766"/>
                    </a:lnTo>
                    <a:lnTo>
                      <a:pt x="649317" y="2173922"/>
                    </a:lnTo>
                    <a:lnTo>
                      <a:pt x="658518" y="2173922"/>
                    </a:lnTo>
                    <a:lnTo>
                      <a:pt x="660207" y="2174766"/>
                    </a:lnTo>
                    <a:lnTo>
                      <a:pt x="661895" y="2175610"/>
                    </a:lnTo>
                    <a:lnTo>
                      <a:pt x="664428" y="2176454"/>
                    </a:lnTo>
                    <a:lnTo>
                      <a:pt x="666116" y="2177297"/>
                    </a:lnTo>
                    <a:lnTo>
                      <a:pt x="668648" y="2179829"/>
                    </a:lnTo>
                    <a:lnTo>
                      <a:pt x="670336" y="2181516"/>
                    </a:lnTo>
                    <a:lnTo>
                      <a:pt x="672025" y="2183204"/>
                    </a:lnTo>
                    <a:lnTo>
                      <a:pt x="673713" y="2184891"/>
                    </a:lnTo>
                    <a:lnTo>
                      <a:pt x="676246" y="2189110"/>
                    </a:lnTo>
                    <a:lnTo>
                      <a:pt x="677090" y="2190797"/>
                    </a:lnTo>
                    <a:lnTo>
                      <a:pt x="678778" y="2192485"/>
                    </a:lnTo>
                    <a:lnTo>
                      <a:pt x="680466" y="2195016"/>
                    </a:lnTo>
                    <a:lnTo>
                      <a:pt x="681310" y="2195016"/>
                    </a:lnTo>
                    <a:lnTo>
                      <a:pt x="682999" y="2196704"/>
                    </a:lnTo>
                    <a:lnTo>
                      <a:pt x="683843" y="2196704"/>
                    </a:lnTo>
                    <a:lnTo>
                      <a:pt x="684687" y="2197547"/>
                    </a:lnTo>
                    <a:lnTo>
                      <a:pt x="687219" y="2198391"/>
                    </a:lnTo>
                    <a:lnTo>
                      <a:pt x="688908" y="2198391"/>
                    </a:lnTo>
                    <a:lnTo>
                      <a:pt x="690596" y="2199235"/>
                    </a:lnTo>
                    <a:lnTo>
                      <a:pt x="698109" y="2199235"/>
                    </a:lnTo>
                    <a:lnTo>
                      <a:pt x="699797" y="2200079"/>
                    </a:lnTo>
                    <a:lnTo>
                      <a:pt x="702330" y="2200923"/>
                    </a:lnTo>
                    <a:lnTo>
                      <a:pt x="704018" y="2201766"/>
                    </a:lnTo>
                    <a:lnTo>
                      <a:pt x="705706" y="2202610"/>
                    </a:lnTo>
                    <a:lnTo>
                      <a:pt x="707395" y="2203454"/>
                    </a:lnTo>
                    <a:lnTo>
                      <a:pt x="709927" y="2203454"/>
                    </a:lnTo>
                    <a:lnTo>
                      <a:pt x="711615" y="2204298"/>
                    </a:lnTo>
                    <a:lnTo>
                      <a:pt x="714992" y="2204298"/>
                    </a:lnTo>
                    <a:lnTo>
                      <a:pt x="717524" y="2203454"/>
                    </a:lnTo>
                    <a:lnTo>
                      <a:pt x="719213" y="2202610"/>
                    </a:lnTo>
                    <a:lnTo>
                      <a:pt x="720901" y="2201766"/>
                    </a:lnTo>
                    <a:lnTo>
                      <a:pt x="722589" y="2200079"/>
                    </a:lnTo>
                    <a:lnTo>
                      <a:pt x="724277" y="2198391"/>
                    </a:lnTo>
                    <a:lnTo>
                      <a:pt x="725121" y="2196704"/>
                    </a:lnTo>
                    <a:lnTo>
                      <a:pt x="725966" y="2195016"/>
                    </a:lnTo>
                    <a:lnTo>
                      <a:pt x="726810" y="2192485"/>
                    </a:lnTo>
                    <a:lnTo>
                      <a:pt x="727654" y="2190797"/>
                    </a:lnTo>
                    <a:lnTo>
                      <a:pt x="727654" y="2189110"/>
                    </a:lnTo>
                    <a:lnTo>
                      <a:pt x="728498" y="2189110"/>
                    </a:lnTo>
                    <a:lnTo>
                      <a:pt x="728498" y="2187423"/>
                    </a:lnTo>
                    <a:lnTo>
                      <a:pt x="729342" y="2187423"/>
                    </a:lnTo>
                    <a:lnTo>
                      <a:pt x="729342" y="2185735"/>
                    </a:lnTo>
                    <a:lnTo>
                      <a:pt x="730186" y="2185735"/>
                    </a:lnTo>
                    <a:lnTo>
                      <a:pt x="730186" y="2184891"/>
                    </a:lnTo>
                    <a:lnTo>
                      <a:pt x="731031" y="2184891"/>
                    </a:lnTo>
                    <a:lnTo>
                      <a:pt x="731031" y="2184048"/>
                    </a:lnTo>
                    <a:lnTo>
                      <a:pt x="731875" y="2184048"/>
                    </a:lnTo>
                    <a:lnTo>
                      <a:pt x="731875" y="2183204"/>
                    </a:lnTo>
                    <a:lnTo>
                      <a:pt x="732719" y="2183204"/>
                    </a:lnTo>
                    <a:lnTo>
                      <a:pt x="732719" y="2182360"/>
                    </a:lnTo>
                    <a:lnTo>
                      <a:pt x="733563" y="2182360"/>
                    </a:lnTo>
                    <a:lnTo>
                      <a:pt x="733563" y="2181516"/>
                    </a:lnTo>
                    <a:lnTo>
                      <a:pt x="735251" y="2181516"/>
                    </a:lnTo>
                    <a:lnTo>
                      <a:pt x="735251" y="2180672"/>
                    </a:lnTo>
                    <a:lnTo>
                      <a:pt x="737784" y="2180672"/>
                    </a:lnTo>
                    <a:lnTo>
                      <a:pt x="737784" y="2179829"/>
                    </a:lnTo>
                    <a:lnTo>
                      <a:pt x="757030" y="2179829"/>
                    </a:lnTo>
                    <a:lnTo>
                      <a:pt x="758719" y="2179070"/>
                    </a:lnTo>
                    <a:lnTo>
                      <a:pt x="762939" y="2179070"/>
                    </a:lnTo>
                    <a:lnTo>
                      <a:pt x="764628" y="2178226"/>
                    </a:lnTo>
                    <a:lnTo>
                      <a:pt x="766316" y="2177382"/>
                    </a:lnTo>
                    <a:lnTo>
                      <a:pt x="768004" y="2177382"/>
                    </a:lnTo>
                    <a:lnTo>
                      <a:pt x="770537" y="2176538"/>
                    </a:lnTo>
                    <a:lnTo>
                      <a:pt x="772225" y="2176538"/>
                    </a:lnTo>
                    <a:lnTo>
                      <a:pt x="773913" y="2175694"/>
                    </a:lnTo>
                    <a:lnTo>
                      <a:pt x="781426" y="2175694"/>
                    </a:lnTo>
                    <a:lnTo>
                      <a:pt x="783114" y="2176538"/>
                    </a:lnTo>
                    <a:lnTo>
                      <a:pt x="785647" y="2177382"/>
                    </a:lnTo>
                    <a:lnTo>
                      <a:pt x="787335" y="2178226"/>
                    </a:lnTo>
                    <a:lnTo>
                      <a:pt x="789023" y="2179070"/>
                    </a:lnTo>
                    <a:lnTo>
                      <a:pt x="789868" y="2179070"/>
                    </a:lnTo>
                    <a:lnTo>
                      <a:pt x="790712" y="2179913"/>
                    </a:lnTo>
                    <a:lnTo>
                      <a:pt x="792400" y="2179913"/>
                    </a:lnTo>
                    <a:lnTo>
                      <a:pt x="793244" y="2180757"/>
                    </a:lnTo>
                    <a:lnTo>
                      <a:pt x="794932" y="2181601"/>
                    </a:lnTo>
                    <a:lnTo>
                      <a:pt x="796621" y="2182444"/>
                    </a:lnTo>
                    <a:lnTo>
                      <a:pt x="798309" y="2183288"/>
                    </a:lnTo>
                    <a:lnTo>
                      <a:pt x="800841" y="2184976"/>
                    </a:lnTo>
                    <a:lnTo>
                      <a:pt x="802530" y="2185819"/>
                    </a:lnTo>
                    <a:lnTo>
                      <a:pt x="804218" y="2187507"/>
                    </a:lnTo>
                    <a:lnTo>
                      <a:pt x="805906" y="2188351"/>
                    </a:lnTo>
                    <a:lnTo>
                      <a:pt x="805906" y="2189194"/>
                    </a:lnTo>
                    <a:lnTo>
                      <a:pt x="808439" y="2190038"/>
                    </a:lnTo>
                    <a:lnTo>
                      <a:pt x="810127" y="2191726"/>
                    </a:lnTo>
                    <a:lnTo>
                      <a:pt x="811815" y="2193413"/>
                    </a:lnTo>
                    <a:lnTo>
                      <a:pt x="812660" y="2193413"/>
                    </a:lnTo>
                    <a:lnTo>
                      <a:pt x="813504" y="2194257"/>
                    </a:lnTo>
                    <a:lnTo>
                      <a:pt x="816036" y="2195945"/>
                    </a:lnTo>
                    <a:lnTo>
                      <a:pt x="817724" y="2196788"/>
                    </a:lnTo>
                    <a:lnTo>
                      <a:pt x="819413" y="2197632"/>
                    </a:lnTo>
                    <a:lnTo>
                      <a:pt x="826926" y="2197632"/>
                    </a:lnTo>
                    <a:lnTo>
                      <a:pt x="828614" y="2196788"/>
                    </a:lnTo>
                    <a:lnTo>
                      <a:pt x="838659" y="2196788"/>
                    </a:lnTo>
                    <a:lnTo>
                      <a:pt x="840348" y="2197632"/>
                    </a:lnTo>
                    <a:lnTo>
                      <a:pt x="842036" y="2197632"/>
                    </a:lnTo>
                    <a:lnTo>
                      <a:pt x="843724" y="2198476"/>
                    </a:lnTo>
                    <a:lnTo>
                      <a:pt x="846256" y="2200163"/>
                    </a:lnTo>
                    <a:lnTo>
                      <a:pt x="847101" y="2201007"/>
                    </a:lnTo>
                    <a:lnTo>
                      <a:pt x="848789" y="2202694"/>
                    </a:lnTo>
                    <a:lnTo>
                      <a:pt x="850477" y="2204382"/>
                    </a:lnTo>
                    <a:lnTo>
                      <a:pt x="851321" y="2206069"/>
                    </a:lnTo>
                    <a:lnTo>
                      <a:pt x="851321" y="2206913"/>
                    </a:lnTo>
                    <a:lnTo>
                      <a:pt x="852166" y="2207757"/>
                    </a:lnTo>
                    <a:lnTo>
                      <a:pt x="853010" y="2210288"/>
                    </a:lnTo>
                    <a:lnTo>
                      <a:pt x="853854" y="2211976"/>
                    </a:lnTo>
                    <a:lnTo>
                      <a:pt x="853854" y="2213663"/>
                    </a:lnTo>
                    <a:lnTo>
                      <a:pt x="854698" y="2215351"/>
                    </a:lnTo>
                    <a:lnTo>
                      <a:pt x="855542" y="2217882"/>
                    </a:lnTo>
                    <a:lnTo>
                      <a:pt x="855542" y="2219569"/>
                    </a:lnTo>
                    <a:lnTo>
                      <a:pt x="856386" y="2221257"/>
                    </a:lnTo>
                    <a:lnTo>
                      <a:pt x="856386" y="2222101"/>
                    </a:lnTo>
                    <a:lnTo>
                      <a:pt x="857230" y="2222944"/>
                    </a:lnTo>
                    <a:lnTo>
                      <a:pt x="858074" y="2225476"/>
                    </a:lnTo>
                    <a:lnTo>
                      <a:pt x="858074" y="2227163"/>
                    </a:lnTo>
                    <a:lnTo>
                      <a:pt x="858919" y="2228851"/>
                    </a:lnTo>
                    <a:lnTo>
                      <a:pt x="859763" y="2230538"/>
                    </a:lnTo>
                    <a:lnTo>
                      <a:pt x="861451" y="2233069"/>
                    </a:lnTo>
                    <a:lnTo>
                      <a:pt x="862295" y="2234757"/>
                    </a:lnTo>
                    <a:lnTo>
                      <a:pt x="863139" y="2235601"/>
                    </a:lnTo>
                    <a:lnTo>
                      <a:pt x="863139" y="2236444"/>
                    </a:lnTo>
                    <a:lnTo>
                      <a:pt x="864828" y="2238132"/>
                    </a:lnTo>
                    <a:lnTo>
                      <a:pt x="866516" y="2240663"/>
                    </a:lnTo>
                    <a:lnTo>
                      <a:pt x="867360" y="2242351"/>
                    </a:lnTo>
                    <a:lnTo>
                      <a:pt x="869048" y="2244038"/>
                    </a:lnTo>
                    <a:lnTo>
                      <a:pt x="870737" y="2245726"/>
                    </a:lnTo>
                    <a:lnTo>
                      <a:pt x="871581" y="2245726"/>
                    </a:lnTo>
                    <a:lnTo>
                      <a:pt x="873269" y="2248257"/>
                    </a:lnTo>
                    <a:lnTo>
                      <a:pt x="874113" y="2249101"/>
                    </a:lnTo>
                    <a:lnTo>
                      <a:pt x="875802" y="2249944"/>
                    </a:lnTo>
                    <a:lnTo>
                      <a:pt x="876646" y="2249944"/>
                    </a:lnTo>
                    <a:lnTo>
                      <a:pt x="878334" y="2251632"/>
                    </a:lnTo>
                    <a:lnTo>
                      <a:pt x="880022" y="2252476"/>
                    </a:lnTo>
                    <a:lnTo>
                      <a:pt x="881711" y="2253319"/>
                    </a:lnTo>
                    <a:lnTo>
                      <a:pt x="887535" y="2253319"/>
                    </a:lnTo>
                    <a:lnTo>
                      <a:pt x="889223" y="2254163"/>
                    </a:lnTo>
                    <a:lnTo>
                      <a:pt x="895048" y="2254163"/>
                    </a:lnTo>
                    <a:lnTo>
                      <a:pt x="896736" y="2255007"/>
                    </a:lnTo>
                    <a:lnTo>
                      <a:pt x="900957" y="2255007"/>
                    </a:lnTo>
                    <a:lnTo>
                      <a:pt x="902645" y="2255851"/>
                    </a:lnTo>
                    <a:lnTo>
                      <a:pt x="904334" y="2256694"/>
                    </a:lnTo>
                    <a:lnTo>
                      <a:pt x="906866" y="2257538"/>
                    </a:lnTo>
                    <a:lnTo>
                      <a:pt x="908554" y="2258382"/>
                    </a:lnTo>
                    <a:lnTo>
                      <a:pt x="910243" y="2259226"/>
                    </a:lnTo>
                    <a:lnTo>
                      <a:pt x="911931" y="2260913"/>
                    </a:lnTo>
                    <a:lnTo>
                      <a:pt x="912775" y="2261757"/>
                    </a:lnTo>
                    <a:lnTo>
                      <a:pt x="914464" y="2263445"/>
                    </a:lnTo>
                    <a:lnTo>
                      <a:pt x="916152" y="2265132"/>
                    </a:lnTo>
                    <a:lnTo>
                      <a:pt x="917840" y="2266819"/>
                    </a:lnTo>
                    <a:lnTo>
                      <a:pt x="918684" y="2268507"/>
                    </a:lnTo>
                    <a:lnTo>
                      <a:pt x="919528" y="2271038"/>
                    </a:lnTo>
                    <a:lnTo>
                      <a:pt x="920372" y="2272726"/>
                    </a:lnTo>
                    <a:lnTo>
                      <a:pt x="921217" y="2274413"/>
                    </a:lnTo>
                    <a:lnTo>
                      <a:pt x="922061" y="2276101"/>
                    </a:lnTo>
                    <a:lnTo>
                      <a:pt x="922905" y="2278632"/>
                    </a:lnTo>
                    <a:lnTo>
                      <a:pt x="923749" y="2279476"/>
                    </a:lnTo>
                    <a:lnTo>
                      <a:pt x="924593" y="2282007"/>
                    </a:lnTo>
                    <a:lnTo>
                      <a:pt x="926282" y="2283694"/>
                    </a:lnTo>
                    <a:lnTo>
                      <a:pt x="927126" y="2285382"/>
                    </a:lnTo>
                    <a:lnTo>
                      <a:pt x="929658" y="2286226"/>
                    </a:lnTo>
                    <a:lnTo>
                      <a:pt x="931346" y="2287913"/>
                    </a:lnTo>
                    <a:lnTo>
                      <a:pt x="933035" y="2288757"/>
                    </a:lnTo>
                    <a:lnTo>
                      <a:pt x="934723" y="2289601"/>
                    </a:lnTo>
                    <a:lnTo>
                      <a:pt x="937255" y="2290444"/>
                    </a:lnTo>
                    <a:lnTo>
                      <a:pt x="952281" y="2290444"/>
                    </a:lnTo>
                    <a:lnTo>
                      <a:pt x="953970" y="2291373"/>
                    </a:lnTo>
                    <a:lnTo>
                      <a:pt x="955658" y="2292216"/>
                    </a:lnTo>
                    <a:lnTo>
                      <a:pt x="957346" y="2292216"/>
                    </a:lnTo>
                    <a:lnTo>
                      <a:pt x="959879" y="2293060"/>
                    </a:lnTo>
                    <a:lnTo>
                      <a:pt x="961567" y="2294748"/>
                    </a:lnTo>
                    <a:lnTo>
                      <a:pt x="962411" y="2294748"/>
                    </a:lnTo>
                    <a:lnTo>
                      <a:pt x="963255" y="2295591"/>
                    </a:lnTo>
                    <a:lnTo>
                      <a:pt x="964943" y="2297279"/>
                    </a:lnTo>
                    <a:lnTo>
                      <a:pt x="967476" y="2298966"/>
                    </a:lnTo>
                    <a:lnTo>
                      <a:pt x="969164" y="2301497"/>
                    </a:lnTo>
                    <a:lnTo>
                      <a:pt x="970008" y="2303185"/>
                    </a:lnTo>
                    <a:lnTo>
                      <a:pt x="970852" y="2304872"/>
                    </a:lnTo>
                    <a:lnTo>
                      <a:pt x="973301" y="2309091"/>
                    </a:lnTo>
                    <a:lnTo>
                      <a:pt x="974144" y="2310779"/>
                    </a:lnTo>
                    <a:lnTo>
                      <a:pt x="974144" y="2311623"/>
                    </a:lnTo>
                    <a:lnTo>
                      <a:pt x="974989" y="2312466"/>
                    </a:lnTo>
                    <a:lnTo>
                      <a:pt x="975833" y="2314154"/>
                    </a:lnTo>
                    <a:lnTo>
                      <a:pt x="977521" y="2315841"/>
                    </a:lnTo>
                    <a:lnTo>
                      <a:pt x="978365" y="2317529"/>
                    </a:lnTo>
                    <a:lnTo>
                      <a:pt x="979209" y="2319216"/>
                    </a:lnTo>
                    <a:lnTo>
                      <a:pt x="980054" y="2320904"/>
                    </a:lnTo>
                    <a:lnTo>
                      <a:pt x="981742" y="2322591"/>
                    </a:lnTo>
                    <a:lnTo>
                      <a:pt x="982586" y="2324279"/>
                    </a:lnTo>
                    <a:lnTo>
                      <a:pt x="984274" y="2325123"/>
                    </a:lnTo>
                    <a:lnTo>
                      <a:pt x="985963" y="2326810"/>
                    </a:lnTo>
                    <a:lnTo>
                      <a:pt x="987651" y="2328498"/>
                    </a:lnTo>
                    <a:lnTo>
                      <a:pt x="990183" y="2329341"/>
                    </a:lnTo>
                    <a:lnTo>
                      <a:pt x="991872" y="2331029"/>
                    </a:lnTo>
                    <a:lnTo>
                      <a:pt x="993560" y="2331873"/>
                    </a:lnTo>
                    <a:lnTo>
                      <a:pt x="995248" y="2332716"/>
                    </a:lnTo>
                    <a:lnTo>
                      <a:pt x="997781" y="2333560"/>
                    </a:lnTo>
                    <a:lnTo>
                      <a:pt x="999469" y="2334404"/>
                    </a:lnTo>
                    <a:lnTo>
                      <a:pt x="1001157" y="2335247"/>
                    </a:lnTo>
                    <a:lnTo>
                      <a:pt x="1002846" y="2335247"/>
                    </a:lnTo>
                    <a:lnTo>
                      <a:pt x="1005378" y="2336091"/>
                    </a:lnTo>
                    <a:lnTo>
                      <a:pt x="1007066" y="2336935"/>
                    </a:lnTo>
                    <a:lnTo>
                      <a:pt x="1008755" y="2336935"/>
                    </a:lnTo>
                    <a:lnTo>
                      <a:pt x="1010443" y="2337779"/>
                    </a:lnTo>
                    <a:lnTo>
                      <a:pt x="1014579" y="2337779"/>
                    </a:lnTo>
                    <a:lnTo>
                      <a:pt x="1016268" y="2338622"/>
                    </a:lnTo>
                    <a:lnTo>
                      <a:pt x="1028001" y="2338622"/>
                    </a:lnTo>
                    <a:lnTo>
                      <a:pt x="1029689" y="2337863"/>
                    </a:lnTo>
                    <a:lnTo>
                      <a:pt x="1033066" y="2337863"/>
                    </a:lnTo>
                    <a:lnTo>
                      <a:pt x="1035598" y="2337019"/>
                    </a:lnTo>
                    <a:lnTo>
                      <a:pt x="1037287" y="2337019"/>
                    </a:lnTo>
                    <a:lnTo>
                      <a:pt x="1038975" y="2336176"/>
                    </a:lnTo>
                    <a:lnTo>
                      <a:pt x="1040663" y="2336176"/>
                    </a:lnTo>
                    <a:lnTo>
                      <a:pt x="1042352" y="2335332"/>
                    </a:lnTo>
                    <a:lnTo>
                      <a:pt x="1043196" y="2335332"/>
                    </a:lnTo>
                    <a:lnTo>
                      <a:pt x="1044040" y="2334488"/>
                    </a:lnTo>
                    <a:lnTo>
                      <a:pt x="1044884" y="2334488"/>
                    </a:lnTo>
                    <a:lnTo>
                      <a:pt x="1046572" y="2333644"/>
                    </a:lnTo>
                    <a:lnTo>
                      <a:pt x="1048261" y="2333644"/>
                    </a:lnTo>
                    <a:lnTo>
                      <a:pt x="1050793" y="2332801"/>
                    </a:lnTo>
                    <a:lnTo>
                      <a:pt x="1052481" y="2331957"/>
                    </a:lnTo>
                    <a:lnTo>
                      <a:pt x="1054170" y="2331957"/>
                    </a:lnTo>
                    <a:lnTo>
                      <a:pt x="1055858" y="2331113"/>
                    </a:lnTo>
                    <a:lnTo>
                      <a:pt x="1058390" y="2330269"/>
                    </a:lnTo>
                    <a:lnTo>
                      <a:pt x="1061767" y="2330269"/>
                    </a:lnTo>
                    <a:lnTo>
                      <a:pt x="1063455" y="2329426"/>
                    </a:lnTo>
                    <a:lnTo>
                      <a:pt x="1065988" y="2329426"/>
                    </a:lnTo>
                    <a:lnTo>
                      <a:pt x="1067676" y="2328582"/>
                    </a:lnTo>
                    <a:lnTo>
                      <a:pt x="1071053" y="2328582"/>
                    </a:lnTo>
                    <a:lnTo>
                      <a:pt x="1073585" y="2327738"/>
                    </a:lnTo>
                    <a:lnTo>
                      <a:pt x="1078566" y="2327738"/>
                    </a:lnTo>
                    <a:lnTo>
                      <a:pt x="1081098" y="2326979"/>
                    </a:lnTo>
                    <a:lnTo>
                      <a:pt x="1088611" y="2326979"/>
                    </a:lnTo>
                    <a:lnTo>
                      <a:pt x="1090299" y="2326219"/>
                    </a:lnTo>
                    <a:lnTo>
                      <a:pt x="1096124" y="2326219"/>
                    </a:lnTo>
                    <a:lnTo>
                      <a:pt x="1097812" y="2325460"/>
                    </a:lnTo>
                    <a:lnTo>
                      <a:pt x="1103637" y="2325460"/>
                    </a:lnTo>
                    <a:lnTo>
                      <a:pt x="1105325" y="2324701"/>
                    </a:lnTo>
                    <a:lnTo>
                      <a:pt x="1109461" y="2324701"/>
                    </a:lnTo>
                    <a:lnTo>
                      <a:pt x="1111150" y="2323941"/>
                    </a:lnTo>
                    <a:lnTo>
                      <a:pt x="1114526" y="2323941"/>
                    </a:lnTo>
                    <a:lnTo>
                      <a:pt x="1116214" y="2323097"/>
                    </a:lnTo>
                    <a:lnTo>
                      <a:pt x="1123727" y="2323097"/>
                    </a:lnTo>
                    <a:lnTo>
                      <a:pt x="1126260" y="2324026"/>
                    </a:lnTo>
                    <a:lnTo>
                      <a:pt x="1129636" y="2324026"/>
                    </a:lnTo>
                    <a:lnTo>
                      <a:pt x="1131325" y="2324870"/>
                    </a:lnTo>
                    <a:lnTo>
                      <a:pt x="1133857" y="2325713"/>
                    </a:lnTo>
                    <a:lnTo>
                      <a:pt x="1135545" y="2325713"/>
                    </a:lnTo>
                    <a:lnTo>
                      <a:pt x="1137234" y="2326557"/>
                    </a:lnTo>
                    <a:lnTo>
                      <a:pt x="1138078" y="2326557"/>
                    </a:lnTo>
                    <a:lnTo>
                      <a:pt x="1139766" y="2324870"/>
                    </a:lnTo>
                    <a:lnTo>
                      <a:pt x="1139766" y="2324026"/>
                    </a:lnTo>
                    <a:lnTo>
                      <a:pt x="1140610" y="2324026"/>
                    </a:lnTo>
                    <a:lnTo>
                      <a:pt x="1140610" y="2322338"/>
                    </a:lnTo>
                    <a:lnTo>
                      <a:pt x="1141454" y="2322338"/>
                    </a:lnTo>
                    <a:lnTo>
                      <a:pt x="1141454" y="2320651"/>
                    </a:lnTo>
                    <a:lnTo>
                      <a:pt x="1142299" y="2320651"/>
                    </a:lnTo>
                    <a:lnTo>
                      <a:pt x="1142299" y="2319807"/>
                    </a:lnTo>
                    <a:lnTo>
                      <a:pt x="1143143" y="2318963"/>
                    </a:lnTo>
                    <a:lnTo>
                      <a:pt x="1143143" y="2318119"/>
                    </a:lnTo>
                    <a:lnTo>
                      <a:pt x="1143987" y="2318119"/>
                    </a:lnTo>
                    <a:lnTo>
                      <a:pt x="1143987" y="2317276"/>
                    </a:lnTo>
                    <a:lnTo>
                      <a:pt x="1144831" y="2315588"/>
                    </a:lnTo>
                    <a:lnTo>
                      <a:pt x="1143987" y="2315588"/>
                    </a:lnTo>
                    <a:lnTo>
                      <a:pt x="1143987" y="2313901"/>
                    </a:lnTo>
                    <a:lnTo>
                      <a:pt x="1143143" y="2313057"/>
                    </a:lnTo>
                    <a:lnTo>
                      <a:pt x="1143143" y="2307995"/>
                    </a:lnTo>
                    <a:lnTo>
                      <a:pt x="1142383" y="2307151"/>
                    </a:lnTo>
                    <a:lnTo>
                      <a:pt x="1142383" y="2303776"/>
                    </a:lnTo>
                    <a:lnTo>
                      <a:pt x="1141539" y="2302088"/>
                    </a:lnTo>
                    <a:lnTo>
                      <a:pt x="1141539" y="2294579"/>
                    </a:lnTo>
                    <a:lnTo>
                      <a:pt x="1142383" y="2294579"/>
                    </a:lnTo>
                    <a:lnTo>
                      <a:pt x="1142383" y="2288757"/>
                    </a:lnTo>
                    <a:lnTo>
                      <a:pt x="1144071" y="2288757"/>
                    </a:lnTo>
                    <a:lnTo>
                      <a:pt x="1144915" y="2287913"/>
                    </a:lnTo>
                    <a:lnTo>
                      <a:pt x="1145760" y="2287913"/>
                    </a:lnTo>
                    <a:lnTo>
                      <a:pt x="1149136" y="2287069"/>
                    </a:lnTo>
                    <a:lnTo>
                      <a:pt x="1152513" y="2287069"/>
                    </a:lnTo>
                    <a:lnTo>
                      <a:pt x="1155889" y="2286310"/>
                    </a:lnTo>
                    <a:lnTo>
                      <a:pt x="1156733" y="2286310"/>
                    </a:lnTo>
                    <a:lnTo>
                      <a:pt x="1157578" y="2285466"/>
                    </a:lnTo>
                    <a:lnTo>
                      <a:pt x="1160110" y="2284622"/>
                    </a:lnTo>
                    <a:lnTo>
                      <a:pt x="1161798" y="2284622"/>
                    </a:lnTo>
                    <a:lnTo>
                      <a:pt x="1162642" y="2283779"/>
                    </a:lnTo>
                    <a:lnTo>
                      <a:pt x="1163487" y="2283779"/>
                    </a:lnTo>
                    <a:lnTo>
                      <a:pt x="1164331" y="2282935"/>
                    </a:lnTo>
                    <a:lnTo>
                      <a:pt x="1167707" y="2282935"/>
                    </a:lnTo>
                    <a:lnTo>
                      <a:pt x="1167707" y="2282091"/>
                    </a:lnTo>
                    <a:lnTo>
                      <a:pt x="1168551" y="2282935"/>
                    </a:lnTo>
                    <a:lnTo>
                      <a:pt x="1173532" y="2282935"/>
                    </a:lnTo>
                    <a:lnTo>
                      <a:pt x="1173532" y="2283779"/>
                    </a:lnTo>
                    <a:lnTo>
                      <a:pt x="1176064" y="2283779"/>
                    </a:lnTo>
                    <a:lnTo>
                      <a:pt x="1176064" y="2284622"/>
                    </a:lnTo>
                    <a:lnTo>
                      <a:pt x="1176909" y="2284622"/>
                    </a:lnTo>
                    <a:lnTo>
                      <a:pt x="1176909" y="2285466"/>
                    </a:lnTo>
                    <a:lnTo>
                      <a:pt x="1179357" y="2288841"/>
                    </a:lnTo>
                    <a:lnTo>
                      <a:pt x="1181045" y="2292216"/>
                    </a:lnTo>
                    <a:lnTo>
                      <a:pt x="1182733" y="2293904"/>
                    </a:lnTo>
                    <a:lnTo>
                      <a:pt x="1183577" y="2295591"/>
                    </a:lnTo>
                    <a:lnTo>
                      <a:pt x="1184421" y="2296435"/>
                    </a:lnTo>
                    <a:lnTo>
                      <a:pt x="1184421" y="2297279"/>
                    </a:lnTo>
                    <a:lnTo>
                      <a:pt x="1185266" y="2298123"/>
                    </a:lnTo>
                    <a:lnTo>
                      <a:pt x="1186110" y="2298966"/>
                    </a:lnTo>
                    <a:lnTo>
                      <a:pt x="1186110" y="2299810"/>
                    </a:lnTo>
                    <a:lnTo>
                      <a:pt x="1186954" y="2301497"/>
                    </a:lnTo>
                    <a:lnTo>
                      <a:pt x="1187798" y="2302341"/>
                    </a:lnTo>
                    <a:lnTo>
                      <a:pt x="1187798" y="2303185"/>
                    </a:lnTo>
                    <a:lnTo>
                      <a:pt x="1188642" y="2304029"/>
                    </a:lnTo>
                    <a:lnTo>
                      <a:pt x="1189486" y="2305716"/>
                    </a:lnTo>
                    <a:lnTo>
                      <a:pt x="1190330" y="2306560"/>
                    </a:lnTo>
                    <a:lnTo>
                      <a:pt x="1190330" y="2307404"/>
                    </a:lnTo>
                    <a:lnTo>
                      <a:pt x="1191175" y="2308248"/>
                    </a:lnTo>
                    <a:lnTo>
                      <a:pt x="1191175" y="2309091"/>
                    </a:lnTo>
                    <a:lnTo>
                      <a:pt x="1192019" y="2309935"/>
                    </a:lnTo>
                    <a:lnTo>
                      <a:pt x="1192863" y="2310779"/>
                    </a:lnTo>
                    <a:lnTo>
                      <a:pt x="1193707" y="2311623"/>
                    </a:lnTo>
                    <a:lnTo>
                      <a:pt x="1194551" y="2312466"/>
                    </a:lnTo>
                    <a:lnTo>
                      <a:pt x="1195395" y="2313310"/>
                    </a:lnTo>
                    <a:lnTo>
                      <a:pt x="1196240" y="2314154"/>
                    </a:lnTo>
                    <a:lnTo>
                      <a:pt x="1197084" y="2314998"/>
                    </a:lnTo>
                    <a:lnTo>
                      <a:pt x="1197928" y="2314998"/>
                    </a:lnTo>
                    <a:lnTo>
                      <a:pt x="1198772" y="2315841"/>
                    </a:lnTo>
                    <a:lnTo>
                      <a:pt x="1199616" y="2316685"/>
                    </a:lnTo>
                    <a:lnTo>
                      <a:pt x="1199616" y="2317529"/>
                    </a:lnTo>
                    <a:lnTo>
                      <a:pt x="1200460" y="2319216"/>
                    </a:lnTo>
                    <a:lnTo>
                      <a:pt x="1200460" y="2320060"/>
                    </a:lnTo>
                    <a:lnTo>
                      <a:pt x="1201304" y="2320904"/>
                    </a:lnTo>
                    <a:lnTo>
                      <a:pt x="1201304" y="2321747"/>
                    </a:lnTo>
                    <a:lnTo>
                      <a:pt x="1202148" y="2322591"/>
                    </a:lnTo>
                    <a:lnTo>
                      <a:pt x="1202148" y="2330945"/>
                    </a:lnTo>
                    <a:lnTo>
                      <a:pt x="1202908" y="2332632"/>
                    </a:lnTo>
                    <a:lnTo>
                      <a:pt x="1202908" y="2333476"/>
                    </a:lnTo>
                    <a:lnTo>
                      <a:pt x="1204512" y="2337694"/>
                    </a:lnTo>
                    <a:lnTo>
                      <a:pt x="1206200" y="2338538"/>
                    </a:lnTo>
                    <a:lnTo>
                      <a:pt x="1207889" y="2338538"/>
                    </a:lnTo>
                    <a:lnTo>
                      <a:pt x="1210421" y="2339382"/>
                    </a:lnTo>
                    <a:lnTo>
                      <a:pt x="1213713" y="2341069"/>
                    </a:lnTo>
                    <a:lnTo>
                      <a:pt x="1215402" y="2341913"/>
                    </a:lnTo>
                    <a:lnTo>
                      <a:pt x="1216246" y="2341913"/>
                    </a:lnTo>
                    <a:lnTo>
                      <a:pt x="1217090" y="2342757"/>
                    </a:lnTo>
                    <a:lnTo>
                      <a:pt x="1219622" y="2343601"/>
                    </a:lnTo>
                    <a:lnTo>
                      <a:pt x="1221310" y="2343601"/>
                    </a:lnTo>
                    <a:lnTo>
                      <a:pt x="1224603" y="2345288"/>
                    </a:lnTo>
                    <a:lnTo>
                      <a:pt x="1227895" y="2346132"/>
                    </a:lnTo>
                    <a:lnTo>
                      <a:pt x="1227895" y="2346976"/>
                    </a:lnTo>
                    <a:lnTo>
                      <a:pt x="1227051" y="2347820"/>
                    </a:lnTo>
                    <a:lnTo>
                      <a:pt x="1226207" y="2348663"/>
                    </a:lnTo>
                    <a:lnTo>
                      <a:pt x="1225362" y="2349507"/>
                    </a:lnTo>
                    <a:lnTo>
                      <a:pt x="1224518" y="2350351"/>
                    </a:lnTo>
                    <a:lnTo>
                      <a:pt x="1224518" y="2351194"/>
                    </a:lnTo>
                    <a:lnTo>
                      <a:pt x="1223674" y="2352882"/>
                    </a:lnTo>
                    <a:lnTo>
                      <a:pt x="1223674" y="2354569"/>
                    </a:lnTo>
                    <a:lnTo>
                      <a:pt x="1225362" y="2354569"/>
                    </a:lnTo>
                    <a:lnTo>
                      <a:pt x="1225362" y="2355413"/>
                    </a:lnTo>
                    <a:lnTo>
                      <a:pt x="1226207" y="2356257"/>
                    </a:lnTo>
                    <a:lnTo>
                      <a:pt x="1226207" y="2357101"/>
                    </a:lnTo>
                    <a:lnTo>
                      <a:pt x="1227051" y="2357101"/>
                    </a:lnTo>
                    <a:lnTo>
                      <a:pt x="1227051" y="2358788"/>
                    </a:lnTo>
                    <a:lnTo>
                      <a:pt x="1227895" y="2359632"/>
                    </a:lnTo>
                    <a:lnTo>
                      <a:pt x="1230427" y="2359632"/>
                    </a:lnTo>
                    <a:lnTo>
                      <a:pt x="1230427" y="2360476"/>
                    </a:lnTo>
                    <a:lnTo>
                      <a:pt x="1231272" y="2361319"/>
                    </a:lnTo>
                    <a:lnTo>
                      <a:pt x="1232116" y="2361319"/>
                    </a:lnTo>
                    <a:lnTo>
                      <a:pt x="1232960" y="2360476"/>
                    </a:lnTo>
                    <a:lnTo>
                      <a:pt x="1234648" y="2360476"/>
                    </a:lnTo>
                    <a:lnTo>
                      <a:pt x="1236337" y="2359632"/>
                    </a:lnTo>
                    <a:lnTo>
                      <a:pt x="1237180" y="2359632"/>
                    </a:lnTo>
                    <a:lnTo>
                      <a:pt x="1237180" y="2360476"/>
                    </a:lnTo>
                    <a:lnTo>
                      <a:pt x="1238869" y="2360476"/>
                    </a:lnTo>
                    <a:lnTo>
                      <a:pt x="1240557" y="2359632"/>
                    </a:lnTo>
                    <a:lnTo>
                      <a:pt x="1243090" y="2359632"/>
                    </a:lnTo>
                    <a:lnTo>
                      <a:pt x="1243934" y="2358788"/>
                    </a:lnTo>
                    <a:lnTo>
                      <a:pt x="1245622" y="2358788"/>
                    </a:lnTo>
                    <a:lnTo>
                      <a:pt x="1245622" y="2357944"/>
                    </a:lnTo>
                    <a:lnTo>
                      <a:pt x="1246466" y="2357944"/>
                    </a:lnTo>
                    <a:lnTo>
                      <a:pt x="1246466" y="2357101"/>
                    </a:lnTo>
                    <a:lnTo>
                      <a:pt x="1248155" y="2357101"/>
                    </a:lnTo>
                    <a:lnTo>
                      <a:pt x="1248155" y="2356257"/>
                    </a:lnTo>
                    <a:lnTo>
                      <a:pt x="1249843" y="2355413"/>
                    </a:lnTo>
                    <a:lnTo>
                      <a:pt x="1250687" y="2354569"/>
                    </a:lnTo>
                    <a:lnTo>
                      <a:pt x="1252375" y="2354569"/>
                    </a:lnTo>
                    <a:lnTo>
                      <a:pt x="1252544" y="2354401"/>
                    </a:lnTo>
                    <a:lnTo>
                      <a:pt x="1252544" y="2352038"/>
                    </a:lnTo>
                    <a:lnTo>
                      <a:pt x="1252797" y="2351194"/>
                    </a:lnTo>
                    <a:lnTo>
                      <a:pt x="1252797" y="2349507"/>
                    </a:lnTo>
                    <a:lnTo>
                      <a:pt x="1253050" y="2348832"/>
                    </a:lnTo>
                    <a:lnTo>
                      <a:pt x="1253388" y="2347988"/>
                    </a:lnTo>
                    <a:lnTo>
                      <a:pt x="1253557" y="2347566"/>
                    </a:lnTo>
                    <a:lnTo>
                      <a:pt x="1253557" y="2346638"/>
                    </a:lnTo>
                    <a:lnTo>
                      <a:pt x="1253050" y="2346047"/>
                    </a:lnTo>
                    <a:lnTo>
                      <a:pt x="1252797" y="2345710"/>
                    </a:lnTo>
                    <a:lnTo>
                      <a:pt x="1251953" y="2344951"/>
                    </a:lnTo>
                    <a:lnTo>
                      <a:pt x="1252291" y="2344529"/>
                    </a:lnTo>
                    <a:lnTo>
                      <a:pt x="1256174" y="2340648"/>
                    </a:lnTo>
                    <a:lnTo>
                      <a:pt x="1257524" y="2339382"/>
                    </a:lnTo>
                    <a:lnTo>
                      <a:pt x="1257524" y="2339382"/>
                    </a:lnTo>
                    <a:lnTo>
                      <a:pt x="1258284" y="2338707"/>
                    </a:lnTo>
                    <a:lnTo>
                      <a:pt x="1258369" y="2338707"/>
                    </a:lnTo>
                    <a:lnTo>
                      <a:pt x="1259213" y="2337779"/>
                    </a:lnTo>
                    <a:lnTo>
                      <a:pt x="1259213" y="2338622"/>
                    </a:lnTo>
                    <a:lnTo>
                      <a:pt x="1260057" y="2338622"/>
                    </a:lnTo>
                    <a:lnTo>
                      <a:pt x="1260648" y="2339298"/>
                    </a:lnTo>
                    <a:lnTo>
                      <a:pt x="1263265" y="2337104"/>
                    </a:lnTo>
                    <a:lnTo>
                      <a:pt x="1266472" y="2334573"/>
                    </a:lnTo>
                    <a:lnTo>
                      <a:pt x="1267485" y="2333813"/>
                    </a:lnTo>
                    <a:lnTo>
                      <a:pt x="1267485" y="2333813"/>
                    </a:lnTo>
                    <a:lnTo>
                      <a:pt x="1268329" y="2332885"/>
                    </a:lnTo>
                    <a:lnTo>
                      <a:pt x="1268583" y="2332885"/>
                    </a:lnTo>
                    <a:lnTo>
                      <a:pt x="1271537" y="2330523"/>
                    </a:lnTo>
                    <a:lnTo>
                      <a:pt x="1271706" y="2330354"/>
                    </a:lnTo>
                    <a:lnTo>
                      <a:pt x="1271706" y="2330354"/>
                    </a:lnTo>
                    <a:lnTo>
                      <a:pt x="1275927" y="2326979"/>
                    </a:lnTo>
                    <a:lnTo>
                      <a:pt x="1276687" y="2326219"/>
                    </a:lnTo>
                    <a:lnTo>
                      <a:pt x="1276855" y="2326219"/>
                    </a:lnTo>
                    <a:lnTo>
                      <a:pt x="1278375" y="2325038"/>
                    </a:lnTo>
                    <a:lnTo>
                      <a:pt x="1278375" y="2324532"/>
                    </a:lnTo>
                    <a:lnTo>
                      <a:pt x="1278966" y="2324532"/>
                    </a:lnTo>
                    <a:lnTo>
                      <a:pt x="1280570" y="2323266"/>
                    </a:lnTo>
                    <a:lnTo>
                      <a:pt x="1280907" y="2323435"/>
                    </a:lnTo>
                    <a:lnTo>
                      <a:pt x="1280907" y="2322844"/>
                    </a:lnTo>
                    <a:lnTo>
                      <a:pt x="1282849" y="2322844"/>
                    </a:lnTo>
                    <a:lnTo>
                      <a:pt x="1283440" y="2322507"/>
                    </a:lnTo>
                    <a:lnTo>
                      <a:pt x="1283440" y="2322001"/>
                    </a:lnTo>
                    <a:lnTo>
                      <a:pt x="1286648" y="2322001"/>
                    </a:lnTo>
                    <a:lnTo>
                      <a:pt x="1287323" y="2321747"/>
                    </a:lnTo>
                    <a:lnTo>
                      <a:pt x="1287660" y="2321410"/>
                    </a:lnTo>
                    <a:lnTo>
                      <a:pt x="1287660" y="2321157"/>
                    </a:lnTo>
                    <a:lnTo>
                      <a:pt x="1287914" y="2321157"/>
                    </a:lnTo>
                    <a:lnTo>
                      <a:pt x="1288505" y="2320651"/>
                    </a:lnTo>
                    <a:lnTo>
                      <a:pt x="1288505" y="2320398"/>
                    </a:lnTo>
                    <a:lnTo>
                      <a:pt x="1288842" y="2320398"/>
                    </a:lnTo>
                    <a:lnTo>
                      <a:pt x="1294836" y="2314998"/>
                    </a:lnTo>
                    <a:lnTo>
                      <a:pt x="1295258" y="2314576"/>
                    </a:lnTo>
                    <a:lnTo>
                      <a:pt x="1296102" y="2313732"/>
                    </a:lnTo>
                    <a:lnTo>
                      <a:pt x="1296946" y="2312888"/>
                    </a:lnTo>
                    <a:lnTo>
                      <a:pt x="1297368" y="2312635"/>
                    </a:lnTo>
                    <a:lnTo>
                      <a:pt x="1300323" y="2310019"/>
                    </a:lnTo>
                    <a:lnTo>
                      <a:pt x="1300323" y="2309513"/>
                    </a:lnTo>
                    <a:lnTo>
                      <a:pt x="1302011" y="2308416"/>
                    </a:lnTo>
                    <a:lnTo>
                      <a:pt x="1302771" y="2304366"/>
                    </a:lnTo>
                    <a:lnTo>
                      <a:pt x="1303784" y="2301244"/>
                    </a:lnTo>
                    <a:lnTo>
                      <a:pt x="1303784" y="2300738"/>
                    </a:lnTo>
                    <a:lnTo>
                      <a:pt x="1302940" y="2301160"/>
                    </a:lnTo>
                    <a:lnTo>
                      <a:pt x="1302940" y="2300823"/>
                    </a:lnTo>
                    <a:lnTo>
                      <a:pt x="1302264" y="2301329"/>
                    </a:lnTo>
                    <a:lnTo>
                      <a:pt x="1297199" y="2296013"/>
                    </a:lnTo>
                    <a:lnTo>
                      <a:pt x="1291459" y="2292891"/>
                    </a:lnTo>
                    <a:lnTo>
                      <a:pt x="1293570" y="2289432"/>
                    </a:lnTo>
                    <a:lnTo>
                      <a:pt x="1293147" y="2288926"/>
                    </a:lnTo>
                    <a:lnTo>
                      <a:pt x="1294245" y="2284285"/>
                    </a:lnTo>
                    <a:lnTo>
                      <a:pt x="1293992" y="2284285"/>
                    </a:lnTo>
                    <a:lnTo>
                      <a:pt x="1293654" y="2283694"/>
                    </a:lnTo>
                    <a:lnTo>
                      <a:pt x="1292725" y="2282260"/>
                    </a:lnTo>
                    <a:lnTo>
                      <a:pt x="1293907" y="2280994"/>
                    </a:lnTo>
                    <a:lnTo>
                      <a:pt x="1293992" y="2280994"/>
                    </a:lnTo>
                    <a:lnTo>
                      <a:pt x="1298888" y="2275932"/>
                    </a:lnTo>
                    <a:lnTo>
                      <a:pt x="1299985" y="2274666"/>
                    </a:lnTo>
                    <a:lnTo>
                      <a:pt x="1301251" y="2273063"/>
                    </a:lnTo>
                    <a:lnTo>
                      <a:pt x="1301673" y="2272557"/>
                    </a:lnTo>
                    <a:lnTo>
                      <a:pt x="1300998" y="2271882"/>
                    </a:lnTo>
                    <a:lnTo>
                      <a:pt x="1300745" y="2272051"/>
                    </a:lnTo>
                    <a:lnTo>
                      <a:pt x="1300745" y="2272641"/>
                    </a:lnTo>
                    <a:lnTo>
                      <a:pt x="1299901" y="2273485"/>
                    </a:lnTo>
                    <a:lnTo>
                      <a:pt x="1299394" y="2273063"/>
                    </a:lnTo>
                    <a:lnTo>
                      <a:pt x="1298634" y="2273654"/>
                    </a:lnTo>
                    <a:lnTo>
                      <a:pt x="1294667" y="2270448"/>
                    </a:lnTo>
                    <a:lnTo>
                      <a:pt x="1294498" y="2269266"/>
                    </a:lnTo>
                    <a:lnTo>
                      <a:pt x="1294245" y="2269266"/>
                    </a:lnTo>
                    <a:lnTo>
                      <a:pt x="1293907" y="2269435"/>
                    </a:lnTo>
                    <a:lnTo>
                      <a:pt x="1291628" y="2270954"/>
                    </a:lnTo>
                    <a:lnTo>
                      <a:pt x="1291628" y="2270616"/>
                    </a:lnTo>
                    <a:lnTo>
                      <a:pt x="1290699" y="2271038"/>
                    </a:lnTo>
                    <a:lnTo>
                      <a:pt x="1289686" y="2268507"/>
                    </a:lnTo>
                    <a:lnTo>
                      <a:pt x="1289518" y="2268170"/>
                    </a:lnTo>
                    <a:lnTo>
                      <a:pt x="1289349" y="2268001"/>
                    </a:lnTo>
                    <a:lnTo>
                      <a:pt x="1289011" y="2268001"/>
                    </a:lnTo>
                    <a:lnTo>
                      <a:pt x="1288758" y="2267747"/>
                    </a:lnTo>
                    <a:lnTo>
                      <a:pt x="1287745" y="2267241"/>
                    </a:lnTo>
                    <a:lnTo>
                      <a:pt x="1284368" y="2268254"/>
                    </a:lnTo>
                    <a:lnTo>
                      <a:pt x="1284031" y="2268423"/>
                    </a:lnTo>
                    <a:lnTo>
                      <a:pt x="1283862" y="2268423"/>
                    </a:lnTo>
                    <a:lnTo>
                      <a:pt x="1281329" y="2269182"/>
                    </a:lnTo>
                    <a:lnTo>
                      <a:pt x="1281329" y="2266988"/>
                    </a:lnTo>
                    <a:lnTo>
                      <a:pt x="1280570" y="2262094"/>
                    </a:lnTo>
                    <a:lnTo>
                      <a:pt x="1281836" y="2261504"/>
                    </a:lnTo>
                    <a:lnTo>
                      <a:pt x="1281836" y="2261504"/>
                    </a:lnTo>
                    <a:lnTo>
                      <a:pt x="1278797" y="2259816"/>
                    </a:lnTo>
                    <a:lnTo>
                      <a:pt x="1284115" y="2249944"/>
                    </a:lnTo>
                    <a:lnTo>
                      <a:pt x="1281329" y="2247919"/>
                    </a:lnTo>
                    <a:lnTo>
                      <a:pt x="1281498" y="2247666"/>
                    </a:lnTo>
                    <a:lnTo>
                      <a:pt x="1280992" y="2247076"/>
                    </a:lnTo>
                    <a:lnTo>
                      <a:pt x="1287070" y="2242773"/>
                    </a:lnTo>
                    <a:lnTo>
                      <a:pt x="1286057" y="2242013"/>
                    </a:lnTo>
                    <a:lnTo>
                      <a:pt x="1285803" y="2241676"/>
                    </a:lnTo>
                    <a:lnTo>
                      <a:pt x="1284453" y="2240663"/>
                    </a:lnTo>
                    <a:lnTo>
                      <a:pt x="1284284" y="2240663"/>
                    </a:lnTo>
                    <a:lnTo>
                      <a:pt x="1282680" y="2239904"/>
                    </a:lnTo>
                    <a:lnTo>
                      <a:pt x="1280654" y="2237710"/>
                    </a:lnTo>
                    <a:lnTo>
                      <a:pt x="1277700" y="2235179"/>
                    </a:lnTo>
                    <a:lnTo>
                      <a:pt x="1277109" y="2234166"/>
                    </a:lnTo>
                    <a:lnTo>
                      <a:pt x="1276264" y="2233576"/>
                    </a:lnTo>
                    <a:lnTo>
                      <a:pt x="1273901" y="2231297"/>
                    </a:lnTo>
                    <a:lnTo>
                      <a:pt x="1272888" y="2230285"/>
                    </a:lnTo>
                    <a:lnTo>
                      <a:pt x="1272128" y="2229188"/>
                    </a:lnTo>
                    <a:lnTo>
                      <a:pt x="1272128" y="2228513"/>
                    </a:lnTo>
                    <a:lnTo>
                      <a:pt x="1271537" y="2228766"/>
                    </a:lnTo>
                    <a:lnTo>
                      <a:pt x="1271115" y="2228513"/>
                    </a:lnTo>
                    <a:lnTo>
                      <a:pt x="1270524" y="2227669"/>
                    </a:lnTo>
                    <a:lnTo>
                      <a:pt x="1270102" y="2226741"/>
                    </a:lnTo>
                    <a:lnTo>
                      <a:pt x="1270102" y="2226488"/>
                    </a:lnTo>
                    <a:lnTo>
                      <a:pt x="1268920" y="2225391"/>
                    </a:lnTo>
                    <a:lnTo>
                      <a:pt x="1267401" y="2224041"/>
                    </a:lnTo>
                    <a:lnTo>
                      <a:pt x="1266135" y="2223113"/>
                    </a:lnTo>
                    <a:lnTo>
                      <a:pt x="1264868" y="2222269"/>
                    </a:lnTo>
                    <a:lnTo>
                      <a:pt x="1262336" y="2220835"/>
                    </a:lnTo>
                    <a:lnTo>
                      <a:pt x="1260226" y="2219654"/>
                    </a:lnTo>
                    <a:lnTo>
                      <a:pt x="1259044" y="2218810"/>
                    </a:lnTo>
                    <a:lnTo>
                      <a:pt x="1258453" y="2217798"/>
                    </a:lnTo>
                    <a:lnTo>
                      <a:pt x="1258453" y="2217544"/>
                    </a:lnTo>
                    <a:lnTo>
                      <a:pt x="1258115" y="2217291"/>
                    </a:lnTo>
                    <a:lnTo>
                      <a:pt x="1257947" y="2217122"/>
                    </a:lnTo>
                    <a:lnTo>
                      <a:pt x="1257440" y="2216954"/>
                    </a:lnTo>
                    <a:lnTo>
                      <a:pt x="1256765" y="2216954"/>
                    </a:lnTo>
                    <a:lnTo>
                      <a:pt x="1256596" y="2217207"/>
                    </a:lnTo>
                    <a:lnTo>
                      <a:pt x="1254908" y="2216616"/>
                    </a:lnTo>
                    <a:lnTo>
                      <a:pt x="1250856" y="2216026"/>
                    </a:lnTo>
                    <a:lnTo>
                      <a:pt x="1249505" y="2215688"/>
                    </a:lnTo>
                    <a:lnTo>
                      <a:pt x="1247901" y="2215013"/>
                    </a:lnTo>
                    <a:lnTo>
                      <a:pt x="1246888" y="2214338"/>
                    </a:lnTo>
                    <a:lnTo>
                      <a:pt x="1247310" y="2214338"/>
                    </a:lnTo>
                    <a:lnTo>
                      <a:pt x="1247564" y="2214169"/>
                    </a:lnTo>
                    <a:lnTo>
                      <a:pt x="1247564" y="2213748"/>
                    </a:lnTo>
                    <a:lnTo>
                      <a:pt x="1248323" y="2212820"/>
                    </a:lnTo>
                    <a:lnTo>
                      <a:pt x="1248661" y="2212060"/>
                    </a:lnTo>
                    <a:lnTo>
                      <a:pt x="1247817" y="2211301"/>
                    </a:lnTo>
                    <a:lnTo>
                      <a:pt x="1247142" y="2211891"/>
                    </a:lnTo>
                    <a:lnTo>
                      <a:pt x="1244862" y="2209866"/>
                    </a:lnTo>
                    <a:lnTo>
                      <a:pt x="1244862" y="2209107"/>
                    </a:lnTo>
                    <a:lnTo>
                      <a:pt x="1245453" y="2208010"/>
                    </a:lnTo>
                    <a:lnTo>
                      <a:pt x="1244693" y="2207419"/>
                    </a:lnTo>
                    <a:lnTo>
                      <a:pt x="1244018" y="2206407"/>
                    </a:lnTo>
                    <a:lnTo>
                      <a:pt x="1246719" y="2203622"/>
                    </a:lnTo>
                    <a:lnTo>
                      <a:pt x="1246888" y="2203622"/>
                    </a:lnTo>
                    <a:lnTo>
                      <a:pt x="1247226" y="2203960"/>
                    </a:lnTo>
                    <a:lnTo>
                      <a:pt x="1247648" y="2203116"/>
                    </a:lnTo>
                    <a:lnTo>
                      <a:pt x="1248492" y="2203960"/>
                    </a:lnTo>
                    <a:lnTo>
                      <a:pt x="1249336" y="2204804"/>
                    </a:lnTo>
                    <a:lnTo>
                      <a:pt x="1249505" y="2204972"/>
                    </a:lnTo>
                    <a:lnTo>
                      <a:pt x="1250180" y="2204129"/>
                    </a:lnTo>
                    <a:lnTo>
                      <a:pt x="1250518" y="2204466"/>
                    </a:lnTo>
                    <a:lnTo>
                      <a:pt x="1251025" y="2203960"/>
                    </a:lnTo>
                    <a:lnTo>
                      <a:pt x="1251869" y="2203960"/>
                    </a:lnTo>
                    <a:lnTo>
                      <a:pt x="1252713" y="2204804"/>
                    </a:lnTo>
                    <a:lnTo>
                      <a:pt x="1253557" y="2205648"/>
                    </a:lnTo>
                    <a:lnTo>
                      <a:pt x="1254063" y="2206154"/>
                    </a:lnTo>
                    <a:lnTo>
                      <a:pt x="1254401" y="2205901"/>
                    </a:lnTo>
                    <a:lnTo>
                      <a:pt x="1254401" y="2205648"/>
                    </a:lnTo>
                    <a:lnTo>
                      <a:pt x="1254654" y="2205648"/>
                    </a:lnTo>
                    <a:lnTo>
                      <a:pt x="1255583" y="2204804"/>
                    </a:lnTo>
                    <a:lnTo>
                      <a:pt x="1255836" y="2205057"/>
                    </a:lnTo>
                    <a:lnTo>
                      <a:pt x="1256849" y="2204044"/>
                    </a:lnTo>
                    <a:lnTo>
                      <a:pt x="1257609" y="2204888"/>
                    </a:lnTo>
                    <a:lnTo>
                      <a:pt x="1258537" y="2203960"/>
                    </a:lnTo>
                    <a:lnTo>
                      <a:pt x="1258875" y="2203622"/>
                    </a:lnTo>
                    <a:lnTo>
                      <a:pt x="1258875" y="2203622"/>
                    </a:lnTo>
                    <a:lnTo>
                      <a:pt x="1259128" y="2203369"/>
                    </a:lnTo>
                    <a:lnTo>
                      <a:pt x="1259719" y="2202610"/>
                    </a:lnTo>
                    <a:lnTo>
                      <a:pt x="1250012" y="2194848"/>
                    </a:lnTo>
                    <a:lnTo>
                      <a:pt x="1242752" y="2188941"/>
                    </a:lnTo>
                    <a:lnTo>
                      <a:pt x="1243174" y="2188351"/>
                    </a:lnTo>
                    <a:lnTo>
                      <a:pt x="1243681" y="2187760"/>
                    </a:lnTo>
                    <a:lnTo>
                      <a:pt x="1243258" y="2187423"/>
                    </a:lnTo>
                    <a:lnTo>
                      <a:pt x="1244018" y="2186494"/>
                    </a:lnTo>
                    <a:lnTo>
                      <a:pt x="1255752" y="2172741"/>
                    </a:lnTo>
                    <a:lnTo>
                      <a:pt x="1256005" y="2172151"/>
                    </a:lnTo>
                    <a:lnTo>
                      <a:pt x="1256174" y="2172151"/>
                    </a:lnTo>
                    <a:lnTo>
                      <a:pt x="1265291" y="2161519"/>
                    </a:lnTo>
                    <a:lnTo>
                      <a:pt x="1265797" y="2160929"/>
                    </a:lnTo>
                    <a:lnTo>
                      <a:pt x="1266135" y="2161182"/>
                    </a:lnTo>
                    <a:lnTo>
                      <a:pt x="1266135" y="2160507"/>
                    </a:lnTo>
                    <a:lnTo>
                      <a:pt x="1266979" y="2160507"/>
                    </a:lnTo>
                    <a:lnTo>
                      <a:pt x="1268667" y="2161351"/>
                    </a:lnTo>
                    <a:lnTo>
                      <a:pt x="1270356" y="2163038"/>
                    </a:lnTo>
                    <a:lnTo>
                      <a:pt x="1272044" y="2164726"/>
                    </a:lnTo>
                    <a:lnTo>
                      <a:pt x="1273732" y="2165569"/>
                    </a:lnTo>
                    <a:lnTo>
                      <a:pt x="1274576" y="2165569"/>
                    </a:lnTo>
                    <a:lnTo>
                      <a:pt x="1274576" y="2166413"/>
                    </a:lnTo>
                    <a:lnTo>
                      <a:pt x="1276264" y="2167257"/>
                    </a:lnTo>
                    <a:lnTo>
                      <a:pt x="1277109" y="2167257"/>
                    </a:lnTo>
                    <a:lnTo>
                      <a:pt x="1277109" y="2168101"/>
                    </a:lnTo>
                    <a:lnTo>
                      <a:pt x="1277953" y="2168101"/>
                    </a:lnTo>
                    <a:lnTo>
                      <a:pt x="1277953" y="2167257"/>
                    </a:lnTo>
                    <a:lnTo>
                      <a:pt x="1280485" y="2167257"/>
                    </a:lnTo>
                    <a:lnTo>
                      <a:pt x="1281329" y="2168101"/>
                    </a:lnTo>
                    <a:lnTo>
                      <a:pt x="1284706" y="2168101"/>
                    </a:lnTo>
                    <a:lnTo>
                      <a:pt x="1284706" y="2168944"/>
                    </a:lnTo>
                    <a:lnTo>
                      <a:pt x="1286394" y="2168944"/>
                    </a:lnTo>
                    <a:lnTo>
                      <a:pt x="1286394" y="2169788"/>
                    </a:lnTo>
                    <a:lnTo>
                      <a:pt x="1288927" y="2169788"/>
                    </a:lnTo>
                    <a:lnTo>
                      <a:pt x="1289771" y="2170632"/>
                    </a:lnTo>
                    <a:lnTo>
                      <a:pt x="1292303" y="2170632"/>
                    </a:lnTo>
                    <a:lnTo>
                      <a:pt x="1293147" y="2171476"/>
                    </a:lnTo>
                    <a:lnTo>
                      <a:pt x="1294836" y="2171476"/>
                    </a:lnTo>
                    <a:lnTo>
                      <a:pt x="1294836" y="2172319"/>
                    </a:lnTo>
                    <a:lnTo>
                      <a:pt x="1296524" y="2172319"/>
                    </a:lnTo>
                    <a:lnTo>
                      <a:pt x="1296524" y="2173163"/>
                    </a:lnTo>
                    <a:lnTo>
                      <a:pt x="1303193" y="2173163"/>
                    </a:lnTo>
                    <a:lnTo>
                      <a:pt x="1304881" y="2172404"/>
                    </a:lnTo>
                    <a:lnTo>
                      <a:pt x="1310030" y="2172404"/>
                    </a:lnTo>
                    <a:lnTo>
                      <a:pt x="1310706" y="2171644"/>
                    </a:lnTo>
                    <a:lnTo>
                      <a:pt x="1311296" y="2171644"/>
                    </a:lnTo>
                    <a:lnTo>
                      <a:pt x="1311887" y="2171307"/>
                    </a:lnTo>
                    <a:lnTo>
                      <a:pt x="1312394" y="2170801"/>
                    </a:lnTo>
                    <a:lnTo>
                      <a:pt x="1313069" y="2170801"/>
                    </a:lnTo>
                    <a:lnTo>
                      <a:pt x="1313660" y="2170632"/>
                    </a:lnTo>
                    <a:lnTo>
                      <a:pt x="1314420" y="2170463"/>
                    </a:lnTo>
                    <a:lnTo>
                      <a:pt x="1314842" y="2170041"/>
                    </a:lnTo>
                    <a:lnTo>
                      <a:pt x="1316530" y="2170041"/>
                    </a:lnTo>
                    <a:lnTo>
                      <a:pt x="1317374" y="2169198"/>
                    </a:lnTo>
                    <a:lnTo>
                      <a:pt x="1318134" y="2169198"/>
                    </a:lnTo>
                    <a:lnTo>
                      <a:pt x="1319991" y="2168101"/>
                    </a:lnTo>
                    <a:lnTo>
                      <a:pt x="1319822" y="2167763"/>
                    </a:lnTo>
                    <a:lnTo>
                      <a:pt x="1320751" y="2167257"/>
                    </a:lnTo>
                    <a:lnTo>
                      <a:pt x="1320751" y="2166666"/>
                    </a:lnTo>
                    <a:lnTo>
                      <a:pt x="1322439" y="2165823"/>
                    </a:lnTo>
                    <a:lnTo>
                      <a:pt x="1323874" y="2165823"/>
                    </a:lnTo>
                    <a:lnTo>
                      <a:pt x="1324550" y="2165401"/>
                    </a:lnTo>
                    <a:lnTo>
                      <a:pt x="1324972" y="2164979"/>
                    </a:lnTo>
                    <a:lnTo>
                      <a:pt x="1325478" y="2164979"/>
                    </a:lnTo>
                    <a:lnTo>
                      <a:pt x="1325985" y="2164810"/>
                    </a:lnTo>
                    <a:lnTo>
                      <a:pt x="1326660" y="2164135"/>
                    </a:lnTo>
                    <a:lnTo>
                      <a:pt x="1327589" y="2164135"/>
                    </a:lnTo>
                    <a:lnTo>
                      <a:pt x="1328348" y="2163544"/>
                    </a:lnTo>
                    <a:lnTo>
                      <a:pt x="1328348" y="2163291"/>
                    </a:lnTo>
                    <a:lnTo>
                      <a:pt x="1328686" y="2163291"/>
                    </a:lnTo>
                    <a:lnTo>
                      <a:pt x="1330881" y="2161604"/>
                    </a:lnTo>
                    <a:lnTo>
                      <a:pt x="1333329" y="2159494"/>
                    </a:lnTo>
                    <a:lnTo>
                      <a:pt x="1333498" y="2159157"/>
                    </a:lnTo>
                    <a:lnTo>
                      <a:pt x="1333667" y="2159157"/>
                    </a:lnTo>
                    <a:lnTo>
                      <a:pt x="1334342" y="2158651"/>
                    </a:lnTo>
                    <a:lnTo>
                      <a:pt x="1334342" y="2158313"/>
                    </a:lnTo>
                    <a:lnTo>
                      <a:pt x="1334764" y="2158313"/>
                    </a:lnTo>
                    <a:lnTo>
                      <a:pt x="1335186" y="2157722"/>
                    </a:lnTo>
                    <a:lnTo>
                      <a:pt x="1335524" y="2156373"/>
                    </a:lnTo>
                    <a:lnTo>
                      <a:pt x="1335946" y="2154179"/>
                    </a:lnTo>
                    <a:lnTo>
                      <a:pt x="1336537" y="2151816"/>
                    </a:lnTo>
                    <a:lnTo>
                      <a:pt x="1337127" y="2150972"/>
                    </a:lnTo>
                    <a:lnTo>
                      <a:pt x="1338056" y="2150466"/>
                    </a:lnTo>
                    <a:lnTo>
                      <a:pt x="1338056" y="2150466"/>
                    </a:lnTo>
                    <a:lnTo>
                      <a:pt x="1338647" y="2149960"/>
                    </a:lnTo>
                    <a:lnTo>
                      <a:pt x="1341264" y="2149960"/>
                    </a:lnTo>
                    <a:lnTo>
                      <a:pt x="1341939" y="2149454"/>
                    </a:lnTo>
                    <a:lnTo>
                      <a:pt x="1341939" y="2149201"/>
                    </a:lnTo>
                    <a:lnTo>
                      <a:pt x="1342277" y="2149201"/>
                    </a:lnTo>
                    <a:lnTo>
                      <a:pt x="1343374" y="2148441"/>
                    </a:lnTo>
                    <a:lnTo>
                      <a:pt x="1344387" y="2147851"/>
                    </a:lnTo>
                    <a:lnTo>
                      <a:pt x="1344387" y="2147598"/>
                    </a:lnTo>
                    <a:lnTo>
                      <a:pt x="1346076" y="2146754"/>
                    </a:lnTo>
                    <a:lnTo>
                      <a:pt x="1346666" y="2146501"/>
                    </a:lnTo>
                    <a:lnTo>
                      <a:pt x="1348186" y="2145573"/>
                    </a:lnTo>
                    <a:lnTo>
                      <a:pt x="1348608" y="2145151"/>
                    </a:lnTo>
                    <a:lnTo>
                      <a:pt x="1348861" y="2145151"/>
                    </a:lnTo>
                    <a:lnTo>
                      <a:pt x="1350127" y="2144391"/>
                    </a:lnTo>
                    <a:lnTo>
                      <a:pt x="1350380" y="2144391"/>
                    </a:lnTo>
                    <a:lnTo>
                      <a:pt x="1351140" y="2143463"/>
                    </a:lnTo>
                    <a:lnTo>
                      <a:pt x="1351816" y="2143463"/>
                    </a:lnTo>
                    <a:lnTo>
                      <a:pt x="1352069" y="2143294"/>
                    </a:lnTo>
                    <a:lnTo>
                      <a:pt x="1352069" y="2143294"/>
                    </a:lnTo>
                    <a:lnTo>
                      <a:pt x="1352829" y="2142619"/>
                    </a:lnTo>
                    <a:lnTo>
                      <a:pt x="1355277" y="2145151"/>
                    </a:lnTo>
                    <a:lnTo>
                      <a:pt x="1356121" y="2146838"/>
                    </a:lnTo>
                    <a:lnTo>
                      <a:pt x="1356965" y="2147682"/>
                    </a:lnTo>
                    <a:lnTo>
                      <a:pt x="1357218" y="2147935"/>
                    </a:lnTo>
                    <a:lnTo>
                      <a:pt x="1357725" y="2146922"/>
                    </a:lnTo>
                    <a:lnTo>
                      <a:pt x="1358231" y="2147260"/>
                    </a:lnTo>
                    <a:lnTo>
                      <a:pt x="1358653" y="2146922"/>
                    </a:lnTo>
                    <a:lnTo>
                      <a:pt x="1359497" y="2146922"/>
                    </a:lnTo>
                    <a:lnTo>
                      <a:pt x="1360341" y="2147766"/>
                    </a:lnTo>
                    <a:lnTo>
                      <a:pt x="1361101" y="2147766"/>
                    </a:lnTo>
                    <a:lnTo>
                      <a:pt x="1361270" y="2147344"/>
                    </a:lnTo>
                    <a:lnTo>
                      <a:pt x="1361692" y="2146501"/>
                    </a:lnTo>
                    <a:lnTo>
                      <a:pt x="1361945" y="2146079"/>
                    </a:lnTo>
                    <a:lnTo>
                      <a:pt x="1362367" y="2145573"/>
                    </a:lnTo>
                    <a:lnTo>
                      <a:pt x="1363634" y="2144644"/>
                    </a:lnTo>
                    <a:lnTo>
                      <a:pt x="1363634" y="2144644"/>
                    </a:lnTo>
                    <a:lnTo>
                      <a:pt x="1363634" y="2144476"/>
                    </a:lnTo>
                    <a:lnTo>
                      <a:pt x="1363718" y="2144476"/>
                    </a:lnTo>
                    <a:lnTo>
                      <a:pt x="1364478" y="2143716"/>
                    </a:lnTo>
                    <a:lnTo>
                      <a:pt x="1364478" y="2143716"/>
                    </a:lnTo>
                    <a:lnTo>
                      <a:pt x="1366926" y="2141185"/>
                    </a:lnTo>
                    <a:lnTo>
                      <a:pt x="1366926" y="2141016"/>
                    </a:lnTo>
                    <a:lnTo>
                      <a:pt x="1367095" y="2140679"/>
                    </a:lnTo>
                    <a:lnTo>
                      <a:pt x="1368276" y="2139413"/>
                    </a:lnTo>
                    <a:lnTo>
                      <a:pt x="1369543" y="2138485"/>
                    </a:lnTo>
                    <a:lnTo>
                      <a:pt x="1370133" y="2138232"/>
                    </a:lnTo>
                    <a:lnTo>
                      <a:pt x="1370724" y="2137894"/>
                    </a:lnTo>
                    <a:lnTo>
                      <a:pt x="1371906" y="2137135"/>
                    </a:lnTo>
                    <a:lnTo>
                      <a:pt x="1372075" y="2136966"/>
                    </a:lnTo>
                    <a:lnTo>
                      <a:pt x="1372075" y="2136966"/>
                    </a:lnTo>
                    <a:lnTo>
                      <a:pt x="1373088" y="2136291"/>
                    </a:lnTo>
                    <a:lnTo>
                      <a:pt x="1374692" y="2135363"/>
                    </a:lnTo>
                    <a:lnTo>
                      <a:pt x="1376211" y="2134266"/>
                    </a:lnTo>
                    <a:lnTo>
                      <a:pt x="1377900" y="2132916"/>
                    </a:lnTo>
                    <a:lnTo>
                      <a:pt x="1377900" y="2132747"/>
                    </a:lnTo>
                    <a:lnTo>
                      <a:pt x="1378068" y="2132747"/>
                    </a:lnTo>
                    <a:lnTo>
                      <a:pt x="1379335" y="2131904"/>
                    </a:lnTo>
                    <a:lnTo>
                      <a:pt x="1381698" y="2130638"/>
                    </a:lnTo>
                    <a:lnTo>
                      <a:pt x="1382120" y="2130216"/>
                    </a:lnTo>
                    <a:lnTo>
                      <a:pt x="1382374" y="2130216"/>
                    </a:lnTo>
                    <a:lnTo>
                      <a:pt x="1383049" y="2129626"/>
                    </a:lnTo>
                    <a:lnTo>
                      <a:pt x="1385750" y="2128022"/>
                    </a:lnTo>
                    <a:lnTo>
                      <a:pt x="1385750" y="2127601"/>
                    </a:lnTo>
                    <a:lnTo>
                      <a:pt x="1382965" y="2122623"/>
                    </a:lnTo>
                    <a:lnTo>
                      <a:pt x="1382374" y="2121441"/>
                    </a:lnTo>
                    <a:lnTo>
                      <a:pt x="1381276" y="2119754"/>
                    </a:lnTo>
                    <a:lnTo>
                      <a:pt x="1380685" y="2119079"/>
                    </a:lnTo>
                    <a:lnTo>
                      <a:pt x="1382205" y="2118235"/>
                    </a:lnTo>
                    <a:lnTo>
                      <a:pt x="1382458" y="2118235"/>
                    </a:lnTo>
                    <a:lnTo>
                      <a:pt x="1383049" y="2117560"/>
                    </a:lnTo>
                    <a:lnTo>
                      <a:pt x="1383893" y="2117560"/>
                    </a:lnTo>
                    <a:lnTo>
                      <a:pt x="1385581" y="2116716"/>
                    </a:lnTo>
                    <a:lnTo>
                      <a:pt x="1391490" y="2116716"/>
                    </a:lnTo>
                    <a:lnTo>
                      <a:pt x="1391659" y="2115788"/>
                    </a:lnTo>
                    <a:lnTo>
                      <a:pt x="1391659" y="2114944"/>
                    </a:lnTo>
                    <a:lnTo>
                      <a:pt x="1392250" y="2111569"/>
                    </a:lnTo>
                    <a:lnTo>
                      <a:pt x="1392588" y="2109207"/>
                    </a:lnTo>
                    <a:lnTo>
                      <a:pt x="1393179" y="2109207"/>
                    </a:lnTo>
                    <a:lnTo>
                      <a:pt x="1393179" y="2108363"/>
                    </a:lnTo>
                    <a:lnTo>
                      <a:pt x="1394023" y="2108363"/>
                    </a:lnTo>
                    <a:lnTo>
                      <a:pt x="1394276" y="2108616"/>
                    </a:lnTo>
                    <a:lnTo>
                      <a:pt x="1394445" y="2107604"/>
                    </a:lnTo>
                    <a:lnTo>
                      <a:pt x="1394445" y="2107013"/>
                    </a:lnTo>
                    <a:lnTo>
                      <a:pt x="1395289" y="2104566"/>
                    </a:lnTo>
                    <a:lnTo>
                      <a:pt x="1396471" y="2100516"/>
                    </a:lnTo>
                    <a:lnTo>
                      <a:pt x="1397231" y="2100938"/>
                    </a:lnTo>
                    <a:lnTo>
                      <a:pt x="1397484" y="2100094"/>
                    </a:lnTo>
                    <a:lnTo>
                      <a:pt x="1400016" y="2101782"/>
                    </a:lnTo>
                    <a:lnTo>
                      <a:pt x="1405841" y="2105157"/>
                    </a:lnTo>
                    <a:lnTo>
                      <a:pt x="1408289" y="2107688"/>
                    </a:lnTo>
                    <a:lnTo>
                      <a:pt x="1414958" y="2112751"/>
                    </a:lnTo>
                    <a:lnTo>
                      <a:pt x="1420782" y="2117813"/>
                    </a:lnTo>
                    <a:lnTo>
                      <a:pt x="1420782" y="2118657"/>
                    </a:lnTo>
                    <a:lnTo>
                      <a:pt x="1421626" y="2118657"/>
                    </a:lnTo>
                    <a:lnTo>
                      <a:pt x="1423315" y="2120344"/>
                    </a:lnTo>
                    <a:lnTo>
                      <a:pt x="1425763" y="2122876"/>
                    </a:lnTo>
                    <a:lnTo>
                      <a:pt x="1428295" y="2124563"/>
                    </a:lnTo>
                    <a:lnTo>
                      <a:pt x="1431587" y="2127094"/>
                    </a:lnTo>
                    <a:lnTo>
                      <a:pt x="1433276" y="2127938"/>
                    </a:lnTo>
                    <a:lnTo>
                      <a:pt x="1434964" y="2129626"/>
                    </a:lnTo>
                    <a:lnTo>
                      <a:pt x="1437496" y="2130469"/>
                    </a:lnTo>
                    <a:lnTo>
                      <a:pt x="1438341" y="2130469"/>
                    </a:lnTo>
                    <a:lnTo>
                      <a:pt x="1439185" y="2131313"/>
                    </a:lnTo>
                    <a:lnTo>
                      <a:pt x="1441717" y="2132157"/>
                    </a:lnTo>
                    <a:lnTo>
                      <a:pt x="1442561" y="2132157"/>
                    </a:lnTo>
                    <a:lnTo>
                      <a:pt x="1442561" y="2133001"/>
                    </a:lnTo>
                    <a:lnTo>
                      <a:pt x="1444249" y="2133001"/>
                    </a:lnTo>
                    <a:lnTo>
                      <a:pt x="1444249" y="2133844"/>
                    </a:lnTo>
                    <a:lnTo>
                      <a:pt x="1446782" y="2133844"/>
                    </a:lnTo>
                    <a:lnTo>
                      <a:pt x="1446782" y="2134688"/>
                    </a:lnTo>
                    <a:lnTo>
                      <a:pt x="1449314" y="2134688"/>
                    </a:lnTo>
                    <a:lnTo>
                      <a:pt x="1450159" y="2135532"/>
                    </a:lnTo>
                    <a:lnTo>
                      <a:pt x="1453535" y="2135532"/>
                    </a:lnTo>
                    <a:lnTo>
                      <a:pt x="1456912" y="2136460"/>
                    </a:lnTo>
                    <a:lnTo>
                      <a:pt x="1458600" y="2136460"/>
                    </a:lnTo>
                    <a:lnTo>
                      <a:pt x="1461132" y="2137304"/>
                    </a:lnTo>
                    <a:lnTo>
                      <a:pt x="1470334" y="2137304"/>
                    </a:lnTo>
                    <a:lnTo>
                      <a:pt x="1472866" y="2136544"/>
                    </a:lnTo>
                    <a:lnTo>
                      <a:pt x="1482067" y="2136544"/>
                    </a:lnTo>
                    <a:lnTo>
                      <a:pt x="1483756" y="2137472"/>
                    </a:lnTo>
                    <a:lnTo>
                      <a:pt x="1487976" y="2137472"/>
                    </a:lnTo>
                    <a:lnTo>
                      <a:pt x="1492113" y="2138401"/>
                    </a:lnTo>
                    <a:lnTo>
                      <a:pt x="1494645" y="2138401"/>
                    </a:lnTo>
                    <a:lnTo>
                      <a:pt x="1501314" y="2140172"/>
                    </a:lnTo>
                    <a:lnTo>
                      <a:pt x="1502158" y="2140172"/>
                    </a:lnTo>
                    <a:lnTo>
                      <a:pt x="1503002" y="2141016"/>
                    </a:lnTo>
                    <a:lnTo>
                      <a:pt x="1507138" y="2141860"/>
                    </a:lnTo>
                    <a:lnTo>
                      <a:pt x="1509671" y="2142704"/>
                    </a:lnTo>
                    <a:lnTo>
                      <a:pt x="1512203" y="2143547"/>
                    </a:lnTo>
                    <a:lnTo>
                      <a:pt x="1513892" y="2143547"/>
                    </a:lnTo>
                    <a:lnTo>
                      <a:pt x="1515580" y="2144391"/>
                    </a:lnTo>
                    <a:lnTo>
                      <a:pt x="1516424" y="2145235"/>
                    </a:lnTo>
                    <a:lnTo>
                      <a:pt x="1518112" y="2146079"/>
                    </a:lnTo>
                    <a:lnTo>
                      <a:pt x="1519801" y="2146079"/>
                    </a:lnTo>
                    <a:lnTo>
                      <a:pt x="1522333" y="2146922"/>
                    </a:lnTo>
                    <a:lnTo>
                      <a:pt x="1524021" y="2147766"/>
                    </a:lnTo>
                    <a:lnTo>
                      <a:pt x="1526554" y="2148610"/>
                    </a:lnTo>
                    <a:lnTo>
                      <a:pt x="1529086" y="2150298"/>
                    </a:lnTo>
                    <a:lnTo>
                      <a:pt x="1530943" y="2150972"/>
                    </a:lnTo>
                    <a:lnTo>
                      <a:pt x="1530943" y="2149454"/>
                    </a:lnTo>
                    <a:lnTo>
                      <a:pt x="1530690" y="2146922"/>
                    </a:lnTo>
                    <a:lnTo>
                      <a:pt x="1530521" y="2141944"/>
                    </a:lnTo>
                    <a:lnTo>
                      <a:pt x="1530521" y="2140847"/>
                    </a:lnTo>
                    <a:lnTo>
                      <a:pt x="1530268" y="2138232"/>
                    </a:lnTo>
                    <a:lnTo>
                      <a:pt x="1530099" y="2134097"/>
                    </a:lnTo>
                    <a:lnTo>
                      <a:pt x="1529846" y="2131482"/>
                    </a:lnTo>
                    <a:lnTo>
                      <a:pt x="1529424" y="2130385"/>
                    </a:lnTo>
                    <a:lnTo>
                      <a:pt x="1528411" y="2128782"/>
                    </a:lnTo>
                    <a:lnTo>
                      <a:pt x="1528158" y="2128276"/>
                    </a:lnTo>
                    <a:lnTo>
                      <a:pt x="1527989" y="2127769"/>
                    </a:lnTo>
                    <a:lnTo>
                      <a:pt x="1527482" y="2125744"/>
                    </a:lnTo>
                    <a:lnTo>
                      <a:pt x="1527482" y="2123466"/>
                    </a:lnTo>
                    <a:lnTo>
                      <a:pt x="1528073" y="2118910"/>
                    </a:lnTo>
                    <a:lnTo>
                      <a:pt x="1528327" y="2116126"/>
                    </a:lnTo>
                    <a:lnTo>
                      <a:pt x="1528327" y="2113257"/>
                    </a:lnTo>
                    <a:lnTo>
                      <a:pt x="1528580" y="2112835"/>
                    </a:lnTo>
                    <a:lnTo>
                      <a:pt x="1528749" y="2112497"/>
                    </a:lnTo>
                    <a:lnTo>
                      <a:pt x="1529086" y="2112076"/>
                    </a:lnTo>
                    <a:lnTo>
                      <a:pt x="1529677" y="2111485"/>
                    </a:lnTo>
                    <a:lnTo>
                      <a:pt x="1529846" y="2111316"/>
                    </a:lnTo>
                    <a:lnTo>
                      <a:pt x="1530268" y="2111063"/>
                    </a:lnTo>
                    <a:lnTo>
                      <a:pt x="1530352" y="2111063"/>
                    </a:lnTo>
                    <a:lnTo>
                      <a:pt x="1531197" y="2110135"/>
                    </a:lnTo>
                    <a:lnTo>
                      <a:pt x="1531703" y="2110135"/>
                    </a:lnTo>
                    <a:lnTo>
                      <a:pt x="1531956" y="2109797"/>
                    </a:lnTo>
                    <a:lnTo>
                      <a:pt x="1531956" y="2109460"/>
                    </a:lnTo>
                    <a:lnTo>
                      <a:pt x="1532125" y="2109123"/>
                    </a:lnTo>
                    <a:lnTo>
                      <a:pt x="1532125" y="2108785"/>
                    </a:lnTo>
                    <a:lnTo>
                      <a:pt x="1531872" y="2108026"/>
                    </a:lnTo>
                    <a:lnTo>
                      <a:pt x="1531534" y="2108026"/>
                    </a:lnTo>
                    <a:lnTo>
                      <a:pt x="1529846" y="2107773"/>
                    </a:lnTo>
                    <a:lnTo>
                      <a:pt x="1529424" y="2107604"/>
                    </a:lnTo>
                    <a:lnTo>
                      <a:pt x="1528917" y="2106929"/>
                    </a:lnTo>
                    <a:lnTo>
                      <a:pt x="1528495" y="2106591"/>
                    </a:lnTo>
                    <a:lnTo>
                      <a:pt x="1527145" y="2105916"/>
                    </a:lnTo>
                    <a:lnTo>
                      <a:pt x="1526469" y="2105916"/>
                    </a:lnTo>
                    <a:lnTo>
                      <a:pt x="1525625" y="2105494"/>
                    </a:lnTo>
                    <a:lnTo>
                      <a:pt x="1524697" y="2105157"/>
                    </a:lnTo>
                    <a:lnTo>
                      <a:pt x="1523515" y="2103976"/>
                    </a:lnTo>
                    <a:lnTo>
                      <a:pt x="1522755" y="2103301"/>
                    </a:lnTo>
                    <a:lnTo>
                      <a:pt x="1521658" y="2102541"/>
                    </a:lnTo>
                    <a:lnTo>
                      <a:pt x="1521067" y="2102288"/>
                    </a:lnTo>
                    <a:lnTo>
                      <a:pt x="1520560" y="2102119"/>
                    </a:lnTo>
                    <a:lnTo>
                      <a:pt x="1519294" y="2101444"/>
                    </a:lnTo>
                    <a:lnTo>
                      <a:pt x="1518872" y="2101023"/>
                    </a:lnTo>
                    <a:lnTo>
                      <a:pt x="1518197" y="2100432"/>
                    </a:lnTo>
                    <a:lnTo>
                      <a:pt x="1517859" y="2099926"/>
                    </a:lnTo>
                    <a:lnTo>
                      <a:pt x="1517353" y="2099757"/>
                    </a:lnTo>
                    <a:lnTo>
                      <a:pt x="1516846" y="2099504"/>
                    </a:lnTo>
                    <a:lnTo>
                      <a:pt x="1516424" y="2099166"/>
                    </a:lnTo>
                    <a:lnTo>
                      <a:pt x="1515327" y="2098913"/>
                    </a:lnTo>
                    <a:lnTo>
                      <a:pt x="1514989" y="2098744"/>
                    </a:lnTo>
                    <a:lnTo>
                      <a:pt x="1514651" y="2098576"/>
                    </a:lnTo>
                    <a:lnTo>
                      <a:pt x="1513976" y="2098576"/>
                    </a:lnTo>
                    <a:lnTo>
                      <a:pt x="1513132" y="2098323"/>
                    </a:lnTo>
                    <a:lnTo>
                      <a:pt x="1512372" y="2098154"/>
                    </a:lnTo>
                    <a:lnTo>
                      <a:pt x="1511359" y="2098154"/>
                    </a:lnTo>
                    <a:lnTo>
                      <a:pt x="1511106" y="2098323"/>
                    </a:lnTo>
                    <a:lnTo>
                      <a:pt x="1510853" y="2098323"/>
                    </a:lnTo>
                    <a:lnTo>
                      <a:pt x="1510262" y="2097985"/>
                    </a:lnTo>
                    <a:lnTo>
                      <a:pt x="1509587" y="2097647"/>
                    </a:lnTo>
                    <a:lnTo>
                      <a:pt x="1509333" y="2097310"/>
                    </a:lnTo>
                    <a:lnTo>
                      <a:pt x="1508742" y="2096382"/>
                    </a:lnTo>
                    <a:lnTo>
                      <a:pt x="1508574" y="2096044"/>
                    </a:lnTo>
                    <a:lnTo>
                      <a:pt x="1508574" y="2095285"/>
                    </a:lnTo>
                    <a:lnTo>
                      <a:pt x="1508067" y="2094357"/>
                    </a:lnTo>
                    <a:lnTo>
                      <a:pt x="1507729" y="2093935"/>
                    </a:lnTo>
                    <a:lnTo>
                      <a:pt x="1507223" y="2093429"/>
                    </a:lnTo>
                    <a:lnTo>
                      <a:pt x="1506294" y="2092669"/>
                    </a:lnTo>
                    <a:lnTo>
                      <a:pt x="1504944" y="2091825"/>
                    </a:lnTo>
                    <a:lnTo>
                      <a:pt x="1504099" y="2091825"/>
                    </a:lnTo>
                    <a:lnTo>
                      <a:pt x="1503593" y="2091488"/>
                    </a:lnTo>
                    <a:lnTo>
                      <a:pt x="1502496" y="2090644"/>
                    </a:lnTo>
                    <a:lnTo>
                      <a:pt x="1502496" y="2086763"/>
                    </a:lnTo>
                    <a:lnTo>
                      <a:pt x="1502664" y="2085835"/>
                    </a:lnTo>
                    <a:lnTo>
                      <a:pt x="1502580" y="2085835"/>
                    </a:lnTo>
                    <a:lnTo>
                      <a:pt x="1501989" y="2084316"/>
                    </a:lnTo>
                    <a:lnTo>
                      <a:pt x="1501820" y="2084063"/>
                    </a:lnTo>
                    <a:lnTo>
                      <a:pt x="1501652" y="2083641"/>
                    </a:lnTo>
                    <a:lnTo>
                      <a:pt x="1501652" y="2081532"/>
                    </a:lnTo>
                    <a:lnTo>
                      <a:pt x="1501398" y="2080772"/>
                    </a:lnTo>
                    <a:lnTo>
                      <a:pt x="1500976" y="2079675"/>
                    </a:lnTo>
                    <a:lnTo>
                      <a:pt x="1500976" y="2079338"/>
                    </a:lnTo>
                    <a:lnTo>
                      <a:pt x="1501398" y="2077735"/>
                    </a:lnTo>
                    <a:lnTo>
                      <a:pt x="1501398" y="2076807"/>
                    </a:lnTo>
                    <a:lnTo>
                      <a:pt x="1501061" y="2076638"/>
                    </a:lnTo>
                    <a:lnTo>
                      <a:pt x="1500892" y="2076638"/>
                    </a:lnTo>
                    <a:lnTo>
                      <a:pt x="1500723" y="2076385"/>
                    </a:lnTo>
                    <a:lnTo>
                      <a:pt x="1500723" y="2076216"/>
                    </a:lnTo>
                    <a:lnTo>
                      <a:pt x="1500554" y="2075879"/>
                    </a:lnTo>
                    <a:lnTo>
                      <a:pt x="1500554" y="2075372"/>
                    </a:lnTo>
                    <a:lnTo>
                      <a:pt x="1500385" y="2074782"/>
                    </a:lnTo>
                    <a:lnTo>
                      <a:pt x="1500132" y="2074107"/>
                    </a:lnTo>
                    <a:lnTo>
                      <a:pt x="1499794" y="2073516"/>
                    </a:lnTo>
                    <a:lnTo>
                      <a:pt x="1499625" y="2073179"/>
                    </a:lnTo>
                    <a:lnTo>
                      <a:pt x="1499372" y="2072166"/>
                    </a:lnTo>
                    <a:lnTo>
                      <a:pt x="1498950" y="2071069"/>
                    </a:lnTo>
                    <a:lnTo>
                      <a:pt x="1498781" y="2070901"/>
                    </a:lnTo>
                    <a:lnTo>
                      <a:pt x="1498444" y="2070225"/>
                    </a:lnTo>
                    <a:lnTo>
                      <a:pt x="1497600" y="2068369"/>
                    </a:lnTo>
                    <a:lnTo>
                      <a:pt x="1497431" y="2068201"/>
                    </a:lnTo>
                    <a:lnTo>
                      <a:pt x="1497093" y="2067779"/>
                    </a:lnTo>
                    <a:lnTo>
                      <a:pt x="1496755" y="2067526"/>
                    </a:lnTo>
                    <a:lnTo>
                      <a:pt x="1496418" y="2066935"/>
                    </a:lnTo>
                    <a:lnTo>
                      <a:pt x="1496418" y="2066597"/>
                    </a:lnTo>
                    <a:lnTo>
                      <a:pt x="1496165" y="2066260"/>
                    </a:lnTo>
                    <a:lnTo>
                      <a:pt x="1495827" y="2065332"/>
                    </a:lnTo>
                    <a:lnTo>
                      <a:pt x="1495658" y="2064994"/>
                    </a:lnTo>
                    <a:lnTo>
                      <a:pt x="1495405" y="2063644"/>
                    </a:lnTo>
                    <a:lnTo>
                      <a:pt x="1495405" y="2063476"/>
                    </a:lnTo>
                    <a:lnTo>
                      <a:pt x="1494898" y="2062885"/>
                    </a:lnTo>
                    <a:lnTo>
                      <a:pt x="1494308" y="2062126"/>
                    </a:lnTo>
                    <a:lnTo>
                      <a:pt x="1494139" y="2061872"/>
                    </a:lnTo>
                    <a:lnTo>
                      <a:pt x="1493970" y="2061619"/>
                    </a:lnTo>
                    <a:lnTo>
                      <a:pt x="1493970" y="2060522"/>
                    </a:lnTo>
                    <a:lnTo>
                      <a:pt x="1493717" y="2058666"/>
                    </a:lnTo>
                    <a:lnTo>
                      <a:pt x="1493717" y="2058329"/>
                    </a:lnTo>
                    <a:lnTo>
                      <a:pt x="1493463" y="2057991"/>
                    </a:lnTo>
                    <a:lnTo>
                      <a:pt x="1493041" y="2057316"/>
                    </a:lnTo>
                    <a:lnTo>
                      <a:pt x="1492788" y="2057063"/>
                    </a:lnTo>
                    <a:lnTo>
                      <a:pt x="1492450" y="2056894"/>
                    </a:lnTo>
                    <a:lnTo>
                      <a:pt x="1492028" y="2056894"/>
                    </a:lnTo>
                    <a:lnTo>
                      <a:pt x="1491606" y="2056557"/>
                    </a:lnTo>
                    <a:lnTo>
                      <a:pt x="1490762" y="2055966"/>
                    </a:lnTo>
                    <a:lnTo>
                      <a:pt x="1490593" y="2055797"/>
                    </a:lnTo>
                    <a:lnTo>
                      <a:pt x="1489496" y="2055544"/>
                    </a:lnTo>
                    <a:lnTo>
                      <a:pt x="1487639" y="2055544"/>
                    </a:lnTo>
                    <a:lnTo>
                      <a:pt x="1487639" y="2055291"/>
                    </a:lnTo>
                    <a:lnTo>
                      <a:pt x="1487470" y="2055123"/>
                    </a:lnTo>
                    <a:lnTo>
                      <a:pt x="1485950" y="2054532"/>
                    </a:lnTo>
                    <a:lnTo>
                      <a:pt x="1485697" y="2054279"/>
                    </a:lnTo>
                    <a:lnTo>
                      <a:pt x="1485275" y="2053857"/>
                    </a:lnTo>
                    <a:lnTo>
                      <a:pt x="1484937" y="2053688"/>
                    </a:lnTo>
                    <a:lnTo>
                      <a:pt x="1484769" y="2053688"/>
                    </a:lnTo>
                    <a:lnTo>
                      <a:pt x="1484600" y="2053350"/>
                    </a:lnTo>
                    <a:lnTo>
                      <a:pt x="1484600" y="2052676"/>
                    </a:lnTo>
                    <a:lnTo>
                      <a:pt x="1483756" y="2051916"/>
                    </a:lnTo>
                    <a:lnTo>
                      <a:pt x="1483587" y="2051747"/>
                    </a:lnTo>
                    <a:lnTo>
                      <a:pt x="1481899" y="2051410"/>
                    </a:lnTo>
                    <a:lnTo>
                      <a:pt x="1481476" y="2050988"/>
                    </a:lnTo>
                    <a:lnTo>
                      <a:pt x="1481139" y="2050482"/>
                    </a:lnTo>
                    <a:lnTo>
                      <a:pt x="1480632" y="2050060"/>
                    </a:lnTo>
                    <a:lnTo>
                      <a:pt x="1479619" y="2049385"/>
                    </a:lnTo>
                    <a:lnTo>
                      <a:pt x="1476327" y="2047951"/>
                    </a:lnTo>
                    <a:lnTo>
                      <a:pt x="1473373" y="2047951"/>
                    </a:lnTo>
                    <a:lnTo>
                      <a:pt x="1473204" y="2047782"/>
                    </a:lnTo>
                    <a:lnTo>
                      <a:pt x="1473035" y="2047529"/>
                    </a:lnTo>
                    <a:lnTo>
                      <a:pt x="1472866" y="2047360"/>
                    </a:lnTo>
                    <a:lnTo>
                      <a:pt x="1472106" y="2046010"/>
                    </a:lnTo>
                    <a:lnTo>
                      <a:pt x="1471262" y="2045588"/>
                    </a:lnTo>
                    <a:lnTo>
                      <a:pt x="1470671" y="2045166"/>
                    </a:lnTo>
                    <a:lnTo>
                      <a:pt x="1470503" y="2045166"/>
                    </a:lnTo>
                    <a:lnTo>
                      <a:pt x="1470249" y="2044997"/>
                    </a:lnTo>
                    <a:lnTo>
                      <a:pt x="1469490" y="2044660"/>
                    </a:lnTo>
                    <a:lnTo>
                      <a:pt x="1468899" y="2044660"/>
                    </a:lnTo>
                    <a:lnTo>
                      <a:pt x="1468308" y="2044069"/>
                    </a:lnTo>
                    <a:lnTo>
                      <a:pt x="1467463" y="2043900"/>
                    </a:lnTo>
                    <a:lnTo>
                      <a:pt x="1467210" y="2043732"/>
                    </a:lnTo>
                    <a:lnTo>
                      <a:pt x="1466535" y="2043732"/>
                    </a:lnTo>
                    <a:lnTo>
                      <a:pt x="1465944" y="2043394"/>
                    </a:lnTo>
                    <a:lnTo>
                      <a:pt x="1465522" y="2043394"/>
                    </a:lnTo>
                    <a:lnTo>
                      <a:pt x="1464678" y="2043057"/>
                    </a:lnTo>
                    <a:lnTo>
                      <a:pt x="1463749" y="2043057"/>
                    </a:lnTo>
                    <a:lnTo>
                      <a:pt x="1463749" y="2043226"/>
                    </a:lnTo>
                    <a:lnTo>
                      <a:pt x="1463074" y="2043226"/>
                    </a:lnTo>
                    <a:lnTo>
                      <a:pt x="1462652" y="2042972"/>
                    </a:lnTo>
                    <a:lnTo>
                      <a:pt x="1461808" y="2042804"/>
                    </a:lnTo>
                    <a:lnTo>
                      <a:pt x="1461555" y="2042804"/>
                    </a:lnTo>
                    <a:lnTo>
                      <a:pt x="1461217" y="2042972"/>
                    </a:lnTo>
                    <a:lnTo>
                      <a:pt x="1460542" y="2042972"/>
                    </a:lnTo>
                    <a:lnTo>
                      <a:pt x="1460204" y="2043226"/>
                    </a:lnTo>
                    <a:lnTo>
                      <a:pt x="1459782" y="2043226"/>
                    </a:lnTo>
                    <a:lnTo>
                      <a:pt x="1459275" y="2043479"/>
                    </a:lnTo>
                    <a:lnTo>
                      <a:pt x="1458938" y="2043479"/>
                    </a:lnTo>
                    <a:lnTo>
                      <a:pt x="1458094" y="2043732"/>
                    </a:lnTo>
                    <a:lnTo>
                      <a:pt x="1457503" y="2043732"/>
                    </a:lnTo>
                    <a:lnTo>
                      <a:pt x="1456743" y="2044069"/>
                    </a:lnTo>
                    <a:lnTo>
                      <a:pt x="1456574" y="2044069"/>
                    </a:lnTo>
                    <a:lnTo>
                      <a:pt x="1456152" y="2044238"/>
                    </a:lnTo>
                    <a:lnTo>
                      <a:pt x="1455139" y="2044238"/>
                    </a:lnTo>
                    <a:lnTo>
                      <a:pt x="1454970" y="2044491"/>
                    </a:lnTo>
                    <a:lnTo>
                      <a:pt x="1454548" y="2044491"/>
                    </a:lnTo>
                    <a:lnTo>
                      <a:pt x="1454211" y="2044660"/>
                    </a:lnTo>
                    <a:lnTo>
                      <a:pt x="1452269" y="2044660"/>
                    </a:lnTo>
                    <a:lnTo>
                      <a:pt x="1451678" y="2044407"/>
                    </a:lnTo>
                    <a:lnTo>
                      <a:pt x="1451425" y="2044238"/>
                    </a:lnTo>
                    <a:lnTo>
                      <a:pt x="1451256" y="2043900"/>
                    </a:lnTo>
                    <a:lnTo>
                      <a:pt x="1450581" y="2043394"/>
                    </a:lnTo>
                    <a:lnTo>
                      <a:pt x="1450074" y="2043141"/>
                    </a:lnTo>
                    <a:lnTo>
                      <a:pt x="1449905" y="2043141"/>
                    </a:lnTo>
                    <a:lnTo>
                      <a:pt x="1449737" y="2043394"/>
                    </a:lnTo>
                    <a:lnTo>
                      <a:pt x="1449399" y="2042972"/>
                    </a:lnTo>
                    <a:lnTo>
                      <a:pt x="1456827" y="2038669"/>
                    </a:lnTo>
                    <a:lnTo>
                      <a:pt x="1457671" y="2037825"/>
                    </a:lnTo>
                    <a:lnTo>
                      <a:pt x="1457925" y="2037657"/>
                    </a:lnTo>
                    <a:lnTo>
                      <a:pt x="1457334" y="2036560"/>
                    </a:lnTo>
                    <a:lnTo>
                      <a:pt x="1456827" y="2035885"/>
                    </a:lnTo>
                    <a:lnTo>
                      <a:pt x="1459866" y="2029979"/>
                    </a:lnTo>
                    <a:lnTo>
                      <a:pt x="1460119" y="2029726"/>
                    </a:lnTo>
                    <a:lnTo>
                      <a:pt x="1460710" y="2029472"/>
                    </a:lnTo>
                    <a:lnTo>
                      <a:pt x="1460964" y="2029472"/>
                    </a:lnTo>
                    <a:lnTo>
                      <a:pt x="1461808" y="2028713"/>
                    </a:lnTo>
                    <a:lnTo>
                      <a:pt x="1461808" y="2029557"/>
                    </a:lnTo>
                    <a:lnTo>
                      <a:pt x="1463496" y="2030400"/>
                    </a:lnTo>
                    <a:lnTo>
                      <a:pt x="1464593" y="2030991"/>
                    </a:lnTo>
                    <a:lnTo>
                      <a:pt x="1468054" y="2023819"/>
                    </a:lnTo>
                    <a:lnTo>
                      <a:pt x="1468645" y="2023819"/>
                    </a:lnTo>
                    <a:lnTo>
                      <a:pt x="1468645" y="2022976"/>
                    </a:lnTo>
                    <a:lnTo>
                      <a:pt x="1469490" y="2022976"/>
                    </a:lnTo>
                    <a:lnTo>
                      <a:pt x="1469490" y="2023819"/>
                    </a:lnTo>
                    <a:lnTo>
                      <a:pt x="1470334" y="2023819"/>
                    </a:lnTo>
                    <a:lnTo>
                      <a:pt x="1472022" y="2024663"/>
                    </a:lnTo>
                    <a:lnTo>
                      <a:pt x="1472866" y="2025507"/>
                    </a:lnTo>
                    <a:lnTo>
                      <a:pt x="1474554" y="2026351"/>
                    </a:lnTo>
                    <a:lnTo>
                      <a:pt x="1476243" y="2028038"/>
                    </a:lnTo>
                    <a:lnTo>
                      <a:pt x="1477087" y="2028882"/>
                    </a:lnTo>
                    <a:lnTo>
                      <a:pt x="1477087" y="2029726"/>
                    </a:lnTo>
                    <a:lnTo>
                      <a:pt x="1478775" y="2029726"/>
                    </a:lnTo>
                    <a:lnTo>
                      <a:pt x="1479366" y="2030316"/>
                    </a:lnTo>
                    <a:lnTo>
                      <a:pt x="1479619" y="2030316"/>
                    </a:lnTo>
                    <a:lnTo>
                      <a:pt x="1479619" y="2029726"/>
                    </a:lnTo>
                    <a:lnTo>
                      <a:pt x="1480463" y="2029726"/>
                    </a:lnTo>
                    <a:lnTo>
                      <a:pt x="1481308" y="2029219"/>
                    </a:lnTo>
                    <a:lnTo>
                      <a:pt x="1481308" y="2028882"/>
                    </a:lnTo>
                    <a:lnTo>
                      <a:pt x="1481814" y="2028882"/>
                    </a:lnTo>
                    <a:lnTo>
                      <a:pt x="1482152" y="2028713"/>
                    </a:lnTo>
                    <a:lnTo>
                      <a:pt x="1482574" y="2028544"/>
                    </a:lnTo>
                    <a:lnTo>
                      <a:pt x="1483080" y="2028038"/>
                    </a:lnTo>
                    <a:lnTo>
                      <a:pt x="1483924" y="2028038"/>
                    </a:lnTo>
                    <a:lnTo>
                      <a:pt x="1484769" y="2027194"/>
                    </a:lnTo>
                    <a:lnTo>
                      <a:pt x="1485613" y="2027194"/>
                    </a:lnTo>
                    <a:lnTo>
                      <a:pt x="1486457" y="2026351"/>
                    </a:lnTo>
                    <a:lnTo>
                      <a:pt x="1488230" y="2026351"/>
                    </a:lnTo>
                    <a:lnTo>
                      <a:pt x="1488989" y="2025507"/>
                    </a:lnTo>
                    <a:lnTo>
                      <a:pt x="1490677" y="2025507"/>
                    </a:lnTo>
                    <a:lnTo>
                      <a:pt x="1491522" y="2024663"/>
                    </a:lnTo>
                    <a:lnTo>
                      <a:pt x="1493210" y="2024663"/>
                    </a:lnTo>
                    <a:lnTo>
                      <a:pt x="1494054" y="2023819"/>
                    </a:lnTo>
                    <a:lnTo>
                      <a:pt x="1495742" y="2023819"/>
                    </a:lnTo>
                    <a:lnTo>
                      <a:pt x="1496587" y="2022976"/>
                    </a:lnTo>
                    <a:lnTo>
                      <a:pt x="1498359" y="2022976"/>
                    </a:lnTo>
                    <a:lnTo>
                      <a:pt x="1499457" y="2022638"/>
                    </a:lnTo>
                    <a:lnTo>
                      <a:pt x="1499963" y="2022132"/>
                    </a:lnTo>
                    <a:lnTo>
                      <a:pt x="1500892" y="2022132"/>
                    </a:lnTo>
                    <a:lnTo>
                      <a:pt x="1501567" y="2021879"/>
                    </a:lnTo>
                    <a:lnTo>
                      <a:pt x="1501567" y="2021288"/>
                    </a:lnTo>
                    <a:lnTo>
                      <a:pt x="1503340" y="2021288"/>
                    </a:lnTo>
                    <a:lnTo>
                      <a:pt x="1504099" y="2021035"/>
                    </a:lnTo>
                    <a:lnTo>
                      <a:pt x="1504099" y="2020444"/>
                    </a:lnTo>
                    <a:lnTo>
                      <a:pt x="1505788" y="2020444"/>
                    </a:lnTo>
                    <a:lnTo>
                      <a:pt x="1506632" y="2019600"/>
                    </a:lnTo>
                    <a:lnTo>
                      <a:pt x="1508405" y="2019600"/>
                    </a:lnTo>
                    <a:lnTo>
                      <a:pt x="1509502" y="2019263"/>
                    </a:lnTo>
                    <a:lnTo>
                      <a:pt x="1510009" y="2018757"/>
                    </a:lnTo>
                    <a:lnTo>
                      <a:pt x="1510937" y="2018757"/>
                    </a:lnTo>
                    <a:lnTo>
                      <a:pt x="1511697" y="2018504"/>
                    </a:lnTo>
                    <a:lnTo>
                      <a:pt x="1511697" y="2017913"/>
                    </a:lnTo>
                    <a:lnTo>
                      <a:pt x="1513385" y="2017913"/>
                    </a:lnTo>
                    <a:lnTo>
                      <a:pt x="1514229" y="2017069"/>
                    </a:lnTo>
                    <a:lnTo>
                      <a:pt x="1515411" y="2017069"/>
                    </a:lnTo>
                    <a:lnTo>
                      <a:pt x="1515664" y="2016648"/>
                    </a:lnTo>
                    <a:lnTo>
                      <a:pt x="1515664" y="2015972"/>
                    </a:lnTo>
                    <a:lnTo>
                      <a:pt x="1516171" y="2015972"/>
                    </a:lnTo>
                    <a:lnTo>
                      <a:pt x="1516846" y="2016141"/>
                    </a:lnTo>
                    <a:lnTo>
                      <a:pt x="1516846" y="2015382"/>
                    </a:lnTo>
                    <a:lnTo>
                      <a:pt x="1521067" y="2015382"/>
                    </a:lnTo>
                    <a:lnTo>
                      <a:pt x="1521067" y="2016225"/>
                    </a:lnTo>
                    <a:lnTo>
                      <a:pt x="1521911" y="2016225"/>
                    </a:lnTo>
                    <a:lnTo>
                      <a:pt x="1521911" y="2017069"/>
                    </a:lnTo>
                    <a:lnTo>
                      <a:pt x="1522755" y="2017913"/>
                    </a:lnTo>
                    <a:lnTo>
                      <a:pt x="1523599" y="2018757"/>
                    </a:lnTo>
                    <a:lnTo>
                      <a:pt x="1523599" y="2019600"/>
                    </a:lnTo>
                    <a:lnTo>
                      <a:pt x="1524443" y="2019600"/>
                    </a:lnTo>
                    <a:lnTo>
                      <a:pt x="1524443" y="2020444"/>
                    </a:lnTo>
                    <a:lnTo>
                      <a:pt x="1525288" y="2021288"/>
                    </a:lnTo>
                    <a:lnTo>
                      <a:pt x="1525288" y="2022132"/>
                    </a:lnTo>
                    <a:lnTo>
                      <a:pt x="1526132" y="2022976"/>
                    </a:lnTo>
                    <a:lnTo>
                      <a:pt x="1526891" y="2024494"/>
                    </a:lnTo>
                    <a:lnTo>
                      <a:pt x="1527060" y="2024494"/>
                    </a:lnTo>
                    <a:lnTo>
                      <a:pt x="1527820" y="2023819"/>
                    </a:lnTo>
                    <a:lnTo>
                      <a:pt x="1531028" y="2028713"/>
                    </a:lnTo>
                    <a:lnTo>
                      <a:pt x="1531872" y="2026941"/>
                    </a:lnTo>
                    <a:lnTo>
                      <a:pt x="1533054" y="2025507"/>
                    </a:lnTo>
                    <a:lnTo>
                      <a:pt x="1533476" y="2024663"/>
                    </a:lnTo>
                    <a:lnTo>
                      <a:pt x="1533645" y="2024663"/>
                    </a:lnTo>
                    <a:lnTo>
                      <a:pt x="1534489" y="2023819"/>
                    </a:lnTo>
                    <a:lnTo>
                      <a:pt x="1535248" y="2024579"/>
                    </a:lnTo>
                    <a:lnTo>
                      <a:pt x="1535924" y="2023988"/>
                    </a:lnTo>
                    <a:lnTo>
                      <a:pt x="1536177" y="2024241"/>
                    </a:lnTo>
                    <a:lnTo>
                      <a:pt x="1537021" y="2023819"/>
                    </a:lnTo>
                    <a:lnTo>
                      <a:pt x="1540313" y="2026351"/>
                    </a:lnTo>
                    <a:lnTo>
                      <a:pt x="1541158" y="2027194"/>
                    </a:lnTo>
                    <a:lnTo>
                      <a:pt x="1541158" y="2028038"/>
                    </a:lnTo>
                    <a:lnTo>
                      <a:pt x="1542846" y="2028882"/>
                    </a:lnTo>
                    <a:lnTo>
                      <a:pt x="1545378" y="2030569"/>
                    </a:lnTo>
                    <a:lnTo>
                      <a:pt x="1546222" y="2031413"/>
                    </a:lnTo>
                    <a:lnTo>
                      <a:pt x="1547067" y="2032257"/>
                    </a:lnTo>
                    <a:lnTo>
                      <a:pt x="1547911" y="2033100"/>
                    </a:lnTo>
                    <a:lnTo>
                      <a:pt x="1548755" y="2033944"/>
                    </a:lnTo>
                    <a:lnTo>
                      <a:pt x="1549599" y="2034788"/>
                    </a:lnTo>
                    <a:lnTo>
                      <a:pt x="1551287" y="2035632"/>
                    </a:lnTo>
                    <a:lnTo>
                      <a:pt x="1553735" y="2038163"/>
                    </a:lnTo>
                    <a:lnTo>
                      <a:pt x="1553735" y="2039007"/>
                    </a:lnTo>
                    <a:lnTo>
                      <a:pt x="1554579" y="2039007"/>
                    </a:lnTo>
                    <a:lnTo>
                      <a:pt x="1555424" y="2039851"/>
                    </a:lnTo>
                    <a:lnTo>
                      <a:pt x="1556268" y="2039851"/>
                    </a:lnTo>
                    <a:lnTo>
                      <a:pt x="1557112" y="2040694"/>
                    </a:lnTo>
                    <a:lnTo>
                      <a:pt x="1557956" y="2041538"/>
                    </a:lnTo>
                    <a:lnTo>
                      <a:pt x="1558800" y="2041538"/>
                    </a:lnTo>
                    <a:lnTo>
                      <a:pt x="1558800" y="2042382"/>
                    </a:lnTo>
                    <a:lnTo>
                      <a:pt x="1561333" y="2042382"/>
                    </a:lnTo>
                    <a:lnTo>
                      <a:pt x="1563021" y="2043226"/>
                    </a:lnTo>
                    <a:lnTo>
                      <a:pt x="1564709" y="2043226"/>
                    </a:lnTo>
                    <a:lnTo>
                      <a:pt x="1564709" y="2044913"/>
                    </a:lnTo>
                    <a:lnTo>
                      <a:pt x="1563865" y="2045757"/>
                    </a:lnTo>
                    <a:lnTo>
                      <a:pt x="1563021" y="2047444"/>
                    </a:lnTo>
                    <a:lnTo>
                      <a:pt x="1563021" y="2049976"/>
                    </a:lnTo>
                    <a:lnTo>
                      <a:pt x="1563865" y="2049976"/>
                    </a:lnTo>
                    <a:lnTo>
                      <a:pt x="1563865" y="2051663"/>
                    </a:lnTo>
                    <a:lnTo>
                      <a:pt x="1565553" y="2052507"/>
                    </a:lnTo>
                    <a:lnTo>
                      <a:pt x="1563950" y="2052507"/>
                    </a:lnTo>
                    <a:lnTo>
                      <a:pt x="1564372" y="2053013"/>
                    </a:lnTo>
                    <a:lnTo>
                      <a:pt x="1557872" y="2053941"/>
                    </a:lnTo>
                    <a:lnTo>
                      <a:pt x="1557449" y="2054110"/>
                    </a:lnTo>
                    <a:lnTo>
                      <a:pt x="1553060" y="2056051"/>
                    </a:lnTo>
                    <a:lnTo>
                      <a:pt x="1553735" y="2057485"/>
                    </a:lnTo>
                    <a:lnTo>
                      <a:pt x="1553735" y="2058329"/>
                    </a:lnTo>
                    <a:lnTo>
                      <a:pt x="1554495" y="2060860"/>
                    </a:lnTo>
                    <a:lnTo>
                      <a:pt x="1555339" y="2060860"/>
                    </a:lnTo>
                    <a:lnTo>
                      <a:pt x="1554495" y="2061704"/>
                    </a:lnTo>
                    <a:lnTo>
                      <a:pt x="1555339" y="2062547"/>
                    </a:lnTo>
                    <a:lnTo>
                      <a:pt x="1555339" y="2063391"/>
                    </a:lnTo>
                    <a:lnTo>
                      <a:pt x="1556183" y="2064235"/>
                    </a:lnTo>
                    <a:lnTo>
                      <a:pt x="1557028" y="2065079"/>
                    </a:lnTo>
                    <a:lnTo>
                      <a:pt x="1557872" y="2065923"/>
                    </a:lnTo>
                    <a:lnTo>
                      <a:pt x="1559560" y="2067610"/>
                    </a:lnTo>
                    <a:lnTo>
                      <a:pt x="1559560" y="2068454"/>
                    </a:lnTo>
                    <a:lnTo>
                      <a:pt x="1560404" y="2068454"/>
                    </a:lnTo>
                    <a:lnTo>
                      <a:pt x="1560404" y="2069297"/>
                    </a:lnTo>
                    <a:lnTo>
                      <a:pt x="1562092" y="2070141"/>
                    </a:lnTo>
                    <a:lnTo>
                      <a:pt x="1562936" y="2071829"/>
                    </a:lnTo>
                    <a:lnTo>
                      <a:pt x="1564625" y="2072672"/>
                    </a:lnTo>
                    <a:lnTo>
                      <a:pt x="1565469" y="2073516"/>
                    </a:lnTo>
                    <a:lnTo>
                      <a:pt x="1565469" y="2074360"/>
                    </a:lnTo>
                    <a:lnTo>
                      <a:pt x="1567157" y="2075204"/>
                    </a:lnTo>
                    <a:lnTo>
                      <a:pt x="1567157" y="2076047"/>
                    </a:lnTo>
                    <a:lnTo>
                      <a:pt x="1568001" y="2076047"/>
                    </a:lnTo>
                    <a:lnTo>
                      <a:pt x="1568846" y="2076891"/>
                    </a:lnTo>
                    <a:lnTo>
                      <a:pt x="1569690" y="2077735"/>
                    </a:lnTo>
                    <a:lnTo>
                      <a:pt x="1570534" y="2078579"/>
                    </a:lnTo>
                    <a:lnTo>
                      <a:pt x="1571378" y="2079422"/>
                    </a:lnTo>
                    <a:lnTo>
                      <a:pt x="1573066" y="2080266"/>
                    </a:lnTo>
                    <a:lnTo>
                      <a:pt x="1574755" y="2081110"/>
                    </a:lnTo>
                    <a:lnTo>
                      <a:pt x="1576443" y="2082798"/>
                    </a:lnTo>
                    <a:lnTo>
                      <a:pt x="1577287" y="2083641"/>
                    </a:lnTo>
                    <a:lnTo>
                      <a:pt x="1578975" y="2084485"/>
                    </a:lnTo>
                    <a:lnTo>
                      <a:pt x="1579819" y="2085329"/>
                    </a:lnTo>
                    <a:lnTo>
                      <a:pt x="1580663" y="2085329"/>
                    </a:lnTo>
                    <a:lnTo>
                      <a:pt x="1582352" y="2087016"/>
                    </a:lnTo>
                    <a:lnTo>
                      <a:pt x="1584040" y="2087860"/>
                    </a:lnTo>
                    <a:lnTo>
                      <a:pt x="1584884" y="2087860"/>
                    </a:lnTo>
                    <a:lnTo>
                      <a:pt x="1585728" y="2088704"/>
                    </a:lnTo>
                    <a:lnTo>
                      <a:pt x="1587417" y="2089547"/>
                    </a:lnTo>
                    <a:lnTo>
                      <a:pt x="1589949" y="2090391"/>
                    </a:lnTo>
                    <a:lnTo>
                      <a:pt x="1589949" y="2091235"/>
                    </a:lnTo>
                    <a:lnTo>
                      <a:pt x="1590793" y="2091235"/>
                    </a:lnTo>
                    <a:lnTo>
                      <a:pt x="1591638" y="2092079"/>
                    </a:lnTo>
                    <a:lnTo>
                      <a:pt x="1595014" y="2092922"/>
                    </a:lnTo>
                    <a:lnTo>
                      <a:pt x="1595858" y="2093766"/>
                    </a:lnTo>
                    <a:lnTo>
                      <a:pt x="1598391" y="2093766"/>
                    </a:lnTo>
                    <a:lnTo>
                      <a:pt x="1599235" y="2093007"/>
                    </a:lnTo>
                    <a:lnTo>
                      <a:pt x="1602611" y="2093007"/>
                    </a:lnTo>
                    <a:lnTo>
                      <a:pt x="1603456" y="2092247"/>
                    </a:lnTo>
                    <a:lnTo>
                      <a:pt x="1608436" y="2092247"/>
                    </a:lnTo>
                    <a:lnTo>
                      <a:pt x="1609364" y="2091994"/>
                    </a:lnTo>
                    <a:lnTo>
                      <a:pt x="1609364" y="2091488"/>
                    </a:lnTo>
                    <a:lnTo>
                      <a:pt x="1610209" y="2091488"/>
                    </a:lnTo>
                    <a:lnTo>
                      <a:pt x="1611897" y="2090644"/>
                    </a:lnTo>
                    <a:lnTo>
                      <a:pt x="1612741" y="2090644"/>
                    </a:lnTo>
                    <a:lnTo>
                      <a:pt x="1613585" y="2089801"/>
                    </a:lnTo>
                    <a:lnTo>
                      <a:pt x="1616709" y="2089801"/>
                    </a:lnTo>
                    <a:lnTo>
                      <a:pt x="1619494" y="2089041"/>
                    </a:lnTo>
                    <a:lnTo>
                      <a:pt x="1620338" y="2088197"/>
                    </a:lnTo>
                    <a:lnTo>
                      <a:pt x="1621183" y="2088197"/>
                    </a:lnTo>
                    <a:lnTo>
                      <a:pt x="1622027" y="2089041"/>
                    </a:lnTo>
                    <a:lnTo>
                      <a:pt x="1624559" y="2089041"/>
                    </a:lnTo>
                    <a:lnTo>
                      <a:pt x="1625403" y="2089885"/>
                    </a:lnTo>
                    <a:lnTo>
                      <a:pt x="1626247" y="2089885"/>
                    </a:lnTo>
                    <a:lnTo>
                      <a:pt x="1627092" y="2090729"/>
                    </a:lnTo>
                    <a:lnTo>
                      <a:pt x="1632156" y="2090729"/>
                    </a:lnTo>
                    <a:lnTo>
                      <a:pt x="1633001" y="2089969"/>
                    </a:lnTo>
                    <a:lnTo>
                      <a:pt x="1634182" y="2089969"/>
                    </a:lnTo>
                    <a:lnTo>
                      <a:pt x="1634858" y="2089801"/>
                    </a:lnTo>
                    <a:lnTo>
                      <a:pt x="1635449" y="2089210"/>
                    </a:lnTo>
                    <a:lnTo>
                      <a:pt x="1638825" y="2089210"/>
                    </a:lnTo>
                    <a:lnTo>
                      <a:pt x="1640513" y="2090138"/>
                    </a:lnTo>
                    <a:lnTo>
                      <a:pt x="1643046" y="2090138"/>
                    </a:lnTo>
                    <a:lnTo>
                      <a:pt x="1643890" y="2090982"/>
                    </a:lnTo>
                    <a:lnTo>
                      <a:pt x="1647267" y="2090982"/>
                    </a:lnTo>
                    <a:lnTo>
                      <a:pt x="1648111" y="2091910"/>
                    </a:lnTo>
                    <a:lnTo>
                      <a:pt x="1652332" y="2091910"/>
                    </a:lnTo>
                    <a:lnTo>
                      <a:pt x="1653176" y="2092838"/>
                    </a:lnTo>
                    <a:lnTo>
                      <a:pt x="1657481" y="2092838"/>
                    </a:lnTo>
                    <a:lnTo>
                      <a:pt x="1658832" y="2091572"/>
                    </a:lnTo>
                    <a:lnTo>
                      <a:pt x="1659929" y="2090644"/>
                    </a:lnTo>
                    <a:lnTo>
                      <a:pt x="1659929" y="2090476"/>
                    </a:lnTo>
                    <a:lnTo>
                      <a:pt x="1660098" y="2090476"/>
                    </a:lnTo>
                    <a:lnTo>
                      <a:pt x="1661195" y="2089463"/>
                    </a:lnTo>
                    <a:lnTo>
                      <a:pt x="1662293" y="2087776"/>
                    </a:lnTo>
                    <a:lnTo>
                      <a:pt x="1665416" y="2082629"/>
                    </a:lnTo>
                    <a:lnTo>
                      <a:pt x="1665585" y="2082375"/>
                    </a:lnTo>
                    <a:lnTo>
                      <a:pt x="1666176" y="2081447"/>
                    </a:lnTo>
                    <a:lnTo>
                      <a:pt x="1666598" y="2081025"/>
                    </a:lnTo>
                    <a:lnTo>
                      <a:pt x="1667442" y="2080604"/>
                    </a:lnTo>
                    <a:lnTo>
                      <a:pt x="1667695" y="2080604"/>
                    </a:lnTo>
                    <a:lnTo>
                      <a:pt x="1668033" y="2080351"/>
                    </a:lnTo>
                    <a:lnTo>
                      <a:pt x="1668708" y="2080013"/>
                    </a:lnTo>
                    <a:lnTo>
                      <a:pt x="1668877" y="2080013"/>
                    </a:lnTo>
                    <a:lnTo>
                      <a:pt x="1669215" y="2079675"/>
                    </a:lnTo>
                    <a:lnTo>
                      <a:pt x="1670059" y="2079675"/>
                    </a:lnTo>
                    <a:lnTo>
                      <a:pt x="1671747" y="2078832"/>
                    </a:lnTo>
                    <a:lnTo>
                      <a:pt x="1675968" y="2078832"/>
                    </a:lnTo>
                    <a:lnTo>
                      <a:pt x="1676812" y="2079760"/>
                    </a:lnTo>
                    <a:lnTo>
                      <a:pt x="1680188" y="2079760"/>
                    </a:lnTo>
                    <a:lnTo>
                      <a:pt x="1681033" y="2080688"/>
                    </a:lnTo>
                    <a:lnTo>
                      <a:pt x="1681877" y="2080688"/>
                    </a:lnTo>
                    <a:lnTo>
                      <a:pt x="1684409" y="2082375"/>
                    </a:lnTo>
                    <a:lnTo>
                      <a:pt x="1685253" y="2084063"/>
                    </a:lnTo>
                    <a:lnTo>
                      <a:pt x="1686098" y="2084063"/>
                    </a:lnTo>
                    <a:lnTo>
                      <a:pt x="1686941" y="2084907"/>
                    </a:lnTo>
                    <a:lnTo>
                      <a:pt x="1691162" y="2084907"/>
                    </a:lnTo>
                    <a:lnTo>
                      <a:pt x="1691162" y="2085835"/>
                    </a:lnTo>
                    <a:lnTo>
                      <a:pt x="1692006" y="2085835"/>
                    </a:lnTo>
                    <a:lnTo>
                      <a:pt x="1692851" y="2086679"/>
                    </a:lnTo>
                    <a:lnTo>
                      <a:pt x="1693695" y="2086679"/>
                    </a:lnTo>
                    <a:lnTo>
                      <a:pt x="1694539" y="2087522"/>
                    </a:lnTo>
                    <a:lnTo>
                      <a:pt x="1695383" y="2088366"/>
                    </a:lnTo>
                    <a:lnTo>
                      <a:pt x="1697071" y="2089210"/>
                    </a:lnTo>
                    <a:lnTo>
                      <a:pt x="1697916" y="2090054"/>
                    </a:lnTo>
                    <a:lnTo>
                      <a:pt x="1698760" y="2090054"/>
                    </a:lnTo>
                    <a:lnTo>
                      <a:pt x="1699604" y="2090897"/>
                    </a:lnTo>
                    <a:lnTo>
                      <a:pt x="1700448" y="2091741"/>
                    </a:lnTo>
                    <a:lnTo>
                      <a:pt x="1701292" y="2091741"/>
                    </a:lnTo>
                    <a:lnTo>
                      <a:pt x="1702136" y="2092585"/>
                    </a:lnTo>
                    <a:lnTo>
                      <a:pt x="1702980" y="2092585"/>
                    </a:lnTo>
                    <a:lnTo>
                      <a:pt x="1705513" y="2093429"/>
                    </a:lnTo>
                    <a:lnTo>
                      <a:pt x="1706357" y="2093429"/>
                    </a:lnTo>
                    <a:lnTo>
                      <a:pt x="1706357" y="2095960"/>
                    </a:lnTo>
                    <a:lnTo>
                      <a:pt x="1705513" y="2095960"/>
                    </a:lnTo>
                    <a:lnTo>
                      <a:pt x="1705513" y="2098491"/>
                    </a:lnTo>
                    <a:lnTo>
                      <a:pt x="1706357" y="2098491"/>
                    </a:lnTo>
                    <a:lnTo>
                      <a:pt x="1706357" y="2099335"/>
                    </a:lnTo>
                    <a:lnTo>
                      <a:pt x="1707201" y="2099335"/>
                    </a:lnTo>
                    <a:lnTo>
                      <a:pt x="1707201" y="2100179"/>
                    </a:lnTo>
                    <a:lnTo>
                      <a:pt x="1708045" y="2100179"/>
                    </a:lnTo>
                    <a:lnTo>
                      <a:pt x="1708045" y="2101023"/>
                    </a:lnTo>
                    <a:lnTo>
                      <a:pt x="1708889" y="2102710"/>
                    </a:lnTo>
                    <a:lnTo>
                      <a:pt x="1708889" y="2107773"/>
                    </a:lnTo>
                    <a:lnTo>
                      <a:pt x="1709649" y="2108616"/>
                    </a:lnTo>
                    <a:lnTo>
                      <a:pt x="1709649" y="2111147"/>
                    </a:lnTo>
                    <a:lnTo>
                      <a:pt x="1710493" y="2111147"/>
                    </a:lnTo>
                    <a:lnTo>
                      <a:pt x="1710493" y="2113679"/>
                    </a:lnTo>
                    <a:lnTo>
                      <a:pt x="1711253" y="2114522"/>
                    </a:lnTo>
                    <a:lnTo>
                      <a:pt x="1711253" y="2118741"/>
                    </a:lnTo>
                    <a:lnTo>
                      <a:pt x="1712013" y="2119585"/>
                    </a:lnTo>
                    <a:lnTo>
                      <a:pt x="1712013" y="2122116"/>
                    </a:lnTo>
                    <a:lnTo>
                      <a:pt x="1712772" y="2122960"/>
                    </a:lnTo>
                    <a:lnTo>
                      <a:pt x="1712772" y="2123804"/>
                    </a:lnTo>
                    <a:lnTo>
                      <a:pt x="1713616" y="2124648"/>
                    </a:lnTo>
                    <a:lnTo>
                      <a:pt x="1713616" y="2126335"/>
                    </a:lnTo>
                    <a:lnTo>
                      <a:pt x="1714461" y="2126335"/>
                    </a:lnTo>
                    <a:lnTo>
                      <a:pt x="1714461" y="2128866"/>
                    </a:lnTo>
                    <a:lnTo>
                      <a:pt x="1715220" y="2129710"/>
                    </a:lnTo>
                    <a:lnTo>
                      <a:pt x="1715220" y="2132241"/>
                    </a:lnTo>
                    <a:lnTo>
                      <a:pt x="1715727" y="2132747"/>
                    </a:lnTo>
                    <a:lnTo>
                      <a:pt x="1716065" y="2132579"/>
                    </a:lnTo>
                    <a:lnTo>
                      <a:pt x="1716065" y="2132241"/>
                    </a:lnTo>
                    <a:lnTo>
                      <a:pt x="1716571" y="2132241"/>
                    </a:lnTo>
                    <a:lnTo>
                      <a:pt x="1717162" y="2131904"/>
                    </a:lnTo>
                    <a:lnTo>
                      <a:pt x="1717753" y="2131651"/>
                    </a:lnTo>
                    <a:lnTo>
                      <a:pt x="1717753" y="2131397"/>
                    </a:lnTo>
                    <a:lnTo>
                      <a:pt x="1718597" y="2131397"/>
                    </a:lnTo>
                    <a:lnTo>
                      <a:pt x="1719357" y="2131060"/>
                    </a:lnTo>
                    <a:lnTo>
                      <a:pt x="1719357" y="2130554"/>
                    </a:lnTo>
                    <a:lnTo>
                      <a:pt x="1721889" y="2130554"/>
                    </a:lnTo>
                    <a:lnTo>
                      <a:pt x="1721889" y="2129710"/>
                    </a:lnTo>
                    <a:lnTo>
                      <a:pt x="1722733" y="2129710"/>
                    </a:lnTo>
                    <a:lnTo>
                      <a:pt x="1722733" y="2130554"/>
                    </a:lnTo>
                    <a:lnTo>
                      <a:pt x="1724422" y="2130554"/>
                    </a:lnTo>
                    <a:lnTo>
                      <a:pt x="1724422" y="2129710"/>
                    </a:lnTo>
                    <a:lnTo>
                      <a:pt x="1726954" y="2129710"/>
                    </a:lnTo>
                    <a:lnTo>
                      <a:pt x="1726954" y="2128866"/>
                    </a:lnTo>
                    <a:lnTo>
                      <a:pt x="1729824" y="2128866"/>
                    </a:lnTo>
                    <a:lnTo>
                      <a:pt x="1730246" y="2128698"/>
                    </a:lnTo>
                    <a:lnTo>
                      <a:pt x="1730246" y="2128107"/>
                    </a:lnTo>
                    <a:lnTo>
                      <a:pt x="1731935" y="2128107"/>
                    </a:lnTo>
                    <a:lnTo>
                      <a:pt x="1731935" y="2127263"/>
                    </a:lnTo>
                    <a:lnTo>
                      <a:pt x="1738603" y="2127263"/>
                    </a:lnTo>
                    <a:lnTo>
                      <a:pt x="1738603" y="2128191"/>
                    </a:lnTo>
                    <a:lnTo>
                      <a:pt x="1740292" y="2128191"/>
                    </a:lnTo>
                    <a:lnTo>
                      <a:pt x="1740292" y="2127348"/>
                    </a:lnTo>
                    <a:lnTo>
                      <a:pt x="1749493" y="2127348"/>
                    </a:lnTo>
                    <a:lnTo>
                      <a:pt x="1750337" y="2127516"/>
                    </a:lnTo>
                    <a:lnTo>
                      <a:pt x="1753713" y="2127516"/>
                    </a:lnTo>
                    <a:lnTo>
                      <a:pt x="1753713" y="2128360"/>
                    </a:lnTo>
                    <a:lnTo>
                      <a:pt x="1757850" y="2128360"/>
                    </a:lnTo>
                    <a:lnTo>
                      <a:pt x="1757850" y="2129288"/>
                    </a:lnTo>
                    <a:lnTo>
                      <a:pt x="1761986" y="2129288"/>
                    </a:lnTo>
                    <a:lnTo>
                      <a:pt x="1762830" y="2128529"/>
                    </a:lnTo>
                    <a:lnTo>
                      <a:pt x="1767051" y="2128529"/>
                    </a:lnTo>
                    <a:lnTo>
                      <a:pt x="1767051" y="2129457"/>
                    </a:lnTo>
                    <a:lnTo>
                      <a:pt x="1769583" y="2129457"/>
                    </a:lnTo>
                    <a:lnTo>
                      <a:pt x="1769583" y="2130300"/>
                    </a:lnTo>
                    <a:lnTo>
                      <a:pt x="1771272" y="2130300"/>
                    </a:lnTo>
                    <a:lnTo>
                      <a:pt x="1771272" y="2131144"/>
                    </a:lnTo>
                    <a:lnTo>
                      <a:pt x="1773804" y="2131144"/>
                    </a:lnTo>
                    <a:lnTo>
                      <a:pt x="1773804" y="2131988"/>
                    </a:lnTo>
                    <a:lnTo>
                      <a:pt x="1775493" y="2131988"/>
                    </a:lnTo>
                    <a:lnTo>
                      <a:pt x="1776336" y="2132832"/>
                    </a:lnTo>
                    <a:lnTo>
                      <a:pt x="1777181" y="2132832"/>
                    </a:lnTo>
                    <a:lnTo>
                      <a:pt x="1778025" y="2133676"/>
                    </a:lnTo>
                    <a:lnTo>
                      <a:pt x="1778869" y="2133676"/>
                    </a:lnTo>
                    <a:lnTo>
                      <a:pt x="1779713" y="2134519"/>
                    </a:lnTo>
                    <a:lnTo>
                      <a:pt x="1780557" y="2134519"/>
                    </a:lnTo>
                    <a:lnTo>
                      <a:pt x="1781401" y="2135363"/>
                    </a:lnTo>
                    <a:lnTo>
                      <a:pt x="1782246" y="2135363"/>
                    </a:lnTo>
                    <a:lnTo>
                      <a:pt x="1782246" y="2136207"/>
                    </a:lnTo>
                    <a:lnTo>
                      <a:pt x="1783934" y="2136207"/>
                    </a:lnTo>
                    <a:lnTo>
                      <a:pt x="1783934" y="2137051"/>
                    </a:lnTo>
                    <a:lnTo>
                      <a:pt x="1784778" y="2137051"/>
                    </a:lnTo>
                    <a:lnTo>
                      <a:pt x="1784778" y="2137894"/>
                    </a:lnTo>
                    <a:lnTo>
                      <a:pt x="1785622" y="2138738"/>
                    </a:lnTo>
                    <a:lnTo>
                      <a:pt x="1785622" y="2139582"/>
                    </a:lnTo>
                    <a:lnTo>
                      <a:pt x="1786466" y="2139582"/>
                    </a:lnTo>
                    <a:lnTo>
                      <a:pt x="1786466" y="2140426"/>
                    </a:lnTo>
                    <a:lnTo>
                      <a:pt x="1787311" y="2141269"/>
                    </a:lnTo>
                    <a:lnTo>
                      <a:pt x="1787311" y="2142113"/>
                    </a:lnTo>
                    <a:lnTo>
                      <a:pt x="1788155" y="2142957"/>
                    </a:lnTo>
                    <a:lnTo>
                      <a:pt x="1788155" y="2143801"/>
                    </a:lnTo>
                    <a:lnTo>
                      <a:pt x="1788999" y="2144644"/>
                    </a:lnTo>
                    <a:lnTo>
                      <a:pt x="1788999" y="2146332"/>
                    </a:lnTo>
                    <a:lnTo>
                      <a:pt x="1789843" y="2146332"/>
                    </a:lnTo>
                    <a:lnTo>
                      <a:pt x="1789843" y="2150551"/>
                    </a:lnTo>
                    <a:lnTo>
                      <a:pt x="1790603" y="2150551"/>
                    </a:lnTo>
                    <a:lnTo>
                      <a:pt x="1790603" y="2153926"/>
                    </a:lnTo>
                    <a:lnTo>
                      <a:pt x="1791363" y="2153926"/>
                    </a:lnTo>
                    <a:lnTo>
                      <a:pt x="1791363" y="2155613"/>
                    </a:lnTo>
                    <a:lnTo>
                      <a:pt x="1790518" y="2156457"/>
                    </a:lnTo>
                    <a:lnTo>
                      <a:pt x="1790518" y="2158988"/>
                    </a:lnTo>
                    <a:lnTo>
                      <a:pt x="1789674" y="2158988"/>
                    </a:lnTo>
                    <a:lnTo>
                      <a:pt x="1789674" y="2161519"/>
                    </a:lnTo>
                    <a:lnTo>
                      <a:pt x="1790518" y="2161519"/>
                    </a:lnTo>
                    <a:lnTo>
                      <a:pt x="1790518" y="2162363"/>
                    </a:lnTo>
                    <a:lnTo>
                      <a:pt x="1791363" y="2162363"/>
                    </a:lnTo>
                    <a:lnTo>
                      <a:pt x="1792206" y="2163207"/>
                    </a:lnTo>
                    <a:lnTo>
                      <a:pt x="1793051" y="2163207"/>
                    </a:lnTo>
                    <a:lnTo>
                      <a:pt x="1793895" y="2164051"/>
                    </a:lnTo>
                    <a:lnTo>
                      <a:pt x="1794739" y="2164051"/>
                    </a:lnTo>
                    <a:lnTo>
                      <a:pt x="1795583" y="2164894"/>
                    </a:lnTo>
                    <a:lnTo>
                      <a:pt x="1796427" y="2164894"/>
                    </a:lnTo>
                    <a:lnTo>
                      <a:pt x="1796427" y="2165738"/>
                    </a:lnTo>
                    <a:lnTo>
                      <a:pt x="1797778" y="2165738"/>
                    </a:lnTo>
                    <a:lnTo>
                      <a:pt x="1799550" y="2164473"/>
                    </a:lnTo>
                    <a:lnTo>
                      <a:pt x="1799719" y="2164473"/>
                    </a:lnTo>
                    <a:lnTo>
                      <a:pt x="1799719" y="2164135"/>
                    </a:lnTo>
                    <a:lnTo>
                      <a:pt x="1800564" y="2164135"/>
                    </a:lnTo>
                    <a:lnTo>
                      <a:pt x="1800564" y="2163291"/>
                    </a:lnTo>
                    <a:lnTo>
                      <a:pt x="1803096" y="2163291"/>
                    </a:lnTo>
                    <a:lnTo>
                      <a:pt x="1803096" y="2162448"/>
                    </a:lnTo>
                    <a:lnTo>
                      <a:pt x="1812297" y="2162448"/>
                    </a:lnTo>
                    <a:lnTo>
                      <a:pt x="1813141" y="2162616"/>
                    </a:lnTo>
                    <a:lnTo>
                      <a:pt x="1814830" y="2162616"/>
                    </a:lnTo>
                    <a:lnTo>
                      <a:pt x="1814830" y="2163460"/>
                    </a:lnTo>
                    <a:lnTo>
                      <a:pt x="1818206" y="2163460"/>
                    </a:lnTo>
                    <a:lnTo>
                      <a:pt x="1818206" y="2164304"/>
                    </a:lnTo>
                    <a:lnTo>
                      <a:pt x="1821583" y="2164304"/>
                    </a:lnTo>
                    <a:lnTo>
                      <a:pt x="1821583" y="2165147"/>
                    </a:lnTo>
                    <a:lnTo>
                      <a:pt x="1824115" y="2165147"/>
                    </a:lnTo>
                    <a:lnTo>
                      <a:pt x="1824115" y="2165991"/>
                    </a:lnTo>
                    <a:lnTo>
                      <a:pt x="1824959" y="2165991"/>
                    </a:lnTo>
                    <a:lnTo>
                      <a:pt x="1824959" y="2166835"/>
                    </a:lnTo>
                    <a:lnTo>
                      <a:pt x="1826648" y="2166835"/>
                    </a:lnTo>
                    <a:lnTo>
                      <a:pt x="1826648" y="2167679"/>
                    </a:lnTo>
                    <a:lnTo>
                      <a:pt x="1827492" y="2167679"/>
                    </a:lnTo>
                    <a:lnTo>
                      <a:pt x="1827492" y="2168523"/>
                    </a:lnTo>
                    <a:lnTo>
                      <a:pt x="1828336" y="2168523"/>
                    </a:lnTo>
                    <a:lnTo>
                      <a:pt x="1828336" y="2170210"/>
                    </a:lnTo>
                    <a:lnTo>
                      <a:pt x="1830024" y="2170210"/>
                    </a:lnTo>
                    <a:lnTo>
                      <a:pt x="1830024" y="2171054"/>
                    </a:lnTo>
                    <a:lnTo>
                      <a:pt x="1830869" y="2171054"/>
                    </a:lnTo>
                    <a:lnTo>
                      <a:pt x="1831713" y="2171898"/>
                    </a:lnTo>
                    <a:lnTo>
                      <a:pt x="1833401" y="2171898"/>
                    </a:lnTo>
                    <a:lnTo>
                      <a:pt x="1834245" y="2172741"/>
                    </a:lnTo>
                    <a:lnTo>
                      <a:pt x="1835089" y="2172741"/>
                    </a:lnTo>
                    <a:lnTo>
                      <a:pt x="1835089" y="2173585"/>
                    </a:lnTo>
                    <a:lnTo>
                      <a:pt x="1835933" y="2173585"/>
                    </a:lnTo>
                    <a:lnTo>
                      <a:pt x="1836777" y="2174429"/>
                    </a:lnTo>
                    <a:lnTo>
                      <a:pt x="1837622" y="2174429"/>
                    </a:lnTo>
                    <a:lnTo>
                      <a:pt x="1838466" y="2175273"/>
                    </a:lnTo>
                    <a:lnTo>
                      <a:pt x="1838466" y="2176116"/>
                    </a:lnTo>
                    <a:lnTo>
                      <a:pt x="1839310" y="2176116"/>
                    </a:lnTo>
                    <a:lnTo>
                      <a:pt x="1839310" y="2176960"/>
                    </a:lnTo>
                    <a:lnTo>
                      <a:pt x="1840154" y="2176960"/>
                    </a:lnTo>
                    <a:lnTo>
                      <a:pt x="1840154" y="2177804"/>
                    </a:lnTo>
                    <a:lnTo>
                      <a:pt x="1843531" y="2177804"/>
                    </a:lnTo>
                    <a:lnTo>
                      <a:pt x="1844290" y="2177044"/>
                    </a:lnTo>
                    <a:lnTo>
                      <a:pt x="1846907" y="2177044"/>
                    </a:lnTo>
                    <a:lnTo>
                      <a:pt x="1847076" y="2176791"/>
                    </a:lnTo>
                    <a:lnTo>
                      <a:pt x="1846823" y="2176032"/>
                    </a:lnTo>
                    <a:lnTo>
                      <a:pt x="1846823" y="2174935"/>
                    </a:lnTo>
                    <a:lnTo>
                      <a:pt x="1846063" y="2173754"/>
                    </a:lnTo>
                    <a:lnTo>
                      <a:pt x="1845725" y="2172572"/>
                    </a:lnTo>
                    <a:lnTo>
                      <a:pt x="1844459" y="2169198"/>
                    </a:lnTo>
                    <a:lnTo>
                      <a:pt x="1842602" y="2163713"/>
                    </a:lnTo>
                    <a:lnTo>
                      <a:pt x="1842180" y="2161772"/>
                    </a:lnTo>
                    <a:lnTo>
                      <a:pt x="1841420" y="2159326"/>
                    </a:lnTo>
                    <a:lnTo>
                      <a:pt x="1841251" y="2158904"/>
                    </a:lnTo>
                    <a:lnTo>
                      <a:pt x="1842096" y="2159157"/>
                    </a:lnTo>
                    <a:lnTo>
                      <a:pt x="1842096" y="2158482"/>
                    </a:lnTo>
                    <a:lnTo>
                      <a:pt x="1843784" y="2158482"/>
                    </a:lnTo>
                    <a:lnTo>
                      <a:pt x="1843784" y="2159326"/>
                    </a:lnTo>
                    <a:lnTo>
                      <a:pt x="1847160" y="2159326"/>
                    </a:lnTo>
                    <a:lnTo>
                      <a:pt x="1847160" y="2160169"/>
                    </a:lnTo>
                    <a:lnTo>
                      <a:pt x="1848005" y="2160169"/>
                    </a:lnTo>
                    <a:lnTo>
                      <a:pt x="1847751" y="2159748"/>
                    </a:lnTo>
                    <a:lnTo>
                      <a:pt x="1847498" y="2158229"/>
                    </a:lnTo>
                    <a:lnTo>
                      <a:pt x="1846738" y="2156204"/>
                    </a:lnTo>
                    <a:lnTo>
                      <a:pt x="1846148" y="2154938"/>
                    </a:lnTo>
                    <a:lnTo>
                      <a:pt x="1845303" y="2154094"/>
                    </a:lnTo>
                    <a:lnTo>
                      <a:pt x="1844459" y="2152491"/>
                    </a:lnTo>
                    <a:lnTo>
                      <a:pt x="1843446" y="2151394"/>
                    </a:lnTo>
                    <a:lnTo>
                      <a:pt x="1842771" y="2149201"/>
                    </a:lnTo>
                    <a:lnTo>
                      <a:pt x="1842180" y="2148188"/>
                    </a:lnTo>
                    <a:lnTo>
                      <a:pt x="1840661" y="2144897"/>
                    </a:lnTo>
                    <a:lnTo>
                      <a:pt x="1840661" y="2142113"/>
                    </a:lnTo>
                    <a:lnTo>
                      <a:pt x="1841589" y="2139498"/>
                    </a:lnTo>
                    <a:lnTo>
                      <a:pt x="1843784" y="2136798"/>
                    </a:lnTo>
                    <a:lnTo>
                      <a:pt x="1844206" y="2135616"/>
                    </a:lnTo>
                    <a:lnTo>
                      <a:pt x="1844206" y="2134351"/>
                    </a:lnTo>
                    <a:lnTo>
                      <a:pt x="1843784" y="2133169"/>
                    </a:lnTo>
                    <a:lnTo>
                      <a:pt x="1844966" y="2131566"/>
                    </a:lnTo>
                    <a:lnTo>
                      <a:pt x="1844966" y="2131566"/>
                    </a:lnTo>
                    <a:lnTo>
                      <a:pt x="1846569" y="2129204"/>
                    </a:lnTo>
                    <a:lnTo>
                      <a:pt x="1846569" y="2128951"/>
                    </a:lnTo>
                    <a:lnTo>
                      <a:pt x="1846738" y="2128951"/>
                    </a:lnTo>
                    <a:lnTo>
                      <a:pt x="1846907" y="2128698"/>
                    </a:lnTo>
                    <a:lnTo>
                      <a:pt x="1849102" y="2125660"/>
                    </a:lnTo>
                    <a:lnTo>
                      <a:pt x="1848849" y="2123297"/>
                    </a:lnTo>
                    <a:lnTo>
                      <a:pt x="1848427" y="2122538"/>
                    </a:lnTo>
                    <a:lnTo>
                      <a:pt x="1848005" y="2122116"/>
                    </a:lnTo>
                    <a:lnTo>
                      <a:pt x="1847498" y="2121441"/>
                    </a:lnTo>
                    <a:lnTo>
                      <a:pt x="1846738" y="2121188"/>
                    </a:lnTo>
                    <a:lnTo>
                      <a:pt x="1845641" y="2121188"/>
                    </a:lnTo>
                    <a:lnTo>
                      <a:pt x="1843108" y="2120597"/>
                    </a:lnTo>
                    <a:lnTo>
                      <a:pt x="1840661" y="2119754"/>
                    </a:lnTo>
                    <a:lnTo>
                      <a:pt x="1839394" y="2119332"/>
                    </a:lnTo>
                    <a:lnTo>
                      <a:pt x="1837706" y="2118235"/>
                    </a:lnTo>
                    <a:lnTo>
                      <a:pt x="1837115" y="2117729"/>
                    </a:lnTo>
                    <a:lnTo>
                      <a:pt x="1836102" y="2116210"/>
                    </a:lnTo>
                    <a:lnTo>
                      <a:pt x="1835511" y="2115788"/>
                    </a:lnTo>
                    <a:lnTo>
                      <a:pt x="1834076" y="2115029"/>
                    </a:lnTo>
                    <a:lnTo>
                      <a:pt x="1833316" y="2114522"/>
                    </a:lnTo>
                    <a:lnTo>
                      <a:pt x="1832810" y="2113848"/>
                    </a:lnTo>
                    <a:lnTo>
                      <a:pt x="1831628" y="2111907"/>
                    </a:lnTo>
                    <a:lnTo>
                      <a:pt x="1831122" y="2111316"/>
                    </a:lnTo>
                    <a:lnTo>
                      <a:pt x="1828336" y="2109797"/>
                    </a:lnTo>
                    <a:lnTo>
                      <a:pt x="1826648" y="2108869"/>
                    </a:lnTo>
                    <a:lnTo>
                      <a:pt x="1826395" y="2108447"/>
                    </a:lnTo>
                    <a:lnTo>
                      <a:pt x="1826226" y="2107857"/>
                    </a:lnTo>
                    <a:lnTo>
                      <a:pt x="1826226" y="2106760"/>
                    </a:lnTo>
                    <a:lnTo>
                      <a:pt x="1825213" y="2106338"/>
                    </a:lnTo>
                    <a:lnTo>
                      <a:pt x="1825044" y="2106676"/>
                    </a:lnTo>
                    <a:lnTo>
                      <a:pt x="1824453" y="2106676"/>
                    </a:lnTo>
                    <a:lnTo>
                      <a:pt x="1824284" y="2105916"/>
                    </a:lnTo>
                    <a:lnTo>
                      <a:pt x="1823778" y="2105663"/>
                    </a:lnTo>
                    <a:lnTo>
                      <a:pt x="1823018" y="2105916"/>
                    </a:lnTo>
                    <a:lnTo>
                      <a:pt x="1822427" y="2105579"/>
                    </a:lnTo>
                    <a:lnTo>
                      <a:pt x="1821752" y="2105579"/>
                    </a:lnTo>
                    <a:lnTo>
                      <a:pt x="1821498" y="2103638"/>
                    </a:lnTo>
                    <a:lnTo>
                      <a:pt x="1821245" y="2101951"/>
                    </a:lnTo>
                    <a:lnTo>
                      <a:pt x="1820992" y="2101529"/>
                    </a:lnTo>
                    <a:lnTo>
                      <a:pt x="1820570" y="2101107"/>
                    </a:lnTo>
                    <a:lnTo>
                      <a:pt x="1820401" y="2100685"/>
                    </a:lnTo>
                    <a:lnTo>
                      <a:pt x="1820401" y="2100347"/>
                    </a:lnTo>
                    <a:lnTo>
                      <a:pt x="1820739" y="2098323"/>
                    </a:lnTo>
                    <a:lnTo>
                      <a:pt x="1821076" y="2097901"/>
                    </a:lnTo>
                    <a:lnTo>
                      <a:pt x="1821245" y="2097563"/>
                    </a:lnTo>
                    <a:lnTo>
                      <a:pt x="1822258" y="2094863"/>
                    </a:lnTo>
                    <a:lnTo>
                      <a:pt x="1822596" y="2094019"/>
                    </a:lnTo>
                    <a:lnTo>
                      <a:pt x="1822934" y="2091994"/>
                    </a:lnTo>
                    <a:lnTo>
                      <a:pt x="1824031" y="2087776"/>
                    </a:lnTo>
                    <a:lnTo>
                      <a:pt x="1825044" y="2084485"/>
                    </a:lnTo>
                    <a:lnTo>
                      <a:pt x="1825213" y="2084232"/>
                    </a:lnTo>
                    <a:lnTo>
                      <a:pt x="1825466" y="2084063"/>
                    </a:lnTo>
                    <a:lnTo>
                      <a:pt x="1825888" y="2083557"/>
                    </a:lnTo>
                    <a:lnTo>
                      <a:pt x="1825888" y="2083135"/>
                    </a:lnTo>
                    <a:lnTo>
                      <a:pt x="1826057" y="2082882"/>
                    </a:lnTo>
                    <a:lnTo>
                      <a:pt x="1825888" y="2082375"/>
                    </a:lnTo>
                    <a:lnTo>
                      <a:pt x="1825297" y="2080604"/>
                    </a:lnTo>
                    <a:lnTo>
                      <a:pt x="1825382" y="2080604"/>
                    </a:lnTo>
                    <a:lnTo>
                      <a:pt x="1826057" y="2080435"/>
                    </a:lnTo>
                    <a:lnTo>
                      <a:pt x="1826563" y="2080435"/>
                    </a:lnTo>
                    <a:lnTo>
                      <a:pt x="1826563" y="2080182"/>
                    </a:lnTo>
                    <a:lnTo>
                      <a:pt x="1829940" y="2080182"/>
                    </a:lnTo>
                    <a:lnTo>
                      <a:pt x="1829940" y="2081869"/>
                    </a:lnTo>
                    <a:lnTo>
                      <a:pt x="1830784" y="2081869"/>
                    </a:lnTo>
                    <a:lnTo>
                      <a:pt x="1830784" y="2082713"/>
                    </a:lnTo>
                    <a:lnTo>
                      <a:pt x="1831628" y="2082713"/>
                    </a:lnTo>
                    <a:lnTo>
                      <a:pt x="1831628" y="2083557"/>
                    </a:lnTo>
                    <a:lnTo>
                      <a:pt x="1832472" y="2083557"/>
                    </a:lnTo>
                    <a:lnTo>
                      <a:pt x="1832472" y="2085244"/>
                    </a:lnTo>
                    <a:lnTo>
                      <a:pt x="1833316" y="2085244"/>
                    </a:lnTo>
                    <a:lnTo>
                      <a:pt x="1833316" y="2086932"/>
                    </a:lnTo>
                    <a:lnTo>
                      <a:pt x="1834161" y="2086932"/>
                    </a:lnTo>
                    <a:lnTo>
                      <a:pt x="1834161" y="2087691"/>
                    </a:lnTo>
                    <a:lnTo>
                      <a:pt x="1835005" y="2087185"/>
                    </a:lnTo>
                    <a:lnTo>
                      <a:pt x="1835005" y="2087016"/>
                    </a:lnTo>
                    <a:lnTo>
                      <a:pt x="1835258" y="2087016"/>
                    </a:lnTo>
                    <a:lnTo>
                      <a:pt x="1835511" y="2086847"/>
                    </a:lnTo>
                    <a:lnTo>
                      <a:pt x="1835511" y="2087016"/>
                    </a:lnTo>
                    <a:lnTo>
                      <a:pt x="1835849" y="2087016"/>
                    </a:lnTo>
                    <a:lnTo>
                      <a:pt x="1835849" y="2086172"/>
                    </a:lnTo>
                    <a:lnTo>
                      <a:pt x="1836693" y="2086172"/>
                    </a:lnTo>
                    <a:lnTo>
                      <a:pt x="1836693" y="2087016"/>
                    </a:lnTo>
                    <a:lnTo>
                      <a:pt x="1837537" y="2087016"/>
                    </a:lnTo>
                    <a:lnTo>
                      <a:pt x="1837537" y="2087860"/>
                    </a:lnTo>
                    <a:lnTo>
                      <a:pt x="1839225" y="2087860"/>
                    </a:lnTo>
                    <a:lnTo>
                      <a:pt x="1839225" y="2087016"/>
                    </a:lnTo>
                    <a:lnTo>
                      <a:pt x="1840070" y="2087016"/>
                    </a:lnTo>
                    <a:lnTo>
                      <a:pt x="1840070" y="2089547"/>
                    </a:lnTo>
                    <a:lnTo>
                      <a:pt x="1842518" y="2089547"/>
                    </a:lnTo>
                    <a:lnTo>
                      <a:pt x="1842518" y="2088704"/>
                    </a:lnTo>
                    <a:lnTo>
                      <a:pt x="1843193" y="2088704"/>
                    </a:lnTo>
                    <a:lnTo>
                      <a:pt x="1843193" y="2088366"/>
                    </a:lnTo>
                    <a:lnTo>
                      <a:pt x="1843362" y="2088197"/>
                    </a:lnTo>
                    <a:lnTo>
                      <a:pt x="1843362" y="2087776"/>
                    </a:lnTo>
                    <a:lnTo>
                      <a:pt x="1843784" y="2087776"/>
                    </a:lnTo>
                    <a:lnTo>
                      <a:pt x="1844037" y="2087607"/>
                    </a:lnTo>
                    <a:lnTo>
                      <a:pt x="1844122" y="2087607"/>
                    </a:lnTo>
                    <a:lnTo>
                      <a:pt x="1844122" y="2086932"/>
                    </a:lnTo>
                    <a:lnTo>
                      <a:pt x="1848342" y="2086932"/>
                    </a:lnTo>
                    <a:lnTo>
                      <a:pt x="1848342" y="2087860"/>
                    </a:lnTo>
                    <a:lnTo>
                      <a:pt x="1850031" y="2087860"/>
                    </a:lnTo>
                    <a:lnTo>
                      <a:pt x="1850031" y="2089463"/>
                    </a:lnTo>
                    <a:lnTo>
                      <a:pt x="1850453" y="2088873"/>
                    </a:lnTo>
                    <a:lnTo>
                      <a:pt x="1850706" y="2088873"/>
                    </a:lnTo>
                    <a:lnTo>
                      <a:pt x="1850706" y="2089379"/>
                    </a:lnTo>
                    <a:lnTo>
                      <a:pt x="1850790" y="2089379"/>
                    </a:lnTo>
                    <a:lnTo>
                      <a:pt x="1850790" y="2088619"/>
                    </a:lnTo>
                    <a:lnTo>
                      <a:pt x="1851719" y="2088619"/>
                    </a:lnTo>
                    <a:lnTo>
                      <a:pt x="1852225" y="2088366"/>
                    </a:lnTo>
                    <a:lnTo>
                      <a:pt x="1851803" y="2087860"/>
                    </a:lnTo>
                    <a:lnTo>
                      <a:pt x="1852479" y="2087185"/>
                    </a:lnTo>
                    <a:lnTo>
                      <a:pt x="1852479" y="2087016"/>
                    </a:lnTo>
                    <a:lnTo>
                      <a:pt x="1852732" y="2087016"/>
                    </a:lnTo>
                    <a:lnTo>
                      <a:pt x="1853323" y="2086426"/>
                    </a:lnTo>
                    <a:lnTo>
                      <a:pt x="1853323" y="2086172"/>
                    </a:lnTo>
                    <a:lnTo>
                      <a:pt x="1854167" y="2086172"/>
                    </a:lnTo>
                    <a:lnTo>
                      <a:pt x="1854167" y="2085329"/>
                    </a:lnTo>
                    <a:lnTo>
                      <a:pt x="1855011" y="2086172"/>
                    </a:lnTo>
                    <a:lnTo>
                      <a:pt x="1855011" y="2087016"/>
                    </a:lnTo>
                    <a:lnTo>
                      <a:pt x="1855855" y="2087860"/>
                    </a:lnTo>
                    <a:lnTo>
                      <a:pt x="1856699" y="2087860"/>
                    </a:lnTo>
                    <a:lnTo>
                      <a:pt x="1856699" y="2089547"/>
                    </a:lnTo>
                    <a:lnTo>
                      <a:pt x="1857544" y="2089547"/>
                    </a:lnTo>
                    <a:lnTo>
                      <a:pt x="1857544" y="2090391"/>
                    </a:lnTo>
                    <a:lnTo>
                      <a:pt x="1858387" y="2090391"/>
                    </a:lnTo>
                    <a:lnTo>
                      <a:pt x="1859232" y="2091235"/>
                    </a:lnTo>
                    <a:lnTo>
                      <a:pt x="1860076" y="2091235"/>
                    </a:lnTo>
                    <a:lnTo>
                      <a:pt x="1860076" y="2092079"/>
                    </a:lnTo>
                    <a:lnTo>
                      <a:pt x="1860920" y="2092079"/>
                    </a:lnTo>
                    <a:lnTo>
                      <a:pt x="1860920" y="2092922"/>
                    </a:lnTo>
                    <a:lnTo>
                      <a:pt x="1862608" y="2092922"/>
                    </a:lnTo>
                    <a:lnTo>
                      <a:pt x="1862608" y="2093766"/>
                    </a:lnTo>
                    <a:lnTo>
                      <a:pt x="1863452" y="2093766"/>
                    </a:lnTo>
                    <a:lnTo>
                      <a:pt x="1863452" y="2094610"/>
                    </a:lnTo>
                    <a:lnTo>
                      <a:pt x="1868433" y="2094610"/>
                    </a:lnTo>
                    <a:lnTo>
                      <a:pt x="1868433" y="2095538"/>
                    </a:lnTo>
                    <a:lnTo>
                      <a:pt x="1870121" y="2095538"/>
                    </a:lnTo>
                    <a:lnTo>
                      <a:pt x="1870121" y="2096382"/>
                    </a:lnTo>
                    <a:lnTo>
                      <a:pt x="1871810" y="2096382"/>
                    </a:lnTo>
                    <a:lnTo>
                      <a:pt x="1872654" y="2095538"/>
                    </a:lnTo>
                    <a:lnTo>
                      <a:pt x="1872654" y="2096382"/>
                    </a:lnTo>
                    <a:lnTo>
                      <a:pt x="1874342" y="2096382"/>
                    </a:lnTo>
                    <a:lnTo>
                      <a:pt x="1875186" y="2097226"/>
                    </a:lnTo>
                    <a:lnTo>
                      <a:pt x="1875186" y="2098069"/>
                    </a:lnTo>
                    <a:lnTo>
                      <a:pt x="1876030" y="2098069"/>
                    </a:lnTo>
                    <a:lnTo>
                      <a:pt x="1876030" y="2101444"/>
                    </a:lnTo>
                    <a:lnTo>
                      <a:pt x="1876790" y="2101444"/>
                    </a:lnTo>
                    <a:lnTo>
                      <a:pt x="1876790" y="2103976"/>
                    </a:lnTo>
                    <a:lnTo>
                      <a:pt x="1877550" y="2104819"/>
                    </a:lnTo>
                    <a:lnTo>
                      <a:pt x="1876706" y="2104819"/>
                    </a:lnTo>
                    <a:lnTo>
                      <a:pt x="1876706" y="2107351"/>
                    </a:lnTo>
                    <a:lnTo>
                      <a:pt x="1877465" y="2107351"/>
                    </a:lnTo>
                    <a:lnTo>
                      <a:pt x="1877465" y="2108194"/>
                    </a:lnTo>
                    <a:lnTo>
                      <a:pt x="1879154" y="2108194"/>
                    </a:lnTo>
                    <a:lnTo>
                      <a:pt x="1879154" y="2109038"/>
                    </a:lnTo>
                    <a:lnTo>
                      <a:pt x="1879998" y="2109038"/>
                    </a:lnTo>
                    <a:lnTo>
                      <a:pt x="1879998" y="2109882"/>
                    </a:lnTo>
                    <a:lnTo>
                      <a:pt x="1881770" y="2109882"/>
                    </a:lnTo>
                    <a:lnTo>
                      <a:pt x="1881602" y="2109460"/>
                    </a:lnTo>
                    <a:lnTo>
                      <a:pt x="1882192" y="2109123"/>
                    </a:lnTo>
                    <a:lnTo>
                      <a:pt x="1882361" y="2108954"/>
                    </a:lnTo>
                    <a:lnTo>
                      <a:pt x="1882615" y="2108701"/>
                    </a:lnTo>
                    <a:lnTo>
                      <a:pt x="1888017" y="2105072"/>
                    </a:lnTo>
                    <a:lnTo>
                      <a:pt x="1888102" y="2105072"/>
                    </a:lnTo>
                    <a:lnTo>
                      <a:pt x="1889283" y="2104144"/>
                    </a:lnTo>
                    <a:lnTo>
                      <a:pt x="1890127" y="2104988"/>
                    </a:lnTo>
                    <a:lnTo>
                      <a:pt x="1892576" y="2104988"/>
                    </a:lnTo>
                    <a:lnTo>
                      <a:pt x="1893251" y="2104398"/>
                    </a:lnTo>
                    <a:lnTo>
                      <a:pt x="1893251" y="2104398"/>
                    </a:lnTo>
                    <a:lnTo>
                      <a:pt x="1893420" y="2104144"/>
                    </a:lnTo>
                    <a:lnTo>
                      <a:pt x="1893926" y="2104144"/>
                    </a:lnTo>
                    <a:lnTo>
                      <a:pt x="1894770" y="2103554"/>
                    </a:lnTo>
                    <a:lnTo>
                      <a:pt x="1895277" y="2103132"/>
                    </a:lnTo>
                    <a:lnTo>
                      <a:pt x="1895868" y="2102288"/>
                    </a:lnTo>
                    <a:lnTo>
                      <a:pt x="1896374" y="2101866"/>
                    </a:lnTo>
                    <a:lnTo>
                      <a:pt x="1896881" y="2101444"/>
                    </a:lnTo>
                    <a:lnTo>
                      <a:pt x="1897725" y="2100094"/>
                    </a:lnTo>
                    <a:lnTo>
                      <a:pt x="1898231" y="2098913"/>
                    </a:lnTo>
                    <a:lnTo>
                      <a:pt x="1898822" y="2098660"/>
                    </a:lnTo>
                    <a:lnTo>
                      <a:pt x="1899075" y="2098491"/>
                    </a:lnTo>
                    <a:lnTo>
                      <a:pt x="1899075" y="2098491"/>
                    </a:lnTo>
                    <a:lnTo>
                      <a:pt x="1899244" y="2098238"/>
                    </a:lnTo>
                    <a:lnTo>
                      <a:pt x="1899751" y="2098069"/>
                    </a:lnTo>
                    <a:lnTo>
                      <a:pt x="1900511" y="2097732"/>
                    </a:lnTo>
                    <a:lnTo>
                      <a:pt x="1900764" y="2097732"/>
                    </a:lnTo>
                    <a:lnTo>
                      <a:pt x="1901777" y="2097479"/>
                    </a:lnTo>
                    <a:lnTo>
                      <a:pt x="1905153" y="2097479"/>
                    </a:lnTo>
                    <a:lnTo>
                      <a:pt x="1905153" y="2098407"/>
                    </a:lnTo>
                    <a:lnTo>
                      <a:pt x="1905997" y="2098407"/>
                    </a:lnTo>
                    <a:lnTo>
                      <a:pt x="1905997" y="2099251"/>
                    </a:lnTo>
                    <a:lnTo>
                      <a:pt x="1906842" y="2100094"/>
                    </a:lnTo>
                    <a:lnTo>
                      <a:pt x="1907686" y="2100938"/>
                    </a:lnTo>
                    <a:lnTo>
                      <a:pt x="1907686" y="2101782"/>
                    </a:lnTo>
                    <a:lnTo>
                      <a:pt x="1908530" y="2101782"/>
                    </a:lnTo>
                    <a:lnTo>
                      <a:pt x="1908530" y="2102625"/>
                    </a:lnTo>
                    <a:lnTo>
                      <a:pt x="1909374" y="2103469"/>
                    </a:lnTo>
                    <a:lnTo>
                      <a:pt x="1910218" y="2105157"/>
                    </a:lnTo>
                    <a:lnTo>
                      <a:pt x="1911062" y="2106844"/>
                    </a:lnTo>
                    <a:lnTo>
                      <a:pt x="1911907" y="2107688"/>
                    </a:lnTo>
                    <a:lnTo>
                      <a:pt x="1912751" y="2108532"/>
                    </a:lnTo>
                    <a:lnTo>
                      <a:pt x="1913595" y="2110219"/>
                    </a:lnTo>
                    <a:lnTo>
                      <a:pt x="1914439" y="2111063"/>
                    </a:lnTo>
                    <a:lnTo>
                      <a:pt x="1915283" y="2112751"/>
                    </a:lnTo>
                    <a:lnTo>
                      <a:pt x="1916971" y="2113594"/>
                    </a:lnTo>
                    <a:lnTo>
                      <a:pt x="1917815" y="2115282"/>
                    </a:lnTo>
                    <a:lnTo>
                      <a:pt x="1918660" y="2116126"/>
                    </a:lnTo>
                    <a:lnTo>
                      <a:pt x="1919504" y="2116126"/>
                    </a:lnTo>
                    <a:lnTo>
                      <a:pt x="1919504" y="2116969"/>
                    </a:lnTo>
                    <a:lnTo>
                      <a:pt x="1920348" y="2116969"/>
                    </a:lnTo>
                    <a:lnTo>
                      <a:pt x="1921192" y="2117813"/>
                    </a:lnTo>
                    <a:lnTo>
                      <a:pt x="1922036" y="2118657"/>
                    </a:lnTo>
                    <a:lnTo>
                      <a:pt x="1923725" y="2118657"/>
                    </a:lnTo>
                    <a:lnTo>
                      <a:pt x="1924569" y="2119501"/>
                    </a:lnTo>
                    <a:lnTo>
                      <a:pt x="1925413" y="2119501"/>
                    </a:lnTo>
                    <a:lnTo>
                      <a:pt x="1925413" y="2120344"/>
                    </a:lnTo>
                    <a:lnTo>
                      <a:pt x="1927945" y="2120344"/>
                    </a:lnTo>
                    <a:lnTo>
                      <a:pt x="1928789" y="2121273"/>
                    </a:lnTo>
                    <a:lnTo>
                      <a:pt x="1932503" y="2121273"/>
                    </a:lnTo>
                    <a:lnTo>
                      <a:pt x="1932757" y="2120513"/>
                    </a:lnTo>
                    <a:lnTo>
                      <a:pt x="1933094" y="2120344"/>
                    </a:lnTo>
                    <a:lnTo>
                      <a:pt x="1933348" y="2120344"/>
                    </a:lnTo>
                    <a:lnTo>
                      <a:pt x="1933348" y="2119669"/>
                    </a:lnTo>
                    <a:lnTo>
                      <a:pt x="1933685" y="2119079"/>
                    </a:lnTo>
                    <a:lnTo>
                      <a:pt x="1934107" y="2118657"/>
                    </a:lnTo>
                    <a:lnTo>
                      <a:pt x="1934530" y="2118319"/>
                    </a:lnTo>
                    <a:lnTo>
                      <a:pt x="1934530" y="2118151"/>
                    </a:lnTo>
                    <a:lnTo>
                      <a:pt x="1934698" y="2118151"/>
                    </a:lnTo>
                    <a:lnTo>
                      <a:pt x="1935458" y="2117644"/>
                    </a:lnTo>
                    <a:lnTo>
                      <a:pt x="1935458" y="2117307"/>
                    </a:lnTo>
                    <a:lnTo>
                      <a:pt x="1935965" y="2117307"/>
                    </a:lnTo>
                    <a:lnTo>
                      <a:pt x="1937146" y="2116632"/>
                    </a:lnTo>
                    <a:lnTo>
                      <a:pt x="1937146" y="2116632"/>
                    </a:lnTo>
                    <a:lnTo>
                      <a:pt x="1938835" y="2115704"/>
                    </a:lnTo>
                    <a:lnTo>
                      <a:pt x="1940523" y="2115704"/>
                    </a:lnTo>
                    <a:lnTo>
                      <a:pt x="1940523" y="2114860"/>
                    </a:lnTo>
                    <a:lnTo>
                      <a:pt x="1946263" y="2114860"/>
                    </a:lnTo>
                    <a:lnTo>
                      <a:pt x="1947107" y="2114269"/>
                    </a:lnTo>
                    <a:lnTo>
                      <a:pt x="1947276" y="2114269"/>
                    </a:lnTo>
                    <a:lnTo>
                      <a:pt x="1947276" y="2114101"/>
                    </a:lnTo>
                    <a:lnTo>
                      <a:pt x="1947361" y="2114101"/>
                    </a:lnTo>
                    <a:lnTo>
                      <a:pt x="1949133" y="2112919"/>
                    </a:lnTo>
                    <a:lnTo>
                      <a:pt x="1949555" y="2112751"/>
                    </a:lnTo>
                    <a:lnTo>
                      <a:pt x="1949809" y="2112497"/>
                    </a:lnTo>
                    <a:lnTo>
                      <a:pt x="1950146" y="2112497"/>
                    </a:lnTo>
                    <a:lnTo>
                      <a:pt x="1951413" y="2111569"/>
                    </a:lnTo>
                    <a:lnTo>
                      <a:pt x="1951750" y="2111401"/>
                    </a:lnTo>
                    <a:lnTo>
                      <a:pt x="1952341" y="2110810"/>
                    </a:lnTo>
                    <a:lnTo>
                      <a:pt x="1954029" y="2110810"/>
                    </a:lnTo>
                    <a:lnTo>
                      <a:pt x="1955718" y="2110051"/>
                    </a:lnTo>
                    <a:lnTo>
                      <a:pt x="1956308" y="2110051"/>
                    </a:lnTo>
                    <a:lnTo>
                      <a:pt x="1956562" y="2109629"/>
                    </a:lnTo>
                    <a:lnTo>
                      <a:pt x="1957406" y="2109291"/>
                    </a:lnTo>
                    <a:lnTo>
                      <a:pt x="1957659" y="2109291"/>
                    </a:lnTo>
                    <a:lnTo>
                      <a:pt x="1958081" y="2109038"/>
                    </a:lnTo>
                    <a:lnTo>
                      <a:pt x="1958503" y="2108869"/>
                    </a:lnTo>
                    <a:lnTo>
                      <a:pt x="1959010" y="2108363"/>
                    </a:lnTo>
                    <a:lnTo>
                      <a:pt x="1960107" y="2108363"/>
                    </a:lnTo>
                    <a:lnTo>
                      <a:pt x="1960698" y="2108110"/>
                    </a:lnTo>
                    <a:lnTo>
                      <a:pt x="1960698" y="2107519"/>
                    </a:lnTo>
                    <a:lnTo>
                      <a:pt x="1961542" y="2107519"/>
                    </a:lnTo>
                    <a:lnTo>
                      <a:pt x="1963906" y="2106760"/>
                    </a:lnTo>
                    <a:lnTo>
                      <a:pt x="1964159" y="2106591"/>
                    </a:lnTo>
                    <a:lnTo>
                      <a:pt x="1964919" y="2105832"/>
                    </a:lnTo>
                    <a:lnTo>
                      <a:pt x="1965594" y="2105832"/>
                    </a:lnTo>
                    <a:lnTo>
                      <a:pt x="1966269" y="2105579"/>
                    </a:lnTo>
                    <a:lnTo>
                      <a:pt x="1966860" y="2105157"/>
                    </a:lnTo>
                    <a:lnTo>
                      <a:pt x="1967620" y="2104735"/>
                    </a:lnTo>
                    <a:lnTo>
                      <a:pt x="1968549" y="2103976"/>
                    </a:lnTo>
                    <a:lnTo>
                      <a:pt x="1969140" y="2103048"/>
                    </a:lnTo>
                    <a:lnTo>
                      <a:pt x="1969984" y="2101276"/>
                    </a:lnTo>
                    <a:lnTo>
                      <a:pt x="1970575" y="2099841"/>
                    </a:lnTo>
                    <a:lnTo>
                      <a:pt x="1970744" y="2098491"/>
                    </a:lnTo>
                    <a:lnTo>
                      <a:pt x="1970744" y="2097563"/>
                    </a:lnTo>
                    <a:lnTo>
                      <a:pt x="1970490" y="2096972"/>
                    </a:lnTo>
                    <a:lnTo>
                      <a:pt x="1969393" y="2095032"/>
                    </a:lnTo>
                    <a:lnTo>
                      <a:pt x="1969140" y="2094441"/>
                    </a:lnTo>
                    <a:lnTo>
                      <a:pt x="1969140" y="2092247"/>
                    </a:lnTo>
                    <a:lnTo>
                      <a:pt x="1969646" y="2091825"/>
                    </a:lnTo>
                    <a:lnTo>
                      <a:pt x="1970068" y="2092416"/>
                    </a:lnTo>
                    <a:lnTo>
                      <a:pt x="1970068" y="2091488"/>
                    </a:lnTo>
                    <a:lnTo>
                      <a:pt x="1970912" y="2091488"/>
                    </a:lnTo>
                    <a:lnTo>
                      <a:pt x="1970912" y="2092247"/>
                    </a:lnTo>
                    <a:lnTo>
                      <a:pt x="1971081" y="2092247"/>
                    </a:lnTo>
                    <a:lnTo>
                      <a:pt x="1971756" y="2091572"/>
                    </a:lnTo>
                    <a:lnTo>
                      <a:pt x="1972600" y="2091572"/>
                    </a:lnTo>
                    <a:lnTo>
                      <a:pt x="1972600" y="2092163"/>
                    </a:lnTo>
                    <a:lnTo>
                      <a:pt x="1972600" y="2092163"/>
                    </a:lnTo>
                    <a:lnTo>
                      <a:pt x="1973529" y="2090982"/>
                    </a:lnTo>
                    <a:lnTo>
                      <a:pt x="1974627" y="2090476"/>
                    </a:lnTo>
                    <a:lnTo>
                      <a:pt x="1975133" y="2089969"/>
                    </a:lnTo>
                    <a:lnTo>
                      <a:pt x="1975639" y="2089969"/>
                    </a:lnTo>
                    <a:lnTo>
                      <a:pt x="1977159" y="2089210"/>
                    </a:lnTo>
                    <a:lnTo>
                      <a:pt x="1978510" y="2088366"/>
                    </a:lnTo>
                    <a:lnTo>
                      <a:pt x="1978932" y="2088366"/>
                    </a:lnTo>
                    <a:lnTo>
                      <a:pt x="1979522" y="2088113"/>
                    </a:lnTo>
                    <a:lnTo>
                      <a:pt x="1979945" y="2087860"/>
                    </a:lnTo>
                    <a:lnTo>
                      <a:pt x="1980282" y="2087607"/>
                    </a:lnTo>
                    <a:lnTo>
                      <a:pt x="1980451" y="2087607"/>
                    </a:lnTo>
                    <a:lnTo>
                      <a:pt x="1980789" y="2087438"/>
                    </a:lnTo>
                    <a:lnTo>
                      <a:pt x="1981042" y="2087438"/>
                    </a:lnTo>
                    <a:lnTo>
                      <a:pt x="1981295" y="2087269"/>
                    </a:lnTo>
                    <a:lnTo>
                      <a:pt x="1982055" y="2086763"/>
                    </a:lnTo>
                    <a:lnTo>
                      <a:pt x="1982055" y="2086763"/>
                    </a:lnTo>
                    <a:lnTo>
                      <a:pt x="1982899" y="2085919"/>
                    </a:lnTo>
                    <a:lnTo>
                      <a:pt x="1983152" y="2085919"/>
                    </a:lnTo>
                    <a:lnTo>
                      <a:pt x="1983406" y="2085666"/>
                    </a:lnTo>
                    <a:lnTo>
                      <a:pt x="1983743" y="2085160"/>
                    </a:lnTo>
                    <a:lnTo>
                      <a:pt x="1984250" y="2083979"/>
                    </a:lnTo>
                    <a:lnTo>
                      <a:pt x="1985516" y="2082713"/>
                    </a:lnTo>
                    <a:lnTo>
                      <a:pt x="1985516" y="2082713"/>
                    </a:lnTo>
                    <a:lnTo>
                      <a:pt x="1986276" y="2081954"/>
                    </a:lnTo>
                    <a:lnTo>
                      <a:pt x="1986445" y="2081954"/>
                    </a:lnTo>
                    <a:lnTo>
                      <a:pt x="1986951" y="2081363"/>
                    </a:lnTo>
                    <a:lnTo>
                      <a:pt x="1987120" y="2081363"/>
                    </a:lnTo>
                    <a:lnTo>
                      <a:pt x="1987120" y="2081025"/>
                    </a:lnTo>
                    <a:lnTo>
                      <a:pt x="1987542" y="2081025"/>
                    </a:lnTo>
                    <a:lnTo>
                      <a:pt x="1988048" y="2080772"/>
                    </a:lnTo>
                    <a:lnTo>
                      <a:pt x="1988302" y="2080772"/>
                    </a:lnTo>
                    <a:lnTo>
                      <a:pt x="1988893" y="2080266"/>
                    </a:lnTo>
                    <a:lnTo>
                      <a:pt x="1991425" y="2080266"/>
                    </a:lnTo>
                    <a:lnTo>
                      <a:pt x="1991425" y="2081110"/>
                    </a:lnTo>
                    <a:lnTo>
                      <a:pt x="1993113" y="2081110"/>
                    </a:lnTo>
                    <a:lnTo>
                      <a:pt x="1996490" y="2080351"/>
                    </a:lnTo>
                    <a:lnTo>
                      <a:pt x="1999951" y="2080351"/>
                    </a:lnTo>
                    <a:lnTo>
                      <a:pt x="1999782" y="2079422"/>
                    </a:lnTo>
                    <a:lnTo>
                      <a:pt x="2000711" y="2079001"/>
                    </a:lnTo>
                    <a:lnTo>
                      <a:pt x="2000711" y="2078747"/>
                    </a:lnTo>
                    <a:lnTo>
                      <a:pt x="2001302" y="2078747"/>
                    </a:lnTo>
                    <a:lnTo>
                      <a:pt x="2001808" y="2078494"/>
                    </a:lnTo>
                    <a:lnTo>
                      <a:pt x="2002399" y="2077904"/>
                    </a:lnTo>
                    <a:lnTo>
                      <a:pt x="2002906" y="2077904"/>
                    </a:lnTo>
                    <a:lnTo>
                      <a:pt x="2006029" y="2076132"/>
                    </a:lnTo>
                    <a:lnTo>
                      <a:pt x="2006704" y="2075626"/>
                    </a:lnTo>
                    <a:lnTo>
                      <a:pt x="2006704" y="2075457"/>
                    </a:lnTo>
                    <a:lnTo>
                      <a:pt x="2006873" y="2075288"/>
                    </a:lnTo>
                    <a:lnTo>
                      <a:pt x="2006282" y="2074529"/>
                    </a:lnTo>
                    <a:lnTo>
                      <a:pt x="2006029" y="2073938"/>
                    </a:lnTo>
                    <a:lnTo>
                      <a:pt x="2006282" y="2073432"/>
                    </a:lnTo>
                    <a:lnTo>
                      <a:pt x="2006789" y="2073094"/>
                    </a:lnTo>
                    <a:lnTo>
                      <a:pt x="2006789" y="2072926"/>
                    </a:lnTo>
                    <a:lnTo>
                      <a:pt x="2007210" y="2072926"/>
                    </a:lnTo>
                    <a:lnTo>
                      <a:pt x="2007801" y="2072757"/>
                    </a:lnTo>
                    <a:lnTo>
                      <a:pt x="2008477" y="2072082"/>
                    </a:lnTo>
                    <a:lnTo>
                      <a:pt x="2008983" y="2072082"/>
                    </a:lnTo>
                    <a:lnTo>
                      <a:pt x="2009490" y="2071829"/>
                    </a:lnTo>
                    <a:lnTo>
                      <a:pt x="2010165" y="2071322"/>
                    </a:lnTo>
                    <a:lnTo>
                      <a:pt x="2010165" y="2071322"/>
                    </a:lnTo>
                    <a:lnTo>
                      <a:pt x="2011094" y="2070563"/>
                    </a:lnTo>
                    <a:lnTo>
                      <a:pt x="2012529" y="2069551"/>
                    </a:lnTo>
                    <a:lnTo>
                      <a:pt x="2013542" y="2069044"/>
                    </a:lnTo>
                    <a:lnTo>
                      <a:pt x="2013542" y="2068791"/>
                    </a:lnTo>
                    <a:lnTo>
                      <a:pt x="2013964" y="2068791"/>
                    </a:lnTo>
                    <a:lnTo>
                      <a:pt x="2014386" y="2068622"/>
                    </a:lnTo>
                    <a:lnTo>
                      <a:pt x="2014386" y="2067947"/>
                    </a:lnTo>
                    <a:lnTo>
                      <a:pt x="2016496" y="2067947"/>
                    </a:lnTo>
                    <a:lnTo>
                      <a:pt x="2016834" y="2067273"/>
                    </a:lnTo>
                    <a:lnTo>
                      <a:pt x="2016834" y="2067273"/>
                    </a:lnTo>
                    <a:lnTo>
                      <a:pt x="2016834" y="2067104"/>
                    </a:lnTo>
                    <a:lnTo>
                      <a:pt x="2016918" y="2067104"/>
                    </a:lnTo>
                    <a:lnTo>
                      <a:pt x="2017425" y="2066682"/>
                    </a:lnTo>
                    <a:lnTo>
                      <a:pt x="2017678" y="2066682"/>
                    </a:lnTo>
                    <a:lnTo>
                      <a:pt x="2017678" y="2066260"/>
                    </a:lnTo>
                    <a:lnTo>
                      <a:pt x="2018185" y="2066260"/>
                    </a:lnTo>
                    <a:lnTo>
                      <a:pt x="2018353" y="2065923"/>
                    </a:lnTo>
                    <a:lnTo>
                      <a:pt x="2018353" y="2065416"/>
                    </a:lnTo>
                    <a:lnTo>
                      <a:pt x="2018775" y="2065163"/>
                    </a:lnTo>
                    <a:lnTo>
                      <a:pt x="2019366" y="2065163"/>
                    </a:lnTo>
                    <a:lnTo>
                      <a:pt x="2019366" y="2064657"/>
                    </a:lnTo>
                    <a:lnTo>
                      <a:pt x="2020210" y="2064657"/>
                    </a:lnTo>
                    <a:lnTo>
                      <a:pt x="2021055" y="2063307"/>
                    </a:lnTo>
                    <a:lnTo>
                      <a:pt x="2021730" y="2062969"/>
                    </a:lnTo>
                    <a:lnTo>
                      <a:pt x="2022236" y="2062126"/>
                    </a:lnTo>
                    <a:lnTo>
                      <a:pt x="2022743" y="2061535"/>
                    </a:lnTo>
                    <a:lnTo>
                      <a:pt x="2022743" y="2061366"/>
                    </a:lnTo>
                    <a:lnTo>
                      <a:pt x="2022743" y="2061366"/>
                    </a:lnTo>
                    <a:lnTo>
                      <a:pt x="2022996" y="2059679"/>
                    </a:lnTo>
                    <a:lnTo>
                      <a:pt x="2023334" y="2059257"/>
                    </a:lnTo>
                    <a:lnTo>
                      <a:pt x="2023587" y="2059004"/>
                    </a:lnTo>
                    <a:lnTo>
                      <a:pt x="2023587" y="2058835"/>
                    </a:lnTo>
                    <a:lnTo>
                      <a:pt x="2023756" y="2058835"/>
                    </a:lnTo>
                    <a:lnTo>
                      <a:pt x="2024431" y="2058075"/>
                    </a:lnTo>
                    <a:lnTo>
                      <a:pt x="2024516" y="2058075"/>
                    </a:lnTo>
                    <a:lnTo>
                      <a:pt x="2024853" y="2057654"/>
                    </a:lnTo>
                    <a:lnTo>
                      <a:pt x="2025275" y="2057485"/>
                    </a:lnTo>
                    <a:lnTo>
                      <a:pt x="2025275" y="2057147"/>
                    </a:lnTo>
                    <a:lnTo>
                      <a:pt x="2026120" y="2057147"/>
                    </a:lnTo>
                    <a:lnTo>
                      <a:pt x="2026963" y="2056304"/>
                    </a:lnTo>
                    <a:lnTo>
                      <a:pt x="2027808" y="2056304"/>
                    </a:lnTo>
                    <a:lnTo>
                      <a:pt x="2027808" y="2057147"/>
                    </a:lnTo>
                    <a:lnTo>
                      <a:pt x="2028652" y="2057147"/>
                    </a:lnTo>
                    <a:lnTo>
                      <a:pt x="2029496" y="2057991"/>
                    </a:lnTo>
                    <a:lnTo>
                      <a:pt x="2029496" y="2058835"/>
                    </a:lnTo>
                    <a:lnTo>
                      <a:pt x="2030340" y="2058835"/>
                    </a:lnTo>
                    <a:lnTo>
                      <a:pt x="2030340" y="2059679"/>
                    </a:lnTo>
                    <a:lnTo>
                      <a:pt x="2032788" y="2059679"/>
                    </a:lnTo>
                    <a:lnTo>
                      <a:pt x="2032113" y="2059004"/>
                    </a:lnTo>
                    <a:lnTo>
                      <a:pt x="2031775" y="2058582"/>
                    </a:lnTo>
                    <a:lnTo>
                      <a:pt x="2030931" y="2056051"/>
                    </a:lnTo>
                    <a:lnTo>
                      <a:pt x="2030678" y="2055629"/>
                    </a:lnTo>
                    <a:lnTo>
                      <a:pt x="2032113" y="2055376"/>
                    </a:lnTo>
                    <a:lnTo>
                      <a:pt x="2032873" y="2054616"/>
                    </a:lnTo>
                    <a:lnTo>
                      <a:pt x="2033632" y="2054616"/>
                    </a:lnTo>
                    <a:lnTo>
                      <a:pt x="2034561" y="2054279"/>
                    </a:lnTo>
                    <a:lnTo>
                      <a:pt x="2034561" y="2053772"/>
                    </a:lnTo>
                    <a:lnTo>
                      <a:pt x="2036249" y="2053772"/>
                    </a:lnTo>
                    <a:lnTo>
                      <a:pt x="2037093" y="2053013"/>
                    </a:lnTo>
                    <a:lnTo>
                      <a:pt x="2037093" y="2058075"/>
                    </a:lnTo>
                    <a:lnTo>
                      <a:pt x="2039541" y="2058075"/>
                    </a:lnTo>
                    <a:lnTo>
                      <a:pt x="2039541" y="2058919"/>
                    </a:lnTo>
                    <a:lnTo>
                      <a:pt x="2041230" y="2058919"/>
                    </a:lnTo>
                    <a:lnTo>
                      <a:pt x="2041230" y="2062294"/>
                    </a:lnTo>
                    <a:lnTo>
                      <a:pt x="2042918" y="2062294"/>
                    </a:lnTo>
                    <a:lnTo>
                      <a:pt x="2042918" y="2062041"/>
                    </a:lnTo>
                    <a:lnTo>
                      <a:pt x="2043171" y="2061704"/>
                    </a:lnTo>
                    <a:lnTo>
                      <a:pt x="2043678" y="2061704"/>
                    </a:lnTo>
                    <a:lnTo>
                      <a:pt x="2043678" y="2061451"/>
                    </a:lnTo>
                    <a:lnTo>
                      <a:pt x="2044522" y="2061451"/>
                    </a:lnTo>
                    <a:lnTo>
                      <a:pt x="2045366" y="2060607"/>
                    </a:lnTo>
                    <a:lnTo>
                      <a:pt x="2045366" y="2061451"/>
                    </a:lnTo>
                    <a:lnTo>
                      <a:pt x="2047223" y="2061451"/>
                    </a:lnTo>
                    <a:lnTo>
                      <a:pt x="2046885" y="2060775"/>
                    </a:lnTo>
                    <a:lnTo>
                      <a:pt x="2046885" y="2059594"/>
                    </a:lnTo>
                    <a:lnTo>
                      <a:pt x="2047223" y="2058751"/>
                    </a:lnTo>
                    <a:lnTo>
                      <a:pt x="2047054" y="2058329"/>
                    </a:lnTo>
                    <a:lnTo>
                      <a:pt x="2047223" y="2058075"/>
                    </a:lnTo>
                    <a:lnTo>
                      <a:pt x="2047561" y="2058329"/>
                    </a:lnTo>
                    <a:lnTo>
                      <a:pt x="2047898" y="2058329"/>
                    </a:lnTo>
                    <a:lnTo>
                      <a:pt x="2047898" y="2057316"/>
                    </a:lnTo>
                    <a:lnTo>
                      <a:pt x="2048489" y="2057907"/>
                    </a:lnTo>
                    <a:lnTo>
                      <a:pt x="2049165" y="2057738"/>
                    </a:lnTo>
                    <a:lnTo>
                      <a:pt x="2049502" y="2057401"/>
                    </a:lnTo>
                    <a:lnTo>
                      <a:pt x="2049840" y="2057063"/>
                    </a:lnTo>
                    <a:lnTo>
                      <a:pt x="2050177" y="2056641"/>
                    </a:lnTo>
                    <a:lnTo>
                      <a:pt x="2050515" y="2055882"/>
                    </a:lnTo>
                    <a:lnTo>
                      <a:pt x="2051022" y="2055207"/>
                    </a:lnTo>
                    <a:lnTo>
                      <a:pt x="2051359" y="2054954"/>
                    </a:lnTo>
                    <a:lnTo>
                      <a:pt x="2051444" y="2054954"/>
                    </a:lnTo>
                    <a:lnTo>
                      <a:pt x="2052710" y="2053857"/>
                    </a:lnTo>
                    <a:lnTo>
                      <a:pt x="2053048" y="2053266"/>
                    </a:lnTo>
                    <a:lnTo>
                      <a:pt x="2053470" y="2053266"/>
                    </a:lnTo>
                    <a:lnTo>
                      <a:pt x="2058281" y="2049385"/>
                    </a:lnTo>
                    <a:lnTo>
                      <a:pt x="2060561" y="2048035"/>
                    </a:lnTo>
                    <a:lnTo>
                      <a:pt x="2061405" y="2047529"/>
                    </a:lnTo>
                    <a:lnTo>
                      <a:pt x="2061489" y="2047529"/>
                    </a:lnTo>
                    <a:lnTo>
                      <a:pt x="2065035" y="2045335"/>
                    </a:lnTo>
                    <a:lnTo>
                      <a:pt x="2067820" y="2043732"/>
                    </a:lnTo>
                    <a:lnTo>
                      <a:pt x="2068158" y="2043394"/>
                    </a:lnTo>
                    <a:lnTo>
                      <a:pt x="2072294" y="2041200"/>
                    </a:lnTo>
                    <a:lnTo>
                      <a:pt x="2074573" y="2039935"/>
                    </a:lnTo>
                    <a:lnTo>
                      <a:pt x="2075924" y="2039007"/>
                    </a:lnTo>
                    <a:lnTo>
                      <a:pt x="2076515" y="2038754"/>
                    </a:lnTo>
                    <a:lnTo>
                      <a:pt x="2076684" y="2038585"/>
                    </a:lnTo>
                    <a:lnTo>
                      <a:pt x="2080060" y="2036982"/>
                    </a:lnTo>
                    <a:lnTo>
                      <a:pt x="2081749" y="2036138"/>
                    </a:lnTo>
                    <a:lnTo>
                      <a:pt x="2083437" y="2036138"/>
                    </a:lnTo>
                    <a:lnTo>
                      <a:pt x="2085125" y="2035379"/>
                    </a:lnTo>
                    <a:lnTo>
                      <a:pt x="2085969" y="2035379"/>
                    </a:lnTo>
                    <a:lnTo>
                      <a:pt x="2087658" y="2034619"/>
                    </a:lnTo>
                    <a:lnTo>
                      <a:pt x="2089346" y="2034619"/>
                    </a:lnTo>
                    <a:lnTo>
                      <a:pt x="2090190" y="2033860"/>
                    </a:lnTo>
                    <a:lnTo>
                      <a:pt x="2093567" y="2033100"/>
                    </a:lnTo>
                    <a:lnTo>
                      <a:pt x="2094748" y="2033100"/>
                    </a:lnTo>
                    <a:lnTo>
                      <a:pt x="2095424" y="2032932"/>
                    </a:lnTo>
                    <a:lnTo>
                      <a:pt x="2096015" y="2032341"/>
                    </a:lnTo>
                    <a:lnTo>
                      <a:pt x="2096859" y="2032341"/>
                    </a:lnTo>
                    <a:lnTo>
                      <a:pt x="2098378" y="2032088"/>
                    </a:lnTo>
                    <a:lnTo>
                      <a:pt x="2101502" y="2031160"/>
                    </a:lnTo>
                    <a:lnTo>
                      <a:pt x="2101924" y="2030738"/>
                    </a:lnTo>
                    <a:lnTo>
                      <a:pt x="2102768" y="2030738"/>
                    </a:lnTo>
                    <a:lnTo>
                      <a:pt x="2104034" y="2030316"/>
                    </a:lnTo>
                    <a:lnTo>
                      <a:pt x="2104372" y="2029979"/>
                    </a:lnTo>
                    <a:lnTo>
                      <a:pt x="2106567" y="2029472"/>
                    </a:lnTo>
                    <a:lnTo>
                      <a:pt x="2108930" y="2028629"/>
                    </a:lnTo>
                    <a:lnTo>
                      <a:pt x="2109437" y="2028376"/>
                    </a:lnTo>
                    <a:lnTo>
                      <a:pt x="2110281" y="2027532"/>
                    </a:lnTo>
                    <a:lnTo>
                      <a:pt x="2111885" y="2027532"/>
                    </a:lnTo>
                    <a:lnTo>
                      <a:pt x="2118891" y="2025085"/>
                    </a:lnTo>
                    <a:lnTo>
                      <a:pt x="2120411" y="2024325"/>
                    </a:lnTo>
                    <a:lnTo>
                      <a:pt x="2122099" y="2023482"/>
                    </a:lnTo>
                    <a:lnTo>
                      <a:pt x="2123196" y="2023482"/>
                    </a:lnTo>
                    <a:lnTo>
                      <a:pt x="2123703" y="2023313"/>
                    </a:lnTo>
                    <a:lnTo>
                      <a:pt x="2124125" y="2023144"/>
                    </a:lnTo>
                    <a:lnTo>
                      <a:pt x="2124631" y="2022638"/>
                    </a:lnTo>
                    <a:lnTo>
                      <a:pt x="2125475" y="2022638"/>
                    </a:lnTo>
                    <a:lnTo>
                      <a:pt x="2126657" y="2022216"/>
                    </a:lnTo>
                    <a:lnTo>
                      <a:pt x="2126995" y="2022216"/>
                    </a:lnTo>
                    <a:lnTo>
                      <a:pt x="2127248" y="2021879"/>
                    </a:lnTo>
                    <a:lnTo>
                      <a:pt x="2128937" y="2021035"/>
                    </a:lnTo>
                    <a:lnTo>
                      <a:pt x="2129780" y="2021035"/>
                    </a:lnTo>
                    <a:lnTo>
                      <a:pt x="2130625" y="2020191"/>
                    </a:lnTo>
                    <a:lnTo>
                      <a:pt x="2131469" y="2020191"/>
                    </a:lnTo>
                    <a:lnTo>
                      <a:pt x="2132313" y="2021035"/>
                    </a:lnTo>
                    <a:lnTo>
                      <a:pt x="2134761" y="2022722"/>
                    </a:lnTo>
                    <a:lnTo>
                      <a:pt x="2139826" y="2021963"/>
                    </a:lnTo>
                    <a:lnTo>
                      <a:pt x="2142443" y="2021963"/>
                    </a:lnTo>
                    <a:lnTo>
                      <a:pt x="2146663" y="2015466"/>
                    </a:lnTo>
                    <a:lnTo>
                      <a:pt x="2147508" y="2015129"/>
                    </a:lnTo>
                    <a:lnTo>
                      <a:pt x="2147508" y="2014538"/>
                    </a:lnTo>
                    <a:lnTo>
                      <a:pt x="2151644" y="2013441"/>
                    </a:lnTo>
                    <a:lnTo>
                      <a:pt x="2156540" y="2011501"/>
                    </a:lnTo>
                    <a:lnTo>
                      <a:pt x="2156878" y="2011501"/>
                    </a:lnTo>
                    <a:lnTo>
                      <a:pt x="2157638" y="2011079"/>
                    </a:lnTo>
                    <a:lnTo>
                      <a:pt x="2157638" y="2010573"/>
                    </a:lnTo>
                    <a:lnTo>
                      <a:pt x="2160170" y="2009813"/>
                    </a:lnTo>
                    <a:lnTo>
                      <a:pt x="2161098" y="2009813"/>
                    </a:lnTo>
                    <a:lnTo>
                      <a:pt x="2161858" y="2009391"/>
                    </a:lnTo>
                    <a:lnTo>
                      <a:pt x="2161858" y="2009054"/>
                    </a:lnTo>
                    <a:lnTo>
                      <a:pt x="2162787" y="2009054"/>
                    </a:lnTo>
                    <a:lnTo>
                      <a:pt x="2163546" y="2008210"/>
                    </a:lnTo>
                    <a:lnTo>
                      <a:pt x="2164306" y="2008210"/>
                    </a:lnTo>
                    <a:lnTo>
                      <a:pt x="2165235" y="2007788"/>
                    </a:lnTo>
                    <a:lnTo>
                      <a:pt x="2165235" y="2007366"/>
                    </a:lnTo>
                    <a:lnTo>
                      <a:pt x="2166163" y="2007366"/>
                    </a:lnTo>
                    <a:lnTo>
                      <a:pt x="2166923" y="2006522"/>
                    </a:lnTo>
                    <a:lnTo>
                      <a:pt x="2167599" y="2006522"/>
                    </a:lnTo>
                    <a:lnTo>
                      <a:pt x="2169540" y="2005510"/>
                    </a:lnTo>
                    <a:lnTo>
                      <a:pt x="2172748" y="2003907"/>
                    </a:lnTo>
                    <a:lnTo>
                      <a:pt x="2173676" y="2003485"/>
                    </a:lnTo>
                    <a:lnTo>
                      <a:pt x="2173676" y="2003232"/>
                    </a:lnTo>
                    <a:lnTo>
                      <a:pt x="2175196" y="2002725"/>
                    </a:lnTo>
                    <a:lnTo>
                      <a:pt x="2178066" y="2001375"/>
                    </a:lnTo>
                    <a:lnTo>
                      <a:pt x="2178319" y="2001207"/>
                    </a:lnTo>
                    <a:lnTo>
                      <a:pt x="2178825" y="2000785"/>
                    </a:lnTo>
                    <a:lnTo>
                      <a:pt x="2179079" y="2000785"/>
                    </a:lnTo>
                    <a:lnTo>
                      <a:pt x="2182962" y="1998338"/>
                    </a:lnTo>
                    <a:lnTo>
                      <a:pt x="2183806" y="1997494"/>
                    </a:lnTo>
                    <a:lnTo>
                      <a:pt x="2185494" y="1996650"/>
                    </a:lnTo>
                    <a:lnTo>
                      <a:pt x="2185747" y="1996650"/>
                    </a:lnTo>
                    <a:lnTo>
                      <a:pt x="2186338" y="1996060"/>
                    </a:lnTo>
                    <a:lnTo>
                      <a:pt x="2186338" y="1995807"/>
                    </a:lnTo>
                    <a:lnTo>
                      <a:pt x="2186592" y="1995807"/>
                    </a:lnTo>
                    <a:lnTo>
                      <a:pt x="2186929" y="1995554"/>
                    </a:lnTo>
                    <a:lnTo>
                      <a:pt x="2187183" y="1995554"/>
                    </a:lnTo>
                    <a:lnTo>
                      <a:pt x="2187183" y="1995047"/>
                    </a:lnTo>
                    <a:lnTo>
                      <a:pt x="2187942" y="1995047"/>
                    </a:lnTo>
                    <a:lnTo>
                      <a:pt x="2188871" y="1994541"/>
                    </a:lnTo>
                    <a:lnTo>
                      <a:pt x="2188871" y="1994288"/>
                    </a:lnTo>
                    <a:lnTo>
                      <a:pt x="2189968" y="1993951"/>
                    </a:lnTo>
                    <a:lnTo>
                      <a:pt x="2192247" y="1992685"/>
                    </a:lnTo>
                    <a:lnTo>
                      <a:pt x="2193091" y="1991841"/>
                    </a:lnTo>
                    <a:lnTo>
                      <a:pt x="2194864" y="1991251"/>
                    </a:lnTo>
                    <a:lnTo>
                      <a:pt x="2194864" y="1991251"/>
                    </a:lnTo>
                    <a:lnTo>
                      <a:pt x="2195624" y="1990997"/>
                    </a:lnTo>
                    <a:lnTo>
                      <a:pt x="2198916" y="1990154"/>
                    </a:lnTo>
                    <a:lnTo>
                      <a:pt x="2200858" y="1989563"/>
                    </a:lnTo>
                    <a:lnTo>
                      <a:pt x="2202039" y="1989226"/>
                    </a:lnTo>
                    <a:lnTo>
                      <a:pt x="2207357" y="1987032"/>
                    </a:lnTo>
                    <a:lnTo>
                      <a:pt x="2208202" y="1987032"/>
                    </a:lnTo>
                    <a:lnTo>
                      <a:pt x="2208202" y="1990407"/>
                    </a:lnTo>
                    <a:lnTo>
                      <a:pt x="2209806" y="1990407"/>
                    </a:lnTo>
                    <a:lnTo>
                      <a:pt x="2210650" y="1991251"/>
                    </a:lnTo>
                    <a:lnTo>
                      <a:pt x="2212338" y="1991251"/>
                    </a:lnTo>
                    <a:lnTo>
                      <a:pt x="2213182" y="1992094"/>
                    </a:lnTo>
                    <a:lnTo>
                      <a:pt x="2215714" y="1992094"/>
                    </a:lnTo>
                    <a:lnTo>
                      <a:pt x="2215714" y="1992938"/>
                    </a:lnTo>
                    <a:lnTo>
                      <a:pt x="2218754" y="1992938"/>
                    </a:lnTo>
                    <a:lnTo>
                      <a:pt x="2221455" y="1990913"/>
                    </a:lnTo>
                    <a:lnTo>
                      <a:pt x="2221455" y="1991419"/>
                    </a:lnTo>
                    <a:lnTo>
                      <a:pt x="2221624" y="1991419"/>
                    </a:lnTo>
                    <a:lnTo>
                      <a:pt x="2222468" y="1990491"/>
                    </a:lnTo>
                    <a:lnTo>
                      <a:pt x="2223312" y="1991335"/>
                    </a:lnTo>
                    <a:lnTo>
                      <a:pt x="2223312" y="1993022"/>
                    </a:lnTo>
                    <a:lnTo>
                      <a:pt x="2224072" y="1995554"/>
                    </a:lnTo>
                    <a:lnTo>
                      <a:pt x="2224831" y="1998929"/>
                    </a:lnTo>
                    <a:lnTo>
                      <a:pt x="2224831" y="2000616"/>
                    </a:lnTo>
                    <a:lnTo>
                      <a:pt x="2225591" y="2003147"/>
                    </a:lnTo>
                    <a:lnTo>
                      <a:pt x="2227280" y="2003991"/>
                    </a:lnTo>
                    <a:lnTo>
                      <a:pt x="2228124" y="2004835"/>
                    </a:lnTo>
                    <a:lnTo>
                      <a:pt x="2228461" y="2004835"/>
                    </a:lnTo>
                    <a:lnTo>
                      <a:pt x="2229052" y="2004498"/>
                    </a:lnTo>
                    <a:lnTo>
                      <a:pt x="2229390" y="2004160"/>
                    </a:lnTo>
                    <a:lnTo>
                      <a:pt x="2229897" y="2004160"/>
                    </a:lnTo>
                    <a:lnTo>
                      <a:pt x="2230234" y="2003991"/>
                    </a:lnTo>
                    <a:lnTo>
                      <a:pt x="2230740" y="2003991"/>
                    </a:lnTo>
                    <a:lnTo>
                      <a:pt x="2230740" y="2003232"/>
                    </a:lnTo>
                    <a:lnTo>
                      <a:pt x="2233273" y="2003232"/>
                    </a:lnTo>
                    <a:lnTo>
                      <a:pt x="2233273" y="2008294"/>
                    </a:lnTo>
                    <a:lnTo>
                      <a:pt x="2233104" y="2010826"/>
                    </a:lnTo>
                    <a:lnTo>
                      <a:pt x="2233948" y="2011669"/>
                    </a:lnTo>
                    <a:lnTo>
                      <a:pt x="2235552" y="2013357"/>
                    </a:lnTo>
                    <a:lnTo>
                      <a:pt x="2238000" y="2015888"/>
                    </a:lnTo>
                    <a:lnTo>
                      <a:pt x="2238844" y="2015888"/>
                    </a:lnTo>
                    <a:lnTo>
                      <a:pt x="2239688" y="2016732"/>
                    </a:lnTo>
                    <a:lnTo>
                      <a:pt x="2240532" y="2017576"/>
                    </a:lnTo>
                    <a:lnTo>
                      <a:pt x="2241377" y="2017576"/>
                    </a:lnTo>
                    <a:lnTo>
                      <a:pt x="2242221" y="2019263"/>
                    </a:lnTo>
                    <a:lnTo>
                      <a:pt x="2243909" y="2020107"/>
                    </a:lnTo>
                    <a:lnTo>
                      <a:pt x="2245513" y="2021794"/>
                    </a:lnTo>
                    <a:lnTo>
                      <a:pt x="2246357" y="2022638"/>
                    </a:lnTo>
                    <a:lnTo>
                      <a:pt x="2247201" y="2022638"/>
                    </a:lnTo>
                    <a:lnTo>
                      <a:pt x="2247201" y="2023482"/>
                    </a:lnTo>
                    <a:lnTo>
                      <a:pt x="2248045" y="2023482"/>
                    </a:lnTo>
                    <a:lnTo>
                      <a:pt x="2248045" y="2024325"/>
                    </a:lnTo>
                    <a:lnTo>
                      <a:pt x="2248890" y="2024325"/>
                    </a:lnTo>
                    <a:lnTo>
                      <a:pt x="2248890" y="2025169"/>
                    </a:lnTo>
                    <a:lnTo>
                      <a:pt x="2249734" y="2025169"/>
                    </a:lnTo>
                    <a:lnTo>
                      <a:pt x="2250578" y="2026013"/>
                    </a:lnTo>
                    <a:lnTo>
                      <a:pt x="2251422" y="2026857"/>
                    </a:lnTo>
                    <a:lnTo>
                      <a:pt x="2253026" y="2028544"/>
                    </a:lnTo>
                    <a:lnTo>
                      <a:pt x="2254714" y="2029388"/>
                    </a:lnTo>
                    <a:lnTo>
                      <a:pt x="2255558" y="2030232"/>
                    </a:lnTo>
                    <a:lnTo>
                      <a:pt x="2256402" y="2031076"/>
                    </a:lnTo>
                    <a:lnTo>
                      <a:pt x="2256402" y="2031919"/>
                    </a:lnTo>
                    <a:lnTo>
                      <a:pt x="2257669" y="2031919"/>
                    </a:lnTo>
                    <a:lnTo>
                      <a:pt x="2259442" y="2031244"/>
                    </a:lnTo>
                    <a:lnTo>
                      <a:pt x="2260201" y="2030907"/>
                    </a:lnTo>
                    <a:lnTo>
                      <a:pt x="2261468" y="2030316"/>
                    </a:lnTo>
                    <a:lnTo>
                      <a:pt x="2263156" y="2029472"/>
                    </a:lnTo>
                    <a:lnTo>
                      <a:pt x="2263662" y="2029472"/>
                    </a:lnTo>
                    <a:lnTo>
                      <a:pt x="2264422" y="2029219"/>
                    </a:lnTo>
                    <a:lnTo>
                      <a:pt x="2264759" y="2029050"/>
                    </a:lnTo>
                    <a:lnTo>
                      <a:pt x="2264759" y="2028713"/>
                    </a:lnTo>
                    <a:lnTo>
                      <a:pt x="2266954" y="2028207"/>
                    </a:lnTo>
                    <a:lnTo>
                      <a:pt x="2268558" y="2027616"/>
                    </a:lnTo>
                    <a:lnTo>
                      <a:pt x="2269909" y="2027025"/>
                    </a:lnTo>
                    <a:lnTo>
                      <a:pt x="2272610" y="2021373"/>
                    </a:lnTo>
                    <a:lnTo>
                      <a:pt x="2273454" y="2019600"/>
                    </a:lnTo>
                    <a:lnTo>
                      <a:pt x="2275902" y="2014622"/>
                    </a:lnTo>
                    <a:lnTo>
                      <a:pt x="2276409" y="2014622"/>
                    </a:lnTo>
                    <a:lnTo>
                      <a:pt x="2276747" y="2013863"/>
                    </a:lnTo>
                    <a:lnTo>
                      <a:pt x="2278350" y="2013863"/>
                    </a:lnTo>
                    <a:lnTo>
                      <a:pt x="2278772" y="2013694"/>
                    </a:lnTo>
                    <a:lnTo>
                      <a:pt x="2278941" y="2013694"/>
                    </a:lnTo>
                    <a:lnTo>
                      <a:pt x="2280123" y="2013104"/>
                    </a:lnTo>
                    <a:lnTo>
                      <a:pt x="2280967" y="2013104"/>
                    </a:lnTo>
                    <a:lnTo>
                      <a:pt x="2282656" y="2012344"/>
                    </a:lnTo>
                    <a:lnTo>
                      <a:pt x="2287045" y="2012344"/>
                    </a:lnTo>
                    <a:lnTo>
                      <a:pt x="2287720" y="2011585"/>
                    </a:lnTo>
                    <a:lnTo>
                      <a:pt x="2289409" y="2010741"/>
                    </a:lnTo>
                    <a:lnTo>
                      <a:pt x="2290084" y="2010741"/>
                    </a:lnTo>
                    <a:lnTo>
                      <a:pt x="2290422" y="2010573"/>
                    </a:lnTo>
                    <a:lnTo>
                      <a:pt x="2291097" y="2009897"/>
                    </a:lnTo>
                    <a:lnTo>
                      <a:pt x="2291941" y="2009897"/>
                    </a:lnTo>
                    <a:lnTo>
                      <a:pt x="2292785" y="2009054"/>
                    </a:lnTo>
                    <a:lnTo>
                      <a:pt x="2294136" y="2009054"/>
                    </a:lnTo>
                    <a:lnTo>
                      <a:pt x="2294473" y="2008210"/>
                    </a:lnTo>
                    <a:lnTo>
                      <a:pt x="2294895" y="2007704"/>
                    </a:lnTo>
                    <a:lnTo>
                      <a:pt x="2295318" y="2006354"/>
                    </a:lnTo>
                    <a:lnTo>
                      <a:pt x="2296162" y="2005932"/>
                    </a:lnTo>
                    <a:lnTo>
                      <a:pt x="2297175" y="2004666"/>
                    </a:lnTo>
                    <a:lnTo>
                      <a:pt x="2298441" y="2003232"/>
                    </a:lnTo>
                    <a:lnTo>
                      <a:pt x="2298103" y="2002219"/>
                    </a:lnTo>
                    <a:lnTo>
                      <a:pt x="2298103" y="1997832"/>
                    </a:lnTo>
                    <a:lnTo>
                      <a:pt x="2298779" y="1996735"/>
                    </a:lnTo>
                    <a:lnTo>
                      <a:pt x="2300805" y="1995469"/>
                    </a:lnTo>
                    <a:lnTo>
                      <a:pt x="2301143" y="1995469"/>
                    </a:lnTo>
                    <a:lnTo>
                      <a:pt x="2301649" y="1994963"/>
                    </a:lnTo>
                    <a:lnTo>
                      <a:pt x="2304434" y="1994963"/>
                    </a:lnTo>
                    <a:lnTo>
                      <a:pt x="2305870" y="1994204"/>
                    </a:lnTo>
                    <a:lnTo>
                      <a:pt x="2307642" y="1994204"/>
                    </a:lnTo>
                    <a:lnTo>
                      <a:pt x="2308402" y="1993444"/>
                    </a:lnTo>
                    <a:lnTo>
                      <a:pt x="2308993" y="1993444"/>
                    </a:lnTo>
                    <a:lnTo>
                      <a:pt x="2310428" y="1991925"/>
                    </a:lnTo>
                    <a:lnTo>
                      <a:pt x="2313720" y="1990491"/>
                    </a:lnTo>
                    <a:lnTo>
                      <a:pt x="2313889" y="1990491"/>
                    </a:lnTo>
                    <a:lnTo>
                      <a:pt x="2314395" y="1990154"/>
                    </a:lnTo>
                    <a:lnTo>
                      <a:pt x="2316928" y="1990154"/>
                    </a:lnTo>
                    <a:lnTo>
                      <a:pt x="2319460" y="1989394"/>
                    </a:lnTo>
                    <a:lnTo>
                      <a:pt x="2319629" y="1989394"/>
                    </a:lnTo>
                    <a:lnTo>
                      <a:pt x="2321993" y="1986779"/>
                    </a:lnTo>
                    <a:lnTo>
                      <a:pt x="2322415" y="1986188"/>
                    </a:lnTo>
                    <a:lnTo>
                      <a:pt x="2323343" y="1985176"/>
                    </a:lnTo>
                    <a:lnTo>
                      <a:pt x="2325538" y="1982644"/>
                    </a:lnTo>
                    <a:lnTo>
                      <a:pt x="2338369" y="1967794"/>
                    </a:lnTo>
                    <a:lnTo>
                      <a:pt x="2338538" y="1967625"/>
                    </a:lnTo>
                    <a:lnTo>
                      <a:pt x="2343434" y="1961972"/>
                    </a:lnTo>
                    <a:lnTo>
                      <a:pt x="2339551" y="1958766"/>
                    </a:lnTo>
                    <a:lnTo>
                      <a:pt x="2341661" y="1956825"/>
                    </a:lnTo>
                    <a:lnTo>
                      <a:pt x="2344447" y="1954632"/>
                    </a:lnTo>
                    <a:lnTo>
                      <a:pt x="2346895" y="1952691"/>
                    </a:lnTo>
                    <a:lnTo>
                      <a:pt x="2349934" y="1950076"/>
                    </a:lnTo>
                    <a:lnTo>
                      <a:pt x="2350862" y="1947038"/>
                    </a:lnTo>
                    <a:lnTo>
                      <a:pt x="2351538" y="1944507"/>
                    </a:lnTo>
                    <a:lnTo>
                      <a:pt x="2351707" y="1943832"/>
                    </a:lnTo>
                    <a:lnTo>
                      <a:pt x="2352635" y="1940204"/>
                    </a:lnTo>
                    <a:lnTo>
                      <a:pt x="2354155" y="1934804"/>
                    </a:lnTo>
                    <a:lnTo>
                      <a:pt x="2353142" y="1933116"/>
                    </a:lnTo>
                    <a:lnTo>
                      <a:pt x="2352804" y="1932019"/>
                    </a:lnTo>
                    <a:lnTo>
                      <a:pt x="2354070" y="1919785"/>
                    </a:lnTo>
                    <a:lnTo>
                      <a:pt x="2355590" y="1906116"/>
                    </a:lnTo>
                    <a:lnTo>
                      <a:pt x="2356180" y="1900801"/>
                    </a:lnTo>
                    <a:lnTo>
                      <a:pt x="2357025" y="1900463"/>
                    </a:lnTo>
                    <a:lnTo>
                      <a:pt x="2357025" y="1900294"/>
                    </a:lnTo>
                    <a:lnTo>
                      <a:pt x="2360401" y="1898691"/>
                    </a:lnTo>
                    <a:lnTo>
                      <a:pt x="2361246" y="1898691"/>
                    </a:lnTo>
                    <a:lnTo>
                      <a:pt x="2365973" y="1897257"/>
                    </a:lnTo>
                    <a:lnTo>
                      <a:pt x="2367154" y="1896835"/>
                    </a:lnTo>
                    <a:lnTo>
                      <a:pt x="2367999" y="1896497"/>
                    </a:lnTo>
                    <a:lnTo>
                      <a:pt x="2372726" y="1894726"/>
                    </a:lnTo>
                    <a:lnTo>
                      <a:pt x="2373063" y="1894557"/>
                    </a:lnTo>
                    <a:lnTo>
                      <a:pt x="2373232" y="1894557"/>
                    </a:lnTo>
                    <a:lnTo>
                      <a:pt x="2373654" y="1894304"/>
                    </a:lnTo>
                    <a:lnTo>
                      <a:pt x="2374752" y="1891941"/>
                    </a:lnTo>
                    <a:lnTo>
                      <a:pt x="2375427" y="1890591"/>
                    </a:lnTo>
                    <a:lnTo>
                      <a:pt x="2376102" y="1890591"/>
                    </a:lnTo>
                    <a:lnTo>
                      <a:pt x="2376440" y="1889747"/>
                    </a:lnTo>
                    <a:lnTo>
                      <a:pt x="2378973" y="1889747"/>
                    </a:lnTo>
                    <a:lnTo>
                      <a:pt x="2386570" y="1889072"/>
                    </a:lnTo>
                    <a:lnTo>
                      <a:pt x="2392479" y="1889072"/>
                    </a:lnTo>
                    <a:lnTo>
                      <a:pt x="2394927" y="1889241"/>
                    </a:lnTo>
                    <a:lnTo>
                      <a:pt x="2397206" y="1883588"/>
                    </a:lnTo>
                    <a:lnTo>
                      <a:pt x="2398472" y="1880213"/>
                    </a:lnTo>
                    <a:lnTo>
                      <a:pt x="2399739" y="1877091"/>
                    </a:lnTo>
                    <a:lnTo>
                      <a:pt x="2400245" y="1873210"/>
                    </a:lnTo>
                    <a:lnTo>
                      <a:pt x="2400076" y="1870932"/>
                    </a:lnTo>
                    <a:lnTo>
                      <a:pt x="2400076" y="1870763"/>
                    </a:lnTo>
                    <a:lnTo>
                      <a:pt x="2399739" y="1868991"/>
                    </a:lnTo>
                    <a:lnTo>
                      <a:pt x="2399739" y="1868485"/>
                    </a:lnTo>
                    <a:lnTo>
                      <a:pt x="2399570" y="1867979"/>
                    </a:lnTo>
                    <a:lnTo>
                      <a:pt x="2396868" y="1863676"/>
                    </a:lnTo>
                    <a:lnTo>
                      <a:pt x="2396615" y="1862326"/>
                    </a:lnTo>
                    <a:lnTo>
                      <a:pt x="2396362" y="1858951"/>
                    </a:lnTo>
                    <a:lnTo>
                      <a:pt x="2396024" y="1857347"/>
                    </a:lnTo>
                    <a:lnTo>
                      <a:pt x="2396277" y="1855407"/>
                    </a:lnTo>
                    <a:lnTo>
                      <a:pt x="2396531" y="1851863"/>
                    </a:lnTo>
                    <a:lnTo>
                      <a:pt x="2397037" y="1843088"/>
                    </a:lnTo>
                    <a:lnTo>
                      <a:pt x="2395771" y="1839376"/>
                    </a:lnTo>
                    <a:lnTo>
                      <a:pt x="2394421" y="1835410"/>
                    </a:lnTo>
                    <a:lnTo>
                      <a:pt x="2393408" y="1832035"/>
                    </a:lnTo>
                    <a:lnTo>
                      <a:pt x="2392310" y="1827563"/>
                    </a:lnTo>
                    <a:lnTo>
                      <a:pt x="2388680" y="1827225"/>
                    </a:lnTo>
                    <a:lnTo>
                      <a:pt x="2385135" y="1826804"/>
                    </a:lnTo>
                    <a:lnTo>
                      <a:pt x="2381589" y="1826297"/>
                    </a:lnTo>
                    <a:lnTo>
                      <a:pt x="2376609" y="1825622"/>
                    </a:lnTo>
                    <a:lnTo>
                      <a:pt x="2375174" y="1825454"/>
                    </a:lnTo>
                    <a:lnTo>
                      <a:pt x="2371797" y="1825116"/>
                    </a:lnTo>
                    <a:lnTo>
                      <a:pt x="2367830" y="1824610"/>
                    </a:lnTo>
                    <a:lnTo>
                      <a:pt x="2372388" y="1818113"/>
                    </a:lnTo>
                    <a:lnTo>
                      <a:pt x="2370531" y="1816594"/>
                    </a:lnTo>
                    <a:lnTo>
                      <a:pt x="2362090" y="1809760"/>
                    </a:lnTo>
                    <a:lnTo>
                      <a:pt x="2357953" y="1806469"/>
                    </a:lnTo>
                    <a:lnTo>
                      <a:pt x="2357362" y="1805963"/>
                    </a:lnTo>
                    <a:lnTo>
                      <a:pt x="2356687" y="1805457"/>
                    </a:lnTo>
                    <a:lnTo>
                      <a:pt x="2346642" y="1797272"/>
                    </a:lnTo>
                    <a:lnTo>
                      <a:pt x="2346304" y="1797019"/>
                    </a:lnTo>
                    <a:lnTo>
                      <a:pt x="2342843" y="1794319"/>
                    </a:lnTo>
                    <a:lnTo>
                      <a:pt x="2335837" y="1788666"/>
                    </a:lnTo>
                    <a:lnTo>
                      <a:pt x="2327564" y="1781832"/>
                    </a:lnTo>
                    <a:lnTo>
                      <a:pt x="2324609" y="1779385"/>
                    </a:lnTo>
                    <a:lnTo>
                      <a:pt x="2321317" y="1776432"/>
                    </a:lnTo>
                    <a:lnTo>
                      <a:pt x="2319967" y="1776094"/>
                    </a:lnTo>
                    <a:lnTo>
                      <a:pt x="2318025" y="1775504"/>
                    </a:lnTo>
                    <a:lnTo>
                      <a:pt x="2317096" y="1775335"/>
                    </a:lnTo>
                    <a:lnTo>
                      <a:pt x="2316422" y="1775335"/>
                    </a:lnTo>
                    <a:lnTo>
                      <a:pt x="2313720" y="1774491"/>
                    </a:lnTo>
                    <a:lnTo>
                      <a:pt x="2312707" y="1772044"/>
                    </a:lnTo>
                    <a:lnTo>
                      <a:pt x="2310765" y="1767066"/>
                    </a:lnTo>
                    <a:lnTo>
                      <a:pt x="2306207" y="1762847"/>
                    </a:lnTo>
                    <a:lnTo>
                      <a:pt x="2300889" y="1758122"/>
                    </a:lnTo>
                    <a:lnTo>
                      <a:pt x="2298272" y="1755844"/>
                    </a:lnTo>
                    <a:lnTo>
                      <a:pt x="2296331" y="1754157"/>
                    </a:lnTo>
                    <a:lnTo>
                      <a:pt x="2293545" y="1752807"/>
                    </a:lnTo>
                    <a:lnTo>
                      <a:pt x="2286370" y="1749347"/>
                    </a:lnTo>
                    <a:lnTo>
                      <a:pt x="2283415" y="1747913"/>
                    </a:lnTo>
                    <a:lnTo>
                      <a:pt x="2269993" y="1741416"/>
                    </a:lnTo>
                    <a:lnTo>
                      <a:pt x="2251169" y="1732219"/>
                    </a:lnTo>
                    <a:lnTo>
                      <a:pt x="2245935" y="1729688"/>
                    </a:lnTo>
                    <a:lnTo>
                      <a:pt x="2211832" y="1730110"/>
                    </a:lnTo>
                    <a:lnTo>
                      <a:pt x="2212000" y="1720491"/>
                    </a:lnTo>
                    <a:lnTo>
                      <a:pt x="2212169" y="1703700"/>
                    </a:lnTo>
                    <a:lnTo>
                      <a:pt x="2210312" y="1703279"/>
                    </a:lnTo>
                    <a:lnTo>
                      <a:pt x="2210565" y="1702013"/>
                    </a:lnTo>
                    <a:lnTo>
                      <a:pt x="2210397" y="1699482"/>
                    </a:lnTo>
                    <a:lnTo>
                      <a:pt x="2210397" y="1697035"/>
                    </a:lnTo>
                    <a:lnTo>
                      <a:pt x="2210734" y="1695685"/>
                    </a:lnTo>
                    <a:lnTo>
                      <a:pt x="2211156" y="1695094"/>
                    </a:lnTo>
                    <a:lnTo>
                      <a:pt x="2211747" y="1695094"/>
                    </a:lnTo>
                    <a:lnTo>
                      <a:pt x="2211747" y="1694757"/>
                    </a:lnTo>
                    <a:lnTo>
                      <a:pt x="2214027" y="1694757"/>
                    </a:lnTo>
                    <a:lnTo>
                      <a:pt x="2216390" y="1689357"/>
                    </a:lnTo>
                    <a:lnTo>
                      <a:pt x="2216643" y="1689357"/>
                    </a:lnTo>
                    <a:lnTo>
                      <a:pt x="2217065" y="1688091"/>
                    </a:lnTo>
                    <a:lnTo>
                      <a:pt x="2218247" y="1685307"/>
                    </a:lnTo>
                    <a:lnTo>
                      <a:pt x="2221286" y="1678557"/>
                    </a:lnTo>
                    <a:lnTo>
                      <a:pt x="2221877" y="1678557"/>
                    </a:lnTo>
                    <a:lnTo>
                      <a:pt x="2222046" y="1678051"/>
                    </a:lnTo>
                    <a:lnTo>
                      <a:pt x="2223227" y="1671891"/>
                    </a:lnTo>
                    <a:lnTo>
                      <a:pt x="2222721" y="1669950"/>
                    </a:lnTo>
                    <a:lnTo>
                      <a:pt x="2221371" y="1669360"/>
                    </a:lnTo>
                    <a:lnTo>
                      <a:pt x="2221286" y="1669360"/>
                    </a:lnTo>
                    <a:lnTo>
                      <a:pt x="2220358" y="1666744"/>
                    </a:lnTo>
                    <a:lnTo>
                      <a:pt x="2221371" y="1666322"/>
                    </a:lnTo>
                    <a:lnTo>
                      <a:pt x="2221371" y="1666322"/>
                    </a:lnTo>
                    <a:lnTo>
                      <a:pt x="2222215" y="1665394"/>
                    </a:lnTo>
                    <a:lnTo>
                      <a:pt x="2223903" y="1665394"/>
                    </a:lnTo>
                    <a:lnTo>
                      <a:pt x="2226182" y="1664972"/>
                    </a:lnTo>
                    <a:lnTo>
                      <a:pt x="2227111" y="1664719"/>
                    </a:lnTo>
                    <a:lnTo>
                      <a:pt x="2228293" y="1664466"/>
                    </a:lnTo>
                    <a:lnTo>
                      <a:pt x="2228968" y="1663791"/>
                    </a:lnTo>
                    <a:lnTo>
                      <a:pt x="2230656" y="1663791"/>
                    </a:lnTo>
                    <a:lnTo>
                      <a:pt x="2231500" y="1663032"/>
                    </a:lnTo>
                    <a:lnTo>
                      <a:pt x="2234877" y="1662272"/>
                    </a:lnTo>
                    <a:lnTo>
                      <a:pt x="2238254" y="1661513"/>
                    </a:lnTo>
                    <a:lnTo>
                      <a:pt x="2242474" y="1660753"/>
                    </a:lnTo>
                    <a:lnTo>
                      <a:pt x="2244163" y="1659910"/>
                    </a:lnTo>
                    <a:lnTo>
                      <a:pt x="2246695" y="1659910"/>
                    </a:lnTo>
                    <a:lnTo>
                      <a:pt x="2247539" y="1659150"/>
                    </a:lnTo>
                    <a:lnTo>
                      <a:pt x="2251760" y="1659150"/>
                    </a:lnTo>
                    <a:lnTo>
                      <a:pt x="2253448" y="1658391"/>
                    </a:lnTo>
                    <a:lnTo>
                      <a:pt x="2254292" y="1658391"/>
                    </a:lnTo>
                    <a:lnTo>
                      <a:pt x="2259357" y="1657632"/>
                    </a:lnTo>
                    <a:lnTo>
                      <a:pt x="2263578" y="1657632"/>
                    </a:lnTo>
                    <a:lnTo>
                      <a:pt x="2265266" y="1656872"/>
                    </a:lnTo>
                    <a:lnTo>
                      <a:pt x="2268643" y="1656872"/>
                    </a:lnTo>
                    <a:lnTo>
                      <a:pt x="2273539" y="1656366"/>
                    </a:lnTo>
                    <a:lnTo>
                      <a:pt x="2274552" y="1655269"/>
                    </a:lnTo>
                    <a:lnTo>
                      <a:pt x="2279448" y="1649953"/>
                    </a:lnTo>
                    <a:lnTo>
                      <a:pt x="2279701" y="1649616"/>
                    </a:lnTo>
                    <a:lnTo>
                      <a:pt x="2279785" y="1649616"/>
                    </a:lnTo>
                    <a:lnTo>
                      <a:pt x="2284344" y="1644554"/>
                    </a:lnTo>
                    <a:lnTo>
                      <a:pt x="2285694" y="1643372"/>
                    </a:lnTo>
                    <a:lnTo>
                      <a:pt x="2285863" y="1643204"/>
                    </a:lnTo>
                    <a:lnTo>
                      <a:pt x="2286792" y="1642613"/>
                    </a:lnTo>
                    <a:lnTo>
                      <a:pt x="2287214" y="1642360"/>
                    </a:lnTo>
                    <a:lnTo>
                      <a:pt x="2287467" y="1642107"/>
                    </a:lnTo>
                    <a:lnTo>
                      <a:pt x="2288058" y="1641854"/>
                    </a:lnTo>
                    <a:lnTo>
                      <a:pt x="2289071" y="1641179"/>
                    </a:lnTo>
                    <a:lnTo>
                      <a:pt x="2290422" y="1639322"/>
                    </a:lnTo>
                    <a:lnTo>
                      <a:pt x="2291181" y="1638141"/>
                    </a:lnTo>
                    <a:lnTo>
                      <a:pt x="2292532" y="1635947"/>
                    </a:lnTo>
                    <a:lnTo>
                      <a:pt x="2293376" y="1634597"/>
                    </a:lnTo>
                    <a:lnTo>
                      <a:pt x="2293629" y="1633669"/>
                    </a:lnTo>
                    <a:lnTo>
                      <a:pt x="2293376" y="1632319"/>
                    </a:lnTo>
                    <a:lnTo>
                      <a:pt x="2293208" y="1631560"/>
                    </a:lnTo>
                    <a:lnTo>
                      <a:pt x="2292532" y="1629366"/>
                    </a:lnTo>
                    <a:lnTo>
                      <a:pt x="2290844" y="1627932"/>
                    </a:lnTo>
                    <a:lnTo>
                      <a:pt x="2287214" y="1624810"/>
                    </a:lnTo>
                    <a:lnTo>
                      <a:pt x="2286285" y="1623882"/>
                    </a:lnTo>
                    <a:lnTo>
                      <a:pt x="2286116" y="1623375"/>
                    </a:lnTo>
                    <a:lnTo>
                      <a:pt x="2285694" y="1621435"/>
                    </a:lnTo>
                    <a:lnTo>
                      <a:pt x="2285104" y="1620169"/>
                    </a:lnTo>
                    <a:lnTo>
                      <a:pt x="2285863" y="1619494"/>
                    </a:lnTo>
                    <a:lnTo>
                      <a:pt x="2284935" y="1617469"/>
                    </a:lnTo>
                    <a:lnTo>
                      <a:pt x="2284935" y="1617300"/>
                    </a:lnTo>
                    <a:lnTo>
                      <a:pt x="2286116" y="1617300"/>
                    </a:lnTo>
                    <a:lnTo>
                      <a:pt x="2286116" y="1616541"/>
                    </a:lnTo>
                    <a:lnTo>
                      <a:pt x="2286623" y="1616541"/>
                    </a:lnTo>
                    <a:lnTo>
                      <a:pt x="2287129" y="1615107"/>
                    </a:lnTo>
                    <a:lnTo>
                      <a:pt x="2287551" y="1614600"/>
                    </a:lnTo>
                    <a:lnTo>
                      <a:pt x="2288480" y="1614263"/>
                    </a:lnTo>
                    <a:lnTo>
                      <a:pt x="2288733" y="1614010"/>
                    </a:lnTo>
                    <a:lnTo>
                      <a:pt x="2289155" y="1614010"/>
                    </a:lnTo>
                    <a:lnTo>
                      <a:pt x="2289746" y="1613841"/>
                    </a:lnTo>
                    <a:lnTo>
                      <a:pt x="2290422" y="1613250"/>
                    </a:lnTo>
                    <a:lnTo>
                      <a:pt x="2290844" y="1613250"/>
                    </a:lnTo>
                    <a:lnTo>
                      <a:pt x="2291941" y="1611901"/>
                    </a:lnTo>
                    <a:lnTo>
                      <a:pt x="2292110" y="1611901"/>
                    </a:lnTo>
                    <a:lnTo>
                      <a:pt x="2292110" y="1611647"/>
                    </a:lnTo>
                    <a:lnTo>
                      <a:pt x="2292954" y="1611647"/>
                    </a:lnTo>
                    <a:lnTo>
                      <a:pt x="2292954" y="1610804"/>
                    </a:lnTo>
                    <a:lnTo>
                      <a:pt x="2297175" y="1610804"/>
                    </a:lnTo>
                    <a:lnTo>
                      <a:pt x="2298019" y="1611732"/>
                    </a:lnTo>
                    <a:lnTo>
                      <a:pt x="2298863" y="1612575"/>
                    </a:lnTo>
                    <a:lnTo>
                      <a:pt x="2298863" y="1612575"/>
                    </a:lnTo>
                    <a:lnTo>
                      <a:pt x="2299032" y="1612238"/>
                    </a:lnTo>
                    <a:lnTo>
                      <a:pt x="2299201" y="1611141"/>
                    </a:lnTo>
                    <a:lnTo>
                      <a:pt x="2300214" y="1609369"/>
                    </a:lnTo>
                    <a:lnTo>
                      <a:pt x="2299201" y="1608863"/>
                    </a:lnTo>
                    <a:lnTo>
                      <a:pt x="2299961" y="1607850"/>
                    </a:lnTo>
                    <a:lnTo>
                      <a:pt x="2300636" y="1606922"/>
                    </a:lnTo>
                    <a:lnTo>
                      <a:pt x="2301986" y="1604307"/>
                    </a:lnTo>
                    <a:lnTo>
                      <a:pt x="2302408" y="1596544"/>
                    </a:lnTo>
                    <a:lnTo>
                      <a:pt x="2302408" y="1595026"/>
                    </a:lnTo>
                    <a:lnTo>
                      <a:pt x="2302662" y="1593338"/>
                    </a:lnTo>
                    <a:lnTo>
                      <a:pt x="2303084" y="1591566"/>
                    </a:lnTo>
                    <a:lnTo>
                      <a:pt x="2303253" y="1591566"/>
                    </a:lnTo>
                    <a:lnTo>
                      <a:pt x="2303590" y="1588782"/>
                    </a:lnTo>
                    <a:lnTo>
                      <a:pt x="2304181" y="1586588"/>
                    </a:lnTo>
                    <a:lnTo>
                      <a:pt x="2304350" y="1585575"/>
                    </a:lnTo>
                    <a:lnTo>
                      <a:pt x="2304350" y="1584563"/>
                    </a:lnTo>
                    <a:lnTo>
                      <a:pt x="2304603" y="1583213"/>
                    </a:lnTo>
                    <a:lnTo>
                      <a:pt x="2304941" y="1575619"/>
                    </a:lnTo>
                    <a:lnTo>
                      <a:pt x="2305954" y="1563216"/>
                    </a:lnTo>
                    <a:lnTo>
                      <a:pt x="2306629" y="1563216"/>
                    </a:lnTo>
                    <a:lnTo>
                      <a:pt x="2306629" y="1563047"/>
                    </a:lnTo>
                    <a:lnTo>
                      <a:pt x="2310006" y="1562288"/>
                    </a:lnTo>
                    <a:lnTo>
                      <a:pt x="2313382" y="1562288"/>
                    </a:lnTo>
                    <a:lnTo>
                      <a:pt x="2320980" y="1562457"/>
                    </a:lnTo>
                    <a:lnTo>
                      <a:pt x="2326044" y="1562457"/>
                    </a:lnTo>
                    <a:lnTo>
                      <a:pt x="2329421" y="1562625"/>
                    </a:lnTo>
                    <a:lnTo>
                      <a:pt x="2332798" y="1562625"/>
                    </a:lnTo>
                    <a:lnTo>
                      <a:pt x="2337019" y="1562794"/>
                    </a:lnTo>
                    <a:lnTo>
                      <a:pt x="2342927" y="1562794"/>
                    </a:lnTo>
                    <a:lnTo>
                      <a:pt x="2343772" y="1562963"/>
                    </a:lnTo>
                    <a:lnTo>
                      <a:pt x="2349681" y="1562963"/>
                    </a:lnTo>
                    <a:lnTo>
                      <a:pt x="2353057" y="1563132"/>
                    </a:lnTo>
                    <a:lnTo>
                      <a:pt x="2358966" y="1563132"/>
                    </a:lnTo>
                    <a:lnTo>
                      <a:pt x="2360655" y="1563300"/>
                    </a:lnTo>
                    <a:lnTo>
                      <a:pt x="2364875" y="1563300"/>
                    </a:lnTo>
                    <a:lnTo>
                      <a:pt x="2368252" y="1563469"/>
                    </a:lnTo>
                    <a:lnTo>
                      <a:pt x="2374161" y="1563469"/>
                    </a:lnTo>
                    <a:lnTo>
                      <a:pt x="2375005" y="1563638"/>
                    </a:lnTo>
                    <a:lnTo>
                      <a:pt x="2380914" y="1563638"/>
                    </a:lnTo>
                    <a:lnTo>
                      <a:pt x="2381758" y="1563807"/>
                    </a:lnTo>
                    <a:lnTo>
                      <a:pt x="2387667" y="1563807"/>
                    </a:lnTo>
                    <a:lnTo>
                      <a:pt x="2390200" y="1563132"/>
                    </a:lnTo>
                    <a:lnTo>
                      <a:pt x="2394421" y="1563132"/>
                    </a:lnTo>
                    <a:lnTo>
                      <a:pt x="2396953" y="1563300"/>
                    </a:lnTo>
                    <a:lnTo>
                      <a:pt x="2397797" y="1563300"/>
                    </a:lnTo>
                    <a:lnTo>
                      <a:pt x="2401174" y="1562541"/>
                    </a:lnTo>
                    <a:lnTo>
                      <a:pt x="2407083" y="1562541"/>
                    </a:lnTo>
                    <a:lnTo>
                      <a:pt x="2408771" y="1562710"/>
                    </a:lnTo>
                    <a:lnTo>
                      <a:pt x="2410459" y="1561866"/>
                    </a:lnTo>
                    <a:lnTo>
                      <a:pt x="2416199" y="1561866"/>
                    </a:lnTo>
                    <a:lnTo>
                      <a:pt x="2417550" y="1561697"/>
                    </a:lnTo>
                    <a:lnTo>
                      <a:pt x="2419323" y="1561444"/>
                    </a:lnTo>
                    <a:lnTo>
                      <a:pt x="2419407" y="1561444"/>
                    </a:lnTo>
                    <a:lnTo>
                      <a:pt x="2420589" y="1561191"/>
                    </a:lnTo>
                    <a:lnTo>
                      <a:pt x="2422277" y="1560347"/>
                    </a:lnTo>
                    <a:lnTo>
                      <a:pt x="2425823" y="1560347"/>
                    </a:lnTo>
                    <a:lnTo>
                      <a:pt x="2428186" y="1559588"/>
                    </a:lnTo>
                    <a:lnTo>
                      <a:pt x="2429537" y="1559588"/>
                    </a:lnTo>
                    <a:lnTo>
                      <a:pt x="2432154" y="1556972"/>
                    </a:lnTo>
                    <a:lnTo>
                      <a:pt x="2433336" y="1555454"/>
                    </a:lnTo>
                    <a:lnTo>
                      <a:pt x="2433927" y="1555201"/>
                    </a:lnTo>
                    <a:lnTo>
                      <a:pt x="2438907" y="1550138"/>
                    </a:lnTo>
                    <a:lnTo>
                      <a:pt x="2442452" y="1546003"/>
                    </a:lnTo>
                    <a:lnTo>
                      <a:pt x="2443127" y="1545244"/>
                    </a:lnTo>
                    <a:lnTo>
                      <a:pt x="2443718" y="1544569"/>
                    </a:lnTo>
                    <a:lnTo>
                      <a:pt x="2444478" y="1543725"/>
                    </a:lnTo>
                    <a:lnTo>
                      <a:pt x="2445069" y="1543388"/>
                    </a:lnTo>
                    <a:lnTo>
                      <a:pt x="2445407" y="1543050"/>
                    </a:lnTo>
                    <a:lnTo>
                      <a:pt x="2447095" y="1542207"/>
                    </a:lnTo>
                    <a:lnTo>
                      <a:pt x="2447264" y="1542207"/>
                    </a:lnTo>
                    <a:lnTo>
                      <a:pt x="2449375" y="1541194"/>
                    </a:lnTo>
                    <a:lnTo>
                      <a:pt x="2449375" y="1540604"/>
                    </a:lnTo>
                    <a:lnTo>
                      <a:pt x="2450725" y="1539507"/>
                    </a:lnTo>
                    <a:lnTo>
                      <a:pt x="2451316" y="1539338"/>
                    </a:lnTo>
                    <a:lnTo>
                      <a:pt x="2451316" y="1538916"/>
                    </a:lnTo>
                    <a:lnTo>
                      <a:pt x="2452582" y="1538916"/>
                    </a:lnTo>
                    <a:lnTo>
                      <a:pt x="2452582" y="1538157"/>
                    </a:lnTo>
                    <a:lnTo>
                      <a:pt x="2452413" y="1537313"/>
                    </a:lnTo>
                    <a:lnTo>
                      <a:pt x="2452160" y="1535625"/>
                    </a:lnTo>
                    <a:lnTo>
                      <a:pt x="2452160" y="1535035"/>
                    </a:lnTo>
                    <a:lnTo>
                      <a:pt x="2454186" y="1526260"/>
                    </a:lnTo>
                    <a:lnTo>
                      <a:pt x="2455790" y="1519172"/>
                    </a:lnTo>
                    <a:lnTo>
                      <a:pt x="2456972" y="1513857"/>
                    </a:lnTo>
                    <a:lnTo>
                      <a:pt x="2458660" y="1506263"/>
                    </a:lnTo>
                    <a:lnTo>
                      <a:pt x="2458660" y="1506094"/>
                    </a:lnTo>
                    <a:lnTo>
                      <a:pt x="2459588" y="1502466"/>
                    </a:lnTo>
                    <a:lnTo>
                      <a:pt x="2460517" y="1498416"/>
                    </a:lnTo>
                    <a:lnTo>
                      <a:pt x="2461952" y="1492172"/>
                    </a:lnTo>
                    <a:lnTo>
                      <a:pt x="2462290" y="1490738"/>
                    </a:lnTo>
                    <a:lnTo>
                      <a:pt x="2462543" y="1489810"/>
                    </a:lnTo>
                    <a:lnTo>
                      <a:pt x="2463134" y="1487278"/>
                    </a:lnTo>
                    <a:lnTo>
                      <a:pt x="2463725" y="1484494"/>
                    </a:lnTo>
                    <a:lnTo>
                      <a:pt x="2461868" y="1484494"/>
                    </a:lnTo>
                    <a:lnTo>
                      <a:pt x="2464316" y="1482216"/>
                    </a:lnTo>
                    <a:lnTo>
                      <a:pt x="2473770" y="1473441"/>
                    </a:lnTo>
                    <a:lnTo>
                      <a:pt x="2474783" y="1472597"/>
                    </a:lnTo>
                    <a:lnTo>
                      <a:pt x="2474783" y="1472597"/>
                    </a:lnTo>
                    <a:lnTo>
                      <a:pt x="2475036" y="1472344"/>
                    </a:lnTo>
                    <a:lnTo>
                      <a:pt x="2476471" y="1471163"/>
                    </a:lnTo>
                    <a:lnTo>
                      <a:pt x="2476471" y="1470825"/>
                    </a:lnTo>
                    <a:lnTo>
                      <a:pt x="2478160" y="1469729"/>
                    </a:lnTo>
                    <a:lnTo>
                      <a:pt x="2485673" y="1462978"/>
                    </a:lnTo>
                    <a:lnTo>
                      <a:pt x="2485926" y="1462810"/>
                    </a:lnTo>
                    <a:lnTo>
                      <a:pt x="2485926" y="1462557"/>
                    </a:lnTo>
                    <a:lnTo>
                      <a:pt x="2486264" y="1462557"/>
                    </a:lnTo>
                    <a:lnTo>
                      <a:pt x="2488205" y="1461038"/>
                    </a:lnTo>
                    <a:lnTo>
                      <a:pt x="2492004" y="1457410"/>
                    </a:lnTo>
                    <a:lnTo>
                      <a:pt x="2494705" y="1454794"/>
                    </a:lnTo>
                    <a:lnTo>
                      <a:pt x="2494705" y="1454625"/>
                    </a:lnTo>
                    <a:lnTo>
                      <a:pt x="2494536" y="1454035"/>
                    </a:lnTo>
                    <a:lnTo>
                      <a:pt x="2494536" y="1453444"/>
                    </a:lnTo>
                    <a:lnTo>
                      <a:pt x="2494705" y="1452178"/>
                    </a:lnTo>
                    <a:lnTo>
                      <a:pt x="2494705" y="1451504"/>
                    </a:lnTo>
                    <a:lnTo>
                      <a:pt x="2494536" y="1450660"/>
                    </a:lnTo>
                    <a:lnTo>
                      <a:pt x="2494536" y="1450154"/>
                    </a:lnTo>
                    <a:lnTo>
                      <a:pt x="2494874" y="1449310"/>
                    </a:lnTo>
                    <a:lnTo>
                      <a:pt x="2494874" y="1447707"/>
                    </a:lnTo>
                    <a:lnTo>
                      <a:pt x="2494705" y="1447032"/>
                    </a:lnTo>
                    <a:lnTo>
                      <a:pt x="2494874" y="1446441"/>
                    </a:lnTo>
                    <a:lnTo>
                      <a:pt x="2495887" y="1444163"/>
                    </a:lnTo>
                    <a:lnTo>
                      <a:pt x="2496393" y="1443741"/>
                    </a:lnTo>
                    <a:lnTo>
                      <a:pt x="2497237" y="1443404"/>
                    </a:lnTo>
                    <a:lnTo>
                      <a:pt x="2497237" y="1443404"/>
                    </a:lnTo>
                    <a:lnTo>
                      <a:pt x="2497659" y="1443235"/>
                    </a:lnTo>
                    <a:lnTo>
                      <a:pt x="2497659" y="1442222"/>
                    </a:lnTo>
                    <a:lnTo>
                      <a:pt x="2499517" y="1441294"/>
                    </a:lnTo>
                    <a:lnTo>
                      <a:pt x="2499854" y="1440957"/>
                    </a:lnTo>
                    <a:lnTo>
                      <a:pt x="2500107" y="1440957"/>
                    </a:lnTo>
                    <a:lnTo>
                      <a:pt x="2501289" y="1440366"/>
                    </a:lnTo>
                    <a:lnTo>
                      <a:pt x="2501458" y="1440197"/>
                    </a:lnTo>
                    <a:lnTo>
                      <a:pt x="2503147" y="1439354"/>
                    </a:lnTo>
                    <a:lnTo>
                      <a:pt x="2503991" y="1439354"/>
                    </a:lnTo>
                    <a:lnTo>
                      <a:pt x="2505679" y="1438594"/>
                    </a:lnTo>
                    <a:lnTo>
                      <a:pt x="2508211" y="1438594"/>
                    </a:lnTo>
                    <a:lnTo>
                      <a:pt x="2508211" y="1437835"/>
                    </a:lnTo>
                    <a:lnTo>
                      <a:pt x="2514120" y="1437835"/>
                    </a:lnTo>
                    <a:lnTo>
                      <a:pt x="2514964" y="1438003"/>
                    </a:lnTo>
                    <a:lnTo>
                      <a:pt x="2514964" y="1437160"/>
                    </a:lnTo>
                    <a:lnTo>
                      <a:pt x="2520030" y="1437160"/>
                    </a:lnTo>
                    <a:lnTo>
                      <a:pt x="2521717" y="1437329"/>
                    </a:lnTo>
                    <a:lnTo>
                      <a:pt x="2524250" y="1436569"/>
                    </a:lnTo>
                    <a:lnTo>
                      <a:pt x="2530159" y="1436569"/>
                    </a:lnTo>
                    <a:lnTo>
                      <a:pt x="2531003" y="1436738"/>
                    </a:lnTo>
                    <a:lnTo>
                      <a:pt x="2531847" y="1436738"/>
                    </a:lnTo>
                    <a:lnTo>
                      <a:pt x="2532692" y="1435894"/>
                    </a:lnTo>
                    <a:lnTo>
                      <a:pt x="2535224" y="1435894"/>
                    </a:lnTo>
                    <a:lnTo>
                      <a:pt x="2535730" y="1435219"/>
                    </a:lnTo>
                    <a:lnTo>
                      <a:pt x="2536237" y="1434966"/>
                    </a:lnTo>
                    <a:lnTo>
                      <a:pt x="2536996" y="1434797"/>
                    </a:lnTo>
                    <a:lnTo>
                      <a:pt x="2536996" y="1434207"/>
                    </a:lnTo>
                    <a:lnTo>
                      <a:pt x="2540373" y="1434207"/>
                    </a:lnTo>
                    <a:lnTo>
                      <a:pt x="2540373" y="1433447"/>
                    </a:lnTo>
                    <a:lnTo>
                      <a:pt x="2541217" y="1433447"/>
                    </a:lnTo>
                    <a:lnTo>
                      <a:pt x="2545438" y="1432688"/>
                    </a:lnTo>
                    <a:lnTo>
                      <a:pt x="2549659" y="1432688"/>
                    </a:lnTo>
                    <a:lnTo>
                      <a:pt x="2551769" y="1432097"/>
                    </a:lnTo>
                    <a:lnTo>
                      <a:pt x="2552444" y="1431338"/>
                    </a:lnTo>
                    <a:lnTo>
                      <a:pt x="2552866" y="1431338"/>
                    </a:lnTo>
                    <a:lnTo>
                      <a:pt x="2553120" y="1431169"/>
                    </a:lnTo>
                    <a:lnTo>
                      <a:pt x="2553795" y="1431169"/>
                    </a:lnTo>
                    <a:lnTo>
                      <a:pt x="2558100" y="1425347"/>
                    </a:lnTo>
                    <a:lnTo>
                      <a:pt x="2557763" y="1425094"/>
                    </a:lnTo>
                    <a:lnTo>
                      <a:pt x="2560379" y="1421888"/>
                    </a:lnTo>
                    <a:lnTo>
                      <a:pt x="2561561" y="1418850"/>
                    </a:lnTo>
                    <a:lnTo>
                      <a:pt x="2561814" y="1418597"/>
                    </a:lnTo>
                    <a:lnTo>
                      <a:pt x="2567808" y="1410497"/>
                    </a:lnTo>
                    <a:lnTo>
                      <a:pt x="2568230" y="1409654"/>
                    </a:lnTo>
                    <a:lnTo>
                      <a:pt x="2567808" y="1407797"/>
                    </a:lnTo>
                    <a:lnTo>
                      <a:pt x="2567977" y="1405350"/>
                    </a:lnTo>
                    <a:lnTo>
                      <a:pt x="2568145" y="1403494"/>
                    </a:lnTo>
                    <a:lnTo>
                      <a:pt x="2570340" y="1401216"/>
                    </a:lnTo>
                    <a:lnTo>
                      <a:pt x="2571100" y="1399360"/>
                    </a:lnTo>
                    <a:lnTo>
                      <a:pt x="2573970" y="1396491"/>
                    </a:lnTo>
                    <a:lnTo>
                      <a:pt x="2574224" y="1396069"/>
                    </a:lnTo>
                    <a:lnTo>
                      <a:pt x="2574561" y="1395900"/>
                    </a:lnTo>
                    <a:lnTo>
                      <a:pt x="2574561" y="1395900"/>
                    </a:lnTo>
                    <a:lnTo>
                      <a:pt x="2574561" y="1395478"/>
                    </a:lnTo>
                    <a:lnTo>
                      <a:pt x="2576503" y="1391175"/>
                    </a:lnTo>
                    <a:lnTo>
                      <a:pt x="2577178" y="1389403"/>
                    </a:lnTo>
                    <a:lnTo>
                      <a:pt x="2578444" y="1387125"/>
                    </a:lnTo>
                    <a:lnTo>
                      <a:pt x="2579035" y="1385354"/>
                    </a:lnTo>
                    <a:lnTo>
                      <a:pt x="2579204" y="1385100"/>
                    </a:lnTo>
                    <a:lnTo>
                      <a:pt x="2580301" y="1383835"/>
                    </a:lnTo>
                    <a:lnTo>
                      <a:pt x="2582665" y="1380966"/>
                    </a:lnTo>
                    <a:lnTo>
                      <a:pt x="2582834" y="1380797"/>
                    </a:lnTo>
                    <a:lnTo>
                      <a:pt x="2583424" y="1379785"/>
                    </a:lnTo>
                    <a:lnTo>
                      <a:pt x="2583678" y="1378941"/>
                    </a:lnTo>
                    <a:lnTo>
                      <a:pt x="2583847" y="1378519"/>
                    </a:lnTo>
                    <a:lnTo>
                      <a:pt x="2584015" y="1378013"/>
                    </a:lnTo>
                    <a:lnTo>
                      <a:pt x="2584438" y="1376916"/>
                    </a:lnTo>
                    <a:lnTo>
                      <a:pt x="2584184" y="1376916"/>
                    </a:lnTo>
                    <a:lnTo>
                      <a:pt x="2584522" y="1375819"/>
                    </a:lnTo>
                    <a:lnTo>
                      <a:pt x="2585451" y="1373288"/>
                    </a:lnTo>
                    <a:lnTo>
                      <a:pt x="2586295" y="1370841"/>
                    </a:lnTo>
                    <a:lnTo>
                      <a:pt x="2586464" y="1370335"/>
                    </a:lnTo>
                    <a:lnTo>
                      <a:pt x="2587645" y="1368563"/>
                    </a:lnTo>
                    <a:lnTo>
                      <a:pt x="2587645" y="1368310"/>
                    </a:lnTo>
                    <a:lnTo>
                      <a:pt x="2587814" y="1368310"/>
                    </a:lnTo>
                    <a:lnTo>
                      <a:pt x="2588236" y="1367719"/>
                    </a:lnTo>
                    <a:lnTo>
                      <a:pt x="2588574" y="1367129"/>
                    </a:lnTo>
                    <a:lnTo>
                      <a:pt x="2588574" y="1366706"/>
                    </a:lnTo>
                    <a:lnTo>
                      <a:pt x="2588827" y="1366706"/>
                    </a:lnTo>
                    <a:lnTo>
                      <a:pt x="2589672" y="1364766"/>
                    </a:lnTo>
                    <a:lnTo>
                      <a:pt x="2589925" y="1362741"/>
                    </a:lnTo>
                    <a:lnTo>
                      <a:pt x="2590853" y="1360800"/>
                    </a:lnTo>
                    <a:lnTo>
                      <a:pt x="2590853" y="1359113"/>
                    </a:lnTo>
                    <a:lnTo>
                      <a:pt x="2590684" y="1356835"/>
                    </a:lnTo>
                    <a:lnTo>
                      <a:pt x="2590853" y="1354894"/>
                    </a:lnTo>
                    <a:lnTo>
                      <a:pt x="2591359" y="1353375"/>
                    </a:lnTo>
                    <a:lnTo>
                      <a:pt x="2591106" y="1353207"/>
                    </a:lnTo>
                    <a:lnTo>
                      <a:pt x="2591782" y="1350928"/>
                    </a:lnTo>
                    <a:lnTo>
                      <a:pt x="2592626" y="1347469"/>
                    </a:lnTo>
                    <a:lnTo>
                      <a:pt x="2593048" y="1346119"/>
                    </a:lnTo>
                    <a:lnTo>
                      <a:pt x="2594061" y="1344938"/>
                    </a:lnTo>
                    <a:lnTo>
                      <a:pt x="2594061" y="1344938"/>
                    </a:lnTo>
                    <a:lnTo>
                      <a:pt x="2594314" y="1344600"/>
                    </a:lnTo>
                    <a:lnTo>
                      <a:pt x="2594736" y="1344010"/>
                    </a:lnTo>
                    <a:lnTo>
                      <a:pt x="2595749" y="1343503"/>
                    </a:lnTo>
                    <a:lnTo>
                      <a:pt x="2595749" y="1343166"/>
                    </a:lnTo>
                    <a:lnTo>
                      <a:pt x="2596509" y="1343166"/>
                    </a:lnTo>
                    <a:lnTo>
                      <a:pt x="2597016" y="1342828"/>
                    </a:lnTo>
                    <a:lnTo>
                      <a:pt x="2597016" y="1342069"/>
                    </a:lnTo>
                    <a:lnTo>
                      <a:pt x="2597522" y="1342069"/>
                    </a:lnTo>
                    <a:lnTo>
                      <a:pt x="2597860" y="1341732"/>
                    </a:lnTo>
                    <a:lnTo>
                      <a:pt x="2598197" y="1341732"/>
                    </a:lnTo>
                    <a:lnTo>
                      <a:pt x="2598450" y="1340888"/>
                    </a:lnTo>
                    <a:lnTo>
                      <a:pt x="2598450" y="1340128"/>
                    </a:lnTo>
                    <a:lnTo>
                      <a:pt x="2597860" y="1339369"/>
                    </a:lnTo>
                    <a:lnTo>
                      <a:pt x="2597860" y="1338863"/>
                    </a:lnTo>
                    <a:lnTo>
                      <a:pt x="2597691" y="1338357"/>
                    </a:lnTo>
                    <a:lnTo>
                      <a:pt x="2598029" y="1337850"/>
                    </a:lnTo>
                    <a:lnTo>
                      <a:pt x="2598788" y="1337850"/>
                    </a:lnTo>
                    <a:lnTo>
                      <a:pt x="2599379" y="1337260"/>
                    </a:lnTo>
                    <a:lnTo>
                      <a:pt x="2600223" y="1337260"/>
                    </a:lnTo>
                    <a:lnTo>
                      <a:pt x="2601067" y="1336416"/>
                    </a:lnTo>
                    <a:lnTo>
                      <a:pt x="2601236" y="1336416"/>
                    </a:lnTo>
                    <a:lnTo>
                      <a:pt x="2601405" y="1336163"/>
                    </a:lnTo>
                    <a:lnTo>
                      <a:pt x="2601911" y="1335910"/>
                    </a:lnTo>
                    <a:lnTo>
                      <a:pt x="2601911" y="1335657"/>
                    </a:lnTo>
                    <a:lnTo>
                      <a:pt x="2602418" y="1335657"/>
                    </a:lnTo>
                    <a:lnTo>
                      <a:pt x="2602671" y="1335488"/>
                    </a:lnTo>
                    <a:lnTo>
                      <a:pt x="2603009" y="1334391"/>
                    </a:lnTo>
                    <a:lnTo>
                      <a:pt x="2603600" y="1334222"/>
                    </a:lnTo>
                    <a:lnTo>
                      <a:pt x="2603600" y="1333969"/>
                    </a:lnTo>
                    <a:lnTo>
                      <a:pt x="2604444" y="1333969"/>
                    </a:lnTo>
                    <a:lnTo>
                      <a:pt x="2605288" y="1333125"/>
                    </a:lnTo>
                    <a:lnTo>
                      <a:pt x="2610353" y="1333125"/>
                    </a:lnTo>
                    <a:lnTo>
                      <a:pt x="2611197" y="1333294"/>
                    </a:lnTo>
                    <a:lnTo>
                      <a:pt x="2614573" y="1333294"/>
                    </a:lnTo>
                    <a:lnTo>
                      <a:pt x="2615164" y="1333125"/>
                    </a:lnTo>
                    <a:lnTo>
                      <a:pt x="2615924" y="1332788"/>
                    </a:lnTo>
                    <a:lnTo>
                      <a:pt x="2621665" y="1330678"/>
                    </a:lnTo>
                    <a:lnTo>
                      <a:pt x="2621833" y="1330678"/>
                    </a:lnTo>
                    <a:lnTo>
                      <a:pt x="2623015" y="1330172"/>
                    </a:lnTo>
                    <a:lnTo>
                      <a:pt x="2625548" y="1331100"/>
                    </a:lnTo>
                    <a:lnTo>
                      <a:pt x="2628924" y="1331100"/>
                    </a:lnTo>
                    <a:lnTo>
                      <a:pt x="2630612" y="1332028"/>
                    </a:lnTo>
                    <a:lnTo>
                      <a:pt x="2633145" y="1332028"/>
                    </a:lnTo>
                    <a:lnTo>
                      <a:pt x="2633145" y="1333800"/>
                    </a:lnTo>
                    <a:lnTo>
                      <a:pt x="2633905" y="1333800"/>
                    </a:lnTo>
                    <a:lnTo>
                      <a:pt x="2634158" y="1333632"/>
                    </a:lnTo>
                    <a:lnTo>
                      <a:pt x="2634158" y="1333632"/>
                    </a:lnTo>
                    <a:lnTo>
                      <a:pt x="2634327" y="1333800"/>
                    </a:lnTo>
                    <a:lnTo>
                      <a:pt x="2634749" y="1333800"/>
                    </a:lnTo>
                    <a:lnTo>
                      <a:pt x="2633905" y="1332956"/>
                    </a:lnTo>
                    <a:lnTo>
                      <a:pt x="2635593" y="1332956"/>
                    </a:lnTo>
                    <a:lnTo>
                      <a:pt x="2635593" y="1333800"/>
                    </a:lnTo>
                    <a:lnTo>
                      <a:pt x="2636437" y="1333800"/>
                    </a:lnTo>
                    <a:lnTo>
                      <a:pt x="2636437" y="1334644"/>
                    </a:lnTo>
                    <a:lnTo>
                      <a:pt x="2638125" y="1334644"/>
                    </a:lnTo>
                    <a:lnTo>
                      <a:pt x="2638969" y="1335572"/>
                    </a:lnTo>
                    <a:lnTo>
                      <a:pt x="2641502" y="1335572"/>
                    </a:lnTo>
                    <a:lnTo>
                      <a:pt x="2641502" y="1336500"/>
                    </a:lnTo>
                    <a:lnTo>
                      <a:pt x="2642346" y="1336500"/>
                    </a:lnTo>
                    <a:lnTo>
                      <a:pt x="2642346" y="1337344"/>
                    </a:lnTo>
                    <a:lnTo>
                      <a:pt x="2642853" y="1337344"/>
                    </a:lnTo>
                    <a:lnTo>
                      <a:pt x="2643275" y="1336838"/>
                    </a:lnTo>
                    <a:lnTo>
                      <a:pt x="2643612" y="1336332"/>
                    </a:lnTo>
                    <a:lnTo>
                      <a:pt x="2644203" y="1336332"/>
                    </a:lnTo>
                    <a:lnTo>
                      <a:pt x="2644879" y="1335741"/>
                    </a:lnTo>
                    <a:lnTo>
                      <a:pt x="2649099" y="1335741"/>
                    </a:lnTo>
                    <a:lnTo>
                      <a:pt x="2650788" y="1335910"/>
                    </a:lnTo>
                    <a:lnTo>
                      <a:pt x="2652476" y="1335910"/>
                    </a:lnTo>
                    <a:lnTo>
                      <a:pt x="2656697" y="1335235"/>
                    </a:lnTo>
                    <a:lnTo>
                      <a:pt x="2657541" y="1335235"/>
                    </a:lnTo>
                    <a:lnTo>
                      <a:pt x="2659229" y="1334475"/>
                    </a:lnTo>
                    <a:lnTo>
                      <a:pt x="2660073" y="1334475"/>
                    </a:lnTo>
                    <a:lnTo>
                      <a:pt x="2661761" y="1333716"/>
                    </a:lnTo>
                    <a:lnTo>
                      <a:pt x="2664294" y="1333716"/>
                    </a:lnTo>
                    <a:lnTo>
                      <a:pt x="2666826" y="1332956"/>
                    </a:lnTo>
                    <a:lnTo>
                      <a:pt x="2667671" y="1332956"/>
                    </a:lnTo>
                    <a:lnTo>
                      <a:pt x="2667671" y="1332113"/>
                    </a:lnTo>
                    <a:lnTo>
                      <a:pt x="2669190" y="1332113"/>
                    </a:lnTo>
                    <a:lnTo>
                      <a:pt x="2669527" y="1331944"/>
                    </a:lnTo>
                    <a:lnTo>
                      <a:pt x="2670203" y="1331269"/>
                    </a:lnTo>
                    <a:lnTo>
                      <a:pt x="2670709" y="1331269"/>
                    </a:lnTo>
                    <a:lnTo>
                      <a:pt x="2673073" y="1330004"/>
                    </a:lnTo>
                    <a:lnTo>
                      <a:pt x="2673580" y="1329666"/>
                    </a:lnTo>
                    <a:lnTo>
                      <a:pt x="2676112" y="1328063"/>
                    </a:lnTo>
                    <a:lnTo>
                      <a:pt x="2677800" y="1327219"/>
                    </a:lnTo>
                    <a:lnTo>
                      <a:pt x="2678138" y="1327219"/>
                    </a:lnTo>
                    <a:lnTo>
                      <a:pt x="2678729" y="1326882"/>
                    </a:lnTo>
                    <a:lnTo>
                      <a:pt x="2687170" y="1322325"/>
                    </a:lnTo>
                    <a:lnTo>
                      <a:pt x="2688014" y="1321482"/>
                    </a:lnTo>
                    <a:lnTo>
                      <a:pt x="2688774" y="1321482"/>
                    </a:lnTo>
                    <a:lnTo>
                      <a:pt x="2689112" y="1321313"/>
                    </a:lnTo>
                    <a:lnTo>
                      <a:pt x="2689703" y="1321060"/>
                    </a:lnTo>
                    <a:lnTo>
                      <a:pt x="2689703" y="1320722"/>
                    </a:lnTo>
                    <a:lnTo>
                      <a:pt x="2690378" y="1320722"/>
                    </a:lnTo>
                    <a:lnTo>
                      <a:pt x="2690716" y="1320554"/>
                    </a:lnTo>
                    <a:lnTo>
                      <a:pt x="2691391" y="1319878"/>
                    </a:lnTo>
                    <a:lnTo>
                      <a:pt x="2691982" y="1319878"/>
                    </a:lnTo>
                    <a:lnTo>
                      <a:pt x="2692404" y="1319710"/>
                    </a:lnTo>
                    <a:lnTo>
                      <a:pt x="2692488" y="1319710"/>
                    </a:lnTo>
                    <a:lnTo>
                      <a:pt x="2693079" y="1319119"/>
                    </a:lnTo>
                    <a:lnTo>
                      <a:pt x="2696456" y="1317516"/>
                    </a:lnTo>
                    <a:lnTo>
                      <a:pt x="2696540" y="1317516"/>
                    </a:lnTo>
                    <a:lnTo>
                      <a:pt x="2696878" y="1317263"/>
                    </a:lnTo>
                    <a:lnTo>
                      <a:pt x="2697553" y="1314647"/>
                    </a:lnTo>
                    <a:lnTo>
                      <a:pt x="2698229" y="1313129"/>
                    </a:lnTo>
                    <a:lnTo>
                      <a:pt x="2699073" y="1311356"/>
                    </a:lnTo>
                    <a:lnTo>
                      <a:pt x="2699664" y="1309585"/>
                    </a:lnTo>
                    <a:lnTo>
                      <a:pt x="2702112" y="1304016"/>
                    </a:lnTo>
                    <a:lnTo>
                      <a:pt x="2679742" y="1280813"/>
                    </a:lnTo>
                    <a:lnTo>
                      <a:pt x="2672060" y="1272713"/>
                    </a:lnTo>
                    <a:lnTo>
                      <a:pt x="2671891" y="1272460"/>
                    </a:lnTo>
                    <a:lnTo>
                      <a:pt x="2668430" y="1264107"/>
                    </a:lnTo>
                    <a:lnTo>
                      <a:pt x="2667164" y="1261154"/>
                    </a:lnTo>
                    <a:lnTo>
                      <a:pt x="2666236" y="1258791"/>
                    </a:lnTo>
                    <a:lnTo>
                      <a:pt x="2663787" y="1252885"/>
                    </a:lnTo>
                    <a:lnTo>
                      <a:pt x="2660411" y="1244025"/>
                    </a:lnTo>
                    <a:lnTo>
                      <a:pt x="2659314" y="1241663"/>
                    </a:lnTo>
                    <a:lnTo>
                      <a:pt x="2658385" y="1239385"/>
                    </a:lnTo>
                    <a:lnTo>
                      <a:pt x="2656190" y="1237444"/>
                    </a:lnTo>
                    <a:lnTo>
                      <a:pt x="2654924" y="1236263"/>
                    </a:lnTo>
                    <a:lnTo>
                      <a:pt x="2654164" y="1235588"/>
                    </a:lnTo>
                    <a:lnTo>
                      <a:pt x="2653911" y="1235419"/>
                    </a:lnTo>
                    <a:lnTo>
                      <a:pt x="2652983" y="1229091"/>
                    </a:lnTo>
                    <a:lnTo>
                      <a:pt x="2652560" y="1226307"/>
                    </a:lnTo>
                    <a:lnTo>
                      <a:pt x="2653235" y="1224197"/>
                    </a:lnTo>
                    <a:lnTo>
                      <a:pt x="2653911" y="1223607"/>
                    </a:lnTo>
                    <a:lnTo>
                      <a:pt x="2653995" y="1223607"/>
                    </a:lnTo>
                    <a:lnTo>
                      <a:pt x="2654333" y="1223269"/>
                    </a:lnTo>
                    <a:lnTo>
                      <a:pt x="2655346" y="1221497"/>
                    </a:lnTo>
                    <a:lnTo>
                      <a:pt x="2655177" y="1218713"/>
                    </a:lnTo>
                    <a:lnTo>
                      <a:pt x="2654755" y="1217616"/>
                    </a:lnTo>
                    <a:lnTo>
                      <a:pt x="2654080" y="1215507"/>
                    </a:lnTo>
                    <a:lnTo>
                      <a:pt x="2652645" y="1211288"/>
                    </a:lnTo>
                    <a:lnTo>
                      <a:pt x="2650956" y="1206141"/>
                    </a:lnTo>
                    <a:lnTo>
                      <a:pt x="2651210" y="1196522"/>
                    </a:lnTo>
                    <a:lnTo>
                      <a:pt x="2655346" y="1186903"/>
                    </a:lnTo>
                    <a:lnTo>
                      <a:pt x="2659567" y="1177200"/>
                    </a:lnTo>
                    <a:lnTo>
                      <a:pt x="2660833" y="1174332"/>
                    </a:lnTo>
                    <a:lnTo>
                      <a:pt x="2661761" y="1172982"/>
                    </a:lnTo>
                    <a:lnTo>
                      <a:pt x="2666995" y="1165219"/>
                    </a:lnTo>
                    <a:lnTo>
                      <a:pt x="2668177" y="1163363"/>
                    </a:lnTo>
                    <a:lnTo>
                      <a:pt x="2668599" y="1162013"/>
                    </a:lnTo>
                    <a:lnTo>
                      <a:pt x="2669021" y="1160325"/>
                    </a:lnTo>
                    <a:lnTo>
                      <a:pt x="2669612" y="1157878"/>
                    </a:lnTo>
                    <a:lnTo>
                      <a:pt x="2670456" y="1156360"/>
                    </a:lnTo>
                    <a:lnTo>
                      <a:pt x="2670456" y="1156022"/>
                    </a:lnTo>
                    <a:lnTo>
                      <a:pt x="2668515" y="1154672"/>
                    </a:lnTo>
                    <a:lnTo>
                      <a:pt x="2666489" y="1153322"/>
                    </a:lnTo>
                    <a:lnTo>
                      <a:pt x="2670287" y="1152057"/>
                    </a:lnTo>
                    <a:lnTo>
                      <a:pt x="2672313" y="1151297"/>
                    </a:lnTo>
                    <a:lnTo>
                      <a:pt x="2673326" y="1150875"/>
                    </a:lnTo>
                    <a:lnTo>
                      <a:pt x="2673326" y="1150622"/>
                    </a:lnTo>
                    <a:lnTo>
                      <a:pt x="2673157" y="1150369"/>
                    </a:lnTo>
                    <a:lnTo>
                      <a:pt x="2674255" y="1149778"/>
                    </a:lnTo>
                    <a:lnTo>
                      <a:pt x="2674255" y="1149525"/>
                    </a:lnTo>
                    <a:lnTo>
                      <a:pt x="2674930" y="1149525"/>
                    </a:lnTo>
                    <a:lnTo>
                      <a:pt x="2675099" y="1149357"/>
                    </a:lnTo>
                    <a:lnTo>
                      <a:pt x="2675099" y="1148681"/>
                    </a:lnTo>
                    <a:lnTo>
                      <a:pt x="2676365" y="1148681"/>
                    </a:lnTo>
                    <a:lnTo>
                      <a:pt x="2677378" y="1148260"/>
                    </a:lnTo>
                    <a:lnTo>
                      <a:pt x="2677716" y="1147922"/>
                    </a:lnTo>
                    <a:lnTo>
                      <a:pt x="2678222" y="1147669"/>
                    </a:lnTo>
                    <a:lnTo>
                      <a:pt x="2678391" y="1147078"/>
                    </a:lnTo>
                    <a:lnTo>
                      <a:pt x="2677209" y="1144547"/>
                    </a:lnTo>
                    <a:lnTo>
                      <a:pt x="2676281" y="1144885"/>
                    </a:lnTo>
                    <a:lnTo>
                      <a:pt x="2678560" y="1140582"/>
                    </a:lnTo>
                    <a:lnTo>
                      <a:pt x="2678729" y="1138388"/>
                    </a:lnTo>
                    <a:lnTo>
                      <a:pt x="2679320" y="1137375"/>
                    </a:lnTo>
                    <a:lnTo>
                      <a:pt x="2678729" y="1135435"/>
                    </a:lnTo>
                    <a:lnTo>
                      <a:pt x="2678222" y="1134507"/>
                    </a:lnTo>
                    <a:lnTo>
                      <a:pt x="2677884" y="1130878"/>
                    </a:lnTo>
                    <a:lnTo>
                      <a:pt x="2678053" y="1129866"/>
                    </a:lnTo>
                    <a:lnTo>
                      <a:pt x="2678307" y="1128854"/>
                    </a:lnTo>
                    <a:lnTo>
                      <a:pt x="2679151" y="1126828"/>
                    </a:lnTo>
                    <a:lnTo>
                      <a:pt x="2679826" y="1125731"/>
                    </a:lnTo>
                    <a:lnTo>
                      <a:pt x="2682359" y="1122103"/>
                    </a:lnTo>
                    <a:lnTo>
                      <a:pt x="2687930" y="1112738"/>
                    </a:lnTo>
                    <a:lnTo>
                      <a:pt x="2688859" y="1111388"/>
                    </a:lnTo>
                    <a:lnTo>
                      <a:pt x="2688099" y="1109785"/>
                    </a:lnTo>
                    <a:lnTo>
                      <a:pt x="2688099" y="1109194"/>
                    </a:lnTo>
                    <a:lnTo>
                      <a:pt x="2689703" y="1105988"/>
                    </a:lnTo>
                    <a:lnTo>
                      <a:pt x="2689956" y="1104469"/>
                    </a:lnTo>
                    <a:lnTo>
                      <a:pt x="2689956" y="1098985"/>
                    </a:lnTo>
                    <a:lnTo>
                      <a:pt x="2691053" y="1097466"/>
                    </a:lnTo>
                    <a:lnTo>
                      <a:pt x="2693079" y="1094513"/>
                    </a:lnTo>
                    <a:lnTo>
                      <a:pt x="2696034" y="1090294"/>
                    </a:lnTo>
                    <a:lnTo>
                      <a:pt x="2699411" y="1085400"/>
                    </a:lnTo>
                    <a:lnTo>
                      <a:pt x="2703715" y="1079410"/>
                    </a:lnTo>
                    <a:lnTo>
                      <a:pt x="2706079" y="1075950"/>
                    </a:lnTo>
                    <a:lnTo>
                      <a:pt x="2707767" y="1073503"/>
                    </a:lnTo>
                    <a:lnTo>
                      <a:pt x="2709287" y="1071310"/>
                    </a:lnTo>
                    <a:lnTo>
                      <a:pt x="2710553" y="1069453"/>
                    </a:lnTo>
                    <a:lnTo>
                      <a:pt x="2710553" y="1064560"/>
                    </a:lnTo>
                    <a:lnTo>
                      <a:pt x="2710384" y="1061691"/>
                    </a:lnTo>
                    <a:lnTo>
                      <a:pt x="2710891" y="1048697"/>
                    </a:lnTo>
                    <a:lnTo>
                      <a:pt x="2710891" y="1045238"/>
                    </a:lnTo>
                    <a:lnTo>
                      <a:pt x="2711228" y="1039753"/>
                    </a:lnTo>
                    <a:lnTo>
                      <a:pt x="2711228" y="1037728"/>
                    </a:lnTo>
                    <a:lnTo>
                      <a:pt x="2710806" y="1035957"/>
                    </a:lnTo>
                    <a:lnTo>
                      <a:pt x="2710806" y="1035535"/>
                    </a:lnTo>
                    <a:lnTo>
                      <a:pt x="2710637" y="1034860"/>
                    </a:lnTo>
                    <a:lnTo>
                      <a:pt x="2710637" y="1023469"/>
                    </a:lnTo>
                    <a:lnTo>
                      <a:pt x="2709793" y="1021022"/>
                    </a:lnTo>
                    <a:lnTo>
                      <a:pt x="2709624" y="1020178"/>
                    </a:lnTo>
                    <a:lnTo>
                      <a:pt x="2706670" y="1010728"/>
                    </a:lnTo>
                    <a:lnTo>
                      <a:pt x="2703800" y="1000941"/>
                    </a:lnTo>
                    <a:lnTo>
                      <a:pt x="2699833" y="987778"/>
                    </a:lnTo>
                    <a:lnTo>
                      <a:pt x="2699833" y="987610"/>
                    </a:lnTo>
                    <a:lnTo>
                      <a:pt x="2697469" y="983560"/>
                    </a:lnTo>
                    <a:lnTo>
                      <a:pt x="2693839" y="977232"/>
                    </a:lnTo>
                    <a:lnTo>
                      <a:pt x="2692910" y="975460"/>
                    </a:lnTo>
                    <a:lnTo>
                      <a:pt x="2693332" y="975122"/>
                    </a:lnTo>
                    <a:lnTo>
                      <a:pt x="2693332" y="972507"/>
                    </a:lnTo>
                    <a:lnTo>
                      <a:pt x="2693501" y="971072"/>
                    </a:lnTo>
                    <a:lnTo>
                      <a:pt x="2693163" y="969047"/>
                    </a:lnTo>
                    <a:lnTo>
                      <a:pt x="2693163" y="968541"/>
                    </a:lnTo>
                    <a:lnTo>
                      <a:pt x="2692995" y="968541"/>
                    </a:lnTo>
                    <a:lnTo>
                      <a:pt x="2690378" y="966600"/>
                    </a:lnTo>
                    <a:lnTo>
                      <a:pt x="2689534" y="965925"/>
                    </a:lnTo>
                    <a:lnTo>
                      <a:pt x="2688690" y="964913"/>
                    </a:lnTo>
                    <a:lnTo>
                      <a:pt x="2686579" y="965756"/>
                    </a:lnTo>
                    <a:lnTo>
                      <a:pt x="2686242" y="966010"/>
                    </a:lnTo>
                    <a:lnTo>
                      <a:pt x="2685735" y="966263"/>
                    </a:lnTo>
                    <a:lnTo>
                      <a:pt x="2683625" y="967360"/>
                    </a:lnTo>
                    <a:lnTo>
                      <a:pt x="2682950" y="966010"/>
                    </a:lnTo>
                    <a:lnTo>
                      <a:pt x="2682612" y="965756"/>
                    </a:lnTo>
                    <a:lnTo>
                      <a:pt x="2682274" y="965756"/>
                    </a:lnTo>
                    <a:lnTo>
                      <a:pt x="2681852" y="965588"/>
                    </a:lnTo>
                    <a:lnTo>
                      <a:pt x="2677378" y="965588"/>
                    </a:lnTo>
                    <a:lnTo>
                      <a:pt x="2676871" y="965335"/>
                    </a:lnTo>
                    <a:lnTo>
                      <a:pt x="2671553" y="962382"/>
                    </a:lnTo>
                    <a:lnTo>
                      <a:pt x="2669696" y="961622"/>
                    </a:lnTo>
                    <a:lnTo>
                      <a:pt x="2666489" y="961369"/>
                    </a:lnTo>
                    <a:lnTo>
                      <a:pt x="2665813" y="961369"/>
                    </a:lnTo>
                    <a:lnTo>
                      <a:pt x="2664125" y="961706"/>
                    </a:lnTo>
                    <a:lnTo>
                      <a:pt x="2663534" y="961538"/>
                    </a:lnTo>
                    <a:lnTo>
                      <a:pt x="2662605" y="960272"/>
                    </a:lnTo>
                    <a:lnTo>
                      <a:pt x="2662605" y="960272"/>
                    </a:lnTo>
                    <a:lnTo>
                      <a:pt x="2661930" y="959175"/>
                    </a:lnTo>
                    <a:lnTo>
                      <a:pt x="2660327" y="953522"/>
                    </a:lnTo>
                    <a:lnTo>
                      <a:pt x="2659567" y="952256"/>
                    </a:lnTo>
                    <a:lnTo>
                      <a:pt x="2659229" y="951919"/>
                    </a:lnTo>
                    <a:lnTo>
                      <a:pt x="2656697" y="946013"/>
                    </a:lnTo>
                    <a:lnTo>
                      <a:pt x="2653235" y="937997"/>
                    </a:lnTo>
                    <a:lnTo>
                      <a:pt x="2651632" y="933694"/>
                    </a:lnTo>
                    <a:lnTo>
                      <a:pt x="2649943" y="929728"/>
                    </a:lnTo>
                    <a:lnTo>
                      <a:pt x="2649437" y="928463"/>
                    </a:lnTo>
                    <a:lnTo>
                      <a:pt x="2649437" y="928294"/>
                    </a:lnTo>
                    <a:lnTo>
                      <a:pt x="2645469" y="918253"/>
                    </a:lnTo>
                    <a:lnTo>
                      <a:pt x="2642768" y="915807"/>
                    </a:lnTo>
                    <a:lnTo>
                      <a:pt x="2630866" y="905260"/>
                    </a:lnTo>
                    <a:lnTo>
                      <a:pt x="2630190" y="901969"/>
                    </a:lnTo>
                    <a:lnTo>
                      <a:pt x="2627827" y="890663"/>
                    </a:lnTo>
                    <a:lnTo>
                      <a:pt x="2626983" y="886528"/>
                    </a:lnTo>
                    <a:lnTo>
                      <a:pt x="2625716" y="880707"/>
                    </a:lnTo>
                    <a:lnTo>
                      <a:pt x="2624112" y="872944"/>
                    </a:lnTo>
                    <a:lnTo>
                      <a:pt x="2623690" y="871172"/>
                    </a:lnTo>
                    <a:lnTo>
                      <a:pt x="2623184" y="869316"/>
                    </a:lnTo>
                    <a:lnTo>
                      <a:pt x="2621749" y="865013"/>
                    </a:lnTo>
                    <a:lnTo>
                      <a:pt x="2617022" y="851259"/>
                    </a:lnTo>
                    <a:lnTo>
                      <a:pt x="2615671" y="847800"/>
                    </a:lnTo>
                    <a:lnTo>
                      <a:pt x="2610015" y="835144"/>
                    </a:lnTo>
                    <a:lnTo>
                      <a:pt x="2609762" y="834131"/>
                    </a:lnTo>
                    <a:lnTo>
                      <a:pt x="2609087" y="827803"/>
                    </a:lnTo>
                    <a:lnTo>
                      <a:pt x="2606301" y="823838"/>
                    </a:lnTo>
                    <a:lnTo>
                      <a:pt x="2605626" y="823247"/>
                    </a:lnTo>
                    <a:lnTo>
                      <a:pt x="2603262" y="821053"/>
                    </a:lnTo>
                    <a:lnTo>
                      <a:pt x="2601152" y="819113"/>
                    </a:lnTo>
                    <a:lnTo>
                      <a:pt x="2601152" y="819282"/>
                    </a:lnTo>
                    <a:lnTo>
                      <a:pt x="2600307" y="819282"/>
                    </a:lnTo>
                    <a:lnTo>
                      <a:pt x="2599463" y="820125"/>
                    </a:lnTo>
                    <a:lnTo>
                      <a:pt x="2598619" y="820969"/>
                    </a:lnTo>
                    <a:lnTo>
                      <a:pt x="2597522" y="820969"/>
                    </a:lnTo>
                    <a:lnTo>
                      <a:pt x="2596003" y="822066"/>
                    </a:lnTo>
                    <a:lnTo>
                      <a:pt x="2596003" y="822656"/>
                    </a:lnTo>
                    <a:lnTo>
                      <a:pt x="2595074" y="822656"/>
                    </a:lnTo>
                    <a:lnTo>
                      <a:pt x="2594230" y="823500"/>
                    </a:lnTo>
                    <a:lnTo>
                      <a:pt x="2593386" y="824344"/>
                    </a:lnTo>
                    <a:lnTo>
                      <a:pt x="2591697" y="825188"/>
                    </a:lnTo>
                    <a:lnTo>
                      <a:pt x="2590853" y="826031"/>
                    </a:lnTo>
                    <a:lnTo>
                      <a:pt x="2590178" y="826031"/>
                    </a:lnTo>
                    <a:lnTo>
                      <a:pt x="2589503" y="826453"/>
                    </a:lnTo>
                    <a:lnTo>
                      <a:pt x="2589081" y="826875"/>
                    </a:lnTo>
                    <a:lnTo>
                      <a:pt x="2589081" y="827719"/>
                    </a:lnTo>
                    <a:lnTo>
                      <a:pt x="2588236" y="827719"/>
                    </a:lnTo>
                    <a:lnTo>
                      <a:pt x="2588236" y="830250"/>
                    </a:lnTo>
                    <a:lnTo>
                      <a:pt x="2587308" y="830250"/>
                    </a:lnTo>
                    <a:lnTo>
                      <a:pt x="2587308" y="833625"/>
                    </a:lnTo>
                    <a:lnTo>
                      <a:pt x="2586379" y="833625"/>
                    </a:lnTo>
                    <a:lnTo>
                      <a:pt x="2586379" y="836157"/>
                    </a:lnTo>
                    <a:lnTo>
                      <a:pt x="2585451" y="837000"/>
                    </a:lnTo>
                    <a:lnTo>
                      <a:pt x="2584522" y="839531"/>
                    </a:lnTo>
                    <a:lnTo>
                      <a:pt x="2584522" y="840375"/>
                    </a:lnTo>
                    <a:lnTo>
                      <a:pt x="2583678" y="841219"/>
                    </a:lnTo>
                    <a:lnTo>
                      <a:pt x="2583678" y="842063"/>
                    </a:lnTo>
                    <a:lnTo>
                      <a:pt x="2582749" y="843750"/>
                    </a:lnTo>
                    <a:lnTo>
                      <a:pt x="2581905" y="844594"/>
                    </a:lnTo>
                    <a:lnTo>
                      <a:pt x="2581061" y="846281"/>
                    </a:lnTo>
                    <a:lnTo>
                      <a:pt x="2581061" y="847125"/>
                    </a:lnTo>
                    <a:lnTo>
                      <a:pt x="2580133" y="848813"/>
                    </a:lnTo>
                    <a:lnTo>
                      <a:pt x="2580133" y="849656"/>
                    </a:lnTo>
                    <a:lnTo>
                      <a:pt x="2579288" y="850500"/>
                    </a:lnTo>
                    <a:lnTo>
                      <a:pt x="2579288" y="851344"/>
                    </a:lnTo>
                    <a:lnTo>
                      <a:pt x="2577516" y="853875"/>
                    </a:lnTo>
                    <a:lnTo>
                      <a:pt x="2577516" y="854719"/>
                    </a:lnTo>
                    <a:lnTo>
                      <a:pt x="2576587" y="858094"/>
                    </a:lnTo>
                    <a:lnTo>
                      <a:pt x="2575743" y="859781"/>
                    </a:lnTo>
                    <a:lnTo>
                      <a:pt x="2574899" y="860625"/>
                    </a:lnTo>
                    <a:lnTo>
                      <a:pt x="2574055" y="862313"/>
                    </a:lnTo>
                    <a:lnTo>
                      <a:pt x="2573211" y="863156"/>
                    </a:lnTo>
                    <a:lnTo>
                      <a:pt x="2572282" y="865688"/>
                    </a:lnTo>
                    <a:lnTo>
                      <a:pt x="2572282" y="866531"/>
                    </a:lnTo>
                    <a:lnTo>
                      <a:pt x="2570509" y="869063"/>
                    </a:lnTo>
                    <a:lnTo>
                      <a:pt x="2570509" y="869907"/>
                    </a:lnTo>
                    <a:lnTo>
                      <a:pt x="2568736" y="871594"/>
                    </a:lnTo>
                    <a:lnTo>
                      <a:pt x="2568736" y="874125"/>
                    </a:lnTo>
                    <a:lnTo>
                      <a:pt x="2567892" y="874125"/>
                    </a:lnTo>
                    <a:lnTo>
                      <a:pt x="2567386" y="874800"/>
                    </a:lnTo>
                    <a:lnTo>
                      <a:pt x="2566373" y="874125"/>
                    </a:lnTo>
                    <a:lnTo>
                      <a:pt x="2566373" y="874125"/>
                    </a:lnTo>
                    <a:lnTo>
                      <a:pt x="2565276" y="875728"/>
                    </a:lnTo>
                    <a:lnTo>
                      <a:pt x="2563756" y="876488"/>
                    </a:lnTo>
                    <a:lnTo>
                      <a:pt x="2563587" y="876656"/>
                    </a:lnTo>
                    <a:lnTo>
                      <a:pt x="2563587" y="877416"/>
                    </a:lnTo>
                    <a:lnTo>
                      <a:pt x="2562743" y="878260"/>
                    </a:lnTo>
                    <a:lnTo>
                      <a:pt x="2561899" y="878260"/>
                    </a:lnTo>
                    <a:lnTo>
                      <a:pt x="2561899" y="879103"/>
                    </a:lnTo>
                    <a:lnTo>
                      <a:pt x="2561055" y="879103"/>
                    </a:lnTo>
                    <a:lnTo>
                      <a:pt x="2557594" y="882394"/>
                    </a:lnTo>
                    <a:lnTo>
                      <a:pt x="2555821" y="884081"/>
                    </a:lnTo>
                    <a:lnTo>
                      <a:pt x="2555146" y="884081"/>
                    </a:lnTo>
                    <a:lnTo>
                      <a:pt x="2553373" y="885600"/>
                    </a:lnTo>
                    <a:lnTo>
                      <a:pt x="2553035" y="885938"/>
                    </a:lnTo>
                    <a:lnTo>
                      <a:pt x="2551431" y="887456"/>
                    </a:lnTo>
                    <a:lnTo>
                      <a:pt x="2550588" y="888300"/>
                    </a:lnTo>
                    <a:lnTo>
                      <a:pt x="2549743" y="889144"/>
                    </a:lnTo>
                    <a:lnTo>
                      <a:pt x="2549490" y="889144"/>
                    </a:lnTo>
                    <a:lnTo>
                      <a:pt x="2548730" y="889819"/>
                    </a:lnTo>
                    <a:lnTo>
                      <a:pt x="2542315" y="892097"/>
                    </a:lnTo>
                    <a:lnTo>
                      <a:pt x="2542146" y="891928"/>
                    </a:lnTo>
                    <a:lnTo>
                      <a:pt x="2542062" y="891928"/>
                    </a:lnTo>
                    <a:lnTo>
                      <a:pt x="2542062" y="892097"/>
                    </a:lnTo>
                    <a:lnTo>
                      <a:pt x="2541471" y="892350"/>
                    </a:lnTo>
                    <a:lnTo>
                      <a:pt x="2541217" y="892350"/>
                    </a:lnTo>
                    <a:lnTo>
                      <a:pt x="2524166" y="886950"/>
                    </a:lnTo>
                    <a:lnTo>
                      <a:pt x="2514458" y="883997"/>
                    </a:lnTo>
                    <a:lnTo>
                      <a:pt x="2499263" y="879188"/>
                    </a:lnTo>
                    <a:lnTo>
                      <a:pt x="2497068" y="878428"/>
                    </a:lnTo>
                    <a:lnTo>
                      <a:pt x="2495380" y="877838"/>
                    </a:lnTo>
                    <a:lnTo>
                      <a:pt x="2492341" y="876741"/>
                    </a:lnTo>
                    <a:lnTo>
                      <a:pt x="2481283" y="871931"/>
                    </a:lnTo>
                    <a:lnTo>
                      <a:pt x="2474952" y="869316"/>
                    </a:lnTo>
                    <a:lnTo>
                      <a:pt x="2471238" y="868134"/>
                    </a:lnTo>
                    <a:lnTo>
                      <a:pt x="2463894" y="866025"/>
                    </a:lnTo>
                    <a:lnTo>
                      <a:pt x="2462037" y="865603"/>
                    </a:lnTo>
                    <a:lnTo>
                      <a:pt x="2448361" y="861638"/>
                    </a:lnTo>
                    <a:lnTo>
                      <a:pt x="2441524" y="859697"/>
                    </a:lnTo>
                    <a:lnTo>
                      <a:pt x="2438063" y="858685"/>
                    </a:lnTo>
                    <a:lnTo>
                      <a:pt x="2427257" y="861385"/>
                    </a:lnTo>
                    <a:lnTo>
                      <a:pt x="2425823" y="861722"/>
                    </a:lnTo>
                    <a:lnTo>
                      <a:pt x="2426582" y="855310"/>
                    </a:lnTo>
                    <a:lnTo>
                      <a:pt x="2426920" y="851682"/>
                    </a:lnTo>
                    <a:lnTo>
                      <a:pt x="2428102" y="840882"/>
                    </a:lnTo>
                    <a:lnTo>
                      <a:pt x="2415693" y="841978"/>
                    </a:lnTo>
                    <a:lnTo>
                      <a:pt x="2409531" y="841303"/>
                    </a:lnTo>
                    <a:lnTo>
                      <a:pt x="2404803" y="840882"/>
                    </a:lnTo>
                    <a:lnTo>
                      <a:pt x="2400161" y="840459"/>
                    </a:lnTo>
                    <a:lnTo>
                      <a:pt x="2396531" y="840459"/>
                    </a:lnTo>
                    <a:lnTo>
                      <a:pt x="2386654" y="840628"/>
                    </a:lnTo>
                    <a:lnTo>
                      <a:pt x="2376271" y="840882"/>
                    </a:lnTo>
                    <a:lnTo>
                      <a:pt x="2363187" y="840882"/>
                    </a:lnTo>
                    <a:lnTo>
                      <a:pt x="2338285" y="841135"/>
                    </a:lnTo>
                    <a:lnTo>
                      <a:pt x="2326382" y="841135"/>
                    </a:lnTo>
                    <a:lnTo>
                      <a:pt x="2324609" y="840966"/>
                    </a:lnTo>
                    <a:lnTo>
                      <a:pt x="2318109" y="838772"/>
                    </a:lnTo>
                    <a:lnTo>
                      <a:pt x="2315408" y="837844"/>
                    </a:lnTo>
                    <a:lnTo>
                      <a:pt x="2309499" y="835988"/>
                    </a:lnTo>
                    <a:lnTo>
                      <a:pt x="2302915" y="833794"/>
                    </a:lnTo>
                    <a:lnTo>
                      <a:pt x="2301395" y="833288"/>
                    </a:lnTo>
                    <a:lnTo>
                      <a:pt x="2296246" y="831516"/>
                    </a:lnTo>
                    <a:lnTo>
                      <a:pt x="2295571" y="831010"/>
                    </a:lnTo>
                    <a:lnTo>
                      <a:pt x="2287636" y="825525"/>
                    </a:lnTo>
                    <a:lnTo>
                      <a:pt x="2280967" y="820463"/>
                    </a:lnTo>
                    <a:lnTo>
                      <a:pt x="2274721" y="816075"/>
                    </a:lnTo>
                    <a:lnTo>
                      <a:pt x="2273117" y="814894"/>
                    </a:lnTo>
                    <a:lnTo>
                      <a:pt x="2258682" y="804010"/>
                    </a:lnTo>
                    <a:lnTo>
                      <a:pt x="2254292" y="803757"/>
                    </a:lnTo>
                    <a:lnTo>
                      <a:pt x="2250662" y="801647"/>
                    </a:lnTo>
                    <a:lnTo>
                      <a:pt x="2249903" y="801141"/>
                    </a:lnTo>
                    <a:lnTo>
                      <a:pt x="2249649" y="800972"/>
                    </a:lnTo>
                    <a:lnTo>
                      <a:pt x="2246273" y="798778"/>
                    </a:lnTo>
                    <a:lnTo>
                      <a:pt x="2243825" y="797006"/>
                    </a:lnTo>
                    <a:lnTo>
                      <a:pt x="2241039" y="795150"/>
                    </a:lnTo>
                    <a:lnTo>
                      <a:pt x="2236903" y="792366"/>
                    </a:lnTo>
                    <a:lnTo>
                      <a:pt x="2234539" y="790763"/>
                    </a:lnTo>
                    <a:lnTo>
                      <a:pt x="2224578" y="784181"/>
                    </a:lnTo>
                    <a:lnTo>
                      <a:pt x="2225422" y="777263"/>
                    </a:lnTo>
                    <a:lnTo>
                      <a:pt x="2227448" y="760388"/>
                    </a:lnTo>
                    <a:lnTo>
                      <a:pt x="2228039" y="756253"/>
                    </a:lnTo>
                    <a:lnTo>
                      <a:pt x="2230065" y="742416"/>
                    </a:lnTo>
                    <a:lnTo>
                      <a:pt x="2230319" y="739378"/>
                    </a:lnTo>
                    <a:lnTo>
                      <a:pt x="2231584" y="729253"/>
                    </a:lnTo>
                    <a:lnTo>
                      <a:pt x="2232766" y="720225"/>
                    </a:lnTo>
                    <a:lnTo>
                      <a:pt x="2234539" y="710184"/>
                    </a:lnTo>
                    <a:lnTo>
                      <a:pt x="2226942" y="693816"/>
                    </a:lnTo>
                    <a:lnTo>
                      <a:pt x="2220695" y="679978"/>
                    </a:lnTo>
                    <a:lnTo>
                      <a:pt x="2220526" y="679725"/>
                    </a:lnTo>
                    <a:lnTo>
                      <a:pt x="2220273" y="679219"/>
                    </a:lnTo>
                    <a:lnTo>
                      <a:pt x="2220273" y="679219"/>
                    </a:lnTo>
                    <a:lnTo>
                      <a:pt x="2202884" y="641335"/>
                    </a:lnTo>
                    <a:lnTo>
                      <a:pt x="2204319" y="641672"/>
                    </a:lnTo>
                    <a:lnTo>
                      <a:pt x="2203812" y="640828"/>
                    </a:lnTo>
                    <a:lnTo>
                      <a:pt x="2206345" y="641756"/>
                    </a:lnTo>
                    <a:lnTo>
                      <a:pt x="2209721" y="641756"/>
                    </a:lnTo>
                    <a:lnTo>
                      <a:pt x="2210565" y="642684"/>
                    </a:lnTo>
                    <a:lnTo>
                      <a:pt x="2212254" y="642684"/>
                    </a:lnTo>
                    <a:lnTo>
                      <a:pt x="2214786" y="643613"/>
                    </a:lnTo>
                    <a:lnTo>
                      <a:pt x="2219007" y="644541"/>
                    </a:lnTo>
                    <a:lnTo>
                      <a:pt x="2220695" y="644541"/>
                    </a:lnTo>
                    <a:lnTo>
                      <a:pt x="2229981" y="646481"/>
                    </a:lnTo>
                    <a:lnTo>
                      <a:pt x="2236734" y="648338"/>
                    </a:lnTo>
                    <a:lnTo>
                      <a:pt x="2242643" y="649266"/>
                    </a:lnTo>
                    <a:lnTo>
                      <a:pt x="2245176" y="650194"/>
                    </a:lnTo>
                    <a:lnTo>
                      <a:pt x="2248552" y="650953"/>
                    </a:lnTo>
                    <a:lnTo>
                      <a:pt x="2248383" y="650447"/>
                    </a:lnTo>
                    <a:lnTo>
                      <a:pt x="2248636" y="649603"/>
                    </a:lnTo>
                    <a:lnTo>
                      <a:pt x="2248636" y="647831"/>
                    </a:lnTo>
                    <a:lnTo>
                      <a:pt x="2249565" y="647409"/>
                    </a:lnTo>
                    <a:lnTo>
                      <a:pt x="2249565" y="646903"/>
                    </a:lnTo>
                    <a:lnTo>
                      <a:pt x="2250578" y="646903"/>
                    </a:lnTo>
                    <a:lnTo>
                      <a:pt x="2251253" y="646650"/>
                    </a:lnTo>
                    <a:lnTo>
                      <a:pt x="2251253" y="646144"/>
                    </a:lnTo>
                    <a:lnTo>
                      <a:pt x="2252097" y="646144"/>
                    </a:lnTo>
                    <a:lnTo>
                      <a:pt x="2252942" y="645300"/>
                    </a:lnTo>
                    <a:lnTo>
                      <a:pt x="2253955" y="645300"/>
                    </a:lnTo>
                    <a:lnTo>
                      <a:pt x="2253955" y="643022"/>
                    </a:lnTo>
                    <a:lnTo>
                      <a:pt x="2254461" y="643022"/>
                    </a:lnTo>
                    <a:lnTo>
                      <a:pt x="2255305" y="640491"/>
                    </a:lnTo>
                    <a:lnTo>
                      <a:pt x="2260877" y="623278"/>
                    </a:lnTo>
                    <a:lnTo>
                      <a:pt x="2260877" y="621675"/>
                    </a:lnTo>
                    <a:lnTo>
                      <a:pt x="2261468" y="620325"/>
                    </a:lnTo>
                    <a:lnTo>
                      <a:pt x="2261974" y="620578"/>
                    </a:lnTo>
                    <a:lnTo>
                      <a:pt x="2261974" y="619819"/>
                    </a:lnTo>
                    <a:lnTo>
                      <a:pt x="2263662" y="619819"/>
                    </a:lnTo>
                    <a:lnTo>
                      <a:pt x="2263662" y="620663"/>
                    </a:lnTo>
                    <a:lnTo>
                      <a:pt x="2264506" y="620663"/>
                    </a:lnTo>
                    <a:lnTo>
                      <a:pt x="2267039" y="621591"/>
                    </a:lnTo>
                    <a:lnTo>
                      <a:pt x="2270415" y="622519"/>
                    </a:lnTo>
                    <a:lnTo>
                      <a:pt x="2275480" y="622519"/>
                    </a:lnTo>
                    <a:lnTo>
                      <a:pt x="2277169" y="622688"/>
                    </a:lnTo>
                    <a:lnTo>
                      <a:pt x="2278012" y="621844"/>
                    </a:lnTo>
                    <a:lnTo>
                      <a:pt x="2280545" y="621844"/>
                    </a:lnTo>
                    <a:lnTo>
                      <a:pt x="2281389" y="622772"/>
                    </a:lnTo>
                    <a:lnTo>
                      <a:pt x="2282233" y="622772"/>
                    </a:lnTo>
                    <a:lnTo>
                      <a:pt x="2283922" y="623700"/>
                    </a:lnTo>
                    <a:lnTo>
                      <a:pt x="2287298" y="624628"/>
                    </a:lnTo>
                    <a:lnTo>
                      <a:pt x="2293208" y="628172"/>
                    </a:lnTo>
                    <a:lnTo>
                      <a:pt x="2294895" y="628172"/>
                    </a:lnTo>
                    <a:lnTo>
                      <a:pt x="2295740" y="629100"/>
                    </a:lnTo>
                    <a:lnTo>
                      <a:pt x="2297428" y="629100"/>
                    </a:lnTo>
                    <a:lnTo>
                      <a:pt x="2297428" y="628256"/>
                    </a:lnTo>
                    <a:lnTo>
                      <a:pt x="2299116" y="628256"/>
                    </a:lnTo>
                    <a:lnTo>
                      <a:pt x="2311103" y="623363"/>
                    </a:lnTo>
                    <a:lnTo>
                      <a:pt x="2314058" y="623363"/>
                    </a:lnTo>
                    <a:lnTo>
                      <a:pt x="2314058" y="619819"/>
                    </a:lnTo>
                    <a:lnTo>
                      <a:pt x="2313720" y="619397"/>
                    </a:lnTo>
                    <a:close/>
                    <a:moveTo>
                      <a:pt x="709674" y="1211963"/>
                    </a:moveTo>
                    <a:lnTo>
                      <a:pt x="708998" y="1211794"/>
                    </a:lnTo>
                    <a:lnTo>
                      <a:pt x="708829" y="1211457"/>
                    </a:lnTo>
                    <a:lnTo>
                      <a:pt x="710265" y="1207322"/>
                    </a:lnTo>
                    <a:lnTo>
                      <a:pt x="711109" y="1207660"/>
                    </a:lnTo>
                    <a:lnTo>
                      <a:pt x="709758" y="1211963"/>
                    </a:lnTo>
                    <a:close/>
                  </a:path>
                </a:pathLst>
              </a:custGeom>
              <a:solidFill>
                <a:srgbClr val="D3D7D8"/>
              </a:solidFill>
              <a:ln w="8437" cap="flat">
                <a:solidFill>
                  <a:srgbClr val="FFFFFF"/>
                </a:solidFill>
                <a:prstDash val="solid"/>
                <a:miter/>
              </a:ln>
            </p:spPr>
            <p:txBody>
              <a:bodyPr rtlCol="0" anchor="ctr"/>
              <a:lstStyle/>
              <a:p>
                <a:endParaRPr lang="aa-ET" sz="1800"/>
              </a:p>
            </p:txBody>
          </p:sp>
        </p:grpSp>
        <p:grpSp>
          <p:nvGrpSpPr>
            <p:cNvPr id="22" name="Graphic 49">
              <a:extLst>
                <a:ext uri="{FF2B5EF4-FFF2-40B4-BE49-F238E27FC236}">
                  <a16:creationId xmlns:a16="http://schemas.microsoft.com/office/drawing/2014/main" id="{94294450-CA59-1892-D05A-3B7B7E96157C}"/>
                </a:ext>
              </a:extLst>
            </p:cNvPr>
            <p:cNvGrpSpPr/>
            <p:nvPr/>
          </p:nvGrpSpPr>
          <p:grpSpPr>
            <a:xfrm>
              <a:off x="4434472" y="4311855"/>
              <a:ext cx="1547404" cy="850162"/>
              <a:chOff x="4434472" y="4311855"/>
              <a:chExt cx="1547404" cy="850162"/>
            </a:xfrm>
            <a:solidFill>
              <a:srgbClr val="D3D7D8"/>
            </a:solidFill>
          </p:grpSpPr>
          <p:sp>
            <p:nvSpPr>
              <p:cNvPr id="52" name="Freeform 60">
                <a:extLst>
                  <a:ext uri="{FF2B5EF4-FFF2-40B4-BE49-F238E27FC236}">
                    <a16:creationId xmlns:a16="http://schemas.microsoft.com/office/drawing/2014/main" id="{1ED69507-AEFB-369C-CBDD-EFE82E420F2A}"/>
                  </a:ext>
                </a:extLst>
              </p:cNvPr>
              <p:cNvSpPr/>
              <p:nvPr/>
            </p:nvSpPr>
            <p:spPr>
              <a:xfrm>
                <a:off x="4589457" y="4862402"/>
                <a:ext cx="14519" cy="10293"/>
              </a:xfrm>
              <a:custGeom>
                <a:avLst/>
                <a:gdLst>
                  <a:gd name="connsiteX0" fmla="*/ 12240 w 14519"/>
                  <a:gd name="connsiteY0" fmla="*/ 8775 h 10293"/>
                  <a:gd name="connsiteX1" fmla="*/ 11565 w 14519"/>
                  <a:gd name="connsiteY1" fmla="*/ 8438 h 10293"/>
                  <a:gd name="connsiteX2" fmla="*/ 8188 w 14519"/>
                  <a:gd name="connsiteY2" fmla="*/ 3881 h 10293"/>
                  <a:gd name="connsiteX3" fmla="*/ 8019 w 14519"/>
                  <a:gd name="connsiteY3" fmla="*/ 3122 h 10293"/>
                  <a:gd name="connsiteX4" fmla="*/ 8104 w 14519"/>
                  <a:gd name="connsiteY4" fmla="*/ 2362 h 10293"/>
                  <a:gd name="connsiteX5" fmla="*/ 8526 w 14519"/>
                  <a:gd name="connsiteY5" fmla="*/ 1687 h 10293"/>
                  <a:gd name="connsiteX6" fmla="*/ 9117 w 14519"/>
                  <a:gd name="connsiteY6" fmla="*/ 1097 h 10293"/>
                  <a:gd name="connsiteX7" fmla="*/ 10130 w 14519"/>
                  <a:gd name="connsiteY7" fmla="*/ 759 h 10293"/>
                  <a:gd name="connsiteX8" fmla="*/ 11480 w 14519"/>
                  <a:gd name="connsiteY8" fmla="*/ 422 h 10293"/>
                  <a:gd name="connsiteX9" fmla="*/ 11565 w 14519"/>
                  <a:gd name="connsiteY9" fmla="*/ 169 h 10293"/>
                  <a:gd name="connsiteX10" fmla="*/ 10299 w 14519"/>
                  <a:gd name="connsiteY10" fmla="*/ 0 h 10293"/>
                  <a:gd name="connsiteX11" fmla="*/ 9286 w 14519"/>
                  <a:gd name="connsiteY11" fmla="*/ 0 h 10293"/>
                  <a:gd name="connsiteX12" fmla="*/ 7344 w 14519"/>
                  <a:gd name="connsiteY12" fmla="*/ 84 h 10293"/>
                  <a:gd name="connsiteX13" fmla="*/ 6922 w 14519"/>
                  <a:gd name="connsiteY13" fmla="*/ 253 h 10293"/>
                  <a:gd name="connsiteX14" fmla="*/ 5403 w 14519"/>
                  <a:gd name="connsiteY14" fmla="*/ 84 h 10293"/>
                  <a:gd name="connsiteX15" fmla="*/ 4727 w 14519"/>
                  <a:gd name="connsiteY15" fmla="*/ 253 h 10293"/>
                  <a:gd name="connsiteX16" fmla="*/ 2870 w 14519"/>
                  <a:gd name="connsiteY16" fmla="*/ 1097 h 10293"/>
                  <a:gd name="connsiteX17" fmla="*/ 2279 w 14519"/>
                  <a:gd name="connsiteY17" fmla="*/ 1434 h 10293"/>
                  <a:gd name="connsiteX18" fmla="*/ 1773 w 14519"/>
                  <a:gd name="connsiteY18" fmla="*/ 1772 h 10293"/>
                  <a:gd name="connsiteX19" fmla="*/ 675 w 14519"/>
                  <a:gd name="connsiteY19" fmla="*/ 2194 h 10293"/>
                  <a:gd name="connsiteX20" fmla="*/ 169 w 14519"/>
                  <a:gd name="connsiteY20" fmla="*/ 2616 h 10293"/>
                  <a:gd name="connsiteX21" fmla="*/ 0 w 14519"/>
                  <a:gd name="connsiteY21" fmla="*/ 3122 h 10293"/>
                  <a:gd name="connsiteX22" fmla="*/ 84 w 14519"/>
                  <a:gd name="connsiteY22" fmla="*/ 4809 h 10293"/>
                  <a:gd name="connsiteX23" fmla="*/ 1013 w 14519"/>
                  <a:gd name="connsiteY23" fmla="*/ 5400 h 10293"/>
                  <a:gd name="connsiteX24" fmla="*/ 2195 w 14519"/>
                  <a:gd name="connsiteY24" fmla="*/ 6328 h 10293"/>
                  <a:gd name="connsiteX25" fmla="*/ 2955 w 14519"/>
                  <a:gd name="connsiteY25" fmla="*/ 6834 h 10293"/>
                  <a:gd name="connsiteX26" fmla="*/ 3292 w 14519"/>
                  <a:gd name="connsiteY26" fmla="*/ 7003 h 10293"/>
                  <a:gd name="connsiteX27" fmla="*/ 3967 w 14519"/>
                  <a:gd name="connsiteY27" fmla="*/ 6834 h 10293"/>
                  <a:gd name="connsiteX28" fmla="*/ 13000 w 14519"/>
                  <a:gd name="connsiteY28" fmla="*/ 10294 h 10293"/>
                  <a:gd name="connsiteX29" fmla="*/ 14519 w 14519"/>
                  <a:gd name="connsiteY29" fmla="*/ 8269 h 10293"/>
                  <a:gd name="connsiteX30" fmla="*/ 12915 w 14519"/>
                  <a:gd name="connsiteY30" fmla="*/ 8775 h 10293"/>
                  <a:gd name="connsiteX31" fmla="*/ 12240 w 14519"/>
                  <a:gd name="connsiteY31" fmla="*/ 8775 h 1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519" h="10293">
                    <a:moveTo>
                      <a:pt x="12240" y="8775"/>
                    </a:moveTo>
                    <a:lnTo>
                      <a:pt x="11565" y="8438"/>
                    </a:lnTo>
                    <a:lnTo>
                      <a:pt x="8188" y="3881"/>
                    </a:lnTo>
                    <a:lnTo>
                      <a:pt x="8019" y="3122"/>
                    </a:lnTo>
                    <a:lnTo>
                      <a:pt x="8104" y="2362"/>
                    </a:lnTo>
                    <a:lnTo>
                      <a:pt x="8526" y="1687"/>
                    </a:lnTo>
                    <a:lnTo>
                      <a:pt x="9117" y="1097"/>
                    </a:lnTo>
                    <a:lnTo>
                      <a:pt x="10130" y="759"/>
                    </a:lnTo>
                    <a:lnTo>
                      <a:pt x="11480" y="422"/>
                    </a:lnTo>
                    <a:lnTo>
                      <a:pt x="11565" y="169"/>
                    </a:lnTo>
                    <a:lnTo>
                      <a:pt x="10299" y="0"/>
                    </a:lnTo>
                    <a:lnTo>
                      <a:pt x="9286" y="0"/>
                    </a:lnTo>
                    <a:lnTo>
                      <a:pt x="7344" y="84"/>
                    </a:lnTo>
                    <a:lnTo>
                      <a:pt x="6922" y="253"/>
                    </a:lnTo>
                    <a:lnTo>
                      <a:pt x="5403" y="84"/>
                    </a:lnTo>
                    <a:lnTo>
                      <a:pt x="4727" y="253"/>
                    </a:lnTo>
                    <a:lnTo>
                      <a:pt x="2870" y="1097"/>
                    </a:lnTo>
                    <a:lnTo>
                      <a:pt x="2279" y="1434"/>
                    </a:lnTo>
                    <a:lnTo>
                      <a:pt x="1773" y="1772"/>
                    </a:lnTo>
                    <a:lnTo>
                      <a:pt x="675" y="2194"/>
                    </a:lnTo>
                    <a:lnTo>
                      <a:pt x="169" y="2616"/>
                    </a:lnTo>
                    <a:lnTo>
                      <a:pt x="0" y="3122"/>
                    </a:lnTo>
                    <a:lnTo>
                      <a:pt x="84" y="4809"/>
                    </a:lnTo>
                    <a:lnTo>
                      <a:pt x="1013" y="5400"/>
                    </a:lnTo>
                    <a:lnTo>
                      <a:pt x="2195" y="6328"/>
                    </a:lnTo>
                    <a:lnTo>
                      <a:pt x="2955" y="6834"/>
                    </a:lnTo>
                    <a:lnTo>
                      <a:pt x="3292" y="7003"/>
                    </a:lnTo>
                    <a:lnTo>
                      <a:pt x="3967" y="6834"/>
                    </a:lnTo>
                    <a:lnTo>
                      <a:pt x="13000" y="10294"/>
                    </a:lnTo>
                    <a:lnTo>
                      <a:pt x="14519" y="8269"/>
                    </a:lnTo>
                    <a:lnTo>
                      <a:pt x="12915" y="8775"/>
                    </a:lnTo>
                    <a:lnTo>
                      <a:pt x="12240" y="8775"/>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53" name="Freeform 61">
                <a:extLst>
                  <a:ext uri="{FF2B5EF4-FFF2-40B4-BE49-F238E27FC236}">
                    <a16:creationId xmlns:a16="http://schemas.microsoft.com/office/drawing/2014/main" id="{378B2523-2241-EFF4-7F63-02ED0CA744C5}"/>
                  </a:ext>
                </a:extLst>
              </p:cNvPr>
              <p:cNvSpPr/>
              <p:nvPr/>
            </p:nvSpPr>
            <p:spPr>
              <a:xfrm>
                <a:off x="4486218" y="4950152"/>
                <a:ext cx="10045" cy="7509"/>
              </a:xfrm>
              <a:custGeom>
                <a:avLst/>
                <a:gdLst>
                  <a:gd name="connsiteX0" fmla="*/ 9201 w 10045"/>
                  <a:gd name="connsiteY0" fmla="*/ 3206 h 7509"/>
                  <a:gd name="connsiteX1" fmla="*/ 8779 w 10045"/>
                  <a:gd name="connsiteY1" fmla="*/ 2025 h 7509"/>
                  <a:gd name="connsiteX2" fmla="*/ 8863 w 10045"/>
                  <a:gd name="connsiteY2" fmla="*/ 1772 h 7509"/>
                  <a:gd name="connsiteX3" fmla="*/ 9454 w 10045"/>
                  <a:gd name="connsiteY3" fmla="*/ 1434 h 7509"/>
                  <a:gd name="connsiteX4" fmla="*/ 9876 w 10045"/>
                  <a:gd name="connsiteY4" fmla="*/ 1012 h 7509"/>
                  <a:gd name="connsiteX5" fmla="*/ 9792 w 10045"/>
                  <a:gd name="connsiteY5" fmla="*/ 759 h 7509"/>
                  <a:gd name="connsiteX6" fmla="*/ 9117 w 10045"/>
                  <a:gd name="connsiteY6" fmla="*/ 169 h 7509"/>
                  <a:gd name="connsiteX7" fmla="*/ 8695 w 10045"/>
                  <a:gd name="connsiteY7" fmla="*/ 0 h 7509"/>
                  <a:gd name="connsiteX8" fmla="*/ 8188 w 10045"/>
                  <a:gd name="connsiteY8" fmla="*/ 0 h 7509"/>
                  <a:gd name="connsiteX9" fmla="*/ 7851 w 10045"/>
                  <a:gd name="connsiteY9" fmla="*/ 169 h 7509"/>
                  <a:gd name="connsiteX10" fmla="*/ 7344 w 10045"/>
                  <a:gd name="connsiteY10" fmla="*/ 506 h 7509"/>
                  <a:gd name="connsiteX11" fmla="*/ 7006 w 10045"/>
                  <a:gd name="connsiteY11" fmla="*/ 1012 h 7509"/>
                  <a:gd name="connsiteX12" fmla="*/ 6838 w 10045"/>
                  <a:gd name="connsiteY12" fmla="*/ 1350 h 7509"/>
                  <a:gd name="connsiteX13" fmla="*/ 6669 w 10045"/>
                  <a:gd name="connsiteY13" fmla="*/ 1434 h 7509"/>
                  <a:gd name="connsiteX14" fmla="*/ 6584 w 10045"/>
                  <a:gd name="connsiteY14" fmla="*/ 2362 h 7509"/>
                  <a:gd name="connsiteX15" fmla="*/ 5487 w 10045"/>
                  <a:gd name="connsiteY15" fmla="*/ 2785 h 7509"/>
                  <a:gd name="connsiteX16" fmla="*/ 4980 w 10045"/>
                  <a:gd name="connsiteY16" fmla="*/ 1856 h 7509"/>
                  <a:gd name="connsiteX17" fmla="*/ 5571 w 10045"/>
                  <a:gd name="connsiteY17" fmla="*/ 1603 h 7509"/>
                  <a:gd name="connsiteX18" fmla="*/ 5571 w 10045"/>
                  <a:gd name="connsiteY18" fmla="*/ 928 h 7509"/>
                  <a:gd name="connsiteX19" fmla="*/ 5403 w 10045"/>
                  <a:gd name="connsiteY19" fmla="*/ 928 h 7509"/>
                  <a:gd name="connsiteX20" fmla="*/ 5318 w 10045"/>
                  <a:gd name="connsiteY20" fmla="*/ 1350 h 7509"/>
                  <a:gd name="connsiteX21" fmla="*/ 4643 w 10045"/>
                  <a:gd name="connsiteY21" fmla="*/ 1856 h 7509"/>
                  <a:gd name="connsiteX22" fmla="*/ 4980 w 10045"/>
                  <a:gd name="connsiteY22" fmla="*/ 2785 h 7509"/>
                  <a:gd name="connsiteX23" fmla="*/ 4812 w 10045"/>
                  <a:gd name="connsiteY23" fmla="*/ 2785 h 7509"/>
                  <a:gd name="connsiteX24" fmla="*/ 4474 w 10045"/>
                  <a:gd name="connsiteY24" fmla="*/ 2531 h 7509"/>
                  <a:gd name="connsiteX25" fmla="*/ 4221 w 10045"/>
                  <a:gd name="connsiteY25" fmla="*/ 2531 h 7509"/>
                  <a:gd name="connsiteX26" fmla="*/ 4052 w 10045"/>
                  <a:gd name="connsiteY26" fmla="*/ 2700 h 7509"/>
                  <a:gd name="connsiteX27" fmla="*/ 4136 w 10045"/>
                  <a:gd name="connsiteY27" fmla="*/ 2953 h 7509"/>
                  <a:gd name="connsiteX28" fmla="*/ 3883 w 10045"/>
                  <a:gd name="connsiteY28" fmla="*/ 3038 h 7509"/>
                  <a:gd name="connsiteX29" fmla="*/ 3630 w 10045"/>
                  <a:gd name="connsiteY29" fmla="*/ 3122 h 7509"/>
                  <a:gd name="connsiteX30" fmla="*/ 3208 w 10045"/>
                  <a:gd name="connsiteY30" fmla="*/ 3122 h 7509"/>
                  <a:gd name="connsiteX31" fmla="*/ 2701 w 10045"/>
                  <a:gd name="connsiteY31" fmla="*/ 2869 h 7509"/>
                  <a:gd name="connsiteX32" fmla="*/ 1857 w 10045"/>
                  <a:gd name="connsiteY32" fmla="*/ 2447 h 7509"/>
                  <a:gd name="connsiteX33" fmla="*/ 1435 w 10045"/>
                  <a:gd name="connsiteY33" fmla="*/ 2194 h 7509"/>
                  <a:gd name="connsiteX34" fmla="*/ 1013 w 10045"/>
                  <a:gd name="connsiteY34" fmla="*/ 2109 h 7509"/>
                  <a:gd name="connsiteX35" fmla="*/ 591 w 10045"/>
                  <a:gd name="connsiteY35" fmla="*/ 2278 h 7509"/>
                  <a:gd name="connsiteX36" fmla="*/ 253 w 10045"/>
                  <a:gd name="connsiteY36" fmla="*/ 2531 h 7509"/>
                  <a:gd name="connsiteX37" fmla="*/ 84 w 10045"/>
                  <a:gd name="connsiteY37" fmla="*/ 2869 h 7509"/>
                  <a:gd name="connsiteX38" fmla="*/ 0 w 10045"/>
                  <a:gd name="connsiteY38" fmla="*/ 3375 h 7509"/>
                  <a:gd name="connsiteX39" fmla="*/ 84 w 10045"/>
                  <a:gd name="connsiteY39" fmla="*/ 3797 h 7509"/>
                  <a:gd name="connsiteX40" fmla="*/ 253 w 10045"/>
                  <a:gd name="connsiteY40" fmla="*/ 4050 h 7509"/>
                  <a:gd name="connsiteX41" fmla="*/ 1182 w 10045"/>
                  <a:gd name="connsiteY41" fmla="*/ 4978 h 7509"/>
                  <a:gd name="connsiteX42" fmla="*/ 1604 w 10045"/>
                  <a:gd name="connsiteY42" fmla="*/ 5231 h 7509"/>
                  <a:gd name="connsiteX43" fmla="*/ 2026 w 10045"/>
                  <a:gd name="connsiteY43" fmla="*/ 5063 h 7509"/>
                  <a:gd name="connsiteX44" fmla="*/ 2110 w 10045"/>
                  <a:gd name="connsiteY44" fmla="*/ 4809 h 7509"/>
                  <a:gd name="connsiteX45" fmla="*/ 2364 w 10045"/>
                  <a:gd name="connsiteY45" fmla="*/ 4894 h 7509"/>
                  <a:gd name="connsiteX46" fmla="*/ 2448 w 10045"/>
                  <a:gd name="connsiteY46" fmla="*/ 5063 h 7509"/>
                  <a:gd name="connsiteX47" fmla="*/ 2279 w 10045"/>
                  <a:gd name="connsiteY47" fmla="*/ 5147 h 7509"/>
                  <a:gd name="connsiteX48" fmla="*/ 1857 w 10045"/>
                  <a:gd name="connsiteY48" fmla="*/ 5484 h 7509"/>
                  <a:gd name="connsiteX49" fmla="*/ 1857 w 10045"/>
                  <a:gd name="connsiteY49" fmla="*/ 5737 h 7509"/>
                  <a:gd name="connsiteX50" fmla="*/ 1857 w 10045"/>
                  <a:gd name="connsiteY50" fmla="*/ 5991 h 7509"/>
                  <a:gd name="connsiteX51" fmla="*/ 1941 w 10045"/>
                  <a:gd name="connsiteY51" fmla="*/ 6413 h 7509"/>
                  <a:gd name="connsiteX52" fmla="*/ 2110 w 10045"/>
                  <a:gd name="connsiteY52" fmla="*/ 6750 h 7509"/>
                  <a:gd name="connsiteX53" fmla="*/ 2279 w 10045"/>
                  <a:gd name="connsiteY53" fmla="*/ 7087 h 7509"/>
                  <a:gd name="connsiteX54" fmla="*/ 2786 w 10045"/>
                  <a:gd name="connsiteY54" fmla="*/ 7425 h 7509"/>
                  <a:gd name="connsiteX55" fmla="*/ 3039 w 10045"/>
                  <a:gd name="connsiteY55" fmla="*/ 7510 h 7509"/>
                  <a:gd name="connsiteX56" fmla="*/ 3377 w 10045"/>
                  <a:gd name="connsiteY56" fmla="*/ 7510 h 7509"/>
                  <a:gd name="connsiteX57" fmla="*/ 3630 w 10045"/>
                  <a:gd name="connsiteY57" fmla="*/ 7341 h 7509"/>
                  <a:gd name="connsiteX58" fmla="*/ 3714 w 10045"/>
                  <a:gd name="connsiteY58" fmla="*/ 7172 h 7509"/>
                  <a:gd name="connsiteX59" fmla="*/ 3799 w 10045"/>
                  <a:gd name="connsiteY59" fmla="*/ 6834 h 7509"/>
                  <a:gd name="connsiteX60" fmla="*/ 3377 w 10045"/>
                  <a:gd name="connsiteY60" fmla="*/ 6666 h 7509"/>
                  <a:gd name="connsiteX61" fmla="*/ 3292 w 10045"/>
                  <a:gd name="connsiteY61" fmla="*/ 6666 h 7509"/>
                  <a:gd name="connsiteX62" fmla="*/ 3208 w 10045"/>
                  <a:gd name="connsiteY62" fmla="*/ 6581 h 7509"/>
                  <a:gd name="connsiteX63" fmla="*/ 3208 w 10045"/>
                  <a:gd name="connsiteY63" fmla="*/ 6328 h 7509"/>
                  <a:gd name="connsiteX64" fmla="*/ 3377 w 10045"/>
                  <a:gd name="connsiteY64" fmla="*/ 6159 h 7509"/>
                  <a:gd name="connsiteX65" fmla="*/ 3714 w 10045"/>
                  <a:gd name="connsiteY65" fmla="*/ 5991 h 7509"/>
                  <a:gd name="connsiteX66" fmla="*/ 4221 w 10045"/>
                  <a:gd name="connsiteY66" fmla="*/ 5906 h 7509"/>
                  <a:gd name="connsiteX67" fmla="*/ 4643 w 10045"/>
                  <a:gd name="connsiteY67" fmla="*/ 5906 h 7509"/>
                  <a:gd name="connsiteX68" fmla="*/ 4812 w 10045"/>
                  <a:gd name="connsiteY68" fmla="*/ 6075 h 7509"/>
                  <a:gd name="connsiteX69" fmla="*/ 4980 w 10045"/>
                  <a:gd name="connsiteY69" fmla="*/ 6159 h 7509"/>
                  <a:gd name="connsiteX70" fmla="*/ 4980 w 10045"/>
                  <a:gd name="connsiteY70" fmla="*/ 6413 h 7509"/>
                  <a:gd name="connsiteX71" fmla="*/ 4812 w 10045"/>
                  <a:gd name="connsiteY71" fmla="*/ 6497 h 7509"/>
                  <a:gd name="connsiteX72" fmla="*/ 4727 w 10045"/>
                  <a:gd name="connsiteY72" fmla="*/ 6750 h 7509"/>
                  <a:gd name="connsiteX73" fmla="*/ 4896 w 10045"/>
                  <a:gd name="connsiteY73" fmla="*/ 7003 h 7509"/>
                  <a:gd name="connsiteX74" fmla="*/ 5149 w 10045"/>
                  <a:gd name="connsiteY74" fmla="*/ 7172 h 7509"/>
                  <a:gd name="connsiteX75" fmla="*/ 5403 w 10045"/>
                  <a:gd name="connsiteY75" fmla="*/ 7256 h 7509"/>
                  <a:gd name="connsiteX76" fmla="*/ 5740 w 10045"/>
                  <a:gd name="connsiteY76" fmla="*/ 7256 h 7509"/>
                  <a:gd name="connsiteX77" fmla="*/ 6162 w 10045"/>
                  <a:gd name="connsiteY77" fmla="*/ 7087 h 7509"/>
                  <a:gd name="connsiteX78" fmla="*/ 6922 w 10045"/>
                  <a:gd name="connsiteY78" fmla="*/ 6581 h 7509"/>
                  <a:gd name="connsiteX79" fmla="*/ 7091 w 10045"/>
                  <a:gd name="connsiteY79" fmla="*/ 6834 h 7509"/>
                  <a:gd name="connsiteX80" fmla="*/ 7344 w 10045"/>
                  <a:gd name="connsiteY80" fmla="*/ 6919 h 7509"/>
                  <a:gd name="connsiteX81" fmla="*/ 7428 w 10045"/>
                  <a:gd name="connsiteY81" fmla="*/ 6750 h 7509"/>
                  <a:gd name="connsiteX82" fmla="*/ 7175 w 10045"/>
                  <a:gd name="connsiteY82" fmla="*/ 6581 h 7509"/>
                  <a:gd name="connsiteX83" fmla="*/ 7091 w 10045"/>
                  <a:gd name="connsiteY83" fmla="*/ 6413 h 7509"/>
                  <a:gd name="connsiteX84" fmla="*/ 6922 w 10045"/>
                  <a:gd name="connsiteY84" fmla="*/ 6244 h 7509"/>
                  <a:gd name="connsiteX85" fmla="*/ 6078 w 10045"/>
                  <a:gd name="connsiteY85" fmla="*/ 6666 h 7509"/>
                  <a:gd name="connsiteX86" fmla="*/ 5909 w 10045"/>
                  <a:gd name="connsiteY86" fmla="*/ 6666 h 7509"/>
                  <a:gd name="connsiteX87" fmla="*/ 5656 w 10045"/>
                  <a:gd name="connsiteY87" fmla="*/ 6159 h 7509"/>
                  <a:gd name="connsiteX88" fmla="*/ 6500 w 10045"/>
                  <a:gd name="connsiteY88" fmla="*/ 5653 h 7509"/>
                  <a:gd name="connsiteX89" fmla="*/ 6753 w 10045"/>
                  <a:gd name="connsiteY89" fmla="*/ 5400 h 7509"/>
                  <a:gd name="connsiteX90" fmla="*/ 7344 w 10045"/>
                  <a:gd name="connsiteY90" fmla="*/ 4809 h 7509"/>
                  <a:gd name="connsiteX91" fmla="*/ 8188 w 10045"/>
                  <a:gd name="connsiteY91" fmla="*/ 4894 h 7509"/>
                  <a:gd name="connsiteX92" fmla="*/ 8357 w 10045"/>
                  <a:gd name="connsiteY92" fmla="*/ 4556 h 7509"/>
                  <a:gd name="connsiteX93" fmla="*/ 9117 w 10045"/>
                  <a:gd name="connsiteY93" fmla="*/ 4556 h 7509"/>
                  <a:gd name="connsiteX94" fmla="*/ 9623 w 10045"/>
                  <a:gd name="connsiteY94" fmla="*/ 4387 h 7509"/>
                  <a:gd name="connsiteX95" fmla="*/ 9876 w 10045"/>
                  <a:gd name="connsiteY95" fmla="*/ 4050 h 7509"/>
                  <a:gd name="connsiteX96" fmla="*/ 10045 w 10045"/>
                  <a:gd name="connsiteY96" fmla="*/ 3544 h 7509"/>
                  <a:gd name="connsiteX97" fmla="*/ 9792 w 10045"/>
                  <a:gd name="connsiteY97" fmla="*/ 3291 h 7509"/>
                  <a:gd name="connsiteX98" fmla="*/ 9201 w 10045"/>
                  <a:gd name="connsiteY98" fmla="*/ 3206 h 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45" h="7509">
                    <a:moveTo>
                      <a:pt x="9201" y="3206"/>
                    </a:moveTo>
                    <a:lnTo>
                      <a:pt x="8779" y="2025"/>
                    </a:lnTo>
                    <a:lnTo>
                      <a:pt x="8863" y="1772"/>
                    </a:lnTo>
                    <a:lnTo>
                      <a:pt x="9454" y="1434"/>
                    </a:lnTo>
                    <a:lnTo>
                      <a:pt x="9876" y="1012"/>
                    </a:lnTo>
                    <a:lnTo>
                      <a:pt x="9792" y="759"/>
                    </a:lnTo>
                    <a:lnTo>
                      <a:pt x="9117" y="169"/>
                    </a:lnTo>
                    <a:lnTo>
                      <a:pt x="8695" y="0"/>
                    </a:lnTo>
                    <a:lnTo>
                      <a:pt x="8188" y="0"/>
                    </a:lnTo>
                    <a:lnTo>
                      <a:pt x="7851" y="169"/>
                    </a:lnTo>
                    <a:lnTo>
                      <a:pt x="7344" y="506"/>
                    </a:lnTo>
                    <a:lnTo>
                      <a:pt x="7006" y="1012"/>
                    </a:lnTo>
                    <a:lnTo>
                      <a:pt x="6838" y="1350"/>
                    </a:lnTo>
                    <a:lnTo>
                      <a:pt x="6669" y="1434"/>
                    </a:lnTo>
                    <a:lnTo>
                      <a:pt x="6584" y="2362"/>
                    </a:lnTo>
                    <a:lnTo>
                      <a:pt x="5487" y="2785"/>
                    </a:lnTo>
                    <a:lnTo>
                      <a:pt x="4980" y="1856"/>
                    </a:lnTo>
                    <a:lnTo>
                      <a:pt x="5571" y="1603"/>
                    </a:lnTo>
                    <a:lnTo>
                      <a:pt x="5571" y="928"/>
                    </a:lnTo>
                    <a:lnTo>
                      <a:pt x="5403" y="928"/>
                    </a:lnTo>
                    <a:lnTo>
                      <a:pt x="5318" y="1350"/>
                    </a:lnTo>
                    <a:lnTo>
                      <a:pt x="4643" y="1856"/>
                    </a:lnTo>
                    <a:lnTo>
                      <a:pt x="4980" y="2785"/>
                    </a:lnTo>
                    <a:lnTo>
                      <a:pt x="4812" y="2785"/>
                    </a:lnTo>
                    <a:lnTo>
                      <a:pt x="4474" y="2531"/>
                    </a:lnTo>
                    <a:lnTo>
                      <a:pt x="4221" y="2531"/>
                    </a:lnTo>
                    <a:lnTo>
                      <a:pt x="4052" y="2700"/>
                    </a:lnTo>
                    <a:lnTo>
                      <a:pt x="4136" y="2953"/>
                    </a:lnTo>
                    <a:lnTo>
                      <a:pt x="3883" y="3038"/>
                    </a:lnTo>
                    <a:lnTo>
                      <a:pt x="3630" y="3122"/>
                    </a:lnTo>
                    <a:lnTo>
                      <a:pt x="3208" y="3122"/>
                    </a:lnTo>
                    <a:lnTo>
                      <a:pt x="2701" y="2869"/>
                    </a:lnTo>
                    <a:lnTo>
                      <a:pt x="1857" y="2447"/>
                    </a:lnTo>
                    <a:lnTo>
                      <a:pt x="1435" y="2194"/>
                    </a:lnTo>
                    <a:lnTo>
                      <a:pt x="1013" y="2109"/>
                    </a:lnTo>
                    <a:lnTo>
                      <a:pt x="591" y="2278"/>
                    </a:lnTo>
                    <a:lnTo>
                      <a:pt x="253" y="2531"/>
                    </a:lnTo>
                    <a:lnTo>
                      <a:pt x="84" y="2869"/>
                    </a:lnTo>
                    <a:lnTo>
                      <a:pt x="0" y="3375"/>
                    </a:lnTo>
                    <a:lnTo>
                      <a:pt x="84" y="3797"/>
                    </a:lnTo>
                    <a:lnTo>
                      <a:pt x="253" y="4050"/>
                    </a:lnTo>
                    <a:lnTo>
                      <a:pt x="1182" y="4978"/>
                    </a:lnTo>
                    <a:lnTo>
                      <a:pt x="1604" y="5231"/>
                    </a:lnTo>
                    <a:lnTo>
                      <a:pt x="2026" y="5063"/>
                    </a:lnTo>
                    <a:lnTo>
                      <a:pt x="2110" y="4809"/>
                    </a:lnTo>
                    <a:lnTo>
                      <a:pt x="2364" y="4894"/>
                    </a:lnTo>
                    <a:lnTo>
                      <a:pt x="2448" y="5063"/>
                    </a:lnTo>
                    <a:lnTo>
                      <a:pt x="2279" y="5147"/>
                    </a:lnTo>
                    <a:lnTo>
                      <a:pt x="1857" y="5484"/>
                    </a:lnTo>
                    <a:lnTo>
                      <a:pt x="1857" y="5737"/>
                    </a:lnTo>
                    <a:lnTo>
                      <a:pt x="1857" y="5991"/>
                    </a:lnTo>
                    <a:lnTo>
                      <a:pt x="1941" y="6413"/>
                    </a:lnTo>
                    <a:lnTo>
                      <a:pt x="2110" y="6750"/>
                    </a:lnTo>
                    <a:lnTo>
                      <a:pt x="2279" y="7087"/>
                    </a:lnTo>
                    <a:lnTo>
                      <a:pt x="2786" y="7425"/>
                    </a:lnTo>
                    <a:lnTo>
                      <a:pt x="3039" y="7510"/>
                    </a:lnTo>
                    <a:lnTo>
                      <a:pt x="3377" y="7510"/>
                    </a:lnTo>
                    <a:lnTo>
                      <a:pt x="3630" y="7341"/>
                    </a:lnTo>
                    <a:lnTo>
                      <a:pt x="3714" y="7172"/>
                    </a:lnTo>
                    <a:lnTo>
                      <a:pt x="3799" y="6834"/>
                    </a:lnTo>
                    <a:lnTo>
                      <a:pt x="3377" y="6666"/>
                    </a:lnTo>
                    <a:lnTo>
                      <a:pt x="3292" y="6666"/>
                    </a:lnTo>
                    <a:lnTo>
                      <a:pt x="3208" y="6581"/>
                    </a:lnTo>
                    <a:lnTo>
                      <a:pt x="3208" y="6328"/>
                    </a:lnTo>
                    <a:lnTo>
                      <a:pt x="3377" y="6159"/>
                    </a:lnTo>
                    <a:lnTo>
                      <a:pt x="3714" y="5991"/>
                    </a:lnTo>
                    <a:lnTo>
                      <a:pt x="4221" y="5906"/>
                    </a:lnTo>
                    <a:lnTo>
                      <a:pt x="4643" y="5906"/>
                    </a:lnTo>
                    <a:lnTo>
                      <a:pt x="4812" y="6075"/>
                    </a:lnTo>
                    <a:lnTo>
                      <a:pt x="4980" y="6159"/>
                    </a:lnTo>
                    <a:lnTo>
                      <a:pt x="4980" y="6413"/>
                    </a:lnTo>
                    <a:lnTo>
                      <a:pt x="4812" y="6497"/>
                    </a:lnTo>
                    <a:lnTo>
                      <a:pt x="4727" y="6750"/>
                    </a:lnTo>
                    <a:lnTo>
                      <a:pt x="4896" y="7003"/>
                    </a:lnTo>
                    <a:lnTo>
                      <a:pt x="5149" y="7172"/>
                    </a:lnTo>
                    <a:lnTo>
                      <a:pt x="5403" y="7256"/>
                    </a:lnTo>
                    <a:lnTo>
                      <a:pt x="5740" y="7256"/>
                    </a:lnTo>
                    <a:lnTo>
                      <a:pt x="6162" y="7087"/>
                    </a:lnTo>
                    <a:lnTo>
                      <a:pt x="6922" y="6581"/>
                    </a:lnTo>
                    <a:lnTo>
                      <a:pt x="7091" y="6834"/>
                    </a:lnTo>
                    <a:lnTo>
                      <a:pt x="7344" y="6919"/>
                    </a:lnTo>
                    <a:lnTo>
                      <a:pt x="7428" y="6750"/>
                    </a:lnTo>
                    <a:lnTo>
                      <a:pt x="7175" y="6581"/>
                    </a:lnTo>
                    <a:lnTo>
                      <a:pt x="7091" y="6413"/>
                    </a:lnTo>
                    <a:lnTo>
                      <a:pt x="6922" y="6244"/>
                    </a:lnTo>
                    <a:lnTo>
                      <a:pt x="6078" y="6666"/>
                    </a:lnTo>
                    <a:lnTo>
                      <a:pt x="5909" y="6666"/>
                    </a:lnTo>
                    <a:lnTo>
                      <a:pt x="5656" y="6159"/>
                    </a:lnTo>
                    <a:lnTo>
                      <a:pt x="6500" y="5653"/>
                    </a:lnTo>
                    <a:lnTo>
                      <a:pt x="6753" y="5400"/>
                    </a:lnTo>
                    <a:lnTo>
                      <a:pt x="7344" y="4809"/>
                    </a:lnTo>
                    <a:lnTo>
                      <a:pt x="8188" y="4894"/>
                    </a:lnTo>
                    <a:lnTo>
                      <a:pt x="8357" y="4556"/>
                    </a:lnTo>
                    <a:lnTo>
                      <a:pt x="9117" y="4556"/>
                    </a:lnTo>
                    <a:lnTo>
                      <a:pt x="9623" y="4387"/>
                    </a:lnTo>
                    <a:lnTo>
                      <a:pt x="9876" y="4050"/>
                    </a:lnTo>
                    <a:lnTo>
                      <a:pt x="10045" y="3544"/>
                    </a:lnTo>
                    <a:lnTo>
                      <a:pt x="9792" y="3291"/>
                    </a:lnTo>
                    <a:lnTo>
                      <a:pt x="9201" y="3206"/>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54" name="Freeform 62">
                <a:extLst>
                  <a:ext uri="{FF2B5EF4-FFF2-40B4-BE49-F238E27FC236}">
                    <a16:creationId xmlns:a16="http://schemas.microsoft.com/office/drawing/2014/main" id="{69EE1FEB-BB32-CCCF-5F1A-D097262A9BD0}"/>
                  </a:ext>
                </a:extLst>
              </p:cNvPr>
              <p:cNvSpPr/>
              <p:nvPr/>
            </p:nvSpPr>
            <p:spPr>
              <a:xfrm>
                <a:off x="4518126" y="4886364"/>
                <a:ext cx="82726" cy="44550"/>
              </a:xfrm>
              <a:custGeom>
                <a:avLst/>
                <a:gdLst>
                  <a:gd name="connsiteX0" fmla="*/ 80616 w 82726"/>
                  <a:gd name="connsiteY0" fmla="*/ 32400 h 44550"/>
                  <a:gd name="connsiteX1" fmla="*/ 79687 w 82726"/>
                  <a:gd name="connsiteY1" fmla="*/ 30797 h 44550"/>
                  <a:gd name="connsiteX2" fmla="*/ 78252 w 82726"/>
                  <a:gd name="connsiteY2" fmla="*/ 30375 h 44550"/>
                  <a:gd name="connsiteX3" fmla="*/ 76817 w 82726"/>
                  <a:gd name="connsiteY3" fmla="*/ 29278 h 44550"/>
                  <a:gd name="connsiteX4" fmla="*/ 74454 w 82726"/>
                  <a:gd name="connsiteY4" fmla="*/ 27759 h 44550"/>
                  <a:gd name="connsiteX5" fmla="*/ 72934 w 82726"/>
                  <a:gd name="connsiteY5" fmla="*/ 27928 h 44550"/>
                  <a:gd name="connsiteX6" fmla="*/ 61960 w 82726"/>
                  <a:gd name="connsiteY6" fmla="*/ 20672 h 44550"/>
                  <a:gd name="connsiteX7" fmla="*/ 43220 w 82726"/>
                  <a:gd name="connsiteY7" fmla="*/ 3544 h 44550"/>
                  <a:gd name="connsiteX8" fmla="*/ 43811 w 82726"/>
                  <a:gd name="connsiteY8" fmla="*/ 1688 h 44550"/>
                  <a:gd name="connsiteX9" fmla="*/ 45077 w 82726"/>
                  <a:gd name="connsiteY9" fmla="*/ 1434 h 44550"/>
                  <a:gd name="connsiteX10" fmla="*/ 43389 w 82726"/>
                  <a:gd name="connsiteY10" fmla="*/ 0 h 44550"/>
                  <a:gd name="connsiteX11" fmla="*/ 42545 w 82726"/>
                  <a:gd name="connsiteY11" fmla="*/ 1688 h 44550"/>
                  <a:gd name="connsiteX12" fmla="*/ 33681 w 82726"/>
                  <a:gd name="connsiteY12" fmla="*/ 5737 h 44550"/>
                  <a:gd name="connsiteX13" fmla="*/ 30052 w 82726"/>
                  <a:gd name="connsiteY13" fmla="*/ 11728 h 44550"/>
                  <a:gd name="connsiteX14" fmla="*/ 29883 w 82726"/>
                  <a:gd name="connsiteY14" fmla="*/ 13162 h 44550"/>
                  <a:gd name="connsiteX15" fmla="*/ 29207 w 82726"/>
                  <a:gd name="connsiteY15" fmla="*/ 14428 h 44550"/>
                  <a:gd name="connsiteX16" fmla="*/ 28026 w 82726"/>
                  <a:gd name="connsiteY16" fmla="*/ 15103 h 44550"/>
                  <a:gd name="connsiteX17" fmla="*/ 28026 w 82726"/>
                  <a:gd name="connsiteY17" fmla="*/ 16622 h 44550"/>
                  <a:gd name="connsiteX18" fmla="*/ 26422 w 82726"/>
                  <a:gd name="connsiteY18" fmla="*/ 17972 h 44550"/>
                  <a:gd name="connsiteX19" fmla="*/ 25746 w 82726"/>
                  <a:gd name="connsiteY19" fmla="*/ 19828 h 44550"/>
                  <a:gd name="connsiteX20" fmla="*/ 24565 w 82726"/>
                  <a:gd name="connsiteY20" fmla="*/ 20419 h 44550"/>
                  <a:gd name="connsiteX21" fmla="*/ 22961 w 82726"/>
                  <a:gd name="connsiteY21" fmla="*/ 21600 h 44550"/>
                  <a:gd name="connsiteX22" fmla="*/ 22285 w 82726"/>
                  <a:gd name="connsiteY22" fmla="*/ 23034 h 44550"/>
                  <a:gd name="connsiteX23" fmla="*/ 21104 w 82726"/>
                  <a:gd name="connsiteY23" fmla="*/ 23119 h 44550"/>
                  <a:gd name="connsiteX24" fmla="*/ 19753 w 82726"/>
                  <a:gd name="connsiteY24" fmla="*/ 24216 h 44550"/>
                  <a:gd name="connsiteX25" fmla="*/ 19415 w 82726"/>
                  <a:gd name="connsiteY25" fmla="*/ 25397 h 44550"/>
                  <a:gd name="connsiteX26" fmla="*/ 18909 w 82726"/>
                  <a:gd name="connsiteY26" fmla="*/ 25819 h 44550"/>
                  <a:gd name="connsiteX27" fmla="*/ 18234 w 82726"/>
                  <a:gd name="connsiteY27" fmla="*/ 25903 h 44550"/>
                  <a:gd name="connsiteX28" fmla="*/ 17558 w 82726"/>
                  <a:gd name="connsiteY28" fmla="*/ 26663 h 44550"/>
                  <a:gd name="connsiteX29" fmla="*/ 17136 w 82726"/>
                  <a:gd name="connsiteY29" fmla="*/ 27844 h 44550"/>
                  <a:gd name="connsiteX30" fmla="*/ 15532 w 82726"/>
                  <a:gd name="connsiteY30" fmla="*/ 28687 h 44550"/>
                  <a:gd name="connsiteX31" fmla="*/ 15110 w 82726"/>
                  <a:gd name="connsiteY31" fmla="*/ 29953 h 44550"/>
                  <a:gd name="connsiteX32" fmla="*/ 13253 w 82726"/>
                  <a:gd name="connsiteY32" fmla="*/ 32316 h 44550"/>
                  <a:gd name="connsiteX33" fmla="*/ 12493 w 82726"/>
                  <a:gd name="connsiteY33" fmla="*/ 32400 h 44550"/>
                  <a:gd name="connsiteX34" fmla="*/ 11312 w 82726"/>
                  <a:gd name="connsiteY34" fmla="*/ 33750 h 44550"/>
                  <a:gd name="connsiteX35" fmla="*/ 10045 w 82726"/>
                  <a:gd name="connsiteY35" fmla="*/ 34172 h 44550"/>
                  <a:gd name="connsiteX36" fmla="*/ 8610 w 82726"/>
                  <a:gd name="connsiteY36" fmla="*/ 36028 h 44550"/>
                  <a:gd name="connsiteX37" fmla="*/ 8526 w 82726"/>
                  <a:gd name="connsiteY37" fmla="*/ 36703 h 44550"/>
                  <a:gd name="connsiteX38" fmla="*/ 7682 w 82726"/>
                  <a:gd name="connsiteY38" fmla="*/ 37378 h 44550"/>
                  <a:gd name="connsiteX39" fmla="*/ 6753 w 82726"/>
                  <a:gd name="connsiteY39" fmla="*/ 37800 h 44550"/>
                  <a:gd name="connsiteX40" fmla="*/ 4643 w 82726"/>
                  <a:gd name="connsiteY40" fmla="*/ 40247 h 44550"/>
                  <a:gd name="connsiteX41" fmla="*/ 3208 w 82726"/>
                  <a:gd name="connsiteY41" fmla="*/ 40837 h 44550"/>
                  <a:gd name="connsiteX42" fmla="*/ 2195 w 82726"/>
                  <a:gd name="connsiteY42" fmla="*/ 40837 h 44550"/>
                  <a:gd name="connsiteX43" fmla="*/ 0 w 82726"/>
                  <a:gd name="connsiteY43" fmla="*/ 40837 h 44550"/>
                  <a:gd name="connsiteX44" fmla="*/ 169 w 82726"/>
                  <a:gd name="connsiteY44" fmla="*/ 41934 h 44550"/>
                  <a:gd name="connsiteX45" fmla="*/ 844 w 82726"/>
                  <a:gd name="connsiteY45" fmla="*/ 43200 h 44550"/>
                  <a:gd name="connsiteX46" fmla="*/ 2110 w 82726"/>
                  <a:gd name="connsiteY46" fmla="*/ 44466 h 44550"/>
                  <a:gd name="connsiteX47" fmla="*/ 2617 w 82726"/>
                  <a:gd name="connsiteY47" fmla="*/ 44550 h 44550"/>
                  <a:gd name="connsiteX48" fmla="*/ 1857 w 82726"/>
                  <a:gd name="connsiteY48" fmla="*/ 42272 h 44550"/>
                  <a:gd name="connsiteX49" fmla="*/ 2026 w 82726"/>
                  <a:gd name="connsiteY49" fmla="*/ 41597 h 44550"/>
                  <a:gd name="connsiteX50" fmla="*/ 3123 w 82726"/>
                  <a:gd name="connsiteY50" fmla="*/ 41597 h 44550"/>
                  <a:gd name="connsiteX51" fmla="*/ 5740 w 82726"/>
                  <a:gd name="connsiteY51" fmla="*/ 42272 h 44550"/>
                  <a:gd name="connsiteX52" fmla="*/ 7175 w 82726"/>
                  <a:gd name="connsiteY52" fmla="*/ 42947 h 44550"/>
                  <a:gd name="connsiteX53" fmla="*/ 9117 w 82726"/>
                  <a:gd name="connsiteY53" fmla="*/ 43031 h 44550"/>
                  <a:gd name="connsiteX54" fmla="*/ 12747 w 82726"/>
                  <a:gd name="connsiteY54" fmla="*/ 41850 h 44550"/>
                  <a:gd name="connsiteX55" fmla="*/ 14688 w 82726"/>
                  <a:gd name="connsiteY55" fmla="*/ 41681 h 44550"/>
                  <a:gd name="connsiteX56" fmla="*/ 19669 w 82726"/>
                  <a:gd name="connsiteY56" fmla="*/ 38897 h 44550"/>
                  <a:gd name="connsiteX57" fmla="*/ 24396 w 82726"/>
                  <a:gd name="connsiteY57" fmla="*/ 36028 h 44550"/>
                  <a:gd name="connsiteX58" fmla="*/ 26253 w 82726"/>
                  <a:gd name="connsiteY58" fmla="*/ 35775 h 44550"/>
                  <a:gd name="connsiteX59" fmla="*/ 27097 w 82726"/>
                  <a:gd name="connsiteY59" fmla="*/ 34931 h 44550"/>
                  <a:gd name="connsiteX60" fmla="*/ 28363 w 82726"/>
                  <a:gd name="connsiteY60" fmla="*/ 34341 h 44550"/>
                  <a:gd name="connsiteX61" fmla="*/ 30052 w 82726"/>
                  <a:gd name="connsiteY61" fmla="*/ 34425 h 44550"/>
                  <a:gd name="connsiteX62" fmla="*/ 30642 w 82726"/>
                  <a:gd name="connsiteY62" fmla="*/ 33412 h 44550"/>
                  <a:gd name="connsiteX63" fmla="*/ 31487 w 82726"/>
                  <a:gd name="connsiteY63" fmla="*/ 32906 h 44550"/>
                  <a:gd name="connsiteX64" fmla="*/ 32500 w 82726"/>
                  <a:gd name="connsiteY64" fmla="*/ 32822 h 44550"/>
                  <a:gd name="connsiteX65" fmla="*/ 34104 w 82726"/>
                  <a:gd name="connsiteY65" fmla="*/ 33075 h 44550"/>
                  <a:gd name="connsiteX66" fmla="*/ 34526 w 82726"/>
                  <a:gd name="connsiteY66" fmla="*/ 32400 h 44550"/>
                  <a:gd name="connsiteX67" fmla="*/ 35792 w 82726"/>
                  <a:gd name="connsiteY67" fmla="*/ 31809 h 44550"/>
                  <a:gd name="connsiteX68" fmla="*/ 37649 w 82726"/>
                  <a:gd name="connsiteY68" fmla="*/ 32062 h 44550"/>
                  <a:gd name="connsiteX69" fmla="*/ 38493 w 82726"/>
                  <a:gd name="connsiteY69" fmla="*/ 31556 h 44550"/>
                  <a:gd name="connsiteX70" fmla="*/ 43474 w 82726"/>
                  <a:gd name="connsiteY70" fmla="*/ 30966 h 44550"/>
                  <a:gd name="connsiteX71" fmla="*/ 50480 w 82726"/>
                  <a:gd name="connsiteY71" fmla="*/ 30037 h 44550"/>
                  <a:gd name="connsiteX72" fmla="*/ 53688 w 82726"/>
                  <a:gd name="connsiteY72" fmla="*/ 29616 h 44550"/>
                  <a:gd name="connsiteX73" fmla="*/ 59681 w 82726"/>
                  <a:gd name="connsiteY73" fmla="*/ 29953 h 44550"/>
                  <a:gd name="connsiteX74" fmla="*/ 69136 w 82726"/>
                  <a:gd name="connsiteY74" fmla="*/ 30797 h 44550"/>
                  <a:gd name="connsiteX75" fmla="*/ 71330 w 82726"/>
                  <a:gd name="connsiteY75" fmla="*/ 31556 h 44550"/>
                  <a:gd name="connsiteX76" fmla="*/ 74200 w 82726"/>
                  <a:gd name="connsiteY76" fmla="*/ 31809 h 44550"/>
                  <a:gd name="connsiteX77" fmla="*/ 76564 w 82726"/>
                  <a:gd name="connsiteY77" fmla="*/ 32316 h 44550"/>
                  <a:gd name="connsiteX78" fmla="*/ 82051 w 82726"/>
                  <a:gd name="connsiteY78" fmla="*/ 34425 h 44550"/>
                  <a:gd name="connsiteX79" fmla="*/ 82726 w 82726"/>
                  <a:gd name="connsiteY79" fmla="*/ 34341 h 44550"/>
                  <a:gd name="connsiteX80" fmla="*/ 82557 w 82726"/>
                  <a:gd name="connsiteY80" fmla="*/ 33919 h 44550"/>
                  <a:gd name="connsiteX81" fmla="*/ 80616 w 82726"/>
                  <a:gd name="connsiteY81" fmla="*/ 32400 h 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82726" h="44550">
                    <a:moveTo>
                      <a:pt x="80616" y="32400"/>
                    </a:moveTo>
                    <a:lnTo>
                      <a:pt x="79687" y="30797"/>
                    </a:lnTo>
                    <a:lnTo>
                      <a:pt x="78252" y="30375"/>
                    </a:lnTo>
                    <a:lnTo>
                      <a:pt x="76817" y="29278"/>
                    </a:lnTo>
                    <a:lnTo>
                      <a:pt x="74454" y="27759"/>
                    </a:lnTo>
                    <a:lnTo>
                      <a:pt x="72934" y="27928"/>
                    </a:lnTo>
                    <a:lnTo>
                      <a:pt x="61960" y="20672"/>
                    </a:lnTo>
                    <a:lnTo>
                      <a:pt x="43220" y="3544"/>
                    </a:lnTo>
                    <a:lnTo>
                      <a:pt x="43811" y="1688"/>
                    </a:lnTo>
                    <a:lnTo>
                      <a:pt x="45077" y="1434"/>
                    </a:lnTo>
                    <a:lnTo>
                      <a:pt x="43389" y="0"/>
                    </a:lnTo>
                    <a:lnTo>
                      <a:pt x="42545" y="1688"/>
                    </a:lnTo>
                    <a:lnTo>
                      <a:pt x="33681" y="5737"/>
                    </a:lnTo>
                    <a:lnTo>
                      <a:pt x="30052" y="11728"/>
                    </a:lnTo>
                    <a:lnTo>
                      <a:pt x="29883" y="13162"/>
                    </a:lnTo>
                    <a:lnTo>
                      <a:pt x="29207" y="14428"/>
                    </a:lnTo>
                    <a:lnTo>
                      <a:pt x="28026" y="15103"/>
                    </a:lnTo>
                    <a:lnTo>
                      <a:pt x="28026" y="16622"/>
                    </a:lnTo>
                    <a:lnTo>
                      <a:pt x="26422" y="17972"/>
                    </a:lnTo>
                    <a:lnTo>
                      <a:pt x="25746" y="19828"/>
                    </a:lnTo>
                    <a:lnTo>
                      <a:pt x="24565" y="20419"/>
                    </a:lnTo>
                    <a:lnTo>
                      <a:pt x="22961" y="21600"/>
                    </a:lnTo>
                    <a:lnTo>
                      <a:pt x="22285" y="23034"/>
                    </a:lnTo>
                    <a:lnTo>
                      <a:pt x="21104" y="23119"/>
                    </a:lnTo>
                    <a:lnTo>
                      <a:pt x="19753" y="24216"/>
                    </a:lnTo>
                    <a:lnTo>
                      <a:pt x="19415" y="25397"/>
                    </a:lnTo>
                    <a:lnTo>
                      <a:pt x="18909" y="25819"/>
                    </a:lnTo>
                    <a:lnTo>
                      <a:pt x="18234" y="25903"/>
                    </a:lnTo>
                    <a:lnTo>
                      <a:pt x="17558" y="26663"/>
                    </a:lnTo>
                    <a:lnTo>
                      <a:pt x="17136" y="27844"/>
                    </a:lnTo>
                    <a:lnTo>
                      <a:pt x="15532" y="28687"/>
                    </a:lnTo>
                    <a:lnTo>
                      <a:pt x="15110" y="29953"/>
                    </a:lnTo>
                    <a:lnTo>
                      <a:pt x="13253" y="32316"/>
                    </a:lnTo>
                    <a:lnTo>
                      <a:pt x="12493" y="32400"/>
                    </a:lnTo>
                    <a:lnTo>
                      <a:pt x="11312" y="33750"/>
                    </a:lnTo>
                    <a:lnTo>
                      <a:pt x="10045" y="34172"/>
                    </a:lnTo>
                    <a:lnTo>
                      <a:pt x="8610" y="36028"/>
                    </a:lnTo>
                    <a:lnTo>
                      <a:pt x="8526" y="36703"/>
                    </a:lnTo>
                    <a:lnTo>
                      <a:pt x="7682" y="37378"/>
                    </a:lnTo>
                    <a:lnTo>
                      <a:pt x="6753" y="37800"/>
                    </a:lnTo>
                    <a:lnTo>
                      <a:pt x="4643" y="40247"/>
                    </a:lnTo>
                    <a:lnTo>
                      <a:pt x="3208" y="40837"/>
                    </a:lnTo>
                    <a:lnTo>
                      <a:pt x="2195" y="40837"/>
                    </a:lnTo>
                    <a:lnTo>
                      <a:pt x="0" y="40837"/>
                    </a:lnTo>
                    <a:lnTo>
                      <a:pt x="169" y="41934"/>
                    </a:lnTo>
                    <a:lnTo>
                      <a:pt x="844" y="43200"/>
                    </a:lnTo>
                    <a:lnTo>
                      <a:pt x="2110" y="44466"/>
                    </a:lnTo>
                    <a:lnTo>
                      <a:pt x="2617" y="44550"/>
                    </a:lnTo>
                    <a:lnTo>
                      <a:pt x="1857" y="42272"/>
                    </a:lnTo>
                    <a:lnTo>
                      <a:pt x="2026" y="41597"/>
                    </a:lnTo>
                    <a:lnTo>
                      <a:pt x="3123" y="41597"/>
                    </a:lnTo>
                    <a:lnTo>
                      <a:pt x="5740" y="42272"/>
                    </a:lnTo>
                    <a:lnTo>
                      <a:pt x="7175" y="42947"/>
                    </a:lnTo>
                    <a:lnTo>
                      <a:pt x="9117" y="43031"/>
                    </a:lnTo>
                    <a:lnTo>
                      <a:pt x="12747" y="41850"/>
                    </a:lnTo>
                    <a:lnTo>
                      <a:pt x="14688" y="41681"/>
                    </a:lnTo>
                    <a:lnTo>
                      <a:pt x="19669" y="38897"/>
                    </a:lnTo>
                    <a:lnTo>
                      <a:pt x="24396" y="36028"/>
                    </a:lnTo>
                    <a:lnTo>
                      <a:pt x="26253" y="35775"/>
                    </a:lnTo>
                    <a:lnTo>
                      <a:pt x="27097" y="34931"/>
                    </a:lnTo>
                    <a:lnTo>
                      <a:pt x="28363" y="34341"/>
                    </a:lnTo>
                    <a:lnTo>
                      <a:pt x="30052" y="34425"/>
                    </a:lnTo>
                    <a:lnTo>
                      <a:pt x="30642" y="33412"/>
                    </a:lnTo>
                    <a:lnTo>
                      <a:pt x="31487" y="32906"/>
                    </a:lnTo>
                    <a:lnTo>
                      <a:pt x="32500" y="32822"/>
                    </a:lnTo>
                    <a:lnTo>
                      <a:pt x="34104" y="33075"/>
                    </a:lnTo>
                    <a:lnTo>
                      <a:pt x="34526" y="32400"/>
                    </a:lnTo>
                    <a:lnTo>
                      <a:pt x="35792" y="31809"/>
                    </a:lnTo>
                    <a:lnTo>
                      <a:pt x="37649" y="32062"/>
                    </a:lnTo>
                    <a:lnTo>
                      <a:pt x="38493" y="31556"/>
                    </a:lnTo>
                    <a:lnTo>
                      <a:pt x="43474" y="30966"/>
                    </a:lnTo>
                    <a:lnTo>
                      <a:pt x="50480" y="30037"/>
                    </a:lnTo>
                    <a:lnTo>
                      <a:pt x="53688" y="29616"/>
                    </a:lnTo>
                    <a:lnTo>
                      <a:pt x="59681" y="29953"/>
                    </a:lnTo>
                    <a:lnTo>
                      <a:pt x="69136" y="30797"/>
                    </a:lnTo>
                    <a:lnTo>
                      <a:pt x="71330" y="31556"/>
                    </a:lnTo>
                    <a:lnTo>
                      <a:pt x="74200" y="31809"/>
                    </a:lnTo>
                    <a:lnTo>
                      <a:pt x="76564" y="32316"/>
                    </a:lnTo>
                    <a:lnTo>
                      <a:pt x="82051" y="34425"/>
                    </a:lnTo>
                    <a:lnTo>
                      <a:pt x="82726" y="34341"/>
                    </a:lnTo>
                    <a:lnTo>
                      <a:pt x="82557" y="33919"/>
                    </a:lnTo>
                    <a:lnTo>
                      <a:pt x="80616" y="32400"/>
                    </a:lnTo>
                    <a:close/>
                  </a:path>
                </a:pathLst>
              </a:custGeom>
              <a:solidFill>
                <a:srgbClr val="D3D7D8"/>
              </a:solidFill>
              <a:ln w="8437" cap="flat">
                <a:solidFill>
                  <a:srgbClr val="FFFFFF"/>
                </a:solidFill>
                <a:prstDash val="solid"/>
                <a:miter/>
              </a:ln>
            </p:spPr>
            <p:txBody>
              <a:bodyPr rtlCol="0" anchor="ctr"/>
              <a:lstStyle/>
              <a:p>
                <a:endParaRPr lang="aa-ET" sz="1800"/>
              </a:p>
            </p:txBody>
          </p:sp>
          <p:grpSp>
            <p:nvGrpSpPr>
              <p:cNvPr id="55" name="Graphic 49">
                <a:extLst>
                  <a:ext uri="{FF2B5EF4-FFF2-40B4-BE49-F238E27FC236}">
                    <a16:creationId xmlns:a16="http://schemas.microsoft.com/office/drawing/2014/main" id="{197C7BAB-9CFD-B706-7B9A-8FB244F3BFF4}"/>
                  </a:ext>
                </a:extLst>
              </p:cNvPr>
              <p:cNvGrpSpPr/>
              <p:nvPr/>
            </p:nvGrpSpPr>
            <p:grpSpPr>
              <a:xfrm>
                <a:off x="4434472" y="4311855"/>
                <a:ext cx="1547404" cy="850162"/>
                <a:chOff x="4434472" y="4311855"/>
                <a:chExt cx="1547404" cy="850162"/>
              </a:xfrm>
              <a:solidFill>
                <a:srgbClr val="D3D7D8"/>
              </a:solidFill>
            </p:grpSpPr>
            <p:sp>
              <p:nvSpPr>
                <p:cNvPr id="56" name="Freeform 64">
                  <a:extLst>
                    <a:ext uri="{FF2B5EF4-FFF2-40B4-BE49-F238E27FC236}">
                      <a16:creationId xmlns:a16="http://schemas.microsoft.com/office/drawing/2014/main" id="{88D1B54C-B755-BB72-79B8-2A136BCAE5C8}"/>
                    </a:ext>
                  </a:extLst>
                </p:cNvPr>
                <p:cNvSpPr/>
                <p:nvPr/>
              </p:nvSpPr>
              <p:spPr>
                <a:xfrm>
                  <a:off x="4830545" y="4862908"/>
                  <a:ext cx="21272" cy="6834"/>
                </a:xfrm>
                <a:custGeom>
                  <a:avLst/>
                  <a:gdLst>
                    <a:gd name="connsiteX0" fmla="*/ 1520 w 21272"/>
                    <a:gd name="connsiteY0" fmla="*/ 5484 h 6834"/>
                    <a:gd name="connsiteX1" fmla="*/ 2195 w 21272"/>
                    <a:gd name="connsiteY1" fmla="*/ 5484 h 6834"/>
                    <a:gd name="connsiteX2" fmla="*/ 4052 w 21272"/>
                    <a:gd name="connsiteY2" fmla="*/ 3713 h 6834"/>
                    <a:gd name="connsiteX3" fmla="*/ 4896 w 21272"/>
                    <a:gd name="connsiteY3" fmla="*/ 3713 h 6834"/>
                    <a:gd name="connsiteX4" fmla="*/ 11227 w 21272"/>
                    <a:gd name="connsiteY4" fmla="*/ 5569 h 6834"/>
                    <a:gd name="connsiteX5" fmla="*/ 13928 w 21272"/>
                    <a:gd name="connsiteY5" fmla="*/ 6413 h 6834"/>
                    <a:gd name="connsiteX6" fmla="*/ 15448 w 21272"/>
                    <a:gd name="connsiteY6" fmla="*/ 6328 h 6834"/>
                    <a:gd name="connsiteX7" fmla="*/ 15870 w 21272"/>
                    <a:gd name="connsiteY7" fmla="*/ 6497 h 6834"/>
                    <a:gd name="connsiteX8" fmla="*/ 16376 w 21272"/>
                    <a:gd name="connsiteY8" fmla="*/ 6075 h 6834"/>
                    <a:gd name="connsiteX9" fmla="*/ 16461 w 21272"/>
                    <a:gd name="connsiteY9" fmla="*/ 6244 h 6834"/>
                    <a:gd name="connsiteX10" fmla="*/ 16714 w 21272"/>
                    <a:gd name="connsiteY10" fmla="*/ 6750 h 6834"/>
                    <a:gd name="connsiteX11" fmla="*/ 17136 w 21272"/>
                    <a:gd name="connsiteY11" fmla="*/ 6834 h 6834"/>
                    <a:gd name="connsiteX12" fmla="*/ 18149 w 21272"/>
                    <a:gd name="connsiteY12" fmla="*/ 5737 h 6834"/>
                    <a:gd name="connsiteX13" fmla="*/ 18402 w 21272"/>
                    <a:gd name="connsiteY13" fmla="*/ 5822 h 6834"/>
                    <a:gd name="connsiteX14" fmla="*/ 18487 w 21272"/>
                    <a:gd name="connsiteY14" fmla="*/ 6328 h 6834"/>
                    <a:gd name="connsiteX15" fmla="*/ 18740 w 21272"/>
                    <a:gd name="connsiteY15" fmla="*/ 6413 h 6834"/>
                    <a:gd name="connsiteX16" fmla="*/ 19415 w 21272"/>
                    <a:gd name="connsiteY16" fmla="*/ 5653 h 6834"/>
                    <a:gd name="connsiteX17" fmla="*/ 19753 w 21272"/>
                    <a:gd name="connsiteY17" fmla="*/ 5484 h 6834"/>
                    <a:gd name="connsiteX18" fmla="*/ 20513 w 21272"/>
                    <a:gd name="connsiteY18" fmla="*/ 5316 h 6834"/>
                    <a:gd name="connsiteX19" fmla="*/ 20935 w 21272"/>
                    <a:gd name="connsiteY19" fmla="*/ 4978 h 6834"/>
                    <a:gd name="connsiteX20" fmla="*/ 21273 w 21272"/>
                    <a:gd name="connsiteY20" fmla="*/ 4556 h 6834"/>
                    <a:gd name="connsiteX21" fmla="*/ 21019 w 21272"/>
                    <a:gd name="connsiteY21" fmla="*/ 4134 h 6834"/>
                    <a:gd name="connsiteX22" fmla="*/ 20344 w 21272"/>
                    <a:gd name="connsiteY22" fmla="*/ 3966 h 6834"/>
                    <a:gd name="connsiteX23" fmla="*/ 19584 w 21272"/>
                    <a:gd name="connsiteY23" fmla="*/ 3881 h 6834"/>
                    <a:gd name="connsiteX24" fmla="*/ 17727 w 21272"/>
                    <a:gd name="connsiteY24" fmla="*/ 4134 h 6834"/>
                    <a:gd name="connsiteX25" fmla="*/ 17305 w 21272"/>
                    <a:gd name="connsiteY25" fmla="*/ 3797 h 6834"/>
                    <a:gd name="connsiteX26" fmla="*/ 17136 w 21272"/>
                    <a:gd name="connsiteY26" fmla="*/ 2953 h 6834"/>
                    <a:gd name="connsiteX27" fmla="*/ 16630 w 21272"/>
                    <a:gd name="connsiteY27" fmla="*/ 2784 h 6834"/>
                    <a:gd name="connsiteX28" fmla="*/ 16376 w 21272"/>
                    <a:gd name="connsiteY28" fmla="*/ 2362 h 6834"/>
                    <a:gd name="connsiteX29" fmla="*/ 16039 w 21272"/>
                    <a:gd name="connsiteY29" fmla="*/ 2194 h 6834"/>
                    <a:gd name="connsiteX30" fmla="*/ 15532 w 21272"/>
                    <a:gd name="connsiteY30" fmla="*/ 1688 h 6834"/>
                    <a:gd name="connsiteX31" fmla="*/ 14688 w 21272"/>
                    <a:gd name="connsiteY31" fmla="*/ 1688 h 6834"/>
                    <a:gd name="connsiteX32" fmla="*/ 14351 w 21272"/>
                    <a:gd name="connsiteY32" fmla="*/ 1266 h 6834"/>
                    <a:gd name="connsiteX33" fmla="*/ 14604 w 21272"/>
                    <a:gd name="connsiteY33" fmla="*/ 759 h 6834"/>
                    <a:gd name="connsiteX34" fmla="*/ 14182 w 21272"/>
                    <a:gd name="connsiteY34" fmla="*/ 675 h 6834"/>
                    <a:gd name="connsiteX35" fmla="*/ 13084 w 21272"/>
                    <a:gd name="connsiteY35" fmla="*/ 844 h 6834"/>
                    <a:gd name="connsiteX36" fmla="*/ 9455 w 21272"/>
                    <a:gd name="connsiteY36" fmla="*/ 1434 h 6834"/>
                    <a:gd name="connsiteX37" fmla="*/ 7851 w 21272"/>
                    <a:gd name="connsiteY37" fmla="*/ 1266 h 6834"/>
                    <a:gd name="connsiteX38" fmla="*/ 7260 w 21272"/>
                    <a:gd name="connsiteY38" fmla="*/ 844 h 6834"/>
                    <a:gd name="connsiteX39" fmla="*/ 6838 w 21272"/>
                    <a:gd name="connsiteY39" fmla="*/ 675 h 6834"/>
                    <a:gd name="connsiteX40" fmla="*/ 6078 w 21272"/>
                    <a:gd name="connsiteY40" fmla="*/ 844 h 6834"/>
                    <a:gd name="connsiteX41" fmla="*/ 4305 w 21272"/>
                    <a:gd name="connsiteY41" fmla="*/ 0 h 6834"/>
                    <a:gd name="connsiteX42" fmla="*/ 2364 w 21272"/>
                    <a:gd name="connsiteY42" fmla="*/ 84 h 6834"/>
                    <a:gd name="connsiteX43" fmla="*/ 1182 w 21272"/>
                    <a:gd name="connsiteY43" fmla="*/ 928 h 6834"/>
                    <a:gd name="connsiteX44" fmla="*/ 844 w 21272"/>
                    <a:gd name="connsiteY44" fmla="*/ 1772 h 6834"/>
                    <a:gd name="connsiteX45" fmla="*/ 760 w 21272"/>
                    <a:gd name="connsiteY45" fmla="*/ 2447 h 6834"/>
                    <a:gd name="connsiteX46" fmla="*/ 0 w 21272"/>
                    <a:gd name="connsiteY46" fmla="*/ 3206 h 6834"/>
                    <a:gd name="connsiteX47" fmla="*/ 253 w 21272"/>
                    <a:gd name="connsiteY47" fmla="*/ 4050 h 6834"/>
                    <a:gd name="connsiteX48" fmla="*/ 1520 w 21272"/>
                    <a:gd name="connsiteY48" fmla="*/ 5484 h 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272" h="6834">
                      <a:moveTo>
                        <a:pt x="1520" y="5484"/>
                      </a:moveTo>
                      <a:lnTo>
                        <a:pt x="2195" y="5484"/>
                      </a:lnTo>
                      <a:lnTo>
                        <a:pt x="4052" y="3713"/>
                      </a:lnTo>
                      <a:lnTo>
                        <a:pt x="4896" y="3713"/>
                      </a:lnTo>
                      <a:lnTo>
                        <a:pt x="11227" y="5569"/>
                      </a:lnTo>
                      <a:lnTo>
                        <a:pt x="13928" y="6413"/>
                      </a:lnTo>
                      <a:lnTo>
                        <a:pt x="15448" y="6328"/>
                      </a:lnTo>
                      <a:lnTo>
                        <a:pt x="15870" y="6497"/>
                      </a:lnTo>
                      <a:lnTo>
                        <a:pt x="16376" y="6075"/>
                      </a:lnTo>
                      <a:lnTo>
                        <a:pt x="16461" y="6244"/>
                      </a:lnTo>
                      <a:lnTo>
                        <a:pt x="16714" y="6750"/>
                      </a:lnTo>
                      <a:lnTo>
                        <a:pt x="17136" y="6834"/>
                      </a:lnTo>
                      <a:lnTo>
                        <a:pt x="18149" y="5737"/>
                      </a:lnTo>
                      <a:lnTo>
                        <a:pt x="18402" y="5822"/>
                      </a:lnTo>
                      <a:lnTo>
                        <a:pt x="18487" y="6328"/>
                      </a:lnTo>
                      <a:lnTo>
                        <a:pt x="18740" y="6413"/>
                      </a:lnTo>
                      <a:lnTo>
                        <a:pt x="19415" y="5653"/>
                      </a:lnTo>
                      <a:lnTo>
                        <a:pt x="19753" y="5484"/>
                      </a:lnTo>
                      <a:lnTo>
                        <a:pt x="20513" y="5316"/>
                      </a:lnTo>
                      <a:lnTo>
                        <a:pt x="20935" y="4978"/>
                      </a:lnTo>
                      <a:lnTo>
                        <a:pt x="21273" y="4556"/>
                      </a:lnTo>
                      <a:lnTo>
                        <a:pt x="21019" y="4134"/>
                      </a:lnTo>
                      <a:lnTo>
                        <a:pt x="20344" y="3966"/>
                      </a:lnTo>
                      <a:lnTo>
                        <a:pt x="19584" y="3881"/>
                      </a:lnTo>
                      <a:lnTo>
                        <a:pt x="17727" y="4134"/>
                      </a:lnTo>
                      <a:lnTo>
                        <a:pt x="17305" y="3797"/>
                      </a:lnTo>
                      <a:lnTo>
                        <a:pt x="17136" y="2953"/>
                      </a:lnTo>
                      <a:lnTo>
                        <a:pt x="16630" y="2784"/>
                      </a:lnTo>
                      <a:lnTo>
                        <a:pt x="16376" y="2362"/>
                      </a:lnTo>
                      <a:lnTo>
                        <a:pt x="16039" y="2194"/>
                      </a:lnTo>
                      <a:lnTo>
                        <a:pt x="15532" y="1688"/>
                      </a:lnTo>
                      <a:lnTo>
                        <a:pt x="14688" y="1688"/>
                      </a:lnTo>
                      <a:lnTo>
                        <a:pt x="14351" y="1266"/>
                      </a:lnTo>
                      <a:lnTo>
                        <a:pt x="14604" y="759"/>
                      </a:lnTo>
                      <a:lnTo>
                        <a:pt x="14182" y="675"/>
                      </a:lnTo>
                      <a:lnTo>
                        <a:pt x="13084" y="844"/>
                      </a:lnTo>
                      <a:lnTo>
                        <a:pt x="9455" y="1434"/>
                      </a:lnTo>
                      <a:lnTo>
                        <a:pt x="7851" y="1266"/>
                      </a:lnTo>
                      <a:lnTo>
                        <a:pt x="7260" y="844"/>
                      </a:lnTo>
                      <a:lnTo>
                        <a:pt x="6838" y="675"/>
                      </a:lnTo>
                      <a:lnTo>
                        <a:pt x="6078" y="844"/>
                      </a:lnTo>
                      <a:lnTo>
                        <a:pt x="4305" y="0"/>
                      </a:lnTo>
                      <a:lnTo>
                        <a:pt x="2364" y="84"/>
                      </a:lnTo>
                      <a:lnTo>
                        <a:pt x="1182" y="928"/>
                      </a:lnTo>
                      <a:lnTo>
                        <a:pt x="844" y="1772"/>
                      </a:lnTo>
                      <a:lnTo>
                        <a:pt x="760" y="2447"/>
                      </a:lnTo>
                      <a:lnTo>
                        <a:pt x="0" y="3206"/>
                      </a:lnTo>
                      <a:lnTo>
                        <a:pt x="253" y="4050"/>
                      </a:lnTo>
                      <a:lnTo>
                        <a:pt x="1520" y="5484"/>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57" name="Freeform 65">
                  <a:extLst>
                    <a:ext uri="{FF2B5EF4-FFF2-40B4-BE49-F238E27FC236}">
                      <a16:creationId xmlns:a16="http://schemas.microsoft.com/office/drawing/2014/main" id="{19E3DC73-4C22-6FA0-0DE1-2B22A9E9CA8A}"/>
                    </a:ext>
                  </a:extLst>
                </p:cNvPr>
                <p:cNvSpPr/>
                <p:nvPr/>
              </p:nvSpPr>
              <p:spPr>
                <a:xfrm>
                  <a:off x="4978693" y="4962639"/>
                  <a:ext cx="130927" cy="59062"/>
                </a:xfrm>
                <a:custGeom>
                  <a:avLst/>
                  <a:gdLst>
                    <a:gd name="connsiteX0" fmla="*/ 1097 w 130927"/>
                    <a:gd name="connsiteY0" fmla="*/ 11475 h 59062"/>
                    <a:gd name="connsiteX1" fmla="*/ 1520 w 130927"/>
                    <a:gd name="connsiteY1" fmla="*/ 12319 h 59062"/>
                    <a:gd name="connsiteX2" fmla="*/ 3630 w 130927"/>
                    <a:gd name="connsiteY2" fmla="*/ 14344 h 59062"/>
                    <a:gd name="connsiteX3" fmla="*/ 6584 w 130927"/>
                    <a:gd name="connsiteY3" fmla="*/ 16031 h 59062"/>
                    <a:gd name="connsiteX4" fmla="*/ 8695 w 130927"/>
                    <a:gd name="connsiteY4" fmla="*/ 16959 h 59062"/>
                    <a:gd name="connsiteX5" fmla="*/ 10130 w 130927"/>
                    <a:gd name="connsiteY5" fmla="*/ 17465 h 59062"/>
                    <a:gd name="connsiteX6" fmla="*/ 10805 w 130927"/>
                    <a:gd name="connsiteY6" fmla="*/ 17550 h 59062"/>
                    <a:gd name="connsiteX7" fmla="*/ 11396 w 130927"/>
                    <a:gd name="connsiteY7" fmla="*/ 17297 h 59062"/>
                    <a:gd name="connsiteX8" fmla="*/ 12240 w 130927"/>
                    <a:gd name="connsiteY8" fmla="*/ 17465 h 59062"/>
                    <a:gd name="connsiteX9" fmla="*/ 12747 w 130927"/>
                    <a:gd name="connsiteY9" fmla="*/ 17719 h 59062"/>
                    <a:gd name="connsiteX10" fmla="*/ 13000 w 130927"/>
                    <a:gd name="connsiteY10" fmla="*/ 18309 h 59062"/>
                    <a:gd name="connsiteX11" fmla="*/ 14013 w 130927"/>
                    <a:gd name="connsiteY11" fmla="*/ 18562 h 59062"/>
                    <a:gd name="connsiteX12" fmla="*/ 13506 w 130927"/>
                    <a:gd name="connsiteY12" fmla="*/ 19153 h 59062"/>
                    <a:gd name="connsiteX13" fmla="*/ 13675 w 130927"/>
                    <a:gd name="connsiteY13" fmla="*/ 19744 h 59062"/>
                    <a:gd name="connsiteX14" fmla="*/ 21273 w 130927"/>
                    <a:gd name="connsiteY14" fmla="*/ 24216 h 59062"/>
                    <a:gd name="connsiteX15" fmla="*/ 21441 w 130927"/>
                    <a:gd name="connsiteY15" fmla="*/ 24469 h 59062"/>
                    <a:gd name="connsiteX16" fmla="*/ 21610 w 130927"/>
                    <a:gd name="connsiteY16" fmla="*/ 24300 h 59062"/>
                    <a:gd name="connsiteX17" fmla="*/ 22032 w 130927"/>
                    <a:gd name="connsiteY17" fmla="*/ 24384 h 59062"/>
                    <a:gd name="connsiteX18" fmla="*/ 22370 w 130927"/>
                    <a:gd name="connsiteY18" fmla="*/ 24722 h 59062"/>
                    <a:gd name="connsiteX19" fmla="*/ 22792 w 130927"/>
                    <a:gd name="connsiteY19" fmla="*/ 24890 h 59062"/>
                    <a:gd name="connsiteX20" fmla="*/ 23130 w 130927"/>
                    <a:gd name="connsiteY20" fmla="*/ 24975 h 59062"/>
                    <a:gd name="connsiteX21" fmla="*/ 23974 w 130927"/>
                    <a:gd name="connsiteY21" fmla="*/ 25650 h 59062"/>
                    <a:gd name="connsiteX22" fmla="*/ 25156 w 130927"/>
                    <a:gd name="connsiteY22" fmla="*/ 26241 h 59062"/>
                    <a:gd name="connsiteX23" fmla="*/ 25831 w 130927"/>
                    <a:gd name="connsiteY23" fmla="*/ 26831 h 59062"/>
                    <a:gd name="connsiteX24" fmla="*/ 25746 w 130927"/>
                    <a:gd name="connsiteY24" fmla="*/ 27759 h 59062"/>
                    <a:gd name="connsiteX25" fmla="*/ 25409 w 130927"/>
                    <a:gd name="connsiteY25" fmla="*/ 28012 h 59062"/>
                    <a:gd name="connsiteX26" fmla="*/ 25409 w 130927"/>
                    <a:gd name="connsiteY26" fmla="*/ 28181 h 59062"/>
                    <a:gd name="connsiteX27" fmla="*/ 25831 w 130927"/>
                    <a:gd name="connsiteY27" fmla="*/ 28097 h 59062"/>
                    <a:gd name="connsiteX28" fmla="*/ 26000 w 130927"/>
                    <a:gd name="connsiteY28" fmla="*/ 28097 h 59062"/>
                    <a:gd name="connsiteX29" fmla="*/ 26169 w 130927"/>
                    <a:gd name="connsiteY29" fmla="*/ 28519 h 59062"/>
                    <a:gd name="connsiteX30" fmla="*/ 26253 w 130927"/>
                    <a:gd name="connsiteY30" fmla="*/ 28603 h 59062"/>
                    <a:gd name="connsiteX31" fmla="*/ 26506 w 130927"/>
                    <a:gd name="connsiteY31" fmla="*/ 28687 h 59062"/>
                    <a:gd name="connsiteX32" fmla="*/ 27013 w 130927"/>
                    <a:gd name="connsiteY32" fmla="*/ 28603 h 59062"/>
                    <a:gd name="connsiteX33" fmla="*/ 27350 w 130927"/>
                    <a:gd name="connsiteY33" fmla="*/ 28434 h 59062"/>
                    <a:gd name="connsiteX34" fmla="*/ 28194 w 130927"/>
                    <a:gd name="connsiteY34" fmla="*/ 29025 h 59062"/>
                    <a:gd name="connsiteX35" fmla="*/ 30052 w 130927"/>
                    <a:gd name="connsiteY35" fmla="*/ 30712 h 59062"/>
                    <a:gd name="connsiteX36" fmla="*/ 30474 w 130927"/>
                    <a:gd name="connsiteY36" fmla="*/ 31219 h 59062"/>
                    <a:gd name="connsiteX37" fmla="*/ 32668 w 130927"/>
                    <a:gd name="connsiteY37" fmla="*/ 32822 h 59062"/>
                    <a:gd name="connsiteX38" fmla="*/ 34188 w 130927"/>
                    <a:gd name="connsiteY38" fmla="*/ 33412 h 59062"/>
                    <a:gd name="connsiteX39" fmla="*/ 35117 w 130927"/>
                    <a:gd name="connsiteY39" fmla="*/ 33412 h 59062"/>
                    <a:gd name="connsiteX40" fmla="*/ 35792 w 130927"/>
                    <a:gd name="connsiteY40" fmla="*/ 33834 h 59062"/>
                    <a:gd name="connsiteX41" fmla="*/ 36383 w 130927"/>
                    <a:gd name="connsiteY41" fmla="*/ 34509 h 59062"/>
                    <a:gd name="connsiteX42" fmla="*/ 36383 w 130927"/>
                    <a:gd name="connsiteY42" fmla="*/ 34931 h 59062"/>
                    <a:gd name="connsiteX43" fmla="*/ 35623 w 130927"/>
                    <a:gd name="connsiteY43" fmla="*/ 35437 h 59062"/>
                    <a:gd name="connsiteX44" fmla="*/ 35623 w 130927"/>
                    <a:gd name="connsiteY44" fmla="*/ 36113 h 59062"/>
                    <a:gd name="connsiteX45" fmla="*/ 37227 w 130927"/>
                    <a:gd name="connsiteY45" fmla="*/ 37294 h 59062"/>
                    <a:gd name="connsiteX46" fmla="*/ 37649 w 130927"/>
                    <a:gd name="connsiteY46" fmla="*/ 36619 h 59062"/>
                    <a:gd name="connsiteX47" fmla="*/ 38409 w 130927"/>
                    <a:gd name="connsiteY47" fmla="*/ 36366 h 59062"/>
                    <a:gd name="connsiteX48" fmla="*/ 39168 w 130927"/>
                    <a:gd name="connsiteY48" fmla="*/ 36534 h 59062"/>
                    <a:gd name="connsiteX49" fmla="*/ 43136 w 130927"/>
                    <a:gd name="connsiteY49" fmla="*/ 41091 h 59062"/>
                    <a:gd name="connsiteX50" fmla="*/ 43811 w 130927"/>
                    <a:gd name="connsiteY50" fmla="*/ 42019 h 59062"/>
                    <a:gd name="connsiteX51" fmla="*/ 44149 w 130927"/>
                    <a:gd name="connsiteY51" fmla="*/ 42272 h 59062"/>
                    <a:gd name="connsiteX52" fmla="*/ 44655 w 130927"/>
                    <a:gd name="connsiteY52" fmla="*/ 42694 h 59062"/>
                    <a:gd name="connsiteX53" fmla="*/ 47525 w 130927"/>
                    <a:gd name="connsiteY53" fmla="*/ 44381 h 59062"/>
                    <a:gd name="connsiteX54" fmla="*/ 47948 w 130927"/>
                    <a:gd name="connsiteY54" fmla="*/ 44297 h 59062"/>
                    <a:gd name="connsiteX55" fmla="*/ 48454 w 130927"/>
                    <a:gd name="connsiteY55" fmla="*/ 44212 h 59062"/>
                    <a:gd name="connsiteX56" fmla="*/ 48792 w 130927"/>
                    <a:gd name="connsiteY56" fmla="*/ 44381 h 59062"/>
                    <a:gd name="connsiteX57" fmla="*/ 50058 w 130927"/>
                    <a:gd name="connsiteY57" fmla="*/ 45478 h 59062"/>
                    <a:gd name="connsiteX58" fmla="*/ 50311 w 130927"/>
                    <a:gd name="connsiteY58" fmla="*/ 45984 h 59062"/>
                    <a:gd name="connsiteX59" fmla="*/ 52253 w 130927"/>
                    <a:gd name="connsiteY59" fmla="*/ 47166 h 59062"/>
                    <a:gd name="connsiteX60" fmla="*/ 55882 w 130927"/>
                    <a:gd name="connsiteY60" fmla="*/ 49275 h 59062"/>
                    <a:gd name="connsiteX61" fmla="*/ 57318 w 130927"/>
                    <a:gd name="connsiteY61" fmla="*/ 50625 h 59062"/>
                    <a:gd name="connsiteX62" fmla="*/ 58077 w 130927"/>
                    <a:gd name="connsiteY62" fmla="*/ 51384 h 59062"/>
                    <a:gd name="connsiteX63" fmla="*/ 58415 w 130927"/>
                    <a:gd name="connsiteY63" fmla="*/ 51300 h 59062"/>
                    <a:gd name="connsiteX64" fmla="*/ 58668 w 130927"/>
                    <a:gd name="connsiteY64" fmla="*/ 50878 h 59062"/>
                    <a:gd name="connsiteX65" fmla="*/ 59343 w 130927"/>
                    <a:gd name="connsiteY65" fmla="*/ 50878 h 59062"/>
                    <a:gd name="connsiteX66" fmla="*/ 60357 w 130927"/>
                    <a:gd name="connsiteY66" fmla="*/ 51047 h 59062"/>
                    <a:gd name="connsiteX67" fmla="*/ 60694 w 130927"/>
                    <a:gd name="connsiteY67" fmla="*/ 51215 h 59062"/>
                    <a:gd name="connsiteX68" fmla="*/ 62298 w 130927"/>
                    <a:gd name="connsiteY68" fmla="*/ 52059 h 59062"/>
                    <a:gd name="connsiteX69" fmla="*/ 63902 w 130927"/>
                    <a:gd name="connsiteY69" fmla="*/ 52988 h 59062"/>
                    <a:gd name="connsiteX70" fmla="*/ 65843 w 130927"/>
                    <a:gd name="connsiteY70" fmla="*/ 53916 h 59062"/>
                    <a:gd name="connsiteX71" fmla="*/ 66856 w 130927"/>
                    <a:gd name="connsiteY71" fmla="*/ 54338 h 59062"/>
                    <a:gd name="connsiteX72" fmla="*/ 67363 w 130927"/>
                    <a:gd name="connsiteY72" fmla="*/ 54506 h 59062"/>
                    <a:gd name="connsiteX73" fmla="*/ 68038 w 130927"/>
                    <a:gd name="connsiteY73" fmla="*/ 54928 h 59062"/>
                    <a:gd name="connsiteX74" fmla="*/ 68545 w 130927"/>
                    <a:gd name="connsiteY74" fmla="*/ 55012 h 59062"/>
                    <a:gd name="connsiteX75" fmla="*/ 68798 w 130927"/>
                    <a:gd name="connsiteY75" fmla="*/ 55350 h 59062"/>
                    <a:gd name="connsiteX76" fmla="*/ 69220 w 130927"/>
                    <a:gd name="connsiteY76" fmla="*/ 55350 h 59062"/>
                    <a:gd name="connsiteX77" fmla="*/ 69727 w 130927"/>
                    <a:gd name="connsiteY77" fmla="*/ 55688 h 59062"/>
                    <a:gd name="connsiteX78" fmla="*/ 69980 w 130927"/>
                    <a:gd name="connsiteY78" fmla="*/ 55941 h 59062"/>
                    <a:gd name="connsiteX79" fmla="*/ 70317 w 130927"/>
                    <a:gd name="connsiteY79" fmla="*/ 55941 h 59062"/>
                    <a:gd name="connsiteX80" fmla="*/ 70571 w 130927"/>
                    <a:gd name="connsiteY80" fmla="*/ 55941 h 59062"/>
                    <a:gd name="connsiteX81" fmla="*/ 70571 w 130927"/>
                    <a:gd name="connsiteY81" fmla="*/ 55772 h 59062"/>
                    <a:gd name="connsiteX82" fmla="*/ 71077 w 130927"/>
                    <a:gd name="connsiteY82" fmla="*/ 55688 h 59062"/>
                    <a:gd name="connsiteX83" fmla="*/ 71415 w 130927"/>
                    <a:gd name="connsiteY83" fmla="*/ 55688 h 59062"/>
                    <a:gd name="connsiteX84" fmla="*/ 71837 w 130927"/>
                    <a:gd name="connsiteY84" fmla="*/ 55856 h 59062"/>
                    <a:gd name="connsiteX85" fmla="*/ 72681 w 130927"/>
                    <a:gd name="connsiteY85" fmla="*/ 56025 h 59062"/>
                    <a:gd name="connsiteX86" fmla="*/ 72850 w 130927"/>
                    <a:gd name="connsiteY86" fmla="*/ 55941 h 59062"/>
                    <a:gd name="connsiteX87" fmla="*/ 73187 w 130927"/>
                    <a:gd name="connsiteY87" fmla="*/ 56194 h 59062"/>
                    <a:gd name="connsiteX88" fmla="*/ 75889 w 130927"/>
                    <a:gd name="connsiteY88" fmla="*/ 56953 h 59062"/>
                    <a:gd name="connsiteX89" fmla="*/ 76142 w 130927"/>
                    <a:gd name="connsiteY89" fmla="*/ 57122 h 59062"/>
                    <a:gd name="connsiteX90" fmla="*/ 76226 w 130927"/>
                    <a:gd name="connsiteY90" fmla="*/ 57290 h 59062"/>
                    <a:gd name="connsiteX91" fmla="*/ 77577 w 130927"/>
                    <a:gd name="connsiteY91" fmla="*/ 57712 h 59062"/>
                    <a:gd name="connsiteX92" fmla="*/ 78421 w 130927"/>
                    <a:gd name="connsiteY92" fmla="*/ 57966 h 59062"/>
                    <a:gd name="connsiteX93" fmla="*/ 79434 w 130927"/>
                    <a:gd name="connsiteY93" fmla="*/ 57881 h 59062"/>
                    <a:gd name="connsiteX94" fmla="*/ 80025 w 130927"/>
                    <a:gd name="connsiteY94" fmla="*/ 57797 h 59062"/>
                    <a:gd name="connsiteX95" fmla="*/ 80785 w 130927"/>
                    <a:gd name="connsiteY95" fmla="*/ 57881 h 59062"/>
                    <a:gd name="connsiteX96" fmla="*/ 81291 w 130927"/>
                    <a:gd name="connsiteY96" fmla="*/ 58050 h 59062"/>
                    <a:gd name="connsiteX97" fmla="*/ 81713 w 130927"/>
                    <a:gd name="connsiteY97" fmla="*/ 58050 h 59062"/>
                    <a:gd name="connsiteX98" fmla="*/ 84415 w 130927"/>
                    <a:gd name="connsiteY98" fmla="*/ 58134 h 59062"/>
                    <a:gd name="connsiteX99" fmla="*/ 87791 w 130927"/>
                    <a:gd name="connsiteY99" fmla="*/ 58556 h 59062"/>
                    <a:gd name="connsiteX100" fmla="*/ 89986 w 130927"/>
                    <a:gd name="connsiteY100" fmla="*/ 58556 h 59062"/>
                    <a:gd name="connsiteX101" fmla="*/ 93025 w 130927"/>
                    <a:gd name="connsiteY101" fmla="*/ 58978 h 59062"/>
                    <a:gd name="connsiteX102" fmla="*/ 95389 w 130927"/>
                    <a:gd name="connsiteY102" fmla="*/ 59063 h 59062"/>
                    <a:gd name="connsiteX103" fmla="*/ 98765 w 130927"/>
                    <a:gd name="connsiteY103" fmla="*/ 58725 h 59062"/>
                    <a:gd name="connsiteX104" fmla="*/ 101804 w 130927"/>
                    <a:gd name="connsiteY104" fmla="*/ 58303 h 59062"/>
                    <a:gd name="connsiteX105" fmla="*/ 102648 w 130927"/>
                    <a:gd name="connsiteY105" fmla="*/ 58219 h 59062"/>
                    <a:gd name="connsiteX106" fmla="*/ 102986 w 130927"/>
                    <a:gd name="connsiteY106" fmla="*/ 58809 h 59062"/>
                    <a:gd name="connsiteX107" fmla="*/ 103492 w 130927"/>
                    <a:gd name="connsiteY107" fmla="*/ 58640 h 59062"/>
                    <a:gd name="connsiteX108" fmla="*/ 108135 w 130927"/>
                    <a:gd name="connsiteY108" fmla="*/ 55519 h 59062"/>
                    <a:gd name="connsiteX109" fmla="*/ 108557 w 130927"/>
                    <a:gd name="connsiteY109" fmla="*/ 55097 h 59062"/>
                    <a:gd name="connsiteX110" fmla="*/ 108810 w 130927"/>
                    <a:gd name="connsiteY110" fmla="*/ 54759 h 59062"/>
                    <a:gd name="connsiteX111" fmla="*/ 109908 w 130927"/>
                    <a:gd name="connsiteY111" fmla="*/ 54084 h 59062"/>
                    <a:gd name="connsiteX112" fmla="*/ 113116 w 130927"/>
                    <a:gd name="connsiteY112" fmla="*/ 52650 h 59062"/>
                    <a:gd name="connsiteX113" fmla="*/ 114804 w 130927"/>
                    <a:gd name="connsiteY113" fmla="*/ 52228 h 59062"/>
                    <a:gd name="connsiteX114" fmla="*/ 118180 w 130927"/>
                    <a:gd name="connsiteY114" fmla="*/ 50541 h 59062"/>
                    <a:gd name="connsiteX115" fmla="*/ 121135 w 130927"/>
                    <a:gd name="connsiteY115" fmla="*/ 49275 h 59062"/>
                    <a:gd name="connsiteX116" fmla="*/ 121557 w 130927"/>
                    <a:gd name="connsiteY116" fmla="*/ 49275 h 59062"/>
                    <a:gd name="connsiteX117" fmla="*/ 121810 w 130927"/>
                    <a:gd name="connsiteY117" fmla="*/ 49444 h 59062"/>
                    <a:gd name="connsiteX118" fmla="*/ 121810 w 130927"/>
                    <a:gd name="connsiteY118" fmla="*/ 49781 h 59062"/>
                    <a:gd name="connsiteX119" fmla="*/ 122064 w 130927"/>
                    <a:gd name="connsiteY119" fmla="*/ 49866 h 59062"/>
                    <a:gd name="connsiteX120" fmla="*/ 122992 w 130927"/>
                    <a:gd name="connsiteY120" fmla="*/ 49191 h 59062"/>
                    <a:gd name="connsiteX121" fmla="*/ 123245 w 130927"/>
                    <a:gd name="connsiteY121" fmla="*/ 49275 h 59062"/>
                    <a:gd name="connsiteX122" fmla="*/ 124005 w 130927"/>
                    <a:gd name="connsiteY122" fmla="*/ 48853 h 59062"/>
                    <a:gd name="connsiteX123" fmla="*/ 124596 w 130927"/>
                    <a:gd name="connsiteY123" fmla="*/ 48684 h 59062"/>
                    <a:gd name="connsiteX124" fmla="*/ 125271 w 130927"/>
                    <a:gd name="connsiteY124" fmla="*/ 48600 h 59062"/>
                    <a:gd name="connsiteX125" fmla="*/ 126791 w 130927"/>
                    <a:gd name="connsiteY125" fmla="*/ 48516 h 59062"/>
                    <a:gd name="connsiteX126" fmla="*/ 127213 w 130927"/>
                    <a:gd name="connsiteY126" fmla="*/ 48263 h 59062"/>
                    <a:gd name="connsiteX127" fmla="*/ 127382 w 130927"/>
                    <a:gd name="connsiteY127" fmla="*/ 48094 h 59062"/>
                    <a:gd name="connsiteX128" fmla="*/ 130167 w 130927"/>
                    <a:gd name="connsiteY128" fmla="*/ 47503 h 59062"/>
                    <a:gd name="connsiteX129" fmla="*/ 130252 w 130927"/>
                    <a:gd name="connsiteY129" fmla="*/ 47166 h 59062"/>
                    <a:gd name="connsiteX130" fmla="*/ 130927 w 130927"/>
                    <a:gd name="connsiteY130" fmla="*/ 43791 h 59062"/>
                    <a:gd name="connsiteX131" fmla="*/ 130421 w 130927"/>
                    <a:gd name="connsiteY131" fmla="*/ 44044 h 59062"/>
                    <a:gd name="connsiteX132" fmla="*/ 130167 w 130927"/>
                    <a:gd name="connsiteY132" fmla="*/ 43959 h 59062"/>
                    <a:gd name="connsiteX133" fmla="*/ 130167 w 130927"/>
                    <a:gd name="connsiteY133" fmla="*/ 43875 h 59062"/>
                    <a:gd name="connsiteX134" fmla="*/ 130927 w 130927"/>
                    <a:gd name="connsiteY134" fmla="*/ 43538 h 59062"/>
                    <a:gd name="connsiteX135" fmla="*/ 130589 w 130927"/>
                    <a:gd name="connsiteY135" fmla="*/ 42188 h 59062"/>
                    <a:gd name="connsiteX136" fmla="*/ 130083 w 130927"/>
                    <a:gd name="connsiteY136" fmla="*/ 40922 h 59062"/>
                    <a:gd name="connsiteX137" fmla="*/ 128901 w 130927"/>
                    <a:gd name="connsiteY137" fmla="*/ 39403 h 59062"/>
                    <a:gd name="connsiteX138" fmla="*/ 125693 w 130927"/>
                    <a:gd name="connsiteY138" fmla="*/ 37378 h 59062"/>
                    <a:gd name="connsiteX139" fmla="*/ 125271 w 130927"/>
                    <a:gd name="connsiteY139" fmla="*/ 37209 h 59062"/>
                    <a:gd name="connsiteX140" fmla="*/ 125103 w 130927"/>
                    <a:gd name="connsiteY140" fmla="*/ 36619 h 59062"/>
                    <a:gd name="connsiteX141" fmla="*/ 124934 w 130927"/>
                    <a:gd name="connsiteY141" fmla="*/ 36703 h 59062"/>
                    <a:gd name="connsiteX142" fmla="*/ 124596 w 130927"/>
                    <a:gd name="connsiteY142" fmla="*/ 36787 h 59062"/>
                    <a:gd name="connsiteX143" fmla="*/ 124005 w 130927"/>
                    <a:gd name="connsiteY143" fmla="*/ 36787 h 59062"/>
                    <a:gd name="connsiteX144" fmla="*/ 122486 w 130927"/>
                    <a:gd name="connsiteY144" fmla="*/ 36450 h 59062"/>
                    <a:gd name="connsiteX145" fmla="*/ 121641 w 130927"/>
                    <a:gd name="connsiteY145" fmla="*/ 36281 h 59062"/>
                    <a:gd name="connsiteX146" fmla="*/ 116070 w 130927"/>
                    <a:gd name="connsiteY146" fmla="*/ 34340 h 59062"/>
                    <a:gd name="connsiteX147" fmla="*/ 115732 w 130927"/>
                    <a:gd name="connsiteY147" fmla="*/ 34425 h 59062"/>
                    <a:gd name="connsiteX148" fmla="*/ 114635 w 130927"/>
                    <a:gd name="connsiteY148" fmla="*/ 34003 h 59062"/>
                    <a:gd name="connsiteX149" fmla="*/ 114297 w 130927"/>
                    <a:gd name="connsiteY149" fmla="*/ 33834 h 59062"/>
                    <a:gd name="connsiteX150" fmla="*/ 112609 w 130927"/>
                    <a:gd name="connsiteY150" fmla="*/ 33244 h 59062"/>
                    <a:gd name="connsiteX151" fmla="*/ 112356 w 130927"/>
                    <a:gd name="connsiteY151" fmla="*/ 33244 h 59062"/>
                    <a:gd name="connsiteX152" fmla="*/ 110583 w 130927"/>
                    <a:gd name="connsiteY152" fmla="*/ 32653 h 59062"/>
                    <a:gd name="connsiteX153" fmla="*/ 109823 w 130927"/>
                    <a:gd name="connsiteY153" fmla="*/ 32231 h 59062"/>
                    <a:gd name="connsiteX154" fmla="*/ 107460 w 130927"/>
                    <a:gd name="connsiteY154" fmla="*/ 31303 h 59062"/>
                    <a:gd name="connsiteX155" fmla="*/ 107291 w 130927"/>
                    <a:gd name="connsiteY155" fmla="*/ 31388 h 59062"/>
                    <a:gd name="connsiteX156" fmla="*/ 106531 w 130927"/>
                    <a:gd name="connsiteY156" fmla="*/ 31134 h 59062"/>
                    <a:gd name="connsiteX157" fmla="*/ 106194 w 130927"/>
                    <a:gd name="connsiteY157" fmla="*/ 30881 h 59062"/>
                    <a:gd name="connsiteX158" fmla="*/ 104759 w 130927"/>
                    <a:gd name="connsiteY158" fmla="*/ 30544 h 59062"/>
                    <a:gd name="connsiteX159" fmla="*/ 104083 w 130927"/>
                    <a:gd name="connsiteY159" fmla="*/ 30712 h 59062"/>
                    <a:gd name="connsiteX160" fmla="*/ 104252 w 130927"/>
                    <a:gd name="connsiteY160" fmla="*/ 30206 h 59062"/>
                    <a:gd name="connsiteX161" fmla="*/ 103746 w 130927"/>
                    <a:gd name="connsiteY161" fmla="*/ 30206 h 59062"/>
                    <a:gd name="connsiteX162" fmla="*/ 102479 w 130927"/>
                    <a:gd name="connsiteY162" fmla="*/ 29700 h 59062"/>
                    <a:gd name="connsiteX163" fmla="*/ 101973 w 130927"/>
                    <a:gd name="connsiteY163" fmla="*/ 29615 h 59062"/>
                    <a:gd name="connsiteX164" fmla="*/ 95051 w 130927"/>
                    <a:gd name="connsiteY164" fmla="*/ 26663 h 59062"/>
                    <a:gd name="connsiteX165" fmla="*/ 92603 w 130927"/>
                    <a:gd name="connsiteY165" fmla="*/ 25397 h 59062"/>
                    <a:gd name="connsiteX166" fmla="*/ 90915 w 130927"/>
                    <a:gd name="connsiteY166" fmla="*/ 24300 h 59062"/>
                    <a:gd name="connsiteX167" fmla="*/ 88889 w 130927"/>
                    <a:gd name="connsiteY167" fmla="*/ 23287 h 59062"/>
                    <a:gd name="connsiteX168" fmla="*/ 88720 w 130927"/>
                    <a:gd name="connsiteY168" fmla="*/ 23034 h 59062"/>
                    <a:gd name="connsiteX169" fmla="*/ 86019 w 130927"/>
                    <a:gd name="connsiteY169" fmla="*/ 21853 h 59062"/>
                    <a:gd name="connsiteX170" fmla="*/ 85765 w 130927"/>
                    <a:gd name="connsiteY170" fmla="*/ 21516 h 59062"/>
                    <a:gd name="connsiteX171" fmla="*/ 85343 w 130927"/>
                    <a:gd name="connsiteY171" fmla="*/ 21516 h 59062"/>
                    <a:gd name="connsiteX172" fmla="*/ 83655 w 130927"/>
                    <a:gd name="connsiteY172" fmla="*/ 21009 h 59062"/>
                    <a:gd name="connsiteX173" fmla="*/ 81629 w 130927"/>
                    <a:gd name="connsiteY173" fmla="*/ 20081 h 59062"/>
                    <a:gd name="connsiteX174" fmla="*/ 81376 w 130927"/>
                    <a:gd name="connsiteY174" fmla="*/ 20250 h 59062"/>
                    <a:gd name="connsiteX175" fmla="*/ 80700 w 130927"/>
                    <a:gd name="connsiteY175" fmla="*/ 19997 h 59062"/>
                    <a:gd name="connsiteX176" fmla="*/ 80363 w 130927"/>
                    <a:gd name="connsiteY176" fmla="*/ 19659 h 59062"/>
                    <a:gd name="connsiteX177" fmla="*/ 78759 w 130927"/>
                    <a:gd name="connsiteY177" fmla="*/ 18647 h 59062"/>
                    <a:gd name="connsiteX178" fmla="*/ 76226 w 130927"/>
                    <a:gd name="connsiteY178" fmla="*/ 17465 h 59062"/>
                    <a:gd name="connsiteX179" fmla="*/ 75298 w 130927"/>
                    <a:gd name="connsiteY179" fmla="*/ 17128 h 59062"/>
                    <a:gd name="connsiteX180" fmla="*/ 74707 w 130927"/>
                    <a:gd name="connsiteY180" fmla="*/ 16791 h 59062"/>
                    <a:gd name="connsiteX181" fmla="*/ 71584 w 130927"/>
                    <a:gd name="connsiteY181" fmla="*/ 15525 h 59062"/>
                    <a:gd name="connsiteX182" fmla="*/ 69304 w 130927"/>
                    <a:gd name="connsiteY182" fmla="*/ 14681 h 59062"/>
                    <a:gd name="connsiteX183" fmla="*/ 64746 w 130927"/>
                    <a:gd name="connsiteY183" fmla="*/ 13162 h 59062"/>
                    <a:gd name="connsiteX184" fmla="*/ 61792 w 130927"/>
                    <a:gd name="connsiteY184" fmla="*/ 12403 h 59062"/>
                    <a:gd name="connsiteX185" fmla="*/ 57486 w 130927"/>
                    <a:gd name="connsiteY185" fmla="*/ 11391 h 59062"/>
                    <a:gd name="connsiteX186" fmla="*/ 56051 w 130927"/>
                    <a:gd name="connsiteY186" fmla="*/ 11053 h 59062"/>
                    <a:gd name="connsiteX187" fmla="*/ 55545 w 130927"/>
                    <a:gd name="connsiteY187" fmla="*/ 10969 h 59062"/>
                    <a:gd name="connsiteX188" fmla="*/ 54110 w 130927"/>
                    <a:gd name="connsiteY188" fmla="*/ 10547 h 59062"/>
                    <a:gd name="connsiteX189" fmla="*/ 50058 w 130927"/>
                    <a:gd name="connsiteY189" fmla="*/ 9366 h 59062"/>
                    <a:gd name="connsiteX190" fmla="*/ 33766 w 130927"/>
                    <a:gd name="connsiteY190" fmla="*/ 4809 h 59062"/>
                    <a:gd name="connsiteX191" fmla="*/ 32584 w 130927"/>
                    <a:gd name="connsiteY191" fmla="*/ 4472 h 59062"/>
                    <a:gd name="connsiteX192" fmla="*/ 29208 w 130927"/>
                    <a:gd name="connsiteY192" fmla="*/ 3459 h 59062"/>
                    <a:gd name="connsiteX193" fmla="*/ 29039 w 130927"/>
                    <a:gd name="connsiteY193" fmla="*/ 3375 h 59062"/>
                    <a:gd name="connsiteX194" fmla="*/ 27604 w 130927"/>
                    <a:gd name="connsiteY194" fmla="*/ 3037 h 59062"/>
                    <a:gd name="connsiteX195" fmla="*/ 26844 w 130927"/>
                    <a:gd name="connsiteY195" fmla="*/ 2869 h 59062"/>
                    <a:gd name="connsiteX196" fmla="*/ 26422 w 130927"/>
                    <a:gd name="connsiteY196" fmla="*/ 2869 h 59062"/>
                    <a:gd name="connsiteX197" fmla="*/ 25915 w 130927"/>
                    <a:gd name="connsiteY197" fmla="*/ 2953 h 59062"/>
                    <a:gd name="connsiteX198" fmla="*/ 25409 w 130927"/>
                    <a:gd name="connsiteY198" fmla="*/ 3206 h 59062"/>
                    <a:gd name="connsiteX199" fmla="*/ 22032 w 130927"/>
                    <a:gd name="connsiteY199" fmla="*/ 2700 h 59062"/>
                    <a:gd name="connsiteX200" fmla="*/ 20260 w 130927"/>
                    <a:gd name="connsiteY200" fmla="*/ 2362 h 59062"/>
                    <a:gd name="connsiteX201" fmla="*/ 19753 w 130927"/>
                    <a:gd name="connsiteY201" fmla="*/ 2278 h 59062"/>
                    <a:gd name="connsiteX202" fmla="*/ 16208 w 130927"/>
                    <a:gd name="connsiteY202" fmla="*/ 1519 h 59062"/>
                    <a:gd name="connsiteX203" fmla="*/ 10974 w 130927"/>
                    <a:gd name="connsiteY203" fmla="*/ 253 h 59062"/>
                    <a:gd name="connsiteX204" fmla="*/ 9539 w 130927"/>
                    <a:gd name="connsiteY204" fmla="*/ 0 h 59062"/>
                    <a:gd name="connsiteX205" fmla="*/ 8104 w 130927"/>
                    <a:gd name="connsiteY205" fmla="*/ 84 h 59062"/>
                    <a:gd name="connsiteX206" fmla="*/ 7091 w 130927"/>
                    <a:gd name="connsiteY206" fmla="*/ 422 h 59062"/>
                    <a:gd name="connsiteX207" fmla="*/ 5487 w 130927"/>
                    <a:gd name="connsiteY207" fmla="*/ 1181 h 59062"/>
                    <a:gd name="connsiteX208" fmla="*/ 4390 w 130927"/>
                    <a:gd name="connsiteY208" fmla="*/ 2362 h 59062"/>
                    <a:gd name="connsiteX209" fmla="*/ 3292 w 130927"/>
                    <a:gd name="connsiteY209" fmla="*/ 3459 h 59062"/>
                    <a:gd name="connsiteX210" fmla="*/ 2195 w 130927"/>
                    <a:gd name="connsiteY210" fmla="*/ 4303 h 59062"/>
                    <a:gd name="connsiteX211" fmla="*/ 844 w 130927"/>
                    <a:gd name="connsiteY211" fmla="*/ 5653 h 59062"/>
                    <a:gd name="connsiteX212" fmla="*/ 338 w 130927"/>
                    <a:gd name="connsiteY212" fmla="*/ 6665 h 59062"/>
                    <a:gd name="connsiteX213" fmla="*/ 0 w 130927"/>
                    <a:gd name="connsiteY213" fmla="*/ 7762 h 59062"/>
                    <a:gd name="connsiteX214" fmla="*/ 422 w 130927"/>
                    <a:gd name="connsiteY214" fmla="*/ 10041 h 59062"/>
                    <a:gd name="connsiteX215" fmla="*/ 1097 w 130927"/>
                    <a:gd name="connsiteY215" fmla="*/ 11475 h 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Lst>
                  <a:rect l="l" t="t" r="r" b="b"/>
                  <a:pathLst>
                    <a:path w="130927" h="59062">
                      <a:moveTo>
                        <a:pt x="1097" y="11475"/>
                      </a:moveTo>
                      <a:lnTo>
                        <a:pt x="1520" y="12319"/>
                      </a:lnTo>
                      <a:lnTo>
                        <a:pt x="3630" y="14344"/>
                      </a:lnTo>
                      <a:lnTo>
                        <a:pt x="6584" y="16031"/>
                      </a:lnTo>
                      <a:lnTo>
                        <a:pt x="8695" y="16959"/>
                      </a:lnTo>
                      <a:lnTo>
                        <a:pt x="10130" y="17465"/>
                      </a:lnTo>
                      <a:lnTo>
                        <a:pt x="10805" y="17550"/>
                      </a:lnTo>
                      <a:lnTo>
                        <a:pt x="11396" y="17297"/>
                      </a:lnTo>
                      <a:lnTo>
                        <a:pt x="12240" y="17465"/>
                      </a:lnTo>
                      <a:lnTo>
                        <a:pt x="12747" y="17719"/>
                      </a:lnTo>
                      <a:lnTo>
                        <a:pt x="13000" y="18309"/>
                      </a:lnTo>
                      <a:lnTo>
                        <a:pt x="14013" y="18562"/>
                      </a:lnTo>
                      <a:lnTo>
                        <a:pt x="13506" y="19153"/>
                      </a:lnTo>
                      <a:lnTo>
                        <a:pt x="13675" y="19744"/>
                      </a:lnTo>
                      <a:lnTo>
                        <a:pt x="21273" y="24216"/>
                      </a:lnTo>
                      <a:lnTo>
                        <a:pt x="21441" y="24469"/>
                      </a:lnTo>
                      <a:lnTo>
                        <a:pt x="21610" y="24300"/>
                      </a:lnTo>
                      <a:lnTo>
                        <a:pt x="22032" y="24384"/>
                      </a:lnTo>
                      <a:lnTo>
                        <a:pt x="22370" y="24722"/>
                      </a:lnTo>
                      <a:lnTo>
                        <a:pt x="22792" y="24890"/>
                      </a:lnTo>
                      <a:lnTo>
                        <a:pt x="23130" y="24975"/>
                      </a:lnTo>
                      <a:lnTo>
                        <a:pt x="23974" y="25650"/>
                      </a:lnTo>
                      <a:lnTo>
                        <a:pt x="25156" y="26241"/>
                      </a:lnTo>
                      <a:lnTo>
                        <a:pt x="25831" y="26831"/>
                      </a:lnTo>
                      <a:lnTo>
                        <a:pt x="25746" y="27759"/>
                      </a:lnTo>
                      <a:lnTo>
                        <a:pt x="25409" y="28012"/>
                      </a:lnTo>
                      <a:lnTo>
                        <a:pt x="25409" y="28181"/>
                      </a:lnTo>
                      <a:lnTo>
                        <a:pt x="25831" y="28097"/>
                      </a:lnTo>
                      <a:lnTo>
                        <a:pt x="26000" y="28097"/>
                      </a:lnTo>
                      <a:lnTo>
                        <a:pt x="26169" y="28519"/>
                      </a:lnTo>
                      <a:lnTo>
                        <a:pt x="26253" y="28603"/>
                      </a:lnTo>
                      <a:lnTo>
                        <a:pt x="26506" y="28687"/>
                      </a:lnTo>
                      <a:lnTo>
                        <a:pt x="27013" y="28603"/>
                      </a:lnTo>
                      <a:lnTo>
                        <a:pt x="27350" y="28434"/>
                      </a:lnTo>
                      <a:lnTo>
                        <a:pt x="28194" y="29025"/>
                      </a:lnTo>
                      <a:lnTo>
                        <a:pt x="30052" y="30712"/>
                      </a:lnTo>
                      <a:lnTo>
                        <a:pt x="30474" y="31219"/>
                      </a:lnTo>
                      <a:lnTo>
                        <a:pt x="32668" y="32822"/>
                      </a:lnTo>
                      <a:lnTo>
                        <a:pt x="34188" y="33412"/>
                      </a:lnTo>
                      <a:lnTo>
                        <a:pt x="35117" y="33412"/>
                      </a:lnTo>
                      <a:lnTo>
                        <a:pt x="35792" y="33834"/>
                      </a:lnTo>
                      <a:lnTo>
                        <a:pt x="36383" y="34509"/>
                      </a:lnTo>
                      <a:lnTo>
                        <a:pt x="36383" y="34931"/>
                      </a:lnTo>
                      <a:lnTo>
                        <a:pt x="35623" y="35437"/>
                      </a:lnTo>
                      <a:lnTo>
                        <a:pt x="35623" y="36113"/>
                      </a:lnTo>
                      <a:lnTo>
                        <a:pt x="37227" y="37294"/>
                      </a:lnTo>
                      <a:lnTo>
                        <a:pt x="37649" y="36619"/>
                      </a:lnTo>
                      <a:lnTo>
                        <a:pt x="38409" y="36366"/>
                      </a:lnTo>
                      <a:lnTo>
                        <a:pt x="39168" y="36534"/>
                      </a:lnTo>
                      <a:lnTo>
                        <a:pt x="43136" y="41091"/>
                      </a:lnTo>
                      <a:lnTo>
                        <a:pt x="43811" y="42019"/>
                      </a:lnTo>
                      <a:lnTo>
                        <a:pt x="44149" y="42272"/>
                      </a:lnTo>
                      <a:lnTo>
                        <a:pt x="44655" y="42694"/>
                      </a:lnTo>
                      <a:lnTo>
                        <a:pt x="47525" y="44381"/>
                      </a:lnTo>
                      <a:lnTo>
                        <a:pt x="47948" y="44297"/>
                      </a:lnTo>
                      <a:lnTo>
                        <a:pt x="48454" y="44212"/>
                      </a:lnTo>
                      <a:lnTo>
                        <a:pt x="48792" y="44381"/>
                      </a:lnTo>
                      <a:lnTo>
                        <a:pt x="50058" y="45478"/>
                      </a:lnTo>
                      <a:lnTo>
                        <a:pt x="50311" y="45984"/>
                      </a:lnTo>
                      <a:lnTo>
                        <a:pt x="52253" y="47166"/>
                      </a:lnTo>
                      <a:lnTo>
                        <a:pt x="55882" y="49275"/>
                      </a:lnTo>
                      <a:lnTo>
                        <a:pt x="57318" y="50625"/>
                      </a:lnTo>
                      <a:lnTo>
                        <a:pt x="58077" y="51384"/>
                      </a:lnTo>
                      <a:lnTo>
                        <a:pt x="58415" y="51300"/>
                      </a:lnTo>
                      <a:lnTo>
                        <a:pt x="58668" y="50878"/>
                      </a:lnTo>
                      <a:lnTo>
                        <a:pt x="59343" y="50878"/>
                      </a:lnTo>
                      <a:lnTo>
                        <a:pt x="60357" y="51047"/>
                      </a:lnTo>
                      <a:lnTo>
                        <a:pt x="60694" y="51215"/>
                      </a:lnTo>
                      <a:lnTo>
                        <a:pt x="62298" y="52059"/>
                      </a:lnTo>
                      <a:lnTo>
                        <a:pt x="63902" y="52988"/>
                      </a:lnTo>
                      <a:lnTo>
                        <a:pt x="65843" y="53916"/>
                      </a:lnTo>
                      <a:lnTo>
                        <a:pt x="66856" y="54338"/>
                      </a:lnTo>
                      <a:lnTo>
                        <a:pt x="67363" y="54506"/>
                      </a:lnTo>
                      <a:lnTo>
                        <a:pt x="68038" y="54928"/>
                      </a:lnTo>
                      <a:lnTo>
                        <a:pt x="68545" y="55012"/>
                      </a:lnTo>
                      <a:lnTo>
                        <a:pt x="68798" y="55350"/>
                      </a:lnTo>
                      <a:lnTo>
                        <a:pt x="69220" y="55350"/>
                      </a:lnTo>
                      <a:lnTo>
                        <a:pt x="69727" y="55688"/>
                      </a:lnTo>
                      <a:lnTo>
                        <a:pt x="69980" y="55941"/>
                      </a:lnTo>
                      <a:lnTo>
                        <a:pt x="70317" y="55941"/>
                      </a:lnTo>
                      <a:lnTo>
                        <a:pt x="70571" y="55941"/>
                      </a:lnTo>
                      <a:lnTo>
                        <a:pt x="70571" y="55772"/>
                      </a:lnTo>
                      <a:lnTo>
                        <a:pt x="71077" y="55688"/>
                      </a:lnTo>
                      <a:lnTo>
                        <a:pt x="71415" y="55688"/>
                      </a:lnTo>
                      <a:lnTo>
                        <a:pt x="71837" y="55856"/>
                      </a:lnTo>
                      <a:lnTo>
                        <a:pt x="72681" y="56025"/>
                      </a:lnTo>
                      <a:lnTo>
                        <a:pt x="72850" y="55941"/>
                      </a:lnTo>
                      <a:lnTo>
                        <a:pt x="73187" y="56194"/>
                      </a:lnTo>
                      <a:lnTo>
                        <a:pt x="75889" y="56953"/>
                      </a:lnTo>
                      <a:lnTo>
                        <a:pt x="76142" y="57122"/>
                      </a:lnTo>
                      <a:lnTo>
                        <a:pt x="76226" y="57290"/>
                      </a:lnTo>
                      <a:lnTo>
                        <a:pt x="77577" y="57712"/>
                      </a:lnTo>
                      <a:lnTo>
                        <a:pt x="78421" y="57966"/>
                      </a:lnTo>
                      <a:lnTo>
                        <a:pt x="79434" y="57881"/>
                      </a:lnTo>
                      <a:lnTo>
                        <a:pt x="80025" y="57797"/>
                      </a:lnTo>
                      <a:lnTo>
                        <a:pt x="80785" y="57881"/>
                      </a:lnTo>
                      <a:lnTo>
                        <a:pt x="81291" y="58050"/>
                      </a:lnTo>
                      <a:lnTo>
                        <a:pt x="81713" y="58050"/>
                      </a:lnTo>
                      <a:lnTo>
                        <a:pt x="84415" y="58134"/>
                      </a:lnTo>
                      <a:lnTo>
                        <a:pt x="87791" y="58556"/>
                      </a:lnTo>
                      <a:lnTo>
                        <a:pt x="89986" y="58556"/>
                      </a:lnTo>
                      <a:lnTo>
                        <a:pt x="93025" y="58978"/>
                      </a:lnTo>
                      <a:lnTo>
                        <a:pt x="95389" y="59063"/>
                      </a:lnTo>
                      <a:lnTo>
                        <a:pt x="98765" y="58725"/>
                      </a:lnTo>
                      <a:lnTo>
                        <a:pt x="101804" y="58303"/>
                      </a:lnTo>
                      <a:lnTo>
                        <a:pt x="102648" y="58219"/>
                      </a:lnTo>
                      <a:lnTo>
                        <a:pt x="102986" y="58809"/>
                      </a:lnTo>
                      <a:lnTo>
                        <a:pt x="103492" y="58640"/>
                      </a:lnTo>
                      <a:lnTo>
                        <a:pt x="108135" y="55519"/>
                      </a:lnTo>
                      <a:lnTo>
                        <a:pt x="108557" y="55097"/>
                      </a:lnTo>
                      <a:lnTo>
                        <a:pt x="108810" y="54759"/>
                      </a:lnTo>
                      <a:lnTo>
                        <a:pt x="109908" y="54084"/>
                      </a:lnTo>
                      <a:lnTo>
                        <a:pt x="113116" y="52650"/>
                      </a:lnTo>
                      <a:lnTo>
                        <a:pt x="114804" y="52228"/>
                      </a:lnTo>
                      <a:lnTo>
                        <a:pt x="118180" y="50541"/>
                      </a:lnTo>
                      <a:lnTo>
                        <a:pt x="121135" y="49275"/>
                      </a:lnTo>
                      <a:lnTo>
                        <a:pt x="121557" y="49275"/>
                      </a:lnTo>
                      <a:lnTo>
                        <a:pt x="121810" y="49444"/>
                      </a:lnTo>
                      <a:lnTo>
                        <a:pt x="121810" y="49781"/>
                      </a:lnTo>
                      <a:lnTo>
                        <a:pt x="122064" y="49866"/>
                      </a:lnTo>
                      <a:lnTo>
                        <a:pt x="122992" y="49191"/>
                      </a:lnTo>
                      <a:lnTo>
                        <a:pt x="123245" y="49275"/>
                      </a:lnTo>
                      <a:lnTo>
                        <a:pt x="124005" y="48853"/>
                      </a:lnTo>
                      <a:lnTo>
                        <a:pt x="124596" y="48684"/>
                      </a:lnTo>
                      <a:lnTo>
                        <a:pt x="125271" y="48600"/>
                      </a:lnTo>
                      <a:lnTo>
                        <a:pt x="126791" y="48516"/>
                      </a:lnTo>
                      <a:lnTo>
                        <a:pt x="127213" y="48263"/>
                      </a:lnTo>
                      <a:lnTo>
                        <a:pt x="127382" y="48094"/>
                      </a:lnTo>
                      <a:lnTo>
                        <a:pt x="130167" y="47503"/>
                      </a:lnTo>
                      <a:lnTo>
                        <a:pt x="130252" y="47166"/>
                      </a:lnTo>
                      <a:lnTo>
                        <a:pt x="130927" y="43791"/>
                      </a:lnTo>
                      <a:lnTo>
                        <a:pt x="130421" y="44044"/>
                      </a:lnTo>
                      <a:lnTo>
                        <a:pt x="130167" y="43959"/>
                      </a:lnTo>
                      <a:lnTo>
                        <a:pt x="130167" y="43875"/>
                      </a:lnTo>
                      <a:lnTo>
                        <a:pt x="130927" y="43538"/>
                      </a:lnTo>
                      <a:lnTo>
                        <a:pt x="130589" y="42188"/>
                      </a:lnTo>
                      <a:lnTo>
                        <a:pt x="130083" y="40922"/>
                      </a:lnTo>
                      <a:lnTo>
                        <a:pt x="128901" y="39403"/>
                      </a:lnTo>
                      <a:lnTo>
                        <a:pt x="125693" y="37378"/>
                      </a:lnTo>
                      <a:lnTo>
                        <a:pt x="125271" y="37209"/>
                      </a:lnTo>
                      <a:lnTo>
                        <a:pt x="125103" y="36619"/>
                      </a:lnTo>
                      <a:lnTo>
                        <a:pt x="124934" y="36703"/>
                      </a:lnTo>
                      <a:lnTo>
                        <a:pt x="124596" y="36787"/>
                      </a:lnTo>
                      <a:lnTo>
                        <a:pt x="124005" y="36787"/>
                      </a:lnTo>
                      <a:lnTo>
                        <a:pt x="122486" y="36450"/>
                      </a:lnTo>
                      <a:lnTo>
                        <a:pt x="121641" y="36281"/>
                      </a:lnTo>
                      <a:lnTo>
                        <a:pt x="116070" y="34340"/>
                      </a:lnTo>
                      <a:lnTo>
                        <a:pt x="115732" y="34425"/>
                      </a:lnTo>
                      <a:lnTo>
                        <a:pt x="114635" y="34003"/>
                      </a:lnTo>
                      <a:lnTo>
                        <a:pt x="114297" y="33834"/>
                      </a:lnTo>
                      <a:lnTo>
                        <a:pt x="112609" y="33244"/>
                      </a:lnTo>
                      <a:lnTo>
                        <a:pt x="112356" y="33244"/>
                      </a:lnTo>
                      <a:lnTo>
                        <a:pt x="110583" y="32653"/>
                      </a:lnTo>
                      <a:lnTo>
                        <a:pt x="109823" y="32231"/>
                      </a:lnTo>
                      <a:lnTo>
                        <a:pt x="107460" y="31303"/>
                      </a:lnTo>
                      <a:lnTo>
                        <a:pt x="107291" y="31388"/>
                      </a:lnTo>
                      <a:lnTo>
                        <a:pt x="106531" y="31134"/>
                      </a:lnTo>
                      <a:lnTo>
                        <a:pt x="106194" y="30881"/>
                      </a:lnTo>
                      <a:lnTo>
                        <a:pt x="104759" y="30544"/>
                      </a:lnTo>
                      <a:lnTo>
                        <a:pt x="104083" y="30712"/>
                      </a:lnTo>
                      <a:lnTo>
                        <a:pt x="104252" y="30206"/>
                      </a:lnTo>
                      <a:lnTo>
                        <a:pt x="103746" y="30206"/>
                      </a:lnTo>
                      <a:lnTo>
                        <a:pt x="102479" y="29700"/>
                      </a:lnTo>
                      <a:lnTo>
                        <a:pt x="101973" y="29615"/>
                      </a:lnTo>
                      <a:lnTo>
                        <a:pt x="95051" y="26663"/>
                      </a:lnTo>
                      <a:lnTo>
                        <a:pt x="92603" y="25397"/>
                      </a:lnTo>
                      <a:lnTo>
                        <a:pt x="90915" y="24300"/>
                      </a:lnTo>
                      <a:lnTo>
                        <a:pt x="88889" y="23287"/>
                      </a:lnTo>
                      <a:lnTo>
                        <a:pt x="88720" y="23034"/>
                      </a:lnTo>
                      <a:lnTo>
                        <a:pt x="86019" y="21853"/>
                      </a:lnTo>
                      <a:lnTo>
                        <a:pt x="85765" y="21516"/>
                      </a:lnTo>
                      <a:lnTo>
                        <a:pt x="85343" y="21516"/>
                      </a:lnTo>
                      <a:lnTo>
                        <a:pt x="83655" y="21009"/>
                      </a:lnTo>
                      <a:lnTo>
                        <a:pt x="81629" y="20081"/>
                      </a:lnTo>
                      <a:lnTo>
                        <a:pt x="81376" y="20250"/>
                      </a:lnTo>
                      <a:lnTo>
                        <a:pt x="80700" y="19997"/>
                      </a:lnTo>
                      <a:lnTo>
                        <a:pt x="80363" y="19659"/>
                      </a:lnTo>
                      <a:lnTo>
                        <a:pt x="78759" y="18647"/>
                      </a:lnTo>
                      <a:lnTo>
                        <a:pt x="76226" y="17465"/>
                      </a:lnTo>
                      <a:lnTo>
                        <a:pt x="75298" y="17128"/>
                      </a:lnTo>
                      <a:lnTo>
                        <a:pt x="74707" y="16791"/>
                      </a:lnTo>
                      <a:lnTo>
                        <a:pt x="71584" y="15525"/>
                      </a:lnTo>
                      <a:lnTo>
                        <a:pt x="69304" y="14681"/>
                      </a:lnTo>
                      <a:lnTo>
                        <a:pt x="64746" y="13162"/>
                      </a:lnTo>
                      <a:lnTo>
                        <a:pt x="61792" y="12403"/>
                      </a:lnTo>
                      <a:lnTo>
                        <a:pt x="57486" y="11391"/>
                      </a:lnTo>
                      <a:lnTo>
                        <a:pt x="56051" y="11053"/>
                      </a:lnTo>
                      <a:lnTo>
                        <a:pt x="55545" y="10969"/>
                      </a:lnTo>
                      <a:lnTo>
                        <a:pt x="54110" y="10547"/>
                      </a:lnTo>
                      <a:lnTo>
                        <a:pt x="50058" y="9366"/>
                      </a:lnTo>
                      <a:lnTo>
                        <a:pt x="33766" y="4809"/>
                      </a:lnTo>
                      <a:lnTo>
                        <a:pt x="32584" y="4472"/>
                      </a:lnTo>
                      <a:lnTo>
                        <a:pt x="29208" y="3459"/>
                      </a:lnTo>
                      <a:lnTo>
                        <a:pt x="29039" y="3375"/>
                      </a:lnTo>
                      <a:lnTo>
                        <a:pt x="27604" y="3037"/>
                      </a:lnTo>
                      <a:lnTo>
                        <a:pt x="26844" y="2869"/>
                      </a:lnTo>
                      <a:lnTo>
                        <a:pt x="26422" y="2869"/>
                      </a:lnTo>
                      <a:lnTo>
                        <a:pt x="25915" y="2953"/>
                      </a:lnTo>
                      <a:lnTo>
                        <a:pt x="25409" y="3206"/>
                      </a:lnTo>
                      <a:lnTo>
                        <a:pt x="22032" y="2700"/>
                      </a:lnTo>
                      <a:lnTo>
                        <a:pt x="20260" y="2362"/>
                      </a:lnTo>
                      <a:lnTo>
                        <a:pt x="19753" y="2278"/>
                      </a:lnTo>
                      <a:lnTo>
                        <a:pt x="16208" y="1519"/>
                      </a:lnTo>
                      <a:lnTo>
                        <a:pt x="10974" y="253"/>
                      </a:lnTo>
                      <a:lnTo>
                        <a:pt x="9539" y="0"/>
                      </a:lnTo>
                      <a:lnTo>
                        <a:pt x="8104" y="84"/>
                      </a:lnTo>
                      <a:lnTo>
                        <a:pt x="7091" y="422"/>
                      </a:lnTo>
                      <a:lnTo>
                        <a:pt x="5487" y="1181"/>
                      </a:lnTo>
                      <a:lnTo>
                        <a:pt x="4390" y="2362"/>
                      </a:lnTo>
                      <a:lnTo>
                        <a:pt x="3292" y="3459"/>
                      </a:lnTo>
                      <a:lnTo>
                        <a:pt x="2195" y="4303"/>
                      </a:lnTo>
                      <a:lnTo>
                        <a:pt x="844" y="5653"/>
                      </a:lnTo>
                      <a:lnTo>
                        <a:pt x="338" y="6665"/>
                      </a:lnTo>
                      <a:lnTo>
                        <a:pt x="0" y="7762"/>
                      </a:lnTo>
                      <a:lnTo>
                        <a:pt x="422" y="10041"/>
                      </a:lnTo>
                      <a:lnTo>
                        <a:pt x="1097" y="11475"/>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58" name="Freeform 66">
                  <a:extLst>
                    <a:ext uri="{FF2B5EF4-FFF2-40B4-BE49-F238E27FC236}">
                      <a16:creationId xmlns:a16="http://schemas.microsoft.com/office/drawing/2014/main" id="{F6E1F6DC-E428-B7EC-CA60-A81729436CB0}"/>
                    </a:ext>
                  </a:extLst>
                </p:cNvPr>
                <p:cNvSpPr/>
                <p:nvPr/>
              </p:nvSpPr>
              <p:spPr>
                <a:xfrm>
                  <a:off x="4434472" y="4311855"/>
                  <a:ext cx="1547404" cy="850162"/>
                </a:xfrm>
                <a:custGeom>
                  <a:avLst/>
                  <a:gdLst>
                    <a:gd name="connsiteX0" fmla="*/ 1544872 w 1547404"/>
                    <a:gd name="connsiteY0" fmla="*/ 429469 h 850162"/>
                    <a:gd name="connsiteX1" fmla="*/ 1544872 w 1547404"/>
                    <a:gd name="connsiteY1" fmla="*/ 419428 h 850162"/>
                    <a:gd name="connsiteX2" fmla="*/ 1543943 w 1547404"/>
                    <a:gd name="connsiteY2" fmla="*/ 419428 h 850162"/>
                    <a:gd name="connsiteX3" fmla="*/ 1543943 w 1547404"/>
                    <a:gd name="connsiteY3" fmla="*/ 418584 h 850162"/>
                    <a:gd name="connsiteX4" fmla="*/ 1543099 w 1547404"/>
                    <a:gd name="connsiteY4" fmla="*/ 418584 h 850162"/>
                    <a:gd name="connsiteX5" fmla="*/ 1543099 w 1547404"/>
                    <a:gd name="connsiteY5" fmla="*/ 417741 h 850162"/>
                    <a:gd name="connsiteX6" fmla="*/ 1542255 w 1547404"/>
                    <a:gd name="connsiteY6" fmla="*/ 417741 h 850162"/>
                    <a:gd name="connsiteX7" fmla="*/ 1542255 w 1547404"/>
                    <a:gd name="connsiteY7" fmla="*/ 416897 h 850162"/>
                    <a:gd name="connsiteX8" fmla="*/ 1541411 w 1547404"/>
                    <a:gd name="connsiteY8" fmla="*/ 416897 h 850162"/>
                    <a:gd name="connsiteX9" fmla="*/ 1541411 w 1547404"/>
                    <a:gd name="connsiteY9" fmla="*/ 416053 h 850162"/>
                    <a:gd name="connsiteX10" fmla="*/ 1540567 w 1547404"/>
                    <a:gd name="connsiteY10" fmla="*/ 416053 h 850162"/>
                    <a:gd name="connsiteX11" fmla="*/ 1540567 w 1547404"/>
                    <a:gd name="connsiteY11" fmla="*/ 414366 h 850162"/>
                    <a:gd name="connsiteX12" fmla="*/ 1539722 w 1547404"/>
                    <a:gd name="connsiteY12" fmla="*/ 414366 h 850162"/>
                    <a:gd name="connsiteX13" fmla="*/ 1539722 w 1547404"/>
                    <a:gd name="connsiteY13" fmla="*/ 412678 h 850162"/>
                    <a:gd name="connsiteX14" fmla="*/ 1538878 w 1547404"/>
                    <a:gd name="connsiteY14" fmla="*/ 412678 h 850162"/>
                    <a:gd name="connsiteX15" fmla="*/ 1538878 w 1547404"/>
                    <a:gd name="connsiteY15" fmla="*/ 411834 h 850162"/>
                    <a:gd name="connsiteX16" fmla="*/ 1538034 w 1547404"/>
                    <a:gd name="connsiteY16" fmla="*/ 411834 h 850162"/>
                    <a:gd name="connsiteX17" fmla="*/ 1538034 w 1547404"/>
                    <a:gd name="connsiteY17" fmla="*/ 410147 h 850162"/>
                    <a:gd name="connsiteX18" fmla="*/ 1537190 w 1547404"/>
                    <a:gd name="connsiteY18" fmla="*/ 410147 h 850162"/>
                    <a:gd name="connsiteX19" fmla="*/ 1538034 w 1547404"/>
                    <a:gd name="connsiteY19" fmla="*/ 409303 h 850162"/>
                    <a:gd name="connsiteX20" fmla="*/ 1538034 w 1547404"/>
                    <a:gd name="connsiteY20" fmla="*/ 406772 h 850162"/>
                    <a:gd name="connsiteX21" fmla="*/ 1538878 w 1547404"/>
                    <a:gd name="connsiteY21" fmla="*/ 405928 h 850162"/>
                    <a:gd name="connsiteX22" fmla="*/ 1538878 w 1547404"/>
                    <a:gd name="connsiteY22" fmla="*/ 404241 h 850162"/>
                    <a:gd name="connsiteX23" fmla="*/ 1539722 w 1547404"/>
                    <a:gd name="connsiteY23" fmla="*/ 404241 h 850162"/>
                    <a:gd name="connsiteX24" fmla="*/ 1539722 w 1547404"/>
                    <a:gd name="connsiteY24" fmla="*/ 400022 h 850162"/>
                    <a:gd name="connsiteX25" fmla="*/ 1538878 w 1547404"/>
                    <a:gd name="connsiteY25" fmla="*/ 400022 h 850162"/>
                    <a:gd name="connsiteX26" fmla="*/ 1538878 w 1547404"/>
                    <a:gd name="connsiteY26" fmla="*/ 397491 h 850162"/>
                    <a:gd name="connsiteX27" fmla="*/ 1539722 w 1547404"/>
                    <a:gd name="connsiteY27" fmla="*/ 397491 h 850162"/>
                    <a:gd name="connsiteX28" fmla="*/ 1539722 w 1547404"/>
                    <a:gd name="connsiteY28" fmla="*/ 394116 h 850162"/>
                    <a:gd name="connsiteX29" fmla="*/ 1540567 w 1547404"/>
                    <a:gd name="connsiteY29" fmla="*/ 394116 h 850162"/>
                    <a:gd name="connsiteX30" fmla="*/ 1540567 w 1547404"/>
                    <a:gd name="connsiteY30" fmla="*/ 391585 h 850162"/>
                    <a:gd name="connsiteX31" fmla="*/ 1541411 w 1547404"/>
                    <a:gd name="connsiteY31" fmla="*/ 391585 h 850162"/>
                    <a:gd name="connsiteX32" fmla="*/ 1541411 w 1547404"/>
                    <a:gd name="connsiteY32" fmla="*/ 388210 h 850162"/>
                    <a:gd name="connsiteX33" fmla="*/ 1542255 w 1547404"/>
                    <a:gd name="connsiteY33" fmla="*/ 388210 h 850162"/>
                    <a:gd name="connsiteX34" fmla="*/ 1542255 w 1547404"/>
                    <a:gd name="connsiteY34" fmla="*/ 384834 h 850162"/>
                    <a:gd name="connsiteX35" fmla="*/ 1543099 w 1547404"/>
                    <a:gd name="connsiteY35" fmla="*/ 384834 h 850162"/>
                    <a:gd name="connsiteX36" fmla="*/ 1543099 w 1547404"/>
                    <a:gd name="connsiteY36" fmla="*/ 383991 h 850162"/>
                    <a:gd name="connsiteX37" fmla="*/ 1543943 w 1547404"/>
                    <a:gd name="connsiteY37" fmla="*/ 383991 h 850162"/>
                    <a:gd name="connsiteX38" fmla="*/ 1543943 w 1547404"/>
                    <a:gd name="connsiteY38" fmla="*/ 383147 h 850162"/>
                    <a:gd name="connsiteX39" fmla="*/ 1544787 w 1547404"/>
                    <a:gd name="connsiteY39" fmla="*/ 383147 h 850162"/>
                    <a:gd name="connsiteX40" fmla="*/ 1544787 w 1547404"/>
                    <a:gd name="connsiteY40" fmla="*/ 382303 h 850162"/>
                    <a:gd name="connsiteX41" fmla="*/ 1543943 w 1547404"/>
                    <a:gd name="connsiteY41" fmla="*/ 382303 h 850162"/>
                    <a:gd name="connsiteX42" fmla="*/ 1543099 w 1547404"/>
                    <a:gd name="connsiteY42" fmla="*/ 383147 h 850162"/>
                    <a:gd name="connsiteX43" fmla="*/ 1542255 w 1547404"/>
                    <a:gd name="connsiteY43" fmla="*/ 383147 h 850162"/>
                    <a:gd name="connsiteX44" fmla="*/ 1540567 w 1547404"/>
                    <a:gd name="connsiteY44" fmla="*/ 383991 h 850162"/>
                    <a:gd name="connsiteX45" fmla="*/ 1539722 w 1547404"/>
                    <a:gd name="connsiteY45" fmla="*/ 383991 h 850162"/>
                    <a:gd name="connsiteX46" fmla="*/ 1538878 w 1547404"/>
                    <a:gd name="connsiteY46" fmla="*/ 384834 h 850162"/>
                    <a:gd name="connsiteX47" fmla="*/ 1538034 w 1547404"/>
                    <a:gd name="connsiteY47" fmla="*/ 384834 h 850162"/>
                    <a:gd name="connsiteX48" fmla="*/ 1538034 w 1547404"/>
                    <a:gd name="connsiteY48" fmla="*/ 385678 h 850162"/>
                    <a:gd name="connsiteX49" fmla="*/ 1536346 w 1547404"/>
                    <a:gd name="connsiteY49" fmla="*/ 385678 h 850162"/>
                    <a:gd name="connsiteX50" fmla="*/ 1536346 w 1547404"/>
                    <a:gd name="connsiteY50" fmla="*/ 386522 h 850162"/>
                    <a:gd name="connsiteX51" fmla="*/ 1534658 w 1547404"/>
                    <a:gd name="connsiteY51" fmla="*/ 386522 h 850162"/>
                    <a:gd name="connsiteX52" fmla="*/ 1533813 w 1547404"/>
                    <a:gd name="connsiteY52" fmla="*/ 387366 h 850162"/>
                    <a:gd name="connsiteX53" fmla="*/ 1532125 w 1547404"/>
                    <a:gd name="connsiteY53" fmla="*/ 388210 h 850162"/>
                    <a:gd name="connsiteX54" fmla="*/ 1530437 w 1547404"/>
                    <a:gd name="connsiteY54" fmla="*/ 388210 h 850162"/>
                    <a:gd name="connsiteX55" fmla="*/ 1530437 w 1547404"/>
                    <a:gd name="connsiteY55" fmla="*/ 389053 h 850162"/>
                    <a:gd name="connsiteX56" fmla="*/ 1528749 w 1547404"/>
                    <a:gd name="connsiteY56" fmla="*/ 389053 h 850162"/>
                    <a:gd name="connsiteX57" fmla="*/ 1527904 w 1547404"/>
                    <a:gd name="connsiteY57" fmla="*/ 389897 h 850162"/>
                    <a:gd name="connsiteX58" fmla="*/ 1527060 w 1547404"/>
                    <a:gd name="connsiteY58" fmla="*/ 389897 h 850162"/>
                    <a:gd name="connsiteX59" fmla="*/ 1526216 w 1547404"/>
                    <a:gd name="connsiteY59" fmla="*/ 390741 h 850162"/>
                    <a:gd name="connsiteX60" fmla="*/ 1525372 w 1547404"/>
                    <a:gd name="connsiteY60" fmla="*/ 390741 h 850162"/>
                    <a:gd name="connsiteX61" fmla="*/ 1524528 w 1547404"/>
                    <a:gd name="connsiteY61" fmla="*/ 391585 h 850162"/>
                    <a:gd name="connsiteX62" fmla="*/ 1523684 w 1547404"/>
                    <a:gd name="connsiteY62" fmla="*/ 391585 h 850162"/>
                    <a:gd name="connsiteX63" fmla="*/ 1522839 w 1547404"/>
                    <a:gd name="connsiteY63" fmla="*/ 392428 h 850162"/>
                    <a:gd name="connsiteX64" fmla="*/ 1521151 w 1547404"/>
                    <a:gd name="connsiteY64" fmla="*/ 392428 h 850162"/>
                    <a:gd name="connsiteX65" fmla="*/ 1520307 w 1547404"/>
                    <a:gd name="connsiteY65" fmla="*/ 393272 h 850162"/>
                    <a:gd name="connsiteX66" fmla="*/ 1519463 w 1547404"/>
                    <a:gd name="connsiteY66" fmla="*/ 393272 h 850162"/>
                    <a:gd name="connsiteX67" fmla="*/ 1519463 w 1547404"/>
                    <a:gd name="connsiteY67" fmla="*/ 394116 h 850162"/>
                    <a:gd name="connsiteX68" fmla="*/ 1517775 w 1547404"/>
                    <a:gd name="connsiteY68" fmla="*/ 394116 h 850162"/>
                    <a:gd name="connsiteX69" fmla="*/ 1516931 w 1547404"/>
                    <a:gd name="connsiteY69" fmla="*/ 394959 h 850162"/>
                    <a:gd name="connsiteX70" fmla="*/ 1516086 w 1547404"/>
                    <a:gd name="connsiteY70" fmla="*/ 394959 h 850162"/>
                    <a:gd name="connsiteX71" fmla="*/ 1515242 w 1547404"/>
                    <a:gd name="connsiteY71" fmla="*/ 395803 h 850162"/>
                    <a:gd name="connsiteX72" fmla="*/ 1513554 w 1547404"/>
                    <a:gd name="connsiteY72" fmla="*/ 395803 h 850162"/>
                    <a:gd name="connsiteX73" fmla="*/ 1512710 w 1547404"/>
                    <a:gd name="connsiteY73" fmla="*/ 396647 h 850162"/>
                    <a:gd name="connsiteX74" fmla="*/ 1511021 w 1547404"/>
                    <a:gd name="connsiteY74" fmla="*/ 397491 h 850162"/>
                    <a:gd name="connsiteX75" fmla="*/ 1511021 w 1547404"/>
                    <a:gd name="connsiteY75" fmla="*/ 396647 h 850162"/>
                    <a:gd name="connsiteX76" fmla="*/ 1510177 w 1547404"/>
                    <a:gd name="connsiteY76" fmla="*/ 397491 h 850162"/>
                    <a:gd name="connsiteX77" fmla="*/ 1508489 w 1547404"/>
                    <a:gd name="connsiteY77" fmla="*/ 398334 h 850162"/>
                    <a:gd name="connsiteX78" fmla="*/ 1506801 w 1547404"/>
                    <a:gd name="connsiteY78" fmla="*/ 399178 h 850162"/>
                    <a:gd name="connsiteX79" fmla="*/ 1505957 w 1547404"/>
                    <a:gd name="connsiteY79" fmla="*/ 399178 h 850162"/>
                    <a:gd name="connsiteX80" fmla="*/ 1505113 w 1547404"/>
                    <a:gd name="connsiteY80" fmla="*/ 400022 h 850162"/>
                    <a:gd name="connsiteX81" fmla="*/ 1505113 w 1547404"/>
                    <a:gd name="connsiteY81" fmla="*/ 400866 h 850162"/>
                    <a:gd name="connsiteX82" fmla="*/ 1504268 w 1547404"/>
                    <a:gd name="connsiteY82" fmla="*/ 400866 h 850162"/>
                    <a:gd name="connsiteX83" fmla="*/ 1504268 w 1547404"/>
                    <a:gd name="connsiteY83" fmla="*/ 399178 h 850162"/>
                    <a:gd name="connsiteX84" fmla="*/ 1503424 w 1547404"/>
                    <a:gd name="connsiteY84" fmla="*/ 399178 h 850162"/>
                    <a:gd name="connsiteX85" fmla="*/ 1503424 w 1547404"/>
                    <a:gd name="connsiteY85" fmla="*/ 396647 h 850162"/>
                    <a:gd name="connsiteX86" fmla="*/ 1502580 w 1547404"/>
                    <a:gd name="connsiteY86" fmla="*/ 396647 h 850162"/>
                    <a:gd name="connsiteX87" fmla="*/ 1502580 w 1547404"/>
                    <a:gd name="connsiteY87" fmla="*/ 390741 h 850162"/>
                    <a:gd name="connsiteX88" fmla="*/ 1503340 w 1547404"/>
                    <a:gd name="connsiteY88" fmla="*/ 389897 h 850162"/>
                    <a:gd name="connsiteX89" fmla="*/ 1503340 w 1547404"/>
                    <a:gd name="connsiteY89" fmla="*/ 387366 h 850162"/>
                    <a:gd name="connsiteX90" fmla="*/ 1504184 w 1547404"/>
                    <a:gd name="connsiteY90" fmla="*/ 387366 h 850162"/>
                    <a:gd name="connsiteX91" fmla="*/ 1504184 w 1547404"/>
                    <a:gd name="connsiteY91" fmla="*/ 386522 h 850162"/>
                    <a:gd name="connsiteX92" fmla="*/ 1505028 w 1547404"/>
                    <a:gd name="connsiteY92" fmla="*/ 385678 h 850162"/>
                    <a:gd name="connsiteX93" fmla="*/ 1505028 w 1547404"/>
                    <a:gd name="connsiteY93" fmla="*/ 384834 h 850162"/>
                    <a:gd name="connsiteX94" fmla="*/ 1505872 w 1547404"/>
                    <a:gd name="connsiteY94" fmla="*/ 384834 h 850162"/>
                    <a:gd name="connsiteX95" fmla="*/ 1505872 w 1547404"/>
                    <a:gd name="connsiteY95" fmla="*/ 383991 h 850162"/>
                    <a:gd name="connsiteX96" fmla="*/ 1506716 w 1547404"/>
                    <a:gd name="connsiteY96" fmla="*/ 383147 h 850162"/>
                    <a:gd name="connsiteX97" fmla="*/ 1507560 w 1547404"/>
                    <a:gd name="connsiteY97" fmla="*/ 382303 h 850162"/>
                    <a:gd name="connsiteX98" fmla="*/ 1507560 w 1547404"/>
                    <a:gd name="connsiteY98" fmla="*/ 380616 h 850162"/>
                    <a:gd name="connsiteX99" fmla="*/ 1508405 w 1547404"/>
                    <a:gd name="connsiteY99" fmla="*/ 380616 h 850162"/>
                    <a:gd name="connsiteX100" fmla="*/ 1508405 w 1547404"/>
                    <a:gd name="connsiteY100" fmla="*/ 375553 h 850162"/>
                    <a:gd name="connsiteX101" fmla="*/ 1507560 w 1547404"/>
                    <a:gd name="connsiteY101" fmla="*/ 374710 h 850162"/>
                    <a:gd name="connsiteX102" fmla="*/ 1507560 w 1547404"/>
                    <a:gd name="connsiteY102" fmla="*/ 373022 h 850162"/>
                    <a:gd name="connsiteX103" fmla="*/ 1506716 w 1547404"/>
                    <a:gd name="connsiteY103" fmla="*/ 370491 h 850162"/>
                    <a:gd name="connsiteX104" fmla="*/ 1506716 w 1547404"/>
                    <a:gd name="connsiteY104" fmla="*/ 369647 h 850162"/>
                    <a:gd name="connsiteX105" fmla="*/ 1505872 w 1547404"/>
                    <a:gd name="connsiteY105" fmla="*/ 368803 h 850162"/>
                    <a:gd name="connsiteX106" fmla="*/ 1505872 w 1547404"/>
                    <a:gd name="connsiteY106" fmla="*/ 366272 h 850162"/>
                    <a:gd name="connsiteX107" fmla="*/ 1505028 w 1547404"/>
                    <a:gd name="connsiteY107" fmla="*/ 366272 h 850162"/>
                    <a:gd name="connsiteX108" fmla="*/ 1505028 w 1547404"/>
                    <a:gd name="connsiteY108" fmla="*/ 363741 h 850162"/>
                    <a:gd name="connsiteX109" fmla="*/ 1504184 w 1547404"/>
                    <a:gd name="connsiteY109" fmla="*/ 363741 h 850162"/>
                    <a:gd name="connsiteX110" fmla="*/ 1504184 w 1547404"/>
                    <a:gd name="connsiteY110" fmla="*/ 345262 h 850162"/>
                    <a:gd name="connsiteX111" fmla="*/ 1503255 w 1547404"/>
                    <a:gd name="connsiteY111" fmla="*/ 345262 h 850162"/>
                    <a:gd name="connsiteX112" fmla="*/ 1503255 w 1547404"/>
                    <a:gd name="connsiteY112" fmla="*/ 340200 h 850162"/>
                    <a:gd name="connsiteX113" fmla="*/ 1502411 w 1547404"/>
                    <a:gd name="connsiteY113" fmla="*/ 339356 h 850162"/>
                    <a:gd name="connsiteX114" fmla="*/ 1500723 w 1547404"/>
                    <a:gd name="connsiteY114" fmla="*/ 339356 h 850162"/>
                    <a:gd name="connsiteX115" fmla="*/ 1499879 w 1547404"/>
                    <a:gd name="connsiteY115" fmla="*/ 340200 h 850162"/>
                    <a:gd name="connsiteX116" fmla="*/ 1498191 w 1547404"/>
                    <a:gd name="connsiteY116" fmla="*/ 340200 h 850162"/>
                    <a:gd name="connsiteX117" fmla="*/ 1496502 w 1547404"/>
                    <a:gd name="connsiteY117" fmla="*/ 341044 h 850162"/>
                    <a:gd name="connsiteX118" fmla="*/ 1493970 w 1547404"/>
                    <a:gd name="connsiteY118" fmla="*/ 341888 h 850162"/>
                    <a:gd name="connsiteX119" fmla="*/ 1493970 w 1547404"/>
                    <a:gd name="connsiteY119" fmla="*/ 342731 h 850162"/>
                    <a:gd name="connsiteX120" fmla="*/ 1493126 w 1547404"/>
                    <a:gd name="connsiteY120" fmla="*/ 342731 h 850162"/>
                    <a:gd name="connsiteX121" fmla="*/ 1491437 w 1547404"/>
                    <a:gd name="connsiteY121" fmla="*/ 343575 h 850162"/>
                    <a:gd name="connsiteX122" fmla="*/ 1490593 w 1547404"/>
                    <a:gd name="connsiteY122" fmla="*/ 343575 h 850162"/>
                    <a:gd name="connsiteX123" fmla="*/ 1489749 w 1547404"/>
                    <a:gd name="connsiteY123" fmla="*/ 344419 h 850162"/>
                    <a:gd name="connsiteX124" fmla="*/ 1488905 w 1547404"/>
                    <a:gd name="connsiteY124" fmla="*/ 344419 h 850162"/>
                    <a:gd name="connsiteX125" fmla="*/ 1488061 w 1547404"/>
                    <a:gd name="connsiteY125" fmla="*/ 345262 h 850162"/>
                    <a:gd name="connsiteX126" fmla="*/ 1485528 w 1547404"/>
                    <a:gd name="connsiteY126" fmla="*/ 346106 h 850162"/>
                    <a:gd name="connsiteX127" fmla="*/ 1483840 w 1547404"/>
                    <a:gd name="connsiteY127" fmla="*/ 346950 h 850162"/>
                    <a:gd name="connsiteX128" fmla="*/ 1482996 w 1547404"/>
                    <a:gd name="connsiteY128" fmla="*/ 346950 h 850162"/>
                    <a:gd name="connsiteX129" fmla="*/ 1480463 w 1547404"/>
                    <a:gd name="connsiteY129" fmla="*/ 347794 h 850162"/>
                    <a:gd name="connsiteX130" fmla="*/ 1479619 w 1547404"/>
                    <a:gd name="connsiteY130" fmla="*/ 348638 h 850162"/>
                    <a:gd name="connsiteX131" fmla="*/ 1477931 w 1547404"/>
                    <a:gd name="connsiteY131" fmla="*/ 349481 h 850162"/>
                    <a:gd name="connsiteX132" fmla="*/ 1476243 w 1547404"/>
                    <a:gd name="connsiteY132" fmla="*/ 349481 h 850162"/>
                    <a:gd name="connsiteX133" fmla="*/ 1476243 w 1547404"/>
                    <a:gd name="connsiteY133" fmla="*/ 350325 h 850162"/>
                    <a:gd name="connsiteX134" fmla="*/ 1475398 w 1547404"/>
                    <a:gd name="connsiteY134" fmla="*/ 350325 h 850162"/>
                    <a:gd name="connsiteX135" fmla="*/ 1475398 w 1547404"/>
                    <a:gd name="connsiteY135" fmla="*/ 349481 h 850162"/>
                    <a:gd name="connsiteX136" fmla="*/ 1474554 w 1547404"/>
                    <a:gd name="connsiteY136" fmla="*/ 349481 h 850162"/>
                    <a:gd name="connsiteX137" fmla="*/ 1474554 w 1547404"/>
                    <a:gd name="connsiteY137" fmla="*/ 335222 h 850162"/>
                    <a:gd name="connsiteX138" fmla="*/ 1475314 w 1547404"/>
                    <a:gd name="connsiteY138" fmla="*/ 334378 h 850162"/>
                    <a:gd name="connsiteX139" fmla="*/ 1475314 w 1547404"/>
                    <a:gd name="connsiteY139" fmla="*/ 327628 h 850162"/>
                    <a:gd name="connsiteX140" fmla="*/ 1474470 w 1547404"/>
                    <a:gd name="connsiteY140" fmla="*/ 327628 h 850162"/>
                    <a:gd name="connsiteX141" fmla="*/ 1473626 w 1547404"/>
                    <a:gd name="connsiteY141" fmla="*/ 326785 h 850162"/>
                    <a:gd name="connsiteX142" fmla="*/ 1472782 w 1547404"/>
                    <a:gd name="connsiteY142" fmla="*/ 326785 h 850162"/>
                    <a:gd name="connsiteX143" fmla="*/ 1471937 w 1547404"/>
                    <a:gd name="connsiteY143" fmla="*/ 325941 h 850162"/>
                    <a:gd name="connsiteX144" fmla="*/ 1471093 w 1547404"/>
                    <a:gd name="connsiteY144" fmla="*/ 325097 h 850162"/>
                    <a:gd name="connsiteX145" fmla="*/ 1470249 w 1547404"/>
                    <a:gd name="connsiteY145" fmla="*/ 324253 h 850162"/>
                    <a:gd name="connsiteX146" fmla="*/ 1468561 w 1547404"/>
                    <a:gd name="connsiteY146" fmla="*/ 323409 h 850162"/>
                    <a:gd name="connsiteX147" fmla="*/ 1467717 w 1547404"/>
                    <a:gd name="connsiteY147" fmla="*/ 323409 h 850162"/>
                    <a:gd name="connsiteX148" fmla="*/ 1467717 w 1547404"/>
                    <a:gd name="connsiteY148" fmla="*/ 322566 h 850162"/>
                    <a:gd name="connsiteX149" fmla="*/ 1465184 w 1547404"/>
                    <a:gd name="connsiteY149" fmla="*/ 322566 h 850162"/>
                    <a:gd name="connsiteX150" fmla="*/ 1464340 w 1547404"/>
                    <a:gd name="connsiteY150" fmla="*/ 321722 h 850162"/>
                    <a:gd name="connsiteX151" fmla="*/ 1462652 w 1547404"/>
                    <a:gd name="connsiteY151" fmla="*/ 321722 h 850162"/>
                    <a:gd name="connsiteX152" fmla="*/ 1462652 w 1547404"/>
                    <a:gd name="connsiteY152" fmla="*/ 318347 h 850162"/>
                    <a:gd name="connsiteX153" fmla="*/ 1461808 w 1547404"/>
                    <a:gd name="connsiteY153" fmla="*/ 317503 h 850162"/>
                    <a:gd name="connsiteX154" fmla="*/ 1461808 w 1547404"/>
                    <a:gd name="connsiteY154" fmla="*/ 316659 h 850162"/>
                    <a:gd name="connsiteX155" fmla="*/ 1462652 w 1547404"/>
                    <a:gd name="connsiteY155" fmla="*/ 315816 h 850162"/>
                    <a:gd name="connsiteX156" fmla="*/ 1463496 w 1547404"/>
                    <a:gd name="connsiteY156" fmla="*/ 315816 h 850162"/>
                    <a:gd name="connsiteX157" fmla="*/ 1463496 w 1547404"/>
                    <a:gd name="connsiteY157" fmla="*/ 314972 h 850162"/>
                    <a:gd name="connsiteX158" fmla="*/ 1462652 w 1547404"/>
                    <a:gd name="connsiteY158" fmla="*/ 314972 h 850162"/>
                    <a:gd name="connsiteX159" fmla="*/ 1460964 w 1547404"/>
                    <a:gd name="connsiteY159" fmla="*/ 314128 h 850162"/>
                    <a:gd name="connsiteX160" fmla="*/ 1460119 w 1547404"/>
                    <a:gd name="connsiteY160" fmla="*/ 314128 h 850162"/>
                    <a:gd name="connsiteX161" fmla="*/ 1459275 w 1547404"/>
                    <a:gd name="connsiteY161" fmla="*/ 313285 h 850162"/>
                    <a:gd name="connsiteX162" fmla="*/ 1457587 w 1547404"/>
                    <a:gd name="connsiteY162" fmla="*/ 313285 h 850162"/>
                    <a:gd name="connsiteX163" fmla="*/ 1456743 w 1547404"/>
                    <a:gd name="connsiteY163" fmla="*/ 314128 h 850162"/>
                    <a:gd name="connsiteX164" fmla="*/ 1455899 w 1547404"/>
                    <a:gd name="connsiteY164" fmla="*/ 313285 h 850162"/>
                    <a:gd name="connsiteX165" fmla="*/ 1455899 w 1547404"/>
                    <a:gd name="connsiteY165" fmla="*/ 312441 h 850162"/>
                    <a:gd name="connsiteX166" fmla="*/ 1455055 w 1547404"/>
                    <a:gd name="connsiteY166" fmla="*/ 311597 h 850162"/>
                    <a:gd name="connsiteX167" fmla="*/ 1452522 w 1547404"/>
                    <a:gd name="connsiteY167" fmla="*/ 311597 h 850162"/>
                    <a:gd name="connsiteX168" fmla="*/ 1452522 w 1547404"/>
                    <a:gd name="connsiteY168" fmla="*/ 310753 h 850162"/>
                    <a:gd name="connsiteX169" fmla="*/ 1451678 w 1547404"/>
                    <a:gd name="connsiteY169" fmla="*/ 310753 h 850162"/>
                    <a:gd name="connsiteX170" fmla="*/ 1451678 w 1547404"/>
                    <a:gd name="connsiteY170" fmla="*/ 308222 h 850162"/>
                    <a:gd name="connsiteX171" fmla="*/ 1450834 w 1547404"/>
                    <a:gd name="connsiteY171" fmla="*/ 307378 h 850162"/>
                    <a:gd name="connsiteX172" fmla="*/ 1450834 w 1547404"/>
                    <a:gd name="connsiteY172" fmla="*/ 305691 h 850162"/>
                    <a:gd name="connsiteX173" fmla="*/ 1449990 w 1547404"/>
                    <a:gd name="connsiteY173" fmla="*/ 303159 h 850162"/>
                    <a:gd name="connsiteX174" fmla="*/ 1449990 w 1547404"/>
                    <a:gd name="connsiteY174" fmla="*/ 301472 h 850162"/>
                    <a:gd name="connsiteX175" fmla="*/ 1449146 w 1547404"/>
                    <a:gd name="connsiteY175" fmla="*/ 299784 h 850162"/>
                    <a:gd name="connsiteX176" fmla="*/ 1449146 w 1547404"/>
                    <a:gd name="connsiteY176" fmla="*/ 298097 h 850162"/>
                    <a:gd name="connsiteX177" fmla="*/ 1448301 w 1547404"/>
                    <a:gd name="connsiteY177" fmla="*/ 296410 h 850162"/>
                    <a:gd name="connsiteX178" fmla="*/ 1448301 w 1547404"/>
                    <a:gd name="connsiteY178" fmla="*/ 295566 h 850162"/>
                    <a:gd name="connsiteX179" fmla="*/ 1447457 w 1547404"/>
                    <a:gd name="connsiteY179" fmla="*/ 293878 h 850162"/>
                    <a:gd name="connsiteX180" fmla="*/ 1447457 w 1547404"/>
                    <a:gd name="connsiteY180" fmla="*/ 290503 h 850162"/>
                    <a:gd name="connsiteX181" fmla="*/ 1446613 w 1547404"/>
                    <a:gd name="connsiteY181" fmla="*/ 289659 h 850162"/>
                    <a:gd name="connsiteX182" fmla="*/ 1446613 w 1547404"/>
                    <a:gd name="connsiteY182" fmla="*/ 287128 h 850162"/>
                    <a:gd name="connsiteX183" fmla="*/ 1445769 w 1547404"/>
                    <a:gd name="connsiteY183" fmla="*/ 286284 h 850162"/>
                    <a:gd name="connsiteX184" fmla="*/ 1445769 w 1547404"/>
                    <a:gd name="connsiteY184" fmla="*/ 283753 h 850162"/>
                    <a:gd name="connsiteX185" fmla="*/ 1444925 w 1547404"/>
                    <a:gd name="connsiteY185" fmla="*/ 282909 h 850162"/>
                    <a:gd name="connsiteX186" fmla="*/ 1444925 w 1547404"/>
                    <a:gd name="connsiteY186" fmla="*/ 280378 h 850162"/>
                    <a:gd name="connsiteX187" fmla="*/ 1444081 w 1547404"/>
                    <a:gd name="connsiteY187" fmla="*/ 277847 h 850162"/>
                    <a:gd name="connsiteX188" fmla="*/ 1444081 w 1547404"/>
                    <a:gd name="connsiteY188" fmla="*/ 277003 h 850162"/>
                    <a:gd name="connsiteX189" fmla="*/ 1443237 w 1547404"/>
                    <a:gd name="connsiteY189" fmla="*/ 277003 h 850162"/>
                    <a:gd name="connsiteX190" fmla="*/ 1442392 w 1547404"/>
                    <a:gd name="connsiteY190" fmla="*/ 277847 h 850162"/>
                    <a:gd name="connsiteX191" fmla="*/ 1442392 w 1547404"/>
                    <a:gd name="connsiteY191" fmla="*/ 276160 h 850162"/>
                    <a:gd name="connsiteX192" fmla="*/ 1441548 w 1547404"/>
                    <a:gd name="connsiteY192" fmla="*/ 274472 h 850162"/>
                    <a:gd name="connsiteX193" fmla="*/ 1441548 w 1547404"/>
                    <a:gd name="connsiteY193" fmla="*/ 272784 h 850162"/>
                    <a:gd name="connsiteX194" fmla="*/ 1439860 w 1547404"/>
                    <a:gd name="connsiteY194" fmla="*/ 272784 h 850162"/>
                    <a:gd name="connsiteX195" fmla="*/ 1439016 w 1547404"/>
                    <a:gd name="connsiteY195" fmla="*/ 273628 h 850162"/>
                    <a:gd name="connsiteX196" fmla="*/ 1438172 w 1547404"/>
                    <a:gd name="connsiteY196" fmla="*/ 274472 h 850162"/>
                    <a:gd name="connsiteX197" fmla="*/ 1438172 w 1547404"/>
                    <a:gd name="connsiteY197" fmla="*/ 275316 h 850162"/>
                    <a:gd name="connsiteX198" fmla="*/ 1437328 w 1547404"/>
                    <a:gd name="connsiteY198" fmla="*/ 276160 h 850162"/>
                    <a:gd name="connsiteX199" fmla="*/ 1437328 w 1547404"/>
                    <a:gd name="connsiteY199" fmla="*/ 277003 h 850162"/>
                    <a:gd name="connsiteX200" fmla="*/ 1436483 w 1547404"/>
                    <a:gd name="connsiteY200" fmla="*/ 277003 h 850162"/>
                    <a:gd name="connsiteX201" fmla="*/ 1436483 w 1547404"/>
                    <a:gd name="connsiteY201" fmla="*/ 277847 h 850162"/>
                    <a:gd name="connsiteX202" fmla="*/ 1435639 w 1547404"/>
                    <a:gd name="connsiteY202" fmla="*/ 277847 h 850162"/>
                    <a:gd name="connsiteX203" fmla="*/ 1435639 w 1547404"/>
                    <a:gd name="connsiteY203" fmla="*/ 278691 h 850162"/>
                    <a:gd name="connsiteX204" fmla="*/ 1434795 w 1547404"/>
                    <a:gd name="connsiteY204" fmla="*/ 278691 h 850162"/>
                    <a:gd name="connsiteX205" fmla="*/ 1434795 w 1547404"/>
                    <a:gd name="connsiteY205" fmla="*/ 279535 h 850162"/>
                    <a:gd name="connsiteX206" fmla="*/ 1433951 w 1547404"/>
                    <a:gd name="connsiteY206" fmla="*/ 279535 h 850162"/>
                    <a:gd name="connsiteX207" fmla="*/ 1433951 w 1547404"/>
                    <a:gd name="connsiteY207" fmla="*/ 280378 h 850162"/>
                    <a:gd name="connsiteX208" fmla="*/ 1433107 w 1547404"/>
                    <a:gd name="connsiteY208" fmla="*/ 280378 h 850162"/>
                    <a:gd name="connsiteX209" fmla="*/ 1433107 w 1547404"/>
                    <a:gd name="connsiteY209" fmla="*/ 281222 h 850162"/>
                    <a:gd name="connsiteX210" fmla="*/ 1432263 w 1547404"/>
                    <a:gd name="connsiteY210" fmla="*/ 281222 h 850162"/>
                    <a:gd name="connsiteX211" fmla="*/ 1432263 w 1547404"/>
                    <a:gd name="connsiteY211" fmla="*/ 282066 h 850162"/>
                    <a:gd name="connsiteX212" fmla="*/ 1431419 w 1547404"/>
                    <a:gd name="connsiteY212" fmla="*/ 282066 h 850162"/>
                    <a:gd name="connsiteX213" fmla="*/ 1430574 w 1547404"/>
                    <a:gd name="connsiteY213" fmla="*/ 282909 h 850162"/>
                    <a:gd name="connsiteX214" fmla="*/ 1429730 w 1547404"/>
                    <a:gd name="connsiteY214" fmla="*/ 282066 h 850162"/>
                    <a:gd name="connsiteX215" fmla="*/ 1429730 w 1547404"/>
                    <a:gd name="connsiteY215" fmla="*/ 278691 h 850162"/>
                    <a:gd name="connsiteX216" fmla="*/ 1428886 w 1547404"/>
                    <a:gd name="connsiteY216" fmla="*/ 276160 h 850162"/>
                    <a:gd name="connsiteX217" fmla="*/ 1428886 w 1547404"/>
                    <a:gd name="connsiteY217" fmla="*/ 275316 h 850162"/>
                    <a:gd name="connsiteX218" fmla="*/ 1428042 w 1547404"/>
                    <a:gd name="connsiteY218" fmla="*/ 273628 h 850162"/>
                    <a:gd name="connsiteX219" fmla="*/ 1428042 w 1547404"/>
                    <a:gd name="connsiteY219" fmla="*/ 271941 h 850162"/>
                    <a:gd name="connsiteX220" fmla="*/ 1427198 w 1547404"/>
                    <a:gd name="connsiteY220" fmla="*/ 271097 h 850162"/>
                    <a:gd name="connsiteX221" fmla="*/ 1426354 w 1547404"/>
                    <a:gd name="connsiteY221" fmla="*/ 266878 h 850162"/>
                    <a:gd name="connsiteX222" fmla="*/ 1426354 w 1547404"/>
                    <a:gd name="connsiteY222" fmla="*/ 266034 h 850162"/>
                    <a:gd name="connsiteX223" fmla="*/ 1425510 w 1547404"/>
                    <a:gd name="connsiteY223" fmla="*/ 263503 h 850162"/>
                    <a:gd name="connsiteX224" fmla="*/ 1423821 w 1547404"/>
                    <a:gd name="connsiteY224" fmla="*/ 255909 h 850162"/>
                    <a:gd name="connsiteX225" fmla="*/ 1423821 w 1547404"/>
                    <a:gd name="connsiteY225" fmla="*/ 253378 h 850162"/>
                    <a:gd name="connsiteX226" fmla="*/ 1422977 w 1547404"/>
                    <a:gd name="connsiteY226" fmla="*/ 250003 h 850162"/>
                    <a:gd name="connsiteX227" fmla="*/ 1422133 w 1547404"/>
                    <a:gd name="connsiteY227" fmla="*/ 249159 h 850162"/>
                    <a:gd name="connsiteX228" fmla="*/ 1422977 w 1547404"/>
                    <a:gd name="connsiteY228" fmla="*/ 249159 h 850162"/>
                    <a:gd name="connsiteX229" fmla="*/ 1422133 w 1547404"/>
                    <a:gd name="connsiteY229" fmla="*/ 246628 h 850162"/>
                    <a:gd name="connsiteX230" fmla="*/ 1422133 w 1547404"/>
                    <a:gd name="connsiteY230" fmla="*/ 244941 h 850162"/>
                    <a:gd name="connsiteX231" fmla="*/ 1421289 w 1547404"/>
                    <a:gd name="connsiteY231" fmla="*/ 244097 h 850162"/>
                    <a:gd name="connsiteX232" fmla="*/ 1421289 w 1547404"/>
                    <a:gd name="connsiteY232" fmla="*/ 243253 h 850162"/>
                    <a:gd name="connsiteX233" fmla="*/ 1420445 w 1547404"/>
                    <a:gd name="connsiteY233" fmla="*/ 241566 h 850162"/>
                    <a:gd name="connsiteX234" fmla="*/ 1420445 w 1547404"/>
                    <a:gd name="connsiteY234" fmla="*/ 240722 h 850162"/>
                    <a:gd name="connsiteX235" fmla="*/ 1419600 w 1547404"/>
                    <a:gd name="connsiteY235" fmla="*/ 240722 h 850162"/>
                    <a:gd name="connsiteX236" fmla="*/ 1419600 w 1547404"/>
                    <a:gd name="connsiteY236" fmla="*/ 239878 h 850162"/>
                    <a:gd name="connsiteX237" fmla="*/ 1418756 w 1547404"/>
                    <a:gd name="connsiteY237" fmla="*/ 240722 h 850162"/>
                    <a:gd name="connsiteX238" fmla="*/ 1417912 w 1547404"/>
                    <a:gd name="connsiteY238" fmla="*/ 240722 h 850162"/>
                    <a:gd name="connsiteX239" fmla="*/ 1417912 w 1547404"/>
                    <a:gd name="connsiteY239" fmla="*/ 237347 h 850162"/>
                    <a:gd name="connsiteX240" fmla="*/ 1413691 w 1547404"/>
                    <a:gd name="connsiteY240" fmla="*/ 236503 h 850162"/>
                    <a:gd name="connsiteX241" fmla="*/ 1412847 w 1547404"/>
                    <a:gd name="connsiteY241" fmla="*/ 238191 h 850162"/>
                    <a:gd name="connsiteX242" fmla="*/ 1412003 w 1547404"/>
                    <a:gd name="connsiteY242" fmla="*/ 239034 h 850162"/>
                    <a:gd name="connsiteX243" fmla="*/ 1411159 w 1547404"/>
                    <a:gd name="connsiteY243" fmla="*/ 239878 h 850162"/>
                    <a:gd name="connsiteX244" fmla="*/ 1408627 w 1547404"/>
                    <a:gd name="connsiteY244" fmla="*/ 243253 h 850162"/>
                    <a:gd name="connsiteX245" fmla="*/ 1408627 w 1547404"/>
                    <a:gd name="connsiteY245" fmla="*/ 244097 h 850162"/>
                    <a:gd name="connsiteX246" fmla="*/ 1406938 w 1547404"/>
                    <a:gd name="connsiteY246" fmla="*/ 245784 h 850162"/>
                    <a:gd name="connsiteX247" fmla="*/ 1406094 w 1547404"/>
                    <a:gd name="connsiteY247" fmla="*/ 246628 h 850162"/>
                    <a:gd name="connsiteX248" fmla="*/ 1406094 w 1547404"/>
                    <a:gd name="connsiteY248" fmla="*/ 247472 h 850162"/>
                    <a:gd name="connsiteX249" fmla="*/ 1405250 w 1547404"/>
                    <a:gd name="connsiteY249" fmla="*/ 247472 h 850162"/>
                    <a:gd name="connsiteX250" fmla="*/ 1404406 w 1547404"/>
                    <a:gd name="connsiteY250" fmla="*/ 249159 h 850162"/>
                    <a:gd name="connsiteX251" fmla="*/ 1402717 w 1547404"/>
                    <a:gd name="connsiteY251" fmla="*/ 250847 h 850162"/>
                    <a:gd name="connsiteX252" fmla="*/ 1401029 w 1547404"/>
                    <a:gd name="connsiteY252" fmla="*/ 251691 h 850162"/>
                    <a:gd name="connsiteX253" fmla="*/ 1400185 w 1547404"/>
                    <a:gd name="connsiteY253" fmla="*/ 252534 h 850162"/>
                    <a:gd name="connsiteX254" fmla="*/ 1399341 w 1547404"/>
                    <a:gd name="connsiteY254" fmla="*/ 253378 h 850162"/>
                    <a:gd name="connsiteX255" fmla="*/ 1398497 w 1547404"/>
                    <a:gd name="connsiteY255" fmla="*/ 253378 h 850162"/>
                    <a:gd name="connsiteX256" fmla="*/ 1397653 w 1547404"/>
                    <a:gd name="connsiteY256" fmla="*/ 254222 h 850162"/>
                    <a:gd name="connsiteX257" fmla="*/ 1396809 w 1547404"/>
                    <a:gd name="connsiteY257" fmla="*/ 254222 h 850162"/>
                    <a:gd name="connsiteX258" fmla="*/ 1390140 w 1547404"/>
                    <a:gd name="connsiteY258" fmla="*/ 255994 h 850162"/>
                    <a:gd name="connsiteX259" fmla="*/ 1387607 w 1547404"/>
                    <a:gd name="connsiteY259" fmla="*/ 255994 h 850162"/>
                    <a:gd name="connsiteX260" fmla="*/ 1385075 w 1547404"/>
                    <a:gd name="connsiteY260" fmla="*/ 256838 h 850162"/>
                    <a:gd name="connsiteX261" fmla="*/ 1380010 w 1547404"/>
                    <a:gd name="connsiteY261" fmla="*/ 257681 h 850162"/>
                    <a:gd name="connsiteX262" fmla="*/ 1377478 w 1547404"/>
                    <a:gd name="connsiteY262" fmla="*/ 258525 h 850162"/>
                    <a:gd name="connsiteX263" fmla="*/ 1376633 w 1547404"/>
                    <a:gd name="connsiteY263" fmla="*/ 258525 h 850162"/>
                    <a:gd name="connsiteX264" fmla="*/ 1371569 w 1547404"/>
                    <a:gd name="connsiteY264" fmla="*/ 259369 h 850162"/>
                    <a:gd name="connsiteX265" fmla="*/ 1369036 w 1547404"/>
                    <a:gd name="connsiteY265" fmla="*/ 260213 h 850162"/>
                    <a:gd name="connsiteX266" fmla="*/ 1363971 w 1547404"/>
                    <a:gd name="connsiteY266" fmla="*/ 261056 h 850162"/>
                    <a:gd name="connsiteX267" fmla="*/ 1359750 w 1547404"/>
                    <a:gd name="connsiteY267" fmla="*/ 261900 h 850162"/>
                    <a:gd name="connsiteX268" fmla="*/ 1355530 w 1547404"/>
                    <a:gd name="connsiteY268" fmla="*/ 262744 h 850162"/>
                    <a:gd name="connsiteX269" fmla="*/ 1343796 w 1547404"/>
                    <a:gd name="connsiteY269" fmla="*/ 262744 h 850162"/>
                    <a:gd name="connsiteX270" fmla="*/ 1342952 w 1547404"/>
                    <a:gd name="connsiteY270" fmla="*/ 261984 h 850162"/>
                    <a:gd name="connsiteX271" fmla="*/ 1341264 w 1547404"/>
                    <a:gd name="connsiteY271" fmla="*/ 261984 h 850162"/>
                    <a:gd name="connsiteX272" fmla="*/ 1338731 w 1547404"/>
                    <a:gd name="connsiteY272" fmla="*/ 261141 h 850162"/>
                    <a:gd name="connsiteX273" fmla="*/ 1334510 w 1547404"/>
                    <a:gd name="connsiteY273" fmla="*/ 259453 h 850162"/>
                    <a:gd name="connsiteX274" fmla="*/ 1331978 w 1547404"/>
                    <a:gd name="connsiteY274" fmla="*/ 258609 h 850162"/>
                    <a:gd name="connsiteX275" fmla="*/ 1330290 w 1547404"/>
                    <a:gd name="connsiteY275" fmla="*/ 258609 h 850162"/>
                    <a:gd name="connsiteX276" fmla="*/ 1328601 w 1547404"/>
                    <a:gd name="connsiteY276" fmla="*/ 257766 h 850162"/>
                    <a:gd name="connsiteX277" fmla="*/ 1326913 w 1547404"/>
                    <a:gd name="connsiteY277" fmla="*/ 256922 h 850162"/>
                    <a:gd name="connsiteX278" fmla="*/ 1324381 w 1547404"/>
                    <a:gd name="connsiteY278" fmla="*/ 256922 h 850162"/>
                    <a:gd name="connsiteX279" fmla="*/ 1323537 w 1547404"/>
                    <a:gd name="connsiteY279" fmla="*/ 256078 h 850162"/>
                    <a:gd name="connsiteX280" fmla="*/ 1320160 w 1547404"/>
                    <a:gd name="connsiteY280" fmla="*/ 256078 h 850162"/>
                    <a:gd name="connsiteX281" fmla="*/ 1317628 w 1547404"/>
                    <a:gd name="connsiteY281" fmla="*/ 255319 h 850162"/>
                    <a:gd name="connsiteX282" fmla="*/ 1310959 w 1547404"/>
                    <a:gd name="connsiteY282" fmla="*/ 255319 h 850162"/>
                    <a:gd name="connsiteX283" fmla="*/ 1309271 w 1547404"/>
                    <a:gd name="connsiteY283" fmla="*/ 256247 h 850162"/>
                    <a:gd name="connsiteX284" fmla="*/ 1306738 w 1547404"/>
                    <a:gd name="connsiteY284" fmla="*/ 256247 h 850162"/>
                    <a:gd name="connsiteX285" fmla="*/ 1305050 w 1547404"/>
                    <a:gd name="connsiteY285" fmla="*/ 257091 h 850162"/>
                    <a:gd name="connsiteX286" fmla="*/ 1299985 w 1547404"/>
                    <a:gd name="connsiteY286" fmla="*/ 257091 h 850162"/>
                    <a:gd name="connsiteX287" fmla="*/ 1297452 w 1547404"/>
                    <a:gd name="connsiteY287" fmla="*/ 258019 h 850162"/>
                    <a:gd name="connsiteX288" fmla="*/ 1294920 w 1547404"/>
                    <a:gd name="connsiteY288" fmla="*/ 258863 h 850162"/>
                    <a:gd name="connsiteX289" fmla="*/ 1293232 w 1547404"/>
                    <a:gd name="connsiteY289" fmla="*/ 259706 h 850162"/>
                    <a:gd name="connsiteX290" fmla="*/ 1291543 w 1547404"/>
                    <a:gd name="connsiteY290" fmla="*/ 261394 h 850162"/>
                    <a:gd name="connsiteX291" fmla="*/ 1290699 w 1547404"/>
                    <a:gd name="connsiteY291" fmla="*/ 261394 h 850162"/>
                    <a:gd name="connsiteX292" fmla="*/ 1289855 w 1547404"/>
                    <a:gd name="connsiteY292" fmla="*/ 263081 h 850162"/>
                    <a:gd name="connsiteX293" fmla="*/ 1288167 w 1547404"/>
                    <a:gd name="connsiteY293" fmla="*/ 264769 h 850162"/>
                    <a:gd name="connsiteX294" fmla="*/ 1286479 w 1547404"/>
                    <a:gd name="connsiteY294" fmla="*/ 266456 h 850162"/>
                    <a:gd name="connsiteX295" fmla="*/ 1284790 w 1547404"/>
                    <a:gd name="connsiteY295" fmla="*/ 268144 h 850162"/>
                    <a:gd name="connsiteX296" fmla="*/ 1283102 w 1547404"/>
                    <a:gd name="connsiteY296" fmla="*/ 269831 h 850162"/>
                    <a:gd name="connsiteX297" fmla="*/ 1281414 w 1547404"/>
                    <a:gd name="connsiteY297" fmla="*/ 271519 h 850162"/>
                    <a:gd name="connsiteX298" fmla="*/ 1276433 w 1547404"/>
                    <a:gd name="connsiteY298" fmla="*/ 276581 h 850162"/>
                    <a:gd name="connsiteX299" fmla="*/ 1276433 w 1547404"/>
                    <a:gd name="connsiteY299" fmla="*/ 277425 h 850162"/>
                    <a:gd name="connsiteX300" fmla="*/ 1275589 w 1547404"/>
                    <a:gd name="connsiteY300" fmla="*/ 278269 h 850162"/>
                    <a:gd name="connsiteX301" fmla="*/ 1274745 w 1547404"/>
                    <a:gd name="connsiteY301" fmla="*/ 278269 h 850162"/>
                    <a:gd name="connsiteX302" fmla="*/ 1273901 w 1547404"/>
                    <a:gd name="connsiteY302" fmla="*/ 280800 h 850162"/>
                    <a:gd name="connsiteX303" fmla="*/ 1273057 w 1547404"/>
                    <a:gd name="connsiteY303" fmla="*/ 280800 h 850162"/>
                    <a:gd name="connsiteX304" fmla="*/ 1272213 w 1547404"/>
                    <a:gd name="connsiteY304" fmla="*/ 282488 h 850162"/>
                    <a:gd name="connsiteX305" fmla="*/ 1270524 w 1547404"/>
                    <a:gd name="connsiteY305" fmla="*/ 284175 h 850162"/>
                    <a:gd name="connsiteX306" fmla="*/ 1268836 w 1547404"/>
                    <a:gd name="connsiteY306" fmla="*/ 285863 h 850162"/>
                    <a:gd name="connsiteX307" fmla="*/ 1267148 w 1547404"/>
                    <a:gd name="connsiteY307" fmla="*/ 287550 h 850162"/>
                    <a:gd name="connsiteX308" fmla="*/ 1265459 w 1547404"/>
                    <a:gd name="connsiteY308" fmla="*/ 289238 h 850162"/>
                    <a:gd name="connsiteX309" fmla="*/ 1263771 w 1547404"/>
                    <a:gd name="connsiteY309" fmla="*/ 290925 h 850162"/>
                    <a:gd name="connsiteX310" fmla="*/ 1262927 w 1547404"/>
                    <a:gd name="connsiteY310" fmla="*/ 290925 h 850162"/>
                    <a:gd name="connsiteX311" fmla="*/ 1262083 w 1547404"/>
                    <a:gd name="connsiteY311" fmla="*/ 291769 h 850162"/>
                    <a:gd name="connsiteX312" fmla="*/ 1259550 w 1547404"/>
                    <a:gd name="connsiteY312" fmla="*/ 293456 h 850162"/>
                    <a:gd name="connsiteX313" fmla="*/ 1256174 w 1547404"/>
                    <a:gd name="connsiteY313" fmla="*/ 294300 h 850162"/>
                    <a:gd name="connsiteX314" fmla="*/ 1255330 w 1547404"/>
                    <a:gd name="connsiteY314" fmla="*/ 295144 h 850162"/>
                    <a:gd name="connsiteX315" fmla="*/ 1253641 w 1547404"/>
                    <a:gd name="connsiteY315" fmla="*/ 295987 h 850162"/>
                    <a:gd name="connsiteX316" fmla="*/ 1251109 w 1547404"/>
                    <a:gd name="connsiteY316" fmla="*/ 296831 h 850162"/>
                    <a:gd name="connsiteX317" fmla="*/ 1250265 w 1547404"/>
                    <a:gd name="connsiteY317" fmla="*/ 296831 h 850162"/>
                    <a:gd name="connsiteX318" fmla="*/ 1250265 w 1547404"/>
                    <a:gd name="connsiteY318" fmla="*/ 297675 h 850162"/>
                    <a:gd name="connsiteX319" fmla="*/ 1248576 w 1547404"/>
                    <a:gd name="connsiteY319" fmla="*/ 297675 h 850162"/>
                    <a:gd name="connsiteX320" fmla="*/ 1246888 w 1547404"/>
                    <a:gd name="connsiteY320" fmla="*/ 298519 h 850162"/>
                    <a:gd name="connsiteX321" fmla="*/ 1244356 w 1547404"/>
                    <a:gd name="connsiteY321" fmla="*/ 298519 h 850162"/>
                    <a:gd name="connsiteX322" fmla="*/ 1242667 w 1547404"/>
                    <a:gd name="connsiteY322" fmla="*/ 299363 h 850162"/>
                    <a:gd name="connsiteX323" fmla="*/ 1241823 w 1547404"/>
                    <a:gd name="connsiteY323" fmla="*/ 299363 h 850162"/>
                    <a:gd name="connsiteX324" fmla="*/ 1240135 w 1547404"/>
                    <a:gd name="connsiteY324" fmla="*/ 300206 h 850162"/>
                    <a:gd name="connsiteX325" fmla="*/ 1236758 w 1547404"/>
                    <a:gd name="connsiteY325" fmla="*/ 301050 h 850162"/>
                    <a:gd name="connsiteX326" fmla="*/ 1233382 w 1547404"/>
                    <a:gd name="connsiteY326" fmla="*/ 302738 h 850162"/>
                    <a:gd name="connsiteX327" fmla="*/ 1229161 w 1547404"/>
                    <a:gd name="connsiteY327" fmla="*/ 303581 h 850162"/>
                    <a:gd name="connsiteX328" fmla="*/ 1229161 w 1547404"/>
                    <a:gd name="connsiteY328" fmla="*/ 304425 h 850162"/>
                    <a:gd name="connsiteX329" fmla="*/ 1226629 w 1547404"/>
                    <a:gd name="connsiteY329" fmla="*/ 305269 h 850162"/>
                    <a:gd name="connsiteX330" fmla="*/ 1224096 w 1547404"/>
                    <a:gd name="connsiteY330" fmla="*/ 306113 h 850162"/>
                    <a:gd name="connsiteX331" fmla="*/ 1221564 w 1547404"/>
                    <a:gd name="connsiteY331" fmla="*/ 306113 h 850162"/>
                    <a:gd name="connsiteX332" fmla="*/ 1219031 w 1547404"/>
                    <a:gd name="connsiteY332" fmla="*/ 306956 h 850162"/>
                    <a:gd name="connsiteX333" fmla="*/ 1213966 w 1547404"/>
                    <a:gd name="connsiteY333" fmla="*/ 306956 h 850162"/>
                    <a:gd name="connsiteX334" fmla="*/ 1213122 w 1547404"/>
                    <a:gd name="connsiteY334" fmla="*/ 307884 h 850162"/>
                    <a:gd name="connsiteX335" fmla="*/ 1209746 w 1547404"/>
                    <a:gd name="connsiteY335" fmla="*/ 307884 h 850162"/>
                    <a:gd name="connsiteX336" fmla="*/ 1205525 w 1547404"/>
                    <a:gd name="connsiteY336" fmla="*/ 308813 h 850162"/>
                    <a:gd name="connsiteX337" fmla="*/ 1204681 w 1547404"/>
                    <a:gd name="connsiteY337" fmla="*/ 309656 h 850162"/>
                    <a:gd name="connsiteX338" fmla="*/ 1202993 w 1547404"/>
                    <a:gd name="connsiteY338" fmla="*/ 309656 h 850162"/>
                    <a:gd name="connsiteX339" fmla="*/ 1201304 w 1547404"/>
                    <a:gd name="connsiteY339" fmla="*/ 311344 h 850162"/>
                    <a:gd name="connsiteX340" fmla="*/ 1198772 w 1547404"/>
                    <a:gd name="connsiteY340" fmla="*/ 313031 h 850162"/>
                    <a:gd name="connsiteX341" fmla="*/ 1196239 w 1547404"/>
                    <a:gd name="connsiteY341" fmla="*/ 313875 h 850162"/>
                    <a:gd name="connsiteX342" fmla="*/ 1192947 w 1547404"/>
                    <a:gd name="connsiteY342" fmla="*/ 316406 h 850162"/>
                    <a:gd name="connsiteX343" fmla="*/ 1187967 w 1547404"/>
                    <a:gd name="connsiteY343" fmla="*/ 320625 h 850162"/>
                    <a:gd name="connsiteX344" fmla="*/ 1187123 w 1547404"/>
                    <a:gd name="connsiteY344" fmla="*/ 320625 h 850162"/>
                    <a:gd name="connsiteX345" fmla="*/ 1186278 w 1547404"/>
                    <a:gd name="connsiteY345" fmla="*/ 321469 h 850162"/>
                    <a:gd name="connsiteX346" fmla="*/ 1184590 w 1547404"/>
                    <a:gd name="connsiteY346" fmla="*/ 323156 h 850162"/>
                    <a:gd name="connsiteX347" fmla="*/ 1182058 w 1547404"/>
                    <a:gd name="connsiteY347" fmla="*/ 324844 h 850162"/>
                    <a:gd name="connsiteX348" fmla="*/ 1181214 w 1547404"/>
                    <a:gd name="connsiteY348" fmla="*/ 326531 h 850162"/>
                    <a:gd name="connsiteX349" fmla="*/ 1178681 w 1547404"/>
                    <a:gd name="connsiteY349" fmla="*/ 328219 h 850162"/>
                    <a:gd name="connsiteX350" fmla="*/ 1176993 w 1547404"/>
                    <a:gd name="connsiteY350" fmla="*/ 329906 h 850162"/>
                    <a:gd name="connsiteX351" fmla="*/ 1175305 w 1547404"/>
                    <a:gd name="connsiteY351" fmla="*/ 331594 h 850162"/>
                    <a:gd name="connsiteX352" fmla="*/ 1172772 w 1547404"/>
                    <a:gd name="connsiteY352" fmla="*/ 332438 h 850162"/>
                    <a:gd name="connsiteX353" fmla="*/ 1171084 w 1547404"/>
                    <a:gd name="connsiteY353" fmla="*/ 333281 h 850162"/>
                    <a:gd name="connsiteX354" fmla="*/ 1169396 w 1547404"/>
                    <a:gd name="connsiteY354" fmla="*/ 334969 h 850162"/>
                    <a:gd name="connsiteX355" fmla="*/ 1168551 w 1547404"/>
                    <a:gd name="connsiteY355" fmla="*/ 334969 h 850162"/>
                    <a:gd name="connsiteX356" fmla="*/ 1166863 w 1547404"/>
                    <a:gd name="connsiteY356" fmla="*/ 336656 h 850162"/>
                    <a:gd name="connsiteX357" fmla="*/ 1165175 w 1547404"/>
                    <a:gd name="connsiteY357" fmla="*/ 337500 h 850162"/>
                    <a:gd name="connsiteX358" fmla="*/ 1162642 w 1547404"/>
                    <a:gd name="connsiteY358" fmla="*/ 338344 h 850162"/>
                    <a:gd name="connsiteX359" fmla="*/ 1160110 w 1547404"/>
                    <a:gd name="connsiteY359" fmla="*/ 339187 h 850162"/>
                    <a:gd name="connsiteX360" fmla="*/ 1158422 w 1547404"/>
                    <a:gd name="connsiteY360" fmla="*/ 340031 h 850162"/>
                    <a:gd name="connsiteX361" fmla="*/ 1154285 w 1547404"/>
                    <a:gd name="connsiteY361" fmla="*/ 342563 h 850162"/>
                    <a:gd name="connsiteX362" fmla="*/ 1152597 w 1547404"/>
                    <a:gd name="connsiteY362" fmla="*/ 344250 h 850162"/>
                    <a:gd name="connsiteX363" fmla="*/ 1150909 w 1547404"/>
                    <a:gd name="connsiteY363" fmla="*/ 345094 h 850162"/>
                    <a:gd name="connsiteX364" fmla="*/ 1149220 w 1547404"/>
                    <a:gd name="connsiteY364" fmla="*/ 345938 h 850162"/>
                    <a:gd name="connsiteX365" fmla="*/ 1148376 w 1547404"/>
                    <a:gd name="connsiteY365" fmla="*/ 346781 h 850162"/>
                    <a:gd name="connsiteX366" fmla="*/ 1145844 w 1547404"/>
                    <a:gd name="connsiteY366" fmla="*/ 347625 h 850162"/>
                    <a:gd name="connsiteX367" fmla="*/ 1145000 w 1547404"/>
                    <a:gd name="connsiteY367" fmla="*/ 348469 h 850162"/>
                    <a:gd name="connsiteX368" fmla="*/ 1142467 w 1547404"/>
                    <a:gd name="connsiteY368" fmla="*/ 349313 h 850162"/>
                    <a:gd name="connsiteX369" fmla="*/ 1140779 w 1547404"/>
                    <a:gd name="connsiteY369" fmla="*/ 350156 h 850162"/>
                    <a:gd name="connsiteX370" fmla="*/ 1139091 w 1547404"/>
                    <a:gd name="connsiteY370" fmla="*/ 350156 h 850162"/>
                    <a:gd name="connsiteX371" fmla="*/ 1138247 w 1547404"/>
                    <a:gd name="connsiteY371" fmla="*/ 351000 h 850162"/>
                    <a:gd name="connsiteX372" fmla="*/ 1137402 w 1547404"/>
                    <a:gd name="connsiteY372" fmla="*/ 350156 h 850162"/>
                    <a:gd name="connsiteX373" fmla="*/ 1136558 w 1547404"/>
                    <a:gd name="connsiteY373" fmla="*/ 350156 h 850162"/>
                    <a:gd name="connsiteX374" fmla="*/ 1124825 w 1547404"/>
                    <a:gd name="connsiteY374" fmla="*/ 347794 h 850162"/>
                    <a:gd name="connsiteX375" fmla="*/ 1123136 w 1547404"/>
                    <a:gd name="connsiteY375" fmla="*/ 348638 h 850162"/>
                    <a:gd name="connsiteX376" fmla="*/ 1117312 w 1547404"/>
                    <a:gd name="connsiteY376" fmla="*/ 349566 h 850162"/>
                    <a:gd name="connsiteX377" fmla="*/ 1115623 w 1547404"/>
                    <a:gd name="connsiteY377" fmla="*/ 349566 h 850162"/>
                    <a:gd name="connsiteX378" fmla="*/ 1114779 w 1547404"/>
                    <a:gd name="connsiteY378" fmla="*/ 350409 h 850162"/>
                    <a:gd name="connsiteX379" fmla="*/ 1113091 w 1547404"/>
                    <a:gd name="connsiteY379" fmla="*/ 350409 h 850162"/>
                    <a:gd name="connsiteX380" fmla="*/ 1109714 w 1547404"/>
                    <a:gd name="connsiteY380" fmla="*/ 352097 h 850162"/>
                    <a:gd name="connsiteX381" fmla="*/ 1108026 w 1547404"/>
                    <a:gd name="connsiteY381" fmla="*/ 352097 h 850162"/>
                    <a:gd name="connsiteX382" fmla="*/ 1101357 w 1547404"/>
                    <a:gd name="connsiteY382" fmla="*/ 353869 h 850162"/>
                    <a:gd name="connsiteX383" fmla="*/ 1098825 w 1547404"/>
                    <a:gd name="connsiteY383" fmla="*/ 354713 h 850162"/>
                    <a:gd name="connsiteX384" fmla="*/ 1095448 w 1547404"/>
                    <a:gd name="connsiteY384" fmla="*/ 355556 h 850162"/>
                    <a:gd name="connsiteX385" fmla="*/ 1092072 w 1547404"/>
                    <a:gd name="connsiteY385" fmla="*/ 356400 h 850162"/>
                    <a:gd name="connsiteX386" fmla="*/ 1089624 w 1547404"/>
                    <a:gd name="connsiteY386" fmla="*/ 358931 h 850162"/>
                    <a:gd name="connsiteX387" fmla="*/ 1083799 w 1547404"/>
                    <a:gd name="connsiteY387" fmla="*/ 362306 h 850162"/>
                    <a:gd name="connsiteX388" fmla="*/ 1082955 w 1547404"/>
                    <a:gd name="connsiteY388" fmla="*/ 362306 h 850162"/>
                    <a:gd name="connsiteX389" fmla="*/ 1080423 w 1547404"/>
                    <a:gd name="connsiteY389" fmla="*/ 363150 h 850162"/>
                    <a:gd name="connsiteX390" fmla="*/ 1078734 w 1547404"/>
                    <a:gd name="connsiteY390" fmla="*/ 363150 h 850162"/>
                    <a:gd name="connsiteX391" fmla="*/ 1077890 w 1547404"/>
                    <a:gd name="connsiteY391" fmla="*/ 363994 h 850162"/>
                    <a:gd name="connsiteX392" fmla="*/ 1067001 w 1547404"/>
                    <a:gd name="connsiteY392" fmla="*/ 363994 h 850162"/>
                    <a:gd name="connsiteX393" fmla="*/ 1065312 w 1547404"/>
                    <a:gd name="connsiteY393" fmla="*/ 363319 h 850162"/>
                    <a:gd name="connsiteX394" fmla="*/ 1056111 w 1547404"/>
                    <a:gd name="connsiteY394" fmla="*/ 363319 h 850162"/>
                    <a:gd name="connsiteX395" fmla="*/ 1055267 w 1547404"/>
                    <a:gd name="connsiteY395" fmla="*/ 364247 h 850162"/>
                    <a:gd name="connsiteX396" fmla="*/ 1052735 w 1547404"/>
                    <a:gd name="connsiteY396" fmla="*/ 363403 h 850162"/>
                    <a:gd name="connsiteX397" fmla="*/ 1050202 w 1547404"/>
                    <a:gd name="connsiteY397" fmla="*/ 363403 h 850162"/>
                    <a:gd name="connsiteX398" fmla="*/ 1047670 w 1547404"/>
                    <a:gd name="connsiteY398" fmla="*/ 362644 h 850162"/>
                    <a:gd name="connsiteX399" fmla="*/ 1045137 w 1547404"/>
                    <a:gd name="connsiteY399" fmla="*/ 362644 h 850162"/>
                    <a:gd name="connsiteX400" fmla="*/ 1043449 w 1547404"/>
                    <a:gd name="connsiteY400" fmla="*/ 361884 h 850162"/>
                    <a:gd name="connsiteX401" fmla="*/ 1038384 w 1547404"/>
                    <a:gd name="connsiteY401" fmla="*/ 361884 h 850162"/>
                    <a:gd name="connsiteX402" fmla="*/ 1037540 w 1547404"/>
                    <a:gd name="connsiteY402" fmla="*/ 361125 h 850162"/>
                    <a:gd name="connsiteX403" fmla="*/ 1033319 w 1547404"/>
                    <a:gd name="connsiteY403" fmla="*/ 361125 h 850162"/>
                    <a:gd name="connsiteX404" fmla="*/ 1031631 w 1547404"/>
                    <a:gd name="connsiteY404" fmla="*/ 362053 h 850162"/>
                    <a:gd name="connsiteX405" fmla="*/ 1029098 w 1547404"/>
                    <a:gd name="connsiteY405" fmla="*/ 362053 h 850162"/>
                    <a:gd name="connsiteX406" fmla="*/ 1028254 w 1547404"/>
                    <a:gd name="connsiteY406" fmla="*/ 362897 h 850162"/>
                    <a:gd name="connsiteX407" fmla="*/ 1024034 w 1547404"/>
                    <a:gd name="connsiteY407" fmla="*/ 363741 h 850162"/>
                    <a:gd name="connsiteX408" fmla="*/ 1022345 w 1547404"/>
                    <a:gd name="connsiteY408" fmla="*/ 363741 h 850162"/>
                    <a:gd name="connsiteX409" fmla="*/ 1021501 w 1547404"/>
                    <a:gd name="connsiteY409" fmla="*/ 364584 h 850162"/>
                    <a:gd name="connsiteX410" fmla="*/ 1014832 w 1547404"/>
                    <a:gd name="connsiteY410" fmla="*/ 364584 h 850162"/>
                    <a:gd name="connsiteX411" fmla="*/ 1013988 w 1547404"/>
                    <a:gd name="connsiteY411" fmla="*/ 363825 h 850162"/>
                    <a:gd name="connsiteX412" fmla="*/ 1010612 w 1547404"/>
                    <a:gd name="connsiteY412" fmla="*/ 363825 h 850162"/>
                    <a:gd name="connsiteX413" fmla="*/ 1009768 w 1547404"/>
                    <a:gd name="connsiteY413" fmla="*/ 363066 h 850162"/>
                    <a:gd name="connsiteX414" fmla="*/ 1003858 w 1547404"/>
                    <a:gd name="connsiteY414" fmla="*/ 361463 h 850162"/>
                    <a:gd name="connsiteX415" fmla="*/ 1002170 w 1547404"/>
                    <a:gd name="connsiteY415" fmla="*/ 361463 h 850162"/>
                    <a:gd name="connsiteX416" fmla="*/ 997949 w 1547404"/>
                    <a:gd name="connsiteY416" fmla="*/ 359859 h 850162"/>
                    <a:gd name="connsiteX417" fmla="*/ 997105 w 1547404"/>
                    <a:gd name="connsiteY417" fmla="*/ 359859 h 850162"/>
                    <a:gd name="connsiteX418" fmla="*/ 994573 w 1547404"/>
                    <a:gd name="connsiteY418" fmla="*/ 359016 h 850162"/>
                    <a:gd name="connsiteX419" fmla="*/ 992885 w 1547404"/>
                    <a:gd name="connsiteY419" fmla="*/ 359016 h 850162"/>
                    <a:gd name="connsiteX420" fmla="*/ 991196 w 1547404"/>
                    <a:gd name="connsiteY420" fmla="*/ 358172 h 850162"/>
                    <a:gd name="connsiteX421" fmla="*/ 987820 w 1547404"/>
                    <a:gd name="connsiteY421" fmla="*/ 357328 h 850162"/>
                    <a:gd name="connsiteX422" fmla="*/ 984443 w 1547404"/>
                    <a:gd name="connsiteY422" fmla="*/ 355725 h 850162"/>
                    <a:gd name="connsiteX423" fmla="*/ 981911 w 1547404"/>
                    <a:gd name="connsiteY423" fmla="*/ 354881 h 850162"/>
                    <a:gd name="connsiteX424" fmla="*/ 981911 w 1547404"/>
                    <a:gd name="connsiteY424" fmla="*/ 354038 h 850162"/>
                    <a:gd name="connsiteX425" fmla="*/ 980222 w 1547404"/>
                    <a:gd name="connsiteY425" fmla="*/ 354038 h 850162"/>
                    <a:gd name="connsiteX426" fmla="*/ 979378 w 1547404"/>
                    <a:gd name="connsiteY426" fmla="*/ 353194 h 850162"/>
                    <a:gd name="connsiteX427" fmla="*/ 977690 w 1547404"/>
                    <a:gd name="connsiteY427" fmla="*/ 352350 h 850162"/>
                    <a:gd name="connsiteX428" fmla="*/ 976846 w 1547404"/>
                    <a:gd name="connsiteY428" fmla="*/ 351506 h 850162"/>
                    <a:gd name="connsiteX429" fmla="*/ 975158 w 1547404"/>
                    <a:gd name="connsiteY429" fmla="*/ 350663 h 850162"/>
                    <a:gd name="connsiteX430" fmla="*/ 973469 w 1547404"/>
                    <a:gd name="connsiteY430" fmla="*/ 348975 h 850162"/>
                    <a:gd name="connsiteX431" fmla="*/ 970937 w 1547404"/>
                    <a:gd name="connsiteY431" fmla="*/ 345684 h 850162"/>
                    <a:gd name="connsiteX432" fmla="*/ 969249 w 1547404"/>
                    <a:gd name="connsiteY432" fmla="*/ 343997 h 850162"/>
                    <a:gd name="connsiteX433" fmla="*/ 968404 w 1547404"/>
                    <a:gd name="connsiteY433" fmla="*/ 342310 h 850162"/>
                    <a:gd name="connsiteX434" fmla="*/ 967560 w 1547404"/>
                    <a:gd name="connsiteY434" fmla="*/ 341466 h 850162"/>
                    <a:gd name="connsiteX435" fmla="*/ 966716 w 1547404"/>
                    <a:gd name="connsiteY435" fmla="*/ 340622 h 850162"/>
                    <a:gd name="connsiteX436" fmla="*/ 965872 w 1547404"/>
                    <a:gd name="connsiteY436" fmla="*/ 339778 h 850162"/>
                    <a:gd name="connsiteX437" fmla="*/ 965028 w 1547404"/>
                    <a:gd name="connsiteY437" fmla="*/ 338934 h 850162"/>
                    <a:gd name="connsiteX438" fmla="*/ 964184 w 1547404"/>
                    <a:gd name="connsiteY438" fmla="*/ 338091 h 850162"/>
                    <a:gd name="connsiteX439" fmla="*/ 963340 w 1547404"/>
                    <a:gd name="connsiteY439" fmla="*/ 338091 h 850162"/>
                    <a:gd name="connsiteX440" fmla="*/ 962495 w 1547404"/>
                    <a:gd name="connsiteY440" fmla="*/ 337247 h 850162"/>
                    <a:gd name="connsiteX441" fmla="*/ 961651 w 1547404"/>
                    <a:gd name="connsiteY441" fmla="*/ 337247 h 850162"/>
                    <a:gd name="connsiteX442" fmla="*/ 960807 w 1547404"/>
                    <a:gd name="connsiteY442" fmla="*/ 336403 h 850162"/>
                    <a:gd name="connsiteX443" fmla="*/ 959963 w 1547404"/>
                    <a:gd name="connsiteY443" fmla="*/ 336403 h 850162"/>
                    <a:gd name="connsiteX444" fmla="*/ 958275 w 1547404"/>
                    <a:gd name="connsiteY444" fmla="*/ 335559 h 850162"/>
                    <a:gd name="connsiteX445" fmla="*/ 956586 w 1547404"/>
                    <a:gd name="connsiteY445" fmla="*/ 335559 h 850162"/>
                    <a:gd name="connsiteX446" fmla="*/ 962411 w 1547404"/>
                    <a:gd name="connsiteY446" fmla="*/ 333872 h 850162"/>
                    <a:gd name="connsiteX447" fmla="*/ 964099 w 1547404"/>
                    <a:gd name="connsiteY447" fmla="*/ 333028 h 850162"/>
                    <a:gd name="connsiteX448" fmla="*/ 965788 w 1547404"/>
                    <a:gd name="connsiteY448" fmla="*/ 333028 h 850162"/>
                    <a:gd name="connsiteX449" fmla="*/ 966632 w 1547404"/>
                    <a:gd name="connsiteY449" fmla="*/ 333872 h 850162"/>
                    <a:gd name="connsiteX450" fmla="*/ 968320 w 1547404"/>
                    <a:gd name="connsiteY450" fmla="*/ 333872 h 850162"/>
                    <a:gd name="connsiteX451" fmla="*/ 970008 w 1547404"/>
                    <a:gd name="connsiteY451" fmla="*/ 334716 h 850162"/>
                    <a:gd name="connsiteX452" fmla="*/ 971697 w 1547404"/>
                    <a:gd name="connsiteY452" fmla="*/ 335559 h 850162"/>
                    <a:gd name="connsiteX453" fmla="*/ 973385 w 1547404"/>
                    <a:gd name="connsiteY453" fmla="*/ 337247 h 850162"/>
                    <a:gd name="connsiteX454" fmla="*/ 973385 w 1547404"/>
                    <a:gd name="connsiteY454" fmla="*/ 334716 h 850162"/>
                    <a:gd name="connsiteX455" fmla="*/ 972541 w 1547404"/>
                    <a:gd name="connsiteY455" fmla="*/ 333872 h 850162"/>
                    <a:gd name="connsiteX456" fmla="*/ 972541 w 1547404"/>
                    <a:gd name="connsiteY456" fmla="*/ 333028 h 850162"/>
                    <a:gd name="connsiteX457" fmla="*/ 974229 w 1547404"/>
                    <a:gd name="connsiteY457" fmla="*/ 332184 h 850162"/>
                    <a:gd name="connsiteX458" fmla="*/ 975073 w 1547404"/>
                    <a:gd name="connsiteY458" fmla="*/ 331341 h 850162"/>
                    <a:gd name="connsiteX459" fmla="*/ 976761 w 1547404"/>
                    <a:gd name="connsiteY459" fmla="*/ 330497 h 850162"/>
                    <a:gd name="connsiteX460" fmla="*/ 977606 w 1547404"/>
                    <a:gd name="connsiteY460" fmla="*/ 330497 h 850162"/>
                    <a:gd name="connsiteX461" fmla="*/ 977606 w 1547404"/>
                    <a:gd name="connsiteY461" fmla="*/ 333028 h 850162"/>
                    <a:gd name="connsiteX462" fmla="*/ 978450 w 1547404"/>
                    <a:gd name="connsiteY462" fmla="*/ 332184 h 850162"/>
                    <a:gd name="connsiteX463" fmla="*/ 978450 w 1547404"/>
                    <a:gd name="connsiteY463" fmla="*/ 333028 h 850162"/>
                    <a:gd name="connsiteX464" fmla="*/ 980138 w 1547404"/>
                    <a:gd name="connsiteY464" fmla="*/ 333028 h 850162"/>
                    <a:gd name="connsiteX465" fmla="*/ 980138 w 1547404"/>
                    <a:gd name="connsiteY465" fmla="*/ 332184 h 850162"/>
                    <a:gd name="connsiteX466" fmla="*/ 980982 w 1547404"/>
                    <a:gd name="connsiteY466" fmla="*/ 331341 h 850162"/>
                    <a:gd name="connsiteX467" fmla="*/ 983515 w 1547404"/>
                    <a:gd name="connsiteY467" fmla="*/ 329653 h 850162"/>
                    <a:gd name="connsiteX468" fmla="*/ 981826 w 1547404"/>
                    <a:gd name="connsiteY468" fmla="*/ 327966 h 850162"/>
                    <a:gd name="connsiteX469" fmla="*/ 980982 w 1547404"/>
                    <a:gd name="connsiteY469" fmla="*/ 327122 h 850162"/>
                    <a:gd name="connsiteX470" fmla="*/ 981826 w 1547404"/>
                    <a:gd name="connsiteY470" fmla="*/ 326278 h 850162"/>
                    <a:gd name="connsiteX471" fmla="*/ 982670 w 1547404"/>
                    <a:gd name="connsiteY471" fmla="*/ 326278 h 850162"/>
                    <a:gd name="connsiteX472" fmla="*/ 983515 w 1547404"/>
                    <a:gd name="connsiteY472" fmla="*/ 325435 h 850162"/>
                    <a:gd name="connsiteX473" fmla="*/ 984359 w 1547404"/>
                    <a:gd name="connsiteY473" fmla="*/ 325435 h 850162"/>
                    <a:gd name="connsiteX474" fmla="*/ 984359 w 1547404"/>
                    <a:gd name="connsiteY474" fmla="*/ 326278 h 850162"/>
                    <a:gd name="connsiteX475" fmla="*/ 986047 w 1547404"/>
                    <a:gd name="connsiteY475" fmla="*/ 326278 h 850162"/>
                    <a:gd name="connsiteX476" fmla="*/ 986047 w 1547404"/>
                    <a:gd name="connsiteY476" fmla="*/ 327122 h 850162"/>
                    <a:gd name="connsiteX477" fmla="*/ 991956 w 1547404"/>
                    <a:gd name="connsiteY477" fmla="*/ 327122 h 850162"/>
                    <a:gd name="connsiteX478" fmla="*/ 991956 w 1547404"/>
                    <a:gd name="connsiteY478" fmla="*/ 326194 h 850162"/>
                    <a:gd name="connsiteX479" fmla="*/ 992800 w 1547404"/>
                    <a:gd name="connsiteY479" fmla="*/ 326194 h 850162"/>
                    <a:gd name="connsiteX480" fmla="*/ 992800 w 1547404"/>
                    <a:gd name="connsiteY480" fmla="*/ 327038 h 850162"/>
                    <a:gd name="connsiteX481" fmla="*/ 994488 w 1547404"/>
                    <a:gd name="connsiteY481" fmla="*/ 327038 h 850162"/>
                    <a:gd name="connsiteX482" fmla="*/ 995333 w 1547404"/>
                    <a:gd name="connsiteY482" fmla="*/ 326194 h 850162"/>
                    <a:gd name="connsiteX483" fmla="*/ 1003690 w 1547404"/>
                    <a:gd name="connsiteY483" fmla="*/ 326194 h 850162"/>
                    <a:gd name="connsiteX484" fmla="*/ 1003690 w 1547404"/>
                    <a:gd name="connsiteY484" fmla="*/ 325266 h 850162"/>
                    <a:gd name="connsiteX485" fmla="*/ 1011203 w 1547404"/>
                    <a:gd name="connsiteY485" fmla="*/ 325266 h 850162"/>
                    <a:gd name="connsiteX486" fmla="*/ 1013735 w 1547404"/>
                    <a:gd name="connsiteY486" fmla="*/ 324338 h 850162"/>
                    <a:gd name="connsiteX487" fmla="*/ 1017956 w 1547404"/>
                    <a:gd name="connsiteY487" fmla="*/ 324338 h 850162"/>
                    <a:gd name="connsiteX488" fmla="*/ 1021332 w 1547404"/>
                    <a:gd name="connsiteY488" fmla="*/ 323409 h 850162"/>
                    <a:gd name="connsiteX489" fmla="*/ 1022176 w 1547404"/>
                    <a:gd name="connsiteY489" fmla="*/ 323409 h 850162"/>
                    <a:gd name="connsiteX490" fmla="*/ 1025553 w 1547404"/>
                    <a:gd name="connsiteY490" fmla="*/ 322566 h 850162"/>
                    <a:gd name="connsiteX491" fmla="*/ 1027241 w 1547404"/>
                    <a:gd name="connsiteY491" fmla="*/ 322566 h 850162"/>
                    <a:gd name="connsiteX492" fmla="*/ 1030618 w 1547404"/>
                    <a:gd name="connsiteY492" fmla="*/ 321638 h 850162"/>
                    <a:gd name="connsiteX493" fmla="*/ 1031462 w 1547404"/>
                    <a:gd name="connsiteY493" fmla="*/ 321638 h 850162"/>
                    <a:gd name="connsiteX494" fmla="*/ 1032306 w 1547404"/>
                    <a:gd name="connsiteY494" fmla="*/ 320794 h 850162"/>
                    <a:gd name="connsiteX495" fmla="*/ 1033995 w 1547404"/>
                    <a:gd name="connsiteY495" fmla="*/ 320794 h 850162"/>
                    <a:gd name="connsiteX496" fmla="*/ 1034839 w 1547404"/>
                    <a:gd name="connsiteY496" fmla="*/ 319950 h 850162"/>
                    <a:gd name="connsiteX497" fmla="*/ 1035683 w 1547404"/>
                    <a:gd name="connsiteY497" fmla="*/ 319950 h 850162"/>
                    <a:gd name="connsiteX498" fmla="*/ 1036527 w 1547404"/>
                    <a:gd name="connsiteY498" fmla="*/ 319106 h 850162"/>
                    <a:gd name="connsiteX499" fmla="*/ 1037371 w 1547404"/>
                    <a:gd name="connsiteY499" fmla="*/ 319106 h 850162"/>
                    <a:gd name="connsiteX500" fmla="*/ 1038215 w 1547404"/>
                    <a:gd name="connsiteY500" fmla="*/ 318263 h 850162"/>
                    <a:gd name="connsiteX501" fmla="*/ 1039059 w 1547404"/>
                    <a:gd name="connsiteY501" fmla="*/ 318263 h 850162"/>
                    <a:gd name="connsiteX502" fmla="*/ 1039904 w 1547404"/>
                    <a:gd name="connsiteY502" fmla="*/ 317419 h 850162"/>
                    <a:gd name="connsiteX503" fmla="*/ 1040748 w 1547404"/>
                    <a:gd name="connsiteY503" fmla="*/ 317419 h 850162"/>
                    <a:gd name="connsiteX504" fmla="*/ 1041592 w 1547404"/>
                    <a:gd name="connsiteY504" fmla="*/ 316575 h 850162"/>
                    <a:gd name="connsiteX505" fmla="*/ 1043280 w 1547404"/>
                    <a:gd name="connsiteY505" fmla="*/ 316575 h 850162"/>
                    <a:gd name="connsiteX506" fmla="*/ 1043280 w 1547404"/>
                    <a:gd name="connsiteY506" fmla="*/ 315731 h 850162"/>
                    <a:gd name="connsiteX507" fmla="*/ 1044124 w 1547404"/>
                    <a:gd name="connsiteY507" fmla="*/ 315731 h 850162"/>
                    <a:gd name="connsiteX508" fmla="*/ 1043280 w 1547404"/>
                    <a:gd name="connsiteY508" fmla="*/ 314888 h 850162"/>
                    <a:gd name="connsiteX509" fmla="*/ 1043280 w 1547404"/>
                    <a:gd name="connsiteY509" fmla="*/ 314044 h 850162"/>
                    <a:gd name="connsiteX510" fmla="*/ 1036527 w 1547404"/>
                    <a:gd name="connsiteY510" fmla="*/ 307378 h 850162"/>
                    <a:gd name="connsiteX511" fmla="*/ 1030618 w 1547404"/>
                    <a:gd name="connsiteY511" fmla="*/ 300712 h 850162"/>
                    <a:gd name="connsiteX512" fmla="*/ 1028086 w 1547404"/>
                    <a:gd name="connsiteY512" fmla="*/ 297338 h 850162"/>
                    <a:gd name="connsiteX513" fmla="*/ 1027241 w 1547404"/>
                    <a:gd name="connsiteY513" fmla="*/ 296494 h 850162"/>
                    <a:gd name="connsiteX514" fmla="*/ 1026397 w 1547404"/>
                    <a:gd name="connsiteY514" fmla="*/ 295650 h 850162"/>
                    <a:gd name="connsiteX515" fmla="*/ 1025553 w 1547404"/>
                    <a:gd name="connsiteY515" fmla="*/ 294806 h 850162"/>
                    <a:gd name="connsiteX516" fmla="*/ 1024709 w 1547404"/>
                    <a:gd name="connsiteY516" fmla="*/ 293963 h 850162"/>
                    <a:gd name="connsiteX517" fmla="*/ 1023865 w 1547404"/>
                    <a:gd name="connsiteY517" fmla="*/ 292275 h 850162"/>
                    <a:gd name="connsiteX518" fmla="*/ 1023021 w 1547404"/>
                    <a:gd name="connsiteY518" fmla="*/ 291431 h 850162"/>
                    <a:gd name="connsiteX519" fmla="*/ 1022176 w 1547404"/>
                    <a:gd name="connsiteY519" fmla="*/ 290588 h 850162"/>
                    <a:gd name="connsiteX520" fmla="*/ 1021332 w 1547404"/>
                    <a:gd name="connsiteY520" fmla="*/ 289744 h 850162"/>
                    <a:gd name="connsiteX521" fmla="*/ 1020488 w 1547404"/>
                    <a:gd name="connsiteY521" fmla="*/ 288900 h 850162"/>
                    <a:gd name="connsiteX522" fmla="*/ 1019644 w 1547404"/>
                    <a:gd name="connsiteY522" fmla="*/ 288056 h 850162"/>
                    <a:gd name="connsiteX523" fmla="*/ 1018800 w 1547404"/>
                    <a:gd name="connsiteY523" fmla="*/ 287213 h 850162"/>
                    <a:gd name="connsiteX524" fmla="*/ 1018800 w 1547404"/>
                    <a:gd name="connsiteY524" fmla="*/ 286369 h 850162"/>
                    <a:gd name="connsiteX525" fmla="*/ 1017956 w 1547404"/>
                    <a:gd name="connsiteY525" fmla="*/ 285525 h 850162"/>
                    <a:gd name="connsiteX526" fmla="*/ 1017112 w 1547404"/>
                    <a:gd name="connsiteY526" fmla="*/ 284681 h 850162"/>
                    <a:gd name="connsiteX527" fmla="*/ 1015423 w 1547404"/>
                    <a:gd name="connsiteY527" fmla="*/ 282994 h 850162"/>
                    <a:gd name="connsiteX528" fmla="*/ 1015423 w 1547404"/>
                    <a:gd name="connsiteY528" fmla="*/ 282150 h 850162"/>
                    <a:gd name="connsiteX529" fmla="*/ 1014579 w 1547404"/>
                    <a:gd name="connsiteY529" fmla="*/ 281306 h 850162"/>
                    <a:gd name="connsiteX530" fmla="*/ 1013735 w 1547404"/>
                    <a:gd name="connsiteY530" fmla="*/ 280463 h 850162"/>
                    <a:gd name="connsiteX531" fmla="*/ 1012891 w 1547404"/>
                    <a:gd name="connsiteY531" fmla="*/ 279619 h 850162"/>
                    <a:gd name="connsiteX532" fmla="*/ 1012891 w 1547404"/>
                    <a:gd name="connsiteY532" fmla="*/ 277931 h 850162"/>
                    <a:gd name="connsiteX533" fmla="*/ 1012047 w 1547404"/>
                    <a:gd name="connsiteY533" fmla="*/ 277931 h 850162"/>
                    <a:gd name="connsiteX534" fmla="*/ 1012047 w 1547404"/>
                    <a:gd name="connsiteY534" fmla="*/ 277088 h 850162"/>
                    <a:gd name="connsiteX535" fmla="*/ 1011203 w 1547404"/>
                    <a:gd name="connsiteY535" fmla="*/ 277088 h 850162"/>
                    <a:gd name="connsiteX536" fmla="*/ 1011203 w 1547404"/>
                    <a:gd name="connsiteY536" fmla="*/ 275400 h 850162"/>
                    <a:gd name="connsiteX537" fmla="*/ 1012047 w 1547404"/>
                    <a:gd name="connsiteY537" fmla="*/ 275400 h 850162"/>
                    <a:gd name="connsiteX538" fmla="*/ 1012047 w 1547404"/>
                    <a:gd name="connsiteY538" fmla="*/ 273713 h 850162"/>
                    <a:gd name="connsiteX539" fmla="*/ 1012891 w 1547404"/>
                    <a:gd name="connsiteY539" fmla="*/ 273713 h 850162"/>
                    <a:gd name="connsiteX540" fmla="*/ 1012891 w 1547404"/>
                    <a:gd name="connsiteY540" fmla="*/ 272025 h 850162"/>
                    <a:gd name="connsiteX541" fmla="*/ 1013735 w 1547404"/>
                    <a:gd name="connsiteY541" fmla="*/ 272025 h 850162"/>
                    <a:gd name="connsiteX542" fmla="*/ 1013735 w 1547404"/>
                    <a:gd name="connsiteY542" fmla="*/ 271181 h 850162"/>
                    <a:gd name="connsiteX543" fmla="*/ 1012891 w 1547404"/>
                    <a:gd name="connsiteY543" fmla="*/ 270338 h 850162"/>
                    <a:gd name="connsiteX544" fmla="*/ 1012047 w 1547404"/>
                    <a:gd name="connsiteY544" fmla="*/ 269494 h 850162"/>
                    <a:gd name="connsiteX545" fmla="*/ 1010358 w 1547404"/>
                    <a:gd name="connsiteY545" fmla="*/ 267806 h 850162"/>
                    <a:gd name="connsiteX546" fmla="*/ 1009514 w 1547404"/>
                    <a:gd name="connsiteY546" fmla="*/ 266119 h 850162"/>
                    <a:gd name="connsiteX547" fmla="*/ 1006982 w 1547404"/>
                    <a:gd name="connsiteY547" fmla="*/ 263587 h 850162"/>
                    <a:gd name="connsiteX548" fmla="*/ 1006138 w 1547404"/>
                    <a:gd name="connsiteY548" fmla="*/ 261900 h 850162"/>
                    <a:gd name="connsiteX549" fmla="*/ 1001917 w 1547404"/>
                    <a:gd name="connsiteY549" fmla="*/ 257766 h 850162"/>
                    <a:gd name="connsiteX550" fmla="*/ 999385 w 1547404"/>
                    <a:gd name="connsiteY550" fmla="*/ 254391 h 850162"/>
                    <a:gd name="connsiteX551" fmla="*/ 996852 w 1547404"/>
                    <a:gd name="connsiteY551" fmla="*/ 251859 h 850162"/>
                    <a:gd name="connsiteX552" fmla="*/ 996008 w 1547404"/>
                    <a:gd name="connsiteY552" fmla="*/ 250172 h 850162"/>
                    <a:gd name="connsiteX553" fmla="*/ 995164 w 1547404"/>
                    <a:gd name="connsiteY553" fmla="*/ 249328 h 850162"/>
                    <a:gd name="connsiteX554" fmla="*/ 993476 w 1547404"/>
                    <a:gd name="connsiteY554" fmla="*/ 247641 h 850162"/>
                    <a:gd name="connsiteX555" fmla="*/ 992631 w 1547404"/>
                    <a:gd name="connsiteY555" fmla="*/ 246797 h 850162"/>
                    <a:gd name="connsiteX556" fmla="*/ 992631 w 1547404"/>
                    <a:gd name="connsiteY556" fmla="*/ 245953 h 850162"/>
                    <a:gd name="connsiteX557" fmla="*/ 991787 w 1547404"/>
                    <a:gd name="connsiteY557" fmla="*/ 245953 h 850162"/>
                    <a:gd name="connsiteX558" fmla="*/ 991787 w 1547404"/>
                    <a:gd name="connsiteY558" fmla="*/ 245109 h 850162"/>
                    <a:gd name="connsiteX559" fmla="*/ 990943 w 1547404"/>
                    <a:gd name="connsiteY559" fmla="*/ 245109 h 850162"/>
                    <a:gd name="connsiteX560" fmla="*/ 990943 w 1547404"/>
                    <a:gd name="connsiteY560" fmla="*/ 244266 h 850162"/>
                    <a:gd name="connsiteX561" fmla="*/ 988411 w 1547404"/>
                    <a:gd name="connsiteY561" fmla="*/ 241734 h 850162"/>
                    <a:gd name="connsiteX562" fmla="*/ 988411 w 1547404"/>
                    <a:gd name="connsiteY562" fmla="*/ 240891 h 850162"/>
                    <a:gd name="connsiteX563" fmla="*/ 989255 w 1547404"/>
                    <a:gd name="connsiteY563" fmla="*/ 240047 h 850162"/>
                    <a:gd name="connsiteX564" fmla="*/ 990099 w 1547404"/>
                    <a:gd name="connsiteY564" fmla="*/ 240047 h 850162"/>
                    <a:gd name="connsiteX565" fmla="*/ 990099 w 1547404"/>
                    <a:gd name="connsiteY565" fmla="*/ 239203 h 850162"/>
                    <a:gd name="connsiteX566" fmla="*/ 989255 w 1547404"/>
                    <a:gd name="connsiteY566" fmla="*/ 239203 h 850162"/>
                    <a:gd name="connsiteX567" fmla="*/ 989255 w 1547404"/>
                    <a:gd name="connsiteY567" fmla="*/ 238359 h 850162"/>
                    <a:gd name="connsiteX568" fmla="*/ 990099 w 1547404"/>
                    <a:gd name="connsiteY568" fmla="*/ 238359 h 850162"/>
                    <a:gd name="connsiteX569" fmla="*/ 990943 w 1547404"/>
                    <a:gd name="connsiteY569" fmla="*/ 237516 h 850162"/>
                    <a:gd name="connsiteX570" fmla="*/ 990943 w 1547404"/>
                    <a:gd name="connsiteY570" fmla="*/ 236672 h 850162"/>
                    <a:gd name="connsiteX571" fmla="*/ 990099 w 1547404"/>
                    <a:gd name="connsiteY571" fmla="*/ 236672 h 850162"/>
                    <a:gd name="connsiteX572" fmla="*/ 990099 w 1547404"/>
                    <a:gd name="connsiteY572" fmla="*/ 234984 h 850162"/>
                    <a:gd name="connsiteX573" fmla="*/ 988411 w 1547404"/>
                    <a:gd name="connsiteY573" fmla="*/ 232453 h 850162"/>
                    <a:gd name="connsiteX574" fmla="*/ 986722 w 1547404"/>
                    <a:gd name="connsiteY574" fmla="*/ 230766 h 850162"/>
                    <a:gd name="connsiteX575" fmla="*/ 985034 w 1547404"/>
                    <a:gd name="connsiteY575" fmla="*/ 227391 h 850162"/>
                    <a:gd name="connsiteX576" fmla="*/ 985034 w 1547404"/>
                    <a:gd name="connsiteY576" fmla="*/ 226547 h 850162"/>
                    <a:gd name="connsiteX577" fmla="*/ 984190 w 1547404"/>
                    <a:gd name="connsiteY577" fmla="*/ 226547 h 850162"/>
                    <a:gd name="connsiteX578" fmla="*/ 984190 w 1547404"/>
                    <a:gd name="connsiteY578" fmla="*/ 225703 h 850162"/>
                    <a:gd name="connsiteX579" fmla="*/ 983346 w 1547404"/>
                    <a:gd name="connsiteY579" fmla="*/ 224859 h 850162"/>
                    <a:gd name="connsiteX580" fmla="*/ 982502 w 1547404"/>
                    <a:gd name="connsiteY580" fmla="*/ 224016 h 850162"/>
                    <a:gd name="connsiteX581" fmla="*/ 981658 w 1547404"/>
                    <a:gd name="connsiteY581" fmla="*/ 223172 h 850162"/>
                    <a:gd name="connsiteX582" fmla="*/ 979125 w 1547404"/>
                    <a:gd name="connsiteY582" fmla="*/ 219037 h 850162"/>
                    <a:gd name="connsiteX583" fmla="*/ 978281 w 1547404"/>
                    <a:gd name="connsiteY583" fmla="*/ 218194 h 850162"/>
                    <a:gd name="connsiteX584" fmla="*/ 978281 w 1547404"/>
                    <a:gd name="connsiteY584" fmla="*/ 217350 h 850162"/>
                    <a:gd name="connsiteX585" fmla="*/ 975748 w 1547404"/>
                    <a:gd name="connsiteY585" fmla="*/ 214819 h 850162"/>
                    <a:gd name="connsiteX586" fmla="*/ 974060 w 1547404"/>
                    <a:gd name="connsiteY586" fmla="*/ 212288 h 850162"/>
                    <a:gd name="connsiteX587" fmla="*/ 974060 w 1547404"/>
                    <a:gd name="connsiteY587" fmla="*/ 211444 h 850162"/>
                    <a:gd name="connsiteX588" fmla="*/ 973216 w 1547404"/>
                    <a:gd name="connsiteY588" fmla="*/ 211444 h 850162"/>
                    <a:gd name="connsiteX589" fmla="*/ 973216 w 1547404"/>
                    <a:gd name="connsiteY589" fmla="*/ 210600 h 850162"/>
                    <a:gd name="connsiteX590" fmla="*/ 972372 w 1547404"/>
                    <a:gd name="connsiteY590" fmla="*/ 209756 h 850162"/>
                    <a:gd name="connsiteX591" fmla="*/ 971528 w 1547404"/>
                    <a:gd name="connsiteY591" fmla="*/ 208913 h 850162"/>
                    <a:gd name="connsiteX592" fmla="*/ 970684 w 1547404"/>
                    <a:gd name="connsiteY592" fmla="*/ 208069 h 850162"/>
                    <a:gd name="connsiteX593" fmla="*/ 970684 w 1547404"/>
                    <a:gd name="connsiteY593" fmla="*/ 207225 h 850162"/>
                    <a:gd name="connsiteX594" fmla="*/ 969839 w 1547404"/>
                    <a:gd name="connsiteY594" fmla="*/ 207225 h 850162"/>
                    <a:gd name="connsiteX595" fmla="*/ 969839 w 1547404"/>
                    <a:gd name="connsiteY595" fmla="*/ 205537 h 850162"/>
                    <a:gd name="connsiteX596" fmla="*/ 968995 w 1547404"/>
                    <a:gd name="connsiteY596" fmla="*/ 205537 h 850162"/>
                    <a:gd name="connsiteX597" fmla="*/ 968995 w 1547404"/>
                    <a:gd name="connsiteY597" fmla="*/ 204694 h 850162"/>
                    <a:gd name="connsiteX598" fmla="*/ 968151 w 1547404"/>
                    <a:gd name="connsiteY598" fmla="*/ 203850 h 850162"/>
                    <a:gd name="connsiteX599" fmla="*/ 968151 w 1547404"/>
                    <a:gd name="connsiteY599" fmla="*/ 203006 h 850162"/>
                    <a:gd name="connsiteX600" fmla="*/ 968995 w 1547404"/>
                    <a:gd name="connsiteY600" fmla="*/ 203006 h 850162"/>
                    <a:gd name="connsiteX601" fmla="*/ 968995 w 1547404"/>
                    <a:gd name="connsiteY601" fmla="*/ 202162 h 850162"/>
                    <a:gd name="connsiteX602" fmla="*/ 969839 w 1547404"/>
                    <a:gd name="connsiteY602" fmla="*/ 201319 h 850162"/>
                    <a:gd name="connsiteX603" fmla="*/ 971528 w 1547404"/>
                    <a:gd name="connsiteY603" fmla="*/ 200475 h 850162"/>
                    <a:gd name="connsiteX604" fmla="*/ 972372 w 1547404"/>
                    <a:gd name="connsiteY604" fmla="*/ 199631 h 850162"/>
                    <a:gd name="connsiteX605" fmla="*/ 974060 w 1547404"/>
                    <a:gd name="connsiteY605" fmla="*/ 198788 h 850162"/>
                    <a:gd name="connsiteX606" fmla="*/ 975748 w 1547404"/>
                    <a:gd name="connsiteY606" fmla="*/ 197100 h 850162"/>
                    <a:gd name="connsiteX607" fmla="*/ 976593 w 1547404"/>
                    <a:gd name="connsiteY607" fmla="*/ 197100 h 850162"/>
                    <a:gd name="connsiteX608" fmla="*/ 976593 w 1547404"/>
                    <a:gd name="connsiteY608" fmla="*/ 197944 h 850162"/>
                    <a:gd name="connsiteX609" fmla="*/ 977437 w 1547404"/>
                    <a:gd name="connsiteY609" fmla="*/ 197944 h 850162"/>
                    <a:gd name="connsiteX610" fmla="*/ 978281 w 1547404"/>
                    <a:gd name="connsiteY610" fmla="*/ 197100 h 850162"/>
                    <a:gd name="connsiteX611" fmla="*/ 979125 w 1547404"/>
                    <a:gd name="connsiteY611" fmla="*/ 197100 h 850162"/>
                    <a:gd name="connsiteX612" fmla="*/ 979969 w 1547404"/>
                    <a:gd name="connsiteY612" fmla="*/ 196256 h 850162"/>
                    <a:gd name="connsiteX613" fmla="*/ 981658 w 1547404"/>
                    <a:gd name="connsiteY613" fmla="*/ 195413 h 850162"/>
                    <a:gd name="connsiteX614" fmla="*/ 982502 w 1547404"/>
                    <a:gd name="connsiteY614" fmla="*/ 194569 h 850162"/>
                    <a:gd name="connsiteX615" fmla="*/ 983346 w 1547404"/>
                    <a:gd name="connsiteY615" fmla="*/ 193725 h 850162"/>
                    <a:gd name="connsiteX616" fmla="*/ 985034 w 1547404"/>
                    <a:gd name="connsiteY616" fmla="*/ 193725 h 850162"/>
                    <a:gd name="connsiteX617" fmla="*/ 985034 w 1547404"/>
                    <a:gd name="connsiteY617" fmla="*/ 192881 h 850162"/>
                    <a:gd name="connsiteX618" fmla="*/ 985878 w 1547404"/>
                    <a:gd name="connsiteY618" fmla="*/ 192038 h 850162"/>
                    <a:gd name="connsiteX619" fmla="*/ 986722 w 1547404"/>
                    <a:gd name="connsiteY619" fmla="*/ 192038 h 850162"/>
                    <a:gd name="connsiteX620" fmla="*/ 987567 w 1547404"/>
                    <a:gd name="connsiteY620" fmla="*/ 191194 h 850162"/>
                    <a:gd name="connsiteX621" fmla="*/ 988411 w 1547404"/>
                    <a:gd name="connsiteY621" fmla="*/ 191194 h 850162"/>
                    <a:gd name="connsiteX622" fmla="*/ 989255 w 1547404"/>
                    <a:gd name="connsiteY622" fmla="*/ 190350 h 850162"/>
                    <a:gd name="connsiteX623" fmla="*/ 990099 w 1547404"/>
                    <a:gd name="connsiteY623" fmla="*/ 190350 h 850162"/>
                    <a:gd name="connsiteX624" fmla="*/ 990943 w 1547404"/>
                    <a:gd name="connsiteY624" fmla="*/ 189506 h 850162"/>
                    <a:gd name="connsiteX625" fmla="*/ 990099 w 1547404"/>
                    <a:gd name="connsiteY625" fmla="*/ 188662 h 850162"/>
                    <a:gd name="connsiteX626" fmla="*/ 989255 w 1547404"/>
                    <a:gd name="connsiteY626" fmla="*/ 187819 h 850162"/>
                    <a:gd name="connsiteX627" fmla="*/ 988411 w 1547404"/>
                    <a:gd name="connsiteY627" fmla="*/ 186975 h 850162"/>
                    <a:gd name="connsiteX628" fmla="*/ 986722 w 1547404"/>
                    <a:gd name="connsiteY628" fmla="*/ 186131 h 850162"/>
                    <a:gd name="connsiteX629" fmla="*/ 985034 w 1547404"/>
                    <a:gd name="connsiteY629" fmla="*/ 185287 h 850162"/>
                    <a:gd name="connsiteX630" fmla="*/ 983346 w 1547404"/>
                    <a:gd name="connsiteY630" fmla="*/ 183600 h 850162"/>
                    <a:gd name="connsiteX631" fmla="*/ 982502 w 1547404"/>
                    <a:gd name="connsiteY631" fmla="*/ 183600 h 850162"/>
                    <a:gd name="connsiteX632" fmla="*/ 981658 w 1547404"/>
                    <a:gd name="connsiteY632" fmla="*/ 182756 h 850162"/>
                    <a:gd name="connsiteX633" fmla="*/ 981658 w 1547404"/>
                    <a:gd name="connsiteY633" fmla="*/ 181913 h 850162"/>
                    <a:gd name="connsiteX634" fmla="*/ 980813 w 1547404"/>
                    <a:gd name="connsiteY634" fmla="*/ 181913 h 850162"/>
                    <a:gd name="connsiteX635" fmla="*/ 980813 w 1547404"/>
                    <a:gd name="connsiteY635" fmla="*/ 179381 h 850162"/>
                    <a:gd name="connsiteX636" fmla="*/ 981658 w 1547404"/>
                    <a:gd name="connsiteY636" fmla="*/ 179381 h 850162"/>
                    <a:gd name="connsiteX637" fmla="*/ 981658 w 1547404"/>
                    <a:gd name="connsiteY637" fmla="*/ 176006 h 850162"/>
                    <a:gd name="connsiteX638" fmla="*/ 982417 w 1547404"/>
                    <a:gd name="connsiteY638" fmla="*/ 175163 h 850162"/>
                    <a:gd name="connsiteX639" fmla="*/ 982417 w 1547404"/>
                    <a:gd name="connsiteY639" fmla="*/ 172631 h 850162"/>
                    <a:gd name="connsiteX640" fmla="*/ 983261 w 1547404"/>
                    <a:gd name="connsiteY640" fmla="*/ 171787 h 850162"/>
                    <a:gd name="connsiteX641" fmla="*/ 983261 w 1547404"/>
                    <a:gd name="connsiteY641" fmla="*/ 169256 h 850162"/>
                    <a:gd name="connsiteX642" fmla="*/ 984105 w 1547404"/>
                    <a:gd name="connsiteY642" fmla="*/ 169256 h 850162"/>
                    <a:gd name="connsiteX643" fmla="*/ 984105 w 1547404"/>
                    <a:gd name="connsiteY643" fmla="*/ 167569 h 850162"/>
                    <a:gd name="connsiteX644" fmla="*/ 984950 w 1547404"/>
                    <a:gd name="connsiteY644" fmla="*/ 167569 h 850162"/>
                    <a:gd name="connsiteX645" fmla="*/ 984950 w 1547404"/>
                    <a:gd name="connsiteY645" fmla="*/ 166725 h 850162"/>
                    <a:gd name="connsiteX646" fmla="*/ 985794 w 1547404"/>
                    <a:gd name="connsiteY646" fmla="*/ 164194 h 850162"/>
                    <a:gd name="connsiteX647" fmla="*/ 985794 w 1547404"/>
                    <a:gd name="connsiteY647" fmla="*/ 162506 h 850162"/>
                    <a:gd name="connsiteX648" fmla="*/ 986554 w 1547404"/>
                    <a:gd name="connsiteY648" fmla="*/ 159131 h 850162"/>
                    <a:gd name="connsiteX649" fmla="*/ 986554 w 1547404"/>
                    <a:gd name="connsiteY649" fmla="*/ 158288 h 850162"/>
                    <a:gd name="connsiteX650" fmla="*/ 987398 w 1547404"/>
                    <a:gd name="connsiteY650" fmla="*/ 158288 h 850162"/>
                    <a:gd name="connsiteX651" fmla="*/ 987398 w 1547404"/>
                    <a:gd name="connsiteY651" fmla="*/ 154069 h 850162"/>
                    <a:gd name="connsiteX652" fmla="*/ 986469 w 1547404"/>
                    <a:gd name="connsiteY652" fmla="*/ 153225 h 850162"/>
                    <a:gd name="connsiteX653" fmla="*/ 985625 w 1547404"/>
                    <a:gd name="connsiteY653" fmla="*/ 151537 h 850162"/>
                    <a:gd name="connsiteX654" fmla="*/ 984781 w 1547404"/>
                    <a:gd name="connsiteY654" fmla="*/ 149006 h 850162"/>
                    <a:gd name="connsiteX655" fmla="*/ 984781 w 1547404"/>
                    <a:gd name="connsiteY655" fmla="*/ 148163 h 850162"/>
                    <a:gd name="connsiteX656" fmla="*/ 983937 w 1547404"/>
                    <a:gd name="connsiteY656" fmla="*/ 147319 h 850162"/>
                    <a:gd name="connsiteX657" fmla="*/ 983937 w 1547404"/>
                    <a:gd name="connsiteY657" fmla="*/ 146475 h 850162"/>
                    <a:gd name="connsiteX658" fmla="*/ 983093 w 1547404"/>
                    <a:gd name="connsiteY658" fmla="*/ 144788 h 850162"/>
                    <a:gd name="connsiteX659" fmla="*/ 982248 w 1547404"/>
                    <a:gd name="connsiteY659" fmla="*/ 143100 h 850162"/>
                    <a:gd name="connsiteX660" fmla="*/ 980560 w 1547404"/>
                    <a:gd name="connsiteY660" fmla="*/ 143100 h 850162"/>
                    <a:gd name="connsiteX661" fmla="*/ 979716 w 1547404"/>
                    <a:gd name="connsiteY661" fmla="*/ 143944 h 850162"/>
                    <a:gd name="connsiteX662" fmla="*/ 978872 w 1547404"/>
                    <a:gd name="connsiteY662" fmla="*/ 143944 h 850162"/>
                    <a:gd name="connsiteX663" fmla="*/ 978028 w 1547404"/>
                    <a:gd name="connsiteY663" fmla="*/ 144788 h 850162"/>
                    <a:gd name="connsiteX664" fmla="*/ 974651 w 1547404"/>
                    <a:gd name="connsiteY664" fmla="*/ 146475 h 850162"/>
                    <a:gd name="connsiteX665" fmla="*/ 969671 w 1547404"/>
                    <a:gd name="connsiteY665" fmla="*/ 148247 h 850162"/>
                    <a:gd name="connsiteX666" fmla="*/ 963002 w 1547404"/>
                    <a:gd name="connsiteY666" fmla="*/ 151706 h 850162"/>
                    <a:gd name="connsiteX667" fmla="*/ 962158 w 1547404"/>
                    <a:gd name="connsiteY667" fmla="*/ 151706 h 850162"/>
                    <a:gd name="connsiteX668" fmla="*/ 962158 w 1547404"/>
                    <a:gd name="connsiteY668" fmla="*/ 153394 h 850162"/>
                    <a:gd name="connsiteX669" fmla="*/ 963002 w 1547404"/>
                    <a:gd name="connsiteY669" fmla="*/ 154238 h 850162"/>
                    <a:gd name="connsiteX670" fmla="*/ 961314 w 1547404"/>
                    <a:gd name="connsiteY670" fmla="*/ 155081 h 850162"/>
                    <a:gd name="connsiteX671" fmla="*/ 962158 w 1547404"/>
                    <a:gd name="connsiteY671" fmla="*/ 155081 h 850162"/>
                    <a:gd name="connsiteX672" fmla="*/ 962158 w 1547404"/>
                    <a:gd name="connsiteY672" fmla="*/ 156769 h 850162"/>
                    <a:gd name="connsiteX673" fmla="*/ 963002 w 1547404"/>
                    <a:gd name="connsiteY673" fmla="*/ 157612 h 850162"/>
                    <a:gd name="connsiteX674" fmla="*/ 962158 w 1547404"/>
                    <a:gd name="connsiteY674" fmla="*/ 157612 h 850162"/>
                    <a:gd name="connsiteX675" fmla="*/ 960469 w 1547404"/>
                    <a:gd name="connsiteY675" fmla="*/ 159300 h 850162"/>
                    <a:gd name="connsiteX676" fmla="*/ 959625 w 1547404"/>
                    <a:gd name="connsiteY676" fmla="*/ 159300 h 850162"/>
                    <a:gd name="connsiteX677" fmla="*/ 959625 w 1547404"/>
                    <a:gd name="connsiteY677" fmla="*/ 160144 h 850162"/>
                    <a:gd name="connsiteX678" fmla="*/ 960469 w 1547404"/>
                    <a:gd name="connsiteY678" fmla="*/ 160144 h 850162"/>
                    <a:gd name="connsiteX679" fmla="*/ 960469 w 1547404"/>
                    <a:gd name="connsiteY679" fmla="*/ 161831 h 850162"/>
                    <a:gd name="connsiteX680" fmla="*/ 961314 w 1547404"/>
                    <a:gd name="connsiteY680" fmla="*/ 161831 h 850162"/>
                    <a:gd name="connsiteX681" fmla="*/ 961314 w 1547404"/>
                    <a:gd name="connsiteY681" fmla="*/ 164363 h 850162"/>
                    <a:gd name="connsiteX682" fmla="*/ 962158 w 1547404"/>
                    <a:gd name="connsiteY682" fmla="*/ 164363 h 850162"/>
                    <a:gd name="connsiteX683" fmla="*/ 962158 w 1547404"/>
                    <a:gd name="connsiteY683" fmla="*/ 167738 h 850162"/>
                    <a:gd name="connsiteX684" fmla="*/ 961398 w 1547404"/>
                    <a:gd name="connsiteY684" fmla="*/ 169425 h 850162"/>
                    <a:gd name="connsiteX685" fmla="*/ 961398 w 1547404"/>
                    <a:gd name="connsiteY685" fmla="*/ 170269 h 850162"/>
                    <a:gd name="connsiteX686" fmla="*/ 957262 w 1547404"/>
                    <a:gd name="connsiteY686" fmla="*/ 171956 h 850162"/>
                    <a:gd name="connsiteX687" fmla="*/ 954729 w 1547404"/>
                    <a:gd name="connsiteY687" fmla="*/ 172800 h 850162"/>
                    <a:gd name="connsiteX688" fmla="*/ 950593 w 1547404"/>
                    <a:gd name="connsiteY688" fmla="*/ 174572 h 850162"/>
                    <a:gd name="connsiteX689" fmla="*/ 950593 w 1547404"/>
                    <a:gd name="connsiteY689" fmla="*/ 175416 h 850162"/>
                    <a:gd name="connsiteX690" fmla="*/ 952366 w 1547404"/>
                    <a:gd name="connsiteY690" fmla="*/ 179634 h 850162"/>
                    <a:gd name="connsiteX691" fmla="*/ 954054 w 1547404"/>
                    <a:gd name="connsiteY691" fmla="*/ 183853 h 850162"/>
                    <a:gd name="connsiteX692" fmla="*/ 954898 w 1547404"/>
                    <a:gd name="connsiteY692" fmla="*/ 184697 h 850162"/>
                    <a:gd name="connsiteX693" fmla="*/ 954898 w 1547404"/>
                    <a:gd name="connsiteY693" fmla="*/ 183853 h 850162"/>
                    <a:gd name="connsiteX694" fmla="*/ 955742 w 1547404"/>
                    <a:gd name="connsiteY694" fmla="*/ 184697 h 850162"/>
                    <a:gd name="connsiteX695" fmla="*/ 955742 w 1547404"/>
                    <a:gd name="connsiteY695" fmla="*/ 183853 h 850162"/>
                    <a:gd name="connsiteX696" fmla="*/ 957430 w 1547404"/>
                    <a:gd name="connsiteY696" fmla="*/ 183009 h 850162"/>
                    <a:gd name="connsiteX697" fmla="*/ 959963 w 1547404"/>
                    <a:gd name="connsiteY697" fmla="*/ 181322 h 850162"/>
                    <a:gd name="connsiteX698" fmla="*/ 961651 w 1547404"/>
                    <a:gd name="connsiteY698" fmla="*/ 181322 h 850162"/>
                    <a:gd name="connsiteX699" fmla="*/ 961651 w 1547404"/>
                    <a:gd name="connsiteY699" fmla="*/ 182166 h 850162"/>
                    <a:gd name="connsiteX700" fmla="*/ 960807 w 1547404"/>
                    <a:gd name="connsiteY700" fmla="*/ 183009 h 850162"/>
                    <a:gd name="connsiteX701" fmla="*/ 959963 w 1547404"/>
                    <a:gd name="connsiteY701" fmla="*/ 183009 h 850162"/>
                    <a:gd name="connsiteX702" fmla="*/ 959963 w 1547404"/>
                    <a:gd name="connsiteY702" fmla="*/ 183853 h 850162"/>
                    <a:gd name="connsiteX703" fmla="*/ 959119 w 1547404"/>
                    <a:gd name="connsiteY703" fmla="*/ 184697 h 850162"/>
                    <a:gd name="connsiteX704" fmla="*/ 958275 w 1547404"/>
                    <a:gd name="connsiteY704" fmla="*/ 184697 h 850162"/>
                    <a:gd name="connsiteX705" fmla="*/ 958275 w 1547404"/>
                    <a:gd name="connsiteY705" fmla="*/ 185541 h 850162"/>
                    <a:gd name="connsiteX706" fmla="*/ 957430 w 1547404"/>
                    <a:gd name="connsiteY706" fmla="*/ 185541 h 850162"/>
                    <a:gd name="connsiteX707" fmla="*/ 956586 w 1547404"/>
                    <a:gd name="connsiteY707" fmla="*/ 186384 h 850162"/>
                    <a:gd name="connsiteX708" fmla="*/ 955742 w 1547404"/>
                    <a:gd name="connsiteY708" fmla="*/ 187228 h 850162"/>
                    <a:gd name="connsiteX709" fmla="*/ 955742 w 1547404"/>
                    <a:gd name="connsiteY709" fmla="*/ 188072 h 850162"/>
                    <a:gd name="connsiteX710" fmla="*/ 954898 w 1547404"/>
                    <a:gd name="connsiteY710" fmla="*/ 188072 h 850162"/>
                    <a:gd name="connsiteX711" fmla="*/ 954898 w 1547404"/>
                    <a:gd name="connsiteY711" fmla="*/ 188916 h 850162"/>
                    <a:gd name="connsiteX712" fmla="*/ 954054 w 1547404"/>
                    <a:gd name="connsiteY712" fmla="*/ 188916 h 850162"/>
                    <a:gd name="connsiteX713" fmla="*/ 953210 w 1547404"/>
                    <a:gd name="connsiteY713" fmla="*/ 189759 h 850162"/>
                    <a:gd name="connsiteX714" fmla="*/ 949833 w 1547404"/>
                    <a:gd name="connsiteY714" fmla="*/ 189759 h 850162"/>
                    <a:gd name="connsiteX715" fmla="*/ 948989 w 1547404"/>
                    <a:gd name="connsiteY715" fmla="*/ 190688 h 850162"/>
                    <a:gd name="connsiteX716" fmla="*/ 947301 w 1547404"/>
                    <a:gd name="connsiteY716" fmla="*/ 190688 h 850162"/>
                    <a:gd name="connsiteX717" fmla="*/ 946457 w 1547404"/>
                    <a:gd name="connsiteY717" fmla="*/ 191531 h 850162"/>
                    <a:gd name="connsiteX718" fmla="*/ 945612 w 1547404"/>
                    <a:gd name="connsiteY718" fmla="*/ 191531 h 850162"/>
                    <a:gd name="connsiteX719" fmla="*/ 944768 w 1547404"/>
                    <a:gd name="connsiteY719" fmla="*/ 190688 h 850162"/>
                    <a:gd name="connsiteX720" fmla="*/ 944768 w 1547404"/>
                    <a:gd name="connsiteY720" fmla="*/ 191531 h 850162"/>
                    <a:gd name="connsiteX721" fmla="*/ 943924 w 1547404"/>
                    <a:gd name="connsiteY721" fmla="*/ 191531 h 850162"/>
                    <a:gd name="connsiteX722" fmla="*/ 943924 w 1547404"/>
                    <a:gd name="connsiteY722" fmla="*/ 190688 h 850162"/>
                    <a:gd name="connsiteX723" fmla="*/ 942236 w 1547404"/>
                    <a:gd name="connsiteY723" fmla="*/ 190688 h 850162"/>
                    <a:gd name="connsiteX724" fmla="*/ 942236 w 1547404"/>
                    <a:gd name="connsiteY724" fmla="*/ 189844 h 850162"/>
                    <a:gd name="connsiteX725" fmla="*/ 941392 w 1547404"/>
                    <a:gd name="connsiteY725" fmla="*/ 189844 h 850162"/>
                    <a:gd name="connsiteX726" fmla="*/ 940548 w 1547404"/>
                    <a:gd name="connsiteY726" fmla="*/ 190688 h 850162"/>
                    <a:gd name="connsiteX727" fmla="*/ 940548 w 1547404"/>
                    <a:gd name="connsiteY727" fmla="*/ 189844 h 850162"/>
                    <a:gd name="connsiteX728" fmla="*/ 939703 w 1547404"/>
                    <a:gd name="connsiteY728" fmla="*/ 189844 h 850162"/>
                    <a:gd name="connsiteX729" fmla="*/ 939703 w 1547404"/>
                    <a:gd name="connsiteY729" fmla="*/ 190688 h 850162"/>
                    <a:gd name="connsiteX730" fmla="*/ 938859 w 1547404"/>
                    <a:gd name="connsiteY730" fmla="*/ 190688 h 850162"/>
                    <a:gd name="connsiteX731" fmla="*/ 938859 w 1547404"/>
                    <a:gd name="connsiteY731" fmla="*/ 192375 h 850162"/>
                    <a:gd name="connsiteX732" fmla="*/ 938015 w 1547404"/>
                    <a:gd name="connsiteY732" fmla="*/ 192375 h 850162"/>
                    <a:gd name="connsiteX733" fmla="*/ 938859 w 1547404"/>
                    <a:gd name="connsiteY733" fmla="*/ 193219 h 850162"/>
                    <a:gd name="connsiteX734" fmla="*/ 938015 w 1547404"/>
                    <a:gd name="connsiteY734" fmla="*/ 193219 h 850162"/>
                    <a:gd name="connsiteX735" fmla="*/ 938015 w 1547404"/>
                    <a:gd name="connsiteY735" fmla="*/ 194906 h 850162"/>
                    <a:gd name="connsiteX736" fmla="*/ 936327 w 1547404"/>
                    <a:gd name="connsiteY736" fmla="*/ 194906 h 850162"/>
                    <a:gd name="connsiteX737" fmla="*/ 935483 w 1547404"/>
                    <a:gd name="connsiteY737" fmla="*/ 195750 h 850162"/>
                    <a:gd name="connsiteX738" fmla="*/ 934639 w 1547404"/>
                    <a:gd name="connsiteY738" fmla="*/ 195750 h 850162"/>
                    <a:gd name="connsiteX739" fmla="*/ 932106 w 1547404"/>
                    <a:gd name="connsiteY739" fmla="*/ 197438 h 850162"/>
                    <a:gd name="connsiteX740" fmla="*/ 932106 w 1547404"/>
                    <a:gd name="connsiteY740" fmla="*/ 196594 h 850162"/>
                    <a:gd name="connsiteX741" fmla="*/ 931262 w 1547404"/>
                    <a:gd name="connsiteY741" fmla="*/ 196594 h 850162"/>
                    <a:gd name="connsiteX742" fmla="*/ 930418 w 1547404"/>
                    <a:gd name="connsiteY742" fmla="*/ 195750 h 850162"/>
                    <a:gd name="connsiteX743" fmla="*/ 929574 w 1547404"/>
                    <a:gd name="connsiteY743" fmla="*/ 196594 h 850162"/>
                    <a:gd name="connsiteX744" fmla="*/ 929574 w 1547404"/>
                    <a:gd name="connsiteY744" fmla="*/ 195750 h 850162"/>
                    <a:gd name="connsiteX745" fmla="*/ 928730 w 1547404"/>
                    <a:gd name="connsiteY745" fmla="*/ 195750 h 850162"/>
                    <a:gd name="connsiteX746" fmla="*/ 927885 w 1547404"/>
                    <a:gd name="connsiteY746" fmla="*/ 194906 h 850162"/>
                    <a:gd name="connsiteX747" fmla="*/ 927041 w 1547404"/>
                    <a:gd name="connsiteY747" fmla="*/ 194063 h 850162"/>
                    <a:gd name="connsiteX748" fmla="*/ 925353 w 1547404"/>
                    <a:gd name="connsiteY748" fmla="*/ 192375 h 850162"/>
                    <a:gd name="connsiteX749" fmla="*/ 924509 w 1547404"/>
                    <a:gd name="connsiteY749" fmla="*/ 191531 h 850162"/>
                    <a:gd name="connsiteX750" fmla="*/ 923665 w 1547404"/>
                    <a:gd name="connsiteY750" fmla="*/ 190688 h 850162"/>
                    <a:gd name="connsiteX751" fmla="*/ 922821 w 1547404"/>
                    <a:gd name="connsiteY751" fmla="*/ 189844 h 850162"/>
                    <a:gd name="connsiteX752" fmla="*/ 921132 w 1547404"/>
                    <a:gd name="connsiteY752" fmla="*/ 189000 h 850162"/>
                    <a:gd name="connsiteX753" fmla="*/ 921132 w 1547404"/>
                    <a:gd name="connsiteY753" fmla="*/ 187312 h 850162"/>
                    <a:gd name="connsiteX754" fmla="*/ 922821 w 1547404"/>
                    <a:gd name="connsiteY754" fmla="*/ 187312 h 850162"/>
                    <a:gd name="connsiteX755" fmla="*/ 922821 w 1547404"/>
                    <a:gd name="connsiteY755" fmla="*/ 186469 h 850162"/>
                    <a:gd name="connsiteX756" fmla="*/ 923665 w 1547404"/>
                    <a:gd name="connsiteY756" fmla="*/ 186469 h 850162"/>
                    <a:gd name="connsiteX757" fmla="*/ 924509 w 1547404"/>
                    <a:gd name="connsiteY757" fmla="*/ 185625 h 850162"/>
                    <a:gd name="connsiteX758" fmla="*/ 925353 w 1547404"/>
                    <a:gd name="connsiteY758" fmla="*/ 184781 h 850162"/>
                    <a:gd name="connsiteX759" fmla="*/ 926197 w 1547404"/>
                    <a:gd name="connsiteY759" fmla="*/ 183937 h 850162"/>
                    <a:gd name="connsiteX760" fmla="*/ 927041 w 1547404"/>
                    <a:gd name="connsiteY760" fmla="*/ 183937 h 850162"/>
                    <a:gd name="connsiteX761" fmla="*/ 927041 w 1547404"/>
                    <a:gd name="connsiteY761" fmla="*/ 182250 h 850162"/>
                    <a:gd name="connsiteX762" fmla="*/ 927885 w 1547404"/>
                    <a:gd name="connsiteY762" fmla="*/ 181406 h 850162"/>
                    <a:gd name="connsiteX763" fmla="*/ 927885 w 1547404"/>
                    <a:gd name="connsiteY763" fmla="*/ 180563 h 850162"/>
                    <a:gd name="connsiteX764" fmla="*/ 928730 w 1547404"/>
                    <a:gd name="connsiteY764" fmla="*/ 179719 h 850162"/>
                    <a:gd name="connsiteX765" fmla="*/ 928730 w 1547404"/>
                    <a:gd name="connsiteY765" fmla="*/ 177188 h 850162"/>
                    <a:gd name="connsiteX766" fmla="*/ 927885 w 1547404"/>
                    <a:gd name="connsiteY766" fmla="*/ 177188 h 850162"/>
                    <a:gd name="connsiteX767" fmla="*/ 927885 w 1547404"/>
                    <a:gd name="connsiteY767" fmla="*/ 176344 h 850162"/>
                    <a:gd name="connsiteX768" fmla="*/ 927041 w 1547404"/>
                    <a:gd name="connsiteY768" fmla="*/ 175500 h 850162"/>
                    <a:gd name="connsiteX769" fmla="*/ 927041 w 1547404"/>
                    <a:gd name="connsiteY769" fmla="*/ 171281 h 850162"/>
                    <a:gd name="connsiteX770" fmla="*/ 926113 w 1547404"/>
                    <a:gd name="connsiteY770" fmla="*/ 171281 h 850162"/>
                    <a:gd name="connsiteX771" fmla="*/ 926113 w 1547404"/>
                    <a:gd name="connsiteY771" fmla="*/ 169594 h 850162"/>
                    <a:gd name="connsiteX772" fmla="*/ 925268 w 1547404"/>
                    <a:gd name="connsiteY772" fmla="*/ 169594 h 850162"/>
                    <a:gd name="connsiteX773" fmla="*/ 925268 w 1547404"/>
                    <a:gd name="connsiteY773" fmla="*/ 167906 h 850162"/>
                    <a:gd name="connsiteX774" fmla="*/ 924424 w 1547404"/>
                    <a:gd name="connsiteY774" fmla="*/ 167906 h 850162"/>
                    <a:gd name="connsiteX775" fmla="*/ 923580 w 1547404"/>
                    <a:gd name="connsiteY775" fmla="*/ 167062 h 850162"/>
                    <a:gd name="connsiteX776" fmla="*/ 922736 w 1547404"/>
                    <a:gd name="connsiteY776" fmla="*/ 167062 h 850162"/>
                    <a:gd name="connsiteX777" fmla="*/ 922736 w 1547404"/>
                    <a:gd name="connsiteY777" fmla="*/ 166219 h 850162"/>
                    <a:gd name="connsiteX778" fmla="*/ 921892 w 1547404"/>
                    <a:gd name="connsiteY778" fmla="*/ 166219 h 850162"/>
                    <a:gd name="connsiteX779" fmla="*/ 921892 w 1547404"/>
                    <a:gd name="connsiteY779" fmla="*/ 158625 h 850162"/>
                    <a:gd name="connsiteX780" fmla="*/ 920963 w 1547404"/>
                    <a:gd name="connsiteY780" fmla="*/ 156938 h 850162"/>
                    <a:gd name="connsiteX781" fmla="*/ 920963 w 1547404"/>
                    <a:gd name="connsiteY781" fmla="*/ 154406 h 850162"/>
                    <a:gd name="connsiteX782" fmla="*/ 920035 w 1547404"/>
                    <a:gd name="connsiteY782" fmla="*/ 151031 h 850162"/>
                    <a:gd name="connsiteX783" fmla="*/ 920035 w 1547404"/>
                    <a:gd name="connsiteY783" fmla="*/ 149344 h 850162"/>
                    <a:gd name="connsiteX784" fmla="*/ 919191 w 1547404"/>
                    <a:gd name="connsiteY784" fmla="*/ 148500 h 850162"/>
                    <a:gd name="connsiteX785" fmla="*/ 919191 w 1547404"/>
                    <a:gd name="connsiteY785" fmla="*/ 147656 h 850162"/>
                    <a:gd name="connsiteX786" fmla="*/ 920035 w 1547404"/>
                    <a:gd name="connsiteY786" fmla="*/ 147656 h 850162"/>
                    <a:gd name="connsiteX787" fmla="*/ 920879 w 1547404"/>
                    <a:gd name="connsiteY787" fmla="*/ 146812 h 850162"/>
                    <a:gd name="connsiteX788" fmla="*/ 921723 w 1547404"/>
                    <a:gd name="connsiteY788" fmla="*/ 146812 h 850162"/>
                    <a:gd name="connsiteX789" fmla="*/ 921723 w 1547404"/>
                    <a:gd name="connsiteY789" fmla="*/ 145125 h 850162"/>
                    <a:gd name="connsiteX790" fmla="*/ 920879 w 1547404"/>
                    <a:gd name="connsiteY790" fmla="*/ 144281 h 850162"/>
                    <a:gd name="connsiteX791" fmla="*/ 920879 w 1547404"/>
                    <a:gd name="connsiteY791" fmla="*/ 143438 h 850162"/>
                    <a:gd name="connsiteX792" fmla="*/ 920035 w 1547404"/>
                    <a:gd name="connsiteY792" fmla="*/ 143438 h 850162"/>
                    <a:gd name="connsiteX793" fmla="*/ 920879 w 1547404"/>
                    <a:gd name="connsiteY793" fmla="*/ 142594 h 850162"/>
                    <a:gd name="connsiteX794" fmla="*/ 920879 w 1547404"/>
                    <a:gd name="connsiteY794" fmla="*/ 141750 h 850162"/>
                    <a:gd name="connsiteX795" fmla="*/ 921723 w 1547404"/>
                    <a:gd name="connsiteY795" fmla="*/ 140906 h 850162"/>
                    <a:gd name="connsiteX796" fmla="*/ 922567 w 1547404"/>
                    <a:gd name="connsiteY796" fmla="*/ 140063 h 850162"/>
                    <a:gd name="connsiteX797" fmla="*/ 923411 w 1547404"/>
                    <a:gd name="connsiteY797" fmla="*/ 140063 h 850162"/>
                    <a:gd name="connsiteX798" fmla="*/ 924256 w 1547404"/>
                    <a:gd name="connsiteY798" fmla="*/ 139219 h 850162"/>
                    <a:gd name="connsiteX799" fmla="*/ 925100 w 1547404"/>
                    <a:gd name="connsiteY799" fmla="*/ 136687 h 850162"/>
                    <a:gd name="connsiteX800" fmla="*/ 925859 w 1547404"/>
                    <a:gd name="connsiteY800" fmla="*/ 133312 h 850162"/>
                    <a:gd name="connsiteX801" fmla="*/ 926704 w 1547404"/>
                    <a:gd name="connsiteY801" fmla="*/ 131625 h 850162"/>
                    <a:gd name="connsiteX802" fmla="*/ 926704 w 1547404"/>
                    <a:gd name="connsiteY802" fmla="*/ 130781 h 850162"/>
                    <a:gd name="connsiteX803" fmla="*/ 927463 w 1547404"/>
                    <a:gd name="connsiteY803" fmla="*/ 128250 h 850162"/>
                    <a:gd name="connsiteX804" fmla="*/ 926619 w 1547404"/>
                    <a:gd name="connsiteY804" fmla="*/ 127406 h 850162"/>
                    <a:gd name="connsiteX805" fmla="*/ 926619 w 1547404"/>
                    <a:gd name="connsiteY805" fmla="*/ 126563 h 850162"/>
                    <a:gd name="connsiteX806" fmla="*/ 927463 w 1547404"/>
                    <a:gd name="connsiteY806" fmla="*/ 126563 h 850162"/>
                    <a:gd name="connsiteX807" fmla="*/ 927463 w 1547404"/>
                    <a:gd name="connsiteY807" fmla="*/ 124031 h 850162"/>
                    <a:gd name="connsiteX808" fmla="*/ 928307 w 1547404"/>
                    <a:gd name="connsiteY808" fmla="*/ 124031 h 850162"/>
                    <a:gd name="connsiteX809" fmla="*/ 928307 w 1547404"/>
                    <a:gd name="connsiteY809" fmla="*/ 122344 h 850162"/>
                    <a:gd name="connsiteX810" fmla="*/ 929152 w 1547404"/>
                    <a:gd name="connsiteY810" fmla="*/ 122344 h 850162"/>
                    <a:gd name="connsiteX811" fmla="*/ 929152 w 1547404"/>
                    <a:gd name="connsiteY811" fmla="*/ 120656 h 850162"/>
                    <a:gd name="connsiteX812" fmla="*/ 929996 w 1547404"/>
                    <a:gd name="connsiteY812" fmla="*/ 119812 h 850162"/>
                    <a:gd name="connsiteX813" fmla="*/ 929996 w 1547404"/>
                    <a:gd name="connsiteY813" fmla="*/ 118969 h 850162"/>
                    <a:gd name="connsiteX814" fmla="*/ 930840 w 1547404"/>
                    <a:gd name="connsiteY814" fmla="*/ 118969 h 850162"/>
                    <a:gd name="connsiteX815" fmla="*/ 930840 w 1547404"/>
                    <a:gd name="connsiteY815" fmla="*/ 114750 h 850162"/>
                    <a:gd name="connsiteX816" fmla="*/ 931600 w 1547404"/>
                    <a:gd name="connsiteY816" fmla="*/ 114750 h 850162"/>
                    <a:gd name="connsiteX817" fmla="*/ 931600 w 1547404"/>
                    <a:gd name="connsiteY817" fmla="*/ 109688 h 850162"/>
                    <a:gd name="connsiteX818" fmla="*/ 932359 w 1547404"/>
                    <a:gd name="connsiteY818" fmla="*/ 108844 h 850162"/>
                    <a:gd name="connsiteX819" fmla="*/ 931515 w 1547404"/>
                    <a:gd name="connsiteY819" fmla="*/ 108000 h 850162"/>
                    <a:gd name="connsiteX820" fmla="*/ 931515 w 1547404"/>
                    <a:gd name="connsiteY820" fmla="*/ 106313 h 850162"/>
                    <a:gd name="connsiteX821" fmla="*/ 932359 w 1547404"/>
                    <a:gd name="connsiteY821" fmla="*/ 106313 h 850162"/>
                    <a:gd name="connsiteX822" fmla="*/ 932359 w 1547404"/>
                    <a:gd name="connsiteY822" fmla="*/ 105469 h 850162"/>
                    <a:gd name="connsiteX823" fmla="*/ 933203 w 1547404"/>
                    <a:gd name="connsiteY823" fmla="*/ 104625 h 850162"/>
                    <a:gd name="connsiteX824" fmla="*/ 933203 w 1547404"/>
                    <a:gd name="connsiteY824" fmla="*/ 101250 h 850162"/>
                    <a:gd name="connsiteX825" fmla="*/ 933963 w 1547404"/>
                    <a:gd name="connsiteY825" fmla="*/ 101250 h 850162"/>
                    <a:gd name="connsiteX826" fmla="*/ 933963 w 1547404"/>
                    <a:gd name="connsiteY826" fmla="*/ 100406 h 850162"/>
                    <a:gd name="connsiteX827" fmla="*/ 933119 w 1547404"/>
                    <a:gd name="connsiteY827" fmla="*/ 99562 h 850162"/>
                    <a:gd name="connsiteX828" fmla="*/ 933119 w 1547404"/>
                    <a:gd name="connsiteY828" fmla="*/ 91969 h 850162"/>
                    <a:gd name="connsiteX829" fmla="*/ 933879 w 1547404"/>
                    <a:gd name="connsiteY829" fmla="*/ 89438 h 850162"/>
                    <a:gd name="connsiteX830" fmla="*/ 933879 w 1547404"/>
                    <a:gd name="connsiteY830" fmla="*/ 80156 h 850162"/>
                    <a:gd name="connsiteX831" fmla="*/ 934639 w 1547404"/>
                    <a:gd name="connsiteY831" fmla="*/ 80156 h 850162"/>
                    <a:gd name="connsiteX832" fmla="*/ 934639 w 1547404"/>
                    <a:gd name="connsiteY832" fmla="*/ 74250 h 850162"/>
                    <a:gd name="connsiteX833" fmla="*/ 935398 w 1547404"/>
                    <a:gd name="connsiteY833" fmla="*/ 74250 h 850162"/>
                    <a:gd name="connsiteX834" fmla="*/ 935398 w 1547404"/>
                    <a:gd name="connsiteY834" fmla="*/ 69187 h 850162"/>
                    <a:gd name="connsiteX835" fmla="*/ 936158 w 1547404"/>
                    <a:gd name="connsiteY835" fmla="*/ 65812 h 850162"/>
                    <a:gd name="connsiteX836" fmla="*/ 936158 w 1547404"/>
                    <a:gd name="connsiteY836" fmla="*/ 64969 h 850162"/>
                    <a:gd name="connsiteX837" fmla="*/ 937002 w 1547404"/>
                    <a:gd name="connsiteY837" fmla="*/ 63281 h 850162"/>
                    <a:gd name="connsiteX838" fmla="*/ 937002 w 1547404"/>
                    <a:gd name="connsiteY838" fmla="*/ 62437 h 850162"/>
                    <a:gd name="connsiteX839" fmla="*/ 937846 w 1547404"/>
                    <a:gd name="connsiteY839" fmla="*/ 60750 h 850162"/>
                    <a:gd name="connsiteX840" fmla="*/ 941983 w 1547404"/>
                    <a:gd name="connsiteY840" fmla="*/ 54844 h 850162"/>
                    <a:gd name="connsiteX841" fmla="*/ 941983 w 1547404"/>
                    <a:gd name="connsiteY841" fmla="*/ 48937 h 850162"/>
                    <a:gd name="connsiteX842" fmla="*/ 940210 w 1547404"/>
                    <a:gd name="connsiteY842" fmla="*/ 44719 h 850162"/>
                    <a:gd name="connsiteX843" fmla="*/ 940210 w 1547404"/>
                    <a:gd name="connsiteY843" fmla="*/ 43875 h 850162"/>
                    <a:gd name="connsiteX844" fmla="*/ 939366 w 1547404"/>
                    <a:gd name="connsiteY844" fmla="*/ 43875 h 850162"/>
                    <a:gd name="connsiteX845" fmla="*/ 939366 w 1547404"/>
                    <a:gd name="connsiteY845" fmla="*/ 43031 h 850162"/>
                    <a:gd name="connsiteX846" fmla="*/ 938522 w 1547404"/>
                    <a:gd name="connsiteY846" fmla="*/ 41344 h 850162"/>
                    <a:gd name="connsiteX847" fmla="*/ 939366 w 1547404"/>
                    <a:gd name="connsiteY847" fmla="*/ 41344 h 850162"/>
                    <a:gd name="connsiteX848" fmla="*/ 939366 w 1547404"/>
                    <a:gd name="connsiteY848" fmla="*/ 37969 h 850162"/>
                    <a:gd name="connsiteX849" fmla="*/ 940126 w 1547404"/>
                    <a:gd name="connsiteY849" fmla="*/ 37125 h 850162"/>
                    <a:gd name="connsiteX850" fmla="*/ 940126 w 1547404"/>
                    <a:gd name="connsiteY850" fmla="*/ 32062 h 850162"/>
                    <a:gd name="connsiteX851" fmla="*/ 940885 w 1547404"/>
                    <a:gd name="connsiteY851" fmla="*/ 32062 h 850162"/>
                    <a:gd name="connsiteX852" fmla="*/ 940885 w 1547404"/>
                    <a:gd name="connsiteY852" fmla="*/ 28687 h 850162"/>
                    <a:gd name="connsiteX853" fmla="*/ 941645 w 1547404"/>
                    <a:gd name="connsiteY853" fmla="*/ 27000 h 850162"/>
                    <a:gd name="connsiteX854" fmla="*/ 940801 w 1547404"/>
                    <a:gd name="connsiteY854" fmla="*/ 27000 h 850162"/>
                    <a:gd name="connsiteX855" fmla="*/ 940801 w 1547404"/>
                    <a:gd name="connsiteY855" fmla="*/ 26156 h 850162"/>
                    <a:gd name="connsiteX856" fmla="*/ 941645 w 1547404"/>
                    <a:gd name="connsiteY856" fmla="*/ 26156 h 850162"/>
                    <a:gd name="connsiteX857" fmla="*/ 941645 w 1547404"/>
                    <a:gd name="connsiteY857" fmla="*/ 21938 h 850162"/>
                    <a:gd name="connsiteX858" fmla="*/ 942405 w 1547404"/>
                    <a:gd name="connsiteY858" fmla="*/ 20250 h 850162"/>
                    <a:gd name="connsiteX859" fmla="*/ 942405 w 1547404"/>
                    <a:gd name="connsiteY859" fmla="*/ 16875 h 850162"/>
                    <a:gd name="connsiteX860" fmla="*/ 943164 w 1547404"/>
                    <a:gd name="connsiteY860" fmla="*/ 15187 h 850162"/>
                    <a:gd name="connsiteX861" fmla="*/ 943164 w 1547404"/>
                    <a:gd name="connsiteY861" fmla="*/ 13500 h 850162"/>
                    <a:gd name="connsiteX862" fmla="*/ 943924 w 1547404"/>
                    <a:gd name="connsiteY862" fmla="*/ 10125 h 850162"/>
                    <a:gd name="connsiteX863" fmla="*/ 943924 w 1547404"/>
                    <a:gd name="connsiteY863" fmla="*/ 6750 h 850162"/>
                    <a:gd name="connsiteX864" fmla="*/ 940463 w 1547404"/>
                    <a:gd name="connsiteY864" fmla="*/ 4219 h 850162"/>
                    <a:gd name="connsiteX865" fmla="*/ 937931 w 1547404"/>
                    <a:gd name="connsiteY865" fmla="*/ 2531 h 850162"/>
                    <a:gd name="connsiteX866" fmla="*/ 937931 w 1547404"/>
                    <a:gd name="connsiteY866" fmla="*/ 1687 h 850162"/>
                    <a:gd name="connsiteX867" fmla="*/ 937087 w 1547404"/>
                    <a:gd name="connsiteY867" fmla="*/ 1687 h 850162"/>
                    <a:gd name="connsiteX868" fmla="*/ 936242 w 1547404"/>
                    <a:gd name="connsiteY868" fmla="*/ 844 h 850162"/>
                    <a:gd name="connsiteX869" fmla="*/ 935398 w 1547404"/>
                    <a:gd name="connsiteY869" fmla="*/ 844 h 850162"/>
                    <a:gd name="connsiteX870" fmla="*/ 934554 w 1547404"/>
                    <a:gd name="connsiteY870" fmla="*/ 0 h 850162"/>
                    <a:gd name="connsiteX871" fmla="*/ 933710 w 1547404"/>
                    <a:gd name="connsiteY871" fmla="*/ 844 h 850162"/>
                    <a:gd name="connsiteX872" fmla="*/ 933710 w 1547404"/>
                    <a:gd name="connsiteY872" fmla="*/ 1687 h 850162"/>
                    <a:gd name="connsiteX873" fmla="*/ 934554 w 1547404"/>
                    <a:gd name="connsiteY873" fmla="*/ 1687 h 850162"/>
                    <a:gd name="connsiteX874" fmla="*/ 932022 w 1547404"/>
                    <a:gd name="connsiteY874" fmla="*/ 3375 h 850162"/>
                    <a:gd name="connsiteX875" fmla="*/ 932022 w 1547404"/>
                    <a:gd name="connsiteY875" fmla="*/ 4219 h 850162"/>
                    <a:gd name="connsiteX876" fmla="*/ 928730 w 1547404"/>
                    <a:gd name="connsiteY876" fmla="*/ 7594 h 850162"/>
                    <a:gd name="connsiteX877" fmla="*/ 926197 w 1547404"/>
                    <a:gd name="connsiteY877" fmla="*/ 9281 h 850162"/>
                    <a:gd name="connsiteX878" fmla="*/ 925353 w 1547404"/>
                    <a:gd name="connsiteY878" fmla="*/ 10969 h 850162"/>
                    <a:gd name="connsiteX879" fmla="*/ 925353 w 1547404"/>
                    <a:gd name="connsiteY879" fmla="*/ 11812 h 850162"/>
                    <a:gd name="connsiteX880" fmla="*/ 924509 w 1547404"/>
                    <a:gd name="connsiteY880" fmla="*/ 11812 h 850162"/>
                    <a:gd name="connsiteX881" fmla="*/ 924509 w 1547404"/>
                    <a:gd name="connsiteY881" fmla="*/ 12656 h 850162"/>
                    <a:gd name="connsiteX882" fmla="*/ 923665 w 1547404"/>
                    <a:gd name="connsiteY882" fmla="*/ 13500 h 850162"/>
                    <a:gd name="connsiteX883" fmla="*/ 922821 w 1547404"/>
                    <a:gd name="connsiteY883" fmla="*/ 15187 h 850162"/>
                    <a:gd name="connsiteX884" fmla="*/ 922821 w 1547404"/>
                    <a:gd name="connsiteY884" fmla="*/ 17719 h 850162"/>
                    <a:gd name="connsiteX885" fmla="*/ 922061 w 1547404"/>
                    <a:gd name="connsiteY885" fmla="*/ 19406 h 850162"/>
                    <a:gd name="connsiteX886" fmla="*/ 922061 w 1547404"/>
                    <a:gd name="connsiteY886" fmla="*/ 21938 h 850162"/>
                    <a:gd name="connsiteX887" fmla="*/ 921217 w 1547404"/>
                    <a:gd name="connsiteY887" fmla="*/ 22781 h 850162"/>
                    <a:gd name="connsiteX888" fmla="*/ 920372 w 1547404"/>
                    <a:gd name="connsiteY888" fmla="*/ 23625 h 850162"/>
                    <a:gd name="connsiteX889" fmla="*/ 921217 w 1547404"/>
                    <a:gd name="connsiteY889" fmla="*/ 23625 h 850162"/>
                    <a:gd name="connsiteX890" fmla="*/ 920372 w 1547404"/>
                    <a:gd name="connsiteY890" fmla="*/ 24469 h 850162"/>
                    <a:gd name="connsiteX891" fmla="*/ 920372 w 1547404"/>
                    <a:gd name="connsiteY891" fmla="*/ 25313 h 850162"/>
                    <a:gd name="connsiteX892" fmla="*/ 919528 w 1547404"/>
                    <a:gd name="connsiteY892" fmla="*/ 25313 h 850162"/>
                    <a:gd name="connsiteX893" fmla="*/ 919528 w 1547404"/>
                    <a:gd name="connsiteY893" fmla="*/ 26156 h 850162"/>
                    <a:gd name="connsiteX894" fmla="*/ 917840 w 1547404"/>
                    <a:gd name="connsiteY894" fmla="*/ 27000 h 850162"/>
                    <a:gd name="connsiteX895" fmla="*/ 913619 w 1547404"/>
                    <a:gd name="connsiteY895" fmla="*/ 27000 h 850162"/>
                    <a:gd name="connsiteX896" fmla="*/ 912775 w 1547404"/>
                    <a:gd name="connsiteY896" fmla="*/ 26241 h 850162"/>
                    <a:gd name="connsiteX897" fmla="*/ 906866 w 1547404"/>
                    <a:gd name="connsiteY897" fmla="*/ 26241 h 850162"/>
                    <a:gd name="connsiteX898" fmla="*/ 906022 w 1547404"/>
                    <a:gd name="connsiteY898" fmla="*/ 25481 h 850162"/>
                    <a:gd name="connsiteX899" fmla="*/ 904334 w 1547404"/>
                    <a:gd name="connsiteY899" fmla="*/ 25481 h 850162"/>
                    <a:gd name="connsiteX900" fmla="*/ 903490 w 1547404"/>
                    <a:gd name="connsiteY900" fmla="*/ 26325 h 850162"/>
                    <a:gd name="connsiteX901" fmla="*/ 903490 w 1547404"/>
                    <a:gd name="connsiteY901" fmla="*/ 27169 h 850162"/>
                    <a:gd name="connsiteX902" fmla="*/ 901801 w 1547404"/>
                    <a:gd name="connsiteY902" fmla="*/ 27169 h 850162"/>
                    <a:gd name="connsiteX903" fmla="*/ 901801 w 1547404"/>
                    <a:gd name="connsiteY903" fmla="*/ 28013 h 850162"/>
                    <a:gd name="connsiteX904" fmla="*/ 900957 w 1547404"/>
                    <a:gd name="connsiteY904" fmla="*/ 28013 h 850162"/>
                    <a:gd name="connsiteX905" fmla="*/ 900113 w 1547404"/>
                    <a:gd name="connsiteY905" fmla="*/ 28856 h 850162"/>
                    <a:gd name="connsiteX906" fmla="*/ 899269 w 1547404"/>
                    <a:gd name="connsiteY906" fmla="*/ 29700 h 850162"/>
                    <a:gd name="connsiteX907" fmla="*/ 898425 w 1547404"/>
                    <a:gd name="connsiteY907" fmla="*/ 29700 h 850162"/>
                    <a:gd name="connsiteX908" fmla="*/ 897581 w 1547404"/>
                    <a:gd name="connsiteY908" fmla="*/ 30544 h 850162"/>
                    <a:gd name="connsiteX909" fmla="*/ 896736 w 1547404"/>
                    <a:gd name="connsiteY909" fmla="*/ 31388 h 850162"/>
                    <a:gd name="connsiteX910" fmla="*/ 895892 w 1547404"/>
                    <a:gd name="connsiteY910" fmla="*/ 32231 h 850162"/>
                    <a:gd name="connsiteX911" fmla="*/ 895048 w 1547404"/>
                    <a:gd name="connsiteY911" fmla="*/ 32231 h 850162"/>
                    <a:gd name="connsiteX912" fmla="*/ 895048 w 1547404"/>
                    <a:gd name="connsiteY912" fmla="*/ 33075 h 850162"/>
                    <a:gd name="connsiteX913" fmla="*/ 894204 w 1547404"/>
                    <a:gd name="connsiteY913" fmla="*/ 33075 h 850162"/>
                    <a:gd name="connsiteX914" fmla="*/ 893360 w 1547404"/>
                    <a:gd name="connsiteY914" fmla="*/ 33919 h 850162"/>
                    <a:gd name="connsiteX915" fmla="*/ 891672 w 1547404"/>
                    <a:gd name="connsiteY915" fmla="*/ 35606 h 850162"/>
                    <a:gd name="connsiteX916" fmla="*/ 889983 w 1547404"/>
                    <a:gd name="connsiteY916" fmla="*/ 36450 h 850162"/>
                    <a:gd name="connsiteX917" fmla="*/ 889139 w 1547404"/>
                    <a:gd name="connsiteY917" fmla="*/ 38137 h 850162"/>
                    <a:gd name="connsiteX918" fmla="*/ 888295 w 1547404"/>
                    <a:gd name="connsiteY918" fmla="*/ 38137 h 850162"/>
                    <a:gd name="connsiteX919" fmla="*/ 888295 w 1547404"/>
                    <a:gd name="connsiteY919" fmla="*/ 38981 h 850162"/>
                    <a:gd name="connsiteX920" fmla="*/ 886607 w 1547404"/>
                    <a:gd name="connsiteY920" fmla="*/ 39825 h 850162"/>
                    <a:gd name="connsiteX921" fmla="*/ 885763 w 1547404"/>
                    <a:gd name="connsiteY921" fmla="*/ 40669 h 850162"/>
                    <a:gd name="connsiteX922" fmla="*/ 885763 w 1547404"/>
                    <a:gd name="connsiteY922" fmla="*/ 41512 h 850162"/>
                    <a:gd name="connsiteX923" fmla="*/ 884918 w 1547404"/>
                    <a:gd name="connsiteY923" fmla="*/ 41512 h 850162"/>
                    <a:gd name="connsiteX924" fmla="*/ 884074 w 1547404"/>
                    <a:gd name="connsiteY924" fmla="*/ 42356 h 850162"/>
                    <a:gd name="connsiteX925" fmla="*/ 883230 w 1547404"/>
                    <a:gd name="connsiteY925" fmla="*/ 43200 h 850162"/>
                    <a:gd name="connsiteX926" fmla="*/ 882386 w 1547404"/>
                    <a:gd name="connsiteY926" fmla="*/ 43200 h 850162"/>
                    <a:gd name="connsiteX927" fmla="*/ 882386 w 1547404"/>
                    <a:gd name="connsiteY927" fmla="*/ 44044 h 850162"/>
                    <a:gd name="connsiteX928" fmla="*/ 881542 w 1547404"/>
                    <a:gd name="connsiteY928" fmla="*/ 44044 h 850162"/>
                    <a:gd name="connsiteX929" fmla="*/ 881542 w 1547404"/>
                    <a:gd name="connsiteY929" fmla="*/ 44888 h 850162"/>
                    <a:gd name="connsiteX930" fmla="*/ 880698 w 1547404"/>
                    <a:gd name="connsiteY930" fmla="*/ 44888 h 850162"/>
                    <a:gd name="connsiteX931" fmla="*/ 880698 w 1547404"/>
                    <a:gd name="connsiteY931" fmla="*/ 45731 h 850162"/>
                    <a:gd name="connsiteX932" fmla="*/ 879854 w 1547404"/>
                    <a:gd name="connsiteY932" fmla="*/ 45731 h 850162"/>
                    <a:gd name="connsiteX933" fmla="*/ 879854 w 1547404"/>
                    <a:gd name="connsiteY933" fmla="*/ 46575 h 850162"/>
                    <a:gd name="connsiteX934" fmla="*/ 879009 w 1547404"/>
                    <a:gd name="connsiteY934" fmla="*/ 46575 h 850162"/>
                    <a:gd name="connsiteX935" fmla="*/ 879009 w 1547404"/>
                    <a:gd name="connsiteY935" fmla="*/ 47419 h 850162"/>
                    <a:gd name="connsiteX936" fmla="*/ 878165 w 1547404"/>
                    <a:gd name="connsiteY936" fmla="*/ 47419 h 850162"/>
                    <a:gd name="connsiteX937" fmla="*/ 878165 w 1547404"/>
                    <a:gd name="connsiteY937" fmla="*/ 48263 h 850162"/>
                    <a:gd name="connsiteX938" fmla="*/ 877321 w 1547404"/>
                    <a:gd name="connsiteY938" fmla="*/ 48263 h 850162"/>
                    <a:gd name="connsiteX939" fmla="*/ 877321 w 1547404"/>
                    <a:gd name="connsiteY939" fmla="*/ 49106 h 850162"/>
                    <a:gd name="connsiteX940" fmla="*/ 876477 w 1547404"/>
                    <a:gd name="connsiteY940" fmla="*/ 49106 h 850162"/>
                    <a:gd name="connsiteX941" fmla="*/ 876477 w 1547404"/>
                    <a:gd name="connsiteY941" fmla="*/ 49950 h 850162"/>
                    <a:gd name="connsiteX942" fmla="*/ 875633 w 1547404"/>
                    <a:gd name="connsiteY942" fmla="*/ 50794 h 850162"/>
                    <a:gd name="connsiteX943" fmla="*/ 874789 w 1547404"/>
                    <a:gd name="connsiteY943" fmla="*/ 51637 h 850162"/>
                    <a:gd name="connsiteX944" fmla="*/ 874789 w 1547404"/>
                    <a:gd name="connsiteY944" fmla="*/ 52481 h 850162"/>
                    <a:gd name="connsiteX945" fmla="*/ 873944 w 1547404"/>
                    <a:gd name="connsiteY945" fmla="*/ 52481 h 850162"/>
                    <a:gd name="connsiteX946" fmla="*/ 873100 w 1547404"/>
                    <a:gd name="connsiteY946" fmla="*/ 53325 h 850162"/>
                    <a:gd name="connsiteX947" fmla="*/ 873100 w 1547404"/>
                    <a:gd name="connsiteY947" fmla="*/ 54169 h 850162"/>
                    <a:gd name="connsiteX948" fmla="*/ 871412 w 1547404"/>
                    <a:gd name="connsiteY948" fmla="*/ 55856 h 850162"/>
                    <a:gd name="connsiteX949" fmla="*/ 870568 w 1547404"/>
                    <a:gd name="connsiteY949" fmla="*/ 56700 h 850162"/>
                    <a:gd name="connsiteX950" fmla="*/ 870568 w 1547404"/>
                    <a:gd name="connsiteY950" fmla="*/ 57544 h 850162"/>
                    <a:gd name="connsiteX951" fmla="*/ 869724 w 1547404"/>
                    <a:gd name="connsiteY951" fmla="*/ 57544 h 850162"/>
                    <a:gd name="connsiteX952" fmla="*/ 869724 w 1547404"/>
                    <a:gd name="connsiteY952" fmla="*/ 58387 h 850162"/>
                    <a:gd name="connsiteX953" fmla="*/ 868880 w 1547404"/>
                    <a:gd name="connsiteY953" fmla="*/ 58387 h 850162"/>
                    <a:gd name="connsiteX954" fmla="*/ 868880 w 1547404"/>
                    <a:gd name="connsiteY954" fmla="*/ 59231 h 850162"/>
                    <a:gd name="connsiteX955" fmla="*/ 868035 w 1547404"/>
                    <a:gd name="connsiteY955" fmla="*/ 60075 h 850162"/>
                    <a:gd name="connsiteX956" fmla="*/ 868035 w 1547404"/>
                    <a:gd name="connsiteY956" fmla="*/ 60919 h 850162"/>
                    <a:gd name="connsiteX957" fmla="*/ 867191 w 1547404"/>
                    <a:gd name="connsiteY957" fmla="*/ 60919 h 850162"/>
                    <a:gd name="connsiteX958" fmla="*/ 867191 w 1547404"/>
                    <a:gd name="connsiteY958" fmla="*/ 61763 h 850162"/>
                    <a:gd name="connsiteX959" fmla="*/ 864659 w 1547404"/>
                    <a:gd name="connsiteY959" fmla="*/ 61763 h 850162"/>
                    <a:gd name="connsiteX960" fmla="*/ 864659 w 1547404"/>
                    <a:gd name="connsiteY960" fmla="*/ 62606 h 850162"/>
                    <a:gd name="connsiteX961" fmla="*/ 854614 w 1547404"/>
                    <a:gd name="connsiteY961" fmla="*/ 62606 h 850162"/>
                    <a:gd name="connsiteX962" fmla="*/ 850393 w 1547404"/>
                    <a:gd name="connsiteY962" fmla="*/ 62775 h 850162"/>
                    <a:gd name="connsiteX963" fmla="*/ 840347 w 1547404"/>
                    <a:gd name="connsiteY963" fmla="*/ 62775 h 850162"/>
                    <a:gd name="connsiteX964" fmla="*/ 839503 w 1547404"/>
                    <a:gd name="connsiteY964" fmla="*/ 62944 h 850162"/>
                    <a:gd name="connsiteX965" fmla="*/ 829458 w 1547404"/>
                    <a:gd name="connsiteY965" fmla="*/ 62944 h 850162"/>
                    <a:gd name="connsiteX966" fmla="*/ 829458 w 1547404"/>
                    <a:gd name="connsiteY966" fmla="*/ 63872 h 850162"/>
                    <a:gd name="connsiteX967" fmla="*/ 828614 w 1547404"/>
                    <a:gd name="connsiteY967" fmla="*/ 63872 h 850162"/>
                    <a:gd name="connsiteX968" fmla="*/ 828614 w 1547404"/>
                    <a:gd name="connsiteY968" fmla="*/ 63028 h 850162"/>
                    <a:gd name="connsiteX969" fmla="*/ 827770 w 1547404"/>
                    <a:gd name="connsiteY969" fmla="*/ 63872 h 850162"/>
                    <a:gd name="connsiteX970" fmla="*/ 826926 w 1547404"/>
                    <a:gd name="connsiteY970" fmla="*/ 63872 h 850162"/>
                    <a:gd name="connsiteX971" fmla="*/ 826926 w 1547404"/>
                    <a:gd name="connsiteY971" fmla="*/ 64715 h 850162"/>
                    <a:gd name="connsiteX972" fmla="*/ 826081 w 1547404"/>
                    <a:gd name="connsiteY972" fmla="*/ 65559 h 850162"/>
                    <a:gd name="connsiteX973" fmla="*/ 822789 w 1547404"/>
                    <a:gd name="connsiteY973" fmla="*/ 68091 h 850162"/>
                    <a:gd name="connsiteX974" fmla="*/ 821945 w 1547404"/>
                    <a:gd name="connsiteY974" fmla="*/ 69778 h 850162"/>
                    <a:gd name="connsiteX975" fmla="*/ 821101 w 1547404"/>
                    <a:gd name="connsiteY975" fmla="*/ 69778 h 850162"/>
                    <a:gd name="connsiteX976" fmla="*/ 818653 w 1547404"/>
                    <a:gd name="connsiteY976" fmla="*/ 72309 h 850162"/>
                    <a:gd name="connsiteX977" fmla="*/ 817809 w 1547404"/>
                    <a:gd name="connsiteY977" fmla="*/ 72309 h 850162"/>
                    <a:gd name="connsiteX978" fmla="*/ 817809 w 1547404"/>
                    <a:gd name="connsiteY978" fmla="*/ 73153 h 850162"/>
                    <a:gd name="connsiteX979" fmla="*/ 816965 w 1547404"/>
                    <a:gd name="connsiteY979" fmla="*/ 73997 h 850162"/>
                    <a:gd name="connsiteX980" fmla="*/ 816965 w 1547404"/>
                    <a:gd name="connsiteY980" fmla="*/ 75684 h 850162"/>
                    <a:gd name="connsiteX981" fmla="*/ 816120 w 1547404"/>
                    <a:gd name="connsiteY981" fmla="*/ 75684 h 850162"/>
                    <a:gd name="connsiteX982" fmla="*/ 815276 w 1547404"/>
                    <a:gd name="connsiteY982" fmla="*/ 76528 h 850162"/>
                    <a:gd name="connsiteX983" fmla="*/ 814432 w 1547404"/>
                    <a:gd name="connsiteY983" fmla="*/ 76528 h 850162"/>
                    <a:gd name="connsiteX984" fmla="*/ 814432 w 1547404"/>
                    <a:gd name="connsiteY984" fmla="*/ 77372 h 850162"/>
                    <a:gd name="connsiteX985" fmla="*/ 811900 w 1547404"/>
                    <a:gd name="connsiteY985" fmla="*/ 77372 h 850162"/>
                    <a:gd name="connsiteX986" fmla="*/ 811900 w 1547404"/>
                    <a:gd name="connsiteY986" fmla="*/ 78216 h 850162"/>
                    <a:gd name="connsiteX987" fmla="*/ 810211 w 1547404"/>
                    <a:gd name="connsiteY987" fmla="*/ 78216 h 850162"/>
                    <a:gd name="connsiteX988" fmla="*/ 810211 w 1547404"/>
                    <a:gd name="connsiteY988" fmla="*/ 79059 h 850162"/>
                    <a:gd name="connsiteX989" fmla="*/ 807679 w 1547404"/>
                    <a:gd name="connsiteY989" fmla="*/ 79059 h 850162"/>
                    <a:gd name="connsiteX990" fmla="*/ 807679 w 1547404"/>
                    <a:gd name="connsiteY990" fmla="*/ 80747 h 850162"/>
                    <a:gd name="connsiteX991" fmla="*/ 805991 w 1547404"/>
                    <a:gd name="connsiteY991" fmla="*/ 80747 h 850162"/>
                    <a:gd name="connsiteX992" fmla="*/ 805991 w 1547404"/>
                    <a:gd name="connsiteY992" fmla="*/ 81591 h 850162"/>
                    <a:gd name="connsiteX993" fmla="*/ 804302 w 1547404"/>
                    <a:gd name="connsiteY993" fmla="*/ 81591 h 850162"/>
                    <a:gd name="connsiteX994" fmla="*/ 804302 w 1547404"/>
                    <a:gd name="connsiteY994" fmla="*/ 82434 h 850162"/>
                    <a:gd name="connsiteX995" fmla="*/ 802614 w 1547404"/>
                    <a:gd name="connsiteY995" fmla="*/ 82434 h 850162"/>
                    <a:gd name="connsiteX996" fmla="*/ 802614 w 1547404"/>
                    <a:gd name="connsiteY996" fmla="*/ 83278 h 850162"/>
                    <a:gd name="connsiteX997" fmla="*/ 803458 w 1547404"/>
                    <a:gd name="connsiteY997" fmla="*/ 83278 h 850162"/>
                    <a:gd name="connsiteX998" fmla="*/ 803458 w 1547404"/>
                    <a:gd name="connsiteY998" fmla="*/ 86653 h 850162"/>
                    <a:gd name="connsiteX999" fmla="*/ 804302 w 1547404"/>
                    <a:gd name="connsiteY999" fmla="*/ 86653 h 850162"/>
                    <a:gd name="connsiteX1000" fmla="*/ 804302 w 1547404"/>
                    <a:gd name="connsiteY1000" fmla="*/ 90872 h 850162"/>
                    <a:gd name="connsiteX1001" fmla="*/ 805231 w 1547404"/>
                    <a:gd name="connsiteY1001" fmla="*/ 90872 h 850162"/>
                    <a:gd name="connsiteX1002" fmla="*/ 805231 w 1547404"/>
                    <a:gd name="connsiteY1002" fmla="*/ 93403 h 850162"/>
                    <a:gd name="connsiteX1003" fmla="*/ 806075 w 1547404"/>
                    <a:gd name="connsiteY1003" fmla="*/ 93403 h 850162"/>
                    <a:gd name="connsiteX1004" fmla="*/ 806075 w 1547404"/>
                    <a:gd name="connsiteY1004" fmla="*/ 94247 h 850162"/>
                    <a:gd name="connsiteX1005" fmla="*/ 804387 w 1547404"/>
                    <a:gd name="connsiteY1005" fmla="*/ 94247 h 850162"/>
                    <a:gd name="connsiteX1006" fmla="*/ 804387 w 1547404"/>
                    <a:gd name="connsiteY1006" fmla="*/ 96778 h 850162"/>
                    <a:gd name="connsiteX1007" fmla="*/ 805231 w 1547404"/>
                    <a:gd name="connsiteY1007" fmla="*/ 96778 h 850162"/>
                    <a:gd name="connsiteX1008" fmla="*/ 805231 w 1547404"/>
                    <a:gd name="connsiteY1008" fmla="*/ 97622 h 850162"/>
                    <a:gd name="connsiteX1009" fmla="*/ 806075 w 1547404"/>
                    <a:gd name="connsiteY1009" fmla="*/ 97622 h 850162"/>
                    <a:gd name="connsiteX1010" fmla="*/ 806075 w 1547404"/>
                    <a:gd name="connsiteY1010" fmla="*/ 99309 h 850162"/>
                    <a:gd name="connsiteX1011" fmla="*/ 806919 w 1547404"/>
                    <a:gd name="connsiteY1011" fmla="*/ 99309 h 850162"/>
                    <a:gd name="connsiteX1012" fmla="*/ 806919 w 1547404"/>
                    <a:gd name="connsiteY1012" fmla="*/ 100153 h 850162"/>
                    <a:gd name="connsiteX1013" fmla="*/ 807763 w 1547404"/>
                    <a:gd name="connsiteY1013" fmla="*/ 100153 h 850162"/>
                    <a:gd name="connsiteX1014" fmla="*/ 807763 w 1547404"/>
                    <a:gd name="connsiteY1014" fmla="*/ 101841 h 850162"/>
                    <a:gd name="connsiteX1015" fmla="*/ 808608 w 1547404"/>
                    <a:gd name="connsiteY1015" fmla="*/ 102684 h 850162"/>
                    <a:gd name="connsiteX1016" fmla="*/ 807763 w 1547404"/>
                    <a:gd name="connsiteY1016" fmla="*/ 102684 h 850162"/>
                    <a:gd name="connsiteX1017" fmla="*/ 807763 w 1547404"/>
                    <a:gd name="connsiteY1017" fmla="*/ 103528 h 850162"/>
                    <a:gd name="connsiteX1018" fmla="*/ 806919 w 1547404"/>
                    <a:gd name="connsiteY1018" fmla="*/ 104372 h 850162"/>
                    <a:gd name="connsiteX1019" fmla="*/ 806075 w 1547404"/>
                    <a:gd name="connsiteY1019" fmla="*/ 104372 h 850162"/>
                    <a:gd name="connsiteX1020" fmla="*/ 806075 w 1547404"/>
                    <a:gd name="connsiteY1020" fmla="*/ 106903 h 850162"/>
                    <a:gd name="connsiteX1021" fmla="*/ 805231 w 1547404"/>
                    <a:gd name="connsiteY1021" fmla="*/ 106903 h 850162"/>
                    <a:gd name="connsiteX1022" fmla="*/ 805231 w 1547404"/>
                    <a:gd name="connsiteY1022" fmla="*/ 107747 h 850162"/>
                    <a:gd name="connsiteX1023" fmla="*/ 804387 w 1547404"/>
                    <a:gd name="connsiteY1023" fmla="*/ 107747 h 850162"/>
                    <a:gd name="connsiteX1024" fmla="*/ 804387 w 1547404"/>
                    <a:gd name="connsiteY1024" fmla="*/ 108591 h 850162"/>
                    <a:gd name="connsiteX1025" fmla="*/ 803543 w 1547404"/>
                    <a:gd name="connsiteY1025" fmla="*/ 108591 h 850162"/>
                    <a:gd name="connsiteX1026" fmla="*/ 803543 w 1547404"/>
                    <a:gd name="connsiteY1026" fmla="*/ 110278 h 850162"/>
                    <a:gd name="connsiteX1027" fmla="*/ 802698 w 1547404"/>
                    <a:gd name="connsiteY1027" fmla="*/ 110278 h 850162"/>
                    <a:gd name="connsiteX1028" fmla="*/ 802698 w 1547404"/>
                    <a:gd name="connsiteY1028" fmla="*/ 111122 h 850162"/>
                    <a:gd name="connsiteX1029" fmla="*/ 801854 w 1547404"/>
                    <a:gd name="connsiteY1029" fmla="*/ 111122 h 850162"/>
                    <a:gd name="connsiteX1030" fmla="*/ 801854 w 1547404"/>
                    <a:gd name="connsiteY1030" fmla="*/ 111966 h 850162"/>
                    <a:gd name="connsiteX1031" fmla="*/ 801010 w 1547404"/>
                    <a:gd name="connsiteY1031" fmla="*/ 111966 h 850162"/>
                    <a:gd name="connsiteX1032" fmla="*/ 801010 w 1547404"/>
                    <a:gd name="connsiteY1032" fmla="*/ 114497 h 850162"/>
                    <a:gd name="connsiteX1033" fmla="*/ 800166 w 1547404"/>
                    <a:gd name="connsiteY1033" fmla="*/ 114497 h 850162"/>
                    <a:gd name="connsiteX1034" fmla="*/ 800166 w 1547404"/>
                    <a:gd name="connsiteY1034" fmla="*/ 116184 h 850162"/>
                    <a:gd name="connsiteX1035" fmla="*/ 801010 w 1547404"/>
                    <a:gd name="connsiteY1035" fmla="*/ 116184 h 850162"/>
                    <a:gd name="connsiteX1036" fmla="*/ 801010 w 1547404"/>
                    <a:gd name="connsiteY1036" fmla="*/ 117872 h 850162"/>
                    <a:gd name="connsiteX1037" fmla="*/ 801854 w 1547404"/>
                    <a:gd name="connsiteY1037" fmla="*/ 117872 h 850162"/>
                    <a:gd name="connsiteX1038" fmla="*/ 802698 w 1547404"/>
                    <a:gd name="connsiteY1038" fmla="*/ 118716 h 850162"/>
                    <a:gd name="connsiteX1039" fmla="*/ 802698 w 1547404"/>
                    <a:gd name="connsiteY1039" fmla="*/ 119559 h 850162"/>
                    <a:gd name="connsiteX1040" fmla="*/ 805231 w 1547404"/>
                    <a:gd name="connsiteY1040" fmla="*/ 119559 h 850162"/>
                    <a:gd name="connsiteX1041" fmla="*/ 804387 w 1547404"/>
                    <a:gd name="connsiteY1041" fmla="*/ 120403 h 850162"/>
                    <a:gd name="connsiteX1042" fmla="*/ 804387 w 1547404"/>
                    <a:gd name="connsiteY1042" fmla="*/ 125466 h 850162"/>
                    <a:gd name="connsiteX1043" fmla="*/ 801939 w 1547404"/>
                    <a:gd name="connsiteY1043" fmla="*/ 125466 h 850162"/>
                    <a:gd name="connsiteX1044" fmla="*/ 801939 w 1547404"/>
                    <a:gd name="connsiteY1044" fmla="*/ 126309 h 850162"/>
                    <a:gd name="connsiteX1045" fmla="*/ 799406 w 1547404"/>
                    <a:gd name="connsiteY1045" fmla="*/ 126309 h 850162"/>
                    <a:gd name="connsiteX1046" fmla="*/ 798562 w 1547404"/>
                    <a:gd name="connsiteY1046" fmla="*/ 127153 h 850162"/>
                    <a:gd name="connsiteX1047" fmla="*/ 796030 w 1547404"/>
                    <a:gd name="connsiteY1047" fmla="*/ 127153 h 850162"/>
                    <a:gd name="connsiteX1048" fmla="*/ 794341 w 1547404"/>
                    <a:gd name="connsiteY1048" fmla="*/ 128081 h 850162"/>
                    <a:gd name="connsiteX1049" fmla="*/ 792653 w 1547404"/>
                    <a:gd name="connsiteY1049" fmla="*/ 128081 h 850162"/>
                    <a:gd name="connsiteX1050" fmla="*/ 792653 w 1547404"/>
                    <a:gd name="connsiteY1050" fmla="*/ 128925 h 850162"/>
                    <a:gd name="connsiteX1051" fmla="*/ 793497 w 1547404"/>
                    <a:gd name="connsiteY1051" fmla="*/ 130613 h 850162"/>
                    <a:gd name="connsiteX1052" fmla="*/ 794341 w 1547404"/>
                    <a:gd name="connsiteY1052" fmla="*/ 132300 h 850162"/>
                    <a:gd name="connsiteX1053" fmla="*/ 795186 w 1547404"/>
                    <a:gd name="connsiteY1053" fmla="*/ 133144 h 850162"/>
                    <a:gd name="connsiteX1054" fmla="*/ 795186 w 1547404"/>
                    <a:gd name="connsiteY1054" fmla="*/ 133988 h 850162"/>
                    <a:gd name="connsiteX1055" fmla="*/ 796030 w 1547404"/>
                    <a:gd name="connsiteY1055" fmla="*/ 134831 h 850162"/>
                    <a:gd name="connsiteX1056" fmla="*/ 796874 w 1547404"/>
                    <a:gd name="connsiteY1056" fmla="*/ 134831 h 850162"/>
                    <a:gd name="connsiteX1057" fmla="*/ 796874 w 1547404"/>
                    <a:gd name="connsiteY1057" fmla="*/ 135675 h 850162"/>
                    <a:gd name="connsiteX1058" fmla="*/ 796030 w 1547404"/>
                    <a:gd name="connsiteY1058" fmla="*/ 135675 h 850162"/>
                    <a:gd name="connsiteX1059" fmla="*/ 796030 w 1547404"/>
                    <a:gd name="connsiteY1059" fmla="*/ 136519 h 850162"/>
                    <a:gd name="connsiteX1060" fmla="*/ 795186 w 1547404"/>
                    <a:gd name="connsiteY1060" fmla="*/ 136519 h 850162"/>
                    <a:gd name="connsiteX1061" fmla="*/ 794341 w 1547404"/>
                    <a:gd name="connsiteY1061" fmla="*/ 137363 h 850162"/>
                    <a:gd name="connsiteX1062" fmla="*/ 794341 w 1547404"/>
                    <a:gd name="connsiteY1062" fmla="*/ 138206 h 850162"/>
                    <a:gd name="connsiteX1063" fmla="*/ 793497 w 1547404"/>
                    <a:gd name="connsiteY1063" fmla="*/ 138206 h 850162"/>
                    <a:gd name="connsiteX1064" fmla="*/ 793497 w 1547404"/>
                    <a:gd name="connsiteY1064" fmla="*/ 139050 h 850162"/>
                    <a:gd name="connsiteX1065" fmla="*/ 791893 w 1547404"/>
                    <a:gd name="connsiteY1065" fmla="*/ 141581 h 850162"/>
                    <a:gd name="connsiteX1066" fmla="*/ 790205 w 1547404"/>
                    <a:gd name="connsiteY1066" fmla="*/ 143269 h 850162"/>
                    <a:gd name="connsiteX1067" fmla="*/ 790205 w 1547404"/>
                    <a:gd name="connsiteY1067" fmla="*/ 144112 h 850162"/>
                    <a:gd name="connsiteX1068" fmla="*/ 789361 w 1547404"/>
                    <a:gd name="connsiteY1068" fmla="*/ 144956 h 850162"/>
                    <a:gd name="connsiteX1069" fmla="*/ 789361 w 1547404"/>
                    <a:gd name="connsiteY1069" fmla="*/ 145800 h 850162"/>
                    <a:gd name="connsiteX1070" fmla="*/ 788517 w 1547404"/>
                    <a:gd name="connsiteY1070" fmla="*/ 145800 h 850162"/>
                    <a:gd name="connsiteX1071" fmla="*/ 788517 w 1547404"/>
                    <a:gd name="connsiteY1071" fmla="*/ 146644 h 850162"/>
                    <a:gd name="connsiteX1072" fmla="*/ 787673 w 1547404"/>
                    <a:gd name="connsiteY1072" fmla="*/ 146644 h 850162"/>
                    <a:gd name="connsiteX1073" fmla="*/ 787673 w 1547404"/>
                    <a:gd name="connsiteY1073" fmla="*/ 147488 h 850162"/>
                    <a:gd name="connsiteX1074" fmla="*/ 784381 w 1547404"/>
                    <a:gd name="connsiteY1074" fmla="*/ 150019 h 850162"/>
                    <a:gd name="connsiteX1075" fmla="*/ 783536 w 1547404"/>
                    <a:gd name="connsiteY1075" fmla="*/ 150863 h 850162"/>
                    <a:gd name="connsiteX1076" fmla="*/ 782692 w 1547404"/>
                    <a:gd name="connsiteY1076" fmla="*/ 151706 h 850162"/>
                    <a:gd name="connsiteX1077" fmla="*/ 781848 w 1547404"/>
                    <a:gd name="connsiteY1077" fmla="*/ 152550 h 850162"/>
                    <a:gd name="connsiteX1078" fmla="*/ 781004 w 1547404"/>
                    <a:gd name="connsiteY1078" fmla="*/ 152550 h 850162"/>
                    <a:gd name="connsiteX1079" fmla="*/ 781004 w 1547404"/>
                    <a:gd name="connsiteY1079" fmla="*/ 153394 h 850162"/>
                    <a:gd name="connsiteX1080" fmla="*/ 780160 w 1547404"/>
                    <a:gd name="connsiteY1080" fmla="*/ 154238 h 850162"/>
                    <a:gd name="connsiteX1081" fmla="*/ 779316 w 1547404"/>
                    <a:gd name="connsiteY1081" fmla="*/ 155081 h 850162"/>
                    <a:gd name="connsiteX1082" fmla="*/ 778472 w 1547404"/>
                    <a:gd name="connsiteY1082" fmla="*/ 155925 h 850162"/>
                    <a:gd name="connsiteX1083" fmla="*/ 777627 w 1547404"/>
                    <a:gd name="connsiteY1083" fmla="*/ 155925 h 850162"/>
                    <a:gd name="connsiteX1084" fmla="*/ 775939 w 1547404"/>
                    <a:gd name="connsiteY1084" fmla="*/ 157612 h 850162"/>
                    <a:gd name="connsiteX1085" fmla="*/ 775095 w 1547404"/>
                    <a:gd name="connsiteY1085" fmla="*/ 158456 h 850162"/>
                    <a:gd name="connsiteX1086" fmla="*/ 774251 w 1547404"/>
                    <a:gd name="connsiteY1086" fmla="*/ 159300 h 850162"/>
                    <a:gd name="connsiteX1087" fmla="*/ 773407 w 1547404"/>
                    <a:gd name="connsiteY1087" fmla="*/ 160144 h 850162"/>
                    <a:gd name="connsiteX1088" fmla="*/ 772563 w 1547404"/>
                    <a:gd name="connsiteY1088" fmla="*/ 160987 h 850162"/>
                    <a:gd name="connsiteX1089" fmla="*/ 771718 w 1547404"/>
                    <a:gd name="connsiteY1089" fmla="*/ 161831 h 850162"/>
                    <a:gd name="connsiteX1090" fmla="*/ 770874 w 1547404"/>
                    <a:gd name="connsiteY1090" fmla="*/ 161831 h 850162"/>
                    <a:gd name="connsiteX1091" fmla="*/ 770874 w 1547404"/>
                    <a:gd name="connsiteY1091" fmla="*/ 162675 h 850162"/>
                    <a:gd name="connsiteX1092" fmla="*/ 770030 w 1547404"/>
                    <a:gd name="connsiteY1092" fmla="*/ 163519 h 850162"/>
                    <a:gd name="connsiteX1093" fmla="*/ 769186 w 1547404"/>
                    <a:gd name="connsiteY1093" fmla="*/ 163519 h 850162"/>
                    <a:gd name="connsiteX1094" fmla="*/ 768342 w 1547404"/>
                    <a:gd name="connsiteY1094" fmla="*/ 164363 h 850162"/>
                    <a:gd name="connsiteX1095" fmla="*/ 768342 w 1547404"/>
                    <a:gd name="connsiteY1095" fmla="*/ 165206 h 850162"/>
                    <a:gd name="connsiteX1096" fmla="*/ 767498 w 1547404"/>
                    <a:gd name="connsiteY1096" fmla="*/ 165206 h 850162"/>
                    <a:gd name="connsiteX1097" fmla="*/ 766654 w 1547404"/>
                    <a:gd name="connsiteY1097" fmla="*/ 166050 h 850162"/>
                    <a:gd name="connsiteX1098" fmla="*/ 765809 w 1547404"/>
                    <a:gd name="connsiteY1098" fmla="*/ 166894 h 850162"/>
                    <a:gd name="connsiteX1099" fmla="*/ 764965 w 1547404"/>
                    <a:gd name="connsiteY1099" fmla="*/ 167738 h 850162"/>
                    <a:gd name="connsiteX1100" fmla="*/ 764121 w 1547404"/>
                    <a:gd name="connsiteY1100" fmla="*/ 168581 h 850162"/>
                    <a:gd name="connsiteX1101" fmla="*/ 762433 w 1547404"/>
                    <a:gd name="connsiteY1101" fmla="*/ 169425 h 850162"/>
                    <a:gd name="connsiteX1102" fmla="*/ 762433 w 1547404"/>
                    <a:gd name="connsiteY1102" fmla="*/ 170269 h 850162"/>
                    <a:gd name="connsiteX1103" fmla="*/ 761589 w 1547404"/>
                    <a:gd name="connsiteY1103" fmla="*/ 170269 h 850162"/>
                    <a:gd name="connsiteX1104" fmla="*/ 761589 w 1547404"/>
                    <a:gd name="connsiteY1104" fmla="*/ 171113 h 850162"/>
                    <a:gd name="connsiteX1105" fmla="*/ 759900 w 1547404"/>
                    <a:gd name="connsiteY1105" fmla="*/ 171113 h 850162"/>
                    <a:gd name="connsiteX1106" fmla="*/ 759900 w 1547404"/>
                    <a:gd name="connsiteY1106" fmla="*/ 171956 h 850162"/>
                    <a:gd name="connsiteX1107" fmla="*/ 759056 w 1547404"/>
                    <a:gd name="connsiteY1107" fmla="*/ 171956 h 850162"/>
                    <a:gd name="connsiteX1108" fmla="*/ 759056 w 1547404"/>
                    <a:gd name="connsiteY1108" fmla="*/ 172800 h 850162"/>
                    <a:gd name="connsiteX1109" fmla="*/ 761589 w 1547404"/>
                    <a:gd name="connsiteY1109" fmla="*/ 175331 h 850162"/>
                    <a:gd name="connsiteX1110" fmla="*/ 761589 w 1547404"/>
                    <a:gd name="connsiteY1110" fmla="*/ 176175 h 850162"/>
                    <a:gd name="connsiteX1111" fmla="*/ 762433 w 1547404"/>
                    <a:gd name="connsiteY1111" fmla="*/ 177019 h 850162"/>
                    <a:gd name="connsiteX1112" fmla="*/ 763277 w 1547404"/>
                    <a:gd name="connsiteY1112" fmla="*/ 177862 h 850162"/>
                    <a:gd name="connsiteX1113" fmla="*/ 763277 w 1547404"/>
                    <a:gd name="connsiteY1113" fmla="*/ 179550 h 850162"/>
                    <a:gd name="connsiteX1114" fmla="*/ 762433 w 1547404"/>
                    <a:gd name="connsiteY1114" fmla="*/ 179550 h 850162"/>
                    <a:gd name="connsiteX1115" fmla="*/ 761589 w 1547404"/>
                    <a:gd name="connsiteY1115" fmla="*/ 180394 h 850162"/>
                    <a:gd name="connsiteX1116" fmla="*/ 759900 w 1547404"/>
                    <a:gd name="connsiteY1116" fmla="*/ 181238 h 850162"/>
                    <a:gd name="connsiteX1117" fmla="*/ 758212 w 1547404"/>
                    <a:gd name="connsiteY1117" fmla="*/ 182081 h 850162"/>
                    <a:gd name="connsiteX1118" fmla="*/ 757368 w 1547404"/>
                    <a:gd name="connsiteY1118" fmla="*/ 183769 h 850162"/>
                    <a:gd name="connsiteX1119" fmla="*/ 754835 w 1547404"/>
                    <a:gd name="connsiteY1119" fmla="*/ 184613 h 850162"/>
                    <a:gd name="connsiteX1120" fmla="*/ 754835 w 1547404"/>
                    <a:gd name="connsiteY1120" fmla="*/ 185456 h 850162"/>
                    <a:gd name="connsiteX1121" fmla="*/ 753147 w 1547404"/>
                    <a:gd name="connsiteY1121" fmla="*/ 185456 h 850162"/>
                    <a:gd name="connsiteX1122" fmla="*/ 751459 w 1547404"/>
                    <a:gd name="connsiteY1122" fmla="*/ 187144 h 850162"/>
                    <a:gd name="connsiteX1123" fmla="*/ 748082 w 1547404"/>
                    <a:gd name="connsiteY1123" fmla="*/ 188831 h 850162"/>
                    <a:gd name="connsiteX1124" fmla="*/ 746394 w 1547404"/>
                    <a:gd name="connsiteY1124" fmla="*/ 190519 h 850162"/>
                    <a:gd name="connsiteX1125" fmla="*/ 743862 w 1547404"/>
                    <a:gd name="connsiteY1125" fmla="*/ 191362 h 850162"/>
                    <a:gd name="connsiteX1126" fmla="*/ 743017 w 1547404"/>
                    <a:gd name="connsiteY1126" fmla="*/ 192206 h 850162"/>
                    <a:gd name="connsiteX1127" fmla="*/ 742173 w 1547404"/>
                    <a:gd name="connsiteY1127" fmla="*/ 193050 h 850162"/>
                    <a:gd name="connsiteX1128" fmla="*/ 740485 w 1547404"/>
                    <a:gd name="connsiteY1128" fmla="*/ 193894 h 850162"/>
                    <a:gd name="connsiteX1129" fmla="*/ 739641 w 1547404"/>
                    <a:gd name="connsiteY1129" fmla="*/ 194737 h 850162"/>
                    <a:gd name="connsiteX1130" fmla="*/ 738797 w 1547404"/>
                    <a:gd name="connsiteY1130" fmla="*/ 195581 h 850162"/>
                    <a:gd name="connsiteX1131" fmla="*/ 737952 w 1547404"/>
                    <a:gd name="connsiteY1131" fmla="*/ 195581 h 850162"/>
                    <a:gd name="connsiteX1132" fmla="*/ 737108 w 1547404"/>
                    <a:gd name="connsiteY1132" fmla="*/ 196425 h 850162"/>
                    <a:gd name="connsiteX1133" fmla="*/ 736264 w 1547404"/>
                    <a:gd name="connsiteY1133" fmla="*/ 196425 h 850162"/>
                    <a:gd name="connsiteX1134" fmla="*/ 736264 w 1547404"/>
                    <a:gd name="connsiteY1134" fmla="*/ 197269 h 850162"/>
                    <a:gd name="connsiteX1135" fmla="*/ 734576 w 1547404"/>
                    <a:gd name="connsiteY1135" fmla="*/ 197269 h 850162"/>
                    <a:gd name="connsiteX1136" fmla="*/ 734576 w 1547404"/>
                    <a:gd name="connsiteY1136" fmla="*/ 198113 h 850162"/>
                    <a:gd name="connsiteX1137" fmla="*/ 732888 w 1547404"/>
                    <a:gd name="connsiteY1137" fmla="*/ 198113 h 850162"/>
                    <a:gd name="connsiteX1138" fmla="*/ 732888 w 1547404"/>
                    <a:gd name="connsiteY1138" fmla="*/ 198956 h 850162"/>
                    <a:gd name="connsiteX1139" fmla="*/ 732043 w 1547404"/>
                    <a:gd name="connsiteY1139" fmla="*/ 198956 h 850162"/>
                    <a:gd name="connsiteX1140" fmla="*/ 731199 w 1547404"/>
                    <a:gd name="connsiteY1140" fmla="*/ 199800 h 850162"/>
                    <a:gd name="connsiteX1141" fmla="*/ 730355 w 1547404"/>
                    <a:gd name="connsiteY1141" fmla="*/ 199800 h 850162"/>
                    <a:gd name="connsiteX1142" fmla="*/ 730355 w 1547404"/>
                    <a:gd name="connsiteY1142" fmla="*/ 200644 h 850162"/>
                    <a:gd name="connsiteX1143" fmla="*/ 729511 w 1547404"/>
                    <a:gd name="connsiteY1143" fmla="*/ 200644 h 850162"/>
                    <a:gd name="connsiteX1144" fmla="*/ 728667 w 1547404"/>
                    <a:gd name="connsiteY1144" fmla="*/ 201488 h 850162"/>
                    <a:gd name="connsiteX1145" fmla="*/ 727823 w 1547404"/>
                    <a:gd name="connsiteY1145" fmla="*/ 201488 h 850162"/>
                    <a:gd name="connsiteX1146" fmla="*/ 727823 w 1547404"/>
                    <a:gd name="connsiteY1146" fmla="*/ 202331 h 850162"/>
                    <a:gd name="connsiteX1147" fmla="*/ 726979 w 1547404"/>
                    <a:gd name="connsiteY1147" fmla="*/ 202331 h 850162"/>
                    <a:gd name="connsiteX1148" fmla="*/ 726134 w 1547404"/>
                    <a:gd name="connsiteY1148" fmla="*/ 203175 h 850162"/>
                    <a:gd name="connsiteX1149" fmla="*/ 725290 w 1547404"/>
                    <a:gd name="connsiteY1149" fmla="*/ 204019 h 850162"/>
                    <a:gd name="connsiteX1150" fmla="*/ 724446 w 1547404"/>
                    <a:gd name="connsiteY1150" fmla="*/ 204019 h 850162"/>
                    <a:gd name="connsiteX1151" fmla="*/ 723602 w 1547404"/>
                    <a:gd name="connsiteY1151" fmla="*/ 204863 h 850162"/>
                    <a:gd name="connsiteX1152" fmla="*/ 721070 w 1547404"/>
                    <a:gd name="connsiteY1152" fmla="*/ 206550 h 850162"/>
                    <a:gd name="connsiteX1153" fmla="*/ 720225 w 1547404"/>
                    <a:gd name="connsiteY1153" fmla="*/ 206550 h 850162"/>
                    <a:gd name="connsiteX1154" fmla="*/ 719381 w 1547404"/>
                    <a:gd name="connsiteY1154" fmla="*/ 207394 h 850162"/>
                    <a:gd name="connsiteX1155" fmla="*/ 718537 w 1547404"/>
                    <a:gd name="connsiteY1155" fmla="*/ 207394 h 850162"/>
                    <a:gd name="connsiteX1156" fmla="*/ 716849 w 1547404"/>
                    <a:gd name="connsiteY1156" fmla="*/ 204103 h 850162"/>
                    <a:gd name="connsiteX1157" fmla="*/ 716849 w 1547404"/>
                    <a:gd name="connsiteY1157" fmla="*/ 203259 h 850162"/>
                    <a:gd name="connsiteX1158" fmla="*/ 716005 w 1547404"/>
                    <a:gd name="connsiteY1158" fmla="*/ 202416 h 850162"/>
                    <a:gd name="connsiteX1159" fmla="*/ 715161 w 1547404"/>
                    <a:gd name="connsiteY1159" fmla="*/ 203259 h 850162"/>
                    <a:gd name="connsiteX1160" fmla="*/ 714316 w 1547404"/>
                    <a:gd name="connsiteY1160" fmla="*/ 203259 h 850162"/>
                    <a:gd name="connsiteX1161" fmla="*/ 713472 w 1547404"/>
                    <a:gd name="connsiteY1161" fmla="*/ 202416 h 850162"/>
                    <a:gd name="connsiteX1162" fmla="*/ 711784 w 1547404"/>
                    <a:gd name="connsiteY1162" fmla="*/ 202416 h 850162"/>
                    <a:gd name="connsiteX1163" fmla="*/ 709252 w 1547404"/>
                    <a:gd name="connsiteY1163" fmla="*/ 203344 h 850162"/>
                    <a:gd name="connsiteX1164" fmla="*/ 708407 w 1547404"/>
                    <a:gd name="connsiteY1164" fmla="*/ 203344 h 850162"/>
                    <a:gd name="connsiteX1165" fmla="*/ 704187 w 1547404"/>
                    <a:gd name="connsiteY1165" fmla="*/ 204272 h 850162"/>
                    <a:gd name="connsiteX1166" fmla="*/ 703343 w 1547404"/>
                    <a:gd name="connsiteY1166" fmla="*/ 205116 h 850162"/>
                    <a:gd name="connsiteX1167" fmla="*/ 700810 w 1547404"/>
                    <a:gd name="connsiteY1167" fmla="*/ 205116 h 850162"/>
                    <a:gd name="connsiteX1168" fmla="*/ 700810 w 1547404"/>
                    <a:gd name="connsiteY1168" fmla="*/ 205959 h 850162"/>
                    <a:gd name="connsiteX1169" fmla="*/ 699122 w 1547404"/>
                    <a:gd name="connsiteY1169" fmla="*/ 205959 h 850162"/>
                    <a:gd name="connsiteX1170" fmla="*/ 696589 w 1547404"/>
                    <a:gd name="connsiteY1170" fmla="*/ 206887 h 850162"/>
                    <a:gd name="connsiteX1171" fmla="*/ 694057 w 1547404"/>
                    <a:gd name="connsiteY1171" fmla="*/ 206887 h 850162"/>
                    <a:gd name="connsiteX1172" fmla="*/ 694057 w 1547404"/>
                    <a:gd name="connsiteY1172" fmla="*/ 207731 h 850162"/>
                    <a:gd name="connsiteX1173" fmla="*/ 691524 w 1547404"/>
                    <a:gd name="connsiteY1173" fmla="*/ 207731 h 850162"/>
                    <a:gd name="connsiteX1174" fmla="*/ 689836 w 1547404"/>
                    <a:gd name="connsiteY1174" fmla="*/ 208660 h 850162"/>
                    <a:gd name="connsiteX1175" fmla="*/ 686460 w 1547404"/>
                    <a:gd name="connsiteY1175" fmla="*/ 209588 h 850162"/>
                    <a:gd name="connsiteX1176" fmla="*/ 681479 w 1547404"/>
                    <a:gd name="connsiteY1176" fmla="*/ 210516 h 850162"/>
                    <a:gd name="connsiteX1177" fmla="*/ 680635 w 1547404"/>
                    <a:gd name="connsiteY1177" fmla="*/ 210516 h 850162"/>
                    <a:gd name="connsiteX1178" fmla="*/ 680635 w 1547404"/>
                    <a:gd name="connsiteY1178" fmla="*/ 211359 h 850162"/>
                    <a:gd name="connsiteX1179" fmla="*/ 679791 w 1547404"/>
                    <a:gd name="connsiteY1179" fmla="*/ 211359 h 850162"/>
                    <a:gd name="connsiteX1180" fmla="*/ 680635 w 1547404"/>
                    <a:gd name="connsiteY1180" fmla="*/ 214734 h 850162"/>
                    <a:gd name="connsiteX1181" fmla="*/ 681479 w 1547404"/>
                    <a:gd name="connsiteY1181" fmla="*/ 216422 h 850162"/>
                    <a:gd name="connsiteX1182" fmla="*/ 682323 w 1547404"/>
                    <a:gd name="connsiteY1182" fmla="*/ 217266 h 850162"/>
                    <a:gd name="connsiteX1183" fmla="*/ 682323 w 1547404"/>
                    <a:gd name="connsiteY1183" fmla="*/ 218953 h 850162"/>
                    <a:gd name="connsiteX1184" fmla="*/ 683167 w 1547404"/>
                    <a:gd name="connsiteY1184" fmla="*/ 220641 h 850162"/>
                    <a:gd name="connsiteX1185" fmla="*/ 684012 w 1547404"/>
                    <a:gd name="connsiteY1185" fmla="*/ 222328 h 850162"/>
                    <a:gd name="connsiteX1186" fmla="*/ 684012 w 1547404"/>
                    <a:gd name="connsiteY1186" fmla="*/ 223172 h 850162"/>
                    <a:gd name="connsiteX1187" fmla="*/ 682323 w 1547404"/>
                    <a:gd name="connsiteY1187" fmla="*/ 223172 h 850162"/>
                    <a:gd name="connsiteX1188" fmla="*/ 682323 w 1547404"/>
                    <a:gd name="connsiteY1188" fmla="*/ 224016 h 850162"/>
                    <a:gd name="connsiteX1189" fmla="*/ 680635 w 1547404"/>
                    <a:gd name="connsiteY1189" fmla="*/ 224016 h 850162"/>
                    <a:gd name="connsiteX1190" fmla="*/ 679791 w 1547404"/>
                    <a:gd name="connsiteY1190" fmla="*/ 224859 h 850162"/>
                    <a:gd name="connsiteX1191" fmla="*/ 677258 w 1547404"/>
                    <a:gd name="connsiteY1191" fmla="*/ 224859 h 850162"/>
                    <a:gd name="connsiteX1192" fmla="*/ 677258 w 1547404"/>
                    <a:gd name="connsiteY1192" fmla="*/ 225703 h 850162"/>
                    <a:gd name="connsiteX1193" fmla="*/ 674726 w 1547404"/>
                    <a:gd name="connsiteY1193" fmla="*/ 225703 h 850162"/>
                    <a:gd name="connsiteX1194" fmla="*/ 674726 w 1547404"/>
                    <a:gd name="connsiteY1194" fmla="*/ 226547 h 850162"/>
                    <a:gd name="connsiteX1195" fmla="*/ 673038 w 1547404"/>
                    <a:gd name="connsiteY1195" fmla="*/ 226547 h 850162"/>
                    <a:gd name="connsiteX1196" fmla="*/ 672194 w 1547404"/>
                    <a:gd name="connsiteY1196" fmla="*/ 227391 h 850162"/>
                    <a:gd name="connsiteX1197" fmla="*/ 669661 w 1547404"/>
                    <a:gd name="connsiteY1197" fmla="*/ 227391 h 850162"/>
                    <a:gd name="connsiteX1198" fmla="*/ 669661 w 1547404"/>
                    <a:gd name="connsiteY1198" fmla="*/ 228234 h 850162"/>
                    <a:gd name="connsiteX1199" fmla="*/ 667973 w 1547404"/>
                    <a:gd name="connsiteY1199" fmla="*/ 228234 h 850162"/>
                    <a:gd name="connsiteX1200" fmla="*/ 667129 w 1547404"/>
                    <a:gd name="connsiteY1200" fmla="*/ 229078 h 850162"/>
                    <a:gd name="connsiteX1201" fmla="*/ 665440 w 1547404"/>
                    <a:gd name="connsiteY1201" fmla="*/ 229078 h 850162"/>
                    <a:gd name="connsiteX1202" fmla="*/ 664596 w 1547404"/>
                    <a:gd name="connsiteY1202" fmla="*/ 229922 h 850162"/>
                    <a:gd name="connsiteX1203" fmla="*/ 663752 w 1547404"/>
                    <a:gd name="connsiteY1203" fmla="*/ 229922 h 850162"/>
                    <a:gd name="connsiteX1204" fmla="*/ 663752 w 1547404"/>
                    <a:gd name="connsiteY1204" fmla="*/ 230766 h 850162"/>
                    <a:gd name="connsiteX1205" fmla="*/ 662064 w 1547404"/>
                    <a:gd name="connsiteY1205" fmla="*/ 230766 h 850162"/>
                    <a:gd name="connsiteX1206" fmla="*/ 661220 w 1547404"/>
                    <a:gd name="connsiteY1206" fmla="*/ 231609 h 850162"/>
                    <a:gd name="connsiteX1207" fmla="*/ 659531 w 1547404"/>
                    <a:gd name="connsiteY1207" fmla="*/ 231609 h 850162"/>
                    <a:gd name="connsiteX1208" fmla="*/ 658687 w 1547404"/>
                    <a:gd name="connsiteY1208" fmla="*/ 232453 h 850162"/>
                    <a:gd name="connsiteX1209" fmla="*/ 657843 w 1547404"/>
                    <a:gd name="connsiteY1209" fmla="*/ 232453 h 850162"/>
                    <a:gd name="connsiteX1210" fmla="*/ 657843 w 1547404"/>
                    <a:gd name="connsiteY1210" fmla="*/ 233297 h 850162"/>
                    <a:gd name="connsiteX1211" fmla="*/ 656155 w 1547404"/>
                    <a:gd name="connsiteY1211" fmla="*/ 233297 h 850162"/>
                    <a:gd name="connsiteX1212" fmla="*/ 656155 w 1547404"/>
                    <a:gd name="connsiteY1212" fmla="*/ 234141 h 850162"/>
                    <a:gd name="connsiteX1213" fmla="*/ 653622 w 1547404"/>
                    <a:gd name="connsiteY1213" fmla="*/ 234141 h 850162"/>
                    <a:gd name="connsiteX1214" fmla="*/ 653622 w 1547404"/>
                    <a:gd name="connsiteY1214" fmla="*/ 234984 h 850162"/>
                    <a:gd name="connsiteX1215" fmla="*/ 651934 w 1547404"/>
                    <a:gd name="connsiteY1215" fmla="*/ 234984 h 850162"/>
                    <a:gd name="connsiteX1216" fmla="*/ 651934 w 1547404"/>
                    <a:gd name="connsiteY1216" fmla="*/ 235828 h 850162"/>
                    <a:gd name="connsiteX1217" fmla="*/ 650246 w 1547404"/>
                    <a:gd name="connsiteY1217" fmla="*/ 235828 h 850162"/>
                    <a:gd name="connsiteX1218" fmla="*/ 649402 w 1547404"/>
                    <a:gd name="connsiteY1218" fmla="*/ 236672 h 850162"/>
                    <a:gd name="connsiteX1219" fmla="*/ 648557 w 1547404"/>
                    <a:gd name="connsiteY1219" fmla="*/ 236672 h 850162"/>
                    <a:gd name="connsiteX1220" fmla="*/ 646869 w 1547404"/>
                    <a:gd name="connsiteY1220" fmla="*/ 237516 h 850162"/>
                    <a:gd name="connsiteX1221" fmla="*/ 646025 w 1547404"/>
                    <a:gd name="connsiteY1221" fmla="*/ 237516 h 850162"/>
                    <a:gd name="connsiteX1222" fmla="*/ 646025 w 1547404"/>
                    <a:gd name="connsiteY1222" fmla="*/ 238359 h 850162"/>
                    <a:gd name="connsiteX1223" fmla="*/ 644337 w 1547404"/>
                    <a:gd name="connsiteY1223" fmla="*/ 238359 h 850162"/>
                    <a:gd name="connsiteX1224" fmla="*/ 643493 w 1547404"/>
                    <a:gd name="connsiteY1224" fmla="*/ 239203 h 850162"/>
                    <a:gd name="connsiteX1225" fmla="*/ 642648 w 1547404"/>
                    <a:gd name="connsiteY1225" fmla="*/ 240047 h 850162"/>
                    <a:gd name="connsiteX1226" fmla="*/ 643493 w 1547404"/>
                    <a:gd name="connsiteY1226" fmla="*/ 240891 h 850162"/>
                    <a:gd name="connsiteX1227" fmla="*/ 642648 w 1547404"/>
                    <a:gd name="connsiteY1227" fmla="*/ 241734 h 850162"/>
                    <a:gd name="connsiteX1228" fmla="*/ 640960 w 1547404"/>
                    <a:gd name="connsiteY1228" fmla="*/ 242578 h 850162"/>
                    <a:gd name="connsiteX1229" fmla="*/ 640960 w 1547404"/>
                    <a:gd name="connsiteY1229" fmla="*/ 243422 h 850162"/>
                    <a:gd name="connsiteX1230" fmla="*/ 639272 w 1547404"/>
                    <a:gd name="connsiteY1230" fmla="*/ 243422 h 850162"/>
                    <a:gd name="connsiteX1231" fmla="*/ 639272 w 1547404"/>
                    <a:gd name="connsiteY1231" fmla="*/ 244266 h 850162"/>
                    <a:gd name="connsiteX1232" fmla="*/ 638428 w 1547404"/>
                    <a:gd name="connsiteY1232" fmla="*/ 244266 h 850162"/>
                    <a:gd name="connsiteX1233" fmla="*/ 636739 w 1547404"/>
                    <a:gd name="connsiteY1233" fmla="*/ 245109 h 850162"/>
                    <a:gd name="connsiteX1234" fmla="*/ 635895 w 1547404"/>
                    <a:gd name="connsiteY1234" fmla="*/ 245953 h 850162"/>
                    <a:gd name="connsiteX1235" fmla="*/ 635051 w 1547404"/>
                    <a:gd name="connsiteY1235" fmla="*/ 245953 h 850162"/>
                    <a:gd name="connsiteX1236" fmla="*/ 634207 w 1547404"/>
                    <a:gd name="connsiteY1236" fmla="*/ 246797 h 850162"/>
                    <a:gd name="connsiteX1237" fmla="*/ 633363 w 1547404"/>
                    <a:gd name="connsiteY1237" fmla="*/ 246797 h 850162"/>
                    <a:gd name="connsiteX1238" fmla="*/ 633363 w 1547404"/>
                    <a:gd name="connsiteY1238" fmla="*/ 247641 h 850162"/>
                    <a:gd name="connsiteX1239" fmla="*/ 632519 w 1547404"/>
                    <a:gd name="connsiteY1239" fmla="*/ 247641 h 850162"/>
                    <a:gd name="connsiteX1240" fmla="*/ 632519 w 1547404"/>
                    <a:gd name="connsiteY1240" fmla="*/ 248484 h 850162"/>
                    <a:gd name="connsiteX1241" fmla="*/ 630830 w 1547404"/>
                    <a:gd name="connsiteY1241" fmla="*/ 248484 h 850162"/>
                    <a:gd name="connsiteX1242" fmla="*/ 630830 w 1547404"/>
                    <a:gd name="connsiteY1242" fmla="*/ 249328 h 850162"/>
                    <a:gd name="connsiteX1243" fmla="*/ 629986 w 1547404"/>
                    <a:gd name="connsiteY1243" fmla="*/ 249328 h 850162"/>
                    <a:gd name="connsiteX1244" fmla="*/ 629986 w 1547404"/>
                    <a:gd name="connsiteY1244" fmla="*/ 250172 h 850162"/>
                    <a:gd name="connsiteX1245" fmla="*/ 628298 w 1547404"/>
                    <a:gd name="connsiteY1245" fmla="*/ 250172 h 850162"/>
                    <a:gd name="connsiteX1246" fmla="*/ 627454 w 1547404"/>
                    <a:gd name="connsiteY1246" fmla="*/ 251016 h 850162"/>
                    <a:gd name="connsiteX1247" fmla="*/ 626610 w 1547404"/>
                    <a:gd name="connsiteY1247" fmla="*/ 249328 h 850162"/>
                    <a:gd name="connsiteX1248" fmla="*/ 625766 w 1547404"/>
                    <a:gd name="connsiteY1248" fmla="*/ 248484 h 850162"/>
                    <a:gd name="connsiteX1249" fmla="*/ 625766 w 1547404"/>
                    <a:gd name="connsiteY1249" fmla="*/ 249328 h 850162"/>
                    <a:gd name="connsiteX1250" fmla="*/ 624921 w 1547404"/>
                    <a:gd name="connsiteY1250" fmla="*/ 249328 h 850162"/>
                    <a:gd name="connsiteX1251" fmla="*/ 624921 w 1547404"/>
                    <a:gd name="connsiteY1251" fmla="*/ 250172 h 850162"/>
                    <a:gd name="connsiteX1252" fmla="*/ 624077 w 1547404"/>
                    <a:gd name="connsiteY1252" fmla="*/ 251016 h 850162"/>
                    <a:gd name="connsiteX1253" fmla="*/ 623233 w 1547404"/>
                    <a:gd name="connsiteY1253" fmla="*/ 252703 h 850162"/>
                    <a:gd name="connsiteX1254" fmla="*/ 622389 w 1547404"/>
                    <a:gd name="connsiteY1254" fmla="*/ 252703 h 850162"/>
                    <a:gd name="connsiteX1255" fmla="*/ 621545 w 1547404"/>
                    <a:gd name="connsiteY1255" fmla="*/ 253547 h 850162"/>
                    <a:gd name="connsiteX1256" fmla="*/ 620701 w 1547404"/>
                    <a:gd name="connsiteY1256" fmla="*/ 254391 h 850162"/>
                    <a:gd name="connsiteX1257" fmla="*/ 620701 w 1547404"/>
                    <a:gd name="connsiteY1257" fmla="*/ 255234 h 850162"/>
                    <a:gd name="connsiteX1258" fmla="*/ 619857 w 1547404"/>
                    <a:gd name="connsiteY1258" fmla="*/ 256078 h 850162"/>
                    <a:gd name="connsiteX1259" fmla="*/ 619012 w 1547404"/>
                    <a:gd name="connsiteY1259" fmla="*/ 256922 h 850162"/>
                    <a:gd name="connsiteX1260" fmla="*/ 618168 w 1547404"/>
                    <a:gd name="connsiteY1260" fmla="*/ 257766 h 850162"/>
                    <a:gd name="connsiteX1261" fmla="*/ 617324 w 1547404"/>
                    <a:gd name="connsiteY1261" fmla="*/ 257766 h 850162"/>
                    <a:gd name="connsiteX1262" fmla="*/ 617324 w 1547404"/>
                    <a:gd name="connsiteY1262" fmla="*/ 258609 h 850162"/>
                    <a:gd name="connsiteX1263" fmla="*/ 616480 w 1547404"/>
                    <a:gd name="connsiteY1263" fmla="*/ 258609 h 850162"/>
                    <a:gd name="connsiteX1264" fmla="*/ 616480 w 1547404"/>
                    <a:gd name="connsiteY1264" fmla="*/ 259453 h 850162"/>
                    <a:gd name="connsiteX1265" fmla="*/ 615636 w 1547404"/>
                    <a:gd name="connsiteY1265" fmla="*/ 259453 h 850162"/>
                    <a:gd name="connsiteX1266" fmla="*/ 615636 w 1547404"/>
                    <a:gd name="connsiteY1266" fmla="*/ 260297 h 850162"/>
                    <a:gd name="connsiteX1267" fmla="*/ 614792 w 1547404"/>
                    <a:gd name="connsiteY1267" fmla="*/ 261141 h 850162"/>
                    <a:gd name="connsiteX1268" fmla="*/ 614792 w 1547404"/>
                    <a:gd name="connsiteY1268" fmla="*/ 262828 h 850162"/>
                    <a:gd name="connsiteX1269" fmla="*/ 613948 w 1547404"/>
                    <a:gd name="connsiteY1269" fmla="*/ 262828 h 850162"/>
                    <a:gd name="connsiteX1270" fmla="*/ 613948 w 1547404"/>
                    <a:gd name="connsiteY1270" fmla="*/ 265359 h 850162"/>
                    <a:gd name="connsiteX1271" fmla="*/ 613188 w 1547404"/>
                    <a:gd name="connsiteY1271" fmla="*/ 266203 h 850162"/>
                    <a:gd name="connsiteX1272" fmla="*/ 612344 w 1547404"/>
                    <a:gd name="connsiteY1272" fmla="*/ 266203 h 850162"/>
                    <a:gd name="connsiteX1273" fmla="*/ 612344 w 1547404"/>
                    <a:gd name="connsiteY1273" fmla="*/ 267047 h 850162"/>
                    <a:gd name="connsiteX1274" fmla="*/ 611499 w 1547404"/>
                    <a:gd name="connsiteY1274" fmla="*/ 267047 h 850162"/>
                    <a:gd name="connsiteX1275" fmla="*/ 610655 w 1547404"/>
                    <a:gd name="connsiteY1275" fmla="*/ 267891 h 850162"/>
                    <a:gd name="connsiteX1276" fmla="*/ 609811 w 1547404"/>
                    <a:gd name="connsiteY1276" fmla="*/ 268735 h 850162"/>
                    <a:gd name="connsiteX1277" fmla="*/ 608967 w 1547404"/>
                    <a:gd name="connsiteY1277" fmla="*/ 269578 h 850162"/>
                    <a:gd name="connsiteX1278" fmla="*/ 608123 w 1547404"/>
                    <a:gd name="connsiteY1278" fmla="*/ 270422 h 850162"/>
                    <a:gd name="connsiteX1279" fmla="*/ 607279 w 1547404"/>
                    <a:gd name="connsiteY1279" fmla="*/ 271266 h 850162"/>
                    <a:gd name="connsiteX1280" fmla="*/ 606435 w 1547404"/>
                    <a:gd name="connsiteY1280" fmla="*/ 271266 h 850162"/>
                    <a:gd name="connsiteX1281" fmla="*/ 606435 w 1547404"/>
                    <a:gd name="connsiteY1281" fmla="*/ 272109 h 850162"/>
                    <a:gd name="connsiteX1282" fmla="*/ 605590 w 1547404"/>
                    <a:gd name="connsiteY1282" fmla="*/ 272953 h 850162"/>
                    <a:gd name="connsiteX1283" fmla="*/ 603902 w 1547404"/>
                    <a:gd name="connsiteY1283" fmla="*/ 274641 h 850162"/>
                    <a:gd name="connsiteX1284" fmla="*/ 603058 w 1547404"/>
                    <a:gd name="connsiteY1284" fmla="*/ 275484 h 850162"/>
                    <a:gd name="connsiteX1285" fmla="*/ 602214 w 1547404"/>
                    <a:gd name="connsiteY1285" fmla="*/ 276328 h 850162"/>
                    <a:gd name="connsiteX1286" fmla="*/ 601370 w 1547404"/>
                    <a:gd name="connsiteY1286" fmla="*/ 277172 h 850162"/>
                    <a:gd name="connsiteX1287" fmla="*/ 600526 w 1547404"/>
                    <a:gd name="connsiteY1287" fmla="*/ 278016 h 850162"/>
                    <a:gd name="connsiteX1288" fmla="*/ 599681 w 1547404"/>
                    <a:gd name="connsiteY1288" fmla="*/ 278859 h 850162"/>
                    <a:gd name="connsiteX1289" fmla="*/ 599681 w 1547404"/>
                    <a:gd name="connsiteY1289" fmla="*/ 279703 h 850162"/>
                    <a:gd name="connsiteX1290" fmla="*/ 597993 w 1547404"/>
                    <a:gd name="connsiteY1290" fmla="*/ 280547 h 850162"/>
                    <a:gd name="connsiteX1291" fmla="*/ 597993 w 1547404"/>
                    <a:gd name="connsiteY1291" fmla="*/ 281391 h 850162"/>
                    <a:gd name="connsiteX1292" fmla="*/ 597149 w 1547404"/>
                    <a:gd name="connsiteY1292" fmla="*/ 281391 h 850162"/>
                    <a:gd name="connsiteX1293" fmla="*/ 596305 w 1547404"/>
                    <a:gd name="connsiteY1293" fmla="*/ 282234 h 850162"/>
                    <a:gd name="connsiteX1294" fmla="*/ 596305 w 1547404"/>
                    <a:gd name="connsiteY1294" fmla="*/ 283078 h 850162"/>
                    <a:gd name="connsiteX1295" fmla="*/ 595461 w 1547404"/>
                    <a:gd name="connsiteY1295" fmla="*/ 283078 h 850162"/>
                    <a:gd name="connsiteX1296" fmla="*/ 594617 w 1547404"/>
                    <a:gd name="connsiteY1296" fmla="*/ 283922 h 850162"/>
                    <a:gd name="connsiteX1297" fmla="*/ 592169 w 1547404"/>
                    <a:gd name="connsiteY1297" fmla="*/ 286453 h 850162"/>
                    <a:gd name="connsiteX1298" fmla="*/ 591324 w 1547404"/>
                    <a:gd name="connsiteY1298" fmla="*/ 288141 h 850162"/>
                    <a:gd name="connsiteX1299" fmla="*/ 590480 w 1547404"/>
                    <a:gd name="connsiteY1299" fmla="*/ 288984 h 850162"/>
                    <a:gd name="connsiteX1300" fmla="*/ 589636 w 1547404"/>
                    <a:gd name="connsiteY1300" fmla="*/ 289828 h 850162"/>
                    <a:gd name="connsiteX1301" fmla="*/ 588792 w 1547404"/>
                    <a:gd name="connsiteY1301" fmla="*/ 290672 h 850162"/>
                    <a:gd name="connsiteX1302" fmla="*/ 587948 w 1547404"/>
                    <a:gd name="connsiteY1302" fmla="*/ 290672 h 850162"/>
                    <a:gd name="connsiteX1303" fmla="*/ 587948 w 1547404"/>
                    <a:gd name="connsiteY1303" fmla="*/ 291516 h 850162"/>
                    <a:gd name="connsiteX1304" fmla="*/ 587104 w 1547404"/>
                    <a:gd name="connsiteY1304" fmla="*/ 291516 h 850162"/>
                    <a:gd name="connsiteX1305" fmla="*/ 587104 w 1547404"/>
                    <a:gd name="connsiteY1305" fmla="*/ 292359 h 850162"/>
                    <a:gd name="connsiteX1306" fmla="*/ 586259 w 1547404"/>
                    <a:gd name="connsiteY1306" fmla="*/ 293203 h 850162"/>
                    <a:gd name="connsiteX1307" fmla="*/ 582883 w 1547404"/>
                    <a:gd name="connsiteY1307" fmla="*/ 293203 h 850162"/>
                    <a:gd name="connsiteX1308" fmla="*/ 582039 w 1547404"/>
                    <a:gd name="connsiteY1308" fmla="*/ 292444 h 850162"/>
                    <a:gd name="connsiteX1309" fmla="*/ 578662 w 1547404"/>
                    <a:gd name="connsiteY1309" fmla="*/ 292444 h 850162"/>
                    <a:gd name="connsiteX1310" fmla="*/ 578662 w 1547404"/>
                    <a:gd name="connsiteY1310" fmla="*/ 291685 h 850162"/>
                    <a:gd name="connsiteX1311" fmla="*/ 576130 w 1547404"/>
                    <a:gd name="connsiteY1311" fmla="*/ 291685 h 850162"/>
                    <a:gd name="connsiteX1312" fmla="*/ 575286 w 1547404"/>
                    <a:gd name="connsiteY1312" fmla="*/ 290925 h 850162"/>
                    <a:gd name="connsiteX1313" fmla="*/ 571065 w 1547404"/>
                    <a:gd name="connsiteY1313" fmla="*/ 290925 h 850162"/>
                    <a:gd name="connsiteX1314" fmla="*/ 570221 w 1547404"/>
                    <a:gd name="connsiteY1314" fmla="*/ 290166 h 850162"/>
                    <a:gd name="connsiteX1315" fmla="*/ 566844 w 1547404"/>
                    <a:gd name="connsiteY1315" fmla="*/ 290166 h 850162"/>
                    <a:gd name="connsiteX1316" fmla="*/ 564312 w 1547404"/>
                    <a:gd name="connsiteY1316" fmla="*/ 289406 h 850162"/>
                    <a:gd name="connsiteX1317" fmla="*/ 562623 w 1547404"/>
                    <a:gd name="connsiteY1317" fmla="*/ 289406 h 850162"/>
                    <a:gd name="connsiteX1318" fmla="*/ 561779 w 1547404"/>
                    <a:gd name="connsiteY1318" fmla="*/ 288562 h 850162"/>
                    <a:gd name="connsiteX1319" fmla="*/ 556714 w 1547404"/>
                    <a:gd name="connsiteY1319" fmla="*/ 288562 h 850162"/>
                    <a:gd name="connsiteX1320" fmla="*/ 555870 w 1547404"/>
                    <a:gd name="connsiteY1320" fmla="*/ 287803 h 850162"/>
                    <a:gd name="connsiteX1321" fmla="*/ 555026 w 1547404"/>
                    <a:gd name="connsiteY1321" fmla="*/ 286960 h 850162"/>
                    <a:gd name="connsiteX1322" fmla="*/ 554182 w 1547404"/>
                    <a:gd name="connsiteY1322" fmla="*/ 286960 h 850162"/>
                    <a:gd name="connsiteX1323" fmla="*/ 554182 w 1547404"/>
                    <a:gd name="connsiteY1323" fmla="*/ 286116 h 850162"/>
                    <a:gd name="connsiteX1324" fmla="*/ 553338 w 1547404"/>
                    <a:gd name="connsiteY1324" fmla="*/ 286116 h 850162"/>
                    <a:gd name="connsiteX1325" fmla="*/ 552494 w 1547404"/>
                    <a:gd name="connsiteY1325" fmla="*/ 285272 h 850162"/>
                    <a:gd name="connsiteX1326" fmla="*/ 551650 w 1547404"/>
                    <a:gd name="connsiteY1326" fmla="*/ 285272 h 850162"/>
                    <a:gd name="connsiteX1327" fmla="*/ 550805 w 1547404"/>
                    <a:gd name="connsiteY1327" fmla="*/ 284428 h 850162"/>
                    <a:gd name="connsiteX1328" fmla="*/ 549117 w 1547404"/>
                    <a:gd name="connsiteY1328" fmla="*/ 284428 h 850162"/>
                    <a:gd name="connsiteX1329" fmla="*/ 548273 w 1547404"/>
                    <a:gd name="connsiteY1329" fmla="*/ 283669 h 850162"/>
                    <a:gd name="connsiteX1330" fmla="*/ 548273 w 1547404"/>
                    <a:gd name="connsiteY1330" fmla="*/ 282825 h 850162"/>
                    <a:gd name="connsiteX1331" fmla="*/ 547429 w 1547404"/>
                    <a:gd name="connsiteY1331" fmla="*/ 282825 h 850162"/>
                    <a:gd name="connsiteX1332" fmla="*/ 546585 w 1547404"/>
                    <a:gd name="connsiteY1332" fmla="*/ 281981 h 850162"/>
                    <a:gd name="connsiteX1333" fmla="*/ 544896 w 1547404"/>
                    <a:gd name="connsiteY1333" fmla="*/ 281981 h 850162"/>
                    <a:gd name="connsiteX1334" fmla="*/ 544052 w 1547404"/>
                    <a:gd name="connsiteY1334" fmla="*/ 281222 h 850162"/>
                    <a:gd name="connsiteX1335" fmla="*/ 544052 w 1547404"/>
                    <a:gd name="connsiteY1335" fmla="*/ 280378 h 850162"/>
                    <a:gd name="connsiteX1336" fmla="*/ 543208 w 1547404"/>
                    <a:gd name="connsiteY1336" fmla="*/ 279535 h 850162"/>
                    <a:gd name="connsiteX1337" fmla="*/ 542364 w 1547404"/>
                    <a:gd name="connsiteY1337" fmla="*/ 279535 h 850162"/>
                    <a:gd name="connsiteX1338" fmla="*/ 542364 w 1547404"/>
                    <a:gd name="connsiteY1338" fmla="*/ 278691 h 850162"/>
                    <a:gd name="connsiteX1339" fmla="*/ 541520 w 1547404"/>
                    <a:gd name="connsiteY1339" fmla="*/ 278691 h 850162"/>
                    <a:gd name="connsiteX1340" fmla="*/ 541520 w 1547404"/>
                    <a:gd name="connsiteY1340" fmla="*/ 277847 h 850162"/>
                    <a:gd name="connsiteX1341" fmla="*/ 540676 w 1547404"/>
                    <a:gd name="connsiteY1341" fmla="*/ 277847 h 850162"/>
                    <a:gd name="connsiteX1342" fmla="*/ 539831 w 1547404"/>
                    <a:gd name="connsiteY1342" fmla="*/ 276160 h 850162"/>
                    <a:gd name="connsiteX1343" fmla="*/ 538987 w 1547404"/>
                    <a:gd name="connsiteY1343" fmla="*/ 275316 h 850162"/>
                    <a:gd name="connsiteX1344" fmla="*/ 538143 w 1547404"/>
                    <a:gd name="connsiteY1344" fmla="*/ 274472 h 850162"/>
                    <a:gd name="connsiteX1345" fmla="*/ 537299 w 1547404"/>
                    <a:gd name="connsiteY1345" fmla="*/ 272784 h 850162"/>
                    <a:gd name="connsiteX1346" fmla="*/ 534767 w 1547404"/>
                    <a:gd name="connsiteY1346" fmla="*/ 269494 h 850162"/>
                    <a:gd name="connsiteX1347" fmla="*/ 534767 w 1547404"/>
                    <a:gd name="connsiteY1347" fmla="*/ 268650 h 850162"/>
                    <a:gd name="connsiteX1348" fmla="*/ 533078 w 1547404"/>
                    <a:gd name="connsiteY1348" fmla="*/ 266962 h 850162"/>
                    <a:gd name="connsiteX1349" fmla="*/ 532234 w 1547404"/>
                    <a:gd name="connsiteY1349" fmla="*/ 266962 h 850162"/>
                    <a:gd name="connsiteX1350" fmla="*/ 532234 w 1547404"/>
                    <a:gd name="connsiteY1350" fmla="*/ 266119 h 850162"/>
                    <a:gd name="connsiteX1351" fmla="*/ 531390 w 1547404"/>
                    <a:gd name="connsiteY1351" fmla="*/ 265275 h 850162"/>
                    <a:gd name="connsiteX1352" fmla="*/ 531390 w 1547404"/>
                    <a:gd name="connsiteY1352" fmla="*/ 264431 h 850162"/>
                    <a:gd name="connsiteX1353" fmla="*/ 530546 w 1547404"/>
                    <a:gd name="connsiteY1353" fmla="*/ 264431 h 850162"/>
                    <a:gd name="connsiteX1354" fmla="*/ 530546 w 1547404"/>
                    <a:gd name="connsiteY1354" fmla="*/ 263587 h 850162"/>
                    <a:gd name="connsiteX1355" fmla="*/ 529702 w 1547404"/>
                    <a:gd name="connsiteY1355" fmla="*/ 262744 h 850162"/>
                    <a:gd name="connsiteX1356" fmla="*/ 528858 w 1547404"/>
                    <a:gd name="connsiteY1356" fmla="*/ 261900 h 850162"/>
                    <a:gd name="connsiteX1357" fmla="*/ 528858 w 1547404"/>
                    <a:gd name="connsiteY1357" fmla="*/ 261056 h 850162"/>
                    <a:gd name="connsiteX1358" fmla="*/ 528013 w 1547404"/>
                    <a:gd name="connsiteY1358" fmla="*/ 260213 h 850162"/>
                    <a:gd name="connsiteX1359" fmla="*/ 527169 w 1547404"/>
                    <a:gd name="connsiteY1359" fmla="*/ 260213 h 850162"/>
                    <a:gd name="connsiteX1360" fmla="*/ 526325 w 1547404"/>
                    <a:gd name="connsiteY1360" fmla="*/ 258525 h 850162"/>
                    <a:gd name="connsiteX1361" fmla="*/ 525481 w 1547404"/>
                    <a:gd name="connsiteY1361" fmla="*/ 256838 h 850162"/>
                    <a:gd name="connsiteX1362" fmla="*/ 524637 w 1547404"/>
                    <a:gd name="connsiteY1362" fmla="*/ 255994 h 850162"/>
                    <a:gd name="connsiteX1363" fmla="*/ 524637 w 1547404"/>
                    <a:gd name="connsiteY1363" fmla="*/ 255150 h 850162"/>
                    <a:gd name="connsiteX1364" fmla="*/ 523793 w 1547404"/>
                    <a:gd name="connsiteY1364" fmla="*/ 254306 h 850162"/>
                    <a:gd name="connsiteX1365" fmla="*/ 522104 w 1547404"/>
                    <a:gd name="connsiteY1365" fmla="*/ 252619 h 850162"/>
                    <a:gd name="connsiteX1366" fmla="*/ 521260 w 1547404"/>
                    <a:gd name="connsiteY1366" fmla="*/ 250931 h 850162"/>
                    <a:gd name="connsiteX1367" fmla="*/ 520416 w 1547404"/>
                    <a:gd name="connsiteY1367" fmla="*/ 250087 h 850162"/>
                    <a:gd name="connsiteX1368" fmla="*/ 519572 w 1547404"/>
                    <a:gd name="connsiteY1368" fmla="*/ 249244 h 850162"/>
                    <a:gd name="connsiteX1369" fmla="*/ 519572 w 1547404"/>
                    <a:gd name="connsiteY1369" fmla="*/ 248400 h 850162"/>
                    <a:gd name="connsiteX1370" fmla="*/ 518728 w 1547404"/>
                    <a:gd name="connsiteY1370" fmla="*/ 248400 h 850162"/>
                    <a:gd name="connsiteX1371" fmla="*/ 518728 w 1547404"/>
                    <a:gd name="connsiteY1371" fmla="*/ 247556 h 850162"/>
                    <a:gd name="connsiteX1372" fmla="*/ 517884 w 1547404"/>
                    <a:gd name="connsiteY1372" fmla="*/ 247556 h 850162"/>
                    <a:gd name="connsiteX1373" fmla="*/ 517039 w 1547404"/>
                    <a:gd name="connsiteY1373" fmla="*/ 246712 h 850162"/>
                    <a:gd name="connsiteX1374" fmla="*/ 517039 w 1547404"/>
                    <a:gd name="connsiteY1374" fmla="*/ 245869 h 850162"/>
                    <a:gd name="connsiteX1375" fmla="*/ 515351 w 1547404"/>
                    <a:gd name="connsiteY1375" fmla="*/ 245869 h 850162"/>
                    <a:gd name="connsiteX1376" fmla="*/ 515351 w 1547404"/>
                    <a:gd name="connsiteY1376" fmla="*/ 245025 h 850162"/>
                    <a:gd name="connsiteX1377" fmla="*/ 511975 w 1547404"/>
                    <a:gd name="connsiteY1377" fmla="*/ 245025 h 850162"/>
                    <a:gd name="connsiteX1378" fmla="*/ 511975 w 1547404"/>
                    <a:gd name="connsiteY1378" fmla="*/ 245953 h 850162"/>
                    <a:gd name="connsiteX1379" fmla="*/ 509442 w 1547404"/>
                    <a:gd name="connsiteY1379" fmla="*/ 245953 h 850162"/>
                    <a:gd name="connsiteX1380" fmla="*/ 509442 w 1547404"/>
                    <a:gd name="connsiteY1380" fmla="*/ 246797 h 850162"/>
                    <a:gd name="connsiteX1381" fmla="*/ 507754 w 1547404"/>
                    <a:gd name="connsiteY1381" fmla="*/ 246797 h 850162"/>
                    <a:gd name="connsiteX1382" fmla="*/ 506910 w 1547404"/>
                    <a:gd name="connsiteY1382" fmla="*/ 247641 h 850162"/>
                    <a:gd name="connsiteX1383" fmla="*/ 506910 w 1547404"/>
                    <a:gd name="connsiteY1383" fmla="*/ 246797 h 850162"/>
                    <a:gd name="connsiteX1384" fmla="*/ 506066 w 1547404"/>
                    <a:gd name="connsiteY1384" fmla="*/ 245953 h 850162"/>
                    <a:gd name="connsiteX1385" fmla="*/ 506066 w 1547404"/>
                    <a:gd name="connsiteY1385" fmla="*/ 244266 h 850162"/>
                    <a:gd name="connsiteX1386" fmla="*/ 505221 w 1547404"/>
                    <a:gd name="connsiteY1386" fmla="*/ 244266 h 850162"/>
                    <a:gd name="connsiteX1387" fmla="*/ 505221 w 1547404"/>
                    <a:gd name="connsiteY1387" fmla="*/ 242578 h 850162"/>
                    <a:gd name="connsiteX1388" fmla="*/ 504377 w 1547404"/>
                    <a:gd name="connsiteY1388" fmla="*/ 242578 h 850162"/>
                    <a:gd name="connsiteX1389" fmla="*/ 504377 w 1547404"/>
                    <a:gd name="connsiteY1389" fmla="*/ 240047 h 850162"/>
                    <a:gd name="connsiteX1390" fmla="*/ 503449 w 1547404"/>
                    <a:gd name="connsiteY1390" fmla="*/ 239203 h 850162"/>
                    <a:gd name="connsiteX1391" fmla="*/ 503449 w 1547404"/>
                    <a:gd name="connsiteY1391" fmla="*/ 238359 h 850162"/>
                    <a:gd name="connsiteX1392" fmla="*/ 502605 w 1547404"/>
                    <a:gd name="connsiteY1392" fmla="*/ 237516 h 850162"/>
                    <a:gd name="connsiteX1393" fmla="*/ 502605 w 1547404"/>
                    <a:gd name="connsiteY1393" fmla="*/ 236672 h 850162"/>
                    <a:gd name="connsiteX1394" fmla="*/ 501760 w 1547404"/>
                    <a:gd name="connsiteY1394" fmla="*/ 237516 h 850162"/>
                    <a:gd name="connsiteX1395" fmla="*/ 498468 w 1547404"/>
                    <a:gd name="connsiteY1395" fmla="*/ 241734 h 850162"/>
                    <a:gd name="connsiteX1396" fmla="*/ 496780 w 1547404"/>
                    <a:gd name="connsiteY1396" fmla="*/ 243422 h 850162"/>
                    <a:gd name="connsiteX1397" fmla="*/ 496780 w 1547404"/>
                    <a:gd name="connsiteY1397" fmla="*/ 244266 h 850162"/>
                    <a:gd name="connsiteX1398" fmla="*/ 493488 w 1547404"/>
                    <a:gd name="connsiteY1398" fmla="*/ 248484 h 850162"/>
                    <a:gd name="connsiteX1399" fmla="*/ 491800 w 1547404"/>
                    <a:gd name="connsiteY1399" fmla="*/ 249328 h 850162"/>
                    <a:gd name="connsiteX1400" fmla="*/ 491800 w 1547404"/>
                    <a:gd name="connsiteY1400" fmla="*/ 250172 h 850162"/>
                    <a:gd name="connsiteX1401" fmla="*/ 490955 w 1547404"/>
                    <a:gd name="connsiteY1401" fmla="*/ 250172 h 850162"/>
                    <a:gd name="connsiteX1402" fmla="*/ 489267 w 1547404"/>
                    <a:gd name="connsiteY1402" fmla="*/ 249413 h 850162"/>
                    <a:gd name="connsiteX1403" fmla="*/ 488423 w 1547404"/>
                    <a:gd name="connsiteY1403" fmla="*/ 249413 h 850162"/>
                    <a:gd name="connsiteX1404" fmla="*/ 487579 w 1547404"/>
                    <a:gd name="connsiteY1404" fmla="*/ 248569 h 850162"/>
                    <a:gd name="connsiteX1405" fmla="*/ 485890 w 1547404"/>
                    <a:gd name="connsiteY1405" fmla="*/ 246881 h 850162"/>
                    <a:gd name="connsiteX1406" fmla="*/ 483358 w 1547404"/>
                    <a:gd name="connsiteY1406" fmla="*/ 245278 h 850162"/>
                    <a:gd name="connsiteX1407" fmla="*/ 480826 w 1547404"/>
                    <a:gd name="connsiteY1407" fmla="*/ 243675 h 850162"/>
                    <a:gd name="connsiteX1408" fmla="*/ 479137 w 1547404"/>
                    <a:gd name="connsiteY1408" fmla="*/ 241988 h 850162"/>
                    <a:gd name="connsiteX1409" fmla="*/ 475761 w 1547404"/>
                    <a:gd name="connsiteY1409" fmla="*/ 238697 h 850162"/>
                    <a:gd name="connsiteX1410" fmla="*/ 474917 w 1547404"/>
                    <a:gd name="connsiteY1410" fmla="*/ 237853 h 850162"/>
                    <a:gd name="connsiteX1411" fmla="*/ 472384 w 1547404"/>
                    <a:gd name="connsiteY1411" fmla="*/ 236250 h 850162"/>
                    <a:gd name="connsiteX1412" fmla="*/ 472384 w 1547404"/>
                    <a:gd name="connsiteY1412" fmla="*/ 235406 h 850162"/>
                    <a:gd name="connsiteX1413" fmla="*/ 468163 w 1547404"/>
                    <a:gd name="connsiteY1413" fmla="*/ 232116 h 850162"/>
                    <a:gd name="connsiteX1414" fmla="*/ 467319 w 1547404"/>
                    <a:gd name="connsiteY1414" fmla="*/ 232116 h 850162"/>
                    <a:gd name="connsiteX1415" fmla="*/ 467319 w 1547404"/>
                    <a:gd name="connsiteY1415" fmla="*/ 231272 h 850162"/>
                    <a:gd name="connsiteX1416" fmla="*/ 466475 w 1547404"/>
                    <a:gd name="connsiteY1416" fmla="*/ 231272 h 850162"/>
                    <a:gd name="connsiteX1417" fmla="*/ 464787 w 1547404"/>
                    <a:gd name="connsiteY1417" fmla="*/ 229669 h 850162"/>
                    <a:gd name="connsiteX1418" fmla="*/ 463943 w 1547404"/>
                    <a:gd name="connsiteY1418" fmla="*/ 228825 h 850162"/>
                    <a:gd name="connsiteX1419" fmla="*/ 463099 w 1547404"/>
                    <a:gd name="connsiteY1419" fmla="*/ 227981 h 850162"/>
                    <a:gd name="connsiteX1420" fmla="*/ 461410 w 1547404"/>
                    <a:gd name="connsiteY1420" fmla="*/ 227137 h 850162"/>
                    <a:gd name="connsiteX1421" fmla="*/ 461410 w 1547404"/>
                    <a:gd name="connsiteY1421" fmla="*/ 226294 h 850162"/>
                    <a:gd name="connsiteX1422" fmla="*/ 458878 w 1547404"/>
                    <a:gd name="connsiteY1422" fmla="*/ 224691 h 850162"/>
                    <a:gd name="connsiteX1423" fmla="*/ 456345 w 1547404"/>
                    <a:gd name="connsiteY1423" fmla="*/ 222244 h 850162"/>
                    <a:gd name="connsiteX1424" fmla="*/ 455501 w 1547404"/>
                    <a:gd name="connsiteY1424" fmla="*/ 221400 h 850162"/>
                    <a:gd name="connsiteX1425" fmla="*/ 455501 w 1547404"/>
                    <a:gd name="connsiteY1425" fmla="*/ 220556 h 850162"/>
                    <a:gd name="connsiteX1426" fmla="*/ 454657 w 1547404"/>
                    <a:gd name="connsiteY1426" fmla="*/ 219713 h 850162"/>
                    <a:gd name="connsiteX1427" fmla="*/ 454657 w 1547404"/>
                    <a:gd name="connsiteY1427" fmla="*/ 218869 h 850162"/>
                    <a:gd name="connsiteX1428" fmla="*/ 452884 w 1547404"/>
                    <a:gd name="connsiteY1428" fmla="*/ 215494 h 850162"/>
                    <a:gd name="connsiteX1429" fmla="*/ 451956 w 1547404"/>
                    <a:gd name="connsiteY1429" fmla="*/ 212119 h 850162"/>
                    <a:gd name="connsiteX1430" fmla="*/ 450267 w 1547404"/>
                    <a:gd name="connsiteY1430" fmla="*/ 209588 h 850162"/>
                    <a:gd name="connsiteX1431" fmla="*/ 450267 w 1547404"/>
                    <a:gd name="connsiteY1431" fmla="*/ 208744 h 850162"/>
                    <a:gd name="connsiteX1432" fmla="*/ 449423 w 1547404"/>
                    <a:gd name="connsiteY1432" fmla="*/ 207056 h 850162"/>
                    <a:gd name="connsiteX1433" fmla="*/ 449423 w 1547404"/>
                    <a:gd name="connsiteY1433" fmla="*/ 206213 h 850162"/>
                    <a:gd name="connsiteX1434" fmla="*/ 448579 w 1547404"/>
                    <a:gd name="connsiteY1434" fmla="*/ 205369 h 850162"/>
                    <a:gd name="connsiteX1435" fmla="*/ 449423 w 1547404"/>
                    <a:gd name="connsiteY1435" fmla="*/ 204525 h 850162"/>
                    <a:gd name="connsiteX1436" fmla="*/ 451112 w 1547404"/>
                    <a:gd name="connsiteY1436" fmla="*/ 202838 h 850162"/>
                    <a:gd name="connsiteX1437" fmla="*/ 451956 w 1547404"/>
                    <a:gd name="connsiteY1437" fmla="*/ 201994 h 850162"/>
                    <a:gd name="connsiteX1438" fmla="*/ 451956 w 1547404"/>
                    <a:gd name="connsiteY1438" fmla="*/ 201150 h 850162"/>
                    <a:gd name="connsiteX1439" fmla="*/ 453644 w 1547404"/>
                    <a:gd name="connsiteY1439" fmla="*/ 200306 h 850162"/>
                    <a:gd name="connsiteX1440" fmla="*/ 454488 w 1547404"/>
                    <a:gd name="connsiteY1440" fmla="*/ 199462 h 850162"/>
                    <a:gd name="connsiteX1441" fmla="*/ 454488 w 1547404"/>
                    <a:gd name="connsiteY1441" fmla="*/ 198619 h 850162"/>
                    <a:gd name="connsiteX1442" fmla="*/ 453644 w 1547404"/>
                    <a:gd name="connsiteY1442" fmla="*/ 198619 h 850162"/>
                    <a:gd name="connsiteX1443" fmla="*/ 451956 w 1547404"/>
                    <a:gd name="connsiteY1443" fmla="*/ 199462 h 850162"/>
                    <a:gd name="connsiteX1444" fmla="*/ 449423 w 1547404"/>
                    <a:gd name="connsiteY1444" fmla="*/ 199462 h 850162"/>
                    <a:gd name="connsiteX1445" fmla="*/ 448579 w 1547404"/>
                    <a:gd name="connsiteY1445" fmla="*/ 198703 h 850162"/>
                    <a:gd name="connsiteX1446" fmla="*/ 450267 w 1547404"/>
                    <a:gd name="connsiteY1446" fmla="*/ 197016 h 850162"/>
                    <a:gd name="connsiteX1447" fmla="*/ 446891 w 1547404"/>
                    <a:gd name="connsiteY1447" fmla="*/ 194569 h 850162"/>
                    <a:gd name="connsiteX1448" fmla="*/ 445203 w 1547404"/>
                    <a:gd name="connsiteY1448" fmla="*/ 193725 h 850162"/>
                    <a:gd name="connsiteX1449" fmla="*/ 444358 w 1547404"/>
                    <a:gd name="connsiteY1449" fmla="*/ 192881 h 850162"/>
                    <a:gd name="connsiteX1450" fmla="*/ 443514 w 1547404"/>
                    <a:gd name="connsiteY1450" fmla="*/ 192038 h 850162"/>
                    <a:gd name="connsiteX1451" fmla="*/ 442670 w 1547404"/>
                    <a:gd name="connsiteY1451" fmla="*/ 192038 h 850162"/>
                    <a:gd name="connsiteX1452" fmla="*/ 442670 w 1547404"/>
                    <a:gd name="connsiteY1452" fmla="*/ 191194 h 850162"/>
                    <a:gd name="connsiteX1453" fmla="*/ 441826 w 1547404"/>
                    <a:gd name="connsiteY1453" fmla="*/ 191194 h 850162"/>
                    <a:gd name="connsiteX1454" fmla="*/ 440138 w 1547404"/>
                    <a:gd name="connsiteY1454" fmla="*/ 190434 h 850162"/>
                    <a:gd name="connsiteX1455" fmla="*/ 440138 w 1547404"/>
                    <a:gd name="connsiteY1455" fmla="*/ 189591 h 850162"/>
                    <a:gd name="connsiteX1456" fmla="*/ 439294 w 1547404"/>
                    <a:gd name="connsiteY1456" fmla="*/ 189591 h 850162"/>
                    <a:gd name="connsiteX1457" fmla="*/ 438449 w 1547404"/>
                    <a:gd name="connsiteY1457" fmla="*/ 188747 h 850162"/>
                    <a:gd name="connsiteX1458" fmla="*/ 437605 w 1547404"/>
                    <a:gd name="connsiteY1458" fmla="*/ 187903 h 850162"/>
                    <a:gd name="connsiteX1459" fmla="*/ 436761 w 1547404"/>
                    <a:gd name="connsiteY1459" fmla="*/ 187059 h 850162"/>
                    <a:gd name="connsiteX1460" fmla="*/ 435073 w 1547404"/>
                    <a:gd name="connsiteY1460" fmla="*/ 186216 h 850162"/>
                    <a:gd name="connsiteX1461" fmla="*/ 434229 w 1547404"/>
                    <a:gd name="connsiteY1461" fmla="*/ 185372 h 850162"/>
                    <a:gd name="connsiteX1462" fmla="*/ 431696 w 1547404"/>
                    <a:gd name="connsiteY1462" fmla="*/ 184613 h 850162"/>
                    <a:gd name="connsiteX1463" fmla="*/ 430852 w 1547404"/>
                    <a:gd name="connsiteY1463" fmla="*/ 183769 h 850162"/>
                    <a:gd name="connsiteX1464" fmla="*/ 430008 w 1547404"/>
                    <a:gd name="connsiteY1464" fmla="*/ 183769 h 850162"/>
                    <a:gd name="connsiteX1465" fmla="*/ 428320 w 1547404"/>
                    <a:gd name="connsiteY1465" fmla="*/ 183009 h 850162"/>
                    <a:gd name="connsiteX1466" fmla="*/ 427476 w 1547404"/>
                    <a:gd name="connsiteY1466" fmla="*/ 182166 h 850162"/>
                    <a:gd name="connsiteX1467" fmla="*/ 426631 w 1547404"/>
                    <a:gd name="connsiteY1467" fmla="*/ 181322 h 850162"/>
                    <a:gd name="connsiteX1468" fmla="*/ 422411 w 1547404"/>
                    <a:gd name="connsiteY1468" fmla="*/ 179719 h 850162"/>
                    <a:gd name="connsiteX1469" fmla="*/ 421567 w 1547404"/>
                    <a:gd name="connsiteY1469" fmla="*/ 179719 h 850162"/>
                    <a:gd name="connsiteX1470" fmla="*/ 419034 w 1547404"/>
                    <a:gd name="connsiteY1470" fmla="*/ 178116 h 850162"/>
                    <a:gd name="connsiteX1471" fmla="*/ 413969 w 1547404"/>
                    <a:gd name="connsiteY1471" fmla="*/ 175669 h 850162"/>
                    <a:gd name="connsiteX1472" fmla="*/ 413125 w 1547404"/>
                    <a:gd name="connsiteY1472" fmla="*/ 175669 h 850162"/>
                    <a:gd name="connsiteX1473" fmla="*/ 408060 w 1547404"/>
                    <a:gd name="connsiteY1473" fmla="*/ 173222 h 850162"/>
                    <a:gd name="connsiteX1474" fmla="*/ 408060 w 1547404"/>
                    <a:gd name="connsiteY1474" fmla="*/ 169847 h 850162"/>
                    <a:gd name="connsiteX1475" fmla="*/ 406288 w 1547404"/>
                    <a:gd name="connsiteY1475" fmla="*/ 169847 h 850162"/>
                    <a:gd name="connsiteX1476" fmla="*/ 404599 w 1547404"/>
                    <a:gd name="connsiteY1476" fmla="*/ 169088 h 850162"/>
                    <a:gd name="connsiteX1477" fmla="*/ 402911 w 1547404"/>
                    <a:gd name="connsiteY1477" fmla="*/ 168244 h 850162"/>
                    <a:gd name="connsiteX1478" fmla="*/ 402067 w 1547404"/>
                    <a:gd name="connsiteY1478" fmla="*/ 168244 h 850162"/>
                    <a:gd name="connsiteX1479" fmla="*/ 399534 w 1547404"/>
                    <a:gd name="connsiteY1479" fmla="*/ 166641 h 850162"/>
                    <a:gd name="connsiteX1480" fmla="*/ 397846 w 1547404"/>
                    <a:gd name="connsiteY1480" fmla="*/ 165797 h 850162"/>
                    <a:gd name="connsiteX1481" fmla="*/ 399450 w 1547404"/>
                    <a:gd name="connsiteY1481" fmla="*/ 163266 h 850162"/>
                    <a:gd name="connsiteX1482" fmla="*/ 399450 w 1547404"/>
                    <a:gd name="connsiteY1482" fmla="*/ 161578 h 850162"/>
                    <a:gd name="connsiteX1483" fmla="*/ 400294 w 1547404"/>
                    <a:gd name="connsiteY1483" fmla="*/ 161578 h 850162"/>
                    <a:gd name="connsiteX1484" fmla="*/ 400294 w 1547404"/>
                    <a:gd name="connsiteY1484" fmla="*/ 160734 h 850162"/>
                    <a:gd name="connsiteX1485" fmla="*/ 401054 w 1547404"/>
                    <a:gd name="connsiteY1485" fmla="*/ 159047 h 850162"/>
                    <a:gd name="connsiteX1486" fmla="*/ 400210 w 1547404"/>
                    <a:gd name="connsiteY1486" fmla="*/ 158203 h 850162"/>
                    <a:gd name="connsiteX1487" fmla="*/ 400969 w 1547404"/>
                    <a:gd name="connsiteY1487" fmla="*/ 155672 h 850162"/>
                    <a:gd name="connsiteX1488" fmla="*/ 402573 w 1547404"/>
                    <a:gd name="connsiteY1488" fmla="*/ 153141 h 850162"/>
                    <a:gd name="connsiteX1489" fmla="*/ 402573 w 1547404"/>
                    <a:gd name="connsiteY1489" fmla="*/ 152297 h 850162"/>
                    <a:gd name="connsiteX1490" fmla="*/ 401729 w 1547404"/>
                    <a:gd name="connsiteY1490" fmla="*/ 152297 h 850162"/>
                    <a:gd name="connsiteX1491" fmla="*/ 400885 w 1547404"/>
                    <a:gd name="connsiteY1491" fmla="*/ 151453 h 850162"/>
                    <a:gd name="connsiteX1492" fmla="*/ 399197 w 1547404"/>
                    <a:gd name="connsiteY1492" fmla="*/ 150609 h 850162"/>
                    <a:gd name="connsiteX1493" fmla="*/ 397508 w 1547404"/>
                    <a:gd name="connsiteY1493" fmla="*/ 150609 h 850162"/>
                    <a:gd name="connsiteX1494" fmla="*/ 397508 w 1547404"/>
                    <a:gd name="connsiteY1494" fmla="*/ 149766 h 850162"/>
                    <a:gd name="connsiteX1495" fmla="*/ 396664 w 1547404"/>
                    <a:gd name="connsiteY1495" fmla="*/ 149766 h 850162"/>
                    <a:gd name="connsiteX1496" fmla="*/ 395820 w 1547404"/>
                    <a:gd name="connsiteY1496" fmla="*/ 148922 h 850162"/>
                    <a:gd name="connsiteX1497" fmla="*/ 394976 w 1547404"/>
                    <a:gd name="connsiteY1497" fmla="*/ 148922 h 850162"/>
                    <a:gd name="connsiteX1498" fmla="*/ 394132 w 1547404"/>
                    <a:gd name="connsiteY1498" fmla="*/ 148078 h 850162"/>
                    <a:gd name="connsiteX1499" fmla="*/ 393288 w 1547404"/>
                    <a:gd name="connsiteY1499" fmla="*/ 148078 h 850162"/>
                    <a:gd name="connsiteX1500" fmla="*/ 393288 w 1547404"/>
                    <a:gd name="connsiteY1500" fmla="*/ 147234 h 850162"/>
                    <a:gd name="connsiteX1501" fmla="*/ 392444 w 1547404"/>
                    <a:gd name="connsiteY1501" fmla="*/ 147234 h 850162"/>
                    <a:gd name="connsiteX1502" fmla="*/ 391599 w 1547404"/>
                    <a:gd name="connsiteY1502" fmla="*/ 146391 h 850162"/>
                    <a:gd name="connsiteX1503" fmla="*/ 389911 w 1547404"/>
                    <a:gd name="connsiteY1503" fmla="*/ 146391 h 850162"/>
                    <a:gd name="connsiteX1504" fmla="*/ 388223 w 1547404"/>
                    <a:gd name="connsiteY1504" fmla="*/ 144788 h 850162"/>
                    <a:gd name="connsiteX1505" fmla="*/ 386534 w 1547404"/>
                    <a:gd name="connsiteY1505" fmla="*/ 143944 h 850162"/>
                    <a:gd name="connsiteX1506" fmla="*/ 385690 w 1547404"/>
                    <a:gd name="connsiteY1506" fmla="*/ 143944 h 850162"/>
                    <a:gd name="connsiteX1507" fmla="*/ 384846 w 1547404"/>
                    <a:gd name="connsiteY1507" fmla="*/ 143100 h 850162"/>
                    <a:gd name="connsiteX1508" fmla="*/ 384002 w 1547404"/>
                    <a:gd name="connsiteY1508" fmla="*/ 143100 h 850162"/>
                    <a:gd name="connsiteX1509" fmla="*/ 383158 w 1547404"/>
                    <a:gd name="connsiteY1509" fmla="*/ 142256 h 850162"/>
                    <a:gd name="connsiteX1510" fmla="*/ 382314 w 1547404"/>
                    <a:gd name="connsiteY1510" fmla="*/ 142256 h 850162"/>
                    <a:gd name="connsiteX1511" fmla="*/ 382314 w 1547404"/>
                    <a:gd name="connsiteY1511" fmla="*/ 141413 h 850162"/>
                    <a:gd name="connsiteX1512" fmla="*/ 381470 w 1547404"/>
                    <a:gd name="connsiteY1512" fmla="*/ 140569 h 850162"/>
                    <a:gd name="connsiteX1513" fmla="*/ 381470 w 1547404"/>
                    <a:gd name="connsiteY1513" fmla="*/ 139725 h 850162"/>
                    <a:gd name="connsiteX1514" fmla="*/ 380625 w 1547404"/>
                    <a:gd name="connsiteY1514" fmla="*/ 138881 h 850162"/>
                    <a:gd name="connsiteX1515" fmla="*/ 380625 w 1547404"/>
                    <a:gd name="connsiteY1515" fmla="*/ 138037 h 850162"/>
                    <a:gd name="connsiteX1516" fmla="*/ 379781 w 1547404"/>
                    <a:gd name="connsiteY1516" fmla="*/ 138037 h 850162"/>
                    <a:gd name="connsiteX1517" fmla="*/ 379781 w 1547404"/>
                    <a:gd name="connsiteY1517" fmla="*/ 137194 h 850162"/>
                    <a:gd name="connsiteX1518" fmla="*/ 378937 w 1547404"/>
                    <a:gd name="connsiteY1518" fmla="*/ 137194 h 850162"/>
                    <a:gd name="connsiteX1519" fmla="*/ 378937 w 1547404"/>
                    <a:gd name="connsiteY1519" fmla="*/ 135506 h 850162"/>
                    <a:gd name="connsiteX1520" fmla="*/ 378093 w 1547404"/>
                    <a:gd name="connsiteY1520" fmla="*/ 135506 h 850162"/>
                    <a:gd name="connsiteX1521" fmla="*/ 378093 w 1547404"/>
                    <a:gd name="connsiteY1521" fmla="*/ 134662 h 850162"/>
                    <a:gd name="connsiteX1522" fmla="*/ 377249 w 1547404"/>
                    <a:gd name="connsiteY1522" fmla="*/ 132975 h 850162"/>
                    <a:gd name="connsiteX1523" fmla="*/ 377249 w 1547404"/>
                    <a:gd name="connsiteY1523" fmla="*/ 132131 h 850162"/>
                    <a:gd name="connsiteX1524" fmla="*/ 378853 w 1547404"/>
                    <a:gd name="connsiteY1524" fmla="*/ 129600 h 850162"/>
                    <a:gd name="connsiteX1525" fmla="*/ 377164 w 1547404"/>
                    <a:gd name="connsiteY1525" fmla="*/ 127913 h 850162"/>
                    <a:gd name="connsiteX1526" fmla="*/ 376320 w 1547404"/>
                    <a:gd name="connsiteY1526" fmla="*/ 127913 h 850162"/>
                    <a:gd name="connsiteX1527" fmla="*/ 373788 w 1547404"/>
                    <a:gd name="connsiteY1527" fmla="*/ 126309 h 850162"/>
                    <a:gd name="connsiteX1528" fmla="*/ 373788 w 1547404"/>
                    <a:gd name="connsiteY1528" fmla="*/ 125466 h 850162"/>
                    <a:gd name="connsiteX1529" fmla="*/ 370411 w 1547404"/>
                    <a:gd name="connsiteY1529" fmla="*/ 123862 h 850162"/>
                    <a:gd name="connsiteX1530" fmla="*/ 370242 w 1547404"/>
                    <a:gd name="connsiteY1530" fmla="*/ 123694 h 850162"/>
                    <a:gd name="connsiteX1531" fmla="*/ 369652 w 1547404"/>
                    <a:gd name="connsiteY1531" fmla="*/ 124453 h 850162"/>
                    <a:gd name="connsiteX1532" fmla="*/ 353444 w 1547404"/>
                    <a:gd name="connsiteY1532" fmla="*/ 139387 h 850162"/>
                    <a:gd name="connsiteX1533" fmla="*/ 335379 w 1547404"/>
                    <a:gd name="connsiteY1533" fmla="*/ 154659 h 850162"/>
                    <a:gd name="connsiteX1534" fmla="*/ 329808 w 1547404"/>
                    <a:gd name="connsiteY1534" fmla="*/ 159469 h 850162"/>
                    <a:gd name="connsiteX1535" fmla="*/ 325081 w 1547404"/>
                    <a:gd name="connsiteY1535" fmla="*/ 157866 h 850162"/>
                    <a:gd name="connsiteX1536" fmla="*/ 315204 w 1547404"/>
                    <a:gd name="connsiteY1536" fmla="*/ 154575 h 850162"/>
                    <a:gd name="connsiteX1537" fmla="*/ 314951 w 1547404"/>
                    <a:gd name="connsiteY1537" fmla="*/ 155081 h 850162"/>
                    <a:gd name="connsiteX1538" fmla="*/ 325165 w 1547404"/>
                    <a:gd name="connsiteY1538" fmla="*/ 158625 h 850162"/>
                    <a:gd name="connsiteX1539" fmla="*/ 346522 w 1547404"/>
                    <a:gd name="connsiteY1539" fmla="*/ 165966 h 850162"/>
                    <a:gd name="connsiteX1540" fmla="*/ 347028 w 1547404"/>
                    <a:gd name="connsiteY1540" fmla="*/ 167231 h 850162"/>
                    <a:gd name="connsiteX1541" fmla="*/ 354626 w 1547404"/>
                    <a:gd name="connsiteY1541" fmla="*/ 170606 h 850162"/>
                    <a:gd name="connsiteX1542" fmla="*/ 363574 w 1547404"/>
                    <a:gd name="connsiteY1542" fmla="*/ 175078 h 850162"/>
                    <a:gd name="connsiteX1543" fmla="*/ 367204 w 1547404"/>
                    <a:gd name="connsiteY1543" fmla="*/ 177019 h 850162"/>
                    <a:gd name="connsiteX1544" fmla="*/ 367710 w 1547404"/>
                    <a:gd name="connsiteY1544" fmla="*/ 177356 h 850162"/>
                    <a:gd name="connsiteX1545" fmla="*/ 368048 w 1547404"/>
                    <a:gd name="connsiteY1545" fmla="*/ 177525 h 850162"/>
                    <a:gd name="connsiteX1546" fmla="*/ 369736 w 1547404"/>
                    <a:gd name="connsiteY1546" fmla="*/ 178622 h 850162"/>
                    <a:gd name="connsiteX1547" fmla="*/ 374210 w 1547404"/>
                    <a:gd name="connsiteY1547" fmla="*/ 181406 h 850162"/>
                    <a:gd name="connsiteX1548" fmla="*/ 374463 w 1547404"/>
                    <a:gd name="connsiteY1548" fmla="*/ 181575 h 850162"/>
                    <a:gd name="connsiteX1549" fmla="*/ 376320 w 1547404"/>
                    <a:gd name="connsiteY1549" fmla="*/ 182841 h 850162"/>
                    <a:gd name="connsiteX1550" fmla="*/ 379612 w 1547404"/>
                    <a:gd name="connsiteY1550" fmla="*/ 185203 h 850162"/>
                    <a:gd name="connsiteX1551" fmla="*/ 380541 w 1547404"/>
                    <a:gd name="connsiteY1551" fmla="*/ 185203 h 850162"/>
                    <a:gd name="connsiteX1552" fmla="*/ 387632 w 1547404"/>
                    <a:gd name="connsiteY1552" fmla="*/ 189844 h 850162"/>
                    <a:gd name="connsiteX1553" fmla="*/ 394554 w 1547404"/>
                    <a:gd name="connsiteY1553" fmla="*/ 194906 h 850162"/>
                    <a:gd name="connsiteX1554" fmla="*/ 397086 w 1547404"/>
                    <a:gd name="connsiteY1554" fmla="*/ 197100 h 850162"/>
                    <a:gd name="connsiteX1555" fmla="*/ 417684 w 1547404"/>
                    <a:gd name="connsiteY1555" fmla="*/ 214734 h 850162"/>
                    <a:gd name="connsiteX1556" fmla="*/ 417937 w 1547404"/>
                    <a:gd name="connsiteY1556" fmla="*/ 217519 h 850162"/>
                    <a:gd name="connsiteX1557" fmla="*/ 423677 w 1547404"/>
                    <a:gd name="connsiteY1557" fmla="*/ 222244 h 850162"/>
                    <a:gd name="connsiteX1558" fmla="*/ 426378 w 1547404"/>
                    <a:gd name="connsiteY1558" fmla="*/ 222244 h 850162"/>
                    <a:gd name="connsiteX1559" fmla="*/ 430008 w 1547404"/>
                    <a:gd name="connsiteY1559" fmla="*/ 225197 h 850162"/>
                    <a:gd name="connsiteX1560" fmla="*/ 430008 w 1547404"/>
                    <a:gd name="connsiteY1560" fmla="*/ 224859 h 850162"/>
                    <a:gd name="connsiteX1561" fmla="*/ 429670 w 1547404"/>
                    <a:gd name="connsiteY1561" fmla="*/ 223341 h 850162"/>
                    <a:gd name="connsiteX1562" fmla="*/ 429839 w 1547404"/>
                    <a:gd name="connsiteY1562" fmla="*/ 223088 h 850162"/>
                    <a:gd name="connsiteX1563" fmla="*/ 430092 w 1547404"/>
                    <a:gd name="connsiteY1563" fmla="*/ 223088 h 850162"/>
                    <a:gd name="connsiteX1564" fmla="*/ 431105 w 1547404"/>
                    <a:gd name="connsiteY1564" fmla="*/ 224016 h 850162"/>
                    <a:gd name="connsiteX1565" fmla="*/ 431359 w 1547404"/>
                    <a:gd name="connsiteY1565" fmla="*/ 224269 h 850162"/>
                    <a:gd name="connsiteX1566" fmla="*/ 430177 w 1547404"/>
                    <a:gd name="connsiteY1566" fmla="*/ 225535 h 850162"/>
                    <a:gd name="connsiteX1567" fmla="*/ 439631 w 1547404"/>
                    <a:gd name="connsiteY1567" fmla="*/ 233212 h 850162"/>
                    <a:gd name="connsiteX1568" fmla="*/ 443768 w 1547404"/>
                    <a:gd name="connsiteY1568" fmla="*/ 236588 h 850162"/>
                    <a:gd name="connsiteX1569" fmla="*/ 451956 w 1547404"/>
                    <a:gd name="connsiteY1569" fmla="*/ 242747 h 850162"/>
                    <a:gd name="connsiteX1570" fmla="*/ 456767 w 1547404"/>
                    <a:gd name="connsiteY1570" fmla="*/ 246122 h 850162"/>
                    <a:gd name="connsiteX1571" fmla="*/ 455248 w 1547404"/>
                    <a:gd name="connsiteY1571" fmla="*/ 248316 h 850162"/>
                    <a:gd name="connsiteX1572" fmla="*/ 453644 w 1547404"/>
                    <a:gd name="connsiteY1572" fmla="*/ 250678 h 850162"/>
                    <a:gd name="connsiteX1573" fmla="*/ 450436 w 1547404"/>
                    <a:gd name="connsiteY1573" fmla="*/ 254475 h 850162"/>
                    <a:gd name="connsiteX1574" fmla="*/ 446891 w 1547404"/>
                    <a:gd name="connsiteY1574" fmla="*/ 252197 h 850162"/>
                    <a:gd name="connsiteX1575" fmla="*/ 445372 w 1547404"/>
                    <a:gd name="connsiteY1575" fmla="*/ 251353 h 850162"/>
                    <a:gd name="connsiteX1576" fmla="*/ 441657 w 1547404"/>
                    <a:gd name="connsiteY1576" fmla="*/ 248569 h 850162"/>
                    <a:gd name="connsiteX1577" fmla="*/ 439800 w 1547404"/>
                    <a:gd name="connsiteY1577" fmla="*/ 246966 h 850162"/>
                    <a:gd name="connsiteX1578" fmla="*/ 419456 w 1547404"/>
                    <a:gd name="connsiteY1578" fmla="*/ 230597 h 850162"/>
                    <a:gd name="connsiteX1579" fmla="*/ 419119 w 1547404"/>
                    <a:gd name="connsiteY1579" fmla="*/ 227644 h 850162"/>
                    <a:gd name="connsiteX1580" fmla="*/ 413547 w 1547404"/>
                    <a:gd name="connsiteY1580" fmla="*/ 222919 h 850162"/>
                    <a:gd name="connsiteX1581" fmla="*/ 410171 w 1547404"/>
                    <a:gd name="connsiteY1581" fmla="*/ 222919 h 850162"/>
                    <a:gd name="connsiteX1582" fmla="*/ 403755 w 1547404"/>
                    <a:gd name="connsiteY1582" fmla="*/ 217772 h 850162"/>
                    <a:gd name="connsiteX1583" fmla="*/ 403755 w 1547404"/>
                    <a:gd name="connsiteY1583" fmla="*/ 217434 h 850162"/>
                    <a:gd name="connsiteX1584" fmla="*/ 404262 w 1547404"/>
                    <a:gd name="connsiteY1584" fmla="*/ 216844 h 850162"/>
                    <a:gd name="connsiteX1585" fmla="*/ 403755 w 1547404"/>
                    <a:gd name="connsiteY1585" fmla="*/ 216337 h 850162"/>
                    <a:gd name="connsiteX1586" fmla="*/ 403164 w 1547404"/>
                    <a:gd name="connsiteY1586" fmla="*/ 217013 h 850162"/>
                    <a:gd name="connsiteX1587" fmla="*/ 402658 w 1547404"/>
                    <a:gd name="connsiteY1587" fmla="*/ 217013 h 850162"/>
                    <a:gd name="connsiteX1588" fmla="*/ 385268 w 1547404"/>
                    <a:gd name="connsiteY1588" fmla="*/ 202922 h 850162"/>
                    <a:gd name="connsiteX1589" fmla="*/ 383918 w 1547404"/>
                    <a:gd name="connsiteY1589" fmla="*/ 201656 h 850162"/>
                    <a:gd name="connsiteX1590" fmla="*/ 379697 w 1547404"/>
                    <a:gd name="connsiteY1590" fmla="*/ 198028 h 850162"/>
                    <a:gd name="connsiteX1591" fmla="*/ 378009 w 1547404"/>
                    <a:gd name="connsiteY1591" fmla="*/ 196510 h 850162"/>
                    <a:gd name="connsiteX1592" fmla="*/ 369736 w 1547404"/>
                    <a:gd name="connsiteY1592" fmla="*/ 189338 h 850162"/>
                    <a:gd name="connsiteX1593" fmla="*/ 367204 w 1547404"/>
                    <a:gd name="connsiteY1593" fmla="*/ 187819 h 850162"/>
                    <a:gd name="connsiteX1594" fmla="*/ 366782 w 1547404"/>
                    <a:gd name="connsiteY1594" fmla="*/ 187819 h 850162"/>
                    <a:gd name="connsiteX1595" fmla="*/ 366022 w 1547404"/>
                    <a:gd name="connsiteY1595" fmla="*/ 188578 h 850162"/>
                    <a:gd name="connsiteX1596" fmla="*/ 364924 w 1547404"/>
                    <a:gd name="connsiteY1596" fmla="*/ 188578 h 850162"/>
                    <a:gd name="connsiteX1597" fmla="*/ 363743 w 1547404"/>
                    <a:gd name="connsiteY1597" fmla="*/ 188831 h 850162"/>
                    <a:gd name="connsiteX1598" fmla="*/ 361295 w 1547404"/>
                    <a:gd name="connsiteY1598" fmla="*/ 188156 h 850162"/>
                    <a:gd name="connsiteX1599" fmla="*/ 356230 w 1547404"/>
                    <a:gd name="connsiteY1599" fmla="*/ 185541 h 850162"/>
                    <a:gd name="connsiteX1600" fmla="*/ 356398 w 1547404"/>
                    <a:gd name="connsiteY1600" fmla="*/ 185203 h 850162"/>
                    <a:gd name="connsiteX1601" fmla="*/ 355639 w 1547404"/>
                    <a:gd name="connsiteY1601" fmla="*/ 184781 h 850162"/>
                    <a:gd name="connsiteX1602" fmla="*/ 355386 w 1547404"/>
                    <a:gd name="connsiteY1602" fmla="*/ 185034 h 850162"/>
                    <a:gd name="connsiteX1603" fmla="*/ 345762 w 1547404"/>
                    <a:gd name="connsiteY1603" fmla="*/ 180563 h 850162"/>
                    <a:gd name="connsiteX1604" fmla="*/ 335042 w 1547404"/>
                    <a:gd name="connsiteY1604" fmla="*/ 175838 h 850162"/>
                    <a:gd name="connsiteX1605" fmla="*/ 327529 w 1547404"/>
                    <a:gd name="connsiteY1605" fmla="*/ 172547 h 850162"/>
                    <a:gd name="connsiteX1606" fmla="*/ 325334 w 1547404"/>
                    <a:gd name="connsiteY1606" fmla="*/ 171619 h 850162"/>
                    <a:gd name="connsiteX1607" fmla="*/ 317146 w 1547404"/>
                    <a:gd name="connsiteY1607" fmla="*/ 168159 h 850162"/>
                    <a:gd name="connsiteX1608" fmla="*/ 311912 w 1547404"/>
                    <a:gd name="connsiteY1608" fmla="*/ 165797 h 850162"/>
                    <a:gd name="connsiteX1609" fmla="*/ 311574 w 1547404"/>
                    <a:gd name="connsiteY1609" fmla="*/ 166303 h 850162"/>
                    <a:gd name="connsiteX1610" fmla="*/ 311574 w 1547404"/>
                    <a:gd name="connsiteY1610" fmla="*/ 166641 h 850162"/>
                    <a:gd name="connsiteX1611" fmla="*/ 311912 w 1547404"/>
                    <a:gd name="connsiteY1611" fmla="*/ 166641 h 850162"/>
                    <a:gd name="connsiteX1612" fmla="*/ 312503 w 1547404"/>
                    <a:gd name="connsiteY1612" fmla="*/ 166894 h 850162"/>
                    <a:gd name="connsiteX1613" fmla="*/ 313094 w 1547404"/>
                    <a:gd name="connsiteY1613" fmla="*/ 167062 h 850162"/>
                    <a:gd name="connsiteX1614" fmla="*/ 325334 w 1547404"/>
                    <a:gd name="connsiteY1614" fmla="*/ 172209 h 850162"/>
                    <a:gd name="connsiteX1615" fmla="*/ 327360 w 1547404"/>
                    <a:gd name="connsiteY1615" fmla="*/ 173053 h 850162"/>
                    <a:gd name="connsiteX1616" fmla="*/ 347704 w 1547404"/>
                    <a:gd name="connsiteY1616" fmla="*/ 181997 h 850162"/>
                    <a:gd name="connsiteX1617" fmla="*/ 355217 w 1547404"/>
                    <a:gd name="connsiteY1617" fmla="*/ 185541 h 850162"/>
                    <a:gd name="connsiteX1618" fmla="*/ 361463 w 1547404"/>
                    <a:gd name="connsiteY1618" fmla="*/ 188831 h 850162"/>
                    <a:gd name="connsiteX1619" fmla="*/ 363911 w 1547404"/>
                    <a:gd name="connsiteY1619" fmla="*/ 190181 h 850162"/>
                    <a:gd name="connsiteX1620" fmla="*/ 365178 w 1547404"/>
                    <a:gd name="connsiteY1620" fmla="*/ 190181 h 850162"/>
                    <a:gd name="connsiteX1621" fmla="*/ 366782 w 1547404"/>
                    <a:gd name="connsiteY1621" fmla="*/ 190012 h 850162"/>
                    <a:gd name="connsiteX1622" fmla="*/ 369905 w 1547404"/>
                    <a:gd name="connsiteY1622" fmla="*/ 194653 h 850162"/>
                    <a:gd name="connsiteX1623" fmla="*/ 374210 w 1547404"/>
                    <a:gd name="connsiteY1623" fmla="*/ 199547 h 850162"/>
                    <a:gd name="connsiteX1624" fmla="*/ 378262 w 1547404"/>
                    <a:gd name="connsiteY1624" fmla="*/ 203259 h 850162"/>
                    <a:gd name="connsiteX1625" fmla="*/ 388223 w 1547404"/>
                    <a:gd name="connsiteY1625" fmla="*/ 211275 h 850162"/>
                    <a:gd name="connsiteX1626" fmla="*/ 388645 w 1547404"/>
                    <a:gd name="connsiteY1626" fmla="*/ 210684 h 850162"/>
                    <a:gd name="connsiteX1627" fmla="*/ 388898 w 1547404"/>
                    <a:gd name="connsiteY1627" fmla="*/ 210516 h 850162"/>
                    <a:gd name="connsiteX1628" fmla="*/ 390080 w 1547404"/>
                    <a:gd name="connsiteY1628" fmla="*/ 209672 h 850162"/>
                    <a:gd name="connsiteX1629" fmla="*/ 401645 w 1547404"/>
                    <a:gd name="connsiteY1629" fmla="*/ 219122 h 850162"/>
                    <a:gd name="connsiteX1630" fmla="*/ 408989 w 1547404"/>
                    <a:gd name="connsiteY1630" fmla="*/ 224859 h 850162"/>
                    <a:gd name="connsiteX1631" fmla="*/ 409158 w 1547404"/>
                    <a:gd name="connsiteY1631" fmla="*/ 225788 h 850162"/>
                    <a:gd name="connsiteX1632" fmla="*/ 410424 w 1547404"/>
                    <a:gd name="connsiteY1632" fmla="*/ 226800 h 850162"/>
                    <a:gd name="connsiteX1633" fmla="*/ 410930 w 1547404"/>
                    <a:gd name="connsiteY1633" fmla="*/ 226800 h 850162"/>
                    <a:gd name="connsiteX1634" fmla="*/ 411606 w 1547404"/>
                    <a:gd name="connsiteY1634" fmla="*/ 227391 h 850162"/>
                    <a:gd name="connsiteX1635" fmla="*/ 411859 w 1547404"/>
                    <a:gd name="connsiteY1635" fmla="*/ 228066 h 850162"/>
                    <a:gd name="connsiteX1636" fmla="*/ 412787 w 1547404"/>
                    <a:gd name="connsiteY1636" fmla="*/ 228825 h 850162"/>
                    <a:gd name="connsiteX1637" fmla="*/ 413885 w 1547404"/>
                    <a:gd name="connsiteY1637" fmla="*/ 229078 h 850162"/>
                    <a:gd name="connsiteX1638" fmla="*/ 421229 w 1547404"/>
                    <a:gd name="connsiteY1638" fmla="*/ 235322 h 850162"/>
                    <a:gd name="connsiteX1639" fmla="*/ 422326 w 1547404"/>
                    <a:gd name="connsiteY1639" fmla="*/ 235575 h 850162"/>
                    <a:gd name="connsiteX1640" fmla="*/ 438703 w 1547404"/>
                    <a:gd name="connsiteY1640" fmla="*/ 248653 h 850162"/>
                    <a:gd name="connsiteX1641" fmla="*/ 439885 w 1547404"/>
                    <a:gd name="connsiteY1641" fmla="*/ 249581 h 850162"/>
                    <a:gd name="connsiteX1642" fmla="*/ 448748 w 1547404"/>
                    <a:gd name="connsiteY1642" fmla="*/ 256669 h 850162"/>
                    <a:gd name="connsiteX1643" fmla="*/ 470021 w 1547404"/>
                    <a:gd name="connsiteY1643" fmla="*/ 273966 h 850162"/>
                    <a:gd name="connsiteX1644" fmla="*/ 465884 w 1547404"/>
                    <a:gd name="connsiteY1644" fmla="*/ 276919 h 850162"/>
                    <a:gd name="connsiteX1645" fmla="*/ 461917 w 1547404"/>
                    <a:gd name="connsiteY1645" fmla="*/ 279872 h 850162"/>
                    <a:gd name="connsiteX1646" fmla="*/ 454066 w 1547404"/>
                    <a:gd name="connsiteY1646" fmla="*/ 273459 h 850162"/>
                    <a:gd name="connsiteX1647" fmla="*/ 453391 w 1547404"/>
                    <a:gd name="connsiteY1647" fmla="*/ 271603 h 850162"/>
                    <a:gd name="connsiteX1648" fmla="*/ 450774 w 1547404"/>
                    <a:gd name="connsiteY1648" fmla="*/ 269494 h 850162"/>
                    <a:gd name="connsiteX1649" fmla="*/ 447904 w 1547404"/>
                    <a:gd name="connsiteY1649" fmla="*/ 267216 h 850162"/>
                    <a:gd name="connsiteX1650" fmla="*/ 440138 w 1547404"/>
                    <a:gd name="connsiteY1650" fmla="*/ 260972 h 850162"/>
                    <a:gd name="connsiteX1651" fmla="*/ 430092 w 1547404"/>
                    <a:gd name="connsiteY1651" fmla="*/ 252872 h 850162"/>
                    <a:gd name="connsiteX1652" fmla="*/ 425196 w 1547404"/>
                    <a:gd name="connsiteY1652" fmla="*/ 248906 h 850162"/>
                    <a:gd name="connsiteX1653" fmla="*/ 410593 w 1547404"/>
                    <a:gd name="connsiteY1653" fmla="*/ 237094 h 850162"/>
                    <a:gd name="connsiteX1654" fmla="*/ 401814 w 1547404"/>
                    <a:gd name="connsiteY1654" fmla="*/ 229922 h 850162"/>
                    <a:gd name="connsiteX1655" fmla="*/ 401223 w 1547404"/>
                    <a:gd name="connsiteY1655" fmla="*/ 229584 h 850162"/>
                    <a:gd name="connsiteX1656" fmla="*/ 392444 w 1547404"/>
                    <a:gd name="connsiteY1656" fmla="*/ 223425 h 850162"/>
                    <a:gd name="connsiteX1657" fmla="*/ 383411 w 1547404"/>
                    <a:gd name="connsiteY1657" fmla="*/ 217097 h 850162"/>
                    <a:gd name="connsiteX1658" fmla="*/ 379359 w 1547404"/>
                    <a:gd name="connsiteY1658" fmla="*/ 215241 h 850162"/>
                    <a:gd name="connsiteX1659" fmla="*/ 374379 w 1547404"/>
                    <a:gd name="connsiteY1659" fmla="*/ 214988 h 850162"/>
                    <a:gd name="connsiteX1660" fmla="*/ 373281 w 1547404"/>
                    <a:gd name="connsiteY1660" fmla="*/ 214988 h 850162"/>
                    <a:gd name="connsiteX1661" fmla="*/ 370665 w 1547404"/>
                    <a:gd name="connsiteY1661" fmla="*/ 214819 h 850162"/>
                    <a:gd name="connsiteX1662" fmla="*/ 371171 w 1547404"/>
                    <a:gd name="connsiteY1662" fmla="*/ 214481 h 850162"/>
                    <a:gd name="connsiteX1663" fmla="*/ 367204 w 1547404"/>
                    <a:gd name="connsiteY1663" fmla="*/ 206719 h 850162"/>
                    <a:gd name="connsiteX1664" fmla="*/ 365093 w 1547404"/>
                    <a:gd name="connsiteY1664" fmla="*/ 209250 h 850162"/>
                    <a:gd name="connsiteX1665" fmla="*/ 362983 w 1547404"/>
                    <a:gd name="connsiteY1665" fmla="*/ 208069 h 850162"/>
                    <a:gd name="connsiteX1666" fmla="*/ 364165 w 1547404"/>
                    <a:gd name="connsiteY1666" fmla="*/ 205200 h 850162"/>
                    <a:gd name="connsiteX1667" fmla="*/ 344158 w 1547404"/>
                    <a:gd name="connsiteY1667" fmla="*/ 196003 h 850162"/>
                    <a:gd name="connsiteX1668" fmla="*/ 343399 w 1547404"/>
                    <a:gd name="connsiteY1668" fmla="*/ 193725 h 850162"/>
                    <a:gd name="connsiteX1669" fmla="*/ 335717 w 1547404"/>
                    <a:gd name="connsiteY1669" fmla="*/ 189928 h 850162"/>
                    <a:gd name="connsiteX1670" fmla="*/ 333607 w 1547404"/>
                    <a:gd name="connsiteY1670" fmla="*/ 188916 h 850162"/>
                    <a:gd name="connsiteX1671" fmla="*/ 330483 w 1547404"/>
                    <a:gd name="connsiteY1671" fmla="*/ 190519 h 850162"/>
                    <a:gd name="connsiteX1672" fmla="*/ 330146 w 1547404"/>
                    <a:gd name="connsiteY1672" fmla="*/ 193556 h 850162"/>
                    <a:gd name="connsiteX1673" fmla="*/ 328964 w 1547404"/>
                    <a:gd name="connsiteY1673" fmla="*/ 196678 h 850162"/>
                    <a:gd name="connsiteX1674" fmla="*/ 327107 w 1547404"/>
                    <a:gd name="connsiteY1674" fmla="*/ 201066 h 850162"/>
                    <a:gd name="connsiteX1675" fmla="*/ 325925 w 1547404"/>
                    <a:gd name="connsiteY1675" fmla="*/ 203006 h 850162"/>
                    <a:gd name="connsiteX1676" fmla="*/ 325081 w 1547404"/>
                    <a:gd name="connsiteY1676" fmla="*/ 204356 h 850162"/>
                    <a:gd name="connsiteX1677" fmla="*/ 323730 w 1547404"/>
                    <a:gd name="connsiteY1677" fmla="*/ 208575 h 850162"/>
                    <a:gd name="connsiteX1678" fmla="*/ 322970 w 1547404"/>
                    <a:gd name="connsiteY1678" fmla="*/ 211612 h 850162"/>
                    <a:gd name="connsiteX1679" fmla="*/ 322717 w 1547404"/>
                    <a:gd name="connsiteY1679" fmla="*/ 212034 h 850162"/>
                    <a:gd name="connsiteX1680" fmla="*/ 320944 w 1547404"/>
                    <a:gd name="connsiteY1680" fmla="*/ 215072 h 850162"/>
                    <a:gd name="connsiteX1681" fmla="*/ 319003 w 1547404"/>
                    <a:gd name="connsiteY1681" fmla="*/ 224269 h 850162"/>
                    <a:gd name="connsiteX1682" fmla="*/ 315880 w 1547404"/>
                    <a:gd name="connsiteY1682" fmla="*/ 238697 h 850162"/>
                    <a:gd name="connsiteX1683" fmla="*/ 313938 w 1547404"/>
                    <a:gd name="connsiteY1683" fmla="*/ 247556 h 850162"/>
                    <a:gd name="connsiteX1684" fmla="*/ 316133 w 1547404"/>
                    <a:gd name="connsiteY1684" fmla="*/ 251016 h 850162"/>
                    <a:gd name="connsiteX1685" fmla="*/ 316555 w 1547404"/>
                    <a:gd name="connsiteY1685" fmla="*/ 251775 h 850162"/>
                    <a:gd name="connsiteX1686" fmla="*/ 316133 w 1547404"/>
                    <a:gd name="connsiteY1686" fmla="*/ 253378 h 850162"/>
                    <a:gd name="connsiteX1687" fmla="*/ 312081 w 1547404"/>
                    <a:gd name="connsiteY1687" fmla="*/ 253969 h 850162"/>
                    <a:gd name="connsiteX1688" fmla="*/ 309295 w 1547404"/>
                    <a:gd name="connsiteY1688" fmla="*/ 254475 h 850162"/>
                    <a:gd name="connsiteX1689" fmla="*/ 306763 w 1547404"/>
                    <a:gd name="connsiteY1689" fmla="*/ 255066 h 850162"/>
                    <a:gd name="connsiteX1690" fmla="*/ 301782 w 1547404"/>
                    <a:gd name="connsiteY1690" fmla="*/ 256416 h 850162"/>
                    <a:gd name="connsiteX1691" fmla="*/ 300600 w 1547404"/>
                    <a:gd name="connsiteY1691" fmla="*/ 256838 h 850162"/>
                    <a:gd name="connsiteX1692" fmla="*/ 299250 w 1547404"/>
                    <a:gd name="connsiteY1692" fmla="*/ 253378 h 850162"/>
                    <a:gd name="connsiteX1693" fmla="*/ 298406 w 1547404"/>
                    <a:gd name="connsiteY1693" fmla="*/ 251353 h 850162"/>
                    <a:gd name="connsiteX1694" fmla="*/ 297815 w 1547404"/>
                    <a:gd name="connsiteY1694" fmla="*/ 249834 h 850162"/>
                    <a:gd name="connsiteX1695" fmla="*/ 306763 w 1547404"/>
                    <a:gd name="connsiteY1695" fmla="*/ 238106 h 850162"/>
                    <a:gd name="connsiteX1696" fmla="*/ 305919 w 1547404"/>
                    <a:gd name="connsiteY1696" fmla="*/ 234478 h 850162"/>
                    <a:gd name="connsiteX1697" fmla="*/ 305665 w 1547404"/>
                    <a:gd name="connsiteY1697" fmla="*/ 229669 h 850162"/>
                    <a:gd name="connsiteX1698" fmla="*/ 305496 w 1547404"/>
                    <a:gd name="connsiteY1698" fmla="*/ 229078 h 850162"/>
                    <a:gd name="connsiteX1699" fmla="*/ 305750 w 1547404"/>
                    <a:gd name="connsiteY1699" fmla="*/ 229078 h 850162"/>
                    <a:gd name="connsiteX1700" fmla="*/ 306678 w 1547404"/>
                    <a:gd name="connsiteY1700" fmla="*/ 228234 h 850162"/>
                    <a:gd name="connsiteX1701" fmla="*/ 301445 w 1547404"/>
                    <a:gd name="connsiteY1701" fmla="*/ 212288 h 850162"/>
                    <a:gd name="connsiteX1702" fmla="*/ 299672 w 1547404"/>
                    <a:gd name="connsiteY1702" fmla="*/ 211359 h 850162"/>
                    <a:gd name="connsiteX1703" fmla="*/ 299250 w 1547404"/>
                    <a:gd name="connsiteY1703" fmla="*/ 211359 h 850162"/>
                    <a:gd name="connsiteX1704" fmla="*/ 303724 w 1547404"/>
                    <a:gd name="connsiteY1704" fmla="*/ 207225 h 850162"/>
                    <a:gd name="connsiteX1705" fmla="*/ 308620 w 1547404"/>
                    <a:gd name="connsiteY1705" fmla="*/ 202247 h 850162"/>
                    <a:gd name="connsiteX1706" fmla="*/ 310055 w 1547404"/>
                    <a:gd name="connsiteY1706" fmla="*/ 200475 h 850162"/>
                    <a:gd name="connsiteX1707" fmla="*/ 313347 w 1547404"/>
                    <a:gd name="connsiteY1707" fmla="*/ 192966 h 850162"/>
                    <a:gd name="connsiteX1708" fmla="*/ 313178 w 1547404"/>
                    <a:gd name="connsiteY1708" fmla="*/ 186975 h 850162"/>
                    <a:gd name="connsiteX1709" fmla="*/ 311912 w 1547404"/>
                    <a:gd name="connsiteY1709" fmla="*/ 184866 h 850162"/>
                    <a:gd name="connsiteX1710" fmla="*/ 309717 w 1547404"/>
                    <a:gd name="connsiteY1710" fmla="*/ 183009 h 850162"/>
                    <a:gd name="connsiteX1711" fmla="*/ 310224 w 1547404"/>
                    <a:gd name="connsiteY1711" fmla="*/ 181238 h 850162"/>
                    <a:gd name="connsiteX1712" fmla="*/ 310224 w 1547404"/>
                    <a:gd name="connsiteY1712" fmla="*/ 180984 h 850162"/>
                    <a:gd name="connsiteX1713" fmla="*/ 305581 w 1547404"/>
                    <a:gd name="connsiteY1713" fmla="*/ 179212 h 850162"/>
                    <a:gd name="connsiteX1714" fmla="*/ 303302 w 1547404"/>
                    <a:gd name="connsiteY1714" fmla="*/ 178284 h 850162"/>
                    <a:gd name="connsiteX1715" fmla="*/ 303133 w 1547404"/>
                    <a:gd name="connsiteY1715" fmla="*/ 178284 h 850162"/>
                    <a:gd name="connsiteX1716" fmla="*/ 300854 w 1547404"/>
                    <a:gd name="connsiteY1716" fmla="*/ 176850 h 850162"/>
                    <a:gd name="connsiteX1717" fmla="*/ 299334 w 1547404"/>
                    <a:gd name="connsiteY1717" fmla="*/ 176428 h 850162"/>
                    <a:gd name="connsiteX1718" fmla="*/ 288360 w 1547404"/>
                    <a:gd name="connsiteY1718" fmla="*/ 170437 h 850162"/>
                    <a:gd name="connsiteX1719" fmla="*/ 281945 w 1547404"/>
                    <a:gd name="connsiteY1719" fmla="*/ 167147 h 850162"/>
                    <a:gd name="connsiteX1720" fmla="*/ 269198 w 1547404"/>
                    <a:gd name="connsiteY1720" fmla="*/ 163350 h 850162"/>
                    <a:gd name="connsiteX1721" fmla="*/ 266413 w 1547404"/>
                    <a:gd name="connsiteY1721" fmla="*/ 163097 h 850162"/>
                    <a:gd name="connsiteX1722" fmla="*/ 261432 w 1547404"/>
                    <a:gd name="connsiteY1722" fmla="*/ 161325 h 850162"/>
                    <a:gd name="connsiteX1723" fmla="*/ 258478 w 1547404"/>
                    <a:gd name="connsiteY1723" fmla="*/ 160313 h 850162"/>
                    <a:gd name="connsiteX1724" fmla="*/ 255354 w 1547404"/>
                    <a:gd name="connsiteY1724" fmla="*/ 158456 h 850162"/>
                    <a:gd name="connsiteX1725" fmla="*/ 256452 w 1547404"/>
                    <a:gd name="connsiteY1725" fmla="*/ 155081 h 850162"/>
                    <a:gd name="connsiteX1726" fmla="*/ 251302 w 1547404"/>
                    <a:gd name="connsiteY1726" fmla="*/ 153647 h 850162"/>
                    <a:gd name="connsiteX1727" fmla="*/ 249867 w 1547404"/>
                    <a:gd name="connsiteY1727" fmla="*/ 153225 h 850162"/>
                    <a:gd name="connsiteX1728" fmla="*/ 236192 w 1547404"/>
                    <a:gd name="connsiteY1728" fmla="*/ 150187 h 850162"/>
                    <a:gd name="connsiteX1729" fmla="*/ 221504 w 1547404"/>
                    <a:gd name="connsiteY1729" fmla="*/ 149428 h 850162"/>
                    <a:gd name="connsiteX1730" fmla="*/ 211712 w 1547404"/>
                    <a:gd name="connsiteY1730" fmla="*/ 151200 h 850162"/>
                    <a:gd name="connsiteX1731" fmla="*/ 200991 w 1547404"/>
                    <a:gd name="connsiteY1731" fmla="*/ 153141 h 850162"/>
                    <a:gd name="connsiteX1732" fmla="*/ 178706 w 1547404"/>
                    <a:gd name="connsiteY1732" fmla="*/ 160987 h 850162"/>
                    <a:gd name="connsiteX1733" fmla="*/ 162498 w 1547404"/>
                    <a:gd name="connsiteY1733" fmla="*/ 186806 h 850162"/>
                    <a:gd name="connsiteX1734" fmla="*/ 156505 w 1547404"/>
                    <a:gd name="connsiteY1734" fmla="*/ 201066 h 850162"/>
                    <a:gd name="connsiteX1735" fmla="*/ 155070 w 1547404"/>
                    <a:gd name="connsiteY1735" fmla="*/ 211612 h 850162"/>
                    <a:gd name="connsiteX1736" fmla="*/ 155661 w 1547404"/>
                    <a:gd name="connsiteY1736" fmla="*/ 219037 h 850162"/>
                    <a:gd name="connsiteX1737" fmla="*/ 168323 w 1547404"/>
                    <a:gd name="connsiteY1737" fmla="*/ 253631 h 850162"/>
                    <a:gd name="connsiteX1738" fmla="*/ 177946 w 1547404"/>
                    <a:gd name="connsiteY1738" fmla="*/ 279956 h 850162"/>
                    <a:gd name="connsiteX1739" fmla="*/ 185965 w 1547404"/>
                    <a:gd name="connsiteY1739" fmla="*/ 294469 h 850162"/>
                    <a:gd name="connsiteX1740" fmla="*/ 191030 w 1547404"/>
                    <a:gd name="connsiteY1740" fmla="*/ 296072 h 850162"/>
                    <a:gd name="connsiteX1741" fmla="*/ 192719 w 1547404"/>
                    <a:gd name="connsiteY1741" fmla="*/ 296325 h 850162"/>
                    <a:gd name="connsiteX1742" fmla="*/ 194576 w 1547404"/>
                    <a:gd name="connsiteY1742" fmla="*/ 296916 h 850162"/>
                    <a:gd name="connsiteX1743" fmla="*/ 196095 w 1547404"/>
                    <a:gd name="connsiteY1743" fmla="*/ 298772 h 850162"/>
                    <a:gd name="connsiteX1744" fmla="*/ 196517 w 1547404"/>
                    <a:gd name="connsiteY1744" fmla="*/ 300797 h 850162"/>
                    <a:gd name="connsiteX1745" fmla="*/ 197530 w 1547404"/>
                    <a:gd name="connsiteY1745" fmla="*/ 302991 h 850162"/>
                    <a:gd name="connsiteX1746" fmla="*/ 198037 w 1547404"/>
                    <a:gd name="connsiteY1746" fmla="*/ 304425 h 850162"/>
                    <a:gd name="connsiteX1747" fmla="*/ 198459 w 1547404"/>
                    <a:gd name="connsiteY1747" fmla="*/ 305353 h 850162"/>
                    <a:gd name="connsiteX1748" fmla="*/ 200654 w 1547404"/>
                    <a:gd name="connsiteY1748" fmla="*/ 306703 h 850162"/>
                    <a:gd name="connsiteX1749" fmla="*/ 203439 w 1547404"/>
                    <a:gd name="connsiteY1749" fmla="*/ 306366 h 850162"/>
                    <a:gd name="connsiteX1750" fmla="*/ 205043 w 1547404"/>
                    <a:gd name="connsiteY1750" fmla="*/ 305184 h 850162"/>
                    <a:gd name="connsiteX1751" fmla="*/ 207322 w 1547404"/>
                    <a:gd name="connsiteY1751" fmla="*/ 304088 h 850162"/>
                    <a:gd name="connsiteX1752" fmla="*/ 209011 w 1547404"/>
                    <a:gd name="connsiteY1752" fmla="*/ 303666 h 850162"/>
                    <a:gd name="connsiteX1753" fmla="*/ 213822 w 1547404"/>
                    <a:gd name="connsiteY1753" fmla="*/ 303666 h 850162"/>
                    <a:gd name="connsiteX1754" fmla="*/ 214582 w 1547404"/>
                    <a:gd name="connsiteY1754" fmla="*/ 303328 h 850162"/>
                    <a:gd name="connsiteX1755" fmla="*/ 214582 w 1547404"/>
                    <a:gd name="connsiteY1755" fmla="*/ 302906 h 850162"/>
                    <a:gd name="connsiteX1756" fmla="*/ 214329 w 1547404"/>
                    <a:gd name="connsiteY1756" fmla="*/ 302906 h 850162"/>
                    <a:gd name="connsiteX1757" fmla="*/ 213991 w 1547404"/>
                    <a:gd name="connsiteY1757" fmla="*/ 303075 h 850162"/>
                    <a:gd name="connsiteX1758" fmla="*/ 213400 w 1547404"/>
                    <a:gd name="connsiteY1758" fmla="*/ 303244 h 850162"/>
                    <a:gd name="connsiteX1759" fmla="*/ 210530 w 1547404"/>
                    <a:gd name="connsiteY1759" fmla="*/ 303244 h 850162"/>
                    <a:gd name="connsiteX1760" fmla="*/ 210361 w 1547404"/>
                    <a:gd name="connsiteY1760" fmla="*/ 302991 h 850162"/>
                    <a:gd name="connsiteX1761" fmla="*/ 210361 w 1547404"/>
                    <a:gd name="connsiteY1761" fmla="*/ 302653 h 850162"/>
                    <a:gd name="connsiteX1762" fmla="*/ 210699 w 1547404"/>
                    <a:gd name="connsiteY1762" fmla="*/ 302231 h 850162"/>
                    <a:gd name="connsiteX1763" fmla="*/ 212725 w 1547404"/>
                    <a:gd name="connsiteY1763" fmla="*/ 301219 h 850162"/>
                    <a:gd name="connsiteX1764" fmla="*/ 214244 w 1547404"/>
                    <a:gd name="connsiteY1764" fmla="*/ 300797 h 850162"/>
                    <a:gd name="connsiteX1765" fmla="*/ 215595 w 1547404"/>
                    <a:gd name="connsiteY1765" fmla="*/ 300797 h 850162"/>
                    <a:gd name="connsiteX1766" fmla="*/ 216270 w 1547404"/>
                    <a:gd name="connsiteY1766" fmla="*/ 300206 h 850162"/>
                    <a:gd name="connsiteX1767" fmla="*/ 217621 w 1547404"/>
                    <a:gd name="connsiteY1767" fmla="*/ 299700 h 850162"/>
                    <a:gd name="connsiteX1768" fmla="*/ 218634 w 1547404"/>
                    <a:gd name="connsiteY1768" fmla="*/ 299363 h 850162"/>
                    <a:gd name="connsiteX1769" fmla="*/ 219478 w 1547404"/>
                    <a:gd name="connsiteY1769" fmla="*/ 299194 h 850162"/>
                    <a:gd name="connsiteX1770" fmla="*/ 220491 w 1547404"/>
                    <a:gd name="connsiteY1770" fmla="*/ 298519 h 850162"/>
                    <a:gd name="connsiteX1771" fmla="*/ 221504 w 1547404"/>
                    <a:gd name="connsiteY1771" fmla="*/ 298266 h 850162"/>
                    <a:gd name="connsiteX1772" fmla="*/ 222348 w 1547404"/>
                    <a:gd name="connsiteY1772" fmla="*/ 298856 h 850162"/>
                    <a:gd name="connsiteX1773" fmla="*/ 222939 w 1547404"/>
                    <a:gd name="connsiteY1773" fmla="*/ 299109 h 850162"/>
                    <a:gd name="connsiteX1774" fmla="*/ 223868 w 1547404"/>
                    <a:gd name="connsiteY1774" fmla="*/ 298772 h 850162"/>
                    <a:gd name="connsiteX1775" fmla="*/ 226062 w 1547404"/>
                    <a:gd name="connsiteY1775" fmla="*/ 298772 h 850162"/>
                    <a:gd name="connsiteX1776" fmla="*/ 226569 w 1547404"/>
                    <a:gd name="connsiteY1776" fmla="*/ 298941 h 850162"/>
                    <a:gd name="connsiteX1777" fmla="*/ 227075 w 1547404"/>
                    <a:gd name="connsiteY1777" fmla="*/ 298941 h 850162"/>
                    <a:gd name="connsiteX1778" fmla="*/ 228004 w 1547404"/>
                    <a:gd name="connsiteY1778" fmla="*/ 298603 h 850162"/>
                    <a:gd name="connsiteX1779" fmla="*/ 230199 w 1547404"/>
                    <a:gd name="connsiteY1779" fmla="*/ 295987 h 850162"/>
                    <a:gd name="connsiteX1780" fmla="*/ 231380 w 1547404"/>
                    <a:gd name="connsiteY1780" fmla="*/ 294300 h 850162"/>
                    <a:gd name="connsiteX1781" fmla="*/ 234251 w 1547404"/>
                    <a:gd name="connsiteY1781" fmla="*/ 294300 h 850162"/>
                    <a:gd name="connsiteX1782" fmla="*/ 236867 w 1547404"/>
                    <a:gd name="connsiteY1782" fmla="*/ 294637 h 850162"/>
                    <a:gd name="connsiteX1783" fmla="*/ 239991 w 1547404"/>
                    <a:gd name="connsiteY1783" fmla="*/ 294975 h 850162"/>
                    <a:gd name="connsiteX1784" fmla="*/ 241173 w 1547404"/>
                    <a:gd name="connsiteY1784" fmla="*/ 294806 h 850162"/>
                    <a:gd name="connsiteX1785" fmla="*/ 242017 w 1547404"/>
                    <a:gd name="connsiteY1785" fmla="*/ 294384 h 850162"/>
                    <a:gd name="connsiteX1786" fmla="*/ 243536 w 1547404"/>
                    <a:gd name="connsiteY1786" fmla="*/ 294384 h 850162"/>
                    <a:gd name="connsiteX1787" fmla="*/ 244465 w 1547404"/>
                    <a:gd name="connsiteY1787" fmla="*/ 294216 h 850162"/>
                    <a:gd name="connsiteX1788" fmla="*/ 245140 w 1547404"/>
                    <a:gd name="connsiteY1788" fmla="*/ 294216 h 850162"/>
                    <a:gd name="connsiteX1789" fmla="*/ 245731 w 1547404"/>
                    <a:gd name="connsiteY1789" fmla="*/ 293794 h 850162"/>
                    <a:gd name="connsiteX1790" fmla="*/ 245731 w 1547404"/>
                    <a:gd name="connsiteY1790" fmla="*/ 293625 h 850162"/>
                    <a:gd name="connsiteX1791" fmla="*/ 245984 w 1547404"/>
                    <a:gd name="connsiteY1791" fmla="*/ 293372 h 850162"/>
                    <a:gd name="connsiteX1792" fmla="*/ 245984 w 1547404"/>
                    <a:gd name="connsiteY1792" fmla="*/ 293203 h 850162"/>
                    <a:gd name="connsiteX1793" fmla="*/ 245393 w 1547404"/>
                    <a:gd name="connsiteY1793" fmla="*/ 293203 h 850162"/>
                    <a:gd name="connsiteX1794" fmla="*/ 244971 w 1547404"/>
                    <a:gd name="connsiteY1794" fmla="*/ 293456 h 850162"/>
                    <a:gd name="connsiteX1795" fmla="*/ 243452 w 1547404"/>
                    <a:gd name="connsiteY1795" fmla="*/ 293456 h 850162"/>
                    <a:gd name="connsiteX1796" fmla="*/ 242608 w 1547404"/>
                    <a:gd name="connsiteY1796" fmla="*/ 293625 h 850162"/>
                    <a:gd name="connsiteX1797" fmla="*/ 241679 w 1547404"/>
                    <a:gd name="connsiteY1797" fmla="*/ 293625 h 850162"/>
                    <a:gd name="connsiteX1798" fmla="*/ 241088 w 1547404"/>
                    <a:gd name="connsiteY1798" fmla="*/ 293456 h 850162"/>
                    <a:gd name="connsiteX1799" fmla="*/ 240666 w 1547404"/>
                    <a:gd name="connsiteY1799" fmla="*/ 293119 h 850162"/>
                    <a:gd name="connsiteX1800" fmla="*/ 240497 w 1547404"/>
                    <a:gd name="connsiteY1800" fmla="*/ 292866 h 850162"/>
                    <a:gd name="connsiteX1801" fmla="*/ 240497 w 1547404"/>
                    <a:gd name="connsiteY1801" fmla="*/ 292613 h 850162"/>
                    <a:gd name="connsiteX1802" fmla="*/ 240750 w 1547404"/>
                    <a:gd name="connsiteY1802" fmla="*/ 292359 h 850162"/>
                    <a:gd name="connsiteX1803" fmla="*/ 241595 w 1547404"/>
                    <a:gd name="connsiteY1803" fmla="*/ 291938 h 850162"/>
                    <a:gd name="connsiteX1804" fmla="*/ 243199 w 1547404"/>
                    <a:gd name="connsiteY1804" fmla="*/ 291769 h 850162"/>
                    <a:gd name="connsiteX1805" fmla="*/ 244971 w 1547404"/>
                    <a:gd name="connsiteY1805" fmla="*/ 291769 h 850162"/>
                    <a:gd name="connsiteX1806" fmla="*/ 245815 w 1547404"/>
                    <a:gd name="connsiteY1806" fmla="*/ 291431 h 850162"/>
                    <a:gd name="connsiteX1807" fmla="*/ 247250 w 1547404"/>
                    <a:gd name="connsiteY1807" fmla="*/ 290588 h 850162"/>
                    <a:gd name="connsiteX1808" fmla="*/ 248432 w 1547404"/>
                    <a:gd name="connsiteY1808" fmla="*/ 290250 h 850162"/>
                    <a:gd name="connsiteX1809" fmla="*/ 251133 w 1547404"/>
                    <a:gd name="connsiteY1809" fmla="*/ 290250 h 850162"/>
                    <a:gd name="connsiteX1810" fmla="*/ 252822 w 1547404"/>
                    <a:gd name="connsiteY1810" fmla="*/ 289322 h 850162"/>
                    <a:gd name="connsiteX1811" fmla="*/ 254594 w 1547404"/>
                    <a:gd name="connsiteY1811" fmla="*/ 288056 h 850162"/>
                    <a:gd name="connsiteX1812" fmla="*/ 257380 w 1547404"/>
                    <a:gd name="connsiteY1812" fmla="*/ 287044 h 850162"/>
                    <a:gd name="connsiteX1813" fmla="*/ 260841 w 1547404"/>
                    <a:gd name="connsiteY1813" fmla="*/ 287888 h 850162"/>
                    <a:gd name="connsiteX1814" fmla="*/ 265568 w 1547404"/>
                    <a:gd name="connsiteY1814" fmla="*/ 290588 h 850162"/>
                    <a:gd name="connsiteX1815" fmla="*/ 268523 w 1547404"/>
                    <a:gd name="connsiteY1815" fmla="*/ 292359 h 850162"/>
                    <a:gd name="connsiteX1816" fmla="*/ 268776 w 1547404"/>
                    <a:gd name="connsiteY1816" fmla="*/ 292528 h 850162"/>
                    <a:gd name="connsiteX1817" fmla="*/ 272575 w 1547404"/>
                    <a:gd name="connsiteY1817" fmla="*/ 295903 h 850162"/>
                    <a:gd name="connsiteX1818" fmla="*/ 272997 w 1547404"/>
                    <a:gd name="connsiteY1818" fmla="*/ 296325 h 850162"/>
                    <a:gd name="connsiteX1819" fmla="*/ 275107 w 1547404"/>
                    <a:gd name="connsiteY1819" fmla="*/ 298434 h 850162"/>
                    <a:gd name="connsiteX1820" fmla="*/ 275529 w 1547404"/>
                    <a:gd name="connsiteY1820" fmla="*/ 299194 h 850162"/>
                    <a:gd name="connsiteX1821" fmla="*/ 274770 w 1547404"/>
                    <a:gd name="connsiteY1821" fmla="*/ 300038 h 850162"/>
                    <a:gd name="connsiteX1822" fmla="*/ 274938 w 1547404"/>
                    <a:gd name="connsiteY1822" fmla="*/ 300966 h 850162"/>
                    <a:gd name="connsiteX1823" fmla="*/ 276627 w 1547404"/>
                    <a:gd name="connsiteY1823" fmla="*/ 302147 h 850162"/>
                    <a:gd name="connsiteX1824" fmla="*/ 277809 w 1547404"/>
                    <a:gd name="connsiteY1824" fmla="*/ 303413 h 850162"/>
                    <a:gd name="connsiteX1825" fmla="*/ 277977 w 1547404"/>
                    <a:gd name="connsiteY1825" fmla="*/ 304172 h 850162"/>
                    <a:gd name="connsiteX1826" fmla="*/ 277555 w 1547404"/>
                    <a:gd name="connsiteY1826" fmla="*/ 304172 h 850162"/>
                    <a:gd name="connsiteX1827" fmla="*/ 277386 w 1547404"/>
                    <a:gd name="connsiteY1827" fmla="*/ 304678 h 850162"/>
                    <a:gd name="connsiteX1828" fmla="*/ 277555 w 1547404"/>
                    <a:gd name="connsiteY1828" fmla="*/ 305437 h 850162"/>
                    <a:gd name="connsiteX1829" fmla="*/ 277049 w 1547404"/>
                    <a:gd name="connsiteY1829" fmla="*/ 306366 h 850162"/>
                    <a:gd name="connsiteX1830" fmla="*/ 277049 w 1547404"/>
                    <a:gd name="connsiteY1830" fmla="*/ 307125 h 850162"/>
                    <a:gd name="connsiteX1831" fmla="*/ 276880 w 1547404"/>
                    <a:gd name="connsiteY1831" fmla="*/ 307125 h 850162"/>
                    <a:gd name="connsiteX1832" fmla="*/ 275867 w 1547404"/>
                    <a:gd name="connsiteY1832" fmla="*/ 308306 h 850162"/>
                    <a:gd name="connsiteX1833" fmla="*/ 274516 w 1547404"/>
                    <a:gd name="connsiteY1833" fmla="*/ 310753 h 850162"/>
                    <a:gd name="connsiteX1834" fmla="*/ 274347 w 1547404"/>
                    <a:gd name="connsiteY1834" fmla="*/ 311344 h 850162"/>
                    <a:gd name="connsiteX1835" fmla="*/ 273757 w 1547404"/>
                    <a:gd name="connsiteY1835" fmla="*/ 311091 h 850162"/>
                    <a:gd name="connsiteX1836" fmla="*/ 273503 w 1547404"/>
                    <a:gd name="connsiteY1836" fmla="*/ 311344 h 850162"/>
                    <a:gd name="connsiteX1837" fmla="*/ 273503 w 1547404"/>
                    <a:gd name="connsiteY1837" fmla="*/ 312609 h 850162"/>
                    <a:gd name="connsiteX1838" fmla="*/ 272828 w 1547404"/>
                    <a:gd name="connsiteY1838" fmla="*/ 315984 h 850162"/>
                    <a:gd name="connsiteX1839" fmla="*/ 272406 w 1547404"/>
                    <a:gd name="connsiteY1839" fmla="*/ 318094 h 850162"/>
                    <a:gd name="connsiteX1840" fmla="*/ 272153 w 1547404"/>
                    <a:gd name="connsiteY1840" fmla="*/ 319528 h 850162"/>
                    <a:gd name="connsiteX1841" fmla="*/ 271140 w 1547404"/>
                    <a:gd name="connsiteY1841" fmla="*/ 321975 h 850162"/>
                    <a:gd name="connsiteX1842" fmla="*/ 270887 w 1547404"/>
                    <a:gd name="connsiteY1842" fmla="*/ 322650 h 850162"/>
                    <a:gd name="connsiteX1843" fmla="*/ 270296 w 1547404"/>
                    <a:gd name="connsiteY1843" fmla="*/ 323325 h 850162"/>
                    <a:gd name="connsiteX1844" fmla="*/ 268861 w 1547404"/>
                    <a:gd name="connsiteY1844" fmla="*/ 325181 h 850162"/>
                    <a:gd name="connsiteX1845" fmla="*/ 268354 w 1547404"/>
                    <a:gd name="connsiteY1845" fmla="*/ 326109 h 850162"/>
                    <a:gd name="connsiteX1846" fmla="*/ 267172 w 1547404"/>
                    <a:gd name="connsiteY1846" fmla="*/ 328134 h 850162"/>
                    <a:gd name="connsiteX1847" fmla="*/ 266666 w 1547404"/>
                    <a:gd name="connsiteY1847" fmla="*/ 329400 h 850162"/>
                    <a:gd name="connsiteX1848" fmla="*/ 265484 w 1547404"/>
                    <a:gd name="connsiteY1848" fmla="*/ 330328 h 850162"/>
                    <a:gd name="connsiteX1849" fmla="*/ 264387 w 1547404"/>
                    <a:gd name="connsiteY1849" fmla="*/ 331256 h 850162"/>
                    <a:gd name="connsiteX1850" fmla="*/ 263796 w 1547404"/>
                    <a:gd name="connsiteY1850" fmla="*/ 331256 h 850162"/>
                    <a:gd name="connsiteX1851" fmla="*/ 263374 w 1547404"/>
                    <a:gd name="connsiteY1851" fmla="*/ 330834 h 850162"/>
                    <a:gd name="connsiteX1852" fmla="*/ 263374 w 1547404"/>
                    <a:gd name="connsiteY1852" fmla="*/ 329822 h 850162"/>
                    <a:gd name="connsiteX1853" fmla="*/ 264133 w 1547404"/>
                    <a:gd name="connsiteY1853" fmla="*/ 328472 h 850162"/>
                    <a:gd name="connsiteX1854" fmla="*/ 266244 w 1547404"/>
                    <a:gd name="connsiteY1854" fmla="*/ 325266 h 850162"/>
                    <a:gd name="connsiteX1855" fmla="*/ 267003 w 1547404"/>
                    <a:gd name="connsiteY1855" fmla="*/ 324422 h 850162"/>
                    <a:gd name="connsiteX1856" fmla="*/ 268101 w 1547404"/>
                    <a:gd name="connsiteY1856" fmla="*/ 322734 h 850162"/>
                    <a:gd name="connsiteX1857" fmla="*/ 268523 w 1547404"/>
                    <a:gd name="connsiteY1857" fmla="*/ 321722 h 850162"/>
                    <a:gd name="connsiteX1858" fmla="*/ 269029 w 1547404"/>
                    <a:gd name="connsiteY1858" fmla="*/ 320710 h 850162"/>
                    <a:gd name="connsiteX1859" fmla="*/ 269283 w 1547404"/>
                    <a:gd name="connsiteY1859" fmla="*/ 320119 h 850162"/>
                    <a:gd name="connsiteX1860" fmla="*/ 269283 w 1547404"/>
                    <a:gd name="connsiteY1860" fmla="*/ 319613 h 850162"/>
                    <a:gd name="connsiteX1861" fmla="*/ 269620 w 1547404"/>
                    <a:gd name="connsiteY1861" fmla="*/ 319360 h 850162"/>
                    <a:gd name="connsiteX1862" fmla="*/ 269789 w 1547404"/>
                    <a:gd name="connsiteY1862" fmla="*/ 319106 h 850162"/>
                    <a:gd name="connsiteX1863" fmla="*/ 269536 w 1547404"/>
                    <a:gd name="connsiteY1863" fmla="*/ 318853 h 850162"/>
                    <a:gd name="connsiteX1864" fmla="*/ 269029 w 1547404"/>
                    <a:gd name="connsiteY1864" fmla="*/ 319191 h 850162"/>
                    <a:gd name="connsiteX1865" fmla="*/ 268861 w 1547404"/>
                    <a:gd name="connsiteY1865" fmla="*/ 319613 h 850162"/>
                    <a:gd name="connsiteX1866" fmla="*/ 268438 w 1547404"/>
                    <a:gd name="connsiteY1866" fmla="*/ 319781 h 850162"/>
                    <a:gd name="connsiteX1867" fmla="*/ 267932 w 1547404"/>
                    <a:gd name="connsiteY1867" fmla="*/ 320203 h 850162"/>
                    <a:gd name="connsiteX1868" fmla="*/ 267594 w 1547404"/>
                    <a:gd name="connsiteY1868" fmla="*/ 320963 h 850162"/>
                    <a:gd name="connsiteX1869" fmla="*/ 266666 w 1547404"/>
                    <a:gd name="connsiteY1869" fmla="*/ 323072 h 850162"/>
                    <a:gd name="connsiteX1870" fmla="*/ 265906 w 1547404"/>
                    <a:gd name="connsiteY1870" fmla="*/ 323831 h 850162"/>
                    <a:gd name="connsiteX1871" fmla="*/ 264978 w 1547404"/>
                    <a:gd name="connsiteY1871" fmla="*/ 325688 h 850162"/>
                    <a:gd name="connsiteX1872" fmla="*/ 261770 w 1547404"/>
                    <a:gd name="connsiteY1872" fmla="*/ 330666 h 850162"/>
                    <a:gd name="connsiteX1873" fmla="*/ 257971 w 1547404"/>
                    <a:gd name="connsiteY1873" fmla="*/ 336235 h 850162"/>
                    <a:gd name="connsiteX1874" fmla="*/ 253159 w 1547404"/>
                    <a:gd name="connsiteY1874" fmla="*/ 344588 h 850162"/>
                    <a:gd name="connsiteX1875" fmla="*/ 250880 w 1547404"/>
                    <a:gd name="connsiteY1875" fmla="*/ 348975 h 850162"/>
                    <a:gd name="connsiteX1876" fmla="*/ 249108 w 1547404"/>
                    <a:gd name="connsiteY1876" fmla="*/ 353700 h 850162"/>
                    <a:gd name="connsiteX1877" fmla="*/ 248263 w 1547404"/>
                    <a:gd name="connsiteY1877" fmla="*/ 356569 h 850162"/>
                    <a:gd name="connsiteX1878" fmla="*/ 247757 w 1547404"/>
                    <a:gd name="connsiteY1878" fmla="*/ 358847 h 850162"/>
                    <a:gd name="connsiteX1879" fmla="*/ 247419 w 1547404"/>
                    <a:gd name="connsiteY1879" fmla="*/ 361209 h 850162"/>
                    <a:gd name="connsiteX1880" fmla="*/ 247250 w 1547404"/>
                    <a:gd name="connsiteY1880" fmla="*/ 364247 h 850162"/>
                    <a:gd name="connsiteX1881" fmla="*/ 247672 w 1547404"/>
                    <a:gd name="connsiteY1881" fmla="*/ 367031 h 850162"/>
                    <a:gd name="connsiteX1882" fmla="*/ 248939 w 1547404"/>
                    <a:gd name="connsiteY1882" fmla="*/ 371250 h 850162"/>
                    <a:gd name="connsiteX1883" fmla="*/ 250374 w 1547404"/>
                    <a:gd name="connsiteY1883" fmla="*/ 374372 h 850162"/>
                    <a:gd name="connsiteX1884" fmla="*/ 258731 w 1547404"/>
                    <a:gd name="connsiteY1884" fmla="*/ 384919 h 850162"/>
                    <a:gd name="connsiteX1885" fmla="*/ 261601 w 1547404"/>
                    <a:gd name="connsiteY1885" fmla="*/ 389306 h 850162"/>
                    <a:gd name="connsiteX1886" fmla="*/ 267594 w 1547404"/>
                    <a:gd name="connsiteY1886" fmla="*/ 397913 h 850162"/>
                    <a:gd name="connsiteX1887" fmla="*/ 271224 w 1547404"/>
                    <a:gd name="connsiteY1887" fmla="*/ 402131 h 850162"/>
                    <a:gd name="connsiteX1888" fmla="*/ 271815 w 1547404"/>
                    <a:gd name="connsiteY1888" fmla="*/ 402975 h 850162"/>
                    <a:gd name="connsiteX1889" fmla="*/ 275276 w 1547404"/>
                    <a:gd name="connsiteY1889" fmla="*/ 409725 h 850162"/>
                    <a:gd name="connsiteX1890" fmla="*/ 277555 w 1547404"/>
                    <a:gd name="connsiteY1890" fmla="*/ 413185 h 850162"/>
                    <a:gd name="connsiteX1891" fmla="*/ 279581 w 1547404"/>
                    <a:gd name="connsiteY1891" fmla="*/ 416981 h 850162"/>
                    <a:gd name="connsiteX1892" fmla="*/ 282367 w 1547404"/>
                    <a:gd name="connsiteY1892" fmla="*/ 420694 h 850162"/>
                    <a:gd name="connsiteX1893" fmla="*/ 286672 w 1547404"/>
                    <a:gd name="connsiteY1893" fmla="*/ 429722 h 850162"/>
                    <a:gd name="connsiteX1894" fmla="*/ 291230 w 1547404"/>
                    <a:gd name="connsiteY1894" fmla="*/ 436135 h 850162"/>
                    <a:gd name="connsiteX1895" fmla="*/ 294354 w 1547404"/>
                    <a:gd name="connsiteY1895" fmla="*/ 441534 h 850162"/>
                    <a:gd name="connsiteX1896" fmla="*/ 294945 w 1547404"/>
                    <a:gd name="connsiteY1896" fmla="*/ 446850 h 850162"/>
                    <a:gd name="connsiteX1897" fmla="*/ 293932 w 1547404"/>
                    <a:gd name="connsiteY1897" fmla="*/ 452756 h 850162"/>
                    <a:gd name="connsiteX1898" fmla="*/ 291399 w 1547404"/>
                    <a:gd name="connsiteY1898" fmla="*/ 456975 h 850162"/>
                    <a:gd name="connsiteX1899" fmla="*/ 285743 w 1547404"/>
                    <a:gd name="connsiteY1899" fmla="*/ 460266 h 850162"/>
                    <a:gd name="connsiteX1900" fmla="*/ 281523 w 1547404"/>
                    <a:gd name="connsiteY1900" fmla="*/ 463978 h 850162"/>
                    <a:gd name="connsiteX1901" fmla="*/ 276289 w 1547404"/>
                    <a:gd name="connsiteY1901" fmla="*/ 470138 h 850162"/>
                    <a:gd name="connsiteX1902" fmla="*/ 277893 w 1547404"/>
                    <a:gd name="connsiteY1902" fmla="*/ 471403 h 850162"/>
                    <a:gd name="connsiteX1903" fmla="*/ 277977 w 1547404"/>
                    <a:gd name="connsiteY1903" fmla="*/ 471403 h 850162"/>
                    <a:gd name="connsiteX1904" fmla="*/ 277977 w 1547404"/>
                    <a:gd name="connsiteY1904" fmla="*/ 471572 h 850162"/>
                    <a:gd name="connsiteX1905" fmla="*/ 279075 w 1547404"/>
                    <a:gd name="connsiteY1905" fmla="*/ 472416 h 850162"/>
                    <a:gd name="connsiteX1906" fmla="*/ 282198 w 1547404"/>
                    <a:gd name="connsiteY1906" fmla="*/ 468872 h 850162"/>
                    <a:gd name="connsiteX1907" fmla="*/ 282367 w 1547404"/>
                    <a:gd name="connsiteY1907" fmla="*/ 468872 h 850162"/>
                    <a:gd name="connsiteX1908" fmla="*/ 301023 w 1547404"/>
                    <a:gd name="connsiteY1908" fmla="*/ 458156 h 850162"/>
                    <a:gd name="connsiteX1909" fmla="*/ 303639 w 1547404"/>
                    <a:gd name="connsiteY1909" fmla="*/ 458663 h 850162"/>
                    <a:gd name="connsiteX1910" fmla="*/ 303808 w 1547404"/>
                    <a:gd name="connsiteY1910" fmla="*/ 458663 h 850162"/>
                    <a:gd name="connsiteX1911" fmla="*/ 308029 w 1547404"/>
                    <a:gd name="connsiteY1911" fmla="*/ 462797 h 850162"/>
                    <a:gd name="connsiteX1912" fmla="*/ 312756 w 1547404"/>
                    <a:gd name="connsiteY1912" fmla="*/ 468788 h 850162"/>
                    <a:gd name="connsiteX1913" fmla="*/ 313854 w 1547404"/>
                    <a:gd name="connsiteY1913" fmla="*/ 470222 h 850162"/>
                    <a:gd name="connsiteX1914" fmla="*/ 319509 w 1547404"/>
                    <a:gd name="connsiteY1914" fmla="*/ 477647 h 850162"/>
                    <a:gd name="connsiteX1915" fmla="*/ 328457 w 1547404"/>
                    <a:gd name="connsiteY1915" fmla="*/ 485410 h 850162"/>
                    <a:gd name="connsiteX1916" fmla="*/ 329301 w 1547404"/>
                    <a:gd name="connsiteY1916" fmla="*/ 487266 h 850162"/>
                    <a:gd name="connsiteX1917" fmla="*/ 331918 w 1547404"/>
                    <a:gd name="connsiteY1917" fmla="*/ 488110 h 850162"/>
                    <a:gd name="connsiteX1918" fmla="*/ 333269 w 1547404"/>
                    <a:gd name="connsiteY1918" fmla="*/ 487013 h 850162"/>
                    <a:gd name="connsiteX1919" fmla="*/ 333100 w 1547404"/>
                    <a:gd name="connsiteY1919" fmla="*/ 488194 h 850162"/>
                    <a:gd name="connsiteX1920" fmla="*/ 333607 w 1547404"/>
                    <a:gd name="connsiteY1920" fmla="*/ 489460 h 850162"/>
                    <a:gd name="connsiteX1921" fmla="*/ 334282 w 1547404"/>
                    <a:gd name="connsiteY1921" fmla="*/ 489460 h 850162"/>
                    <a:gd name="connsiteX1922" fmla="*/ 335126 w 1547404"/>
                    <a:gd name="connsiteY1922" fmla="*/ 490134 h 850162"/>
                    <a:gd name="connsiteX1923" fmla="*/ 336308 w 1547404"/>
                    <a:gd name="connsiteY1923" fmla="*/ 490556 h 850162"/>
                    <a:gd name="connsiteX1924" fmla="*/ 337405 w 1547404"/>
                    <a:gd name="connsiteY1924" fmla="*/ 490809 h 850162"/>
                    <a:gd name="connsiteX1925" fmla="*/ 338249 w 1547404"/>
                    <a:gd name="connsiteY1925" fmla="*/ 491569 h 850162"/>
                    <a:gd name="connsiteX1926" fmla="*/ 339094 w 1547404"/>
                    <a:gd name="connsiteY1926" fmla="*/ 491569 h 850162"/>
                    <a:gd name="connsiteX1927" fmla="*/ 340697 w 1547404"/>
                    <a:gd name="connsiteY1927" fmla="*/ 491400 h 850162"/>
                    <a:gd name="connsiteX1928" fmla="*/ 341119 w 1547404"/>
                    <a:gd name="connsiteY1928" fmla="*/ 490725 h 850162"/>
                    <a:gd name="connsiteX1929" fmla="*/ 340951 w 1547404"/>
                    <a:gd name="connsiteY1929" fmla="*/ 490219 h 850162"/>
                    <a:gd name="connsiteX1930" fmla="*/ 339347 w 1547404"/>
                    <a:gd name="connsiteY1930" fmla="*/ 489713 h 850162"/>
                    <a:gd name="connsiteX1931" fmla="*/ 337996 w 1547404"/>
                    <a:gd name="connsiteY1931" fmla="*/ 488869 h 850162"/>
                    <a:gd name="connsiteX1932" fmla="*/ 336645 w 1547404"/>
                    <a:gd name="connsiteY1932" fmla="*/ 488869 h 850162"/>
                    <a:gd name="connsiteX1933" fmla="*/ 335548 w 1547404"/>
                    <a:gd name="connsiteY1933" fmla="*/ 488363 h 850162"/>
                    <a:gd name="connsiteX1934" fmla="*/ 334535 w 1547404"/>
                    <a:gd name="connsiteY1934" fmla="*/ 487772 h 850162"/>
                    <a:gd name="connsiteX1935" fmla="*/ 334535 w 1547404"/>
                    <a:gd name="connsiteY1935" fmla="*/ 487350 h 850162"/>
                    <a:gd name="connsiteX1936" fmla="*/ 335970 w 1547404"/>
                    <a:gd name="connsiteY1936" fmla="*/ 487350 h 850162"/>
                    <a:gd name="connsiteX1937" fmla="*/ 336308 w 1547404"/>
                    <a:gd name="connsiteY1937" fmla="*/ 487603 h 850162"/>
                    <a:gd name="connsiteX1938" fmla="*/ 336730 w 1547404"/>
                    <a:gd name="connsiteY1938" fmla="*/ 487181 h 850162"/>
                    <a:gd name="connsiteX1939" fmla="*/ 339094 w 1547404"/>
                    <a:gd name="connsiteY1939" fmla="*/ 488025 h 850162"/>
                    <a:gd name="connsiteX1940" fmla="*/ 339769 w 1547404"/>
                    <a:gd name="connsiteY1940" fmla="*/ 487688 h 850162"/>
                    <a:gd name="connsiteX1941" fmla="*/ 341288 w 1547404"/>
                    <a:gd name="connsiteY1941" fmla="*/ 488616 h 850162"/>
                    <a:gd name="connsiteX1942" fmla="*/ 345087 w 1547404"/>
                    <a:gd name="connsiteY1942" fmla="*/ 489544 h 850162"/>
                    <a:gd name="connsiteX1943" fmla="*/ 347197 w 1547404"/>
                    <a:gd name="connsiteY1943" fmla="*/ 489881 h 850162"/>
                    <a:gd name="connsiteX1944" fmla="*/ 349561 w 1547404"/>
                    <a:gd name="connsiteY1944" fmla="*/ 489881 h 850162"/>
                    <a:gd name="connsiteX1945" fmla="*/ 351334 w 1547404"/>
                    <a:gd name="connsiteY1945" fmla="*/ 490303 h 850162"/>
                    <a:gd name="connsiteX1946" fmla="*/ 352178 w 1547404"/>
                    <a:gd name="connsiteY1946" fmla="*/ 490303 h 850162"/>
                    <a:gd name="connsiteX1947" fmla="*/ 352684 w 1547404"/>
                    <a:gd name="connsiteY1947" fmla="*/ 489966 h 850162"/>
                    <a:gd name="connsiteX1948" fmla="*/ 353528 w 1547404"/>
                    <a:gd name="connsiteY1948" fmla="*/ 489966 h 850162"/>
                    <a:gd name="connsiteX1949" fmla="*/ 354710 w 1547404"/>
                    <a:gd name="connsiteY1949" fmla="*/ 490556 h 850162"/>
                    <a:gd name="connsiteX1950" fmla="*/ 356736 w 1547404"/>
                    <a:gd name="connsiteY1950" fmla="*/ 490978 h 850162"/>
                    <a:gd name="connsiteX1951" fmla="*/ 357411 w 1547404"/>
                    <a:gd name="connsiteY1951" fmla="*/ 491822 h 850162"/>
                    <a:gd name="connsiteX1952" fmla="*/ 359184 w 1547404"/>
                    <a:gd name="connsiteY1952" fmla="*/ 493678 h 850162"/>
                    <a:gd name="connsiteX1953" fmla="*/ 359944 w 1547404"/>
                    <a:gd name="connsiteY1953" fmla="*/ 495450 h 850162"/>
                    <a:gd name="connsiteX1954" fmla="*/ 358678 w 1547404"/>
                    <a:gd name="connsiteY1954" fmla="*/ 499922 h 850162"/>
                    <a:gd name="connsiteX1955" fmla="*/ 359100 w 1547404"/>
                    <a:gd name="connsiteY1955" fmla="*/ 502031 h 850162"/>
                    <a:gd name="connsiteX1956" fmla="*/ 362223 w 1547404"/>
                    <a:gd name="connsiteY1956" fmla="*/ 504309 h 850162"/>
                    <a:gd name="connsiteX1957" fmla="*/ 363574 w 1547404"/>
                    <a:gd name="connsiteY1957" fmla="*/ 504731 h 850162"/>
                    <a:gd name="connsiteX1958" fmla="*/ 365346 w 1547404"/>
                    <a:gd name="connsiteY1958" fmla="*/ 504731 h 850162"/>
                    <a:gd name="connsiteX1959" fmla="*/ 365853 w 1547404"/>
                    <a:gd name="connsiteY1959" fmla="*/ 504309 h 850162"/>
                    <a:gd name="connsiteX1960" fmla="*/ 366191 w 1547404"/>
                    <a:gd name="connsiteY1960" fmla="*/ 503972 h 850162"/>
                    <a:gd name="connsiteX1961" fmla="*/ 366359 w 1547404"/>
                    <a:gd name="connsiteY1961" fmla="*/ 503972 h 850162"/>
                    <a:gd name="connsiteX1962" fmla="*/ 366359 w 1547404"/>
                    <a:gd name="connsiteY1962" fmla="*/ 503213 h 850162"/>
                    <a:gd name="connsiteX1963" fmla="*/ 366528 w 1547404"/>
                    <a:gd name="connsiteY1963" fmla="*/ 502453 h 850162"/>
                    <a:gd name="connsiteX1964" fmla="*/ 366697 w 1547404"/>
                    <a:gd name="connsiteY1964" fmla="*/ 502285 h 850162"/>
                    <a:gd name="connsiteX1965" fmla="*/ 367119 w 1547404"/>
                    <a:gd name="connsiteY1965" fmla="*/ 502116 h 850162"/>
                    <a:gd name="connsiteX1966" fmla="*/ 368385 w 1547404"/>
                    <a:gd name="connsiteY1966" fmla="*/ 502116 h 850162"/>
                    <a:gd name="connsiteX1967" fmla="*/ 369398 w 1547404"/>
                    <a:gd name="connsiteY1967" fmla="*/ 502622 h 850162"/>
                    <a:gd name="connsiteX1968" fmla="*/ 371255 w 1547404"/>
                    <a:gd name="connsiteY1968" fmla="*/ 504309 h 850162"/>
                    <a:gd name="connsiteX1969" fmla="*/ 371509 w 1547404"/>
                    <a:gd name="connsiteY1969" fmla="*/ 504478 h 850162"/>
                    <a:gd name="connsiteX1970" fmla="*/ 372859 w 1547404"/>
                    <a:gd name="connsiteY1970" fmla="*/ 505491 h 850162"/>
                    <a:gd name="connsiteX1971" fmla="*/ 372859 w 1547404"/>
                    <a:gd name="connsiteY1971" fmla="*/ 507263 h 850162"/>
                    <a:gd name="connsiteX1972" fmla="*/ 374210 w 1547404"/>
                    <a:gd name="connsiteY1972" fmla="*/ 507263 h 850162"/>
                    <a:gd name="connsiteX1973" fmla="*/ 374379 w 1547404"/>
                    <a:gd name="connsiteY1973" fmla="*/ 506672 h 850162"/>
                    <a:gd name="connsiteX1974" fmla="*/ 374716 w 1547404"/>
                    <a:gd name="connsiteY1974" fmla="*/ 506335 h 850162"/>
                    <a:gd name="connsiteX1975" fmla="*/ 374716 w 1547404"/>
                    <a:gd name="connsiteY1975" fmla="*/ 506081 h 850162"/>
                    <a:gd name="connsiteX1976" fmla="*/ 376827 w 1547404"/>
                    <a:gd name="connsiteY1976" fmla="*/ 506081 h 850162"/>
                    <a:gd name="connsiteX1977" fmla="*/ 376996 w 1547404"/>
                    <a:gd name="connsiteY1977" fmla="*/ 506250 h 850162"/>
                    <a:gd name="connsiteX1978" fmla="*/ 376996 w 1547404"/>
                    <a:gd name="connsiteY1978" fmla="*/ 506419 h 850162"/>
                    <a:gd name="connsiteX1979" fmla="*/ 377164 w 1547404"/>
                    <a:gd name="connsiteY1979" fmla="*/ 506419 h 850162"/>
                    <a:gd name="connsiteX1980" fmla="*/ 377840 w 1547404"/>
                    <a:gd name="connsiteY1980" fmla="*/ 506250 h 850162"/>
                    <a:gd name="connsiteX1981" fmla="*/ 378684 w 1547404"/>
                    <a:gd name="connsiteY1981" fmla="*/ 506250 h 850162"/>
                    <a:gd name="connsiteX1982" fmla="*/ 379781 w 1547404"/>
                    <a:gd name="connsiteY1982" fmla="*/ 505997 h 850162"/>
                    <a:gd name="connsiteX1983" fmla="*/ 380879 w 1547404"/>
                    <a:gd name="connsiteY1983" fmla="*/ 505575 h 850162"/>
                    <a:gd name="connsiteX1984" fmla="*/ 381892 w 1547404"/>
                    <a:gd name="connsiteY1984" fmla="*/ 505406 h 850162"/>
                    <a:gd name="connsiteX1985" fmla="*/ 382398 w 1547404"/>
                    <a:gd name="connsiteY1985" fmla="*/ 505406 h 850162"/>
                    <a:gd name="connsiteX1986" fmla="*/ 383833 w 1547404"/>
                    <a:gd name="connsiteY1986" fmla="*/ 504309 h 850162"/>
                    <a:gd name="connsiteX1987" fmla="*/ 384340 w 1547404"/>
                    <a:gd name="connsiteY1987" fmla="*/ 504478 h 850162"/>
                    <a:gd name="connsiteX1988" fmla="*/ 384931 w 1547404"/>
                    <a:gd name="connsiteY1988" fmla="*/ 505069 h 850162"/>
                    <a:gd name="connsiteX1989" fmla="*/ 384931 w 1547404"/>
                    <a:gd name="connsiteY1989" fmla="*/ 506250 h 850162"/>
                    <a:gd name="connsiteX1990" fmla="*/ 385099 w 1547404"/>
                    <a:gd name="connsiteY1990" fmla="*/ 506250 h 850162"/>
                    <a:gd name="connsiteX1991" fmla="*/ 385099 w 1547404"/>
                    <a:gd name="connsiteY1991" fmla="*/ 505153 h 850162"/>
                    <a:gd name="connsiteX1992" fmla="*/ 386112 w 1547404"/>
                    <a:gd name="connsiteY1992" fmla="*/ 505153 h 850162"/>
                    <a:gd name="connsiteX1993" fmla="*/ 386366 w 1547404"/>
                    <a:gd name="connsiteY1993" fmla="*/ 505491 h 850162"/>
                    <a:gd name="connsiteX1994" fmla="*/ 386957 w 1547404"/>
                    <a:gd name="connsiteY1994" fmla="*/ 505322 h 850162"/>
                    <a:gd name="connsiteX1995" fmla="*/ 387210 w 1547404"/>
                    <a:gd name="connsiteY1995" fmla="*/ 505069 h 850162"/>
                    <a:gd name="connsiteX1996" fmla="*/ 387041 w 1547404"/>
                    <a:gd name="connsiteY1996" fmla="*/ 504478 h 850162"/>
                    <a:gd name="connsiteX1997" fmla="*/ 387210 w 1547404"/>
                    <a:gd name="connsiteY1997" fmla="*/ 504225 h 850162"/>
                    <a:gd name="connsiteX1998" fmla="*/ 387210 w 1547404"/>
                    <a:gd name="connsiteY1998" fmla="*/ 503635 h 850162"/>
                    <a:gd name="connsiteX1999" fmla="*/ 386957 w 1547404"/>
                    <a:gd name="connsiteY1999" fmla="*/ 503297 h 850162"/>
                    <a:gd name="connsiteX2000" fmla="*/ 388054 w 1547404"/>
                    <a:gd name="connsiteY2000" fmla="*/ 501272 h 850162"/>
                    <a:gd name="connsiteX2001" fmla="*/ 388476 w 1547404"/>
                    <a:gd name="connsiteY2001" fmla="*/ 500597 h 850162"/>
                    <a:gd name="connsiteX2002" fmla="*/ 388898 w 1547404"/>
                    <a:gd name="connsiteY2002" fmla="*/ 500344 h 850162"/>
                    <a:gd name="connsiteX2003" fmla="*/ 389911 w 1547404"/>
                    <a:gd name="connsiteY2003" fmla="*/ 500006 h 850162"/>
                    <a:gd name="connsiteX2004" fmla="*/ 392612 w 1547404"/>
                    <a:gd name="connsiteY2004" fmla="*/ 499753 h 850162"/>
                    <a:gd name="connsiteX2005" fmla="*/ 393203 w 1547404"/>
                    <a:gd name="connsiteY2005" fmla="*/ 499753 h 850162"/>
                    <a:gd name="connsiteX2006" fmla="*/ 393963 w 1547404"/>
                    <a:gd name="connsiteY2006" fmla="*/ 500091 h 850162"/>
                    <a:gd name="connsiteX2007" fmla="*/ 394385 w 1547404"/>
                    <a:gd name="connsiteY2007" fmla="*/ 500344 h 850162"/>
                    <a:gd name="connsiteX2008" fmla="*/ 394807 w 1547404"/>
                    <a:gd name="connsiteY2008" fmla="*/ 500681 h 850162"/>
                    <a:gd name="connsiteX2009" fmla="*/ 398690 w 1547404"/>
                    <a:gd name="connsiteY2009" fmla="*/ 502622 h 850162"/>
                    <a:gd name="connsiteX2010" fmla="*/ 408820 w 1547404"/>
                    <a:gd name="connsiteY2010" fmla="*/ 500513 h 850162"/>
                    <a:gd name="connsiteX2011" fmla="*/ 410424 w 1547404"/>
                    <a:gd name="connsiteY2011" fmla="*/ 500513 h 850162"/>
                    <a:gd name="connsiteX2012" fmla="*/ 412028 w 1547404"/>
                    <a:gd name="connsiteY2012" fmla="*/ 501272 h 850162"/>
                    <a:gd name="connsiteX2013" fmla="*/ 413209 w 1547404"/>
                    <a:gd name="connsiteY2013" fmla="*/ 502116 h 850162"/>
                    <a:gd name="connsiteX2014" fmla="*/ 413463 w 1547404"/>
                    <a:gd name="connsiteY2014" fmla="*/ 502875 h 850162"/>
                    <a:gd name="connsiteX2015" fmla="*/ 413463 w 1547404"/>
                    <a:gd name="connsiteY2015" fmla="*/ 503972 h 850162"/>
                    <a:gd name="connsiteX2016" fmla="*/ 414054 w 1547404"/>
                    <a:gd name="connsiteY2016" fmla="*/ 503972 h 850162"/>
                    <a:gd name="connsiteX2017" fmla="*/ 414307 w 1547404"/>
                    <a:gd name="connsiteY2017" fmla="*/ 504478 h 850162"/>
                    <a:gd name="connsiteX2018" fmla="*/ 414307 w 1547404"/>
                    <a:gd name="connsiteY2018" fmla="*/ 505406 h 850162"/>
                    <a:gd name="connsiteX2019" fmla="*/ 415235 w 1547404"/>
                    <a:gd name="connsiteY2019" fmla="*/ 506250 h 850162"/>
                    <a:gd name="connsiteX2020" fmla="*/ 418443 w 1547404"/>
                    <a:gd name="connsiteY2020" fmla="*/ 507178 h 850162"/>
                    <a:gd name="connsiteX2021" fmla="*/ 423170 w 1547404"/>
                    <a:gd name="connsiteY2021" fmla="*/ 511144 h 850162"/>
                    <a:gd name="connsiteX2022" fmla="*/ 426800 w 1547404"/>
                    <a:gd name="connsiteY2022" fmla="*/ 516122 h 850162"/>
                    <a:gd name="connsiteX2023" fmla="*/ 432625 w 1547404"/>
                    <a:gd name="connsiteY2023" fmla="*/ 524897 h 850162"/>
                    <a:gd name="connsiteX2024" fmla="*/ 434988 w 1547404"/>
                    <a:gd name="connsiteY2024" fmla="*/ 527681 h 850162"/>
                    <a:gd name="connsiteX2025" fmla="*/ 439125 w 1547404"/>
                    <a:gd name="connsiteY2025" fmla="*/ 531563 h 850162"/>
                    <a:gd name="connsiteX2026" fmla="*/ 439800 w 1547404"/>
                    <a:gd name="connsiteY2026" fmla="*/ 532406 h 850162"/>
                    <a:gd name="connsiteX2027" fmla="*/ 442755 w 1547404"/>
                    <a:gd name="connsiteY2027" fmla="*/ 536878 h 850162"/>
                    <a:gd name="connsiteX2028" fmla="*/ 443768 w 1547404"/>
                    <a:gd name="connsiteY2028" fmla="*/ 538228 h 850162"/>
                    <a:gd name="connsiteX2029" fmla="*/ 445709 w 1547404"/>
                    <a:gd name="connsiteY2029" fmla="*/ 538819 h 850162"/>
                    <a:gd name="connsiteX2030" fmla="*/ 447313 w 1547404"/>
                    <a:gd name="connsiteY2030" fmla="*/ 539072 h 850162"/>
                    <a:gd name="connsiteX2031" fmla="*/ 447313 w 1547404"/>
                    <a:gd name="connsiteY2031" fmla="*/ 539325 h 850162"/>
                    <a:gd name="connsiteX2032" fmla="*/ 447060 w 1547404"/>
                    <a:gd name="connsiteY2032" fmla="*/ 540000 h 850162"/>
                    <a:gd name="connsiteX2033" fmla="*/ 445709 w 1547404"/>
                    <a:gd name="connsiteY2033" fmla="*/ 540000 h 850162"/>
                    <a:gd name="connsiteX2034" fmla="*/ 445372 w 1547404"/>
                    <a:gd name="connsiteY2034" fmla="*/ 540169 h 850162"/>
                    <a:gd name="connsiteX2035" fmla="*/ 445372 w 1547404"/>
                    <a:gd name="connsiteY2035" fmla="*/ 540422 h 850162"/>
                    <a:gd name="connsiteX2036" fmla="*/ 445709 w 1547404"/>
                    <a:gd name="connsiteY2036" fmla="*/ 540422 h 850162"/>
                    <a:gd name="connsiteX2037" fmla="*/ 447229 w 1547404"/>
                    <a:gd name="connsiteY2037" fmla="*/ 540169 h 850162"/>
                    <a:gd name="connsiteX2038" fmla="*/ 447735 w 1547404"/>
                    <a:gd name="connsiteY2038" fmla="*/ 538903 h 850162"/>
                    <a:gd name="connsiteX2039" fmla="*/ 448242 w 1547404"/>
                    <a:gd name="connsiteY2039" fmla="*/ 538650 h 850162"/>
                    <a:gd name="connsiteX2040" fmla="*/ 448664 w 1547404"/>
                    <a:gd name="connsiteY2040" fmla="*/ 538650 h 850162"/>
                    <a:gd name="connsiteX2041" fmla="*/ 453306 w 1547404"/>
                    <a:gd name="connsiteY2041" fmla="*/ 538903 h 850162"/>
                    <a:gd name="connsiteX2042" fmla="*/ 453982 w 1547404"/>
                    <a:gd name="connsiteY2042" fmla="*/ 538566 h 850162"/>
                    <a:gd name="connsiteX2043" fmla="*/ 454995 w 1547404"/>
                    <a:gd name="connsiteY2043" fmla="*/ 538566 h 850162"/>
                    <a:gd name="connsiteX2044" fmla="*/ 455248 w 1547404"/>
                    <a:gd name="connsiteY2044" fmla="*/ 538988 h 850162"/>
                    <a:gd name="connsiteX2045" fmla="*/ 459216 w 1547404"/>
                    <a:gd name="connsiteY2045" fmla="*/ 539241 h 850162"/>
                    <a:gd name="connsiteX2046" fmla="*/ 462001 w 1547404"/>
                    <a:gd name="connsiteY2046" fmla="*/ 540760 h 850162"/>
                    <a:gd name="connsiteX2047" fmla="*/ 464112 w 1547404"/>
                    <a:gd name="connsiteY2047" fmla="*/ 540760 h 850162"/>
                    <a:gd name="connsiteX2048" fmla="*/ 464618 w 1547404"/>
                    <a:gd name="connsiteY2048" fmla="*/ 541266 h 850162"/>
                    <a:gd name="connsiteX2049" fmla="*/ 469514 w 1547404"/>
                    <a:gd name="connsiteY2049" fmla="*/ 541266 h 850162"/>
                    <a:gd name="connsiteX2050" fmla="*/ 470189 w 1547404"/>
                    <a:gd name="connsiteY2050" fmla="*/ 541519 h 850162"/>
                    <a:gd name="connsiteX2051" fmla="*/ 470443 w 1547404"/>
                    <a:gd name="connsiteY2051" fmla="*/ 542447 h 850162"/>
                    <a:gd name="connsiteX2052" fmla="*/ 471034 w 1547404"/>
                    <a:gd name="connsiteY2052" fmla="*/ 543544 h 850162"/>
                    <a:gd name="connsiteX2053" fmla="*/ 470780 w 1547404"/>
                    <a:gd name="connsiteY2053" fmla="*/ 544472 h 850162"/>
                    <a:gd name="connsiteX2054" fmla="*/ 471034 w 1547404"/>
                    <a:gd name="connsiteY2054" fmla="*/ 544810 h 850162"/>
                    <a:gd name="connsiteX2055" fmla="*/ 474748 w 1547404"/>
                    <a:gd name="connsiteY2055" fmla="*/ 545484 h 850162"/>
                    <a:gd name="connsiteX2056" fmla="*/ 475507 w 1547404"/>
                    <a:gd name="connsiteY2056" fmla="*/ 545906 h 850162"/>
                    <a:gd name="connsiteX2057" fmla="*/ 475761 w 1547404"/>
                    <a:gd name="connsiteY2057" fmla="*/ 546497 h 850162"/>
                    <a:gd name="connsiteX2058" fmla="*/ 478546 w 1547404"/>
                    <a:gd name="connsiteY2058" fmla="*/ 547509 h 850162"/>
                    <a:gd name="connsiteX2059" fmla="*/ 480235 w 1547404"/>
                    <a:gd name="connsiteY2059" fmla="*/ 547678 h 850162"/>
                    <a:gd name="connsiteX2060" fmla="*/ 483442 w 1547404"/>
                    <a:gd name="connsiteY2060" fmla="*/ 548269 h 850162"/>
                    <a:gd name="connsiteX2061" fmla="*/ 484793 w 1547404"/>
                    <a:gd name="connsiteY2061" fmla="*/ 549113 h 850162"/>
                    <a:gd name="connsiteX2062" fmla="*/ 485384 w 1547404"/>
                    <a:gd name="connsiteY2062" fmla="*/ 550209 h 850162"/>
                    <a:gd name="connsiteX2063" fmla="*/ 485384 w 1547404"/>
                    <a:gd name="connsiteY2063" fmla="*/ 550716 h 850162"/>
                    <a:gd name="connsiteX2064" fmla="*/ 485215 w 1547404"/>
                    <a:gd name="connsiteY2064" fmla="*/ 551222 h 850162"/>
                    <a:gd name="connsiteX2065" fmla="*/ 485722 w 1547404"/>
                    <a:gd name="connsiteY2065" fmla="*/ 551813 h 850162"/>
                    <a:gd name="connsiteX2066" fmla="*/ 486566 w 1547404"/>
                    <a:gd name="connsiteY2066" fmla="*/ 552066 h 850162"/>
                    <a:gd name="connsiteX2067" fmla="*/ 486819 w 1547404"/>
                    <a:gd name="connsiteY2067" fmla="*/ 552066 h 850162"/>
                    <a:gd name="connsiteX2068" fmla="*/ 487241 w 1547404"/>
                    <a:gd name="connsiteY2068" fmla="*/ 553331 h 850162"/>
                    <a:gd name="connsiteX2069" fmla="*/ 488001 w 1547404"/>
                    <a:gd name="connsiteY2069" fmla="*/ 553838 h 850162"/>
                    <a:gd name="connsiteX2070" fmla="*/ 488001 w 1547404"/>
                    <a:gd name="connsiteY2070" fmla="*/ 554260 h 850162"/>
                    <a:gd name="connsiteX2071" fmla="*/ 488676 w 1547404"/>
                    <a:gd name="connsiteY2071" fmla="*/ 555019 h 850162"/>
                    <a:gd name="connsiteX2072" fmla="*/ 489605 w 1547404"/>
                    <a:gd name="connsiteY2072" fmla="*/ 555272 h 850162"/>
                    <a:gd name="connsiteX2073" fmla="*/ 490787 w 1547404"/>
                    <a:gd name="connsiteY2073" fmla="*/ 554934 h 850162"/>
                    <a:gd name="connsiteX2074" fmla="*/ 491800 w 1547404"/>
                    <a:gd name="connsiteY2074" fmla="*/ 555272 h 850162"/>
                    <a:gd name="connsiteX2075" fmla="*/ 492137 w 1547404"/>
                    <a:gd name="connsiteY2075" fmla="*/ 555019 h 850162"/>
                    <a:gd name="connsiteX2076" fmla="*/ 492559 w 1547404"/>
                    <a:gd name="connsiteY2076" fmla="*/ 555188 h 850162"/>
                    <a:gd name="connsiteX2077" fmla="*/ 493066 w 1547404"/>
                    <a:gd name="connsiteY2077" fmla="*/ 554934 h 850162"/>
                    <a:gd name="connsiteX2078" fmla="*/ 493657 w 1547404"/>
                    <a:gd name="connsiteY2078" fmla="*/ 554934 h 850162"/>
                    <a:gd name="connsiteX2079" fmla="*/ 494501 w 1547404"/>
                    <a:gd name="connsiteY2079" fmla="*/ 555441 h 850162"/>
                    <a:gd name="connsiteX2080" fmla="*/ 494839 w 1547404"/>
                    <a:gd name="connsiteY2080" fmla="*/ 556116 h 850162"/>
                    <a:gd name="connsiteX2081" fmla="*/ 494585 w 1547404"/>
                    <a:gd name="connsiteY2081" fmla="*/ 556538 h 850162"/>
                    <a:gd name="connsiteX2082" fmla="*/ 494839 w 1547404"/>
                    <a:gd name="connsiteY2082" fmla="*/ 556960 h 850162"/>
                    <a:gd name="connsiteX2083" fmla="*/ 494670 w 1547404"/>
                    <a:gd name="connsiteY2083" fmla="*/ 557719 h 850162"/>
                    <a:gd name="connsiteX2084" fmla="*/ 494670 w 1547404"/>
                    <a:gd name="connsiteY2084" fmla="*/ 558056 h 850162"/>
                    <a:gd name="connsiteX2085" fmla="*/ 495176 w 1547404"/>
                    <a:gd name="connsiteY2085" fmla="*/ 558056 h 850162"/>
                    <a:gd name="connsiteX2086" fmla="*/ 495176 w 1547404"/>
                    <a:gd name="connsiteY2086" fmla="*/ 559069 h 850162"/>
                    <a:gd name="connsiteX2087" fmla="*/ 494670 w 1547404"/>
                    <a:gd name="connsiteY2087" fmla="*/ 559659 h 850162"/>
                    <a:gd name="connsiteX2088" fmla="*/ 495767 w 1547404"/>
                    <a:gd name="connsiteY2088" fmla="*/ 560335 h 850162"/>
                    <a:gd name="connsiteX2089" fmla="*/ 496020 w 1547404"/>
                    <a:gd name="connsiteY2089" fmla="*/ 560588 h 850162"/>
                    <a:gd name="connsiteX2090" fmla="*/ 496358 w 1547404"/>
                    <a:gd name="connsiteY2090" fmla="*/ 560588 h 850162"/>
                    <a:gd name="connsiteX2091" fmla="*/ 496527 w 1547404"/>
                    <a:gd name="connsiteY2091" fmla="*/ 561263 h 850162"/>
                    <a:gd name="connsiteX2092" fmla="*/ 496527 w 1547404"/>
                    <a:gd name="connsiteY2092" fmla="*/ 561685 h 850162"/>
                    <a:gd name="connsiteX2093" fmla="*/ 497624 w 1547404"/>
                    <a:gd name="connsiteY2093" fmla="*/ 562191 h 850162"/>
                    <a:gd name="connsiteX2094" fmla="*/ 497877 w 1547404"/>
                    <a:gd name="connsiteY2094" fmla="*/ 562613 h 850162"/>
                    <a:gd name="connsiteX2095" fmla="*/ 498299 w 1547404"/>
                    <a:gd name="connsiteY2095" fmla="*/ 562444 h 850162"/>
                    <a:gd name="connsiteX2096" fmla="*/ 499819 w 1547404"/>
                    <a:gd name="connsiteY2096" fmla="*/ 564216 h 850162"/>
                    <a:gd name="connsiteX2097" fmla="*/ 499650 w 1547404"/>
                    <a:gd name="connsiteY2097" fmla="*/ 564806 h 850162"/>
                    <a:gd name="connsiteX2098" fmla="*/ 500157 w 1547404"/>
                    <a:gd name="connsiteY2098" fmla="*/ 565734 h 850162"/>
                    <a:gd name="connsiteX2099" fmla="*/ 501085 w 1547404"/>
                    <a:gd name="connsiteY2099" fmla="*/ 567169 h 850162"/>
                    <a:gd name="connsiteX2100" fmla="*/ 503111 w 1547404"/>
                    <a:gd name="connsiteY2100" fmla="*/ 568013 h 850162"/>
                    <a:gd name="connsiteX2101" fmla="*/ 503364 w 1547404"/>
                    <a:gd name="connsiteY2101" fmla="*/ 568435 h 850162"/>
                    <a:gd name="connsiteX2102" fmla="*/ 503111 w 1547404"/>
                    <a:gd name="connsiteY2102" fmla="*/ 569278 h 850162"/>
                    <a:gd name="connsiteX2103" fmla="*/ 503111 w 1547404"/>
                    <a:gd name="connsiteY2103" fmla="*/ 569700 h 850162"/>
                    <a:gd name="connsiteX2104" fmla="*/ 503280 w 1547404"/>
                    <a:gd name="connsiteY2104" fmla="*/ 577294 h 850162"/>
                    <a:gd name="connsiteX2105" fmla="*/ 505812 w 1547404"/>
                    <a:gd name="connsiteY2105" fmla="*/ 588769 h 850162"/>
                    <a:gd name="connsiteX2106" fmla="*/ 506319 w 1547404"/>
                    <a:gd name="connsiteY2106" fmla="*/ 590625 h 850162"/>
                    <a:gd name="connsiteX2107" fmla="*/ 506741 w 1547404"/>
                    <a:gd name="connsiteY2107" fmla="*/ 592144 h 850162"/>
                    <a:gd name="connsiteX2108" fmla="*/ 507923 w 1547404"/>
                    <a:gd name="connsiteY2108" fmla="*/ 592903 h 850162"/>
                    <a:gd name="connsiteX2109" fmla="*/ 508092 w 1547404"/>
                    <a:gd name="connsiteY2109" fmla="*/ 593409 h 850162"/>
                    <a:gd name="connsiteX2110" fmla="*/ 508767 w 1547404"/>
                    <a:gd name="connsiteY2110" fmla="*/ 593663 h 850162"/>
                    <a:gd name="connsiteX2111" fmla="*/ 509189 w 1547404"/>
                    <a:gd name="connsiteY2111" fmla="*/ 594338 h 850162"/>
                    <a:gd name="connsiteX2112" fmla="*/ 509864 w 1547404"/>
                    <a:gd name="connsiteY2112" fmla="*/ 594759 h 850162"/>
                    <a:gd name="connsiteX2113" fmla="*/ 510455 w 1547404"/>
                    <a:gd name="connsiteY2113" fmla="*/ 595266 h 850162"/>
                    <a:gd name="connsiteX2114" fmla="*/ 510455 w 1547404"/>
                    <a:gd name="connsiteY2114" fmla="*/ 595941 h 850162"/>
                    <a:gd name="connsiteX2115" fmla="*/ 511299 w 1547404"/>
                    <a:gd name="connsiteY2115" fmla="*/ 596953 h 850162"/>
                    <a:gd name="connsiteX2116" fmla="*/ 511637 w 1547404"/>
                    <a:gd name="connsiteY2116" fmla="*/ 597966 h 850162"/>
                    <a:gd name="connsiteX2117" fmla="*/ 512734 w 1547404"/>
                    <a:gd name="connsiteY2117" fmla="*/ 598303 h 850162"/>
                    <a:gd name="connsiteX2118" fmla="*/ 513241 w 1547404"/>
                    <a:gd name="connsiteY2118" fmla="*/ 598894 h 850162"/>
                    <a:gd name="connsiteX2119" fmla="*/ 513241 w 1547404"/>
                    <a:gd name="connsiteY2119" fmla="*/ 599569 h 850162"/>
                    <a:gd name="connsiteX2120" fmla="*/ 513916 w 1547404"/>
                    <a:gd name="connsiteY2120" fmla="*/ 601088 h 850162"/>
                    <a:gd name="connsiteX2121" fmla="*/ 514676 w 1547404"/>
                    <a:gd name="connsiteY2121" fmla="*/ 601678 h 850162"/>
                    <a:gd name="connsiteX2122" fmla="*/ 516955 w 1547404"/>
                    <a:gd name="connsiteY2122" fmla="*/ 605981 h 850162"/>
                    <a:gd name="connsiteX2123" fmla="*/ 517884 w 1547404"/>
                    <a:gd name="connsiteY2123" fmla="*/ 606488 h 850162"/>
                    <a:gd name="connsiteX2124" fmla="*/ 518643 w 1547404"/>
                    <a:gd name="connsiteY2124" fmla="*/ 608175 h 850162"/>
                    <a:gd name="connsiteX2125" fmla="*/ 519150 w 1547404"/>
                    <a:gd name="connsiteY2125" fmla="*/ 608681 h 850162"/>
                    <a:gd name="connsiteX2126" fmla="*/ 519403 w 1547404"/>
                    <a:gd name="connsiteY2126" fmla="*/ 609356 h 850162"/>
                    <a:gd name="connsiteX2127" fmla="*/ 520838 w 1547404"/>
                    <a:gd name="connsiteY2127" fmla="*/ 610538 h 850162"/>
                    <a:gd name="connsiteX2128" fmla="*/ 521429 w 1547404"/>
                    <a:gd name="connsiteY2128" fmla="*/ 611634 h 850162"/>
                    <a:gd name="connsiteX2129" fmla="*/ 523033 w 1547404"/>
                    <a:gd name="connsiteY2129" fmla="*/ 612310 h 850162"/>
                    <a:gd name="connsiteX2130" fmla="*/ 523624 w 1547404"/>
                    <a:gd name="connsiteY2130" fmla="*/ 612816 h 850162"/>
                    <a:gd name="connsiteX2131" fmla="*/ 524215 w 1547404"/>
                    <a:gd name="connsiteY2131" fmla="*/ 613744 h 850162"/>
                    <a:gd name="connsiteX2132" fmla="*/ 524974 w 1547404"/>
                    <a:gd name="connsiteY2132" fmla="*/ 614419 h 850162"/>
                    <a:gd name="connsiteX2133" fmla="*/ 526156 w 1547404"/>
                    <a:gd name="connsiteY2133" fmla="*/ 615853 h 850162"/>
                    <a:gd name="connsiteX2134" fmla="*/ 527085 w 1547404"/>
                    <a:gd name="connsiteY2134" fmla="*/ 615853 h 850162"/>
                    <a:gd name="connsiteX2135" fmla="*/ 528435 w 1547404"/>
                    <a:gd name="connsiteY2135" fmla="*/ 616866 h 850162"/>
                    <a:gd name="connsiteX2136" fmla="*/ 528942 w 1547404"/>
                    <a:gd name="connsiteY2136" fmla="*/ 616866 h 850162"/>
                    <a:gd name="connsiteX2137" fmla="*/ 529786 w 1547404"/>
                    <a:gd name="connsiteY2137" fmla="*/ 616275 h 850162"/>
                    <a:gd name="connsiteX2138" fmla="*/ 531221 w 1547404"/>
                    <a:gd name="connsiteY2138" fmla="*/ 616275 h 850162"/>
                    <a:gd name="connsiteX2139" fmla="*/ 532150 w 1547404"/>
                    <a:gd name="connsiteY2139" fmla="*/ 616444 h 850162"/>
                    <a:gd name="connsiteX2140" fmla="*/ 530039 w 1547404"/>
                    <a:gd name="connsiteY2140" fmla="*/ 617288 h 850162"/>
                    <a:gd name="connsiteX2141" fmla="*/ 529280 w 1547404"/>
                    <a:gd name="connsiteY2141" fmla="*/ 618300 h 850162"/>
                    <a:gd name="connsiteX2142" fmla="*/ 529702 w 1547404"/>
                    <a:gd name="connsiteY2142" fmla="*/ 619313 h 850162"/>
                    <a:gd name="connsiteX2143" fmla="*/ 530630 w 1547404"/>
                    <a:gd name="connsiteY2143" fmla="*/ 619734 h 850162"/>
                    <a:gd name="connsiteX2144" fmla="*/ 531897 w 1547404"/>
                    <a:gd name="connsiteY2144" fmla="*/ 619734 h 850162"/>
                    <a:gd name="connsiteX2145" fmla="*/ 533416 w 1547404"/>
                    <a:gd name="connsiteY2145" fmla="*/ 620156 h 850162"/>
                    <a:gd name="connsiteX2146" fmla="*/ 541182 w 1547404"/>
                    <a:gd name="connsiteY2146" fmla="*/ 623447 h 850162"/>
                    <a:gd name="connsiteX2147" fmla="*/ 541857 w 1547404"/>
                    <a:gd name="connsiteY2147" fmla="*/ 623278 h 850162"/>
                    <a:gd name="connsiteX2148" fmla="*/ 543039 w 1547404"/>
                    <a:gd name="connsiteY2148" fmla="*/ 623869 h 850162"/>
                    <a:gd name="connsiteX2149" fmla="*/ 545741 w 1547404"/>
                    <a:gd name="connsiteY2149" fmla="*/ 625894 h 850162"/>
                    <a:gd name="connsiteX2150" fmla="*/ 546753 w 1547404"/>
                    <a:gd name="connsiteY2150" fmla="*/ 625894 h 850162"/>
                    <a:gd name="connsiteX2151" fmla="*/ 552747 w 1547404"/>
                    <a:gd name="connsiteY2151" fmla="*/ 628594 h 850162"/>
                    <a:gd name="connsiteX2152" fmla="*/ 554266 w 1547404"/>
                    <a:gd name="connsiteY2152" fmla="*/ 629606 h 850162"/>
                    <a:gd name="connsiteX2153" fmla="*/ 554773 w 1547404"/>
                    <a:gd name="connsiteY2153" fmla="*/ 629606 h 850162"/>
                    <a:gd name="connsiteX2154" fmla="*/ 555533 w 1547404"/>
                    <a:gd name="connsiteY2154" fmla="*/ 628932 h 850162"/>
                    <a:gd name="connsiteX2155" fmla="*/ 556039 w 1547404"/>
                    <a:gd name="connsiteY2155" fmla="*/ 629353 h 850162"/>
                    <a:gd name="connsiteX2156" fmla="*/ 556292 w 1547404"/>
                    <a:gd name="connsiteY2156" fmla="*/ 629944 h 850162"/>
                    <a:gd name="connsiteX2157" fmla="*/ 558740 w 1547404"/>
                    <a:gd name="connsiteY2157" fmla="*/ 630450 h 850162"/>
                    <a:gd name="connsiteX2158" fmla="*/ 560682 w 1547404"/>
                    <a:gd name="connsiteY2158" fmla="*/ 631463 h 850162"/>
                    <a:gd name="connsiteX2159" fmla="*/ 560682 w 1547404"/>
                    <a:gd name="connsiteY2159" fmla="*/ 631716 h 850162"/>
                    <a:gd name="connsiteX2160" fmla="*/ 563552 w 1547404"/>
                    <a:gd name="connsiteY2160" fmla="*/ 631969 h 850162"/>
                    <a:gd name="connsiteX2161" fmla="*/ 563805 w 1547404"/>
                    <a:gd name="connsiteY2161" fmla="*/ 632391 h 850162"/>
                    <a:gd name="connsiteX2162" fmla="*/ 575370 w 1547404"/>
                    <a:gd name="connsiteY2162" fmla="*/ 635175 h 850162"/>
                    <a:gd name="connsiteX2163" fmla="*/ 576045 w 1547404"/>
                    <a:gd name="connsiteY2163" fmla="*/ 634584 h 850162"/>
                    <a:gd name="connsiteX2164" fmla="*/ 583727 w 1547404"/>
                    <a:gd name="connsiteY2164" fmla="*/ 636609 h 850162"/>
                    <a:gd name="connsiteX2165" fmla="*/ 584234 w 1547404"/>
                    <a:gd name="connsiteY2165" fmla="*/ 636609 h 850162"/>
                    <a:gd name="connsiteX2166" fmla="*/ 584402 w 1547404"/>
                    <a:gd name="connsiteY2166" fmla="*/ 636778 h 850162"/>
                    <a:gd name="connsiteX2167" fmla="*/ 584402 w 1547404"/>
                    <a:gd name="connsiteY2167" fmla="*/ 637285 h 850162"/>
                    <a:gd name="connsiteX2168" fmla="*/ 588032 w 1547404"/>
                    <a:gd name="connsiteY2168" fmla="*/ 638803 h 850162"/>
                    <a:gd name="connsiteX2169" fmla="*/ 589805 w 1547404"/>
                    <a:gd name="connsiteY2169" fmla="*/ 639056 h 850162"/>
                    <a:gd name="connsiteX2170" fmla="*/ 595123 w 1547404"/>
                    <a:gd name="connsiteY2170" fmla="*/ 641166 h 850162"/>
                    <a:gd name="connsiteX2171" fmla="*/ 595545 w 1547404"/>
                    <a:gd name="connsiteY2171" fmla="*/ 641166 h 850162"/>
                    <a:gd name="connsiteX2172" fmla="*/ 596305 w 1547404"/>
                    <a:gd name="connsiteY2172" fmla="*/ 641588 h 850162"/>
                    <a:gd name="connsiteX2173" fmla="*/ 597993 w 1547404"/>
                    <a:gd name="connsiteY2173" fmla="*/ 642094 h 850162"/>
                    <a:gd name="connsiteX2174" fmla="*/ 598331 w 1547404"/>
                    <a:gd name="connsiteY2174" fmla="*/ 642347 h 850162"/>
                    <a:gd name="connsiteX2175" fmla="*/ 598922 w 1547404"/>
                    <a:gd name="connsiteY2175" fmla="*/ 642178 h 850162"/>
                    <a:gd name="connsiteX2176" fmla="*/ 613103 w 1547404"/>
                    <a:gd name="connsiteY2176" fmla="*/ 646566 h 850162"/>
                    <a:gd name="connsiteX2177" fmla="*/ 615129 w 1547404"/>
                    <a:gd name="connsiteY2177" fmla="*/ 647241 h 850162"/>
                    <a:gd name="connsiteX2178" fmla="*/ 616395 w 1547404"/>
                    <a:gd name="connsiteY2178" fmla="*/ 647747 h 850162"/>
                    <a:gd name="connsiteX2179" fmla="*/ 618337 w 1547404"/>
                    <a:gd name="connsiteY2179" fmla="*/ 648169 h 850162"/>
                    <a:gd name="connsiteX2180" fmla="*/ 618590 w 1547404"/>
                    <a:gd name="connsiteY2180" fmla="*/ 648338 h 850162"/>
                    <a:gd name="connsiteX2181" fmla="*/ 618590 w 1547404"/>
                    <a:gd name="connsiteY2181" fmla="*/ 648338 h 850162"/>
                    <a:gd name="connsiteX2182" fmla="*/ 618759 w 1547404"/>
                    <a:gd name="connsiteY2182" fmla="*/ 648506 h 850162"/>
                    <a:gd name="connsiteX2183" fmla="*/ 619012 w 1547404"/>
                    <a:gd name="connsiteY2183" fmla="*/ 648506 h 850162"/>
                    <a:gd name="connsiteX2184" fmla="*/ 648389 w 1547404"/>
                    <a:gd name="connsiteY2184" fmla="*/ 662344 h 850162"/>
                    <a:gd name="connsiteX2185" fmla="*/ 651259 w 1547404"/>
                    <a:gd name="connsiteY2185" fmla="*/ 663019 h 850162"/>
                    <a:gd name="connsiteX2186" fmla="*/ 655142 w 1547404"/>
                    <a:gd name="connsiteY2186" fmla="*/ 664369 h 850162"/>
                    <a:gd name="connsiteX2187" fmla="*/ 658096 w 1547404"/>
                    <a:gd name="connsiteY2187" fmla="*/ 665888 h 850162"/>
                    <a:gd name="connsiteX2188" fmla="*/ 659616 w 1547404"/>
                    <a:gd name="connsiteY2188" fmla="*/ 666478 h 850162"/>
                    <a:gd name="connsiteX2189" fmla="*/ 660966 w 1547404"/>
                    <a:gd name="connsiteY2189" fmla="*/ 667153 h 850162"/>
                    <a:gd name="connsiteX2190" fmla="*/ 663752 w 1547404"/>
                    <a:gd name="connsiteY2190" fmla="*/ 669178 h 850162"/>
                    <a:gd name="connsiteX2191" fmla="*/ 668733 w 1547404"/>
                    <a:gd name="connsiteY2191" fmla="*/ 672047 h 850162"/>
                    <a:gd name="connsiteX2192" fmla="*/ 669070 w 1547404"/>
                    <a:gd name="connsiteY2192" fmla="*/ 671709 h 850162"/>
                    <a:gd name="connsiteX2193" fmla="*/ 669577 w 1547404"/>
                    <a:gd name="connsiteY2193" fmla="*/ 671709 h 850162"/>
                    <a:gd name="connsiteX2194" fmla="*/ 670336 w 1547404"/>
                    <a:gd name="connsiteY2194" fmla="*/ 672216 h 850162"/>
                    <a:gd name="connsiteX2195" fmla="*/ 673375 w 1547404"/>
                    <a:gd name="connsiteY2195" fmla="*/ 674410 h 850162"/>
                    <a:gd name="connsiteX2196" fmla="*/ 678778 w 1547404"/>
                    <a:gd name="connsiteY2196" fmla="*/ 678122 h 850162"/>
                    <a:gd name="connsiteX2197" fmla="*/ 679369 w 1547404"/>
                    <a:gd name="connsiteY2197" fmla="*/ 678881 h 850162"/>
                    <a:gd name="connsiteX2198" fmla="*/ 679200 w 1547404"/>
                    <a:gd name="connsiteY2198" fmla="*/ 679219 h 850162"/>
                    <a:gd name="connsiteX2199" fmla="*/ 679538 w 1547404"/>
                    <a:gd name="connsiteY2199" fmla="*/ 679219 h 850162"/>
                    <a:gd name="connsiteX2200" fmla="*/ 679960 w 1547404"/>
                    <a:gd name="connsiteY2200" fmla="*/ 678881 h 850162"/>
                    <a:gd name="connsiteX2201" fmla="*/ 680297 w 1547404"/>
                    <a:gd name="connsiteY2201" fmla="*/ 679050 h 850162"/>
                    <a:gd name="connsiteX2202" fmla="*/ 681057 w 1547404"/>
                    <a:gd name="connsiteY2202" fmla="*/ 679219 h 850162"/>
                    <a:gd name="connsiteX2203" fmla="*/ 686544 w 1547404"/>
                    <a:gd name="connsiteY2203" fmla="*/ 681666 h 850162"/>
                    <a:gd name="connsiteX2204" fmla="*/ 687304 w 1547404"/>
                    <a:gd name="connsiteY2204" fmla="*/ 682003 h 850162"/>
                    <a:gd name="connsiteX2205" fmla="*/ 688654 w 1547404"/>
                    <a:gd name="connsiteY2205" fmla="*/ 683100 h 850162"/>
                    <a:gd name="connsiteX2206" fmla="*/ 688654 w 1547404"/>
                    <a:gd name="connsiteY2206" fmla="*/ 684197 h 850162"/>
                    <a:gd name="connsiteX2207" fmla="*/ 693550 w 1547404"/>
                    <a:gd name="connsiteY2207" fmla="*/ 686391 h 850162"/>
                    <a:gd name="connsiteX2208" fmla="*/ 705115 w 1547404"/>
                    <a:gd name="connsiteY2208" fmla="*/ 691538 h 850162"/>
                    <a:gd name="connsiteX2209" fmla="*/ 706128 w 1547404"/>
                    <a:gd name="connsiteY2209" fmla="*/ 693647 h 850162"/>
                    <a:gd name="connsiteX2210" fmla="*/ 707226 w 1547404"/>
                    <a:gd name="connsiteY2210" fmla="*/ 693985 h 850162"/>
                    <a:gd name="connsiteX2211" fmla="*/ 713726 w 1547404"/>
                    <a:gd name="connsiteY2211" fmla="*/ 698119 h 850162"/>
                    <a:gd name="connsiteX2212" fmla="*/ 716933 w 1547404"/>
                    <a:gd name="connsiteY2212" fmla="*/ 699891 h 850162"/>
                    <a:gd name="connsiteX2213" fmla="*/ 717524 w 1547404"/>
                    <a:gd name="connsiteY2213" fmla="*/ 699300 h 850162"/>
                    <a:gd name="connsiteX2214" fmla="*/ 717862 w 1547404"/>
                    <a:gd name="connsiteY2214" fmla="*/ 698710 h 850162"/>
                    <a:gd name="connsiteX2215" fmla="*/ 718031 w 1547404"/>
                    <a:gd name="connsiteY2215" fmla="*/ 698878 h 850162"/>
                    <a:gd name="connsiteX2216" fmla="*/ 718031 w 1547404"/>
                    <a:gd name="connsiteY2216" fmla="*/ 698878 h 850162"/>
                    <a:gd name="connsiteX2217" fmla="*/ 717609 w 1547404"/>
                    <a:gd name="connsiteY2217" fmla="*/ 699469 h 850162"/>
                    <a:gd name="connsiteX2218" fmla="*/ 717355 w 1547404"/>
                    <a:gd name="connsiteY2218" fmla="*/ 700060 h 850162"/>
                    <a:gd name="connsiteX2219" fmla="*/ 721407 w 1547404"/>
                    <a:gd name="connsiteY2219" fmla="*/ 702169 h 850162"/>
                    <a:gd name="connsiteX2220" fmla="*/ 722927 w 1547404"/>
                    <a:gd name="connsiteY2220" fmla="*/ 703266 h 850162"/>
                    <a:gd name="connsiteX2221" fmla="*/ 723940 w 1547404"/>
                    <a:gd name="connsiteY2221" fmla="*/ 704363 h 850162"/>
                    <a:gd name="connsiteX2222" fmla="*/ 723940 w 1547404"/>
                    <a:gd name="connsiteY2222" fmla="*/ 705038 h 850162"/>
                    <a:gd name="connsiteX2223" fmla="*/ 725206 w 1547404"/>
                    <a:gd name="connsiteY2223" fmla="*/ 705038 h 850162"/>
                    <a:gd name="connsiteX2224" fmla="*/ 726979 w 1547404"/>
                    <a:gd name="connsiteY2224" fmla="*/ 705544 h 850162"/>
                    <a:gd name="connsiteX2225" fmla="*/ 729342 w 1547404"/>
                    <a:gd name="connsiteY2225" fmla="*/ 706978 h 850162"/>
                    <a:gd name="connsiteX2226" fmla="*/ 731621 w 1547404"/>
                    <a:gd name="connsiteY2226" fmla="*/ 708919 h 850162"/>
                    <a:gd name="connsiteX2227" fmla="*/ 731621 w 1547404"/>
                    <a:gd name="connsiteY2227" fmla="*/ 710016 h 850162"/>
                    <a:gd name="connsiteX2228" fmla="*/ 731115 w 1547404"/>
                    <a:gd name="connsiteY2228" fmla="*/ 711281 h 850162"/>
                    <a:gd name="connsiteX2229" fmla="*/ 730524 w 1547404"/>
                    <a:gd name="connsiteY2229" fmla="*/ 712378 h 850162"/>
                    <a:gd name="connsiteX2230" fmla="*/ 729933 w 1547404"/>
                    <a:gd name="connsiteY2230" fmla="*/ 713053 h 850162"/>
                    <a:gd name="connsiteX2231" fmla="*/ 729511 w 1547404"/>
                    <a:gd name="connsiteY2231" fmla="*/ 713053 h 850162"/>
                    <a:gd name="connsiteX2232" fmla="*/ 729173 w 1547404"/>
                    <a:gd name="connsiteY2232" fmla="*/ 713307 h 850162"/>
                    <a:gd name="connsiteX2233" fmla="*/ 728667 w 1547404"/>
                    <a:gd name="connsiteY2233" fmla="*/ 713475 h 850162"/>
                    <a:gd name="connsiteX2234" fmla="*/ 728329 w 1547404"/>
                    <a:gd name="connsiteY2234" fmla="*/ 713138 h 850162"/>
                    <a:gd name="connsiteX2235" fmla="*/ 728160 w 1547404"/>
                    <a:gd name="connsiteY2235" fmla="*/ 712969 h 850162"/>
                    <a:gd name="connsiteX2236" fmla="*/ 727063 w 1547404"/>
                    <a:gd name="connsiteY2236" fmla="*/ 712969 h 850162"/>
                    <a:gd name="connsiteX2237" fmla="*/ 726725 w 1547404"/>
                    <a:gd name="connsiteY2237" fmla="*/ 712716 h 850162"/>
                    <a:gd name="connsiteX2238" fmla="*/ 726388 w 1547404"/>
                    <a:gd name="connsiteY2238" fmla="*/ 712378 h 850162"/>
                    <a:gd name="connsiteX2239" fmla="*/ 726219 w 1547404"/>
                    <a:gd name="connsiteY2239" fmla="*/ 712125 h 850162"/>
                    <a:gd name="connsiteX2240" fmla="*/ 726050 w 1547404"/>
                    <a:gd name="connsiteY2240" fmla="*/ 711872 h 850162"/>
                    <a:gd name="connsiteX2241" fmla="*/ 726050 w 1547404"/>
                    <a:gd name="connsiteY2241" fmla="*/ 710775 h 850162"/>
                    <a:gd name="connsiteX2242" fmla="*/ 725797 w 1547404"/>
                    <a:gd name="connsiteY2242" fmla="*/ 710775 h 850162"/>
                    <a:gd name="connsiteX2243" fmla="*/ 725797 w 1547404"/>
                    <a:gd name="connsiteY2243" fmla="*/ 712125 h 850162"/>
                    <a:gd name="connsiteX2244" fmla="*/ 726388 w 1547404"/>
                    <a:gd name="connsiteY2244" fmla="*/ 712800 h 850162"/>
                    <a:gd name="connsiteX2245" fmla="*/ 727738 w 1547404"/>
                    <a:gd name="connsiteY2245" fmla="*/ 713728 h 850162"/>
                    <a:gd name="connsiteX2246" fmla="*/ 730693 w 1547404"/>
                    <a:gd name="connsiteY2246" fmla="*/ 715247 h 850162"/>
                    <a:gd name="connsiteX2247" fmla="*/ 730862 w 1547404"/>
                    <a:gd name="connsiteY2247" fmla="*/ 715247 h 850162"/>
                    <a:gd name="connsiteX2248" fmla="*/ 731031 w 1547404"/>
                    <a:gd name="connsiteY2248" fmla="*/ 715416 h 850162"/>
                    <a:gd name="connsiteX2249" fmla="*/ 732128 w 1547404"/>
                    <a:gd name="connsiteY2249" fmla="*/ 715416 h 850162"/>
                    <a:gd name="connsiteX2250" fmla="*/ 726472 w 1547404"/>
                    <a:gd name="connsiteY2250" fmla="*/ 729844 h 850162"/>
                    <a:gd name="connsiteX2251" fmla="*/ 724024 w 1547404"/>
                    <a:gd name="connsiteY2251" fmla="*/ 736003 h 850162"/>
                    <a:gd name="connsiteX2252" fmla="*/ 723180 w 1547404"/>
                    <a:gd name="connsiteY2252" fmla="*/ 735581 h 850162"/>
                    <a:gd name="connsiteX2253" fmla="*/ 722842 w 1547404"/>
                    <a:gd name="connsiteY2253" fmla="*/ 735581 h 850162"/>
                    <a:gd name="connsiteX2254" fmla="*/ 722083 w 1547404"/>
                    <a:gd name="connsiteY2254" fmla="*/ 735413 h 850162"/>
                    <a:gd name="connsiteX2255" fmla="*/ 719803 w 1547404"/>
                    <a:gd name="connsiteY2255" fmla="*/ 739885 h 850162"/>
                    <a:gd name="connsiteX2256" fmla="*/ 718284 w 1547404"/>
                    <a:gd name="connsiteY2256" fmla="*/ 743850 h 850162"/>
                    <a:gd name="connsiteX2257" fmla="*/ 716342 w 1547404"/>
                    <a:gd name="connsiteY2257" fmla="*/ 746550 h 850162"/>
                    <a:gd name="connsiteX2258" fmla="*/ 709674 w 1547404"/>
                    <a:gd name="connsiteY2258" fmla="*/ 752288 h 850162"/>
                    <a:gd name="connsiteX2259" fmla="*/ 703765 w 1547404"/>
                    <a:gd name="connsiteY2259" fmla="*/ 753132 h 850162"/>
                    <a:gd name="connsiteX2260" fmla="*/ 694057 w 1547404"/>
                    <a:gd name="connsiteY2260" fmla="*/ 752625 h 850162"/>
                    <a:gd name="connsiteX2261" fmla="*/ 690512 w 1547404"/>
                    <a:gd name="connsiteY2261" fmla="*/ 752372 h 850162"/>
                    <a:gd name="connsiteX2262" fmla="*/ 687979 w 1547404"/>
                    <a:gd name="connsiteY2262" fmla="*/ 752794 h 850162"/>
                    <a:gd name="connsiteX2263" fmla="*/ 679453 w 1547404"/>
                    <a:gd name="connsiteY2263" fmla="*/ 751613 h 850162"/>
                    <a:gd name="connsiteX2264" fmla="*/ 674473 w 1547404"/>
                    <a:gd name="connsiteY2264" fmla="*/ 752541 h 850162"/>
                    <a:gd name="connsiteX2265" fmla="*/ 664005 w 1547404"/>
                    <a:gd name="connsiteY2265" fmla="*/ 753216 h 850162"/>
                    <a:gd name="connsiteX2266" fmla="*/ 652947 w 1547404"/>
                    <a:gd name="connsiteY2266" fmla="*/ 751782 h 850162"/>
                    <a:gd name="connsiteX2267" fmla="*/ 635220 w 1547404"/>
                    <a:gd name="connsiteY2267" fmla="*/ 752372 h 850162"/>
                    <a:gd name="connsiteX2268" fmla="*/ 632350 w 1547404"/>
                    <a:gd name="connsiteY2268" fmla="*/ 751528 h 850162"/>
                    <a:gd name="connsiteX2269" fmla="*/ 621123 w 1547404"/>
                    <a:gd name="connsiteY2269" fmla="*/ 745791 h 850162"/>
                    <a:gd name="connsiteX2270" fmla="*/ 598922 w 1547404"/>
                    <a:gd name="connsiteY2270" fmla="*/ 726553 h 850162"/>
                    <a:gd name="connsiteX2271" fmla="*/ 595883 w 1547404"/>
                    <a:gd name="connsiteY2271" fmla="*/ 723431 h 850162"/>
                    <a:gd name="connsiteX2272" fmla="*/ 594870 w 1547404"/>
                    <a:gd name="connsiteY2272" fmla="*/ 722841 h 850162"/>
                    <a:gd name="connsiteX2273" fmla="*/ 590227 w 1547404"/>
                    <a:gd name="connsiteY2273" fmla="*/ 720900 h 850162"/>
                    <a:gd name="connsiteX2274" fmla="*/ 585837 w 1547404"/>
                    <a:gd name="connsiteY2274" fmla="*/ 720900 h 850162"/>
                    <a:gd name="connsiteX2275" fmla="*/ 585078 w 1547404"/>
                    <a:gd name="connsiteY2275" fmla="*/ 720647 h 850162"/>
                    <a:gd name="connsiteX2276" fmla="*/ 583474 w 1547404"/>
                    <a:gd name="connsiteY2276" fmla="*/ 719803 h 850162"/>
                    <a:gd name="connsiteX2277" fmla="*/ 581870 w 1547404"/>
                    <a:gd name="connsiteY2277" fmla="*/ 719635 h 850162"/>
                    <a:gd name="connsiteX2278" fmla="*/ 578747 w 1547404"/>
                    <a:gd name="connsiteY2278" fmla="*/ 718285 h 850162"/>
                    <a:gd name="connsiteX2279" fmla="*/ 573597 w 1547404"/>
                    <a:gd name="connsiteY2279" fmla="*/ 714910 h 850162"/>
                    <a:gd name="connsiteX2280" fmla="*/ 572838 w 1547404"/>
                    <a:gd name="connsiteY2280" fmla="*/ 714150 h 850162"/>
                    <a:gd name="connsiteX2281" fmla="*/ 572331 w 1547404"/>
                    <a:gd name="connsiteY2281" fmla="*/ 713813 h 850162"/>
                    <a:gd name="connsiteX2282" fmla="*/ 571993 w 1547404"/>
                    <a:gd name="connsiteY2282" fmla="*/ 713813 h 850162"/>
                    <a:gd name="connsiteX2283" fmla="*/ 570558 w 1547404"/>
                    <a:gd name="connsiteY2283" fmla="*/ 713138 h 850162"/>
                    <a:gd name="connsiteX2284" fmla="*/ 570305 w 1547404"/>
                    <a:gd name="connsiteY2284" fmla="*/ 713560 h 850162"/>
                    <a:gd name="connsiteX2285" fmla="*/ 570305 w 1547404"/>
                    <a:gd name="connsiteY2285" fmla="*/ 714235 h 850162"/>
                    <a:gd name="connsiteX2286" fmla="*/ 569967 w 1547404"/>
                    <a:gd name="connsiteY2286" fmla="*/ 714403 h 850162"/>
                    <a:gd name="connsiteX2287" fmla="*/ 569123 w 1547404"/>
                    <a:gd name="connsiteY2287" fmla="*/ 714235 h 850162"/>
                    <a:gd name="connsiteX2288" fmla="*/ 565156 w 1547404"/>
                    <a:gd name="connsiteY2288" fmla="*/ 712210 h 850162"/>
                    <a:gd name="connsiteX2289" fmla="*/ 562370 w 1547404"/>
                    <a:gd name="connsiteY2289" fmla="*/ 711872 h 850162"/>
                    <a:gd name="connsiteX2290" fmla="*/ 561779 w 1547404"/>
                    <a:gd name="connsiteY2290" fmla="*/ 711450 h 850162"/>
                    <a:gd name="connsiteX2291" fmla="*/ 561188 w 1547404"/>
                    <a:gd name="connsiteY2291" fmla="*/ 709678 h 850162"/>
                    <a:gd name="connsiteX2292" fmla="*/ 559416 w 1547404"/>
                    <a:gd name="connsiteY2292" fmla="*/ 709003 h 850162"/>
                    <a:gd name="connsiteX2293" fmla="*/ 557643 w 1547404"/>
                    <a:gd name="connsiteY2293" fmla="*/ 707063 h 850162"/>
                    <a:gd name="connsiteX2294" fmla="*/ 556461 w 1547404"/>
                    <a:gd name="connsiteY2294" fmla="*/ 706809 h 850162"/>
                    <a:gd name="connsiteX2295" fmla="*/ 554773 w 1547404"/>
                    <a:gd name="connsiteY2295" fmla="*/ 704869 h 850162"/>
                    <a:gd name="connsiteX2296" fmla="*/ 553844 w 1547404"/>
                    <a:gd name="connsiteY2296" fmla="*/ 705038 h 850162"/>
                    <a:gd name="connsiteX2297" fmla="*/ 552831 w 1547404"/>
                    <a:gd name="connsiteY2297" fmla="*/ 706472 h 850162"/>
                    <a:gd name="connsiteX2298" fmla="*/ 552494 w 1547404"/>
                    <a:gd name="connsiteY2298" fmla="*/ 706472 h 850162"/>
                    <a:gd name="connsiteX2299" fmla="*/ 553422 w 1547404"/>
                    <a:gd name="connsiteY2299" fmla="*/ 704194 h 850162"/>
                    <a:gd name="connsiteX2300" fmla="*/ 553000 w 1547404"/>
                    <a:gd name="connsiteY2300" fmla="*/ 704025 h 850162"/>
                    <a:gd name="connsiteX2301" fmla="*/ 553000 w 1547404"/>
                    <a:gd name="connsiteY2301" fmla="*/ 703519 h 850162"/>
                    <a:gd name="connsiteX2302" fmla="*/ 552072 w 1547404"/>
                    <a:gd name="connsiteY2302" fmla="*/ 703519 h 850162"/>
                    <a:gd name="connsiteX2303" fmla="*/ 551734 w 1547404"/>
                    <a:gd name="connsiteY2303" fmla="*/ 703266 h 850162"/>
                    <a:gd name="connsiteX2304" fmla="*/ 551565 w 1547404"/>
                    <a:gd name="connsiteY2304" fmla="*/ 702844 h 850162"/>
                    <a:gd name="connsiteX2305" fmla="*/ 550130 w 1547404"/>
                    <a:gd name="connsiteY2305" fmla="*/ 702085 h 850162"/>
                    <a:gd name="connsiteX2306" fmla="*/ 548273 w 1547404"/>
                    <a:gd name="connsiteY2306" fmla="*/ 700650 h 850162"/>
                    <a:gd name="connsiteX2307" fmla="*/ 548104 w 1547404"/>
                    <a:gd name="connsiteY2307" fmla="*/ 700481 h 850162"/>
                    <a:gd name="connsiteX2308" fmla="*/ 547598 w 1547404"/>
                    <a:gd name="connsiteY2308" fmla="*/ 698456 h 850162"/>
                    <a:gd name="connsiteX2309" fmla="*/ 546669 w 1547404"/>
                    <a:gd name="connsiteY2309" fmla="*/ 697275 h 850162"/>
                    <a:gd name="connsiteX2310" fmla="*/ 545318 w 1547404"/>
                    <a:gd name="connsiteY2310" fmla="*/ 694997 h 850162"/>
                    <a:gd name="connsiteX2311" fmla="*/ 540253 w 1547404"/>
                    <a:gd name="connsiteY2311" fmla="*/ 688500 h 850162"/>
                    <a:gd name="connsiteX2312" fmla="*/ 533754 w 1547404"/>
                    <a:gd name="connsiteY2312" fmla="*/ 679725 h 850162"/>
                    <a:gd name="connsiteX2313" fmla="*/ 533332 w 1547404"/>
                    <a:gd name="connsiteY2313" fmla="*/ 679472 h 850162"/>
                    <a:gd name="connsiteX2314" fmla="*/ 533332 w 1547404"/>
                    <a:gd name="connsiteY2314" fmla="*/ 679219 h 850162"/>
                    <a:gd name="connsiteX2315" fmla="*/ 532656 w 1547404"/>
                    <a:gd name="connsiteY2315" fmla="*/ 678375 h 850162"/>
                    <a:gd name="connsiteX2316" fmla="*/ 532487 w 1547404"/>
                    <a:gd name="connsiteY2316" fmla="*/ 678375 h 850162"/>
                    <a:gd name="connsiteX2317" fmla="*/ 532487 w 1547404"/>
                    <a:gd name="connsiteY2317" fmla="*/ 677953 h 850162"/>
                    <a:gd name="connsiteX2318" fmla="*/ 531812 w 1547404"/>
                    <a:gd name="connsiteY2318" fmla="*/ 677025 h 850162"/>
                    <a:gd name="connsiteX2319" fmla="*/ 531474 w 1547404"/>
                    <a:gd name="connsiteY2319" fmla="*/ 676772 h 850162"/>
                    <a:gd name="connsiteX2320" fmla="*/ 531306 w 1547404"/>
                    <a:gd name="connsiteY2320" fmla="*/ 676350 h 850162"/>
                    <a:gd name="connsiteX2321" fmla="*/ 530715 w 1547404"/>
                    <a:gd name="connsiteY2321" fmla="*/ 675591 h 850162"/>
                    <a:gd name="connsiteX2322" fmla="*/ 529955 w 1547404"/>
                    <a:gd name="connsiteY2322" fmla="*/ 676097 h 850162"/>
                    <a:gd name="connsiteX2323" fmla="*/ 529533 w 1547404"/>
                    <a:gd name="connsiteY2323" fmla="*/ 676097 h 850162"/>
                    <a:gd name="connsiteX2324" fmla="*/ 529111 w 1547404"/>
                    <a:gd name="connsiteY2324" fmla="*/ 675169 h 850162"/>
                    <a:gd name="connsiteX2325" fmla="*/ 528942 w 1547404"/>
                    <a:gd name="connsiteY2325" fmla="*/ 675169 h 850162"/>
                    <a:gd name="connsiteX2326" fmla="*/ 528942 w 1547404"/>
                    <a:gd name="connsiteY2326" fmla="*/ 674663 h 850162"/>
                    <a:gd name="connsiteX2327" fmla="*/ 528604 w 1547404"/>
                    <a:gd name="connsiteY2327" fmla="*/ 674663 h 850162"/>
                    <a:gd name="connsiteX2328" fmla="*/ 528435 w 1547404"/>
                    <a:gd name="connsiteY2328" fmla="*/ 674325 h 850162"/>
                    <a:gd name="connsiteX2329" fmla="*/ 528435 w 1547404"/>
                    <a:gd name="connsiteY2329" fmla="*/ 673819 h 850162"/>
                    <a:gd name="connsiteX2330" fmla="*/ 528013 w 1547404"/>
                    <a:gd name="connsiteY2330" fmla="*/ 673228 h 850162"/>
                    <a:gd name="connsiteX2331" fmla="*/ 528013 w 1547404"/>
                    <a:gd name="connsiteY2331" fmla="*/ 673059 h 850162"/>
                    <a:gd name="connsiteX2332" fmla="*/ 527676 w 1547404"/>
                    <a:gd name="connsiteY2332" fmla="*/ 672722 h 850162"/>
                    <a:gd name="connsiteX2333" fmla="*/ 527423 w 1547404"/>
                    <a:gd name="connsiteY2333" fmla="*/ 672300 h 850162"/>
                    <a:gd name="connsiteX2334" fmla="*/ 527254 w 1547404"/>
                    <a:gd name="connsiteY2334" fmla="*/ 671709 h 850162"/>
                    <a:gd name="connsiteX2335" fmla="*/ 527423 w 1547404"/>
                    <a:gd name="connsiteY2335" fmla="*/ 671541 h 850162"/>
                    <a:gd name="connsiteX2336" fmla="*/ 527254 w 1547404"/>
                    <a:gd name="connsiteY2336" fmla="*/ 671288 h 850162"/>
                    <a:gd name="connsiteX2337" fmla="*/ 527254 w 1547404"/>
                    <a:gd name="connsiteY2337" fmla="*/ 670950 h 850162"/>
                    <a:gd name="connsiteX2338" fmla="*/ 528604 w 1547404"/>
                    <a:gd name="connsiteY2338" fmla="*/ 669347 h 850162"/>
                    <a:gd name="connsiteX2339" fmla="*/ 528351 w 1547404"/>
                    <a:gd name="connsiteY2339" fmla="*/ 669178 h 850162"/>
                    <a:gd name="connsiteX2340" fmla="*/ 524384 w 1547404"/>
                    <a:gd name="connsiteY2340" fmla="*/ 673988 h 850162"/>
                    <a:gd name="connsiteX2341" fmla="*/ 524384 w 1547404"/>
                    <a:gd name="connsiteY2341" fmla="*/ 674832 h 850162"/>
                    <a:gd name="connsiteX2342" fmla="*/ 524130 w 1547404"/>
                    <a:gd name="connsiteY2342" fmla="*/ 674832 h 850162"/>
                    <a:gd name="connsiteX2343" fmla="*/ 523877 w 1547404"/>
                    <a:gd name="connsiteY2343" fmla="*/ 673903 h 850162"/>
                    <a:gd name="connsiteX2344" fmla="*/ 523202 w 1547404"/>
                    <a:gd name="connsiteY2344" fmla="*/ 673903 h 850162"/>
                    <a:gd name="connsiteX2345" fmla="*/ 522948 w 1547404"/>
                    <a:gd name="connsiteY2345" fmla="*/ 673313 h 850162"/>
                    <a:gd name="connsiteX2346" fmla="*/ 523371 w 1547404"/>
                    <a:gd name="connsiteY2346" fmla="*/ 673313 h 850162"/>
                    <a:gd name="connsiteX2347" fmla="*/ 524299 w 1547404"/>
                    <a:gd name="connsiteY2347" fmla="*/ 673482 h 850162"/>
                    <a:gd name="connsiteX2348" fmla="*/ 524974 w 1547404"/>
                    <a:gd name="connsiteY2348" fmla="*/ 672638 h 850162"/>
                    <a:gd name="connsiteX2349" fmla="*/ 528013 w 1547404"/>
                    <a:gd name="connsiteY2349" fmla="*/ 668925 h 850162"/>
                    <a:gd name="connsiteX2350" fmla="*/ 527845 w 1547404"/>
                    <a:gd name="connsiteY2350" fmla="*/ 668757 h 850162"/>
                    <a:gd name="connsiteX2351" fmla="*/ 526832 w 1547404"/>
                    <a:gd name="connsiteY2351" fmla="*/ 669938 h 850162"/>
                    <a:gd name="connsiteX2352" fmla="*/ 526578 w 1547404"/>
                    <a:gd name="connsiteY2352" fmla="*/ 669938 h 850162"/>
                    <a:gd name="connsiteX2353" fmla="*/ 526241 w 1547404"/>
                    <a:gd name="connsiteY2353" fmla="*/ 669600 h 850162"/>
                    <a:gd name="connsiteX2354" fmla="*/ 527338 w 1547404"/>
                    <a:gd name="connsiteY2354" fmla="*/ 668250 h 850162"/>
                    <a:gd name="connsiteX2355" fmla="*/ 524806 w 1547404"/>
                    <a:gd name="connsiteY2355" fmla="*/ 665803 h 850162"/>
                    <a:gd name="connsiteX2356" fmla="*/ 521936 w 1547404"/>
                    <a:gd name="connsiteY2356" fmla="*/ 663188 h 850162"/>
                    <a:gd name="connsiteX2357" fmla="*/ 520754 w 1547404"/>
                    <a:gd name="connsiteY2357" fmla="*/ 664622 h 850162"/>
                    <a:gd name="connsiteX2358" fmla="*/ 520416 w 1547404"/>
                    <a:gd name="connsiteY2358" fmla="*/ 663778 h 850162"/>
                    <a:gd name="connsiteX2359" fmla="*/ 520416 w 1547404"/>
                    <a:gd name="connsiteY2359" fmla="*/ 663272 h 850162"/>
                    <a:gd name="connsiteX2360" fmla="*/ 519825 w 1547404"/>
                    <a:gd name="connsiteY2360" fmla="*/ 662091 h 850162"/>
                    <a:gd name="connsiteX2361" fmla="*/ 518812 w 1547404"/>
                    <a:gd name="connsiteY2361" fmla="*/ 660319 h 850162"/>
                    <a:gd name="connsiteX2362" fmla="*/ 517546 w 1547404"/>
                    <a:gd name="connsiteY2362" fmla="*/ 659138 h 850162"/>
                    <a:gd name="connsiteX2363" fmla="*/ 517884 w 1547404"/>
                    <a:gd name="connsiteY2363" fmla="*/ 658631 h 850162"/>
                    <a:gd name="connsiteX2364" fmla="*/ 517546 w 1547404"/>
                    <a:gd name="connsiteY2364" fmla="*/ 658463 h 850162"/>
                    <a:gd name="connsiteX2365" fmla="*/ 516449 w 1547404"/>
                    <a:gd name="connsiteY2365" fmla="*/ 658631 h 850162"/>
                    <a:gd name="connsiteX2366" fmla="*/ 511975 w 1547404"/>
                    <a:gd name="connsiteY2366" fmla="*/ 656269 h 850162"/>
                    <a:gd name="connsiteX2367" fmla="*/ 510793 w 1547404"/>
                    <a:gd name="connsiteY2367" fmla="*/ 655088 h 850162"/>
                    <a:gd name="connsiteX2368" fmla="*/ 505728 w 1547404"/>
                    <a:gd name="connsiteY2368" fmla="*/ 651966 h 850162"/>
                    <a:gd name="connsiteX2369" fmla="*/ 505306 w 1547404"/>
                    <a:gd name="connsiteY2369" fmla="*/ 651544 h 850162"/>
                    <a:gd name="connsiteX2370" fmla="*/ 504209 w 1547404"/>
                    <a:gd name="connsiteY2370" fmla="*/ 650869 h 850162"/>
                    <a:gd name="connsiteX2371" fmla="*/ 503195 w 1547404"/>
                    <a:gd name="connsiteY2371" fmla="*/ 650025 h 850162"/>
                    <a:gd name="connsiteX2372" fmla="*/ 503195 w 1547404"/>
                    <a:gd name="connsiteY2372" fmla="*/ 649603 h 850162"/>
                    <a:gd name="connsiteX2373" fmla="*/ 498806 w 1547404"/>
                    <a:gd name="connsiteY2373" fmla="*/ 646228 h 850162"/>
                    <a:gd name="connsiteX2374" fmla="*/ 497709 w 1547404"/>
                    <a:gd name="connsiteY2374" fmla="*/ 645469 h 850162"/>
                    <a:gd name="connsiteX2375" fmla="*/ 496274 w 1547404"/>
                    <a:gd name="connsiteY2375" fmla="*/ 644034 h 850162"/>
                    <a:gd name="connsiteX2376" fmla="*/ 496274 w 1547404"/>
                    <a:gd name="connsiteY2376" fmla="*/ 643613 h 850162"/>
                    <a:gd name="connsiteX2377" fmla="*/ 494754 w 1547404"/>
                    <a:gd name="connsiteY2377" fmla="*/ 642431 h 850162"/>
                    <a:gd name="connsiteX2378" fmla="*/ 494501 w 1547404"/>
                    <a:gd name="connsiteY2378" fmla="*/ 642010 h 850162"/>
                    <a:gd name="connsiteX2379" fmla="*/ 492813 w 1547404"/>
                    <a:gd name="connsiteY2379" fmla="*/ 640744 h 850162"/>
                    <a:gd name="connsiteX2380" fmla="*/ 492390 w 1547404"/>
                    <a:gd name="connsiteY2380" fmla="*/ 641166 h 850162"/>
                    <a:gd name="connsiteX2381" fmla="*/ 492137 w 1547404"/>
                    <a:gd name="connsiteY2381" fmla="*/ 640913 h 850162"/>
                    <a:gd name="connsiteX2382" fmla="*/ 492475 w 1547404"/>
                    <a:gd name="connsiteY2382" fmla="*/ 640406 h 850162"/>
                    <a:gd name="connsiteX2383" fmla="*/ 489605 w 1547404"/>
                    <a:gd name="connsiteY2383" fmla="*/ 638213 h 850162"/>
                    <a:gd name="connsiteX2384" fmla="*/ 489014 w 1547404"/>
                    <a:gd name="connsiteY2384" fmla="*/ 638719 h 850162"/>
                    <a:gd name="connsiteX2385" fmla="*/ 488845 w 1547404"/>
                    <a:gd name="connsiteY2385" fmla="*/ 638466 h 850162"/>
                    <a:gd name="connsiteX2386" fmla="*/ 489351 w 1547404"/>
                    <a:gd name="connsiteY2386" fmla="*/ 637791 h 850162"/>
                    <a:gd name="connsiteX2387" fmla="*/ 489014 w 1547404"/>
                    <a:gd name="connsiteY2387" fmla="*/ 637538 h 850162"/>
                    <a:gd name="connsiteX2388" fmla="*/ 488339 w 1547404"/>
                    <a:gd name="connsiteY2388" fmla="*/ 637875 h 850162"/>
                    <a:gd name="connsiteX2389" fmla="*/ 476774 w 1547404"/>
                    <a:gd name="connsiteY2389" fmla="*/ 626063 h 850162"/>
                    <a:gd name="connsiteX2390" fmla="*/ 476943 w 1547404"/>
                    <a:gd name="connsiteY2390" fmla="*/ 625303 h 850162"/>
                    <a:gd name="connsiteX2391" fmla="*/ 476689 w 1547404"/>
                    <a:gd name="connsiteY2391" fmla="*/ 625135 h 850162"/>
                    <a:gd name="connsiteX2392" fmla="*/ 476014 w 1547404"/>
                    <a:gd name="connsiteY2392" fmla="*/ 625135 h 850162"/>
                    <a:gd name="connsiteX2393" fmla="*/ 466222 w 1547404"/>
                    <a:gd name="connsiteY2393" fmla="*/ 615178 h 850162"/>
                    <a:gd name="connsiteX2394" fmla="*/ 461748 w 1547404"/>
                    <a:gd name="connsiteY2394" fmla="*/ 610960 h 850162"/>
                    <a:gd name="connsiteX2395" fmla="*/ 460397 w 1547404"/>
                    <a:gd name="connsiteY2395" fmla="*/ 608850 h 850162"/>
                    <a:gd name="connsiteX2396" fmla="*/ 460566 w 1547404"/>
                    <a:gd name="connsiteY2396" fmla="*/ 608513 h 850162"/>
                    <a:gd name="connsiteX2397" fmla="*/ 459638 w 1547404"/>
                    <a:gd name="connsiteY2397" fmla="*/ 608175 h 850162"/>
                    <a:gd name="connsiteX2398" fmla="*/ 459131 w 1547404"/>
                    <a:gd name="connsiteY2398" fmla="*/ 607500 h 850162"/>
                    <a:gd name="connsiteX2399" fmla="*/ 458793 w 1547404"/>
                    <a:gd name="connsiteY2399" fmla="*/ 606741 h 850162"/>
                    <a:gd name="connsiteX2400" fmla="*/ 458625 w 1547404"/>
                    <a:gd name="connsiteY2400" fmla="*/ 605981 h 850162"/>
                    <a:gd name="connsiteX2401" fmla="*/ 458625 w 1547404"/>
                    <a:gd name="connsiteY2401" fmla="*/ 605222 h 850162"/>
                    <a:gd name="connsiteX2402" fmla="*/ 458202 w 1547404"/>
                    <a:gd name="connsiteY2402" fmla="*/ 604800 h 850162"/>
                    <a:gd name="connsiteX2403" fmla="*/ 458709 w 1547404"/>
                    <a:gd name="connsiteY2403" fmla="*/ 602438 h 850162"/>
                    <a:gd name="connsiteX2404" fmla="*/ 458456 w 1547404"/>
                    <a:gd name="connsiteY2404" fmla="*/ 602016 h 850162"/>
                    <a:gd name="connsiteX2405" fmla="*/ 458962 w 1547404"/>
                    <a:gd name="connsiteY2405" fmla="*/ 600244 h 850162"/>
                    <a:gd name="connsiteX2406" fmla="*/ 459300 w 1547404"/>
                    <a:gd name="connsiteY2406" fmla="*/ 599822 h 850162"/>
                    <a:gd name="connsiteX2407" fmla="*/ 461663 w 1547404"/>
                    <a:gd name="connsiteY2407" fmla="*/ 597797 h 850162"/>
                    <a:gd name="connsiteX2408" fmla="*/ 461495 w 1547404"/>
                    <a:gd name="connsiteY2408" fmla="*/ 597628 h 850162"/>
                    <a:gd name="connsiteX2409" fmla="*/ 461241 w 1547404"/>
                    <a:gd name="connsiteY2409" fmla="*/ 597375 h 850162"/>
                    <a:gd name="connsiteX2410" fmla="*/ 461073 w 1547404"/>
                    <a:gd name="connsiteY2410" fmla="*/ 597375 h 850162"/>
                    <a:gd name="connsiteX2411" fmla="*/ 460904 w 1547404"/>
                    <a:gd name="connsiteY2411" fmla="*/ 597122 h 850162"/>
                    <a:gd name="connsiteX2412" fmla="*/ 460651 w 1547404"/>
                    <a:gd name="connsiteY2412" fmla="*/ 596953 h 850162"/>
                    <a:gd name="connsiteX2413" fmla="*/ 458456 w 1547404"/>
                    <a:gd name="connsiteY2413" fmla="*/ 598050 h 850162"/>
                    <a:gd name="connsiteX2414" fmla="*/ 456345 w 1547404"/>
                    <a:gd name="connsiteY2414" fmla="*/ 599991 h 850162"/>
                    <a:gd name="connsiteX2415" fmla="*/ 455248 w 1547404"/>
                    <a:gd name="connsiteY2415" fmla="*/ 601678 h 850162"/>
                    <a:gd name="connsiteX2416" fmla="*/ 453813 w 1547404"/>
                    <a:gd name="connsiteY2416" fmla="*/ 602100 h 850162"/>
                    <a:gd name="connsiteX2417" fmla="*/ 448326 w 1547404"/>
                    <a:gd name="connsiteY2417" fmla="*/ 599569 h 850162"/>
                    <a:gd name="connsiteX2418" fmla="*/ 446891 w 1547404"/>
                    <a:gd name="connsiteY2418" fmla="*/ 599822 h 850162"/>
                    <a:gd name="connsiteX2419" fmla="*/ 445034 w 1547404"/>
                    <a:gd name="connsiteY2419" fmla="*/ 599316 h 850162"/>
                    <a:gd name="connsiteX2420" fmla="*/ 444274 w 1547404"/>
                    <a:gd name="connsiteY2420" fmla="*/ 599316 h 850162"/>
                    <a:gd name="connsiteX2421" fmla="*/ 440138 w 1547404"/>
                    <a:gd name="connsiteY2421" fmla="*/ 598388 h 850162"/>
                    <a:gd name="connsiteX2422" fmla="*/ 436086 w 1547404"/>
                    <a:gd name="connsiteY2422" fmla="*/ 596953 h 850162"/>
                    <a:gd name="connsiteX2423" fmla="*/ 435495 w 1547404"/>
                    <a:gd name="connsiteY2423" fmla="*/ 596953 h 850162"/>
                    <a:gd name="connsiteX2424" fmla="*/ 434820 w 1547404"/>
                    <a:gd name="connsiteY2424" fmla="*/ 596110 h 850162"/>
                    <a:gd name="connsiteX2425" fmla="*/ 425450 w 1547404"/>
                    <a:gd name="connsiteY2425" fmla="*/ 592650 h 850162"/>
                    <a:gd name="connsiteX2426" fmla="*/ 423846 w 1547404"/>
                    <a:gd name="connsiteY2426" fmla="*/ 592481 h 850162"/>
                    <a:gd name="connsiteX2427" fmla="*/ 422579 w 1547404"/>
                    <a:gd name="connsiteY2427" fmla="*/ 592819 h 850162"/>
                    <a:gd name="connsiteX2428" fmla="*/ 421820 w 1547404"/>
                    <a:gd name="connsiteY2428" fmla="*/ 592397 h 850162"/>
                    <a:gd name="connsiteX2429" fmla="*/ 421820 w 1547404"/>
                    <a:gd name="connsiteY2429" fmla="*/ 591385 h 850162"/>
                    <a:gd name="connsiteX2430" fmla="*/ 420300 w 1547404"/>
                    <a:gd name="connsiteY2430" fmla="*/ 591131 h 850162"/>
                    <a:gd name="connsiteX2431" fmla="*/ 418274 w 1547404"/>
                    <a:gd name="connsiteY2431" fmla="*/ 589781 h 850162"/>
                    <a:gd name="connsiteX2432" fmla="*/ 416586 w 1547404"/>
                    <a:gd name="connsiteY2432" fmla="*/ 589444 h 850162"/>
                    <a:gd name="connsiteX2433" fmla="*/ 413969 w 1547404"/>
                    <a:gd name="connsiteY2433" fmla="*/ 587250 h 850162"/>
                    <a:gd name="connsiteX2434" fmla="*/ 411184 w 1547404"/>
                    <a:gd name="connsiteY2434" fmla="*/ 584128 h 850162"/>
                    <a:gd name="connsiteX2435" fmla="*/ 408989 w 1547404"/>
                    <a:gd name="connsiteY2435" fmla="*/ 582947 h 850162"/>
                    <a:gd name="connsiteX2436" fmla="*/ 407638 w 1547404"/>
                    <a:gd name="connsiteY2436" fmla="*/ 581935 h 850162"/>
                    <a:gd name="connsiteX2437" fmla="*/ 407216 w 1547404"/>
                    <a:gd name="connsiteY2437" fmla="*/ 581935 h 850162"/>
                    <a:gd name="connsiteX2438" fmla="*/ 394723 w 1547404"/>
                    <a:gd name="connsiteY2438" fmla="*/ 574256 h 850162"/>
                    <a:gd name="connsiteX2439" fmla="*/ 394216 w 1547404"/>
                    <a:gd name="connsiteY2439" fmla="*/ 573919 h 850162"/>
                    <a:gd name="connsiteX2440" fmla="*/ 393625 w 1547404"/>
                    <a:gd name="connsiteY2440" fmla="*/ 573582 h 850162"/>
                    <a:gd name="connsiteX2441" fmla="*/ 370074 w 1547404"/>
                    <a:gd name="connsiteY2441" fmla="*/ 563288 h 850162"/>
                    <a:gd name="connsiteX2442" fmla="*/ 367204 w 1547404"/>
                    <a:gd name="connsiteY2442" fmla="*/ 562106 h 850162"/>
                    <a:gd name="connsiteX2443" fmla="*/ 365178 w 1547404"/>
                    <a:gd name="connsiteY2443" fmla="*/ 561094 h 850162"/>
                    <a:gd name="connsiteX2444" fmla="*/ 366444 w 1547404"/>
                    <a:gd name="connsiteY2444" fmla="*/ 559322 h 850162"/>
                    <a:gd name="connsiteX2445" fmla="*/ 366275 w 1547404"/>
                    <a:gd name="connsiteY2445" fmla="*/ 559322 h 850162"/>
                    <a:gd name="connsiteX2446" fmla="*/ 364840 w 1547404"/>
                    <a:gd name="connsiteY2446" fmla="*/ 560588 h 850162"/>
                    <a:gd name="connsiteX2447" fmla="*/ 362223 w 1547404"/>
                    <a:gd name="connsiteY2447" fmla="*/ 561769 h 850162"/>
                    <a:gd name="connsiteX2448" fmla="*/ 362054 w 1547404"/>
                    <a:gd name="connsiteY2448" fmla="*/ 561431 h 850162"/>
                    <a:gd name="connsiteX2449" fmla="*/ 362054 w 1547404"/>
                    <a:gd name="connsiteY2449" fmla="*/ 561009 h 850162"/>
                    <a:gd name="connsiteX2450" fmla="*/ 363911 w 1547404"/>
                    <a:gd name="connsiteY2450" fmla="*/ 560250 h 850162"/>
                    <a:gd name="connsiteX2451" fmla="*/ 365600 w 1547404"/>
                    <a:gd name="connsiteY2451" fmla="*/ 558816 h 850162"/>
                    <a:gd name="connsiteX2452" fmla="*/ 365262 w 1547404"/>
                    <a:gd name="connsiteY2452" fmla="*/ 558647 h 850162"/>
                    <a:gd name="connsiteX2453" fmla="*/ 364924 w 1547404"/>
                    <a:gd name="connsiteY2453" fmla="*/ 558900 h 850162"/>
                    <a:gd name="connsiteX2454" fmla="*/ 364418 w 1547404"/>
                    <a:gd name="connsiteY2454" fmla="*/ 558478 h 850162"/>
                    <a:gd name="connsiteX2455" fmla="*/ 364587 w 1547404"/>
                    <a:gd name="connsiteY2455" fmla="*/ 557803 h 850162"/>
                    <a:gd name="connsiteX2456" fmla="*/ 364249 w 1547404"/>
                    <a:gd name="connsiteY2456" fmla="*/ 557803 h 850162"/>
                    <a:gd name="connsiteX2457" fmla="*/ 362223 w 1547404"/>
                    <a:gd name="connsiteY2457" fmla="*/ 558225 h 850162"/>
                    <a:gd name="connsiteX2458" fmla="*/ 361463 w 1547404"/>
                    <a:gd name="connsiteY2458" fmla="*/ 558056 h 850162"/>
                    <a:gd name="connsiteX2459" fmla="*/ 360366 w 1547404"/>
                    <a:gd name="connsiteY2459" fmla="*/ 557466 h 850162"/>
                    <a:gd name="connsiteX2460" fmla="*/ 357411 w 1547404"/>
                    <a:gd name="connsiteY2460" fmla="*/ 557466 h 850162"/>
                    <a:gd name="connsiteX2461" fmla="*/ 354795 w 1547404"/>
                    <a:gd name="connsiteY2461" fmla="*/ 556031 h 850162"/>
                    <a:gd name="connsiteX2462" fmla="*/ 354119 w 1547404"/>
                    <a:gd name="connsiteY2462" fmla="*/ 556031 h 850162"/>
                    <a:gd name="connsiteX2463" fmla="*/ 353191 w 1547404"/>
                    <a:gd name="connsiteY2463" fmla="*/ 555694 h 850162"/>
                    <a:gd name="connsiteX2464" fmla="*/ 352684 w 1547404"/>
                    <a:gd name="connsiteY2464" fmla="*/ 554681 h 850162"/>
                    <a:gd name="connsiteX2465" fmla="*/ 350996 w 1547404"/>
                    <a:gd name="connsiteY2465" fmla="*/ 553838 h 850162"/>
                    <a:gd name="connsiteX2466" fmla="*/ 350489 w 1547404"/>
                    <a:gd name="connsiteY2466" fmla="*/ 554006 h 850162"/>
                    <a:gd name="connsiteX2467" fmla="*/ 349814 w 1547404"/>
                    <a:gd name="connsiteY2467" fmla="*/ 553584 h 850162"/>
                    <a:gd name="connsiteX2468" fmla="*/ 349561 w 1547404"/>
                    <a:gd name="connsiteY2468" fmla="*/ 553078 h 850162"/>
                    <a:gd name="connsiteX2469" fmla="*/ 349308 w 1547404"/>
                    <a:gd name="connsiteY2469" fmla="*/ 552572 h 850162"/>
                    <a:gd name="connsiteX2470" fmla="*/ 348210 w 1547404"/>
                    <a:gd name="connsiteY2470" fmla="*/ 552572 h 850162"/>
                    <a:gd name="connsiteX2471" fmla="*/ 346353 w 1547404"/>
                    <a:gd name="connsiteY2471" fmla="*/ 551391 h 850162"/>
                    <a:gd name="connsiteX2472" fmla="*/ 345171 w 1547404"/>
                    <a:gd name="connsiteY2472" fmla="*/ 549535 h 850162"/>
                    <a:gd name="connsiteX2473" fmla="*/ 344243 w 1547404"/>
                    <a:gd name="connsiteY2473" fmla="*/ 548859 h 850162"/>
                    <a:gd name="connsiteX2474" fmla="*/ 343061 w 1547404"/>
                    <a:gd name="connsiteY2474" fmla="*/ 548185 h 850162"/>
                    <a:gd name="connsiteX2475" fmla="*/ 341457 w 1547404"/>
                    <a:gd name="connsiteY2475" fmla="*/ 546413 h 850162"/>
                    <a:gd name="connsiteX2476" fmla="*/ 339431 w 1547404"/>
                    <a:gd name="connsiteY2476" fmla="*/ 545569 h 850162"/>
                    <a:gd name="connsiteX2477" fmla="*/ 338925 w 1547404"/>
                    <a:gd name="connsiteY2477" fmla="*/ 544978 h 850162"/>
                    <a:gd name="connsiteX2478" fmla="*/ 338249 w 1547404"/>
                    <a:gd name="connsiteY2478" fmla="*/ 544556 h 850162"/>
                    <a:gd name="connsiteX2479" fmla="*/ 337490 w 1547404"/>
                    <a:gd name="connsiteY2479" fmla="*/ 544556 h 850162"/>
                    <a:gd name="connsiteX2480" fmla="*/ 335548 w 1547404"/>
                    <a:gd name="connsiteY2480" fmla="*/ 542616 h 850162"/>
                    <a:gd name="connsiteX2481" fmla="*/ 333607 w 1547404"/>
                    <a:gd name="connsiteY2481" fmla="*/ 542025 h 850162"/>
                    <a:gd name="connsiteX2482" fmla="*/ 333100 w 1547404"/>
                    <a:gd name="connsiteY2482" fmla="*/ 541603 h 850162"/>
                    <a:gd name="connsiteX2483" fmla="*/ 331665 w 1547404"/>
                    <a:gd name="connsiteY2483" fmla="*/ 540338 h 850162"/>
                    <a:gd name="connsiteX2484" fmla="*/ 330314 w 1547404"/>
                    <a:gd name="connsiteY2484" fmla="*/ 539663 h 850162"/>
                    <a:gd name="connsiteX2485" fmla="*/ 329808 w 1547404"/>
                    <a:gd name="connsiteY2485" fmla="*/ 539663 h 850162"/>
                    <a:gd name="connsiteX2486" fmla="*/ 329217 w 1547404"/>
                    <a:gd name="connsiteY2486" fmla="*/ 539325 h 850162"/>
                    <a:gd name="connsiteX2487" fmla="*/ 328964 w 1547404"/>
                    <a:gd name="connsiteY2487" fmla="*/ 538819 h 850162"/>
                    <a:gd name="connsiteX2488" fmla="*/ 328626 w 1547404"/>
                    <a:gd name="connsiteY2488" fmla="*/ 538819 h 850162"/>
                    <a:gd name="connsiteX2489" fmla="*/ 326600 w 1547404"/>
                    <a:gd name="connsiteY2489" fmla="*/ 537891 h 850162"/>
                    <a:gd name="connsiteX2490" fmla="*/ 326347 w 1547404"/>
                    <a:gd name="connsiteY2490" fmla="*/ 537553 h 850162"/>
                    <a:gd name="connsiteX2491" fmla="*/ 325925 w 1547404"/>
                    <a:gd name="connsiteY2491" fmla="*/ 537553 h 850162"/>
                    <a:gd name="connsiteX2492" fmla="*/ 325250 w 1547404"/>
                    <a:gd name="connsiteY2492" fmla="*/ 537047 h 850162"/>
                    <a:gd name="connsiteX2493" fmla="*/ 324743 w 1547404"/>
                    <a:gd name="connsiteY2493" fmla="*/ 536372 h 850162"/>
                    <a:gd name="connsiteX2494" fmla="*/ 323983 w 1547404"/>
                    <a:gd name="connsiteY2494" fmla="*/ 535950 h 850162"/>
                    <a:gd name="connsiteX2495" fmla="*/ 322633 w 1547404"/>
                    <a:gd name="connsiteY2495" fmla="*/ 536288 h 850162"/>
                    <a:gd name="connsiteX2496" fmla="*/ 321873 w 1547404"/>
                    <a:gd name="connsiteY2496" fmla="*/ 536119 h 850162"/>
                    <a:gd name="connsiteX2497" fmla="*/ 319594 w 1547404"/>
                    <a:gd name="connsiteY2497" fmla="*/ 534853 h 850162"/>
                    <a:gd name="connsiteX2498" fmla="*/ 319340 w 1547404"/>
                    <a:gd name="connsiteY2498" fmla="*/ 534347 h 850162"/>
                    <a:gd name="connsiteX2499" fmla="*/ 316217 w 1547404"/>
                    <a:gd name="connsiteY2499" fmla="*/ 533419 h 850162"/>
                    <a:gd name="connsiteX2500" fmla="*/ 315289 w 1547404"/>
                    <a:gd name="connsiteY2500" fmla="*/ 533166 h 850162"/>
                    <a:gd name="connsiteX2501" fmla="*/ 314698 w 1547404"/>
                    <a:gd name="connsiteY2501" fmla="*/ 532913 h 850162"/>
                    <a:gd name="connsiteX2502" fmla="*/ 313178 w 1547404"/>
                    <a:gd name="connsiteY2502" fmla="*/ 531478 h 850162"/>
                    <a:gd name="connsiteX2503" fmla="*/ 310899 w 1547404"/>
                    <a:gd name="connsiteY2503" fmla="*/ 530297 h 850162"/>
                    <a:gd name="connsiteX2504" fmla="*/ 309380 w 1547404"/>
                    <a:gd name="connsiteY2504" fmla="*/ 530297 h 850162"/>
                    <a:gd name="connsiteX2505" fmla="*/ 308535 w 1547404"/>
                    <a:gd name="connsiteY2505" fmla="*/ 529706 h 850162"/>
                    <a:gd name="connsiteX2506" fmla="*/ 308535 w 1547404"/>
                    <a:gd name="connsiteY2506" fmla="*/ 528947 h 850162"/>
                    <a:gd name="connsiteX2507" fmla="*/ 308704 w 1547404"/>
                    <a:gd name="connsiteY2507" fmla="*/ 527766 h 850162"/>
                    <a:gd name="connsiteX2508" fmla="*/ 308367 w 1547404"/>
                    <a:gd name="connsiteY2508" fmla="*/ 527597 h 850162"/>
                    <a:gd name="connsiteX2509" fmla="*/ 307860 w 1547404"/>
                    <a:gd name="connsiteY2509" fmla="*/ 528188 h 850162"/>
                    <a:gd name="connsiteX2510" fmla="*/ 305665 w 1547404"/>
                    <a:gd name="connsiteY2510" fmla="*/ 527850 h 850162"/>
                    <a:gd name="connsiteX2511" fmla="*/ 303893 w 1547404"/>
                    <a:gd name="connsiteY2511" fmla="*/ 527344 h 850162"/>
                    <a:gd name="connsiteX2512" fmla="*/ 302289 w 1547404"/>
                    <a:gd name="connsiteY2512" fmla="*/ 526331 h 850162"/>
                    <a:gd name="connsiteX2513" fmla="*/ 298406 w 1547404"/>
                    <a:gd name="connsiteY2513" fmla="*/ 524728 h 850162"/>
                    <a:gd name="connsiteX2514" fmla="*/ 295958 w 1547404"/>
                    <a:gd name="connsiteY2514" fmla="*/ 523463 h 850162"/>
                    <a:gd name="connsiteX2515" fmla="*/ 293425 w 1547404"/>
                    <a:gd name="connsiteY2515" fmla="*/ 522113 h 850162"/>
                    <a:gd name="connsiteX2516" fmla="*/ 290893 w 1547404"/>
                    <a:gd name="connsiteY2516" fmla="*/ 520931 h 850162"/>
                    <a:gd name="connsiteX2517" fmla="*/ 289627 w 1547404"/>
                    <a:gd name="connsiteY2517" fmla="*/ 519834 h 850162"/>
                    <a:gd name="connsiteX2518" fmla="*/ 288445 w 1547404"/>
                    <a:gd name="connsiteY2518" fmla="*/ 518906 h 850162"/>
                    <a:gd name="connsiteX2519" fmla="*/ 288107 w 1547404"/>
                    <a:gd name="connsiteY2519" fmla="*/ 518147 h 850162"/>
                    <a:gd name="connsiteX2520" fmla="*/ 285828 w 1547404"/>
                    <a:gd name="connsiteY2520" fmla="*/ 516122 h 850162"/>
                    <a:gd name="connsiteX2521" fmla="*/ 283971 w 1547404"/>
                    <a:gd name="connsiteY2521" fmla="*/ 514097 h 850162"/>
                    <a:gd name="connsiteX2522" fmla="*/ 280763 w 1547404"/>
                    <a:gd name="connsiteY2522" fmla="*/ 510722 h 850162"/>
                    <a:gd name="connsiteX2523" fmla="*/ 278315 w 1547404"/>
                    <a:gd name="connsiteY2523" fmla="*/ 509203 h 850162"/>
                    <a:gd name="connsiteX2524" fmla="*/ 275107 w 1547404"/>
                    <a:gd name="connsiteY2524" fmla="*/ 507769 h 850162"/>
                    <a:gd name="connsiteX2525" fmla="*/ 273925 w 1547404"/>
                    <a:gd name="connsiteY2525" fmla="*/ 506925 h 850162"/>
                    <a:gd name="connsiteX2526" fmla="*/ 272237 w 1547404"/>
                    <a:gd name="connsiteY2526" fmla="*/ 505744 h 850162"/>
                    <a:gd name="connsiteX2527" fmla="*/ 271477 w 1547404"/>
                    <a:gd name="connsiteY2527" fmla="*/ 502453 h 850162"/>
                    <a:gd name="connsiteX2528" fmla="*/ 271140 w 1547404"/>
                    <a:gd name="connsiteY2528" fmla="*/ 502453 h 850162"/>
                    <a:gd name="connsiteX2529" fmla="*/ 268776 w 1547404"/>
                    <a:gd name="connsiteY2529" fmla="*/ 502622 h 850162"/>
                    <a:gd name="connsiteX2530" fmla="*/ 266835 w 1547404"/>
                    <a:gd name="connsiteY2530" fmla="*/ 500428 h 850162"/>
                    <a:gd name="connsiteX2531" fmla="*/ 266075 w 1547404"/>
                    <a:gd name="connsiteY2531" fmla="*/ 499247 h 850162"/>
                    <a:gd name="connsiteX2532" fmla="*/ 265737 w 1547404"/>
                    <a:gd name="connsiteY2532" fmla="*/ 496041 h 850162"/>
                    <a:gd name="connsiteX2533" fmla="*/ 267341 w 1547404"/>
                    <a:gd name="connsiteY2533" fmla="*/ 488110 h 850162"/>
                    <a:gd name="connsiteX2534" fmla="*/ 266244 w 1547404"/>
                    <a:gd name="connsiteY2534" fmla="*/ 487266 h 850162"/>
                    <a:gd name="connsiteX2535" fmla="*/ 266159 w 1547404"/>
                    <a:gd name="connsiteY2535" fmla="*/ 487266 h 850162"/>
                    <a:gd name="connsiteX2536" fmla="*/ 266159 w 1547404"/>
                    <a:gd name="connsiteY2536" fmla="*/ 487097 h 850162"/>
                    <a:gd name="connsiteX2537" fmla="*/ 264555 w 1547404"/>
                    <a:gd name="connsiteY2537" fmla="*/ 485831 h 850162"/>
                    <a:gd name="connsiteX2538" fmla="*/ 262107 w 1547404"/>
                    <a:gd name="connsiteY2538" fmla="*/ 488616 h 850162"/>
                    <a:gd name="connsiteX2539" fmla="*/ 260588 w 1547404"/>
                    <a:gd name="connsiteY2539" fmla="*/ 489206 h 850162"/>
                    <a:gd name="connsiteX2540" fmla="*/ 258815 w 1547404"/>
                    <a:gd name="connsiteY2540" fmla="*/ 489206 h 850162"/>
                    <a:gd name="connsiteX2541" fmla="*/ 251724 w 1547404"/>
                    <a:gd name="connsiteY2541" fmla="*/ 485663 h 850162"/>
                    <a:gd name="connsiteX2542" fmla="*/ 250711 w 1547404"/>
                    <a:gd name="connsiteY2542" fmla="*/ 484734 h 850162"/>
                    <a:gd name="connsiteX2543" fmla="*/ 250036 w 1547404"/>
                    <a:gd name="connsiteY2543" fmla="*/ 484144 h 850162"/>
                    <a:gd name="connsiteX2544" fmla="*/ 252484 w 1547404"/>
                    <a:gd name="connsiteY2544" fmla="*/ 482794 h 850162"/>
                    <a:gd name="connsiteX2545" fmla="*/ 252146 w 1547404"/>
                    <a:gd name="connsiteY2545" fmla="*/ 481781 h 850162"/>
                    <a:gd name="connsiteX2546" fmla="*/ 248685 w 1547404"/>
                    <a:gd name="connsiteY2546" fmla="*/ 483553 h 850162"/>
                    <a:gd name="connsiteX2547" fmla="*/ 246491 w 1547404"/>
                    <a:gd name="connsiteY2547" fmla="*/ 486169 h 850162"/>
                    <a:gd name="connsiteX2548" fmla="*/ 245056 w 1547404"/>
                    <a:gd name="connsiteY2548" fmla="*/ 488110 h 850162"/>
                    <a:gd name="connsiteX2549" fmla="*/ 244465 w 1547404"/>
                    <a:gd name="connsiteY2549" fmla="*/ 487856 h 850162"/>
                    <a:gd name="connsiteX2550" fmla="*/ 244043 w 1547404"/>
                    <a:gd name="connsiteY2550" fmla="*/ 488025 h 850162"/>
                    <a:gd name="connsiteX2551" fmla="*/ 242354 w 1547404"/>
                    <a:gd name="connsiteY2551" fmla="*/ 487181 h 850162"/>
                    <a:gd name="connsiteX2552" fmla="*/ 240750 w 1547404"/>
                    <a:gd name="connsiteY2552" fmla="*/ 486253 h 850162"/>
                    <a:gd name="connsiteX2553" fmla="*/ 237289 w 1547404"/>
                    <a:gd name="connsiteY2553" fmla="*/ 483638 h 850162"/>
                    <a:gd name="connsiteX2554" fmla="*/ 235264 w 1547404"/>
                    <a:gd name="connsiteY2554" fmla="*/ 482035 h 850162"/>
                    <a:gd name="connsiteX2555" fmla="*/ 234166 w 1547404"/>
                    <a:gd name="connsiteY2555" fmla="*/ 481106 h 850162"/>
                    <a:gd name="connsiteX2556" fmla="*/ 234335 w 1547404"/>
                    <a:gd name="connsiteY2556" fmla="*/ 480938 h 850162"/>
                    <a:gd name="connsiteX2557" fmla="*/ 234335 w 1547404"/>
                    <a:gd name="connsiteY2557" fmla="*/ 480431 h 850162"/>
                    <a:gd name="connsiteX2558" fmla="*/ 233406 w 1547404"/>
                    <a:gd name="connsiteY2558" fmla="*/ 479925 h 850162"/>
                    <a:gd name="connsiteX2559" fmla="*/ 233238 w 1547404"/>
                    <a:gd name="connsiteY2559" fmla="*/ 479166 h 850162"/>
                    <a:gd name="connsiteX2560" fmla="*/ 232647 w 1547404"/>
                    <a:gd name="connsiteY2560" fmla="*/ 478744 h 850162"/>
                    <a:gd name="connsiteX2561" fmla="*/ 231803 w 1547404"/>
                    <a:gd name="connsiteY2561" fmla="*/ 478322 h 850162"/>
                    <a:gd name="connsiteX2562" fmla="*/ 230705 w 1547404"/>
                    <a:gd name="connsiteY2562" fmla="*/ 477647 h 850162"/>
                    <a:gd name="connsiteX2563" fmla="*/ 227582 w 1547404"/>
                    <a:gd name="connsiteY2563" fmla="*/ 476128 h 850162"/>
                    <a:gd name="connsiteX2564" fmla="*/ 227582 w 1547404"/>
                    <a:gd name="connsiteY2564" fmla="*/ 475622 h 850162"/>
                    <a:gd name="connsiteX2565" fmla="*/ 227751 w 1547404"/>
                    <a:gd name="connsiteY2565" fmla="*/ 475116 h 850162"/>
                    <a:gd name="connsiteX2566" fmla="*/ 226484 w 1547404"/>
                    <a:gd name="connsiteY2566" fmla="*/ 472838 h 850162"/>
                    <a:gd name="connsiteX2567" fmla="*/ 226062 w 1547404"/>
                    <a:gd name="connsiteY2567" fmla="*/ 472585 h 850162"/>
                    <a:gd name="connsiteX2568" fmla="*/ 225809 w 1547404"/>
                    <a:gd name="connsiteY2568" fmla="*/ 472078 h 850162"/>
                    <a:gd name="connsiteX2569" fmla="*/ 225471 w 1547404"/>
                    <a:gd name="connsiteY2569" fmla="*/ 472078 h 850162"/>
                    <a:gd name="connsiteX2570" fmla="*/ 224965 w 1547404"/>
                    <a:gd name="connsiteY2570" fmla="*/ 472500 h 850162"/>
                    <a:gd name="connsiteX2571" fmla="*/ 224374 w 1547404"/>
                    <a:gd name="connsiteY2571" fmla="*/ 473175 h 850162"/>
                    <a:gd name="connsiteX2572" fmla="*/ 223361 w 1547404"/>
                    <a:gd name="connsiteY2572" fmla="*/ 473766 h 850162"/>
                    <a:gd name="connsiteX2573" fmla="*/ 222095 w 1547404"/>
                    <a:gd name="connsiteY2573" fmla="*/ 474103 h 850162"/>
                    <a:gd name="connsiteX2574" fmla="*/ 221842 w 1547404"/>
                    <a:gd name="connsiteY2574" fmla="*/ 474356 h 850162"/>
                    <a:gd name="connsiteX2575" fmla="*/ 221842 w 1547404"/>
                    <a:gd name="connsiteY2575" fmla="*/ 473597 h 850162"/>
                    <a:gd name="connsiteX2576" fmla="*/ 222686 w 1547404"/>
                    <a:gd name="connsiteY2576" fmla="*/ 473428 h 850162"/>
                    <a:gd name="connsiteX2577" fmla="*/ 223445 w 1547404"/>
                    <a:gd name="connsiteY2577" fmla="*/ 473006 h 850162"/>
                    <a:gd name="connsiteX2578" fmla="*/ 224036 w 1547404"/>
                    <a:gd name="connsiteY2578" fmla="*/ 472163 h 850162"/>
                    <a:gd name="connsiteX2579" fmla="*/ 224036 w 1547404"/>
                    <a:gd name="connsiteY2579" fmla="*/ 471741 h 850162"/>
                    <a:gd name="connsiteX2580" fmla="*/ 223868 w 1547404"/>
                    <a:gd name="connsiteY2580" fmla="*/ 471066 h 850162"/>
                    <a:gd name="connsiteX2581" fmla="*/ 223445 w 1547404"/>
                    <a:gd name="connsiteY2581" fmla="*/ 470559 h 850162"/>
                    <a:gd name="connsiteX2582" fmla="*/ 223445 w 1547404"/>
                    <a:gd name="connsiteY2582" fmla="*/ 470138 h 850162"/>
                    <a:gd name="connsiteX2583" fmla="*/ 223699 w 1547404"/>
                    <a:gd name="connsiteY2583" fmla="*/ 469800 h 850162"/>
                    <a:gd name="connsiteX2584" fmla="*/ 223952 w 1547404"/>
                    <a:gd name="connsiteY2584" fmla="*/ 469462 h 850162"/>
                    <a:gd name="connsiteX2585" fmla="*/ 224543 w 1547404"/>
                    <a:gd name="connsiteY2585" fmla="*/ 469041 h 850162"/>
                    <a:gd name="connsiteX2586" fmla="*/ 225134 w 1547404"/>
                    <a:gd name="connsiteY2586" fmla="*/ 468703 h 850162"/>
                    <a:gd name="connsiteX2587" fmla="*/ 224965 w 1547404"/>
                    <a:gd name="connsiteY2587" fmla="*/ 468281 h 850162"/>
                    <a:gd name="connsiteX2588" fmla="*/ 224543 w 1547404"/>
                    <a:gd name="connsiteY2588" fmla="*/ 468028 h 850162"/>
                    <a:gd name="connsiteX2589" fmla="*/ 223361 w 1547404"/>
                    <a:gd name="connsiteY2589" fmla="*/ 467775 h 850162"/>
                    <a:gd name="connsiteX2590" fmla="*/ 222770 w 1547404"/>
                    <a:gd name="connsiteY2590" fmla="*/ 467775 h 850162"/>
                    <a:gd name="connsiteX2591" fmla="*/ 222517 w 1547404"/>
                    <a:gd name="connsiteY2591" fmla="*/ 467353 h 850162"/>
                    <a:gd name="connsiteX2592" fmla="*/ 222770 w 1547404"/>
                    <a:gd name="connsiteY2592" fmla="*/ 467100 h 850162"/>
                    <a:gd name="connsiteX2593" fmla="*/ 223192 w 1547404"/>
                    <a:gd name="connsiteY2593" fmla="*/ 467100 h 850162"/>
                    <a:gd name="connsiteX2594" fmla="*/ 223952 w 1547404"/>
                    <a:gd name="connsiteY2594" fmla="*/ 467269 h 850162"/>
                    <a:gd name="connsiteX2595" fmla="*/ 224543 w 1547404"/>
                    <a:gd name="connsiteY2595" fmla="*/ 467438 h 850162"/>
                    <a:gd name="connsiteX2596" fmla="*/ 224543 w 1547404"/>
                    <a:gd name="connsiteY2596" fmla="*/ 467269 h 850162"/>
                    <a:gd name="connsiteX2597" fmla="*/ 224965 w 1547404"/>
                    <a:gd name="connsiteY2597" fmla="*/ 467016 h 850162"/>
                    <a:gd name="connsiteX2598" fmla="*/ 226231 w 1547404"/>
                    <a:gd name="connsiteY2598" fmla="*/ 466172 h 850162"/>
                    <a:gd name="connsiteX2599" fmla="*/ 227666 w 1547404"/>
                    <a:gd name="connsiteY2599" fmla="*/ 466172 h 850162"/>
                    <a:gd name="connsiteX2600" fmla="*/ 229017 w 1547404"/>
                    <a:gd name="connsiteY2600" fmla="*/ 466763 h 850162"/>
                    <a:gd name="connsiteX2601" fmla="*/ 230452 w 1547404"/>
                    <a:gd name="connsiteY2601" fmla="*/ 466931 h 850162"/>
                    <a:gd name="connsiteX2602" fmla="*/ 231971 w 1547404"/>
                    <a:gd name="connsiteY2602" fmla="*/ 467775 h 850162"/>
                    <a:gd name="connsiteX2603" fmla="*/ 233660 w 1547404"/>
                    <a:gd name="connsiteY2603" fmla="*/ 468450 h 850162"/>
                    <a:gd name="connsiteX2604" fmla="*/ 234588 w 1547404"/>
                    <a:gd name="connsiteY2604" fmla="*/ 468788 h 850162"/>
                    <a:gd name="connsiteX2605" fmla="*/ 235517 w 1547404"/>
                    <a:gd name="connsiteY2605" fmla="*/ 469547 h 850162"/>
                    <a:gd name="connsiteX2606" fmla="*/ 236023 w 1547404"/>
                    <a:gd name="connsiteY2606" fmla="*/ 470138 h 850162"/>
                    <a:gd name="connsiteX2607" fmla="*/ 236952 w 1547404"/>
                    <a:gd name="connsiteY2607" fmla="*/ 470138 h 850162"/>
                    <a:gd name="connsiteX2608" fmla="*/ 237880 w 1547404"/>
                    <a:gd name="connsiteY2608" fmla="*/ 469462 h 850162"/>
                    <a:gd name="connsiteX2609" fmla="*/ 237880 w 1547404"/>
                    <a:gd name="connsiteY2609" fmla="*/ 468788 h 850162"/>
                    <a:gd name="connsiteX2610" fmla="*/ 238302 w 1547404"/>
                    <a:gd name="connsiteY2610" fmla="*/ 468113 h 850162"/>
                    <a:gd name="connsiteX2611" fmla="*/ 238302 w 1547404"/>
                    <a:gd name="connsiteY2611" fmla="*/ 467184 h 850162"/>
                    <a:gd name="connsiteX2612" fmla="*/ 238809 w 1547404"/>
                    <a:gd name="connsiteY2612" fmla="*/ 466425 h 850162"/>
                    <a:gd name="connsiteX2613" fmla="*/ 239400 w 1547404"/>
                    <a:gd name="connsiteY2613" fmla="*/ 466088 h 850162"/>
                    <a:gd name="connsiteX2614" fmla="*/ 239737 w 1547404"/>
                    <a:gd name="connsiteY2614" fmla="*/ 466088 h 850162"/>
                    <a:gd name="connsiteX2615" fmla="*/ 240160 w 1547404"/>
                    <a:gd name="connsiteY2615" fmla="*/ 466510 h 850162"/>
                    <a:gd name="connsiteX2616" fmla="*/ 241004 w 1547404"/>
                    <a:gd name="connsiteY2616" fmla="*/ 466003 h 850162"/>
                    <a:gd name="connsiteX2617" fmla="*/ 242017 w 1547404"/>
                    <a:gd name="connsiteY2617" fmla="*/ 465666 h 850162"/>
                    <a:gd name="connsiteX2618" fmla="*/ 243030 w 1547404"/>
                    <a:gd name="connsiteY2618" fmla="*/ 465834 h 850162"/>
                    <a:gd name="connsiteX2619" fmla="*/ 244127 w 1547404"/>
                    <a:gd name="connsiteY2619" fmla="*/ 466172 h 850162"/>
                    <a:gd name="connsiteX2620" fmla="*/ 243789 w 1547404"/>
                    <a:gd name="connsiteY2620" fmla="*/ 465160 h 850162"/>
                    <a:gd name="connsiteX2621" fmla="*/ 243789 w 1547404"/>
                    <a:gd name="connsiteY2621" fmla="*/ 464653 h 850162"/>
                    <a:gd name="connsiteX2622" fmla="*/ 242945 w 1547404"/>
                    <a:gd name="connsiteY2622" fmla="*/ 463050 h 850162"/>
                    <a:gd name="connsiteX2623" fmla="*/ 242523 w 1547404"/>
                    <a:gd name="connsiteY2623" fmla="*/ 462375 h 850162"/>
                    <a:gd name="connsiteX2624" fmla="*/ 242101 w 1547404"/>
                    <a:gd name="connsiteY2624" fmla="*/ 461785 h 850162"/>
                    <a:gd name="connsiteX2625" fmla="*/ 241932 w 1547404"/>
                    <a:gd name="connsiteY2625" fmla="*/ 461278 h 850162"/>
                    <a:gd name="connsiteX2626" fmla="*/ 241173 w 1547404"/>
                    <a:gd name="connsiteY2626" fmla="*/ 461278 h 850162"/>
                    <a:gd name="connsiteX2627" fmla="*/ 240244 w 1547404"/>
                    <a:gd name="connsiteY2627" fmla="*/ 461447 h 850162"/>
                    <a:gd name="connsiteX2628" fmla="*/ 239147 w 1547404"/>
                    <a:gd name="connsiteY2628" fmla="*/ 461616 h 850162"/>
                    <a:gd name="connsiteX2629" fmla="*/ 238302 w 1547404"/>
                    <a:gd name="connsiteY2629" fmla="*/ 462206 h 850162"/>
                    <a:gd name="connsiteX2630" fmla="*/ 237627 w 1547404"/>
                    <a:gd name="connsiteY2630" fmla="*/ 462375 h 850162"/>
                    <a:gd name="connsiteX2631" fmla="*/ 236699 w 1547404"/>
                    <a:gd name="connsiteY2631" fmla="*/ 462206 h 850162"/>
                    <a:gd name="connsiteX2632" fmla="*/ 236361 w 1547404"/>
                    <a:gd name="connsiteY2632" fmla="*/ 462206 h 850162"/>
                    <a:gd name="connsiteX2633" fmla="*/ 235348 w 1547404"/>
                    <a:gd name="connsiteY2633" fmla="*/ 461953 h 850162"/>
                    <a:gd name="connsiteX2634" fmla="*/ 234504 w 1547404"/>
                    <a:gd name="connsiteY2634" fmla="*/ 461953 h 850162"/>
                    <a:gd name="connsiteX2635" fmla="*/ 232984 w 1547404"/>
                    <a:gd name="connsiteY2635" fmla="*/ 461700 h 850162"/>
                    <a:gd name="connsiteX2636" fmla="*/ 232647 w 1547404"/>
                    <a:gd name="connsiteY2636" fmla="*/ 461700 h 850162"/>
                    <a:gd name="connsiteX2637" fmla="*/ 232478 w 1547404"/>
                    <a:gd name="connsiteY2637" fmla="*/ 461531 h 850162"/>
                    <a:gd name="connsiteX2638" fmla="*/ 231380 w 1547404"/>
                    <a:gd name="connsiteY2638" fmla="*/ 461785 h 850162"/>
                    <a:gd name="connsiteX2639" fmla="*/ 229692 w 1547404"/>
                    <a:gd name="connsiteY2639" fmla="*/ 462713 h 850162"/>
                    <a:gd name="connsiteX2640" fmla="*/ 226822 w 1547404"/>
                    <a:gd name="connsiteY2640" fmla="*/ 462713 h 850162"/>
                    <a:gd name="connsiteX2641" fmla="*/ 223868 w 1547404"/>
                    <a:gd name="connsiteY2641" fmla="*/ 461447 h 850162"/>
                    <a:gd name="connsiteX2642" fmla="*/ 219056 w 1547404"/>
                    <a:gd name="connsiteY2642" fmla="*/ 458747 h 850162"/>
                    <a:gd name="connsiteX2643" fmla="*/ 215679 w 1547404"/>
                    <a:gd name="connsiteY2643" fmla="*/ 457566 h 850162"/>
                    <a:gd name="connsiteX2644" fmla="*/ 215088 w 1547404"/>
                    <a:gd name="connsiteY2644" fmla="*/ 456975 h 850162"/>
                    <a:gd name="connsiteX2645" fmla="*/ 215088 w 1547404"/>
                    <a:gd name="connsiteY2645" fmla="*/ 456384 h 850162"/>
                    <a:gd name="connsiteX2646" fmla="*/ 215426 w 1547404"/>
                    <a:gd name="connsiteY2646" fmla="*/ 456131 h 850162"/>
                    <a:gd name="connsiteX2647" fmla="*/ 215426 w 1547404"/>
                    <a:gd name="connsiteY2647" fmla="*/ 455878 h 850162"/>
                    <a:gd name="connsiteX2648" fmla="*/ 215173 w 1547404"/>
                    <a:gd name="connsiteY2648" fmla="*/ 455541 h 850162"/>
                    <a:gd name="connsiteX2649" fmla="*/ 215426 w 1547404"/>
                    <a:gd name="connsiteY2649" fmla="*/ 454866 h 850162"/>
                    <a:gd name="connsiteX2650" fmla="*/ 215848 w 1547404"/>
                    <a:gd name="connsiteY2650" fmla="*/ 454613 h 850162"/>
                    <a:gd name="connsiteX2651" fmla="*/ 215848 w 1547404"/>
                    <a:gd name="connsiteY2651" fmla="*/ 454106 h 850162"/>
                    <a:gd name="connsiteX2652" fmla="*/ 218972 w 1547404"/>
                    <a:gd name="connsiteY2652" fmla="*/ 453347 h 850162"/>
                    <a:gd name="connsiteX2653" fmla="*/ 220238 w 1547404"/>
                    <a:gd name="connsiteY2653" fmla="*/ 452672 h 850162"/>
                    <a:gd name="connsiteX2654" fmla="*/ 222517 w 1547404"/>
                    <a:gd name="connsiteY2654" fmla="*/ 449972 h 850162"/>
                    <a:gd name="connsiteX2655" fmla="*/ 224374 w 1547404"/>
                    <a:gd name="connsiteY2655" fmla="*/ 448959 h 850162"/>
                    <a:gd name="connsiteX2656" fmla="*/ 225134 w 1547404"/>
                    <a:gd name="connsiteY2656" fmla="*/ 448622 h 850162"/>
                    <a:gd name="connsiteX2657" fmla="*/ 229777 w 1547404"/>
                    <a:gd name="connsiteY2657" fmla="*/ 449381 h 850162"/>
                    <a:gd name="connsiteX2658" fmla="*/ 233406 w 1547404"/>
                    <a:gd name="connsiteY2658" fmla="*/ 450731 h 850162"/>
                    <a:gd name="connsiteX2659" fmla="*/ 234588 w 1547404"/>
                    <a:gd name="connsiteY2659" fmla="*/ 450731 h 850162"/>
                    <a:gd name="connsiteX2660" fmla="*/ 235095 w 1547404"/>
                    <a:gd name="connsiteY2660" fmla="*/ 449550 h 850162"/>
                    <a:gd name="connsiteX2661" fmla="*/ 234841 w 1547404"/>
                    <a:gd name="connsiteY2661" fmla="*/ 447272 h 850162"/>
                    <a:gd name="connsiteX2662" fmla="*/ 232056 w 1547404"/>
                    <a:gd name="connsiteY2662" fmla="*/ 443813 h 850162"/>
                    <a:gd name="connsiteX2663" fmla="*/ 230874 w 1547404"/>
                    <a:gd name="connsiteY2663" fmla="*/ 443391 h 850162"/>
                    <a:gd name="connsiteX2664" fmla="*/ 229439 w 1547404"/>
                    <a:gd name="connsiteY2664" fmla="*/ 442716 h 850162"/>
                    <a:gd name="connsiteX2665" fmla="*/ 227497 w 1547404"/>
                    <a:gd name="connsiteY2665" fmla="*/ 442294 h 850162"/>
                    <a:gd name="connsiteX2666" fmla="*/ 223952 w 1547404"/>
                    <a:gd name="connsiteY2666" fmla="*/ 442463 h 850162"/>
                    <a:gd name="connsiteX2667" fmla="*/ 221251 w 1547404"/>
                    <a:gd name="connsiteY2667" fmla="*/ 442210 h 850162"/>
                    <a:gd name="connsiteX2668" fmla="*/ 218718 w 1547404"/>
                    <a:gd name="connsiteY2668" fmla="*/ 442716 h 850162"/>
                    <a:gd name="connsiteX2669" fmla="*/ 213569 w 1547404"/>
                    <a:gd name="connsiteY2669" fmla="*/ 443475 h 850162"/>
                    <a:gd name="connsiteX2670" fmla="*/ 210024 w 1547404"/>
                    <a:gd name="connsiteY2670" fmla="*/ 444403 h 850162"/>
                    <a:gd name="connsiteX2671" fmla="*/ 210024 w 1547404"/>
                    <a:gd name="connsiteY2671" fmla="*/ 443897 h 850162"/>
                    <a:gd name="connsiteX2672" fmla="*/ 210277 w 1547404"/>
                    <a:gd name="connsiteY2672" fmla="*/ 443644 h 850162"/>
                    <a:gd name="connsiteX2673" fmla="*/ 212556 w 1547404"/>
                    <a:gd name="connsiteY2673" fmla="*/ 442884 h 850162"/>
                    <a:gd name="connsiteX2674" fmla="*/ 214582 w 1547404"/>
                    <a:gd name="connsiteY2674" fmla="*/ 442378 h 850162"/>
                    <a:gd name="connsiteX2675" fmla="*/ 216523 w 1547404"/>
                    <a:gd name="connsiteY2675" fmla="*/ 442378 h 850162"/>
                    <a:gd name="connsiteX2676" fmla="*/ 216523 w 1547404"/>
                    <a:gd name="connsiteY2676" fmla="*/ 442210 h 850162"/>
                    <a:gd name="connsiteX2677" fmla="*/ 216355 w 1547404"/>
                    <a:gd name="connsiteY2677" fmla="*/ 441872 h 850162"/>
                    <a:gd name="connsiteX2678" fmla="*/ 215342 w 1547404"/>
                    <a:gd name="connsiteY2678" fmla="*/ 441450 h 850162"/>
                    <a:gd name="connsiteX2679" fmla="*/ 213231 w 1547404"/>
                    <a:gd name="connsiteY2679" fmla="*/ 441450 h 850162"/>
                    <a:gd name="connsiteX2680" fmla="*/ 206985 w 1547404"/>
                    <a:gd name="connsiteY2680" fmla="*/ 442547 h 850162"/>
                    <a:gd name="connsiteX2681" fmla="*/ 205465 w 1547404"/>
                    <a:gd name="connsiteY2681" fmla="*/ 443053 h 850162"/>
                    <a:gd name="connsiteX2682" fmla="*/ 202764 w 1547404"/>
                    <a:gd name="connsiteY2682" fmla="*/ 444656 h 850162"/>
                    <a:gd name="connsiteX2683" fmla="*/ 198037 w 1547404"/>
                    <a:gd name="connsiteY2683" fmla="*/ 446935 h 850162"/>
                    <a:gd name="connsiteX2684" fmla="*/ 191452 w 1547404"/>
                    <a:gd name="connsiteY2684" fmla="*/ 450309 h 850162"/>
                    <a:gd name="connsiteX2685" fmla="*/ 185037 w 1547404"/>
                    <a:gd name="connsiteY2685" fmla="*/ 453431 h 850162"/>
                    <a:gd name="connsiteX2686" fmla="*/ 179803 w 1547404"/>
                    <a:gd name="connsiteY2686" fmla="*/ 454613 h 850162"/>
                    <a:gd name="connsiteX2687" fmla="*/ 175498 w 1547404"/>
                    <a:gd name="connsiteY2687" fmla="*/ 455288 h 850162"/>
                    <a:gd name="connsiteX2688" fmla="*/ 169842 w 1547404"/>
                    <a:gd name="connsiteY2688" fmla="*/ 455288 h 850162"/>
                    <a:gd name="connsiteX2689" fmla="*/ 167394 w 1547404"/>
                    <a:gd name="connsiteY2689" fmla="*/ 455625 h 850162"/>
                    <a:gd name="connsiteX2690" fmla="*/ 164693 w 1547404"/>
                    <a:gd name="connsiteY2690" fmla="*/ 455878 h 850162"/>
                    <a:gd name="connsiteX2691" fmla="*/ 162498 w 1547404"/>
                    <a:gd name="connsiteY2691" fmla="*/ 456047 h 850162"/>
                    <a:gd name="connsiteX2692" fmla="*/ 161823 w 1547404"/>
                    <a:gd name="connsiteY2692" fmla="*/ 455794 h 850162"/>
                    <a:gd name="connsiteX2693" fmla="*/ 160725 w 1547404"/>
                    <a:gd name="connsiteY2693" fmla="*/ 456131 h 850162"/>
                    <a:gd name="connsiteX2694" fmla="*/ 158362 w 1547404"/>
                    <a:gd name="connsiteY2694" fmla="*/ 456469 h 850162"/>
                    <a:gd name="connsiteX2695" fmla="*/ 156758 w 1547404"/>
                    <a:gd name="connsiteY2695" fmla="*/ 457312 h 850162"/>
                    <a:gd name="connsiteX2696" fmla="*/ 155914 w 1547404"/>
                    <a:gd name="connsiteY2696" fmla="*/ 457650 h 850162"/>
                    <a:gd name="connsiteX2697" fmla="*/ 155492 w 1547404"/>
                    <a:gd name="connsiteY2697" fmla="*/ 457481 h 850162"/>
                    <a:gd name="connsiteX2698" fmla="*/ 154985 w 1547404"/>
                    <a:gd name="connsiteY2698" fmla="*/ 457059 h 850162"/>
                    <a:gd name="connsiteX2699" fmla="*/ 153888 w 1547404"/>
                    <a:gd name="connsiteY2699" fmla="*/ 457228 h 850162"/>
                    <a:gd name="connsiteX2700" fmla="*/ 151440 w 1547404"/>
                    <a:gd name="connsiteY2700" fmla="*/ 458747 h 850162"/>
                    <a:gd name="connsiteX2701" fmla="*/ 147135 w 1547404"/>
                    <a:gd name="connsiteY2701" fmla="*/ 461447 h 850162"/>
                    <a:gd name="connsiteX2702" fmla="*/ 145700 w 1547404"/>
                    <a:gd name="connsiteY2702" fmla="*/ 462291 h 850162"/>
                    <a:gd name="connsiteX2703" fmla="*/ 141901 w 1547404"/>
                    <a:gd name="connsiteY2703" fmla="*/ 464231 h 850162"/>
                    <a:gd name="connsiteX2704" fmla="*/ 141479 w 1547404"/>
                    <a:gd name="connsiteY2704" fmla="*/ 464400 h 850162"/>
                    <a:gd name="connsiteX2705" fmla="*/ 131856 w 1547404"/>
                    <a:gd name="connsiteY2705" fmla="*/ 469800 h 850162"/>
                    <a:gd name="connsiteX2706" fmla="*/ 122064 w 1547404"/>
                    <a:gd name="connsiteY2706" fmla="*/ 475116 h 850162"/>
                    <a:gd name="connsiteX2707" fmla="*/ 117927 w 1547404"/>
                    <a:gd name="connsiteY2707" fmla="*/ 478322 h 850162"/>
                    <a:gd name="connsiteX2708" fmla="*/ 112694 w 1547404"/>
                    <a:gd name="connsiteY2708" fmla="*/ 481444 h 850162"/>
                    <a:gd name="connsiteX2709" fmla="*/ 110161 w 1547404"/>
                    <a:gd name="connsiteY2709" fmla="*/ 483385 h 850162"/>
                    <a:gd name="connsiteX2710" fmla="*/ 105012 w 1547404"/>
                    <a:gd name="connsiteY2710" fmla="*/ 485831 h 850162"/>
                    <a:gd name="connsiteX2711" fmla="*/ 103746 w 1547404"/>
                    <a:gd name="connsiteY2711" fmla="*/ 486591 h 850162"/>
                    <a:gd name="connsiteX2712" fmla="*/ 102311 w 1547404"/>
                    <a:gd name="connsiteY2712" fmla="*/ 487181 h 850162"/>
                    <a:gd name="connsiteX2713" fmla="*/ 99525 w 1547404"/>
                    <a:gd name="connsiteY2713" fmla="*/ 488447 h 850162"/>
                    <a:gd name="connsiteX2714" fmla="*/ 97161 w 1547404"/>
                    <a:gd name="connsiteY2714" fmla="*/ 489460 h 850162"/>
                    <a:gd name="connsiteX2715" fmla="*/ 93869 w 1547404"/>
                    <a:gd name="connsiteY2715" fmla="*/ 491062 h 850162"/>
                    <a:gd name="connsiteX2716" fmla="*/ 90408 w 1547404"/>
                    <a:gd name="connsiteY2716" fmla="*/ 492413 h 850162"/>
                    <a:gd name="connsiteX2717" fmla="*/ 86525 w 1547404"/>
                    <a:gd name="connsiteY2717" fmla="*/ 493425 h 850162"/>
                    <a:gd name="connsiteX2718" fmla="*/ 85090 w 1547404"/>
                    <a:gd name="connsiteY2718" fmla="*/ 493931 h 850162"/>
                    <a:gd name="connsiteX2719" fmla="*/ 83824 w 1547404"/>
                    <a:gd name="connsiteY2719" fmla="*/ 494185 h 850162"/>
                    <a:gd name="connsiteX2720" fmla="*/ 81967 w 1547404"/>
                    <a:gd name="connsiteY2720" fmla="*/ 494353 h 850162"/>
                    <a:gd name="connsiteX2721" fmla="*/ 79603 w 1547404"/>
                    <a:gd name="connsiteY2721" fmla="*/ 494353 h 850162"/>
                    <a:gd name="connsiteX2722" fmla="*/ 76226 w 1547404"/>
                    <a:gd name="connsiteY2722" fmla="*/ 494606 h 850162"/>
                    <a:gd name="connsiteX2723" fmla="*/ 73610 w 1547404"/>
                    <a:gd name="connsiteY2723" fmla="*/ 494944 h 850162"/>
                    <a:gd name="connsiteX2724" fmla="*/ 69726 w 1547404"/>
                    <a:gd name="connsiteY2724" fmla="*/ 496125 h 850162"/>
                    <a:gd name="connsiteX2725" fmla="*/ 67447 w 1547404"/>
                    <a:gd name="connsiteY2725" fmla="*/ 496800 h 850162"/>
                    <a:gd name="connsiteX2726" fmla="*/ 66012 w 1547404"/>
                    <a:gd name="connsiteY2726" fmla="*/ 497137 h 850162"/>
                    <a:gd name="connsiteX2727" fmla="*/ 64408 w 1547404"/>
                    <a:gd name="connsiteY2727" fmla="*/ 497981 h 850162"/>
                    <a:gd name="connsiteX2728" fmla="*/ 63395 w 1547404"/>
                    <a:gd name="connsiteY2728" fmla="*/ 499078 h 850162"/>
                    <a:gd name="connsiteX2729" fmla="*/ 61623 w 1547404"/>
                    <a:gd name="connsiteY2729" fmla="*/ 500175 h 850162"/>
                    <a:gd name="connsiteX2730" fmla="*/ 60272 w 1547404"/>
                    <a:gd name="connsiteY2730" fmla="*/ 500597 h 850162"/>
                    <a:gd name="connsiteX2731" fmla="*/ 58162 w 1547404"/>
                    <a:gd name="connsiteY2731" fmla="*/ 500850 h 850162"/>
                    <a:gd name="connsiteX2732" fmla="*/ 56136 w 1547404"/>
                    <a:gd name="connsiteY2732" fmla="*/ 500850 h 850162"/>
                    <a:gd name="connsiteX2733" fmla="*/ 54616 w 1547404"/>
                    <a:gd name="connsiteY2733" fmla="*/ 501103 h 850162"/>
                    <a:gd name="connsiteX2734" fmla="*/ 54194 w 1547404"/>
                    <a:gd name="connsiteY2734" fmla="*/ 501356 h 850162"/>
                    <a:gd name="connsiteX2735" fmla="*/ 54194 w 1547404"/>
                    <a:gd name="connsiteY2735" fmla="*/ 501609 h 850162"/>
                    <a:gd name="connsiteX2736" fmla="*/ 54701 w 1547404"/>
                    <a:gd name="connsiteY2736" fmla="*/ 501947 h 850162"/>
                    <a:gd name="connsiteX2737" fmla="*/ 54701 w 1547404"/>
                    <a:gd name="connsiteY2737" fmla="*/ 502200 h 850162"/>
                    <a:gd name="connsiteX2738" fmla="*/ 54279 w 1547404"/>
                    <a:gd name="connsiteY2738" fmla="*/ 502622 h 850162"/>
                    <a:gd name="connsiteX2739" fmla="*/ 51915 w 1547404"/>
                    <a:gd name="connsiteY2739" fmla="*/ 503888 h 850162"/>
                    <a:gd name="connsiteX2740" fmla="*/ 48792 w 1547404"/>
                    <a:gd name="connsiteY2740" fmla="*/ 504900 h 850162"/>
                    <a:gd name="connsiteX2741" fmla="*/ 47610 w 1547404"/>
                    <a:gd name="connsiteY2741" fmla="*/ 505153 h 850162"/>
                    <a:gd name="connsiteX2742" fmla="*/ 46850 w 1547404"/>
                    <a:gd name="connsiteY2742" fmla="*/ 504816 h 850162"/>
                    <a:gd name="connsiteX2743" fmla="*/ 46175 w 1547404"/>
                    <a:gd name="connsiteY2743" fmla="*/ 504816 h 850162"/>
                    <a:gd name="connsiteX2744" fmla="*/ 44318 w 1547404"/>
                    <a:gd name="connsiteY2744" fmla="*/ 505491 h 850162"/>
                    <a:gd name="connsiteX2745" fmla="*/ 41954 w 1547404"/>
                    <a:gd name="connsiteY2745" fmla="*/ 506588 h 850162"/>
                    <a:gd name="connsiteX2746" fmla="*/ 38324 w 1547404"/>
                    <a:gd name="connsiteY2746" fmla="*/ 507684 h 850162"/>
                    <a:gd name="connsiteX2747" fmla="*/ 35876 w 1547404"/>
                    <a:gd name="connsiteY2747" fmla="*/ 508866 h 850162"/>
                    <a:gd name="connsiteX2748" fmla="*/ 32837 w 1547404"/>
                    <a:gd name="connsiteY2748" fmla="*/ 511397 h 850162"/>
                    <a:gd name="connsiteX2749" fmla="*/ 30220 w 1547404"/>
                    <a:gd name="connsiteY2749" fmla="*/ 514097 h 850162"/>
                    <a:gd name="connsiteX2750" fmla="*/ 27013 w 1547404"/>
                    <a:gd name="connsiteY2750" fmla="*/ 517809 h 850162"/>
                    <a:gd name="connsiteX2751" fmla="*/ 24480 w 1547404"/>
                    <a:gd name="connsiteY2751" fmla="*/ 521016 h 850162"/>
                    <a:gd name="connsiteX2752" fmla="*/ 22623 w 1547404"/>
                    <a:gd name="connsiteY2752" fmla="*/ 523294 h 850162"/>
                    <a:gd name="connsiteX2753" fmla="*/ 21441 w 1547404"/>
                    <a:gd name="connsiteY2753" fmla="*/ 525066 h 850162"/>
                    <a:gd name="connsiteX2754" fmla="*/ 20344 w 1547404"/>
                    <a:gd name="connsiteY2754" fmla="*/ 528019 h 850162"/>
                    <a:gd name="connsiteX2755" fmla="*/ 19500 w 1547404"/>
                    <a:gd name="connsiteY2755" fmla="*/ 529960 h 850162"/>
                    <a:gd name="connsiteX2756" fmla="*/ 19162 w 1547404"/>
                    <a:gd name="connsiteY2756" fmla="*/ 531394 h 850162"/>
                    <a:gd name="connsiteX2757" fmla="*/ 18740 w 1547404"/>
                    <a:gd name="connsiteY2757" fmla="*/ 534094 h 850162"/>
                    <a:gd name="connsiteX2758" fmla="*/ 18402 w 1547404"/>
                    <a:gd name="connsiteY2758" fmla="*/ 538228 h 850162"/>
                    <a:gd name="connsiteX2759" fmla="*/ 18993 w 1547404"/>
                    <a:gd name="connsiteY2759" fmla="*/ 541772 h 850162"/>
                    <a:gd name="connsiteX2760" fmla="*/ 19753 w 1547404"/>
                    <a:gd name="connsiteY2760" fmla="*/ 545400 h 850162"/>
                    <a:gd name="connsiteX2761" fmla="*/ 21188 w 1547404"/>
                    <a:gd name="connsiteY2761" fmla="*/ 550125 h 850162"/>
                    <a:gd name="connsiteX2762" fmla="*/ 25578 w 1547404"/>
                    <a:gd name="connsiteY2762" fmla="*/ 559913 h 850162"/>
                    <a:gd name="connsiteX2763" fmla="*/ 30136 w 1547404"/>
                    <a:gd name="connsiteY2763" fmla="*/ 572653 h 850162"/>
                    <a:gd name="connsiteX2764" fmla="*/ 31487 w 1547404"/>
                    <a:gd name="connsiteY2764" fmla="*/ 578053 h 850162"/>
                    <a:gd name="connsiteX2765" fmla="*/ 32162 w 1547404"/>
                    <a:gd name="connsiteY2765" fmla="*/ 584382 h 850162"/>
                    <a:gd name="connsiteX2766" fmla="*/ 32162 w 1547404"/>
                    <a:gd name="connsiteY2766" fmla="*/ 587334 h 850162"/>
                    <a:gd name="connsiteX2767" fmla="*/ 31487 w 1547404"/>
                    <a:gd name="connsiteY2767" fmla="*/ 590372 h 850162"/>
                    <a:gd name="connsiteX2768" fmla="*/ 29714 w 1547404"/>
                    <a:gd name="connsiteY2768" fmla="*/ 590203 h 850162"/>
                    <a:gd name="connsiteX2769" fmla="*/ 28870 w 1547404"/>
                    <a:gd name="connsiteY2769" fmla="*/ 590203 h 850162"/>
                    <a:gd name="connsiteX2770" fmla="*/ 27941 w 1547404"/>
                    <a:gd name="connsiteY2770" fmla="*/ 590794 h 850162"/>
                    <a:gd name="connsiteX2771" fmla="*/ 27266 w 1547404"/>
                    <a:gd name="connsiteY2771" fmla="*/ 591469 h 850162"/>
                    <a:gd name="connsiteX2772" fmla="*/ 26844 w 1547404"/>
                    <a:gd name="connsiteY2772" fmla="*/ 592397 h 850162"/>
                    <a:gd name="connsiteX2773" fmla="*/ 26675 w 1547404"/>
                    <a:gd name="connsiteY2773" fmla="*/ 593156 h 850162"/>
                    <a:gd name="connsiteX2774" fmla="*/ 26675 w 1547404"/>
                    <a:gd name="connsiteY2774" fmla="*/ 594085 h 850162"/>
                    <a:gd name="connsiteX2775" fmla="*/ 26844 w 1547404"/>
                    <a:gd name="connsiteY2775" fmla="*/ 595350 h 850162"/>
                    <a:gd name="connsiteX2776" fmla="*/ 27013 w 1547404"/>
                    <a:gd name="connsiteY2776" fmla="*/ 595688 h 850162"/>
                    <a:gd name="connsiteX2777" fmla="*/ 27266 w 1547404"/>
                    <a:gd name="connsiteY2777" fmla="*/ 595688 h 850162"/>
                    <a:gd name="connsiteX2778" fmla="*/ 28701 w 1547404"/>
                    <a:gd name="connsiteY2778" fmla="*/ 598641 h 850162"/>
                    <a:gd name="connsiteX2779" fmla="*/ 29630 w 1547404"/>
                    <a:gd name="connsiteY2779" fmla="*/ 599906 h 850162"/>
                    <a:gd name="connsiteX2780" fmla="*/ 23636 w 1547404"/>
                    <a:gd name="connsiteY2780" fmla="*/ 615431 h 850162"/>
                    <a:gd name="connsiteX2781" fmla="*/ 22708 w 1547404"/>
                    <a:gd name="connsiteY2781" fmla="*/ 617625 h 850162"/>
                    <a:gd name="connsiteX2782" fmla="*/ 20850 w 1547404"/>
                    <a:gd name="connsiteY2782" fmla="*/ 620325 h 850162"/>
                    <a:gd name="connsiteX2783" fmla="*/ 18993 w 1547404"/>
                    <a:gd name="connsiteY2783" fmla="*/ 622434 h 850162"/>
                    <a:gd name="connsiteX2784" fmla="*/ 15954 w 1547404"/>
                    <a:gd name="connsiteY2784" fmla="*/ 625725 h 850162"/>
                    <a:gd name="connsiteX2785" fmla="*/ 10467 w 1547404"/>
                    <a:gd name="connsiteY2785" fmla="*/ 629860 h 850162"/>
                    <a:gd name="connsiteX2786" fmla="*/ 8441 w 1547404"/>
                    <a:gd name="connsiteY2786" fmla="*/ 631547 h 850162"/>
                    <a:gd name="connsiteX2787" fmla="*/ 6838 w 1547404"/>
                    <a:gd name="connsiteY2787" fmla="*/ 632391 h 850162"/>
                    <a:gd name="connsiteX2788" fmla="*/ 6078 w 1547404"/>
                    <a:gd name="connsiteY2788" fmla="*/ 632981 h 850162"/>
                    <a:gd name="connsiteX2789" fmla="*/ 5740 w 1547404"/>
                    <a:gd name="connsiteY2789" fmla="*/ 633319 h 850162"/>
                    <a:gd name="connsiteX2790" fmla="*/ 4812 w 1547404"/>
                    <a:gd name="connsiteY2790" fmla="*/ 633488 h 850162"/>
                    <a:gd name="connsiteX2791" fmla="*/ 2870 w 1547404"/>
                    <a:gd name="connsiteY2791" fmla="*/ 634669 h 850162"/>
                    <a:gd name="connsiteX2792" fmla="*/ 2110 w 1547404"/>
                    <a:gd name="connsiteY2792" fmla="*/ 635007 h 850162"/>
                    <a:gd name="connsiteX2793" fmla="*/ 1097 w 1547404"/>
                    <a:gd name="connsiteY2793" fmla="*/ 635007 h 850162"/>
                    <a:gd name="connsiteX2794" fmla="*/ 0 w 1547404"/>
                    <a:gd name="connsiteY2794" fmla="*/ 635850 h 850162"/>
                    <a:gd name="connsiteX2795" fmla="*/ 2955 w 1547404"/>
                    <a:gd name="connsiteY2795" fmla="*/ 638719 h 850162"/>
                    <a:gd name="connsiteX2796" fmla="*/ 3714 w 1547404"/>
                    <a:gd name="connsiteY2796" fmla="*/ 640238 h 850162"/>
                    <a:gd name="connsiteX2797" fmla="*/ 5656 w 1547404"/>
                    <a:gd name="connsiteY2797" fmla="*/ 639478 h 850162"/>
                    <a:gd name="connsiteX2798" fmla="*/ 5825 w 1547404"/>
                    <a:gd name="connsiteY2798" fmla="*/ 639478 h 850162"/>
                    <a:gd name="connsiteX2799" fmla="*/ 6584 w 1547404"/>
                    <a:gd name="connsiteY2799" fmla="*/ 639141 h 850162"/>
                    <a:gd name="connsiteX2800" fmla="*/ 6584 w 1547404"/>
                    <a:gd name="connsiteY2800" fmla="*/ 639141 h 850162"/>
                    <a:gd name="connsiteX2801" fmla="*/ 6922 w 1547404"/>
                    <a:gd name="connsiteY2801" fmla="*/ 638972 h 850162"/>
                    <a:gd name="connsiteX2802" fmla="*/ 8273 w 1547404"/>
                    <a:gd name="connsiteY2802" fmla="*/ 638719 h 850162"/>
                    <a:gd name="connsiteX2803" fmla="*/ 8948 w 1547404"/>
                    <a:gd name="connsiteY2803" fmla="*/ 638719 h 850162"/>
                    <a:gd name="connsiteX2804" fmla="*/ 9454 w 1547404"/>
                    <a:gd name="connsiteY2804" fmla="*/ 638888 h 850162"/>
                    <a:gd name="connsiteX2805" fmla="*/ 10214 w 1547404"/>
                    <a:gd name="connsiteY2805" fmla="*/ 639225 h 850162"/>
                    <a:gd name="connsiteX2806" fmla="*/ 10552 w 1547404"/>
                    <a:gd name="connsiteY2806" fmla="*/ 639394 h 850162"/>
                    <a:gd name="connsiteX2807" fmla="*/ 10974 w 1547404"/>
                    <a:gd name="connsiteY2807" fmla="*/ 639816 h 850162"/>
                    <a:gd name="connsiteX2808" fmla="*/ 11143 w 1547404"/>
                    <a:gd name="connsiteY2808" fmla="*/ 639985 h 850162"/>
                    <a:gd name="connsiteX2809" fmla="*/ 11227 w 1547404"/>
                    <a:gd name="connsiteY2809" fmla="*/ 639985 h 850162"/>
                    <a:gd name="connsiteX2810" fmla="*/ 11227 w 1547404"/>
                    <a:gd name="connsiteY2810" fmla="*/ 640238 h 850162"/>
                    <a:gd name="connsiteX2811" fmla="*/ 11396 w 1547404"/>
                    <a:gd name="connsiteY2811" fmla="*/ 640491 h 850162"/>
                    <a:gd name="connsiteX2812" fmla="*/ 11396 w 1547404"/>
                    <a:gd name="connsiteY2812" fmla="*/ 640491 h 850162"/>
                    <a:gd name="connsiteX2813" fmla="*/ 11396 w 1547404"/>
                    <a:gd name="connsiteY2813" fmla="*/ 641588 h 850162"/>
                    <a:gd name="connsiteX2814" fmla="*/ 11649 w 1547404"/>
                    <a:gd name="connsiteY2814" fmla="*/ 641588 h 850162"/>
                    <a:gd name="connsiteX2815" fmla="*/ 12071 w 1547404"/>
                    <a:gd name="connsiteY2815" fmla="*/ 641841 h 850162"/>
                    <a:gd name="connsiteX2816" fmla="*/ 12831 w 1547404"/>
                    <a:gd name="connsiteY2816" fmla="*/ 642263 h 850162"/>
                    <a:gd name="connsiteX2817" fmla="*/ 13084 w 1547404"/>
                    <a:gd name="connsiteY2817" fmla="*/ 641841 h 850162"/>
                    <a:gd name="connsiteX2818" fmla="*/ 13253 w 1547404"/>
                    <a:gd name="connsiteY2818" fmla="*/ 641588 h 850162"/>
                    <a:gd name="connsiteX2819" fmla="*/ 13506 w 1547404"/>
                    <a:gd name="connsiteY2819" fmla="*/ 641419 h 850162"/>
                    <a:gd name="connsiteX2820" fmla="*/ 14435 w 1547404"/>
                    <a:gd name="connsiteY2820" fmla="*/ 641419 h 850162"/>
                    <a:gd name="connsiteX2821" fmla="*/ 14857 w 1547404"/>
                    <a:gd name="connsiteY2821" fmla="*/ 641756 h 850162"/>
                    <a:gd name="connsiteX2822" fmla="*/ 14857 w 1547404"/>
                    <a:gd name="connsiteY2822" fmla="*/ 642094 h 850162"/>
                    <a:gd name="connsiteX2823" fmla="*/ 14857 w 1547404"/>
                    <a:gd name="connsiteY2823" fmla="*/ 642094 h 850162"/>
                    <a:gd name="connsiteX2824" fmla="*/ 15110 w 1547404"/>
                    <a:gd name="connsiteY2824" fmla="*/ 642516 h 850162"/>
                    <a:gd name="connsiteX2825" fmla="*/ 15532 w 1547404"/>
                    <a:gd name="connsiteY2825" fmla="*/ 642516 h 850162"/>
                    <a:gd name="connsiteX2826" fmla="*/ 15870 w 1547404"/>
                    <a:gd name="connsiteY2826" fmla="*/ 642938 h 850162"/>
                    <a:gd name="connsiteX2827" fmla="*/ 16039 w 1547404"/>
                    <a:gd name="connsiteY2827" fmla="*/ 643106 h 850162"/>
                    <a:gd name="connsiteX2828" fmla="*/ 16039 w 1547404"/>
                    <a:gd name="connsiteY2828" fmla="*/ 643950 h 850162"/>
                    <a:gd name="connsiteX2829" fmla="*/ 15786 w 1547404"/>
                    <a:gd name="connsiteY2829" fmla="*/ 644372 h 850162"/>
                    <a:gd name="connsiteX2830" fmla="*/ 15532 w 1547404"/>
                    <a:gd name="connsiteY2830" fmla="*/ 644372 h 850162"/>
                    <a:gd name="connsiteX2831" fmla="*/ 15279 w 1547404"/>
                    <a:gd name="connsiteY2831" fmla="*/ 644710 h 850162"/>
                    <a:gd name="connsiteX2832" fmla="*/ 14773 w 1547404"/>
                    <a:gd name="connsiteY2832" fmla="*/ 644963 h 850162"/>
                    <a:gd name="connsiteX2833" fmla="*/ 14688 w 1547404"/>
                    <a:gd name="connsiteY2833" fmla="*/ 644963 h 850162"/>
                    <a:gd name="connsiteX2834" fmla="*/ 14351 w 1547404"/>
                    <a:gd name="connsiteY2834" fmla="*/ 644203 h 850162"/>
                    <a:gd name="connsiteX2835" fmla="*/ 14351 w 1547404"/>
                    <a:gd name="connsiteY2835" fmla="*/ 644203 h 850162"/>
                    <a:gd name="connsiteX2836" fmla="*/ 14857 w 1547404"/>
                    <a:gd name="connsiteY2836" fmla="*/ 645131 h 850162"/>
                    <a:gd name="connsiteX2837" fmla="*/ 14857 w 1547404"/>
                    <a:gd name="connsiteY2837" fmla="*/ 645300 h 850162"/>
                    <a:gd name="connsiteX2838" fmla="*/ 14857 w 1547404"/>
                    <a:gd name="connsiteY2838" fmla="*/ 645300 h 850162"/>
                    <a:gd name="connsiteX2839" fmla="*/ 14857 w 1547404"/>
                    <a:gd name="connsiteY2839" fmla="*/ 645469 h 850162"/>
                    <a:gd name="connsiteX2840" fmla="*/ 15026 w 1547404"/>
                    <a:gd name="connsiteY2840" fmla="*/ 645469 h 850162"/>
                    <a:gd name="connsiteX2841" fmla="*/ 15026 w 1547404"/>
                    <a:gd name="connsiteY2841" fmla="*/ 646735 h 850162"/>
                    <a:gd name="connsiteX2842" fmla="*/ 15195 w 1547404"/>
                    <a:gd name="connsiteY2842" fmla="*/ 647072 h 850162"/>
                    <a:gd name="connsiteX2843" fmla="*/ 15195 w 1547404"/>
                    <a:gd name="connsiteY2843" fmla="*/ 647072 h 850162"/>
                    <a:gd name="connsiteX2844" fmla="*/ 15786 w 1547404"/>
                    <a:gd name="connsiteY2844" fmla="*/ 647325 h 850162"/>
                    <a:gd name="connsiteX2845" fmla="*/ 15786 w 1547404"/>
                    <a:gd name="connsiteY2845" fmla="*/ 645975 h 850162"/>
                    <a:gd name="connsiteX2846" fmla="*/ 16967 w 1547404"/>
                    <a:gd name="connsiteY2846" fmla="*/ 644541 h 850162"/>
                    <a:gd name="connsiteX2847" fmla="*/ 17221 w 1547404"/>
                    <a:gd name="connsiteY2847" fmla="*/ 643950 h 850162"/>
                    <a:gd name="connsiteX2848" fmla="*/ 17558 w 1547404"/>
                    <a:gd name="connsiteY2848" fmla="*/ 642684 h 850162"/>
                    <a:gd name="connsiteX2849" fmla="*/ 17811 w 1547404"/>
                    <a:gd name="connsiteY2849" fmla="*/ 642684 h 850162"/>
                    <a:gd name="connsiteX2850" fmla="*/ 17811 w 1547404"/>
                    <a:gd name="connsiteY2850" fmla="*/ 642853 h 850162"/>
                    <a:gd name="connsiteX2851" fmla="*/ 18234 w 1547404"/>
                    <a:gd name="connsiteY2851" fmla="*/ 642853 h 850162"/>
                    <a:gd name="connsiteX2852" fmla="*/ 18402 w 1547404"/>
                    <a:gd name="connsiteY2852" fmla="*/ 642263 h 850162"/>
                    <a:gd name="connsiteX2853" fmla="*/ 18571 w 1547404"/>
                    <a:gd name="connsiteY2853" fmla="*/ 641925 h 850162"/>
                    <a:gd name="connsiteX2854" fmla="*/ 18740 w 1547404"/>
                    <a:gd name="connsiteY2854" fmla="*/ 641756 h 850162"/>
                    <a:gd name="connsiteX2855" fmla="*/ 18909 w 1547404"/>
                    <a:gd name="connsiteY2855" fmla="*/ 641756 h 850162"/>
                    <a:gd name="connsiteX2856" fmla="*/ 18909 w 1547404"/>
                    <a:gd name="connsiteY2856" fmla="*/ 641588 h 850162"/>
                    <a:gd name="connsiteX2857" fmla="*/ 19078 w 1547404"/>
                    <a:gd name="connsiteY2857" fmla="*/ 641588 h 850162"/>
                    <a:gd name="connsiteX2858" fmla="*/ 18909 w 1547404"/>
                    <a:gd name="connsiteY2858" fmla="*/ 641841 h 850162"/>
                    <a:gd name="connsiteX2859" fmla="*/ 18740 w 1547404"/>
                    <a:gd name="connsiteY2859" fmla="*/ 642178 h 850162"/>
                    <a:gd name="connsiteX2860" fmla="*/ 18740 w 1547404"/>
                    <a:gd name="connsiteY2860" fmla="*/ 642769 h 850162"/>
                    <a:gd name="connsiteX2861" fmla="*/ 18824 w 1547404"/>
                    <a:gd name="connsiteY2861" fmla="*/ 642769 h 850162"/>
                    <a:gd name="connsiteX2862" fmla="*/ 18993 w 1547404"/>
                    <a:gd name="connsiteY2862" fmla="*/ 642938 h 850162"/>
                    <a:gd name="connsiteX2863" fmla="*/ 19331 w 1547404"/>
                    <a:gd name="connsiteY2863" fmla="*/ 642938 h 850162"/>
                    <a:gd name="connsiteX2864" fmla="*/ 19669 w 1547404"/>
                    <a:gd name="connsiteY2864" fmla="*/ 642684 h 850162"/>
                    <a:gd name="connsiteX2865" fmla="*/ 20260 w 1547404"/>
                    <a:gd name="connsiteY2865" fmla="*/ 642010 h 850162"/>
                    <a:gd name="connsiteX2866" fmla="*/ 20428 w 1547404"/>
                    <a:gd name="connsiteY2866" fmla="*/ 641672 h 850162"/>
                    <a:gd name="connsiteX2867" fmla="*/ 20682 w 1547404"/>
                    <a:gd name="connsiteY2867" fmla="*/ 641672 h 850162"/>
                    <a:gd name="connsiteX2868" fmla="*/ 20260 w 1547404"/>
                    <a:gd name="connsiteY2868" fmla="*/ 642431 h 850162"/>
                    <a:gd name="connsiteX2869" fmla="*/ 19584 w 1547404"/>
                    <a:gd name="connsiteY2869" fmla="*/ 643106 h 850162"/>
                    <a:gd name="connsiteX2870" fmla="*/ 19331 w 1547404"/>
                    <a:gd name="connsiteY2870" fmla="*/ 643275 h 850162"/>
                    <a:gd name="connsiteX2871" fmla="*/ 18909 w 1547404"/>
                    <a:gd name="connsiteY2871" fmla="*/ 643528 h 850162"/>
                    <a:gd name="connsiteX2872" fmla="*/ 18571 w 1547404"/>
                    <a:gd name="connsiteY2872" fmla="*/ 643528 h 850162"/>
                    <a:gd name="connsiteX2873" fmla="*/ 18149 w 1547404"/>
                    <a:gd name="connsiteY2873" fmla="*/ 643866 h 850162"/>
                    <a:gd name="connsiteX2874" fmla="*/ 17896 w 1547404"/>
                    <a:gd name="connsiteY2874" fmla="*/ 644034 h 850162"/>
                    <a:gd name="connsiteX2875" fmla="*/ 17643 w 1547404"/>
                    <a:gd name="connsiteY2875" fmla="*/ 644794 h 850162"/>
                    <a:gd name="connsiteX2876" fmla="*/ 17643 w 1547404"/>
                    <a:gd name="connsiteY2876" fmla="*/ 644963 h 850162"/>
                    <a:gd name="connsiteX2877" fmla="*/ 17811 w 1547404"/>
                    <a:gd name="connsiteY2877" fmla="*/ 644963 h 850162"/>
                    <a:gd name="connsiteX2878" fmla="*/ 18149 w 1547404"/>
                    <a:gd name="connsiteY2878" fmla="*/ 645131 h 850162"/>
                    <a:gd name="connsiteX2879" fmla="*/ 18487 w 1547404"/>
                    <a:gd name="connsiteY2879" fmla="*/ 645131 h 850162"/>
                    <a:gd name="connsiteX2880" fmla="*/ 17727 w 1547404"/>
                    <a:gd name="connsiteY2880" fmla="*/ 645722 h 850162"/>
                    <a:gd name="connsiteX2881" fmla="*/ 17474 w 1547404"/>
                    <a:gd name="connsiteY2881" fmla="*/ 645975 h 850162"/>
                    <a:gd name="connsiteX2882" fmla="*/ 17221 w 1547404"/>
                    <a:gd name="connsiteY2882" fmla="*/ 646397 h 850162"/>
                    <a:gd name="connsiteX2883" fmla="*/ 17221 w 1547404"/>
                    <a:gd name="connsiteY2883" fmla="*/ 647578 h 850162"/>
                    <a:gd name="connsiteX2884" fmla="*/ 17643 w 1547404"/>
                    <a:gd name="connsiteY2884" fmla="*/ 648000 h 850162"/>
                    <a:gd name="connsiteX2885" fmla="*/ 18065 w 1547404"/>
                    <a:gd name="connsiteY2885" fmla="*/ 648000 h 850162"/>
                    <a:gd name="connsiteX2886" fmla="*/ 18402 w 1547404"/>
                    <a:gd name="connsiteY2886" fmla="*/ 648169 h 850162"/>
                    <a:gd name="connsiteX2887" fmla="*/ 19247 w 1547404"/>
                    <a:gd name="connsiteY2887" fmla="*/ 648338 h 850162"/>
                    <a:gd name="connsiteX2888" fmla="*/ 19415 w 1547404"/>
                    <a:gd name="connsiteY2888" fmla="*/ 648338 h 850162"/>
                    <a:gd name="connsiteX2889" fmla="*/ 20597 w 1547404"/>
                    <a:gd name="connsiteY2889" fmla="*/ 648591 h 850162"/>
                    <a:gd name="connsiteX2890" fmla="*/ 21526 w 1547404"/>
                    <a:gd name="connsiteY2890" fmla="*/ 648591 h 850162"/>
                    <a:gd name="connsiteX2891" fmla="*/ 21273 w 1547404"/>
                    <a:gd name="connsiteY2891" fmla="*/ 648422 h 850162"/>
                    <a:gd name="connsiteX2892" fmla="*/ 21948 w 1547404"/>
                    <a:gd name="connsiteY2892" fmla="*/ 648253 h 850162"/>
                    <a:gd name="connsiteX2893" fmla="*/ 22792 w 1547404"/>
                    <a:gd name="connsiteY2893" fmla="*/ 648085 h 850162"/>
                    <a:gd name="connsiteX2894" fmla="*/ 24480 w 1547404"/>
                    <a:gd name="connsiteY2894" fmla="*/ 648085 h 850162"/>
                    <a:gd name="connsiteX2895" fmla="*/ 24987 w 1547404"/>
                    <a:gd name="connsiteY2895" fmla="*/ 648253 h 850162"/>
                    <a:gd name="connsiteX2896" fmla="*/ 24987 w 1547404"/>
                    <a:gd name="connsiteY2896" fmla="*/ 648506 h 850162"/>
                    <a:gd name="connsiteX2897" fmla="*/ 24987 w 1547404"/>
                    <a:gd name="connsiteY2897" fmla="*/ 648506 h 850162"/>
                    <a:gd name="connsiteX2898" fmla="*/ 25156 w 1547404"/>
                    <a:gd name="connsiteY2898" fmla="*/ 648675 h 850162"/>
                    <a:gd name="connsiteX2899" fmla="*/ 25324 w 1547404"/>
                    <a:gd name="connsiteY2899" fmla="*/ 648675 h 850162"/>
                    <a:gd name="connsiteX2900" fmla="*/ 26591 w 1547404"/>
                    <a:gd name="connsiteY2900" fmla="*/ 649013 h 850162"/>
                    <a:gd name="connsiteX2901" fmla="*/ 27688 w 1547404"/>
                    <a:gd name="connsiteY2901" fmla="*/ 649435 h 850162"/>
                    <a:gd name="connsiteX2902" fmla="*/ 28110 w 1547404"/>
                    <a:gd name="connsiteY2902" fmla="*/ 649435 h 850162"/>
                    <a:gd name="connsiteX2903" fmla="*/ 28448 w 1547404"/>
                    <a:gd name="connsiteY2903" fmla="*/ 649603 h 850162"/>
                    <a:gd name="connsiteX2904" fmla="*/ 28532 w 1547404"/>
                    <a:gd name="connsiteY2904" fmla="*/ 649603 h 850162"/>
                    <a:gd name="connsiteX2905" fmla="*/ 28195 w 1547404"/>
                    <a:gd name="connsiteY2905" fmla="*/ 649350 h 850162"/>
                    <a:gd name="connsiteX2906" fmla="*/ 28110 w 1547404"/>
                    <a:gd name="connsiteY2906" fmla="*/ 649350 h 850162"/>
                    <a:gd name="connsiteX2907" fmla="*/ 28110 w 1547404"/>
                    <a:gd name="connsiteY2907" fmla="*/ 649097 h 850162"/>
                    <a:gd name="connsiteX2908" fmla="*/ 28363 w 1547404"/>
                    <a:gd name="connsiteY2908" fmla="*/ 649097 h 850162"/>
                    <a:gd name="connsiteX2909" fmla="*/ 29123 w 1547404"/>
                    <a:gd name="connsiteY2909" fmla="*/ 649266 h 850162"/>
                    <a:gd name="connsiteX2910" fmla="*/ 29883 w 1547404"/>
                    <a:gd name="connsiteY2910" fmla="*/ 649856 h 850162"/>
                    <a:gd name="connsiteX2911" fmla="*/ 30220 w 1547404"/>
                    <a:gd name="connsiteY2911" fmla="*/ 650278 h 850162"/>
                    <a:gd name="connsiteX2912" fmla="*/ 30052 w 1547404"/>
                    <a:gd name="connsiteY2912" fmla="*/ 650447 h 850162"/>
                    <a:gd name="connsiteX2913" fmla="*/ 30052 w 1547404"/>
                    <a:gd name="connsiteY2913" fmla="*/ 650447 h 850162"/>
                    <a:gd name="connsiteX2914" fmla="*/ 29798 w 1547404"/>
                    <a:gd name="connsiteY2914" fmla="*/ 650278 h 850162"/>
                    <a:gd name="connsiteX2915" fmla="*/ 29630 w 1547404"/>
                    <a:gd name="connsiteY2915" fmla="*/ 650109 h 850162"/>
                    <a:gd name="connsiteX2916" fmla="*/ 29630 w 1547404"/>
                    <a:gd name="connsiteY2916" fmla="*/ 650109 h 850162"/>
                    <a:gd name="connsiteX2917" fmla="*/ 30136 w 1547404"/>
                    <a:gd name="connsiteY2917" fmla="*/ 650447 h 850162"/>
                    <a:gd name="connsiteX2918" fmla="*/ 30136 w 1547404"/>
                    <a:gd name="connsiteY2918" fmla="*/ 650616 h 850162"/>
                    <a:gd name="connsiteX2919" fmla="*/ 31487 w 1547404"/>
                    <a:gd name="connsiteY2919" fmla="*/ 651459 h 850162"/>
                    <a:gd name="connsiteX2920" fmla="*/ 32162 w 1547404"/>
                    <a:gd name="connsiteY2920" fmla="*/ 651797 h 850162"/>
                    <a:gd name="connsiteX2921" fmla="*/ 33091 w 1547404"/>
                    <a:gd name="connsiteY2921" fmla="*/ 651966 h 850162"/>
                    <a:gd name="connsiteX2922" fmla="*/ 33681 w 1547404"/>
                    <a:gd name="connsiteY2922" fmla="*/ 652219 h 850162"/>
                    <a:gd name="connsiteX2923" fmla="*/ 33681 w 1547404"/>
                    <a:gd name="connsiteY2923" fmla="*/ 651375 h 850162"/>
                    <a:gd name="connsiteX2924" fmla="*/ 34019 w 1547404"/>
                    <a:gd name="connsiteY2924" fmla="*/ 651375 h 850162"/>
                    <a:gd name="connsiteX2925" fmla="*/ 34610 w 1547404"/>
                    <a:gd name="connsiteY2925" fmla="*/ 651122 h 850162"/>
                    <a:gd name="connsiteX2926" fmla="*/ 34863 w 1547404"/>
                    <a:gd name="connsiteY2926" fmla="*/ 651291 h 850162"/>
                    <a:gd name="connsiteX2927" fmla="*/ 35117 w 1547404"/>
                    <a:gd name="connsiteY2927" fmla="*/ 651544 h 850162"/>
                    <a:gd name="connsiteX2928" fmla="*/ 35792 w 1547404"/>
                    <a:gd name="connsiteY2928" fmla="*/ 651966 h 850162"/>
                    <a:gd name="connsiteX2929" fmla="*/ 35961 w 1547404"/>
                    <a:gd name="connsiteY2929" fmla="*/ 651966 h 850162"/>
                    <a:gd name="connsiteX2930" fmla="*/ 36214 w 1547404"/>
                    <a:gd name="connsiteY2930" fmla="*/ 651628 h 850162"/>
                    <a:gd name="connsiteX2931" fmla="*/ 36636 w 1547404"/>
                    <a:gd name="connsiteY2931" fmla="*/ 651628 h 850162"/>
                    <a:gd name="connsiteX2932" fmla="*/ 36636 w 1547404"/>
                    <a:gd name="connsiteY2932" fmla="*/ 651882 h 850162"/>
                    <a:gd name="connsiteX2933" fmla="*/ 37058 w 1547404"/>
                    <a:gd name="connsiteY2933" fmla="*/ 652219 h 850162"/>
                    <a:gd name="connsiteX2934" fmla="*/ 37227 w 1547404"/>
                    <a:gd name="connsiteY2934" fmla="*/ 652219 h 850162"/>
                    <a:gd name="connsiteX2935" fmla="*/ 37902 w 1547404"/>
                    <a:gd name="connsiteY2935" fmla="*/ 652641 h 850162"/>
                    <a:gd name="connsiteX2936" fmla="*/ 39337 w 1547404"/>
                    <a:gd name="connsiteY2936" fmla="*/ 652641 h 850162"/>
                    <a:gd name="connsiteX2937" fmla="*/ 39337 w 1547404"/>
                    <a:gd name="connsiteY2937" fmla="*/ 652472 h 850162"/>
                    <a:gd name="connsiteX2938" fmla="*/ 39928 w 1547404"/>
                    <a:gd name="connsiteY2938" fmla="*/ 652472 h 850162"/>
                    <a:gd name="connsiteX2939" fmla="*/ 40181 w 1547404"/>
                    <a:gd name="connsiteY2939" fmla="*/ 652303 h 850162"/>
                    <a:gd name="connsiteX2940" fmla="*/ 40435 w 1547404"/>
                    <a:gd name="connsiteY2940" fmla="*/ 652303 h 850162"/>
                    <a:gd name="connsiteX2941" fmla="*/ 40603 w 1547404"/>
                    <a:gd name="connsiteY2941" fmla="*/ 652050 h 850162"/>
                    <a:gd name="connsiteX2942" fmla="*/ 40772 w 1547404"/>
                    <a:gd name="connsiteY2942" fmla="*/ 651882 h 850162"/>
                    <a:gd name="connsiteX2943" fmla="*/ 40772 w 1547404"/>
                    <a:gd name="connsiteY2943" fmla="*/ 651206 h 850162"/>
                    <a:gd name="connsiteX2944" fmla="*/ 41110 w 1547404"/>
                    <a:gd name="connsiteY2944" fmla="*/ 650953 h 850162"/>
                    <a:gd name="connsiteX2945" fmla="*/ 41363 w 1547404"/>
                    <a:gd name="connsiteY2945" fmla="*/ 650531 h 850162"/>
                    <a:gd name="connsiteX2946" fmla="*/ 41363 w 1547404"/>
                    <a:gd name="connsiteY2946" fmla="*/ 650278 h 850162"/>
                    <a:gd name="connsiteX2947" fmla="*/ 41701 w 1547404"/>
                    <a:gd name="connsiteY2947" fmla="*/ 650025 h 850162"/>
                    <a:gd name="connsiteX2948" fmla="*/ 42629 w 1547404"/>
                    <a:gd name="connsiteY2948" fmla="*/ 649013 h 850162"/>
                    <a:gd name="connsiteX2949" fmla="*/ 44402 w 1547404"/>
                    <a:gd name="connsiteY2949" fmla="*/ 647156 h 850162"/>
                    <a:gd name="connsiteX2950" fmla="*/ 44655 w 1547404"/>
                    <a:gd name="connsiteY2950" fmla="*/ 645807 h 850162"/>
                    <a:gd name="connsiteX2951" fmla="*/ 44824 w 1547404"/>
                    <a:gd name="connsiteY2951" fmla="*/ 644456 h 850162"/>
                    <a:gd name="connsiteX2952" fmla="*/ 44824 w 1547404"/>
                    <a:gd name="connsiteY2952" fmla="*/ 644119 h 850162"/>
                    <a:gd name="connsiteX2953" fmla="*/ 44740 w 1547404"/>
                    <a:gd name="connsiteY2953" fmla="*/ 644119 h 850162"/>
                    <a:gd name="connsiteX2954" fmla="*/ 44740 w 1547404"/>
                    <a:gd name="connsiteY2954" fmla="*/ 643697 h 850162"/>
                    <a:gd name="connsiteX2955" fmla="*/ 41870 w 1547404"/>
                    <a:gd name="connsiteY2955" fmla="*/ 641503 h 850162"/>
                    <a:gd name="connsiteX2956" fmla="*/ 41870 w 1547404"/>
                    <a:gd name="connsiteY2956" fmla="*/ 641166 h 850162"/>
                    <a:gd name="connsiteX2957" fmla="*/ 41279 w 1547404"/>
                    <a:gd name="connsiteY2957" fmla="*/ 641166 h 850162"/>
                    <a:gd name="connsiteX2958" fmla="*/ 40857 w 1547404"/>
                    <a:gd name="connsiteY2958" fmla="*/ 640997 h 850162"/>
                    <a:gd name="connsiteX2959" fmla="*/ 40435 w 1547404"/>
                    <a:gd name="connsiteY2959" fmla="*/ 640997 h 850162"/>
                    <a:gd name="connsiteX2960" fmla="*/ 40435 w 1547404"/>
                    <a:gd name="connsiteY2960" fmla="*/ 640828 h 850162"/>
                    <a:gd name="connsiteX2961" fmla="*/ 40181 w 1547404"/>
                    <a:gd name="connsiteY2961" fmla="*/ 640828 h 850162"/>
                    <a:gd name="connsiteX2962" fmla="*/ 40181 w 1547404"/>
                    <a:gd name="connsiteY2962" fmla="*/ 640575 h 850162"/>
                    <a:gd name="connsiteX2963" fmla="*/ 39928 w 1547404"/>
                    <a:gd name="connsiteY2963" fmla="*/ 640575 h 850162"/>
                    <a:gd name="connsiteX2964" fmla="*/ 39590 w 1547404"/>
                    <a:gd name="connsiteY2964" fmla="*/ 640406 h 850162"/>
                    <a:gd name="connsiteX2965" fmla="*/ 39422 w 1547404"/>
                    <a:gd name="connsiteY2965" fmla="*/ 640238 h 850162"/>
                    <a:gd name="connsiteX2966" fmla="*/ 39422 w 1547404"/>
                    <a:gd name="connsiteY2966" fmla="*/ 640069 h 850162"/>
                    <a:gd name="connsiteX2967" fmla="*/ 39168 w 1547404"/>
                    <a:gd name="connsiteY2967" fmla="*/ 640069 h 850162"/>
                    <a:gd name="connsiteX2968" fmla="*/ 38409 w 1547404"/>
                    <a:gd name="connsiteY2968" fmla="*/ 638719 h 850162"/>
                    <a:gd name="connsiteX2969" fmla="*/ 38240 w 1547404"/>
                    <a:gd name="connsiteY2969" fmla="*/ 638466 h 850162"/>
                    <a:gd name="connsiteX2970" fmla="*/ 37733 w 1547404"/>
                    <a:gd name="connsiteY2970" fmla="*/ 638466 h 850162"/>
                    <a:gd name="connsiteX2971" fmla="*/ 37396 w 1547404"/>
                    <a:gd name="connsiteY2971" fmla="*/ 638297 h 850162"/>
                    <a:gd name="connsiteX2972" fmla="*/ 36974 w 1547404"/>
                    <a:gd name="connsiteY2972" fmla="*/ 638297 h 850162"/>
                    <a:gd name="connsiteX2973" fmla="*/ 36045 w 1547404"/>
                    <a:gd name="connsiteY2973" fmla="*/ 637959 h 850162"/>
                    <a:gd name="connsiteX2974" fmla="*/ 35876 w 1547404"/>
                    <a:gd name="connsiteY2974" fmla="*/ 637959 h 850162"/>
                    <a:gd name="connsiteX2975" fmla="*/ 35539 w 1547404"/>
                    <a:gd name="connsiteY2975" fmla="*/ 637538 h 850162"/>
                    <a:gd name="connsiteX2976" fmla="*/ 35454 w 1547404"/>
                    <a:gd name="connsiteY2976" fmla="*/ 637538 h 850162"/>
                    <a:gd name="connsiteX2977" fmla="*/ 35201 w 1547404"/>
                    <a:gd name="connsiteY2977" fmla="*/ 637285 h 850162"/>
                    <a:gd name="connsiteX2978" fmla="*/ 33766 w 1547404"/>
                    <a:gd name="connsiteY2978" fmla="*/ 636441 h 850162"/>
                    <a:gd name="connsiteX2979" fmla="*/ 33513 w 1547404"/>
                    <a:gd name="connsiteY2979" fmla="*/ 636441 h 850162"/>
                    <a:gd name="connsiteX2980" fmla="*/ 33259 w 1547404"/>
                    <a:gd name="connsiteY2980" fmla="*/ 636188 h 850162"/>
                    <a:gd name="connsiteX2981" fmla="*/ 33006 w 1547404"/>
                    <a:gd name="connsiteY2981" fmla="*/ 636019 h 850162"/>
                    <a:gd name="connsiteX2982" fmla="*/ 32837 w 1547404"/>
                    <a:gd name="connsiteY2982" fmla="*/ 636019 h 850162"/>
                    <a:gd name="connsiteX2983" fmla="*/ 32837 w 1547404"/>
                    <a:gd name="connsiteY2983" fmla="*/ 635850 h 850162"/>
                    <a:gd name="connsiteX2984" fmla="*/ 32584 w 1547404"/>
                    <a:gd name="connsiteY2984" fmla="*/ 635850 h 850162"/>
                    <a:gd name="connsiteX2985" fmla="*/ 32331 w 1547404"/>
                    <a:gd name="connsiteY2985" fmla="*/ 635681 h 850162"/>
                    <a:gd name="connsiteX2986" fmla="*/ 32331 w 1547404"/>
                    <a:gd name="connsiteY2986" fmla="*/ 635681 h 850162"/>
                    <a:gd name="connsiteX2987" fmla="*/ 31993 w 1547404"/>
                    <a:gd name="connsiteY2987" fmla="*/ 635344 h 850162"/>
                    <a:gd name="connsiteX2988" fmla="*/ 31318 w 1547404"/>
                    <a:gd name="connsiteY2988" fmla="*/ 634331 h 850162"/>
                    <a:gd name="connsiteX2989" fmla="*/ 31149 w 1547404"/>
                    <a:gd name="connsiteY2989" fmla="*/ 634163 h 850162"/>
                    <a:gd name="connsiteX2990" fmla="*/ 30896 w 1547404"/>
                    <a:gd name="connsiteY2990" fmla="*/ 633656 h 850162"/>
                    <a:gd name="connsiteX2991" fmla="*/ 30896 w 1547404"/>
                    <a:gd name="connsiteY2991" fmla="*/ 632813 h 850162"/>
                    <a:gd name="connsiteX2992" fmla="*/ 31065 w 1547404"/>
                    <a:gd name="connsiteY2992" fmla="*/ 632560 h 850162"/>
                    <a:gd name="connsiteX2993" fmla="*/ 31065 w 1547404"/>
                    <a:gd name="connsiteY2993" fmla="*/ 632222 h 850162"/>
                    <a:gd name="connsiteX2994" fmla="*/ 30896 w 1547404"/>
                    <a:gd name="connsiteY2994" fmla="*/ 632222 h 850162"/>
                    <a:gd name="connsiteX2995" fmla="*/ 30305 w 1547404"/>
                    <a:gd name="connsiteY2995" fmla="*/ 630956 h 850162"/>
                    <a:gd name="connsiteX2996" fmla="*/ 29798 w 1547404"/>
                    <a:gd name="connsiteY2996" fmla="*/ 630281 h 850162"/>
                    <a:gd name="connsiteX2997" fmla="*/ 29798 w 1547404"/>
                    <a:gd name="connsiteY2997" fmla="*/ 630113 h 850162"/>
                    <a:gd name="connsiteX2998" fmla="*/ 29461 w 1547404"/>
                    <a:gd name="connsiteY2998" fmla="*/ 629860 h 850162"/>
                    <a:gd name="connsiteX2999" fmla="*/ 29123 w 1547404"/>
                    <a:gd name="connsiteY2999" fmla="*/ 629860 h 850162"/>
                    <a:gd name="connsiteX3000" fmla="*/ 27941 w 1547404"/>
                    <a:gd name="connsiteY3000" fmla="*/ 628763 h 850162"/>
                    <a:gd name="connsiteX3001" fmla="*/ 27604 w 1547404"/>
                    <a:gd name="connsiteY3001" fmla="*/ 626991 h 850162"/>
                    <a:gd name="connsiteX3002" fmla="*/ 27772 w 1547404"/>
                    <a:gd name="connsiteY3002" fmla="*/ 626485 h 850162"/>
                    <a:gd name="connsiteX3003" fmla="*/ 27519 w 1547404"/>
                    <a:gd name="connsiteY3003" fmla="*/ 625978 h 850162"/>
                    <a:gd name="connsiteX3004" fmla="*/ 27519 w 1547404"/>
                    <a:gd name="connsiteY3004" fmla="*/ 625809 h 850162"/>
                    <a:gd name="connsiteX3005" fmla="*/ 25746 w 1547404"/>
                    <a:gd name="connsiteY3005" fmla="*/ 622434 h 850162"/>
                    <a:gd name="connsiteX3006" fmla="*/ 25493 w 1547404"/>
                    <a:gd name="connsiteY3006" fmla="*/ 621844 h 850162"/>
                    <a:gd name="connsiteX3007" fmla="*/ 26084 w 1547404"/>
                    <a:gd name="connsiteY3007" fmla="*/ 620410 h 850162"/>
                    <a:gd name="connsiteX3008" fmla="*/ 26337 w 1547404"/>
                    <a:gd name="connsiteY3008" fmla="*/ 620072 h 850162"/>
                    <a:gd name="connsiteX3009" fmla="*/ 26506 w 1547404"/>
                    <a:gd name="connsiteY3009" fmla="*/ 619650 h 850162"/>
                    <a:gd name="connsiteX3010" fmla="*/ 26759 w 1547404"/>
                    <a:gd name="connsiteY3010" fmla="*/ 619313 h 850162"/>
                    <a:gd name="connsiteX3011" fmla="*/ 26759 w 1547404"/>
                    <a:gd name="connsiteY3011" fmla="*/ 618722 h 850162"/>
                    <a:gd name="connsiteX3012" fmla="*/ 26928 w 1547404"/>
                    <a:gd name="connsiteY3012" fmla="*/ 618216 h 850162"/>
                    <a:gd name="connsiteX3013" fmla="*/ 26928 w 1547404"/>
                    <a:gd name="connsiteY3013" fmla="*/ 617878 h 850162"/>
                    <a:gd name="connsiteX3014" fmla="*/ 30052 w 1547404"/>
                    <a:gd name="connsiteY3014" fmla="*/ 609863 h 850162"/>
                    <a:gd name="connsiteX3015" fmla="*/ 31402 w 1547404"/>
                    <a:gd name="connsiteY3015" fmla="*/ 606319 h 850162"/>
                    <a:gd name="connsiteX3016" fmla="*/ 32753 w 1547404"/>
                    <a:gd name="connsiteY3016" fmla="*/ 602691 h 850162"/>
                    <a:gd name="connsiteX3017" fmla="*/ 33006 w 1547404"/>
                    <a:gd name="connsiteY3017" fmla="*/ 602269 h 850162"/>
                    <a:gd name="connsiteX3018" fmla="*/ 33175 w 1547404"/>
                    <a:gd name="connsiteY3018" fmla="*/ 601678 h 850162"/>
                    <a:gd name="connsiteX3019" fmla="*/ 33344 w 1547404"/>
                    <a:gd name="connsiteY3019" fmla="*/ 601678 h 850162"/>
                    <a:gd name="connsiteX3020" fmla="*/ 33344 w 1547404"/>
                    <a:gd name="connsiteY3020" fmla="*/ 601425 h 850162"/>
                    <a:gd name="connsiteX3021" fmla="*/ 33597 w 1547404"/>
                    <a:gd name="connsiteY3021" fmla="*/ 601257 h 850162"/>
                    <a:gd name="connsiteX3022" fmla="*/ 34104 w 1547404"/>
                    <a:gd name="connsiteY3022" fmla="*/ 601257 h 850162"/>
                    <a:gd name="connsiteX3023" fmla="*/ 34441 w 1547404"/>
                    <a:gd name="connsiteY3023" fmla="*/ 601088 h 850162"/>
                    <a:gd name="connsiteX3024" fmla="*/ 35117 w 1547404"/>
                    <a:gd name="connsiteY3024" fmla="*/ 601088 h 850162"/>
                    <a:gd name="connsiteX3025" fmla="*/ 35876 w 1547404"/>
                    <a:gd name="connsiteY3025" fmla="*/ 600919 h 850162"/>
                    <a:gd name="connsiteX3026" fmla="*/ 36130 w 1547404"/>
                    <a:gd name="connsiteY3026" fmla="*/ 600919 h 850162"/>
                    <a:gd name="connsiteX3027" fmla="*/ 36383 w 1547404"/>
                    <a:gd name="connsiteY3027" fmla="*/ 600750 h 850162"/>
                    <a:gd name="connsiteX3028" fmla="*/ 36720 w 1547404"/>
                    <a:gd name="connsiteY3028" fmla="*/ 600750 h 850162"/>
                    <a:gd name="connsiteX3029" fmla="*/ 37058 w 1547404"/>
                    <a:gd name="connsiteY3029" fmla="*/ 600497 h 850162"/>
                    <a:gd name="connsiteX3030" fmla="*/ 37227 w 1547404"/>
                    <a:gd name="connsiteY3030" fmla="*/ 600244 h 850162"/>
                    <a:gd name="connsiteX3031" fmla="*/ 40013 w 1547404"/>
                    <a:gd name="connsiteY3031" fmla="*/ 599063 h 850162"/>
                    <a:gd name="connsiteX3032" fmla="*/ 40435 w 1547404"/>
                    <a:gd name="connsiteY3032" fmla="*/ 598641 h 850162"/>
                    <a:gd name="connsiteX3033" fmla="*/ 40857 w 1547404"/>
                    <a:gd name="connsiteY3033" fmla="*/ 598219 h 850162"/>
                    <a:gd name="connsiteX3034" fmla="*/ 41279 w 1547404"/>
                    <a:gd name="connsiteY3034" fmla="*/ 597544 h 850162"/>
                    <a:gd name="connsiteX3035" fmla="*/ 41448 w 1547404"/>
                    <a:gd name="connsiteY3035" fmla="*/ 596953 h 850162"/>
                    <a:gd name="connsiteX3036" fmla="*/ 41110 w 1547404"/>
                    <a:gd name="connsiteY3036" fmla="*/ 595941 h 850162"/>
                    <a:gd name="connsiteX3037" fmla="*/ 40857 w 1547404"/>
                    <a:gd name="connsiteY3037" fmla="*/ 595519 h 850162"/>
                    <a:gd name="connsiteX3038" fmla="*/ 38578 w 1547404"/>
                    <a:gd name="connsiteY3038" fmla="*/ 593747 h 850162"/>
                    <a:gd name="connsiteX3039" fmla="*/ 36974 w 1547404"/>
                    <a:gd name="connsiteY3039" fmla="*/ 592819 h 850162"/>
                    <a:gd name="connsiteX3040" fmla="*/ 36974 w 1547404"/>
                    <a:gd name="connsiteY3040" fmla="*/ 592313 h 850162"/>
                    <a:gd name="connsiteX3041" fmla="*/ 37818 w 1547404"/>
                    <a:gd name="connsiteY3041" fmla="*/ 590034 h 850162"/>
                    <a:gd name="connsiteX3042" fmla="*/ 38324 w 1547404"/>
                    <a:gd name="connsiteY3042" fmla="*/ 588853 h 850162"/>
                    <a:gd name="connsiteX3043" fmla="*/ 38493 w 1547404"/>
                    <a:gd name="connsiteY3043" fmla="*/ 588600 h 850162"/>
                    <a:gd name="connsiteX3044" fmla="*/ 38746 w 1547404"/>
                    <a:gd name="connsiteY3044" fmla="*/ 588431 h 850162"/>
                    <a:gd name="connsiteX3045" fmla="*/ 39506 w 1547404"/>
                    <a:gd name="connsiteY3045" fmla="*/ 588094 h 850162"/>
                    <a:gd name="connsiteX3046" fmla="*/ 39759 w 1547404"/>
                    <a:gd name="connsiteY3046" fmla="*/ 587841 h 850162"/>
                    <a:gd name="connsiteX3047" fmla="*/ 40097 w 1547404"/>
                    <a:gd name="connsiteY3047" fmla="*/ 587672 h 850162"/>
                    <a:gd name="connsiteX3048" fmla="*/ 40266 w 1547404"/>
                    <a:gd name="connsiteY3048" fmla="*/ 587419 h 850162"/>
                    <a:gd name="connsiteX3049" fmla="*/ 40519 w 1547404"/>
                    <a:gd name="connsiteY3049" fmla="*/ 587081 h 850162"/>
                    <a:gd name="connsiteX3050" fmla="*/ 41701 w 1547404"/>
                    <a:gd name="connsiteY3050" fmla="*/ 587081 h 850162"/>
                    <a:gd name="connsiteX3051" fmla="*/ 42207 w 1547404"/>
                    <a:gd name="connsiteY3051" fmla="*/ 587419 h 850162"/>
                    <a:gd name="connsiteX3052" fmla="*/ 43220 w 1547404"/>
                    <a:gd name="connsiteY3052" fmla="*/ 588010 h 850162"/>
                    <a:gd name="connsiteX3053" fmla="*/ 43389 w 1547404"/>
                    <a:gd name="connsiteY3053" fmla="*/ 588263 h 850162"/>
                    <a:gd name="connsiteX3054" fmla="*/ 48285 w 1547404"/>
                    <a:gd name="connsiteY3054" fmla="*/ 592144 h 850162"/>
                    <a:gd name="connsiteX3055" fmla="*/ 53012 w 1547404"/>
                    <a:gd name="connsiteY3055" fmla="*/ 592397 h 850162"/>
                    <a:gd name="connsiteX3056" fmla="*/ 53519 w 1547404"/>
                    <a:gd name="connsiteY3056" fmla="*/ 592397 h 850162"/>
                    <a:gd name="connsiteX3057" fmla="*/ 54025 w 1547404"/>
                    <a:gd name="connsiteY3057" fmla="*/ 591806 h 850162"/>
                    <a:gd name="connsiteX3058" fmla="*/ 54701 w 1547404"/>
                    <a:gd name="connsiteY3058" fmla="*/ 591806 h 850162"/>
                    <a:gd name="connsiteX3059" fmla="*/ 54869 w 1547404"/>
                    <a:gd name="connsiteY3059" fmla="*/ 592144 h 850162"/>
                    <a:gd name="connsiteX3060" fmla="*/ 54869 w 1547404"/>
                    <a:gd name="connsiteY3060" fmla="*/ 592819 h 850162"/>
                    <a:gd name="connsiteX3061" fmla="*/ 55292 w 1547404"/>
                    <a:gd name="connsiteY3061" fmla="*/ 592819 h 850162"/>
                    <a:gd name="connsiteX3062" fmla="*/ 55882 w 1547404"/>
                    <a:gd name="connsiteY3062" fmla="*/ 592566 h 850162"/>
                    <a:gd name="connsiteX3063" fmla="*/ 55629 w 1547404"/>
                    <a:gd name="connsiteY3063" fmla="*/ 592144 h 850162"/>
                    <a:gd name="connsiteX3064" fmla="*/ 55629 w 1547404"/>
                    <a:gd name="connsiteY3064" fmla="*/ 591975 h 850162"/>
                    <a:gd name="connsiteX3065" fmla="*/ 55967 w 1547404"/>
                    <a:gd name="connsiteY3065" fmla="*/ 591806 h 850162"/>
                    <a:gd name="connsiteX3066" fmla="*/ 56558 w 1547404"/>
                    <a:gd name="connsiteY3066" fmla="*/ 591806 h 850162"/>
                    <a:gd name="connsiteX3067" fmla="*/ 56558 w 1547404"/>
                    <a:gd name="connsiteY3067" fmla="*/ 590963 h 850162"/>
                    <a:gd name="connsiteX3068" fmla="*/ 55545 w 1547404"/>
                    <a:gd name="connsiteY3068" fmla="*/ 590963 h 850162"/>
                    <a:gd name="connsiteX3069" fmla="*/ 55123 w 1547404"/>
                    <a:gd name="connsiteY3069" fmla="*/ 590710 h 850162"/>
                    <a:gd name="connsiteX3070" fmla="*/ 54785 w 1547404"/>
                    <a:gd name="connsiteY3070" fmla="*/ 590288 h 850162"/>
                    <a:gd name="connsiteX3071" fmla="*/ 54785 w 1547404"/>
                    <a:gd name="connsiteY3071" fmla="*/ 589781 h 850162"/>
                    <a:gd name="connsiteX3072" fmla="*/ 54954 w 1547404"/>
                    <a:gd name="connsiteY3072" fmla="*/ 589444 h 850162"/>
                    <a:gd name="connsiteX3073" fmla="*/ 55376 w 1547404"/>
                    <a:gd name="connsiteY3073" fmla="*/ 589106 h 850162"/>
                    <a:gd name="connsiteX3074" fmla="*/ 56136 w 1547404"/>
                    <a:gd name="connsiteY3074" fmla="*/ 588938 h 850162"/>
                    <a:gd name="connsiteX3075" fmla="*/ 56980 w 1547404"/>
                    <a:gd name="connsiteY3075" fmla="*/ 588684 h 850162"/>
                    <a:gd name="connsiteX3076" fmla="*/ 57402 w 1547404"/>
                    <a:gd name="connsiteY3076" fmla="*/ 588347 h 850162"/>
                    <a:gd name="connsiteX3077" fmla="*/ 57571 w 1547404"/>
                    <a:gd name="connsiteY3077" fmla="*/ 588178 h 850162"/>
                    <a:gd name="connsiteX3078" fmla="*/ 58077 w 1547404"/>
                    <a:gd name="connsiteY3078" fmla="*/ 587672 h 850162"/>
                    <a:gd name="connsiteX3079" fmla="*/ 58668 w 1547404"/>
                    <a:gd name="connsiteY3079" fmla="*/ 587166 h 850162"/>
                    <a:gd name="connsiteX3080" fmla="*/ 59512 w 1547404"/>
                    <a:gd name="connsiteY3080" fmla="*/ 587166 h 850162"/>
                    <a:gd name="connsiteX3081" fmla="*/ 60019 w 1547404"/>
                    <a:gd name="connsiteY3081" fmla="*/ 587334 h 850162"/>
                    <a:gd name="connsiteX3082" fmla="*/ 60272 w 1547404"/>
                    <a:gd name="connsiteY3082" fmla="*/ 587672 h 850162"/>
                    <a:gd name="connsiteX3083" fmla="*/ 60272 w 1547404"/>
                    <a:gd name="connsiteY3083" fmla="*/ 588684 h 850162"/>
                    <a:gd name="connsiteX3084" fmla="*/ 59344 w 1547404"/>
                    <a:gd name="connsiteY3084" fmla="*/ 589275 h 850162"/>
                    <a:gd name="connsiteX3085" fmla="*/ 59344 w 1547404"/>
                    <a:gd name="connsiteY3085" fmla="*/ 589528 h 850162"/>
                    <a:gd name="connsiteX3086" fmla="*/ 59512 w 1547404"/>
                    <a:gd name="connsiteY3086" fmla="*/ 589866 h 850162"/>
                    <a:gd name="connsiteX3087" fmla="*/ 59850 w 1547404"/>
                    <a:gd name="connsiteY3087" fmla="*/ 589866 h 850162"/>
                    <a:gd name="connsiteX3088" fmla="*/ 60356 w 1547404"/>
                    <a:gd name="connsiteY3088" fmla="*/ 589697 h 850162"/>
                    <a:gd name="connsiteX3089" fmla="*/ 60779 w 1547404"/>
                    <a:gd name="connsiteY3089" fmla="*/ 589697 h 850162"/>
                    <a:gd name="connsiteX3090" fmla="*/ 61116 w 1547404"/>
                    <a:gd name="connsiteY3090" fmla="*/ 589950 h 850162"/>
                    <a:gd name="connsiteX3091" fmla="*/ 62298 w 1547404"/>
                    <a:gd name="connsiteY3091" fmla="*/ 589106 h 850162"/>
                    <a:gd name="connsiteX3092" fmla="*/ 68376 w 1547404"/>
                    <a:gd name="connsiteY3092" fmla="*/ 585647 h 850162"/>
                    <a:gd name="connsiteX3093" fmla="*/ 69642 w 1547404"/>
                    <a:gd name="connsiteY3093" fmla="*/ 584213 h 850162"/>
                    <a:gd name="connsiteX3094" fmla="*/ 70908 w 1547404"/>
                    <a:gd name="connsiteY3094" fmla="*/ 582694 h 850162"/>
                    <a:gd name="connsiteX3095" fmla="*/ 71837 w 1547404"/>
                    <a:gd name="connsiteY3095" fmla="*/ 580753 h 850162"/>
                    <a:gd name="connsiteX3096" fmla="*/ 71837 w 1547404"/>
                    <a:gd name="connsiteY3096" fmla="*/ 579910 h 850162"/>
                    <a:gd name="connsiteX3097" fmla="*/ 71330 w 1547404"/>
                    <a:gd name="connsiteY3097" fmla="*/ 578728 h 850162"/>
                    <a:gd name="connsiteX3098" fmla="*/ 69558 w 1547404"/>
                    <a:gd name="connsiteY3098" fmla="*/ 577378 h 850162"/>
                    <a:gd name="connsiteX3099" fmla="*/ 67869 w 1547404"/>
                    <a:gd name="connsiteY3099" fmla="*/ 576534 h 850162"/>
                    <a:gd name="connsiteX3100" fmla="*/ 64746 w 1547404"/>
                    <a:gd name="connsiteY3100" fmla="*/ 571135 h 850162"/>
                    <a:gd name="connsiteX3101" fmla="*/ 64493 w 1547404"/>
                    <a:gd name="connsiteY3101" fmla="*/ 570122 h 850162"/>
                    <a:gd name="connsiteX3102" fmla="*/ 64746 w 1547404"/>
                    <a:gd name="connsiteY3102" fmla="*/ 568603 h 850162"/>
                    <a:gd name="connsiteX3103" fmla="*/ 65421 w 1547404"/>
                    <a:gd name="connsiteY3103" fmla="*/ 568097 h 850162"/>
                    <a:gd name="connsiteX3104" fmla="*/ 65421 w 1547404"/>
                    <a:gd name="connsiteY3104" fmla="*/ 567591 h 850162"/>
                    <a:gd name="connsiteX3105" fmla="*/ 65928 w 1547404"/>
                    <a:gd name="connsiteY3105" fmla="*/ 566241 h 850162"/>
                    <a:gd name="connsiteX3106" fmla="*/ 66688 w 1547404"/>
                    <a:gd name="connsiteY3106" fmla="*/ 565313 h 850162"/>
                    <a:gd name="connsiteX3107" fmla="*/ 69304 w 1547404"/>
                    <a:gd name="connsiteY3107" fmla="*/ 564300 h 850162"/>
                    <a:gd name="connsiteX3108" fmla="*/ 71668 w 1547404"/>
                    <a:gd name="connsiteY3108" fmla="*/ 563794 h 850162"/>
                    <a:gd name="connsiteX3109" fmla="*/ 72597 w 1547404"/>
                    <a:gd name="connsiteY3109" fmla="*/ 562866 h 850162"/>
                    <a:gd name="connsiteX3110" fmla="*/ 74116 w 1547404"/>
                    <a:gd name="connsiteY3110" fmla="*/ 562613 h 850162"/>
                    <a:gd name="connsiteX3111" fmla="*/ 75213 w 1547404"/>
                    <a:gd name="connsiteY3111" fmla="*/ 562950 h 850162"/>
                    <a:gd name="connsiteX3112" fmla="*/ 81798 w 1547404"/>
                    <a:gd name="connsiteY3112" fmla="*/ 565313 h 850162"/>
                    <a:gd name="connsiteX3113" fmla="*/ 86609 w 1547404"/>
                    <a:gd name="connsiteY3113" fmla="*/ 565903 h 850162"/>
                    <a:gd name="connsiteX3114" fmla="*/ 95557 w 1547404"/>
                    <a:gd name="connsiteY3114" fmla="*/ 561178 h 850162"/>
                    <a:gd name="connsiteX3115" fmla="*/ 94207 w 1547404"/>
                    <a:gd name="connsiteY3115" fmla="*/ 560503 h 850162"/>
                    <a:gd name="connsiteX3116" fmla="*/ 93700 w 1547404"/>
                    <a:gd name="connsiteY3116" fmla="*/ 559744 h 850162"/>
                    <a:gd name="connsiteX3117" fmla="*/ 93953 w 1547404"/>
                    <a:gd name="connsiteY3117" fmla="*/ 558816 h 850162"/>
                    <a:gd name="connsiteX3118" fmla="*/ 94460 w 1547404"/>
                    <a:gd name="connsiteY3118" fmla="*/ 558056 h 850162"/>
                    <a:gd name="connsiteX3119" fmla="*/ 95304 w 1547404"/>
                    <a:gd name="connsiteY3119" fmla="*/ 557550 h 850162"/>
                    <a:gd name="connsiteX3120" fmla="*/ 96992 w 1547404"/>
                    <a:gd name="connsiteY3120" fmla="*/ 558394 h 850162"/>
                    <a:gd name="connsiteX3121" fmla="*/ 98005 w 1547404"/>
                    <a:gd name="connsiteY3121" fmla="*/ 558563 h 850162"/>
                    <a:gd name="connsiteX3122" fmla="*/ 100200 w 1547404"/>
                    <a:gd name="connsiteY3122" fmla="*/ 557381 h 850162"/>
                    <a:gd name="connsiteX3123" fmla="*/ 103577 w 1547404"/>
                    <a:gd name="connsiteY3123" fmla="*/ 556707 h 850162"/>
                    <a:gd name="connsiteX3124" fmla="*/ 104168 w 1547404"/>
                    <a:gd name="connsiteY3124" fmla="*/ 556031 h 850162"/>
                    <a:gd name="connsiteX3125" fmla="*/ 105181 w 1547404"/>
                    <a:gd name="connsiteY3125" fmla="*/ 555694 h 850162"/>
                    <a:gd name="connsiteX3126" fmla="*/ 110330 w 1547404"/>
                    <a:gd name="connsiteY3126" fmla="*/ 555694 h 850162"/>
                    <a:gd name="connsiteX3127" fmla="*/ 110836 w 1547404"/>
                    <a:gd name="connsiteY3127" fmla="*/ 554681 h 850162"/>
                    <a:gd name="connsiteX3128" fmla="*/ 111258 w 1547404"/>
                    <a:gd name="connsiteY3128" fmla="*/ 554344 h 850162"/>
                    <a:gd name="connsiteX3129" fmla="*/ 118518 w 1547404"/>
                    <a:gd name="connsiteY3129" fmla="*/ 553331 h 850162"/>
                    <a:gd name="connsiteX3130" fmla="*/ 118687 w 1547404"/>
                    <a:gd name="connsiteY3130" fmla="*/ 554006 h 850162"/>
                    <a:gd name="connsiteX3131" fmla="*/ 120544 w 1547404"/>
                    <a:gd name="connsiteY3131" fmla="*/ 554175 h 850162"/>
                    <a:gd name="connsiteX3132" fmla="*/ 121895 w 1547404"/>
                    <a:gd name="connsiteY3132" fmla="*/ 554513 h 850162"/>
                    <a:gd name="connsiteX3133" fmla="*/ 122739 w 1547404"/>
                    <a:gd name="connsiteY3133" fmla="*/ 554766 h 850162"/>
                    <a:gd name="connsiteX3134" fmla="*/ 123161 w 1547404"/>
                    <a:gd name="connsiteY3134" fmla="*/ 554934 h 850162"/>
                    <a:gd name="connsiteX3135" fmla="*/ 123836 w 1547404"/>
                    <a:gd name="connsiteY3135" fmla="*/ 554513 h 850162"/>
                    <a:gd name="connsiteX3136" fmla="*/ 124258 w 1547404"/>
                    <a:gd name="connsiteY3136" fmla="*/ 554175 h 850162"/>
                    <a:gd name="connsiteX3137" fmla="*/ 135570 w 1547404"/>
                    <a:gd name="connsiteY3137" fmla="*/ 547763 h 850162"/>
                    <a:gd name="connsiteX3138" fmla="*/ 137089 w 1547404"/>
                    <a:gd name="connsiteY3138" fmla="*/ 547003 h 850162"/>
                    <a:gd name="connsiteX3139" fmla="*/ 137343 w 1547404"/>
                    <a:gd name="connsiteY3139" fmla="*/ 546835 h 850162"/>
                    <a:gd name="connsiteX3140" fmla="*/ 137343 w 1547404"/>
                    <a:gd name="connsiteY3140" fmla="*/ 545822 h 850162"/>
                    <a:gd name="connsiteX3141" fmla="*/ 137511 w 1547404"/>
                    <a:gd name="connsiteY3141" fmla="*/ 545484 h 850162"/>
                    <a:gd name="connsiteX3142" fmla="*/ 137765 w 1547404"/>
                    <a:gd name="connsiteY3142" fmla="*/ 545147 h 850162"/>
                    <a:gd name="connsiteX3143" fmla="*/ 139115 w 1547404"/>
                    <a:gd name="connsiteY3143" fmla="*/ 544556 h 850162"/>
                    <a:gd name="connsiteX3144" fmla="*/ 139369 w 1547404"/>
                    <a:gd name="connsiteY3144" fmla="*/ 544303 h 850162"/>
                    <a:gd name="connsiteX3145" fmla="*/ 139369 w 1547404"/>
                    <a:gd name="connsiteY3145" fmla="*/ 543375 h 850162"/>
                    <a:gd name="connsiteX3146" fmla="*/ 139622 w 1547404"/>
                    <a:gd name="connsiteY3146" fmla="*/ 543038 h 850162"/>
                    <a:gd name="connsiteX3147" fmla="*/ 139791 w 1547404"/>
                    <a:gd name="connsiteY3147" fmla="*/ 542784 h 850162"/>
                    <a:gd name="connsiteX3148" fmla="*/ 141732 w 1547404"/>
                    <a:gd name="connsiteY3148" fmla="*/ 542025 h 850162"/>
                    <a:gd name="connsiteX3149" fmla="*/ 143420 w 1547404"/>
                    <a:gd name="connsiteY3149" fmla="*/ 542025 h 850162"/>
                    <a:gd name="connsiteX3150" fmla="*/ 143927 w 1547404"/>
                    <a:gd name="connsiteY3150" fmla="*/ 541856 h 850162"/>
                    <a:gd name="connsiteX3151" fmla="*/ 146881 w 1547404"/>
                    <a:gd name="connsiteY3151" fmla="*/ 540844 h 850162"/>
                    <a:gd name="connsiteX3152" fmla="*/ 152031 w 1547404"/>
                    <a:gd name="connsiteY3152" fmla="*/ 540506 h 850162"/>
                    <a:gd name="connsiteX3153" fmla="*/ 154394 w 1547404"/>
                    <a:gd name="connsiteY3153" fmla="*/ 540844 h 850162"/>
                    <a:gd name="connsiteX3154" fmla="*/ 166381 w 1547404"/>
                    <a:gd name="connsiteY3154" fmla="*/ 542531 h 850162"/>
                    <a:gd name="connsiteX3155" fmla="*/ 169505 w 1547404"/>
                    <a:gd name="connsiteY3155" fmla="*/ 547509 h 850162"/>
                    <a:gd name="connsiteX3156" fmla="*/ 179043 w 1547404"/>
                    <a:gd name="connsiteY3156" fmla="*/ 546666 h 850162"/>
                    <a:gd name="connsiteX3157" fmla="*/ 185543 w 1547404"/>
                    <a:gd name="connsiteY3157" fmla="*/ 547003 h 850162"/>
                    <a:gd name="connsiteX3158" fmla="*/ 191115 w 1547404"/>
                    <a:gd name="connsiteY3158" fmla="*/ 544641 h 850162"/>
                    <a:gd name="connsiteX3159" fmla="*/ 192465 w 1547404"/>
                    <a:gd name="connsiteY3159" fmla="*/ 544219 h 850162"/>
                    <a:gd name="connsiteX3160" fmla="*/ 193309 w 1547404"/>
                    <a:gd name="connsiteY3160" fmla="*/ 544050 h 850162"/>
                    <a:gd name="connsiteX3161" fmla="*/ 195335 w 1547404"/>
                    <a:gd name="connsiteY3161" fmla="*/ 544388 h 850162"/>
                    <a:gd name="connsiteX3162" fmla="*/ 196180 w 1547404"/>
                    <a:gd name="connsiteY3162" fmla="*/ 545063 h 850162"/>
                    <a:gd name="connsiteX3163" fmla="*/ 197530 w 1547404"/>
                    <a:gd name="connsiteY3163" fmla="*/ 545231 h 850162"/>
                    <a:gd name="connsiteX3164" fmla="*/ 197952 w 1547404"/>
                    <a:gd name="connsiteY3164" fmla="*/ 545738 h 850162"/>
                    <a:gd name="connsiteX3165" fmla="*/ 198121 w 1547404"/>
                    <a:gd name="connsiteY3165" fmla="*/ 546497 h 850162"/>
                    <a:gd name="connsiteX3166" fmla="*/ 198206 w 1547404"/>
                    <a:gd name="connsiteY3166" fmla="*/ 546497 h 850162"/>
                    <a:gd name="connsiteX3167" fmla="*/ 198628 w 1547404"/>
                    <a:gd name="connsiteY3167" fmla="*/ 546666 h 850162"/>
                    <a:gd name="connsiteX3168" fmla="*/ 199387 w 1547404"/>
                    <a:gd name="connsiteY3168" fmla="*/ 547509 h 850162"/>
                    <a:gd name="connsiteX3169" fmla="*/ 200316 w 1547404"/>
                    <a:gd name="connsiteY3169" fmla="*/ 548185 h 850162"/>
                    <a:gd name="connsiteX3170" fmla="*/ 201667 w 1547404"/>
                    <a:gd name="connsiteY3170" fmla="*/ 548775 h 850162"/>
                    <a:gd name="connsiteX3171" fmla="*/ 205550 w 1547404"/>
                    <a:gd name="connsiteY3171" fmla="*/ 551138 h 850162"/>
                    <a:gd name="connsiteX3172" fmla="*/ 206647 w 1547404"/>
                    <a:gd name="connsiteY3172" fmla="*/ 552319 h 850162"/>
                    <a:gd name="connsiteX3173" fmla="*/ 209939 w 1547404"/>
                    <a:gd name="connsiteY3173" fmla="*/ 554260 h 850162"/>
                    <a:gd name="connsiteX3174" fmla="*/ 209179 w 1547404"/>
                    <a:gd name="connsiteY3174" fmla="*/ 556453 h 850162"/>
                    <a:gd name="connsiteX3175" fmla="*/ 208842 w 1547404"/>
                    <a:gd name="connsiteY3175" fmla="*/ 557297 h 850162"/>
                    <a:gd name="connsiteX3176" fmla="*/ 209011 w 1547404"/>
                    <a:gd name="connsiteY3176" fmla="*/ 558141 h 850162"/>
                    <a:gd name="connsiteX3177" fmla="*/ 208589 w 1547404"/>
                    <a:gd name="connsiteY3177" fmla="*/ 560841 h 850162"/>
                    <a:gd name="connsiteX3178" fmla="*/ 213147 w 1547404"/>
                    <a:gd name="connsiteY3178" fmla="*/ 570713 h 850162"/>
                    <a:gd name="connsiteX3179" fmla="*/ 220913 w 1547404"/>
                    <a:gd name="connsiteY3179" fmla="*/ 577210 h 850162"/>
                    <a:gd name="connsiteX3180" fmla="*/ 229523 w 1547404"/>
                    <a:gd name="connsiteY3180" fmla="*/ 588178 h 850162"/>
                    <a:gd name="connsiteX3181" fmla="*/ 230536 w 1547404"/>
                    <a:gd name="connsiteY3181" fmla="*/ 588769 h 850162"/>
                    <a:gd name="connsiteX3182" fmla="*/ 231380 w 1547404"/>
                    <a:gd name="connsiteY3182" fmla="*/ 589950 h 850162"/>
                    <a:gd name="connsiteX3183" fmla="*/ 232393 w 1547404"/>
                    <a:gd name="connsiteY3183" fmla="*/ 590878 h 850162"/>
                    <a:gd name="connsiteX3184" fmla="*/ 232984 w 1547404"/>
                    <a:gd name="connsiteY3184" fmla="*/ 591722 h 850162"/>
                    <a:gd name="connsiteX3185" fmla="*/ 233913 w 1547404"/>
                    <a:gd name="connsiteY3185" fmla="*/ 592313 h 850162"/>
                    <a:gd name="connsiteX3186" fmla="*/ 234082 w 1547404"/>
                    <a:gd name="connsiteY3186" fmla="*/ 593072 h 850162"/>
                    <a:gd name="connsiteX3187" fmla="*/ 234082 w 1547404"/>
                    <a:gd name="connsiteY3187" fmla="*/ 594000 h 850162"/>
                    <a:gd name="connsiteX3188" fmla="*/ 234251 w 1547404"/>
                    <a:gd name="connsiteY3188" fmla="*/ 595350 h 850162"/>
                    <a:gd name="connsiteX3189" fmla="*/ 234082 w 1547404"/>
                    <a:gd name="connsiteY3189" fmla="*/ 596785 h 850162"/>
                    <a:gd name="connsiteX3190" fmla="*/ 234419 w 1547404"/>
                    <a:gd name="connsiteY3190" fmla="*/ 598472 h 850162"/>
                    <a:gd name="connsiteX3191" fmla="*/ 234841 w 1547404"/>
                    <a:gd name="connsiteY3191" fmla="*/ 601003 h 850162"/>
                    <a:gd name="connsiteX3192" fmla="*/ 236192 w 1547404"/>
                    <a:gd name="connsiteY3192" fmla="*/ 604800 h 850162"/>
                    <a:gd name="connsiteX3193" fmla="*/ 236614 w 1547404"/>
                    <a:gd name="connsiteY3193" fmla="*/ 606403 h 850162"/>
                    <a:gd name="connsiteX3194" fmla="*/ 236192 w 1547404"/>
                    <a:gd name="connsiteY3194" fmla="*/ 608260 h 850162"/>
                    <a:gd name="connsiteX3195" fmla="*/ 236192 w 1547404"/>
                    <a:gd name="connsiteY3195" fmla="*/ 610284 h 850162"/>
                    <a:gd name="connsiteX3196" fmla="*/ 236023 w 1547404"/>
                    <a:gd name="connsiteY3196" fmla="*/ 612225 h 850162"/>
                    <a:gd name="connsiteX3197" fmla="*/ 237374 w 1547404"/>
                    <a:gd name="connsiteY3197" fmla="*/ 613744 h 850162"/>
                    <a:gd name="connsiteX3198" fmla="*/ 239315 w 1547404"/>
                    <a:gd name="connsiteY3198" fmla="*/ 613238 h 850162"/>
                    <a:gd name="connsiteX3199" fmla="*/ 239737 w 1547404"/>
                    <a:gd name="connsiteY3199" fmla="*/ 613575 h 850162"/>
                    <a:gd name="connsiteX3200" fmla="*/ 239737 w 1547404"/>
                    <a:gd name="connsiteY3200" fmla="*/ 614503 h 850162"/>
                    <a:gd name="connsiteX3201" fmla="*/ 238556 w 1547404"/>
                    <a:gd name="connsiteY3201" fmla="*/ 615600 h 850162"/>
                    <a:gd name="connsiteX3202" fmla="*/ 237289 w 1547404"/>
                    <a:gd name="connsiteY3202" fmla="*/ 619144 h 850162"/>
                    <a:gd name="connsiteX3203" fmla="*/ 237543 w 1547404"/>
                    <a:gd name="connsiteY3203" fmla="*/ 622097 h 850162"/>
                    <a:gd name="connsiteX3204" fmla="*/ 237543 w 1547404"/>
                    <a:gd name="connsiteY3204" fmla="*/ 623278 h 850162"/>
                    <a:gd name="connsiteX3205" fmla="*/ 238556 w 1547404"/>
                    <a:gd name="connsiteY3205" fmla="*/ 625894 h 850162"/>
                    <a:gd name="connsiteX3206" fmla="*/ 237627 w 1547404"/>
                    <a:gd name="connsiteY3206" fmla="*/ 625556 h 850162"/>
                    <a:gd name="connsiteX3207" fmla="*/ 236614 w 1547404"/>
                    <a:gd name="connsiteY3207" fmla="*/ 625725 h 850162"/>
                    <a:gd name="connsiteX3208" fmla="*/ 236023 w 1547404"/>
                    <a:gd name="connsiteY3208" fmla="*/ 624966 h 850162"/>
                    <a:gd name="connsiteX3209" fmla="*/ 235264 w 1547404"/>
                    <a:gd name="connsiteY3209" fmla="*/ 623785 h 850162"/>
                    <a:gd name="connsiteX3210" fmla="*/ 234251 w 1547404"/>
                    <a:gd name="connsiteY3210" fmla="*/ 624797 h 850162"/>
                    <a:gd name="connsiteX3211" fmla="*/ 233575 w 1547404"/>
                    <a:gd name="connsiteY3211" fmla="*/ 625303 h 850162"/>
                    <a:gd name="connsiteX3212" fmla="*/ 233069 w 1547404"/>
                    <a:gd name="connsiteY3212" fmla="*/ 625894 h 850162"/>
                    <a:gd name="connsiteX3213" fmla="*/ 232309 w 1547404"/>
                    <a:gd name="connsiteY3213" fmla="*/ 631631 h 850162"/>
                    <a:gd name="connsiteX3214" fmla="*/ 233491 w 1547404"/>
                    <a:gd name="connsiteY3214" fmla="*/ 631125 h 850162"/>
                    <a:gd name="connsiteX3215" fmla="*/ 235348 w 1547404"/>
                    <a:gd name="connsiteY3215" fmla="*/ 633994 h 850162"/>
                    <a:gd name="connsiteX3216" fmla="*/ 238471 w 1547404"/>
                    <a:gd name="connsiteY3216" fmla="*/ 635260 h 850162"/>
                    <a:gd name="connsiteX3217" fmla="*/ 239315 w 1547404"/>
                    <a:gd name="connsiteY3217" fmla="*/ 635850 h 850162"/>
                    <a:gd name="connsiteX3218" fmla="*/ 241004 w 1547404"/>
                    <a:gd name="connsiteY3218" fmla="*/ 635850 h 850162"/>
                    <a:gd name="connsiteX3219" fmla="*/ 241341 w 1547404"/>
                    <a:gd name="connsiteY3219" fmla="*/ 633741 h 850162"/>
                    <a:gd name="connsiteX3220" fmla="*/ 243958 w 1547404"/>
                    <a:gd name="connsiteY3220" fmla="*/ 633066 h 850162"/>
                    <a:gd name="connsiteX3221" fmla="*/ 244971 w 1547404"/>
                    <a:gd name="connsiteY3221" fmla="*/ 633488 h 850162"/>
                    <a:gd name="connsiteX3222" fmla="*/ 242186 w 1547404"/>
                    <a:gd name="connsiteY3222" fmla="*/ 636609 h 850162"/>
                    <a:gd name="connsiteX3223" fmla="*/ 245140 w 1547404"/>
                    <a:gd name="connsiteY3223" fmla="*/ 638044 h 850162"/>
                    <a:gd name="connsiteX3224" fmla="*/ 244887 w 1547404"/>
                    <a:gd name="connsiteY3224" fmla="*/ 638466 h 850162"/>
                    <a:gd name="connsiteX3225" fmla="*/ 244549 w 1547404"/>
                    <a:gd name="connsiteY3225" fmla="*/ 638044 h 850162"/>
                    <a:gd name="connsiteX3226" fmla="*/ 243789 w 1547404"/>
                    <a:gd name="connsiteY3226" fmla="*/ 638044 h 850162"/>
                    <a:gd name="connsiteX3227" fmla="*/ 243621 w 1547404"/>
                    <a:gd name="connsiteY3227" fmla="*/ 638803 h 850162"/>
                    <a:gd name="connsiteX3228" fmla="*/ 243199 w 1547404"/>
                    <a:gd name="connsiteY3228" fmla="*/ 639056 h 850162"/>
                    <a:gd name="connsiteX3229" fmla="*/ 242439 w 1547404"/>
                    <a:gd name="connsiteY3229" fmla="*/ 638719 h 850162"/>
                    <a:gd name="connsiteX3230" fmla="*/ 241510 w 1547404"/>
                    <a:gd name="connsiteY3230" fmla="*/ 639056 h 850162"/>
                    <a:gd name="connsiteX3231" fmla="*/ 241510 w 1547404"/>
                    <a:gd name="connsiteY3231" fmla="*/ 639478 h 850162"/>
                    <a:gd name="connsiteX3232" fmla="*/ 239822 w 1547404"/>
                    <a:gd name="connsiteY3232" fmla="*/ 639309 h 850162"/>
                    <a:gd name="connsiteX3233" fmla="*/ 239484 w 1547404"/>
                    <a:gd name="connsiteY3233" fmla="*/ 639563 h 850162"/>
                    <a:gd name="connsiteX3234" fmla="*/ 238640 w 1547404"/>
                    <a:gd name="connsiteY3234" fmla="*/ 640491 h 850162"/>
                    <a:gd name="connsiteX3235" fmla="*/ 238218 w 1547404"/>
                    <a:gd name="connsiteY3235" fmla="*/ 640828 h 850162"/>
                    <a:gd name="connsiteX3236" fmla="*/ 235939 w 1547404"/>
                    <a:gd name="connsiteY3236" fmla="*/ 641925 h 850162"/>
                    <a:gd name="connsiteX3237" fmla="*/ 234419 w 1547404"/>
                    <a:gd name="connsiteY3237" fmla="*/ 642178 h 850162"/>
                    <a:gd name="connsiteX3238" fmla="*/ 233997 w 1547404"/>
                    <a:gd name="connsiteY3238" fmla="*/ 642178 h 850162"/>
                    <a:gd name="connsiteX3239" fmla="*/ 232815 w 1547404"/>
                    <a:gd name="connsiteY3239" fmla="*/ 641925 h 850162"/>
                    <a:gd name="connsiteX3240" fmla="*/ 231549 w 1547404"/>
                    <a:gd name="connsiteY3240" fmla="*/ 643191 h 850162"/>
                    <a:gd name="connsiteX3241" fmla="*/ 231718 w 1547404"/>
                    <a:gd name="connsiteY3241" fmla="*/ 644034 h 850162"/>
                    <a:gd name="connsiteX3242" fmla="*/ 231465 w 1547404"/>
                    <a:gd name="connsiteY3242" fmla="*/ 646481 h 850162"/>
                    <a:gd name="connsiteX3243" fmla="*/ 231887 w 1547404"/>
                    <a:gd name="connsiteY3243" fmla="*/ 647494 h 850162"/>
                    <a:gd name="connsiteX3244" fmla="*/ 232309 w 1547404"/>
                    <a:gd name="connsiteY3244" fmla="*/ 650109 h 850162"/>
                    <a:gd name="connsiteX3245" fmla="*/ 232478 w 1547404"/>
                    <a:gd name="connsiteY3245" fmla="*/ 651375 h 850162"/>
                    <a:gd name="connsiteX3246" fmla="*/ 232984 w 1547404"/>
                    <a:gd name="connsiteY3246" fmla="*/ 652219 h 850162"/>
                    <a:gd name="connsiteX3247" fmla="*/ 232984 w 1547404"/>
                    <a:gd name="connsiteY3247" fmla="*/ 652810 h 850162"/>
                    <a:gd name="connsiteX3248" fmla="*/ 233238 w 1547404"/>
                    <a:gd name="connsiteY3248" fmla="*/ 653063 h 850162"/>
                    <a:gd name="connsiteX3249" fmla="*/ 233238 w 1547404"/>
                    <a:gd name="connsiteY3249" fmla="*/ 654413 h 850162"/>
                    <a:gd name="connsiteX3250" fmla="*/ 233491 w 1547404"/>
                    <a:gd name="connsiteY3250" fmla="*/ 655172 h 850162"/>
                    <a:gd name="connsiteX3251" fmla="*/ 233828 w 1547404"/>
                    <a:gd name="connsiteY3251" fmla="*/ 655847 h 850162"/>
                    <a:gd name="connsiteX3252" fmla="*/ 233828 w 1547404"/>
                    <a:gd name="connsiteY3252" fmla="*/ 657872 h 850162"/>
                    <a:gd name="connsiteX3253" fmla="*/ 234673 w 1547404"/>
                    <a:gd name="connsiteY3253" fmla="*/ 659475 h 850162"/>
                    <a:gd name="connsiteX3254" fmla="*/ 234673 w 1547404"/>
                    <a:gd name="connsiteY3254" fmla="*/ 661585 h 850162"/>
                    <a:gd name="connsiteX3255" fmla="*/ 235686 w 1547404"/>
                    <a:gd name="connsiteY3255" fmla="*/ 664960 h 850162"/>
                    <a:gd name="connsiteX3256" fmla="*/ 236192 w 1547404"/>
                    <a:gd name="connsiteY3256" fmla="*/ 665803 h 850162"/>
                    <a:gd name="connsiteX3257" fmla="*/ 236952 w 1547404"/>
                    <a:gd name="connsiteY3257" fmla="*/ 668335 h 850162"/>
                    <a:gd name="connsiteX3258" fmla="*/ 238893 w 1547404"/>
                    <a:gd name="connsiteY3258" fmla="*/ 670528 h 850162"/>
                    <a:gd name="connsiteX3259" fmla="*/ 241173 w 1547404"/>
                    <a:gd name="connsiteY3259" fmla="*/ 671288 h 850162"/>
                    <a:gd name="connsiteX3260" fmla="*/ 242608 w 1547404"/>
                    <a:gd name="connsiteY3260" fmla="*/ 668503 h 850162"/>
                    <a:gd name="connsiteX3261" fmla="*/ 243874 w 1547404"/>
                    <a:gd name="connsiteY3261" fmla="*/ 668081 h 850162"/>
                    <a:gd name="connsiteX3262" fmla="*/ 245478 w 1547404"/>
                    <a:gd name="connsiteY3262" fmla="*/ 668081 h 850162"/>
                    <a:gd name="connsiteX3263" fmla="*/ 245984 w 1547404"/>
                    <a:gd name="connsiteY3263" fmla="*/ 669431 h 850162"/>
                    <a:gd name="connsiteX3264" fmla="*/ 246237 w 1547404"/>
                    <a:gd name="connsiteY3264" fmla="*/ 669431 h 850162"/>
                    <a:gd name="connsiteX3265" fmla="*/ 246744 w 1547404"/>
                    <a:gd name="connsiteY3265" fmla="*/ 668672 h 850162"/>
                    <a:gd name="connsiteX3266" fmla="*/ 247419 w 1547404"/>
                    <a:gd name="connsiteY3266" fmla="*/ 667997 h 850162"/>
                    <a:gd name="connsiteX3267" fmla="*/ 247419 w 1547404"/>
                    <a:gd name="connsiteY3267" fmla="*/ 664369 h 850162"/>
                    <a:gd name="connsiteX3268" fmla="*/ 246237 w 1547404"/>
                    <a:gd name="connsiteY3268" fmla="*/ 662006 h 850162"/>
                    <a:gd name="connsiteX3269" fmla="*/ 246237 w 1547404"/>
                    <a:gd name="connsiteY3269" fmla="*/ 661331 h 850162"/>
                    <a:gd name="connsiteX3270" fmla="*/ 245815 w 1547404"/>
                    <a:gd name="connsiteY3270" fmla="*/ 661331 h 850162"/>
                    <a:gd name="connsiteX3271" fmla="*/ 245309 w 1547404"/>
                    <a:gd name="connsiteY3271" fmla="*/ 659897 h 850162"/>
                    <a:gd name="connsiteX3272" fmla="*/ 245478 w 1547404"/>
                    <a:gd name="connsiteY3272" fmla="*/ 659728 h 850162"/>
                    <a:gd name="connsiteX3273" fmla="*/ 246406 w 1547404"/>
                    <a:gd name="connsiteY3273" fmla="*/ 660488 h 850162"/>
                    <a:gd name="connsiteX3274" fmla="*/ 247082 w 1547404"/>
                    <a:gd name="connsiteY3274" fmla="*/ 660150 h 850162"/>
                    <a:gd name="connsiteX3275" fmla="*/ 248348 w 1547404"/>
                    <a:gd name="connsiteY3275" fmla="*/ 663272 h 850162"/>
                    <a:gd name="connsiteX3276" fmla="*/ 249445 w 1547404"/>
                    <a:gd name="connsiteY3276" fmla="*/ 664285 h 850162"/>
                    <a:gd name="connsiteX3277" fmla="*/ 250289 w 1547404"/>
                    <a:gd name="connsiteY3277" fmla="*/ 663863 h 850162"/>
                    <a:gd name="connsiteX3278" fmla="*/ 250880 w 1547404"/>
                    <a:gd name="connsiteY3278" fmla="*/ 664285 h 850162"/>
                    <a:gd name="connsiteX3279" fmla="*/ 250121 w 1547404"/>
                    <a:gd name="connsiteY3279" fmla="*/ 665044 h 850162"/>
                    <a:gd name="connsiteX3280" fmla="*/ 251978 w 1547404"/>
                    <a:gd name="connsiteY3280" fmla="*/ 667153 h 850162"/>
                    <a:gd name="connsiteX3281" fmla="*/ 252906 w 1547404"/>
                    <a:gd name="connsiteY3281" fmla="*/ 667322 h 850162"/>
                    <a:gd name="connsiteX3282" fmla="*/ 255185 w 1547404"/>
                    <a:gd name="connsiteY3282" fmla="*/ 666731 h 850162"/>
                    <a:gd name="connsiteX3283" fmla="*/ 257043 w 1547404"/>
                    <a:gd name="connsiteY3283" fmla="*/ 667069 h 850162"/>
                    <a:gd name="connsiteX3284" fmla="*/ 257043 w 1547404"/>
                    <a:gd name="connsiteY3284" fmla="*/ 668081 h 850162"/>
                    <a:gd name="connsiteX3285" fmla="*/ 253159 w 1547404"/>
                    <a:gd name="connsiteY3285" fmla="*/ 668419 h 850162"/>
                    <a:gd name="connsiteX3286" fmla="*/ 251049 w 1547404"/>
                    <a:gd name="connsiteY3286" fmla="*/ 669516 h 850162"/>
                    <a:gd name="connsiteX3287" fmla="*/ 248854 w 1547404"/>
                    <a:gd name="connsiteY3287" fmla="*/ 675675 h 850162"/>
                    <a:gd name="connsiteX3288" fmla="*/ 250036 w 1547404"/>
                    <a:gd name="connsiteY3288" fmla="*/ 679219 h 850162"/>
                    <a:gd name="connsiteX3289" fmla="*/ 255945 w 1547404"/>
                    <a:gd name="connsiteY3289" fmla="*/ 684028 h 850162"/>
                    <a:gd name="connsiteX3290" fmla="*/ 256705 w 1547404"/>
                    <a:gd name="connsiteY3290" fmla="*/ 689850 h 850162"/>
                    <a:gd name="connsiteX3291" fmla="*/ 257802 w 1547404"/>
                    <a:gd name="connsiteY3291" fmla="*/ 691875 h 850162"/>
                    <a:gd name="connsiteX3292" fmla="*/ 259744 w 1547404"/>
                    <a:gd name="connsiteY3292" fmla="*/ 693056 h 850162"/>
                    <a:gd name="connsiteX3293" fmla="*/ 261770 w 1547404"/>
                    <a:gd name="connsiteY3293" fmla="*/ 693056 h 850162"/>
                    <a:gd name="connsiteX3294" fmla="*/ 262867 w 1547404"/>
                    <a:gd name="connsiteY3294" fmla="*/ 693647 h 850162"/>
                    <a:gd name="connsiteX3295" fmla="*/ 263120 w 1547404"/>
                    <a:gd name="connsiteY3295" fmla="*/ 693225 h 850162"/>
                    <a:gd name="connsiteX3296" fmla="*/ 263542 w 1547404"/>
                    <a:gd name="connsiteY3296" fmla="*/ 693225 h 850162"/>
                    <a:gd name="connsiteX3297" fmla="*/ 263542 w 1547404"/>
                    <a:gd name="connsiteY3297" fmla="*/ 693731 h 850162"/>
                    <a:gd name="connsiteX3298" fmla="*/ 263627 w 1547404"/>
                    <a:gd name="connsiteY3298" fmla="*/ 693731 h 850162"/>
                    <a:gd name="connsiteX3299" fmla="*/ 264640 w 1547404"/>
                    <a:gd name="connsiteY3299" fmla="*/ 693563 h 850162"/>
                    <a:gd name="connsiteX3300" fmla="*/ 264809 w 1547404"/>
                    <a:gd name="connsiteY3300" fmla="*/ 694238 h 850162"/>
                    <a:gd name="connsiteX3301" fmla="*/ 263796 w 1547404"/>
                    <a:gd name="connsiteY3301" fmla="*/ 694575 h 850162"/>
                    <a:gd name="connsiteX3302" fmla="*/ 263796 w 1547404"/>
                    <a:gd name="connsiteY3302" fmla="*/ 694828 h 850162"/>
                    <a:gd name="connsiteX3303" fmla="*/ 264893 w 1547404"/>
                    <a:gd name="connsiteY3303" fmla="*/ 695166 h 850162"/>
                    <a:gd name="connsiteX3304" fmla="*/ 265400 w 1547404"/>
                    <a:gd name="connsiteY3304" fmla="*/ 695925 h 850162"/>
                    <a:gd name="connsiteX3305" fmla="*/ 266075 w 1547404"/>
                    <a:gd name="connsiteY3305" fmla="*/ 696516 h 850162"/>
                    <a:gd name="connsiteX3306" fmla="*/ 265822 w 1547404"/>
                    <a:gd name="connsiteY3306" fmla="*/ 696769 h 850162"/>
                    <a:gd name="connsiteX3307" fmla="*/ 265146 w 1547404"/>
                    <a:gd name="connsiteY3307" fmla="*/ 696263 h 850162"/>
                    <a:gd name="connsiteX3308" fmla="*/ 264133 w 1547404"/>
                    <a:gd name="connsiteY3308" fmla="*/ 695925 h 850162"/>
                    <a:gd name="connsiteX3309" fmla="*/ 262952 w 1547404"/>
                    <a:gd name="connsiteY3309" fmla="*/ 696094 h 850162"/>
                    <a:gd name="connsiteX3310" fmla="*/ 262529 w 1547404"/>
                    <a:gd name="connsiteY3310" fmla="*/ 695925 h 850162"/>
                    <a:gd name="connsiteX3311" fmla="*/ 262529 w 1547404"/>
                    <a:gd name="connsiteY3311" fmla="*/ 695419 h 850162"/>
                    <a:gd name="connsiteX3312" fmla="*/ 262192 w 1547404"/>
                    <a:gd name="connsiteY3312" fmla="*/ 695419 h 850162"/>
                    <a:gd name="connsiteX3313" fmla="*/ 261179 w 1547404"/>
                    <a:gd name="connsiteY3313" fmla="*/ 696432 h 850162"/>
                    <a:gd name="connsiteX3314" fmla="*/ 260588 w 1547404"/>
                    <a:gd name="connsiteY3314" fmla="*/ 696432 h 850162"/>
                    <a:gd name="connsiteX3315" fmla="*/ 259828 w 1547404"/>
                    <a:gd name="connsiteY3315" fmla="*/ 696853 h 850162"/>
                    <a:gd name="connsiteX3316" fmla="*/ 259828 w 1547404"/>
                    <a:gd name="connsiteY3316" fmla="*/ 698288 h 850162"/>
                    <a:gd name="connsiteX3317" fmla="*/ 259491 w 1547404"/>
                    <a:gd name="connsiteY3317" fmla="*/ 699722 h 850162"/>
                    <a:gd name="connsiteX3318" fmla="*/ 260166 w 1547404"/>
                    <a:gd name="connsiteY3318" fmla="*/ 700481 h 850162"/>
                    <a:gd name="connsiteX3319" fmla="*/ 260166 w 1547404"/>
                    <a:gd name="connsiteY3319" fmla="*/ 700819 h 850162"/>
                    <a:gd name="connsiteX3320" fmla="*/ 259575 w 1547404"/>
                    <a:gd name="connsiteY3320" fmla="*/ 700988 h 850162"/>
                    <a:gd name="connsiteX3321" fmla="*/ 260419 w 1547404"/>
                    <a:gd name="connsiteY3321" fmla="*/ 703097 h 850162"/>
                    <a:gd name="connsiteX3322" fmla="*/ 262529 w 1547404"/>
                    <a:gd name="connsiteY3322" fmla="*/ 706135 h 850162"/>
                    <a:gd name="connsiteX3323" fmla="*/ 263374 w 1547404"/>
                    <a:gd name="connsiteY3323" fmla="*/ 707316 h 850162"/>
                    <a:gd name="connsiteX3324" fmla="*/ 264640 w 1547404"/>
                    <a:gd name="connsiteY3324" fmla="*/ 708666 h 850162"/>
                    <a:gd name="connsiteX3325" fmla="*/ 266328 w 1547404"/>
                    <a:gd name="connsiteY3325" fmla="*/ 711534 h 850162"/>
                    <a:gd name="connsiteX3326" fmla="*/ 269114 w 1547404"/>
                    <a:gd name="connsiteY3326" fmla="*/ 715753 h 850162"/>
                    <a:gd name="connsiteX3327" fmla="*/ 269536 w 1547404"/>
                    <a:gd name="connsiteY3327" fmla="*/ 716259 h 850162"/>
                    <a:gd name="connsiteX3328" fmla="*/ 270718 w 1547404"/>
                    <a:gd name="connsiteY3328" fmla="*/ 718960 h 850162"/>
                    <a:gd name="connsiteX3329" fmla="*/ 271646 w 1547404"/>
                    <a:gd name="connsiteY3329" fmla="*/ 719719 h 850162"/>
                    <a:gd name="connsiteX3330" fmla="*/ 271646 w 1547404"/>
                    <a:gd name="connsiteY3330" fmla="*/ 720731 h 850162"/>
                    <a:gd name="connsiteX3331" fmla="*/ 272068 w 1547404"/>
                    <a:gd name="connsiteY3331" fmla="*/ 721322 h 850162"/>
                    <a:gd name="connsiteX3332" fmla="*/ 272068 w 1547404"/>
                    <a:gd name="connsiteY3332" fmla="*/ 722166 h 850162"/>
                    <a:gd name="connsiteX3333" fmla="*/ 272490 w 1547404"/>
                    <a:gd name="connsiteY3333" fmla="*/ 722166 h 850162"/>
                    <a:gd name="connsiteX3334" fmla="*/ 272153 w 1547404"/>
                    <a:gd name="connsiteY3334" fmla="*/ 723347 h 850162"/>
                    <a:gd name="connsiteX3335" fmla="*/ 272575 w 1547404"/>
                    <a:gd name="connsiteY3335" fmla="*/ 724191 h 850162"/>
                    <a:gd name="connsiteX3336" fmla="*/ 271646 w 1547404"/>
                    <a:gd name="connsiteY3336" fmla="*/ 730688 h 850162"/>
                    <a:gd name="connsiteX3337" fmla="*/ 271055 w 1547404"/>
                    <a:gd name="connsiteY3337" fmla="*/ 731194 h 850162"/>
                    <a:gd name="connsiteX3338" fmla="*/ 273081 w 1547404"/>
                    <a:gd name="connsiteY3338" fmla="*/ 734822 h 850162"/>
                    <a:gd name="connsiteX3339" fmla="*/ 275360 w 1547404"/>
                    <a:gd name="connsiteY3339" fmla="*/ 734653 h 850162"/>
                    <a:gd name="connsiteX3340" fmla="*/ 276458 w 1547404"/>
                    <a:gd name="connsiteY3340" fmla="*/ 734907 h 850162"/>
                    <a:gd name="connsiteX3341" fmla="*/ 277049 w 1547404"/>
                    <a:gd name="connsiteY3341" fmla="*/ 734484 h 850162"/>
                    <a:gd name="connsiteX3342" fmla="*/ 279497 w 1547404"/>
                    <a:gd name="connsiteY3342" fmla="*/ 734653 h 850162"/>
                    <a:gd name="connsiteX3343" fmla="*/ 281354 w 1547404"/>
                    <a:gd name="connsiteY3343" fmla="*/ 734147 h 850162"/>
                    <a:gd name="connsiteX3344" fmla="*/ 282282 w 1547404"/>
                    <a:gd name="connsiteY3344" fmla="*/ 734569 h 850162"/>
                    <a:gd name="connsiteX3345" fmla="*/ 282705 w 1547404"/>
                    <a:gd name="connsiteY3345" fmla="*/ 734400 h 850162"/>
                    <a:gd name="connsiteX3346" fmla="*/ 283211 w 1547404"/>
                    <a:gd name="connsiteY3346" fmla="*/ 733303 h 850162"/>
                    <a:gd name="connsiteX3347" fmla="*/ 284140 w 1547404"/>
                    <a:gd name="connsiteY3347" fmla="*/ 732460 h 850162"/>
                    <a:gd name="connsiteX3348" fmla="*/ 284477 w 1547404"/>
                    <a:gd name="connsiteY3348" fmla="*/ 733388 h 850162"/>
                    <a:gd name="connsiteX3349" fmla="*/ 284899 w 1547404"/>
                    <a:gd name="connsiteY3349" fmla="*/ 733725 h 850162"/>
                    <a:gd name="connsiteX3350" fmla="*/ 285406 w 1547404"/>
                    <a:gd name="connsiteY3350" fmla="*/ 735497 h 850162"/>
                    <a:gd name="connsiteX3351" fmla="*/ 286756 w 1547404"/>
                    <a:gd name="connsiteY3351" fmla="*/ 736847 h 850162"/>
                    <a:gd name="connsiteX3352" fmla="*/ 298237 w 1547404"/>
                    <a:gd name="connsiteY3352" fmla="*/ 742247 h 850162"/>
                    <a:gd name="connsiteX3353" fmla="*/ 306341 w 1547404"/>
                    <a:gd name="connsiteY3353" fmla="*/ 740559 h 850162"/>
                    <a:gd name="connsiteX3354" fmla="*/ 307016 w 1547404"/>
                    <a:gd name="connsiteY3354" fmla="*/ 740559 h 850162"/>
                    <a:gd name="connsiteX3355" fmla="*/ 308958 w 1547404"/>
                    <a:gd name="connsiteY3355" fmla="*/ 740897 h 850162"/>
                    <a:gd name="connsiteX3356" fmla="*/ 310224 w 1547404"/>
                    <a:gd name="connsiteY3356" fmla="*/ 741488 h 850162"/>
                    <a:gd name="connsiteX3357" fmla="*/ 312334 w 1547404"/>
                    <a:gd name="connsiteY3357" fmla="*/ 741825 h 850162"/>
                    <a:gd name="connsiteX3358" fmla="*/ 312756 w 1547404"/>
                    <a:gd name="connsiteY3358" fmla="*/ 742416 h 850162"/>
                    <a:gd name="connsiteX3359" fmla="*/ 313263 w 1547404"/>
                    <a:gd name="connsiteY3359" fmla="*/ 742585 h 850162"/>
                    <a:gd name="connsiteX3360" fmla="*/ 314444 w 1547404"/>
                    <a:gd name="connsiteY3360" fmla="*/ 744778 h 850162"/>
                    <a:gd name="connsiteX3361" fmla="*/ 314951 w 1547404"/>
                    <a:gd name="connsiteY3361" fmla="*/ 744947 h 850162"/>
                    <a:gd name="connsiteX3362" fmla="*/ 318750 w 1547404"/>
                    <a:gd name="connsiteY3362" fmla="*/ 744525 h 850162"/>
                    <a:gd name="connsiteX3363" fmla="*/ 319763 w 1547404"/>
                    <a:gd name="connsiteY3363" fmla="*/ 744103 h 850162"/>
                    <a:gd name="connsiteX3364" fmla="*/ 320185 w 1547404"/>
                    <a:gd name="connsiteY3364" fmla="*/ 744694 h 850162"/>
                    <a:gd name="connsiteX3365" fmla="*/ 321198 w 1547404"/>
                    <a:gd name="connsiteY3365" fmla="*/ 745707 h 850162"/>
                    <a:gd name="connsiteX3366" fmla="*/ 321029 w 1547404"/>
                    <a:gd name="connsiteY3366" fmla="*/ 745707 h 850162"/>
                    <a:gd name="connsiteX3367" fmla="*/ 321029 w 1547404"/>
                    <a:gd name="connsiteY3367" fmla="*/ 745960 h 850162"/>
                    <a:gd name="connsiteX3368" fmla="*/ 324490 w 1547404"/>
                    <a:gd name="connsiteY3368" fmla="*/ 747985 h 850162"/>
                    <a:gd name="connsiteX3369" fmla="*/ 324827 w 1547404"/>
                    <a:gd name="connsiteY3369" fmla="*/ 747985 h 850162"/>
                    <a:gd name="connsiteX3370" fmla="*/ 325081 w 1547404"/>
                    <a:gd name="connsiteY3370" fmla="*/ 747647 h 850162"/>
                    <a:gd name="connsiteX3371" fmla="*/ 326600 w 1547404"/>
                    <a:gd name="connsiteY3371" fmla="*/ 745200 h 850162"/>
                    <a:gd name="connsiteX3372" fmla="*/ 327022 w 1547404"/>
                    <a:gd name="connsiteY3372" fmla="*/ 745200 h 850162"/>
                    <a:gd name="connsiteX3373" fmla="*/ 327613 w 1547404"/>
                    <a:gd name="connsiteY3373" fmla="*/ 744778 h 850162"/>
                    <a:gd name="connsiteX3374" fmla="*/ 331581 w 1547404"/>
                    <a:gd name="connsiteY3374" fmla="*/ 744778 h 850162"/>
                    <a:gd name="connsiteX3375" fmla="*/ 332172 w 1547404"/>
                    <a:gd name="connsiteY3375" fmla="*/ 743681 h 850162"/>
                    <a:gd name="connsiteX3376" fmla="*/ 334197 w 1547404"/>
                    <a:gd name="connsiteY3376" fmla="*/ 743681 h 850162"/>
                    <a:gd name="connsiteX3377" fmla="*/ 337068 w 1547404"/>
                    <a:gd name="connsiteY3377" fmla="*/ 742838 h 850162"/>
                    <a:gd name="connsiteX3378" fmla="*/ 351756 w 1547404"/>
                    <a:gd name="connsiteY3378" fmla="*/ 742078 h 850162"/>
                    <a:gd name="connsiteX3379" fmla="*/ 358087 w 1547404"/>
                    <a:gd name="connsiteY3379" fmla="*/ 743344 h 850162"/>
                    <a:gd name="connsiteX3380" fmla="*/ 365093 w 1547404"/>
                    <a:gd name="connsiteY3380" fmla="*/ 744778 h 850162"/>
                    <a:gd name="connsiteX3381" fmla="*/ 366697 w 1547404"/>
                    <a:gd name="connsiteY3381" fmla="*/ 745200 h 850162"/>
                    <a:gd name="connsiteX3382" fmla="*/ 367288 w 1547404"/>
                    <a:gd name="connsiteY3382" fmla="*/ 745875 h 850162"/>
                    <a:gd name="connsiteX3383" fmla="*/ 367879 w 1547404"/>
                    <a:gd name="connsiteY3383" fmla="*/ 746213 h 850162"/>
                    <a:gd name="connsiteX3384" fmla="*/ 369314 w 1547404"/>
                    <a:gd name="connsiteY3384" fmla="*/ 747900 h 850162"/>
                    <a:gd name="connsiteX3385" fmla="*/ 370411 w 1547404"/>
                    <a:gd name="connsiteY3385" fmla="*/ 748238 h 850162"/>
                    <a:gd name="connsiteX3386" fmla="*/ 371002 w 1547404"/>
                    <a:gd name="connsiteY3386" fmla="*/ 748238 h 850162"/>
                    <a:gd name="connsiteX3387" fmla="*/ 371424 w 1547404"/>
                    <a:gd name="connsiteY3387" fmla="*/ 748575 h 850162"/>
                    <a:gd name="connsiteX3388" fmla="*/ 372100 w 1547404"/>
                    <a:gd name="connsiteY3388" fmla="*/ 749672 h 850162"/>
                    <a:gd name="connsiteX3389" fmla="*/ 372522 w 1547404"/>
                    <a:gd name="connsiteY3389" fmla="*/ 750009 h 850162"/>
                    <a:gd name="connsiteX3390" fmla="*/ 373197 w 1547404"/>
                    <a:gd name="connsiteY3390" fmla="*/ 750009 h 850162"/>
                    <a:gd name="connsiteX3391" fmla="*/ 373197 w 1547404"/>
                    <a:gd name="connsiteY3391" fmla="*/ 750347 h 850162"/>
                    <a:gd name="connsiteX3392" fmla="*/ 373872 w 1547404"/>
                    <a:gd name="connsiteY3392" fmla="*/ 750347 h 850162"/>
                    <a:gd name="connsiteX3393" fmla="*/ 374294 w 1547404"/>
                    <a:gd name="connsiteY3393" fmla="*/ 750516 h 850162"/>
                    <a:gd name="connsiteX3394" fmla="*/ 373450 w 1547404"/>
                    <a:gd name="connsiteY3394" fmla="*/ 754228 h 850162"/>
                    <a:gd name="connsiteX3395" fmla="*/ 373450 w 1547404"/>
                    <a:gd name="connsiteY3395" fmla="*/ 755410 h 850162"/>
                    <a:gd name="connsiteX3396" fmla="*/ 373619 w 1547404"/>
                    <a:gd name="connsiteY3396" fmla="*/ 755410 h 850162"/>
                    <a:gd name="connsiteX3397" fmla="*/ 374294 w 1547404"/>
                    <a:gd name="connsiteY3397" fmla="*/ 754734 h 850162"/>
                    <a:gd name="connsiteX3398" fmla="*/ 373788 w 1547404"/>
                    <a:gd name="connsiteY3398" fmla="*/ 754481 h 850162"/>
                    <a:gd name="connsiteX3399" fmla="*/ 373788 w 1547404"/>
                    <a:gd name="connsiteY3399" fmla="*/ 754313 h 850162"/>
                    <a:gd name="connsiteX3400" fmla="*/ 374041 w 1547404"/>
                    <a:gd name="connsiteY3400" fmla="*/ 753975 h 850162"/>
                    <a:gd name="connsiteX3401" fmla="*/ 373788 w 1547404"/>
                    <a:gd name="connsiteY3401" fmla="*/ 753553 h 850162"/>
                    <a:gd name="connsiteX3402" fmla="*/ 374379 w 1547404"/>
                    <a:gd name="connsiteY3402" fmla="*/ 751359 h 850162"/>
                    <a:gd name="connsiteX3403" fmla="*/ 374970 w 1547404"/>
                    <a:gd name="connsiteY3403" fmla="*/ 751359 h 850162"/>
                    <a:gd name="connsiteX3404" fmla="*/ 375223 w 1547404"/>
                    <a:gd name="connsiteY3404" fmla="*/ 751191 h 850162"/>
                    <a:gd name="connsiteX3405" fmla="*/ 375645 w 1547404"/>
                    <a:gd name="connsiteY3405" fmla="*/ 751191 h 850162"/>
                    <a:gd name="connsiteX3406" fmla="*/ 375983 w 1547404"/>
                    <a:gd name="connsiteY3406" fmla="*/ 750938 h 850162"/>
                    <a:gd name="connsiteX3407" fmla="*/ 376742 w 1547404"/>
                    <a:gd name="connsiteY3407" fmla="*/ 750938 h 850162"/>
                    <a:gd name="connsiteX3408" fmla="*/ 377249 w 1547404"/>
                    <a:gd name="connsiteY3408" fmla="*/ 750769 h 850162"/>
                    <a:gd name="connsiteX3409" fmla="*/ 377502 w 1547404"/>
                    <a:gd name="connsiteY3409" fmla="*/ 750938 h 850162"/>
                    <a:gd name="connsiteX3410" fmla="*/ 378684 w 1547404"/>
                    <a:gd name="connsiteY3410" fmla="*/ 750938 h 850162"/>
                    <a:gd name="connsiteX3411" fmla="*/ 379275 w 1547404"/>
                    <a:gd name="connsiteY3411" fmla="*/ 751359 h 850162"/>
                    <a:gd name="connsiteX3412" fmla="*/ 380541 w 1547404"/>
                    <a:gd name="connsiteY3412" fmla="*/ 753216 h 850162"/>
                    <a:gd name="connsiteX3413" fmla="*/ 381301 w 1547404"/>
                    <a:gd name="connsiteY3413" fmla="*/ 753975 h 850162"/>
                    <a:gd name="connsiteX3414" fmla="*/ 404177 w 1547404"/>
                    <a:gd name="connsiteY3414" fmla="*/ 762750 h 850162"/>
                    <a:gd name="connsiteX3415" fmla="*/ 407554 w 1547404"/>
                    <a:gd name="connsiteY3415" fmla="*/ 764522 h 850162"/>
                    <a:gd name="connsiteX3416" fmla="*/ 409664 w 1547404"/>
                    <a:gd name="connsiteY3416" fmla="*/ 766716 h 850162"/>
                    <a:gd name="connsiteX3417" fmla="*/ 411184 w 1547404"/>
                    <a:gd name="connsiteY3417" fmla="*/ 769331 h 850162"/>
                    <a:gd name="connsiteX3418" fmla="*/ 412112 w 1547404"/>
                    <a:gd name="connsiteY3418" fmla="*/ 771356 h 850162"/>
                    <a:gd name="connsiteX3419" fmla="*/ 413041 w 1547404"/>
                    <a:gd name="connsiteY3419" fmla="*/ 772285 h 850162"/>
                    <a:gd name="connsiteX3420" fmla="*/ 416080 w 1547404"/>
                    <a:gd name="connsiteY3420" fmla="*/ 777431 h 850162"/>
                    <a:gd name="connsiteX3421" fmla="*/ 416080 w 1547404"/>
                    <a:gd name="connsiteY3421" fmla="*/ 777769 h 850162"/>
                    <a:gd name="connsiteX3422" fmla="*/ 417852 w 1547404"/>
                    <a:gd name="connsiteY3422" fmla="*/ 781144 h 850162"/>
                    <a:gd name="connsiteX3423" fmla="*/ 418190 w 1547404"/>
                    <a:gd name="connsiteY3423" fmla="*/ 782241 h 850162"/>
                    <a:gd name="connsiteX3424" fmla="*/ 418190 w 1547404"/>
                    <a:gd name="connsiteY3424" fmla="*/ 784097 h 850162"/>
                    <a:gd name="connsiteX3425" fmla="*/ 417515 w 1547404"/>
                    <a:gd name="connsiteY3425" fmla="*/ 784688 h 850162"/>
                    <a:gd name="connsiteX3426" fmla="*/ 414138 w 1547404"/>
                    <a:gd name="connsiteY3426" fmla="*/ 787641 h 850162"/>
                    <a:gd name="connsiteX3427" fmla="*/ 413800 w 1547404"/>
                    <a:gd name="connsiteY3427" fmla="*/ 788316 h 850162"/>
                    <a:gd name="connsiteX3428" fmla="*/ 413378 w 1547404"/>
                    <a:gd name="connsiteY3428" fmla="*/ 789413 h 850162"/>
                    <a:gd name="connsiteX3429" fmla="*/ 412534 w 1547404"/>
                    <a:gd name="connsiteY3429" fmla="*/ 790341 h 850162"/>
                    <a:gd name="connsiteX3430" fmla="*/ 409917 w 1547404"/>
                    <a:gd name="connsiteY3430" fmla="*/ 792450 h 850162"/>
                    <a:gd name="connsiteX3431" fmla="*/ 412197 w 1547404"/>
                    <a:gd name="connsiteY3431" fmla="*/ 794306 h 850162"/>
                    <a:gd name="connsiteX3432" fmla="*/ 416333 w 1547404"/>
                    <a:gd name="connsiteY3432" fmla="*/ 789160 h 850162"/>
                    <a:gd name="connsiteX3433" fmla="*/ 420385 w 1547404"/>
                    <a:gd name="connsiteY3433" fmla="*/ 785025 h 850162"/>
                    <a:gd name="connsiteX3434" fmla="*/ 420722 w 1547404"/>
                    <a:gd name="connsiteY3434" fmla="*/ 785025 h 850162"/>
                    <a:gd name="connsiteX3435" fmla="*/ 421482 w 1547404"/>
                    <a:gd name="connsiteY3435" fmla="*/ 786460 h 850162"/>
                    <a:gd name="connsiteX3436" fmla="*/ 421482 w 1547404"/>
                    <a:gd name="connsiteY3436" fmla="*/ 786713 h 850162"/>
                    <a:gd name="connsiteX3437" fmla="*/ 420638 w 1547404"/>
                    <a:gd name="connsiteY3437" fmla="*/ 787303 h 850162"/>
                    <a:gd name="connsiteX3438" fmla="*/ 420469 w 1547404"/>
                    <a:gd name="connsiteY3438" fmla="*/ 787725 h 850162"/>
                    <a:gd name="connsiteX3439" fmla="*/ 419878 w 1547404"/>
                    <a:gd name="connsiteY3439" fmla="*/ 788400 h 850162"/>
                    <a:gd name="connsiteX3440" fmla="*/ 420047 w 1547404"/>
                    <a:gd name="connsiteY3440" fmla="*/ 788400 h 850162"/>
                    <a:gd name="connsiteX3441" fmla="*/ 421482 w 1547404"/>
                    <a:gd name="connsiteY3441" fmla="*/ 787725 h 850162"/>
                    <a:gd name="connsiteX3442" fmla="*/ 422073 w 1547404"/>
                    <a:gd name="connsiteY3442" fmla="*/ 787894 h 850162"/>
                    <a:gd name="connsiteX3443" fmla="*/ 424859 w 1547404"/>
                    <a:gd name="connsiteY3443" fmla="*/ 791269 h 850162"/>
                    <a:gd name="connsiteX3444" fmla="*/ 425956 w 1547404"/>
                    <a:gd name="connsiteY3444" fmla="*/ 792113 h 850162"/>
                    <a:gd name="connsiteX3445" fmla="*/ 425956 w 1547404"/>
                    <a:gd name="connsiteY3445" fmla="*/ 792366 h 850162"/>
                    <a:gd name="connsiteX3446" fmla="*/ 425703 w 1547404"/>
                    <a:gd name="connsiteY3446" fmla="*/ 792872 h 850162"/>
                    <a:gd name="connsiteX3447" fmla="*/ 433722 w 1547404"/>
                    <a:gd name="connsiteY3447" fmla="*/ 793463 h 850162"/>
                    <a:gd name="connsiteX3448" fmla="*/ 438618 w 1547404"/>
                    <a:gd name="connsiteY3448" fmla="*/ 794306 h 850162"/>
                    <a:gd name="connsiteX3449" fmla="*/ 445709 w 1547404"/>
                    <a:gd name="connsiteY3449" fmla="*/ 794813 h 850162"/>
                    <a:gd name="connsiteX3450" fmla="*/ 447904 w 1547404"/>
                    <a:gd name="connsiteY3450" fmla="*/ 794559 h 850162"/>
                    <a:gd name="connsiteX3451" fmla="*/ 448326 w 1547404"/>
                    <a:gd name="connsiteY3451" fmla="*/ 793969 h 850162"/>
                    <a:gd name="connsiteX3452" fmla="*/ 453306 w 1547404"/>
                    <a:gd name="connsiteY3452" fmla="*/ 793969 h 850162"/>
                    <a:gd name="connsiteX3453" fmla="*/ 453982 w 1547404"/>
                    <a:gd name="connsiteY3453" fmla="*/ 794222 h 850162"/>
                    <a:gd name="connsiteX3454" fmla="*/ 456852 w 1547404"/>
                    <a:gd name="connsiteY3454" fmla="*/ 798103 h 850162"/>
                    <a:gd name="connsiteX3455" fmla="*/ 457696 w 1547404"/>
                    <a:gd name="connsiteY3455" fmla="*/ 798694 h 850162"/>
                    <a:gd name="connsiteX3456" fmla="*/ 459553 w 1547404"/>
                    <a:gd name="connsiteY3456" fmla="*/ 801478 h 850162"/>
                    <a:gd name="connsiteX3457" fmla="*/ 467572 w 1547404"/>
                    <a:gd name="connsiteY3457" fmla="*/ 803166 h 850162"/>
                    <a:gd name="connsiteX3458" fmla="*/ 468079 w 1547404"/>
                    <a:gd name="connsiteY3458" fmla="*/ 802997 h 850162"/>
                    <a:gd name="connsiteX3459" fmla="*/ 470274 w 1547404"/>
                    <a:gd name="connsiteY3459" fmla="*/ 803672 h 850162"/>
                    <a:gd name="connsiteX3460" fmla="*/ 478378 w 1547404"/>
                    <a:gd name="connsiteY3460" fmla="*/ 807132 h 850162"/>
                    <a:gd name="connsiteX3461" fmla="*/ 478546 w 1547404"/>
                    <a:gd name="connsiteY3461" fmla="*/ 807722 h 850162"/>
                    <a:gd name="connsiteX3462" fmla="*/ 478969 w 1547404"/>
                    <a:gd name="connsiteY3462" fmla="*/ 808060 h 850162"/>
                    <a:gd name="connsiteX3463" fmla="*/ 480235 w 1547404"/>
                    <a:gd name="connsiteY3463" fmla="*/ 806372 h 850162"/>
                    <a:gd name="connsiteX3464" fmla="*/ 480488 w 1547404"/>
                    <a:gd name="connsiteY3464" fmla="*/ 806541 h 850162"/>
                    <a:gd name="connsiteX3465" fmla="*/ 480741 w 1547404"/>
                    <a:gd name="connsiteY3465" fmla="*/ 806541 h 850162"/>
                    <a:gd name="connsiteX3466" fmla="*/ 480488 w 1547404"/>
                    <a:gd name="connsiteY3466" fmla="*/ 807385 h 850162"/>
                    <a:gd name="connsiteX3467" fmla="*/ 481079 w 1547404"/>
                    <a:gd name="connsiteY3467" fmla="*/ 808144 h 850162"/>
                    <a:gd name="connsiteX3468" fmla="*/ 502942 w 1547404"/>
                    <a:gd name="connsiteY3468" fmla="*/ 817341 h 850162"/>
                    <a:gd name="connsiteX3469" fmla="*/ 507163 w 1547404"/>
                    <a:gd name="connsiteY3469" fmla="*/ 822234 h 850162"/>
                    <a:gd name="connsiteX3470" fmla="*/ 509611 w 1547404"/>
                    <a:gd name="connsiteY3470" fmla="*/ 824850 h 850162"/>
                    <a:gd name="connsiteX3471" fmla="*/ 510286 w 1547404"/>
                    <a:gd name="connsiteY3471" fmla="*/ 825188 h 850162"/>
                    <a:gd name="connsiteX3472" fmla="*/ 510708 w 1547404"/>
                    <a:gd name="connsiteY3472" fmla="*/ 825694 h 850162"/>
                    <a:gd name="connsiteX3473" fmla="*/ 510877 w 1547404"/>
                    <a:gd name="connsiteY3473" fmla="*/ 826369 h 850162"/>
                    <a:gd name="connsiteX3474" fmla="*/ 511384 w 1547404"/>
                    <a:gd name="connsiteY3474" fmla="*/ 827213 h 850162"/>
                    <a:gd name="connsiteX3475" fmla="*/ 511384 w 1547404"/>
                    <a:gd name="connsiteY3475" fmla="*/ 829913 h 850162"/>
                    <a:gd name="connsiteX3476" fmla="*/ 511553 w 1547404"/>
                    <a:gd name="connsiteY3476" fmla="*/ 830672 h 850162"/>
                    <a:gd name="connsiteX3477" fmla="*/ 511975 w 1547404"/>
                    <a:gd name="connsiteY3477" fmla="*/ 831094 h 850162"/>
                    <a:gd name="connsiteX3478" fmla="*/ 513747 w 1547404"/>
                    <a:gd name="connsiteY3478" fmla="*/ 831516 h 850162"/>
                    <a:gd name="connsiteX3479" fmla="*/ 514085 w 1547404"/>
                    <a:gd name="connsiteY3479" fmla="*/ 831516 h 850162"/>
                    <a:gd name="connsiteX3480" fmla="*/ 517630 w 1547404"/>
                    <a:gd name="connsiteY3480" fmla="*/ 833372 h 850162"/>
                    <a:gd name="connsiteX3481" fmla="*/ 526832 w 1547404"/>
                    <a:gd name="connsiteY3481" fmla="*/ 839700 h 850162"/>
                    <a:gd name="connsiteX3482" fmla="*/ 527338 w 1547404"/>
                    <a:gd name="connsiteY3482" fmla="*/ 839531 h 850162"/>
                    <a:gd name="connsiteX3483" fmla="*/ 529702 w 1547404"/>
                    <a:gd name="connsiteY3483" fmla="*/ 839700 h 850162"/>
                    <a:gd name="connsiteX3484" fmla="*/ 530293 w 1547404"/>
                    <a:gd name="connsiteY3484" fmla="*/ 839278 h 850162"/>
                    <a:gd name="connsiteX3485" fmla="*/ 530630 w 1547404"/>
                    <a:gd name="connsiteY3485" fmla="*/ 839109 h 850162"/>
                    <a:gd name="connsiteX3486" fmla="*/ 533247 w 1547404"/>
                    <a:gd name="connsiteY3486" fmla="*/ 839616 h 850162"/>
                    <a:gd name="connsiteX3487" fmla="*/ 535611 w 1547404"/>
                    <a:gd name="connsiteY3487" fmla="*/ 840713 h 850162"/>
                    <a:gd name="connsiteX3488" fmla="*/ 541689 w 1547404"/>
                    <a:gd name="connsiteY3488" fmla="*/ 843075 h 850162"/>
                    <a:gd name="connsiteX3489" fmla="*/ 544981 w 1547404"/>
                    <a:gd name="connsiteY3489" fmla="*/ 844678 h 850162"/>
                    <a:gd name="connsiteX3490" fmla="*/ 550214 w 1547404"/>
                    <a:gd name="connsiteY3490" fmla="*/ 846197 h 850162"/>
                    <a:gd name="connsiteX3491" fmla="*/ 551650 w 1547404"/>
                    <a:gd name="connsiteY3491" fmla="*/ 846703 h 850162"/>
                    <a:gd name="connsiteX3492" fmla="*/ 560513 w 1547404"/>
                    <a:gd name="connsiteY3492" fmla="*/ 849656 h 850162"/>
                    <a:gd name="connsiteX3493" fmla="*/ 563130 w 1547404"/>
                    <a:gd name="connsiteY3493" fmla="*/ 849825 h 850162"/>
                    <a:gd name="connsiteX3494" fmla="*/ 565409 w 1547404"/>
                    <a:gd name="connsiteY3494" fmla="*/ 849994 h 850162"/>
                    <a:gd name="connsiteX3495" fmla="*/ 566675 w 1547404"/>
                    <a:gd name="connsiteY3495" fmla="*/ 850163 h 850162"/>
                    <a:gd name="connsiteX3496" fmla="*/ 568955 w 1547404"/>
                    <a:gd name="connsiteY3496" fmla="*/ 849319 h 850162"/>
                    <a:gd name="connsiteX3497" fmla="*/ 574441 w 1547404"/>
                    <a:gd name="connsiteY3497" fmla="*/ 849572 h 850162"/>
                    <a:gd name="connsiteX3498" fmla="*/ 576383 w 1547404"/>
                    <a:gd name="connsiteY3498" fmla="*/ 849235 h 850162"/>
                    <a:gd name="connsiteX3499" fmla="*/ 577396 w 1547404"/>
                    <a:gd name="connsiteY3499" fmla="*/ 848391 h 850162"/>
                    <a:gd name="connsiteX3500" fmla="*/ 577396 w 1547404"/>
                    <a:gd name="connsiteY3500" fmla="*/ 847041 h 850162"/>
                    <a:gd name="connsiteX3501" fmla="*/ 579675 w 1547404"/>
                    <a:gd name="connsiteY3501" fmla="*/ 846703 h 850162"/>
                    <a:gd name="connsiteX3502" fmla="*/ 581532 w 1547404"/>
                    <a:gd name="connsiteY3502" fmla="*/ 846281 h 850162"/>
                    <a:gd name="connsiteX3503" fmla="*/ 582883 w 1547404"/>
                    <a:gd name="connsiteY3503" fmla="*/ 845522 h 850162"/>
                    <a:gd name="connsiteX3504" fmla="*/ 584571 w 1547404"/>
                    <a:gd name="connsiteY3504" fmla="*/ 845016 h 850162"/>
                    <a:gd name="connsiteX3505" fmla="*/ 586513 w 1547404"/>
                    <a:gd name="connsiteY3505" fmla="*/ 843919 h 850162"/>
                    <a:gd name="connsiteX3506" fmla="*/ 587779 w 1547404"/>
                    <a:gd name="connsiteY3506" fmla="*/ 843582 h 850162"/>
                    <a:gd name="connsiteX3507" fmla="*/ 596052 w 1547404"/>
                    <a:gd name="connsiteY3507" fmla="*/ 842569 h 850162"/>
                    <a:gd name="connsiteX3508" fmla="*/ 596474 w 1547404"/>
                    <a:gd name="connsiteY3508" fmla="*/ 843244 h 850162"/>
                    <a:gd name="connsiteX3509" fmla="*/ 597318 w 1547404"/>
                    <a:gd name="connsiteY3509" fmla="*/ 843413 h 850162"/>
                    <a:gd name="connsiteX3510" fmla="*/ 608545 w 1547404"/>
                    <a:gd name="connsiteY3510" fmla="*/ 842400 h 850162"/>
                    <a:gd name="connsiteX3511" fmla="*/ 615973 w 1547404"/>
                    <a:gd name="connsiteY3511" fmla="*/ 840882 h 850162"/>
                    <a:gd name="connsiteX3512" fmla="*/ 615720 w 1547404"/>
                    <a:gd name="connsiteY3512" fmla="*/ 840459 h 850162"/>
                    <a:gd name="connsiteX3513" fmla="*/ 614454 w 1547404"/>
                    <a:gd name="connsiteY3513" fmla="*/ 840459 h 850162"/>
                    <a:gd name="connsiteX3514" fmla="*/ 614454 w 1547404"/>
                    <a:gd name="connsiteY3514" fmla="*/ 839194 h 850162"/>
                    <a:gd name="connsiteX3515" fmla="*/ 615298 w 1547404"/>
                    <a:gd name="connsiteY3515" fmla="*/ 838772 h 850162"/>
                    <a:gd name="connsiteX3516" fmla="*/ 617071 w 1547404"/>
                    <a:gd name="connsiteY3516" fmla="*/ 840797 h 850162"/>
                    <a:gd name="connsiteX3517" fmla="*/ 626947 w 1547404"/>
                    <a:gd name="connsiteY3517" fmla="*/ 837338 h 850162"/>
                    <a:gd name="connsiteX3518" fmla="*/ 635304 w 1547404"/>
                    <a:gd name="connsiteY3518" fmla="*/ 835903 h 850162"/>
                    <a:gd name="connsiteX3519" fmla="*/ 646025 w 1547404"/>
                    <a:gd name="connsiteY3519" fmla="*/ 831516 h 850162"/>
                    <a:gd name="connsiteX3520" fmla="*/ 656999 w 1547404"/>
                    <a:gd name="connsiteY3520" fmla="*/ 825357 h 850162"/>
                    <a:gd name="connsiteX3521" fmla="*/ 667297 w 1547404"/>
                    <a:gd name="connsiteY3521" fmla="*/ 820210 h 850162"/>
                    <a:gd name="connsiteX3522" fmla="*/ 670083 w 1547404"/>
                    <a:gd name="connsiteY3522" fmla="*/ 817847 h 850162"/>
                    <a:gd name="connsiteX3523" fmla="*/ 673713 w 1547404"/>
                    <a:gd name="connsiteY3523" fmla="*/ 813291 h 850162"/>
                    <a:gd name="connsiteX3524" fmla="*/ 675064 w 1547404"/>
                    <a:gd name="connsiteY3524" fmla="*/ 811603 h 850162"/>
                    <a:gd name="connsiteX3525" fmla="*/ 680213 w 1547404"/>
                    <a:gd name="connsiteY3525" fmla="*/ 805191 h 850162"/>
                    <a:gd name="connsiteX3526" fmla="*/ 681648 w 1547404"/>
                    <a:gd name="connsiteY3526" fmla="*/ 796585 h 850162"/>
                    <a:gd name="connsiteX3527" fmla="*/ 682323 w 1547404"/>
                    <a:gd name="connsiteY3527" fmla="*/ 796332 h 850162"/>
                    <a:gd name="connsiteX3528" fmla="*/ 682323 w 1547404"/>
                    <a:gd name="connsiteY3528" fmla="*/ 796078 h 850162"/>
                    <a:gd name="connsiteX3529" fmla="*/ 682492 w 1547404"/>
                    <a:gd name="connsiteY3529" fmla="*/ 795909 h 850162"/>
                    <a:gd name="connsiteX3530" fmla="*/ 682492 w 1547404"/>
                    <a:gd name="connsiteY3530" fmla="*/ 794306 h 850162"/>
                    <a:gd name="connsiteX3531" fmla="*/ 683421 w 1547404"/>
                    <a:gd name="connsiteY3531" fmla="*/ 794306 h 850162"/>
                    <a:gd name="connsiteX3532" fmla="*/ 683758 w 1547404"/>
                    <a:gd name="connsiteY3532" fmla="*/ 792535 h 850162"/>
                    <a:gd name="connsiteX3533" fmla="*/ 684771 w 1547404"/>
                    <a:gd name="connsiteY3533" fmla="*/ 788231 h 850162"/>
                    <a:gd name="connsiteX3534" fmla="*/ 682999 w 1547404"/>
                    <a:gd name="connsiteY3534" fmla="*/ 789075 h 850162"/>
                    <a:gd name="connsiteX3535" fmla="*/ 681732 w 1547404"/>
                    <a:gd name="connsiteY3535" fmla="*/ 786797 h 850162"/>
                    <a:gd name="connsiteX3536" fmla="*/ 683421 w 1547404"/>
                    <a:gd name="connsiteY3536" fmla="*/ 785869 h 850162"/>
                    <a:gd name="connsiteX3537" fmla="*/ 683843 w 1547404"/>
                    <a:gd name="connsiteY3537" fmla="*/ 782156 h 850162"/>
                    <a:gd name="connsiteX3538" fmla="*/ 679284 w 1547404"/>
                    <a:gd name="connsiteY3538" fmla="*/ 774985 h 850162"/>
                    <a:gd name="connsiteX3539" fmla="*/ 674557 w 1547404"/>
                    <a:gd name="connsiteY3539" fmla="*/ 774141 h 850162"/>
                    <a:gd name="connsiteX3540" fmla="*/ 670252 w 1547404"/>
                    <a:gd name="connsiteY3540" fmla="*/ 771947 h 850162"/>
                    <a:gd name="connsiteX3541" fmla="*/ 669577 w 1547404"/>
                    <a:gd name="connsiteY3541" fmla="*/ 770766 h 850162"/>
                    <a:gd name="connsiteX3542" fmla="*/ 667466 w 1547404"/>
                    <a:gd name="connsiteY3542" fmla="*/ 767391 h 850162"/>
                    <a:gd name="connsiteX3543" fmla="*/ 667635 w 1547404"/>
                    <a:gd name="connsiteY3543" fmla="*/ 763763 h 850162"/>
                    <a:gd name="connsiteX3544" fmla="*/ 669914 w 1547404"/>
                    <a:gd name="connsiteY3544" fmla="*/ 761316 h 850162"/>
                    <a:gd name="connsiteX3545" fmla="*/ 669914 w 1547404"/>
                    <a:gd name="connsiteY3545" fmla="*/ 759207 h 850162"/>
                    <a:gd name="connsiteX3546" fmla="*/ 668648 w 1547404"/>
                    <a:gd name="connsiteY3546" fmla="*/ 758025 h 850162"/>
                    <a:gd name="connsiteX3547" fmla="*/ 659447 w 1547404"/>
                    <a:gd name="connsiteY3547" fmla="*/ 757857 h 850162"/>
                    <a:gd name="connsiteX3548" fmla="*/ 658350 w 1547404"/>
                    <a:gd name="connsiteY3548" fmla="*/ 757097 h 850162"/>
                    <a:gd name="connsiteX3549" fmla="*/ 659109 w 1547404"/>
                    <a:gd name="connsiteY3549" fmla="*/ 755916 h 850162"/>
                    <a:gd name="connsiteX3550" fmla="*/ 674304 w 1547404"/>
                    <a:gd name="connsiteY3550" fmla="*/ 755916 h 850162"/>
                    <a:gd name="connsiteX3551" fmla="*/ 676836 w 1547404"/>
                    <a:gd name="connsiteY3551" fmla="*/ 758869 h 850162"/>
                    <a:gd name="connsiteX3552" fmla="*/ 676499 w 1547404"/>
                    <a:gd name="connsiteY3552" fmla="*/ 763847 h 850162"/>
                    <a:gd name="connsiteX3553" fmla="*/ 677258 w 1547404"/>
                    <a:gd name="connsiteY3553" fmla="*/ 768150 h 850162"/>
                    <a:gd name="connsiteX3554" fmla="*/ 678609 w 1547404"/>
                    <a:gd name="connsiteY3554" fmla="*/ 768741 h 850162"/>
                    <a:gd name="connsiteX3555" fmla="*/ 682830 w 1547404"/>
                    <a:gd name="connsiteY3555" fmla="*/ 768572 h 850162"/>
                    <a:gd name="connsiteX3556" fmla="*/ 683421 w 1547404"/>
                    <a:gd name="connsiteY3556" fmla="*/ 766294 h 850162"/>
                    <a:gd name="connsiteX3557" fmla="*/ 682914 w 1547404"/>
                    <a:gd name="connsiteY3557" fmla="*/ 764269 h 850162"/>
                    <a:gd name="connsiteX3558" fmla="*/ 684603 w 1547404"/>
                    <a:gd name="connsiteY3558" fmla="*/ 761485 h 850162"/>
                    <a:gd name="connsiteX3559" fmla="*/ 686122 w 1547404"/>
                    <a:gd name="connsiteY3559" fmla="*/ 759881 h 850162"/>
                    <a:gd name="connsiteX3560" fmla="*/ 687557 w 1547404"/>
                    <a:gd name="connsiteY3560" fmla="*/ 760135 h 850162"/>
                    <a:gd name="connsiteX3561" fmla="*/ 684940 w 1547404"/>
                    <a:gd name="connsiteY3561" fmla="*/ 762413 h 850162"/>
                    <a:gd name="connsiteX3562" fmla="*/ 684349 w 1547404"/>
                    <a:gd name="connsiteY3562" fmla="*/ 765281 h 850162"/>
                    <a:gd name="connsiteX3563" fmla="*/ 685700 w 1547404"/>
                    <a:gd name="connsiteY3563" fmla="*/ 767981 h 850162"/>
                    <a:gd name="connsiteX3564" fmla="*/ 689667 w 1547404"/>
                    <a:gd name="connsiteY3564" fmla="*/ 770428 h 850162"/>
                    <a:gd name="connsiteX3565" fmla="*/ 691440 w 1547404"/>
                    <a:gd name="connsiteY3565" fmla="*/ 772285 h 850162"/>
                    <a:gd name="connsiteX3566" fmla="*/ 697349 w 1547404"/>
                    <a:gd name="connsiteY3566" fmla="*/ 772453 h 850162"/>
                    <a:gd name="connsiteX3567" fmla="*/ 700050 w 1547404"/>
                    <a:gd name="connsiteY3567" fmla="*/ 770091 h 850162"/>
                    <a:gd name="connsiteX3568" fmla="*/ 704271 w 1547404"/>
                    <a:gd name="connsiteY3568" fmla="*/ 767560 h 850162"/>
                    <a:gd name="connsiteX3569" fmla="*/ 703427 w 1547404"/>
                    <a:gd name="connsiteY3569" fmla="*/ 765113 h 850162"/>
                    <a:gd name="connsiteX3570" fmla="*/ 701401 w 1547404"/>
                    <a:gd name="connsiteY3570" fmla="*/ 762919 h 850162"/>
                    <a:gd name="connsiteX3571" fmla="*/ 701401 w 1547404"/>
                    <a:gd name="connsiteY3571" fmla="*/ 760472 h 850162"/>
                    <a:gd name="connsiteX3572" fmla="*/ 702667 w 1547404"/>
                    <a:gd name="connsiteY3572" fmla="*/ 760303 h 850162"/>
                    <a:gd name="connsiteX3573" fmla="*/ 705706 w 1547404"/>
                    <a:gd name="connsiteY3573" fmla="*/ 763932 h 850162"/>
                    <a:gd name="connsiteX3574" fmla="*/ 708661 w 1547404"/>
                    <a:gd name="connsiteY3574" fmla="*/ 765535 h 850162"/>
                    <a:gd name="connsiteX3575" fmla="*/ 709927 w 1547404"/>
                    <a:gd name="connsiteY3575" fmla="*/ 767222 h 850162"/>
                    <a:gd name="connsiteX3576" fmla="*/ 708829 w 1547404"/>
                    <a:gd name="connsiteY3576" fmla="*/ 769585 h 850162"/>
                    <a:gd name="connsiteX3577" fmla="*/ 707479 w 1547404"/>
                    <a:gd name="connsiteY3577" fmla="*/ 771356 h 850162"/>
                    <a:gd name="connsiteX3578" fmla="*/ 708576 w 1547404"/>
                    <a:gd name="connsiteY3578" fmla="*/ 772031 h 850162"/>
                    <a:gd name="connsiteX3579" fmla="*/ 712206 w 1547404"/>
                    <a:gd name="connsiteY3579" fmla="*/ 766800 h 850162"/>
                    <a:gd name="connsiteX3580" fmla="*/ 714148 w 1547404"/>
                    <a:gd name="connsiteY3580" fmla="*/ 764944 h 850162"/>
                    <a:gd name="connsiteX3581" fmla="*/ 715583 w 1547404"/>
                    <a:gd name="connsiteY3581" fmla="*/ 764353 h 850162"/>
                    <a:gd name="connsiteX3582" fmla="*/ 719719 w 1547404"/>
                    <a:gd name="connsiteY3582" fmla="*/ 767306 h 850162"/>
                    <a:gd name="connsiteX3583" fmla="*/ 719212 w 1547404"/>
                    <a:gd name="connsiteY3583" fmla="*/ 771019 h 850162"/>
                    <a:gd name="connsiteX3584" fmla="*/ 725122 w 1547404"/>
                    <a:gd name="connsiteY3584" fmla="*/ 765703 h 850162"/>
                    <a:gd name="connsiteX3585" fmla="*/ 726810 w 1547404"/>
                    <a:gd name="connsiteY3585" fmla="*/ 764860 h 850162"/>
                    <a:gd name="connsiteX3586" fmla="*/ 726810 w 1547404"/>
                    <a:gd name="connsiteY3586" fmla="*/ 764016 h 850162"/>
                    <a:gd name="connsiteX3587" fmla="*/ 729258 w 1547404"/>
                    <a:gd name="connsiteY3587" fmla="*/ 762328 h 850162"/>
                    <a:gd name="connsiteX3588" fmla="*/ 730102 w 1547404"/>
                    <a:gd name="connsiteY3588" fmla="*/ 762328 h 850162"/>
                    <a:gd name="connsiteX3589" fmla="*/ 731706 w 1547404"/>
                    <a:gd name="connsiteY3589" fmla="*/ 760641 h 850162"/>
                    <a:gd name="connsiteX3590" fmla="*/ 743271 w 1547404"/>
                    <a:gd name="connsiteY3590" fmla="*/ 750431 h 850162"/>
                    <a:gd name="connsiteX3591" fmla="*/ 752387 w 1547404"/>
                    <a:gd name="connsiteY3591" fmla="*/ 742753 h 850162"/>
                    <a:gd name="connsiteX3592" fmla="*/ 757368 w 1547404"/>
                    <a:gd name="connsiteY3592" fmla="*/ 737691 h 850162"/>
                    <a:gd name="connsiteX3593" fmla="*/ 771634 w 1547404"/>
                    <a:gd name="connsiteY3593" fmla="*/ 742500 h 850162"/>
                    <a:gd name="connsiteX3594" fmla="*/ 775855 w 1547404"/>
                    <a:gd name="connsiteY3594" fmla="*/ 744103 h 850162"/>
                    <a:gd name="connsiteX3595" fmla="*/ 778387 w 1547404"/>
                    <a:gd name="connsiteY3595" fmla="*/ 744947 h 850162"/>
                    <a:gd name="connsiteX3596" fmla="*/ 801010 w 1547404"/>
                    <a:gd name="connsiteY3596" fmla="*/ 753047 h 850162"/>
                    <a:gd name="connsiteX3597" fmla="*/ 816965 w 1547404"/>
                    <a:gd name="connsiteY3597" fmla="*/ 758700 h 850162"/>
                    <a:gd name="connsiteX3598" fmla="*/ 823633 w 1547404"/>
                    <a:gd name="connsiteY3598" fmla="*/ 761147 h 850162"/>
                    <a:gd name="connsiteX3599" fmla="*/ 825322 w 1547404"/>
                    <a:gd name="connsiteY3599" fmla="*/ 761991 h 850162"/>
                    <a:gd name="connsiteX3600" fmla="*/ 842120 w 1547404"/>
                    <a:gd name="connsiteY3600" fmla="*/ 768488 h 850162"/>
                    <a:gd name="connsiteX3601" fmla="*/ 846341 w 1547404"/>
                    <a:gd name="connsiteY3601" fmla="*/ 769247 h 850162"/>
                    <a:gd name="connsiteX3602" fmla="*/ 849717 w 1547404"/>
                    <a:gd name="connsiteY3602" fmla="*/ 770850 h 850162"/>
                    <a:gd name="connsiteX3603" fmla="*/ 857230 w 1547404"/>
                    <a:gd name="connsiteY3603" fmla="*/ 772453 h 850162"/>
                    <a:gd name="connsiteX3604" fmla="*/ 866432 w 1547404"/>
                    <a:gd name="connsiteY3604" fmla="*/ 773213 h 850162"/>
                    <a:gd name="connsiteX3605" fmla="*/ 868964 w 1547404"/>
                    <a:gd name="connsiteY3605" fmla="*/ 774056 h 850162"/>
                    <a:gd name="connsiteX3606" fmla="*/ 877321 w 1547404"/>
                    <a:gd name="connsiteY3606" fmla="*/ 774056 h 850162"/>
                    <a:gd name="connsiteX3607" fmla="*/ 896483 w 1547404"/>
                    <a:gd name="connsiteY3607" fmla="*/ 772031 h 850162"/>
                    <a:gd name="connsiteX3608" fmla="*/ 902308 w 1547404"/>
                    <a:gd name="connsiteY3608" fmla="*/ 770260 h 850162"/>
                    <a:gd name="connsiteX3609" fmla="*/ 910665 w 1547404"/>
                    <a:gd name="connsiteY3609" fmla="*/ 769331 h 850162"/>
                    <a:gd name="connsiteX3610" fmla="*/ 912353 w 1547404"/>
                    <a:gd name="connsiteY3610" fmla="*/ 768488 h 850162"/>
                    <a:gd name="connsiteX3611" fmla="*/ 928139 w 1547404"/>
                    <a:gd name="connsiteY3611" fmla="*/ 764100 h 850162"/>
                    <a:gd name="connsiteX3612" fmla="*/ 947301 w 1547404"/>
                    <a:gd name="connsiteY3612" fmla="*/ 758869 h 850162"/>
                    <a:gd name="connsiteX3613" fmla="*/ 948145 w 1547404"/>
                    <a:gd name="connsiteY3613" fmla="*/ 758869 h 850162"/>
                    <a:gd name="connsiteX3614" fmla="*/ 952281 w 1547404"/>
                    <a:gd name="connsiteY3614" fmla="*/ 757181 h 850162"/>
                    <a:gd name="connsiteX3615" fmla="*/ 971443 w 1547404"/>
                    <a:gd name="connsiteY3615" fmla="*/ 751106 h 850162"/>
                    <a:gd name="connsiteX3616" fmla="*/ 973132 w 1547404"/>
                    <a:gd name="connsiteY3616" fmla="*/ 751106 h 850162"/>
                    <a:gd name="connsiteX3617" fmla="*/ 983937 w 1547404"/>
                    <a:gd name="connsiteY3617" fmla="*/ 746803 h 850162"/>
                    <a:gd name="connsiteX3618" fmla="*/ 992209 w 1547404"/>
                    <a:gd name="connsiteY3618" fmla="*/ 740053 h 850162"/>
                    <a:gd name="connsiteX3619" fmla="*/ 997190 w 1547404"/>
                    <a:gd name="connsiteY3619" fmla="*/ 737522 h 850162"/>
                    <a:gd name="connsiteX3620" fmla="*/ 998878 w 1547404"/>
                    <a:gd name="connsiteY3620" fmla="*/ 735835 h 850162"/>
                    <a:gd name="connsiteX3621" fmla="*/ 1008839 w 1547404"/>
                    <a:gd name="connsiteY3621" fmla="*/ 729844 h 850162"/>
                    <a:gd name="connsiteX3622" fmla="*/ 1012975 w 1547404"/>
                    <a:gd name="connsiteY3622" fmla="*/ 728156 h 850162"/>
                    <a:gd name="connsiteX3623" fmla="*/ 1028761 w 1547404"/>
                    <a:gd name="connsiteY3623" fmla="*/ 723010 h 850162"/>
                    <a:gd name="connsiteX3624" fmla="*/ 1034585 w 1547404"/>
                    <a:gd name="connsiteY3624" fmla="*/ 721238 h 850162"/>
                    <a:gd name="connsiteX3625" fmla="*/ 1042942 w 1547404"/>
                    <a:gd name="connsiteY3625" fmla="*/ 718622 h 850162"/>
                    <a:gd name="connsiteX3626" fmla="*/ 1044631 w 1547404"/>
                    <a:gd name="connsiteY3626" fmla="*/ 718622 h 850162"/>
                    <a:gd name="connsiteX3627" fmla="*/ 1045475 w 1547404"/>
                    <a:gd name="connsiteY3627" fmla="*/ 717778 h 850162"/>
                    <a:gd name="connsiteX3628" fmla="*/ 1062105 w 1547404"/>
                    <a:gd name="connsiteY3628" fmla="*/ 713391 h 850162"/>
                    <a:gd name="connsiteX3629" fmla="*/ 1074598 w 1547404"/>
                    <a:gd name="connsiteY3629" fmla="*/ 709931 h 850162"/>
                    <a:gd name="connsiteX3630" fmla="*/ 1083715 w 1547404"/>
                    <a:gd name="connsiteY3630" fmla="*/ 707316 h 850162"/>
                    <a:gd name="connsiteX3631" fmla="*/ 1084559 w 1547404"/>
                    <a:gd name="connsiteY3631" fmla="*/ 707316 h 850162"/>
                    <a:gd name="connsiteX3632" fmla="*/ 1086247 w 1547404"/>
                    <a:gd name="connsiteY3632" fmla="*/ 705628 h 850162"/>
                    <a:gd name="connsiteX3633" fmla="*/ 1092832 w 1547404"/>
                    <a:gd name="connsiteY3633" fmla="*/ 698878 h 850162"/>
                    <a:gd name="connsiteX3634" fmla="*/ 1099500 w 1547404"/>
                    <a:gd name="connsiteY3634" fmla="*/ 694659 h 850162"/>
                    <a:gd name="connsiteX3635" fmla="*/ 1107773 w 1547404"/>
                    <a:gd name="connsiteY3635" fmla="*/ 690357 h 850162"/>
                    <a:gd name="connsiteX3636" fmla="*/ 1118578 w 1547404"/>
                    <a:gd name="connsiteY3636" fmla="*/ 682763 h 850162"/>
                    <a:gd name="connsiteX3637" fmla="*/ 1121870 w 1547404"/>
                    <a:gd name="connsiteY3637" fmla="*/ 681075 h 850162"/>
                    <a:gd name="connsiteX3638" fmla="*/ 1135123 w 1547404"/>
                    <a:gd name="connsiteY3638" fmla="*/ 669263 h 850162"/>
                    <a:gd name="connsiteX3639" fmla="*/ 1139260 w 1547404"/>
                    <a:gd name="connsiteY3639" fmla="*/ 665888 h 850162"/>
                    <a:gd name="connsiteX3640" fmla="*/ 1143396 w 1547404"/>
                    <a:gd name="connsiteY3640" fmla="*/ 662513 h 850162"/>
                    <a:gd name="connsiteX3641" fmla="*/ 1148376 w 1547404"/>
                    <a:gd name="connsiteY3641" fmla="*/ 657450 h 850162"/>
                    <a:gd name="connsiteX3642" fmla="*/ 1155045 w 1547404"/>
                    <a:gd name="connsiteY3642" fmla="*/ 651544 h 850162"/>
                    <a:gd name="connsiteX3643" fmla="*/ 1159181 w 1547404"/>
                    <a:gd name="connsiteY3643" fmla="*/ 647325 h 850162"/>
                    <a:gd name="connsiteX3644" fmla="*/ 1164162 w 1547404"/>
                    <a:gd name="connsiteY3644" fmla="*/ 641419 h 850162"/>
                    <a:gd name="connsiteX3645" fmla="*/ 1169987 w 1547404"/>
                    <a:gd name="connsiteY3645" fmla="*/ 634669 h 850162"/>
                    <a:gd name="connsiteX3646" fmla="*/ 1174883 w 1547404"/>
                    <a:gd name="connsiteY3646" fmla="*/ 625388 h 850162"/>
                    <a:gd name="connsiteX3647" fmla="*/ 1177331 w 1547404"/>
                    <a:gd name="connsiteY3647" fmla="*/ 616191 h 850162"/>
                    <a:gd name="connsiteX3648" fmla="*/ 1178175 w 1547404"/>
                    <a:gd name="connsiteY3648" fmla="*/ 612816 h 850162"/>
                    <a:gd name="connsiteX3649" fmla="*/ 1182227 w 1547404"/>
                    <a:gd name="connsiteY3649" fmla="*/ 599400 h 850162"/>
                    <a:gd name="connsiteX3650" fmla="*/ 1186363 w 1547404"/>
                    <a:gd name="connsiteY3650" fmla="*/ 591806 h 850162"/>
                    <a:gd name="connsiteX3651" fmla="*/ 1188811 w 1547404"/>
                    <a:gd name="connsiteY3651" fmla="*/ 586744 h 850162"/>
                    <a:gd name="connsiteX3652" fmla="*/ 1192947 w 1547404"/>
                    <a:gd name="connsiteY3652" fmla="*/ 580838 h 850162"/>
                    <a:gd name="connsiteX3653" fmla="*/ 1194636 w 1547404"/>
                    <a:gd name="connsiteY3653" fmla="*/ 579150 h 850162"/>
                    <a:gd name="connsiteX3654" fmla="*/ 1197084 w 1547404"/>
                    <a:gd name="connsiteY3654" fmla="*/ 575775 h 850162"/>
                    <a:gd name="connsiteX3655" fmla="*/ 1202064 w 1547404"/>
                    <a:gd name="connsiteY3655" fmla="*/ 570713 h 850162"/>
                    <a:gd name="connsiteX3656" fmla="*/ 1212025 w 1547404"/>
                    <a:gd name="connsiteY3656" fmla="*/ 562275 h 850162"/>
                    <a:gd name="connsiteX3657" fmla="*/ 1222830 w 1547404"/>
                    <a:gd name="connsiteY3657" fmla="*/ 557128 h 850162"/>
                    <a:gd name="connsiteX3658" fmla="*/ 1223674 w 1547404"/>
                    <a:gd name="connsiteY3658" fmla="*/ 556284 h 850162"/>
                    <a:gd name="connsiteX3659" fmla="*/ 1230343 w 1547404"/>
                    <a:gd name="connsiteY3659" fmla="*/ 553753 h 850162"/>
                    <a:gd name="connsiteX3660" fmla="*/ 1242836 w 1547404"/>
                    <a:gd name="connsiteY3660" fmla="*/ 548606 h 850162"/>
                    <a:gd name="connsiteX3661" fmla="*/ 1255330 w 1547404"/>
                    <a:gd name="connsiteY3661" fmla="*/ 547678 h 850162"/>
                    <a:gd name="connsiteX3662" fmla="*/ 1260394 w 1547404"/>
                    <a:gd name="connsiteY3662" fmla="*/ 548438 h 850162"/>
                    <a:gd name="connsiteX3663" fmla="*/ 1266219 w 1547404"/>
                    <a:gd name="connsiteY3663" fmla="*/ 549197 h 850162"/>
                    <a:gd name="connsiteX3664" fmla="*/ 1267907 w 1547404"/>
                    <a:gd name="connsiteY3664" fmla="*/ 549197 h 850162"/>
                    <a:gd name="connsiteX3665" fmla="*/ 1276264 w 1547404"/>
                    <a:gd name="connsiteY3665" fmla="*/ 550800 h 850162"/>
                    <a:gd name="connsiteX3666" fmla="*/ 1283777 w 1547404"/>
                    <a:gd name="connsiteY3666" fmla="*/ 552403 h 850162"/>
                    <a:gd name="connsiteX3667" fmla="*/ 1287154 w 1547404"/>
                    <a:gd name="connsiteY3667" fmla="*/ 552403 h 850162"/>
                    <a:gd name="connsiteX3668" fmla="*/ 1292979 w 1547404"/>
                    <a:gd name="connsiteY3668" fmla="*/ 553163 h 850162"/>
                    <a:gd name="connsiteX3669" fmla="*/ 1306316 w 1547404"/>
                    <a:gd name="connsiteY3669" fmla="*/ 551391 h 850162"/>
                    <a:gd name="connsiteX3670" fmla="*/ 1308004 w 1547404"/>
                    <a:gd name="connsiteY3670" fmla="*/ 550547 h 850162"/>
                    <a:gd name="connsiteX3671" fmla="*/ 1308849 w 1547404"/>
                    <a:gd name="connsiteY3671" fmla="*/ 550547 h 850162"/>
                    <a:gd name="connsiteX3672" fmla="*/ 1317206 w 1547404"/>
                    <a:gd name="connsiteY3672" fmla="*/ 547088 h 850162"/>
                    <a:gd name="connsiteX3673" fmla="*/ 1322186 w 1547404"/>
                    <a:gd name="connsiteY3673" fmla="*/ 543713 h 850162"/>
                    <a:gd name="connsiteX3674" fmla="*/ 1323874 w 1547404"/>
                    <a:gd name="connsiteY3674" fmla="*/ 542869 h 850162"/>
                    <a:gd name="connsiteX3675" fmla="*/ 1325563 w 1547404"/>
                    <a:gd name="connsiteY3675" fmla="*/ 541181 h 850162"/>
                    <a:gd name="connsiteX3676" fmla="*/ 1326407 w 1547404"/>
                    <a:gd name="connsiteY3676" fmla="*/ 541181 h 850162"/>
                    <a:gd name="connsiteX3677" fmla="*/ 1331387 w 1547404"/>
                    <a:gd name="connsiteY3677" fmla="*/ 536963 h 850162"/>
                    <a:gd name="connsiteX3678" fmla="*/ 1332231 w 1547404"/>
                    <a:gd name="connsiteY3678" fmla="*/ 536963 h 850162"/>
                    <a:gd name="connsiteX3679" fmla="*/ 1334764 w 1547404"/>
                    <a:gd name="connsiteY3679" fmla="*/ 534431 h 850162"/>
                    <a:gd name="connsiteX3680" fmla="*/ 1334764 w 1547404"/>
                    <a:gd name="connsiteY3680" fmla="*/ 533588 h 850162"/>
                    <a:gd name="connsiteX3681" fmla="*/ 1338900 w 1547404"/>
                    <a:gd name="connsiteY3681" fmla="*/ 530213 h 850162"/>
                    <a:gd name="connsiteX3682" fmla="*/ 1345569 w 1547404"/>
                    <a:gd name="connsiteY3682" fmla="*/ 523463 h 850162"/>
                    <a:gd name="connsiteX3683" fmla="*/ 1348861 w 1547404"/>
                    <a:gd name="connsiteY3683" fmla="*/ 520088 h 850162"/>
                    <a:gd name="connsiteX3684" fmla="*/ 1352997 w 1547404"/>
                    <a:gd name="connsiteY3684" fmla="*/ 516713 h 850162"/>
                    <a:gd name="connsiteX3685" fmla="*/ 1356289 w 1547404"/>
                    <a:gd name="connsiteY3685" fmla="*/ 514181 h 850162"/>
                    <a:gd name="connsiteX3686" fmla="*/ 1358822 w 1547404"/>
                    <a:gd name="connsiteY3686" fmla="*/ 511650 h 850162"/>
                    <a:gd name="connsiteX3687" fmla="*/ 1361354 w 1547404"/>
                    <a:gd name="connsiteY3687" fmla="*/ 509963 h 850162"/>
                    <a:gd name="connsiteX3688" fmla="*/ 1363043 w 1547404"/>
                    <a:gd name="connsiteY3688" fmla="*/ 509119 h 850162"/>
                    <a:gd name="connsiteX3689" fmla="*/ 1364731 w 1547404"/>
                    <a:gd name="connsiteY3689" fmla="*/ 508275 h 850162"/>
                    <a:gd name="connsiteX3690" fmla="*/ 1368867 w 1547404"/>
                    <a:gd name="connsiteY3690" fmla="*/ 504900 h 850162"/>
                    <a:gd name="connsiteX3691" fmla="*/ 1373004 w 1547404"/>
                    <a:gd name="connsiteY3691" fmla="*/ 503213 h 850162"/>
                    <a:gd name="connsiteX3692" fmla="*/ 1376380 w 1547404"/>
                    <a:gd name="connsiteY3692" fmla="*/ 501525 h 850162"/>
                    <a:gd name="connsiteX3693" fmla="*/ 1378068 w 1547404"/>
                    <a:gd name="connsiteY3693" fmla="*/ 500681 h 850162"/>
                    <a:gd name="connsiteX3694" fmla="*/ 1381361 w 1547404"/>
                    <a:gd name="connsiteY3694" fmla="*/ 498150 h 850162"/>
                    <a:gd name="connsiteX3695" fmla="*/ 1383893 w 1547404"/>
                    <a:gd name="connsiteY3695" fmla="*/ 497306 h 850162"/>
                    <a:gd name="connsiteX3696" fmla="*/ 1387270 w 1547404"/>
                    <a:gd name="connsiteY3696" fmla="*/ 495619 h 850162"/>
                    <a:gd name="connsiteX3697" fmla="*/ 1389802 w 1547404"/>
                    <a:gd name="connsiteY3697" fmla="*/ 494775 h 850162"/>
                    <a:gd name="connsiteX3698" fmla="*/ 1391490 w 1547404"/>
                    <a:gd name="connsiteY3698" fmla="*/ 493931 h 850162"/>
                    <a:gd name="connsiteX3699" fmla="*/ 1393179 w 1547404"/>
                    <a:gd name="connsiteY3699" fmla="*/ 493088 h 850162"/>
                    <a:gd name="connsiteX3700" fmla="*/ 1394867 w 1547404"/>
                    <a:gd name="connsiteY3700" fmla="*/ 493088 h 850162"/>
                    <a:gd name="connsiteX3701" fmla="*/ 1395711 w 1547404"/>
                    <a:gd name="connsiteY3701" fmla="*/ 492244 h 850162"/>
                    <a:gd name="connsiteX3702" fmla="*/ 1397399 w 1547404"/>
                    <a:gd name="connsiteY3702" fmla="*/ 492244 h 850162"/>
                    <a:gd name="connsiteX3703" fmla="*/ 1399088 w 1547404"/>
                    <a:gd name="connsiteY3703" fmla="*/ 491400 h 850162"/>
                    <a:gd name="connsiteX3704" fmla="*/ 1400776 w 1547404"/>
                    <a:gd name="connsiteY3704" fmla="*/ 490556 h 850162"/>
                    <a:gd name="connsiteX3705" fmla="*/ 1404153 w 1547404"/>
                    <a:gd name="connsiteY3705" fmla="*/ 490556 h 850162"/>
                    <a:gd name="connsiteX3706" fmla="*/ 1405841 w 1547404"/>
                    <a:gd name="connsiteY3706" fmla="*/ 489713 h 850162"/>
                    <a:gd name="connsiteX3707" fmla="*/ 1411666 w 1547404"/>
                    <a:gd name="connsiteY3707" fmla="*/ 489713 h 850162"/>
                    <a:gd name="connsiteX3708" fmla="*/ 1416646 w 1547404"/>
                    <a:gd name="connsiteY3708" fmla="*/ 488784 h 850162"/>
                    <a:gd name="connsiteX3709" fmla="*/ 1421626 w 1547404"/>
                    <a:gd name="connsiteY3709" fmla="*/ 488784 h 850162"/>
                    <a:gd name="connsiteX3710" fmla="*/ 1423315 w 1547404"/>
                    <a:gd name="connsiteY3710" fmla="*/ 489544 h 850162"/>
                    <a:gd name="connsiteX3711" fmla="*/ 1431672 w 1547404"/>
                    <a:gd name="connsiteY3711" fmla="*/ 491147 h 850162"/>
                    <a:gd name="connsiteX3712" fmla="*/ 1434204 w 1547404"/>
                    <a:gd name="connsiteY3712" fmla="*/ 491991 h 850162"/>
                    <a:gd name="connsiteX3713" fmla="*/ 1447626 w 1547404"/>
                    <a:gd name="connsiteY3713" fmla="*/ 494438 h 850162"/>
                    <a:gd name="connsiteX3714" fmla="*/ 1454295 w 1547404"/>
                    <a:gd name="connsiteY3714" fmla="*/ 496041 h 850162"/>
                    <a:gd name="connsiteX3715" fmla="*/ 1457671 w 1547404"/>
                    <a:gd name="connsiteY3715" fmla="*/ 496884 h 850162"/>
                    <a:gd name="connsiteX3716" fmla="*/ 1466873 w 1547404"/>
                    <a:gd name="connsiteY3716" fmla="*/ 499331 h 850162"/>
                    <a:gd name="connsiteX3717" fmla="*/ 1470249 w 1547404"/>
                    <a:gd name="connsiteY3717" fmla="*/ 500175 h 850162"/>
                    <a:gd name="connsiteX3718" fmla="*/ 1471937 w 1547404"/>
                    <a:gd name="connsiteY3718" fmla="*/ 500175 h 850162"/>
                    <a:gd name="connsiteX3719" fmla="*/ 1475314 w 1547404"/>
                    <a:gd name="connsiteY3719" fmla="*/ 501019 h 850162"/>
                    <a:gd name="connsiteX3720" fmla="*/ 1484515 w 1547404"/>
                    <a:gd name="connsiteY3720" fmla="*/ 503466 h 850162"/>
                    <a:gd name="connsiteX3721" fmla="*/ 1489580 w 1547404"/>
                    <a:gd name="connsiteY3721" fmla="*/ 504309 h 850162"/>
                    <a:gd name="connsiteX3722" fmla="*/ 1492113 w 1547404"/>
                    <a:gd name="connsiteY3722" fmla="*/ 504309 h 850162"/>
                    <a:gd name="connsiteX3723" fmla="*/ 1494645 w 1547404"/>
                    <a:gd name="connsiteY3723" fmla="*/ 505153 h 850162"/>
                    <a:gd name="connsiteX3724" fmla="*/ 1508067 w 1547404"/>
                    <a:gd name="connsiteY3724" fmla="*/ 505153 h 850162"/>
                    <a:gd name="connsiteX3725" fmla="*/ 1508067 w 1547404"/>
                    <a:gd name="connsiteY3725" fmla="*/ 504225 h 850162"/>
                    <a:gd name="connsiteX3726" fmla="*/ 1517268 w 1547404"/>
                    <a:gd name="connsiteY3726" fmla="*/ 504225 h 850162"/>
                    <a:gd name="connsiteX3727" fmla="*/ 1517268 w 1547404"/>
                    <a:gd name="connsiteY3727" fmla="*/ 504985 h 850162"/>
                    <a:gd name="connsiteX3728" fmla="*/ 1524781 w 1547404"/>
                    <a:gd name="connsiteY3728" fmla="*/ 504985 h 850162"/>
                    <a:gd name="connsiteX3729" fmla="*/ 1524781 w 1547404"/>
                    <a:gd name="connsiteY3729" fmla="*/ 505744 h 850162"/>
                    <a:gd name="connsiteX3730" fmla="*/ 1529002 w 1547404"/>
                    <a:gd name="connsiteY3730" fmla="*/ 505744 h 850162"/>
                    <a:gd name="connsiteX3731" fmla="*/ 1529846 w 1547404"/>
                    <a:gd name="connsiteY3731" fmla="*/ 506588 h 850162"/>
                    <a:gd name="connsiteX3732" fmla="*/ 1534067 w 1547404"/>
                    <a:gd name="connsiteY3732" fmla="*/ 506588 h 850162"/>
                    <a:gd name="connsiteX3733" fmla="*/ 1534911 w 1547404"/>
                    <a:gd name="connsiteY3733" fmla="*/ 507431 h 850162"/>
                    <a:gd name="connsiteX3734" fmla="*/ 1536599 w 1547404"/>
                    <a:gd name="connsiteY3734" fmla="*/ 507431 h 850162"/>
                    <a:gd name="connsiteX3735" fmla="*/ 1537443 w 1547404"/>
                    <a:gd name="connsiteY3735" fmla="*/ 508275 h 850162"/>
                    <a:gd name="connsiteX3736" fmla="*/ 1539132 w 1547404"/>
                    <a:gd name="connsiteY3736" fmla="*/ 508275 h 850162"/>
                    <a:gd name="connsiteX3737" fmla="*/ 1539976 w 1547404"/>
                    <a:gd name="connsiteY3737" fmla="*/ 509119 h 850162"/>
                    <a:gd name="connsiteX3738" fmla="*/ 1540820 w 1547404"/>
                    <a:gd name="connsiteY3738" fmla="*/ 509119 h 850162"/>
                    <a:gd name="connsiteX3739" fmla="*/ 1540820 w 1547404"/>
                    <a:gd name="connsiteY3739" fmla="*/ 507431 h 850162"/>
                    <a:gd name="connsiteX3740" fmla="*/ 1541664 w 1547404"/>
                    <a:gd name="connsiteY3740" fmla="*/ 506588 h 850162"/>
                    <a:gd name="connsiteX3741" fmla="*/ 1541664 w 1547404"/>
                    <a:gd name="connsiteY3741" fmla="*/ 503213 h 850162"/>
                    <a:gd name="connsiteX3742" fmla="*/ 1542508 w 1547404"/>
                    <a:gd name="connsiteY3742" fmla="*/ 502369 h 850162"/>
                    <a:gd name="connsiteX3743" fmla="*/ 1541664 w 1547404"/>
                    <a:gd name="connsiteY3743" fmla="*/ 502369 h 850162"/>
                    <a:gd name="connsiteX3744" fmla="*/ 1541664 w 1547404"/>
                    <a:gd name="connsiteY3744" fmla="*/ 501525 h 850162"/>
                    <a:gd name="connsiteX3745" fmla="*/ 1542508 w 1547404"/>
                    <a:gd name="connsiteY3745" fmla="*/ 501525 h 850162"/>
                    <a:gd name="connsiteX3746" fmla="*/ 1542508 w 1547404"/>
                    <a:gd name="connsiteY3746" fmla="*/ 497306 h 850162"/>
                    <a:gd name="connsiteX3747" fmla="*/ 1543352 w 1547404"/>
                    <a:gd name="connsiteY3747" fmla="*/ 497306 h 850162"/>
                    <a:gd name="connsiteX3748" fmla="*/ 1543352 w 1547404"/>
                    <a:gd name="connsiteY3748" fmla="*/ 491400 h 850162"/>
                    <a:gd name="connsiteX3749" fmla="*/ 1544196 w 1547404"/>
                    <a:gd name="connsiteY3749" fmla="*/ 490556 h 850162"/>
                    <a:gd name="connsiteX3750" fmla="*/ 1544196 w 1547404"/>
                    <a:gd name="connsiteY3750" fmla="*/ 486338 h 850162"/>
                    <a:gd name="connsiteX3751" fmla="*/ 1545041 w 1547404"/>
                    <a:gd name="connsiteY3751" fmla="*/ 485494 h 850162"/>
                    <a:gd name="connsiteX3752" fmla="*/ 1545041 w 1547404"/>
                    <a:gd name="connsiteY3752" fmla="*/ 480431 h 850162"/>
                    <a:gd name="connsiteX3753" fmla="*/ 1545885 w 1547404"/>
                    <a:gd name="connsiteY3753" fmla="*/ 480431 h 850162"/>
                    <a:gd name="connsiteX3754" fmla="*/ 1545885 w 1547404"/>
                    <a:gd name="connsiteY3754" fmla="*/ 472922 h 850162"/>
                    <a:gd name="connsiteX3755" fmla="*/ 1546644 w 1547404"/>
                    <a:gd name="connsiteY3755" fmla="*/ 472922 h 850162"/>
                    <a:gd name="connsiteX3756" fmla="*/ 1546644 w 1547404"/>
                    <a:gd name="connsiteY3756" fmla="*/ 466172 h 850162"/>
                    <a:gd name="connsiteX3757" fmla="*/ 1547404 w 1547404"/>
                    <a:gd name="connsiteY3757" fmla="*/ 465328 h 850162"/>
                    <a:gd name="connsiteX3758" fmla="*/ 1547404 w 1547404"/>
                    <a:gd name="connsiteY3758" fmla="*/ 461953 h 850162"/>
                    <a:gd name="connsiteX3759" fmla="*/ 1542339 w 1547404"/>
                    <a:gd name="connsiteY3759" fmla="*/ 461953 h 850162"/>
                    <a:gd name="connsiteX3760" fmla="*/ 1542339 w 1547404"/>
                    <a:gd name="connsiteY3760" fmla="*/ 461109 h 850162"/>
                    <a:gd name="connsiteX3761" fmla="*/ 1537275 w 1547404"/>
                    <a:gd name="connsiteY3761" fmla="*/ 461109 h 850162"/>
                    <a:gd name="connsiteX3762" fmla="*/ 1537275 w 1547404"/>
                    <a:gd name="connsiteY3762" fmla="*/ 460266 h 850162"/>
                    <a:gd name="connsiteX3763" fmla="*/ 1525541 w 1547404"/>
                    <a:gd name="connsiteY3763" fmla="*/ 460266 h 850162"/>
                    <a:gd name="connsiteX3764" fmla="*/ 1524697 w 1547404"/>
                    <a:gd name="connsiteY3764" fmla="*/ 459506 h 850162"/>
                    <a:gd name="connsiteX3765" fmla="*/ 1520476 w 1547404"/>
                    <a:gd name="connsiteY3765" fmla="*/ 459506 h 850162"/>
                    <a:gd name="connsiteX3766" fmla="*/ 1519632 w 1547404"/>
                    <a:gd name="connsiteY3766" fmla="*/ 458663 h 850162"/>
                    <a:gd name="connsiteX3767" fmla="*/ 1517099 w 1547404"/>
                    <a:gd name="connsiteY3767" fmla="*/ 458663 h 850162"/>
                    <a:gd name="connsiteX3768" fmla="*/ 1517099 w 1547404"/>
                    <a:gd name="connsiteY3768" fmla="*/ 457819 h 850162"/>
                    <a:gd name="connsiteX3769" fmla="*/ 1515411 w 1547404"/>
                    <a:gd name="connsiteY3769" fmla="*/ 457819 h 850162"/>
                    <a:gd name="connsiteX3770" fmla="*/ 1515411 w 1547404"/>
                    <a:gd name="connsiteY3770" fmla="*/ 456131 h 850162"/>
                    <a:gd name="connsiteX3771" fmla="*/ 1514567 w 1547404"/>
                    <a:gd name="connsiteY3771" fmla="*/ 456131 h 850162"/>
                    <a:gd name="connsiteX3772" fmla="*/ 1514567 w 1547404"/>
                    <a:gd name="connsiteY3772" fmla="*/ 455288 h 850162"/>
                    <a:gd name="connsiteX3773" fmla="*/ 1512879 w 1547404"/>
                    <a:gd name="connsiteY3773" fmla="*/ 455288 h 850162"/>
                    <a:gd name="connsiteX3774" fmla="*/ 1512034 w 1547404"/>
                    <a:gd name="connsiteY3774" fmla="*/ 454444 h 850162"/>
                    <a:gd name="connsiteX3775" fmla="*/ 1511190 w 1547404"/>
                    <a:gd name="connsiteY3775" fmla="*/ 454444 h 850162"/>
                    <a:gd name="connsiteX3776" fmla="*/ 1511190 w 1547404"/>
                    <a:gd name="connsiteY3776" fmla="*/ 455288 h 850162"/>
                    <a:gd name="connsiteX3777" fmla="*/ 1510346 w 1547404"/>
                    <a:gd name="connsiteY3777" fmla="*/ 455288 h 850162"/>
                    <a:gd name="connsiteX3778" fmla="*/ 1510346 w 1547404"/>
                    <a:gd name="connsiteY3778" fmla="*/ 456975 h 850162"/>
                    <a:gd name="connsiteX3779" fmla="*/ 1509502 w 1547404"/>
                    <a:gd name="connsiteY3779" fmla="*/ 456975 h 850162"/>
                    <a:gd name="connsiteX3780" fmla="*/ 1509502 w 1547404"/>
                    <a:gd name="connsiteY3780" fmla="*/ 456131 h 850162"/>
                    <a:gd name="connsiteX3781" fmla="*/ 1507814 w 1547404"/>
                    <a:gd name="connsiteY3781" fmla="*/ 456131 h 850162"/>
                    <a:gd name="connsiteX3782" fmla="*/ 1507814 w 1547404"/>
                    <a:gd name="connsiteY3782" fmla="*/ 455288 h 850162"/>
                    <a:gd name="connsiteX3783" fmla="*/ 1506126 w 1547404"/>
                    <a:gd name="connsiteY3783" fmla="*/ 455288 h 850162"/>
                    <a:gd name="connsiteX3784" fmla="*/ 1505281 w 1547404"/>
                    <a:gd name="connsiteY3784" fmla="*/ 454444 h 850162"/>
                    <a:gd name="connsiteX3785" fmla="*/ 1506126 w 1547404"/>
                    <a:gd name="connsiteY3785" fmla="*/ 454444 h 850162"/>
                    <a:gd name="connsiteX3786" fmla="*/ 1506126 w 1547404"/>
                    <a:gd name="connsiteY3786" fmla="*/ 453600 h 850162"/>
                    <a:gd name="connsiteX3787" fmla="*/ 1505281 w 1547404"/>
                    <a:gd name="connsiteY3787" fmla="*/ 453600 h 850162"/>
                    <a:gd name="connsiteX3788" fmla="*/ 1505281 w 1547404"/>
                    <a:gd name="connsiteY3788" fmla="*/ 451913 h 850162"/>
                    <a:gd name="connsiteX3789" fmla="*/ 1506126 w 1547404"/>
                    <a:gd name="connsiteY3789" fmla="*/ 451913 h 850162"/>
                    <a:gd name="connsiteX3790" fmla="*/ 1506126 w 1547404"/>
                    <a:gd name="connsiteY3790" fmla="*/ 445163 h 850162"/>
                    <a:gd name="connsiteX3791" fmla="*/ 1505281 w 1547404"/>
                    <a:gd name="connsiteY3791" fmla="*/ 444319 h 850162"/>
                    <a:gd name="connsiteX3792" fmla="*/ 1505281 w 1547404"/>
                    <a:gd name="connsiteY3792" fmla="*/ 438413 h 850162"/>
                    <a:gd name="connsiteX3793" fmla="*/ 1504437 w 1547404"/>
                    <a:gd name="connsiteY3793" fmla="*/ 437569 h 850162"/>
                    <a:gd name="connsiteX3794" fmla="*/ 1504437 w 1547404"/>
                    <a:gd name="connsiteY3794" fmla="*/ 432506 h 850162"/>
                    <a:gd name="connsiteX3795" fmla="*/ 1503593 w 1547404"/>
                    <a:gd name="connsiteY3795" fmla="*/ 431663 h 850162"/>
                    <a:gd name="connsiteX3796" fmla="*/ 1503593 w 1547404"/>
                    <a:gd name="connsiteY3796" fmla="*/ 429975 h 850162"/>
                    <a:gd name="connsiteX3797" fmla="*/ 1502749 w 1547404"/>
                    <a:gd name="connsiteY3797" fmla="*/ 429131 h 850162"/>
                    <a:gd name="connsiteX3798" fmla="*/ 1501905 w 1547404"/>
                    <a:gd name="connsiteY3798" fmla="*/ 427444 h 850162"/>
                    <a:gd name="connsiteX3799" fmla="*/ 1501905 w 1547404"/>
                    <a:gd name="connsiteY3799" fmla="*/ 426600 h 850162"/>
                    <a:gd name="connsiteX3800" fmla="*/ 1501061 w 1547404"/>
                    <a:gd name="connsiteY3800" fmla="*/ 425756 h 850162"/>
                    <a:gd name="connsiteX3801" fmla="*/ 1501061 w 1547404"/>
                    <a:gd name="connsiteY3801" fmla="*/ 424912 h 850162"/>
                    <a:gd name="connsiteX3802" fmla="*/ 1500216 w 1547404"/>
                    <a:gd name="connsiteY3802" fmla="*/ 424069 h 850162"/>
                    <a:gd name="connsiteX3803" fmla="*/ 1500216 w 1547404"/>
                    <a:gd name="connsiteY3803" fmla="*/ 423225 h 850162"/>
                    <a:gd name="connsiteX3804" fmla="*/ 1499372 w 1547404"/>
                    <a:gd name="connsiteY3804" fmla="*/ 423225 h 850162"/>
                    <a:gd name="connsiteX3805" fmla="*/ 1499372 w 1547404"/>
                    <a:gd name="connsiteY3805" fmla="*/ 421538 h 850162"/>
                    <a:gd name="connsiteX3806" fmla="*/ 1498528 w 1547404"/>
                    <a:gd name="connsiteY3806" fmla="*/ 421538 h 850162"/>
                    <a:gd name="connsiteX3807" fmla="*/ 1498528 w 1547404"/>
                    <a:gd name="connsiteY3807" fmla="*/ 419850 h 850162"/>
                    <a:gd name="connsiteX3808" fmla="*/ 1499372 w 1547404"/>
                    <a:gd name="connsiteY3808" fmla="*/ 419006 h 850162"/>
                    <a:gd name="connsiteX3809" fmla="*/ 1500216 w 1547404"/>
                    <a:gd name="connsiteY3809" fmla="*/ 418163 h 850162"/>
                    <a:gd name="connsiteX3810" fmla="*/ 1501905 w 1547404"/>
                    <a:gd name="connsiteY3810" fmla="*/ 418163 h 850162"/>
                    <a:gd name="connsiteX3811" fmla="*/ 1501905 w 1547404"/>
                    <a:gd name="connsiteY3811" fmla="*/ 419006 h 850162"/>
                    <a:gd name="connsiteX3812" fmla="*/ 1502749 w 1547404"/>
                    <a:gd name="connsiteY3812" fmla="*/ 419006 h 850162"/>
                    <a:gd name="connsiteX3813" fmla="*/ 1503593 w 1547404"/>
                    <a:gd name="connsiteY3813" fmla="*/ 419850 h 850162"/>
                    <a:gd name="connsiteX3814" fmla="*/ 1503593 w 1547404"/>
                    <a:gd name="connsiteY3814" fmla="*/ 420694 h 850162"/>
                    <a:gd name="connsiteX3815" fmla="*/ 1504437 w 1547404"/>
                    <a:gd name="connsiteY3815" fmla="*/ 420694 h 850162"/>
                    <a:gd name="connsiteX3816" fmla="*/ 1505281 w 1547404"/>
                    <a:gd name="connsiteY3816" fmla="*/ 421538 h 850162"/>
                    <a:gd name="connsiteX3817" fmla="*/ 1506969 w 1547404"/>
                    <a:gd name="connsiteY3817" fmla="*/ 423225 h 850162"/>
                    <a:gd name="connsiteX3818" fmla="*/ 1507814 w 1547404"/>
                    <a:gd name="connsiteY3818" fmla="*/ 424069 h 850162"/>
                    <a:gd name="connsiteX3819" fmla="*/ 1508658 w 1547404"/>
                    <a:gd name="connsiteY3819" fmla="*/ 424069 h 850162"/>
                    <a:gd name="connsiteX3820" fmla="*/ 1508658 w 1547404"/>
                    <a:gd name="connsiteY3820" fmla="*/ 424912 h 850162"/>
                    <a:gd name="connsiteX3821" fmla="*/ 1509502 w 1547404"/>
                    <a:gd name="connsiteY3821" fmla="*/ 424912 h 850162"/>
                    <a:gd name="connsiteX3822" fmla="*/ 1510346 w 1547404"/>
                    <a:gd name="connsiteY3822" fmla="*/ 425756 h 850162"/>
                    <a:gd name="connsiteX3823" fmla="*/ 1511190 w 1547404"/>
                    <a:gd name="connsiteY3823" fmla="*/ 425756 h 850162"/>
                    <a:gd name="connsiteX3824" fmla="*/ 1512034 w 1547404"/>
                    <a:gd name="connsiteY3824" fmla="*/ 426600 h 850162"/>
                    <a:gd name="connsiteX3825" fmla="*/ 1519547 w 1547404"/>
                    <a:gd name="connsiteY3825" fmla="*/ 426600 h 850162"/>
                    <a:gd name="connsiteX3826" fmla="*/ 1520392 w 1547404"/>
                    <a:gd name="connsiteY3826" fmla="*/ 425756 h 850162"/>
                    <a:gd name="connsiteX3827" fmla="*/ 1521236 w 1547404"/>
                    <a:gd name="connsiteY3827" fmla="*/ 425756 h 850162"/>
                    <a:gd name="connsiteX3828" fmla="*/ 1522080 w 1547404"/>
                    <a:gd name="connsiteY3828" fmla="*/ 424912 h 850162"/>
                    <a:gd name="connsiteX3829" fmla="*/ 1523768 w 1547404"/>
                    <a:gd name="connsiteY3829" fmla="*/ 424912 h 850162"/>
                    <a:gd name="connsiteX3830" fmla="*/ 1524612 w 1547404"/>
                    <a:gd name="connsiteY3830" fmla="*/ 424069 h 850162"/>
                    <a:gd name="connsiteX3831" fmla="*/ 1530437 w 1547404"/>
                    <a:gd name="connsiteY3831" fmla="*/ 424069 h 850162"/>
                    <a:gd name="connsiteX3832" fmla="*/ 1532125 w 1547404"/>
                    <a:gd name="connsiteY3832" fmla="*/ 424828 h 850162"/>
                    <a:gd name="connsiteX3833" fmla="*/ 1535502 w 1547404"/>
                    <a:gd name="connsiteY3833" fmla="*/ 424828 h 850162"/>
                    <a:gd name="connsiteX3834" fmla="*/ 1538878 w 1547404"/>
                    <a:gd name="connsiteY3834" fmla="*/ 425672 h 850162"/>
                    <a:gd name="connsiteX3835" fmla="*/ 1541411 w 1547404"/>
                    <a:gd name="connsiteY3835" fmla="*/ 425672 h 850162"/>
                    <a:gd name="connsiteX3836" fmla="*/ 1541411 w 1547404"/>
                    <a:gd name="connsiteY3836" fmla="*/ 424828 h 850162"/>
                    <a:gd name="connsiteX3837" fmla="*/ 1542255 w 1547404"/>
                    <a:gd name="connsiteY3837" fmla="*/ 424828 h 850162"/>
                    <a:gd name="connsiteX3838" fmla="*/ 1542255 w 1547404"/>
                    <a:gd name="connsiteY3838" fmla="*/ 423141 h 850162"/>
                    <a:gd name="connsiteX3839" fmla="*/ 509527 w 1547404"/>
                    <a:gd name="connsiteY3839" fmla="*/ 360619 h 850162"/>
                    <a:gd name="connsiteX3840" fmla="*/ 508682 w 1547404"/>
                    <a:gd name="connsiteY3840" fmla="*/ 356316 h 850162"/>
                    <a:gd name="connsiteX3841" fmla="*/ 507079 w 1547404"/>
                    <a:gd name="connsiteY3841" fmla="*/ 356569 h 850162"/>
                    <a:gd name="connsiteX3842" fmla="*/ 506319 w 1547404"/>
                    <a:gd name="connsiteY3842" fmla="*/ 356738 h 850162"/>
                    <a:gd name="connsiteX3843" fmla="*/ 506150 w 1547404"/>
                    <a:gd name="connsiteY3843" fmla="*/ 355641 h 850162"/>
                    <a:gd name="connsiteX3844" fmla="*/ 504462 w 1547404"/>
                    <a:gd name="connsiteY3844" fmla="*/ 350325 h 850162"/>
                    <a:gd name="connsiteX3845" fmla="*/ 503449 w 1547404"/>
                    <a:gd name="connsiteY3845" fmla="*/ 344756 h 850162"/>
                    <a:gd name="connsiteX3846" fmla="*/ 503449 w 1547404"/>
                    <a:gd name="connsiteY3846" fmla="*/ 344419 h 850162"/>
                    <a:gd name="connsiteX3847" fmla="*/ 503195 w 1547404"/>
                    <a:gd name="connsiteY3847" fmla="*/ 343153 h 850162"/>
                    <a:gd name="connsiteX3848" fmla="*/ 503195 w 1547404"/>
                    <a:gd name="connsiteY3848" fmla="*/ 342731 h 850162"/>
                    <a:gd name="connsiteX3849" fmla="*/ 502605 w 1547404"/>
                    <a:gd name="connsiteY3849" fmla="*/ 339187 h 850162"/>
                    <a:gd name="connsiteX3850" fmla="*/ 502014 w 1547404"/>
                    <a:gd name="connsiteY3850" fmla="*/ 335222 h 850162"/>
                    <a:gd name="connsiteX3851" fmla="*/ 501254 w 1547404"/>
                    <a:gd name="connsiteY3851" fmla="*/ 331088 h 850162"/>
                    <a:gd name="connsiteX3852" fmla="*/ 500157 w 1547404"/>
                    <a:gd name="connsiteY3852" fmla="*/ 325181 h 850162"/>
                    <a:gd name="connsiteX3853" fmla="*/ 499819 w 1547404"/>
                    <a:gd name="connsiteY3853" fmla="*/ 323241 h 850162"/>
                    <a:gd name="connsiteX3854" fmla="*/ 499144 w 1547404"/>
                    <a:gd name="connsiteY3854" fmla="*/ 320794 h 850162"/>
                    <a:gd name="connsiteX3855" fmla="*/ 498046 w 1547404"/>
                    <a:gd name="connsiteY3855" fmla="*/ 317503 h 850162"/>
                    <a:gd name="connsiteX3856" fmla="*/ 494416 w 1547404"/>
                    <a:gd name="connsiteY3856" fmla="*/ 312019 h 850162"/>
                    <a:gd name="connsiteX3857" fmla="*/ 496442 w 1547404"/>
                    <a:gd name="connsiteY3857" fmla="*/ 309825 h 850162"/>
                    <a:gd name="connsiteX3858" fmla="*/ 498131 w 1547404"/>
                    <a:gd name="connsiteY3858" fmla="*/ 308053 h 850162"/>
                    <a:gd name="connsiteX3859" fmla="*/ 499481 w 1547404"/>
                    <a:gd name="connsiteY3859" fmla="*/ 310416 h 850162"/>
                    <a:gd name="connsiteX3860" fmla="*/ 500663 w 1547404"/>
                    <a:gd name="connsiteY3860" fmla="*/ 312947 h 850162"/>
                    <a:gd name="connsiteX3861" fmla="*/ 502267 w 1547404"/>
                    <a:gd name="connsiteY3861" fmla="*/ 316659 h 850162"/>
                    <a:gd name="connsiteX3862" fmla="*/ 503280 w 1547404"/>
                    <a:gd name="connsiteY3862" fmla="*/ 319950 h 850162"/>
                    <a:gd name="connsiteX3863" fmla="*/ 504209 w 1547404"/>
                    <a:gd name="connsiteY3863" fmla="*/ 323156 h 850162"/>
                    <a:gd name="connsiteX3864" fmla="*/ 505559 w 1547404"/>
                    <a:gd name="connsiteY3864" fmla="*/ 331003 h 850162"/>
                    <a:gd name="connsiteX3865" fmla="*/ 506825 w 1547404"/>
                    <a:gd name="connsiteY3865" fmla="*/ 338428 h 850162"/>
                    <a:gd name="connsiteX3866" fmla="*/ 507501 w 1547404"/>
                    <a:gd name="connsiteY3866" fmla="*/ 341972 h 850162"/>
                    <a:gd name="connsiteX3867" fmla="*/ 507501 w 1547404"/>
                    <a:gd name="connsiteY3867" fmla="*/ 342310 h 850162"/>
                    <a:gd name="connsiteX3868" fmla="*/ 507838 w 1547404"/>
                    <a:gd name="connsiteY3868" fmla="*/ 344166 h 850162"/>
                    <a:gd name="connsiteX3869" fmla="*/ 507838 w 1547404"/>
                    <a:gd name="connsiteY3869" fmla="*/ 344503 h 850162"/>
                    <a:gd name="connsiteX3870" fmla="*/ 507838 w 1547404"/>
                    <a:gd name="connsiteY3870" fmla="*/ 344503 h 850162"/>
                    <a:gd name="connsiteX3871" fmla="*/ 510033 w 1547404"/>
                    <a:gd name="connsiteY3871" fmla="*/ 353700 h 850162"/>
                    <a:gd name="connsiteX3872" fmla="*/ 510540 w 1547404"/>
                    <a:gd name="connsiteY3872" fmla="*/ 356062 h 850162"/>
                    <a:gd name="connsiteX3873" fmla="*/ 511046 w 1547404"/>
                    <a:gd name="connsiteY3873" fmla="*/ 358172 h 850162"/>
                    <a:gd name="connsiteX3874" fmla="*/ 511553 w 1547404"/>
                    <a:gd name="connsiteY3874" fmla="*/ 360281 h 850162"/>
                    <a:gd name="connsiteX3875" fmla="*/ 509527 w 1547404"/>
                    <a:gd name="connsiteY3875" fmla="*/ 360703 h 850162"/>
                    <a:gd name="connsiteX3876" fmla="*/ 597318 w 1547404"/>
                    <a:gd name="connsiteY3876" fmla="*/ 374456 h 850162"/>
                    <a:gd name="connsiteX3877" fmla="*/ 596474 w 1547404"/>
                    <a:gd name="connsiteY3877" fmla="*/ 374710 h 850162"/>
                    <a:gd name="connsiteX3878" fmla="*/ 596727 w 1547404"/>
                    <a:gd name="connsiteY3878" fmla="*/ 375469 h 850162"/>
                    <a:gd name="connsiteX3879" fmla="*/ 595292 w 1547404"/>
                    <a:gd name="connsiteY3879" fmla="*/ 375891 h 850162"/>
                    <a:gd name="connsiteX3880" fmla="*/ 585922 w 1547404"/>
                    <a:gd name="connsiteY3880" fmla="*/ 378759 h 850162"/>
                    <a:gd name="connsiteX3881" fmla="*/ 571825 w 1547404"/>
                    <a:gd name="connsiteY3881" fmla="*/ 383316 h 850162"/>
                    <a:gd name="connsiteX3882" fmla="*/ 571318 w 1547404"/>
                    <a:gd name="connsiteY3882" fmla="*/ 385510 h 850162"/>
                    <a:gd name="connsiteX3883" fmla="*/ 570558 w 1547404"/>
                    <a:gd name="connsiteY3883" fmla="*/ 385341 h 850162"/>
                    <a:gd name="connsiteX3884" fmla="*/ 568110 w 1547404"/>
                    <a:gd name="connsiteY3884" fmla="*/ 386691 h 850162"/>
                    <a:gd name="connsiteX3885" fmla="*/ 566000 w 1547404"/>
                    <a:gd name="connsiteY3885" fmla="*/ 387450 h 850162"/>
                    <a:gd name="connsiteX3886" fmla="*/ 559922 w 1547404"/>
                    <a:gd name="connsiteY3886" fmla="*/ 389391 h 850162"/>
                    <a:gd name="connsiteX3887" fmla="*/ 559416 w 1547404"/>
                    <a:gd name="connsiteY3887" fmla="*/ 389559 h 850162"/>
                    <a:gd name="connsiteX3888" fmla="*/ 559247 w 1547404"/>
                    <a:gd name="connsiteY3888" fmla="*/ 390656 h 850162"/>
                    <a:gd name="connsiteX3889" fmla="*/ 558656 w 1547404"/>
                    <a:gd name="connsiteY3889" fmla="*/ 390825 h 850162"/>
                    <a:gd name="connsiteX3890" fmla="*/ 557221 w 1547404"/>
                    <a:gd name="connsiteY3890" fmla="*/ 390403 h 850162"/>
                    <a:gd name="connsiteX3891" fmla="*/ 555701 w 1547404"/>
                    <a:gd name="connsiteY3891" fmla="*/ 390825 h 850162"/>
                    <a:gd name="connsiteX3892" fmla="*/ 554351 w 1547404"/>
                    <a:gd name="connsiteY3892" fmla="*/ 386353 h 850162"/>
                    <a:gd name="connsiteX3893" fmla="*/ 559922 w 1547404"/>
                    <a:gd name="connsiteY3893" fmla="*/ 384581 h 850162"/>
                    <a:gd name="connsiteX3894" fmla="*/ 561779 w 1547404"/>
                    <a:gd name="connsiteY3894" fmla="*/ 383991 h 850162"/>
                    <a:gd name="connsiteX3895" fmla="*/ 561610 w 1547404"/>
                    <a:gd name="connsiteY3895" fmla="*/ 383484 h 850162"/>
                    <a:gd name="connsiteX3896" fmla="*/ 559922 w 1547404"/>
                    <a:gd name="connsiteY3896" fmla="*/ 383991 h 850162"/>
                    <a:gd name="connsiteX3897" fmla="*/ 554266 w 1547404"/>
                    <a:gd name="connsiteY3897" fmla="*/ 385847 h 850162"/>
                    <a:gd name="connsiteX3898" fmla="*/ 552747 w 1547404"/>
                    <a:gd name="connsiteY3898" fmla="*/ 381375 h 850162"/>
                    <a:gd name="connsiteX3899" fmla="*/ 559838 w 1547404"/>
                    <a:gd name="connsiteY3899" fmla="*/ 379012 h 850162"/>
                    <a:gd name="connsiteX3900" fmla="*/ 563468 w 1547404"/>
                    <a:gd name="connsiteY3900" fmla="*/ 377831 h 850162"/>
                    <a:gd name="connsiteX3901" fmla="*/ 563468 w 1547404"/>
                    <a:gd name="connsiteY3901" fmla="*/ 378253 h 850162"/>
                    <a:gd name="connsiteX3902" fmla="*/ 564227 w 1547404"/>
                    <a:gd name="connsiteY3902" fmla="*/ 378000 h 850162"/>
                    <a:gd name="connsiteX3903" fmla="*/ 564396 w 1547404"/>
                    <a:gd name="connsiteY3903" fmla="*/ 378338 h 850162"/>
                    <a:gd name="connsiteX3904" fmla="*/ 567604 w 1547404"/>
                    <a:gd name="connsiteY3904" fmla="*/ 377325 h 850162"/>
                    <a:gd name="connsiteX3905" fmla="*/ 572584 w 1547404"/>
                    <a:gd name="connsiteY3905" fmla="*/ 374456 h 850162"/>
                    <a:gd name="connsiteX3906" fmla="*/ 575792 w 1547404"/>
                    <a:gd name="connsiteY3906" fmla="*/ 373444 h 850162"/>
                    <a:gd name="connsiteX3907" fmla="*/ 576552 w 1547404"/>
                    <a:gd name="connsiteY3907" fmla="*/ 375722 h 850162"/>
                    <a:gd name="connsiteX3908" fmla="*/ 577227 w 1547404"/>
                    <a:gd name="connsiteY3908" fmla="*/ 375469 h 850162"/>
                    <a:gd name="connsiteX3909" fmla="*/ 579253 w 1547404"/>
                    <a:gd name="connsiteY3909" fmla="*/ 375300 h 850162"/>
                    <a:gd name="connsiteX3910" fmla="*/ 581701 w 1547404"/>
                    <a:gd name="connsiteY3910" fmla="*/ 375047 h 850162"/>
                    <a:gd name="connsiteX3911" fmla="*/ 584234 w 1547404"/>
                    <a:gd name="connsiteY3911" fmla="*/ 374203 h 850162"/>
                    <a:gd name="connsiteX3912" fmla="*/ 590649 w 1547404"/>
                    <a:gd name="connsiteY3912" fmla="*/ 372178 h 850162"/>
                    <a:gd name="connsiteX3913" fmla="*/ 597571 w 1547404"/>
                    <a:gd name="connsiteY3913" fmla="*/ 369900 h 850162"/>
                    <a:gd name="connsiteX3914" fmla="*/ 600694 w 1547404"/>
                    <a:gd name="connsiteY3914" fmla="*/ 368888 h 850162"/>
                    <a:gd name="connsiteX3915" fmla="*/ 599766 w 1547404"/>
                    <a:gd name="connsiteY3915" fmla="*/ 366188 h 850162"/>
                    <a:gd name="connsiteX3916" fmla="*/ 599175 w 1547404"/>
                    <a:gd name="connsiteY3916" fmla="*/ 366188 h 850162"/>
                    <a:gd name="connsiteX3917" fmla="*/ 598922 w 1547404"/>
                    <a:gd name="connsiteY3917" fmla="*/ 365428 h 850162"/>
                    <a:gd name="connsiteX3918" fmla="*/ 597571 w 1547404"/>
                    <a:gd name="connsiteY3918" fmla="*/ 365850 h 850162"/>
                    <a:gd name="connsiteX3919" fmla="*/ 594532 w 1547404"/>
                    <a:gd name="connsiteY3919" fmla="*/ 366863 h 850162"/>
                    <a:gd name="connsiteX3920" fmla="*/ 593350 w 1547404"/>
                    <a:gd name="connsiteY3920" fmla="*/ 363234 h 850162"/>
                    <a:gd name="connsiteX3921" fmla="*/ 597487 w 1547404"/>
                    <a:gd name="connsiteY3921" fmla="*/ 361800 h 850162"/>
                    <a:gd name="connsiteX3922" fmla="*/ 601623 w 1547404"/>
                    <a:gd name="connsiteY3922" fmla="*/ 360450 h 850162"/>
                    <a:gd name="connsiteX3923" fmla="*/ 606519 w 1547404"/>
                    <a:gd name="connsiteY3923" fmla="*/ 364500 h 850162"/>
                    <a:gd name="connsiteX3924" fmla="*/ 607025 w 1547404"/>
                    <a:gd name="connsiteY3924" fmla="*/ 363825 h 850162"/>
                    <a:gd name="connsiteX3925" fmla="*/ 609305 w 1547404"/>
                    <a:gd name="connsiteY3925" fmla="*/ 370913 h 850162"/>
                    <a:gd name="connsiteX3926" fmla="*/ 597655 w 1547404"/>
                    <a:gd name="connsiteY3926" fmla="*/ 374119 h 850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Lst>
                  <a:rect l="l" t="t" r="r" b="b"/>
                  <a:pathLst>
                    <a:path w="1547404" h="850162">
                      <a:moveTo>
                        <a:pt x="1544872" y="429469"/>
                      </a:moveTo>
                      <a:lnTo>
                        <a:pt x="1544872" y="419428"/>
                      </a:lnTo>
                      <a:lnTo>
                        <a:pt x="1543943" y="419428"/>
                      </a:lnTo>
                      <a:lnTo>
                        <a:pt x="1543943" y="418584"/>
                      </a:lnTo>
                      <a:lnTo>
                        <a:pt x="1543099" y="418584"/>
                      </a:lnTo>
                      <a:lnTo>
                        <a:pt x="1543099" y="417741"/>
                      </a:lnTo>
                      <a:lnTo>
                        <a:pt x="1542255" y="417741"/>
                      </a:lnTo>
                      <a:lnTo>
                        <a:pt x="1542255" y="416897"/>
                      </a:lnTo>
                      <a:lnTo>
                        <a:pt x="1541411" y="416897"/>
                      </a:lnTo>
                      <a:lnTo>
                        <a:pt x="1541411" y="416053"/>
                      </a:lnTo>
                      <a:lnTo>
                        <a:pt x="1540567" y="416053"/>
                      </a:lnTo>
                      <a:lnTo>
                        <a:pt x="1540567" y="414366"/>
                      </a:lnTo>
                      <a:lnTo>
                        <a:pt x="1539722" y="414366"/>
                      </a:lnTo>
                      <a:lnTo>
                        <a:pt x="1539722" y="412678"/>
                      </a:lnTo>
                      <a:lnTo>
                        <a:pt x="1538878" y="412678"/>
                      </a:lnTo>
                      <a:lnTo>
                        <a:pt x="1538878" y="411834"/>
                      </a:lnTo>
                      <a:lnTo>
                        <a:pt x="1538034" y="411834"/>
                      </a:lnTo>
                      <a:lnTo>
                        <a:pt x="1538034" y="410147"/>
                      </a:lnTo>
                      <a:lnTo>
                        <a:pt x="1537190" y="410147"/>
                      </a:lnTo>
                      <a:lnTo>
                        <a:pt x="1538034" y="409303"/>
                      </a:lnTo>
                      <a:lnTo>
                        <a:pt x="1538034" y="406772"/>
                      </a:lnTo>
                      <a:lnTo>
                        <a:pt x="1538878" y="405928"/>
                      </a:lnTo>
                      <a:lnTo>
                        <a:pt x="1538878" y="404241"/>
                      </a:lnTo>
                      <a:lnTo>
                        <a:pt x="1539722" y="404241"/>
                      </a:lnTo>
                      <a:lnTo>
                        <a:pt x="1539722" y="400022"/>
                      </a:lnTo>
                      <a:lnTo>
                        <a:pt x="1538878" y="400022"/>
                      </a:lnTo>
                      <a:lnTo>
                        <a:pt x="1538878" y="397491"/>
                      </a:lnTo>
                      <a:lnTo>
                        <a:pt x="1539722" y="397491"/>
                      </a:lnTo>
                      <a:lnTo>
                        <a:pt x="1539722" y="394116"/>
                      </a:lnTo>
                      <a:lnTo>
                        <a:pt x="1540567" y="394116"/>
                      </a:lnTo>
                      <a:lnTo>
                        <a:pt x="1540567" y="391585"/>
                      </a:lnTo>
                      <a:lnTo>
                        <a:pt x="1541411" y="391585"/>
                      </a:lnTo>
                      <a:lnTo>
                        <a:pt x="1541411" y="388210"/>
                      </a:lnTo>
                      <a:lnTo>
                        <a:pt x="1542255" y="388210"/>
                      </a:lnTo>
                      <a:lnTo>
                        <a:pt x="1542255" y="384834"/>
                      </a:lnTo>
                      <a:lnTo>
                        <a:pt x="1543099" y="384834"/>
                      </a:lnTo>
                      <a:lnTo>
                        <a:pt x="1543099" y="383991"/>
                      </a:lnTo>
                      <a:lnTo>
                        <a:pt x="1543943" y="383991"/>
                      </a:lnTo>
                      <a:lnTo>
                        <a:pt x="1543943" y="383147"/>
                      </a:lnTo>
                      <a:lnTo>
                        <a:pt x="1544787" y="383147"/>
                      </a:lnTo>
                      <a:lnTo>
                        <a:pt x="1544787" y="382303"/>
                      </a:lnTo>
                      <a:lnTo>
                        <a:pt x="1543943" y="382303"/>
                      </a:lnTo>
                      <a:lnTo>
                        <a:pt x="1543099" y="383147"/>
                      </a:lnTo>
                      <a:lnTo>
                        <a:pt x="1542255" y="383147"/>
                      </a:lnTo>
                      <a:lnTo>
                        <a:pt x="1540567" y="383991"/>
                      </a:lnTo>
                      <a:lnTo>
                        <a:pt x="1539722" y="383991"/>
                      </a:lnTo>
                      <a:lnTo>
                        <a:pt x="1538878" y="384834"/>
                      </a:lnTo>
                      <a:lnTo>
                        <a:pt x="1538034" y="384834"/>
                      </a:lnTo>
                      <a:lnTo>
                        <a:pt x="1538034" y="385678"/>
                      </a:lnTo>
                      <a:lnTo>
                        <a:pt x="1536346" y="385678"/>
                      </a:lnTo>
                      <a:lnTo>
                        <a:pt x="1536346" y="386522"/>
                      </a:lnTo>
                      <a:lnTo>
                        <a:pt x="1534658" y="386522"/>
                      </a:lnTo>
                      <a:lnTo>
                        <a:pt x="1533813" y="387366"/>
                      </a:lnTo>
                      <a:lnTo>
                        <a:pt x="1532125" y="388210"/>
                      </a:lnTo>
                      <a:lnTo>
                        <a:pt x="1530437" y="388210"/>
                      </a:lnTo>
                      <a:lnTo>
                        <a:pt x="1530437" y="389053"/>
                      </a:lnTo>
                      <a:lnTo>
                        <a:pt x="1528749" y="389053"/>
                      </a:lnTo>
                      <a:lnTo>
                        <a:pt x="1527904" y="389897"/>
                      </a:lnTo>
                      <a:lnTo>
                        <a:pt x="1527060" y="389897"/>
                      </a:lnTo>
                      <a:lnTo>
                        <a:pt x="1526216" y="390741"/>
                      </a:lnTo>
                      <a:lnTo>
                        <a:pt x="1525372" y="390741"/>
                      </a:lnTo>
                      <a:lnTo>
                        <a:pt x="1524528" y="391585"/>
                      </a:lnTo>
                      <a:lnTo>
                        <a:pt x="1523684" y="391585"/>
                      </a:lnTo>
                      <a:lnTo>
                        <a:pt x="1522839" y="392428"/>
                      </a:lnTo>
                      <a:lnTo>
                        <a:pt x="1521151" y="392428"/>
                      </a:lnTo>
                      <a:lnTo>
                        <a:pt x="1520307" y="393272"/>
                      </a:lnTo>
                      <a:lnTo>
                        <a:pt x="1519463" y="393272"/>
                      </a:lnTo>
                      <a:lnTo>
                        <a:pt x="1519463" y="394116"/>
                      </a:lnTo>
                      <a:lnTo>
                        <a:pt x="1517775" y="394116"/>
                      </a:lnTo>
                      <a:lnTo>
                        <a:pt x="1516931" y="394959"/>
                      </a:lnTo>
                      <a:lnTo>
                        <a:pt x="1516086" y="394959"/>
                      </a:lnTo>
                      <a:lnTo>
                        <a:pt x="1515242" y="395803"/>
                      </a:lnTo>
                      <a:lnTo>
                        <a:pt x="1513554" y="395803"/>
                      </a:lnTo>
                      <a:lnTo>
                        <a:pt x="1512710" y="396647"/>
                      </a:lnTo>
                      <a:lnTo>
                        <a:pt x="1511021" y="397491"/>
                      </a:lnTo>
                      <a:lnTo>
                        <a:pt x="1511021" y="396647"/>
                      </a:lnTo>
                      <a:lnTo>
                        <a:pt x="1510177" y="397491"/>
                      </a:lnTo>
                      <a:lnTo>
                        <a:pt x="1508489" y="398334"/>
                      </a:lnTo>
                      <a:lnTo>
                        <a:pt x="1506801" y="399178"/>
                      </a:lnTo>
                      <a:lnTo>
                        <a:pt x="1505957" y="399178"/>
                      </a:lnTo>
                      <a:lnTo>
                        <a:pt x="1505113" y="400022"/>
                      </a:lnTo>
                      <a:lnTo>
                        <a:pt x="1505113" y="400866"/>
                      </a:lnTo>
                      <a:lnTo>
                        <a:pt x="1504268" y="400866"/>
                      </a:lnTo>
                      <a:lnTo>
                        <a:pt x="1504268" y="399178"/>
                      </a:lnTo>
                      <a:lnTo>
                        <a:pt x="1503424" y="399178"/>
                      </a:lnTo>
                      <a:lnTo>
                        <a:pt x="1503424" y="396647"/>
                      </a:lnTo>
                      <a:lnTo>
                        <a:pt x="1502580" y="396647"/>
                      </a:lnTo>
                      <a:lnTo>
                        <a:pt x="1502580" y="390741"/>
                      </a:lnTo>
                      <a:lnTo>
                        <a:pt x="1503340" y="389897"/>
                      </a:lnTo>
                      <a:lnTo>
                        <a:pt x="1503340" y="387366"/>
                      </a:lnTo>
                      <a:lnTo>
                        <a:pt x="1504184" y="387366"/>
                      </a:lnTo>
                      <a:lnTo>
                        <a:pt x="1504184" y="386522"/>
                      </a:lnTo>
                      <a:lnTo>
                        <a:pt x="1505028" y="385678"/>
                      </a:lnTo>
                      <a:lnTo>
                        <a:pt x="1505028" y="384834"/>
                      </a:lnTo>
                      <a:lnTo>
                        <a:pt x="1505872" y="384834"/>
                      </a:lnTo>
                      <a:lnTo>
                        <a:pt x="1505872" y="383991"/>
                      </a:lnTo>
                      <a:lnTo>
                        <a:pt x="1506716" y="383147"/>
                      </a:lnTo>
                      <a:lnTo>
                        <a:pt x="1507560" y="382303"/>
                      </a:lnTo>
                      <a:lnTo>
                        <a:pt x="1507560" y="380616"/>
                      </a:lnTo>
                      <a:lnTo>
                        <a:pt x="1508405" y="380616"/>
                      </a:lnTo>
                      <a:lnTo>
                        <a:pt x="1508405" y="375553"/>
                      </a:lnTo>
                      <a:lnTo>
                        <a:pt x="1507560" y="374710"/>
                      </a:lnTo>
                      <a:lnTo>
                        <a:pt x="1507560" y="373022"/>
                      </a:lnTo>
                      <a:lnTo>
                        <a:pt x="1506716" y="370491"/>
                      </a:lnTo>
                      <a:lnTo>
                        <a:pt x="1506716" y="369647"/>
                      </a:lnTo>
                      <a:lnTo>
                        <a:pt x="1505872" y="368803"/>
                      </a:lnTo>
                      <a:lnTo>
                        <a:pt x="1505872" y="366272"/>
                      </a:lnTo>
                      <a:lnTo>
                        <a:pt x="1505028" y="366272"/>
                      </a:lnTo>
                      <a:lnTo>
                        <a:pt x="1505028" y="363741"/>
                      </a:lnTo>
                      <a:lnTo>
                        <a:pt x="1504184" y="363741"/>
                      </a:lnTo>
                      <a:lnTo>
                        <a:pt x="1504184" y="345262"/>
                      </a:lnTo>
                      <a:lnTo>
                        <a:pt x="1503255" y="345262"/>
                      </a:lnTo>
                      <a:lnTo>
                        <a:pt x="1503255" y="340200"/>
                      </a:lnTo>
                      <a:lnTo>
                        <a:pt x="1502411" y="339356"/>
                      </a:lnTo>
                      <a:lnTo>
                        <a:pt x="1500723" y="339356"/>
                      </a:lnTo>
                      <a:lnTo>
                        <a:pt x="1499879" y="340200"/>
                      </a:lnTo>
                      <a:lnTo>
                        <a:pt x="1498191" y="340200"/>
                      </a:lnTo>
                      <a:lnTo>
                        <a:pt x="1496502" y="341044"/>
                      </a:lnTo>
                      <a:lnTo>
                        <a:pt x="1493970" y="341888"/>
                      </a:lnTo>
                      <a:lnTo>
                        <a:pt x="1493970" y="342731"/>
                      </a:lnTo>
                      <a:lnTo>
                        <a:pt x="1493126" y="342731"/>
                      </a:lnTo>
                      <a:lnTo>
                        <a:pt x="1491437" y="343575"/>
                      </a:lnTo>
                      <a:lnTo>
                        <a:pt x="1490593" y="343575"/>
                      </a:lnTo>
                      <a:lnTo>
                        <a:pt x="1489749" y="344419"/>
                      </a:lnTo>
                      <a:lnTo>
                        <a:pt x="1488905" y="344419"/>
                      </a:lnTo>
                      <a:lnTo>
                        <a:pt x="1488061" y="345262"/>
                      </a:lnTo>
                      <a:lnTo>
                        <a:pt x="1485528" y="346106"/>
                      </a:lnTo>
                      <a:lnTo>
                        <a:pt x="1483840" y="346950"/>
                      </a:lnTo>
                      <a:lnTo>
                        <a:pt x="1482996" y="346950"/>
                      </a:lnTo>
                      <a:lnTo>
                        <a:pt x="1480463" y="347794"/>
                      </a:lnTo>
                      <a:lnTo>
                        <a:pt x="1479619" y="348638"/>
                      </a:lnTo>
                      <a:lnTo>
                        <a:pt x="1477931" y="349481"/>
                      </a:lnTo>
                      <a:lnTo>
                        <a:pt x="1476243" y="349481"/>
                      </a:lnTo>
                      <a:lnTo>
                        <a:pt x="1476243" y="350325"/>
                      </a:lnTo>
                      <a:lnTo>
                        <a:pt x="1475398" y="350325"/>
                      </a:lnTo>
                      <a:lnTo>
                        <a:pt x="1475398" y="349481"/>
                      </a:lnTo>
                      <a:lnTo>
                        <a:pt x="1474554" y="349481"/>
                      </a:lnTo>
                      <a:lnTo>
                        <a:pt x="1474554" y="335222"/>
                      </a:lnTo>
                      <a:lnTo>
                        <a:pt x="1475314" y="334378"/>
                      </a:lnTo>
                      <a:lnTo>
                        <a:pt x="1475314" y="327628"/>
                      </a:lnTo>
                      <a:lnTo>
                        <a:pt x="1474470" y="327628"/>
                      </a:lnTo>
                      <a:lnTo>
                        <a:pt x="1473626" y="326785"/>
                      </a:lnTo>
                      <a:lnTo>
                        <a:pt x="1472782" y="326785"/>
                      </a:lnTo>
                      <a:lnTo>
                        <a:pt x="1471937" y="325941"/>
                      </a:lnTo>
                      <a:lnTo>
                        <a:pt x="1471093" y="325097"/>
                      </a:lnTo>
                      <a:lnTo>
                        <a:pt x="1470249" y="324253"/>
                      </a:lnTo>
                      <a:lnTo>
                        <a:pt x="1468561" y="323409"/>
                      </a:lnTo>
                      <a:lnTo>
                        <a:pt x="1467717" y="323409"/>
                      </a:lnTo>
                      <a:lnTo>
                        <a:pt x="1467717" y="322566"/>
                      </a:lnTo>
                      <a:lnTo>
                        <a:pt x="1465184" y="322566"/>
                      </a:lnTo>
                      <a:lnTo>
                        <a:pt x="1464340" y="321722"/>
                      </a:lnTo>
                      <a:lnTo>
                        <a:pt x="1462652" y="321722"/>
                      </a:lnTo>
                      <a:lnTo>
                        <a:pt x="1462652" y="318347"/>
                      </a:lnTo>
                      <a:lnTo>
                        <a:pt x="1461808" y="317503"/>
                      </a:lnTo>
                      <a:lnTo>
                        <a:pt x="1461808" y="316659"/>
                      </a:lnTo>
                      <a:lnTo>
                        <a:pt x="1462652" y="315816"/>
                      </a:lnTo>
                      <a:lnTo>
                        <a:pt x="1463496" y="315816"/>
                      </a:lnTo>
                      <a:lnTo>
                        <a:pt x="1463496" y="314972"/>
                      </a:lnTo>
                      <a:lnTo>
                        <a:pt x="1462652" y="314972"/>
                      </a:lnTo>
                      <a:lnTo>
                        <a:pt x="1460964" y="314128"/>
                      </a:lnTo>
                      <a:lnTo>
                        <a:pt x="1460119" y="314128"/>
                      </a:lnTo>
                      <a:lnTo>
                        <a:pt x="1459275" y="313285"/>
                      </a:lnTo>
                      <a:lnTo>
                        <a:pt x="1457587" y="313285"/>
                      </a:lnTo>
                      <a:lnTo>
                        <a:pt x="1456743" y="314128"/>
                      </a:lnTo>
                      <a:lnTo>
                        <a:pt x="1455899" y="313285"/>
                      </a:lnTo>
                      <a:lnTo>
                        <a:pt x="1455899" y="312441"/>
                      </a:lnTo>
                      <a:lnTo>
                        <a:pt x="1455055" y="311597"/>
                      </a:lnTo>
                      <a:lnTo>
                        <a:pt x="1452522" y="311597"/>
                      </a:lnTo>
                      <a:lnTo>
                        <a:pt x="1452522" y="310753"/>
                      </a:lnTo>
                      <a:lnTo>
                        <a:pt x="1451678" y="310753"/>
                      </a:lnTo>
                      <a:lnTo>
                        <a:pt x="1451678" y="308222"/>
                      </a:lnTo>
                      <a:lnTo>
                        <a:pt x="1450834" y="307378"/>
                      </a:lnTo>
                      <a:lnTo>
                        <a:pt x="1450834" y="305691"/>
                      </a:lnTo>
                      <a:lnTo>
                        <a:pt x="1449990" y="303159"/>
                      </a:lnTo>
                      <a:lnTo>
                        <a:pt x="1449990" y="301472"/>
                      </a:lnTo>
                      <a:lnTo>
                        <a:pt x="1449146" y="299784"/>
                      </a:lnTo>
                      <a:lnTo>
                        <a:pt x="1449146" y="298097"/>
                      </a:lnTo>
                      <a:lnTo>
                        <a:pt x="1448301" y="296410"/>
                      </a:lnTo>
                      <a:lnTo>
                        <a:pt x="1448301" y="295566"/>
                      </a:lnTo>
                      <a:lnTo>
                        <a:pt x="1447457" y="293878"/>
                      </a:lnTo>
                      <a:lnTo>
                        <a:pt x="1447457" y="290503"/>
                      </a:lnTo>
                      <a:lnTo>
                        <a:pt x="1446613" y="289659"/>
                      </a:lnTo>
                      <a:lnTo>
                        <a:pt x="1446613" y="287128"/>
                      </a:lnTo>
                      <a:lnTo>
                        <a:pt x="1445769" y="286284"/>
                      </a:lnTo>
                      <a:lnTo>
                        <a:pt x="1445769" y="283753"/>
                      </a:lnTo>
                      <a:lnTo>
                        <a:pt x="1444925" y="282909"/>
                      </a:lnTo>
                      <a:lnTo>
                        <a:pt x="1444925" y="280378"/>
                      </a:lnTo>
                      <a:lnTo>
                        <a:pt x="1444081" y="277847"/>
                      </a:lnTo>
                      <a:lnTo>
                        <a:pt x="1444081" y="277003"/>
                      </a:lnTo>
                      <a:lnTo>
                        <a:pt x="1443237" y="277003"/>
                      </a:lnTo>
                      <a:lnTo>
                        <a:pt x="1442392" y="277847"/>
                      </a:lnTo>
                      <a:lnTo>
                        <a:pt x="1442392" y="276160"/>
                      </a:lnTo>
                      <a:lnTo>
                        <a:pt x="1441548" y="274472"/>
                      </a:lnTo>
                      <a:lnTo>
                        <a:pt x="1441548" y="272784"/>
                      </a:lnTo>
                      <a:lnTo>
                        <a:pt x="1439860" y="272784"/>
                      </a:lnTo>
                      <a:lnTo>
                        <a:pt x="1439016" y="273628"/>
                      </a:lnTo>
                      <a:lnTo>
                        <a:pt x="1438172" y="274472"/>
                      </a:lnTo>
                      <a:lnTo>
                        <a:pt x="1438172" y="275316"/>
                      </a:lnTo>
                      <a:lnTo>
                        <a:pt x="1437328" y="276160"/>
                      </a:lnTo>
                      <a:lnTo>
                        <a:pt x="1437328" y="277003"/>
                      </a:lnTo>
                      <a:lnTo>
                        <a:pt x="1436483" y="277003"/>
                      </a:lnTo>
                      <a:lnTo>
                        <a:pt x="1436483" y="277847"/>
                      </a:lnTo>
                      <a:lnTo>
                        <a:pt x="1435639" y="277847"/>
                      </a:lnTo>
                      <a:lnTo>
                        <a:pt x="1435639" y="278691"/>
                      </a:lnTo>
                      <a:lnTo>
                        <a:pt x="1434795" y="278691"/>
                      </a:lnTo>
                      <a:lnTo>
                        <a:pt x="1434795" y="279535"/>
                      </a:lnTo>
                      <a:lnTo>
                        <a:pt x="1433951" y="279535"/>
                      </a:lnTo>
                      <a:lnTo>
                        <a:pt x="1433951" y="280378"/>
                      </a:lnTo>
                      <a:lnTo>
                        <a:pt x="1433107" y="280378"/>
                      </a:lnTo>
                      <a:lnTo>
                        <a:pt x="1433107" y="281222"/>
                      </a:lnTo>
                      <a:lnTo>
                        <a:pt x="1432263" y="281222"/>
                      </a:lnTo>
                      <a:lnTo>
                        <a:pt x="1432263" y="282066"/>
                      </a:lnTo>
                      <a:lnTo>
                        <a:pt x="1431419" y="282066"/>
                      </a:lnTo>
                      <a:lnTo>
                        <a:pt x="1430574" y="282909"/>
                      </a:lnTo>
                      <a:lnTo>
                        <a:pt x="1429730" y="282066"/>
                      </a:lnTo>
                      <a:lnTo>
                        <a:pt x="1429730" y="278691"/>
                      </a:lnTo>
                      <a:lnTo>
                        <a:pt x="1428886" y="276160"/>
                      </a:lnTo>
                      <a:lnTo>
                        <a:pt x="1428886" y="275316"/>
                      </a:lnTo>
                      <a:lnTo>
                        <a:pt x="1428042" y="273628"/>
                      </a:lnTo>
                      <a:lnTo>
                        <a:pt x="1428042" y="271941"/>
                      </a:lnTo>
                      <a:lnTo>
                        <a:pt x="1427198" y="271097"/>
                      </a:lnTo>
                      <a:lnTo>
                        <a:pt x="1426354" y="266878"/>
                      </a:lnTo>
                      <a:lnTo>
                        <a:pt x="1426354" y="266034"/>
                      </a:lnTo>
                      <a:lnTo>
                        <a:pt x="1425510" y="263503"/>
                      </a:lnTo>
                      <a:lnTo>
                        <a:pt x="1423821" y="255909"/>
                      </a:lnTo>
                      <a:lnTo>
                        <a:pt x="1423821" y="253378"/>
                      </a:lnTo>
                      <a:lnTo>
                        <a:pt x="1422977" y="250003"/>
                      </a:lnTo>
                      <a:lnTo>
                        <a:pt x="1422133" y="249159"/>
                      </a:lnTo>
                      <a:lnTo>
                        <a:pt x="1422977" y="249159"/>
                      </a:lnTo>
                      <a:lnTo>
                        <a:pt x="1422133" y="246628"/>
                      </a:lnTo>
                      <a:lnTo>
                        <a:pt x="1422133" y="244941"/>
                      </a:lnTo>
                      <a:lnTo>
                        <a:pt x="1421289" y="244097"/>
                      </a:lnTo>
                      <a:lnTo>
                        <a:pt x="1421289" y="243253"/>
                      </a:lnTo>
                      <a:lnTo>
                        <a:pt x="1420445" y="241566"/>
                      </a:lnTo>
                      <a:lnTo>
                        <a:pt x="1420445" y="240722"/>
                      </a:lnTo>
                      <a:lnTo>
                        <a:pt x="1419600" y="240722"/>
                      </a:lnTo>
                      <a:lnTo>
                        <a:pt x="1419600" y="239878"/>
                      </a:lnTo>
                      <a:lnTo>
                        <a:pt x="1418756" y="240722"/>
                      </a:lnTo>
                      <a:lnTo>
                        <a:pt x="1417912" y="240722"/>
                      </a:lnTo>
                      <a:lnTo>
                        <a:pt x="1417912" y="237347"/>
                      </a:lnTo>
                      <a:lnTo>
                        <a:pt x="1413691" y="236503"/>
                      </a:lnTo>
                      <a:lnTo>
                        <a:pt x="1412847" y="238191"/>
                      </a:lnTo>
                      <a:lnTo>
                        <a:pt x="1412003" y="239034"/>
                      </a:lnTo>
                      <a:lnTo>
                        <a:pt x="1411159" y="239878"/>
                      </a:lnTo>
                      <a:lnTo>
                        <a:pt x="1408627" y="243253"/>
                      </a:lnTo>
                      <a:lnTo>
                        <a:pt x="1408627" y="244097"/>
                      </a:lnTo>
                      <a:lnTo>
                        <a:pt x="1406938" y="245784"/>
                      </a:lnTo>
                      <a:lnTo>
                        <a:pt x="1406094" y="246628"/>
                      </a:lnTo>
                      <a:lnTo>
                        <a:pt x="1406094" y="247472"/>
                      </a:lnTo>
                      <a:lnTo>
                        <a:pt x="1405250" y="247472"/>
                      </a:lnTo>
                      <a:lnTo>
                        <a:pt x="1404406" y="249159"/>
                      </a:lnTo>
                      <a:lnTo>
                        <a:pt x="1402717" y="250847"/>
                      </a:lnTo>
                      <a:lnTo>
                        <a:pt x="1401029" y="251691"/>
                      </a:lnTo>
                      <a:lnTo>
                        <a:pt x="1400185" y="252534"/>
                      </a:lnTo>
                      <a:lnTo>
                        <a:pt x="1399341" y="253378"/>
                      </a:lnTo>
                      <a:lnTo>
                        <a:pt x="1398497" y="253378"/>
                      </a:lnTo>
                      <a:lnTo>
                        <a:pt x="1397653" y="254222"/>
                      </a:lnTo>
                      <a:lnTo>
                        <a:pt x="1396809" y="254222"/>
                      </a:lnTo>
                      <a:lnTo>
                        <a:pt x="1390140" y="255994"/>
                      </a:lnTo>
                      <a:lnTo>
                        <a:pt x="1387607" y="255994"/>
                      </a:lnTo>
                      <a:lnTo>
                        <a:pt x="1385075" y="256838"/>
                      </a:lnTo>
                      <a:lnTo>
                        <a:pt x="1380010" y="257681"/>
                      </a:lnTo>
                      <a:lnTo>
                        <a:pt x="1377478" y="258525"/>
                      </a:lnTo>
                      <a:lnTo>
                        <a:pt x="1376633" y="258525"/>
                      </a:lnTo>
                      <a:lnTo>
                        <a:pt x="1371569" y="259369"/>
                      </a:lnTo>
                      <a:lnTo>
                        <a:pt x="1369036" y="260213"/>
                      </a:lnTo>
                      <a:lnTo>
                        <a:pt x="1363971" y="261056"/>
                      </a:lnTo>
                      <a:lnTo>
                        <a:pt x="1359750" y="261900"/>
                      </a:lnTo>
                      <a:lnTo>
                        <a:pt x="1355530" y="262744"/>
                      </a:lnTo>
                      <a:lnTo>
                        <a:pt x="1343796" y="262744"/>
                      </a:lnTo>
                      <a:lnTo>
                        <a:pt x="1342952" y="261984"/>
                      </a:lnTo>
                      <a:lnTo>
                        <a:pt x="1341264" y="261984"/>
                      </a:lnTo>
                      <a:lnTo>
                        <a:pt x="1338731" y="261141"/>
                      </a:lnTo>
                      <a:lnTo>
                        <a:pt x="1334510" y="259453"/>
                      </a:lnTo>
                      <a:lnTo>
                        <a:pt x="1331978" y="258609"/>
                      </a:lnTo>
                      <a:lnTo>
                        <a:pt x="1330290" y="258609"/>
                      </a:lnTo>
                      <a:lnTo>
                        <a:pt x="1328601" y="257766"/>
                      </a:lnTo>
                      <a:lnTo>
                        <a:pt x="1326913" y="256922"/>
                      </a:lnTo>
                      <a:lnTo>
                        <a:pt x="1324381" y="256922"/>
                      </a:lnTo>
                      <a:lnTo>
                        <a:pt x="1323537" y="256078"/>
                      </a:lnTo>
                      <a:lnTo>
                        <a:pt x="1320160" y="256078"/>
                      </a:lnTo>
                      <a:lnTo>
                        <a:pt x="1317628" y="255319"/>
                      </a:lnTo>
                      <a:lnTo>
                        <a:pt x="1310959" y="255319"/>
                      </a:lnTo>
                      <a:lnTo>
                        <a:pt x="1309271" y="256247"/>
                      </a:lnTo>
                      <a:lnTo>
                        <a:pt x="1306738" y="256247"/>
                      </a:lnTo>
                      <a:lnTo>
                        <a:pt x="1305050" y="257091"/>
                      </a:lnTo>
                      <a:lnTo>
                        <a:pt x="1299985" y="257091"/>
                      </a:lnTo>
                      <a:lnTo>
                        <a:pt x="1297452" y="258019"/>
                      </a:lnTo>
                      <a:lnTo>
                        <a:pt x="1294920" y="258863"/>
                      </a:lnTo>
                      <a:lnTo>
                        <a:pt x="1293232" y="259706"/>
                      </a:lnTo>
                      <a:lnTo>
                        <a:pt x="1291543" y="261394"/>
                      </a:lnTo>
                      <a:lnTo>
                        <a:pt x="1290699" y="261394"/>
                      </a:lnTo>
                      <a:lnTo>
                        <a:pt x="1289855" y="263081"/>
                      </a:lnTo>
                      <a:lnTo>
                        <a:pt x="1288167" y="264769"/>
                      </a:lnTo>
                      <a:lnTo>
                        <a:pt x="1286479" y="266456"/>
                      </a:lnTo>
                      <a:lnTo>
                        <a:pt x="1284790" y="268144"/>
                      </a:lnTo>
                      <a:lnTo>
                        <a:pt x="1283102" y="269831"/>
                      </a:lnTo>
                      <a:lnTo>
                        <a:pt x="1281414" y="271519"/>
                      </a:lnTo>
                      <a:lnTo>
                        <a:pt x="1276433" y="276581"/>
                      </a:lnTo>
                      <a:lnTo>
                        <a:pt x="1276433" y="277425"/>
                      </a:lnTo>
                      <a:lnTo>
                        <a:pt x="1275589" y="278269"/>
                      </a:lnTo>
                      <a:lnTo>
                        <a:pt x="1274745" y="278269"/>
                      </a:lnTo>
                      <a:lnTo>
                        <a:pt x="1273901" y="280800"/>
                      </a:lnTo>
                      <a:lnTo>
                        <a:pt x="1273057" y="280800"/>
                      </a:lnTo>
                      <a:lnTo>
                        <a:pt x="1272213" y="282488"/>
                      </a:lnTo>
                      <a:lnTo>
                        <a:pt x="1270524" y="284175"/>
                      </a:lnTo>
                      <a:lnTo>
                        <a:pt x="1268836" y="285863"/>
                      </a:lnTo>
                      <a:lnTo>
                        <a:pt x="1267148" y="287550"/>
                      </a:lnTo>
                      <a:lnTo>
                        <a:pt x="1265459" y="289238"/>
                      </a:lnTo>
                      <a:lnTo>
                        <a:pt x="1263771" y="290925"/>
                      </a:lnTo>
                      <a:lnTo>
                        <a:pt x="1262927" y="290925"/>
                      </a:lnTo>
                      <a:lnTo>
                        <a:pt x="1262083" y="291769"/>
                      </a:lnTo>
                      <a:lnTo>
                        <a:pt x="1259550" y="293456"/>
                      </a:lnTo>
                      <a:lnTo>
                        <a:pt x="1256174" y="294300"/>
                      </a:lnTo>
                      <a:lnTo>
                        <a:pt x="1255330" y="295144"/>
                      </a:lnTo>
                      <a:lnTo>
                        <a:pt x="1253641" y="295987"/>
                      </a:lnTo>
                      <a:lnTo>
                        <a:pt x="1251109" y="296831"/>
                      </a:lnTo>
                      <a:lnTo>
                        <a:pt x="1250265" y="296831"/>
                      </a:lnTo>
                      <a:lnTo>
                        <a:pt x="1250265" y="297675"/>
                      </a:lnTo>
                      <a:lnTo>
                        <a:pt x="1248576" y="297675"/>
                      </a:lnTo>
                      <a:lnTo>
                        <a:pt x="1246888" y="298519"/>
                      </a:lnTo>
                      <a:lnTo>
                        <a:pt x="1244356" y="298519"/>
                      </a:lnTo>
                      <a:lnTo>
                        <a:pt x="1242667" y="299363"/>
                      </a:lnTo>
                      <a:lnTo>
                        <a:pt x="1241823" y="299363"/>
                      </a:lnTo>
                      <a:lnTo>
                        <a:pt x="1240135" y="300206"/>
                      </a:lnTo>
                      <a:lnTo>
                        <a:pt x="1236758" y="301050"/>
                      </a:lnTo>
                      <a:lnTo>
                        <a:pt x="1233382" y="302738"/>
                      </a:lnTo>
                      <a:lnTo>
                        <a:pt x="1229161" y="303581"/>
                      </a:lnTo>
                      <a:lnTo>
                        <a:pt x="1229161" y="304425"/>
                      </a:lnTo>
                      <a:lnTo>
                        <a:pt x="1226629" y="305269"/>
                      </a:lnTo>
                      <a:lnTo>
                        <a:pt x="1224096" y="306113"/>
                      </a:lnTo>
                      <a:lnTo>
                        <a:pt x="1221564" y="306113"/>
                      </a:lnTo>
                      <a:lnTo>
                        <a:pt x="1219031" y="306956"/>
                      </a:lnTo>
                      <a:lnTo>
                        <a:pt x="1213966" y="306956"/>
                      </a:lnTo>
                      <a:lnTo>
                        <a:pt x="1213122" y="307884"/>
                      </a:lnTo>
                      <a:lnTo>
                        <a:pt x="1209746" y="307884"/>
                      </a:lnTo>
                      <a:lnTo>
                        <a:pt x="1205525" y="308813"/>
                      </a:lnTo>
                      <a:lnTo>
                        <a:pt x="1204681" y="309656"/>
                      </a:lnTo>
                      <a:lnTo>
                        <a:pt x="1202993" y="309656"/>
                      </a:lnTo>
                      <a:lnTo>
                        <a:pt x="1201304" y="311344"/>
                      </a:lnTo>
                      <a:lnTo>
                        <a:pt x="1198772" y="313031"/>
                      </a:lnTo>
                      <a:lnTo>
                        <a:pt x="1196239" y="313875"/>
                      </a:lnTo>
                      <a:lnTo>
                        <a:pt x="1192947" y="316406"/>
                      </a:lnTo>
                      <a:lnTo>
                        <a:pt x="1187967" y="320625"/>
                      </a:lnTo>
                      <a:lnTo>
                        <a:pt x="1187123" y="320625"/>
                      </a:lnTo>
                      <a:lnTo>
                        <a:pt x="1186278" y="321469"/>
                      </a:lnTo>
                      <a:lnTo>
                        <a:pt x="1184590" y="323156"/>
                      </a:lnTo>
                      <a:lnTo>
                        <a:pt x="1182058" y="324844"/>
                      </a:lnTo>
                      <a:lnTo>
                        <a:pt x="1181214" y="326531"/>
                      </a:lnTo>
                      <a:lnTo>
                        <a:pt x="1178681" y="328219"/>
                      </a:lnTo>
                      <a:lnTo>
                        <a:pt x="1176993" y="329906"/>
                      </a:lnTo>
                      <a:lnTo>
                        <a:pt x="1175305" y="331594"/>
                      </a:lnTo>
                      <a:lnTo>
                        <a:pt x="1172772" y="332438"/>
                      </a:lnTo>
                      <a:lnTo>
                        <a:pt x="1171084" y="333281"/>
                      </a:lnTo>
                      <a:lnTo>
                        <a:pt x="1169396" y="334969"/>
                      </a:lnTo>
                      <a:lnTo>
                        <a:pt x="1168551" y="334969"/>
                      </a:lnTo>
                      <a:lnTo>
                        <a:pt x="1166863" y="336656"/>
                      </a:lnTo>
                      <a:lnTo>
                        <a:pt x="1165175" y="337500"/>
                      </a:lnTo>
                      <a:lnTo>
                        <a:pt x="1162642" y="338344"/>
                      </a:lnTo>
                      <a:lnTo>
                        <a:pt x="1160110" y="339187"/>
                      </a:lnTo>
                      <a:lnTo>
                        <a:pt x="1158422" y="340031"/>
                      </a:lnTo>
                      <a:lnTo>
                        <a:pt x="1154285" y="342563"/>
                      </a:lnTo>
                      <a:lnTo>
                        <a:pt x="1152597" y="344250"/>
                      </a:lnTo>
                      <a:lnTo>
                        <a:pt x="1150909" y="345094"/>
                      </a:lnTo>
                      <a:lnTo>
                        <a:pt x="1149220" y="345938"/>
                      </a:lnTo>
                      <a:lnTo>
                        <a:pt x="1148376" y="346781"/>
                      </a:lnTo>
                      <a:lnTo>
                        <a:pt x="1145844" y="347625"/>
                      </a:lnTo>
                      <a:lnTo>
                        <a:pt x="1145000" y="348469"/>
                      </a:lnTo>
                      <a:lnTo>
                        <a:pt x="1142467" y="349313"/>
                      </a:lnTo>
                      <a:lnTo>
                        <a:pt x="1140779" y="350156"/>
                      </a:lnTo>
                      <a:lnTo>
                        <a:pt x="1139091" y="350156"/>
                      </a:lnTo>
                      <a:lnTo>
                        <a:pt x="1138247" y="351000"/>
                      </a:lnTo>
                      <a:lnTo>
                        <a:pt x="1137402" y="350156"/>
                      </a:lnTo>
                      <a:lnTo>
                        <a:pt x="1136558" y="350156"/>
                      </a:lnTo>
                      <a:lnTo>
                        <a:pt x="1124825" y="347794"/>
                      </a:lnTo>
                      <a:lnTo>
                        <a:pt x="1123136" y="348638"/>
                      </a:lnTo>
                      <a:lnTo>
                        <a:pt x="1117312" y="349566"/>
                      </a:lnTo>
                      <a:lnTo>
                        <a:pt x="1115623" y="349566"/>
                      </a:lnTo>
                      <a:lnTo>
                        <a:pt x="1114779" y="350409"/>
                      </a:lnTo>
                      <a:lnTo>
                        <a:pt x="1113091" y="350409"/>
                      </a:lnTo>
                      <a:lnTo>
                        <a:pt x="1109714" y="352097"/>
                      </a:lnTo>
                      <a:lnTo>
                        <a:pt x="1108026" y="352097"/>
                      </a:lnTo>
                      <a:lnTo>
                        <a:pt x="1101357" y="353869"/>
                      </a:lnTo>
                      <a:lnTo>
                        <a:pt x="1098825" y="354713"/>
                      </a:lnTo>
                      <a:lnTo>
                        <a:pt x="1095448" y="355556"/>
                      </a:lnTo>
                      <a:lnTo>
                        <a:pt x="1092072" y="356400"/>
                      </a:lnTo>
                      <a:lnTo>
                        <a:pt x="1089624" y="358931"/>
                      </a:lnTo>
                      <a:lnTo>
                        <a:pt x="1083799" y="362306"/>
                      </a:lnTo>
                      <a:lnTo>
                        <a:pt x="1082955" y="362306"/>
                      </a:lnTo>
                      <a:lnTo>
                        <a:pt x="1080423" y="363150"/>
                      </a:lnTo>
                      <a:lnTo>
                        <a:pt x="1078734" y="363150"/>
                      </a:lnTo>
                      <a:lnTo>
                        <a:pt x="1077890" y="363994"/>
                      </a:lnTo>
                      <a:lnTo>
                        <a:pt x="1067001" y="363994"/>
                      </a:lnTo>
                      <a:lnTo>
                        <a:pt x="1065312" y="363319"/>
                      </a:lnTo>
                      <a:lnTo>
                        <a:pt x="1056111" y="363319"/>
                      </a:lnTo>
                      <a:lnTo>
                        <a:pt x="1055267" y="364247"/>
                      </a:lnTo>
                      <a:lnTo>
                        <a:pt x="1052735" y="363403"/>
                      </a:lnTo>
                      <a:lnTo>
                        <a:pt x="1050202" y="363403"/>
                      </a:lnTo>
                      <a:lnTo>
                        <a:pt x="1047670" y="362644"/>
                      </a:lnTo>
                      <a:lnTo>
                        <a:pt x="1045137" y="362644"/>
                      </a:lnTo>
                      <a:lnTo>
                        <a:pt x="1043449" y="361884"/>
                      </a:lnTo>
                      <a:lnTo>
                        <a:pt x="1038384" y="361884"/>
                      </a:lnTo>
                      <a:lnTo>
                        <a:pt x="1037540" y="361125"/>
                      </a:lnTo>
                      <a:lnTo>
                        <a:pt x="1033319" y="361125"/>
                      </a:lnTo>
                      <a:lnTo>
                        <a:pt x="1031631" y="362053"/>
                      </a:lnTo>
                      <a:lnTo>
                        <a:pt x="1029098" y="362053"/>
                      </a:lnTo>
                      <a:lnTo>
                        <a:pt x="1028254" y="362897"/>
                      </a:lnTo>
                      <a:lnTo>
                        <a:pt x="1024034" y="363741"/>
                      </a:lnTo>
                      <a:lnTo>
                        <a:pt x="1022345" y="363741"/>
                      </a:lnTo>
                      <a:lnTo>
                        <a:pt x="1021501" y="364584"/>
                      </a:lnTo>
                      <a:lnTo>
                        <a:pt x="1014832" y="364584"/>
                      </a:lnTo>
                      <a:lnTo>
                        <a:pt x="1013988" y="363825"/>
                      </a:lnTo>
                      <a:lnTo>
                        <a:pt x="1010612" y="363825"/>
                      </a:lnTo>
                      <a:lnTo>
                        <a:pt x="1009768" y="363066"/>
                      </a:lnTo>
                      <a:lnTo>
                        <a:pt x="1003858" y="361463"/>
                      </a:lnTo>
                      <a:lnTo>
                        <a:pt x="1002170" y="361463"/>
                      </a:lnTo>
                      <a:lnTo>
                        <a:pt x="997949" y="359859"/>
                      </a:lnTo>
                      <a:lnTo>
                        <a:pt x="997105" y="359859"/>
                      </a:lnTo>
                      <a:lnTo>
                        <a:pt x="994573" y="359016"/>
                      </a:lnTo>
                      <a:lnTo>
                        <a:pt x="992885" y="359016"/>
                      </a:lnTo>
                      <a:lnTo>
                        <a:pt x="991196" y="358172"/>
                      </a:lnTo>
                      <a:lnTo>
                        <a:pt x="987820" y="357328"/>
                      </a:lnTo>
                      <a:lnTo>
                        <a:pt x="984443" y="355725"/>
                      </a:lnTo>
                      <a:lnTo>
                        <a:pt x="981911" y="354881"/>
                      </a:lnTo>
                      <a:lnTo>
                        <a:pt x="981911" y="354038"/>
                      </a:lnTo>
                      <a:lnTo>
                        <a:pt x="980222" y="354038"/>
                      </a:lnTo>
                      <a:lnTo>
                        <a:pt x="979378" y="353194"/>
                      </a:lnTo>
                      <a:lnTo>
                        <a:pt x="977690" y="352350"/>
                      </a:lnTo>
                      <a:lnTo>
                        <a:pt x="976846" y="351506"/>
                      </a:lnTo>
                      <a:lnTo>
                        <a:pt x="975158" y="350663"/>
                      </a:lnTo>
                      <a:lnTo>
                        <a:pt x="973469" y="348975"/>
                      </a:lnTo>
                      <a:lnTo>
                        <a:pt x="970937" y="345684"/>
                      </a:lnTo>
                      <a:lnTo>
                        <a:pt x="969249" y="343997"/>
                      </a:lnTo>
                      <a:lnTo>
                        <a:pt x="968404" y="342310"/>
                      </a:lnTo>
                      <a:lnTo>
                        <a:pt x="967560" y="341466"/>
                      </a:lnTo>
                      <a:lnTo>
                        <a:pt x="966716" y="340622"/>
                      </a:lnTo>
                      <a:lnTo>
                        <a:pt x="965872" y="339778"/>
                      </a:lnTo>
                      <a:lnTo>
                        <a:pt x="965028" y="338934"/>
                      </a:lnTo>
                      <a:lnTo>
                        <a:pt x="964184" y="338091"/>
                      </a:lnTo>
                      <a:lnTo>
                        <a:pt x="963340" y="338091"/>
                      </a:lnTo>
                      <a:lnTo>
                        <a:pt x="962495" y="337247"/>
                      </a:lnTo>
                      <a:lnTo>
                        <a:pt x="961651" y="337247"/>
                      </a:lnTo>
                      <a:lnTo>
                        <a:pt x="960807" y="336403"/>
                      </a:lnTo>
                      <a:lnTo>
                        <a:pt x="959963" y="336403"/>
                      </a:lnTo>
                      <a:lnTo>
                        <a:pt x="958275" y="335559"/>
                      </a:lnTo>
                      <a:lnTo>
                        <a:pt x="956586" y="335559"/>
                      </a:lnTo>
                      <a:lnTo>
                        <a:pt x="962411" y="333872"/>
                      </a:lnTo>
                      <a:lnTo>
                        <a:pt x="964099" y="333028"/>
                      </a:lnTo>
                      <a:lnTo>
                        <a:pt x="965788" y="333028"/>
                      </a:lnTo>
                      <a:lnTo>
                        <a:pt x="966632" y="333872"/>
                      </a:lnTo>
                      <a:lnTo>
                        <a:pt x="968320" y="333872"/>
                      </a:lnTo>
                      <a:lnTo>
                        <a:pt x="970008" y="334716"/>
                      </a:lnTo>
                      <a:lnTo>
                        <a:pt x="971697" y="335559"/>
                      </a:lnTo>
                      <a:lnTo>
                        <a:pt x="973385" y="337247"/>
                      </a:lnTo>
                      <a:lnTo>
                        <a:pt x="973385" y="334716"/>
                      </a:lnTo>
                      <a:lnTo>
                        <a:pt x="972541" y="333872"/>
                      </a:lnTo>
                      <a:lnTo>
                        <a:pt x="972541" y="333028"/>
                      </a:lnTo>
                      <a:lnTo>
                        <a:pt x="974229" y="332184"/>
                      </a:lnTo>
                      <a:lnTo>
                        <a:pt x="975073" y="331341"/>
                      </a:lnTo>
                      <a:lnTo>
                        <a:pt x="976761" y="330497"/>
                      </a:lnTo>
                      <a:lnTo>
                        <a:pt x="977606" y="330497"/>
                      </a:lnTo>
                      <a:lnTo>
                        <a:pt x="977606" y="333028"/>
                      </a:lnTo>
                      <a:lnTo>
                        <a:pt x="978450" y="332184"/>
                      </a:lnTo>
                      <a:lnTo>
                        <a:pt x="978450" y="333028"/>
                      </a:lnTo>
                      <a:lnTo>
                        <a:pt x="980138" y="333028"/>
                      </a:lnTo>
                      <a:lnTo>
                        <a:pt x="980138" y="332184"/>
                      </a:lnTo>
                      <a:lnTo>
                        <a:pt x="980982" y="331341"/>
                      </a:lnTo>
                      <a:lnTo>
                        <a:pt x="983515" y="329653"/>
                      </a:lnTo>
                      <a:lnTo>
                        <a:pt x="981826" y="327966"/>
                      </a:lnTo>
                      <a:lnTo>
                        <a:pt x="980982" y="327122"/>
                      </a:lnTo>
                      <a:lnTo>
                        <a:pt x="981826" y="326278"/>
                      </a:lnTo>
                      <a:lnTo>
                        <a:pt x="982670" y="326278"/>
                      </a:lnTo>
                      <a:lnTo>
                        <a:pt x="983515" y="325435"/>
                      </a:lnTo>
                      <a:lnTo>
                        <a:pt x="984359" y="325435"/>
                      </a:lnTo>
                      <a:lnTo>
                        <a:pt x="984359" y="326278"/>
                      </a:lnTo>
                      <a:lnTo>
                        <a:pt x="986047" y="326278"/>
                      </a:lnTo>
                      <a:lnTo>
                        <a:pt x="986047" y="327122"/>
                      </a:lnTo>
                      <a:lnTo>
                        <a:pt x="991956" y="327122"/>
                      </a:lnTo>
                      <a:lnTo>
                        <a:pt x="991956" y="326194"/>
                      </a:lnTo>
                      <a:lnTo>
                        <a:pt x="992800" y="326194"/>
                      </a:lnTo>
                      <a:lnTo>
                        <a:pt x="992800" y="327038"/>
                      </a:lnTo>
                      <a:lnTo>
                        <a:pt x="994488" y="327038"/>
                      </a:lnTo>
                      <a:lnTo>
                        <a:pt x="995333" y="326194"/>
                      </a:lnTo>
                      <a:lnTo>
                        <a:pt x="1003690" y="326194"/>
                      </a:lnTo>
                      <a:lnTo>
                        <a:pt x="1003690" y="325266"/>
                      </a:lnTo>
                      <a:lnTo>
                        <a:pt x="1011203" y="325266"/>
                      </a:lnTo>
                      <a:lnTo>
                        <a:pt x="1013735" y="324338"/>
                      </a:lnTo>
                      <a:lnTo>
                        <a:pt x="1017956" y="324338"/>
                      </a:lnTo>
                      <a:lnTo>
                        <a:pt x="1021332" y="323409"/>
                      </a:lnTo>
                      <a:lnTo>
                        <a:pt x="1022176" y="323409"/>
                      </a:lnTo>
                      <a:lnTo>
                        <a:pt x="1025553" y="322566"/>
                      </a:lnTo>
                      <a:lnTo>
                        <a:pt x="1027241" y="322566"/>
                      </a:lnTo>
                      <a:lnTo>
                        <a:pt x="1030618" y="321638"/>
                      </a:lnTo>
                      <a:lnTo>
                        <a:pt x="1031462" y="321638"/>
                      </a:lnTo>
                      <a:lnTo>
                        <a:pt x="1032306" y="320794"/>
                      </a:lnTo>
                      <a:lnTo>
                        <a:pt x="1033995" y="320794"/>
                      </a:lnTo>
                      <a:lnTo>
                        <a:pt x="1034839" y="319950"/>
                      </a:lnTo>
                      <a:lnTo>
                        <a:pt x="1035683" y="319950"/>
                      </a:lnTo>
                      <a:lnTo>
                        <a:pt x="1036527" y="319106"/>
                      </a:lnTo>
                      <a:lnTo>
                        <a:pt x="1037371" y="319106"/>
                      </a:lnTo>
                      <a:lnTo>
                        <a:pt x="1038215" y="318263"/>
                      </a:lnTo>
                      <a:lnTo>
                        <a:pt x="1039059" y="318263"/>
                      </a:lnTo>
                      <a:lnTo>
                        <a:pt x="1039904" y="317419"/>
                      </a:lnTo>
                      <a:lnTo>
                        <a:pt x="1040748" y="317419"/>
                      </a:lnTo>
                      <a:lnTo>
                        <a:pt x="1041592" y="316575"/>
                      </a:lnTo>
                      <a:lnTo>
                        <a:pt x="1043280" y="316575"/>
                      </a:lnTo>
                      <a:lnTo>
                        <a:pt x="1043280" y="315731"/>
                      </a:lnTo>
                      <a:lnTo>
                        <a:pt x="1044124" y="315731"/>
                      </a:lnTo>
                      <a:lnTo>
                        <a:pt x="1043280" y="314888"/>
                      </a:lnTo>
                      <a:lnTo>
                        <a:pt x="1043280" y="314044"/>
                      </a:lnTo>
                      <a:lnTo>
                        <a:pt x="1036527" y="307378"/>
                      </a:lnTo>
                      <a:lnTo>
                        <a:pt x="1030618" y="300712"/>
                      </a:lnTo>
                      <a:lnTo>
                        <a:pt x="1028086" y="297338"/>
                      </a:lnTo>
                      <a:lnTo>
                        <a:pt x="1027241" y="296494"/>
                      </a:lnTo>
                      <a:lnTo>
                        <a:pt x="1026397" y="295650"/>
                      </a:lnTo>
                      <a:lnTo>
                        <a:pt x="1025553" y="294806"/>
                      </a:lnTo>
                      <a:lnTo>
                        <a:pt x="1024709" y="293963"/>
                      </a:lnTo>
                      <a:lnTo>
                        <a:pt x="1023865" y="292275"/>
                      </a:lnTo>
                      <a:lnTo>
                        <a:pt x="1023021" y="291431"/>
                      </a:lnTo>
                      <a:lnTo>
                        <a:pt x="1022176" y="290588"/>
                      </a:lnTo>
                      <a:lnTo>
                        <a:pt x="1021332" y="289744"/>
                      </a:lnTo>
                      <a:lnTo>
                        <a:pt x="1020488" y="288900"/>
                      </a:lnTo>
                      <a:lnTo>
                        <a:pt x="1019644" y="288056"/>
                      </a:lnTo>
                      <a:lnTo>
                        <a:pt x="1018800" y="287213"/>
                      </a:lnTo>
                      <a:lnTo>
                        <a:pt x="1018800" y="286369"/>
                      </a:lnTo>
                      <a:lnTo>
                        <a:pt x="1017956" y="285525"/>
                      </a:lnTo>
                      <a:lnTo>
                        <a:pt x="1017112" y="284681"/>
                      </a:lnTo>
                      <a:lnTo>
                        <a:pt x="1015423" y="282994"/>
                      </a:lnTo>
                      <a:lnTo>
                        <a:pt x="1015423" y="282150"/>
                      </a:lnTo>
                      <a:lnTo>
                        <a:pt x="1014579" y="281306"/>
                      </a:lnTo>
                      <a:lnTo>
                        <a:pt x="1013735" y="280463"/>
                      </a:lnTo>
                      <a:lnTo>
                        <a:pt x="1012891" y="279619"/>
                      </a:lnTo>
                      <a:lnTo>
                        <a:pt x="1012891" y="277931"/>
                      </a:lnTo>
                      <a:lnTo>
                        <a:pt x="1012047" y="277931"/>
                      </a:lnTo>
                      <a:lnTo>
                        <a:pt x="1012047" y="277088"/>
                      </a:lnTo>
                      <a:lnTo>
                        <a:pt x="1011203" y="277088"/>
                      </a:lnTo>
                      <a:lnTo>
                        <a:pt x="1011203" y="275400"/>
                      </a:lnTo>
                      <a:lnTo>
                        <a:pt x="1012047" y="275400"/>
                      </a:lnTo>
                      <a:lnTo>
                        <a:pt x="1012047" y="273713"/>
                      </a:lnTo>
                      <a:lnTo>
                        <a:pt x="1012891" y="273713"/>
                      </a:lnTo>
                      <a:lnTo>
                        <a:pt x="1012891" y="272025"/>
                      </a:lnTo>
                      <a:lnTo>
                        <a:pt x="1013735" y="272025"/>
                      </a:lnTo>
                      <a:lnTo>
                        <a:pt x="1013735" y="271181"/>
                      </a:lnTo>
                      <a:lnTo>
                        <a:pt x="1012891" y="270338"/>
                      </a:lnTo>
                      <a:lnTo>
                        <a:pt x="1012047" y="269494"/>
                      </a:lnTo>
                      <a:lnTo>
                        <a:pt x="1010358" y="267806"/>
                      </a:lnTo>
                      <a:lnTo>
                        <a:pt x="1009514" y="266119"/>
                      </a:lnTo>
                      <a:lnTo>
                        <a:pt x="1006982" y="263587"/>
                      </a:lnTo>
                      <a:lnTo>
                        <a:pt x="1006138" y="261900"/>
                      </a:lnTo>
                      <a:lnTo>
                        <a:pt x="1001917" y="257766"/>
                      </a:lnTo>
                      <a:lnTo>
                        <a:pt x="999385" y="254391"/>
                      </a:lnTo>
                      <a:lnTo>
                        <a:pt x="996852" y="251859"/>
                      </a:lnTo>
                      <a:lnTo>
                        <a:pt x="996008" y="250172"/>
                      </a:lnTo>
                      <a:lnTo>
                        <a:pt x="995164" y="249328"/>
                      </a:lnTo>
                      <a:lnTo>
                        <a:pt x="993476" y="247641"/>
                      </a:lnTo>
                      <a:lnTo>
                        <a:pt x="992631" y="246797"/>
                      </a:lnTo>
                      <a:lnTo>
                        <a:pt x="992631" y="245953"/>
                      </a:lnTo>
                      <a:lnTo>
                        <a:pt x="991787" y="245953"/>
                      </a:lnTo>
                      <a:lnTo>
                        <a:pt x="991787" y="245109"/>
                      </a:lnTo>
                      <a:lnTo>
                        <a:pt x="990943" y="245109"/>
                      </a:lnTo>
                      <a:lnTo>
                        <a:pt x="990943" y="244266"/>
                      </a:lnTo>
                      <a:lnTo>
                        <a:pt x="988411" y="241734"/>
                      </a:lnTo>
                      <a:lnTo>
                        <a:pt x="988411" y="240891"/>
                      </a:lnTo>
                      <a:lnTo>
                        <a:pt x="989255" y="240047"/>
                      </a:lnTo>
                      <a:lnTo>
                        <a:pt x="990099" y="240047"/>
                      </a:lnTo>
                      <a:lnTo>
                        <a:pt x="990099" y="239203"/>
                      </a:lnTo>
                      <a:lnTo>
                        <a:pt x="989255" y="239203"/>
                      </a:lnTo>
                      <a:lnTo>
                        <a:pt x="989255" y="238359"/>
                      </a:lnTo>
                      <a:lnTo>
                        <a:pt x="990099" y="238359"/>
                      </a:lnTo>
                      <a:lnTo>
                        <a:pt x="990943" y="237516"/>
                      </a:lnTo>
                      <a:lnTo>
                        <a:pt x="990943" y="236672"/>
                      </a:lnTo>
                      <a:lnTo>
                        <a:pt x="990099" y="236672"/>
                      </a:lnTo>
                      <a:lnTo>
                        <a:pt x="990099" y="234984"/>
                      </a:lnTo>
                      <a:lnTo>
                        <a:pt x="988411" y="232453"/>
                      </a:lnTo>
                      <a:lnTo>
                        <a:pt x="986722" y="230766"/>
                      </a:lnTo>
                      <a:lnTo>
                        <a:pt x="985034" y="227391"/>
                      </a:lnTo>
                      <a:lnTo>
                        <a:pt x="985034" y="226547"/>
                      </a:lnTo>
                      <a:lnTo>
                        <a:pt x="984190" y="226547"/>
                      </a:lnTo>
                      <a:lnTo>
                        <a:pt x="984190" y="225703"/>
                      </a:lnTo>
                      <a:lnTo>
                        <a:pt x="983346" y="224859"/>
                      </a:lnTo>
                      <a:lnTo>
                        <a:pt x="982502" y="224016"/>
                      </a:lnTo>
                      <a:lnTo>
                        <a:pt x="981658" y="223172"/>
                      </a:lnTo>
                      <a:lnTo>
                        <a:pt x="979125" y="219037"/>
                      </a:lnTo>
                      <a:lnTo>
                        <a:pt x="978281" y="218194"/>
                      </a:lnTo>
                      <a:lnTo>
                        <a:pt x="978281" y="217350"/>
                      </a:lnTo>
                      <a:lnTo>
                        <a:pt x="975748" y="214819"/>
                      </a:lnTo>
                      <a:lnTo>
                        <a:pt x="974060" y="212288"/>
                      </a:lnTo>
                      <a:lnTo>
                        <a:pt x="974060" y="211444"/>
                      </a:lnTo>
                      <a:lnTo>
                        <a:pt x="973216" y="211444"/>
                      </a:lnTo>
                      <a:lnTo>
                        <a:pt x="973216" y="210600"/>
                      </a:lnTo>
                      <a:lnTo>
                        <a:pt x="972372" y="209756"/>
                      </a:lnTo>
                      <a:lnTo>
                        <a:pt x="971528" y="208913"/>
                      </a:lnTo>
                      <a:lnTo>
                        <a:pt x="970684" y="208069"/>
                      </a:lnTo>
                      <a:lnTo>
                        <a:pt x="970684" y="207225"/>
                      </a:lnTo>
                      <a:lnTo>
                        <a:pt x="969839" y="207225"/>
                      </a:lnTo>
                      <a:lnTo>
                        <a:pt x="969839" y="205537"/>
                      </a:lnTo>
                      <a:lnTo>
                        <a:pt x="968995" y="205537"/>
                      </a:lnTo>
                      <a:lnTo>
                        <a:pt x="968995" y="204694"/>
                      </a:lnTo>
                      <a:lnTo>
                        <a:pt x="968151" y="203850"/>
                      </a:lnTo>
                      <a:lnTo>
                        <a:pt x="968151" y="203006"/>
                      </a:lnTo>
                      <a:lnTo>
                        <a:pt x="968995" y="203006"/>
                      </a:lnTo>
                      <a:lnTo>
                        <a:pt x="968995" y="202162"/>
                      </a:lnTo>
                      <a:lnTo>
                        <a:pt x="969839" y="201319"/>
                      </a:lnTo>
                      <a:lnTo>
                        <a:pt x="971528" y="200475"/>
                      </a:lnTo>
                      <a:lnTo>
                        <a:pt x="972372" y="199631"/>
                      </a:lnTo>
                      <a:lnTo>
                        <a:pt x="974060" y="198788"/>
                      </a:lnTo>
                      <a:lnTo>
                        <a:pt x="975748" y="197100"/>
                      </a:lnTo>
                      <a:lnTo>
                        <a:pt x="976593" y="197100"/>
                      </a:lnTo>
                      <a:lnTo>
                        <a:pt x="976593" y="197944"/>
                      </a:lnTo>
                      <a:lnTo>
                        <a:pt x="977437" y="197944"/>
                      </a:lnTo>
                      <a:lnTo>
                        <a:pt x="978281" y="197100"/>
                      </a:lnTo>
                      <a:lnTo>
                        <a:pt x="979125" y="197100"/>
                      </a:lnTo>
                      <a:lnTo>
                        <a:pt x="979969" y="196256"/>
                      </a:lnTo>
                      <a:lnTo>
                        <a:pt x="981658" y="195413"/>
                      </a:lnTo>
                      <a:lnTo>
                        <a:pt x="982502" y="194569"/>
                      </a:lnTo>
                      <a:lnTo>
                        <a:pt x="983346" y="193725"/>
                      </a:lnTo>
                      <a:lnTo>
                        <a:pt x="985034" y="193725"/>
                      </a:lnTo>
                      <a:lnTo>
                        <a:pt x="985034" y="192881"/>
                      </a:lnTo>
                      <a:lnTo>
                        <a:pt x="985878" y="192038"/>
                      </a:lnTo>
                      <a:lnTo>
                        <a:pt x="986722" y="192038"/>
                      </a:lnTo>
                      <a:lnTo>
                        <a:pt x="987567" y="191194"/>
                      </a:lnTo>
                      <a:lnTo>
                        <a:pt x="988411" y="191194"/>
                      </a:lnTo>
                      <a:lnTo>
                        <a:pt x="989255" y="190350"/>
                      </a:lnTo>
                      <a:lnTo>
                        <a:pt x="990099" y="190350"/>
                      </a:lnTo>
                      <a:lnTo>
                        <a:pt x="990943" y="189506"/>
                      </a:lnTo>
                      <a:lnTo>
                        <a:pt x="990099" y="188662"/>
                      </a:lnTo>
                      <a:lnTo>
                        <a:pt x="989255" y="187819"/>
                      </a:lnTo>
                      <a:lnTo>
                        <a:pt x="988411" y="186975"/>
                      </a:lnTo>
                      <a:lnTo>
                        <a:pt x="986722" y="186131"/>
                      </a:lnTo>
                      <a:lnTo>
                        <a:pt x="985034" y="185287"/>
                      </a:lnTo>
                      <a:lnTo>
                        <a:pt x="983346" y="183600"/>
                      </a:lnTo>
                      <a:lnTo>
                        <a:pt x="982502" y="183600"/>
                      </a:lnTo>
                      <a:lnTo>
                        <a:pt x="981658" y="182756"/>
                      </a:lnTo>
                      <a:lnTo>
                        <a:pt x="981658" y="181913"/>
                      </a:lnTo>
                      <a:lnTo>
                        <a:pt x="980813" y="181913"/>
                      </a:lnTo>
                      <a:lnTo>
                        <a:pt x="980813" y="179381"/>
                      </a:lnTo>
                      <a:lnTo>
                        <a:pt x="981658" y="179381"/>
                      </a:lnTo>
                      <a:lnTo>
                        <a:pt x="981658" y="176006"/>
                      </a:lnTo>
                      <a:lnTo>
                        <a:pt x="982417" y="175163"/>
                      </a:lnTo>
                      <a:lnTo>
                        <a:pt x="982417" y="172631"/>
                      </a:lnTo>
                      <a:lnTo>
                        <a:pt x="983261" y="171787"/>
                      </a:lnTo>
                      <a:lnTo>
                        <a:pt x="983261" y="169256"/>
                      </a:lnTo>
                      <a:lnTo>
                        <a:pt x="984105" y="169256"/>
                      </a:lnTo>
                      <a:lnTo>
                        <a:pt x="984105" y="167569"/>
                      </a:lnTo>
                      <a:lnTo>
                        <a:pt x="984950" y="167569"/>
                      </a:lnTo>
                      <a:lnTo>
                        <a:pt x="984950" y="166725"/>
                      </a:lnTo>
                      <a:lnTo>
                        <a:pt x="985794" y="164194"/>
                      </a:lnTo>
                      <a:lnTo>
                        <a:pt x="985794" y="162506"/>
                      </a:lnTo>
                      <a:lnTo>
                        <a:pt x="986554" y="159131"/>
                      </a:lnTo>
                      <a:lnTo>
                        <a:pt x="986554" y="158288"/>
                      </a:lnTo>
                      <a:lnTo>
                        <a:pt x="987398" y="158288"/>
                      </a:lnTo>
                      <a:lnTo>
                        <a:pt x="987398" y="154069"/>
                      </a:lnTo>
                      <a:lnTo>
                        <a:pt x="986469" y="153225"/>
                      </a:lnTo>
                      <a:lnTo>
                        <a:pt x="985625" y="151537"/>
                      </a:lnTo>
                      <a:lnTo>
                        <a:pt x="984781" y="149006"/>
                      </a:lnTo>
                      <a:lnTo>
                        <a:pt x="984781" y="148163"/>
                      </a:lnTo>
                      <a:lnTo>
                        <a:pt x="983937" y="147319"/>
                      </a:lnTo>
                      <a:lnTo>
                        <a:pt x="983937" y="146475"/>
                      </a:lnTo>
                      <a:lnTo>
                        <a:pt x="983093" y="144788"/>
                      </a:lnTo>
                      <a:lnTo>
                        <a:pt x="982248" y="143100"/>
                      </a:lnTo>
                      <a:lnTo>
                        <a:pt x="980560" y="143100"/>
                      </a:lnTo>
                      <a:lnTo>
                        <a:pt x="979716" y="143944"/>
                      </a:lnTo>
                      <a:lnTo>
                        <a:pt x="978872" y="143944"/>
                      </a:lnTo>
                      <a:lnTo>
                        <a:pt x="978028" y="144788"/>
                      </a:lnTo>
                      <a:lnTo>
                        <a:pt x="974651" y="146475"/>
                      </a:lnTo>
                      <a:lnTo>
                        <a:pt x="969671" y="148247"/>
                      </a:lnTo>
                      <a:lnTo>
                        <a:pt x="963002" y="151706"/>
                      </a:lnTo>
                      <a:lnTo>
                        <a:pt x="962158" y="151706"/>
                      </a:lnTo>
                      <a:lnTo>
                        <a:pt x="962158" y="153394"/>
                      </a:lnTo>
                      <a:lnTo>
                        <a:pt x="963002" y="154238"/>
                      </a:lnTo>
                      <a:lnTo>
                        <a:pt x="961314" y="155081"/>
                      </a:lnTo>
                      <a:lnTo>
                        <a:pt x="962158" y="155081"/>
                      </a:lnTo>
                      <a:lnTo>
                        <a:pt x="962158" y="156769"/>
                      </a:lnTo>
                      <a:lnTo>
                        <a:pt x="963002" y="157612"/>
                      </a:lnTo>
                      <a:lnTo>
                        <a:pt x="962158" y="157612"/>
                      </a:lnTo>
                      <a:lnTo>
                        <a:pt x="960469" y="159300"/>
                      </a:lnTo>
                      <a:lnTo>
                        <a:pt x="959625" y="159300"/>
                      </a:lnTo>
                      <a:lnTo>
                        <a:pt x="959625" y="160144"/>
                      </a:lnTo>
                      <a:lnTo>
                        <a:pt x="960469" y="160144"/>
                      </a:lnTo>
                      <a:lnTo>
                        <a:pt x="960469" y="161831"/>
                      </a:lnTo>
                      <a:lnTo>
                        <a:pt x="961314" y="161831"/>
                      </a:lnTo>
                      <a:lnTo>
                        <a:pt x="961314" y="164363"/>
                      </a:lnTo>
                      <a:lnTo>
                        <a:pt x="962158" y="164363"/>
                      </a:lnTo>
                      <a:lnTo>
                        <a:pt x="962158" y="167738"/>
                      </a:lnTo>
                      <a:lnTo>
                        <a:pt x="961398" y="169425"/>
                      </a:lnTo>
                      <a:lnTo>
                        <a:pt x="961398" y="170269"/>
                      </a:lnTo>
                      <a:lnTo>
                        <a:pt x="957262" y="171956"/>
                      </a:lnTo>
                      <a:lnTo>
                        <a:pt x="954729" y="172800"/>
                      </a:lnTo>
                      <a:lnTo>
                        <a:pt x="950593" y="174572"/>
                      </a:lnTo>
                      <a:lnTo>
                        <a:pt x="950593" y="175416"/>
                      </a:lnTo>
                      <a:lnTo>
                        <a:pt x="952366" y="179634"/>
                      </a:lnTo>
                      <a:lnTo>
                        <a:pt x="954054" y="183853"/>
                      </a:lnTo>
                      <a:lnTo>
                        <a:pt x="954898" y="184697"/>
                      </a:lnTo>
                      <a:lnTo>
                        <a:pt x="954898" y="183853"/>
                      </a:lnTo>
                      <a:lnTo>
                        <a:pt x="955742" y="184697"/>
                      </a:lnTo>
                      <a:lnTo>
                        <a:pt x="955742" y="183853"/>
                      </a:lnTo>
                      <a:lnTo>
                        <a:pt x="957430" y="183009"/>
                      </a:lnTo>
                      <a:lnTo>
                        <a:pt x="959963" y="181322"/>
                      </a:lnTo>
                      <a:lnTo>
                        <a:pt x="961651" y="181322"/>
                      </a:lnTo>
                      <a:lnTo>
                        <a:pt x="961651" y="182166"/>
                      </a:lnTo>
                      <a:lnTo>
                        <a:pt x="960807" y="183009"/>
                      </a:lnTo>
                      <a:lnTo>
                        <a:pt x="959963" y="183009"/>
                      </a:lnTo>
                      <a:lnTo>
                        <a:pt x="959963" y="183853"/>
                      </a:lnTo>
                      <a:lnTo>
                        <a:pt x="959119" y="184697"/>
                      </a:lnTo>
                      <a:lnTo>
                        <a:pt x="958275" y="184697"/>
                      </a:lnTo>
                      <a:lnTo>
                        <a:pt x="958275" y="185541"/>
                      </a:lnTo>
                      <a:lnTo>
                        <a:pt x="957430" y="185541"/>
                      </a:lnTo>
                      <a:lnTo>
                        <a:pt x="956586" y="186384"/>
                      </a:lnTo>
                      <a:lnTo>
                        <a:pt x="955742" y="187228"/>
                      </a:lnTo>
                      <a:lnTo>
                        <a:pt x="955742" y="188072"/>
                      </a:lnTo>
                      <a:lnTo>
                        <a:pt x="954898" y="188072"/>
                      </a:lnTo>
                      <a:lnTo>
                        <a:pt x="954898" y="188916"/>
                      </a:lnTo>
                      <a:lnTo>
                        <a:pt x="954054" y="188916"/>
                      </a:lnTo>
                      <a:lnTo>
                        <a:pt x="953210" y="189759"/>
                      </a:lnTo>
                      <a:lnTo>
                        <a:pt x="949833" y="189759"/>
                      </a:lnTo>
                      <a:lnTo>
                        <a:pt x="948989" y="190688"/>
                      </a:lnTo>
                      <a:lnTo>
                        <a:pt x="947301" y="190688"/>
                      </a:lnTo>
                      <a:lnTo>
                        <a:pt x="946457" y="191531"/>
                      </a:lnTo>
                      <a:lnTo>
                        <a:pt x="945612" y="191531"/>
                      </a:lnTo>
                      <a:lnTo>
                        <a:pt x="944768" y="190688"/>
                      </a:lnTo>
                      <a:lnTo>
                        <a:pt x="944768" y="191531"/>
                      </a:lnTo>
                      <a:lnTo>
                        <a:pt x="943924" y="191531"/>
                      </a:lnTo>
                      <a:lnTo>
                        <a:pt x="943924" y="190688"/>
                      </a:lnTo>
                      <a:lnTo>
                        <a:pt x="942236" y="190688"/>
                      </a:lnTo>
                      <a:lnTo>
                        <a:pt x="942236" y="189844"/>
                      </a:lnTo>
                      <a:lnTo>
                        <a:pt x="941392" y="189844"/>
                      </a:lnTo>
                      <a:lnTo>
                        <a:pt x="940548" y="190688"/>
                      </a:lnTo>
                      <a:lnTo>
                        <a:pt x="940548" y="189844"/>
                      </a:lnTo>
                      <a:lnTo>
                        <a:pt x="939703" y="189844"/>
                      </a:lnTo>
                      <a:lnTo>
                        <a:pt x="939703" y="190688"/>
                      </a:lnTo>
                      <a:lnTo>
                        <a:pt x="938859" y="190688"/>
                      </a:lnTo>
                      <a:lnTo>
                        <a:pt x="938859" y="192375"/>
                      </a:lnTo>
                      <a:lnTo>
                        <a:pt x="938015" y="192375"/>
                      </a:lnTo>
                      <a:lnTo>
                        <a:pt x="938859" y="193219"/>
                      </a:lnTo>
                      <a:lnTo>
                        <a:pt x="938015" y="193219"/>
                      </a:lnTo>
                      <a:lnTo>
                        <a:pt x="938015" y="194906"/>
                      </a:lnTo>
                      <a:lnTo>
                        <a:pt x="936327" y="194906"/>
                      </a:lnTo>
                      <a:lnTo>
                        <a:pt x="935483" y="195750"/>
                      </a:lnTo>
                      <a:lnTo>
                        <a:pt x="934639" y="195750"/>
                      </a:lnTo>
                      <a:lnTo>
                        <a:pt x="932106" y="197438"/>
                      </a:lnTo>
                      <a:lnTo>
                        <a:pt x="932106" y="196594"/>
                      </a:lnTo>
                      <a:lnTo>
                        <a:pt x="931262" y="196594"/>
                      </a:lnTo>
                      <a:lnTo>
                        <a:pt x="930418" y="195750"/>
                      </a:lnTo>
                      <a:lnTo>
                        <a:pt x="929574" y="196594"/>
                      </a:lnTo>
                      <a:lnTo>
                        <a:pt x="929574" y="195750"/>
                      </a:lnTo>
                      <a:lnTo>
                        <a:pt x="928730" y="195750"/>
                      </a:lnTo>
                      <a:lnTo>
                        <a:pt x="927885" y="194906"/>
                      </a:lnTo>
                      <a:lnTo>
                        <a:pt x="927041" y="194063"/>
                      </a:lnTo>
                      <a:lnTo>
                        <a:pt x="925353" y="192375"/>
                      </a:lnTo>
                      <a:lnTo>
                        <a:pt x="924509" y="191531"/>
                      </a:lnTo>
                      <a:lnTo>
                        <a:pt x="923665" y="190688"/>
                      </a:lnTo>
                      <a:lnTo>
                        <a:pt x="922821" y="189844"/>
                      </a:lnTo>
                      <a:lnTo>
                        <a:pt x="921132" y="189000"/>
                      </a:lnTo>
                      <a:lnTo>
                        <a:pt x="921132" y="187312"/>
                      </a:lnTo>
                      <a:lnTo>
                        <a:pt x="922821" y="187312"/>
                      </a:lnTo>
                      <a:lnTo>
                        <a:pt x="922821" y="186469"/>
                      </a:lnTo>
                      <a:lnTo>
                        <a:pt x="923665" y="186469"/>
                      </a:lnTo>
                      <a:lnTo>
                        <a:pt x="924509" y="185625"/>
                      </a:lnTo>
                      <a:lnTo>
                        <a:pt x="925353" y="184781"/>
                      </a:lnTo>
                      <a:lnTo>
                        <a:pt x="926197" y="183937"/>
                      </a:lnTo>
                      <a:lnTo>
                        <a:pt x="927041" y="183937"/>
                      </a:lnTo>
                      <a:lnTo>
                        <a:pt x="927041" y="182250"/>
                      </a:lnTo>
                      <a:lnTo>
                        <a:pt x="927885" y="181406"/>
                      </a:lnTo>
                      <a:lnTo>
                        <a:pt x="927885" y="180563"/>
                      </a:lnTo>
                      <a:lnTo>
                        <a:pt x="928730" y="179719"/>
                      </a:lnTo>
                      <a:lnTo>
                        <a:pt x="928730" y="177188"/>
                      </a:lnTo>
                      <a:lnTo>
                        <a:pt x="927885" y="177188"/>
                      </a:lnTo>
                      <a:lnTo>
                        <a:pt x="927885" y="176344"/>
                      </a:lnTo>
                      <a:lnTo>
                        <a:pt x="927041" y="175500"/>
                      </a:lnTo>
                      <a:lnTo>
                        <a:pt x="927041" y="171281"/>
                      </a:lnTo>
                      <a:lnTo>
                        <a:pt x="926113" y="171281"/>
                      </a:lnTo>
                      <a:lnTo>
                        <a:pt x="926113" y="169594"/>
                      </a:lnTo>
                      <a:lnTo>
                        <a:pt x="925268" y="169594"/>
                      </a:lnTo>
                      <a:lnTo>
                        <a:pt x="925268" y="167906"/>
                      </a:lnTo>
                      <a:lnTo>
                        <a:pt x="924424" y="167906"/>
                      </a:lnTo>
                      <a:lnTo>
                        <a:pt x="923580" y="167062"/>
                      </a:lnTo>
                      <a:lnTo>
                        <a:pt x="922736" y="167062"/>
                      </a:lnTo>
                      <a:lnTo>
                        <a:pt x="922736" y="166219"/>
                      </a:lnTo>
                      <a:lnTo>
                        <a:pt x="921892" y="166219"/>
                      </a:lnTo>
                      <a:lnTo>
                        <a:pt x="921892" y="158625"/>
                      </a:lnTo>
                      <a:lnTo>
                        <a:pt x="920963" y="156938"/>
                      </a:lnTo>
                      <a:lnTo>
                        <a:pt x="920963" y="154406"/>
                      </a:lnTo>
                      <a:lnTo>
                        <a:pt x="920035" y="151031"/>
                      </a:lnTo>
                      <a:lnTo>
                        <a:pt x="920035" y="149344"/>
                      </a:lnTo>
                      <a:lnTo>
                        <a:pt x="919191" y="148500"/>
                      </a:lnTo>
                      <a:lnTo>
                        <a:pt x="919191" y="147656"/>
                      </a:lnTo>
                      <a:lnTo>
                        <a:pt x="920035" y="147656"/>
                      </a:lnTo>
                      <a:lnTo>
                        <a:pt x="920879" y="146812"/>
                      </a:lnTo>
                      <a:lnTo>
                        <a:pt x="921723" y="146812"/>
                      </a:lnTo>
                      <a:lnTo>
                        <a:pt x="921723" y="145125"/>
                      </a:lnTo>
                      <a:lnTo>
                        <a:pt x="920879" y="144281"/>
                      </a:lnTo>
                      <a:lnTo>
                        <a:pt x="920879" y="143438"/>
                      </a:lnTo>
                      <a:lnTo>
                        <a:pt x="920035" y="143438"/>
                      </a:lnTo>
                      <a:lnTo>
                        <a:pt x="920879" y="142594"/>
                      </a:lnTo>
                      <a:lnTo>
                        <a:pt x="920879" y="141750"/>
                      </a:lnTo>
                      <a:lnTo>
                        <a:pt x="921723" y="140906"/>
                      </a:lnTo>
                      <a:lnTo>
                        <a:pt x="922567" y="140063"/>
                      </a:lnTo>
                      <a:lnTo>
                        <a:pt x="923411" y="140063"/>
                      </a:lnTo>
                      <a:lnTo>
                        <a:pt x="924256" y="139219"/>
                      </a:lnTo>
                      <a:lnTo>
                        <a:pt x="925100" y="136687"/>
                      </a:lnTo>
                      <a:lnTo>
                        <a:pt x="925859" y="133312"/>
                      </a:lnTo>
                      <a:lnTo>
                        <a:pt x="926704" y="131625"/>
                      </a:lnTo>
                      <a:lnTo>
                        <a:pt x="926704" y="130781"/>
                      </a:lnTo>
                      <a:lnTo>
                        <a:pt x="927463" y="128250"/>
                      </a:lnTo>
                      <a:lnTo>
                        <a:pt x="926619" y="127406"/>
                      </a:lnTo>
                      <a:lnTo>
                        <a:pt x="926619" y="126563"/>
                      </a:lnTo>
                      <a:lnTo>
                        <a:pt x="927463" y="126563"/>
                      </a:lnTo>
                      <a:lnTo>
                        <a:pt x="927463" y="124031"/>
                      </a:lnTo>
                      <a:lnTo>
                        <a:pt x="928307" y="124031"/>
                      </a:lnTo>
                      <a:lnTo>
                        <a:pt x="928307" y="122344"/>
                      </a:lnTo>
                      <a:lnTo>
                        <a:pt x="929152" y="122344"/>
                      </a:lnTo>
                      <a:lnTo>
                        <a:pt x="929152" y="120656"/>
                      </a:lnTo>
                      <a:lnTo>
                        <a:pt x="929996" y="119812"/>
                      </a:lnTo>
                      <a:lnTo>
                        <a:pt x="929996" y="118969"/>
                      </a:lnTo>
                      <a:lnTo>
                        <a:pt x="930840" y="118969"/>
                      </a:lnTo>
                      <a:lnTo>
                        <a:pt x="930840" y="114750"/>
                      </a:lnTo>
                      <a:lnTo>
                        <a:pt x="931600" y="114750"/>
                      </a:lnTo>
                      <a:lnTo>
                        <a:pt x="931600" y="109688"/>
                      </a:lnTo>
                      <a:lnTo>
                        <a:pt x="932359" y="108844"/>
                      </a:lnTo>
                      <a:lnTo>
                        <a:pt x="931515" y="108000"/>
                      </a:lnTo>
                      <a:lnTo>
                        <a:pt x="931515" y="106313"/>
                      </a:lnTo>
                      <a:lnTo>
                        <a:pt x="932359" y="106313"/>
                      </a:lnTo>
                      <a:lnTo>
                        <a:pt x="932359" y="105469"/>
                      </a:lnTo>
                      <a:lnTo>
                        <a:pt x="933203" y="104625"/>
                      </a:lnTo>
                      <a:lnTo>
                        <a:pt x="933203" y="101250"/>
                      </a:lnTo>
                      <a:lnTo>
                        <a:pt x="933963" y="101250"/>
                      </a:lnTo>
                      <a:lnTo>
                        <a:pt x="933963" y="100406"/>
                      </a:lnTo>
                      <a:lnTo>
                        <a:pt x="933119" y="99562"/>
                      </a:lnTo>
                      <a:lnTo>
                        <a:pt x="933119" y="91969"/>
                      </a:lnTo>
                      <a:lnTo>
                        <a:pt x="933879" y="89438"/>
                      </a:lnTo>
                      <a:lnTo>
                        <a:pt x="933879" y="80156"/>
                      </a:lnTo>
                      <a:lnTo>
                        <a:pt x="934639" y="80156"/>
                      </a:lnTo>
                      <a:lnTo>
                        <a:pt x="934639" y="74250"/>
                      </a:lnTo>
                      <a:lnTo>
                        <a:pt x="935398" y="74250"/>
                      </a:lnTo>
                      <a:lnTo>
                        <a:pt x="935398" y="69187"/>
                      </a:lnTo>
                      <a:lnTo>
                        <a:pt x="936158" y="65812"/>
                      </a:lnTo>
                      <a:lnTo>
                        <a:pt x="936158" y="64969"/>
                      </a:lnTo>
                      <a:lnTo>
                        <a:pt x="937002" y="63281"/>
                      </a:lnTo>
                      <a:lnTo>
                        <a:pt x="937002" y="62437"/>
                      </a:lnTo>
                      <a:lnTo>
                        <a:pt x="937846" y="60750"/>
                      </a:lnTo>
                      <a:lnTo>
                        <a:pt x="941983" y="54844"/>
                      </a:lnTo>
                      <a:lnTo>
                        <a:pt x="941983" y="48937"/>
                      </a:lnTo>
                      <a:lnTo>
                        <a:pt x="940210" y="44719"/>
                      </a:lnTo>
                      <a:lnTo>
                        <a:pt x="940210" y="43875"/>
                      </a:lnTo>
                      <a:lnTo>
                        <a:pt x="939366" y="43875"/>
                      </a:lnTo>
                      <a:lnTo>
                        <a:pt x="939366" y="43031"/>
                      </a:lnTo>
                      <a:lnTo>
                        <a:pt x="938522" y="41344"/>
                      </a:lnTo>
                      <a:lnTo>
                        <a:pt x="939366" y="41344"/>
                      </a:lnTo>
                      <a:lnTo>
                        <a:pt x="939366" y="37969"/>
                      </a:lnTo>
                      <a:lnTo>
                        <a:pt x="940126" y="37125"/>
                      </a:lnTo>
                      <a:lnTo>
                        <a:pt x="940126" y="32062"/>
                      </a:lnTo>
                      <a:lnTo>
                        <a:pt x="940885" y="32062"/>
                      </a:lnTo>
                      <a:lnTo>
                        <a:pt x="940885" y="28687"/>
                      </a:lnTo>
                      <a:lnTo>
                        <a:pt x="941645" y="27000"/>
                      </a:lnTo>
                      <a:lnTo>
                        <a:pt x="940801" y="27000"/>
                      </a:lnTo>
                      <a:lnTo>
                        <a:pt x="940801" y="26156"/>
                      </a:lnTo>
                      <a:lnTo>
                        <a:pt x="941645" y="26156"/>
                      </a:lnTo>
                      <a:lnTo>
                        <a:pt x="941645" y="21938"/>
                      </a:lnTo>
                      <a:lnTo>
                        <a:pt x="942405" y="20250"/>
                      </a:lnTo>
                      <a:lnTo>
                        <a:pt x="942405" y="16875"/>
                      </a:lnTo>
                      <a:lnTo>
                        <a:pt x="943164" y="15187"/>
                      </a:lnTo>
                      <a:lnTo>
                        <a:pt x="943164" y="13500"/>
                      </a:lnTo>
                      <a:lnTo>
                        <a:pt x="943924" y="10125"/>
                      </a:lnTo>
                      <a:lnTo>
                        <a:pt x="943924" y="6750"/>
                      </a:lnTo>
                      <a:lnTo>
                        <a:pt x="940463" y="4219"/>
                      </a:lnTo>
                      <a:lnTo>
                        <a:pt x="937931" y="2531"/>
                      </a:lnTo>
                      <a:lnTo>
                        <a:pt x="937931" y="1687"/>
                      </a:lnTo>
                      <a:lnTo>
                        <a:pt x="937087" y="1687"/>
                      </a:lnTo>
                      <a:lnTo>
                        <a:pt x="936242" y="844"/>
                      </a:lnTo>
                      <a:lnTo>
                        <a:pt x="935398" y="844"/>
                      </a:lnTo>
                      <a:lnTo>
                        <a:pt x="934554" y="0"/>
                      </a:lnTo>
                      <a:lnTo>
                        <a:pt x="933710" y="844"/>
                      </a:lnTo>
                      <a:lnTo>
                        <a:pt x="933710" y="1687"/>
                      </a:lnTo>
                      <a:lnTo>
                        <a:pt x="934554" y="1687"/>
                      </a:lnTo>
                      <a:lnTo>
                        <a:pt x="932022" y="3375"/>
                      </a:lnTo>
                      <a:lnTo>
                        <a:pt x="932022" y="4219"/>
                      </a:lnTo>
                      <a:lnTo>
                        <a:pt x="928730" y="7594"/>
                      </a:lnTo>
                      <a:lnTo>
                        <a:pt x="926197" y="9281"/>
                      </a:lnTo>
                      <a:lnTo>
                        <a:pt x="925353" y="10969"/>
                      </a:lnTo>
                      <a:lnTo>
                        <a:pt x="925353" y="11812"/>
                      </a:lnTo>
                      <a:lnTo>
                        <a:pt x="924509" y="11812"/>
                      </a:lnTo>
                      <a:lnTo>
                        <a:pt x="924509" y="12656"/>
                      </a:lnTo>
                      <a:lnTo>
                        <a:pt x="923665" y="13500"/>
                      </a:lnTo>
                      <a:lnTo>
                        <a:pt x="922821" y="15187"/>
                      </a:lnTo>
                      <a:lnTo>
                        <a:pt x="922821" y="17719"/>
                      </a:lnTo>
                      <a:lnTo>
                        <a:pt x="922061" y="19406"/>
                      </a:lnTo>
                      <a:lnTo>
                        <a:pt x="922061" y="21938"/>
                      </a:lnTo>
                      <a:lnTo>
                        <a:pt x="921217" y="22781"/>
                      </a:lnTo>
                      <a:lnTo>
                        <a:pt x="920372" y="23625"/>
                      </a:lnTo>
                      <a:lnTo>
                        <a:pt x="921217" y="23625"/>
                      </a:lnTo>
                      <a:lnTo>
                        <a:pt x="920372" y="24469"/>
                      </a:lnTo>
                      <a:lnTo>
                        <a:pt x="920372" y="25313"/>
                      </a:lnTo>
                      <a:lnTo>
                        <a:pt x="919528" y="25313"/>
                      </a:lnTo>
                      <a:lnTo>
                        <a:pt x="919528" y="26156"/>
                      </a:lnTo>
                      <a:lnTo>
                        <a:pt x="917840" y="27000"/>
                      </a:lnTo>
                      <a:lnTo>
                        <a:pt x="913619" y="27000"/>
                      </a:lnTo>
                      <a:lnTo>
                        <a:pt x="912775" y="26241"/>
                      </a:lnTo>
                      <a:lnTo>
                        <a:pt x="906866" y="26241"/>
                      </a:lnTo>
                      <a:lnTo>
                        <a:pt x="906022" y="25481"/>
                      </a:lnTo>
                      <a:lnTo>
                        <a:pt x="904334" y="25481"/>
                      </a:lnTo>
                      <a:lnTo>
                        <a:pt x="903490" y="26325"/>
                      </a:lnTo>
                      <a:lnTo>
                        <a:pt x="903490" y="27169"/>
                      </a:lnTo>
                      <a:lnTo>
                        <a:pt x="901801" y="27169"/>
                      </a:lnTo>
                      <a:lnTo>
                        <a:pt x="901801" y="28013"/>
                      </a:lnTo>
                      <a:lnTo>
                        <a:pt x="900957" y="28013"/>
                      </a:lnTo>
                      <a:lnTo>
                        <a:pt x="900113" y="28856"/>
                      </a:lnTo>
                      <a:lnTo>
                        <a:pt x="899269" y="29700"/>
                      </a:lnTo>
                      <a:lnTo>
                        <a:pt x="898425" y="29700"/>
                      </a:lnTo>
                      <a:lnTo>
                        <a:pt x="897581" y="30544"/>
                      </a:lnTo>
                      <a:lnTo>
                        <a:pt x="896736" y="31388"/>
                      </a:lnTo>
                      <a:lnTo>
                        <a:pt x="895892" y="32231"/>
                      </a:lnTo>
                      <a:lnTo>
                        <a:pt x="895048" y="32231"/>
                      </a:lnTo>
                      <a:lnTo>
                        <a:pt x="895048" y="33075"/>
                      </a:lnTo>
                      <a:lnTo>
                        <a:pt x="894204" y="33075"/>
                      </a:lnTo>
                      <a:lnTo>
                        <a:pt x="893360" y="33919"/>
                      </a:lnTo>
                      <a:lnTo>
                        <a:pt x="891672" y="35606"/>
                      </a:lnTo>
                      <a:lnTo>
                        <a:pt x="889983" y="36450"/>
                      </a:lnTo>
                      <a:lnTo>
                        <a:pt x="889139" y="38137"/>
                      </a:lnTo>
                      <a:lnTo>
                        <a:pt x="888295" y="38137"/>
                      </a:lnTo>
                      <a:lnTo>
                        <a:pt x="888295" y="38981"/>
                      </a:lnTo>
                      <a:lnTo>
                        <a:pt x="886607" y="39825"/>
                      </a:lnTo>
                      <a:lnTo>
                        <a:pt x="885763" y="40669"/>
                      </a:lnTo>
                      <a:lnTo>
                        <a:pt x="885763" y="41512"/>
                      </a:lnTo>
                      <a:lnTo>
                        <a:pt x="884918" y="41512"/>
                      </a:lnTo>
                      <a:lnTo>
                        <a:pt x="884074" y="42356"/>
                      </a:lnTo>
                      <a:lnTo>
                        <a:pt x="883230" y="43200"/>
                      </a:lnTo>
                      <a:lnTo>
                        <a:pt x="882386" y="43200"/>
                      </a:lnTo>
                      <a:lnTo>
                        <a:pt x="882386" y="44044"/>
                      </a:lnTo>
                      <a:lnTo>
                        <a:pt x="881542" y="44044"/>
                      </a:lnTo>
                      <a:lnTo>
                        <a:pt x="881542" y="44888"/>
                      </a:lnTo>
                      <a:lnTo>
                        <a:pt x="880698" y="44888"/>
                      </a:lnTo>
                      <a:lnTo>
                        <a:pt x="880698" y="45731"/>
                      </a:lnTo>
                      <a:lnTo>
                        <a:pt x="879854" y="45731"/>
                      </a:lnTo>
                      <a:lnTo>
                        <a:pt x="879854" y="46575"/>
                      </a:lnTo>
                      <a:lnTo>
                        <a:pt x="879009" y="46575"/>
                      </a:lnTo>
                      <a:lnTo>
                        <a:pt x="879009" y="47419"/>
                      </a:lnTo>
                      <a:lnTo>
                        <a:pt x="878165" y="47419"/>
                      </a:lnTo>
                      <a:lnTo>
                        <a:pt x="878165" y="48263"/>
                      </a:lnTo>
                      <a:lnTo>
                        <a:pt x="877321" y="48263"/>
                      </a:lnTo>
                      <a:lnTo>
                        <a:pt x="877321" y="49106"/>
                      </a:lnTo>
                      <a:lnTo>
                        <a:pt x="876477" y="49106"/>
                      </a:lnTo>
                      <a:lnTo>
                        <a:pt x="876477" y="49950"/>
                      </a:lnTo>
                      <a:lnTo>
                        <a:pt x="875633" y="50794"/>
                      </a:lnTo>
                      <a:lnTo>
                        <a:pt x="874789" y="51637"/>
                      </a:lnTo>
                      <a:lnTo>
                        <a:pt x="874789" y="52481"/>
                      </a:lnTo>
                      <a:lnTo>
                        <a:pt x="873944" y="52481"/>
                      </a:lnTo>
                      <a:lnTo>
                        <a:pt x="873100" y="53325"/>
                      </a:lnTo>
                      <a:lnTo>
                        <a:pt x="873100" y="54169"/>
                      </a:lnTo>
                      <a:lnTo>
                        <a:pt x="871412" y="55856"/>
                      </a:lnTo>
                      <a:lnTo>
                        <a:pt x="870568" y="56700"/>
                      </a:lnTo>
                      <a:lnTo>
                        <a:pt x="870568" y="57544"/>
                      </a:lnTo>
                      <a:lnTo>
                        <a:pt x="869724" y="57544"/>
                      </a:lnTo>
                      <a:lnTo>
                        <a:pt x="869724" y="58387"/>
                      </a:lnTo>
                      <a:lnTo>
                        <a:pt x="868880" y="58387"/>
                      </a:lnTo>
                      <a:lnTo>
                        <a:pt x="868880" y="59231"/>
                      </a:lnTo>
                      <a:lnTo>
                        <a:pt x="868035" y="60075"/>
                      </a:lnTo>
                      <a:lnTo>
                        <a:pt x="868035" y="60919"/>
                      </a:lnTo>
                      <a:lnTo>
                        <a:pt x="867191" y="60919"/>
                      </a:lnTo>
                      <a:lnTo>
                        <a:pt x="867191" y="61763"/>
                      </a:lnTo>
                      <a:lnTo>
                        <a:pt x="864659" y="61763"/>
                      </a:lnTo>
                      <a:lnTo>
                        <a:pt x="864659" y="62606"/>
                      </a:lnTo>
                      <a:lnTo>
                        <a:pt x="854614" y="62606"/>
                      </a:lnTo>
                      <a:lnTo>
                        <a:pt x="850393" y="62775"/>
                      </a:lnTo>
                      <a:lnTo>
                        <a:pt x="840347" y="62775"/>
                      </a:lnTo>
                      <a:lnTo>
                        <a:pt x="839503" y="62944"/>
                      </a:lnTo>
                      <a:lnTo>
                        <a:pt x="829458" y="62944"/>
                      </a:lnTo>
                      <a:lnTo>
                        <a:pt x="829458" y="63872"/>
                      </a:lnTo>
                      <a:lnTo>
                        <a:pt x="828614" y="63872"/>
                      </a:lnTo>
                      <a:lnTo>
                        <a:pt x="828614" y="63028"/>
                      </a:lnTo>
                      <a:lnTo>
                        <a:pt x="827770" y="63872"/>
                      </a:lnTo>
                      <a:lnTo>
                        <a:pt x="826926" y="63872"/>
                      </a:lnTo>
                      <a:lnTo>
                        <a:pt x="826926" y="64715"/>
                      </a:lnTo>
                      <a:lnTo>
                        <a:pt x="826081" y="65559"/>
                      </a:lnTo>
                      <a:lnTo>
                        <a:pt x="822789" y="68091"/>
                      </a:lnTo>
                      <a:lnTo>
                        <a:pt x="821945" y="69778"/>
                      </a:lnTo>
                      <a:lnTo>
                        <a:pt x="821101" y="69778"/>
                      </a:lnTo>
                      <a:lnTo>
                        <a:pt x="818653" y="72309"/>
                      </a:lnTo>
                      <a:lnTo>
                        <a:pt x="817809" y="72309"/>
                      </a:lnTo>
                      <a:lnTo>
                        <a:pt x="817809" y="73153"/>
                      </a:lnTo>
                      <a:lnTo>
                        <a:pt x="816965" y="73997"/>
                      </a:lnTo>
                      <a:lnTo>
                        <a:pt x="816965" y="75684"/>
                      </a:lnTo>
                      <a:lnTo>
                        <a:pt x="816120" y="75684"/>
                      </a:lnTo>
                      <a:lnTo>
                        <a:pt x="815276" y="76528"/>
                      </a:lnTo>
                      <a:lnTo>
                        <a:pt x="814432" y="76528"/>
                      </a:lnTo>
                      <a:lnTo>
                        <a:pt x="814432" y="77372"/>
                      </a:lnTo>
                      <a:lnTo>
                        <a:pt x="811900" y="77372"/>
                      </a:lnTo>
                      <a:lnTo>
                        <a:pt x="811900" y="78216"/>
                      </a:lnTo>
                      <a:lnTo>
                        <a:pt x="810211" y="78216"/>
                      </a:lnTo>
                      <a:lnTo>
                        <a:pt x="810211" y="79059"/>
                      </a:lnTo>
                      <a:lnTo>
                        <a:pt x="807679" y="79059"/>
                      </a:lnTo>
                      <a:lnTo>
                        <a:pt x="807679" y="80747"/>
                      </a:lnTo>
                      <a:lnTo>
                        <a:pt x="805991" y="80747"/>
                      </a:lnTo>
                      <a:lnTo>
                        <a:pt x="805991" y="81591"/>
                      </a:lnTo>
                      <a:lnTo>
                        <a:pt x="804302" y="81591"/>
                      </a:lnTo>
                      <a:lnTo>
                        <a:pt x="804302" y="82434"/>
                      </a:lnTo>
                      <a:lnTo>
                        <a:pt x="802614" y="82434"/>
                      </a:lnTo>
                      <a:lnTo>
                        <a:pt x="802614" y="83278"/>
                      </a:lnTo>
                      <a:lnTo>
                        <a:pt x="803458" y="83278"/>
                      </a:lnTo>
                      <a:lnTo>
                        <a:pt x="803458" y="86653"/>
                      </a:lnTo>
                      <a:lnTo>
                        <a:pt x="804302" y="86653"/>
                      </a:lnTo>
                      <a:lnTo>
                        <a:pt x="804302" y="90872"/>
                      </a:lnTo>
                      <a:lnTo>
                        <a:pt x="805231" y="90872"/>
                      </a:lnTo>
                      <a:lnTo>
                        <a:pt x="805231" y="93403"/>
                      </a:lnTo>
                      <a:lnTo>
                        <a:pt x="806075" y="93403"/>
                      </a:lnTo>
                      <a:lnTo>
                        <a:pt x="806075" y="94247"/>
                      </a:lnTo>
                      <a:lnTo>
                        <a:pt x="804387" y="94247"/>
                      </a:lnTo>
                      <a:lnTo>
                        <a:pt x="804387" y="96778"/>
                      </a:lnTo>
                      <a:lnTo>
                        <a:pt x="805231" y="96778"/>
                      </a:lnTo>
                      <a:lnTo>
                        <a:pt x="805231" y="97622"/>
                      </a:lnTo>
                      <a:lnTo>
                        <a:pt x="806075" y="97622"/>
                      </a:lnTo>
                      <a:lnTo>
                        <a:pt x="806075" y="99309"/>
                      </a:lnTo>
                      <a:lnTo>
                        <a:pt x="806919" y="99309"/>
                      </a:lnTo>
                      <a:lnTo>
                        <a:pt x="806919" y="100153"/>
                      </a:lnTo>
                      <a:lnTo>
                        <a:pt x="807763" y="100153"/>
                      </a:lnTo>
                      <a:lnTo>
                        <a:pt x="807763" y="101841"/>
                      </a:lnTo>
                      <a:lnTo>
                        <a:pt x="808608" y="102684"/>
                      </a:lnTo>
                      <a:lnTo>
                        <a:pt x="807763" y="102684"/>
                      </a:lnTo>
                      <a:lnTo>
                        <a:pt x="807763" y="103528"/>
                      </a:lnTo>
                      <a:lnTo>
                        <a:pt x="806919" y="104372"/>
                      </a:lnTo>
                      <a:lnTo>
                        <a:pt x="806075" y="104372"/>
                      </a:lnTo>
                      <a:lnTo>
                        <a:pt x="806075" y="106903"/>
                      </a:lnTo>
                      <a:lnTo>
                        <a:pt x="805231" y="106903"/>
                      </a:lnTo>
                      <a:lnTo>
                        <a:pt x="805231" y="107747"/>
                      </a:lnTo>
                      <a:lnTo>
                        <a:pt x="804387" y="107747"/>
                      </a:lnTo>
                      <a:lnTo>
                        <a:pt x="804387" y="108591"/>
                      </a:lnTo>
                      <a:lnTo>
                        <a:pt x="803543" y="108591"/>
                      </a:lnTo>
                      <a:lnTo>
                        <a:pt x="803543" y="110278"/>
                      </a:lnTo>
                      <a:lnTo>
                        <a:pt x="802698" y="110278"/>
                      </a:lnTo>
                      <a:lnTo>
                        <a:pt x="802698" y="111122"/>
                      </a:lnTo>
                      <a:lnTo>
                        <a:pt x="801854" y="111122"/>
                      </a:lnTo>
                      <a:lnTo>
                        <a:pt x="801854" y="111966"/>
                      </a:lnTo>
                      <a:lnTo>
                        <a:pt x="801010" y="111966"/>
                      </a:lnTo>
                      <a:lnTo>
                        <a:pt x="801010" y="114497"/>
                      </a:lnTo>
                      <a:lnTo>
                        <a:pt x="800166" y="114497"/>
                      </a:lnTo>
                      <a:lnTo>
                        <a:pt x="800166" y="116184"/>
                      </a:lnTo>
                      <a:lnTo>
                        <a:pt x="801010" y="116184"/>
                      </a:lnTo>
                      <a:lnTo>
                        <a:pt x="801010" y="117872"/>
                      </a:lnTo>
                      <a:lnTo>
                        <a:pt x="801854" y="117872"/>
                      </a:lnTo>
                      <a:lnTo>
                        <a:pt x="802698" y="118716"/>
                      </a:lnTo>
                      <a:lnTo>
                        <a:pt x="802698" y="119559"/>
                      </a:lnTo>
                      <a:lnTo>
                        <a:pt x="805231" y="119559"/>
                      </a:lnTo>
                      <a:lnTo>
                        <a:pt x="804387" y="120403"/>
                      </a:lnTo>
                      <a:lnTo>
                        <a:pt x="804387" y="125466"/>
                      </a:lnTo>
                      <a:lnTo>
                        <a:pt x="801939" y="125466"/>
                      </a:lnTo>
                      <a:lnTo>
                        <a:pt x="801939" y="126309"/>
                      </a:lnTo>
                      <a:lnTo>
                        <a:pt x="799406" y="126309"/>
                      </a:lnTo>
                      <a:lnTo>
                        <a:pt x="798562" y="127153"/>
                      </a:lnTo>
                      <a:lnTo>
                        <a:pt x="796030" y="127153"/>
                      </a:lnTo>
                      <a:lnTo>
                        <a:pt x="794341" y="128081"/>
                      </a:lnTo>
                      <a:lnTo>
                        <a:pt x="792653" y="128081"/>
                      </a:lnTo>
                      <a:lnTo>
                        <a:pt x="792653" y="128925"/>
                      </a:lnTo>
                      <a:lnTo>
                        <a:pt x="793497" y="130613"/>
                      </a:lnTo>
                      <a:lnTo>
                        <a:pt x="794341" y="132300"/>
                      </a:lnTo>
                      <a:lnTo>
                        <a:pt x="795186" y="133144"/>
                      </a:lnTo>
                      <a:lnTo>
                        <a:pt x="795186" y="133988"/>
                      </a:lnTo>
                      <a:lnTo>
                        <a:pt x="796030" y="134831"/>
                      </a:lnTo>
                      <a:lnTo>
                        <a:pt x="796874" y="134831"/>
                      </a:lnTo>
                      <a:lnTo>
                        <a:pt x="796874" y="135675"/>
                      </a:lnTo>
                      <a:lnTo>
                        <a:pt x="796030" y="135675"/>
                      </a:lnTo>
                      <a:lnTo>
                        <a:pt x="796030" y="136519"/>
                      </a:lnTo>
                      <a:lnTo>
                        <a:pt x="795186" y="136519"/>
                      </a:lnTo>
                      <a:lnTo>
                        <a:pt x="794341" y="137363"/>
                      </a:lnTo>
                      <a:lnTo>
                        <a:pt x="794341" y="138206"/>
                      </a:lnTo>
                      <a:lnTo>
                        <a:pt x="793497" y="138206"/>
                      </a:lnTo>
                      <a:lnTo>
                        <a:pt x="793497" y="139050"/>
                      </a:lnTo>
                      <a:lnTo>
                        <a:pt x="791893" y="141581"/>
                      </a:lnTo>
                      <a:lnTo>
                        <a:pt x="790205" y="143269"/>
                      </a:lnTo>
                      <a:lnTo>
                        <a:pt x="790205" y="144112"/>
                      </a:lnTo>
                      <a:lnTo>
                        <a:pt x="789361" y="144956"/>
                      </a:lnTo>
                      <a:lnTo>
                        <a:pt x="789361" y="145800"/>
                      </a:lnTo>
                      <a:lnTo>
                        <a:pt x="788517" y="145800"/>
                      </a:lnTo>
                      <a:lnTo>
                        <a:pt x="788517" y="146644"/>
                      </a:lnTo>
                      <a:lnTo>
                        <a:pt x="787673" y="146644"/>
                      </a:lnTo>
                      <a:lnTo>
                        <a:pt x="787673" y="147488"/>
                      </a:lnTo>
                      <a:lnTo>
                        <a:pt x="784381" y="150019"/>
                      </a:lnTo>
                      <a:lnTo>
                        <a:pt x="783536" y="150863"/>
                      </a:lnTo>
                      <a:lnTo>
                        <a:pt x="782692" y="151706"/>
                      </a:lnTo>
                      <a:lnTo>
                        <a:pt x="781848" y="152550"/>
                      </a:lnTo>
                      <a:lnTo>
                        <a:pt x="781004" y="152550"/>
                      </a:lnTo>
                      <a:lnTo>
                        <a:pt x="781004" y="153394"/>
                      </a:lnTo>
                      <a:lnTo>
                        <a:pt x="780160" y="154238"/>
                      </a:lnTo>
                      <a:lnTo>
                        <a:pt x="779316" y="155081"/>
                      </a:lnTo>
                      <a:lnTo>
                        <a:pt x="778472" y="155925"/>
                      </a:lnTo>
                      <a:lnTo>
                        <a:pt x="777627" y="155925"/>
                      </a:lnTo>
                      <a:lnTo>
                        <a:pt x="775939" y="157612"/>
                      </a:lnTo>
                      <a:lnTo>
                        <a:pt x="775095" y="158456"/>
                      </a:lnTo>
                      <a:lnTo>
                        <a:pt x="774251" y="159300"/>
                      </a:lnTo>
                      <a:lnTo>
                        <a:pt x="773407" y="160144"/>
                      </a:lnTo>
                      <a:lnTo>
                        <a:pt x="772563" y="160987"/>
                      </a:lnTo>
                      <a:lnTo>
                        <a:pt x="771718" y="161831"/>
                      </a:lnTo>
                      <a:lnTo>
                        <a:pt x="770874" y="161831"/>
                      </a:lnTo>
                      <a:lnTo>
                        <a:pt x="770874" y="162675"/>
                      </a:lnTo>
                      <a:lnTo>
                        <a:pt x="770030" y="163519"/>
                      </a:lnTo>
                      <a:lnTo>
                        <a:pt x="769186" y="163519"/>
                      </a:lnTo>
                      <a:lnTo>
                        <a:pt x="768342" y="164363"/>
                      </a:lnTo>
                      <a:lnTo>
                        <a:pt x="768342" y="165206"/>
                      </a:lnTo>
                      <a:lnTo>
                        <a:pt x="767498" y="165206"/>
                      </a:lnTo>
                      <a:lnTo>
                        <a:pt x="766654" y="166050"/>
                      </a:lnTo>
                      <a:lnTo>
                        <a:pt x="765809" y="166894"/>
                      </a:lnTo>
                      <a:lnTo>
                        <a:pt x="764965" y="167738"/>
                      </a:lnTo>
                      <a:lnTo>
                        <a:pt x="764121" y="168581"/>
                      </a:lnTo>
                      <a:lnTo>
                        <a:pt x="762433" y="169425"/>
                      </a:lnTo>
                      <a:lnTo>
                        <a:pt x="762433" y="170269"/>
                      </a:lnTo>
                      <a:lnTo>
                        <a:pt x="761589" y="170269"/>
                      </a:lnTo>
                      <a:lnTo>
                        <a:pt x="761589" y="171113"/>
                      </a:lnTo>
                      <a:lnTo>
                        <a:pt x="759900" y="171113"/>
                      </a:lnTo>
                      <a:lnTo>
                        <a:pt x="759900" y="171956"/>
                      </a:lnTo>
                      <a:lnTo>
                        <a:pt x="759056" y="171956"/>
                      </a:lnTo>
                      <a:lnTo>
                        <a:pt x="759056" y="172800"/>
                      </a:lnTo>
                      <a:lnTo>
                        <a:pt x="761589" y="175331"/>
                      </a:lnTo>
                      <a:lnTo>
                        <a:pt x="761589" y="176175"/>
                      </a:lnTo>
                      <a:lnTo>
                        <a:pt x="762433" y="177019"/>
                      </a:lnTo>
                      <a:lnTo>
                        <a:pt x="763277" y="177862"/>
                      </a:lnTo>
                      <a:lnTo>
                        <a:pt x="763277" y="179550"/>
                      </a:lnTo>
                      <a:lnTo>
                        <a:pt x="762433" y="179550"/>
                      </a:lnTo>
                      <a:lnTo>
                        <a:pt x="761589" y="180394"/>
                      </a:lnTo>
                      <a:lnTo>
                        <a:pt x="759900" y="181238"/>
                      </a:lnTo>
                      <a:lnTo>
                        <a:pt x="758212" y="182081"/>
                      </a:lnTo>
                      <a:lnTo>
                        <a:pt x="757368" y="183769"/>
                      </a:lnTo>
                      <a:lnTo>
                        <a:pt x="754835" y="184613"/>
                      </a:lnTo>
                      <a:lnTo>
                        <a:pt x="754835" y="185456"/>
                      </a:lnTo>
                      <a:lnTo>
                        <a:pt x="753147" y="185456"/>
                      </a:lnTo>
                      <a:lnTo>
                        <a:pt x="751459" y="187144"/>
                      </a:lnTo>
                      <a:lnTo>
                        <a:pt x="748082" y="188831"/>
                      </a:lnTo>
                      <a:lnTo>
                        <a:pt x="746394" y="190519"/>
                      </a:lnTo>
                      <a:lnTo>
                        <a:pt x="743862" y="191362"/>
                      </a:lnTo>
                      <a:lnTo>
                        <a:pt x="743017" y="192206"/>
                      </a:lnTo>
                      <a:lnTo>
                        <a:pt x="742173" y="193050"/>
                      </a:lnTo>
                      <a:lnTo>
                        <a:pt x="740485" y="193894"/>
                      </a:lnTo>
                      <a:lnTo>
                        <a:pt x="739641" y="194737"/>
                      </a:lnTo>
                      <a:lnTo>
                        <a:pt x="738797" y="195581"/>
                      </a:lnTo>
                      <a:lnTo>
                        <a:pt x="737952" y="195581"/>
                      </a:lnTo>
                      <a:lnTo>
                        <a:pt x="737108" y="196425"/>
                      </a:lnTo>
                      <a:lnTo>
                        <a:pt x="736264" y="196425"/>
                      </a:lnTo>
                      <a:lnTo>
                        <a:pt x="736264" y="197269"/>
                      </a:lnTo>
                      <a:lnTo>
                        <a:pt x="734576" y="197269"/>
                      </a:lnTo>
                      <a:lnTo>
                        <a:pt x="734576" y="198113"/>
                      </a:lnTo>
                      <a:lnTo>
                        <a:pt x="732888" y="198113"/>
                      </a:lnTo>
                      <a:lnTo>
                        <a:pt x="732888" y="198956"/>
                      </a:lnTo>
                      <a:lnTo>
                        <a:pt x="732043" y="198956"/>
                      </a:lnTo>
                      <a:lnTo>
                        <a:pt x="731199" y="199800"/>
                      </a:lnTo>
                      <a:lnTo>
                        <a:pt x="730355" y="199800"/>
                      </a:lnTo>
                      <a:lnTo>
                        <a:pt x="730355" y="200644"/>
                      </a:lnTo>
                      <a:lnTo>
                        <a:pt x="729511" y="200644"/>
                      </a:lnTo>
                      <a:lnTo>
                        <a:pt x="728667" y="201488"/>
                      </a:lnTo>
                      <a:lnTo>
                        <a:pt x="727823" y="201488"/>
                      </a:lnTo>
                      <a:lnTo>
                        <a:pt x="727823" y="202331"/>
                      </a:lnTo>
                      <a:lnTo>
                        <a:pt x="726979" y="202331"/>
                      </a:lnTo>
                      <a:lnTo>
                        <a:pt x="726134" y="203175"/>
                      </a:lnTo>
                      <a:lnTo>
                        <a:pt x="725290" y="204019"/>
                      </a:lnTo>
                      <a:lnTo>
                        <a:pt x="724446" y="204019"/>
                      </a:lnTo>
                      <a:lnTo>
                        <a:pt x="723602" y="204863"/>
                      </a:lnTo>
                      <a:lnTo>
                        <a:pt x="721070" y="206550"/>
                      </a:lnTo>
                      <a:lnTo>
                        <a:pt x="720225" y="206550"/>
                      </a:lnTo>
                      <a:lnTo>
                        <a:pt x="719381" y="207394"/>
                      </a:lnTo>
                      <a:lnTo>
                        <a:pt x="718537" y="207394"/>
                      </a:lnTo>
                      <a:lnTo>
                        <a:pt x="716849" y="204103"/>
                      </a:lnTo>
                      <a:lnTo>
                        <a:pt x="716849" y="203259"/>
                      </a:lnTo>
                      <a:lnTo>
                        <a:pt x="716005" y="202416"/>
                      </a:lnTo>
                      <a:lnTo>
                        <a:pt x="715161" y="203259"/>
                      </a:lnTo>
                      <a:lnTo>
                        <a:pt x="714316" y="203259"/>
                      </a:lnTo>
                      <a:lnTo>
                        <a:pt x="713472" y="202416"/>
                      </a:lnTo>
                      <a:lnTo>
                        <a:pt x="711784" y="202416"/>
                      </a:lnTo>
                      <a:lnTo>
                        <a:pt x="709252" y="203344"/>
                      </a:lnTo>
                      <a:lnTo>
                        <a:pt x="708407" y="203344"/>
                      </a:lnTo>
                      <a:lnTo>
                        <a:pt x="704187" y="204272"/>
                      </a:lnTo>
                      <a:lnTo>
                        <a:pt x="703343" y="205116"/>
                      </a:lnTo>
                      <a:lnTo>
                        <a:pt x="700810" y="205116"/>
                      </a:lnTo>
                      <a:lnTo>
                        <a:pt x="700810" y="205959"/>
                      </a:lnTo>
                      <a:lnTo>
                        <a:pt x="699122" y="205959"/>
                      </a:lnTo>
                      <a:lnTo>
                        <a:pt x="696589" y="206887"/>
                      </a:lnTo>
                      <a:lnTo>
                        <a:pt x="694057" y="206887"/>
                      </a:lnTo>
                      <a:lnTo>
                        <a:pt x="694057" y="207731"/>
                      </a:lnTo>
                      <a:lnTo>
                        <a:pt x="691524" y="207731"/>
                      </a:lnTo>
                      <a:lnTo>
                        <a:pt x="689836" y="208660"/>
                      </a:lnTo>
                      <a:lnTo>
                        <a:pt x="686460" y="209588"/>
                      </a:lnTo>
                      <a:lnTo>
                        <a:pt x="681479" y="210516"/>
                      </a:lnTo>
                      <a:lnTo>
                        <a:pt x="680635" y="210516"/>
                      </a:lnTo>
                      <a:lnTo>
                        <a:pt x="680635" y="211359"/>
                      </a:lnTo>
                      <a:lnTo>
                        <a:pt x="679791" y="211359"/>
                      </a:lnTo>
                      <a:lnTo>
                        <a:pt x="680635" y="214734"/>
                      </a:lnTo>
                      <a:lnTo>
                        <a:pt x="681479" y="216422"/>
                      </a:lnTo>
                      <a:lnTo>
                        <a:pt x="682323" y="217266"/>
                      </a:lnTo>
                      <a:lnTo>
                        <a:pt x="682323" y="218953"/>
                      </a:lnTo>
                      <a:lnTo>
                        <a:pt x="683167" y="220641"/>
                      </a:lnTo>
                      <a:lnTo>
                        <a:pt x="684012" y="222328"/>
                      </a:lnTo>
                      <a:lnTo>
                        <a:pt x="684012" y="223172"/>
                      </a:lnTo>
                      <a:lnTo>
                        <a:pt x="682323" y="223172"/>
                      </a:lnTo>
                      <a:lnTo>
                        <a:pt x="682323" y="224016"/>
                      </a:lnTo>
                      <a:lnTo>
                        <a:pt x="680635" y="224016"/>
                      </a:lnTo>
                      <a:lnTo>
                        <a:pt x="679791" y="224859"/>
                      </a:lnTo>
                      <a:lnTo>
                        <a:pt x="677258" y="224859"/>
                      </a:lnTo>
                      <a:lnTo>
                        <a:pt x="677258" y="225703"/>
                      </a:lnTo>
                      <a:lnTo>
                        <a:pt x="674726" y="225703"/>
                      </a:lnTo>
                      <a:lnTo>
                        <a:pt x="674726" y="226547"/>
                      </a:lnTo>
                      <a:lnTo>
                        <a:pt x="673038" y="226547"/>
                      </a:lnTo>
                      <a:lnTo>
                        <a:pt x="672194" y="227391"/>
                      </a:lnTo>
                      <a:lnTo>
                        <a:pt x="669661" y="227391"/>
                      </a:lnTo>
                      <a:lnTo>
                        <a:pt x="669661" y="228234"/>
                      </a:lnTo>
                      <a:lnTo>
                        <a:pt x="667973" y="228234"/>
                      </a:lnTo>
                      <a:lnTo>
                        <a:pt x="667129" y="229078"/>
                      </a:lnTo>
                      <a:lnTo>
                        <a:pt x="665440" y="229078"/>
                      </a:lnTo>
                      <a:lnTo>
                        <a:pt x="664596" y="229922"/>
                      </a:lnTo>
                      <a:lnTo>
                        <a:pt x="663752" y="229922"/>
                      </a:lnTo>
                      <a:lnTo>
                        <a:pt x="663752" y="230766"/>
                      </a:lnTo>
                      <a:lnTo>
                        <a:pt x="662064" y="230766"/>
                      </a:lnTo>
                      <a:lnTo>
                        <a:pt x="661220" y="231609"/>
                      </a:lnTo>
                      <a:lnTo>
                        <a:pt x="659531" y="231609"/>
                      </a:lnTo>
                      <a:lnTo>
                        <a:pt x="658687" y="232453"/>
                      </a:lnTo>
                      <a:lnTo>
                        <a:pt x="657843" y="232453"/>
                      </a:lnTo>
                      <a:lnTo>
                        <a:pt x="657843" y="233297"/>
                      </a:lnTo>
                      <a:lnTo>
                        <a:pt x="656155" y="233297"/>
                      </a:lnTo>
                      <a:lnTo>
                        <a:pt x="656155" y="234141"/>
                      </a:lnTo>
                      <a:lnTo>
                        <a:pt x="653622" y="234141"/>
                      </a:lnTo>
                      <a:lnTo>
                        <a:pt x="653622" y="234984"/>
                      </a:lnTo>
                      <a:lnTo>
                        <a:pt x="651934" y="234984"/>
                      </a:lnTo>
                      <a:lnTo>
                        <a:pt x="651934" y="235828"/>
                      </a:lnTo>
                      <a:lnTo>
                        <a:pt x="650246" y="235828"/>
                      </a:lnTo>
                      <a:lnTo>
                        <a:pt x="649402" y="236672"/>
                      </a:lnTo>
                      <a:lnTo>
                        <a:pt x="648557" y="236672"/>
                      </a:lnTo>
                      <a:lnTo>
                        <a:pt x="646869" y="237516"/>
                      </a:lnTo>
                      <a:lnTo>
                        <a:pt x="646025" y="237516"/>
                      </a:lnTo>
                      <a:lnTo>
                        <a:pt x="646025" y="238359"/>
                      </a:lnTo>
                      <a:lnTo>
                        <a:pt x="644337" y="238359"/>
                      </a:lnTo>
                      <a:lnTo>
                        <a:pt x="643493" y="239203"/>
                      </a:lnTo>
                      <a:lnTo>
                        <a:pt x="642648" y="240047"/>
                      </a:lnTo>
                      <a:lnTo>
                        <a:pt x="643493" y="240891"/>
                      </a:lnTo>
                      <a:lnTo>
                        <a:pt x="642648" y="241734"/>
                      </a:lnTo>
                      <a:lnTo>
                        <a:pt x="640960" y="242578"/>
                      </a:lnTo>
                      <a:lnTo>
                        <a:pt x="640960" y="243422"/>
                      </a:lnTo>
                      <a:lnTo>
                        <a:pt x="639272" y="243422"/>
                      </a:lnTo>
                      <a:lnTo>
                        <a:pt x="639272" y="244266"/>
                      </a:lnTo>
                      <a:lnTo>
                        <a:pt x="638428" y="244266"/>
                      </a:lnTo>
                      <a:lnTo>
                        <a:pt x="636739" y="245109"/>
                      </a:lnTo>
                      <a:lnTo>
                        <a:pt x="635895" y="245953"/>
                      </a:lnTo>
                      <a:lnTo>
                        <a:pt x="635051" y="245953"/>
                      </a:lnTo>
                      <a:lnTo>
                        <a:pt x="634207" y="246797"/>
                      </a:lnTo>
                      <a:lnTo>
                        <a:pt x="633363" y="246797"/>
                      </a:lnTo>
                      <a:lnTo>
                        <a:pt x="633363" y="247641"/>
                      </a:lnTo>
                      <a:lnTo>
                        <a:pt x="632519" y="247641"/>
                      </a:lnTo>
                      <a:lnTo>
                        <a:pt x="632519" y="248484"/>
                      </a:lnTo>
                      <a:lnTo>
                        <a:pt x="630830" y="248484"/>
                      </a:lnTo>
                      <a:lnTo>
                        <a:pt x="630830" y="249328"/>
                      </a:lnTo>
                      <a:lnTo>
                        <a:pt x="629986" y="249328"/>
                      </a:lnTo>
                      <a:lnTo>
                        <a:pt x="629986" y="250172"/>
                      </a:lnTo>
                      <a:lnTo>
                        <a:pt x="628298" y="250172"/>
                      </a:lnTo>
                      <a:lnTo>
                        <a:pt x="627454" y="251016"/>
                      </a:lnTo>
                      <a:lnTo>
                        <a:pt x="626610" y="249328"/>
                      </a:lnTo>
                      <a:lnTo>
                        <a:pt x="625766" y="248484"/>
                      </a:lnTo>
                      <a:lnTo>
                        <a:pt x="625766" y="249328"/>
                      </a:lnTo>
                      <a:lnTo>
                        <a:pt x="624921" y="249328"/>
                      </a:lnTo>
                      <a:lnTo>
                        <a:pt x="624921" y="250172"/>
                      </a:lnTo>
                      <a:lnTo>
                        <a:pt x="624077" y="251016"/>
                      </a:lnTo>
                      <a:lnTo>
                        <a:pt x="623233" y="252703"/>
                      </a:lnTo>
                      <a:lnTo>
                        <a:pt x="622389" y="252703"/>
                      </a:lnTo>
                      <a:lnTo>
                        <a:pt x="621545" y="253547"/>
                      </a:lnTo>
                      <a:lnTo>
                        <a:pt x="620701" y="254391"/>
                      </a:lnTo>
                      <a:lnTo>
                        <a:pt x="620701" y="255234"/>
                      </a:lnTo>
                      <a:lnTo>
                        <a:pt x="619857" y="256078"/>
                      </a:lnTo>
                      <a:lnTo>
                        <a:pt x="619012" y="256922"/>
                      </a:lnTo>
                      <a:lnTo>
                        <a:pt x="618168" y="257766"/>
                      </a:lnTo>
                      <a:lnTo>
                        <a:pt x="617324" y="257766"/>
                      </a:lnTo>
                      <a:lnTo>
                        <a:pt x="617324" y="258609"/>
                      </a:lnTo>
                      <a:lnTo>
                        <a:pt x="616480" y="258609"/>
                      </a:lnTo>
                      <a:lnTo>
                        <a:pt x="616480" y="259453"/>
                      </a:lnTo>
                      <a:lnTo>
                        <a:pt x="615636" y="259453"/>
                      </a:lnTo>
                      <a:lnTo>
                        <a:pt x="615636" y="260297"/>
                      </a:lnTo>
                      <a:lnTo>
                        <a:pt x="614792" y="261141"/>
                      </a:lnTo>
                      <a:lnTo>
                        <a:pt x="614792" y="262828"/>
                      </a:lnTo>
                      <a:lnTo>
                        <a:pt x="613948" y="262828"/>
                      </a:lnTo>
                      <a:lnTo>
                        <a:pt x="613948" y="265359"/>
                      </a:lnTo>
                      <a:lnTo>
                        <a:pt x="613188" y="266203"/>
                      </a:lnTo>
                      <a:lnTo>
                        <a:pt x="612344" y="266203"/>
                      </a:lnTo>
                      <a:lnTo>
                        <a:pt x="612344" y="267047"/>
                      </a:lnTo>
                      <a:lnTo>
                        <a:pt x="611499" y="267047"/>
                      </a:lnTo>
                      <a:lnTo>
                        <a:pt x="610655" y="267891"/>
                      </a:lnTo>
                      <a:lnTo>
                        <a:pt x="609811" y="268735"/>
                      </a:lnTo>
                      <a:lnTo>
                        <a:pt x="608967" y="269578"/>
                      </a:lnTo>
                      <a:lnTo>
                        <a:pt x="608123" y="270422"/>
                      </a:lnTo>
                      <a:lnTo>
                        <a:pt x="607279" y="271266"/>
                      </a:lnTo>
                      <a:lnTo>
                        <a:pt x="606435" y="271266"/>
                      </a:lnTo>
                      <a:lnTo>
                        <a:pt x="606435" y="272109"/>
                      </a:lnTo>
                      <a:lnTo>
                        <a:pt x="605590" y="272953"/>
                      </a:lnTo>
                      <a:lnTo>
                        <a:pt x="603902" y="274641"/>
                      </a:lnTo>
                      <a:lnTo>
                        <a:pt x="603058" y="275484"/>
                      </a:lnTo>
                      <a:lnTo>
                        <a:pt x="602214" y="276328"/>
                      </a:lnTo>
                      <a:lnTo>
                        <a:pt x="601370" y="277172"/>
                      </a:lnTo>
                      <a:lnTo>
                        <a:pt x="600526" y="278016"/>
                      </a:lnTo>
                      <a:lnTo>
                        <a:pt x="599681" y="278859"/>
                      </a:lnTo>
                      <a:lnTo>
                        <a:pt x="599681" y="279703"/>
                      </a:lnTo>
                      <a:lnTo>
                        <a:pt x="597993" y="280547"/>
                      </a:lnTo>
                      <a:lnTo>
                        <a:pt x="597993" y="281391"/>
                      </a:lnTo>
                      <a:lnTo>
                        <a:pt x="597149" y="281391"/>
                      </a:lnTo>
                      <a:lnTo>
                        <a:pt x="596305" y="282234"/>
                      </a:lnTo>
                      <a:lnTo>
                        <a:pt x="596305" y="283078"/>
                      </a:lnTo>
                      <a:lnTo>
                        <a:pt x="595461" y="283078"/>
                      </a:lnTo>
                      <a:lnTo>
                        <a:pt x="594617" y="283922"/>
                      </a:lnTo>
                      <a:lnTo>
                        <a:pt x="592169" y="286453"/>
                      </a:lnTo>
                      <a:lnTo>
                        <a:pt x="591324" y="288141"/>
                      </a:lnTo>
                      <a:lnTo>
                        <a:pt x="590480" y="288984"/>
                      </a:lnTo>
                      <a:lnTo>
                        <a:pt x="589636" y="289828"/>
                      </a:lnTo>
                      <a:lnTo>
                        <a:pt x="588792" y="290672"/>
                      </a:lnTo>
                      <a:lnTo>
                        <a:pt x="587948" y="290672"/>
                      </a:lnTo>
                      <a:lnTo>
                        <a:pt x="587948" y="291516"/>
                      </a:lnTo>
                      <a:lnTo>
                        <a:pt x="587104" y="291516"/>
                      </a:lnTo>
                      <a:lnTo>
                        <a:pt x="587104" y="292359"/>
                      </a:lnTo>
                      <a:lnTo>
                        <a:pt x="586259" y="293203"/>
                      </a:lnTo>
                      <a:lnTo>
                        <a:pt x="582883" y="293203"/>
                      </a:lnTo>
                      <a:lnTo>
                        <a:pt x="582039" y="292444"/>
                      </a:lnTo>
                      <a:lnTo>
                        <a:pt x="578662" y="292444"/>
                      </a:lnTo>
                      <a:lnTo>
                        <a:pt x="578662" y="291685"/>
                      </a:lnTo>
                      <a:lnTo>
                        <a:pt x="576130" y="291685"/>
                      </a:lnTo>
                      <a:lnTo>
                        <a:pt x="575286" y="290925"/>
                      </a:lnTo>
                      <a:lnTo>
                        <a:pt x="571065" y="290925"/>
                      </a:lnTo>
                      <a:lnTo>
                        <a:pt x="570221" y="290166"/>
                      </a:lnTo>
                      <a:lnTo>
                        <a:pt x="566844" y="290166"/>
                      </a:lnTo>
                      <a:lnTo>
                        <a:pt x="564312" y="289406"/>
                      </a:lnTo>
                      <a:lnTo>
                        <a:pt x="562623" y="289406"/>
                      </a:lnTo>
                      <a:lnTo>
                        <a:pt x="561779" y="288562"/>
                      </a:lnTo>
                      <a:lnTo>
                        <a:pt x="556714" y="288562"/>
                      </a:lnTo>
                      <a:lnTo>
                        <a:pt x="555870" y="287803"/>
                      </a:lnTo>
                      <a:lnTo>
                        <a:pt x="555026" y="286960"/>
                      </a:lnTo>
                      <a:lnTo>
                        <a:pt x="554182" y="286960"/>
                      </a:lnTo>
                      <a:lnTo>
                        <a:pt x="554182" y="286116"/>
                      </a:lnTo>
                      <a:lnTo>
                        <a:pt x="553338" y="286116"/>
                      </a:lnTo>
                      <a:lnTo>
                        <a:pt x="552494" y="285272"/>
                      </a:lnTo>
                      <a:lnTo>
                        <a:pt x="551650" y="285272"/>
                      </a:lnTo>
                      <a:lnTo>
                        <a:pt x="550805" y="284428"/>
                      </a:lnTo>
                      <a:lnTo>
                        <a:pt x="549117" y="284428"/>
                      </a:lnTo>
                      <a:lnTo>
                        <a:pt x="548273" y="283669"/>
                      </a:lnTo>
                      <a:lnTo>
                        <a:pt x="548273" y="282825"/>
                      </a:lnTo>
                      <a:lnTo>
                        <a:pt x="547429" y="282825"/>
                      </a:lnTo>
                      <a:lnTo>
                        <a:pt x="546585" y="281981"/>
                      </a:lnTo>
                      <a:lnTo>
                        <a:pt x="544896" y="281981"/>
                      </a:lnTo>
                      <a:lnTo>
                        <a:pt x="544052" y="281222"/>
                      </a:lnTo>
                      <a:lnTo>
                        <a:pt x="544052" y="280378"/>
                      </a:lnTo>
                      <a:lnTo>
                        <a:pt x="543208" y="279535"/>
                      </a:lnTo>
                      <a:lnTo>
                        <a:pt x="542364" y="279535"/>
                      </a:lnTo>
                      <a:lnTo>
                        <a:pt x="542364" y="278691"/>
                      </a:lnTo>
                      <a:lnTo>
                        <a:pt x="541520" y="278691"/>
                      </a:lnTo>
                      <a:lnTo>
                        <a:pt x="541520" y="277847"/>
                      </a:lnTo>
                      <a:lnTo>
                        <a:pt x="540676" y="277847"/>
                      </a:lnTo>
                      <a:lnTo>
                        <a:pt x="539831" y="276160"/>
                      </a:lnTo>
                      <a:lnTo>
                        <a:pt x="538987" y="275316"/>
                      </a:lnTo>
                      <a:lnTo>
                        <a:pt x="538143" y="274472"/>
                      </a:lnTo>
                      <a:lnTo>
                        <a:pt x="537299" y="272784"/>
                      </a:lnTo>
                      <a:lnTo>
                        <a:pt x="534767" y="269494"/>
                      </a:lnTo>
                      <a:lnTo>
                        <a:pt x="534767" y="268650"/>
                      </a:lnTo>
                      <a:lnTo>
                        <a:pt x="533078" y="266962"/>
                      </a:lnTo>
                      <a:lnTo>
                        <a:pt x="532234" y="266962"/>
                      </a:lnTo>
                      <a:lnTo>
                        <a:pt x="532234" y="266119"/>
                      </a:lnTo>
                      <a:lnTo>
                        <a:pt x="531390" y="265275"/>
                      </a:lnTo>
                      <a:lnTo>
                        <a:pt x="531390" y="264431"/>
                      </a:lnTo>
                      <a:lnTo>
                        <a:pt x="530546" y="264431"/>
                      </a:lnTo>
                      <a:lnTo>
                        <a:pt x="530546" y="263587"/>
                      </a:lnTo>
                      <a:lnTo>
                        <a:pt x="529702" y="262744"/>
                      </a:lnTo>
                      <a:lnTo>
                        <a:pt x="528858" y="261900"/>
                      </a:lnTo>
                      <a:lnTo>
                        <a:pt x="528858" y="261056"/>
                      </a:lnTo>
                      <a:lnTo>
                        <a:pt x="528013" y="260213"/>
                      </a:lnTo>
                      <a:lnTo>
                        <a:pt x="527169" y="260213"/>
                      </a:lnTo>
                      <a:lnTo>
                        <a:pt x="526325" y="258525"/>
                      </a:lnTo>
                      <a:lnTo>
                        <a:pt x="525481" y="256838"/>
                      </a:lnTo>
                      <a:lnTo>
                        <a:pt x="524637" y="255994"/>
                      </a:lnTo>
                      <a:lnTo>
                        <a:pt x="524637" y="255150"/>
                      </a:lnTo>
                      <a:lnTo>
                        <a:pt x="523793" y="254306"/>
                      </a:lnTo>
                      <a:lnTo>
                        <a:pt x="522104" y="252619"/>
                      </a:lnTo>
                      <a:lnTo>
                        <a:pt x="521260" y="250931"/>
                      </a:lnTo>
                      <a:lnTo>
                        <a:pt x="520416" y="250087"/>
                      </a:lnTo>
                      <a:lnTo>
                        <a:pt x="519572" y="249244"/>
                      </a:lnTo>
                      <a:lnTo>
                        <a:pt x="519572" y="248400"/>
                      </a:lnTo>
                      <a:lnTo>
                        <a:pt x="518728" y="248400"/>
                      </a:lnTo>
                      <a:lnTo>
                        <a:pt x="518728" y="247556"/>
                      </a:lnTo>
                      <a:lnTo>
                        <a:pt x="517884" y="247556"/>
                      </a:lnTo>
                      <a:lnTo>
                        <a:pt x="517039" y="246712"/>
                      </a:lnTo>
                      <a:lnTo>
                        <a:pt x="517039" y="245869"/>
                      </a:lnTo>
                      <a:lnTo>
                        <a:pt x="515351" y="245869"/>
                      </a:lnTo>
                      <a:lnTo>
                        <a:pt x="515351" y="245025"/>
                      </a:lnTo>
                      <a:lnTo>
                        <a:pt x="511975" y="245025"/>
                      </a:lnTo>
                      <a:lnTo>
                        <a:pt x="511975" y="245953"/>
                      </a:lnTo>
                      <a:lnTo>
                        <a:pt x="509442" y="245953"/>
                      </a:lnTo>
                      <a:lnTo>
                        <a:pt x="509442" y="246797"/>
                      </a:lnTo>
                      <a:lnTo>
                        <a:pt x="507754" y="246797"/>
                      </a:lnTo>
                      <a:lnTo>
                        <a:pt x="506910" y="247641"/>
                      </a:lnTo>
                      <a:lnTo>
                        <a:pt x="506910" y="246797"/>
                      </a:lnTo>
                      <a:lnTo>
                        <a:pt x="506066" y="245953"/>
                      </a:lnTo>
                      <a:lnTo>
                        <a:pt x="506066" y="244266"/>
                      </a:lnTo>
                      <a:lnTo>
                        <a:pt x="505221" y="244266"/>
                      </a:lnTo>
                      <a:lnTo>
                        <a:pt x="505221" y="242578"/>
                      </a:lnTo>
                      <a:lnTo>
                        <a:pt x="504377" y="242578"/>
                      </a:lnTo>
                      <a:lnTo>
                        <a:pt x="504377" y="240047"/>
                      </a:lnTo>
                      <a:lnTo>
                        <a:pt x="503449" y="239203"/>
                      </a:lnTo>
                      <a:lnTo>
                        <a:pt x="503449" y="238359"/>
                      </a:lnTo>
                      <a:lnTo>
                        <a:pt x="502605" y="237516"/>
                      </a:lnTo>
                      <a:lnTo>
                        <a:pt x="502605" y="236672"/>
                      </a:lnTo>
                      <a:lnTo>
                        <a:pt x="501760" y="237516"/>
                      </a:lnTo>
                      <a:lnTo>
                        <a:pt x="498468" y="241734"/>
                      </a:lnTo>
                      <a:lnTo>
                        <a:pt x="496780" y="243422"/>
                      </a:lnTo>
                      <a:lnTo>
                        <a:pt x="496780" y="244266"/>
                      </a:lnTo>
                      <a:lnTo>
                        <a:pt x="493488" y="248484"/>
                      </a:lnTo>
                      <a:lnTo>
                        <a:pt x="491800" y="249328"/>
                      </a:lnTo>
                      <a:lnTo>
                        <a:pt x="491800" y="250172"/>
                      </a:lnTo>
                      <a:lnTo>
                        <a:pt x="490955" y="250172"/>
                      </a:lnTo>
                      <a:lnTo>
                        <a:pt x="489267" y="249413"/>
                      </a:lnTo>
                      <a:lnTo>
                        <a:pt x="488423" y="249413"/>
                      </a:lnTo>
                      <a:lnTo>
                        <a:pt x="487579" y="248569"/>
                      </a:lnTo>
                      <a:lnTo>
                        <a:pt x="485890" y="246881"/>
                      </a:lnTo>
                      <a:lnTo>
                        <a:pt x="483358" y="245278"/>
                      </a:lnTo>
                      <a:lnTo>
                        <a:pt x="480826" y="243675"/>
                      </a:lnTo>
                      <a:lnTo>
                        <a:pt x="479137" y="241988"/>
                      </a:lnTo>
                      <a:lnTo>
                        <a:pt x="475761" y="238697"/>
                      </a:lnTo>
                      <a:lnTo>
                        <a:pt x="474917" y="237853"/>
                      </a:lnTo>
                      <a:lnTo>
                        <a:pt x="472384" y="236250"/>
                      </a:lnTo>
                      <a:lnTo>
                        <a:pt x="472384" y="235406"/>
                      </a:lnTo>
                      <a:lnTo>
                        <a:pt x="468163" y="232116"/>
                      </a:lnTo>
                      <a:lnTo>
                        <a:pt x="467319" y="232116"/>
                      </a:lnTo>
                      <a:lnTo>
                        <a:pt x="467319" y="231272"/>
                      </a:lnTo>
                      <a:lnTo>
                        <a:pt x="466475" y="231272"/>
                      </a:lnTo>
                      <a:lnTo>
                        <a:pt x="464787" y="229669"/>
                      </a:lnTo>
                      <a:lnTo>
                        <a:pt x="463943" y="228825"/>
                      </a:lnTo>
                      <a:lnTo>
                        <a:pt x="463099" y="227981"/>
                      </a:lnTo>
                      <a:lnTo>
                        <a:pt x="461410" y="227137"/>
                      </a:lnTo>
                      <a:lnTo>
                        <a:pt x="461410" y="226294"/>
                      </a:lnTo>
                      <a:lnTo>
                        <a:pt x="458878" y="224691"/>
                      </a:lnTo>
                      <a:lnTo>
                        <a:pt x="456345" y="222244"/>
                      </a:lnTo>
                      <a:lnTo>
                        <a:pt x="455501" y="221400"/>
                      </a:lnTo>
                      <a:lnTo>
                        <a:pt x="455501" y="220556"/>
                      </a:lnTo>
                      <a:lnTo>
                        <a:pt x="454657" y="219713"/>
                      </a:lnTo>
                      <a:lnTo>
                        <a:pt x="454657" y="218869"/>
                      </a:lnTo>
                      <a:lnTo>
                        <a:pt x="452884" y="215494"/>
                      </a:lnTo>
                      <a:lnTo>
                        <a:pt x="451956" y="212119"/>
                      </a:lnTo>
                      <a:lnTo>
                        <a:pt x="450267" y="209588"/>
                      </a:lnTo>
                      <a:lnTo>
                        <a:pt x="450267" y="208744"/>
                      </a:lnTo>
                      <a:lnTo>
                        <a:pt x="449423" y="207056"/>
                      </a:lnTo>
                      <a:lnTo>
                        <a:pt x="449423" y="206213"/>
                      </a:lnTo>
                      <a:lnTo>
                        <a:pt x="448579" y="205369"/>
                      </a:lnTo>
                      <a:lnTo>
                        <a:pt x="449423" y="204525"/>
                      </a:lnTo>
                      <a:lnTo>
                        <a:pt x="451112" y="202838"/>
                      </a:lnTo>
                      <a:lnTo>
                        <a:pt x="451956" y="201994"/>
                      </a:lnTo>
                      <a:lnTo>
                        <a:pt x="451956" y="201150"/>
                      </a:lnTo>
                      <a:lnTo>
                        <a:pt x="453644" y="200306"/>
                      </a:lnTo>
                      <a:lnTo>
                        <a:pt x="454488" y="199462"/>
                      </a:lnTo>
                      <a:lnTo>
                        <a:pt x="454488" y="198619"/>
                      </a:lnTo>
                      <a:lnTo>
                        <a:pt x="453644" y="198619"/>
                      </a:lnTo>
                      <a:lnTo>
                        <a:pt x="451956" y="199462"/>
                      </a:lnTo>
                      <a:lnTo>
                        <a:pt x="449423" y="199462"/>
                      </a:lnTo>
                      <a:lnTo>
                        <a:pt x="448579" y="198703"/>
                      </a:lnTo>
                      <a:lnTo>
                        <a:pt x="450267" y="197016"/>
                      </a:lnTo>
                      <a:lnTo>
                        <a:pt x="446891" y="194569"/>
                      </a:lnTo>
                      <a:lnTo>
                        <a:pt x="445203" y="193725"/>
                      </a:lnTo>
                      <a:lnTo>
                        <a:pt x="444358" y="192881"/>
                      </a:lnTo>
                      <a:lnTo>
                        <a:pt x="443514" y="192038"/>
                      </a:lnTo>
                      <a:lnTo>
                        <a:pt x="442670" y="192038"/>
                      </a:lnTo>
                      <a:lnTo>
                        <a:pt x="442670" y="191194"/>
                      </a:lnTo>
                      <a:lnTo>
                        <a:pt x="441826" y="191194"/>
                      </a:lnTo>
                      <a:lnTo>
                        <a:pt x="440138" y="190434"/>
                      </a:lnTo>
                      <a:lnTo>
                        <a:pt x="440138" y="189591"/>
                      </a:lnTo>
                      <a:lnTo>
                        <a:pt x="439294" y="189591"/>
                      </a:lnTo>
                      <a:lnTo>
                        <a:pt x="438449" y="188747"/>
                      </a:lnTo>
                      <a:lnTo>
                        <a:pt x="437605" y="187903"/>
                      </a:lnTo>
                      <a:lnTo>
                        <a:pt x="436761" y="187059"/>
                      </a:lnTo>
                      <a:lnTo>
                        <a:pt x="435073" y="186216"/>
                      </a:lnTo>
                      <a:lnTo>
                        <a:pt x="434229" y="185372"/>
                      </a:lnTo>
                      <a:lnTo>
                        <a:pt x="431696" y="184613"/>
                      </a:lnTo>
                      <a:lnTo>
                        <a:pt x="430852" y="183769"/>
                      </a:lnTo>
                      <a:lnTo>
                        <a:pt x="430008" y="183769"/>
                      </a:lnTo>
                      <a:lnTo>
                        <a:pt x="428320" y="183009"/>
                      </a:lnTo>
                      <a:lnTo>
                        <a:pt x="427476" y="182166"/>
                      </a:lnTo>
                      <a:lnTo>
                        <a:pt x="426631" y="181322"/>
                      </a:lnTo>
                      <a:lnTo>
                        <a:pt x="422411" y="179719"/>
                      </a:lnTo>
                      <a:lnTo>
                        <a:pt x="421567" y="179719"/>
                      </a:lnTo>
                      <a:lnTo>
                        <a:pt x="419034" y="178116"/>
                      </a:lnTo>
                      <a:lnTo>
                        <a:pt x="413969" y="175669"/>
                      </a:lnTo>
                      <a:lnTo>
                        <a:pt x="413125" y="175669"/>
                      </a:lnTo>
                      <a:lnTo>
                        <a:pt x="408060" y="173222"/>
                      </a:lnTo>
                      <a:lnTo>
                        <a:pt x="408060" y="169847"/>
                      </a:lnTo>
                      <a:lnTo>
                        <a:pt x="406288" y="169847"/>
                      </a:lnTo>
                      <a:lnTo>
                        <a:pt x="404599" y="169088"/>
                      </a:lnTo>
                      <a:lnTo>
                        <a:pt x="402911" y="168244"/>
                      </a:lnTo>
                      <a:lnTo>
                        <a:pt x="402067" y="168244"/>
                      </a:lnTo>
                      <a:lnTo>
                        <a:pt x="399534" y="166641"/>
                      </a:lnTo>
                      <a:lnTo>
                        <a:pt x="397846" y="165797"/>
                      </a:lnTo>
                      <a:lnTo>
                        <a:pt x="399450" y="163266"/>
                      </a:lnTo>
                      <a:lnTo>
                        <a:pt x="399450" y="161578"/>
                      </a:lnTo>
                      <a:lnTo>
                        <a:pt x="400294" y="161578"/>
                      </a:lnTo>
                      <a:lnTo>
                        <a:pt x="400294" y="160734"/>
                      </a:lnTo>
                      <a:lnTo>
                        <a:pt x="401054" y="159047"/>
                      </a:lnTo>
                      <a:lnTo>
                        <a:pt x="400210" y="158203"/>
                      </a:lnTo>
                      <a:lnTo>
                        <a:pt x="400969" y="155672"/>
                      </a:lnTo>
                      <a:lnTo>
                        <a:pt x="402573" y="153141"/>
                      </a:lnTo>
                      <a:lnTo>
                        <a:pt x="402573" y="152297"/>
                      </a:lnTo>
                      <a:lnTo>
                        <a:pt x="401729" y="152297"/>
                      </a:lnTo>
                      <a:lnTo>
                        <a:pt x="400885" y="151453"/>
                      </a:lnTo>
                      <a:lnTo>
                        <a:pt x="399197" y="150609"/>
                      </a:lnTo>
                      <a:lnTo>
                        <a:pt x="397508" y="150609"/>
                      </a:lnTo>
                      <a:lnTo>
                        <a:pt x="397508" y="149766"/>
                      </a:lnTo>
                      <a:lnTo>
                        <a:pt x="396664" y="149766"/>
                      </a:lnTo>
                      <a:lnTo>
                        <a:pt x="395820" y="148922"/>
                      </a:lnTo>
                      <a:lnTo>
                        <a:pt x="394976" y="148922"/>
                      </a:lnTo>
                      <a:lnTo>
                        <a:pt x="394132" y="148078"/>
                      </a:lnTo>
                      <a:lnTo>
                        <a:pt x="393288" y="148078"/>
                      </a:lnTo>
                      <a:lnTo>
                        <a:pt x="393288" y="147234"/>
                      </a:lnTo>
                      <a:lnTo>
                        <a:pt x="392444" y="147234"/>
                      </a:lnTo>
                      <a:lnTo>
                        <a:pt x="391599" y="146391"/>
                      </a:lnTo>
                      <a:lnTo>
                        <a:pt x="389911" y="146391"/>
                      </a:lnTo>
                      <a:lnTo>
                        <a:pt x="388223" y="144788"/>
                      </a:lnTo>
                      <a:lnTo>
                        <a:pt x="386534" y="143944"/>
                      </a:lnTo>
                      <a:lnTo>
                        <a:pt x="385690" y="143944"/>
                      </a:lnTo>
                      <a:lnTo>
                        <a:pt x="384846" y="143100"/>
                      </a:lnTo>
                      <a:lnTo>
                        <a:pt x="384002" y="143100"/>
                      </a:lnTo>
                      <a:lnTo>
                        <a:pt x="383158" y="142256"/>
                      </a:lnTo>
                      <a:lnTo>
                        <a:pt x="382314" y="142256"/>
                      </a:lnTo>
                      <a:lnTo>
                        <a:pt x="382314" y="141413"/>
                      </a:lnTo>
                      <a:lnTo>
                        <a:pt x="381470" y="140569"/>
                      </a:lnTo>
                      <a:lnTo>
                        <a:pt x="381470" y="139725"/>
                      </a:lnTo>
                      <a:lnTo>
                        <a:pt x="380625" y="138881"/>
                      </a:lnTo>
                      <a:lnTo>
                        <a:pt x="380625" y="138037"/>
                      </a:lnTo>
                      <a:lnTo>
                        <a:pt x="379781" y="138037"/>
                      </a:lnTo>
                      <a:lnTo>
                        <a:pt x="379781" y="137194"/>
                      </a:lnTo>
                      <a:lnTo>
                        <a:pt x="378937" y="137194"/>
                      </a:lnTo>
                      <a:lnTo>
                        <a:pt x="378937" y="135506"/>
                      </a:lnTo>
                      <a:lnTo>
                        <a:pt x="378093" y="135506"/>
                      </a:lnTo>
                      <a:lnTo>
                        <a:pt x="378093" y="134662"/>
                      </a:lnTo>
                      <a:lnTo>
                        <a:pt x="377249" y="132975"/>
                      </a:lnTo>
                      <a:lnTo>
                        <a:pt x="377249" y="132131"/>
                      </a:lnTo>
                      <a:lnTo>
                        <a:pt x="378853" y="129600"/>
                      </a:lnTo>
                      <a:lnTo>
                        <a:pt x="377164" y="127913"/>
                      </a:lnTo>
                      <a:lnTo>
                        <a:pt x="376320" y="127913"/>
                      </a:lnTo>
                      <a:lnTo>
                        <a:pt x="373788" y="126309"/>
                      </a:lnTo>
                      <a:lnTo>
                        <a:pt x="373788" y="125466"/>
                      </a:lnTo>
                      <a:lnTo>
                        <a:pt x="370411" y="123862"/>
                      </a:lnTo>
                      <a:lnTo>
                        <a:pt x="370242" y="123694"/>
                      </a:lnTo>
                      <a:lnTo>
                        <a:pt x="369652" y="124453"/>
                      </a:lnTo>
                      <a:lnTo>
                        <a:pt x="353444" y="139387"/>
                      </a:lnTo>
                      <a:lnTo>
                        <a:pt x="335379" y="154659"/>
                      </a:lnTo>
                      <a:lnTo>
                        <a:pt x="329808" y="159469"/>
                      </a:lnTo>
                      <a:lnTo>
                        <a:pt x="325081" y="157866"/>
                      </a:lnTo>
                      <a:lnTo>
                        <a:pt x="315204" y="154575"/>
                      </a:lnTo>
                      <a:lnTo>
                        <a:pt x="314951" y="155081"/>
                      </a:lnTo>
                      <a:lnTo>
                        <a:pt x="325165" y="158625"/>
                      </a:lnTo>
                      <a:lnTo>
                        <a:pt x="346522" y="165966"/>
                      </a:lnTo>
                      <a:lnTo>
                        <a:pt x="347028" y="167231"/>
                      </a:lnTo>
                      <a:lnTo>
                        <a:pt x="354626" y="170606"/>
                      </a:lnTo>
                      <a:lnTo>
                        <a:pt x="363574" y="175078"/>
                      </a:lnTo>
                      <a:lnTo>
                        <a:pt x="367204" y="177019"/>
                      </a:lnTo>
                      <a:lnTo>
                        <a:pt x="367710" y="177356"/>
                      </a:lnTo>
                      <a:lnTo>
                        <a:pt x="368048" y="177525"/>
                      </a:lnTo>
                      <a:lnTo>
                        <a:pt x="369736" y="178622"/>
                      </a:lnTo>
                      <a:lnTo>
                        <a:pt x="374210" y="181406"/>
                      </a:lnTo>
                      <a:lnTo>
                        <a:pt x="374463" y="181575"/>
                      </a:lnTo>
                      <a:lnTo>
                        <a:pt x="376320" y="182841"/>
                      </a:lnTo>
                      <a:lnTo>
                        <a:pt x="379612" y="185203"/>
                      </a:lnTo>
                      <a:lnTo>
                        <a:pt x="380541" y="185203"/>
                      </a:lnTo>
                      <a:lnTo>
                        <a:pt x="387632" y="189844"/>
                      </a:lnTo>
                      <a:lnTo>
                        <a:pt x="394554" y="194906"/>
                      </a:lnTo>
                      <a:lnTo>
                        <a:pt x="397086" y="197100"/>
                      </a:lnTo>
                      <a:lnTo>
                        <a:pt x="417684" y="214734"/>
                      </a:lnTo>
                      <a:lnTo>
                        <a:pt x="417937" y="217519"/>
                      </a:lnTo>
                      <a:lnTo>
                        <a:pt x="423677" y="222244"/>
                      </a:lnTo>
                      <a:lnTo>
                        <a:pt x="426378" y="222244"/>
                      </a:lnTo>
                      <a:lnTo>
                        <a:pt x="430008" y="225197"/>
                      </a:lnTo>
                      <a:lnTo>
                        <a:pt x="430008" y="224859"/>
                      </a:lnTo>
                      <a:lnTo>
                        <a:pt x="429670" y="223341"/>
                      </a:lnTo>
                      <a:lnTo>
                        <a:pt x="429839" y="223088"/>
                      </a:lnTo>
                      <a:lnTo>
                        <a:pt x="430092" y="223088"/>
                      </a:lnTo>
                      <a:lnTo>
                        <a:pt x="431105" y="224016"/>
                      </a:lnTo>
                      <a:lnTo>
                        <a:pt x="431359" y="224269"/>
                      </a:lnTo>
                      <a:lnTo>
                        <a:pt x="430177" y="225535"/>
                      </a:lnTo>
                      <a:lnTo>
                        <a:pt x="439631" y="233212"/>
                      </a:lnTo>
                      <a:lnTo>
                        <a:pt x="443768" y="236588"/>
                      </a:lnTo>
                      <a:lnTo>
                        <a:pt x="451956" y="242747"/>
                      </a:lnTo>
                      <a:lnTo>
                        <a:pt x="456767" y="246122"/>
                      </a:lnTo>
                      <a:lnTo>
                        <a:pt x="455248" y="248316"/>
                      </a:lnTo>
                      <a:lnTo>
                        <a:pt x="453644" y="250678"/>
                      </a:lnTo>
                      <a:lnTo>
                        <a:pt x="450436" y="254475"/>
                      </a:lnTo>
                      <a:lnTo>
                        <a:pt x="446891" y="252197"/>
                      </a:lnTo>
                      <a:lnTo>
                        <a:pt x="445372" y="251353"/>
                      </a:lnTo>
                      <a:lnTo>
                        <a:pt x="441657" y="248569"/>
                      </a:lnTo>
                      <a:lnTo>
                        <a:pt x="439800" y="246966"/>
                      </a:lnTo>
                      <a:lnTo>
                        <a:pt x="419456" y="230597"/>
                      </a:lnTo>
                      <a:lnTo>
                        <a:pt x="419119" y="227644"/>
                      </a:lnTo>
                      <a:lnTo>
                        <a:pt x="413547" y="222919"/>
                      </a:lnTo>
                      <a:lnTo>
                        <a:pt x="410171" y="222919"/>
                      </a:lnTo>
                      <a:lnTo>
                        <a:pt x="403755" y="217772"/>
                      </a:lnTo>
                      <a:lnTo>
                        <a:pt x="403755" y="217434"/>
                      </a:lnTo>
                      <a:lnTo>
                        <a:pt x="404262" y="216844"/>
                      </a:lnTo>
                      <a:lnTo>
                        <a:pt x="403755" y="216337"/>
                      </a:lnTo>
                      <a:lnTo>
                        <a:pt x="403164" y="217013"/>
                      </a:lnTo>
                      <a:lnTo>
                        <a:pt x="402658" y="217013"/>
                      </a:lnTo>
                      <a:lnTo>
                        <a:pt x="385268" y="202922"/>
                      </a:lnTo>
                      <a:lnTo>
                        <a:pt x="383918" y="201656"/>
                      </a:lnTo>
                      <a:lnTo>
                        <a:pt x="379697" y="198028"/>
                      </a:lnTo>
                      <a:lnTo>
                        <a:pt x="378009" y="196510"/>
                      </a:lnTo>
                      <a:lnTo>
                        <a:pt x="369736" y="189338"/>
                      </a:lnTo>
                      <a:lnTo>
                        <a:pt x="367204" y="187819"/>
                      </a:lnTo>
                      <a:lnTo>
                        <a:pt x="366782" y="187819"/>
                      </a:lnTo>
                      <a:lnTo>
                        <a:pt x="366022" y="188578"/>
                      </a:lnTo>
                      <a:lnTo>
                        <a:pt x="364924" y="188578"/>
                      </a:lnTo>
                      <a:lnTo>
                        <a:pt x="363743" y="188831"/>
                      </a:lnTo>
                      <a:lnTo>
                        <a:pt x="361295" y="188156"/>
                      </a:lnTo>
                      <a:lnTo>
                        <a:pt x="356230" y="185541"/>
                      </a:lnTo>
                      <a:lnTo>
                        <a:pt x="356398" y="185203"/>
                      </a:lnTo>
                      <a:lnTo>
                        <a:pt x="355639" y="184781"/>
                      </a:lnTo>
                      <a:lnTo>
                        <a:pt x="355386" y="185034"/>
                      </a:lnTo>
                      <a:lnTo>
                        <a:pt x="345762" y="180563"/>
                      </a:lnTo>
                      <a:lnTo>
                        <a:pt x="335042" y="175838"/>
                      </a:lnTo>
                      <a:lnTo>
                        <a:pt x="327529" y="172547"/>
                      </a:lnTo>
                      <a:lnTo>
                        <a:pt x="325334" y="171619"/>
                      </a:lnTo>
                      <a:lnTo>
                        <a:pt x="317146" y="168159"/>
                      </a:lnTo>
                      <a:lnTo>
                        <a:pt x="311912" y="165797"/>
                      </a:lnTo>
                      <a:lnTo>
                        <a:pt x="311574" y="166303"/>
                      </a:lnTo>
                      <a:lnTo>
                        <a:pt x="311574" y="166641"/>
                      </a:lnTo>
                      <a:lnTo>
                        <a:pt x="311912" y="166641"/>
                      </a:lnTo>
                      <a:lnTo>
                        <a:pt x="312503" y="166894"/>
                      </a:lnTo>
                      <a:lnTo>
                        <a:pt x="313094" y="167062"/>
                      </a:lnTo>
                      <a:lnTo>
                        <a:pt x="325334" y="172209"/>
                      </a:lnTo>
                      <a:lnTo>
                        <a:pt x="327360" y="173053"/>
                      </a:lnTo>
                      <a:lnTo>
                        <a:pt x="347704" y="181997"/>
                      </a:lnTo>
                      <a:lnTo>
                        <a:pt x="355217" y="185541"/>
                      </a:lnTo>
                      <a:lnTo>
                        <a:pt x="361463" y="188831"/>
                      </a:lnTo>
                      <a:lnTo>
                        <a:pt x="363911" y="190181"/>
                      </a:lnTo>
                      <a:lnTo>
                        <a:pt x="365178" y="190181"/>
                      </a:lnTo>
                      <a:lnTo>
                        <a:pt x="366782" y="190012"/>
                      </a:lnTo>
                      <a:lnTo>
                        <a:pt x="369905" y="194653"/>
                      </a:lnTo>
                      <a:lnTo>
                        <a:pt x="374210" y="199547"/>
                      </a:lnTo>
                      <a:lnTo>
                        <a:pt x="378262" y="203259"/>
                      </a:lnTo>
                      <a:lnTo>
                        <a:pt x="388223" y="211275"/>
                      </a:lnTo>
                      <a:lnTo>
                        <a:pt x="388645" y="210684"/>
                      </a:lnTo>
                      <a:lnTo>
                        <a:pt x="388898" y="210516"/>
                      </a:lnTo>
                      <a:lnTo>
                        <a:pt x="390080" y="209672"/>
                      </a:lnTo>
                      <a:lnTo>
                        <a:pt x="401645" y="219122"/>
                      </a:lnTo>
                      <a:lnTo>
                        <a:pt x="408989" y="224859"/>
                      </a:lnTo>
                      <a:lnTo>
                        <a:pt x="409158" y="225788"/>
                      </a:lnTo>
                      <a:lnTo>
                        <a:pt x="410424" y="226800"/>
                      </a:lnTo>
                      <a:lnTo>
                        <a:pt x="410930" y="226800"/>
                      </a:lnTo>
                      <a:lnTo>
                        <a:pt x="411606" y="227391"/>
                      </a:lnTo>
                      <a:lnTo>
                        <a:pt x="411859" y="228066"/>
                      </a:lnTo>
                      <a:lnTo>
                        <a:pt x="412787" y="228825"/>
                      </a:lnTo>
                      <a:lnTo>
                        <a:pt x="413885" y="229078"/>
                      </a:lnTo>
                      <a:lnTo>
                        <a:pt x="421229" y="235322"/>
                      </a:lnTo>
                      <a:lnTo>
                        <a:pt x="422326" y="235575"/>
                      </a:lnTo>
                      <a:lnTo>
                        <a:pt x="438703" y="248653"/>
                      </a:lnTo>
                      <a:lnTo>
                        <a:pt x="439885" y="249581"/>
                      </a:lnTo>
                      <a:lnTo>
                        <a:pt x="448748" y="256669"/>
                      </a:lnTo>
                      <a:lnTo>
                        <a:pt x="470021" y="273966"/>
                      </a:lnTo>
                      <a:lnTo>
                        <a:pt x="465884" y="276919"/>
                      </a:lnTo>
                      <a:lnTo>
                        <a:pt x="461917" y="279872"/>
                      </a:lnTo>
                      <a:lnTo>
                        <a:pt x="454066" y="273459"/>
                      </a:lnTo>
                      <a:lnTo>
                        <a:pt x="453391" y="271603"/>
                      </a:lnTo>
                      <a:lnTo>
                        <a:pt x="450774" y="269494"/>
                      </a:lnTo>
                      <a:lnTo>
                        <a:pt x="447904" y="267216"/>
                      </a:lnTo>
                      <a:lnTo>
                        <a:pt x="440138" y="260972"/>
                      </a:lnTo>
                      <a:lnTo>
                        <a:pt x="430092" y="252872"/>
                      </a:lnTo>
                      <a:lnTo>
                        <a:pt x="425196" y="248906"/>
                      </a:lnTo>
                      <a:lnTo>
                        <a:pt x="410593" y="237094"/>
                      </a:lnTo>
                      <a:lnTo>
                        <a:pt x="401814" y="229922"/>
                      </a:lnTo>
                      <a:lnTo>
                        <a:pt x="401223" y="229584"/>
                      </a:lnTo>
                      <a:lnTo>
                        <a:pt x="392444" y="223425"/>
                      </a:lnTo>
                      <a:lnTo>
                        <a:pt x="383411" y="217097"/>
                      </a:lnTo>
                      <a:lnTo>
                        <a:pt x="379359" y="215241"/>
                      </a:lnTo>
                      <a:lnTo>
                        <a:pt x="374379" y="214988"/>
                      </a:lnTo>
                      <a:lnTo>
                        <a:pt x="373281" y="214988"/>
                      </a:lnTo>
                      <a:lnTo>
                        <a:pt x="370665" y="214819"/>
                      </a:lnTo>
                      <a:lnTo>
                        <a:pt x="371171" y="214481"/>
                      </a:lnTo>
                      <a:lnTo>
                        <a:pt x="367204" y="206719"/>
                      </a:lnTo>
                      <a:lnTo>
                        <a:pt x="365093" y="209250"/>
                      </a:lnTo>
                      <a:lnTo>
                        <a:pt x="362983" y="208069"/>
                      </a:lnTo>
                      <a:lnTo>
                        <a:pt x="364165" y="205200"/>
                      </a:lnTo>
                      <a:lnTo>
                        <a:pt x="344158" y="196003"/>
                      </a:lnTo>
                      <a:lnTo>
                        <a:pt x="343399" y="193725"/>
                      </a:lnTo>
                      <a:lnTo>
                        <a:pt x="335717" y="189928"/>
                      </a:lnTo>
                      <a:lnTo>
                        <a:pt x="333607" y="188916"/>
                      </a:lnTo>
                      <a:lnTo>
                        <a:pt x="330483" y="190519"/>
                      </a:lnTo>
                      <a:lnTo>
                        <a:pt x="330146" y="193556"/>
                      </a:lnTo>
                      <a:lnTo>
                        <a:pt x="328964" y="196678"/>
                      </a:lnTo>
                      <a:lnTo>
                        <a:pt x="327107" y="201066"/>
                      </a:lnTo>
                      <a:lnTo>
                        <a:pt x="325925" y="203006"/>
                      </a:lnTo>
                      <a:lnTo>
                        <a:pt x="325081" y="204356"/>
                      </a:lnTo>
                      <a:lnTo>
                        <a:pt x="323730" y="208575"/>
                      </a:lnTo>
                      <a:lnTo>
                        <a:pt x="322970" y="211612"/>
                      </a:lnTo>
                      <a:lnTo>
                        <a:pt x="322717" y="212034"/>
                      </a:lnTo>
                      <a:lnTo>
                        <a:pt x="320944" y="215072"/>
                      </a:lnTo>
                      <a:lnTo>
                        <a:pt x="319003" y="224269"/>
                      </a:lnTo>
                      <a:lnTo>
                        <a:pt x="315880" y="238697"/>
                      </a:lnTo>
                      <a:lnTo>
                        <a:pt x="313938" y="247556"/>
                      </a:lnTo>
                      <a:lnTo>
                        <a:pt x="316133" y="251016"/>
                      </a:lnTo>
                      <a:lnTo>
                        <a:pt x="316555" y="251775"/>
                      </a:lnTo>
                      <a:lnTo>
                        <a:pt x="316133" y="253378"/>
                      </a:lnTo>
                      <a:lnTo>
                        <a:pt x="312081" y="253969"/>
                      </a:lnTo>
                      <a:lnTo>
                        <a:pt x="309295" y="254475"/>
                      </a:lnTo>
                      <a:lnTo>
                        <a:pt x="306763" y="255066"/>
                      </a:lnTo>
                      <a:lnTo>
                        <a:pt x="301782" y="256416"/>
                      </a:lnTo>
                      <a:lnTo>
                        <a:pt x="300600" y="256838"/>
                      </a:lnTo>
                      <a:lnTo>
                        <a:pt x="299250" y="253378"/>
                      </a:lnTo>
                      <a:lnTo>
                        <a:pt x="298406" y="251353"/>
                      </a:lnTo>
                      <a:lnTo>
                        <a:pt x="297815" y="249834"/>
                      </a:lnTo>
                      <a:lnTo>
                        <a:pt x="306763" y="238106"/>
                      </a:lnTo>
                      <a:lnTo>
                        <a:pt x="305919" y="234478"/>
                      </a:lnTo>
                      <a:lnTo>
                        <a:pt x="305665" y="229669"/>
                      </a:lnTo>
                      <a:lnTo>
                        <a:pt x="305496" y="229078"/>
                      </a:lnTo>
                      <a:lnTo>
                        <a:pt x="305750" y="229078"/>
                      </a:lnTo>
                      <a:lnTo>
                        <a:pt x="306678" y="228234"/>
                      </a:lnTo>
                      <a:lnTo>
                        <a:pt x="301445" y="212288"/>
                      </a:lnTo>
                      <a:lnTo>
                        <a:pt x="299672" y="211359"/>
                      </a:lnTo>
                      <a:lnTo>
                        <a:pt x="299250" y="211359"/>
                      </a:lnTo>
                      <a:lnTo>
                        <a:pt x="303724" y="207225"/>
                      </a:lnTo>
                      <a:lnTo>
                        <a:pt x="308620" y="202247"/>
                      </a:lnTo>
                      <a:lnTo>
                        <a:pt x="310055" y="200475"/>
                      </a:lnTo>
                      <a:lnTo>
                        <a:pt x="313347" y="192966"/>
                      </a:lnTo>
                      <a:lnTo>
                        <a:pt x="313178" y="186975"/>
                      </a:lnTo>
                      <a:lnTo>
                        <a:pt x="311912" y="184866"/>
                      </a:lnTo>
                      <a:lnTo>
                        <a:pt x="309717" y="183009"/>
                      </a:lnTo>
                      <a:lnTo>
                        <a:pt x="310224" y="181238"/>
                      </a:lnTo>
                      <a:lnTo>
                        <a:pt x="310224" y="180984"/>
                      </a:lnTo>
                      <a:lnTo>
                        <a:pt x="305581" y="179212"/>
                      </a:lnTo>
                      <a:lnTo>
                        <a:pt x="303302" y="178284"/>
                      </a:lnTo>
                      <a:lnTo>
                        <a:pt x="303133" y="178284"/>
                      </a:lnTo>
                      <a:lnTo>
                        <a:pt x="300854" y="176850"/>
                      </a:lnTo>
                      <a:lnTo>
                        <a:pt x="299334" y="176428"/>
                      </a:lnTo>
                      <a:lnTo>
                        <a:pt x="288360" y="170437"/>
                      </a:lnTo>
                      <a:lnTo>
                        <a:pt x="281945" y="167147"/>
                      </a:lnTo>
                      <a:lnTo>
                        <a:pt x="269198" y="163350"/>
                      </a:lnTo>
                      <a:lnTo>
                        <a:pt x="266413" y="163097"/>
                      </a:lnTo>
                      <a:lnTo>
                        <a:pt x="261432" y="161325"/>
                      </a:lnTo>
                      <a:lnTo>
                        <a:pt x="258478" y="160313"/>
                      </a:lnTo>
                      <a:lnTo>
                        <a:pt x="255354" y="158456"/>
                      </a:lnTo>
                      <a:lnTo>
                        <a:pt x="256452" y="155081"/>
                      </a:lnTo>
                      <a:lnTo>
                        <a:pt x="251302" y="153647"/>
                      </a:lnTo>
                      <a:lnTo>
                        <a:pt x="249867" y="153225"/>
                      </a:lnTo>
                      <a:lnTo>
                        <a:pt x="236192" y="150187"/>
                      </a:lnTo>
                      <a:lnTo>
                        <a:pt x="221504" y="149428"/>
                      </a:lnTo>
                      <a:lnTo>
                        <a:pt x="211712" y="151200"/>
                      </a:lnTo>
                      <a:lnTo>
                        <a:pt x="200991" y="153141"/>
                      </a:lnTo>
                      <a:lnTo>
                        <a:pt x="178706" y="160987"/>
                      </a:lnTo>
                      <a:lnTo>
                        <a:pt x="162498" y="186806"/>
                      </a:lnTo>
                      <a:lnTo>
                        <a:pt x="156505" y="201066"/>
                      </a:lnTo>
                      <a:lnTo>
                        <a:pt x="155070" y="211612"/>
                      </a:lnTo>
                      <a:lnTo>
                        <a:pt x="155661" y="219037"/>
                      </a:lnTo>
                      <a:lnTo>
                        <a:pt x="168323" y="253631"/>
                      </a:lnTo>
                      <a:lnTo>
                        <a:pt x="177946" y="279956"/>
                      </a:lnTo>
                      <a:lnTo>
                        <a:pt x="185965" y="294469"/>
                      </a:lnTo>
                      <a:lnTo>
                        <a:pt x="191030" y="296072"/>
                      </a:lnTo>
                      <a:lnTo>
                        <a:pt x="192719" y="296325"/>
                      </a:lnTo>
                      <a:lnTo>
                        <a:pt x="194576" y="296916"/>
                      </a:lnTo>
                      <a:lnTo>
                        <a:pt x="196095" y="298772"/>
                      </a:lnTo>
                      <a:lnTo>
                        <a:pt x="196517" y="300797"/>
                      </a:lnTo>
                      <a:lnTo>
                        <a:pt x="197530" y="302991"/>
                      </a:lnTo>
                      <a:lnTo>
                        <a:pt x="198037" y="304425"/>
                      </a:lnTo>
                      <a:lnTo>
                        <a:pt x="198459" y="305353"/>
                      </a:lnTo>
                      <a:lnTo>
                        <a:pt x="200654" y="306703"/>
                      </a:lnTo>
                      <a:lnTo>
                        <a:pt x="203439" y="306366"/>
                      </a:lnTo>
                      <a:lnTo>
                        <a:pt x="205043" y="305184"/>
                      </a:lnTo>
                      <a:lnTo>
                        <a:pt x="207322" y="304088"/>
                      </a:lnTo>
                      <a:lnTo>
                        <a:pt x="209011" y="303666"/>
                      </a:lnTo>
                      <a:lnTo>
                        <a:pt x="213822" y="303666"/>
                      </a:lnTo>
                      <a:lnTo>
                        <a:pt x="214582" y="303328"/>
                      </a:lnTo>
                      <a:lnTo>
                        <a:pt x="214582" y="302906"/>
                      </a:lnTo>
                      <a:lnTo>
                        <a:pt x="214329" y="302906"/>
                      </a:lnTo>
                      <a:lnTo>
                        <a:pt x="213991" y="303075"/>
                      </a:lnTo>
                      <a:lnTo>
                        <a:pt x="213400" y="303244"/>
                      </a:lnTo>
                      <a:lnTo>
                        <a:pt x="210530" y="303244"/>
                      </a:lnTo>
                      <a:lnTo>
                        <a:pt x="210361" y="302991"/>
                      </a:lnTo>
                      <a:lnTo>
                        <a:pt x="210361" y="302653"/>
                      </a:lnTo>
                      <a:lnTo>
                        <a:pt x="210699" y="302231"/>
                      </a:lnTo>
                      <a:lnTo>
                        <a:pt x="212725" y="301219"/>
                      </a:lnTo>
                      <a:lnTo>
                        <a:pt x="214244" y="300797"/>
                      </a:lnTo>
                      <a:lnTo>
                        <a:pt x="215595" y="300797"/>
                      </a:lnTo>
                      <a:lnTo>
                        <a:pt x="216270" y="300206"/>
                      </a:lnTo>
                      <a:lnTo>
                        <a:pt x="217621" y="299700"/>
                      </a:lnTo>
                      <a:lnTo>
                        <a:pt x="218634" y="299363"/>
                      </a:lnTo>
                      <a:lnTo>
                        <a:pt x="219478" y="299194"/>
                      </a:lnTo>
                      <a:lnTo>
                        <a:pt x="220491" y="298519"/>
                      </a:lnTo>
                      <a:lnTo>
                        <a:pt x="221504" y="298266"/>
                      </a:lnTo>
                      <a:lnTo>
                        <a:pt x="222348" y="298856"/>
                      </a:lnTo>
                      <a:lnTo>
                        <a:pt x="222939" y="299109"/>
                      </a:lnTo>
                      <a:lnTo>
                        <a:pt x="223868" y="298772"/>
                      </a:lnTo>
                      <a:lnTo>
                        <a:pt x="226062" y="298772"/>
                      </a:lnTo>
                      <a:lnTo>
                        <a:pt x="226569" y="298941"/>
                      </a:lnTo>
                      <a:lnTo>
                        <a:pt x="227075" y="298941"/>
                      </a:lnTo>
                      <a:lnTo>
                        <a:pt x="228004" y="298603"/>
                      </a:lnTo>
                      <a:lnTo>
                        <a:pt x="230199" y="295987"/>
                      </a:lnTo>
                      <a:lnTo>
                        <a:pt x="231380" y="294300"/>
                      </a:lnTo>
                      <a:lnTo>
                        <a:pt x="234251" y="294300"/>
                      </a:lnTo>
                      <a:lnTo>
                        <a:pt x="236867" y="294637"/>
                      </a:lnTo>
                      <a:lnTo>
                        <a:pt x="239991" y="294975"/>
                      </a:lnTo>
                      <a:lnTo>
                        <a:pt x="241173" y="294806"/>
                      </a:lnTo>
                      <a:lnTo>
                        <a:pt x="242017" y="294384"/>
                      </a:lnTo>
                      <a:lnTo>
                        <a:pt x="243536" y="294384"/>
                      </a:lnTo>
                      <a:lnTo>
                        <a:pt x="244465" y="294216"/>
                      </a:lnTo>
                      <a:lnTo>
                        <a:pt x="245140" y="294216"/>
                      </a:lnTo>
                      <a:lnTo>
                        <a:pt x="245731" y="293794"/>
                      </a:lnTo>
                      <a:lnTo>
                        <a:pt x="245731" y="293625"/>
                      </a:lnTo>
                      <a:lnTo>
                        <a:pt x="245984" y="293372"/>
                      </a:lnTo>
                      <a:lnTo>
                        <a:pt x="245984" y="293203"/>
                      </a:lnTo>
                      <a:lnTo>
                        <a:pt x="245393" y="293203"/>
                      </a:lnTo>
                      <a:lnTo>
                        <a:pt x="244971" y="293456"/>
                      </a:lnTo>
                      <a:lnTo>
                        <a:pt x="243452" y="293456"/>
                      </a:lnTo>
                      <a:lnTo>
                        <a:pt x="242608" y="293625"/>
                      </a:lnTo>
                      <a:lnTo>
                        <a:pt x="241679" y="293625"/>
                      </a:lnTo>
                      <a:lnTo>
                        <a:pt x="241088" y="293456"/>
                      </a:lnTo>
                      <a:lnTo>
                        <a:pt x="240666" y="293119"/>
                      </a:lnTo>
                      <a:lnTo>
                        <a:pt x="240497" y="292866"/>
                      </a:lnTo>
                      <a:lnTo>
                        <a:pt x="240497" y="292613"/>
                      </a:lnTo>
                      <a:lnTo>
                        <a:pt x="240750" y="292359"/>
                      </a:lnTo>
                      <a:lnTo>
                        <a:pt x="241595" y="291938"/>
                      </a:lnTo>
                      <a:lnTo>
                        <a:pt x="243199" y="291769"/>
                      </a:lnTo>
                      <a:lnTo>
                        <a:pt x="244971" y="291769"/>
                      </a:lnTo>
                      <a:lnTo>
                        <a:pt x="245815" y="291431"/>
                      </a:lnTo>
                      <a:lnTo>
                        <a:pt x="247250" y="290588"/>
                      </a:lnTo>
                      <a:lnTo>
                        <a:pt x="248432" y="290250"/>
                      </a:lnTo>
                      <a:lnTo>
                        <a:pt x="251133" y="290250"/>
                      </a:lnTo>
                      <a:lnTo>
                        <a:pt x="252822" y="289322"/>
                      </a:lnTo>
                      <a:lnTo>
                        <a:pt x="254594" y="288056"/>
                      </a:lnTo>
                      <a:lnTo>
                        <a:pt x="257380" y="287044"/>
                      </a:lnTo>
                      <a:lnTo>
                        <a:pt x="260841" y="287888"/>
                      </a:lnTo>
                      <a:lnTo>
                        <a:pt x="265568" y="290588"/>
                      </a:lnTo>
                      <a:lnTo>
                        <a:pt x="268523" y="292359"/>
                      </a:lnTo>
                      <a:lnTo>
                        <a:pt x="268776" y="292528"/>
                      </a:lnTo>
                      <a:lnTo>
                        <a:pt x="272575" y="295903"/>
                      </a:lnTo>
                      <a:lnTo>
                        <a:pt x="272997" y="296325"/>
                      </a:lnTo>
                      <a:lnTo>
                        <a:pt x="275107" y="298434"/>
                      </a:lnTo>
                      <a:lnTo>
                        <a:pt x="275529" y="299194"/>
                      </a:lnTo>
                      <a:lnTo>
                        <a:pt x="274770" y="300038"/>
                      </a:lnTo>
                      <a:lnTo>
                        <a:pt x="274938" y="300966"/>
                      </a:lnTo>
                      <a:lnTo>
                        <a:pt x="276627" y="302147"/>
                      </a:lnTo>
                      <a:lnTo>
                        <a:pt x="277809" y="303413"/>
                      </a:lnTo>
                      <a:lnTo>
                        <a:pt x="277977" y="304172"/>
                      </a:lnTo>
                      <a:lnTo>
                        <a:pt x="277555" y="304172"/>
                      </a:lnTo>
                      <a:lnTo>
                        <a:pt x="277386" y="304678"/>
                      </a:lnTo>
                      <a:lnTo>
                        <a:pt x="277555" y="305437"/>
                      </a:lnTo>
                      <a:lnTo>
                        <a:pt x="277049" y="306366"/>
                      </a:lnTo>
                      <a:lnTo>
                        <a:pt x="277049" y="307125"/>
                      </a:lnTo>
                      <a:lnTo>
                        <a:pt x="276880" y="307125"/>
                      </a:lnTo>
                      <a:lnTo>
                        <a:pt x="275867" y="308306"/>
                      </a:lnTo>
                      <a:lnTo>
                        <a:pt x="274516" y="310753"/>
                      </a:lnTo>
                      <a:lnTo>
                        <a:pt x="274347" y="311344"/>
                      </a:lnTo>
                      <a:lnTo>
                        <a:pt x="273757" y="311091"/>
                      </a:lnTo>
                      <a:lnTo>
                        <a:pt x="273503" y="311344"/>
                      </a:lnTo>
                      <a:lnTo>
                        <a:pt x="273503" y="312609"/>
                      </a:lnTo>
                      <a:lnTo>
                        <a:pt x="272828" y="315984"/>
                      </a:lnTo>
                      <a:lnTo>
                        <a:pt x="272406" y="318094"/>
                      </a:lnTo>
                      <a:lnTo>
                        <a:pt x="272153" y="319528"/>
                      </a:lnTo>
                      <a:lnTo>
                        <a:pt x="271140" y="321975"/>
                      </a:lnTo>
                      <a:lnTo>
                        <a:pt x="270887" y="322650"/>
                      </a:lnTo>
                      <a:lnTo>
                        <a:pt x="270296" y="323325"/>
                      </a:lnTo>
                      <a:lnTo>
                        <a:pt x="268861" y="325181"/>
                      </a:lnTo>
                      <a:lnTo>
                        <a:pt x="268354" y="326109"/>
                      </a:lnTo>
                      <a:lnTo>
                        <a:pt x="267172" y="328134"/>
                      </a:lnTo>
                      <a:lnTo>
                        <a:pt x="266666" y="329400"/>
                      </a:lnTo>
                      <a:lnTo>
                        <a:pt x="265484" y="330328"/>
                      </a:lnTo>
                      <a:lnTo>
                        <a:pt x="264387" y="331256"/>
                      </a:lnTo>
                      <a:lnTo>
                        <a:pt x="263796" y="331256"/>
                      </a:lnTo>
                      <a:lnTo>
                        <a:pt x="263374" y="330834"/>
                      </a:lnTo>
                      <a:lnTo>
                        <a:pt x="263374" y="329822"/>
                      </a:lnTo>
                      <a:lnTo>
                        <a:pt x="264133" y="328472"/>
                      </a:lnTo>
                      <a:lnTo>
                        <a:pt x="266244" y="325266"/>
                      </a:lnTo>
                      <a:lnTo>
                        <a:pt x="267003" y="324422"/>
                      </a:lnTo>
                      <a:lnTo>
                        <a:pt x="268101" y="322734"/>
                      </a:lnTo>
                      <a:lnTo>
                        <a:pt x="268523" y="321722"/>
                      </a:lnTo>
                      <a:lnTo>
                        <a:pt x="269029" y="320710"/>
                      </a:lnTo>
                      <a:lnTo>
                        <a:pt x="269283" y="320119"/>
                      </a:lnTo>
                      <a:lnTo>
                        <a:pt x="269283" y="319613"/>
                      </a:lnTo>
                      <a:lnTo>
                        <a:pt x="269620" y="319360"/>
                      </a:lnTo>
                      <a:lnTo>
                        <a:pt x="269789" y="319106"/>
                      </a:lnTo>
                      <a:lnTo>
                        <a:pt x="269536" y="318853"/>
                      </a:lnTo>
                      <a:lnTo>
                        <a:pt x="269029" y="319191"/>
                      </a:lnTo>
                      <a:lnTo>
                        <a:pt x="268861" y="319613"/>
                      </a:lnTo>
                      <a:lnTo>
                        <a:pt x="268438" y="319781"/>
                      </a:lnTo>
                      <a:lnTo>
                        <a:pt x="267932" y="320203"/>
                      </a:lnTo>
                      <a:lnTo>
                        <a:pt x="267594" y="320963"/>
                      </a:lnTo>
                      <a:lnTo>
                        <a:pt x="266666" y="323072"/>
                      </a:lnTo>
                      <a:lnTo>
                        <a:pt x="265906" y="323831"/>
                      </a:lnTo>
                      <a:lnTo>
                        <a:pt x="264978" y="325688"/>
                      </a:lnTo>
                      <a:lnTo>
                        <a:pt x="261770" y="330666"/>
                      </a:lnTo>
                      <a:lnTo>
                        <a:pt x="257971" y="336235"/>
                      </a:lnTo>
                      <a:lnTo>
                        <a:pt x="253159" y="344588"/>
                      </a:lnTo>
                      <a:lnTo>
                        <a:pt x="250880" y="348975"/>
                      </a:lnTo>
                      <a:lnTo>
                        <a:pt x="249108" y="353700"/>
                      </a:lnTo>
                      <a:lnTo>
                        <a:pt x="248263" y="356569"/>
                      </a:lnTo>
                      <a:lnTo>
                        <a:pt x="247757" y="358847"/>
                      </a:lnTo>
                      <a:lnTo>
                        <a:pt x="247419" y="361209"/>
                      </a:lnTo>
                      <a:lnTo>
                        <a:pt x="247250" y="364247"/>
                      </a:lnTo>
                      <a:lnTo>
                        <a:pt x="247672" y="367031"/>
                      </a:lnTo>
                      <a:lnTo>
                        <a:pt x="248939" y="371250"/>
                      </a:lnTo>
                      <a:lnTo>
                        <a:pt x="250374" y="374372"/>
                      </a:lnTo>
                      <a:lnTo>
                        <a:pt x="258731" y="384919"/>
                      </a:lnTo>
                      <a:lnTo>
                        <a:pt x="261601" y="389306"/>
                      </a:lnTo>
                      <a:lnTo>
                        <a:pt x="267594" y="397913"/>
                      </a:lnTo>
                      <a:lnTo>
                        <a:pt x="271224" y="402131"/>
                      </a:lnTo>
                      <a:lnTo>
                        <a:pt x="271815" y="402975"/>
                      </a:lnTo>
                      <a:lnTo>
                        <a:pt x="275276" y="409725"/>
                      </a:lnTo>
                      <a:lnTo>
                        <a:pt x="277555" y="413185"/>
                      </a:lnTo>
                      <a:lnTo>
                        <a:pt x="279581" y="416981"/>
                      </a:lnTo>
                      <a:lnTo>
                        <a:pt x="282367" y="420694"/>
                      </a:lnTo>
                      <a:lnTo>
                        <a:pt x="286672" y="429722"/>
                      </a:lnTo>
                      <a:lnTo>
                        <a:pt x="291230" y="436135"/>
                      </a:lnTo>
                      <a:lnTo>
                        <a:pt x="294354" y="441534"/>
                      </a:lnTo>
                      <a:lnTo>
                        <a:pt x="294945" y="446850"/>
                      </a:lnTo>
                      <a:lnTo>
                        <a:pt x="293932" y="452756"/>
                      </a:lnTo>
                      <a:lnTo>
                        <a:pt x="291399" y="456975"/>
                      </a:lnTo>
                      <a:lnTo>
                        <a:pt x="285743" y="460266"/>
                      </a:lnTo>
                      <a:lnTo>
                        <a:pt x="281523" y="463978"/>
                      </a:lnTo>
                      <a:lnTo>
                        <a:pt x="276289" y="470138"/>
                      </a:lnTo>
                      <a:lnTo>
                        <a:pt x="277893" y="471403"/>
                      </a:lnTo>
                      <a:lnTo>
                        <a:pt x="277977" y="471403"/>
                      </a:lnTo>
                      <a:lnTo>
                        <a:pt x="277977" y="471572"/>
                      </a:lnTo>
                      <a:lnTo>
                        <a:pt x="279075" y="472416"/>
                      </a:lnTo>
                      <a:lnTo>
                        <a:pt x="282198" y="468872"/>
                      </a:lnTo>
                      <a:lnTo>
                        <a:pt x="282367" y="468872"/>
                      </a:lnTo>
                      <a:lnTo>
                        <a:pt x="301023" y="458156"/>
                      </a:lnTo>
                      <a:lnTo>
                        <a:pt x="303639" y="458663"/>
                      </a:lnTo>
                      <a:lnTo>
                        <a:pt x="303808" y="458663"/>
                      </a:lnTo>
                      <a:lnTo>
                        <a:pt x="308029" y="462797"/>
                      </a:lnTo>
                      <a:lnTo>
                        <a:pt x="312756" y="468788"/>
                      </a:lnTo>
                      <a:lnTo>
                        <a:pt x="313854" y="470222"/>
                      </a:lnTo>
                      <a:lnTo>
                        <a:pt x="319509" y="477647"/>
                      </a:lnTo>
                      <a:lnTo>
                        <a:pt x="328457" y="485410"/>
                      </a:lnTo>
                      <a:lnTo>
                        <a:pt x="329301" y="487266"/>
                      </a:lnTo>
                      <a:lnTo>
                        <a:pt x="331918" y="488110"/>
                      </a:lnTo>
                      <a:lnTo>
                        <a:pt x="333269" y="487013"/>
                      </a:lnTo>
                      <a:lnTo>
                        <a:pt x="333100" y="488194"/>
                      </a:lnTo>
                      <a:lnTo>
                        <a:pt x="333607" y="489460"/>
                      </a:lnTo>
                      <a:lnTo>
                        <a:pt x="334282" y="489460"/>
                      </a:lnTo>
                      <a:lnTo>
                        <a:pt x="335126" y="490134"/>
                      </a:lnTo>
                      <a:lnTo>
                        <a:pt x="336308" y="490556"/>
                      </a:lnTo>
                      <a:lnTo>
                        <a:pt x="337405" y="490809"/>
                      </a:lnTo>
                      <a:lnTo>
                        <a:pt x="338249" y="491569"/>
                      </a:lnTo>
                      <a:lnTo>
                        <a:pt x="339094" y="491569"/>
                      </a:lnTo>
                      <a:lnTo>
                        <a:pt x="340697" y="491400"/>
                      </a:lnTo>
                      <a:lnTo>
                        <a:pt x="341119" y="490725"/>
                      </a:lnTo>
                      <a:lnTo>
                        <a:pt x="340951" y="490219"/>
                      </a:lnTo>
                      <a:lnTo>
                        <a:pt x="339347" y="489713"/>
                      </a:lnTo>
                      <a:lnTo>
                        <a:pt x="337996" y="488869"/>
                      </a:lnTo>
                      <a:lnTo>
                        <a:pt x="336645" y="488869"/>
                      </a:lnTo>
                      <a:lnTo>
                        <a:pt x="335548" y="488363"/>
                      </a:lnTo>
                      <a:lnTo>
                        <a:pt x="334535" y="487772"/>
                      </a:lnTo>
                      <a:lnTo>
                        <a:pt x="334535" y="487350"/>
                      </a:lnTo>
                      <a:lnTo>
                        <a:pt x="335970" y="487350"/>
                      </a:lnTo>
                      <a:lnTo>
                        <a:pt x="336308" y="487603"/>
                      </a:lnTo>
                      <a:lnTo>
                        <a:pt x="336730" y="487181"/>
                      </a:lnTo>
                      <a:lnTo>
                        <a:pt x="339094" y="488025"/>
                      </a:lnTo>
                      <a:lnTo>
                        <a:pt x="339769" y="487688"/>
                      </a:lnTo>
                      <a:lnTo>
                        <a:pt x="341288" y="488616"/>
                      </a:lnTo>
                      <a:lnTo>
                        <a:pt x="345087" y="489544"/>
                      </a:lnTo>
                      <a:lnTo>
                        <a:pt x="347197" y="489881"/>
                      </a:lnTo>
                      <a:lnTo>
                        <a:pt x="349561" y="489881"/>
                      </a:lnTo>
                      <a:lnTo>
                        <a:pt x="351334" y="490303"/>
                      </a:lnTo>
                      <a:lnTo>
                        <a:pt x="352178" y="490303"/>
                      </a:lnTo>
                      <a:lnTo>
                        <a:pt x="352684" y="489966"/>
                      </a:lnTo>
                      <a:lnTo>
                        <a:pt x="353528" y="489966"/>
                      </a:lnTo>
                      <a:lnTo>
                        <a:pt x="354710" y="490556"/>
                      </a:lnTo>
                      <a:lnTo>
                        <a:pt x="356736" y="490978"/>
                      </a:lnTo>
                      <a:lnTo>
                        <a:pt x="357411" y="491822"/>
                      </a:lnTo>
                      <a:lnTo>
                        <a:pt x="359184" y="493678"/>
                      </a:lnTo>
                      <a:lnTo>
                        <a:pt x="359944" y="495450"/>
                      </a:lnTo>
                      <a:lnTo>
                        <a:pt x="358678" y="499922"/>
                      </a:lnTo>
                      <a:lnTo>
                        <a:pt x="359100" y="502031"/>
                      </a:lnTo>
                      <a:lnTo>
                        <a:pt x="362223" y="504309"/>
                      </a:lnTo>
                      <a:lnTo>
                        <a:pt x="363574" y="504731"/>
                      </a:lnTo>
                      <a:lnTo>
                        <a:pt x="365346" y="504731"/>
                      </a:lnTo>
                      <a:lnTo>
                        <a:pt x="365853" y="504309"/>
                      </a:lnTo>
                      <a:lnTo>
                        <a:pt x="366191" y="503972"/>
                      </a:lnTo>
                      <a:lnTo>
                        <a:pt x="366359" y="503972"/>
                      </a:lnTo>
                      <a:lnTo>
                        <a:pt x="366359" y="503213"/>
                      </a:lnTo>
                      <a:lnTo>
                        <a:pt x="366528" y="502453"/>
                      </a:lnTo>
                      <a:lnTo>
                        <a:pt x="366697" y="502285"/>
                      </a:lnTo>
                      <a:lnTo>
                        <a:pt x="367119" y="502116"/>
                      </a:lnTo>
                      <a:lnTo>
                        <a:pt x="368385" y="502116"/>
                      </a:lnTo>
                      <a:lnTo>
                        <a:pt x="369398" y="502622"/>
                      </a:lnTo>
                      <a:lnTo>
                        <a:pt x="371255" y="504309"/>
                      </a:lnTo>
                      <a:lnTo>
                        <a:pt x="371509" y="504478"/>
                      </a:lnTo>
                      <a:lnTo>
                        <a:pt x="372859" y="505491"/>
                      </a:lnTo>
                      <a:lnTo>
                        <a:pt x="372859" y="507263"/>
                      </a:lnTo>
                      <a:lnTo>
                        <a:pt x="374210" y="507263"/>
                      </a:lnTo>
                      <a:lnTo>
                        <a:pt x="374379" y="506672"/>
                      </a:lnTo>
                      <a:lnTo>
                        <a:pt x="374716" y="506335"/>
                      </a:lnTo>
                      <a:lnTo>
                        <a:pt x="374716" y="506081"/>
                      </a:lnTo>
                      <a:lnTo>
                        <a:pt x="376827" y="506081"/>
                      </a:lnTo>
                      <a:lnTo>
                        <a:pt x="376996" y="506250"/>
                      </a:lnTo>
                      <a:lnTo>
                        <a:pt x="376996" y="506419"/>
                      </a:lnTo>
                      <a:lnTo>
                        <a:pt x="377164" y="506419"/>
                      </a:lnTo>
                      <a:lnTo>
                        <a:pt x="377840" y="506250"/>
                      </a:lnTo>
                      <a:lnTo>
                        <a:pt x="378684" y="506250"/>
                      </a:lnTo>
                      <a:lnTo>
                        <a:pt x="379781" y="505997"/>
                      </a:lnTo>
                      <a:lnTo>
                        <a:pt x="380879" y="505575"/>
                      </a:lnTo>
                      <a:lnTo>
                        <a:pt x="381892" y="505406"/>
                      </a:lnTo>
                      <a:lnTo>
                        <a:pt x="382398" y="505406"/>
                      </a:lnTo>
                      <a:lnTo>
                        <a:pt x="383833" y="504309"/>
                      </a:lnTo>
                      <a:lnTo>
                        <a:pt x="384340" y="504478"/>
                      </a:lnTo>
                      <a:lnTo>
                        <a:pt x="384931" y="505069"/>
                      </a:lnTo>
                      <a:lnTo>
                        <a:pt x="384931" y="506250"/>
                      </a:lnTo>
                      <a:lnTo>
                        <a:pt x="385099" y="506250"/>
                      </a:lnTo>
                      <a:lnTo>
                        <a:pt x="385099" y="505153"/>
                      </a:lnTo>
                      <a:lnTo>
                        <a:pt x="386112" y="505153"/>
                      </a:lnTo>
                      <a:lnTo>
                        <a:pt x="386366" y="505491"/>
                      </a:lnTo>
                      <a:lnTo>
                        <a:pt x="386957" y="505322"/>
                      </a:lnTo>
                      <a:lnTo>
                        <a:pt x="387210" y="505069"/>
                      </a:lnTo>
                      <a:lnTo>
                        <a:pt x="387041" y="504478"/>
                      </a:lnTo>
                      <a:lnTo>
                        <a:pt x="387210" y="504225"/>
                      </a:lnTo>
                      <a:lnTo>
                        <a:pt x="387210" y="503635"/>
                      </a:lnTo>
                      <a:lnTo>
                        <a:pt x="386957" y="503297"/>
                      </a:lnTo>
                      <a:lnTo>
                        <a:pt x="388054" y="501272"/>
                      </a:lnTo>
                      <a:lnTo>
                        <a:pt x="388476" y="500597"/>
                      </a:lnTo>
                      <a:lnTo>
                        <a:pt x="388898" y="500344"/>
                      </a:lnTo>
                      <a:lnTo>
                        <a:pt x="389911" y="500006"/>
                      </a:lnTo>
                      <a:lnTo>
                        <a:pt x="392612" y="499753"/>
                      </a:lnTo>
                      <a:lnTo>
                        <a:pt x="393203" y="499753"/>
                      </a:lnTo>
                      <a:lnTo>
                        <a:pt x="393963" y="500091"/>
                      </a:lnTo>
                      <a:lnTo>
                        <a:pt x="394385" y="500344"/>
                      </a:lnTo>
                      <a:lnTo>
                        <a:pt x="394807" y="500681"/>
                      </a:lnTo>
                      <a:lnTo>
                        <a:pt x="398690" y="502622"/>
                      </a:lnTo>
                      <a:lnTo>
                        <a:pt x="408820" y="500513"/>
                      </a:lnTo>
                      <a:lnTo>
                        <a:pt x="410424" y="500513"/>
                      </a:lnTo>
                      <a:lnTo>
                        <a:pt x="412028" y="501272"/>
                      </a:lnTo>
                      <a:lnTo>
                        <a:pt x="413209" y="502116"/>
                      </a:lnTo>
                      <a:lnTo>
                        <a:pt x="413463" y="502875"/>
                      </a:lnTo>
                      <a:lnTo>
                        <a:pt x="413463" y="503972"/>
                      </a:lnTo>
                      <a:lnTo>
                        <a:pt x="414054" y="503972"/>
                      </a:lnTo>
                      <a:lnTo>
                        <a:pt x="414307" y="504478"/>
                      </a:lnTo>
                      <a:lnTo>
                        <a:pt x="414307" y="505406"/>
                      </a:lnTo>
                      <a:lnTo>
                        <a:pt x="415235" y="506250"/>
                      </a:lnTo>
                      <a:lnTo>
                        <a:pt x="418443" y="507178"/>
                      </a:lnTo>
                      <a:lnTo>
                        <a:pt x="423170" y="511144"/>
                      </a:lnTo>
                      <a:lnTo>
                        <a:pt x="426800" y="516122"/>
                      </a:lnTo>
                      <a:lnTo>
                        <a:pt x="432625" y="524897"/>
                      </a:lnTo>
                      <a:lnTo>
                        <a:pt x="434988" y="527681"/>
                      </a:lnTo>
                      <a:lnTo>
                        <a:pt x="439125" y="531563"/>
                      </a:lnTo>
                      <a:lnTo>
                        <a:pt x="439800" y="532406"/>
                      </a:lnTo>
                      <a:lnTo>
                        <a:pt x="442755" y="536878"/>
                      </a:lnTo>
                      <a:lnTo>
                        <a:pt x="443768" y="538228"/>
                      </a:lnTo>
                      <a:lnTo>
                        <a:pt x="445709" y="538819"/>
                      </a:lnTo>
                      <a:lnTo>
                        <a:pt x="447313" y="539072"/>
                      </a:lnTo>
                      <a:lnTo>
                        <a:pt x="447313" y="539325"/>
                      </a:lnTo>
                      <a:lnTo>
                        <a:pt x="447060" y="540000"/>
                      </a:lnTo>
                      <a:lnTo>
                        <a:pt x="445709" y="540000"/>
                      </a:lnTo>
                      <a:lnTo>
                        <a:pt x="445372" y="540169"/>
                      </a:lnTo>
                      <a:lnTo>
                        <a:pt x="445372" y="540422"/>
                      </a:lnTo>
                      <a:lnTo>
                        <a:pt x="445709" y="540422"/>
                      </a:lnTo>
                      <a:lnTo>
                        <a:pt x="447229" y="540169"/>
                      </a:lnTo>
                      <a:lnTo>
                        <a:pt x="447735" y="538903"/>
                      </a:lnTo>
                      <a:lnTo>
                        <a:pt x="448242" y="538650"/>
                      </a:lnTo>
                      <a:lnTo>
                        <a:pt x="448664" y="538650"/>
                      </a:lnTo>
                      <a:lnTo>
                        <a:pt x="453306" y="538903"/>
                      </a:lnTo>
                      <a:lnTo>
                        <a:pt x="453982" y="538566"/>
                      </a:lnTo>
                      <a:lnTo>
                        <a:pt x="454995" y="538566"/>
                      </a:lnTo>
                      <a:lnTo>
                        <a:pt x="455248" y="538988"/>
                      </a:lnTo>
                      <a:lnTo>
                        <a:pt x="459216" y="539241"/>
                      </a:lnTo>
                      <a:lnTo>
                        <a:pt x="462001" y="540760"/>
                      </a:lnTo>
                      <a:lnTo>
                        <a:pt x="464112" y="540760"/>
                      </a:lnTo>
                      <a:lnTo>
                        <a:pt x="464618" y="541266"/>
                      </a:lnTo>
                      <a:lnTo>
                        <a:pt x="469514" y="541266"/>
                      </a:lnTo>
                      <a:lnTo>
                        <a:pt x="470189" y="541519"/>
                      </a:lnTo>
                      <a:lnTo>
                        <a:pt x="470443" y="542447"/>
                      </a:lnTo>
                      <a:lnTo>
                        <a:pt x="471034" y="543544"/>
                      </a:lnTo>
                      <a:lnTo>
                        <a:pt x="470780" y="544472"/>
                      </a:lnTo>
                      <a:lnTo>
                        <a:pt x="471034" y="544810"/>
                      </a:lnTo>
                      <a:lnTo>
                        <a:pt x="474748" y="545484"/>
                      </a:lnTo>
                      <a:lnTo>
                        <a:pt x="475507" y="545906"/>
                      </a:lnTo>
                      <a:lnTo>
                        <a:pt x="475761" y="546497"/>
                      </a:lnTo>
                      <a:lnTo>
                        <a:pt x="478546" y="547509"/>
                      </a:lnTo>
                      <a:lnTo>
                        <a:pt x="480235" y="547678"/>
                      </a:lnTo>
                      <a:lnTo>
                        <a:pt x="483442" y="548269"/>
                      </a:lnTo>
                      <a:lnTo>
                        <a:pt x="484793" y="549113"/>
                      </a:lnTo>
                      <a:lnTo>
                        <a:pt x="485384" y="550209"/>
                      </a:lnTo>
                      <a:lnTo>
                        <a:pt x="485384" y="550716"/>
                      </a:lnTo>
                      <a:lnTo>
                        <a:pt x="485215" y="551222"/>
                      </a:lnTo>
                      <a:lnTo>
                        <a:pt x="485722" y="551813"/>
                      </a:lnTo>
                      <a:lnTo>
                        <a:pt x="486566" y="552066"/>
                      </a:lnTo>
                      <a:lnTo>
                        <a:pt x="486819" y="552066"/>
                      </a:lnTo>
                      <a:lnTo>
                        <a:pt x="487241" y="553331"/>
                      </a:lnTo>
                      <a:lnTo>
                        <a:pt x="488001" y="553838"/>
                      </a:lnTo>
                      <a:lnTo>
                        <a:pt x="488001" y="554260"/>
                      </a:lnTo>
                      <a:lnTo>
                        <a:pt x="488676" y="555019"/>
                      </a:lnTo>
                      <a:lnTo>
                        <a:pt x="489605" y="555272"/>
                      </a:lnTo>
                      <a:lnTo>
                        <a:pt x="490787" y="554934"/>
                      </a:lnTo>
                      <a:lnTo>
                        <a:pt x="491800" y="555272"/>
                      </a:lnTo>
                      <a:lnTo>
                        <a:pt x="492137" y="555019"/>
                      </a:lnTo>
                      <a:lnTo>
                        <a:pt x="492559" y="555188"/>
                      </a:lnTo>
                      <a:lnTo>
                        <a:pt x="493066" y="554934"/>
                      </a:lnTo>
                      <a:lnTo>
                        <a:pt x="493657" y="554934"/>
                      </a:lnTo>
                      <a:lnTo>
                        <a:pt x="494501" y="555441"/>
                      </a:lnTo>
                      <a:lnTo>
                        <a:pt x="494839" y="556116"/>
                      </a:lnTo>
                      <a:lnTo>
                        <a:pt x="494585" y="556538"/>
                      </a:lnTo>
                      <a:lnTo>
                        <a:pt x="494839" y="556960"/>
                      </a:lnTo>
                      <a:lnTo>
                        <a:pt x="494670" y="557719"/>
                      </a:lnTo>
                      <a:lnTo>
                        <a:pt x="494670" y="558056"/>
                      </a:lnTo>
                      <a:lnTo>
                        <a:pt x="495176" y="558056"/>
                      </a:lnTo>
                      <a:lnTo>
                        <a:pt x="495176" y="559069"/>
                      </a:lnTo>
                      <a:lnTo>
                        <a:pt x="494670" y="559659"/>
                      </a:lnTo>
                      <a:lnTo>
                        <a:pt x="495767" y="560335"/>
                      </a:lnTo>
                      <a:lnTo>
                        <a:pt x="496020" y="560588"/>
                      </a:lnTo>
                      <a:lnTo>
                        <a:pt x="496358" y="560588"/>
                      </a:lnTo>
                      <a:lnTo>
                        <a:pt x="496527" y="561263"/>
                      </a:lnTo>
                      <a:lnTo>
                        <a:pt x="496527" y="561685"/>
                      </a:lnTo>
                      <a:lnTo>
                        <a:pt x="497624" y="562191"/>
                      </a:lnTo>
                      <a:lnTo>
                        <a:pt x="497877" y="562613"/>
                      </a:lnTo>
                      <a:lnTo>
                        <a:pt x="498299" y="562444"/>
                      </a:lnTo>
                      <a:lnTo>
                        <a:pt x="499819" y="564216"/>
                      </a:lnTo>
                      <a:lnTo>
                        <a:pt x="499650" y="564806"/>
                      </a:lnTo>
                      <a:lnTo>
                        <a:pt x="500157" y="565734"/>
                      </a:lnTo>
                      <a:lnTo>
                        <a:pt x="501085" y="567169"/>
                      </a:lnTo>
                      <a:lnTo>
                        <a:pt x="503111" y="568013"/>
                      </a:lnTo>
                      <a:lnTo>
                        <a:pt x="503364" y="568435"/>
                      </a:lnTo>
                      <a:lnTo>
                        <a:pt x="503111" y="569278"/>
                      </a:lnTo>
                      <a:lnTo>
                        <a:pt x="503111" y="569700"/>
                      </a:lnTo>
                      <a:lnTo>
                        <a:pt x="503280" y="577294"/>
                      </a:lnTo>
                      <a:lnTo>
                        <a:pt x="505812" y="588769"/>
                      </a:lnTo>
                      <a:lnTo>
                        <a:pt x="506319" y="590625"/>
                      </a:lnTo>
                      <a:lnTo>
                        <a:pt x="506741" y="592144"/>
                      </a:lnTo>
                      <a:lnTo>
                        <a:pt x="507923" y="592903"/>
                      </a:lnTo>
                      <a:lnTo>
                        <a:pt x="508092" y="593409"/>
                      </a:lnTo>
                      <a:lnTo>
                        <a:pt x="508767" y="593663"/>
                      </a:lnTo>
                      <a:lnTo>
                        <a:pt x="509189" y="594338"/>
                      </a:lnTo>
                      <a:lnTo>
                        <a:pt x="509864" y="594759"/>
                      </a:lnTo>
                      <a:lnTo>
                        <a:pt x="510455" y="595266"/>
                      </a:lnTo>
                      <a:lnTo>
                        <a:pt x="510455" y="595941"/>
                      </a:lnTo>
                      <a:lnTo>
                        <a:pt x="511299" y="596953"/>
                      </a:lnTo>
                      <a:lnTo>
                        <a:pt x="511637" y="597966"/>
                      </a:lnTo>
                      <a:lnTo>
                        <a:pt x="512734" y="598303"/>
                      </a:lnTo>
                      <a:lnTo>
                        <a:pt x="513241" y="598894"/>
                      </a:lnTo>
                      <a:lnTo>
                        <a:pt x="513241" y="599569"/>
                      </a:lnTo>
                      <a:lnTo>
                        <a:pt x="513916" y="601088"/>
                      </a:lnTo>
                      <a:lnTo>
                        <a:pt x="514676" y="601678"/>
                      </a:lnTo>
                      <a:lnTo>
                        <a:pt x="516955" y="605981"/>
                      </a:lnTo>
                      <a:lnTo>
                        <a:pt x="517884" y="606488"/>
                      </a:lnTo>
                      <a:lnTo>
                        <a:pt x="518643" y="608175"/>
                      </a:lnTo>
                      <a:lnTo>
                        <a:pt x="519150" y="608681"/>
                      </a:lnTo>
                      <a:lnTo>
                        <a:pt x="519403" y="609356"/>
                      </a:lnTo>
                      <a:lnTo>
                        <a:pt x="520838" y="610538"/>
                      </a:lnTo>
                      <a:lnTo>
                        <a:pt x="521429" y="611634"/>
                      </a:lnTo>
                      <a:lnTo>
                        <a:pt x="523033" y="612310"/>
                      </a:lnTo>
                      <a:lnTo>
                        <a:pt x="523624" y="612816"/>
                      </a:lnTo>
                      <a:lnTo>
                        <a:pt x="524215" y="613744"/>
                      </a:lnTo>
                      <a:lnTo>
                        <a:pt x="524974" y="614419"/>
                      </a:lnTo>
                      <a:lnTo>
                        <a:pt x="526156" y="615853"/>
                      </a:lnTo>
                      <a:lnTo>
                        <a:pt x="527085" y="615853"/>
                      </a:lnTo>
                      <a:lnTo>
                        <a:pt x="528435" y="616866"/>
                      </a:lnTo>
                      <a:lnTo>
                        <a:pt x="528942" y="616866"/>
                      </a:lnTo>
                      <a:lnTo>
                        <a:pt x="529786" y="616275"/>
                      </a:lnTo>
                      <a:lnTo>
                        <a:pt x="531221" y="616275"/>
                      </a:lnTo>
                      <a:lnTo>
                        <a:pt x="532150" y="616444"/>
                      </a:lnTo>
                      <a:lnTo>
                        <a:pt x="530039" y="617288"/>
                      </a:lnTo>
                      <a:lnTo>
                        <a:pt x="529280" y="618300"/>
                      </a:lnTo>
                      <a:lnTo>
                        <a:pt x="529702" y="619313"/>
                      </a:lnTo>
                      <a:lnTo>
                        <a:pt x="530630" y="619734"/>
                      </a:lnTo>
                      <a:lnTo>
                        <a:pt x="531897" y="619734"/>
                      </a:lnTo>
                      <a:lnTo>
                        <a:pt x="533416" y="620156"/>
                      </a:lnTo>
                      <a:lnTo>
                        <a:pt x="541182" y="623447"/>
                      </a:lnTo>
                      <a:lnTo>
                        <a:pt x="541857" y="623278"/>
                      </a:lnTo>
                      <a:lnTo>
                        <a:pt x="543039" y="623869"/>
                      </a:lnTo>
                      <a:lnTo>
                        <a:pt x="545741" y="625894"/>
                      </a:lnTo>
                      <a:lnTo>
                        <a:pt x="546753" y="625894"/>
                      </a:lnTo>
                      <a:lnTo>
                        <a:pt x="552747" y="628594"/>
                      </a:lnTo>
                      <a:lnTo>
                        <a:pt x="554266" y="629606"/>
                      </a:lnTo>
                      <a:lnTo>
                        <a:pt x="554773" y="629606"/>
                      </a:lnTo>
                      <a:lnTo>
                        <a:pt x="555533" y="628932"/>
                      </a:lnTo>
                      <a:lnTo>
                        <a:pt x="556039" y="629353"/>
                      </a:lnTo>
                      <a:lnTo>
                        <a:pt x="556292" y="629944"/>
                      </a:lnTo>
                      <a:lnTo>
                        <a:pt x="558740" y="630450"/>
                      </a:lnTo>
                      <a:lnTo>
                        <a:pt x="560682" y="631463"/>
                      </a:lnTo>
                      <a:lnTo>
                        <a:pt x="560682" y="631716"/>
                      </a:lnTo>
                      <a:lnTo>
                        <a:pt x="563552" y="631969"/>
                      </a:lnTo>
                      <a:lnTo>
                        <a:pt x="563805" y="632391"/>
                      </a:lnTo>
                      <a:lnTo>
                        <a:pt x="575370" y="635175"/>
                      </a:lnTo>
                      <a:lnTo>
                        <a:pt x="576045" y="634584"/>
                      </a:lnTo>
                      <a:lnTo>
                        <a:pt x="583727" y="636609"/>
                      </a:lnTo>
                      <a:lnTo>
                        <a:pt x="584234" y="636609"/>
                      </a:lnTo>
                      <a:lnTo>
                        <a:pt x="584402" y="636778"/>
                      </a:lnTo>
                      <a:lnTo>
                        <a:pt x="584402" y="637285"/>
                      </a:lnTo>
                      <a:lnTo>
                        <a:pt x="588032" y="638803"/>
                      </a:lnTo>
                      <a:lnTo>
                        <a:pt x="589805" y="639056"/>
                      </a:lnTo>
                      <a:lnTo>
                        <a:pt x="595123" y="641166"/>
                      </a:lnTo>
                      <a:lnTo>
                        <a:pt x="595545" y="641166"/>
                      </a:lnTo>
                      <a:lnTo>
                        <a:pt x="596305" y="641588"/>
                      </a:lnTo>
                      <a:lnTo>
                        <a:pt x="597993" y="642094"/>
                      </a:lnTo>
                      <a:lnTo>
                        <a:pt x="598331" y="642347"/>
                      </a:lnTo>
                      <a:lnTo>
                        <a:pt x="598922" y="642178"/>
                      </a:lnTo>
                      <a:lnTo>
                        <a:pt x="613103" y="646566"/>
                      </a:lnTo>
                      <a:lnTo>
                        <a:pt x="615129" y="647241"/>
                      </a:lnTo>
                      <a:lnTo>
                        <a:pt x="616395" y="647747"/>
                      </a:lnTo>
                      <a:lnTo>
                        <a:pt x="618337" y="648169"/>
                      </a:lnTo>
                      <a:lnTo>
                        <a:pt x="618590" y="648338"/>
                      </a:lnTo>
                      <a:lnTo>
                        <a:pt x="618590" y="648338"/>
                      </a:lnTo>
                      <a:lnTo>
                        <a:pt x="618759" y="648506"/>
                      </a:lnTo>
                      <a:lnTo>
                        <a:pt x="619012" y="648506"/>
                      </a:lnTo>
                      <a:lnTo>
                        <a:pt x="648389" y="662344"/>
                      </a:lnTo>
                      <a:lnTo>
                        <a:pt x="651259" y="663019"/>
                      </a:lnTo>
                      <a:lnTo>
                        <a:pt x="655142" y="664369"/>
                      </a:lnTo>
                      <a:lnTo>
                        <a:pt x="658096" y="665888"/>
                      </a:lnTo>
                      <a:lnTo>
                        <a:pt x="659616" y="666478"/>
                      </a:lnTo>
                      <a:lnTo>
                        <a:pt x="660966" y="667153"/>
                      </a:lnTo>
                      <a:lnTo>
                        <a:pt x="663752" y="669178"/>
                      </a:lnTo>
                      <a:lnTo>
                        <a:pt x="668733" y="672047"/>
                      </a:lnTo>
                      <a:lnTo>
                        <a:pt x="669070" y="671709"/>
                      </a:lnTo>
                      <a:lnTo>
                        <a:pt x="669577" y="671709"/>
                      </a:lnTo>
                      <a:lnTo>
                        <a:pt x="670336" y="672216"/>
                      </a:lnTo>
                      <a:lnTo>
                        <a:pt x="673375" y="674410"/>
                      </a:lnTo>
                      <a:lnTo>
                        <a:pt x="678778" y="678122"/>
                      </a:lnTo>
                      <a:lnTo>
                        <a:pt x="679369" y="678881"/>
                      </a:lnTo>
                      <a:lnTo>
                        <a:pt x="679200" y="679219"/>
                      </a:lnTo>
                      <a:lnTo>
                        <a:pt x="679538" y="679219"/>
                      </a:lnTo>
                      <a:lnTo>
                        <a:pt x="679960" y="678881"/>
                      </a:lnTo>
                      <a:lnTo>
                        <a:pt x="680297" y="679050"/>
                      </a:lnTo>
                      <a:lnTo>
                        <a:pt x="681057" y="679219"/>
                      </a:lnTo>
                      <a:lnTo>
                        <a:pt x="686544" y="681666"/>
                      </a:lnTo>
                      <a:lnTo>
                        <a:pt x="687304" y="682003"/>
                      </a:lnTo>
                      <a:lnTo>
                        <a:pt x="688654" y="683100"/>
                      </a:lnTo>
                      <a:lnTo>
                        <a:pt x="688654" y="684197"/>
                      </a:lnTo>
                      <a:lnTo>
                        <a:pt x="693550" y="686391"/>
                      </a:lnTo>
                      <a:lnTo>
                        <a:pt x="705115" y="691538"/>
                      </a:lnTo>
                      <a:lnTo>
                        <a:pt x="706128" y="693647"/>
                      </a:lnTo>
                      <a:lnTo>
                        <a:pt x="707226" y="693985"/>
                      </a:lnTo>
                      <a:lnTo>
                        <a:pt x="713726" y="698119"/>
                      </a:lnTo>
                      <a:lnTo>
                        <a:pt x="716933" y="699891"/>
                      </a:lnTo>
                      <a:lnTo>
                        <a:pt x="717524" y="699300"/>
                      </a:lnTo>
                      <a:lnTo>
                        <a:pt x="717862" y="698710"/>
                      </a:lnTo>
                      <a:lnTo>
                        <a:pt x="718031" y="698878"/>
                      </a:lnTo>
                      <a:lnTo>
                        <a:pt x="718031" y="698878"/>
                      </a:lnTo>
                      <a:lnTo>
                        <a:pt x="717609" y="699469"/>
                      </a:lnTo>
                      <a:lnTo>
                        <a:pt x="717355" y="700060"/>
                      </a:lnTo>
                      <a:lnTo>
                        <a:pt x="721407" y="702169"/>
                      </a:lnTo>
                      <a:lnTo>
                        <a:pt x="722927" y="703266"/>
                      </a:lnTo>
                      <a:lnTo>
                        <a:pt x="723940" y="704363"/>
                      </a:lnTo>
                      <a:lnTo>
                        <a:pt x="723940" y="705038"/>
                      </a:lnTo>
                      <a:lnTo>
                        <a:pt x="725206" y="705038"/>
                      </a:lnTo>
                      <a:lnTo>
                        <a:pt x="726979" y="705544"/>
                      </a:lnTo>
                      <a:lnTo>
                        <a:pt x="729342" y="706978"/>
                      </a:lnTo>
                      <a:lnTo>
                        <a:pt x="731621" y="708919"/>
                      </a:lnTo>
                      <a:lnTo>
                        <a:pt x="731621" y="710016"/>
                      </a:lnTo>
                      <a:lnTo>
                        <a:pt x="731115" y="711281"/>
                      </a:lnTo>
                      <a:lnTo>
                        <a:pt x="730524" y="712378"/>
                      </a:lnTo>
                      <a:lnTo>
                        <a:pt x="729933" y="713053"/>
                      </a:lnTo>
                      <a:lnTo>
                        <a:pt x="729511" y="713053"/>
                      </a:lnTo>
                      <a:lnTo>
                        <a:pt x="729173" y="713307"/>
                      </a:lnTo>
                      <a:lnTo>
                        <a:pt x="728667" y="713475"/>
                      </a:lnTo>
                      <a:lnTo>
                        <a:pt x="728329" y="713138"/>
                      </a:lnTo>
                      <a:lnTo>
                        <a:pt x="728160" y="712969"/>
                      </a:lnTo>
                      <a:lnTo>
                        <a:pt x="727063" y="712969"/>
                      </a:lnTo>
                      <a:lnTo>
                        <a:pt x="726725" y="712716"/>
                      </a:lnTo>
                      <a:lnTo>
                        <a:pt x="726388" y="712378"/>
                      </a:lnTo>
                      <a:lnTo>
                        <a:pt x="726219" y="712125"/>
                      </a:lnTo>
                      <a:lnTo>
                        <a:pt x="726050" y="711872"/>
                      </a:lnTo>
                      <a:lnTo>
                        <a:pt x="726050" y="710775"/>
                      </a:lnTo>
                      <a:lnTo>
                        <a:pt x="725797" y="710775"/>
                      </a:lnTo>
                      <a:lnTo>
                        <a:pt x="725797" y="712125"/>
                      </a:lnTo>
                      <a:lnTo>
                        <a:pt x="726388" y="712800"/>
                      </a:lnTo>
                      <a:lnTo>
                        <a:pt x="727738" y="713728"/>
                      </a:lnTo>
                      <a:lnTo>
                        <a:pt x="730693" y="715247"/>
                      </a:lnTo>
                      <a:lnTo>
                        <a:pt x="730862" y="715247"/>
                      </a:lnTo>
                      <a:lnTo>
                        <a:pt x="731031" y="715416"/>
                      </a:lnTo>
                      <a:lnTo>
                        <a:pt x="732128" y="715416"/>
                      </a:lnTo>
                      <a:lnTo>
                        <a:pt x="726472" y="729844"/>
                      </a:lnTo>
                      <a:lnTo>
                        <a:pt x="724024" y="736003"/>
                      </a:lnTo>
                      <a:lnTo>
                        <a:pt x="723180" y="735581"/>
                      </a:lnTo>
                      <a:lnTo>
                        <a:pt x="722842" y="735581"/>
                      </a:lnTo>
                      <a:lnTo>
                        <a:pt x="722083" y="735413"/>
                      </a:lnTo>
                      <a:lnTo>
                        <a:pt x="719803" y="739885"/>
                      </a:lnTo>
                      <a:lnTo>
                        <a:pt x="718284" y="743850"/>
                      </a:lnTo>
                      <a:lnTo>
                        <a:pt x="716342" y="746550"/>
                      </a:lnTo>
                      <a:lnTo>
                        <a:pt x="709674" y="752288"/>
                      </a:lnTo>
                      <a:lnTo>
                        <a:pt x="703765" y="753132"/>
                      </a:lnTo>
                      <a:lnTo>
                        <a:pt x="694057" y="752625"/>
                      </a:lnTo>
                      <a:lnTo>
                        <a:pt x="690512" y="752372"/>
                      </a:lnTo>
                      <a:lnTo>
                        <a:pt x="687979" y="752794"/>
                      </a:lnTo>
                      <a:lnTo>
                        <a:pt x="679453" y="751613"/>
                      </a:lnTo>
                      <a:lnTo>
                        <a:pt x="674473" y="752541"/>
                      </a:lnTo>
                      <a:lnTo>
                        <a:pt x="664005" y="753216"/>
                      </a:lnTo>
                      <a:lnTo>
                        <a:pt x="652947" y="751782"/>
                      </a:lnTo>
                      <a:lnTo>
                        <a:pt x="635220" y="752372"/>
                      </a:lnTo>
                      <a:lnTo>
                        <a:pt x="632350" y="751528"/>
                      </a:lnTo>
                      <a:lnTo>
                        <a:pt x="621123" y="745791"/>
                      </a:lnTo>
                      <a:lnTo>
                        <a:pt x="598922" y="726553"/>
                      </a:lnTo>
                      <a:lnTo>
                        <a:pt x="595883" y="723431"/>
                      </a:lnTo>
                      <a:lnTo>
                        <a:pt x="594870" y="722841"/>
                      </a:lnTo>
                      <a:lnTo>
                        <a:pt x="590227" y="720900"/>
                      </a:lnTo>
                      <a:lnTo>
                        <a:pt x="585837" y="720900"/>
                      </a:lnTo>
                      <a:lnTo>
                        <a:pt x="585078" y="720647"/>
                      </a:lnTo>
                      <a:lnTo>
                        <a:pt x="583474" y="719803"/>
                      </a:lnTo>
                      <a:lnTo>
                        <a:pt x="581870" y="719635"/>
                      </a:lnTo>
                      <a:lnTo>
                        <a:pt x="578747" y="718285"/>
                      </a:lnTo>
                      <a:lnTo>
                        <a:pt x="573597" y="714910"/>
                      </a:lnTo>
                      <a:lnTo>
                        <a:pt x="572838" y="714150"/>
                      </a:lnTo>
                      <a:lnTo>
                        <a:pt x="572331" y="713813"/>
                      </a:lnTo>
                      <a:lnTo>
                        <a:pt x="571993" y="713813"/>
                      </a:lnTo>
                      <a:lnTo>
                        <a:pt x="570558" y="713138"/>
                      </a:lnTo>
                      <a:lnTo>
                        <a:pt x="570305" y="713560"/>
                      </a:lnTo>
                      <a:lnTo>
                        <a:pt x="570305" y="714235"/>
                      </a:lnTo>
                      <a:lnTo>
                        <a:pt x="569967" y="714403"/>
                      </a:lnTo>
                      <a:lnTo>
                        <a:pt x="569123" y="714235"/>
                      </a:lnTo>
                      <a:lnTo>
                        <a:pt x="565156" y="712210"/>
                      </a:lnTo>
                      <a:lnTo>
                        <a:pt x="562370" y="711872"/>
                      </a:lnTo>
                      <a:lnTo>
                        <a:pt x="561779" y="711450"/>
                      </a:lnTo>
                      <a:lnTo>
                        <a:pt x="561188" y="709678"/>
                      </a:lnTo>
                      <a:lnTo>
                        <a:pt x="559416" y="709003"/>
                      </a:lnTo>
                      <a:lnTo>
                        <a:pt x="557643" y="707063"/>
                      </a:lnTo>
                      <a:lnTo>
                        <a:pt x="556461" y="706809"/>
                      </a:lnTo>
                      <a:lnTo>
                        <a:pt x="554773" y="704869"/>
                      </a:lnTo>
                      <a:lnTo>
                        <a:pt x="553844" y="705038"/>
                      </a:lnTo>
                      <a:lnTo>
                        <a:pt x="552831" y="706472"/>
                      </a:lnTo>
                      <a:lnTo>
                        <a:pt x="552494" y="706472"/>
                      </a:lnTo>
                      <a:lnTo>
                        <a:pt x="553422" y="704194"/>
                      </a:lnTo>
                      <a:lnTo>
                        <a:pt x="553000" y="704025"/>
                      </a:lnTo>
                      <a:lnTo>
                        <a:pt x="553000" y="703519"/>
                      </a:lnTo>
                      <a:lnTo>
                        <a:pt x="552072" y="703519"/>
                      </a:lnTo>
                      <a:lnTo>
                        <a:pt x="551734" y="703266"/>
                      </a:lnTo>
                      <a:lnTo>
                        <a:pt x="551565" y="702844"/>
                      </a:lnTo>
                      <a:lnTo>
                        <a:pt x="550130" y="702085"/>
                      </a:lnTo>
                      <a:lnTo>
                        <a:pt x="548273" y="700650"/>
                      </a:lnTo>
                      <a:lnTo>
                        <a:pt x="548104" y="700481"/>
                      </a:lnTo>
                      <a:lnTo>
                        <a:pt x="547598" y="698456"/>
                      </a:lnTo>
                      <a:lnTo>
                        <a:pt x="546669" y="697275"/>
                      </a:lnTo>
                      <a:lnTo>
                        <a:pt x="545318" y="694997"/>
                      </a:lnTo>
                      <a:lnTo>
                        <a:pt x="540253" y="688500"/>
                      </a:lnTo>
                      <a:lnTo>
                        <a:pt x="533754" y="679725"/>
                      </a:lnTo>
                      <a:lnTo>
                        <a:pt x="533332" y="679472"/>
                      </a:lnTo>
                      <a:lnTo>
                        <a:pt x="533332" y="679219"/>
                      </a:lnTo>
                      <a:lnTo>
                        <a:pt x="532656" y="678375"/>
                      </a:lnTo>
                      <a:lnTo>
                        <a:pt x="532487" y="678375"/>
                      </a:lnTo>
                      <a:lnTo>
                        <a:pt x="532487" y="677953"/>
                      </a:lnTo>
                      <a:lnTo>
                        <a:pt x="531812" y="677025"/>
                      </a:lnTo>
                      <a:lnTo>
                        <a:pt x="531474" y="676772"/>
                      </a:lnTo>
                      <a:lnTo>
                        <a:pt x="531306" y="676350"/>
                      </a:lnTo>
                      <a:lnTo>
                        <a:pt x="530715" y="675591"/>
                      </a:lnTo>
                      <a:lnTo>
                        <a:pt x="529955" y="676097"/>
                      </a:lnTo>
                      <a:lnTo>
                        <a:pt x="529533" y="676097"/>
                      </a:lnTo>
                      <a:lnTo>
                        <a:pt x="529111" y="675169"/>
                      </a:lnTo>
                      <a:lnTo>
                        <a:pt x="528942" y="675169"/>
                      </a:lnTo>
                      <a:lnTo>
                        <a:pt x="528942" y="674663"/>
                      </a:lnTo>
                      <a:lnTo>
                        <a:pt x="528604" y="674663"/>
                      </a:lnTo>
                      <a:lnTo>
                        <a:pt x="528435" y="674325"/>
                      </a:lnTo>
                      <a:lnTo>
                        <a:pt x="528435" y="673819"/>
                      </a:lnTo>
                      <a:lnTo>
                        <a:pt x="528013" y="673228"/>
                      </a:lnTo>
                      <a:lnTo>
                        <a:pt x="528013" y="673059"/>
                      </a:lnTo>
                      <a:lnTo>
                        <a:pt x="527676" y="672722"/>
                      </a:lnTo>
                      <a:lnTo>
                        <a:pt x="527423" y="672300"/>
                      </a:lnTo>
                      <a:lnTo>
                        <a:pt x="527254" y="671709"/>
                      </a:lnTo>
                      <a:lnTo>
                        <a:pt x="527423" y="671541"/>
                      </a:lnTo>
                      <a:lnTo>
                        <a:pt x="527254" y="671288"/>
                      </a:lnTo>
                      <a:lnTo>
                        <a:pt x="527254" y="670950"/>
                      </a:lnTo>
                      <a:lnTo>
                        <a:pt x="528604" y="669347"/>
                      </a:lnTo>
                      <a:lnTo>
                        <a:pt x="528351" y="669178"/>
                      </a:lnTo>
                      <a:lnTo>
                        <a:pt x="524384" y="673988"/>
                      </a:lnTo>
                      <a:lnTo>
                        <a:pt x="524384" y="674832"/>
                      </a:lnTo>
                      <a:lnTo>
                        <a:pt x="524130" y="674832"/>
                      </a:lnTo>
                      <a:lnTo>
                        <a:pt x="523877" y="673903"/>
                      </a:lnTo>
                      <a:lnTo>
                        <a:pt x="523202" y="673903"/>
                      </a:lnTo>
                      <a:lnTo>
                        <a:pt x="522948" y="673313"/>
                      </a:lnTo>
                      <a:lnTo>
                        <a:pt x="523371" y="673313"/>
                      </a:lnTo>
                      <a:lnTo>
                        <a:pt x="524299" y="673482"/>
                      </a:lnTo>
                      <a:lnTo>
                        <a:pt x="524974" y="672638"/>
                      </a:lnTo>
                      <a:lnTo>
                        <a:pt x="528013" y="668925"/>
                      </a:lnTo>
                      <a:lnTo>
                        <a:pt x="527845" y="668757"/>
                      </a:lnTo>
                      <a:lnTo>
                        <a:pt x="526832" y="669938"/>
                      </a:lnTo>
                      <a:lnTo>
                        <a:pt x="526578" y="669938"/>
                      </a:lnTo>
                      <a:lnTo>
                        <a:pt x="526241" y="669600"/>
                      </a:lnTo>
                      <a:lnTo>
                        <a:pt x="527338" y="668250"/>
                      </a:lnTo>
                      <a:lnTo>
                        <a:pt x="524806" y="665803"/>
                      </a:lnTo>
                      <a:lnTo>
                        <a:pt x="521936" y="663188"/>
                      </a:lnTo>
                      <a:lnTo>
                        <a:pt x="520754" y="664622"/>
                      </a:lnTo>
                      <a:lnTo>
                        <a:pt x="520416" y="663778"/>
                      </a:lnTo>
                      <a:lnTo>
                        <a:pt x="520416" y="663272"/>
                      </a:lnTo>
                      <a:lnTo>
                        <a:pt x="519825" y="662091"/>
                      </a:lnTo>
                      <a:lnTo>
                        <a:pt x="518812" y="660319"/>
                      </a:lnTo>
                      <a:lnTo>
                        <a:pt x="517546" y="659138"/>
                      </a:lnTo>
                      <a:lnTo>
                        <a:pt x="517884" y="658631"/>
                      </a:lnTo>
                      <a:lnTo>
                        <a:pt x="517546" y="658463"/>
                      </a:lnTo>
                      <a:lnTo>
                        <a:pt x="516449" y="658631"/>
                      </a:lnTo>
                      <a:lnTo>
                        <a:pt x="511975" y="656269"/>
                      </a:lnTo>
                      <a:lnTo>
                        <a:pt x="510793" y="655088"/>
                      </a:lnTo>
                      <a:lnTo>
                        <a:pt x="505728" y="651966"/>
                      </a:lnTo>
                      <a:lnTo>
                        <a:pt x="505306" y="651544"/>
                      </a:lnTo>
                      <a:lnTo>
                        <a:pt x="504209" y="650869"/>
                      </a:lnTo>
                      <a:lnTo>
                        <a:pt x="503195" y="650025"/>
                      </a:lnTo>
                      <a:lnTo>
                        <a:pt x="503195" y="649603"/>
                      </a:lnTo>
                      <a:lnTo>
                        <a:pt x="498806" y="646228"/>
                      </a:lnTo>
                      <a:lnTo>
                        <a:pt x="497709" y="645469"/>
                      </a:lnTo>
                      <a:lnTo>
                        <a:pt x="496274" y="644034"/>
                      </a:lnTo>
                      <a:lnTo>
                        <a:pt x="496274" y="643613"/>
                      </a:lnTo>
                      <a:lnTo>
                        <a:pt x="494754" y="642431"/>
                      </a:lnTo>
                      <a:lnTo>
                        <a:pt x="494501" y="642010"/>
                      </a:lnTo>
                      <a:lnTo>
                        <a:pt x="492813" y="640744"/>
                      </a:lnTo>
                      <a:lnTo>
                        <a:pt x="492390" y="641166"/>
                      </a:lnTo>
                      <a:lnTo>
                        <a:pt x="492137" y="640913"/>
                      </a:lnTo>
                      <a:lnTo>
                        <a:pt x="492475" y="640406"/>
                      </a:lnTo>
                      <a:lnTo>
                        <a:pt x="489605" y="638213"/>
                      </a:lnTo>
                      <a:lnTo>
                        <a:pt x="489014" y="638719"/>
                      </a:lnTo>
                      <a:lnTo>
                        <a:pt x="488845" y="638466"/>
                      </a:lnTo>
                      <a:lnTo>
                        <a:pt x="489351" y="637791"/>
                      </a:lnTo>
                      <a:lnTo>
                        <a:pt x="489014" y="637538"/>
                      </a:lnTo>
                      <a:lnTo>
                        <a:pt x="488339" y="637875"/>
                      </a:lnTo>
                      <a:lnTo>
                        <a:pt x="476774" y="626063"/>
                      </a:lnTo>
                      <a:lnTo>
                        <a:pt x="476943" y="625303"/>
                      </a:lnTo>
                      <a:lnTo>
                        <a:pt x="476689" y="625135"/>
                      </a:lnTo>
                      <a:lnTo>
                        <a:pt x="476014" y="625135"/>
                      </a:lnTo>
                      <a:lnTo>
                        <a:pt x="466222" y="615178"/>
                      </a:lnTo>
                      <a:lnTo>
                        <a:pt x="461748" y="610960"/>
                      </a:lnTo>
                      <a:lnTo>
                        <a:pt x="460397" y="608850"/>
                      </a:lnTo>
                      <a:lnTo>
                        <a:pt x="460566" y="608513"/>
                      </a:lnTo>
                      <a:lnTo>
                        <a:pt x="459638" y="608175"/>
                      </a:lnTo>
                      <a:lnTo>
                        <a:pt x="459131" y="607500"/>
                      </a:lnTo>
                      <a:lnTo>
                        <a:pt x="458793" y="606741"/>
                      </a:lnTo>
                      <a:lnTo>
                        <a:pt x="458625" y="605981"/>
                      </a:lnTo>
                      <a:lnTo>
                        <a:pt x="458625" y="605222"/>
                      </a:lnTo>
                      <a:lnTo>
                        <a:pt x="458202" y="604800"/>
                      </a:lnTo>
                      <a:lnTo>
                        <a:pt x="458709" y="602438"/>
                      </a:lnTo>
                      <a:lnTo>
                        <a:pt x="458456" y="602016"/>
                      </a:lnTo>
                      <a:lnTo>
                        <a:pt x="458962" y="600244"/>
                      </a:lnTo>
                      <a:lnTo>
                        <a:pt x="459300" y="599822"/>
                      </a:lnTo>
                      <a:lnTo>
                        <a:pt x="461663" y="597797"/>
                      </a:lnTo>
                      <a:lnTo>
                        <a:pt x="461495" y="597628"/>
                      </a:lnTo>
                      <a:lnTo>
                        <a:pt x="461241" y="597375"/>
                      </a:lnTo>
                      <a:lnTo>
                        <a:pt x="461073" y="597375"/>
                      </a:lnTo>
                      <a:lnTo>
                        <a:pt x="460904" y="597122"/>
                      </a:lnTo>
                      <a:lnTo>
                        <a:pt x="460651" y="596953"/>
                      </a:lnTo>
                      <a:lnTo>
                        <a:pt x="458456" y="598050"/>
                      </a:lnTo>
                      <a:lnTo>
                        <a:pt x="456345" y="599991"/>
                      </a:lnTo>
                      <a:lnTo>
                        <a:pt x="455248" y="601678"/>
                      </a:lnTo>
                      <a:lnTo>
                        <a:pt x="453813" y="602100"/>
                      </a:lnTo>
                      <a:lnTo>
                        <a:pt x="448326" y="599569"/>
                      </a:lnTo>
                      <a:lnTo>
                        <a:pt x="446891" y="599822"/>
                      </a:lnTo>
                      <a:lnTo>
                        <a:pt x="445034" y="599316"/>
                      </a:lnTo>
                      <a:lnTo>
                        <a:pt x="444274" y="599316"/>
                      </a:lnTo>
                      <a:lnTo>
                        <a:pt x="440138" y="598388"/>
                      </a:lnTo>
                      <a:lnTo>
                        <a:pt x="436086" y="596953"/>
                      </a:lnTo>
                      <a:lnTo>
                        <a:pt x="435495" y="596953"/>
                      </a:lnTo>
                      <a:lnTo>
                        <a:pt x="434820" y="596110"/>
                      </a:lnTo>
                      <a:lnTo>
                        <a:pt x="425450" y="592650"/>
                      </a:lnTo>
                      <a:lnTo>
                        <a:pt x="423846" y="592481"/>
                      </a:lnTo>
                      <a:lnTo>
                        <a:pt x="422579" y="592819"/>
                      </a:lnTo>
                      <a:lnTo>
                        <a:pt x="421820" y="592397"/>
                      </a:lnTo>
                      <a:lnTo>
                        <a:pt x="421820" y="591385"/>
                      </a:lnTo>
                      <a:lnTo>
                        <a:pt x="420300" y="591131"/>
                      </a:lnTo>
                      <a:lnTo>
                        <a:pt x="418274" y="589781"/>
                      </a:lnTo>
                      <a:lnTo>
                        <a:pt x="416586" y="589444"/>
                      </a:lnTo>
                      <a:lnTo>
                        <a:pt x="413969" y="587250"/>
                      </a:lnTo>
                      <a:lnTo>
                        <a:pt x="411184" y="584128"/>
                      </a:lnTo>
                      <a:lnTo>
                        <a:pt x="408989" y="582947"/>
                      </a:lnTo>
                      <a:lnTo>
                        <a:pt x="407638" y="581935"/>
                      </a:lnTo>
                      <a:lnTo>
                        <a:pt x="407216" y="581935"/>
                      </a:lnTo>
                      <a:lnTo>
                        <a:pt x="394723" y="574256"/>
                      </a:lnTo>
                      <a:lnTo>
                        <a:pt x="394216" y="573919"/>
                      </a:lnTo>
                      <a:lnTo>
                        <a:pt x="393625" y="573582"/>
                      </a:lnTo>
                      <a:lnTo>
                        <a:pt x="370074" y="563288"/>
                      </a:lnTo>
                      <a:lnTo>
                        <a:pt x="367204" y="562106"/>
                      </a:lnTo>
                      <a:lnTo>
                        <a:pt x="365178" y="561094"/>
                      </a:lnTo>
                      <a:lnTo>
                        <a:pt x="366444" y="559322"/>
                      </a:lnTo>
                      <a:lnTo>
                        <a:pt x="366275" y="559322"/>
                      </a:lnTo>
                      <a:lnTo>
                        <a:pt x="364840" y="560588"/>
                      </a:lnTo>
                      <a:lnTo>
                        <a:pt x="362223" y="561769"/>
                      </a:lnTo>
                      <a:lnTo>
                        <a:pt x="362054" y="561431"/>
                      </a:lnTo>
                      <a:lnTo>
                        <a:pt x="362054" y="561009"/>
                      </a:lnTo>
                      <a:lnTo>
                        <a:pt x="363911" y="560250"/>
                      </a:lnTo>
                      <a:lnTo>
                        <a:pt x="365600" y="558816"/>
                      </a:lnTo>
                      <a:lnTo>
                        <a:pt x="365262" y="558647"/>
                      </a:lnTo>
                      <a:lnTo>
                        <a:pt x="364924" y="558900"/>
                      </a:lnTo>
                      <a:lnTo>
                        <a:pt x="364418" y="558478"/>
                      </a:lnTo>
                      <a:lnTo>
                        <a:pt x="364587" y="557803"/>
                      </a:lnTo>
                      <a:lnTo>
                        <a:pt x="364249" y="557803"/>
                      </a:lnTo>
                      <a:lnTo>
                        <a:pt x="362223" y="558225"/>
                      </a:lnTo>
                      <a:lnTo>
                        <a:pt x="361463" y="558056"/>
                      </a:lnTo>
                      <a:lnTo>
                        <a:pt x="360366" y="557466"/>
                      </a:lnTo>
                      <a:lnTo>
                        <a:pt x="357411" y="557466"/>
                      </a:lnTo>
                      <a:lnTo>
                        <a:pt x="354795" y="556031"/>
                      </a:lnTo>
                      <a:lnTo>
                        <a:pt x="354119" y="556031"/>
                      </a:lnTo>
                      <a:lnTo>
                        <a:pt x="353191" y="555694"/>
                      </a:lnTo>
                      <a:lnTo>
                        <a:pt x="352684" y="554681"/>
                      </a:lnTo>
                      <a:lnTo>
                        <a:pt x="350996" y="553838"/>
                      </a:lnTo>
                      <a:lnTo>
                        <a:pt x="350489" y="554006"/>
                      </a:lnTo>
                      <a:lnTo>
                        <a:pt x="349814" y="553584"/>
                      </a:lnTo>
                      <a:lnTo>
                        <a:pt x="349561" y="553078"/>
                      </a:lnTo>
                      <a:lnTo>
                        <a:pt x="349308" y="552572"/>
                      </a:lnTo>
                      <a:lnTo>
                        <a:pt x="348210" y="552572"/>
                      </a:lnTo>
                      <a:lnTo>
                        <a:pt x="346353" y="551391"/>
                      </a:lnTo>
                      <a:lnTo>
                        <a:pt x="345171" y="549535"/>
                      </a:lnTo>
                      <a:lnTo>
                        <a:pt x="344243" y="548859"/>
                      </a:lnTo>
                      <a:lnTo>
                        <a:pt x="343061" y="548185"/>
                      </a:lnTo>
                      <a:lnTo>
                        <a:pt x="341457" y="546413"/>
                      </a:lnTo>
                      <a:lnTo>
                        <a:pt x="339431" y="545569"/>
                      </a:lnTo>
                      <a:lnTo>
                        <a:pt x="338925" y="544978"/>
                      </a:lnTo>
                      <a:lnTo>
                        <a:pt x="338249" y="544556"/>
                      </a:lnTo>
                      <a:lnTo>
                        <a:pt x="337490" y="544556"/>
                      </a:lnTo>
                      <a:lnTo>
                        <a:pt x="335548" y="542616"/>
                      </a:lnTo>
                      <a:lnTo>
                        <a:pt x="333607" y="542025"/>
                      </a:lnTo>
                      <a:lnTo>
                        <a:pt x="333100" y="541603"/>
                      </a:lnTo>
                      <a:lnTo>
                        <a:pt x="331665" y="540338"/>
                      </a:lnTo>
                      <a:lnTo>
                        <a:pt x="330314" y="539663"/>
                      </a:lnTo>
                      <a:lnTo>
                        <a:pt x="329808" y="539663"/>
                      </a:lnTo>
                      <a:lnTo>
                        <a:pt x="329217" y="539325"/>
                      </a:lnTo>
                      <a:lnTo>
                        <a:pt x="328964" y="538819"/>
                      </a:lnTo>
                      <a:lnTo>
                        <a:pt x="328626" y="538819"/>
                      </a:lnTo>
                      <a:lnTo>
                        <a:pt x="326600" y="537891"/>
                      </a:lnTo>
                      <a:lnTo>
                        <a:pt x="326347" y="537553"/>
                      </a:lnTo>
                      <a:lnTo>
                        <a:pt x="325925" y="537553"/>
                      </a:lnTo>
                      <a:lnTo>
                        <a:pt x="325250" y="537047"/>
                      </a:lnTo>
                      <a:lnTo>
                        <a:pt x="324743" y="536372"/>
                      </a:lnTo>
                      <a:lnTo>
                        <a:pt x="323983" y="535950"/>
                      </a:lnTo>
                      <a:lnTo>
                        <a:pt x="322633" y="536288"/>
                      </a:lnTo>
                      <a:lnTo>
                        <a:pt x="321873" y="536119"/>
                      </a:lnTo>
                      <a:lnTo>
                        <a:pt x="319594" y="534853"/>
                      </a:lnTo>
                      <a:lnTo>
                        <a:pt x="319340" y="534347"/>
                      </a:lnTo>
                      <a:lnTo>
                        <a:pt x="316217" y="533419"/>
                      </a:lnTo>
                      <a:lnTo>
                        <a:pt x="315289" y="533166"/>
                      </a:lnTo>
                      <a:lnTo>
                        <a:pt x="314698" y="532913"/>
                      </a:lnTo>
                      <a:lnTo>
                        <a:pt x="313178" y="531478"/>
                      </a:lnTo>
                      <a:lnTo>
                        <a:pt x="310899" y="530297"/>
                      </a:lnTo>
                      <a:lnTo>
                        <a:pt x="309380" y="530297"/>
                      </a:lnTo>
                      <a:lnTo>
                        <a:pt x="308535" y="529706"/>
                      </a:lnTo>
                      <a:lnTo>
                        <a:pt x="308535" y="528947"/>
                      </a:lnTo>
                      <a:lnTo>
                        <a:pt x="308704" y="527766"/>
                      </a:lnTo>
                      <a:lnTo>
                        <a:pt x="308367" y="527597"/>
                      </a:lnTo>
                      <a:lnTo>
                        <a:pt x="307860" y="528188"/>
                      </a:lnTo>
                      <a:lnTo>
                        <a:pt x="305665" y="527850"/>
                      </a:lnTo>
                      <a:lnTo>
                        <a:pt x="303893" y="527344"/>
                      </a:lnTo>
                      <a:lnTo>
                        <a:pt x="302289" y="526331"/>
                      </a:lnTo>
                      <a:lnTo>
                        <a:pt x="298406" y="524728"/>
                      </a:lnTo>
                      <a:lnTo>
                        <a:pt x="295958" y="523463"/>
                      </a:lnTo>
                      <a:lnTo>
                        <a:pt x="293425" y="522113"/>
                      </a:lnTo>
                      <a:lnTo>
                        <a:pt x="290893" y="520931"/>
                      </a:lnTo>
                      <a:lnTo>
                        <a:pt x="289627" y="519834"/>
                      </a:lnTo>
                      <a:lnTo>
                        <a:pt x="288445" y="518906"/>
                      </a:lnTo>
                      <a:lnTo>
                        <a:pt x="288107" y="518147"/>
                      </a:lnTo>
                      <a:lnTo>
                        <a:pt x="285828" y="516122"/>
                      </a:lnTo>
                      <a:lnTo>
                        <a:pt x="283971" y="514097"/>
                      </a:lnTo>
                      <a:lnTo>
                        <a:pt x="280763" y="510722"/>
                      </a:lnTo>
                      <a:lnTo>
                        <a:pt x="278315" y="509203"/>
                      </a:lnTo>
                      <a:lnTo>
                        <a:pt x="275107" y="507769"/>
                      </a:lnTo>
                      <a:lnTo>
                        <a:pt x="273925" y="506925"/>
                      </a:lnTo>
                      <a:lnTo>
                        <a:pt x="272237" y="505744"/>
                      </a:lnTo>
                      <a:lnTo>
                        <a:pt x="271477" y="502453"/>
                      </a:lnTo>
                      <a:lnTo>
                        <a:pt x="271140" y="502453"/>
                      </a:lnTo>
                      <a:lnTo>
                        <a:pt x="268776" y="502622"/>
                      </a:lnTo>
                      <a:lnTo>
                        <a:pt x="266835" y="500428"/>
                      </a:lnTo>
                      <a:lnTo>
                        <a:pt x="266075" y="499247"/>
                      </a:lnTo>
                      <a:lnTo>
                        <a:pt x="265737" y="496041"/>
                      </a:lnTo>
                      <a:lnTo>
                        <a:pt x="267341" y="488110"/>
                      </a:lnTo>
                      <a:lnTo>
                        <a:pt x="266244" y="487266"/>
                      </a:lnTo>
                      <a:lnTo>
                        <a:pt x="266159" y="487266"/>
                      </a:lnTo>
                      <a:lnTo>
                        <a:pt x="266159" y="487097"/>
                      </a:lnTo>
                      <a:lnTo>
                        <a:pt x="264555" y="485831"/>
                      </a:lnTo>
                      <a:lnTo>
                        <a:pt x="262107" y="488616"/>
                      </a:lnTo>
                      <a:lnTo>
                        <a:pt x="260588" y="489206"/>
                      </a:lnTo>
                      <a:lnTo>
                        <a:pt x="258815" y="489206"/>
                      </a:lnTo>
                      <a:lnTo>
                        <a:pt x="251724" y="485663"/>
                      </a:lnTo>
                      <a:lnTo>
                        <a:pt x="250711" y="484734"/>
                      </a:lnTo>
                      <a:lnTo>
                        <a:pt x="250036" y="484144"/>
                      </a:lnTo>
                      <a:lnTo>
                        <a:pt x="252484" y="482794"/>
                      </a:lnTo>
                      <a:lnTo>
                        <a:pt x="252146" y="481781"/>
                      </a:lnTo>
                      <a:lnTo>
                        <a:pt x="248685" y="483553"/>
                      </a:lnTo>
                      <a:lnTo>
                        <a:pt x="246491" y="486169"/>
                      </a:lnTo>
                      <a:lnTo>
                        <a:pt x="245056" y="488110"/>
                      </a:lnTo>
                      <a:lnTo>
                        <a:pt x="244465" y="487856"/>
                      </a:lnTo>
                      <a:lnTo>
                        <a:pt x="244043" y="488025"/>
                      </a:lnTo>
                      <a:lnTo>
                        <a:pt x="242354" y="487181"/>
                      </a:lnTo>
                      <a:lnTo>
                        <a:pt x="240750" y="486253"/>
                      </a:lnTo>
                      <a:lnTo>
                        <a:pt x="237289" y="483638"/>
                      </a:lnTo>
                      <a:lnTo>
                        <a:pt x="235264" y="482035"/>
                      </a:lnTo>
                      <a:lnTo>
                        <a:pt x="234166" y="481106"/>
                      </a:lnTo>
                      <a:lnTo>
                        <a:pt x="234335" y="480938"/>
                      </a:lnTo>
                      <a:lnTo>
                        <a:pt x="234335" y="480431"/>
                      </a:lnTo>
                      <a:lnTo>
                        <a:pt x="233406" y="479925"/>
                      </a:lnTo>
                      <a:lnTo>
                        <a:pt x="233238" y="479166"/>
                      </a:lnTo>
                      <a:lnTo>
                        <a:pt x="232647" y="478744"/>
                      </a:lnTo>
                      <a:lnTo>
                        <a:pt x="231803" y="478322"/>
                      </a:lnTo>
                      <a:lnTo>
                        <a:pt x="230705" y="477647"/>
                      </a:lnTo>
                      <a:lnTo>
                        <a:pt x="227582" y="476128"/>
                      </a:lnTo>
                      <a:lnTo>
                        <a:pt x="227582" y="475622"/>
                      </a:lnTo>
                      <a:lnTo>
                        <a:pt x="227751" y="475116"/>
                      </a:lnTo>
                      <a:lnTo>
                        <a:pt x="226484" y="472838"/>
                      </a:lnTo>
                      <a:lnTo>
                        <a:pt x="226062" y="472585"/>
                      </a:lnTo>
                      <a:lnTo>
                        <a:pt x="225809" y="472078"/>
                      </a:lnTo>
                      <a:lnTo>
                        <a:pt x="225471" y="472078"/>
                      </a:lnTo>
                      <a:lnTo>
                        <a:pt x="224965" y="472500"/>
                      </a:lnTo>
                      <a:lnTo>
                        <a:pt x="224374" y="473175"/>
                      </a:lnTo>
                      <a:lnTo>
                        <a:pt x="223361" y="473766"/>
                      </a:lnTo>
                      <a:lnTo>
                        <a:pt x="222095" y="474103"/>
                      </a:lnTo>
                      <a:lnTo>
                        <a:pt x="221842" y="474356"/>
                      </a:lnTo>
                      <a:lnTo>
                        <a:pt x="221842" y="473597"/>
                      </a:lnTo>
                      <a:lnTo>
                        <a:pt x="222686" y="473428"/>
                      </a:lnTo>
                      <a:lnTo>
                        <a:pt x="223445" y="473006"/>
                      </a:lnTo>
                      <a:lnTo>
                        <a:pt x="224036" y="472163"/>
                      </a:lnTo>
                      <a:lnTo>
                        <a:pt x="224036" y="471741"/>
                      </a:lnTo>
                      <a:lnTo>
                        <a:pt x="223868" y="471066"/>
                      </a:lnTo>
                      <a:lnTo>
                        <a:pt x="223445" y="470559"/>
                      </a:lnTo>
                      <a:lnTo>
                        <a:pt x="223445" y="470138"/>
                      </a:lnTo>
                      <a:lnTo>
                        <a:pt x="223699" y="469800"/>
                      </a:lnTo>
                      <a:lnTo>
                        <a:pt x="223952" y="469462"/>
                      </a:lnTo>
                      <a:lnTo>
                        <a:pt x="224543" y="469041"/>
                      </a:lnTo>
                      <a:lnTo>
                        <a:pt x="225134" y="468703"/>
                      </a:lnTo>
                      <a:lnTo>
                        <a:pt x="224965" y="468281"/>
                      </a:lnTo>
                      <a:lnTo>
                        <a:pt x="224543" y="468028"/>
                      </a:lnTo>
                      <a:lnTo>
                        <a:pt x="223361" y="467775"/>
                      </a:lnTo>
                      <a:lnTo>
                        <a:pt x="222770" y="467775"/>
                      </a:lnTo>
                      <a:lnTo>
                        <a:pt x="222517" y="467353"/>
                      </a:lnTo>
                      <a:lnTo>
                        <a:pt x="222770" y="467100"/>
                      </a:lnTo>
                      <a:lnTo>
                        <a:pt x="223192" y="467100"/>
                      </a:lnTo>
                      <a:lnTo>
                        <a:pt x="223952" y="467269"/>
                      </a:lnTo>
                      <a:lnTo>
                        <a:pt x="224543" y="467438"/>
                      </a:lnTo>
                      <a:lnTo>
                        <a:pt x="224543" y="467269"/>
                      </a:lnTo>
                      <a:lnTo>
                        <a:pt x="224965" y="467016"/>
                      </a:lnTo>
                      <a:lnTo>
                        <a:pt x="226231" y="466172"/>
                      </a:lnTo>
                      <a:lnTo>
                        <a:pt x="227666" y="466172"/>
                      </a:lnTo>
                      <a:lnTo>
                        <a:pt x="229017" y="466763"/>
                      </a:lnTo>
                      <a:lnTo>
                        <a:pt x="230452" y="466931"/>
                      </a:lnTo>
                      <a:lnTo>
                        <a:pt x="231971" y="467775"/>
                      </a:lnTo>
                      <a:lnTo>
                        <a:pt x="233660" y="468450"/>
                      </a:lnTo>
                      <a:lnTo>
                        <a:pt x="234588" y="468788"/>
                      </a:lnTo>
                      <a:lnTo>
                        <a:pt x="235517" y="469547"/>
                      </a:lnTo>
                      <a:lnTo>
                        <a:pt x="236023" y="470138"/>
                      </a:lnTo>
                      <a:lnTo>
                        <a:pt x="236952" y="470138"/>
                      </a:lnTo>
                      <a:lnTo>
                        <a:pt x="237880" y="469462"/>
                      </a:lnTo>
                      <a:lnTo>
                        <a:pt x="237880" y="468788"/>
                      </a:lnTo>
                      <a:lnTo>
                        <a:pt x="238302" y="468113"/>
                      </a:lnTo>
                      <a:lnTo>
                        <a:pt x="238302" y="467184"/>
                      </a:lnTo>
                      <a:lnTo>
                        <a:pt x="238809" y="466425"/>
                      </a:lnTo>
                      <a:lnTo>
                        <a:pt x="239400" y="466088"/>
                      </a:lnTo>
                      <a:lnTo>
                        <a:pt x="239737" y="466088"/>
                      </a:lnTo>
                      <a:lnTo>
                        <a:pt x="240160" y="466510"/>
                      </a:lnTo>
                      <a:lnTo>
                        <a:pt x="241004" y="466003"/>
                      </a:lnTo>
                      <a:lnTo>
                        <a:pt x="242017" y="465666"/>
                      </a:lnTo>
                      <a:lnTo>
                        <a:pt x="243030" y="465834"/>
                      </a:lnTo>
                      <a:lnTo>
                        <a:pt x="244127" y="466172"/>
                      </a:lnTo>
                      <a:lnTo>
                        <a:pt x="243789" y="465160"/>
                      </a:lnTo>
                      <a:lnTo>
                        <a:pt x="243789" y="464653"/>
                      </a:lnTo>
                      <a:lnTo>
                        <a:pt x="242945" y="463050"/>
                      </a:lnTo>
                      <a:lnTo>
                        <a:pt x="242523" y="462375"/>
                      </a:lnTo>
                      <a:lnTo>
                        <a:pt x="242101" y="461785"/>
                      </a:lnTo>
                      <a:lnTo>
                        <a:pt x="241932" y="461278"/>
                      </a:lnTo>
                      <a:lnTo>
                        <a:pt x="241173" y="461278"/>
                      </a:lnTo>
                      <a:lnTo>
                        <a:pt x="240244" y="461447"/>
                      </a:lnTo>
                      <a:lnTo>
                        <a:pt x="239147" y="461616"/>
                      </a:lnTo>
                      <a:lnTo>
                        <a:pt x="238302" y="462206"/>
                      </a:lnTo>
                      <a:lnTo>
                        <a:pt x="237627" y="462375"/>
                      </a:lnTo>
                      <a:lnTo>
                        <a:pt x="236699" y="462206"/>
                      </a:lnTo>
                      <a:lnTo>
                        <a:pt x="236361" y="462206"/>
                      </a:lnTo>
                      <a:lnTo>
                        <a:pt x="235348" y="461953"/>
                      </a:lnTo>
                      <a:lnTo>
                        <a:pt x="234504" y="461953"/>
                      </a:lnTo>
                      <a:lnTo>
                        <a:pt x="232984" y="461700"/>
                      </a:lnTo>
                      <a:lnTo>
                        <a:pt x="232647" y="461700"/>
                      </a:lnTo>
                      <a:lnTo>
                        <a:pt x="232478" y="461531"/>
                      </a:lnTo>
                      <a:lnTo>
                        <a:pt x="231380" y="461785"/>
                      </a:lnTo>
                      <a:lnTo>
                        <a:pt x="229692" y="462713"/>
                      </a:lnTo>
                      <a:lnTo>
                        <a:pt x="226822" y="462713"/>
                      </a:lnTo>
                      <a:lnTo>
                        <a:pt x="223868" y="461447"/>
                      </a:lnTo>
                      <a:lnTo>
                        <a:pt x="219056" y="458747"/>
                      </a:lnTo>
                      <a:lnTo>
                        <a:pt x="215679" y="457566"/>
                      </a:lnTo>
                      <a:lnTo>
                        <a:pt x="215088" y="456975"/>
                      </a:lnTo>
                      <a:lnTo>
                        <a:pt x="215088" y="456384"/>
                      </a:lnTo>
                      <a:lnTo>
                        <a:pt x="215426" y="456131"/>
                      </a:lnTo>
                      <a:lnTo>
                        <a:pt x="215426" y="455878"/>
                      </a:lnTo>
                      <a:lnTo>
                        <a:pt x="215173" y="455541"/>
                      </a:lnTo>
                      <a:lnTo>
                        <a:pt x="215426" y="454866"/>
                      </a:lnTo>
                      <a:lnTo>
                        <a:pt x="215848" y="454613"/>
                      </a:lnTo>
                      <a:lnTo>
                        <a:pt x="215848" y="454106"/>
                      </a:lnTo>
                      <a:lnTo>
                        <a:pt x="218972" y="453347"/>
                      </a:lnTo>
                      <a:lnTo>
                        <a:pt x="220238" y="452672"/>
                      </a:lnTo>
                      <a:lnTo>
                        <a:pt x="222517" y="449972"/>
                      </a:lnTo>
                      <a:lnTo>
                        <a:pt x="224374" y="448959"/>
                      </a:lnTo>
                      <a:lnTo>
                        <a:pt x="225134" y="448622"/>
                      </a:lnTo>
                      <a:lnTo>
                        <a:pt x="229777" y="449381"/>
                      </a:lnTo>
                      <a:lnTo>
                        <a:pt x="233406" y="450731"/>
                      </a:lnTo>
                      <a:lnTo>
                        <a:pt x="234588" y="450731"/>
                      </a:lnTo>
                      <a:lnTo>
                        <a:pt x="235095" y="449550"/>
                      </a:lnTo>
                      <a:lnTo>
                        <a:pt x="234841" y="447272"/>
                      </a:lnTo>
                      <a:lnTo>
                        <a:pt x="232056" y="443813"/>
                      </a:lnTo>
                      <a:lnTo>
                        <a:pt x="230874" y="443391"/>
                      </a:lnTo>
                      <a:lnTo>
                        <a:pt x="229439" y="442716"/>
                      </a:lnTo>
                      <a:lnTo>
                        <a:pt x="227497" y="442294"/>
                      </a:lnTo>
                      <a:lnTo>
                        <a:pt x="223952" y="442463"/>
                      </a:lnTo>
                      <a:lnTo>
                        <a:pt x="221251" y="442210"/>
                      </a:lnTo>
                      <a:lnTo>
                        <a:pt x="218718" y="442716"/>
                      </a:lnTo>
                      <a:lnTo>
                        <a:pt x="213569" y="443475"/>
                      </a:lnTo>
                      <a:lnTo>
                        <a:pt x="210024" y="444403"/>
                      </a:lnTo>
                      <a:lnTo>
                        <a:pt x="210024" y="443897"/>
                      </a:lnTo>
                      <a:lnTo>
                        <a:pt x="210277" y="443644"/>
                      </a:lnTo>
                      <a:lnTo>
                        <a:pt x="212556" y="442884"/>
                      </a:lnTo>
                      <a:lnTo>
                        <a:pt x="214582" y="442378"/>
                      </a:lnTo>
                      <a:lnTo>
                        <a:pt x="216523" y="442378"/>
                      </a:lnTo>
                      <a:lnTo>
                        <a:pt x="216523" y="442210"/>
                      </a:lnTo>
                      <a:lnTo>
                        <a:pt x="216355" y="441872"/>
                      </a:lnTo>
                      <a:lnTo>
                        <a:pt x="215342" y="441450"/>
                      </a:lnTo>
                      <a:lnTo>
                        <a:pt x="213231" y="441450"/>
                      </a:lnTo>
                      <a:lnTo>
                        <a:pt x="206985" y="442547"/>
                      </a:lnTo>
                      <a:lnTo>
                        <a:pt x="205465" y="443053"/>
                      </a:lnTo>
                      <a:lnTo>
                        <a:pt x="202764" y="444656"/>
                      </a:lnTo>
                      <a:lnTo>
                        <a:pt x="198037" y="446935"/>
                      </a:lnTo>
                      <a:lnTo>
                        <a:pt x="191452" y="450309"/>
                      </a:lnTo>
                      <a:lnTo>
                        <a:pt x="185037" y="453431"/>
                      </a:lnTo>
                      <a:lnTo>
                        <a:pt x="179803" y="454613"/>
                      </a:lnTo>
                      <a:lnTo>
                        <a:pt x="175498" y="455288"/>
                      </a:lnTo>
                      <a:lnTo>
                        <a:pt x="169842" y="455288"/>
                      </a:lnTo>
                      <a:lnTo>
                        <a:pt x="167394" y="455625"/>
                      </a:lnTo>
                      <a:lnTo>
                        <a:pt x="164693" y="455878"/>
                      </a:lnTo>
                      <a:lnTo>
                        <a:pt x="162498" y="456047"/>
                      </a:lnTo>
                      <a:lnTo>
                        <a:pt x="161823" y="455794"/>
                      </a:lnTo>
                      <a:lnTo>
                        <a:pt x="160725" y="456131"/>
                      </a:lnTo>
                      <a:lnTo>
                        <a:pt x="158362" y="456469"/>
                      </a:lnTo>
                      <a:lnTo>
                        <a:pt x="156758" y="457312"/>
                      </a:lnTo>
                      <a:lnTo>
                        <a:pt x="155914" y="457650"/>
                      </a:lnTo>
                      <a:lnTo>
                        <a:pt x="155492" y="457481"/>
                      </a:lnTo>
                      <a:lnTo>
                        <a:pt x="154985" y="457059"/>
                      </a:lnTo>
                      <a:lnTo>
                        <a:pt x="153888" y="457228"/>
                      </a:lnTo>
                      <a:lnTo>
                        <a:pt x="151440" y="458747"/>
                      </a:lnTo>
                      <a:lnTo>
                        <a:pt x="147135" y="461447"/>
                      </a:lnTo>
                      <a:lnTo>
                        <a:pt x="145700" y="462291"/>
                      </a:lnTo>
                      <a:lnTo>
                        <a:pt x="141901" y="464231"/>
                      </a:lnTo>
                      <a:lnTo>
                        <a:pt x="141479" y="464400"/>
                      </a:lnTo>
                      <a:lnTo>
                        <a:pt x="131856" y="469800"/>
                      </a:lnTo>
                      <a:lnTo>
                        <a:pt x="122064" y="475116"/>
                      </a:lnTo>
                      <a:lnTo>
                        <a:pt x="117927" y="478322"/>
                      </a:lnTo>
                      <a:lnTo>
                        <a:pt x="112694" y="481444"/>
                      </a:lnTo>
                      <a:lnTo>
                        <a:pt x="110161" y="483385"/>
                      </a:lnTo>
                      <a:lnTo>
                        <a:pt x="105012" y="485831"/>
                      </a:lnTo>
                      <a:lnTo>
                        <a:pt x="103746" y="486591"/>
                      </a:lnTo>
                      <a:lnTo>
                        <a:pt x="102311" y="487181"/>
                      </a:lnTo>
                      <a:lnTo>
                        <a:pt x="99525" y="488447"/>
                      </a:lnTo>
                      <a:lnTo>
                        <a:pt x="97161" y="489460"/>
                      </a:lnTo>
                      <a:lnTo>
                        <a:pt x="93869" y="491062"/>
                      </a:lnTo>
                      <a:lnTo>
                        <a:pt x="90408" y="492413"/>
                      </a:lnTo>
                      <a:lnTo>
                        <a:pt x="86525" y="493425"/>
                      </a:lnTo>
                      <a:lnTo>
                        <a:pt x="85090" y="493931"/>
                      </a:lnTo>
                      <a:lnTo>
                        <a:pt x="83824" y="494185"/>
                      </a:lnTo>
                      <a:lnTo>
                        <a:pt x="81967" y="494353"/>
                      </a:lnTo>
                      <a:lnTo>
                        <a:pt x="79603" y="494353"/>
                      </a:lnTo>
                      <a:lnTo>
                        <a:pt x="76226" y="494606"/>
                      </a:lnTo>
                      <a:lnTo>
                        <a:pt x="73610" y="494944"/>
                      </a:lnTo>
                      <a:lnTo>
                        <a:pt x="69726" y="496125"/>
                      </a:lnTo>
                      <a:lnTo>
                        <a:pt x="67447" y="496800"/>
                      </a:lnTo>
                      <a:lnTo>
                        <a:pt x="66012" y="497137"/>
                      </a:lnTo>
                      <a:lnTo>
                        <a:pt x="64408" y="497981"/>
                      </a:lnTo>
                      <a:lnTo>
                        <a:pt x="63395" y="499078"/>
                      </a:lnTo>
                      <a:lnTo>
                        <a:pt x="61623" y="500175"/>
                      </a:lnTo>
                      <a:lnTo>
                        <a:pt x="60272" y="500597"/>
                      </a:lnTo>
                      <a:lnTo>
                        <a:pt x="58162" y="500850"/>
                      </a:lnTo>
                      <a:lnTo>
                        <a:pt x="56136" y="500850"/>
                      </a:lnTo>
                      <a:lnTo>
                        <a:pt x="54616" y="501103"/>
                      </a:lnTo>
                      <a:lnTo>
                        <a:pt x="54194" y="501356"/>
                      </a:lnTo>
                      <a:lnTo>
                        <a:pt x="54194" y="501609"/>
                      </a:lnTo>
                      <a:lnTo>
                        <a:pt x="54701" y="501947"/>
                      </a:lnTo>
                      <a:lnTo>
                        <a:pt x="54701" y="502200"/>
                      </a:lnTo>
                      <a:lnTo>
                        <a:pt x="54279" y="502622"/>
                      </a:lnTo>
                      <a:lnTo>
                        <a:pt x="51915" y="503888"/>
                      </a:lnTo>
                      <a:lnTo>
                        <a:pt x="48792" y="504900"/>
                      </a:lnTo>
                      <a:lnTo>
                        <a:pt x="47610" y="505153"/>
                      </a:lnTo>
                      <a:lnTo>
                        <a:pt x="46850" y="504816"/>
                      </a:lnTo>
                      <a:lnTo>
                        <a:pt x="46175" y="504816"/>
                      </a:lnTo>
                      <a:lnTo>
                        <a:pt x="44318" y="505491"/>
                      </a:lnTo>
                      <a:lnTo>
                        <a:pt x="41954" y="506588"/>
                      </a:lnTo>
                      <a:lnTo>
                        <a:pt x="38324" y="507684"/>
                      </a:lnTo>
                      <a:lnTo>
                        <a:pt x="35876" y="508866"/>
                      </a:lnTo>
                      <a:lnTo>
                        <a:pt x="32837" y="511397"/>
                      </a:lnTo>
                      <a:lnTo>
                        <a:pt x="30220" y="514097"/>
                      </a:lnTo>
                      <a:lnTo>
                        <a:pt x="27013" y="517809"/>
                      </a:lnTo>
                      <a:lnTo>
                        <a:pt x="24480" y="521016"/>
                      </a:lnTo>
                      <a:lnTo>
                        <a:pt x="22623" y="523294"/>
                      </a:lnTo>
                      <a:lnTo>
                        <a:pt x="21441" y="525066"/>
                      </a:lnTo>
                      <a:lnTo>
                        <a:pt x="20344" y="528019"/>
                      </a:lnTo>
                      <a:lnTo>
                        <a:pt x="19500" y="529960"/>
                      </a:lnTo>
                      <a:lnTo>
                        <a:pt x="19162" y="531394"/>
                      </a:lnTo>
                      <a:lnTo>
                        <a:pt x="18740" y="534094"/>
                      </a:lnTo>
                      <a:lnTo>
                        <a:pt x="18402" y="538228"/>
                      </a:lnTo>
                      <a:lnTo>
                        <a:pt x="18993" y="541772"/>
                      </a:lnTo>
                      <a:lnTo>
                        <a:pt x="19753" y="545400"/>
                      </a:lnTo>
                      <a:lnTo>
                        <a:pt x="21188" y="550125"/>
                      </a:lnTo>
                      <a:lnTo>
                        <a:pt x="25578" y="559913"/>
                      </a:lnTo>
                      <a:lnTo>
                        <a:pt x="30136" y="572653"/>
                      </a:lnTo>
                      <a:lnTo>
                        <a:pt x="31487" y="578053"/>
                      </a:lnTo>
                      <a:lnTo>
                        <a:pt x="32162" y="584382"/>
                      </a:lnTo>
                      <a:lnTo>
                        <a:pt x="32162" y="587334"/>
                      </a:lnTo>
                      <a:lnTo>
                        <a:pt x="31487" y="590372"/>
                      </a:lnTo>
                      <a:lnTo>
                        <a:pt x="29714" y="590203"/>
                      </a:lnTo>
                      <a:lnTo>
                        <a:pt x="28870" y="590203"/>
                      </a:lnTo>
                      <a:lnTo>
                        <a:pt x="27941" y="590794"/>
                      </a:lnTo>
                      <a:lnTo>
                        <a:pt x="27266" y="591469"/>
                      </a:lnTo>
                      <a:lnTo>
                        <a:pt x="26844" y="592397"/>
                      </a:lnTo>
                      <a:lnTo>
                        <a:pt x="26675" y="593156"/>
                      </a:lnTo>
                      <a:lnTo>
                        <a:pt x="26675" y="594085"/>
                      </a:lnTo>
                      <a:lnTo>
                        <a:pt x="26844" y="595350"/>
                      </a:lnTo>
                      <a:lnTo>
                        <a:pt x="27013" y="595688"/>
                      </a:lnTo>
                      <a:lnTo>
                        <a:pt x="27266" y="595688"/>
                      </a:lnTo>
                      <a:lnTo>
                        <a:pt x="28701" y="598641"/>
                      </a:lnTo>
                      <a:lnTo>
                        <a:pt x="29630" y="599906"/>
                      </a:lnTo>
                      <a:lnTo>
                        <a:pt x="23636" y="615431"/>
                      </a:lnTo>
                      <a:lnTo>
                        <a:pt x="22708" y="617625"/>
                      </a:lnTo>
                      <a:lnTo>
                        <a:pt x="20850" y="620325"/>
                      </a:lnTo>
                      <a:lnTo>
                        <a:pt x="18993" y="622434"/>
                      </a:lnTo>
                      <a:lnTo>
                        <a:pt x="15954" y="625725"/>
                      </a:lnTo>
                      <a:lnTo>
                        <a:pt x="10467" y="629860"/>
                      </a:lnTo>
                      <a:lnTo>
                        <a:pt x="8441" y="631547"/>
                      </a:lnTo>
                      <a:lnTo>
                        <a:pt x="6838" y="632391"/>
                      </a:lnTo>
                      <a:lnTo>
                        <a:pt x="6078" y="632981"/>
                      </a:lnTo>
                      <a:lnTo>
                        <a:pt x="5740" y="633319"/>
                      </a:lnTo>
                      <a:lnTo>
                        <a:pt x="4812" y="633488"/>
                      </a:lnTo>
                      <a:lnTo>
                        <a:pt x="2870" y="634669"/>
                      </a:lnTo>
                      <a:lnTo>
                        <a:pt x="2110" y="635007"/>
                      </a:lnTo>
                      <a:lnTo>
                        <a:pt x="1097" y="635007"/>
                      </a:lnTo>
                      <a:lnTo>
                        <a:pt x="0" y="635850"/>
                      </a:lnTo>
                      <a:lnTo>
                        <a:pt x="2955" y="638719"/>
                      </a:lnTo>
                      <a:lnTo>
                        <a:pt x="3714" y="640238"/>
                      </a:lnTo>
                      <a:lnTo>
                        <a:pt x="5656" y="639478"/>
                      </a:lnTo>
                      <a:lnTo>
                        <a:pt x="5825" y="639478"/>
                      </a:lnTo>
                      <a:lnTo>
                        <a:pt x="6584" y="639141"/>
                      </a:lnTo>
                      <a:lnTo>
                        <a:pt x="6584" y="639141"/>
                      </a:lnTo>
                      <a:lnTo>
                        <a:pt x="6922" y="638972"/>
                      </a:lnTo>
                      <a:lnTo>
                        <a:pt x="8273" y="638719"/>
                      </a:lnTo>
                      <a:lnTo>
                        <a:pt x="8948" y="638719"/>
                      </a:lnTo>
                      <a:lnTo>
                        <a:pt x="9454" y="638888"/>
                      </a:lnTo>
                      <a:lnTo>
                        <a:pt x="10214" y="639225"/>
                      </a:lnTo>
                      <a:lnTo>
                        <a:pt x="10552" y="639394"/>
                      </a:lnTo>
                      <a:lnTo>
                        <a:pt x="10974" y="639816"/>
                      </a:lnTo>
                      <a:lnTo>
                        <a:pt x="11143" y="639985"/>
                      </a:lnTo>
                      <a:lnTo>
                        <a:pt x="11227" y="639985"/>
                      </a:lnTo>
                      <a:lnTo>
                        <a:pt x="11227" y="640238"/>
                      </a:lnTo>
                      <a:lnTo>
                        <a:pt x="11396" y="640491"/>
                      </a:lnTo>
                      <a:lnTo>
                        <a:pt x="11396" y="640491"/>
                      </a:lnTo>
                      <a:lnTo>
                        <a:pt x="11396" y="641588"/>
                      </a:lnTo>
                      <a:lnTo>
                        <a:pt x="11649" y="641588"/>
                      </a:lnTo>
                      <a:lnTo>
                        <a:pt x="12071" y="641841"/>
                      </a:lnTo>
                      <a:lnTo>
                        <a:pt x="12831" y="642263"/>
                      </a:lnTo>
                      <a:lnTo>
                        <a:pt x="13084" y="641841"/>
                      </a:lnTo>
                      <a:lnTo>
                        <a:pt x="13253" y="641588"/>
                      </a:lnTo>
                      <a:lnTo>
                        <a:pt x="13506" y="641419"/>
                      </a:lnTo>
                      <a:lnTo>
                        <a:pt x="14435" y="641419"/>
                      </a:lnTo>
                      <a:lnTo>
                        <a:pt x="14857" y="641756"/>
                      </a:lnTo>
                      <a:lnTo>
                        <a:pt x="14857" y="642094"/>
                      </a:lnTo>
                      <a:lnTo>
                        <a:pt x="14857" y="642094"/>
                      </a:lnTo>
                      <a:lnTo>
                        <a:pt x="15110" y="642516"/>
                      </a:lnTo>
                      <a:lnTo>
                        <a:pt x="15532" y="642516"/>
                      </a:lnTo>
                      <a:lnTo>
                        <a:pt x="15870" y="642938"/>
                      </a:lnTo>
                      <a:lnTo>
                        <a:pt x="16039" y="643106"/>
                      </a:lnTo>
                      <a:lnTo>
                        <a:pt x="16039" y="643950"/>
                      </a:lnTo>
                      <a:lnTo>
                        <a:pt x="15786" y="644372"/>
                      </a:lnTo>
                      <a:lnTo>
                        <a:pt x="15532" y="644372"/>
                      </a:lnTo>
                      <a:lnTo>
                        <a:pt x="15279" y="644710"/>
                      </a:lnTo>
                      <a:lnTo>
                        <a:pt x="14773" y="644963"/>
                      </a:lnTo>
                      <a:lnTo>
                        <a:pt x="14688" y="644963"/>
                      </a:lnTo>
                      <a:lnTo>
                        <a:pt x="14351" y="644203"/>
                      </a:lnTo>
                      <a:lnTo>
                        <a:pt x="14351" y="644203"/>
                      </a:lnTo>
                      <a:lnTo>
                        <a:pt x="14857" y="645131"/>
                      </a:lnTo>
                      <a:lnTo>
                        <a:pt x="14857" y="645300"/>
                      </a:lnTo>
                      <a:lnTo>
                        <a:pt x="14857" y="645300"/>
                      </a:lnTo>
                      <a:lnTo>
                        <a:pt x="14857" y="645469"/>
                      </a:lnTo>
                      <a:lnTo>
                        <a:pt x="15026" y="645469"/>
                      </a:lnTo>
                      <a:lnTo>
                        <a:pt x="15026" y="646735"/>
                      </a:lnTo>
                      <a:lnTo>
                        <a:pt x="15195" y="647072"/>
                      </a:lnTo>
                      <a:lnTo>
                        <a:pt x="15195" y="647072"/>
                      </a:lnTo>
                      <a:lnTo>
                        <a:pt x="15786" y="647325"/>
                      </a:lnTo>
                      <a:lnTo>
                        <a:pt x="15786" y="645975"/>
                      </a:lnTo>
                      <a:lnTo>
                        <a:pt x="16967" y="644541"/>
                      </a:lnTo>
                      <a:lnTo>
                        <a:pt x="17221" y="643950"/>
                      </a:lnTo>
                      <a:lnTo>
                        <a:pt x="17558" y="642684"/>
                      </a:lnTo>
                      <a:lnTo>
                        <a:pt x="17811" y="642684"/>
                      </a:lnTo>
                      <a:lnTo>
                        <a:pt x="17811" y="642853"/>
                      </a:lnTo>
                      <a:lnTo>
                        <a:pt x="18234" y="642853"/>
                      </a:lnTo>
                      <a:lnTo>
                        <a:pt x="18402" y="642263"/>
                      </a:lnTo>
                      <a:lnTo>
                        <a:pt x="18571" y="641925"/>
                      </a:lnTo>
                      <a:lnTo>
                        <a:pt x="18740" y="641756"/>
                      </a:lnTo>
                      <a:lnTo>
                        <a:pt x="18909" y="641756"/>
                      </a:lnTo>
                      <a:lnTo>
                        <a:pt x="18909" y="641588"/>
                      </a:lnTo>
                      <a:lnTo>
                        <a:pt x="19078" y="641588"/>
                      </a:lnTo>
                      <a:lnTo>
                        <a:pt x="18909" y="641841"/>
                      </a:lnTo>
                      <a:lnTo>
                        <a:pt x="18740" y="642178"/>
                      </a:lnTo>
                      <a:lnTo>
                        <a:pt x="18740" y="642769"/>
                      </a:lnTo>
                      <a:lnTo>
                        <a:pt x="18824" y="642769"/>
                      </a:lnTo>
                      <a:lnTo>
                        <a:pt x="18993" y="642938"/>
                      </a:lnTo>
                      <a:lnTo>
                        <a:pt x="19331" y="642938"/>
                      </a:lnTo>
                      <a:lnTo>
                        <a:pt x="19669" y="642684"/>
                      </a:lnTo>
                      <a:lnTo>
                        <a:pt x="20260" y="642010"/>
                      </a:lnTo>
                      <a:lnTo>
                        <a:pt x="20428" y="641672"/>
                      </a:lnTo>
                      <a:lnTo>
                        <a:pt x="20682" y="641672"/>
                      </a:lnTo>
                      <a:lnTo>
                        <a:pt x="20260" y="642431"/>
                      </a:lnTo>
                      <a:lnTo>
                        <a:pt x="19584" y="643106"/>
                      </a:lnTo>
                      <a:lnTo>
                        <a:pt x="19331" y="643275"/>
                      </a:lnTo>
                      <a:lnTo>
                        <a:pt x="18909" y="643528"/>
                      </a:lnTo>
                      <a:lnTo>
                        <a:pt x="18571" y="643528"/>
                      </a:lnTo>
                      <a:lnTo>
                        <a:pt x="18149" y="643866"/>
                      </a:lnTo>
                      <a:lnTo>
                        <a:pt x="17896" y="644034"/>
                      </a:lnTo>
                      <a:lnTo>
                        <a:pt x="17643" y="644794"/>
                      </a:lnTo>
                      <a:lnTo>
                        <a:pt x="17643" y="644963"/>
                      </a:lnTo>
                      <a:lnTo>
                        <a:pt x="17811" y="644963"/>
                      </a:lnTo>
                      <a:lnTo>
                        <a:pt x="18149" y="645131"/>
                      </a:lnTo>
                      <a:lnTo>
                        <a:pt x="18487" y="645131"/>
                      </a:lnTo>
                      <a:lnTo>
                        <a:pt x="17727" y="645722"/>
                      </a:lnTo>
                      <a:lnTo>
                        <a:pt x="17474" y="645975"/>
                      </a:lnTo>
                      <a:lnTo>
                        <a:pt x="17221" y="646397"/>
                      </a:lnTo>
                      <a:lnTo>
                        <a:pt x="17221" y="647578"/>
                      </a:lnTo>
                      <a:lnTo>
                        <a:pt x="17643" y="648000"/>
                      </a:lnTo>
                      <a:lnTo>
                        <a:pt x="18065" y="648000"/>
                      </a:lnTo>
                      <a:lnTo>
                        <a:pt x="18402" y="648169"/>
                      </a:lnTo>
                      <a:lnTo>
                        <a:pt x="19247" y="648338"/>
                      </a:lnTo>
                      <a:lnTo>
                        <a:pt x="19415" y="648338"/>
                      </a:lnTo>
                      <a:lnTo>
                        <a:pt x="20597" y="648591"/>
                      </a:lnTo>
                      <a:lnTo>
                        <a:pt x="21526" y="648591"/>
                      </a:lnTo>
                      <a:lnTo>
                        <a:pt x="21273" y="648422"/>
                      </a:lnTo>
                      <a:lnTo>
                        <a:pt x="21948" y="648253"/>
                      </a:lnTo>
                      <a:lnTo>
                        <a:pt x="22792" y="648085"/>
                      </a:lnTo>
                      <a:lnTo>
                        <a:pt x="24480" y="648085"/>
                      </a:lnTo>
                      <a:lnTo>
                        <a:pt x="24987" y="648253"/>
                      </a:lnTo>
                      <a:lnTo>
                        <a:pt x="24987" y="648506"/>
                      </a:lnTo>
                      <a:lnTo>
                        <a:pt x="24987" y="648506"/>
                      </a:lnTo>
                      <a:lnTo>
                        <a:pt x="25156" y="648675"/>
                      </a:lnTo>
                      <a:lnTo>
                        <a:pt x="25324" y="648675"/>
                      </a:lnTo>
                      <a:lnTo>
                        <a:pt x="26591" y="649013"/>
                      </a:lnTo>
                      <a:lnTo>
                        <a:pt x="27688" y="649435"/>
                      </a:lnTo>
                      <a:lnTo>
                        <a:pt x="28110" y="649435"/>
                      </a:lnTo>
                      <a:lnTo>
                        <a:pt x="28448" y="649603"/>
                      </a:lnTo>
                      <a:lnTo>
                        <a:pt x="28532" y="649603"/>
                      </a:lnTo>
                      <a:lnTo>
                        <a:pt x="28195" y="649350"/>
                      </a:lnTo>
                      <a:lnTo>
                        <a:pt x="28110" y="649350"/>
                      </a:lnTo>
                      <a:lnTo>
                        <a:pt x="28110" y="649097"/>
                      </a:lnTo>
                      <a:lnTo>
                        <a:pt x="28363" y="649097"/>
                      </a:lnTo>
                      <a:lnTo>
                        <a:pt x="29123" y="649266"/>
                      </a:lnTo>
                      <a:lnTo>
                        <a:pt x="29883" y="649856"/>
                      </a:lnTo>
                      <a:lnTo>
                        <a:pt x="30220" y="650278"/>
                      </a:lnTo>
                      <a:lnTo>
                        <a:pt x="30052" y="650447"/>
                      </a:lnTo>
                      <a:lnTo>
                        <a:pt x="30052" y="650447"/>
                      </a:lnTo>
                      <a:lnTo>
                        <a:pt x="29798" y="650278"/>
                      </a:lnTo>
                      <a:lnTo>
                        <a:pt x="29630" y="650109"/>
                      </a:lnTo>
                      <a:lnTo>
                        <a:pt x="29630" y="650109"/>
                      </a:lnTo>
                      <a:lnTo>
                        <a:pt x="30136" y="650447"/>
                      </a:lnTo>
                      <a:lnTo>
                        <a:pt x="30136" y="650616"/>
                      </a:lnTo>
                      <a:lnTo>
                        <a:pt x="31487" y="651459"/>
                      </a:lnTo>
                      <a:lnTo>
                        <a:pt x="32162" y="651797"/>
                      </a:lnTo>
                      <a:lnTo>
                        <a:pt x="33091" y="651966"/>
                      </a:lnTo>
                      <a:lnTo>
                        <a:pt x="33681" y="652219"/>
                      </a:lnTo>
                      <a:lnTo>
                        <a:pt x="33681" y="651375"/>
                      </a:lnTo>
                      <a:lnTo>
                        <a:pt x="34019" y="651375"/>
                      </a:lnTo>
                      <a:lnTo>
                        <a:pt x="34610" y="651122"/>
                      </a:lnTo>
                      <a:lnTo>
                        <a:pt x="34863" y="651291"/>
                      </a:lnTo>
                      <a:lnTo>
                        <a:pt x="35117" y="651544"/>
                      </a:lnTo>
                      <a:lnTo>
                        <a:pt x="35792" y="651966"/>
                      </a:lnTo>
                      <a:lnTo>
                        <a:pt x="35961" y="651966"/>
                      </a:lnTo>
                      <a:lnTo>
                        <a:pt x="36214" y="651628"/>
                      </a:lnTo>
                      <a:lnTo>
                        <a:pt x="36636" y="651628"/>
                      </a:lnTo>
                      <a:lnTo>
                        <a:pt x="36636" y="651882"/>
                      </a:lnTo>
                      <a:lnTo>
                        <a:pt x="37058" y="652219"/>
                      </a:lnTo>
                      <a:lnTo>
                        <a:pt x="37227" y="652219"/>
                      </a:lnTo>
                      <a:lnTo>
                        <a:pt x="37902" y="652641"/>
                      </a:lnTo>
                      <a:lnTo>
                        <a:pt x="39337" y="652641"/>
                      </a:lnTo>
                      <a:lnTo>
                        <a:pt x="39337" y="652472"/>
                      </a:lnTo>
                      <a:lnTo>
                        <a:pt x="39928" y="652472"/>
                      </a:lnTo>
                      <a:lnTo>
                        <a:pt x="40181" y="652303"/>
                      </a:lnTo>
                      <a:lnTo>
                        <a:pt x="40435" y="652303"/>
                      </a:lnTo>
                      <a:lnTo>
                        <a:pt x="40603" y="652050"/>
                      </a:lnTo>
                      <a:lnTo>
                        <a:pt x="40772" y="651882"/>
                      </a:lnTo>
                      <a:lnTo>
                        <a:pt x="40772" y="651206"/>
                      </a:lnTo>
                      <a:lnTo>
                        <a:pt x="41110" y="650953"/>
                      </a:lnTo>
                      <a:lnTo>
                        <a:pt x="41363" y="650531"/>
                      </a:lnTo>
                      <a:lnTo>
                        <a:pt x="41363" y="650278"/>
                      </a:lnTo>
                      <a:lnTo>
                        <a:pt x="41701" y="650025"/>
                      </a:lnTo>
                      <a:lnTo>
                        <a:pt x="42629" y="649013"/>
                      </a:lnTo>
                      <a:lnTo>
                        <a:pt x="44402" y="647156"/>
                      </a:lnTo>
                      <a:lnTo>
                        <a:pt x="44655" y="645807"/>
                      </a:lnTo>
                      <a:lnTo>
                        <a:pt x="44824" y="644456"/>
                      </a:lnTo>
                      <a:lnTo>
                        <a:pt x="44824" y="644119"/>
                      </a:lnTo>
                      <a:lnTo>
                        <a:pt x="44740" y="644119"/>
                      </a:lnTo>
                      <a:lnTo>
                        <a:pt x="44740" y="643697"/>
                      </a:lnTo>
                      <a:lnTo>
                        <a:pt x="41870" y="641503"/>
                      </a:lnTo>
                      <a:lnTo>
                        <a:pt x="41870" y="641166"/>
                      </a:lnTo>
                      <a:lnTo>
                        <a:pt x="41279" y="641166"/>
                      </a:lnTo>
                      <a:lnTo>
                        <a:pt x="40857" y="640997"/>
                      </a:lnTo>
                      <a:lnTo>
                        <a:pt x="40435" y="640997"/>
                      </a:lnTo>
                      <a:lnTo>
                        <a:pt x="40435" y="640828"/>
                      </a:lnTo>
                      <a:lnTo>
                        <a:pt x="40181" y="640828"/>
                      </a:lnTo>
                      <a:lnTo>
                        <a:pt x="40181" y="640575"/>
                      </a:lnTo>
                      <a:lnTo>
                        <a:pt x="39928" y="640575"/>
                      </a:lnTo>
                      <a:lnTo>
                        <a:pt x="39590" y="640406"/>
                      </a:lnTo>
                      <a:lnTo>
                        <a:pt x="39422" y="640238"/>
                      </a:lnTo>
                      <a:lnTo>
                        <a:pt x="39422" y="640069"/>
                      </a:lnTo>
                      <a:lnTo>
                        <a:pt x="39168" y="640069"/>
                      </a:lnTo>
                      <a:lnTo>
                        <a:pt x="38409" y="638719"/>
                      </a:lnTo>
                      <a:lnTo>
                        <a:pt x="38240" y="638466"/>
                      </a:lnTo>
                      <a:lnTo>
                        <a:pt x="37733" y="638466"/>
                      </a:lnTo>
                      <a:lnTo>
                        <a:pt x="37396" y="638297"/>
                      </a:lnTo>
                      <a:lnTo>
                        <a:pt x="36974" y="638297"/>
                      </a:lnTo>
                      <a:lnTo>
                        <a:pt x="36045" y="637959"/>
                      </a:lnTo>
                      <a:lnTo>
                        <a:pt x="35876" y="637959"/>
                      </a:lnTo>
                      <a:lnTo>
                        <a:pt x="35539" y="637538"/>
                      </a:lnTo>
                      <a:lnTo>
                        <a:pt x="35454" y="637538"/>
                      </a:lnTo>
                      <a:lnTo>
                        <a:pt x="35201" y="637285"/>
                      </a:lnTo>
                      <a:lnTo>
                        <a:pt x="33766" y="636441"/>
                      </a:lnTo>
                      <a:lnTo>
                        <a:pt x="33513" y="636441"/>
                      </a:lnTo>
                      <a:lnTo>
                        <a:pt x="33259" y="636188"/>
                      </a:lnTo>
                      <a:lnTo>
                        <a:pt x="33006" y="636019"/>
                      </a:lnTo>
                      <a:lnTo>
                        <a:pt x="32837" y="636019"/>
                      </a:lnTo>
                      <a:lnTo>
                        <a:pt x="32837" y="635850"/>
                      </a:lnTo>
                      <a:lnTo>
                        <a:pt x="32584" y="635850"/>
                      </a:lnTo>
                      <a:lnTo>
                        <a:pt x="32331" y="635681"/>
                      </a:lnTo>
                      <a:lnTo>
                        <a:pt x="32331" y="635681"/>
                      </a:lnTo>
                      <a:lnTo>
                        <a:pt x="31993" y="635344"/>
                      </a:lnTo>
                      <a:lnTo>
                        <a:pt x="31318" y="634331"/>
                      </a:lnTo>
                      <a:lnTo>
                        <a:pt x="31149" y="634163"/>
                      </a:lnTo>
                      <a:lnTo>
                        <a:pt x="30896" y="633656"/>
                      </a:lnTo>
                      <a:lnTo>
                        <a:pt x="30896" y="632813"/>
                      </a:lnTo>
                      <a:lnTo>
                        <a:pt x="31065" y="632560"/>
                      </a:lnTo>
                      <a:lnTo>
                        <a:pt x="31065" y="632222"/>
                      </a:lnTo>
                      <a:lnTo>
                        <a:pt x="30896" y="632222"/>
                      </a:lnTo>
                      <a:lnTo>
                        <a:pt x="30305" y="630956"/>
                      </a:lnTo>
                      <a:lnTo>
                        <a:pt x="29798" y="630281"/>
                      </a:lnTo>
                      <a:lnTo>
                        <a:pt x="29798" y="630113"/>
                      </a:lnTo>
                      <a:lnTo>
                        <a:pt x="29461" y="629860"/>
                      </a:lnTo>
                      <a:lnTo>
                        <a:pt x="29123" y="629860"/>
                      </a:lnTo>
                      <a:lnTo>
                        <a:pt x="27941" y="628763"/>
                      </a:lnTo>
                      <a:lnTo>
                        <a:pt x="27604" y="626991"/>
                      </a:lnTo>
                      <a:lnTo>
                        <a:pt x="27772" y="626485"/>
                      </a:lnTo>
                      <a:lnTo>
                        <a:pt x="27519" y="625978"/>
                      </a:lnTo>
                      <a:lnTo>
                        <a:pt x="27519" y="625809"/>
                      </a:lnTo>
                      <a:lnTo>
                        <a:pt x="25746" y="622434"/>
                      </a:lnTo>
                      <a:lnTo>
                        <a:pt x="25493" y="621844"/>
                      </a:lnTo>
                      <a:lnTo>
                        <a:pt x="26084" y="620410"/>
                      </a:lnTo>
                      <a:lnTo>
                        <a:pt x="26337" y="620072"/>
                      </a:lnTo>
                      <a:lnTo>
                        <a:pt x="26506" y="619650"/>
                      </a:lnTo>
                      <a:lnTo>
                        <a:pt x="26759" y="619313"/>
                      </a:lnTo>
                      <a:lnTo>
                        <a:pt x="26759" y="618722"/>
                      </a:lnTo>
                      <a:lnTo>
                        <a:pt x="26928" y="618216"/>
                      </a:lnTo>
                      <a:lnTo>
                        <a:pt x="26928" y="617878"/>
                      </a:lnTo>
                      <a:lnTo>
                        <a:pt x="30052" y="609863"/>
                      </a:lnTo>
                      <a:lnTo>
                        <a:pt x="31402" y="606319"/>
                      </a:lnTo>
                      <a:lnTo>
                        <a:pt x="32753" y="602691"/>
                      </a:lnTo>
                      <a:lnTo>
                        <a:pt x="33006" y="602269"/>
                      </a:lnTo>
                      <a:lnTo>
                        <a:pt x="33175" y="601678"/>
                      </a:lnTo>
                      <a:lnTo>
                        <a:pt x="33344" y="601678"/>
                      </a:lnTo>
                      <a:lnTo>
                        <a:pt x="33344" y="601425"/>
                      </a:lnTo>
                      <a:lnTo>
                        <a:pt x="33597" y="601257"/>
                      </a:lnTo>
                      <a:lnTo>
                        <a:pt x="34104" y="601257"/>
                      </a:lnTo>
                      <a:lnTo>
                        <a:pt x="34441" y="601088"/>
                      </a:lnTo>
                      <a:lnTo>
                        <a:pt x="35117" y="601088"/>
                      </a:lnTo>
                      <a:lnTo>
                        <a:pt x="35876" y="600919"/>
                      </a:lnTo>
                      <a:lnTo>
                        <a:pt x="36130" y="600919"/>
                      </a:lnTo>
                      <a:lnTo>
                        <a:pt x="36383" y="600750"/>
                      </a:lnTo>
                      <a:lnTo>
                        <a:pt x="36720" y="600750"/>
                      </a:lnTo>
                      <a:lnTo>
                        <a:pt x="37058" y="600497"/>
                      </a:lnTo>
                      <a:lnTo>
                        <a:pt x="37227" y="600244"/>
                      </a:lnTo>
                      <a:lnTo>
                        <a:pt x="40013" y="599063"/>
                      </a:lnTo>
                      <a:lnTo>
                        <a:pt x="40435" y="598641"/>
                      </a:lnTo>
                      <a:lnTo>
                        <a:pt x="40857" y="598219"/>
                      </a:lnTo>
                      <a:lnTo>
                        <a:pt x="41279" y="597544"/>
                      </a:lnTo>
                      <a:lnTo>
                        <a:pt x="41448" y="596953"/>
                      </a:lnTo>
                      <a:lnTo>
                        <a:pt x="41110" y="595941"/>
                      </a:lnTo>
                      <a:lnTo>
                        <a:pt x="40857" y="595519"/>
                      </a:lnTo>
                      <a:lnTo>
                        <a:pt x="38578" y="593747"/>
                      </a:lnTo>
                      <a:lnTo>
                        <a:pt x="36974" y="592819"/>
                      </a:lnTo>
                      <a:lnTo>
                        <a:pt x="36974" y="592313"/>
                      </a:lnTo>
                      <a:lnTo>
                        <a:pt x="37818" y="590034"/>
                      </a:lnTo>
                      <a:lnTo>
                        <a:pt x="38324" y="588853"/>
                      </a:lnTo>
                      <a:lnTo>
                        <a:pt x="38493" y="588600"/>
                      </a:lnTo>
                      <a:lnTo>
                        <a:pt x="38746" y="588431"/>
                      </a:lnTo>
                      <a:lnTo>
                        <a:pt x="39506" y="588094"/>
                      </a:lnTo>
                      <a:lnTo>
                        <a:pt x="39759" y="587841"/>
                      </a:lnTo>
                      <a:lnTo>
                        <a:pt x="40097" y="587672"/>
                      </a:lnTo>
                      <a:lnTo>
                        <a:pt x="40266" y="587419"/>
                      </a:lnTo>
                      <a:lnTo>
                        <a:pt x="40519" y="587081"/>
                      </a:lnTo>
                      <a:lnTo>
                        <a:pt x="41701" y="587081"/>
                      </a:lnTo>
                      <a:lnTo>
                        <a:pt x="42207" y="587419"/>
                      </a:lnTo>
                      <a:lnTo>
                        <a:pt x="43220" y="588010"/>
                      </a:lnTo>
                      <a:lnTo>
                        <a:pt x="43389" y="588263"/>
                      </a:lnTo>
                      <a:lnTo>
                        <a:pt x="48285" y="592144"/>
                      </a:lnTo>
                      <a:lnTo>
                        <a:pt x="53012" y="592397"/>
                      </a:lnTo>
                      <a:lnTo>
                        <a:pt x="53519" y="592397"/>
                      </a:lnTo>
                      <a:lnTo>
                        <a:pt x="54025" y="591806"/>
                      </a:lnTo>
                      <a:lnTo>
                        <a:pt x="54701" y="591806"/>
                      </a:lnTo>
                      <a:lnTo>
                        <a:pt x="54869" y="592144"/>
                      </a:lnTo>
                      <a:lnTo>
                        <a:pt x="54869" y="592819"/>
                      </a:lnTo>
                      <a:lnTo>
                        <a:pt x="55292" y="592819"/>
                      </a:lnTo>
                      <a:lnTo>
                        <a:pt x="55882" y="592566"/>
                      </a:lnTo>
                      <a:lnTo>
                        <a:pt x="55629" y="592144"/>
                      </a:lnTo>
                      <a:lnTo>
                        <a:pt x="55629" y="591975"/>
                      </a:lnTo>
                      <a:lnTo>
                        <a:pt x="55967" y="591806"/>
                      </a:lnTo>
                      <a:lnTo>
                        <a:pt x="56558" y="591806"/>
                      </a:lnTo>
                      <a:lnTo>
                        <a:pt x="56558" y="590963"/>
                      </a:lnTo>
                      <a:lnTo>
                        <a:pt x="55545" y="590963"/>
                      </a:lnTo>
                      <a:lnTo>
                        <a:pt x="55123" y="590710"/>
                      </a:lnTo>
                      <a:lnTo>
                        <a:pt x="54785" y="590288"/>
                      </a:lnTo>
                      <a:lnTo>
                        <a:pt x="54785" y="589781"/>
                      </a:lnTo>
                      <a:lnTo>
                        <a:pt x="54954" y="589444"/>
                      </a:lnTo>
                      <a:lnTo>
                        <a:pt x="55376" y="589106"/>
                      </a:lnTo>
                      <a:lnTo>
                        <a:pt x="56136" y="588938"/>
                      </a:lnTo>
                      <a:lnTo>
                        <a:pt x="56980" y="588684"/>
                      </a:lnTo>
                      <a:lnTo>
                        <a:pt x="57402" y="588347"/>
                      </a:lnTo>
                      <a:lnTo>
                        <a:pt x="57571" y="588178"/>
                      </a:lnTo>
                      <a:lnTo>
                        <a:pt x="58077" y="587672"/>
                      </a:lnTo>
                      <a:lnTo>
                        <a:pt x="58668" y="587166"/>
                      </a:lnTo>
                      <a:lnTo>
                        <a:pt x="59512" y="587166"/>
                      </a:lnTo>
                      <a:lnTo>
                        <a:pt x="60019" y="587334"/>
                      </a:lnTo>
                      <a:lnTo>
                        <a:pt x="60272" y="587672"/>
                      </a:lnTo>
                      <a:lnTo>
                        <a:pt x="60272" y="588684"/>
                      </a:lnTo>
                      <a:lnTo>
                        <a:pt x="59344" y="589275"/>
                      </a:lnTo>
                      <a:lnTo>
                        <a:pt x="59344" y="589528"/>
                      </a:lnTo>
                      <a:lnTo>
                        <a:pt x="59512" y="589866"/>
                      </a:lnTo>
                      <a:lnTo>
                        <a:pt x="59850" y="589866"/>
                      </a:lnTo>
                      <a:lnTo>
                        <a:pt x="60356" y="589697"/>
                      </a:lnTo>
                      <a:lnTo>
                        <a:pt x="60779" y="589697"/>
                      </a:lnTo>
                      <a:lnTo>
                        <a:pt x="61116" y="589950"/>
                      </a:lnTo>
                      <a:lnTo>
                        <a:pt x="62298" y="589106"/>
                      </a:lnTo>
                      <a:lnTo>
                        <a:pt x="68376" y="585647"/>
                      </a:lnTo>
                      <a:lnTo>
                        <a:pt x="69642" y="584213"/>
                      </a:lnTo>
                      <a:lnTo>
                        <a:pt x="70908" y="582694"/>
                      </a:lnTo>
                      <a:lnTo>
                        <a:pt x="71837" y="580753"/>
                      </a:lnTo>
                      <a:lnTo>
                        <a:pt x="71837" y="579910"/>
                      </a:lnTo>
                      <a:lnTo>
                        <a:pt x="71330" y="578728"/>
                      </a:lnTo>
                      <a:lnTo>
                        <a:pt x="69558" y="577378"/>
                      </a:lnTo>
                      <a:lnTo>
                        <a:pt x="67869" y="576534"/>
                      </a:lnTo>
                      <a:lnTo>
                        <a:pt x="64746" y="571135"/>
                      </a:lnTo>
                      <a:lnTo>
                        <a:pt x="64493" y="570122"/>
                      </a:lnTo>
                      <a:lnTo>
                        <a:pt x="64746" y="568603"/>
                      </a:lnTo>
                      <a:lnTo>
                        <a:pt x="65421" y="568097"/>
                      </a:lnTo>
                      <a:lnTo>
                        <a:pt x="65421" y="567591"/>
                      </a:lnTo>
                      <a:lnTo>
                        <a:pt x="65928" y="566241"/>
                      </a:lnTo>
                      <a:lnTo>
                        <a:pt x="66688" y="565313"/>
                      </a:lnTo>
                      <a:lnTo>
                        <a:pt x="69304" y="564300"/>
                      </a:lnTo>
                      <a:lnTo>
                        <a:pt x="71668" y="563794"/>
                      </a:lnTo>
                      <a:lnTo>
                        <a:pt x="72597" y="562866"/>
                      </a:lnTo>
                      <a:lnTo>
                        <a:pt x="74116" y="562613"/>
                      </a:lnTo>
                      <a:lnTo>
                        <a:pt x="75213" y="562950"/>
                      </a:lnTo>
                      <a:lnTo>
                        <a:pt x="81798" y="565313"/>
                      </a:lnTo>
                      <a:lnTo>
                        <a:pt x="86609" y="565903"/>
                      </a:lnTo>
                      <a:lnTo>
                        <a:pt x="95557" y="561178"/>
                      </a:lnTo>
                      <a:lnTo>
                        <a:pt x="94207" y="560503"/>
                      </a:lnTo>
                      <a:lnTo>
                        <a:pt x="93700" y="559744"/>
                      </a:lnTo>
                      <a:lnTo>
                        <a:pt x="93953" y="558816"/>
                      </a:lnTo>
                      <a:lnTo>
                        <a:pt x="94460" y="558056"/>
                      </a:lnTo>
                      <a:lnTo>
                        <a:pt x="95304" y="557550"/>
                      </a:lnTo>
                      <a:lnTo>
                        <a:pt x="96992" y="558394"/>
                      </a:lnTo>
                      <a:lnTo>
                        <a:pt x="98005" y="558563"/>
                      </a:lnTo>
                      <a:lnTo>
                        <a:pt x="100200" y="557381"/>
                      </a:lnTo>
                      <a:lnTo>
                        <a:pt x="103577" y="556707"/>
                      </a:lnTo>
                      <a:lnTo>
                        <a:pt x="104168" y="556031"/>
                      </a:lnTo>
                      <a:lnTo>
                        <a:pt x="105181" y="555694"/>
                      </a:lnTo>
                      <a:lnTo>
                        <a:pt x="110330" y="555694"/>
                      </a:lnTo>
                      <a:lnTo>
                        <a:pt x="110836" y="554681"/>
                      </a:lnTo>
                      <a:lnTo>
                        <a:pt x="111258" y="554344"/>
                      </a:lnTo>
                      <a:lnTo>
                        <a:pt x="118518" y="553331"/>
                      </a:lnTo>
                      <a:lnTo>
                        <a:pt x="118687" y="554006"/>
                      </a:lnTo>
                      <a:lnTo>
                        <a:pt x="120544" y="554175"/>
                      </a:lnTo>
                      <a:lnTo>
                        <a:pt x="121895" y="554513"/>
                      </a:lnTo>
                      <a:lnTo>
                        <a:pt x="122739" y="554766"/>
                      </a:lnTo>
                      <a:lnTo>
                        <a:pt x="123161" y="554934"/>
                      </a:lnTo>
                      <a:lnTo>
                        <a:pt x="123836" y="554513"/>
                      </a:lnTo>
                      <a:lnTo>
                        <a:pt x="124258" y="554175"/>
                      </a:lnTo>
                      <a:lnTo>
                        <a:pt x="135570" y="547763"/>
                      </a:lnTo>
                      <a:lnTo>
                        <a:pt x="137089" y="547003"/>
                      </a:lnTo>
                      <a:lnTo>
                        <a:pt x="137343" y="546835"/>
                      </a:lnTo>
                      <a:lnTo>
                        <a:pt x="137343" y="545822"/>
                      </a:lnTo>
                      <a:lnTo>
                        <a:pt x="137511" y="545484"/>
                      </a:lnTo>
                      <a:lnTo>
                        <a:pt x="137765" y="545147"/>
                      </a:lnTo>
                      <a:lnTo>
                        <a:pt x="139115" y="544556"/>
                      </a:lnTo>
                      <a:lnTo>
                        <a:pt x="139369" y="544303"/>
                      </a:lnTo>
                      <a:lnTo>
                        <a:pt x="139369" y="543375"/>
                      </a:lnTo>
                      <a:lnTo>
                        <a:pt x="139622" y="543038"/>
                      </a:lnTo>
                      <a:lnTo>
                        <a:pt x="139791" y="542784"/>
                      </a:lnTo>
                      <a:lnTo>
                        <a:pt x="141732" y="542025"/>
                      </a:lnTo>
                      <a:lnTo>
                        <a:pt x="143420" y="542025"/>
                      </a:lnTo>
                      <a:lnTo>
                        <a:pt x="143927" y="541856"/>
                      </a:lnTo>
                      <a:lnTo>
                        <a:pt x="146881" y="540844"/>
                      </a:lnTo>
                      <a:lnTo>
                        <a:pt x="152031" y="540506"/>
                      </a:lnTo>
                      <a:lnTo>
                        <a:pt x="154394" y="540844"/>
                      </a:lnTo>
                      <a:lnTo>
                        <a:pt x="166381" y="542531"/>
                      </a:lnTo>
                      <a:lnTo>
                        <a:pt x="169505" y="547509"/>
                      </a:lnTo>
                      <a:lnTo>
                        <a:pt x="179043" y="546666"/>
                      </a:lnTo>
                      <a:lnTo>
                        <a:pt x="185543" y="547003"/>
                      </a:lnTo>
                      <a:lnTo>
                        <a:pt x="191115" y="544641"/>
                      </a:lnTo>
                      <a:lnTo>
                        <a:pt x="192465" y="544219"/>
                      </a:lnTo>
                      <a:lnTo>
                        <a:pt x="193309" y="544050"/>
                      </a:lnTo>
                      <a:lnTo>
                        <a:pt x="195335" y="544388"/>
                      </a:lnTo>
                      <a:lnTo>
                        <a:pt x="196180" y="545063"/>
                      </a:lnTo>
                      <a:lnTo>
                        <a:pt x="197530" y="545231"/>
                      </a:lnTo>
                      <a:lnTo>
                        <a:pt x="197952" y="545738"/>
                      </a:lnTo>
                      <a:lnTo>
                        <a:pt x="198121" y="546497"/>
                      </a:lnTo>
                      <a:lnTo>
                        <a:pt x="198206" y="546497"/>
                      </a:lnTo>
                      <a:lnTo>
                        <a:pt x="198628" y="546666"/>
                      </a:lnTo>
                      <a:lnTo>
                        <a:pt x="199387" y="547509"/>
                      </a:lnTo>
                      <a:lnTo>
                        <a:pt x="200316" y="548185"/>
                      </a:lnTo>
                      <a:lnTo>
                        <a:pt x="201667" y="548775"/>
                      </a:lnTo>
                      <a:lnTo>
                        <a:pt x="205550" y="551138"/>
                      </a:lnTo>
                      <a:lnTo>
                        <a:pt x="206647" y="552319"/>
                      </a:lnTo>
                      <a:lnTo>
                        <a:pt x="209939" y="554260"/>
                      </a:lnTo>
                      <a:lnTo>
                        <a:pt x="209179" y="556453"/>
                      </a:lnTo>
                      <a:lnTo>
                        <a:pt x="208842" y="557297"/>
                      </a:lnTo>
                      <a:lnTo>
                        <a:pt x="209011" y="558141"/>
                      </a:lnTo>
                      <a:lnTo>
                        <a:pt x="208589" y="560841"/>
                      </a:lnTo>
                      <a:lnTo>
                        <a:pt x="213147" y="570713"/>
                      </a:lnTo>
                      <a:lnTo>
                        <a:pt x="220913" y="577210"/>
                      </a:lnTo>
                      <a:lnTo>
                        <a:pt x="229523" y="588178"/>
                      </a:lnTo>
                      <a:lnTo>
                        <a:pt x="230536" y="588769"/>
                      </a:lnTo>
                      <a:lnTo>
                        <a:pt x="231380" y="589950"/>
                      </a:lnTo>
                      <a:lnTo>
                        <a:pt x="232393" y="590878"/>
                      </a:lnTo>
                      <a:lnTo>
                        <a:pt x="232984" y="591722"/>
                      </a:lnTo>
                      <a:lnTo>
                        <a:pt x="233913" y="592313"/>
                      </a:lnTo>
                      <a:lnTo>
                        <a:pt x="234082" y="593072"/>
                      </a:lnTo>
                      <a:lnTo>
                        <a:pt x="234082" y="594000"/>
                      </a:lnTo>
                      <a:lnTo>
                        <a:pt x="234251" y="595350"/>
                      </a:lnTo>
                      <a:lnTo>
                        <a:pt x="234082" y="596785"/>
                      </a:lnTo>
                      <a:lnTo>
                        <a:pt x="234419" y="598472"/>
                      </a:lnTo>
                      <a:lnTo>
                        <a:pt x="234841" y="601003"/>
                      </a:lnTo>
                      <a:lnTo>
                        <a:pt x="236192" y="604800"/>
                      </a:lnTo>
                      <a:lnTo>
                        <a:pt x="236614" y="606403"/>
                      </a:lnTo>
                      <a:lnTo>
                        <a:pt x="236192" y="608260"/>
                      </a:lnTo>
                      <a:lnTo>
                        <a:pt x="236192" y="610284"/>
                      </a:lnTo>
                      <a:lnTo>
                        <a:pt x="236023" y="612225"/>
                      </a:lnTo>
                      <a:lnTo>
                        <a:pt x="237374" y="613744"/>
                      </a:lnTo>
                      <a:lnTo>
                        <a:pt x="239315" y="613238"/>
                      </a:lnTo>
                      <a:lnTo>
                        <a:pt x="239737" y="613575"/>
                      </a:lnTo>
                      <a:lnTo>
                        <a:pt x="239737" y="614503"/>
                      </a:lnTo>
                      <a:lnTo>
                        <a:pt x="238556" y="615600"/>
                      </a:lnTo>
                      <a:lnTo>
                        <a:pt x="237289" y="619144"/>
                      </a:lnTo>
                      <a:lnTo>
                        <a:pt x="237543" y="622097"/>
                      </a:lnTo>
                      <a:lnTo>
                        <a:pt x="237543" y="623278"/>
                      </a:lnTo>
                      <a:lnTo>
                        <a:pt x="238556" y="625894"/>
                      </a:lnTo>
                      <a:lnTo>
                        <a:pt x="237627" y="625556"/>
                      </a:lnTo>
                      <a:lnTo>
                        <a:pt x="236614" y="625725"/>
                      </a:lnTo>
                      <a:lnTo>
                        <a:pt x="236023" y="624966"/>
                      </a:lnTo>
                      <a:lnTo>
                        <a:pt x="235264" y="623785"/>
                      </a:lnTo>
                      <a:lnTo>
                        <a:pt x="234251" y="624797"/>
                      </a:lnTo>
                      <a:lnTo>
                        <a:pt x="233575" y="625303"/>
                      </a:lnTo>
                      <a:lnTo>
                        <a:pt x="233069" y="625894"/>
                      </a:lnTo>
                      <a:lnTo>
                        <a:pt x="232309" y="631631"/>
                      </a:lnTo>
                      <a:lnTo>
                        <a:pt x="233491" y="631125"/>
                      </a:lnTo>
                      <a:lnTo>
                        <a:pt x="235348" y="633994"/>
                      </a:lnTo>
                      <a:lnTo>
                        <a:pt x="238471" y="635260"/>
                      </a:lnTo>
                      <a:lnTo>
                        <a:pt x="239315" y="635850"/>
                      </a:lnTo>
                      <a:lnTo>
                        <a:pt x="241004" y="635850"/>
                      </a:lnTo>
                      <a:lnTo>
                        <a:pt x="241341" y="633741"/>
                      </a:lnTo>
                      <a:lnTo>
                        <a:pt x="243958" y="633066"/>
                      </a:lnTo>
                      <a:lnTo>
                        <a:pt x="244971" y="633488"/>
                      </a:lnTo>
                      <a:lnTo>
                        <a:pt x="242186" y="636609"/>
                      </a:lnTo>
                      <a:lnTo>
                        <a:pt x="245140" y="638044"/>
                      </a:lnTo>
                      <a:lnTo>
                        <a:pt x="244887" y="638466"/>
                      </a:lnTo>
                      <a:lnTo>
                        <a:pt x="244549" y="638044"/>
                      </a:lnTo>
                      <a:lnTo>
                        <a:pt x="243789" y="638044"/>
                      </a:lnTo>
                      <a:lnTo>
                        <a:pt x="243621" y="638803"/>
                      </a:lnTo>
                      <a:lnTo>
                        <a:pt x="243199" y="639056"/>
                      </a:lnTo>
                      <a:lnTo>
                        <a:pt x="242439" y="638719"/>
                      </a:lnTo>
                      <a:lnTo>
                        <a:pt x="241510" y="639056"/>
                      </a:lnTo>
                      <a:lnTo>
                        <a:pt x="241510" y="639478"/>
                      </a:lnTo>
                      <a:lnTo>
                        <a:pt x="239822" y="639309"/>
                      </a:lnTo>
                      <a:lnTo>
                        <a:pt x="239484" y="639563"/>
                      </a:lnTo>
                      <a:lnTo>
                        <a:pt x="238640" y="640491"/>
                      </a:lnTo>
                      <a:lnTo>
                        <a:pt x="238218" y="640828"/>
                      </a:lnTo>
                      <a:lnTo>
                        <a:pt x="235939" y="641925"/>
                      </a:lnTo>
                      <a:lnTo>
                        <a:pt x="234419" y="642178"/>
                      </a:lnTo>
                      <a:lnTo>
                        <a:pt x="233997" y="642178"/>
                      </a:lnTo>
                      <a:lnTo>
                        <a:pt x="232815" y="641925"/>
                      </a:lnTo>
                      <a:lnTo>
                        <a:pt x="231549" y="643191"/>
                      </a:lnTo>
                      <a:lnTo>
                        <a:pt x="231718" y="644034"/>
                      </a:lnTo>
                      <a:lnTo>
                        <a:pt x="231465" y="646481"/>
                      </a:lnTo>
                      <a:lnTo>
                        <a:pt x="231887" y="647494"/>
                      </a:lnTo>
                      <a:lnTo>
                        <a:pt x="232309" y="650109"/>
                      </a:lnTo>
                      <a:lnTo>
                        <a:pt x="232478" y="651375"/>
                      </a:lnTo>
                      <a:lnTo>
                        <a:pt x="232984" y="652219"/>
                      </a:lnTo>
                      <a:lnTo>
                        <a:pt x="232984" y="652810"/>
                      </a:lnTo>
                      <a:lnTo>
                        <a:pt x="233238" y="653063"/>
                      </a:lnTo>
                      <a:lnTo>
                        <a:pt x="233238" y="654413"/>
                      </a:lnTo>
                      <a:lnTo>
                        <a:pt x="233491" y="655172"/>
                      </a:lnTo>
                      <a:lnTo>
                        <a:pt x="233828" y="655847"/>
                      </a:lnTo>
                      <a:lnTo>
                        <a:pt x="233828" y="657872"/>
                      </a:lnTo>
                      <a:lnTo>
                        <a:pt x="234673" y="659475"/>
                      </a:lnTo>
                      <a:lnTo>
                        <a:pt x="234673" y="661585"/>
                      </a:lnTo>
                      <a:lnTo>
                        <a:pt x="235686" y="664960"/>
                      </a:lnTo>
                      <a:lnTo>
                        <a:pt x="236192" y="665803"/>
                      </a:lnTo>
                      <a:lnTo>
                        <a:pt x="236952" y="668335"/>
                      </a:lnTo>
                      <a:lnTo>
                        <a:pt x="238893" y="670528"/>
                      </a:lnTo>
                      <a:lnTo>
                        <a:pt x="241173" y="671288"/>
                      </a:lnTo>
                      <a:lnTo>
                        <a:pt x="242608" y="668503"/>
                      </a:lnTo>
                      <a:lnTo>
                        <a:pt x="243874" y="668081"/>
                      </a:lnTo>
                      <a:lnTo>
                        <a:pt x="245478" y="668081"/>
                      </a:lnTo>
                      <a:lnTo>
                        <a:pt x="245984" y="669431"/>
                      </a:lnTo>
                      <a:lnTo>
                        <a:pt x="246237" y="669431"/>
                      </a:lnTo>
                      <a:lnTo>
                        <a:pt x="246744" y="668672"/>
                      </a:lnTo>
                      <a:lnTo>
                        <a:pt x="247419" y="667997"/>
                      </a:lnTo>
                      <a:lnTo>
                        <a:pt x="247419" y="664369"/>
                      </a:lnTo>
                      <a:lnTo>
                        <a:pt x="246237" y="662006"/>
                      </a:lnTo>
                      <a:lnTo>
                        <a:pt x="246237" y="661331"/>
                      </a:lnTo>
                      <a:lnTo>
                        <a:pt x="245815" y="661331"/>
                      </a:lnTo>
                      <a:lnTo>
                        <a:pt x="245309" y="659897"/>
                      </a:lnTo>
                      <a:lnTo>
                        <a:pt x="245478" y="659728"/>
                      </a:lnTo>
                      <a:lnTo>
                        <a:pt x="246406" y="660488"/>
                      </a:lnTo>
                      <a:lnTo>
                        <a:pt x="247082" y="660150"/>
                      </a:lnTo>
                      <a:lnTo>
                        <a:pt x="248348" y="663272"/>
                      </a:lnTo>
                      <a:lnTo>
                        <a:pt x="249445" y="664285"/>
                      </a:lnTo>
                      <a:lnTo>
                        <a:pt x="250289" y="663863"/>
                      </a:lnTo>
                      <a:lnTo>
                        <a:pt x="250880" y="664285"/>
                      </a:lnTo>
                      <a:lnTo>
                        <a:pt x="250121" y="665044"/>
                      </a:lnTo>
                      <a:lnTo>
                        <a:pt x="251978" y="667153"/>
                      </a:lnTo>
                      <a:lnTo>
                        <a:pt x="252906" y="667322"/>
                      </a:lnTo>
                      <a:lnTo>
                        <a:pt x="255185" y="666731"/>
                      </a:lnTo>
                      <a:lnTo>
                        <a:pt x="257043" y="667069"/>
                      </a:lnTo>
                      <a:lnTo>
                        <a:pt x="257043" y="668081"/>
                      </a:lnTo>
                      <a:lnTo>
                        <a:pt x="253159" y="668419"/>
                      </a:lnTo>
                      <a:lnTo>
                        <a:pt x="251049" y="669516"/>
                      </a:lnTo>
                      <a:lnTo>
                        <a:pt x="248854" y="675675"/>
                      </a:lnTo>
                      <a:lnTo>
                        <a:pt x="250036" y="679219"/>
                      </a:lnTo>
                      <a:lnTo>
                        <a:pt x="255945" y="684028"/>
                      </a:lnTo>
                      <a:lnTo>
                        <a:pt x="256705" y="689850"/>
                      </a:lnTo>
                      <a:lnTo>
                        <a:pt x="257802" y="691875"/>
                      </a:lnTo>
                      <a:lnTo>
                        <a:pt x="259744" y="693056"/>
                      </a:lnTo>
                      <a:lnTo>
                        <a:pt x="261770" y="693056"/>
                      </a:lnTo>
                      <a:lnTo>
                        <a:pt x="262867" y="693647"/>
                      </a:lnTo>
                      <a:lnTo>
                        <a:pt x="263120" y="693225"/>
                      </a:lnTo>
                      <a:lnTo>
                        <a:pt x="263542" y="693225"/>
                      </a:lnTo>
                      <a:lnTo>
                        <a:pt x="263542" y="693731"/>
                      </a:lnTo>
                      <a:lnTo>
                        <a:pt x="263627" y="693731"/>
                      </a:lnTo>
                      <a:lnTo>
                        <a:pt x="264640" y="693563"/>
                      </a:lnTo>
                      <a:lnTo>
                        <a:pt x="264809" y="694238"/>
                      </a:lnTo>
                      <a:lnTo>
                        <a:pt x="263796" y="694575"/>
                      </a:lnTo>
                      <a:lnTo>
                        <a:pt x="263796" y="694828"/>
                      </a:lnTo>
                      <a:lnTo>
                        <a:pt x="264893" y="695166"/>
                      </a:lnTo>
                      <a:lnTo>
                        <a:pt x="265400" y="695925"/>
                      </a:lnTo>
                      <a:lnTo>
                        <a:pt x="266075" y="696516"/>
                      </a:lnTo>
                      <a:lnTo>
                        <a:pt x="265822" y="696769"/>
                      </a:lnTo>
                      <a:lnTo>
                        <a:pt x="265146" y="696263"/>
                      </a:lnTo>
                      <a:lnTo>
                        <a:pt x="264133" y="695925"/>
                      </a:lnTo>
                      <a:lnTo>
                        <a:pt x="262952" y="696094"/>
                      </a:lnTo>
                      <a:lnTo>
                        <a:pt x="262529" y="695925"/>
                      </a:lnTo>
                      <a:lnTo>
                        <a:pt x="262529" y="695419"/>
                      </a:lnTo>
                      <a:lnTo>
                        <a:pt x="262192" y="695419"/>
                      </a:lnTo>
                      <a:lnTo>
                        <a:pt x="261179" y="696432"/>
                      </a:lnTo>
                      <a:lnTo>
                        <a:pt x="260588" y="696432"/>
                      </a:lnTo>
                      <a:lnTo>
                        <a:pt x="259828" y="696853"/>
                      </a:lnTo>
                      <a:lnTo>
                        <a:pt x="259828" y="698288"/>
                      </a:lnTo>
                      <a:lnTo>
                        <a:pt x="259491" y="699722"/>
                      </a:lnTo>
                      <a:lnTo>
                        <a:pt x="260166" y="700481"/>
                      </a:lnTo>
                      <a:lnTo>
                        <a:pt x="260166" y="700819"/>
                      </a:lnTo>
                      <a:lnTo>
                        <a:pt x="259575" y="700988"/>
                      </a:lnTo>
                      <a:lnTo>
                        <a:pt x="260419" y="703097"/>
                      </a:lnTo>
                      <a:lnTo>
                        <a:pt x="262529" y="706135"/>
                      </a:lnTo>
                      <a:lnTo>
                        <a:pt x="263374" y="707316"/>
                      </a:lnTo>
                      <a:lnTo>
                        <a:pt x="264640" y="708666"/>
                      </a:lnTo>
                      <a:lnTo>
                        <a:pt x="266328" y="711534"/>
                      </a:lnTo>
                      <a:lnTo>
                        <a:pt x="269114" y="715753"/>
                      </a:lnTo>
                      <a:lnTo>
                        <a:pt x="269536" y="716259"/>
                      </a:lnTo>
                      <a:lnTo>
                        <a:pt x="270718" y="718960"/>
                      </a:lnTo>
                      <a:lnTo>
                        <a:pt x="271646" y="719719"/>
                      </a:lnTo>
                      <a:lnTo>
                        <a:pt x="271646" y="720731"/>
                      </a:lnTo>
                      <a:lnTo>
                        <a:pt x="272068" y="721322"/>
                      </a:lnTo>
                      <a:lnTo>
                        <a:pt x="272068" y="722166"/>
                      </a:lnTo>
                      <a:lnTo>
                        <a:pt x="272490" y="722166"/>
                      </a:lnTo>
                      <a:lnTo>
                        <a:pt x="272153" y="723347"/>
                      </a:lnTo>
                      <a:lnTo>
                        <a:pt x="272575" y="724191"/>
                      </a:lnTo>
                      <a:lnTo>
                        <a:pt x="271646" y="730688"/>
                      </a:lnTo>
                      <a:lnTo>
                        <a:pt x="271055" y="731194"/>
                      </a:lnTo>
                      <a:lnTo>
                        <a:pt x="273081" y="734822"/>
                      </a:lnTo>
                      <a:lnTo>
                        <a:pt x="275360" y="734653"/>
                      </a:lnTo>
                      <a:lnTo>
                        <a:pt x="276458" y="734907"/>
                      </a:lnTo>
                      <a:lnTo>
                        <a:pt x="277049" y="734484"/>
                      </a:lnTo>
                      <a:lnTo>
                        <a:pt x="279497" y="734653"/>
                      </a:lnTo>
                      <a:lnTo>
                        <a:pt x="281354" y="734147"/>
                      </a:lnTo>
                      <a:lnTo>
                        <a:pt x="282282" y="734569"/>
                      </a:lnTo>
                      <a:lnTo>
                        <a:pt x="282705" y="734400"/>
                      </a:lnTo>
                      <a:lnTo>
                        <a:pt x="283211" y="733303"/>
                      </a:lnTo>
                      <a:lnTo>
                        <a:pt x="284140" y="732460"/>
                      </a:lnTo>
                      <a:lnTo>
                        <a:pt x="284477" y="733388"/>
                      </a:lnTo>
                      <a:lnTo>
                        <a:pt x="284899" y="733725"/>
                      </a:lnTo>
                      <a:lnTo>
                        <a:pt x="285406" y="735497"/>
                      </a:lnTo>
                      <a:lnTo>
                        <a:pt x="286756" y="736847"/>
                      </a:lnTo>
                      <a:lnTo>
                        <a:pt x="298237" y="742247"/>
                      </a:lnTo>
                      <a:lnTo>
                        <a:pt x="306341" y="740559"/>
                      </a:lnTo>
                      <a:lnTo>
                        <a:pt x="307016" y="740559"/>
                      </a:lnTo>
                      <a:lnTo>
                        <a:pt x="308958" y="740897"/>
                      </a:lnTo>
                      <a:lnTo>
                        <a:pt x="310224" y="741488"/>
                      </a:lnTo>
                      <a:lnTo>
                        <a:pt x="312334" y="741825"/>
                      </a:lnTo>
                      <a:lnTo>
                        <a:pt x="312756" y="742416"/>
                      </a:lnTo>
                      <a:lnTo>
                        <a:pt x="313263" y="742585"/>
                      </a:lnTo>
                      <a:lnTo>
                        <a:pt x="314444" y="744778"/>
                      </a:lnTo>
                      <a:lnTo>
                        <a:pt x="314951" y="744947"/>
                      </a:lnTo>
                      <a:lnTo>
                        <a:pt x="318750" y="744525"/>
                      </a:lnTo>
                      <a:lnTo>
                        <a:pt x="319763" y="744103"/>
                      </a:lnTo>
                      <a:lnTo>
                        <a:pt x="320185" y="744694"/>
                      </a:lnTo>
                      <a:lnTo>
                        <a:pt x="321198" y="745707"/>
                      </a:lnTo>
                      <a:lnTo>
                        <a:pt x="321029" y="745707"/>
                      </a:lnTo>
                      <a:lnTo>
                        <a:pt x="321029" y="745960"/>
                      </a:lnTo>
                      <a:lnTo>
                        <a:pt x="324490" y="747985"/>
                      </a:lnTo>
                      <a:lnTo>
                        <a:pt x="324827" y="747985"/>
                      </a:lnTo>
                      <a:lnTo>
                        <a:pt x="325081" y="747647"/>
                      </a:lnTo>
                      <a:lnTo>
                        <a:pt x="326600" y="745200"/>
                      </a:lnTo>
                      <a:lnTo>
                        <a:pt x="327022" y="745200"/>
                      </a:lnTo>
                      <a:lnTo>
                        <a:pt x="327613" y="744778"/>
                      </a:lnTo>
                      <a:lnTo>
                        <a:pt x="331581" y="744778"/>
                      </a:lnTo>
                      <a:lnTo>
                        <a:pt x="332172" y="743681"/>
                      </a:lnTo>
                      <a:lnTo>
                        <a:pt x="334197" y="743681"/>
                      </a:lnTo>
                      <a:lnTo>
                        <a:pt x="337068" y="742838"/>
                      </a:lnTo>
                      <a:lnTo>
                        <a:pt x="351756" y="742078"/>
                      </a:lnTo>
                      <a:lnTo>
                        <a:pt x="358087" y="743344"/>
                      </a:lnTo>
                      <a:lnTo>
                        <a:pt x="365093" y="744778"/>
                      </a:lnTo>
                      <a:lnTo>
                        <a:pt x="366697" y="745200"/>
                      </a:lnTo>
                      <a:lnTo>
                        <a:pt x="367288" y="745875"/>
                      </a:lnTo>
                      <a:lnTo>
                        <a:pt x="367879" y="746213"/>
                      </a:lnTo>
                      <a:lnTo>
                        <a:pt x="369314" y="747900"/>
                      </a:lnTo>
                      <a:lnTo>
                        <a:pt x="370411" y="748238"/>
                      </a:lnTo>
                      <a:lnTo>
                        <a:pt x="371002" y="748238"/>
                      </a:lnTo>
                      <a:lnTo>
                        <a:pt x="371424" y="748575"/>
                      </a:lnTo>
                      <a:lnTo>
                        <a:pt x="372100" y="749672"/>
                      </a:lnTo>
                      <a:lnTo>
                        <a:pt x="372522" y="750009"/>
                      </a:lnTo>
                      <a:lnTo>
                        <a:pt x="373197" y="750009"/>
                      </a:lnTo>
                      <a:lnTo>
                        <a:pt x="373197" y="750347"/>
                      </a:lnTo>
                      <a:lnTo>
                        <a:pt x="373872" y="750347"/>
                      </a:lnTo>
                      <a:lnTo>
                        <a:pt x="374294" y="750516"/>
                      </a:lnTo>
                      <a:lnTo>
                        <a:pt x="373450" y="754228"/>
                      </a:lnTo>
                      <a:lnTo>
                        <a:pt x="373450" y="755410"/>
                      </a:lnTo>
                      <a:lnTo>
                        <a:pt x="373619" y="755410"/>
                      </a:lnTo>
                      <a:lnTo>
                        <a:pt x="374294" y="754734"/>
                      </a:lnTo>
                      <a:lnTo>
                        <a:pt x="373788" y="754481"/>
                      </a:lnTo>
                      <a:lnTo>
                        <a:pt x="373788" y="754313"/>
                      </a:lnTo>
                      <a:lnTo>
                        <a:pt x="374041" y="753975"/>
                      </a:lnTo>
                      <a:lnTo>
                        <a:pt x="373788" y="753553"/>
                      </a:lnTo>
                      <a:lnTo>
                        <a:pt x="374379" y="751359"/>
                      </a:lnTo>
                      <a:lnTo>
                        <a:pt x="374970" y="751359"/>
                      </a:lnTo>
                      <a:lnTo>
                        <a:pt x="375223" y="751191"/>
                      </a:lnTo>
                      <a:lnTo>
                        <a:pt x="375645" y="751191"/>
                      </a:lnTo>
                      <a:lnTo>
                        <a:pt x="375983" y="750938"/>
                      </a:lnTo>
                      <a:lnTo>
                        <a:pt x="376742" y="750938"/>
                      </a:lnTo>
                      <a:lnTo>
                        <a:pt x="377249" y="750769"/>
                      </a:lnTo>
                      <a:lnTo>
                        <a:pt x="377502" y="750938"/>
                      </a:lnTo>
                      <a:lnTo>
                        <a:pt x="378684" y="750938"/>
                      </a:lnTo>
                      <a:lnTo>
                        <a:pt x="379275" y="751359"/>
                      </a:lnTo>
                      <a:lnTo>
                        <a:pt x="380541" y="753216"/>
                      </a:lnTo>
                      <a:lnTo>
                        <a:pt x="381301" y="753975"/>
                      </a:lnTo>
                      <a:lnTo>
                        <a:pt x="404177" y="762750"/>
                      </a:lnTo>
                      <a:lnTo>
                        <a:pt x="407554" y="764522"/>
                      </a:lnTo>
                      <a:lnTo>
                        <a:pt x="409664" y="766716"/>
                      </a:lnTo>
                      <a:lnTo>
                        <a:pt x="411184" y="769331"/>
                      </a:lnTo>
                      <a:lnTo>
                        <a:pt x="412112" y="771356"/>
                      </a:lnTo>
                      <a:lnTo>
                        <a:pt x="413041" y="772285"/>
                      </a:lnTo>
                      <a:lnTo>
                        <a:pt x="416080" y="777431"/>
                      </a:lnTo>
                      <a:lnTo>
                        <a:pt x="416080" y="777769"/>
                      </a:lnTo>
                      <a:lnTo>
                        <a:pt x="417852" y="781144"/>
                      </a:lnTo>
                      <a:lnTo>
                        <a:pt x="418190" y="782241"/>
                      </a:lnTo>
                      <a:lnTo>
                        <a:pt x="418190" y="784097"/>
                      </a:lnTo>
                      <a:lnTo>
                        <a:pt x="417515" y="784688"/>
                      </a:lnTo>
                      <a:lnTo>
                        <a:pt x="414138" y="787641"/>
                      </a:lnTo>
                      <a:lnTo>
                        <a:pt x="413800" y="788316"/>
                      </a:lnTo>
                      <a:lnTo>
                        <a:pt x="413378" y="789413"/>
                      </a:lnTo>
                      <a:lnTo>
                        <a:pt x="412534" y="790341"/>
                      </a:lnTo>
                      <a:lnTo>
                        <a:pt x="409917" y="792450"/>
                      </a:lnTo>
                      <a:lnTo>
                        <a:pt x="412197" y="794306"/>
                      </a:lnTo>
                      <a:lnTo>
                        <a:pt x="416333" y="789160"/>
                      </a:lnTo>
                      <a:lnTo>
                        <a:pt x="420385" y="785025"/>
                      </a:lnTo>
                      <a:lnTo>
                        <a:pt x="420722" y="785025"/>
                      </a:lnTo>
                      <a:lnTo>
                        <a:pt x="421482" y="786460"/>
                      </a:lnTo>
                      <a:lnTo>
                        <a:pt x="421482" y="786713"/>
                      </a:lnTo>
                      <a:lnTo>
                        <a:pt x="420638" y="787303"/>
                      </a:lnTo>
                      <a:lnTo>
                        <a:pt x="420469" y="787725"/>
                      </a:lnTo>
                      <a:lnTo>
                        <a:pt x="419878" y="788400"/>
                      </a:lnTo>
                      <a:lnTo>
                        <a:pt x="420047" y="788400"/>
                      </a:lnTo>
                      <a:lnTo>
                        <a:pt x="421482" y="787725"/>
                      </a:lnTo>
                      <a:lnTo>
                        <a:pt x="422073" y="787894"/>
                      </a:lnTo>
                      <a:lnTo>
                        <a:pt x="424859" y="791269"/>
                      </a:lnTo>
                      <a:lnTo>
                        <a:pt x="425956" y="792113"/>
                      </a:lnTo>
                      <a:lnTo>
                        <a:pt x="425956" y="792366"/>
                      </a:lnTo>
                      <a:lnTo>
                        <a:pt x="425703" y="792872"/>
                      </a:lnTo>
                      <a:lnTo>
                        <a:pt x="433722" y="793463"/>
                      </a:lnTo>
                      <a:lnTo>
                        <a:pt x="438618" y="794306"/>
                      </a:lnTo>
                      <a:lnTo>
                        <a:pt x="445709" y="794813"/>
                      </a:lnTo>
                      <a:lnTo>
                        <a:pt x="447904" y="794559"/>
                      </a:lnTo>
                      <a:lnTo>
                        <a:pt x="448326" y="793969"/>
                      </a:lnTo>
                      <a:lnTo>
                        <a:pt x="453306" y="793969"/>
                      </a:lnTo>
                      <a:lnTo>
                        <a:pt x="453982" y="794222"/>
                      </a:lnTo>
                      <a:lnTo>
                        <a:pt x="456852" y="798103"/>
                      </a:lnTo>
                      <a:lnTo>
                        <a:pt x="457696" y="798694"/>
                      </a:lnTo>
                      <a:lnTo>
                        <a:pt x="459553" y="801478"/>
                      </a:lnTo>
                      <a:lnTo>
                        <a:pt x="467572" y="803166"/>
                      </a:lnTo>
                      <a:lnTo>
                        <a:pt x="468079" y="802997"/>
                      </a:lnTo>
                      <a:lnTo>
                        <a:pt x="470274" y="803672"/>
                      </a:lnTo>
                      <a:lnTo>
                        <a:pt x="478378" y="807132"/>
                      </a:lnTo>
                      <a:lnTo>
                        <a:pt x="478546" y="807722"/>
                      </a:lnTo>
                      <a:lnTo>
                        <a:pt x="478969" y="808060"/>
                      </a:lnTo>
                      <a:lnTo>
                        <a:pt x="480235" y="806372"/>
                      </a:lnTo>
                      <a:lnTo>
                        <a:pt x="480488" y="806541"/>
                      </a:lnTo>
                      <a:lnTo>
                        <a:pt x="480741" y="806541"/>
                      </a:lnTo>
                      <a:lnTo>
                        <a:pt x="480488" y="807385"/>
                      </a:lnTo>
                      <a:lnTo>
                        <a:pt x="481079" y="808144"/>
                      </a:lnTo>
                      <a:lnTo>
                        <a:pt x="502942" y="817341"/>
                      </a:lnTo>
                      <a:lnTo>
                        <a:pt x="507163" y="822234"/>
                      </a:lnTo>
                      <a:lnTo>
                        <a:pt x="509611" y="824850"/>
                      </a:lnTo>
                      <a:lnTo>
                        <a:pt x="510286" y="825188"/>
                      </a:lnTo>
                      <a:lnTo>
                        <a:pt x="510708" y="825694"/>
                      </a:lnTo>
                      <a:lnTo>
                        <a:pt x="510877" y="826369"/>
                      </a:lnTo>
                      <a:lnTo>
                        <a:pt x="511384" y="827213"/>
                      </a:lnTo>
                      <a:lnTo>
                        <a:pt x="511384" y="829913"/>
                      </a:lnTo>
                      <a:lnTo>
                        <a:pt x="511553" y="830672"/>
                      </a:lnTo>
                      <a:lnTo>
                        <a:pt x="511975" y="831094"/>
                      </a:lnTo>
                      <a:lnTo>
                        <a:pt x="513747" y="831516"/>
                      </a:lnTo>
                      <a:lnTo>
                        <a:pt x="514085" y="831516"/>
                      </a:lnTo>
                      <a:lnTo>
                        <a:pt x="517630" y="833372"/>
                      </a:lnTo>
                      <a:lnTo>
                        <a:pt x="526832" y="839700"/>
                      </a:lnTo>
                      <a:lnTo>
                        <a:pt x="527338" y="839531"/>
                      </a:lnTo>
                      <a:lnTo>
                        <a:pt x="529702" y="839700"/>
                      </a:lnTo>
                      <a:lnTo>
                        <a:pt x="530293" y="839278"/>
                      </a:lnTo>
                      <a:lnTo>
                        <a:pt x="530630" y="839109"/>
                      </a:lnTo>
                      <a:lnTo>
                        <a:pt x="533247" y="839616"/>
                      </a:lnTo>
                      <a:lnTo>
                        <a:pt x="535611" y="840713"/>
                      </a:lnTo>
                      <a:lnTo>
                        <a:pt x="541689" y="843075"/>
                      </a:lnTo>
                      <a:lnTo>
                        <a:pt x="544981" y="844678"/>
                      </a:lnTo>
                      <a:lnTo>
                        <a:pt x="550214" y="846197"/>
                      </a:lnTo>
                      <a:lnTo>
                        <a:pt x="551650" y="846703"/>
                      </a:lnTo>
                      <a:lnTo>
                        <a:pt x="560513" y="849656"/>
                      </a:lnTo>
                      <a:lnTo>
                        <a:pt x="563130" y="849825"/>
                      </a:lnTo>
                      <a:lnTo>
                        <a:pt x="565409" y="849994"/>
                      </a:lnTo>
                      <a:lnTo>
                        <a:pt x="566675" y="850163"/>
                      </a:lnTo>
                      <a:lnTo>
                        <a:pt x="568955" y="849319"/>
                      </a:lnTo>
                      <a:lnTo>
                        <a:pt x="574441" y="849572"/>
                      </a:lnTo>
                      <a:lnTo>
                        <a:pt x="576383" y="849235"/>
                      </a:lnTo>
                      <a:lnTo>
                        <a:pt x="577396" y="848391"/>
                      </a:lnTo>
                      <a:lnTo>
                        <a:pt x="577396" y="847041"/>
                      </a:lnTo>
                      <a:lnTo>
                        <a:pt x="579675" y="846703"/>
                      </a:lnTo>
                      <a:lnTo>
                        <a:pt x="581532" y="846281"/>
                      </a:lnTo>
                      <a:lnTo>
                        <a:pt x="582883" y="845522"/>
                      </a:lnTo>
                      <a:lnTo>
                        <a:pt x="584571" y="845016"/>
                      </a:lnTo>
                      <a:lnTo>
                        <a:pt x="586513" y="843919"/>
                      </a:lnTo>
                      <a:lnTo>
                        <a:pt x="587779" y="843582"/>
                      </a:lnTo>
                      <a:lnTo>
                        <a:pt x="596052" y="842569"/>
                      </a:lnTo>
                      <a:lnTo>
                        <a:pt x="596474" y="843244"/>
                      </a:lnTo>
                      <a:lnTo>
                        <a:pt x="597318" y="843413"/>
                      </a:lnTo>
                      <a:lnTo>
                        <a:pt x="608545" y="842400"/>
                      </a:lnTo>
                      <a:lnTo>
                        <a:pt x="615973" y="840882"/>
                      </a:lnTo>
                      <a:lnTo>
                        <a:pt x="615720" y="840459"/>
                      </a:lnTo>
                      <a:lnTo>
                        <a:pt x="614454" y="840459"/>
                      </a:lnTo>
                      <a:lnTo>
                        <a:pt x="614454" y="839194"/>
                      </a:lnTo>
                      <a:lnTo>
                        <a:pt x="615298" y="838772"/>
                      </a:lnTo>
                      <a:lnTo>
                        <a:pt x="617071" y="840797"/>
                      </a:lnTo>
                      <a:lnTo>
                        <a:pt x="626947" y="837338"/>
                      </a:lnTo>
                      <a:lnTo>
                        <a:pt x="635304" y="835903"/>
                      </a:lnTo>
                      <a:lnTo>
                        <a:pt x="646025" y="831516"/>
                      </a:lnTo>
                      <a:lnTo>
                        <a:pt x="656999" y="825357"/>
                      </a:lnTo>
                      <a:lnTo>
                        <a:pt x="667297" y="820210"/>
                      </a:lnTo>
                      <a:lnTo>
                        <a:pt x="670083" y="817847"/>
                      </a:lnTo>
                      <a:lnTo>
                        <a:pt x="673713" y="813291"/>
                      </a:lnTo>
                      <a:lnTo>
                        <a:pt x="675064" y="811603"/>
                      </a:lnTo>
                      <a:lnTo>
                        <a:pt x="680213" y="805191"/>
                      </a:lnTo>
                      <a:lnTo>
                        <a:pt x="681648" y="796585"/>
                      </a:lnTo>
                      <a:lnTo>
                        <a:pt x="682323" y="796332"/>
                      </a:lnTo>
                      <a:lnTo>
                        <a:pt x="682323" y="796078"/>
                      </a:lnTo>
                      <a:lnTo>
                        <a:pt x="682492" y="795909"/>
                      </a:lnTo>
                      <a:lnTo>
                        <a:pt x="682492" y="794306"/>
                      </a:lnTo>
                      <a:lnTo>
                        <a:pt x="683421" y="794306"/>
                      </a:lnTo>
                      <a:lnTo>
                        <a:pt x="683758" y="792535"/>
                      </a:lnTo>
                      <a:lnTo>
                        <a:pt x="684771" y="788231"/>
                      </a:lnTo>
                      <a:lnTo>
                        <a:pt x="682999" y="789075"/>
                      </a:lnTo>
                      <a:lnTo>
                        <a:pt x="681732" y="786797"/>
                      </a:lnTo>
                      <a:lnTo>
                        <a:pt x="683421" y="785869"/>
                      </a:lnTo>
                      <a:lnTo>
                        <a:pt x="683843" y="782156"/>
                      </a:lnTo>
                      <a:lnTo>
                        <a:pt x="679284" y="774985"/>
                      </a:lnTo>
                      <a:lnTo>
                        <a:pt x="674557" y="774141"/>
                      </a:lnTo>
                      <a:lnTo>
                        <a:pt x="670252" y="771947"/>
                      </a:lnTo>
                      <a:lnTo>
                        <a:pt x="669577" y="770766"/>
                      </a:lnTo>
                      <a:lnTo>
                        <a:pt x="667466" y="767391"/>
                      </a:lnTo>
                      <a:lnTo>
                        <a:pt x="667635" y="763763"/>
                      </a:lnTo>
                      <a:lnTo>
                        <a:pt x="669914" y="761316"/>
                      </a:lnTo>
                      <a:lnTo>
                        <a:pt x="669914" y="759207"/>
                      </a:lnTo>
                      <a:lnTo>
                        <a:pt x="668648" y="758025"/>
                      </a:lnTo>
                      <a:lnTo>
                        <a:pt x="659447" y="757857"/>
                      </a:lnTo>
                      <a:lnTo>
                        <a:pt x="658350" y="757097"/>
                      </a:lnTo>
                      <a:lnTo>
                        <a:pt x="659109" y="755916"/>
                      </a:lnTo>
                      <a:lnTo>
                        <a:pt x="674304" y="755916"/>
                      </a:lnTo>
                      <a:lnTo>
                        <a:pt x="676836" y="758869"/>
                      </a:lnTo>
                      <a:lnTo>
                        <a:pt x="676499" y="763847"/>
                      </a:lnTo>
                      <a:lnTo>
                        <a:pt x="677258" y="768150"/>
                      </a:lnTo>
                      <a:lnTo>
                        <a:pt x="678609" y="768741"/>
                      </a:lnTo>
                      <a:lnTo>
                        <a:pt x="682830" y="768572"/>
                      </a:lnTo>
                      <a:lnTo>
                        <a:pt x="683421" y="766294"/>
                      </a:lnTo>
                      <a:lnTo>
                        <a:pt x="682914" y="764269"/>
                      </a:lnTo>
                      <a:lnTo>
                        <a:pt x="684603" y="761485"/>
                      </a:lnTo>
                      <a:lnTo>
                        <a:pt x="686122" y="759881"/>
                      </a:lnTo>
                      <a:lnTo>
                        <a:pt x="687557" y="760135"/>
                      </a:lnTo>
                      <a:lnTo>
                        <a:pt x="684940" y="762413"/>
                      </a:lnTo>
                      <a:lnTo>
                        <a:pt x="684349" y="765281"/>
                      </a:lnTo>
                      <a:lnTo>
                        <a:pt x="685700" y="767981"/>
                      </a:lnTo>
                      <a:lnTo>
                        <a:pt x="689667" y="770428"/>
                      </a:lnTo>
                      <a:lnTo>
                        <a:pt x="691440" y="772285"/>
                      </a:lnTo>
                      <a:lnTo>
                        <a:pt x="697349" y="772453"/>
                      </a:lnTo>
                      <a:lnTo>
                        <a:pt x="700050" y="770091"/>
                      </a:lnTo>
                      <a:lnTo>
                        <a:pt x="704271" y="767560"/>
                      </a:lnTo>
                      <a:lnTo>
                        <a:pt x="703427" y="765113"/>
                      </a:lnTo>
                      <a:lnTo>
                        <a:pt x="701401" y="762919"/>
                      </a:lnTo>
                      <a:lnTo>
                        <a:pt x="701401" y="760472"/>
                      </a:lnTo>
                      <a:lnTo>
                        <a:pt x="702667" y="760303"/>
                      </a:lnTo>
                      <a:lnTo>
                        <a:pt x="705706" y="763932"/>
                      </a:lnTo>
                      <a:lnTo>
                        <a:pt x="708661" y="765535"/>
                      </a:lnTo>
                      <a:lnTo>
                        <a:pt x="709927" y="767222"/>
                      </a:lnTo>
                      <a:lnTo>
                        <a:pt x="708829" y="769585"/>
                      </a:lnTo>
                      <a:lnTo>
                        <a:pt x="707479" y="771356"/>
                      </a:lnTo>
                      <a:lnTo>
                        <a:pt x="708576" y="772031"/>
                      </a:lnTo>
                      <a:lnTo>
                        <a:pt x="712206" y="766800"/>
                      </a:lnTo>
                      <a:lnTo>
                        <a:pt x="714148" y="764944"/>
                      </a:lnTo>
                      <a:lnTo>
                        <a:pt x="715583" y="764353"/>
                      </a:lnTo>
                      <a:lnTo>
                        <a:pt x="719719" y="767306"/>
                      </a:lnTo>
                      <a:lnTo>
                        <a:pt x="719212" y="771019"/>
                      </a:lnTo>
                      <a:lnTo>
                        <a:pt x="725122" y="765703"/>
                      </a:lnTo>
                      <a:lnTo>
                        <a:pt x="726810" y="764860"/>
                      </a:lnTo>
                      <a:lnTo>
                        <a:pt x="726810" y="764016"/>
                      </a:lnTo>
                      <a:lnTo>
                        <a:pt x="729258" y="762328"/>
                      </a:lnTo>
                      <a:lnTo>
                        <a:pt x="730102" y="762328"/>
                      </a:lnTo>
                      <a:lnTo>
                        <a:pt x="731706" y="760641"/>
                      </a:lnTo>
                      <a:lnTo>
                        <a:pt x="743271" y="750431"/>
                      </a:lnTo>
                      <a:lnTo>
                        <a:pt x="752387" y="742753"/>
                      </a:lnTo>
                      <a:lnTo>
                        <a:pt x="757368" y="737691"/>
                      </a:lnTo>
                      <a:lnTo>
                        <a:pt x="771634" y="742500"/>
                      </a:lnTo>
                      <a:lnTo>
                        <a:pt x="775855" y="744103"/>
                      </a:lnTo>
                      <a:lnTo>
                        <a:pt x="778387" y="744947"/>
                      </a:lnTo>
                      <a:lnTo>
                        <a:pt x="801010" y="753047"/>
                      </a:lnTo>
                      <a:lnTo>
                        <a:pt x="816965" y="758700"/>
                      </a:lnTo>
                      <a:lnTo>
                        <a:pt x="823633" y="761147"/>
                      </a:lnTo>
                      <a:lnTo>
                        <a:pt x="825322" y="761991"/>
                      </a:lnTo>
                      <a:lnTo>
                        <a:pt x="842120" y="768488"/>
                      </a:lnTo>
                      <a:lnTo>
                        <a:pt x="846341" y="769247"/>
                      </a:lnTo>
                      <a:lnTo>
                        <a:pt x="849717" y="770850"/>
                      </a:lnTo>
                      <a:lnTo>
                        <a:pt x="857230" y="772453"/>
                      </a:lnTo>
                      <a:lnTo>
                        <a:pt x="866432" y="773213"/>
                      </a:lnTo>
                      <a:lnTo>
                        <a:pt x="868964" y="774056"/>
                      </a:lnTo>
                      <a:lnTo>
                        <a:pt x="877321" y="774056"/>
                      </a:lnTo>
                      <a:lnTo>
                        <a:pt x="896483" y="772031"/>
                      </a:lnTo>
                      <a:lnTo>
                        <a:pt x="902308" y="770260"/>
                      </a:lnTo>
                      <a:lnTo>
                        <a:pt x="910665" y="769331"/>
                      </a:lnTo>
                      <a:lnTo>
                        <a:pt x="912353" y="768488"/>
                      </a:lnTo>
                      <a:lnTo>
                        <a:pt x="928139" y="764100"/>
                      </a:lnTo>
                      <a:lnTo>
                        <a:pt x="947301" y="758869"/>
                      </a:lnTo>
                      <a:lnTo>
                        <a:pt x="948145" y="758869"/>
                      </a:lnTo>
                      <a:lnTo>
                        <a:pt x="952281" y="757181"/>
                      </a:lnTo>
                      <a:lnTo>
                        <a:pt x="971443" y="751106"/>
                      </a:lnTo>
                      <a:lnTo>
                        <a:pt x="973132" y="751106"/>
                      </a:lnTo>
                      <a:lnTo>
                        <a:pt x="983937" y="746803"/>
                      </a:lnTo>
                      <a:lnTo>
                        <a:pt x="992209" y="740053"/>
                      </a:lnTo>
                      <a:lnTo>
                        <a:pt x="997190" y="737522"/>
                      </a:lnTo>
                      <a:lnTo>
                        <a:pt x="998878" y="735835"/>
                      </a:lnTo>
                      <a:lnTo>
                        <a:pt x="1008839" y="729844"/>
                      </a:lnTo>
                      <a:lnTo>
                        <a:pt x="1012975" y="728156"/>
                      </a:lnTo>
                      <a:lnTo>
                        <a:pt x="1028761" y="723010"/>
                      </a:lnTo>
                      <a:lnTo>
                        <a:pt x="1034585" y="721238"/>
                      </a:lnTo>
                      <a:lnTo>
                        <a:pt x="1042942" y="718622"/>
                      </a:lnTo>
                      <a:lnTo>
                        <a:pt x="1044631" y="718622"/>
                      </a:lnTo>
                      <a:lnTo>
                        <a:pt x="1045475" y="717778"/>
                      </a:lnTo>
                      <a:lnTo>
                        <a:pt x="1062105" y="713391"/>
                      </a:lnTo>
                      <a:lnTo>
                        <a:pt x="1074598" y="709931"/>
                      </a:lnTo>
                      <a:lnTo>
                        <a:pt x="1083715" y="707316"/>
                      </a:lnTo>
                      <a:lnTo>
                        <a:pt x="1084559" y="707316"/>
                      </a:lnTo>
                      <a:lnTo>
                        <a:pt x="1086247" y="705628"/>
                      </a:lnTo>
                      <a:lnTo>
                        <a:pt x="1092832" y="698878"/>
                      </a:lnTo>
                      <a:lnTo>
                        <a:pt x="1099500" y="694659"/>
                      </a:lnTo>
                      <a:lnTo>
                        <a:pt x="1107773" y="690357"/>
                      </a:lnTo>
                      <a:lnTo>
                        <a:pt x="1118578" y="682763"/>
                      </a:lnTo>
                      <a:lnTo>
                        <a:pt x="1121870" y="681075"/>
                      </a:lnTo>
                      <a:lnTo>
                        <a:pt x="1135123" y="669263"/>
                      </a:lnTo>
                      <a:lnTo>
                        <a:pt x="1139260" y="665888"/>
                      </a:lnTo>
                      <a:lnTo>
                        <a:pt x="1143396" y="662513"/>
                      </a:lnTo>
                      <a:lnTo>
                        <a:pt x="1148376" y="657450"/>
                      </a:lnTo>
                      <a:lnTo>
                        <a:pt x="1155045" y="651544"/>
                      </a:lnTo>
                      <a:lnTo>
                        <a:pt x="1159181" y="647325"/>
                      </a:lnTo>
                      <a:lnTo>
                        <a:pt x="1164162" y="641419"/>
                      </a:lnTo>
                      <a:lnTo>
                        <a:pt x="1169987" y="634669"/>
                      </a:lnTo>
                      <a:lnTo>
                        <a:pt x="1174883" y="625388"/>
                      </a:lnTo>
                      <a:lnTo>
                        <a:pt x="1177331" y="616191"/>
                      </a:lnTo>
                      <a:lnTo>
                        <a:pt x="1178175" y="612816"/>
                      </a:lnTo>
                      <a:lnTo>
                        <a:pt x="1182227" y="599400"/>
                      </a:lnTo>
                      <a:lnTo>
                        <a:pt x="1186363" y="591806"/>
                      </a:lnTo>
                      <a:lnTo>
                        <a:pt x="1188811" y="586744"/>
                      </a:lnTo>
                      <a:lnTo>
                        <a:pt x="1192947" y="580838"/>
                      </a:lnTo>
                      <a:lnTo>
                        <a:pt x="1194636" y="579150"/>
                      </a:lnTo>
                      <a:lnTo>
                        <a:pt x="1197084" y="575775"/>
                      </a:lnTo>
                      <a:lnTo>
                        <a:pt x="1202064" y="570713"/>
                      </a:lnTo>
                      <a:lnTo>
                        <a:pt x="1212025" y="562275"/>
                      </a:lnTo>
                      <a:lnTo>
                        <a:pt x="1222830" y="557128"/>
                      </a:lnTo>
                      <a:lnTo>
                        <a:pt x="1223674" y="556284"/>
                      </a:lnTo>
                      <a:lnTo>
                        <a:pt x="1230343" y="553753"/>
                      </a:lnTo>
                      <a:lnTo>
                        <a:pt x="1242836" y="548606"/>
                      </a:lnTo>
                      <a:lnTo>
                        <a:pt x="1255330" y="547678"/>
                      </a:lnTo>
                      <a:lnTo>
                        <a:pt x="1260394" y="548438"/>
                      </a:lnTo>
                      <a:lnTo>
                        <a:pt x="1266219" y="549197"/>
                      </a:lnTo>
                      <a:lnTo>
                        <a:pt x="1267907" y="549197"/>
                      </a:lnTo>
                      <a:lnTo>
                        <a:pt x="1276264" y="550800"/>
                      </a:lnTo>
                      <a:lnTo>
                        <a:pt x="1283777" y="552403"/>
                      </a:lnTo>
                      <a:lnTo>
                        <a:pt x="1287154" y="552403"/>
                      </a:lnTo>
                      <a:lnTo>
                        <a:pt x="1292979" y="553163"/>
                      </a:lnTo>
                      <a:lnTo>
                        <a:pt x="1306316" y="551391"/>
                      </a:lnTo>
                      <a:lnTo>
                        <a:pt x="1308004" y="550547"/>
                      </a:lnTo>
                      <a:lnTo>
                        <a:pt x="1308849" y="550547"/>
                      </a:lnTo>
                      <a:lnTo>
                        <a:pt x="1317206" y="547088"/>
                      </a:lnTo>
                      <a:lnTo>
                        <a:pt x="1322186" y="543713"/>
                      </a:lnTo>
                      <a:lnTo>
                        <a:pt x="1323874" y="542869"/>
                      </a:lnTo>
                      <a:lnTo>
                        <a:pt x="1325563" y="541181"/>
                      </a:lnTo>
                      <a:lnTo>
                        <a:pt x="1326407" y="541181"/>
                      </a:lnTo>
                      <a:lnTo>
                        <a:pt x="1331387" y="536963"/>
                      </a:lnTo>
                      <a:lnTo>
                        <a:pt x="1332231" y="536963"/>
                      </a:lnTo>
                      <a:lnTo>
                        <a:pt x="1334764" y="534431"/>
                      </a:lnTo>
                      <a:lnTo>
                        <a:pt x="1334764" y="533588"/>
                      </a:lnTo>
                      <a:lnTo>
                        <a:pt x="1338900" y="530213"/>
                      </a:lnTo>
                      <a:lnTo>
                        <a:pt x="1345569" y="523463"/>
                      </a:lnTo>
                      <a:lnTo>
                        <a:pt x="1348861" y="520088"/>
                      </a:lnTo>
                      <a:lnTo>
                        <a:pt x="1352997" y="516713"/>
                      </a:lnTo>
                      <a:lnTo>
                        <a:pt x="1356289" y="514181"/>
                      </a:lnTo>
                      <a:lnTo>
                        <a:pt x="1358822" y="511650"/>
                      </a:lnTo>
                      <a:lnTo>
                        <a:pt x="1361354" y="509963"/>
                      </a:lnTo>
                      <a:lnTo>
                        <a:pt x="1363043" y="509119"/>
                      </a:lnTo>
                      <a:lnTo>
                        <a:pt x="1364731" y="508275"/>
                      </a:lnTo>
                      <a:lnTo>
                        <a:pt x="1368867" y="504900"/>
                      </a:lnTo>
                      <a:lnTo>
                        <a:pt x="1373004" y="503213"/>
                      </a:lnTo>
                      <a:lnTo>
                        <a:pt x="1376380" y="501525"/>
                      </a:lnTo>
                      <a:lnTo>
                        <a:pt x="1378068" y="500681"/>
                      </a:lnTo>
                      <a:lnTo>
                        <a:pt x="1381361" y="498150"/>
                      </a:lnTo>
                      <a:lnTo>
                        <a:pt x="1383893" y="497306"/>
                      </a:lnTo>
                      <a:lnTo>
                        <a:pt x="1387270" y="495619"/>
                      </a:lnTo>
                      <a:lnTo>
                        <a:pt x="1389802" y="494775"/>
                      </a:lnTo>
                      <a:lnTo>
                        <a:pt x="1391490" y="493931"/>
                      </a:lnTo>
                      <a:lnTo>
                        <a:pt x="1393179" y="493088"/>
                      </a:lnTo>
                      <a:lnTo>
                        <a:pt x="1394867" y="493088"/>
                      </a:lnTo>
                      <a:lnTo>
                        <a:pt x="1395711" y="492244"/>
                      </a:lnTo>
                      <a:lnTo>
                        <a:pt x="1397399" y="492244"/>
                      </a:lnTo>
                      <a:lnTo>
                        <a:pt x="1399088" y="491400"/>
                      </a:lnTo>
                      <a:lnTo>
                        <a:pt x="1400776" y="490556"/>
                      </a:lnTo>
                      <a:lnTo>
                        <a:pt x="1404153" y="490556"/>
                      </a:lnTo>
                      <a:lnTo>
                        <a:pt x="1405841" y="489713"/>
                      </a:lnTo>
                      <a:lnTo>
                        <a:pt x="1411666" y="489713"/>
                      </a:lnTo>
                      <a:lnTo>
                        <a:pt x="1416646" y="488784"/>
                      </a:lnTo>
                      <a:lnTo>
                        <a:pt x="1421626" y="488784"/>
                      </a:lnTo>
                      <a:lnTo>
                        <a:pt x="1423315" y="489544"/>
                      </a:lnTo>
                      <a:lnTo>
                        <a:pt x="1431672" y="491147"/>
                      </a:lnTo>
                      <a:lnTo>
                        <a:pt x="1434204" y="491991"/>
                      </a:lnTo>
                      <a:lnTo>
                        <a:pt x="1447626" y="494438"/>
                      </a:lnTo>
                      <a:lnTo>
                        <a:pt x="1454295" y="496041"/>
                      </a:lnTo>
                      <a:lnTo>
                        <a:pt x="1457671" y="496884"/>
                      </a:lnTo>
                      <a:lnTo>
                        <a:pt x="1466873" y="499331"/>
                      </a:lnTo>
                      <a:lnTo>
                        <a:pt x="1470249" y="500175"/>
                      </a:lnTo>
                      <a:lnTo>
                        <a:pt x="1471937" y="500175"/>
                      </a:lnTo>
                      <a:lnTo>
                        <a:pt x="1475314" y="501019"/>
                      </a:lnTo>
                      <a:lnTo>
                        <a:pt x="1484515" y="503466"/>
                      </a:lnTo>
                      <a:lnTo>
                        <a:pt x="1489580" y="504309"/>
                      </a:lnTo>
                      <a:lnTo>
                        <a:pt x="1492113" y="504309"/>
                      </a:lnTo>
                      <a:lnTo>
                        <a:pt x="1494645" y="505153"/>
                      </a:lnTo>
                      <a:lnTo>
                        <a:pt x="1508067" y="505153"/>
                      </a:lnTo>
                      <a:lnTo>
                        <a:pt x="1508067" y="504225"/>
                      </a:lnTo>
                      <a:lnTo>
                        <a:pt x="1517268" y="504225"/>
                      </a:lnTo>
                      <a:lnTo>
                        <a:pt x="1517268" y="504985"/>
                      </a:lnTo>
                      <a:lnTo>
                        <a:pt x="1524781" y="504985"/>
                      </a:lnTo>
                      <a:lnTo>
                        <a:pt x="1524781" y="505744"/>
                      </a:lnTo>
                      <a:lnTo>
                        <a:pt x="1529002" y="505744"/>
                      </a:lnTo>
                      <a:lnTo>
                        <a:pt x="1529846" y="506588"/>
                      </a:lnTo>
                      <a:lnTo>
                        <a:pt x="1534067" y="506588"/>
                      </a:lnTo>
                      <a:lnTo>
                        <a:pt x="1534911" y="507431"/>
                      </a:lnTo>
                      <a:lnTo>
                        <a:pt x="1536599" y="507431"/>
                      </a:lnTo>
                      <a:lnTo>
                        <a:pt x="1537443" y="508275"/>
                      </a:lnTo>
                      <a:lnTo>
                        <a:pt x="1539132" y="508275"/>
                      </a:lnTo>
                      <a:lnTo>
                        <a:pt x="1539976" y="509119"/>
                      </a:lnTo>
                      <a:lnTo>
                        <a:pt x="1540820" y="509119"/>
                      </a:lnTo>
                      <a:lnTo>
                        <a:pt x="1540820" y="507431"/>
                      </a:lnTo>
                      <a:lnTo>
                        <a:pt x="1541664" y="506588"/>
                      </a:lnTo>
                      <a:lnTo>
                        <a:pt x="1541664" y="503213"/>
                      </a:lnTo>
                      <a:lnTo>
                        <a:pt x="1542508" y="502369"/>
                      </a:lnTo>
                      <a:lnTo>
                        <a:pt x="1541664" y="502369"/>
                      </a:lnTo>
                      <a:lnTo>
                        <a:pt x="1541664" y="501525"/>
                      </a:lnTo>
                      <a:lnTo>
                        <a:pt x="1542508" y="501525"/>
                      </a:lnTo>
                      <a:lnTo>
                        <a:pt x="1542508" y="497306"/>
                      </a:lnTo>
                      <a:lnTo>
                        <a:pt x="1543352" y="497306"/>
                      </a:lnTo>
                      <a:lnTo>
                        <a:pt x="1543352" y="491400"/>
                      </a:lnTo>
                      <a:lnTo>
                        <a:pt x="1544196" y="490556"/>
                      </a:lnTo>
                      <a:lnTo>
                        <a:pt x="1544196" y="486338"/>
                      </a:lnTo>
                      <a:lnTo>
                        <a:pt x="1545041" y="485494"/>
                      </a:lnTo>
                      <a:lnTo>
                        <a:pt x="1545041" y="480431"/>
                      </a:lnTo>
                      <a:lnTo>
                        <a:pt x="1545885" y="480431"/>
                      </a:lnTo>
                      <a:lnTo>
                        <a:pt x="1545885" y="472922"/>
                      </a:lnTo>
                      <a:lnTo>
                        <a:pt x="1546644" y="472922"/>
                      </a:lnTo>
                      <a:lnTo>
                        <a:pt x="1546644" y="466172"/>
                      </a:lnTo>
                      <a:lnTo>
                        <a:pt x="1547404" y="465328"/>
                      </a:lnTo>
                      <a:lnTo>
                        <a:pt x="1547404" y="461953"/>
                      </a:lnTo>
                      <a:lnTo>
                        <a:pt x="1542339" y="461953"/>
                      </a:lnTo>
                      <a:lnTo>
                        <a:pt x="1542339" y="461109"/>
                      </a:lnTo>
                      <a:lnTo>
                        <a:pt x="1537275" y="461109"/>
                      </a:lnTo>
                      <a:lnTo>
                        <a:pt x="1537275" y="460266"/>
                      </a:lnTo>
                      <a:lnTo>
                        <a:pt x="1525541" y="460266"/>
                      </a:lnTo>
                      <a:lnTo>
                        <a:pt x="1524697" y="459506"/>
                      </a:lnTo>
                      <a:lnTo>
                        <a:pt x="1520476" y="459506"/>
                      </a:lnTo>
                      <a:lnTo>
                        <a:pt x="1519632" y="458663"/>
                      </a:lnTo>
                      <a:lnTo>
                        <a:pt x="1517099" y="458663"/>
                      </a:lnTo>
                      <a:lnTo>
                        <a:pt x="1517099" y="457819"/>
                      </a:lnTo>
                      <a:lnTo>
                        <a:pt x="1515411" y="457819"/>
                      </a:lnTo>
                      <a:lnTo>
                        <a:pt x="1515411" y="456131"/>
                      </a:lnTo>
                      <a:lnTo>
                        <a:pt x="1514567" y="456131"/>
                      </a:lnTo>
                      <a:lnTo>
                        <a:pt x="1514567" y="455288"/>
                      </a:lnTo>
                      <a:lnTo>
                        <a:pt x="1512879" y="455288"/>
                      </a:lnTo>
                      <a:lnTo>
                        <a:pt x="1512034" y="454444"/>
                      </a:lnTo>
                      <a:lnTo>
                        <a:pt x="1511190" y="454444"/>
                      </a:lnTo>
                      <a:lnTo>
                        <a:pt x="1511190" y="455288"/>
                      </a:lnTo>
                      <a:lnTo>
                        <a:pt x="1510346" y="455288"/>
                      </a:lnTo>
                      <a:lnTo>
                        <a:pt x="1510346" y="456975"/>
                      </a:lnTo>
                      <a:lnTo>
                        <a:pt x="1509502" y="456975"/>
                      </a:lnTo>
                      <a:lnTo>
                        <a:pt x="1509502" y="456131"/>
                      </a:lnTo>
                      <a:lnTo>
                        <a:pt x="1507814" y="456131"/>
                      </a:lnTo>
                      <a:lnTo>
                        <a:pt x="1507814" y="455288"/>
                      </a:lnTo>
                      <a:lnTo>
                        <a:pt x="1506126" y="455288"/>
                      </a:lnTo>
                      <a:lnTo>
                        <a:pt x="1505281" y="454444"/>
                      </a:lnTo>
                      <a:lnTo>
                        <a:pt x="1506126" y="454444"/>
                      </a:lnTo>
                      <a:lnTo>
                        <a:pt x="1506126" y="453600"/>
                      </a:lnTo>
                      <a:lnTo>
                        <a:pt x="1505281" y="453600"/>
                      </a:lnTo>
                      <a:lnTo>
                        <a:pt x="1505281" y="451913"/>
                      </a:lnTo>
                      <a:lnTo>
                        <a:pt x="1506126" y="451913"/>
                      </a:lnTo>
                      <a:lnTo>
                        <a:pt x="1506126" y="445163"/>
                      </a:lnTo>
                      <a:lnTo>
                        <a:pt x="1505281" y="444319"/>
                      </a:lnTo>
                      <a:lnTo>
                        <a:pt x="1505281" y="438413"/>
                      </a:lnTo>
                      <a:lnTo>
                        <a:pt x="1504437" y="437569"/>
                      </a:lnTo>
                      <a:lnTo>
                        <a:pt x="1504437" y="432506"/>
                      </a:lnTo>
                      <a:lnTo>
                        <a:pt x="1503593" y="431663"/>
                      </a:lnTo>
                      <a:lnTo>
                        <a:pt x="1503593" y="429975"/>
                      </a:lnTo>
                      <a:lnTo>
                        <a:pt x="1502749" y="429131"/>
                      </a:lnTo>
                      <a:lnTo>
                        <a:pt x="1501905" y="427444"/>
                      </a:lnTo>
                      <a:lnTo>
                        <a:pt x="1501905" y="426600"/>
                      </a:lnTo>
                      <a:lnTo>
                        <a:pt x="1501061" y="425756"/>
                      </a:lnTo>
                      <a:lnTo>
                        <a:pt x="1501061" y="424912"/>
                      </a:lnTo>
                      <a:lnTo>
                        <a:pt x="1500216" y="424069"/>
                      </a:lnTo>
                      <a:lnTo>
                        <a:pt x="1500216" y="423225"/>
                      </a:lnTo>
                      <a:lnTo>
                        <a:pt x="1499372" y="423225"/>
                      </a:lnTo>
                      <a:lnTo>
                        <a:pt x="1499372" y="421538"/>
                      </a:lnTo>
                      <a:lnTo>
                        <a:pt x="1498528" y="421538"/>
                      </a:lnTo>
                      <a:lnTo>
                        <a:pt x="1498528" y="419850"/>
                      </a:lnTo>
                      <a:lnTo>
                        <a:pt x="1499372" y="419006"/>
                      </a:lnTo>
                      <a:lnTo>
                        <a:pt x="1500216" y="418163"/>
                      </a:lnTo>
                      <a:lnTo>
                        <a:pt x="1501905" y="418163"/>
                      </a:lnTo>
                      <a:lnTo>
                        <a:pt x="1501905" y="419006"/>
                      </a:lnTo>
                      <a:lnTo>
                        <a:pt x="1502749" y="419006"/>
                      </a:lnTo>
                      <a:lnTo>
                        <a:pt x="1503593" y="419850"/>
                      </a:lnTo>
                      <a:lnTo>
                        <a:pt x="1503593" y="420694"/>
                      </a:lnTo>
                      <a:lnTo>
                        <a:pt x="1504437" y="420694"/>
                      </a:lnTo>
                      <a:lnTo>
                        <a:pt x="1505281" y="421538"/>
                      </a:lnTo>
                      <a:lnTo>
                        <a:pt x="1506969" y="423225"/>
                      </a:lnTo>
                      <a:lnTo>
                        <a:pt x="1507814" y="424069"/>
                      </a:lnTo>
                      <a:lnTo>
                        <a:pt x="1508658" y="424069"/>
                      </a:lnTo>
                      <a:lnTo>
                        <a:pt x="1508658" y="424912"/>
                      </a:lnTo>
                      <a:lnTo>
                        <a:pt x="1509502" y="424912"/>
                      </a:lnTo>
                      <a:lnTo>
                        <a:pt x="1510346" y="425756"/>
                      </a:lnTo>
                      <a:lnTo>
                        <a:pt x="1511190" y="425756"/>
                      </a:lnTo>
                      <a:lnTo>
                        <a:pt x="1512034" y="426600"/>
                      </a:lnTo>
                      <a:lnTo>
                        <a:pt x="1519547" y="426600"/>
                      </a:lnTo>
                      <a:lnTo>
                        <a:pt x="1520392" y="425756"/>
                      </a:lnTo>
                      <a:lnTo>
                        <a:pt x="1521236" y="425756"/>
                      </a:lnTo>
                      <a:lnTo>
                        <a:pt x="1522080" y="424912"/>
                      </a:lnTo>
                      <a:lnTo>
                        <a:pt x="1523768" y="424912"/>
                      </a:lnTo>
                      <a:lnTo>
                        <a:pt x="1524612" y="424069"/>
                      </a:lnTo>
                      <a:lnTo>
                        <a:pt x="1530437" y="424069"/>
                      </a:lnTo>
                      <a:lnTo>
                        <a:pt x="1532125" y="424828"/>
                      </a:lnTo>
                      <a:lnTo>
                        <a:pt x="1535502" y="424828"/>
                      </a:lnTo>
                      <a:lnTo>
                        <a:pt x="1538878" y="425672"/>
                      </a:lnTo>
                      <a:lnTo>
                        <a:pt x="1541411" y="425672"/>
                      </a:lnTo>
                      <a:lnTo>
                        <a:pt x="1541411" y="424828"/>
                      </a:lnTo>
                      <a:lnTo>
                        <a:pt x="1542255" y="424828"/>
                      </a:lnTo>
                      <a:lnTo>
                        <a:pt x="1542255" y="423141"/>
                      </a:lnTo>
                      <a:close/>
                      <a:moveTo>
                        <a:pt x="509527" y="360619"/>
                      </a:moveTo>
                      <a:lnTo>
                        <a:pt x="508682" y="356316"/>
                      </a:lnTo>
                      <a:lnTo>
                        <a:pt x="507079" y="356569"/>
                      </a:lnTo>
                      <a:lnTo>
                        <a:pt x="506319" y="356738"/>
                      </a:lnTo>
                      <a:lnTo>
                        <a:pt x="506150" y="355641"/>
                      </a:lnTo>
                      <a:lnTo>
                        <a:pt x="504462" y="350325"/>
                      </a:lnTo>
                      <a:lnTo>
                        <a:pt x="503449" y="344756"/>
                      </a:lnTo>
                      <a:lnTo>
                        <a:pt x="503449" y="344419"/>
                      </a:lnTo>
                      <a:lnTo>
                        <a:pt x="503195" y="343153"/>
                      </a:lnTo>
                      <a:lnTo>
                        <a:pt x="503195" y="342731"/>
                      </a:lnTo>
                      <a:lnTo>
                        <a:pt x="502605" y="339187"/>
                      </a:lnTo>
                      <a:lnTo>
                        <a:pt x="502014" y="335222"/>
                      </a:lnTo>
                      <a:lnTo>
                        <a:pt x="501254" y="331088"/>
                      </a:lnTo>
                      <a:lnTo>
                        <a:pt x="500157" y="325181"/>
                      </a:lnTo>
                      <a:lnTo>
                        <a:pt x="499819" y="323241"/>
                      </a:lnTo>
                      <a:lnTo>
                        <a:pt x="499144" y="320794"/>
                      </a:lnTo>
                      <a:lnTo>
                        <a:pt x="498046" y="317503"/>
                      </a:lnTo>
                      <a:lnTo>
                        <a:pt x="494416" y="312019"/>
                      </a:lnTo>
                      <a:lnTo>
                        <a:pt x="496442" y="309825"/>
                      </a:lnTo>
                      <a:lnTo>
                        <a:pt x="498131" y="308053"/>
                      </a:lnTo>
                      <a:lnTo>
                        <a:pt x="499481" y="310416"/>
                      </a:lnTo>
                      <a:lnTo>
                        <a:pt x="500663" y="312947"/>
                      </a:lnTo>
                      <a:lnTo>
                        <a:pt x="502267" y="316659"/>
                      </a:lnTo>
                      <a:lnTo>
                        <a:pt x="503280" y="319950"/>
                      </a:lnTo>
                      <a:lnTo>
                        <a:pt x="504209" y="323156"/>
                      </a:lnTo>
                      <a:lnTo>
                        <a:pt x="505559" y="331003"/>
                      </a:lnTo>
                      <a:lnTo>
                        <a:pt x="506825" y="338428"/>
                      </a:lnTo>
                      <a:lnTo>
                        <a:pt x="507501" y="341972"/>
                      </a:lnTo>
                      <a:lnTo>
                        <a:pt x="507501" y="342310"/>
                      </a:lnTo>
                      <a:lnTo>
                        <a:pt x="507838" y="344166"/>
                      </a:lnTo>
                      <a:lnTo>
                        <a:pt x="507838" y="344503"/>
                      </a:lnTo>
                      <a:lnTo>
                        <a:pt x="507838" y="344503"/>
                      </a:lnTo>
                      <a:lnTo>
                        <a:pt x="510033" y="353700"/>
                      </a:lnTo>
                      <a:lnTo>
                        <a:pt x="510540" y="356062"/>
                      </a:lnTo>
                      <a:lnTo>
                        <a:pt x="511046" y="358172"/>
                      </a:lnTo>
                      <a:lnTo>
                        <a:pt x="511553" y="360281"/>
                      </a:lnTo>
                      <a:lnTo>
                        <a:pt x="509527" y="360703"/>
                      </a:lnTo>
                      <a:close/>
                      <a:moveTo>
                        <a:pt x="597318" y="374456"/>
                      </a:moveTo>
                      <a:lnTo>
                        <a:pt x="596474" y="374710"/>
                      </a:lnTo>
                      <a:lnTo>
                        <a:pt x="596727" y="375469"/>
                      </a:lnTo>
                      <a:lnTo>
                        <a:pt x="595292" y="375891"/>
                      </a:lnTo>
                      <a:lnTo>
                        <a:pt x="585922" y="378759"/>
                      </a:lnTo>
                      <a:lnTo>
                        <a:pt x="571825" y="383316"/>
                      </a:lnTo>
                      <a:lnTo>
                        <a:pt x="571318" y="385510"/>
                      </a:lnTo>
                      <a:lnTo>
                        <a:pt x="570558" y="385341"/>
                      </a:lnTo>
                      <a:lnTo>
                        <a:pt x="568110" y="386691"/>
                      </a:lnTo>
                      <a:lnTo>
                        <a:pt x="566000" y="387450"/>
                      </a:lnTo>
                      <a:lnTo>
                        <a:pt x="559922" y="389391"/>
                      </a:lnTo>
                      <a:lnTo>
                        <a:pt x="559416" y="389559"/>
                      </a:lnTo>
                      <a:lnTo>
                        <a:pt x="559247" y="390656"/>
                      </a:lnTo>
                      <a:lnTo>
                        <a:pt x="558656" y="390825"/>
                      </a:lnTo>
                      <a:lnTo>
                        <a:pt x="557221" y="390403"/>
                      </a:lnTo>
                      <a:lnTo>
                        <a:pt x="555701" y="390825"/>
                      </a:lnTo>
                      <a:lnTo>
                        <a:pt x="554351" y="386353"/>
                      </a:lnTo>
                      <a:lnTo>
                        <a:pt x="559922" y="384581"/>
                      </a:lnTo>
                      <a:lnTo>
                        <a:pt x="561779" y="383991"/>
                      </a:lnTo>
                      <a:lnTo>
                        <a:pt x="561610" y="383484"/>
                      </a:lnTo>
                      <a:lnTo>
                        <a:pt x="559922" y="383991"/>
                      </a:lnTo>
                      <a:lnTo>
                        <a:pt x="554266" y="385847"/>
                      </a:lnTo>
                      <a:lnTo>
                        <a:pt x="552747" y="381375"/>
                      </a:lnTo>
                      <a:lnTo>
                        <a:pt x="559838" y="379012"/>
                      </a:lnTo>
                      <a:lnTo>
                        <a:pt x="563468" y="377831"/>
                      </a:lnTo>
                      <a:lnTo>
                        <a:pt x="563468" y="378253"/>
                      </a:lnTo>
                      <a:lnTo>
                        <a:pt x="564227" y="378000"/>
                      </a:lnTo>
                      <a:lnTo>
                        <a:pt x="564396" y="378338"/>
                      </a:lnTo>
                      <a:lnTo>
                        <a:pt x="567604" y="377325"/>
                      </a:lnTo>
                      <a:lnTo>
                        <a:pt x="572584" y="374456"/>
                      </a:lnTo>
                      <a:lnTo>
                        <a:pt x="575792" y="373444"/>
                      </a:lnTo>
                      <a:lnTo>
                        <a:pt x="576552" y="375722"/>
                      </a:lnTo>
                      <a:lnTo>
                        <a:pt x="577227" y="375469"/>
                      </a:lnTo>
                      <a:lnTo>
                        <a:pt x="579253" y="375300"/>
                      </a:lnTo>
                      <a:lnTo>
                        <a:pt x="581701" y="375047"/>
                      </a:lnTo>
                      <a:lnTo>
                        <a:pt x="584234" y="374203"/>
                      </a:lnTo>
                      <a:lnTo>
                        <a:pt x="590649" y="372178"/>
                      </a:lnTo>
                      <a:lnTo>
                        <a:pt x="597571" y="369900"/>
                      </a:lnTo>
                      <a:lnTo>
                        <a:pt x="600694" y="368888"/>
                      </a:lnTo>
                      <a:lnTo>
                        <a:pt x="599766" y="366188"/>
                      </a:lnTo>
                      <a:lnTo>
                        <a:pt x="599175" y="366188"/>
                      </a:lnTo>
                      <a:lnTo>
                        <a:pt x="598922" y="365428"/>
                      </a:lnTo>
                      <a:lnTo>
                        <a:pt x="597571" y="365850"/>
                      </a:lnTo>
                      <a:lnTo>
                        <a:pt x="594532" y="366863"/>
                      </a:lnTo>
                      <a:lnTo>
                        <a:pt x="593350" y="363234"/>
                      </a:lnTo>
                      <a:lnTo>
                        <a:pt x="597487" y="361800"/>
                      </a:lnTo>
                      <a:lnTo>
                        <a:pt x="601623" y="360450"/>
                      </a:lnTo>
                      <a:lnTo>
                        <a:pt x="606519" y="364500"/>
                      </a:lnTo>
                      <a:lnTo>
                        <a:pt x="607025" y="363825"/>
                      </a:lnTo>
                      <a:lnTo>
                        <a:pt x="609305" y="370913"/>
                      </a:lnTo>
                      <a:lnTo>
                        <a:pt x="597655" y="374119"/>
                      </a:lnTo>
                      <a:close/>
                    </a:path>
                  </a:pathLst>
                </a:custGeom>
                <a:solidFill>
                  <a:srgbClr val="D3D7D8"/>
                </a:solidFill>
                <a:ln w="8437" cap="flat">
                  <a:solidFill>
                    <a:srgbClr val="FFFFFF"/>
                  </a:solidFill>
                  <a:prstDash val="solid"/>
                  <a:miter/>
                </a:ln>
              </p:spPr>
              <p:txBody>
                <a:bodyPr rtlCol="0" anchor="ctr"/>
                <a:lstStyle/>
                <a:p>
                  <a:endParaRPr lang="aa-ET" sz="1800"/>
                </a:p>
              </p:txBody>
            </p:sp>
          </p:grpSp>
        </p:grpSp>
        <p:grpSp>
          <p:nvGrpSpPr>
            <p:cNvPr id="23" name="Graphic 49">
              <a:extLst>
                <a:ext uri="{FF2B5EF4-FFF2-40B4-BE49-F238E27FC236}">
                  <a16:creationId xmlns:a16="http://schemas.microsoft.com/office/drawing/2014/main" id="{671A5F1B-7433-A018-A7D0-AFD78FF99222}"/>
                </a:ext>
              </a:extLst>
            </p:cNvPr>
            <p:cNvGrpSpPr/>
            <p:nvPr/>
          </p:nvGrpSpPr>
          <p:grpSpPr>
            <a:xfrm>
              <a:off x="5741632" y="1114969"/>
              <a:ext cx="3091769" cy="2032341"/>
              <a:chOff x="5741632" y="1114969"/>
              <a:chExt cx="3091769" cy="2032341"/>
            </a:xfrm>
            <a:solidFill>
              <a:srgbClr val="D3D7D8"/>
            </a:solidFill>
          </p:grpSpPr>
          <p:sp>
            <p:nvSpPr>
              <p:cNvPr id="34" name="Freeform 68">
                <a:extLst>
                  <a:ext uri="{FF2B5EF4-FFF2-40B4-BE49-F238E27FC236}">
                    <a16:creationId xmlns:a16="http://schemas.microsoft.com/office/drawing/2014/main" id="{3E1AF504-3646-57BA-3EDF-17C4A9BBD2C2}"/>
                  </a:ext>
                </a:extLst>
              </p:cNvPr>
              <p:cNvSpPr/>
              <p:nvPr/>
            </p:nvSpPr>
            <p:spPr>
              <a:xfrm>
                <a:off x="6372631" y="2142404"/>
                <a:ext cx="12662" cy="36450"/>
              </a:xfrm>
              <a:custGeom>
                <a:avLst/>
                <a:gdLst>
                  <a:gd name="connsiteX0" fmla="*/ 1351 w 12662"/>
                  <a:gd name="connsiteY0" fmla="*/ 6413 h 36450"/>
                  <a:gd name="connsiteX1" fmla="*/ 1604 w 12662"/>
                  <a:gd name="connsiteY1" fmla="*/ 5316 h 36450"/>
                  <a:gd name="connsiteX2" fmla="*/ 4136 w 12662"/>
                  <a:gd name="connsiteY2" fmla="*/ 1772 h 36450"/>
                  <a:gd name="connsiteX3" fmla="*/ 4136 w 12662"/>
                  <a:gd name="connsiteY3" fmla="*/ 1688 h 36450"/>
                  <a:gd name="connsiteX4" fmla="*/ 4221 w 12662"/>
                  <a:gd name="connsiteY4" fmla="*/ 1350 h 36450"/>
                  <a:gd name="connsiteX5" fmla="*/ 2448 w 12662"/>
                  <a:gd name="connsiteY5" fmla="*/ 0 h 36450"/>
                  <a:gd name="connsiteX6" fmla="*/ 2110 w 12662"/>
                  <a:gd name="connsiteY6" fmla="*/ 338 h 36450"/>
                  <a:gd name="connsiteX7" fmla="*/ 3208 w 12662"/>
                  <a:gd name="connsiteY7" fmla="*/ 1266 h 36450"/>
                  <a:gd name="connsiteX8" fmla="*/ 3039 w 12662"/>
                  <a:gd name="connsiteY8" fmla="*/ 2109 h 36450"/>
                  <a:gd name="connsiteX9" fmla="*/ 760 w 12662"/>
                  <a:gd name="connsiteY9" fmla="*/ 5231 h 36450"/>
                  <a:gd name="connsiteX10" fmla="*/ 675 w 12662"/>
                  <a:gd name="connsiteY10" fmla="*/ 6497 h 36450"/>
                  <a:gd name="connsiteX11" fmla="*/ 1857 w 12662"/>
                  <a:gd name="connsiteY11" fmla="*/ 11559 h 36450"/>
                  <a:gd name="connsiteX12" fmla="*/ 1435 w 12662"/>
                  <a:gd name="connsiteY12" fmla="*/ 12656 h 36450"/>
                  <a:gd name="connsiteX13" fmla="*/ 0 w 12662"/>
                  <a:gd name="connsiteY13" fmla="*/ 14175 h 36450"/>
                  <a:gd name="connsiteX14" fmla="*/ 84 w 12662"/>
                  <a:gd name="connsiteY14" fmla="*/ 14344 h 36450"/>
                  <a:gd name="connsiteX15" fmla="*/ 84 w 12662"/>
                  <a:gd name="connsiteY15" fmla="*/ 14597 h 36450"/>
                  <a:gd name="connsiteX16" fmla="*/ 253 w 12662"/>
                  <a:gd name="connsiteY16" fmla="*/ 14850 h 36450"/>
                  <a:gd name="connsiteX17" fmla="*/ 338 w 12662"/>
                  <a:gd name="connsiteY17" fmla="*/ 15188 h 36450"/>
                  <a:gd name="connsiteX18" fmla="*/ 3292 w 12662"/>
                  <a:gd name="connsiteY18" fmla="*/ 17044 h 36450"/>
                  <a:gd name="connsiteX19" fmla="*/ 7850 w 12662"/>
                  <a:gd name="connsiteY19" fmla="*/ 33075 h 36450"/>
                  <a:gd name="connsiteX20" fmla="*/ 8357 w 12662"/>
                  <a:gd name="connsiteY20" fmla="*/ 33919 h 36450"/>
                  <a:gd name="connsiteX21" fmla="*/ 11396 w 12662"/>
                  <a:gd name="connsiteY21" fmla="*/ 35691 h 36450"/>
                  <a:gd name="connsiteX22" fmla="*/ 11987 w 12662"/>
                  <a:gd name="connsiteY22" fmla="*/ 36450 h 36450"/>
                  <a:gd name="connsiteX23" fmla="*/ 12578 w 12662"/>
                  <a:gd name="connsiteY23" fmla="*/ 36450 h 36450"/>
                  <a:gd name="connsiteX24" fmla="*/ 12662 w 12662"/>
                  <a:gd name="connsiteY24" fmla="*/ 35944 h 36450"/>
                  <a:gd name="connsiteX25" fmla="*/ 12493 w 12662"/>
                  <a:gd name="connsiteY25" fmla="*/ 35859 h 36450"/>
                  <a:gd name="connsiteX26" fmla="*/ 8526 w 12662"/>
                  <a:gd name="connsiteY26" fmla="*/ 33413 h 36450"/>
                  <a:gd name="connsiteX27" fmla="*/ 6922 w 12662"/>
                  <a:gd name="connsiteY27" fmla="*/ 27759 h 36450"/>
                  <a:gd name="connsiteX28" fmla="*/ 6753 w 12662"/>
                  <a:gd name="connsiteY28" fmla="*/ 26072 h 36450"/>
                  <a:gd name="connsiteX29" fmla="*/ 8104 w 12662"/>
                  <a:gd name="connsiteY29" fmla="*/ 25734 h 36450"/>
                  <a:gd name="connsiteX30" fmla="*/ 7260 w 12662"/>
                  <a:gd name="connsiteY30" fmla="*/ 22275 h 36450"/>
                  <a:gd name="connsiteX31" fmla="*/ 6584 w 12662"/>
                  <a:gd name="connsiteY31" fmla="*/ 22444 h 36450"/>
                  <a:gd name="connsiteX32" fmla="*/ 5909 w 12662"/>
                  <a:gd name="connsiteY32" fmla="*/ 22528 h 36450"/>
                  <a:gd name="connsiteX33" fmla="*/ 4643 w 12662"/>
                  <a:gd name="connsiteY33" fmla="*/ 18056 h 36450"/>
                  <a:gd name="connsiteX34" fmla="*/ 4558 w 12662"/>
                  <a:gd name="connsiteY34" fmla="*/ 15609 h 36450"/>
                  <a:gd name="connsiteX35" fmla="*/ 4727 w 12662"/>
                  <a:gd name="connsiteY35" fmla="*/ 14681 h 36450"/>
                  <a:gd name="connsiteX36" fmla="*/ 4812 w 12662"/>
                  <a:gd name="connsiteY36" fmla="*/ 14428 h 36450"/>
                  <a:gd name="connsiteX37" fmla="*/ 5065 w 12662"/>
                  <a:gd name="connsiteY37" fmla="*/ 14428 h 36450"/>
                  <a:gd name="connsiteX38" fmla="*/ 4980 w 12662"/>
                  <a:gd name="connsiteY38" fmla="*/ 14259 h 36450"/>
                  <a:gd name="connsiteX39" fmla="*/ 4980 w 12662"/>
                  <a:gd name="connsiteY39" fmla="*/ 14175 h 36450"/>
                  <a:gd name="connsiteX40" fmla="*/ 4727 w 12662"/>
                  <a:gd name="connsiteY40" fmla="*/ 14175 h 36450"/>
                  <a:gd name="connsiteX41" fmla="*/ 4643 w 12662"/>
                  <a:gd name="connsiteY41" fmla="*/ 13584 h 36450"/>
                  <a:gd name="connsiteX42" fmla="*/ 4812 w 12662"/>
                  <a:gd name="connsiteY42" fmla="*/ 13500 h 36450"/>
                  <a:gd name="connsiteX43" fmla="*/ 4812 w 12662"/>
                  <a:gd name="connsiteY43" fmla="*/ 13416 h 36450"/>
                  <a:gd name="connsiteX44" fmla="*/ 4812 w 12662"/>
                  <a:gd name="connsiteY44" fmla="*/ 13331 h 36450"/>
                  <a:gd name="connsiteX45" fmla="*/ 4727 w 12662"/>
                  <a:gd name="connsiteY45" fmla="*/ 13247 h 36450"/>
                  <a:gd name="connsiteX46" fmla="*/ 4474 w 12662"/>
                  <a:gd name="connsiteY46" fmla="*/ 13247 h 36450"/>
                  <a:gd name="connsiteX47" fmla="*/ 2701 w 12662"/>
                  <a:gd name="connsiteY47" fmla="*/ 11222 h 36450"/>
                  <a:gd name="connsiteX48" fmla="*/ 1351 w 12662"/>
                  <a:gd name="connsiteY48" fmla="*/ 6413 h 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662" h="36450">
                    <a:moveTo>
                      <a:pt x="1351" y="6413"/>
                    </a:moveTo>
                    <a:lnTo>
                      <a:pt x="1604" y="5316"/>
                    </a:lnTo>
                    <a:lnTo>
                      <a:pt x="4136" y="1772"/>
                    </a:lnTo>
                    <a:lnTo>
                      <a:pt x="4136" y="1688"/>
                    </a:lnTo>
                    <a:lnTo>
                      <a:pt x="4221" y="1350"/>
                    </a:lnTo>
                    <a:lnTo>
                      <a:pt x="2448" y="0"/>
                    </a:lnTo>
                    <a:lnTo>
                      <a:pt x="2110" y="338"/>
                    </a:lnTo>
                    <a:lnTo>
                      <a:pt x="3208" y="1266"/>
                    </a:lnTo>
                    <a:lnTo>
                      <a:pt x="3039" y="2109"/>
                    </a:lnTo>
                    <a:lnTo>
                      <a:pt x="760" y="5231"/>
                    </a:lnTo>
                    <a:lnTo>
                      <a:pt x="675" y="6497"/>
                    </a:lnTo>
                    <a:lnTo>
                      <a:pt x="1857" y="11559"/>
                    </a:lnTo>
                    <a:lnTo>
                      <a:pt x="1435" y="12656"/>
                    </a:lnTo>
                    <a:lnTo>
                      <a:pt x="0" y="14175"/>
                    </a:lnTo>
                    <a:lnTo>
                      <a:pt x="84" y="14344"/>
                    </a:lnTo>
                    <a:lnTo>
                      <a:pt x="84" y="14597"/>
                    </a:lnTo>
                    <a:lnTo>
                      <a:pt x="253" y="14850"/>
                    </a:lnTo>
                    <a:lnTo>
                      <a:pt x="338" y="15188"/>
                    </a:lnTo>
                    <a:lnTo>
                      <a:pt x="3292" y="17044"/>
                    </a:lnTo>
                    <a:lnTo>
                      <a:pt x="7850" y="33075"/>
                    </a:lnTo>
                    <a:lnTo>
                      <a:pt x="8357" y="33919"/>
                    </a:lnTo>
                    <a:lnTo>
                      <a:pt x="11396" y="35691"/>
                    </a:lnTo>
                    <a:lnTo>
                      <a:pt x="11987" y="36450"/>
                    </a:lnTo>
                    <a:lnTo>
                      <a:pt x="12578" y="36450"/>
                    </a:lnTo>
                    <a:lnTo>
                      <a:pt x="12662" y="35944"/>
                    </a:lnTo>
                    <a:lnTo>
                      <a:pt x="12493" y="35859"/>
                    </a:lnTo>
                    <a:lnTo>
                      <a:pt x="8526" y="33413"/>
                    </a:lnTo>
                    <a:lnTo>
                      <a:pt x="6922" y="27759"/>
                    </a:lnTo>
                    <a:lnTo>
                      <a:pt x="6753" y="26072"/>
                    </a:lnTo>
                    <a:lnTo>
                      <a:pt x="8104" y="25734"/>
                    </a:lnTo>
                    <a:lnTo>
                      <a:pt x="7260" y="22275"/>
                    </a:lnTo>
                    <a:lnTo>
                      <a:pt x="6584" y="22444"/>
                    </a:lnTo>
                    <a:lnTo>
                      <a:pt x="5909" y="22528"/>
                    </a:lnTo>
                    <a:lnTo>
                      <a:pt x="4643" y="18056"/>
                    </a:lnTo>
                    <a:lnTo>
                      <a:pt x="4558" y="15609"/>
                    </a:lnTo>
                    <a:lnTo>
                      <a:pt x="4727" y="14681"/>
                    </a:lnTo>
                    <a:lnTo>
                      <a:pt x="4812" y="14428"/>
                    </a:lnTo>
                    <a:lnTo>
                      <a:pt x="5065" y="14428"/>
                    </a:lnTo>
                    <a:lnTo>
                      <a:pt x="4980" y="14259"/>
                    </a:lnTo>
                    <a:lnTo>
                      <a:pt x="4980" y="14175"/>
                    </a:lnTo>
                    <a:lnTo>
                      <a:pt x="4727" y="14175"/>
                    </a:lnTo>
                    <a:lnTo>
                      <a:pt x="4643" y="13584"/>
                    </a:lnTo>
                    <a:lnTo>
                      <a:pt x="4812" y="13500"/>
                    </a:lnTo>
                    <a:lnTo>
                      <a:pt x="4812" y="13416"/>
                    </a:lnTo>
                    <a:lnTo>
                      <a:pt x="4812" y="13331"/>
                    </a:lnTo>
                    <a:lnTo>
                      <a:pt x="4727" y="13247"/>
                    </a:lnTo>
                    <a:lnTo>
                      <a:pt x="4474" y="13247"/>
                    </a:lnTo>
                    <a:lnTo>
                      <a:pt x="2701" y="11222"/>
                    </a:lnTo>
                    <a:lnTo>
                      <a:pt x="1351" y="6413"/>
                    </a:lnTo>
                    <a:close/>
                  </a:path>
                </a:pathLst>
              </a:custGeom>
              <a:solidFill>
                <a:srgbClr val="D3D7D8"/>
              </a:solidFill>
              <a:ln w="8437" cap="flat">
                <a:solidFill>
                  <a:srgbClr val="FFFFFF"/>
                </a:solidFill>
                <a:prstDash val="solid"/>
                <a:miter/>
              </a:ln>
            </p:spPr>
            <p:txBody>
              <a:bodyPr rtlCol="0" anchor="ctr"/>
              <a:lstStyle/>
              <a:p>
                <a:endParaRPr lang="aa-ET" sz="1800"/>
              </a:p>
            </p:txBody>
          </p:sp>
          <p:grpSp>
            <p:nvGrpSpPr>
              <p:cNvPr id="35" name="Graphic 49">
                <a:extLst>
                  <a:ext uri="{FF2B5EF4-FFF2-40B4-BE49-F238E27FC236}">
                    <a16:creationId xmlns:a16="http://schemas.microsoft.com/office/drawing/2014/main" id="{06E9051D-1261-8D51-3B17-0A158C103736}"/>
                  </a:ext>
                </a:extLst>
              </p:cNvPr>
              <p:cNvGrpSpPr/>
              <p:nvPr/>
            </p:nvGrpSpPr>
            <p:grpSpPr>
              <a:xfrm>
                <a:off x="5741632" y="1114969"/>
                <a:ext cx="3091769" cy="2032341"/>
                <a:chOff x="5741632" y="1114969"/>
                <a:chExt cx="3091769" cy="2032341"/>
              </a:xfrm>
              <a:solidFill>
                <a:srgbClr val="D3D7D8"/>
              </a:solidFill>
            </p:grpSpPr>
            <p:sp>
              <p:nvSpPr>
                <p:cNvPr id="36" name="Freeform 70">
                  <a:extLst>
                    <a:ext uri="{FF2B5EF4-FFF2-40B4-BE49-F238E27FC236}">
                      <a16:creationId xmlns:a16="http://schemas.microsoft.com/office/drawing/2014/main" id="{2FB3EC62-F24F-9F6A-58A5-42AB66715FB4}"/>
                    </a:ext>
                  </a:extLst>
                </p:cNvPr>
                <p:cNvSpPr/>
                <p:nvPr/>
              </p:nvSpPr>
              <p:spPr>
                <a:xfrm>
                  <a:off x="6159400" y="2143838"/>
                  <a:ext cx="208841" cy="172378"/>
                </a:xfrm>
                <a:custGeom>
                  <a:avLst/>
                  <a:gdLst>
                    <a:gd name="connsiteX0" fmla="*/ 253 w 208841"/>
                    <a:gd name="connsiteY0" fmla="*/ 172209 h 172378"/>
                    <a:gd name="connsiteX1" fmla="*/ 1097 w 208841"/>
                    <a:gd name="connsiteY1" fmla="*/ 172209 h 172378"/>
                    <a:gd name="connsiteX2" fmla="*/ 1182 w 208841"/>
                    <a:gd name="connsiteY2" fmla="*/ 172378 h 172378"/>
                    <a:gd name="connsiteX3" fmla="*/ 1773 w 208841"/>
                    <a:gd name="connsiteY3" fmla="*/ 171956 h 172378"/>
                    <a:gd name="connsiteX4" fmla="*/ 37396 w 208841"/>
                    <a:gd name="connsiteY4" fmla="*/ 140906 h 172378"/>
                    <a:gd name="connsiteX5" fmla="*/ 39169 w 208841"/>
                    <a:gd name="connsiteY5" fmla="*/ 140484 h 172378"/>
                    <a:gd name="connsiteX6" fmla="*/ 46259 w 208841"/>
                    <a:gd name="connsiteY6" fmla="*/ 134156 h 172378"/>
                    <a:gd name="connsiteX7" fmla="*/ 47947 w 208841"/>
                    <a:gd name="connsiteY7" fmla="*/ 133903 h 172378"/>
                    <a:gd name="connsiteX8" fmla="*/ 52422 w 208841"/>
                    <a:gd name="connsiteY8" fmla="*/ 136013 h 172378"/>
                    <a:gd name="connsiteX9" fmla="*/ 53266 w 208841"/>
                    <a:gd name="connsiteY9" fmla="*/ 135844 h 172378"/>
                    <a:gd name="connsiteX10" fmla="*/ 57064 w 208841"/>
                    <a:gd name="connsiteY10" fmla="*/ 132553 h 172378"/>
                    <a:gd name="connsiteX11" fmla="*/ 57993 w 208841"/>
                    <a:gd name="connsiteY11" fmla="*/ 130950 h 172378"/>
                    <a:gd name="connsiteX12" fmla="*/ 57740 w 208841"/>
                    <a:gd name="connsiteY12" fmla="*/ 130697 h 172378"/>
                    <a:gd name="connsiteX13" fmla="*/ 52590 w 208841"/>
                    <a:gd name="connsiteY13" fmla="*/ 135000 h 172378"/>
                    <a:gd name="connsiteX14" fmla="*/ 49467 w 208841"/>
                    <a:gd name="connsiteY14" fmla="*/ 131456 h 172378"/>
                    <a:gd name="connsiteX15" fmla="*/ 51493 w 208841"/>
                    <a:gd name="connsiteY15" fmla="*/ 129516 h 172378"/>
                    <a:gd name="connsiteX16" fmla="*/ 53350 w 208841"/>
                    <a:gd name="connsiteY16" fmla="*/ 131203 h 172378"/>
                    <a:gd name="connsiteX17" fmla="*/ 54194 w 208841"/>
                    <a:gd name="connsiteY17" fmla="*/ 130359 h 172378"/>
                    <a:gd name="connsiteX18" fmla="*/ 55967 w 208841"/>
                    <a:gd name="connsiteY18" fmla="*/ 129347 h 172378"/>
                    <a:gd name="connsiteX19" fmla="*/ 59681 w 208841"/>
                    <a:gd name="connsiteY19" fmla="*/ 126225 h 172378"/>
                    <a:gd name="connsiteX20" fmla="*/ 60103 w 208841"/>
                    <a:gd name="connsiteY20" fmla="*/ 125213 h 172378"/>
                    <a:gd name="connsiteX21" fmla="*/ 60188 w 208841"/>
                    <a:gd name="connsiteY21" fmla="*/ 122681 h 172378"/>
                    <a:gd name="connsiteX22" fmla="*/ 61454 w 208841"/>
                    <a:gd name="connsiteY22" fmla="*/ 121163 h 172378"/>
                    <a:gd name="connsiteX23" fmla="*/ 68714 w 208841"/>
                    <a:gd name="connsiteY23" fmla="*/ 114834 h 172378"/>
                    <a:gd name="connsiteX24" fmla="*/ 68967 w 208841"/>
                    <a:gd name="connsiteY24" fmla="*/ 113991 h 172378"/>
                    <a:gd name="connsiteX25" fmla="*/ 69305 w 208841"/>
                    <a:gd name="connsiteY25" fmla="*/ 113147 h 172378"/>
                    <a:gd name="connsiteX26" fmla="*/ 73441 w 208841"/>
                    <a:gd name="connsiteY26" fmla="*/ 109603 h 172378"/>
                    <a:gd name="connsiteX27" fmla="*/ 85765 w 208841"/>
                    <a:gd name="connsiteY27" fmla="*/ 98972 h 172378"/>
                    <a:gd name="connsiteX28" fmla="*/ 95135 w 208841"/>
                    <a:gd name="connsiteY28" fmla="*/ 90787 h 172378"/>
                    <a:gd name="connsiteX29" fmla="*/ 100285 w 208841"/>
                    <a:gd name="connsiteY29" fmla="*/ 86231 h 172378"/>
                    <a:gd name="connsiteX30" fmla="*/ 130505 w 208841"/>
                    <a:gd name="connsiteY30" fmla="*/ 60075 h 172378"/>
                    <a:gd name="connsiteX31" fmla="*/ 143927 w 208841"/>
                    <a:gd name="connsiteY31" fmla="*/ 48262 h 172378"/>
                    <a:gd name="connsiteX32" fmla="*/ 160725 w 208841"/>
                    <a:gd name="connsiteY32" fmla="*/ 33750 h 172378"/>
                    <a:gd name="connsiteX33" fmla="*/ 166803 w 208841"/>
                    <a:gd name="connsiteY33" fmla="*/ 28519 h 172378"/>
                    <a:gd name="connsiteX34" fmla="*/ 170433 w 208841"/>
                    <a:gd name="connsiteY34" fmla="*/ 26072 h 172378"/>
                    <a:gd name="connsiteX35" fmla="*/ 173134 w 208841"/>
                    <a:gd name="connsiteY35" fmla="*/ 24806 h 172378"/>
                    <a:gd name="connsiteX36" fmla="*/ 176258 w 208841"/>
                    <a:gd name="connsiteY36" fmla="*/ 23625 h 172378"/>
                    <a:gd name="connsiteX37" fmla="*/ 183686 w 208841"/>
                    <a:gd name="connsiteY37" fmla="*/ 21684 h 172378"/>
                    <a:gd name="connsiteX38" fmla="*/ 189426 w 208841"/>
                    <a:gd name="connsiteY38" fmla="*/ 20334 h 172378"/>
                    <a:gd name="connsiteX39" fmla="*/ 202680 w 208841"/>
                    <a:gd name="connsiteY39" fmla="*/ 16791 h 172378"/>
                    <a:gd name="connsiteX40" fmla="*/ 204621 w 208841"/>
                    <a:gd name="connsiteY40" fmla="*/ 17381 h 172378"/>
                    <a:gd name="connsiteX41" fmla="*/ 206985 w 208841"/>
                    <a:gd name="connsiteY41" fmla="*/ 16791 h 172378"/>
                    <a:gd name="connsiteX42" fmla="*/ 207660 w 208841"/>
                    <a:gd name="connsiteY42" fmla="*/ 17044 h 172378"/>
                    <a:gd name="connsiteX43" fmla="*/ 207998 w 208841"/>
                    <a:gd name="connsiteY43" fmla="*/ 16875 h 172378"/>
                    <a:gd name="connsiteX44" fmla="*/ 208842 w 208841"/>
                    <a:gd name="connsiteY44" fmla="*/ 14934 h 172378"/>
                    <a:gd name="connsiteX45" fmla="*/ 208673 w 208841"/>
                    <a:gd name="connsiteY45" fmla="*/ 14681 h 172378"/>
                    <a:gd name="connsiteX46" fmla="*/ 208589 w 208841"/>
                    <a:gd name="connsiteY46" fmla="*/ 14428 h 172378"/>
                    <a:gd name="connsiteX47" fmla="*/ 208504 w 208841"/>
                    <a:gd name="connsiteY47" fmla="*/ 14259 h 172378"/>
                    <a:gd name="connsiteX48" fmla="*/ 208335 w 208841"/>
                    <a:gd name="connsiteY48" fmla="*/ 14006 h 172378"/>
                    <a:gd name="connsiteX49" fmla="*/ 207322 w 208841"/>
                    <a:gd name="connsiteY49" fmla="*/ 13669 h 172378"/>
                    <a:gd name="connsiteX50" fmla="*/ 206563 w 208841"/>
                    <a:gd name="connsiteY50" fmla="*/ 12825 h 172378"/>
                    <a:gd name="connsiteX51" fmla="*/ 203777 w 208841"/>
                    <a:gd name="connsiteY51" fmla="*/ 1772 h 172378"/>
                    <a:gd name="connsiteX52" fmla="*/ 208251 w 208841"/>
                    <a:gd name="connsiteY52" fmla="*/ 506 h 172378"/>
                    <a:gd name="connsiteX53" fmla="*/ 208251 w 208841"/>
                    <a:gd name="connsiteY53" fmla="*/ 169 h 172378"/>
                    <a:gd name="connsiteX54" fmla="*/ 208166 w 208841"/>
                    <a:gd name="connsiteY54" fmla="*/ 0 h 172378"/>
                    <a:gd name="connsiteX55" fmla="*/ 203524 w 208841"/>
                    <a:gd name="connsiteY55" fmla="*/ 1181 h 172378"/>
                    <a:gd name="connsiteX56" fmla="*/ 203017 w 208841"/>
                    <a:gd name="connsiteY56" fmla="*/ 2025 h 172378"/>
                    <a:gd name="connsiteX57" fmla="*/ 205212 w 208841"/>
                    <a:gd name="connsiteY57" fmla="*/ 10969 h 172378"/>
                    <a:gd name="connsiteX58" fmla="*/ 205296 w 208841"/>
                    <a:gd name="connsiteY58" fmla="*/ 11137 h 172378"/>
                    <a:gd name="connsiteX59" fmla="*/ 203692 w 208841"/>
                    <a:gd name="connsiteY59" fmla="*/ 14766 h 172378"/>
                    <a:gd name="connsiteX60" fmla="*/ 189426 w 208841"/>
                    <a:gd name="connsiteY60" fmla="*/ 18478 h 172378"/>
                    <a:gd name="connsiteX61" fmla="*/ 181914 w 208841"/>
                    <a:gd name="connsiteY61" fmla="*/ 20250 h 172378"/>
                    <a:gd name="connsiteX62" fmla="*/ 178790 w 208841"/>
                    <a:gd name="connsiteY62" fmla="*/ 21178 h 172378"/>
                    <a:gd name="connsiteX63" fmla="*/ 171868 w 208841"/>
                    <a:gd name="connsiteY63" fmla="*/ 23456 h 172378"/>
                    <a:gd name="connsiteX64" fmla="*/ 167141 w 208841"/>
                    <a:gd name="connsiteY64" fmla="*/ 26072 h 172378"/>
                    <a:gd name="connsiteX65" fmla="*/ 164693 w 208841"/>
                    <a:gd name="connsiteY65" fmla="*/ 27928 h 172378"/>
                    <a:gd name="connsiteX66" fmla="*/ 162667 w 208841"/>
                    <a:gd name="connsiteY66" fmla="*/ 25734 h 172378"/>
                    <a:gd name="connsiteX67" fmla="*/ 162329 w 208841"/>
                    <a:gd name="connsiteY67" fmla="*/ 25987 h 172378"/>
                    <a:gd name="connsiteX68" fmla="*/ 164187 w 208841"/>
                    <a:gd name="connsiteY68" fmla="*/ 28266 h 172378"/>
                    <a:gd name="connsiteX69" fmla="*/ 160472 w 208841"/>
                    <a:gd name="connsiteY69" fmla="*/ 31641 h 172378"/>
                    <a:gd name="connsiteX70" fmla="*/ 153297 w 208841"/>
                    <a:gd name="connsiteY70" fmla="*/ 37884 h 172378"/>
                    <a:gd name="connsiteX71" fmla="*/ 147219 w 208841"/>
                    <a:gd name="connsiteY71" fmla="*/ 43116 h 172378"/>
                    <a:gd name="connsiteX72" fmla="*/ 138862 w 208841"/>
                    <a:gd name="connsiteY72" fmla="*/ 50372 h 172378"/>
                    <a:gd name="connsiteX73" fmla="*/ 133291 w 208841"/>
                    <a:gd name="connsiteY73" fmla="*/ 55181 h 172378"/>
                    <a:gd name="connsiteX74" fmla="*/ 130589 w 208841"/>
                    <a:gd name="connsiteY74" fmla="*/ 57628 h 172378"/>
                    <a:gd name="connsiteX75" fmla="*/ 93953 w 208841"/>
                    <a:gd name="connsiteY75" fmla="*/ 89522 h 172378"/>
                    <a:gd name="connsiteX76" fmla="*/ 85006 w 208841"/>
                    <a:gd name="connsiteY76" fmla="*/ 97284 h 172378"/>
                    <a:gd name="connsiteX77" fmla="*/ 81967 w 208841"/>
                    <a:gd name="connsiteY77" fmla="*/ 99984 h 172378"/>
                    <a:gd name="connsiteX78" fmla="*/ 73441 w 208841"/>
                    <a:gd name="connsiteY78" fmla="*/ 107241 h 172378"/>
                    <a:gd name="connsiteX79" fmla="*/ 69051 w 208841"/>
                    <a:gd name="connsiteY79" fmla="*/ 111037 h 172378"/>
                    <a:gd name="connsiteX80" fmla="*/ 65675 w 208841"/>
                    <a:gd name="connsiteY80" fmla="*/ 113991 h 172378"/>
                    <a:gd name="connsiteX81" fmla="*/ 59934 w 208841"/>
                    <a:gd name="connsiteY81" fmla="*/ 119053 h 172378"/>
                    <a:gd name="connsiteX82" fmla="*/ 51577 w 208841"/>
                    <a:gd name="connsiteY82" fmla="*/ 126478 h 172378"/>
                    <a:gd name="connsiteX83" fmla="*/ 50818 w 208841"/>
                    <a:gd name="connsiteY83" fmla="*/ 125634 h 172378"/>
                    <a:gd name="connsiteX84" fmla="*/ 49974 w 208841"/>
                    <a:gd name="connsiteY84" fmla="*/ 125381 h 172378"/>
                    <a:gd name="connsiteX85" fmla="*/ 49974 w 208841"/>
                    <a:gd name="connsiteY85" fmla="*/ 125803 h 172378"/>
                    <a:gd name="connsiteX86" fmla="*/ 50565 w 208841"/>
                    <a:gd name="connsiteY86" fmla="*/ 126056 h 172378"/>
                    <a:gd name="connsiteX87" fmla="*/ 51240 w 208841"/>
                    <a:gd name="connsiteY87" fmla="*/ 126816 h 172378"/>
                    <a:gd name="connsiteX88" fmla="*/ 46344 w 208841"/>
                    <a:gd name="connsiteY88" fmla="*/ 131203 h 172378"/>
                    <a:gd name="connsiteX89" fmla="*/ 45922 w 208841"/>
                    <a:gd name="connsiteY89" fmla="*/ 127237 h 172378"/>
                    <a:gd name="connsiteX90" fmla="*/ 48623 w 208841"/>
                    <a:gd name="connsiteY90" fmla="*/ 124706 h 172378"/>
                    <a:gd name="connsiteX91" fmla="*/ 49974 w 208841"/>
                    <a:gd name="connsiteY91" fmla="*/ 123947 h 172378"/>
                    <a:gd name="connsiteX92" fmla="*/ 49974 w 208841"/>
                    <a:gd name="connsiteY92" fmla="*/ 123441 h 172378"/>
                    <a:gd name="connsiteX93" fmla="*/ 48707 w 208841"/>
                    <a:gd name="connsiteY93" fmla="*/ 123947 h 172378"/>
                    <a:gd name="connsiteX94" fmla="*/ 45415 w 208841"/>
                    <a:gd name="connsiteY94" fmla="*/ 126900 h 172378"/>
                    <a:gd name="connsiteX95" fmla="*/ 45415 w 208841"/>
                    <a:gd name="connsiteY95" fmla="*/ 127491 h 172378"/>
                    <a:gd name="connsiteX96" fmla="*/ 45753 w 208841"/>
                    <a:gd name="connsiteY96" fmla="*/ 131372 h 172378"/>
                    <a:gd name="connsiteX97" fmla="*/ 0 w 208841"/>
                    <a:gd name="connsiteY97" fmla="*/ 171113 h 172378"/>
                    <a:gd name="connsiteX98" fmla="*/ 253 w 208841"/>
                    <a:gd name="connsiteY98" fmla="*/ 171366 h 172378"/>
                    <a:gd name="connsiteX99" fmla="*/ 253 w 208841"/>
                    <a:gd name="connsiteY99" fmla="*/ 172209 h 17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08841" h="172378">
                      <a:moveTo>
                        <a:pt x="253" y="172209"/>
                      </a:moveTo>
                      <a:lnTo>
                        <a:pt x="1097" y="172209"/>
                      </a:lnTo>
                      <a:lnTo>
                        <a:pt x="1182" y="172378"/>
                      </a:lnTo>
                      <a:lnTo>
                        <a:pt x="1773" y="171956"/>
                      </a:lnTo>
                      <a:lnTo>
                        <a:pt x="37396" y="140906"/>
                      </a:lnTo>
                      <a:lnTo>
                        <a:pt x="39169" y="140484"/>
                      </a:lnTo>
                      <a:lnTo>
                        <a:pt x="46259" y="134156"/>
                      </a:lnTo>
                      <a:lnTo>
                        <a:pt x="47947" y="133903"/>
                      </a:lnTo>
                      <a:lnTo>
                        <a:pt x="52422" y="136013"/>
                      </a:lnTo>
                      <a:lnTo>
                        <a:pt x="53266" y="135844"/>
                      </a:lnTo>
                      <a:lnTo>
                        <a:pt x="57064" y="132553"/>
                      </a:lnTo>
                      <a:lnTo>
                        <a:pt x="57993" y="130950"/>
                      </a:lnTo>
                      <a:lnTo>
                        <a:pt x="57740" y="130697"/>
                      </a:lnTo>
                      <a:lnTo>
                        <a:pt x="52590" y="135000"/>
                      </a:lnTo>
                      <a:lnTo>
                        <a:pt x="49467" y="131456"/>
                      </a:lnTo>
                      <a:lnTo>
                        <a:pt x="51493" y="129516"/>
                      </a:lnTo>
                      <a:lnTo>
                        <a:pt x="53350" y="131203"/>
                      </a:lnTo>
                      <a:lnTo>
                        <a:pt x="54194" y="130359"/>
                      </a:lnTo>
                      <a:lnTo>
                        <a:pt x="55967" y="129347"/>
                      </a:lnTo>
                      <a:lnTo>
                        <a:pt x="59681" y="126225"/>
                      </a:lnTo>
                      <a:lnTo>
                        <a:pt x="60103" y="125213"/>
                      </a:lnTo>
                      <a:lnTo>
                        <a:pt x="60188" y="122681"/>
                      </a:lnTo>
                      <a:lnTo>
                        <a:pt x="61454" y="121163"/>
                      </a:lnTo>
                      <a:lnTo>
                        <a:pt x="68714" y="114834"/>
                      </a:lnTo>
                      <a:lnTo>
                        <a:pt x="68967" y="113991"/>
                      </a:lnTo>
                      <a:lnTo>
                        <a:pt x="69305" y="113147"/>
                      </a:lnTo>
                      <a:lnTo>
                        <a:pt x="73441" y="109603"/>
                      </a:lnTo>
                      <a:lnTo>
                        <a:pt x="85765" y="98972"/>
                      </a:lnTo>
                      <a:lnTo>
                        <a:pt x="95135" y="90787"/>
                      </a:lnTo>
                      <a:lnTo>
                        <a:pt x="100285" y="86231"/>
                      </a:lnTo>
                      <a:lnTo>
                        <a:pt x="130505" y="60075"/>
                      </a:lnTo>
                      <a:lnTo>
                        <a:pt x="143927" y="48262"/>
                      </a:lnTo>
                      <a:lnTo>
                        <a:pt x="160725" y="33750"/>
                      </a:lnTo>
                      <a:lnTo>
                        <a:pt x="166803" y="28519"/>
                      </a:lnTo>
                      <a:lnTo>
                        <a:pt x="170433" y="26072"/>
                      </a:lnTo>
                      <a:lnTo>
                        <a:pt x="173134" y="24806"/>
                      </a:lnTo>
                      <a:lnTo>
                        <a:pt x="176258" y="23625"/>
                      </a:lnTo>
                      <a:lnTo>
                        <a:pt x="183686" y="21684"/>
                      </a:lnTo>
                      <a:lnTo>
                        <a:pt x="189426" y="20334"/>
                      </a:lnTo>
                      <a:lnTo>
                        <a:pt x="202680" y="16791"/>
                      </a:lnTo>
                      <a:lnTo>
                        <a:pt x="204621" y="17381"/>
                      </a:lnTo>
                      <a:lnTo>
                        <a:pt x="206985" y="16791"/>
                      </a:lnTo>
                      <a:lnTo>
                        <a:pt x="207660" y="17044"/>
                      </a:lnTo>
                      <a:lnTo>
                        <a:pt x="207998" y="16875"/>
                      </a:lnTo>
                      <a:lnTo>
                        <a:pt x="208842" y="14934"/>
                      </a:lnTo>
                      <a:lnTo>
                        <a:pt x="208673" y="14681"/>
                      </a:lnTo>
                      <a:lnTo>
                        <a:pt x="208589" y="14428"/>
                      </a:lnTo>
                      <a:lnTo>
                        <a:pt x="208504" y="14259"/>
                      </a:lnTo>
                      <a:lnTo>
                        <a:pt x="208335" y="14006"/>
                      </a:lnTo>
                      <a:lnTo>
                        <a:pt x="207322" y="13669"/>
                      </a:lnTo>
                      <a:lnTo>
                        <a:pt x="206563" y="12825"/>
                      </a:lnTo>
                      <a:lnTo>
                        <a:pt x="203777" y="1772"/>
                      </a:lnTo>
                      <a:lnTo>
                        <a:pt x="208251" y="506"/>
                      </a:lnTo>
                      <a:lnTo>
                        <a:pt x="208251" y="169"/>
                      </a:lnTo>
                      <a:lnTo>
                        <a:pt x="208166" y="0"/>
                      </a:lnTo>
                      <a:lnTo>
                        <a:pt x="203524" y="1181"/>
                      </a:lnTo>
                      <a:lnTo>
                        <a:pt x="203017" y="2025"/>
                      </a:lnTo>
                      <a:lnTo>
                        <a:pt x="205212" y="10969"/>
                      </a:lnTo>
                      <a:lnTo>
                        <a:pt x="205296" y="11137"/>
                      </a:lnTo>
                      <a:lnTo>
                        <a:pt x="203692" y="14766"/>
                      </a:lnTo>
                      <a:lnTo>
                        <a:pt x="189426" y="18478"/>
                      </a:lnTo>
                      <a:lnTo>
                        <a:pt x="181914" y="20250"/>
                      </a:lnTo>
                      <a:lnTo>
                        <a:pt x="178790" y="21178"/>
                      </a:lnTo>
                      <a:lnTo>
                        <a:pt x="171868" y="23456"/>
                      </a:lnTo>
                      <a:lnTo>
                        <a:pt x="167141" y="26072"/>
                      </a:lnTo>
                      <a:lnTo>
                        <a:pt x="164693" y="27928"/>
                      </a:lnTo>
                      <a:lnTo>
                        <a:pt x="162667" y="25734"/>
                      </a:lnTo>
                      <a:lnTo>
                        <a:pt x="162329" y="25987"/>
                      </a:lnTo>
                      <a:lnTo>
                        <a:pt x="164187" y="28266"/>
                      </a:lnTo>
                      <a:lnTo>
                        <a:pt x="160472" y="31641"/>
                      </a:lnTo>
                      <a:lnTo>
                        <a:pt x="153297" y="37884"/>
                      </a:lnTo>
                      <a:lnTo>
                        <a:pt x="147219" y="43116"/>
                      </a:lnTo>
                      <a:lnTo>
                        <a:pt x="138862" y="50372"/>
                      </a:lnTo>
                      <a:lnTo>
                        <a:pt x="133291" y="55181"/>
                      </a:lnTo>
                      <a:lnTo>
                        <a:pt x="130589" y="57628"/>
                      </a:lnTo>
                      <a:lnTo>
                        <a:pt x="93953" y="89522"/>
                      </a:lnTo>
                      <a:lnTo>
                        <a:pt x="85006" y="97284"/>
                      </a:lnTo>
                      <a:lnTo>
                        <a:pt x="81967" y="99984"/>
                      </a:lnTo>
                      <a:lnTo>
                        <a:pt x="73441" y="107241"/>
                      </a:lnTo>
                      <a:lnTo>
                        <a:pt x="69051" y="111037"/>
                      </a:lnTo>
                      <a:lnTo>
                        <a:pt x="65675" y="113991"/>
                      </a:lnTo>
                      <a:lnTo>
                        <a:pt x="59934" y="119053"/>
                      </a:lnTo>
                      <a:lnTo>
                        <a:pt x="51577" y="126478"/>
                      </a:lnTo>
                      <a:lnTo>
                        <a:pt x="50818" y="125634"/>
                      </a:lnTo>
                      <a:lnTo>
                        <a:pt x="49974" y="125381"/>
                      </a:lnTo>
                      <a:lnTo>
                        <a:pt x="49974" y="125803"/>
                      </a:lnTo>
                      <a:lnTo>
                        <a:pt x="50565" y="126056"/>
                      </a:lnTo>
                      <a:lnTo>
                        <a:pt x="51240" y="126816"/>
                      </a:lnTo>
                      <a:lnTo>
                        <a:pt x="46344" y="131203"/>
                      </a:lnTo>
                      <a:lnTo>
                        <a:pt x="45922" y="127237"/>
                      </a:lnTo>
                      <a:lnTo>
                        <a:pt x="48623" y="124706"/>
                      </a:lnTo>
                      <a:lnTo>
                        <a:pt x="49974" y="123947"/>
                      </a:lnTo>
                      <a:lnTo>
                        <a:pt x="49974" y="123441"/>
                      </a:lnTo>
                      <a:lnTo>
                        <a:pt x="48707" y="123947"/>
                      </a:lnTo>
                      <a:lnTo>
                        <a:pt x="45415" y="126900"/>
                      </a:lnTo>
                      <a:lnTo>
                        <a:pt x="45415" y="127491"/>
                      </a:lnTo>
                      <a:lnTo>
                        <a:pt x="45753" y="131372"/>
                      </a:lnTo>
                      <a:lnTo>
                        <a:pt x="0" y="171113"/>
                      </a:lnTo>
                      <a:lnTo>
                        <a:pt x="253" y="171366"/>
                      </a:lnTo>
                      <a:lnTo>
                        <a:pt x="253" y="172209"/>
                      </a:lnTo>
                      <a:close/>
                    </a:path>
                  </a:pathLst>
                </a:custGeom>
                <a:solidFill>
                  <a:srgbClr val="D3D7D8"/>
                </a:solidFill>
                <a:ln w="8437" cap="flat">
                  <a:solidFill>
                    <a:srgbClr val="FFFFFF"/>
                  </a:solidFill>
                  <a:prstDash val="solid"/>
                  <a:miter/>
                </a:ln>
              </p:spPr>
              <p:txBody>
                <a:bodyPr rtlCol="0" anchor="ctr"/>
                <a:lstStyle/>
                <a:p>
                  <a:endParaRPr lang="aa-ET" sz="1800"/>
                </a:p>
              </p:txBody>
            </p:sp>
            <p:grpSp>
              <p:nvGrpSpPr>
                <p:cNvPr id="37" name="Graphic 49">
                  <a:extLst>
                    <a:ext uri="{FF2B5EF4-FFF2-40B4-BE49-F238E27FC236}">
                      <a16:creationId xmlns:a16="http://schemas.microsoft.com/office/drawing/2014/main" id="{C13DA26C-27A8-45E9-6F6F-2CAE442AA4F7}"/>
                    </a:ext>
                  </a:extLst>
                </p:cNvPr>
                <p:cNvGrpSpPr/>
                <p:nvPr/>
              </p:nvGrpSpPr>
              <p:grpSpPr>
                <a:xfrm>
                  <a:off x="5741632" y="1114969"/>
                  <a:ext cx="3091769" cy="2032341"/>
                  <a:chOff x="5741632" y="1114969"/>
                  <a:chExt cx="3091769" cy="2032341"/>
                </a:xfrm>
                <a:solidFill>
                  <a:srgbClr val="D3D7D8"/>
                </a:solidFill>
              </p:grpSpPr>
              <p:sp>
                <p:nvSpPr>
                  <p:cNvPr id="38" name="Freeform 72">
                    <a:extLst>
                      <a:ext uri="{FF2B5EF4-FFF2-40B4-BE49-F238E27FC236}">
                        <a16:creationId xmlns:a16="http://schemas.microsoft.com/office/drawing/2014/main" id="{9862EE9A-48BA-4DF3-9E44-584055CB136E}"/>
                      </a:ext>
                    </a:extLst>
                  </p:cNvPr>
                  <p:cNvSpPr/>
                  <p:nvPr/>
                </p:nvSpPr>
                <p:spPr>
                  <a:xfrm>
                    <a:off x="5741632" y="1648473"/>
                    <a:ext cx="333268" cy="227559"/>
                  </a:xfrm>
                  <a:custGeom>
                    <a:avLst/>
                    <a:gdLst>
                      <a:gd name="connsiteX0" fmla="*/ 1435 w 333268"/>
                      <a:gd name="connsiteY0" fmla="*/ 197100 h 227559"/>
                      <a:gd name="connsiteX1" fmla="*/ 2279 w 333268"/>
                      <a:gd name="connsiteY1" fmla="*/ 196172 h 227559"/>
                      <a:gd name="connsiteX2" fmla="*/ 2786 w 333268"/>
                      <a:gd name="connsiteY2" fmla="*/ 196931 h 227559"/>
                      <a:gd name="connsiteX3" fmla="*/ 3799 w 333268"/>
                      <a:gd name="connsiteY3" fmla="*/ 201572 h 227559"/>
                      <a:gd name="connsiteX4" fmla="*/ 4980 w 333268"/>
                      <a:gd name="connsiteY4" fmla="*/ 208659 h 227559"/>
                      <a:gd name="connsiteX5" fmla="*/ 6669 w 333268"/>
                      <a:gd name="connsiteY5" fmla="*/ 214734 h 227559"/>
                      <a:gd name="connsiteX6" fmla="*/ 8779 w 333268"/>
                      <a:gd name="connsiteY6" fmla="*/ 219375 h 227559"/>
                      <a:gd name="connsiteX7" fmla="*/ 10721 w 333268"/>
                      <a:gd name="connsiteY7" fmla="*/ 222159 h 227559"/>
                      <a:gd name="connsiteX8" fmla="*/ 12831 w 333268"/>
                      <a:gd name="connsiteY8" fmla="*/ 224353 h 227559"/>
                      <a:gd name="connsiteX9" fmla="*/ 15195 w 333268"/>
                      <a:gd name="connsiteY9" fmla="*/ 226463 h 227559"/>
                      <a:gd name="connsiteX10" fmla="*/ 18149 w 333268"/>
                      <a:gd name="connsiteY10" fmla="*/ 227306 h 227559"/>
                      <a:gd name="connsiteX11" fmla="*/ 21188 w 333268"/>
                      <a:gd name="connsiteY11" fmla="*/ 227559 h 227559"/>
                      <a:gd name="connsiteX12" fmla="*/ 24227 w 333268"/>
                      <a:gd name="connsiteY12" fmla="*/ 227475 h 227559"/>
                      <a:gd name="connsiteX13" fmla="*/ 25409 w 333268"/>
                      <a:gd name="connsiteY13" fmla="*/ 227391 h 227559"/>
                      <a:gd name="connsiteX14" fmla="*/ 28026 w 333268"/>
                      <a:gd name="connsiteY14" fmla="*/ 226884 h 227559"/>
                      <a:gd name="connsiteX15" fmla="*/ 30558 w 333268"/>
                      <a:gd name="connsiteY15" fmla="*/ 226041 h 227559"/>
                      <a:gd name="connsiteX16" fmla="*/ 32415 w 333268"/>
                      <a:gd name="connsiteY16" fmla="*/ 224775 h 227559"/>
                      <a:gd name="connsiteX17" fmla="*/ 33850 w 333268"/>
                      <a:gd name="connsiteY17" fmla="*/ 222919 h 227559"/>
                      <a:gd name="connsiteX18" fmla="*/ 34779 w 333268"/>
                      <a:gd name="connsiteY18" fmla="*/ 221569 h 227559"/>
                      <a:gd name="connsiteX19" fmla="*/ 35117 w 333268"/>
                      <a:gd name="connsiteY19" fmla="*/ 220556 h 227559"/>
                      <a:gd name="connsiteX20" fmla="*/ 35876 w 333268"/>
                      <a:gd name="connsiteY20" fmla="*/ 219122 h 227559"/>
                      <a:gd name="connsiteX21" fmla="*/ 35876 w 333268"/>
                      <a:gd name="connsiteY21" fmla="*/ 216422 h 227559"/>
                      <a:gd name="connsiteX22" fmla="*/ 36298 w 333268"/>
                      <a:gd name="connsiteY22" fmla="*/ 215325 h 227559"/>
                      <a:gd name="connsiteX23" fmla="*/ 37733 w 333268"/>
                      <a:gd name="connsiteY23" fmla="*/ 212119 h 227559"/>
                      <a:gd name="connsiteX24" fmla="*/ 38240 w 333268"/>
                      <a:gd name="connsiteY24" fmla="*/ 211106 h 227559"/>
                      <a:gd name="connsiteX25" fmla="*/ 39337 w 333268"/>
                      <a:gd name="connsiteY25" fmla="*/ 209081 h 227559"/>
                      <a:gd name="connsiteX26" fmla="*/ 41026 w 333268"/>
                      <a:gd name="connsiteY26" fmla="*/ 207478 h 227559"/>
                      <a:gd name="connsiteX27" fmla="*/ 41616 w 333268"/>
                      <a:gd name="connsiteY27" fmla="*/ 206128 h 227559"/>
                      <a:gd name="connsiteX28" fmla="*/ 43220 w 333268"/>
                      <a:gd name="connsiteY28" fmla="*/ 204441 h 227559"/>
                      <a:gd name="connsiteX29" fmla="*/ 46681 w 333268"/>
                      <a:gd name="connsiteY29" fmla="*/ 203259 h 227559"/>
                      <a:gd name="connsiteX30" fmla="*/ 48370 w 333268"/>
                      <a:gd name="connsiteY30" fmla="*/ 203259 h 227559"/>
                      <a:gd name="connsiteX31" fmla="*/ 49467 w 333268"/>
                      <a:gd name="connsiteY31" fmla="*/ 202500 h 227559"/>
                      <a:gd name="connsiteX32" fmla="*/ 53772 w 333268"/>
                      <a:gd name="connsiteY32" fmla="*/ 201994 h 227559"/>
                      <a:gd name="connsiteX33" fmla="*/ 59006 w 333268"/>
                      <a:gd name="connsiteY33" fmla="*/ 201656 h 227559"/>
                      <a:gd name="connsiteX34" fmla="*/ 59597 w 333268"/>
                      <a:gd name="connsiteY34" fmla="*/ 202331 h 227559"/>
                      <a:gd name="connsiteX35" fmla="*/ 70233 w 333268"/>
                      <a:gd name="connsiteY35" fmla="*/ 201909 h 227559"/>
                      <a:gd name="connsiteX36" fmla="*/ 77324 w 333268"/>
                      <a:gd name="connsiteY36" fmla="*/ 202669 h 227559"/>
                      <a:gd name="connsiteX37" fmla="*/ 88129 w 333268"/>
                      <a:gd name="connsiteY37" fmla="*/ 203513 h 227559"/>
                      <a:gd name="connsiteX38" fmla="*/ 93700 w 333268"/>
                      <a:gd name="connsiteY38" fmla="*/ 203091 h 227559"/>
                      <a:gd name="connsiteX39" fmla="*/ 99862 w 333268"/>
                      <a:gd name="connsiteY39" fmla="*/ 201403 h 227559"/>
                      <a:gd name="connsiteX40" fmla="*/ 106362 w 333268"/>
                      <a:gd name="connsiteY40" fmla="*/ 196088 h 227559"/>
                      <a:gd name="connsiteX41" fmla="*/ 115057 w 333268"/>
                      <a:gd name="connsiteY41" fmla="*/ 187988 h 227559"/>
                      <a:gd name="connsiteX42" fmla="*/ 119109 w 333268"/>
                      <a:gd name="connsiteY42" fmla="*/ 182166 h 227559"/>
                      <a:gd name="connsiteX43" fmla="*/ 122148 w 333268"/>
                      <a:gd name="connsiteY43" fmla="*/ 176681 h 227559"/>
                      <a:gd name="connsiteX44" fmla="*/ 129239 w 333268"/>
                      <a:gd name="connsiteY44" fmla="*/ 170944 h 227559"/>
                      <a:gd name="connsiteX45" fmla="*/ 133966 w 333268"/>
                      <a:gd name="connsiteY45" fmla="*/ 169088 h 227559"/>
                      <a:gd name="connsiteX46" fmla="*/ 136414 w 333268"/>
                      <a:gd name="connsiteY46" fmla="*/ 168413 h 227559"/>
                      <a:gd name="connsiteX47" fmla="*/ 138271 w 333268"/>
                      <a:gd name="connsiteY47" fmla="*/ 167063 h 227559"/>
                      <a:gd name="connsiteX48" fmla="*/ 139453 w 333268"/>
                      <a:gd name="connsiteY48" fmla="*/ 162928 h 227559"/>
                      <a:gd name="connsiteX49" fmla="*/ 141817 w 333268"/>
                      <a:gd name="connsiteY49" fmla="*/ 159384 h 227559"/>
                      <a:gd name="connsiteX50" fmla="*/ 146966 w 333268"/>
                      <a:gd name="connsiteY50" fmla="*/ 155503 h 227559"/>
                      <a:gd name="connsiteX51" fmla="*/ 152115 w 333268"/>
                      <a:gd name="connsiteY51" fmla="*/ 152803 h 227559"/>
                      <a:gd name="connsiteX52" fmla="*/ 157771 w 333268"/>
                      <a:gd name="connsiteY52" fmla="*/ 149934 h 227559"/>
                      <a:gd name="connsiteX53" fmla="*/ 164018 w 333268"/>
                      <a:gd name="connsiteY53" fmla="*/ 146981 h 227559"/>
                      <a:gd name="connsiteX54" fmla="*/ 168323 w 333268"/>
                      <a:gd name="connsiteY54" fmla="*/ 144366 h 227559"/>
                      <a:gd name="connsiteX55" fmla="*/ 172121 w 333268"/>
                      <a:gd name="connsiteY55" fmla="*/ 142003 h 227559"/>
                      <a:gd name="connsiteX56" fmla="*/ 172459 w 333268"/>
                      <a:gd name="connsiteY56" fmla="*/ 140147 h 227559"/>
                      <a:gd name="connsiteX57" fmla="*/ 170686 w 333268"/>
                      <a:gd name="connsiteY57" fmla="*/ 139641 h 227559"/>
                      <a:gd name="connsiteX58" fmla="*/ 169504 w 333268"/>
                      <a:gd name="connsiteY58" fmla="*/ 137784 h 227559"/>
                      <a:gd name="connsiteX59" fmla="*/ 171193 w 333268"/>
                      <a:gd name="connsiteY59" fmla="*/ 135928 h 227559"/>
                      <a:gd name="connsiteX60" fmla="*/ 176342 w 333268"/>
                      <a:gd name="connsiteY60" fmla="*/ 132216 h 227559"/>
                      <a:gd name="connsiteX61" fmla="*/ 180056 w 333268"/>
                      <a:gd name="connsiteY61" fmla="*/ 128419 h 227559"/>
                      <a:gd name="connsiteX62" fmla="*/ 184024 w 333268"/>
                      <a:gd name="connsiteY62" fmla="*/ 123694 h 227559"/>
                      <a:gd name="connsiteX63" fmla="*/ 186810 w 333268"/>
                      <a:gd name="connsiteY63" fmla="*/ 118041 h 227559"/>
                      <a:gd name="connsiteX64" fmla="*/ 187822 w 333268"/>
                      <a:gd name="connsiteY64" fmla="*/ 113653 h 227559"/>
                      <a:gd name="connsiteX65" fmla="*/ 187063 w 333268"/>
                      <a:gd name="connsiteY65" fmla="*/ 111038 h 227559"/>
                      <a:gd name="connsiteX66" fmla="*/ 184361 w 333268"/>
                      <a:gd name="connsiteY66" fmla="*/ 109688 h 227559"/>
                      <a:gd name="connsiteX67" fmla="*/ 180985 w 333268"/>
                      <a:gd name="connsiteY67" fmla="*/ 109772 h 227559"/>
                      <a:gd name="connsiteX68" fmla="*/ 176933 w 333268"/>
                      <a:gd name="connsiteY68" fmla="*/ 111628 h 227559"/>
                      <a:gd name="connsiteX69" fmla="*/ 173894 w 333268"/>
                      <a:gd name="connsiteY69" fmla="*/ 113569 h 227559"/>
                      <a:gd name="connsiteX70" fmla="*/ 172290 w 333268"/>
                      <a:gd name="connsiteY70" fmla="*/ 115088 h 227559"/>
                      <a:gd name="connsiteX71" fmla="*/ 171362 w 333268"/>
                      <a:gd name="connsiteY71" fmla="*/ 116438 h 227559"/>
                      <a:gd name="connsiteX72" fmla="*/ 170686 w 333268"/>
                      <a:gd name="connsiteY72" fmla="*/ 115172 h 227559"/>
                      <a:gd name="connsiteX73" fmla="*/ 170602 w 333268"/>
                      <a:gd name="connsiteY73" fmla="*/ 113484 h 227559"/>
                      <a:gd name="connsiteX74" fmla="*/ 169758 w 333268"/>
                      <a:gd name="connsiteY74" fmla="*/ 113147 h 227559"/>
                      <a:gd name="connsiteX75" fmla="*/ 168829 w 333268"/>
                      <a:gd name="connsiteY75" fmla="*/ 112219 h 227559"/>
                      <a:gd name="connsiteX76" fmla="*/ 168323 w 333268"/>
                      <a:gd name="connsiteY76" fmla="*/ 110869 h 227559"/>
                      <a:gd name="connsiteX77" fmla="*/ 167479 w 333268"/>
                      <a:gd name="connsiteY77" fmla="*/ 109181 h 227559"/>
                      <a:gd name="connsiteX78" fmla="*/ 167310 w 333268"/>
                      <a:gd name="connsiteY78" fmla="*/ 108169 h 227559"/>
                      <a:gd name="connsiteX79" fmla="*/ 166888 w 333268"/>
                      <a:gd name="connsiteY79" fmla="*/ 106397 h 227559"/>
                      <a:gd name="connsiteX80" fmla="*/ 166043 w 333268"/>
                      <a:gd name="connsiteY80" fmla="*/ 104794 h 227559"/>
                      <a:gd name="connsiteX81" fmla="*/ 165706 w 333268"/>
                      <a:gd name="connsiteY81" fmla="*/ 103106 h 227559"/>
                      <a:gd name="connsiteX82" fmla="*/ 165199 w 333268"/>
                      <a:gd name="connsiteY82" fmla="*/ 101672 h 227559"/>
                      <a:gd name="connsiteX83" fmla="*/ 164862 w 333268"/>
                      <a:gd name="connsiteY83" fmla="*/ 101250 h 227559"/>
                      <a:gd name="connsiteX84" fmla="*/ 164524 w 333268"/>
                      <a:gd name="connsiteY84" fmla="*/ 100153 h 227559"/>
                      <a:gd name="connsiteX85" fmla="*/ 164862 w 333268"/>
                      <a:gd name="connsiteY85" fmla="*/ 99563 h 227559"/>
                      <a:gd name="connsiteX86" fmla="*/ 165199 w 333268"/>
                      <a:gd name="connsiteY86" fmla="*/ 99647 h 227559"/>
                      <a:gd name="connsiteX87" fmla="*/ 164946 w 333268"/>
                      <a:gd name="connsiteY87" fmla="*/ 98719 h 227559"/>
                      <a:gd name="connsiteX88" fmla="*/ 165030 w 333268"/>
                      <a:gd name="connsiteY88" fmla="*/ 97706 h 227559"/>
                      <a:gd name="connsiteX89" fmla="*/ 165453 w 333268"/>
                      <a:gd name="connsiteY89" fmla="*/ 97200 h 227559"/>
                      <a:gd name="connsiteX90" fmla="*/ 165368 w 333268"/>
                      <a:gd name="connsiteY90" fmla="*/ 96525 h 227559"/>
                      <a:gd name="connsiteX91" fmla="*/ 165115 w 333268"/>
                      <a:gd name="connsiteY91" fmla="*/ 95681 h 227559"/>
                      <a:gd name="connsiteX92" fmla="*/ 165115 w 333268"/>
                      <a:gd name="connsiteY92" fmla="*/ 94922 h 227559"/>
                      <a:gd name="connsiteX93" fmla="*/ 165537 w 333268"/>
                      <a:gd name="connsiteY93" fmla="*/ 94331 h 227559"/>
                      <a:gd name="connsiteX94" fmla="*/ 166888 w 333268"/>
                      <a:gd name="connsiteY94" fmla="*/ 93994 h 227559"/>
                      <a:gd name="connsiteX95" fmla="*/ 167310 w 333268"/>
                      <a:gd name="connsiteY95" fmla="*/ 93403 h 227559"/>
                      <a:gd name="connsiteX96" fmla="*/ 168660 w 333268"/>
                      <a:gd name="connsiteY96" fmla="*/ 92053 h 227559"/>
                      <a:gd name="connsiteX97" fmla="*/ 169251 w 333268"/>
                      <a:gd name="connsiteY97" fmla="*/ 91125 h 227559"/>
                      <a:gd name="connsiteX98" fmla="*/ 169842 w 333268"/>
                      <a:gd name="connsiteY98" fmla="*/ 91209 h 227559"/>
                      <a:gd name="connsiteX99" fmla="*/ 170855 w 333268"/>
                      <a:gd name="connsiteY99" fmla="*/ 90534 h 227559"/>
                      <a:gd name="connsiteX100" fmla="*/ 171699 w 333268"/>
                      <a:gd name="connsiteY100" fmla="*/ 90619 h 227559"/>
                      <a:gd name="connsiteX101" fmla="*/ 173134 w 333268"/>
                      <a:gd name="connsiteY101" fmla="*/ 89438 h 227559"/>
                      <a:gd name="connsiteX102" fmla="*/ 173388 w 333268"/>
                      <a:gd name="connsiteY102" fmla="*/ 88931 h 227559"/>
                      <a:gd name="connsiteX103" fmla="*/ 174147 w 333268"/>
                      <a:gd name="connsiteY103" fmla="*/ 88847 h 227559"/>
                      <a:gd name="connsiteX104" fmla="*/ 174569 w 333268"/>
                      <a:gd name="connsiteY104" fmla="*/ 88003 h 227559"/>
                      <a:gd name="connsiteX105" fmla="*/ 175667 w 333268"/>
                      <a:gd name="connsiteY105" fmla="*/ 87666 h 227559"/>
                      <a:gd name="connsiteX106" fmla="*/ 175836 w 333268"/>
                      <a:gd name="connsiteY106" fmla="*/ 87159 h 227559"/>
                      <a:gd name="connsiteX107" fmla="*/ 178706 w 333268"/>
                      <a:gd name="connsiteY107" fmla="*/ 85556 h 227559"/>
                      <a:gd name="connsiteX108" fmla="*/ 179972 w 333268"/>
                      <a:gd name="connsiteY108" fmla="*/ 84544 h 227559"/>
                      <a:gd name="connsiteX109" fmla="*/ 183349 w 333268"/>
                      <a:gd name="connsiteY109" fmla="*/ 82688 h 227559"/>
                      <a:gd name="connsiteX110" fmla="*/ 189004 w 333268"/>
                      <a:gd name="connsiteY110" fmla="*/ 80663 h 227559"/>
                      <a:gd name="connsiteX111" fmla="*/ 193056 w 333268"/>
                      <a:gd name="connsiteY111" fmla="*/ 79566 h 227559"/>
                      <a:gd name="connsiteX112" fmla="*/ 202257 w 333268"/>
                      <a:gd name="connsiteY112" fmla="*/ 75769 h 227559"/>
                      <a:gd name="connsiteX113" fmla="*/ 234757 w 333268"/>
                      <a:gd name="connsiteY113" fmla="*/ 63872 h 227559"/>
                      <a:gd name="connsiteX114" fmla="*/ 243114 w 333268"/>
                      <a:gd name="connsiteY114" fmla="*/ 60666 h 227559"/>
                      <a:gd name="connsiteX115" fmla="*/ 256452 w 333268"/>
                      <a:gd name="connsiteY115" fmla="*/ 53578 h 227559"/>
                      <a:gd name="connsiteX116" fmla="*/ 259997 w 333268"/>
                      <a:gd name="connsiteY116" fmla="*/ 51806 h 227559"/>
                      <a:gd name="connsiteX117" fmla="*/ 261010 w 333268"/>
                      <a:gd name="connsiteY117" fmla="*/ 51300 h 227559"/>
                      <a:gd name="connsiteX118" fmla="*/ 264049 w 333268"/>
                      <a:gd name="connsiteY118" fmla="*/ 49444 h 227559"/>
                      <a:gd name="connsiteX119" fmla="*/ 266834 w 333268"/>
                      <a:gd name="connsiteY119" fmla="*/ 47081 h 227559"/>
                      <a:gd name="connsiteX120" fmla="*/ 269283 w 333268"/>
                      <a:gd name="connsiteY120" fmla="*/ 45647 h 227559"/>
                      <a:gd name="connsiteX121" fmla="*/ 270802 w 333268"/>
                      <a:gd name="connsiteY121" fmla="*/ 44297 h 227559"/>
                      <a:gd name="connsiteX122" fmla="*/ 277640 w 333268"/>
                      <a:gd name="connsiteY122" fmla="*/ 39066 h 227559"/>
                      <a:gd name="connsiteX123" fmla="*/ 279159 w 333268"/>
                      <a:gd name="connsiteY123" fmla="*/ 37716 h 227559"/>
                      <a:gd name="connsiteX124" fmla="*/ 279834 w 333268"/>
                      <a:gd name="connsiteY124" fmla="*/ 36872 h 227559"/>
                      <a:gd name="connsiteX125" fmla="*/ 281016 w 333268"/>
                      <a:gd name="connsiteY125" fmla="*/ 35353 h 227559"/>
                      <a:gd name="connsiteX126" fmla="*/ 283127 w 333268"/>
                      <a:gd name="connsiteY126" fmla="*/ 31809 h 227559"/>
                      <a:gd name="connsiteX127" fmla="*/ 285997 w 333268"/>
                      <a:gd name="connsiteY127" fmla="*/ 31219 h 227559"/>
                      <a:gd name="connsiteX128" fmla="*/ 289373 w 333268"/>
                      <a:gd name="connsiteY128" fmla="*/ 30206 h 227559"/>
                      <a:gd name="connsiteX129" fmla="*/ 296211 w 333268"/>
                      <a:gd name="connsiteY129" fmla="*/ 28013 h 227559"/>
                      <a:gd name="connsiteX130" fmla="*/ 296886 w 333268"/>
                      <a:gd name="connsiteY130" fmla="*/ 27675 h 227559"/>
                      <a:gd name="connsiteX131" fmla="*/ 297308 w 333268"/>
                      <a:gd name="connsiteY131" fmla="*/ 27169 h 227559"/>
                      <a:gd name="connsiteX132" fmla="*/ 298828 w 333268"/>
                      <a:gd name="connsiteY132" fmla="*/ 27000 h 227559"/>
                      <a:gd name="connsiteX133" fmla="*/ 299503 w 333268"/>
                      <a:gd name="connsiteY133" fmla="*/ 27844 h 227559"/>
                      <a:gd name="connsiteX134" fmla="*/ 299841 w 333268"/>
                      <a:gd name="connsiteY134" fmla="*/ 28097 h 227559"/>
                      <a:gd name="connsiteX135" fmla="*/ 300094 w 333268"/>
                      <a:gd name="connsiteY135" fmla="*/ 28181 h 227559"/>
                      <a:gd name="connsiteX136" fmla="*/ 300347 w 333268"/>
                      <a:gd name="connsiteY136" fmla="*/ 28013 h 227559"/>
                      <a:gd name="connsiteX137" fmla="*/ 300432 w 333268"/>
                      <a:gd name="connsiteY137" fmla="*/ 27928 h 227559"/>
                      <a:gd name="connsiteX138" fmla="*/ 299503 w 333268"/>
                      <a:gd name="connsiteY138" fmla="*/ 26747 h 227559"/>
                      <a:gd name="connsiteX139" fmla="*/ 299672 w 333268"/>
                      <a:gd name="connsiteY139" fmla="*/ 26663 h 227559"/>
                      <a:gd name="connsiteX140" fmla="*/ 300010 w 333268"/>
                      <a:gd name="connsiteY140" fmla="*/ 26325 h 227559"/>
                      <a:gd name="connsiteX141" fmla="*/ 300432 w 333268"/>
                      <a:gd name="connsiteY141" fmla="*/ 26578 h 227559"/>
                      <a:gd name="connsiteX142" fmla="*/ 304737 w 333268"/>
                      <a:gd name="connsiteY142" fmla="*/ 25903 h 227559"/>
                      <a:gd name="connsiteX143" fmla="*/ 314698 w 333268"/>
                      <a:gd name="connsiteY143" fmla="*/ 25988 h 227559"/>
                      <a:gd name="connsiteX144" fmla="*/ 316977 w 333268"/>
                      <a:gd name="connsiteY144" fmla="*/ 27000 h 227559"/>
                      <a:gd name="connsiteX145" fmla="*/ 319256 w 333268"/>
                      <a:gd name="connsiteY145" fmla="*/ 29447 h 227559"/>
                      <a:gd name="connsiteX146" fmla="*/ 319340 w 333268"/>
                      <a:gd name="connsiteY146" fmla="*/ 29869 h 227559"/>
                      <a:gd name="connsiteX147" fmla="*/ 319594 w 333268"/>
                      <a:gd name="connsiteY147" fmla="*/ 29869 h 227559"/>
                      <a:gd name="connsiteX148" fmla="*/ 319931 w 333268"/>
                      <a:gd name="connsiteY148" fmla="*/ 30037 h 227559"/>
                      <a:gd name="connsiteX149" fmla="*/ 320016 w 333268"/>
                      <a:gd name="connsiteY149" fmla="*/ 30206 h 227559"/>
                      <a:gd name="connsiteX150" fmla="*/ 320185 w 333268"/>
                      <a:gd name="connsiteY150" fmla="*/ 30037 h 227559"/>
                      <a:gd name="connsiteX151" fmla="*/ 320185 w 333268"/>
                      <a:gd name="connsiteY151" fmla="*/ 29953 h 227559"/>
                      <a:gd name="connsiteX152" fmla="*/ 320522 w 333268"/>
                      <a:gd name="connsiteY152" fmla="*/ 29784 h 227559"/>
                      <a:gd name="connsiteX153" fmla="*/ 320691 w 333268"/>
                      <a:gd name="connsiteY153" fmla="*/ 29869 h 227559"/>
                      <a:gd name="connsiteX154" fmla="*/ 320776 w 333268"/>
                      <a:gd name="connsiteY154" fmla="*/ 29700 h 227559"/>
                      <a:gd name="connsiteX155" fmla="*/ 320776 w 333268"/>
                      <a:gd name="connsiteY155" fmla="*/ 29363 h 227559"/>
                      <a:gd name="connsiteX156" fmla="*/ 320860 w 333268"/>
                      <a:gd name="connsiteY156" fmla="*/ 29025 h 227559"/>
                      <a:gd name="connsiteX157" fmla="*/ 321704 w 333268"/>
                      <a:gd name="connsiteY157" fmla="*/ 28434 h 227559"/>
                      <a:gd name="connsiteX158" fmla="*/ 322379 w 333268"/>
                      <a:gd name="connsiteY158" fmla="*/ 27928 h 227559"/>
                      <a:gd name="connsiteX159" fmla="*/ 322970 w 333268"/>
                      <a:gd name="connsiteY159" fmla="*/ 27928 h 227559"/>
                      <a:gd name="connsiteX160" fmla="*/ 323308 w 333268"/>
                      <a:gd name="connsiteY160" fmla="*/ 27253 h 227559"/>
                      <a:gd name="connsiteX161" fmla="*/ 324827 w 333268"/>
                      <a:gd name="connsiteY161" fmla="*/ 25059 h 227559"/>
                      <a:gd name="connsiteX162" fmla="*/ 325503 w 333268"/>
                      <a:gd name="connsiteY162" fmla="*/ 23456 h 227559"/>
                      <a:gd name="connsiteX163" fmla="*/ 326685 w 333268"/>
                      <a:gd name="connsiteY163" fmla="*/ 22191 h 227559"/>
                      <a:gd name="connsiteX164" fmla="*/ 327951 w 333268"/>
                      <a:gd name="connsiteY164" fmla="*/ 19491 h 227559"/>
                      <a:gd name="connsiteX165" fmla="*/ 328964 w 333268"/>
                      <a:gd name="connsiteY165" fmla="*/ 18394 h 227559"/>
                      <a:gd name="connsiteX166" fmla="*/ 330821 w 333268"/>
                      <a:gd name="connsiteY166" fmla="*/ 16875 h 227559"/>
                      <a:gd name="connsiteX167" fmla="*/ 332087 w 333268"/>
                      <a:gd name="connsiteY167" fmla="*/ 16622 h 227559"/>
                      <a:gd name="connsiteX168" fmla="*/ 332678 w 333268"/>
                      <a:gd name="connsiteY168" fmla="*/ 15441 h 227559"/>
                      <a:gd name="connsiteX169" fmla="*/ 333184 w 333268"/>
                      <a:gd name="connsiteY169" fmla="*/ 13500 h 227559"/>
                      <a:gd name="connsiteX170" fmla="*/ 333269 w 333268"/>
                      <a:gd name="connsiteY170" fmla="*/ 11559 h 227559"/>
                      <a:gd name="connsiteX171" fmla="*/ 333016 w 333268"/>
                      <a:gd name="connsiteY171" fmla="*/ 10969 h 227559"/>
                      <a:gd name="connsiteX172" fmla="*/ 330905 w 333268"/>
                      <a:gd name="connsiteY172" fmla="*/ 8944 h 227559"/>
                      <a:gd name="connsiteX173" fmla="*/ 330483 w 333268"/>
                      <a:gd name="connsiteY173" fmla="*/ 8269 h 227559"/>
                      <a:gd name="connsiteX174" fmla="*/ 330483 w 333268"/>
                      <a:gd name="connsiteY174" fmla="*/ 7762 h 227559"/>
                      <a:gd name="connsiteX175" fmla="*/ 325165 w 333268"/>
                      <a:gd name="connsiteY175" fmla="*/ 6328 h 227559"/>
                      <a:gd name="connsiteX176" fmla="*/ 321873 w 333268"/>
                      <a:gd name="connsiteY176" fmla="*/ 5484 h 227559"/>
                      <a:gd name="connsiteX177" fmla="*/ 319678 w 333268"/>
                      <a:gd name="connsiteY177" fmla="*/ 5569 h 227559"/>
                      <a:gd name="connsiteX178" fmla="*/ 317483 w 333268"/>
                      <a:gd name="connsiteY178" fmla="*/ 4641 h 227559"/>
                      <a:gd name="connsiteX179" fmla="*/ 313769 w 333268"/>
                      <a:gd name="connsiteY179" fmla="*/ 4303 h 227559"/>
                      <a:gd name="connsiteX180" fmla="*/ 311068 w 333268"/>
                      <a:gd name="connsiteY180" fmla="*/ 4219 h 227559"/>
                      <a:gd name="connsiteX181" fmla="*/ 309802 w 333268"/>
                      <a:gd name="connsiteY181" fmla="*/ 3459 h 227559"/>
                      <a:gd name="connsiteX182" fmla="*/ 306931 w 333268"/>
                      <a:gd name="connsiteY182" fmla="*/ 3375 h 227559"/>
                      <a:gd name="connsiteX183" fmla="*/ 304737 w 333268"/>
                      <a:gd name="connsiteY183" fmla="*/ 3544 h 227559"/>
                      <a:gd name="connsiteX184" fmla="*/ 303048 w 333268"/>
                      <a:gd name="connsiteY184" fmla="*/ 2953 h 227559"/>
                      <a:gd name="connsiteX185" fmla="*/ 301867 w 333268"/>
                      <a:gd name="connsiteY185" fmla="*/ 2194 h 227559"/>
                      <a:gd name="connsiteX186" fmla="*/ 299081 w 333268"/>
                      <a:gd name="connsiteY186" fmla="*/ 2953 h 227559"/>
                      <a:gd name="connsiteX187" fmla="*/ 297140 w 333268"/>
                      <a:gd name="connsiteY187" fmla="*/ 2616 h 227559"/>
                      <a:gd name="connsiteX188" fmla="*/ 295704 w 333268"/>
                      <a:gd name="connsiteY188" fmla="*/ 1941 h 227559"/>
                      <a:gd name="connsiteX189" fmla="*/ 295704 w 333268"/>
                      <a:gd name="connsiteY189" fmla="*/ 1181 h 227559"/>
                      <a:gd name="connsiteX190" fmla="*/ 297730 w 333268"/>
                      <a:gd name="connsiteY190" fmla="*/ 1266 h 227559"/>
                      <a:gd name="connsiteX191" fmla="*/ 297815 w 333268"/>
                      <a:gd name="connsiteY191" fmla="*/ 422 h 227559"/>
                      <a:gd name="connsiteX192" fmla="*/ 297308 w 333268"/>
                      <a:gd name="connsiteY192" fmla="*/ 84 h 227559"/>
                      <a:gd name="connsiteX193" fmla="*/ 295873 w 333268"/>
                      <a:gd name="connsiteY193" fmla="*/ 0 h 227559"/>
                      <a:gd name="connsiteX194" fmla="*/ 294438 w 333268"/>
                      <a:gd name="connsiteY194" fmla="*/ 506 h 227559"/>
                      <a:gd name="connsiteX195" fmla="*/ 291737 w 333268"/>
                      <a:gd name="connsiteY195" fmla="*/ 928 h 227559"/>
                      <a:gd name="connsiteX196" fmla="*/ 287685 w 333268"/>
                      <a:gd name="connsiteY196" fmla="*/ 169 h 227559"/>
                      <a:gd name="connsiteX197" fmla="*/ 284224 w 333268"/>
                      <a:gd name="connsiteY197" fmla="*/ 422 h 227559"/>
                      <a:gd name="connsiteX198" fmla="*/ 280847 w 333268"/>
                      <a:gd name="connsiteY198" fmla="*/ 1603 h 227559"/>
                      <a:gd name="connsiteX199" fmla="*/ 277471 w 333268"/>
                      <a:gd name="connsiteY199" fmla="*/ 2616 h 227559"/>
                      <a:gd name="connsiteX200" fmla="*/ 274685 w 333268"/>
                      <a:gd name="connsiteY200" fmla="*/ 3628 h 227559"/>
                      <a:gd name="connsiteX201" fmla="*/ 273503 w 333268"/>
                      <a:gd name="connsiteY201" fmla="*/ 4556 h 227559"/>
                      <a:gd name="connsiteX202" fmla="*/ 268776 w 333268"/>
                      <a:gd name="connsiteY202" fmla="*/ 5569 h 227559"/>
                      <a:gd name="connsiteX203" fmla="*/ 267088 w 333268"/>
                      <a:gd name="connsiteY203" fmla="*/ 5400 h 227559"/>
                      <a:gd name="connsiteX204" fmla="*/ 265146 w 333268"/>
                      <a:gd name="connsiteY204" fmla="*/ 6244 h 227559"/>
                      <a:gd name="connsiteX205" fmla="*/ 262107 w 333268"/>
                      <a:gd name="connsiteY205" fmla="*/ 8606 h 227559"/>
                      <a:gd name="connsiteX206" fmla="*/ 260250 w 333268"/>
                      <a:gd name="connsiteY206" fmla="*/ 10378 h 227559"/>
                      <a:gd name="connsiteX207" fmla="*/ 256283 w 333268"/>
                      <a:gd name="connsiteY207" fmla="*/ 12234 h 227559"/>
                      <a:gd name="connsiteX208" fmla="*/ 255101 w 333268"/>
                      <a:gd name="connsiteY208" fmla="*/ 12825 h 227559"/>
                      <a:gd name="connsiteX209" fmla="*/ 253919 w 333268"/>
                      <a:gd name="connsiteY209" fmla="*/ 13669 h 227559"/>
                      <a:gd name="connsiteX210" fmla="*/ 252146 w 333268"/>
                      <a:gd name="connsiteY210" fmla="*/ 13753 h 227559"/>
                      <a:gd name="connsiteX211" fmla="*/ 248010 w 333268"/>
                      <a:gd name="connsiteY211" fmla="*/ 15609 h 227559"/>
                      <a:gd name="connsiteX212" fmla="*/ 245309 w 333268"/>
                      <a:gd name="connsiteY212" fmla="*/ 16875 h 227559"/>
                      <a:gd name="connsiteX213" fmla="*/ 243114 w 333268"/>
                      <a:gd name="connsiteY213" fmla="*/ 17719 h 227559"/>
                      <a:gd name="connsiteX214" fmla="*/ 238471 w 333268"/>
                      <a:gd name="connsiteY214" fmla="*/ 19406 h 227559"/>
                      <a:gd name="connsiteX215" fmla="*/ 235685 w 333268"/>
                      <a:gd name="connsiteY215" fmla="*/ 20841 h 227559"/>
                      <a:gd name="connsiteX216" fmla="*/ 235179 w 333268"/>
                      <a:gd name="connsiteY216" fmla="*/ 21684 h 227559"/>
                      <a:gd name="connsiteX217" fmla="*/ 231718 w 333268"/>
                      <a:gd name="connsiteY217" fmla="*/ 23878 h 227559"/>
                      <a:gd name="connsiteX218" fmla="*/ 227160 w 333268"/>
                      <a:gd name="connsiteY218" fmla="*/ 26916 h 227559"/>
                      <a:gd name="connsiteX219" fmla="*/ 224290 w 333268"/>
                      <a:gd name="connsiteY219" fmla="*/ 28941 h 227559"/>
                      <a:gd name="connsiteX220" fmla="*/ 221166 w 333268"/>
                      <a:gd name="connsiteY220" fmla="*/ 30966 h 227559"/>
                      <a:gd name="connsiteX221" fmla="*/ 219816 w 333268"/>
                      <a:gd name="connsiteY221" fmla="*/ 31894 h 227559"/>
                      <a:gd name="connsiteX222" fmla="*/ 217959 w 333268"/>
                      <a:gd name="connsiteY222" fmla="*/ 32653 h 227559"/>
                      <a:gd name="connsiteX223" fmla="*/ 212556 w 333268"/>
                      <a:gd name="connsiteY223" fmla="*/ 35691 h 227559"/>
                      <a:gd name="connsiteX224" fmla="*/ 204537 w 333268"/>
                      <a:gd name="connsiteY224" fmla="*/ 40247 h 227559"/>
                      <a:gd name="connsiteX225" fmla="*/ 189257 w 333268"/>
                      <a:gd name="connsiteY225" fmla="*/ 50794 h 227559"/>
                      <a:gd name="connsiteX226" fmla="*/ 180056 w 333268"/>
                      <a:gd name="connsiteY226" fmla="*/ 57291 h 227559"/>
                      <a:gd name="connsiteX227" fmla="*/ 171868 w 333268"/>
                      <a:gd name="connsiteY227" fmla="*/ 63619 h 227559"/>
                      <a:gd name="connsiteX228" fmla="*/ 156083 w 333268"/>
                      <a:gd name="connsiteY228" fmla="*/ 74503 h 227559"/>
                      <a:gd name="connsiteX229" fmla="*/ 151524 w 333268"/>
                      <a:gd name="connsiteY229" fmla="*/ 78131 h 227559"/>
                      <a:gd name="connsiteX230" fmla="*/ 150342 w 333268"/>
                      <a:gd name="connsiteY230" fmla="*/ 79313 h 227559"/>
                      <a:gd name="connsiteX231" fmla="*/ 148401 w 333268"/>
                      <a:gd name="connsiteY231" fmla="*/ 80072 h 227559"/>
                      <a:gd name="connsiteX232" fmla="*/ 146966 w 333268"/>
                      <a:gd name="connsiteY232" fmla="*/ 81844 h 227559"/>
                      <a:gd name="connsiteX233" fmla="*/ 144518 w 333268"/>
                      <a:gd name="connsiteY233" fmla="*/ 83700 h 227559"/>
                      <a:gd name="connsiteX234" fmla="*/ 142576 w 333268"/>
                      <a:gd name="connsiteY234" fmla="*/ 85978 h 227559"/>
                      <a:gd name="connsiteX235" fmla="*/ 138271 w 333268"/>
                      <a:gd name="connsiteY235" fmla="*/ 89353 h 227559"/>
                      <a:gd name="connsiteX236" fmla="*/ 135654 w 333268"/>
                      <a:gd name="connsiteY236" fmla="*/ 92306 h 227559"/>
                      <a:gd name="connsiteX237" fmla="*/ 125187 w 333268"/>
                      <a:gd name="connsiteY237" fmla="*/ 102094 h 227559"/>
                      <a:gd name="connsiteX238" fmla="*/ 117505 w 333268"/>
                      <a:gd name="connsiteY238" fmla="*/ 109772 h 227559"/>
                      <a:gd name="connsiteX239" fmla="*/ 114382 w 333268"/>
                      <a:gd name="connsiteY239" fmla="*/ 113316 h 227559"/>
                      <a:gd name="connsiteX240" fmla="*/ 111934 w 333268"/>
                      <a:gd name="connsiteY240" fmla="*/ 114834 h 227559"/>
                      <a:gd name="connsiteX241" fmla="*/ 108642 w 333268"/>
                      <a:gd name="connsiteY241" fmla="*/ 117872 h 227559"/>
                      <a:gd name="connsiteX242" fmla="*/ 104674 w 333268"/>
                      <a:gd name="connsiteY242" fmla="*/ 119897 h 227559"/>
                      <a:gd name="connsiteX243" fmla="*/ 98765 w 333268"/>
                      <a:gd name="connsiteY243" fmla="*/ 124453 h 227559"/>
                      <a:gd name="connsiteX244" fmla="*/ 91843 w 333268"/>
                      <a:gd name="connsiteY244" fmla="*/ 129600 h 227559"/>
                      <a:gd name="connsiteX245" fmla="*/ 84330 w 333268"/>
                      <a:gd name="connsiteY245" fmla="*/ 135084 h 227559"/>
                      <a:gd name="connsiteX246" fmla="*/ 81460 w 333268"/>
                      <a:gd name="connsiteY246" fmla="*/ 137869 h 227559"/>
                      <a:gd name="connsiteX247" fmla="*/ 74116 w 333268"/>
                      <a:gd name="connsiteY247" fmla="*/ 142678 h 227559"/>
                      <a:gd name="connsiteX248" fmla="*/ 71499 w 333268"/>
                      <a:gd name="connsiteY248" fmla="*/ 144956 h 227559"/>
                      <a:gd name="connsiteX249" fmla="*/ 69980 w 333268"/>
                      <a:gd name="connsiteY249" fmla="*/ 146391 h 227559"/>
                      <a:gd name="connsiteX250" fmla="*/ 67110 w 333268"/>
                      <a:gd name="connsiteY250" fmla="*/ 148584 h 227559"/>
                      <a:gd name="connsiteX251" fmla="*/ 62636 w 333268"/>
                      <a:gd name="connsiteY251" fmla="*/ 151116 h 227559"/>
                      <a:gd name="connsiteX252" fmla="*/ 59850 w 333268"/>
                      <a:gd name="connsiteY252" fmla="*/ 153141 h 227559"/>
                      <a:gd name="connsiteX253" fmla="*/ 58837 w 333268"/>
                      <a:gd name="connsiteY253" fmla="*/ 154406 h 227559"/>
                      <a:gd name="connsiteX254" fmla="*/ 57655 w 333268"/>
                      <a:gd name="connsiteY254" fmla="*/ 154744 h 227559"/>
                      <a:gd name="connsiteX255" fmla="*/ 56389 w 333268"/>
                      <a:gd name="connsiteY255" fmla="*/ 155334 h 227559"/>
                      <a:gd name="connsiteX256" fmla="*/ 54025 w 333268"/>
                      <a:gd name="connsiteY256" fmla="*/ 157528 h 227559"/>
                      <a:gd name="connsiteX257" fmla="*/ 51577 w 333268"/>
                      <a:gd name="connsiteY257" fmla="*/ 159216 h 227559"/>
                      <a:gd name="connsiteX258" fmla="*/ 49129 w 333268"/>
                      <a:gd name="connsiteY258" fmla="*/ 160481 h 227559"/>
                      <a:gd name="connsiteX259" fmla="*/ 47441 w 333268"/>
                      <a:gd name="connsiteY259" fmla="*/ 161916 h 227559"/>
                      <a:gd name="connsiteX260" fmla="*/ 44824 w 333268"/>
                      <a:gd name="connsiteY260" fmla="*/ 163350 h 227559"/>
                      <a:gd name="connsiteX261" fmla="*/ 41954 w 333268"/>
                      <a:gd name="connsiteY261" fmla="*/ 166050 h 227559"/>
                      <a:gd name="connsiteX262" fmla="*/ 34526 w 333268"/>
                      <a:gd name="connsiteY262" fmla="*/ 171197 h 227559"/>
                      <a:gd name="connsiteX263" fmla="*/ 33766 w 333268"/>
                      <a:gd name="connsiteY263" fmla="*/ 172294 h 227559"/>
                      <a:gd name="connsiteX264" fmla="*/ 31571 w 333268"/>
                      <a:gd name="connsiteY264" fmla="*/ 173391 h 227559"/>
                      <a:gd name="connsiteX265" fmla="*/ 30558 w 333268"/>
                      <a:gd name="connsiteY265" fmla="*/ 174488 h 227559"/>
                      <a:gd name="connsiteX266" fmla="*/ 28448 w 333268"/>
                      <a:gd name="connsiteY266" fmla="*/ 175669 h 227559"/>
                      <a:gd name="connsiteX267" fmla="*/ 23889 w 333268"/>
                      <a:gd name="connsiteY267" fmla="*/ 177694 h 227559"/>
                      <a:gd name="connsiteX268" fmla="*/ 21863 w 333268"/>
                      <a:gd name="connsiteY268" fmla="*/ 179044 h 227559"/>
                      <a:gd name="connsiteX269" fmla="*/ 20259 w 333268"/>
                      <a:gd name="connsiteY269" fmla="*/ 180563 h 227559"/>
                      <a:gd name="connsiteX270" fmla="*/ 18909 w 333268"/>
                      <a:gd name="connsiteY270" fmla="*/ 181069 h 227559"/>
                      <a:gd name="connsiteX271" fmla="*/ 17643 w 333268"/>
                      <a:gd name="connsiteY271" fmla="*/ 182419 h 227559"/>
                      <a:gd name="connsiteX272" fmla="*/ 16292 w 333268"/>
                      <a:gd name="connsiteY272" fmla="*/ 182672 h 227559"/>
                      <a:gd name="connsiteX273" fmla="*/ 13760 w 333268"/>
                      <a:gd name="connsiteY273" fmla="*/ 184022 h 227559"/>
                      <a:gd name="connsiteX274" fmla="*/ 12831 w 333268"/>
                      <a:gd name="connsiteY274" fmla="*/ 184950 h 227559"/>
                      <a:gd name="connsiteX275" fmla="*/ 10467 w 333268"/>
                      <a:gd name="connsiteY275" fmla="*/ 185963 h 227559"/>
                      <a:gd name="connsiteX276" fmla="*/ 9623 w 333268"/>
                      <a:gd name="connsiteY276" fmla="*/ 186806 h 227559"/>
                      <a:gd name="connsiteX277" fmla="*/ 6584 w 333268"/>
                      <a:gd name="connsiteY277" fmla="*/ 187988 h 227559"/>
                      <a:gd name="connsiteX278" fmla="*/ 4390 w 333268"/>
                      <a:gd name="connsiteY278" fmla="*/ 189928 h 227559"/>
                      <a:gd name="connsiteX279" fmla="*/ 1857 w 333268"/>
                      <a:gd name="connsiteY279" fmla="*/ 192206 h 227559"/>
                      <a:gd name="connsiteX280" fmla="*/ 506 w 333268"/>
                      <a:gd name="connsiteY280" fmla="*/ 194484 h 227559"/>
                      <a:gd name="connsiteX281" fmla="*/ 0 w 333268"/>
                      <a:gd name="connsiteY281" fmla="*/ 196509 h 227559"/>
                      <a:gd name="connsiteX282" fmla="*/ 422 w 333268"/>
                      <a:gd name="connsiteY282" fmla="*/ 197100 h 227559"/>
                      <a:gd name="connsiteX283" fmla="*/ 1435 w 333268"/>
                      <a:gd name="connsiteY283" fmla="*/ 197100 h 22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Lst>
                    <a:rect l="l" t="t" r="r" b="b"/>
                    <a:pathLst>
                      <a:path w="333268" h="227559">
                        <a:moveTo>
                          <a:pt x="1435" y="197100"/>
                        </a:moveTo>
                        <a:lnTo>
                          <a:pt x="2279" y="196172"/>
                        </a:lnTo>
                        <a:lnTo>
                          <a:pt x="2786" y="196931"/>
                        </a:lnTo>
                        <a:lnTo>
                          <a:pt x="3799" y="201572"/>
                        </a:lnTo>
                        <a:lnTo>
                          <a:pt x="4980" y="208659"/>
                        </a:lnTo>
                        <a:lnTo>
                          <a:pt x="6669" y="214734"/>
                        </a:lnTo>
                        <a:lnTo>
                          <a:pt x="8779" y="219375"/>
                        </a:lnTo>
                        <a:lnTo>
                          <a:pt x="10721" y="222159"/>
                        </a:lnTo>
                        <a:lnTo>
                          <a:pt x="12831" y="224353"/>
                        </a:lnTo>
                        <a:lnTo>
                          <a:pt x="15195" y="226463"/>
                        </a:lnTo>
                        <a:lnTo>
                          <a:pt x="18149" y="227306"/>
                        </a:lnTo>
                        <a:lnTo>
                          <a:pt x="21188" y="227559"/>
                        </a:lnTo>
                        <a:lnTo>
                          <a:pt x="24227" y="227475"/>
                        </a:lnTo>
                        <a:lnTo>
                          <a:pt x="25409" y="227391"/>
                        </a:lnTo>
                        <a:lnTo>
                          <a:pt x="28026" y="226884"/>
                        </a:lnTo>
                        <a:lnTo>
                          <a:pt x="30558" y="226041"/>
                        </a:lnTo>
                        <a:lnTo>
                          <a:pt x="32415" y="224775"/>
                        </a:lnTo>
                        <a:lnTo>
                          <a:pt x="33850" y="222919"/>
                        </a:lnTo>
                        <a:lnTo>
                          <a:pt x="34779" y="221569"/>
                        </a:lnTo>
                        <a:lnTo>
                          <a:pt x="35117" y="220556"/>
                        </a:lnTo>
                        <a:lnTo>
                          <a:pt x="35876" y="219122"/>
                        </a:lnTo>
                        <a:lnTo>
                          <a:pt x="35876" y="216422"/>
                        </a:lnTo>
                        <a:lnTo>
                          <a:pt x="36298" y="215325"/>
                        </a:lnTo>
                        <a:lnTo>
                          <a:pt x="37733" y="212119"/>
                        </a:lnTo>
                        <a:lnTo>
                          <a:pt x="38240" y="211106"/>
                        </a:lnTo>
                        <a:lnTo>
                          <a:pt x="39337" y="209081"/>
                        </a:lnTo>
                        <a:lnTo>
                          <a:pt x="41026" y="207478"/>
                        </a:lnTo>
                        <a:lnTo>
                          <a:pt x="41616" y="206128"/>
                        </a:lnTo>
                        <a:lnTo>
                          <a:pt x="43220" y="204441"/>
                        </a:lnTo>
                        <a:lnTo>
                          <a:pt x="46681" y="203259"/>
                        </a:lnTo>
                        <a:lnTo>
                          <a:pt x="48370" y="203259"/>
                        </a:lnTo>
                        <a:lnTo>
                          <a:pt x="49467" y="202500"/>
                        </a:lnTo>
                        <a:lnTo>
                          <a:pt x="53772" y="201994"/>
                        </a:lnTo>
                        <a:lnTo>
                          <a:pt x="59006" y="201656"/>
                        </a:lnTo>
                        <a:lnTo>
                          <a:pt x="59597" y="202331"/>
                        </a:lnTo>
                        <a:lnTo>
                          <a:pt x="70233" y="201909"/>
                        </a:lnTo>
                        <a:lnTo>
                          <a:pt x="77324" y="202669"/>
                        </a:lnTo>
                        <a:lnTo>
                          <a:pt x="88129" y="203513"/>
                        </a:lnTo>
                        <a:lnTo>
                          <a:pt x="93700" y="203091"/>
                        </a:lnTo>
                        <a:lnTo>
                          <a:pt x="99862" y="201403"/>
                        </a:lnTo>
                        <a:lnTo>
                          <a:pt x="106362" y="196088"/>
                        </a:lnTo>
                        <a:lnTo>
                          <a:pt x="115057" y="187988"/>
                        </a:lnTo>
                        <a:lnTo>
                          <a:pt x="119109" y="182166"/>
                        </a:lnTo>
                        <a:lnTo>
                          <a:pt x="122148" y="176681"/>
                        </a:lnTo>
                        <a:lnTo>
                          <a:pt x="129239" y="170944"/>
                        </a:lnTo>
                        <a:lnTo>
                          <a:pt x="133966" y="169088"/>
                        </a:lnTo>
                        <a:lnTo>
                          <a:pt x="136414" y="168413"/>
                        </a:lnTo>
                        <a:lnTo>
                          <a:pt x="138271" y="167063"/>
                        </a:lnTo>
                        <a:lnTo>
                          <a:pt x="139453" y="162928"/>
                        </a:lnTo>
                        <a:lnTo>
                          <a:pt x="141817" y="159384"/>
                        </a:lnTo>
                        <a:lnTo>
                          <a:pt x="146966" y="155503"/>
                        </a:lnTo>
                        <a:lnTo>
                          <a:pt x="152115" y="152803"/>
                        </a:lnTo>
                        <a:lnTo>
                          <a:pt x="157771" y="149934"/>
                        </a:lnTo>
                        <a:lnTo>
                          <a:pt x="164018" y="146981"/>
                        </a:lnTo>
                        <a:lnTo>
                          <a:pt x="168323" y="144366"/>
                        </a:lnTo>
                        <a:lnTo>
                          <a:pt x="172121" y="142003"/>
                        </a:lnTo>
                        <a:lnTo>
                          <a:pt x="172459" y="140147"/>
                        </a:lnTo>
                        <a:lnTo>
                          <a:pt x="170686" y="139641"/>
                        </a:lnTo>
                        <a:lnTo>
                          <a:pt x="169504" y="137784"/>
                        </a:lnTo>
                        <a:lnTo>
                          <a:pt x="171193" y="135928"/>
                        </a:lnTo>
                        <a:lnTo>
                          <a:pt x="176342" y="132216"/>
                        </a:lnTo>
                        <a:lnTo>
                          <a:pt x="180056" y="128419"/>
                        </a:lnTo>
                        <a:lnTo>
                          <a:pt x="184024" y="123694"/>
                        </a:lnTo>
                        <a:lnTo>
                          <a:pt x="186810" y="118041"/>
                        </a:lnTo>
                        <a:lnTo>
                          <a:pt x="187822" y="113653"/>
                        </a:lnTo>
                        <a:lnTo>
                          <a:pt x="187063" y="111038"/>
                        </a:lnTo>
                        <a:lnTo>
                          <a:pt x="184361" y="109688"/>
                        </a:lnTo>
                        <a:lnTo>
                          <a:pt x="180985" y="109772"/>
                        </a:lnTo>
                        <a:lnTo>
                          <a:pt x="176933" y="111628"/>
                        </a:lnTo>
                        <a:lnTo>
                          <a:pt x="173894" y="113569"/>
                        </a:lnTo>
                        <a:lnTo>
                          <a:pt x="172290" y="115088"/>
                        </a:lnTo>
                        <a:lnTo>
                          <a:pt x="171362" y="116438"/>
                        </a:lnTo>
                        <a:lnTo>
                          <a:pt x="170686" y="115172"/>
                        </a:lnTo>
                        <a:lnTo>
                          <a:pt x="170602" y="113484"/>
                        </a:lnTo>
                        <a:lnTo>
                          <a:pt x="169758" y="113147"/>
                        </a:lnTo>
                        <a:lnTo>
                          <a:pt x="168829" y="112219"/>
                        </a:lnTo>
                        <a:lnTo>
                          <a:pt x="168323" y="110869"/>
                        </a:lnTo>
                        <a:lnTo>
                          <a:pt x="167479" y="109181"/>
                        </a:lnTo>
                        <a:lnTo>
                          <a:pt x="167310" y="108169"/>
                        </a:lnTo>
                        <a:lnTo>
                          <a:pt x="166888" y="106397"/>
                        </a:lnTo>
                        <a:lnTo>
                          <a:pt x="166043" y="104794"/>
                        </a:lnTo>
                        <a:lnTo>
                          <a:pt x="165706" y="103106"/>
                        </a:lnTo>
                        <a:lnTo>
                          <a:pt x="165199" y="101672"/>
                        </a:lnTo>
                        <a:lnTo>
                          <a:pt x="164862" y="101250"/>
                        </a:lnTo>
                        <a:lnTo>
                          <a:pt x="164524" y="100153"/>
                        </a:lnTo>
                        <a:lnTo>
                          <a:pt x="164862" y="99563"/>
                        </a:lnTo>
                        <a:lnTo>
                          <a:pt x="165199" y="99647"/>
                        </a:lnTo>
                        <a:lnTo>
                          <a:pt x="164946" y="98719"/>
                        </a:lnTo>
                        <a:lnTo>
                          <a:pt x="165030" y="97706"/>
                        </a:lnTo>
                        <a:lnTo>
                          <a:pt x="165453" y="97200"/>
                        </a:lnTo>
                        <a:lnTo>
                          <a:pt x="165368" y="96525"/>
                        </a:lnTo>
                        <a:lnTo>
                          <a:pt x="165115" y="95681"/>
                        </a:lnTo>
                        <a:lnTo>
                          <a:pt x="165115" y="94922"/>
                        </a:lnTo>
                        <a:lnTo>
                          <a:pt x="165537" y="94331"/>
                        </a:lnTo>
                        <a:lnTo>
                          <a:pt x="166888" y="93994"/>
                        </a:lnTo>
                        <a:lnTo>
                          <a:pt x="167310" y="93403"/>
                        </a:lnTo>
                        <a:lnTo>
                          <a:pt x="168660" y="92053"/>
                        </a:lnTo>
                        <a:lnTo>
                          <a:pt x="169251" y="91125"/>
                        </a:lnTo>
                        <a:lnTo>
                          <a:pt x="169842" y="91209"/>
                        </a:lnTo>
                        <a:lnTo>
                          <a:pt x="170855" y="90534"/>
                        </a:lnTo>
                        <a:lnTo>
                          <a:pt x="171699" y="90619"/>
                        </a:lnTo>
                        <a:lnTo>
                          <a:pt x="173134" y="89438"/>
                        </a:lnTo>
                        <a:lnTo>
                          <a:pt x="173388" y="88931"/>
                        </a:lnTo>
                        <a:lnTo>
                          <a:pt x="174147" y="88847"/>
                        </a:lnTo>
                        <a:lnTo>
                          <a:pt x="174569" y="88003"/>
                        </a:lnTo>
                        <a:lnTo>
                          <a:pt x="175667" y="87666"/>
                        </a:lnTo>
                        <a:lnTo>
                          <a:pt x="175836" y="87159"/>
                        </a:lnTo>
                        <a:lnTo>
                          <a:pt x="178706" y="85556"/>
                        </a:lnTo>
                        <a:lnTo>
                          <a:pt x="179972" y="84544"/>
                        </a:lnTo>
                        <a:lnTo>
                          <a:pt x="183349" y="82688"/>
                        </a:lnTo>
                        <a:lnTo>
                          <a:pt x="189004" y="80663"/>
                        </a:lnTo>
                        <a:lnTo>
                          <a:pt x="193056" y="79566"/>
                        </a:lnTo>
                        <a:lnTo>
                          <a:pt x="202257" y="75769"/>
                        </a:lnTo>
                        <a:lnTo>
                          <a:pt x="234757" y="63872"/>
                        </a:lnTo>
                        <a:lnTo>
                          <a:pt x="243114" y="60666"/>
                        </a:lnTo>
                        <a:lnTo>
                          <a:pt x="256452" y="53578"/>
                        </a:lnTo>
                        <a:lnTo>
                          <a:pt x="259997" y="51806"/>
                        </a:lnTo>
                        <a:lnTo>
                          <a:pt x="261010" y="51300"/>
                        </a:lnTo>
                        <a:lnTo>
                          <a:pt x="264049" y="49444"/>
                        </a:lnTo>
                        <a:lnTo>
                          <a:pt x="266834" y="47081"/>
                        </a:lnTo>
                        <a:lnTo>
                          <a:pt x="269283" y="45647"/>
                        </a:lnTo>
                        <a:lnTo>
                          <a:pt x="270802" y="44297"/>
                        </a:lnTo>
                        <a:lnTo>
                          <a:pt x="277640" y="39066"/>
                        </a:lnTo>
                        <a:lnTo>
                          <a:pt x="279159" y="37716"/>
                        </a:lnTo>
                        <a:lnTo>
                          <a:pt x="279834" y="36872"/>
                        </a:lnTo>
                        <a:lnTo>
                          <a:pt x="281016" y="35353"/>
                        </a:lnTo>
                        <a:lnTo>
                          <a:pt x="283127" y="31809"/>
                        </a:lnTo>
                        <a:lnTo>
                          <a:pt x="285997" y="31219"/>
                        </a:lnTo>
                        <a:lnTo>
                          <a:pt x="289373" y="30206"/>
                        </a:lnTo>
                        <a:lnTo>
                          <a:pt x="296211" y="28013"/>
                        </a:lnTo>
                        <a:lnTo>
                          <a:pt x="296886" y="27675"/>
                        </a:lnTo>
                        <a:lnTo>
                          <a:pt x="297308" y="27169"/>
                        </a:lnTo>
                        <a:lnTo>
                          <a:pt x="298828" y="27000"/>
                        </a:lnTo>
                        <a:lnTo>
                          <a:pt x="299503" y="27844"/>
                        </a:lnTo>
                        <a:lnTo>
                          <a:pt x="299841" y="28097"/>
                        </a:lnTo>
                        <a:lnTo>
                          <a:pt x="300094" y="28181"/>
                        </a:lnTo>
                        <a:lnTo>
                          <a:pt x="300347" y="28013"/>
                        </a:lnTo>
                        <a:lnTo>
                          <a:pt x="300432" y="27928"/>
                        </a:lnTo>
                        <a:lnTo>
                          <a:pt x="299503" y="26747"/>
                        </a:lnTo>
                        <a:lnTo>
                          <a:pt x="299672" y="26663"/>
                        </a:lnTo>
                        <a:lnTo>
                          <a:pt x="300010" y="26325"/>
                        </a:lnTo>
                        <a:lnTo>
                          <a:pt x="300432" y="26578"/>
                        </a:lnTo>
                        <a:lnTo>
                          <a:pt x="304737" y="25903"/>
                        </a:lnTo>
                        <a:lnTo>
                          <a:pt x="314698" y="25988"/>
                        </a:lnTo>
                        <a:lnTo>
                          <a:pt x="316977" y="27000"/>
                        </a:lnTo>
                        <a:lnTo>
                          <a:pt x="319256" y="29447"/>
                        </a:lnTo>
                        <a:lnTo>
                          <a:pt x="319340" y="29869"/>
                        </a:lnTo>
                        <a:lnTo>
                          <a:pt x="319594" y="29869"/>
                        </a:lnTo>
                        <a:lnTo>
                          <a:pt x="319931" y="30037"/>
                        </a:lnTo>
                        <a:lnTo>
                          <a:pt x="320016" y="30206"/>
                        </a:lnTo>
                        <a:lnTo>
                          <a:pt x="320185" y="30037"/>
                        </a:lnTo>
                        <a:lnTo>
                          <a:pt x="320185" y="29953"/>
                        </a:lnTo>
                        <a:lnTo>
                          <a:pt x="320522" y="29784"/>
                        </a:lnTo>
                        <a:lnTo>
                          <a:pt x="320691" y="29869"/>
                        </a:lnTo>
                        <a:lnTo>
                          <a:pt x="320776" y="29700"/>
                        </a:lnTo>
                        <a:lnTo>
                          <a:pt x="320776" y="29363"/>
                        </a:lnTo>
                        <a:lnTo>
                          <a:pt x="320860" y="29025"/>
                        </a:lnTo>
                        <a:lnTo>
                          <a:pt x="321704" y="28434"/>
                        </a:lnTo>
                        <a:lnTo>
                          <a:pt x="322379" y="27928"/>
                        </a:lnTo>
                        <a:lnTo>
                          <a:pt x="322970" y="27928"/>
                        </a:lnTo>
                        <a:lnTo>
                          <a:pt x="323308" y="27253"/>
                        </a:lnTo>
                        <a:lnTo>
                          <a:pt x="324827" y="25059"/>
                        </a:lnTo>
                        <a:lnTo>
                          <a:pt x="325503" y="23456"/>
                        </a:lnTo>
                        <a:lnTo>
                          <a:pt x="326685" y="22191"/>
                        </a:lnTo>
                        <a:lnTo>
                          <a:pt x="327951" y="19491"/>
                        </a:lnTo>
                        <a:lnTo>
                          <a:pt x="328964" y="18394"/>
                        </a:lnTo>
                        <a:lnTo>
                          <a:pt x="330821" y="16875"/>
                        </a:lnTo>
                        <a:lnTo>
                          <a:pt x="332087" y="16622"/>
                        </a:lnTo>
                        <a:lnTo>
                          <a:pt x="332678" y="15441"/>
                        </a:lnTo>
                        <a:lnTo>
                          <a:pt x="333184" y="13500"/>
                        </a:lnTo>
                        <a:lnTo>
                          <a:pt x="333269" y="11559"/>
                        </a:lnTo>
                        <a:lnTo>
                          <a:pt x="333016" y="10969"/>
                        </a:lnTo>
                        <a:lnTo>
                          <a:pt x="330905" y="8944"/>
                        </a:lnTo>
                        <a:lnTo>
                          <a:pt x="330483" y="8269"/>
                        </a:lnTo>
                        <a:lnTo>
                          <a:pt x="330483" y="7762"/>
                        </a:lnTo>
                        <a:lnTo>
                          <a:pt x="325165" y="6328"/>
                        </a:lnTo>
                        <a:lnTo>
                          <a:pt x="321873" y="5484"/>
                        </a:lnTo>
                        <a:lnTo>
                          <a:pt x="319678" y="5569"/>
                        </a:lnTo>
                        <a:lnTo>
                          <a:pt x="317483" y="4641"/>
                        </a:lnTo>
                        <a:lnTo>
                          <a:pt x="313769" y="4303"/>
                        </a:lnTo>
                        <a:lnTo>
                          <a:pt x="311068" y="4219"/>
                        </a:lnTo>
                        <a:lnTo>
                          <a:pt x="309802" y="3459"/>
                        </a:lnTo>
                        <a:lnTo>
                          <a:pt x="306931" y="3375"/>
                        </a:lnTo>
                        <a:lnTo>
                          <a:pt x="304737" y="3544"/>
                        </a:lnTo>
                        <a:lnTo>
                          <a:pt x="303048" y="2953"/>
                        </a:lnTo>
                        <a:lnTo>
                          <a:pt x="301867" y="2194"/>
                        </a:lnTo>
                        <a:lnTo>
                          <a:pt x="299081" y="2953"/>
                        </a:lnTo>
                        <a:lnTo>
                          <a:pt x="297140" y="2616"/>
                        </a:lnTo>
                        <a:lnTo>
                          <a:pt x="295704" y="1941"/>
                        </a:lnTo>
                        <a:lnTo>
                          <a:pt x="295704" y="1181"/>
                        </a:lnTo>
                        <a:lnTo>
                          <a:pt x="297730" y="1266"/>
                        </a:lnTo>
                        <a:lnTo>
                          <a:pt x="297815" y="422"/>
                        </a:lnTo>
                        <a:lnTo>
                          <a:pt x="297308" y="84"/>
                        </a:lnTo>
                        <a:lnTo>
                          <a:pt x="295873" y="0"/>
                        </a:lnTo>
                        <a:lnTo>
                          <a:pt x="294438" y="506"/>
                        </a:lnTo>
                        <a:lnTo>
                          <a:pt x="291737" y="928"/>
                        </a:lnTo>
                        <a:lnTo>
                          <a:pt x="287685" y="169"/>
                        </a:lnTo>
                        <a:lnTo>
                          <a:pt x="284224" y="422"/>
                        </a:lnTo>
                        <a:lnTo>
                          <a:pt x="280847" y="1603"/>
                        </a:lnTo>
                        <a:lnTo>
                          <a:pt x="277471" y="2616"/>
                        </a:lnTo>
                        <a:lnTo>
                          <a:pt x="274685" y="3628"/>
                        </a:lnTo>
                        <a:lnTo>
                          <a:pt x="273503" y="4556"/>
                        </a:lnTo>
                        <a:lnTo>
                          <a:pt x="268776" y="5569"/>
                        </a:lnTo>
                        <a:lnTo>
                          <a:pt x="267088" y="5400"/>
                        </a:lnTo>
                        <a:lnTo>
                          <a:pt x="265146" y="6244"/>
                        </a:lnTo>
                        <a:lnTo>
                          <a:pt x="262107" y="8606"/>
                        </a:lnTo>
                        <a:lnTo>
                          <a:pt x="260250" y="10378"/>
                        </a:lnTo>
                        <a:lnTo>
                          <a:pt x="256283" y="12234"/>
                        </a:lnTo>
                        <a:lnTo>
                          <a:pt x="255101" y="12825"/>
                        </a:lnTo>
                        <a:lnTo>
                          <a:pt x="253919" y="13669"/>
                        </a:lnTo>
                        <a:lnTo>
                          <a:pt x="252146" y="13753"/>
                        </a:lnTo>
                        <a:lnTo>
                          <a:pt x="248010" y="15609"/>
                        </a:lnTo>
                        <a:lnTo>
                          <a:pt x="245309" y="16875"/>
                        </a:lnTo>
                        <a:lnTo>
                          <a:pt x="243114" y="17719"/>
                        </a:lnTo>
                        <a:lnTo>
                          <a:pt x="238471" y="19406"/>
                        </a:lnTo>
                        <a:lnTo>
                          <a:pt x="235685" y="20841"/>
                        </a:lnTo>
                        <a:lnTo>
                          <a:pt x="235179" y="21684"/>
                        </a:lnTo>
                        <a:lnTo>
                          <a:pt x="231718" y="23878"/>
                        </a:lnTo>
                        <a:lnTo>
                          <a:pt x="227160" y="26916"/>
                        </a:lnTo>
                        <a:lnTo>
                          <a:pt x="224290" y="28941"/>
                        </a:lnTo>
                        <a:lnTo>
                          <a:pt x="221166" y="30966"/>
                        </a:lnTo>
                        <a:lnTo>
                          <a:pt x="219816" y="31894"/>
                        </a:lnTo>
                        <a:lnTo>
                          <a:pt x="217959" y="32653"/>
                        </a:lnTo>
                        <a:lnTo>
                          <a:pt x="212556" y="35691"/>
                        </a:lnTo>
                        <a:lnTo>
                          <a:pt x="204537" y="40247"/>
                        </a:lnTo>
                        <a:lnTo>
                          <a:pt x="189257" y="50794"/>
                        </a:lnTo>
                        <a:lnTo>
                          <a:pt x="180056" y="57291"/>
                        </a:lnTo>
                        <a:lnTo>
                          <a:pt x="171868" y="63619"/>
                        </a:lnTo>
                        <a:lnTo>
                          <a:pt x="156083" y="74503"/>
                        </a:lnTo>
                        <a:lnTo>
                          <a:pt x="151524" y="78131"/>
                        </a:lnTo>
                        <a:lnTo>
                          <a:pt x="150342" y="79313"/>
                        </a:lnTo>
                        <a:lnTo>
                          <a:pt x="148401" y="80072"/>
                        </a:lnTo>
                        <a:lnTo>
                          <a:pt x="146966" y="81844"/>
                        </a:lnTo>
                        <a:lnTo>
                          <a:pt x="144518" y="83700"/>
                        </a:lnTo>
                        <a:lnTo>
                          <a:pt x="142576" y="85978"/>
                        </a:lnTo>
                        <a:lnTo>
                          <a:pt x="138271" y="89353"/>
                        </a:lnTo>
                        <a:lnTo>
                          <a:pt x="135654" y="92306"/>
                        </a:lnTo>
                        <a:lnTo>
                          <a:pt x="125187" y="102094"/>
                        </a:lnTo>
                        <a:lnTo>
                          <a:pt x="117505" y="109772"/>
                        </a:lnTo>
                        <a:lnTo>
                          <a:pt x="114382" y="113316"/>
                        </a:lnTo>
                        <a:lnTo>
                          <a:pt x="111934" y="114834"/>
                        </a:lnTo>
                        <a:lnTo>
                          <a:pt x="108642" y="117872"/>
                        </a:lnTo>
                        <a:lnTo>
                          <a:pt x="104674" y="119897"/>
                        </a:lnTo>
                        <a:lnTo>
                          <a:pt x="98765" y="124453"/>
                        </a:lnTo>
                        <a:lnTo>
                          <a:pt x="91843" y="129600"/>
                        </a:lnTo>
                        <a:lnTo>
                          <a:pt x="84330" y="135084"/>
                        </a:lnTo>
                        <a:lnTo>
                          <a:pt x="81460" y="137869"/>
                        </a:lnTo>
                        <a:lnTo>
                          <a:pt x="74116" y="142678"/>
                        </a:lnTo>
                        <a:lnTo>
                          <a:pt x="71499" y="144956"/>
                        </a:lnTo>
                        <a:lnTo>
                          <a:pt x="69980" y="146391"/>
                        </a:lnTo>
                        <a:lnTo>
                          <a:pt x="67110" y="148584"/>
                        </a:lnTo>
                        <a:lnTo>
                          <a:pt x="62636" y="151116"/>
                        </a:lnTo>
                        <a:lnTo>
                          <a:pt x="59850" y="153141"/>
                        </a:lnTo>
                        <a:lnTo>
                          <a:pt x="58837" y="154406"/>
                        </a:lnTo>
                        <a:lnTo>
                          <a:pt x="57655" y="154744"/>
                        </a:lnTo>
                        <a:lnTo>
                          <a:pt x="56389" y="155334"/>
                        </a:lnTo>
                        <a:lnTo>
                          <a:pt x="54025" y="157528"/>
                        </a:lnTo>
                        <a:lnTo>
                          <a:pt x="51577" y="159216"/>
                        </a:lnTo>
                        <a:lnTo>
                          <a:pt x="49129" y="160481"/>
                        </a:lnTo>
                        <a:lnTo>
                          <a:pt x="47441" y="161916"/>
                        </a:lnTo>
                        <a:lnTo>
                          <a:pt x="44824" y="163350"/>
                        </a:lnTo>
                        <a:lnTo>
                          <a:pt x="41954" y="166050"/>
                        </a:lnTo>
                        <a:lnTo>
                          <a:pt x="34526" y="171197"/>
                        </a:lnTo>
                        <a:lnTo>
                          <a:pt x="33766" y="172294"/>
                        </a:lnTo>
                        <a:lnTo>
                          <a:pt x="31571" y="173391"/>
                        </a:lnTo>
                        <a:lnTo>
                          <a:pt x="30558" y="174488"/>
                        </a:lnTo>
                        <a:lnTo>
                          <a:pt x="28448" y="175669"/>
                        </a:lnTo>
                        <a:lnTo>
                          <a:pt x="23889" y="177694"/>
                        </a:lnTo>
                        <a:lnTo>
                          <a:pt x="21863" y="179044"/>
                        </a:lnTo>
                        <a:lnTo>
                          <a:pt x="20259" y="180563"/>
                        </a:lnTo>
                        <a:lnTo>
                          <a:pt x="18909" y="181069"/>
                        </a:lnTo>
                        <a:lnTo>
                          <a:pt x="17643" y="182419"/>
                        </a:lnTo>
                        <a:lnTo>
                          <a:pt x="16292" y="182672"/>
                        </a:lnTo>
                        <a:lnTo>
                          <a:pt x="13760" y="184022"/>
                        </a:lnTo>
                        <a:lnTo>
                          <a:pt x="12831" y="184950"/>
                        </a:lnTo>
                        <a:lnTo>
                          <a:pt x="10467" y="185963"/>
                        </a:lnTo>
                        <a:lnTo>
                          <a:pt x="9623" y="186806"/>
                        </a:lnTo>
                        <a:lnTo>
                          <a:pt x="6584" y="187988"/>
                        </a:lnTo>
                        <a:lnTo>
                          <a:pt x="4390" y="189928"/>
                        </a:lnTo>
                        <a:lnTo>
                          <a:pt x="1857" y="192206"/>
                        </a:lnTo>
                        <a:lnTo>
                          <a:pt x="506" y="194484"/>
                        </a:lnTo>
                        <a:lnTo>
                          <a:pt x="0" y="196509"/>
                        </a:lnTo>
                        <a:lnTo>
                          <a:pt x="422" y="197100"/>
                        </a:lnTo>
                        <a:lnTo>
                          <a:pt x="1435" y="19710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39" name="Freeform 73">
                    <a:extLst>
                      <a:ext uri="{FF2B5EF4-FFF2-40B4-BE49-F238E27FC236}">
                        <a16:creationId xmlns:a16="http://schemas.microsoft.com/office/drawing/2014/main" id="{6AE80467-F812-52DF-B14E-0326D4CB16EB}"/>
                      </a:ext>
                    </a:extLst>
                  </p:cNvPr>
                  <p:cNvSpPr/>
                  <p:nvPr/>
                </p:nvSpPr>
                <p:spPr>
                  <a:xfrm>
                    <a:off x="6137114" y="1347085"/>
                    <a:ext cx="529110" cy="220134"/>
                  </a:xfrm>
                  <a:custGeom>
                    <a:avLst/>
                    <a:gdLst>
                      <a:gd name="connsiteX0" fmla="*/ 2110 w 529110"/>
                      <a:gd name="connsiteY0" fmla="*/ 207478 h 220134"/>
                      <a:gd name="connsiteX1" fmla="*/ 3967 w 529110"/>
                      <a:gd name="connsiteY1" fmla="*/ 208913 h 220134"/>
                      <a:gd name="connsiteX2" fmla="*/ 5487 w 529110"/>
                      <a:gd name="connsiteY2" fmla="*/ 209672 h 220134"/>
                      <a:gd name="connsiteX3" fmla="*/ 7850 w 529110"/>
                      <a:gd name="connsiteY3" fmla="*/ 210178 h 220134"/>
                      <a:gd name="connsiteX4" fmla="*/ 11058 w 529110"/>
                      <a:gd name="connsiteY4" fmla="*/ 210263 h 220134"/>
                      <a:gd name="connsiteX5" fmla="*/ 13422 w 529110"/>
                      <a:gd name="connsiteY5" fmla="*/ 210009 h 220134"/>
                      <a:gd name="connsiteX6" fmla="*/ 15026 w 529110"/>
                      <a:gd name="connsiteY6" fmla="*/ 210516 h 220134"/>
                      <a:gd name="connsiteX7" fmla="*/ 16207 w 529110"/>
                      <a:gd name="connsiteY7" fmla="*/ 211106 h 220134"/>
                      <a:gd name="connsiteX8" fmla="*/ 17811 w 529110"/>
                      <a:gd name="connsiteY8" fmla="*/ 211106 h 220134"/>
                      <a:gd name="connsiteX9" fmla="*/ 18402 w 529110"/>
                      <a:gd name="connsiteY9" fmla="*/ 210769 h 220134"/>
                      <a:gd name="connsiteX10" fmla="*/ 17558 w 529110"/>
                      <a:gd name="connsiteY10" fmla="*/ 210263 h 220134"/>
                      <a:gd name="connsiteX11" fmla="*/ 15701 w 529110"/>
                      <a:gd name="connsiteY11" fmla="*/ 208997 h 220134"/>
                      <a:gd name="connsiteX12" fmla="*/ 15448 w 529110"/>
                      <a:gd name="connsiteY12" fmla="*/ 208491 h 220134"/>
                      <a:gd name="connsiteX13" fmla="*/ 16039 w 529110"/>
                      <a:gd name="connsiteY13" fmla="*/ 207900 h 220134"/>
                      <a:gd name="connsiteX14" fmla="*/ 17220 w 529110"/>
                      <a:gd name="connsiteY14" fmla="*/ 208406 h 220134"/>
                      <a:gd name="connsiteX15" fmla="*/ 18487 w 529110"/>
                      <a:gd name="connsiteY15" fmla="*/ 209250 h 220134"/>
                      <a:gd name="connsiteX16" fmla="*/ 19500 w 529110"/>
                      <a:gd name="connsiteY16" fmla="*/ 210178 h 220134"/>
                      <a:gd name="connsiteX17" fmla="*/ 22370 w 529110"/>
                      <a:gd name="connsiteY17" fmla="*/ 210769 h 220134"/>
                      <a:gd name="connsiteX18" fmla="*/ 27266 w 529110"/>
                      <a:gd name="connsiteY18" fmla="*/ 214481 h 220134"/>
                      <a:gd name="connsiteX19" fmla="*/ 33344 w 529110"/>
                      <a:gd name="connsiteY19" fmla="*/ 216675 h 220134"/>
                      <a:gd name="connsiteX20" fmla="*/ 36805 w 529110"/>
                      <a:gd name="connsiteY20" fmla="*/ 217181 h 220134"/>
                      <a:gd name="connsiteX21" fmla="*/ 39253 w 529110"/>
                      <a:gd name="connsiteY21" fmla="*/ 218109 h 220134"/>
                      <a:gd name="connsiteX22" fmla="*/ 41701 w 529110"/>
                      <a:gd name="connsiteY22" fmla="*/ 218363 h 220134"/>
                      <a:gd name="connsiteX23" fmla="*/ 43136 w 529110"/>
                      <a:gd name="connsiteY23" fmla="*/ 219122 h 220134"/>
                      <a:gd name="connsiteX24" fmla="*/ 43895 w 529110"/>
                      <a:gd name="connsiteY24" fmla="*/ 220134 h 220134"/>
                      <a:gd name="connsiteX25" fmla="*/ 47356 w 529110"/>
                      <a:gd name="connsiteY25" fmla="*/ 219291 h 220134"/>
                      <a:gd name="connsiteX26" fmla="*/ 52421 w 529110"/>
                      <a:gd name="connsiteY26" fmla="*/ 218194 h 220134"/>
                      <a:gd name="connsiteX27" fmla="*/ 53688 w 529110"/>
                      <a:gd name="connsiteY27" fmla="*/ 218194 h 220134"/>
                      <a:gd name="connsiteX28" fmla="*/ 55376 w 529110"/>
                      <a:gd name="connsiteY28" fmla="*/ 217181 h 220134"/>
                      <a:gd name="connsiteX29" fmla="*/ 58077 w 529110"/>
                      <a:gd name="connsiteY29" fmla="*/ 216169 h 220134"/>
                      <a:gd name="connsiteX30" fmla="*/ 61116 w 529110"/>
                      <a:gd name="connsiteY30" fmla="*/ 214313 h 220134"/>
                      <a:gd name="connsiteX31" fmla="*/ 65675 w 529110"/>
                      <a:gd name="connsiteY31" fmla="*/ 211866 h 220134"/>
                      <a:gd name="connsiteX32" fmla="*/ 69642 w 529110"/>
                      <a:gd name="connsiteY32" fmla="*/ 209503 h 220134"/>
                      <a:gd name="connsiteX33" fmla="*/ 76817 w 529110"/>
                      <a:gd name="connsiteY33" fmla="*/ 204778 h 220134"/>
                      <a:gd name="connsiteX34" fmla="*/ 77577 w 529110"/>
                      <a:gd name="connsiteY34" fmla="*/ 203597 h 220134"/>
                      <a:gd name="connsiteX35" fmla="*/ 79096 w 529110"/>
                      <a:gd name="connsiteY35" fmla="*/ 202163 h 220134"/>
                      <a:gd name="connsiteX36" fmla="*/ 80785 w 529110"/>
                      <a:gd name="connsiteY36" fmla="*/ 201319 h 220134"/>
                      <a:gd name="connsiteX37" fmla="*/ 82895 w 529110"/>
                      <a:gd name="connsiteY37" fmla="*/ 201066 h 220134"/>
                      <a:gd name="connsiteX38" fmla="*/ 84668 w 529110"/>
                      <a:gd name="connsiteY38" fmla="*/ 201572 h 220134"/>
                      <a:gd name="connsiteX39" fmla="*/ 85934 w 529110"/>
                      <a:gd name="connsiteY39" fmla="*/ 201403 h 220134"/>
                      <a:gd name="connsiteX40" fmla="*/ 86187 w 529110"/>
                      <a:gd name="connsiteY40" fmla="*/ 201488 h 220134"/>
                      <a:gd name="connsiteX41" fmla="*/ 87960 w 529110"/>
                      <a:gd name="connsiteY41" fmla="*/ 201572 h 220134"/>
                      <a:gd name="connsiteX42" fmla="*/ 88804 w 529110"/>
                      <a:gd name="connsiteY42" fmla="*/ 201741 h 220134"/>
                      <a:gd name="connsiteX43" fmla="*/ 89226 w 529110"/>
                      <a:gd name="connsiteY43" fmla="*/ 201825 h 220134"/>
                      <a:gd name="connsiteX44" fmla="*/ 89226 w 529110"/>
                      <a:gd name="connsiteY44" fmla="*/ 201741 h 220134"/>
                      <a:gd name="connsiteX45" fmla="*/ 89142 w 529110"/>
                      <a:gd name="connsiteY45" fmla="*/ 201656 h 220134"/>
                      <a:gd name="connsiteX46" fmla="*/ 88044 w 529110"/>
                      <a:gd name="connsiteY46" fmla="*/ 201150 h 220134"/>
                      <a:gd name="connsiteX47" fmla="*/ 87707 w 529110"/>
                      <a:gd name="connsiteY47" fmla="*/ 201150 h 220134"/>
                      <a:gd name="connsiteX48" fmla="*/ 85765 w 529110"/>
                      <a:gd name="connsiteY48" fmla="*/ 198788 h 220134"/>
                      <a:gd name="connsiteX49" fmla="*/ 86609 w 529110"/>
                      <a:gd name="connsiteY49" fmla="*/ 197691 h 220134"/>
                      <a:gd name="connsiteX50" fmla="*/ 87876 w 529110"/>
                      <a:gd name="connsiteY50" fmla="*/ 196003 h 220134"/>
                      <a:gd name="connsiteX51" fmla="*/ 88044 w 529110"/>
                      <a:gd name="connsiteY51" fmla="*/ 196088 h 220134"/>
                      <a:gd name="connsiteX52" fmla="*/ 88129 w 529110"/>
                      <a:gd name="connsiteY52" fmla="*/ 196003 h 220134"/>
                      <a:gd name="connsiteX53" fmla="*/ 88466 w 529110"/>
                      <a:gd name="connsiteY53" fmla="*/ 195497 h 220134"/>
                      <a:gd name="connsiteX54" fmla="*/ 87960 w 529110"/>
                      <a:gd name="connsiteY54" fmla="*/ 193134 h 220134"/>
                      <a:gd name="connsiteX55" fmla="*/ 87116 w 529110"/>
                      <a:gd name="connsiteY55" fmla="*/ 192544 h 220134"/>
                      <a:gd name="connsiteX56" fmla="*/ 87791 w 529110"/>
                      <a:gd name="connsiteY56" fmla="*/ 190266 h 220134"/>
                      <a:gd name="connsiteX57" fmla="*/ 88382 w 529110"/>
                      <a:gd name="connsiteY57" fmla="*/ 188663 h 220134"/>
                      <a:gd name="connsiteX58" fmla="*/ 88635 w 529110"/>
                      <a:gd name="connsiteY58" fmla="*/ 187734 h 220134"/>
                      <a:gd name="connsiteX59" fmla="*/ 88720 w 529110"/>
                      <a:gd name="connsiteY59" fmla="*/ 186384 h 220134"/>
                      <a:gd name="connsiteX60" fmla="*/ 88973 w 529110"/>
                      <a:gd name="connsiteY60" fmla="*/ 185372 h 220134"/>
                      <a:gd name="connsiteX61" fmla="*/ 89142 w 529110"/>
                      <a:gd name="connsiteY61" fmla="*/ 185119 h 220134"/>
                      <a:gd name="connsiteX62" fmla="*/ 90155 w 529110"/>
                      <a:gd name="connsiteY62" fmla="*/ 184950 h 220134"/>
                      <a:gd name="connsiteX63" fmla="*/ 92434 w 529110"/>
                      <a:gd name="connsiteY63" fmla="*/ 181238 h 220134"/>
                      <a:gd name="connsiteX64" fmla="*/ 92350 w 529110"/>
                      <a:gd name="connsiteY64" fmla="*/ 181153 h 220134"/>
                      <a:gd name="connsiteX65" fmla="*/ 92940 w 529110"/>
                      <a:gd name="connsiteY65" fmla="*/ 180309 h 220134"/>
                      <a:gd name="connsiteX66" fmla="*/ 93109 w 529110"/>
                      <a:gd name="connsiteY66" fmla="*/ 180141 h 220134"/>
                      <a:gd name="connsiteX67" fmla="*/ 94122 w 529110"/>
                      <a:gd name="connsiteY67" fmla="*/ 180141 h 220134"/>
                      <a:gd name="connsiteX68" fmla="*/ 94629 w 529110"/>
                      <a:gd name="connsiteY68" fmla="*/ 181069 h 220134"/>
                      <a:gd name="connsiteX69" fmla="*/ 94797 w 529110"/>
                      <a:gd name="connsiteY69" fmla="*/ 181153 h 220134"/>
                      <a:gd name="connsiteX70" fmla="*/ 95135 w 529110"/>
                      <a:gd name="connsiteY70" fmla="*/ 180900 h 220134"/>
                      <a:gd name="connsiteX71" fmla="*/ 95642 w 529110"/>
                      <a:gd name="connsiteY71" fmla="*/ 180647 h 220134"/>
                      <a:gd name="connsiteX72" fmla="*/ 96317 w 529110"/>
                      <a:gd name="connsiteY72" fmla="*/ 180394 h 220134"/>
                      <a:gd name="connsiteX73" fmla="*/ 99271 w 529110"/>
                      <a:gd name="connsiteY73" fmla="*/ 179972 h 220134"/>
                      <a:gd name="connsiteX74" fmla="*/ 99862 w 529110"/>
                      <a:gd name="connsiteY74" fmla="*/ 179297 h 220134"/>
                      <a:gd name="connsiteX75" fmla="*/ 99609 w 529110"/>
                      <a:gd name="connsiteY75" fmla="*/ 176766 h 220134"/>
                      <a:gd name="connsiteX76" fmla="*/ 103914 w 529110"/>
                      <a:gd name="connsiteY76" fmla="*/ 176597 h 220134"/>
                      <a:gd name="connsiteX77" fmla="*/ 105940 w 529110"/>
                      <a:gd name="connsiteY77" fmla="*/ 176259 h 220134"/>
                      <a:gd name="connsiteX78" fmla="*/ 108219 w 529110"/>
                      <a:gd name="connsiteY78" fmla="*/ 176175 h 220134"/>
                      <a:gd name="connsiteX79" fmla="*/ 109654 w 529110"/>
                      <a:gd name="connsiteY79" fmla="*/ 174825 h 220134"/>
                      <a:gd name="connsiteX80" fmla="*/ 110499 w 529110"/>
                      <a:gd name="connsiteY80" fmla="*/ 175331 h 220134"/>
                      <a:gd name="connsiteX81" fmla="*/ 111849 w 529110"/>
                      <a:gd name="connsiteY81" fmla="*/ 175247 h 220134"/>
                      <a:gd name="connsiteX82" fmla="*/ 112187 w 529110"/>
                      <a:gd name="connsiteY82" fmla="*/ 174909 h 220134"/>
                      <a:gd name="connsiteX83" fmla="*/ 112609 w 529110"/>
                      <a:gd name="connsiteY83" fmla="*/ 174741 h 220134"/>
                      <a:gd name="connsiteX84" fmla="*/ 112947 w 529110"/>
                      <a:gd name="connsiteY84" fmla="*/ 174741 h 220134"/>
                      <a:gd name="connsiteX85" fmla="*/ 113369 w 529110"/>
                      <a:gd name="connsiteY85" fmla="*/ 174656 h 220134"/>
                      <a:gd name="connsiteX86" fmla="*/ 113960 w 529110"/>
                      <a:gd name="connsiteY86" fmla="*/ 174234 h 220134"/>
                      <a:gd name="connsiteX87" fmla="*/ 114635 w 529110"/>
                      <a:gd name="connsiteY87" fmla="*/ 173813 h 220134"/>
                      <a:gd name="connsiteX88" fmla="*/ 115395 w 529110"/>
                      <a:gd name="connsiteY88" fmla="*/ 173897 h 220134"/>
                      <a:gd name="connsiteX89" fmla="*/ 118687 w 529110"/>
                      <a:gd name="connsiteY89" fmla="*/ 175838 h 220134"/>
                      <a:gd name="connsiteX90" fmla="*/ 119447 w 529110"/>
                      <a:gd name="connsiteY90" fmla="*/ 176681 h 220134"/>
                      <a:gd name="connsiteX91" fmla="*/ 119784 w 529110"/>
                      <a:gd name="connsiteY91" fmla="*/ 177525 h 220134"/>
                      <a:gd name="connsiteX92" fmla="*/ 119784 w 529110"/>
                      <a:gd name="connsiteY92" fmla="*/ 178369 h 220134"/>
                      <a:gd name="connsiteX93" fmla="*/ 119531 w 529110"/>
                      <a:gd name="connsiteY93" fmla="*/ 178706 h 220134"/>
                      <a:gd name="connsiteX94" fmla="*/ 119447 w 529110"/>
                      <a:gd name="connsiteY94" fmla="*/ 178791 h 220134"/>
                      <a:gd name="connsiteX95" fmla="*/ 109148 w 529110"/>
                      <a:gd name="connsiteY95" fmla="*/ 187481 h 220134"/>
                      <a:gd name="connsiteX96" fmla="*/ 106193 w 529110"/>
                      <a:gd name="connsiteY96" fmla="*/ 189844 h 220134"/>
                      <a:gd name="connsiteX97" fmla="*/ 105687 w 529110"/>
                      <a:gd name="connsiteY97" fmla="*/ 189928 h 220134"/>
                      <a:gd name="connsiteX98" fmla="*/ 96064 w 529110"/>
                      <a:gd name="connsiteY98" fmla="*/ 198872 h 220134"/>
                      <a:gd name="connsiteX99" fmla="*/ 95642 w 529110"/>
                      <a:gd name="connsiteY99" fmla="*/ 199041 h 220134"/>
                      <a:gd name="connsiteX100" fmla="*/ 95051 w 529110"/>
                      <a:gd name="connsiteY100" fmla="*/ 198956 h 220134"/>
                      <a:gd name="connsiteX101" fmla="*/ 94375 w 529110"/>
                      <a:gd name="connsiteY101" fmla="*/ 199294 h 220134"/>
                      <a:gd name="connsiteX102" fmla="*/ 94122 w 529110"/>
                      <a:gd name="connsiteY102" fmla="*/ 199884 h 220134"/>
                      <a:gd name="connsiteX103" fmla="*/ 91505 w 529110"/>
                      <a:gd name="connsiteY103" fmla="*/ 201234 h 220134"/>
                      <a:gd name="connsiteX104" fmla="*/ 90070 w 529110"/>
                      <a:gd name="connsiteY104" fmla="*/ 196678 h 220134"/>
                      <a:gd name="connsiteX105" fmla="*/ 89817 w 529110"/>
                      <a:gd name="connsiteY105" fmla="*/ 194906 h 220134"/>
                      <a:gd name="connsiteX106" fmla="*/ 89480 w 529110"/>
                      <a:gd name="connsiteY106" fmla="*/ 192544 h 220134"/>
                      <a:gd name="connsiteX107" fmla="*/ 89395 w 529110"/>
                      <a:gd name="connsiteY107" fmla="*/ 191278 h 220134"/>
                      <a:gd name="connsiteX108" fmla="*/ 89986 w 529110"/>
                      <a:gd name="connsiteY108" fmla="*/ 189000 h 220134"/>
                      <a:gd name="connsiteX109" fmla="*/ 90746 w 529110"/>
                      <a:gd name="connsiteY109" fmla="*/ 186806 h 220134"/>
                      <a:gd name="connsiteX110" fmla="*/ 91252 w 529110"/>
                      <a:gd name="connsiteY110" fmla="*/ 185794 h 220134"/>
                      <a:gd name="connsiteX111" fmla="*/ 92012 w 529110"/>
                      <a:gd name="connsiteY111" fmla="*/ 184613 h 220134"/>
                      <a:gd name="connsiteX112" fmla="*/ 93194 w 529110"/>
                      <a:gd name="connsiteY112" fmla="*/ 183516 h 220134"/>
                      <a:gd name="connsiteX113" fmla="*/ 94122 w 529110"/>
                      <a:gd name="connsiteY113" fmla="*/ 183009 h 220134"/>
                      <a:gd name="connsiteX114" fmla="*/ 94544 w 529110"/>
                      <a:gd name="connsiteY114" fmla="*/ 182841 h 220134"/>
                      <a:gd name="connsiteX115" fmla="*/ 94629 w 529110"/>
                      <a:gd name="connsiteY115" fmla="*/ 182588 h 220134"/>
                      <a:gd name="connsiteX116" fmla="*/ 94375 w 529110"/>
                      <a:gd name="connsiteY116" fmla="*/ 182588 h 220134"/>
                      <a:gd name="connsiteX117" fmla="*/ 94122 w 529110"/>
                      <a:gd name="connsiteY117" fmla="*/ 182672 h 220134"/>
                      <a:gd name="connsiteX118" fmla="*/ 93278 w 529110"/>
                      <a:gd name="connsiteY118" fmla="*/ 183094 h 220134"/>
                      <a:gd name="connsiteX119" fmla="*/ 92772 w 529110"/>
                      <a:gd name="connsiteY119" fmla="*/ 183516 h 220134"/>
                      <a:gd name="connsiteX120" fmla="*/ 91927 w 529110"/>
                      <a:gd name="connsiteY120" fmla="*/ 184359 h 220134"/>
                      <a:gd name="connsiteX121" fmla="*/ 90914 w 529110"/>
                      <a:gd name="connsiteY121" fmla="*/ 185709 h 220134"/>
                      <a:gd name="connsiteX122" fmla="*/ 90492 w 529110"/>
                      <a:gd name="connsiteY122" fmla="*/ 186469 h 220134"/>
                      <a:gd name="connsiteX123" fmla="*/ 89226 w 529110"/>
                      <a:gd name="connsiteY123" fmla="*/ 190266 h 220134"/>
                      <a:gd name="connsiteX124" fmla="*/ 89142 w 529110"/>
                      <a:gd name="connsiteY124" fmla="*/ 191109 h 220134"/>
                      <a:gd name="connsiteX125" fmla="*/ 89142 w 529110"/>
                      <a:gd name="connsiteY125" fmla="*/ 191784 h 220134"/>
                      <a:gd name="connsiteX126" fmla="*/ 89817 w 529110"/>
                      <a:gd name="connsiteY126" fmla="*/ 196678 h 220134"/>
                      <a:gd name="connsiteX127" fmla="*/ 91252 w 529110"/>
                      <a:gd name="connsiteY127" fmla="*/ 201656 h 220134"/>
                      <a:gd name="connsiteX128" fmla="*/ 94122 w 529110"/>
                      <a:gd name="connsiteY128" fmla="*/ 200222 h 220134"/>
                      <a:gd name="connsiteX129" fmla="*/ 94291 w 529110"/>
                      <a:gd name="connsiteY129" fmla="*/ 200138 h 220134"/>
                      <a:gd name="connsiteX130" fmla="*/ 94460 w 529110"/>
                      <a:gd name="connsiteY130" fmla="*/ 199800 h 220134"/>
                      <a:gd name="connsiteX131" fmla="*/ 94713 w 529110"/>
                      <a:gd name="connsiteY131" fmla="*/ 199463 h 220134"/>
                      <a:gd name="connsiteX132" fmla="*/ 95051 w 529110"/>
                      <a:gd name="connsiteY132" fmla="*/ 199294 h 220134"/>
                      <a:gd name="connsiteX133" fmla="*/ 95726 w 529110"/>
                      <a:gd name="connsiteY133" fmla="*/ 199378 h 220134"/>
                      <a:gd name="connsiteX134" fmla="*/ 96739 w 529110"/>
                      <a:gd name="connsiteY134" fmla="*/ 198872 h 220134"/>
                      <a:gd name="connsiteX135" fmla="*/ 101551 w 529110"/>
                      <a:gd name="connsiteY135" fmla="*/ 194316 h 220134"/>
                      <a:gd name="connsiteX136" fmla="*/ 105940 w 529110"/>
                      <a:gd name="connsiteY136" fmla="*/ 190350 h 220134"/>
                      <a:gd name="connsiteX137" fmla="*/ 106447 w 529110"/>
                      <a:gd name="connsiteY137" fmla="*/ 190181 h 220134"/>
                      <a:gd name="connsiteX138" fmla="*/ 107122 w 529110"/>
                      <a:gd name="connsiteY138" fmla="*/ 190266 h 220134"/>
                      <a:gd name="connsiteX139" fmla="*/ 107629 w 529110"/>
                      <a:gd name="connsiteY139" fmla="*/ 190519 h 220134"/>
                      <a:gd name="connsiteX140" fmla="*/ 109401 w 529110"/>
                      <a:gd name="connsiteY140" fmla="*/ 192797 h 220134"/>
                      <a:gd name="connsiteX141" fmla="*/ 109570 w 529110"/>
                      <a:gd name="connsiteY141" fmla="*/ 192544 h 220134"/>
                      <a:gd name="connsiteX142" fmla="*/ 108051 w 529110"/>
                      <a:gd name="connsiteY142" fmla="*/ 190434 h 220134"/>
                      <a:gd name="connsiteX143" fmla="*/ 107460 w 529110"/>
                      <a:gd name="connsiteY143" fmla="*/ 190013 h 220134"/>
                      <a:gd name="connsiteX144" fmla="*/ 106700 w 529110"/>
                      <a:gd name="connsiteY144" fmla="*/ 189928 h 220134"/>
                      <a:gd name="connsiteX145" fmla="*/ 112187 w 529110"/>
                      <a:gd name="connsiteY145" fmla="*/ 185288 h 220134"/>
                      <a:gd name="connsiteX146" fmla="*/ 119700 w 529110"/>
                      <a:gd name="connsiteY146" fmla="*/ 179044 h 220134"/>
                      <a:gd name="connsiteX147" fmla="*/ 122401 w 529110"/>
                      <a:gd name="connsiteY147" fmla="*/ 177188 h 220134"/>
                      <a:gd name="connsiteX148" fmla="*/ 123583 w 529110"/>
                      <a:gd name="connsiteY148" fmla="*/ 176513 h 220134"/>
                      <a:gd name="connsiteX149" fmla="*/ 123414 w 529110"/>
                      <a:gd name="connsiteY149" fmla="*/ 176259 h 220134"/>
                      <a:gd name="connsiteX150" fmla="*/ 122739 w 529110"/>
                      <a:gd name="connsiteY150" fmla="*/ 176428 h 220134"/>
                      <a:gd name="connsiteX151" fmla="*/ 122485 w 529110"/>
                      <a:gd name="connsiteY151" fmla="*/ 176175 h 220134"/>
                      <a:gd name="connsiteX152" fmla="*/ 122485 w 529110"/>
                      <a:gd name="connsiteY152" fmla="*/ 175922 h 220134"/>
                      <a:gd name="connsiteX153" fmla="*/ 122654 w 529110"/>
                      <a:gd name="connsiteY153" fmla="*/ 175669 h 220134"/>
                      <a:gd name="connsiteX154" fmla="*/ 134304 w 529110"/>
                      <a:gd name="connsiteY154" fmla="*/ 167906 h 220134"/>
                      <a:gd name="connsiteX155" fmla="*/ 134726 w 529110"/>
                      <a:gd name="connsiteY155" fmla="*/ 166641 h 220134"/>
                      <a:gd name="connsiteX156" fmla="*/ 135401 w 529110"/>
                      <a:gd name="connsiteY156" fmla="*/ 166134 h 220134"/>
                      <a:gd name="connsiteX157" fmla="*/ 136076 w 529110"/>
                      <a:gd name="connsiteY157" fmla="*/ 165628 h 220134"/>
                      <a:gd name="connsiteX158" fmla="*/ 136667 w 529110"/>
                      <a:gd name="connsiteY158" fmla="*/ 163772 h 220134"/>
                      <a:gd name="connsiteX159" fmla="*/ 139453 w 529110"/>
                      <a:gd name="connsiteY159" fmla="*/ 161747 h 220134"/>
                      <a:gd name="connsiteX160" fmla="*/ 141479 w 529110"/>
                      <a:gd name="connsiteY160" fmla="*/ 161831 h 220134"/>
                      <a:gd name="connsiteX161" fmla="*/ 142998 w 529110"/>
                      <a:gd name="connsiteY161" fmla="*/ 161156 h 220134"/>
                      <a:gd name="connsiteX162" fmla="*/ 152959 w 529110"/>
                      <a:gd name="connsiteY162" fmla="*/ 164531 h 220134"/>
                      <a:gd name="connsiteX163" fmla="*/ 154057 w 529110"/>
                      <a:gd name="connsiteY163" fmla="*/ 164363 h 220134"/>
                      <a:gd name="connsiteX164" fmla="*/ 155154 w 529110"/>
                      <a:gd name="connsiteY164" fmla="*/ 163856 h 220134"/>
                      <a:gd name="connsiteX165" fmla="*/ 162414 w 529110"/>
                      <a:gd name="connsiteY165" fmla="*/ 160481 h 220134"/>
                      <a:gd name="connsiteX166" fmla="*/ 165706 w 529110"/>
                      <a:gd name="connsiteY166" fmla="*/ 160481 h 220134"/>
                      <a:gd name="connsiteX167" fmla="*/ 167056 w 529110"/>
                      <a:gd name="connsiteY167" fmla="*/ 160481 h 220134"/>
                      <a:gd name="connsiteX168" fmla="*/ 174485 w 529110"/>
                      <a:gd name="connsiteY168" fmla="*/ 163772 h 220134"/>
                      <a:gd name="connsiteX169" fmla="*/ 174907 w 529110"/>
                      <a:gd name="connsiteY169" fmla="*/ 164025 h 220134"/>
                      <a:gd name="connsiteX170" fmla="*/ 180732 w 529110"/>
                      <a:gd name="connsiteY170" fmla="*/ 165291 h 220134"/>
                      <a:gd name="connsiteX171" fmla="*/ 186725 w 529110"/>
                      <a:gd name="connsiteY171" fmla="*/ 166809 h 220134"/>
                      <a:gd name="connsiteX172" fmla="*/ 187991 w 529110"/>
                      <a:gd name="connsiteY172" fmla="*/ 166641 h 220134"/>
                      <a:gd name="connsiteX173" fmla="*/ 189173 w 529110"/>
                      <a:gd name="connsiteY173" fmla="*/ 166134 h 220134"/>
                      <a:gd name="connsiteX174" fmla="*/ 189680 w 529110"/>
                      <a:gd name="connsiteY174" fmla="*/ 164953 h 220134"/>
                      <a:gd name="connsiteX175" fmla="*/ 189426 w 529110"/>
                      <a:gd name="connsiteY175" fmla="*/ 162000 h 220134"/>
                      <a:gd name="connsiteX176" fmla="*/ 188413 w 529110"/>
                      <a:gd name="connsiteY176" fmla="*/ 154913 h 220134"/>
                      <a:gd name="connsiteX177" fmla="*/ 188413 w 529110"/>
                      <a:gd name="connsiteY177" fmla="*/ 154491 h 220134"/>
                      <a:gd name="connsiteX178" fmla="*/ 188667 w 529110"/>
                      <a:gd name="connsiteY178" fmla="*/ 154153 h 220134"/>
                      <a:gd name="connsiteX179" fmla="*/ 189004 w 529110"/>
                      <a:gd name="connsiteY179" fmla="*/ 153984 h 220134"/>
                      <a:gd name="connsiteX180" fmla="*/ 189511 w 529110"/>
                      <a:gd name="connsiteY180" fmla="*/ 153984 h 220134"/>
                      <a:gd name="connsiteX181" fmla="*/ 193731 w 529110"/>
                      <a:gd name="connsiteY181" fmla="*/ 154997 h 220134"/>
                      <a:gd name="connsiteX182" fmla="*/ 195757 w 529110"/>
                      <a:gd name="connsiteY182" fmla="*/ 154997 h 220134"/>
                      <a:gd name="connsiteX183" fmla="*/ 196011 w 529110"/>
                      <a:gd name="connsiteY183" fmla="*/ 154997 h 220134"/>
                      <a:gd name="connsiteX184" fmla="*/ 197952 w 529110"/>
                      <a:gd name="connsiteY184" fmla="*/ 155419 h 220134"/>
                      <a:gd name="connsiteX185" fmla="*/ 202764 w 529110"/>
                      <a:gd name="connsiteY185" fmla="*/ 154744 h 220134"/>
                      <a:gd name="connsiteX186" fmla="*/ 207238 w 529110"/>
                      <a:gd name="connsiteY186" fmla="*/ 152044 h 220134"/>
                      <a:gd name="connsiteX187" fmla="*/ 209010 w 529110"/>
                      <a:gd name="connsiteY187" fmla="*/ 149850 h 220134"/>
                      <a:gd name="connsiteX188" fmla="*/ 211712 w 529110"/>
                      <a:gd name="connsiteY188" fmla="*/ 144956 h 220134"/>
                      <a:gd name="connsiteX189" fmla="*/ 212303 w 529110"/>
                      <a:gd name="connsiteY189" fmla="*/ 144619 h 220134"/>
                      <a:gd name="connsiteX190" fmla="*/ 212894 w 529110"/>
                      <a:gd name="connsiteY190" fmla="*/ 144619 h 220134"/>
                      <a:gd name="connsiteX191" fmla="*/ 223783 w 529110"/>
                      <a:gd name="connsiteY191" fmla="*/ 149428 h 220134"/>
                      <a:gd name="connsiteX192" fmla="*/ 224543 w 529110"/>
                      <a:gd name="connsiteY192" fmla="*/ 149681 h 220134"/>
                      <a:gd name="connsiteX193" fmla="*/ 225556 w 529110"/>
                      <a:gd name="connsiteY193" fmla="*/ 149513 h 220134"/>
                      <a:gd name="connsiteX194" fmla="*/ 227413 w 529110"/>
                      <a:gd name="connsiteY194" fmla="*/ 150694 h 220134"/>
                      <a:gd name="connsiteX195" fmla="*/ 227919 w 529110"/>
                      <a:gd name="connsiteY195" fmla="*/ 149766 h 220134"/>
                      <a:gd name="connsiteX196" fmla="*/ 228510 w 529110"/>
                      <a:gd name="connsiteY196" fmla="*/ 149175 h 220134"/>
                      <a:gd name="connsiteX197" fmla="*/ 229945 w 529110"/>
                      <a:gd name="connsiteY197" fmla="*/ 148500 h 220134"/>
                      <a:gd name="connsiteX198" fmla="*/ 230283 w 529110"/>
                      <a:gd name="connsiteY198" fmla="*/ 148247 h 220134"/>
                      <a:gd name="connsiteX199" fmla="*/ 230790 w 529110"/>
                      <a:gd name="connsiteY199" fmla="*/ 147741 h 220134"/>
                      <a:gd name="connsiteX200" fmla="*/ 231380 w 529110"/>
                      <a:gd name="connsiteY200" fmla="*/ 146981 h 220134"/>
                      <a:gd name="connsiteX201" fmla="*/ 233491 w 529110"/>
                      <a:gd name="connsiteY201" fmla="*/ 145631 h 220134"/>
                      <a:gd name="connsiteX202" fmla="*/ 235095 w 529110"/>
                      <a:gd name="connsiteY202" fmla="*/ 144366 h 220134"/>
                      <a:gd name="connsiteX203" fmla="*/ 237712 w 529110"/>
                      <a:gd name="connsiteY203" fmla="*/ 142678 h 220134"/>
                      <a:gd name="connsiteX204" fmla="*/ 239146 w 529110"/>
                      <a:gd name="connsiteY204" fmla="*/ 142847 h 220134"/>
                      <a:gd name="connsiteX205" fmla="*/ 241172 w 529110"/>
                      <a:gd name="connsiteY205" fmla="*/ 142931 h 220134"/>
                      <a:gd name="connsiteX206" fmla="*/ 242692 w 529110"/>
                      <a:gd name="connsiteY206" fmla="*/ 142678 h 220134"/>
                      <a:gd name="connsiteX207" fmla="*/ 245647 w 529110"/>
                      <a:gd name="connsiteY207" fmla="*/ 141919 h 220134"/>
                      <a:gd name="connsiteX208" fmla="*/ 247166 w 529110"/>
                      <a:gd name="connsiteY208" fmla="*/ 141159 h 220134"/>
                      <a:gd name="connsiteX209" fmla="*/ 248432 w 529110"/>
                      <a:gd name="connsiteY209" fmla="*/ 140653 h 220134"/>
                      <a:gd name="connsiteX210" fmla="*/ 248685 w 529110"/>
                      <a:gd name="connsiteY210" fmla="*/ 140738 h 220134"/>
                      <a:gd name="connsiteX211" fmla="*/ 249276 w 529110"/>
                      <a:gd name="connsiteY211" fmla="*/ 140738 h 220134"/>
                      <a:gd name="connsiteX212" fmla="*/ 249867 w 529110"/>
                      <a:gd name="connsiteY212" fmla="*/ 140484 h 220134"/>
                      <a:gd name="connsiteX213" fmla="*/ 250627 w 529110"/>
                      <a:gd name="connsiteY213" fmla="*/ 140484 h 220134"/>
                      <a:gd name="connsiteX214" fmla="*/ 252737 w 529110"/>
                      <a:gd name="connsiteY214" fmla="*/ 141497 h 220134"/>
                      <a:gd name="connsiteX215" fmla="*/ 253328 w 529110"/>
                      <a:gd name="connsiteY215" fmla="*/ 141328 h 220134"/>
                      <a:gd name="connsiteX216" fmla="*/ 253750 w 529110"/>
                      <a:gd name="connsiteY216" fmla="*/ 140822 h 220134"/>
                      <a:gd name="connsiteX217" fmla="*/ 253328 w 529110"/>
                      <a:gd name="connsiteY217" fmla="*/ 139978 h 220134"/>
                      <a:gd name="connsiteX218" fmla="*/ 253244 w 529110"/>
                      <a:gd name="connsiteY218" fmla="*/ 139641 h 220134"/>
                      <a:gd name="connsiteX219" fmla="*/ 253413 w 529110"/>
                      <a:gd name="connsiteY219" fmla="*/ 139050 h 220134"/>
                      <a:gd name="connsiteX220" fmla="*/ 253835 w 529110"/>
                      <a:gd name="connsiteY220" fmla="*/ 138713 h 220134"/>
                      <a:gd name="connsiteX221" fmla="*/ 261601 w 529110"/>
                      <a:gd name="connsiteY221" fmla="*/ 133734 h 220134"/>
                      <a:gd name="connsiteX222" fmla="*/ 264218 w 529110"/>
                      <a:gd name="connsiteY222" fmla="*/ 132131 h 220134"/>
                      <a:gd name="connsiteX223" fmla="*/ 269114 w 529110"/>
                      <a:gd name="connsiteY223" fmla="*/ 129009 h 220134"/>
                      <a:gd name="connsiteX224" fmla="*/ 278315 w 529110"/>
                      <a:gd name="connsiteY224" fmla="*/ 118463 h 220134"/>
                      <a:gd name="connsiteX225" fmla="*/ 278568 w 529110"/>
                      <a:gd name="connsiteY225" fmla="*/ 118125 h 220134"/>
                      <a:gd name="connsiteX226" fmla="*/ 279412 w 529110"/>
                      <a:gd name="connsiteY226" fmla="*/ 117366 h 220134"/>
                      <a:gd name="connsiteX227" fmla="*/ 283549 w 529110"/>
                      <a:gd name="connsiteY227" fmla="*/ 112641 h 220134"/>
                      <a:gd name="connsiteX228" fmla="*/ 284393 w 529110"/>
                      <a:gd name="connsiteY228" fmla="*/ 112303 h 220134"/>
                      <a:gd name="connsiteX229" fmla="*/ 284815 w 529110"/>
                      <a:gd name="connsiteY229" fmla="*/ 111881 h 220134"/>
                      <a:gd name="connsiteX230" fmla="*/ 288360 w 529110"/>
                      <a:gd name="connsiteY230" fmla="*/ 109603 h 220134"/>
                      <a:gd name="connsiteX231" fmla="*/ 290977 w 529110"/>
                      <a:gd name="connsiteY231" fmla="*/ 108084 h 220134"/>
                      <a:gd name="connsiteX232" fmla="*/ 291568 w 529110"/>
                      <a:gd name="connsiteY232" fmla="*/ 107241 h 220134"/>
                      <a:gd name="connsiteX233" fmla="*/ 292412 w 529110"/>
                      <a:gd name="connsiteY233" fmla="*/ 106397 h 220134"/>
                      <a:gd name="connsiteX234" fmla="*/ 293256 w 529110"/>
                      <a:gd name="connsiteY234" fmla="*/ 104625 h 220134"/>
                      <a:gd name="connsiteX235" fmla="*/ 295282 w 529110"/>
                      <a:gd name="connsiteY235" fmla="*/ 102769 h 220134"/>
                      <a:gd name="connsiteX236" fmla="*/ 296549 w 529110"/>
                      <a:gd name="connsiteY236" fmla="*/ 102009 h 220134"/>
                      <a:gd name="connsiteX237" fmla="*/ 297730 w 529110"/>
                      <a:gd name="connsiteY237" fmla="*/ 101672 h 220134"/>
                      <a:gd name="connsiteX238" fmla="*/ 299081 w 529110"/>
                      <a:gd name="connsiteY238" fmla="*/ 101503 h 220134"/>
                      <a:gd name="connsiteX239" fmla="*/ 299419 w 529110"/>
                      <a:gd name="connsiteY239" fmla="*/ 101166 h 220134"/>
                      <a:gd name="connsiteX240" fmla="*/ 299756 w 529110"/>
                      <a:gd name="connsiteY240" fmla="*/ 100575 h 220134"/>
                      <a:gd name="connsiteX241" fmla="*/ 301107 w 529110"/>
                      <a:gd name="connsiteY241" fmla="*/ 100406 h 220134"/>
                      <a:gd name="connsiteX242" fmla="*/ 301782 w 529110"/>
                      <a:gd name="connsiteY242" fmla="*/ 100153 h 220134"/>
                      <a:gd name="connsiteX243" fmla="*/ 302880 w 529110"/>
                      <a:gd name="connsiteY243" fmla="*/ 98972 h 220134"/>
                      <a:gd name="connsiteX244" fmla="*/ 303302 w 529110"/>
                      <a:gd name="connsiteY244" fmla="*/ 98634 h 220134"/>
                      <a:gd name="connsiteX245" fmla="*/ 304315 w 529110"/>
                      <a:gd name="connsiteY245" fmla="*/ 98634 h 220134"/>
                      <a:gd name="connsiteX246" fmla="*/ 305581 w 529110"/>
                      <a:gd name="connsiteY246" fmla="*/ 98213 h 220134"/>
                      <a:gd name="connsiteX247" fmla="*/ 306425 w 529110"/>
                      <a:gd name="connsiteY247" fmla="*/ 98128 h 220134"/>
                      <a:gd name="connsiteX248" fmla="*/ 307185 w 529110"/>
                      <a:gd name="connsiteY248" fmla="*/ 98128 h 220134"/>
                      <a:gd name="connsiteX249" fmla="*/ 308704 w 529110"/>
                      <a:gd name="connsiteY249" fmla="*/ 97284 h 220134"/>
                      <a:gd name="connsiteX250" fmla="*/ 309886 w 529110"/>
                      <a:gd name="connsiteY250" fmla="*/ 96778 h 220134"/>
                      <a:gd name="connsiteX251" fmla="*/ 312672 w 529110"/>
                      <a:gd name="connsiteY251" fmla="*/ 96019 h 220134"/>
                      <a:gd name="connsiteX252" fmla="*/ 313347 w 529110"/>
                      <a:gd name="connsiteY252" fmla="*/ 96103 h 220134"/>
                      <a:gd name="connsiteX253" fmla="*/ 314191 w 529110"/>
                      <a:gd name="connsiteY253" fmla="*/ 95428 h 220134"/>
                      <a:gd name="connsiteX254" fmla="*/ 315626 w 529110"/>
                      <a:gd name="connsiteY254" fmla="*/ 95513 h 220134"/>
                      <a:gd name="connsiteX255" fmla="*/ 316724 w 529110"/>
                      <a:gd name="connsiteY255" fmla="*/ 94922 h 220134"/>
                      <a:gd name="connsiteX256" fmla="*/ 317399 w 529110"/>
                      <a:gd name="connsiteY256" fmla="*/ 95006 h 220134"/>
                      <a:gd name="connsiteX257" fmla="*/ 318159 w 529110"/>
                      <a:gd name="connsiteY257" fmla="*/ 94838 h 220134"/>
                      <a:gd name="connsiteX258" fmla="*/ 318834 w 529110"/>
                      <a:gd name="connsiteY258" fmla="*/ 94163 h 220134"/>
                      <a:gd name="connsiteX259" fmla="*/ 320607 w 529110"/>
                      <a:gd name="connsiteY259" fmla="*/ 93909 h 220134"/>
                      <a:gd name="connsiteX260" fmla="*/ 321366 w 529110"/>
                      <a:gd name="connsiteY260" fmla="*/ 93825 h 220134"/>
                      <a:gd name="connsiteX261" fmla="*/ 321957 w 529110"/>
                      <a:gd name="connsiteY261" fmla="*/ 94416 h 220134"/>
                      <a:gd name="connsiteX262" fmla="*/ 324321 w 529110"/>
                      <a:gd name="connsiteY262" fmla="*/ 94500 h 220134"/>
                      <a:gd name="connsiteX263" fmla="*/ 328035 w 529110"/>
                      <a:gd name="connsiteY263" fmla="*/ 94078 h 220134"/>
                      <a:gd name="connsiteX264" fmla="*/ 332425 w 529110"/>
                      <a:gd name="connsiteY264" fmla="*/ 93741 h 220134"/>
                      <a:gd name="connsiteX265" fmla="*/ 338249 w 529110"/>
                      <a:gd name="connsiteY265" fmla="*/ 93825 h 220134"/>
                      <a:gd name="connsiteX266" fmla="*/ 340359 w 529110"/>
                      <a:gd name="connsiteY266" fmla="*/ 93909 h 220134"/>
                      <a:gd name="connsiteX267" fmla="*/ 344496 w 529110"/>
                      <a:gd name="connsiteY267" fmla="*/ 93825 h 220134"/>
                      <a:gd name="connsiteX268" fmla="*/ 350658 w 529110"/>
                      <a:gd name="connsiteY268" fmla="*/ 93825 h 220134"/>
                      <a:gd name="connsiteX269" fmla="*/ 355892 w 529110"/>
                      <a:gd name="connsiteY269" fmla="*/ 94416 h 220134"/>
                      <a:gd name="connsiteX270" fmla="*/ 360113 w 529110"/>
                      <a:gd name="connsiteY270" fmla="*/ 94247 h 220134"/>
                      <a:gd name="connsiteX271" fmla="*/ 364418 w 529110"/>
                      <a:gd name="connsiteY271" fmla="*/ 94247 h 220134"/>
                      <a:gd name="connsiteX272" fmla="*/ 371762 w 529110"/>
                      <a:gd name="connsiteY272" fmla="*/ 94584 h 220134"/>
                      <a:gd name="connsiteX273" fmla="*/ 373619 w 529110"/>
                      <a:gd name="connsiteY273" fmla="*/ 93825 h 220134"/>
                      <a:gd name="connsiteX274" fmla="*/ 374970 w 529110"/>
                      <a:gd name="connsiteY274" fmla="*/ 93994 h 220134"/>
                      <a:gd name="connsiteX275" fmla="*/ 380372 w 529110"/>
                      <a:gd name="connsiteY275" fmla="*/ 94078 h 220134"/>
                      <a:gd name="connsiteX276" fmla="*/ 381807 w 529110"/>
                      <a:gd name="connsiteY276" fmla="*/ 93994 h 220134"/>
                      <a:gd name="connsiteX277" fmla="*/ 384762 w 529110"/>
                      <a:gd name="connsiteY277" fmla="*/ 93656 h 220134"/>
                      <a:gd name="connsiteX278" fmla="*/ 386957 w 529110"/>
                      <a:gd name="connsiteY278" fmla="*/ 93319 h 220134"/>
                      <a:gd name="connsiteX279" fmla="*/ 387969 w 529110"/>
                      <a:gd name="connsiteY279" fmla="*/ 92981 h 220134"/>
                      <a:gd name="connsiteX280" fmla="*/ 390502 w 529110"/>
                      <a:gd name="connsiteY280" fmla="*/ 92981 h 220134"/>
                      <a:gd name="connsiteX281" fmla="*/ 392359 w 529110"/>
                      <a:gd name="connsiteY281" fmla="*/ 93150 h 220134"/>
                      <a:gd name="connsiteX282" fmla="*/ 394807 w 529110"/>
                      <a:gd name="connsiteY282" fmla="*/ 93572 h 220134"/>
                      <a:gd name="connsiteX283" fmla="*/ 396495 w 529110"/>
                      <a:gd name="connsiteY283" fmla="*/ 93572 h 220134"/>
                      <a:gd name="connsiteX284" fmla="*/ 397508 w 529110"/>
                      <a:gd name="connsiteY284" fmla="*/ 93150 h 220134"/>
                      <a:gd name="connsiteX285" fmla="*/ 399028 w 529110"/>
                      <a:gd name="connsiteY285" fmla="*/ 93150 h 220134"/>
                      <a:gd name="connsiteX286" fmla="*/ 404515 w 529110"/>
                      <a:gd name="connsiteY286" fmla="*/ 92053 h 220134"/>
                      <a:gd name="connsiteX287" fmla="*/ 407722 w 529110"/>
                      <a:gd name="connsiteY287" fmla="*/ 90956 h 220134"/>
                      <a:gd name="connsiteX288" fmla="*/ 408567 w 529110"/>
                      <a:gd name="connsiteY288" fmla="*/ 90956 h 220134"/>
                      <a:gd name="connsiteX289" fmla="*/ 408904 w 529110"/>
                      <a:gd name="connsiteY289" fmla="*/ 90703 h 220134"/>
                      <a:gd name="connsiteX290" fmla="*/ 410846 w 529110"/>
                      <a:gd name="connsiteY290" fmla="*/ 90028 h 220134"/>
                      <a:gd name="connsiteX291" fmla="*/ 412450 w 529110"/>
                      <a:gd name="connsiteY291" fmla="*/ 89691 h 220134"/>
                      <a:gd name="connsiteX292" fmla="*/ 413632 w 529110"/>
                      <a:gd name="connsiteY292" fmla="*/ 89100 h 220134"/>
                      <a:gd name="connsiteX293" fmla="*/ 414729 w 529110"/>
                      <a:gd name="connsiteY293" fmla="*/ 89016 h 220134"/>
                      <a:gd name="connsiteX294" fmla="*/ 416839 w 529110"/>
                      <a:gd name="connsiteY294" fmla="*/ 88088 h 220134"/>
                      <a:gd name="connsiteX295" fmla="*/ 417599 w 529110"/>
                      <a:gd name="connsiteY295" fmla="*/ 87581 h 220134"/>
                      <a:gd name="connsiteX296" fmla="*/ 418443 w 529110"/>
                      <a:gd name="connsiteY296" fmla="*/ 87328 h 220134"/>
                      <a:gd name="connsiteX297" fmla="*/ 420553 w 529110"/>
                      <a:gd name="connsiteY297" fmla="*/ 86822 h 220134"/>
                      <a:gd name="connsiteX298" fmla="*/ 422242 w 529110"/>
                      <a:gd name="connsiteY298" fmla="*/ 86316 h 220134"/>
                      <a:gd name="connsiteX299" fmla="*/ 424099 w 529110"/>
                      <a:gd name="connsiteY299" fmla="*/ 84797 h 220134"/>
                      <a:gd name="connsiteX300" fmla="*/ 424352 w 529110"/>
                      <a:gd name="connsiteY300" fmla="*/ 84122 h 220134"/>
                      <a:gd name="connsiteX301" fmla="*/ 425365 w 529110"/>
                      <a:gd name="connsiteY301" fmla="*/ 83700 h 220134"/>
                      <a:gd name="connsiteX302" fmla="*/ 427391 w 529110"/>
                      <a:gd name="connsiteY302" fmla="*/ 81084 h 220134"/>
                      <a:gd name="connsiteX303" fmla="*/ 426969 w 529110"/>
                      <a:gd name="connsiteY303" fmla="*/ 79734 h 220134"/>
                      <a:gd name="connsiteX304" fmla="*/ 426041 w 529110"/>
                      <a:gd name="connsiteY304" fmla="*/ 79566 h 220134"/>
                      <a:gd name="connsiteX305" fmla="*/ 425196 w 529110"/>
                      <a:gd name="connsiteY305" fmla="*/ 79734 h 220134"/>
                      <a:gd name="connsiteX306" fmla="*/ 424605 w 529110"/>
                      <a:gd name="connsiteY306" fmla="*/ 79397 h 220134"/>
                      <a:gd name="connsiteX307" fmla="*/ 423086 w 529110"/>
                      <a:gd name="connsiteY307" fmla="*/ 78891 h 220134"/>
                      <a:gd name="connsiteX308" fmla="*/ 421989 w 529110"/>
                      <a:gd name="connsiteY308" fmla="*/ 78975 h 220134"/>
                      <a:gd name="connsiteX309" fmla="*/ 419540 w 529110"/>
                      <a:gd name="connsiteY309" fmla="*/ 78131 h 220134"/>
                      <a:gd name="connsiteX310" fmla="*/ 418359 w 529110"/>
                      <a:gd name="connsiteY310" fmla="*/ 77709 h 220134"/>
                      <a:gd name="connsiteX311" fmla="*/ 419287 w 529110"/>
                      <a:gd name="connsiteY311" fmla="*/ 72309 h 220134"/>
                      <a:gd name="connsiteX312" fmla="*/ 419963 w 529110"/>
                      <a:gd name="connsiteY312" fmla="*/ 72141 h 220134"/>
                      <a:gd name="connsiteX313" fmla="*/ 420638 w 529110"/>
                      <a:gd name="connsiteY313" fmla="*/ 71550 h 220134"/>
                      <a:gd name="connsiteX314" fmla="*/ 420722 w 529110"/>
                      <a:gd name="connsiteY314" fmla="*/ 70791 h 220134"/>
                      <a:gd name="connsiteX315" fmla="*/ 419963 w 529110"/>
                      <a:gd name="connsiteY315" fmla="*/ 68428 h 220134"/>
                      <a:gd name="connsiteX316" fmla="*/ 418950 w 529110"/>
                      <a:gd name="connsiteY316" fmla="*/ 68175 h 220134"/>
                      <a:gd name="connsiteX317" fmla="*/ 418528 w 529110"/>
                      <a:gd name="connsiteY317" fmla="*/ 67669 h 220134"/>
                      <a:gd name="connsiteX318" fmla="*/ 417599 w 529110"/>
                      <a:gd name="connsiteY318" fmla="*/ 67669 h 220134"/>
                      <a:gd name="connsiteX319" fmla="*/ 417261 w 529110"/>
                      <a:gd name="connsiteY319" fmla="*/ 66994 h 220134"/>
                      <a:gd name="connsiteX320" fmla="*/ 417768 w 529110"/>
                      <a:gd name="connsiteY320" fmla="*/ 66319 h 220134"/>
                      <a:gd name="connsiteX321" fmla="*/ 423339 w 529110"/>
                      <a:gd name="connsiteY321" fmla="*/ 61425 h 220134"/>
                      <a:gd name="connsiteX322" fmla="*/ 425196 w 529110"/>
                      <a:gd name="connsiteY322" fmla="*/ 62184 h 220134"/>
                      <a:gd name="connsiteX323" fmla="*/ 427307 w 529110"/>
                      <a:gd name="connsiteY323" fmla="*/ 63197 h 220134"/>
                      <a:gd name="connsiteX324" fmla="*/ 428235 w 529110"/>
                      <a:gd name="connsiteY324" fmla="*/ 63872 h 220134"/>
                      <a:gd name="connsiteX325" fmla="*/ 429164 w 529110"/>
                      <a:gd name="connsiteY325" fmla="*/ 64463 h 220134"/>
                      <a:gd name="connsiteX326" fmla="*/ 430683 w 529110"/>
                      <a:gd name="connsiteY326" fmla="*/ 63956 h 220134"/>
                      <a:gd name="connsiteX327" fmla="*/ 432709 w 529110"/>
                      <a:gd name="connsiteY327" fmla="*/ 63619 h 220134"/>
                      <a:gd name="connsiteX328" fmla="*/ 434229 w 529110"/>
                      <a:gd name="connsiteY328" fmla="*/ 63281 h 220134"/>
                      <a:gd name="connsiteX329" fmla="*/ 436677 w 529110"/>
                      <a:gd name="connsiteY329" fmla="*/ 62522 h 220134"/>
                      <a:gd name="connsiteX330" fmla="*/ 437605 w 529110"/>
                      <a:gd name="connsiteY330" fmla="*/ 61425 h 220134"/>
                      <a:gd name="connsiteX331" fmla="*/ 437690 w 529110"/>
                      <a:gd name="connsiteY331" fmla="*/ 60075 h 220134"/>
                      <a:gd name="connsiteX332" fmla="*/ 439884 w 529110"/>
                      <a:gd name="connsiteY332" fmla="*/ 58809 h 220134"/>
                      <a:gd name="connsiteX333" fmla="*/ 441151 w 529110"/>
                      <a:gd name="connsiteY333" fmla="*/ 58725 h 220134"/>
                      <a:gd name="connsiteX334" fmla="*/ 443430 w 529110"/>
                      <a:gd name="connsiteY334" fmla="*/ 57544 h 220134"/>
                      <a:gd name="connsiteX335" fmla="*/ 444612 w 529110"/>
                      <a:gd name="connsiteY335" fmla="*/ 56531 h 220134"/>
                      <a:gd name="connsiteX336" fmla="*/ 445118 w 529110"/>
                      <a:gd name="connsiteY336" fmla="*/ 55097 h 220134"/>
                      <a:gd name="connsiteX337" fmla="*/ 445625 w 529110"/>
                      <a:gd name="connsiteY337" fmla="*/ 54591 h 220134"/>
                      <a:gd name="connsiteX338" fmla="*/ 448326 w 529110"/>
                      <a:gd name="connsiteY338" fmla="*/ 52144 h 220134"/>
                      <a:gd name="connsiteX339" fmla="*/ 449170 w 529110"/>
                      <a:gd name="connsiteY339" fmla="*/ 52566 h 220134"/>
                      <a:gd name="connsiteX340" fmla="*/ 450352 w 529110"/>
                      <a:gd name="connsiteY340" fmla="*/ 52734 h 220134"/>
                      <a:gd name="connsiteX341" fmla="*/ 451449 w 529110"/>
                      <a:gd name="connsiteY341" fmla="*/ 52650 h 220134"/>
                      <a:gd name="connsiteX342" fmla="*/ 452800 w 529110"/>
                      <a:gd name="connsiteY342" fmla="*/ 51722 h 220134"/>
                      <a:gd name="connsiteX343" fmla="*/ 454826 w 529110"/>
                      <a:gd name="connsiteY343" fmla="*/ 50709 h 220134"/>
                      <a:gd name="connsiteX344" fmla="*/ 454910 w 529110"/>
                      <a:gd name="connsiteY344" fmla="*/ 50034 h 220134"/>
                      <a:gd name="connsiteX345" fmla="*/ 456430 w 529110"/>
                      <a:gd name="connsiteY345" fmla="*/ 49359 h 220134"/>
                      <a:gd name="connsiteX346" fmla="*/ 456852 w 529110"/>
                      <a:gd name="connsiteY346" fmla="*/ 48938 h 220134"/>
                      <a:gd name="connsiteX347" fmla="*/ 457780 w 529110"/>
                      <a:gd name="connsiteY347" fmla="*/ 48431 h 220134"/>
                      <a:gd name="connsiteX348" fmla="*/ 459469 w 529110"/>
                      <a:gd name="connsiteY348" fmla="*/ 47419 h 220134"/>
                      <a:gd name="connsiteX349" fmla="*/ 462592 w 529110"/>
                      <a:gd name="connsiteY349" fmla="*/ 45984 h 220134"/>
                      <a:gd name="connsiteX350" fmla="*/ 466053 w 529110"/>
                      <a:gd name="connsiteY350" fmla="*/ 44044 h 220134"/>
                      <a:gd name="connsiteX351" fmla="*/ 468670 w 529110"/>
                      <a:gd name="connsiteY351" fmla="*/ 43031 h 220134"/>
                      <a:gd name="connsiteX352" fmla="*/ 469008 w 529110"/>
                      <a:gd name="connsiteY352" fmla="*/ 42441 h 220134"/>
                      <a:gd name="connsiteX353" fmla="*/ 468754 w 529110"/>
                      <a:gd name="connsiteY353" fmla="*/ 42103 h 220134"/>
                      <a:gd name="connsiteX354" fmla="*/ 467826 w 529110"/>
                      <a:gd name="connsiteY354" fmla="*/ 41344 h 220134"/>
                      <a:gd name="connsiteX355" fmla="*/ 466306 w 529110"/>
                      <a:gd name="connsiteY355" fmla="*/ 40078 h 220134"/>
                      <a:gd name="connsiteX356" fmla="*/ 464956 w 529110"/>
                      <a:gd name="connsiteY356" fmla="*/ 38813 h 220134"/>
                      <a:gd name="connsiteX357" fmla="*/ 463774 w 529110"/>
                      <a:gd name="connsiteY357" fmla="*/ 37716 h 220134"/>
                      <a:gd name="connsiteX358" fmla="*/ 463014 w 529110"/>
                      <a:gd name="connsiteY358" fmla="*/ 37378 h 220134"/>
                      <a:gd name="connsiteX359" fmla="*/ 463014 w 529110"/>
                      <a:gd name="connsiteY359" fmla="*/ 37125 h 220134"/>
                      <a:gd name="connsiteX360" fmla="*/ 463267 w 529110"/>
                      <a:gd name="connsiteY360" fmla="*/ 37041 h 220134"/>
                      <a:gd name="connsiteX361" fmla="*/ 464280 w 529110"/>
                      <a:gd name="connsiteY361" fmla="*/ 37378 h 220134"/>
                      <a:gd name="connsiteX362" fmla="*/ 464702 w 529110"/>
                      <a:gd name="connsiteY362" fmla="*/ 37716 h 220134"/>
                      <a:gd name="connsiteX363" fmla="*/ 465800 w 529110"/>
                      <a:gd name="connsiteY363" fmla="*/ 38897 h 220134"/>
                      <a:gd name="connsiteX364" fmla="*/ 467066 w 529110"/>
                      <a:gd name="connsiteY364" fmla="*/ 39403 h 220134"/>
                      <a:gd name="connsiteX365" fmla="*/ 467657 w 529110"/>
                      <a:gd name="connsiteY365" fmla="*/ 39234 h 220134"/>
                      <a:gd name="connsiteX366" fmla="*/ 471962 w 529110"/>
                      <a:gd name="connsiteY366" fmla="*/ 39150 h 220134"/>
                      <a:gd name="connsiteX367" fmla="*/ 472637 w 529110"/>
                      <a:gd name="connsiteY367" fmla="*/ 39825 h 220134"/>
                      <a:gd name="connsiteX368" fmla="*/ 473650 w 529110"/>
                      <a:gd name="connsiteY368" fmla="*/ 40163 h 220134"/>
                      <a:gd name="connsiteX369" fmla="*/ 475085 w 529110"/>
                      <a:gd name="connsiteY369" fmla="*/ 40078 h 220134"/>
                      <a:gd name="connsiteX370" fmla="*/ 477196 w 529110"/>
                      <a:gd name="connsiteY370" fmla="*/ 39403 h 220134"/>
                      <a:gd name="connsiteX371" fmla="*/ 479897 w 529110"/>
                      <a:gd name="connsiteY371" fmla="*/ 39150 h 220134"/>
                      <a:gd name="connsiteX372" fmla="*/ 481838 w 529110"/>
                      <a:gd name="connsiteY372" fmla="*/ 38644 h 220134"/>
                      <a:gd name="connsiteX373" fmla="*/ 486144 w 529110"/>
                      <a:gd name="connsiteY373" fmla="*/ 38222 h 220134"/>
                      <a:gd name="connsiteX374" fmla="*/ 490280 w 529110"/>
                      <a:gd name="connsiteY374" fmla="*/ 37209 h 220134"/>
                      <a:gd name="connsiteX375" fmla="*/ 494416 w 529110"/>
                      <a:gd name="connsiteY375" fmla="*/ 35859 h 220134"/>
                      <a:gd name="connsiteX376" fmla="*/ 497117 w 529110"/>
                      <a:gd name="connsiteY376" fmla="*/ 34763 h 220134"/>
                      <a:gd name="connsiteX377" fmla="*/ 499228 w 529110"/>
                      <a:gd name="connsiteY377" fmla="*/ 34088 h 220134"/>
                      <a:gd name="connsiteX378" fmla="*/ 500663 w 529110"/>
                      <a:gd name="connsiteY378" fmla="*/ 33159 h 220134"/>
                      <a:gd name="connsiteX379" fmla="*/ 502351 w 529110"/>
                      <a:gd name="connsiteY379" fmla="*/ 32569 h 220134"/>
                      <a:gd name="connsiteX380" fmla="*/ 503955 w 529110"/>
                      <a:gd name="connsiteY380" fmla="*/ 32147 h 220134"/>
                      <a:gd name="connsiteX381" fmla="*/ 504293 w 529110"/>
                      <a:gd name="connsiteY381" fmla="*/ 31978 h 220134"/>
                      <a:gd name="connsiteX382" fmla="*/ 504462 w 529110"/>
                      <a:gd name="connsiteY382" fmla="*/ 31894 h 220134"/>
                      <a:gd name="connsiteX383" fmla="*/ 505981 w 529110"/>
                      <a:gd name="connsiteY383" fmla="*/ 31303 h 220134"/>
                      <a:gd name="connsiteX384" fmla="*/ 508598 w 529110"/>
                      <a:gd name="connsiteY384" fmla="*/ 30544 h 220134"/>
                      <a:gd name="connsiteX385" fmla="*/ 510117 w 529110"/>
                      <a:gd name="connsiteY385" fmla="*/ 29869 h 220134"/>
                      <a:gd name="connsiteX386" fmla="*/ 510624 w 529110"/>
                      <a:gd name="connsiteY386" fmla="*/ 29447 h 220134"/>
                      <a:gd name="connsiteX387" fmla="*/ 512228 w 529110"/>
                      <a:gd name="connsiteY387" fmla="*/ 29616 h 220134"/>
                      <a:gd name="connsiteX388" fmla="*/ 514254 w 529110"/>
                      <a:gd name="connsiteY388" fmla="*/ 29194 h 220134"/>
                      <a:gd name="connsiteX389" fmla="*/ 517039 w 529110"/>
                      <a:gd name="connsiteY389" fmla="*/ 27169 h 220134"/>
                      <a:gd name="connsiteX390" fmla="*/ 517884 w 529110"/>
                      <a:gd name="connsiteY390" fmla="*/ 27675 h 220134"/>
                      <a:gd name="connsiteX391" fmla="*/ 519319 w 529110"/>
                      <a:gd name="connsiteY391" fmla="*/ 27084 h 220134"/>
                      <a:gd name="connsiteX392" fmla="*/ 519994 w 529110"/>
                      <a:gd name="connsiteY392" fmla="*/ 26325 h 220134"/>
                      <a:gd name="connsiteX393" fmla="*/ 521007 w 529110"/>
                      <a:gd name="connsiteY393" fmla="*/ 25988 h 220134"/>
                      <a:gd name="connsiteX394" fmla="*/ 521429 w 529110"/>
                      <a:gd name="connsiteY394" fmla="*/ 26578 h 220134"/>
                      <a:gd name="connsiteX395" fmla="*/ 522864 w 529110"/>
                      <a:gd name="connsiteY395" fmla="*/ 30544 h 220134"/>
                      <a:gd name="connsiteX396" fmla="*/ 523539 w 529110"/>
                      <a:gd name="connsiteY396" fmla="*/ 33244 h 220134"/>
                      <a:gd name="connsiteX397" fmla="*/ 522273 w 529110"/>
                      <a:gd name="connsiteY397" fmla="*/ 34256 h 220134"/>
                      <a:gd name="connsiteX398" fmla="*/ 522189 w 529110"/>
                      <a:gd name="connsiteY398" fmla="*/ 34594 h 220134"/>
                      <a:gd name="connsiteX399" fmla="*/ 523033 w 529110"/>
                      <a:gd name="connsiteY399" fmla="*/ 34341 h 220134"/>
                      <a:gd name="connsiteX400" fmla="*/ 525818 w 529110"/>
                      <a:gd name="connsiteY400" fmla="*/ 32653 h 220134"/>
                      <a:gd name="connsiteX401" fmla="*/ 528098 w 529110"/>
                      <a:gd name="connsiteY401" fmla="*/ 29784 h 220134"/>
                      <a:gd name="connsiteX402" fmla="*/ 529026 w 529110"/>
                      <a:gd name="connsiteY402" fmla="*/ 25903 h 220134"/>
                      <a:gd name="connsiteX403" fmla="*/ 529111 w 529110"/>
                      <a:gd name="connsiteY403" fmla="*/ 23456 h 220134"/>
                      <a:gd name="connsiteX404" fmla="*/ 527085 w 529110"/>
                      <a:gd name="connsiteY404" fmla="*/ 21009 h 220134"/>
                      <a:gd name="connsiteX405" fmla="*/ 524890 w 529110"/>
                      <a:gd name="connsiteY405" fmla="*/ 18647 h 220134"/>
                      <a:gd name="connsiteX406" fmla="*/ 521513 w 529110"/>
                      <a:gd name="connsiteY406" fmla="*/ 14681 h 220134"/>
                      <a:gd name="connsiteX407" fmla="*/ 515520 w 529110"/>
                      <a:gd name="connsiteY407" fmla="*/ 9534 h 220134"/>
                      <a:gd name="connsiteX408" fmla="*/ 514085 w 529110"/>
                      <a:gd name="connsiteY408" fmla="*/ 8353 h 220134"/>
                      <a:gd name="connsiteX409" fmla="*/ 510539 w 529110"/>
                      <a:gd name="connsiteY409" fmla="*/ 6328 h 220134"/>
                      <a:gd name="connsiteX410" fmla="*/ 506403 w 529110"/>
                      <a:gd name="connsiteY410" fmla="*/ 4641 h 220134"/>
                      <a:gd name="connsiteX411" fmla="*/ 501423 w 529110"/>
                      <a:gd name="connsiteY411" fmla="*/ 3038 h 220134"/>
                      <a:gd name="connsiteX412" fmla="*/ 494754 w 529110"/>
                      <a:gd name="connsiteY412" fmla="*/ 1603 h 220134"/>
                      <a:gd name="connsiteX413" fmla="*/ 486397 w 529110"/>
                      <a:gd name="connsiteY413" fmla="*/ 338 h 220134"/>
                      <a:gd name="connsiteX414" fmla="*/ 478715 w 529110"/>
                      <a:gd name="connsiteY414" fmla="*/ 0 h 220134"/>
                      <a:gd name="connsiteX415" fmla="*/ 471624 w 529110"/>
                      <a:gd name="connsiteY415" fmla="*/ 338 h 220134"/>
                      <a:gd name="connsiteX416" fmla="*/ 465884 w 529110"/>
                      <a:gd name="connsiteY416" fmla="*/ 1097 h 220134"/>
                      <a:gd name="connsiteX417" fmla="*/ 458878 w 529110"/>
                      <a:gd name="connsiteY417" fmla="*/ 1772 h 220134"/>
                      <a:gd name="connsiteX418" fmla="*/ 441573 w 529110"/>
                      <a:gd name="connsiteY418" fmla="*/ 5400 h 220134"/>
                      <a:gd name="connsiteX419" fmla="*/ 430852 w 529110"/>
                      <a:gd name="connsiteY419" fmla="*/ 8100 h 220134"/>
                      <a:gd name="connsiteX420" fmla="*/ 422579 w 529110"/>
                      <a:gd name="connsiteY420" fmla="*/ 10969 h 220134"/>
                      <a:gd name="connsiteX421" fmla="*/ 414222 w 529110"/>
                      <a:gd name="connsiteY421" fmla="*/ 12825 h 220134"/>
                      <a:gd name="connsiteX422" fmla="*/ 390924 w 529110"/>
                      <a:gd name="connsiteY422" fmla="*/ 20672 h 220134"/>
                      <a:gd name="connsiteX423" fmla="*/ 378177 w 529110"/>
                      <a:gd name="connsiteY423" fmla="*/ 24047 h 220134"/>
                      <a:gd name="connsiteX424" fmla="*/ 367372 w 529110"/>
                      <a:gd name="connsiteY424" fmla="*/ 27759 h 220134"/>
                      <a:gd name="connsiteX425" fmla="*/ 359269 w 529110"/>
                      <a:gd name="connsiteY425" fmla="*/ 31388 h 220134"/>
                      <a:gd name="connsiteX426" fmla="*/ 352768 w 529110"/>
                      <a:gd name="connsiteY426" fmla="*/ 32906 h 220134"/>
                      <a:gd name="connsiteX427" fmla="*/ 345424 w 529110"/>
                      <a:gd name="connsiteY427" fmla="*/ 35606 h 220134"/>
                      <a:gd name="connsiteX428" fmla="*/ 335632 w 529110"/>
                      <a:gd name="connsiteY428" fmla="*/ 38391 h 220134"/>
                      <a:gd name="connsiteX429" fmla="*/ 328035 w 529110"/>
                      <a:gd name="connsiteY429" fmla="*/ 40500 h 220134"/>
                      <a:gd name="connsiteX430" fmla="*/ 319763 w 529110"/>
                      <a:gd name="connsiteY430" fmla="*/ 43284 h 220134"/>
                      <a:gd name="connsiteX431" fmla="*/ 313938 w 529110"/>
                      <a:gd name="connsiteY431" fmla="*/ 45225 h 220134"/>
                      <a:gd name="connsiteX432" fmla="*/ 309126 w 529110"/>
                      <a:gd name="connsiteY432" fmla="*/ 46575 h 220134"/>
                      <a:gd name="connsiteX433" fmla="*/ 303639 w 529110"/>
                      <a:gd name="connsiteY433" fmla="*/ 47925 h 220134"/>
                      <a:gd name="connsiteX434" fmla="*/ 298743 w 529110"/>
                      <a:gd name="connsiteY434" fmla="*/ 49191 h 220134"/>
                      <a:gd name="connsiteX435" fmla="*/ 292243 w 529110"/>
                      <a:gd name="connsiteY435" fmla="*/ 51384 h 220134"/>
                      <a:gd name="connsiteX436" fmla="*/ 287094 w 529110"/>
                      <a:gd name="connsiteY436" fmla="*/ 52059 h 220134"/>
                      <a:gd name="connsiteX437" fmla="*/ 282451 w 529110"/>
                      <a:gd name="connsiteY437" fmla="*/ 53578 h 220134"/>
                      <a:gd name="connsiteX438" fmla="*/ 277893 w 529110"/>
                      <a:gd name="connsiteY438" fmla="*/ 55013 h 220134"/>
                      <a:gd name="connsiteX439" fmla="*/ 273757 w 529110"/>
                      <a:gd name="connsiteY439" fmla="*/ 55603 h 220134"/>
                      <a:gd name="connsiteX440" fmla="*/ 270211 w 529110"/>
                      <a:gd name="connsiteY440" fmla="*/ 56700 h 220134"/>
                      <a:gd name="connsiteX441" fmla="*/ 267679 w 529110"/>
                      <a:gd name="connsiteY441" fmla="*/ 56869 h 220134"/>
                      <a:gd name="connsiteX442" fmla="*/ 264893 w 529110"/>
                      <a:gd name="connsiteY442" fmla="*/ 57375 h 220134"/>
                      <a:gd name="connsiteX443" fmla="*/ 259997 w 529110"/>
                      <a:gd name="connsiteY443" fmla="*/ 58388 h 220134"/>
                      <a:gd name="connsiteX444" fmla="*/ 255016 w 529110"/>
                      <a:gd name="connsiteY444" fmla="*/ 60497 h 220134"/>
                      <a:gd name="connsiteX445" fmla="*/ 248432 w 529110"/>
                      <a:gd name="connsiteY445" fmla="*/ 62606 h 220134"/>
                      <a:gd name="connsiteX446" fmla="*/ 246744 w 529110"/>
                      <a:gd name="connsiteY446" fmla="*/ 62522 h 220134"/>
                      <a:gd name="connsiteX447" fmla="*/ 242439 w 529110"/>
                      <a:gd name="connsiteY447" fmla="*/ 63366 h 220134"/>
                      <a:gd name="connsiteX448" fmla="*/ 240497 w 529110"/>
                      <a:gd name="connsiteY448" fmla="*/ 64041 h 220134"/>
                      <a:gd name="connsiteX449" fmla="*/ 238471 w 529110"/>
                      <a:gd name="connsiteY449" fmla="*/ 64209 h 220134"/>
                      <a:gd name="connsiteX450" fmla="*/ 235854 w 529110"/>
                      <a:gd name="connsiteY450" fmla="*/ 65138 h 220134"/>
                      <a:gd name="connsiteX451" fmla="*/ 233828 w 529110"/>
                      <a:gd name="connsiteY451" fmla="*/ 65559 h 220134"/>
                      <a:gd name="connsiteX452" fmla="*/ 230536 w 529110"/>
                      <a:gd name="connsiteY452" fmla="*/ 66656 h 220134"/>
                      <a:gd name="connsiteX453" fmla="*/ 226738 w 529110"/>
                      <a:gd name="connsiteY453" fmla="*/ 67331 h 220134"/>
                      <a:gd name="connsiteX454" fmla="*/ 224712 w 529110"/>
                      <a:gd name="connsiteY454" fmla="*/ 68175 h 220134"/>
                      <a:gd name="connsiteX455" fmla="*/ 223108 w 529110"/>
                      <a:gd name="connsiteY455" fmla="*/ 68259 h 220134"/>
                      <a:gd name="connsiteX456" fmla="*/ 218718 w 529110"/>
                      <a:gd name="connsiteY456" fmla="*/ 69103 h 220134"/>
                      <a:gd name="connsiteX457" fmla="*/ 217368 w 529110"/>
                      <a:gd name="connsiteY457" fmla="*/ 69778 h 220134"/>
                      <a:gd name="connsiteX458" fmla="*/ 214244 w 529110"/>
                      <a:gd name="connsiteY458" fmla="*/ 70284 h 220134"/>
                      <a:gd name="connsiteX459" fmla="*/ 212725 w 529110"/>
                      <a:gd name="connsiteY459" fmla="*/ 70284 h 220134"/>
                      <a:gd name="connsiteX460" fmla="*/ 211881 w 529110"/>
                      <a:gd name="connsiteY460" fmla="*/ 70538 h 220134"/>
                      <a:gd name="connsiteX461" fmla="*/ 210783 w 529110"/>
                      <a:gd name="connsiteY461" fmla="*/ 71466 h 220134"/>
                      <a:gd name="connsiteX462" fmla="*/ 209179 w 529110"/>
                      <a:gd name="connsiteY462" fmla="*/ 72309 h 220134"/>
                      <a:gd name="connsiteX463" fmla="*/ 205550 w 529110"/>
                      <a:gd name="connsiteY463" fmla="*/ 72816 h 220134"/>
                      <a:gd name="connsiteX464" fmla="*/ 202764 w 529110"/>
                      <a:gd name="connsiteY464" fmla="*/ 73828 h 220134"/>
                      <a:gd name="connsiteX465" fmla="*/ 196433 w 529110"/>
                      <a:gd name="connsiteY465" fmla="*/ 75009 h 220134"/>
                      <a:gd name="connsiteX466" fmla="*/ 192381 w 529110"/>
                      <a:gd name="connsiteY466" fmla="*/ 76359 h 220134"/>
                      <a:gd name="connsiteX467" fmla="*/ 184361 w 529110"/>
                      <a:gd name="connsiteY467" fmla="*/ 78047 h 220134"/>
                      <a:gd name="connsiteX468" fmla="*/ 182167 w 529110"/>
                      <a:gd name="connsiteY468" fmla="*/ 79144 h 220134"/>
                      <a:gd name="connsiteX469" fmla="*/ 181238 w 529110"/>
                      <a:gd name="connsiteY469" fmla="*/ 79650 h 220134"/>
                      <a:gd name="connsiteX470" fmla="*/ 178452 w 529110"/>
                      <a:gd name="connsiteY470" fmla="*/ 79903 h 220134"/>
                      <a:gd name="connsiteX471" fmla="*/ 177693 w 529110"/>
                      <a:gd name="connsiteY471" fmla="*/ 80494 h 220134"/>
                      <a:gd name="connsiteX472" fmla="*/ 171953 w 529110"/>
                      <a:gd name="connsiteY472" fmla="*/ 81675 h 220134"/>
                      <a:gd name="connsiteX473" fmla="*/ 170264 w 529110"/>
                      <a:gd name="connsiteY473" fmla="*/ 82350 h 220134"/>
                      <a:gd name="connsiteX474" fmla="*/ 167141 w 529110"/>
                      <a:gd name="connsiteY474" fmla="*/ 83109 h 220134"/>
                      <a:gd name="connsiteX475" fmla="*/ 160472 w 529110"/>
                      <a:gd name="connsiteY475" fmla="*/ 84881 h 220134"/>
                      <a:gd name="connsiteX476" fmla="*/ 158699 w 529110"/>
                      <a:gd name="connsiteY476" fmla="*/ 85556 h 220134"/>
                      <a:gd name="connsiteX477" fmla="*/ 155070 w 529110"/>
                      <a:gd name="connsiteY477" fmla="*/ 86400 h 220134"/>
                      <a:gd name="connsiteX478" fmla="*/ 152368 w 529110"/>
                      <a:gd name="connsiteY478" fmla="*/ 87328 h 220134"/>
                      <a:gd name="connsiteX479" fmla="*/ 150089 w 529110"/>
                      <a:gd name="connsiteY479" fmla="*/ 87750 h 220134"/>
                      <a:gd name="connsiteX480" fmla="*/ 143167 w 529110"/>
                      <a:gd name="connsiteY480" fmla="*/ 90028 h 220134"/>
                      <a:gd name="connsiteX481" fmla="*/ 140804 w 529110"/>
                      <a:gd name="connsiteY481" fmla="*/ 90197 h 220134"/>
                      <a:gd name="connsiteX482" fmla="*/ 137764 w 529110"/>
                      <a:gd name="connsiteY482" fmla="*/ 91378 h 220134"/>
                      <a:gd name="connsiteX483" fmla="*/ 135232 w 529110"/>
                      <a:gd name="connsiteY483" fmla="*/ 92391 h 220134"/>
                      <a:gd name="connsiteX484" fmla="*/ 133037 w 529110"/>
                      <a:gd name="connsiteY484" fmla="*/ 92222 h 220134"/>
                      <a:gd name="connsiteX485" fmla="*/ 128648 w 529110"/>
                      <a:gd name="connsiteY485" fmla="*/ 93403 h 220134"/>
                      <a:gd name="connsiteX486" fmla="*/ 126369 w 529110"/>
                      <a:gd name="connsiteY486" fmla="*/ 94331 h 220134"/>
                      <a:gd name="connsiteX487" fmla="*/ 122317 w 529110"/>
                      <a:gd name="connsiteY487" fmla="*/ 95091 h 220134"/>
                      <a:gd name="connsiteX488" fmla="*/ 120291 w 529110"/>
                      <a:gd name="connsiteY488" fmla="*/ 95175 h 220134"/>
                      <a:gd name="connsiteX489" fmla="*/ 115057 w 529110"/>
                      <a:gd name="connsiteY489" fmla="*/ 96356 h 220134"/>
                      <a:gd name="connsiteX490" fmla="*/ 113031 w 529110"/>
                      <a:gd name="connsiteY490" fmla="*/ 97031 h 220134"/>
                      <a:gd name="connsiteX491" fmla="*/ 112018 w 529110"/>
                      <a:gd name="connsiteY491" fmla="*/ 97706 h 220134"/>
                      <a:gd name="connsiteX492" fmla="*/ 107713 w 529110"/>
                      <a:gd name="connsiteY492" fmla="*/ 99056 h 220134"/>
                      <a:gd name="connsiteX493" fmla="*/ 105434 w 529110"/>
                      <a:gd name="connsiteY493" fmla="*/ 99478 h 220134"/>
                      <a:gd name="connsiteX494" fmla="*/ 102564 w 529110"/>
                      <a:gd name="connsiteY494" fmla="*/ 99816 h 220134"/>
                      <a:gd name="connsiteX495" fmla="*/ 101635 w 529110"/>
                      <a:gd name="connsiteY495" fmla="*/ 100491 h 220134"/>
                      <a:gd name="connsiteX496" fmla="*/ 98765 w 529110"/>
                      <a:gd name="connsiteY496" fmla="*/ 102094 h 220134"/>
                      <a:gd name="connsiteX497" fmla="*/ 93953 w 529110"/>
                      <a:gd name="connsiteY497" fmla="*/ 103022 h 220134"/>
                      <a:gd name="connsiteX498" fmla="*/ 87453 w 529110"/>
                      <a:gd name="connsiteY498" fmla="*/ 106059 h 220134"/>
                      <a:gd name="connsiteX499" fmla="*/ 79772 w 529110"/>
                      <a:gd name="connsiteY499" fmla="*/ 109434 h 220134"/>
                      <a:gd name="connsiteX500" fmla="*/ 76817 w 529110"/>
                      <a:gd name="connsiteY500" fmla="*/ 110869 h 220134"/>
                      <a:gd name="connsiteX501" fmla="*/ 74369 w 529110"/>
                      <a:gd name="connsiteY501" fmla="*/ 110784 h 220134"/>
                      <a:gd name="connsiteX502" fmla="*/ 73019 w 529110"/>
                      <a:gd name="connsiteY502" fmla="*/ 111881 h 220134"/>
                      <a:gd name="connsiteX503" fmla="*/ 70149 w 529110"/>
                      <a:gd name="connsiteY503" fmla="*/ 112725 h 220134"/>
                      <a:gd name="connsiteX504" fmla="*/ 68713 w 529110"/>
                      <a:gd name="connsiteY504" fmla="*/ 112556 h 220134"/>
                      <a:gd name="connsiteX505" fmla="*/ 67363 w 529110"/>
                      <a:gd name="connsiteY505" fmla="*/ 113147 h 220134"/>
                      <a:gd name="connsiteX506" fmla="*/ 65928 w 529110"/>
                      <a:gd name="connsiteY506" fmla="*/ 114159 h 220134"/>
                      <a:gd name="connsiteX507" fmla="*/ 64408 w 529110"/>
                      <a:gd name="connsiteY507" fmla="*/ 114581 h 220134"/>
                      <a:gd name="connsiteX508" fmla="*/ 63395 w 529110"/>
                      <a:gd name="connsiteY508" fmla="*/ 115763 h 220134"/>
                      <a:gd name="connsiteX509" fmla="*/ 60356 w 529110"/>
                      <a:gd name="connsiteY509" fmla="*/ 117619 h 220134"/>
                      <a:gd name="connsiteX510" fmla="*/ 57317 w 529110"/>
                      <a:gd name="connsiteY510" fmla="*/ 119306 h 220134"/>
                      <a:gd name="connsiteX511" fmla="*/ 56051 w 529110"/>
                      <a:gd name="connsiteY511" fmla="*/ 119728 h 220134"/>
                      <a:gd name="connsiteX512" fmla="*/ 54785 w 529110"/>
                      <a:gd name="connsiteY512" fmla="*/ 120572 h 220134"/>
                      <a:gd name="connsiteX513" fmla="*/ 53434 w 529110"/>
                      <a:gd name="connsiteY513" fmla="*/ 121163 h 220134"/>
                      <a:gd name="connsiteX514" fmla="*/ 51915 w 529110"/>
                      <a:gd name="connsiteY514" fmla="*/ 122513 h 220134"/>
                      <a:gd name="connsiteX515" fmla="*/ 49383 w 529110"/>
                      <a:gd name="connsiteY515" fmla="*/ 125550 h 220134"/>
                      <a:gd name="connsiteX516" fmla="*/ 45415 w 529110"/>
                      <a:gd name="connsiteY516" fmla="*/ 132469 h 220134"/>
                      <a:gd name="connsiteX517" fmla="*/ 43558 w 529110"/>
                      <a:gd name="connsiteY517" fmla="*/ 135506 h 220134"/>
                      <a:gd name="connsiteX518" fmla="*/ 40772 w 529110"/>
                      <a:gd name="connsiteY518" fmla="*/ 140231 h 220134"/>
                      <a:gd name="connsiteX519" fmla="*/ 37311 w 529110"/>
                      <a:gd name="connsiteY519" fmla="*/ 145209 h 220134"/>
                      <a:gd name="connsiteX520" fmla="*/ 33597 w 529110"/>
                      <a:gd name="connsiteY520" fmla="*/ 149175 h 220134"/>
                      <a:gd name="connsiteX521" fmla="*/ 31402 w 529110"/>
                      <a:gd name="connsiteY521" fmla="*/ 151453 h 220134"/>
                      <a:gd name="connsiteX522" fmla="*/ 28785 w 529110"/>
                      <a:gd name="connsiteY522" fmla="*/ 153563 h 220134"/>
                      <a:gd name="connsiteX523" fmla="*/ 26928 w 529110"/>
                      <a:gd name="connsiteY523" fmla="*/ 155503 h 220134"/>
                      <a:gd name="connsiteX524" fmla="*/ 25746 w 529110"/>
                      <a:gd name="connsiteY524" fmla="*/ 157359 h 220134"/>
                      <a:gd name="connsiteX525" fmla="*/ 23130 w 529110"/>
                      <a:gd name="connsiteY525" fmla="*/ 160650 h 220134"/>
                      <a:gd name="connsiteX526" fmla="*/ 19415 w 529110"/>
                      <a:gd name="connsiteY526" fmla="*/ 165459 h 220134"/>
                      <a:gd name="connsiteX527" fmla="*/ 13844 w 529110"/>
                      <a:gd name="connsiteY527" fmla="*/ 173222 h 220134"/>
                      <a:gd name="connsiteX528" fmla="*/ 10552 w 529110"/>
                      <a:gd name="connsiteY528" fmla="*/ 179888 h 220134"/>
                      <a:gd name="connsiteX529" fmla="*/ 9539 w 529110"/>
                      <a:gd name="connsiteY529" fmla="*/ 182081 h 220134"/>
                      <a:gd name="connsiteX530" fmla="*/ 8104 w 529110"/>
                      <a:gd name="connsiteY530" fmla="*/ 184528 h 220134"/>
                      <a:gd name="connsiteX531" fmla="*/ 6838 w 529110"/>
                      <a:gd name="connsiteY531" fmla="*/ 186975 h 220134"/>
                      <a:gd name="connsiteX532" fmla="*/ 4980 w 529110"/>
                      <a:gd name="connsiteY532" fmla="*/ 189675 h 220134"/>
                      <a:gd name="connsiteX533" fmla="*/ 3630 w 529110"/>
                      <a:gd name="connsiteY533" fmla="*/ 191869 h 220134"/>
                      <a:gd name="connsiteX534" fmla="*/ 3545 w 529110"/>
                      <a:gd name="connsiteY534" fmla="*/ 192459 h 220134"/>
                      <a:gd name="connsiteX535" fmla="*/ 2195 w 529110"/>
                      <a:gd name="connsiteY535" fmla="*/ 194738 h 220134"/>
                      <a:gd name="connsiteX536" fmla="*/ 1435 w 529110"/>
                      <a:gd name="connsiteY536" fmla="*/ 197016 h 220134"/>
                      <a:gd name="connsiteX537" fmla="*/ 591 w 529110"/>
                      <a:gd name="connsiteY537" fmla="*/ 198872 h 220134"/>
                      <a:gd name="connsiteX538" fmla="*/ 253 w 529110"/>
                      <a:gd name="connsiteY538" fmla="*/ 200475 h 220134"/>
                      <a:gd name="connsiteX539" fmla="*/ 0 w 529110"/>
                      <a:gd name="connsiteY539" fmla="*/ 202500 h 220134"/>
                      <a:gd name="connsiteX540" fmla="*/ 591 w 529110"/>
                      <a:gd name="connsiteY540" fmla="*/ 204778 h 220134"/>
                      <a:gd name="connsiteX541" fmla="*/ 2110 w 529110"/>
                      <a:gd name="connsiteY541" fmla="*/ 207478 h 22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Lst>
                    <a:rect l="l" t="t" r="r" b="b"/>
                    <a:pathLst>
                      <a:path w="529110" h="220134">
                        <a:moveTo>
                          <a:pt x="2110" y="207478"/>
                        </a:moveTo>
                        <a:lnTo>
                          <a:pt x="3967" y="208913"/>
                        </a:lnTo>
                        <a:lnTo>
                          <a:pt x="5487" y="209672"/>
                        </a:lnTo>
                        <a:lnTo>
                          <a:pt x="7850" y="210178"/>
                        </a:lnTo>
                        <a:lnTo>
                          <a:pt x="11058" y="210263"/>
                        </a:lnTo>
                        <a:lnTo>
                          <a:pt x="13422" y="210009"/>
                        </a:lnTo>
                        <a:lnTo>
                          <a:pt x="15026" y="210516"/>
                        </a:lnTo>
                        <a:lnTo>
                          <a:pt x="16207" y="211106"/>
                        </a:lnTo>
                        <a:lnTo>
                          <a:pt x="17811" y="211106"/>
                        </a:lnTo>
                        <a:lnTo>
                          <a:pt x="18402" y="210769"/>
                        </a:lnTo>
                        <a:lnTo>
                          <a:pt x="17558" y="210263"/>
                        </a:lnTo>
                        <a:lnTo>
                          <a:pt x="15701" y="208997"/>
                        </a:lnTo>
                        <a:lnTo>
                          <a:pt x="15448" y="208491"/>
                        </a:lnTo>
                        <a:lnTo>
                          <a:pt x="16039" y="207900"/>
                        </a:lnTo>
                        <a:lnTo>
                          <a:pt x="17220" y="208406"/>
                        </a:lnTo>
                        <a:lnTo>
                          <a:pt x="18487" y="209250"/>
                        </a:lnTo>
                        <a:lnTo>
                          <a:pt x="19500" y="210178"/>
                        </a:lnTo>
                        <a:lnTo>
                          <a:pt x="22370" y="210769"/>
                        </a:lnTo>
                        <a:lnTo>
                          <a:pt x="27266" y="214481"/>
                        </a:lnTo>
                        <a:lnTo>
                          <a:pt x="33344" y="216675"/>
                        </a:lnTo>
                        <a:lnTo>
                          <a:pt x="36805" y="217181"/>
                        </a:lnTo>
                        <a:lnTo>
                          <a:pt x="39253" y="218109"/>
                        </a:lnTo>
                        <a:lnTo>
                          <a:pt x="41701" y="218363"/>
                        </a:lnTo>
                        <a:lnTo>
                          <a:pt x="43136" y="219122"/>
                        </a:lnTo>
                        <a:lnTo>
                          <a:pt x="43895" y="220134"/>
                        </a:lnTo>
                        <a:lnTo>
                          <a:pt x="47356" y="219291"/>
                        </a:lnTo>
                        <a:lnTo>
                          <a:pt x="52421" y="218194"/>
                        </a:lnTo>
                        <a:lnTo>
                          <a:pt x="53688" y="218194"/>
                        </a:lnTo>
                        <a:lnTo>
                          <a:pt x="55376" y="217181"/>
                        </a:lnTo>
                        <a:lnTo>
                          <a:pt x="58077" y="216169"/>
                        </a:lnTo>
                        <a:lnTo>
                          <a:pt x="61116" y="214313"/>
                        </a:lnTo>
                        <a:lnTo>
                          <a:pt x="65675" y="211866"/>
                        </a:lnTo>
                        <a:lnTo>
                          <a:pt x="69642" y="209503"/>
                        </a:lnTo>
                        <a:lnTo>
                          <a:pt x="76817" y="204778"/>
                        </a:lnTo>
                        <a:lnTo>
                          <a:pt x="77577" y="203597"/>
                        </a:lnTo>
                        <a:lnTo>
                          <a:pt x="79096" y="202163"/>
                        </a:lnTo>
                        <a:lnTo>
                          <a:pt x="80785" y="201319"/>
                        </a:lnTo>
                        <a:lnTo>
                          <a:pt x="82895" y="201066"/>
                        </a:lnTo>
                        <a:lnTo>
                          <a:pt x="84668" y="201572"/>
                        </a:lnTo>
                        <a:lnTo>
                          <a:pt x="85934" y="201403"/>
                        </a:lnTo>
                        <a:lnTo>
                          <a:pt x="86187" y="201488"/>
                        </a:lnTo>
                        <a:lnTo>
                          <a:pt x="87960" y="201572"/>
                        </a:lnTo>
                        <a:lnTo>
                          <a:pt x="88804" y="201741"/>
                        </a:lnTo>
                        <a:lnTo>
                          <a:pt x="89226" y="201825"/>
                        </a:lnTo>
                        <a:lnTo>
                          <a:pt x="89226" y="201741"/>
                        </a:lnTo>
                        <a:lnTo>
                          <a:pt x="89142" y="201656"/>
                        </a:lnTo>
                        <a:lnTo>
                          <a:pt x="88044" y="201150"/>
                        </a:lnTo>
                        <a:lnTo>
                          <a:pt x="87707" y="201150"/>
                        </a:lnTo>
                        <a:lnTo>
                          <a:pt x="85765" y="198788"/>
                        </a:lnTo>
                        <a:lnTo>
                          <a:pt x="86609" y="197691"/>
                        </a:lnTo>
                        <a:lnTo>
                          <a:pt x="87876" y="196003"/>
                        </a:lnTo>
                        <a:lnTo>
                          <a:pt x="88044" y="196088"/>
                        </a:lnTo>
                        <a:lnTo>
                          <a:pt x="88129" y="196003"/>
                        </a:lnTo>
                        <a:lnTo>
                          <a:pt x="88466" y="195497"/>
                        </a:lnTo>
                        <a:lnTo>
                          <a:pt x="87960" y="193134"/>
                        </a:lnTo>
                        <a:lnTo>
                          <a:pt x="87116" y="192544"/>
                        </a:lnTo>
                        <a:lnTo>
                          <a:pt x="87791" y="190266"/>
                        </a:lnTo>
                        <a:lnTo>
                          <a:pt x="88382" y="188663"/>
                        </a:lnTo>
                        <a:lnTo>
                          <a:pt x="88635" y="187734"/>
                        </a:lnTo>
                        <a:lnTo>
                          <a:pt x="88720" y="186384"/>
                        </a:lnTo>
                        <a:lnTo>
                          <a:pt x="88973" y="185372"/>
                        </a:lnTo>
                        <a:lnTo>
                          <a:pt x="89142" y="185119"/>
                        </a:lnTo>
                        <a:lnTo>
                          <a:pt x="90155" y="184950"/>
                        </a:lnTo>
                        <a:lnTo>
                          <a:pt x="92434" y="181238"/>
                        </a:lnTo>
                        <a:lnTo>
                          <a:pt x="92350" y="181153"/>
                        </a:lnTo>
                        <a:lnTo>
                          <a:pt x="92940" y="180309"/>
                        </a:lnTo>
                        <a:lnTo>
                          <a:pt x="93109" y="180141"/>
                        </a:lnTo>
                        <a:lnTo>
                          <a:pt x="94122" y="180141"/>
                        </a:lnTo>
                        <a:lnTo>
                          <a:pt x="94629" y="181069"/>
                        </a:lnTo>
                        <a:lnTo>
                          <a:pt x="94797" y="181153"/>
                        </a:lnTo>
                        <a:lnTo>
                          <a:pt x="95135" y="180900"/>
                        </a:lnTo>
                        <a:lnTo>
                          <a:pt x="95642" y="180647"/>
                        </a:lnTo>
                        <a:lnTo>
                          <a:pt x="96317" y="180394"/>
                        </a:lnTo>
                        <a:lnTo>
                          <a:pt x="99271" y="179972"/>
                        </a:lnTo>
                        <a:lnTo>
                          <a:pt x="99862" y="179297"/>
                        </a:lnTo>
                        <a:lnTo>
                          <a:pt x="99609" y="176766"/>
                        </a:lnTo>
                        <a:lnTo>
                          <a:pt x="103914" y="176597"/>
                        </a:lnTo>
                        <a:lnTo>
                          <a:pt x="105940" y="176259"/>
                        </a:lnTo>
                        <a:lnTo>
                          <a:pt x="108219" y="176175"/>
                        </a:lnTo>
                        <a:lnTo>
                          <a:pt x="109654" y="174825"/>
                        </a:lnTo>
                        <a:lnTo>
                          <a:pt x="110499" y="175331"/>
                        </a:lnTo>
                        <a:lnTo>
                          <a:pt x="111849" y="175247"/>
                        </a:lnTo>
                        <a:lnTo>
                          <a:pt x="112187" y="174909"/>
                        </a:lnTo>
                        <a:lnTo>
                          <a:pt x="112609" y="174741"/>
                        </a:lnTo>
                        <a:lnTo>
                          <a:pt x="112947" y="174741"/>
                        </a:lnTo>
                        <a:lnTo>
                          <a:pt x="113369" y="174656"/>
                        </a:lnTo>
                        <a:lnTo>
                          <a:pt x="113960" y="174234"/>
                        </a:lnTo>
                        <a:lnTo>
                          <a:pt x="114635" y="173813"/>
                        </a:lnTo>
                        <a:lnTo>
                          <a:pt x="115395" y="173897"/>
                        </a:lnTo>
                        <a:lnTo>
                          <a:pt x="118687" y="175838"/>
                        </a:lnTo>
                        <a:lnTo>
                          <a:pt x="119447" y="176681"/>
                        </a:lnTo>
                        <a:lnTo>
                          <a:pt x="119784" y="177525"/>
                        </a:lnTo>
                        <a:lnTo>
                          <a:pt x="119784" y="178369"/>
                        </a:lnTo>
                        <a:lnTo>
                          <a:pt x="119531" y="178706"/>
                        </a:lnTo>
                        <a:lnTo>
                          <a:pt x="119447" y="178791"/>
                        </a:lnTo>
                        <a:lnTo>
                          <a:pt x="109148" y="187481"/>
                        </a:lnTo>
                        <a:lnTo>
                          <a:pt x="106193" y="189844"/>
                        </a:lnTo>
                        <a:lnTo>
                          <a:pt x="105687" y="189928"/>
                        </a:lnTo>
                        <a:lnTo>
                          <a:pt x="96064" y="198872"/>
                        </a:lnTo>
                        <a:lnTo>
                          <a:pt x="95642" y="199041"/>
                        </a:lnTo>
                        <a:lnTo>
                          <a:pt x="95051" y="198956"/>
                        </a:lnTo>
                        <a:lnTo>
                          <a:pt x="94375" y="199294"/>
                        </a:lnTo>
                        <a:lnTo>
                          <a:pt x="94122" y="199884"/>
                        </a:lnTo>
                        <a:lnTo>
                          <a:pt x="91505" y="201234"/>
                        </a:lnTo>
                        <a:lnTo>
                          <a:pt x="90070" y="196678"/>
                        </a:lnTo>
                        <a:lnTo>
                          <a:pt x="89817" y="194906"/>
                        </a:lnTo>
                        <a:lnTo>
                          <a:pt x="89480" y="192544"/>
                        </a:lnTo>
                        <a:lnTo>
                          <a:pt x="89395" y="191278"/>
                        </a:lnTo>
                        <a:lnTo>
                          <a:pt x="89986" y="189000"/>
                        </a:lnTo>
                        <a:lnTo>
                          <a:pt x="90746" y="186806"/>
                        </a:lnTo>
                        <a:lnTo>
                          <a:pt x="91252" y="185794"/>
                        </a:lnTo>
                        <a:lnTo>
                          <a:pt x="92012" y="184613"/>
                        </a:lnTo>
                        <a:lnTo>
                          <a:pt x="93194" y="183516"/>
                        </a:lnTo>
                        <a:lnTo>
                          <a:pt x="94122" y="183009"/>
                        </a:lnTo>
                        <a:lnTo>
                          <a:pt x="94544" y="182841"/>
                        </a:lnTo>
                        <a:lnTo>
                          <a:pt x="94629" y="182588"/>
                        </a:lnTo>
                        <a:lnTo>
                          <a:pt x="94375" y="182588"/>
                        </a:lnTo>
                        <a:lnTo>
                          <a:pt x="94122" y="182672"/>
                        </a:lnTo>
                        <a:lnTo>
                          <a:pt x="93278" y="183094"/>
                        </a:lnTo>
                        <a:lnTo>
                          <a:pt x="92772" y="183516"/>
                        </a:lnTo>
                        <a:lnTo>
                          <a:pt x="91927" y="184359"/>
                        </a:lnTo>
                        <a:lnTo>
                          <a:pt x="90914" y="185709"/>
                        </a:lnTo>
                        <a:lnTo>
                          <a:pt x="90492" y="186469"/>
                        </a:lnTo>
                        <a:lnTo>
                          <a:pt x="89226" y="190266"/>
                        </a:lnTo>
                        <a:lnTo>
                          <a:pt x="89142" y="191109"/>
                        </a:lnTo>
                        <a:lnTo>
                          <a:pt x="89142" y="191784"/>
                        </a:lnTo>
                        <a:lnTo>
                          <a:pt x="89817" y="196678"/>
                        </a:lnTo>
                        <a:lnTo>
                          <a:pt x="91252" y="201656"/>
                        </a:lnTo>
                        <a:lnTo>
                          <a:pt x="94122" y="200222"/>
                        </a:lnTo>
                        <a:lnTo>
                          <a:pt x="94291" y="200138"/>
                        </a:lnTo>
                        <a:lnTo>
                          <a:pt x="94460" y="199800"/>
                        </a:lnTo>
                        <a:lnTo>
                          <a:pt x="94713" y="199463"/>
                        </a:lnTo>
                        <a:lnTo>
                          <a:pt x="95051" y="199294"/>
                        </a:lnTo>
                        <a:lnTo>
                          <a:pt x="95726" y="199378"/>
                        </a:lnTo>
                        <a:lnTo>
                          <a:pt x="96739" y="198872"/>
                        </a:lnTo>
                        <a:lnTo>
                          <a:pt x="101551" y="194316"/>
                        </a:lnTo>
                        <a:lnTo>
                          <a:pt x="105940" y="190350"/>
                        </a:lnTo>
                        <a:lnTo>
                          <a:pt x="106447" y="190181"/>
                        </a:lnTo>
                        <a:lnTo>
                          <a:pt x="107122" y="190266"/>
                        </a:lnTo>
                        <a:lnTo>
                          <a:pt x="107629" y="190519"/>
                        </a:lnTo>
                        <a:lnTo>
                          <a:pt x="109401" y="192797"/>
                        </a:lnTo>
                        <a:lnTo>
                          <a:pt x="109570" y="192544"/>
                        </a:lnTo>
                        <a:lnTo>
                          <a:pt x="108051" y="190434"/>
                        </a:lnTo>
                        <a:lnTo>
                          <a:pt x="107460" y="190013"/>
                        </a:lnTo>
                        <a:lnTo>
                          <a:pt x="106700" y="189928"/>
                        </a:lnTo>
                        <a:lnTo>
                          <a:pt x="112187" y="185288"/>
                        </a:lnTo>
                        <a:lnTo>
                          <a:pt x="119700" y="179044"/>
                        </a:lnTo>
                        <a:lnTo>
                          <a:pt x="122401" y="177188"/>
                        </a:lnTo>
                        <a:lnTo>
                          <a:pt x="123583" y="176513"/>
                        </a:lnTo>
                        <a:lnTo>
                          <a:pt x="123414" y="176259"/>
                        </a:lnTo>
                        <a:lnTo>
                          <a:pt x="122739" y="176428"/>
                        </a:lnTo>
                        <a:lnTo>
                          <a:pt x="122485" y="176175"/>
                        </a:lnTo>
                        <a:lnTo>
                          <a:pt x="122485" y="175922"/>
                        </a:lnTo>
                        <a:lnTo>
                          <a:pt x="122654" y="175669"/>
                        </a:lnTo>
                        <a:lnTo>
                          <a:pt x="134304" y="167906"/>
                        </a:lnTo>
                        <a:lnTo>
                          <a:pt x="134726" y="166641"/>
                        </a:lnTo>
                        <a:lnTo>
                          <a:pt x="135401" y="166134"/>
                        </a:lnTo>
                        <a:lnTo>
                          <a:pt x="136076" y="165628"/>
                        </a:lnTo>
                        <a:lnTo>
                          <a:pt x="136667" y="163772"/>
                        </a:lnTo>
                        <a:lnTo>
                          <a:pt x="139453" y="161747"/>
                        </a:lnTo>
                        <a:lnTo>
                          <a:pt x="141479" y="161831"/>
                        </a:lnTo>
                        <a:lnTo>
                          <a:pt x="142998" y="161156"/>
                        </a:lnTo>
                        <a:lnTo>
                          <a:pt x="152959" y="164531"/>
                        </a:lnTo>
                        <a:lnTo>
                          <a:pt x="154057" y="164363"/>
                        </a:lnTo>
                        <a:lnTo>
                          <a:pt x="155154" y="163856"/>
                        </a:lnTo>
                        <a:lnTo>
                          <a:pt x="162414" y="160481"/>
                        </a:lnTo>
                        <a:lnTo>
                          <a:pt x="165706" y="160481"/>
                        </a:lnTo>
                        <a:lnTo>
                          <a:pt x="167056" y="160481"/>
                        </a:lnTo>
                        <a:lnTo>
                          <a:pt x="174485" y="163772"/>
                        </a:lnTo>
                        <a:lnTo>
                          <a:pt x="174907" y="164025"/>
                        </a:lnTo>
                        <a:lnTo>
                          <a:pt x="180732" y="165291"/>
                        </a:lnTo>
                        <a:lnTo>
                          <a:pt x="186725" y="166809"/>
                        </a:lnTo>
                        <a:lnTo>
                          <a:pt x="187991" y="166641"/>
                        </a:lnTo>
                        <a:lnTo>
                          <a:pt x="189173" y="166134"/>
                        </a:lnTo>
                        <a:lnTo>
                          <a:pt x="189680" y="164953"/>
                        </a:lnTo>
                        <a:lnTo>
                          <a:pt x="189426" y="162000"/>
                        </a:lnTo>
                        <a:lnTo>
                          <a:pt x="188413" y="154913"/>
                        </a:lnTo>
                        <a:lnTo>
                          <a:pt x="188413" y="154491"/>
                        </a:lnTo>
                        <a:lnTo>
                          <a:pt x="188667" y="154153"/>
                        </a:lnTo>
                        <a:lnTo>
                          <a:pt x="189004" y="153984"/>
                        </a:lnTo>
                        <a:lnTo>
                          <a:pt x="189511" y="153984"/>
                        </a:lnTo>
                        <a:lnTo>
                          <a:pt x="193731" y="154997"/>
                        </a:lnTo>
                        <a:lnTo>
                          <a:pt x="195757" y="154997"/>
                        </a:lnTo>
                        <a:lnTo>
                          <a:pt x="196011" y="154997"/>
                        </a:lnTo>
                        <a:lnTo>
                          <a:pt x="197952" y="155419"/>
                        </a:lnTo>
                        <a:lnTo>
                          <a:pt x="202764" y="154744"/>
                        </a:lnTo>
                        <a:lnTo>
                          <a:pt x="207238" y="152044"/>
                        </a:lnTo>
                        <a:lnTo>
                          <a:pt x="209010" y="149850"/>
                        </a:lnTo>
                        <a:lnTo>
                          <a:pt x="211712" y="144956"/>
                        </a:lnTo>
                        <a:lnTo>
                          <a:pt x="212303" y="144619"/>
                        </a:lnTo>
                        <a:lnTo>
                          <a:pt x="212894" y="144619"/>
                        </a:lnTo>
                        <a:lnTo>
                          <a:pt x="223783" y="149428"/>
                        </a:lnTo>
                        <a:lnTo>
                          <a:pt x="224543" y="149681"/>
                        </a:lnTo>
                        <a:lnTo>
                          <a:pt x="225556" y="149513"/>
                        </a:lnTo>
                        <a:lnTo>
                          <a:pt x="227413" y="150694"/>
                        </a:lnTo>
                        <a:lnTo>
                          <a:pt x="227919" y="149766"/>
                        </a:lnTo>
                        <a:lnTo>
                          <a:pt x="228510" y="149175"/>
                        </a:lnTo>
                        <a:lnTo>
                          <a:pt x="229945" y="148500"/>
                        </a:lnTo>
                        <a:lnTo>
                          <a:pt x="230283" y="148247"/>
                        </a:lnTo>
                        <a:lnTo>
                          <a:pt x="230790" y="147741"/>
                        </a:lnTo>
                        <a:lnTo>
                          <a:pt x="231380" y="146981"/>
                        </a:lnTo>
                        <a:lnTo>
                          <a:pt x="233491" y="145631"/>
                        </a:lnTo>
                        <a:lnTo>
                          <a:pt x="235095" y="144366"/>
                        </a:lnTo>
                        <a:lnTo>
                          <a:pt x="237712" y="142678"/>
                        </a:lnTo>
                        <a:lnTo>
                          <a:pt x="239146" y="142847"/>
                        </a:lnTo>
                        <a:lnTo>
                          <a:pt x="241172" y="142931"/>
                        </a:lnTo>
                        <a:lnTo>
                          <a:pt x="242692" y="142678"/>
                        </a:lnTo>
                        <a:lnTo>
                          <a:pt x="245647" y="141919"/>
                        </a:lnTo>
                        <a:lnTo>
                          <a:pt x="247166" y="141159"/>
                        </a:lnTo>
                        <a:lnTo>
                          <a:pt x="248432" y="140653"/>
                        </a:lnTo>
                        <a:lnTo>
                          <a:pt x="248685" y="140738"/>
                        </a:lnTo>
                        <a:lnTo>
                          <a:pt x="249276" y="140738"/>
                        </a:lnTo>
                        <a:lnTo>
                          <a:pt x="249867" y="140484"/>
                        </a:lnTo>
                        <a:lnTo>
                          <a:pt x="250627" y="140484"/>
                        </a:lnTo>
                        <a:lnTo>
                          <a:pt x="252737" y="141497"/>
                        </a:lnTo>
                        <a:lnTo>
                          <a:pt x="253328" y="141328"/>
                        </a:lnTo>
                        <a:lnTo>
                          <a:pt x="253750" y="140822"/>
                        </a:lnTo>
                        <a:lnTo>
                          <a:pt x="253328" y="139978"/>
                        </a:lnTo>
                        <a:lnTo>
                          <a:pt x="253244" y="139641"/>
                        </a:lnTo>
                        <a:lnTo>
                          <a:pt x="253413" y="139050"/>
                        </a:lnTo>
                        <a:lnTo>
                          <a:pt x="253835" y="138713"/>
                        </a:lnTo>
                        <a:lnTo>
                          <a:pt x="261601" y="133734"/>
                        </a:lnTo>
                        <a:lnTo>
                          <a:pt x="264218" y="132131"/>
                        </a:lnTo>
                        <a:lnTo>
                          <a:pt x="269114" y="129009"/>
                        </a:lnTo>
                        <a:lnTo>
                          <a:pt x="278315" y="118463"/>
                        </a:lnTo>
                        <a:lnTo>
                          <a:pt x="278568" y="118125"/>
                        </a:lnTo>
                        <a:lnTo>
                          <a:pt x="279412" y="117366"/>
                        </a:lnTo>
                        <a:lnTo>
                          <a:pt x="283549" y="112641"/>
                        </a:lnTo>
                        <a:lnTo>
                          <a:pt x="284393" y="112303"/>
                        </a:lnTo>
                        <a:lnTo>
                          <a:pt x="284815" y="111881"/>
                        </a:lnTo>
                        <a:lnTo>
                          <a:pt x="288360" y="109603"/>
                        </a:lnTo>
                        <a:lnTo>
                          <a:pt x="290977" y="108084"/>
                        </a:lnTo>
                        <a:lnTo>
                          <a:pt x="291568" y="107241"/>
                        </a:lnTo>
                        <a:lnTo>
                          <a:pt x="292412" y="106397"/>
                        </a:lnTo>
                        <a:lnTo>
                          <a:pt x="293256" y="104625"/>
                        </a:lnTo>
                        <a:lnTo>
                          <a:pt x="295282" y="102769"/>
                        </a:lnTo>
                        <a:lnTo>
                          <a:pt x="296549" y="102009"/>
                        </a:lnTo>
                        <a:lnTo>
                          <a:pt x="297730" y="101672"/>
                        </a:lnTo>
                        <a:lnTo>
                          <a:pt x="299081" y="101503"/>
                        </a:lnTo>
                        <a:lnTo>
                          <a:pt x="299419" y="101166"/>
                        </a:lnTo>
                        <a:lnTo>
                          <a:pt x="299756" y="100575"/>
                        </a:lnTo>
                        <a:lnTo>
                          <a:pt x="301107" y="100406"/>
                        </a:lnTo>
                        <a:lnTo>
                          <a:pt x="301782" y="100153"/>
                        </a:lnTo>
                        <a:lnTo>
                          <a:pt x="302880" y="98972"/>
                        </a:lnTo>
                        <a:lnTo>
                          <a:pt x="303302" y="98634"/>
                        </a:lnTo>
                        <a:lnTo>
                          <a:pt x="304315" y="98634"/>
                        </a:lnTo>
                        <a:lnTo>
                          <a:pt x="305581" y="98213"/>
                        </a:lnTo>
                        <a:lnTo>
                          <a:pt x="306425" y="98128"/>
                        </a:lnTo>
                        <a:lnTo>
                          <a:pt x="307185" y="98128"/>
                        </a:lnTo>
                        <a:lnTo>
                          <a:pt x="308704" y="97284"/>
                        </a:lnTo>
                        <a:lnTo>
                          <a:pt x="309886" y="96778"/>
                        </a:lnTo>
                        <a:lnTo>
                          <a:pt x="312672" y="96019"/>
                        </a:lnTo>
                        <a:lnTo>
                          <a:pt x="313347" y="96103"/>
                        </a:lnTo>
                        <a:lnTo>
                          <a:pt x="314191" y="95428"/>
                        </a:lnTo>
                        <a:lnTo>
                          <a:pt x="315626" y="95513"/>
                        </a:lnTo>
                        <a:lnTo>
                          <a:pt x="316724" y="94922"/>
                        </a:lnTo>
                        <a:lnTo>
                          <a:pt x="317399" y="95006"/>
                        </a:lnTo>
                        <a:lnTo>
                          <a:pt x="318159" y="94838"/>
                        </a:lnTo>
                        <a:lnTo>
                          <a:pt x="318834" y="94163"/>
                        </a:lnTo>
                        <a:lnTo>
                          <a:pt x="320607" y="93909"/>
                        </a:lnTo>
                        <a:lnTo>
                          <a:pt x="321366" y="93825"/>
                        </a:lnTo>
                        <a:lnTo>
                          <a:pt x="321957" y="94416"/>
                        </a:lnTo>
                        <a:lnTo>
                          <a:pt x="324321" y="94500"/>
                        </a:lnTo>
                        <a:lnTo>
                          <a:pt x="328035" y="94078"/>
                        </a:lnTo>
                        <a:lnTo>
                          <a:pt x="332425" y="93741"/>
                        </a:lnTo>
                        <a:lnTo>
                          <a:pt x="338249" y="93825"/>
                        </a:lnTo>
                        <a:lnTo>
                          <a:pt x="340359" y="93909"/>
                        </a:lnTo>
                        <a:lnTo>
                          <a:pt x="344496" y="93825"/>
                        </a:lnTo>
                        <a:lnTo>
                          <a:pt x="350658" y="93825"/>
                        </a:lnTo>
                        <a:lnTo>
                          <a:pt x="355892" y="94416"/>
                        </a:lnTo>
                        <a:lnTo>
                          <a:pt x="360113" y="94247"/>
                        </a:lnTo>
                        <a:lnTo>
                          <a:pt x="364418" y="94247"/>
                        </a:lnTo>
                        <a:lnTo>
                          <a:pt x="371762" y="94584"/>
                        </a:lnTo>
                        <a:lnTo>
                          <a:pt x="373619" y="93825"/>
                        </a:lnTo>
                        <a:lnTo>
                          <a:pt x="374970" y="93994"/>
                        </a:lnTo>
                        <a:lnTo>
                          <a:pt x="380372" y="94078"/>
                        </a:lnTo>
                        <a:lnTo>
                          <a:pt x="381807" y="93994"/>
                        </a:lnTo>
                        <a:lnTo>
                          <a:pt x="384762" y="93656"/>
                        </a:lnTo>
                        <a:lnTo>
                          <a:pt x="386957" y="93319"/>
                        </a:lnTo>
                        <a:lnTo>
                          <a:pt x="387969" y="92981"/>
                        </a:lnTo>
                        <a:lnTo>
                          <a:pt x="390502" y="92981"/>
                        </a:lnTo>
                        <a:lnTo>
                          <a:pt x="392359" y="93150"/>
                        </a:lnTo>
                        <a:lnTo>
                          <a:pt x="394807" y="93572"/>
                        </a:lnTo>
                        <a:lnTo>
                          <a:pt x="396495" y="93572"/>
                        </a:lnTo>
                        <a:lnTo>
                          <a:pt x="397508" y="93150"/>
                        </a:lnTo>
                        <a:lnTo>
                          <a:pt x="399028" y="93150"/>
                        </a:lnTo>
                        <a:lnTo>
                          <a:pt x="404515" y="92053"/>
                        </a:lnTo>
                        <a:lnTo>
                          <a:pt x="407722" y="90956"/>
                        </a:lnTo>
                        <a:lnTo>
                          <a:pt x="408567" y="90956"/>
                        </a:lnTo>
                        <a:lnTo>
                          <a:pt x="408904" y="90703"/>
                        </a:lnTo>
                        <a:lnTo>
                          <a:pt x="410846" y="90028"/>
                        </a:lnTo>
                        <a:lnTo>
                          <a:pt x="412450" y="89691"/>
                        </a:lnTo>
                        <a:lnTo>
                          <a:pt x="413632" y="89100"/>
                        </a:lnTo>
                        <a:lnTo>
                          <a:pt x="414729" y="89016"/>
                        </a:lnTo>
                        <a:lnTo>
                          <a:pt x="416839" y="88088"/>
                        </a:lnTo>
                        <a:lnTo>
                          <a:pt x="417599" y="87581"/>
                        </a:lnTo>
                        <a:lnTo>
                          <a:pt x="418443" y="87328"/>
                        </a:lnTo>
                        <a:lnTo>
                          <a:pt x="420553" y="86822"/>
                        </a:lnTo>
                        <a:lnTo>
                          <a:pt x="422242" y="86316"/>
                        </a:lnTo>
                        <a:lnTo>
                          <a:pt x="424099" y="84797"/>
                        </a:lnTo>
                        <a:lnTo>
                          <a:pt x="424352" y="84122"/>
                        </a:lnTo>
                        <a:lnTo>
                          <a:pt x="425365" y="83700"/>
                        </a:lnTo>
                        <a:lnTo>
                          <a:pt x="427391" y="81084"/>
                        </a:lnTo>
                        <a:lnTo>
                          <a:pt x="426969" y="79734"/>
                        </a:lnTo>
                        <a:lnTo>
                          <a:pt x="426041" y="79566"/>
                        </a:lnTo>
                        <a:lnTo>
                          <a:pt x="425196" y="79734"/>
                        </a:lnTo>
                        <a:lnTo>
                          <a:pt x="424605" y="79397"/>
                        </a:lnTo>
                        <a:lnTo>
                          <a:pt x="423086" y="78891"/>
                        </a:lnTo>
                        <a:lnTo>
                          <a:pt x="421989" y="78975"/>
                        </a:lnTo>
                        <a:lnTo>
                          <a:pt x="419540" y="78131"/>
                        </a:lnTo>
                        <a:lnTo>
                          <a:pt x="418359" y="77709"/>
                        </a:lnTo>
                        <a:lnTo>
                          <a:pt x="419287" y="72309"/>
                        </a:lnTo>
                        <a:lnTo>
                          <a:pt x="419963" y="72141"/>
                        </a:lnTo>
                        <a:lnTo>
                          <a:pt x="420638" y="71550"/>
                        </a:lnTo>
                        <a:lnTo>
                          <a:pt x="420722" y="70791"/>
                        </a:lnTo>
                        <a:lnTo>
                          <a:pt x="419963" y="68428"/>
                        </a:lnTo>
                        <a:lnTo>
                          <a:pt x="418950" y="68175"/>
                        </a:lnTo>
                        <a:lnTo>
                          <a:pt x="418528" y="67669"/>
                        </a:lnTo>
                        <a:lnTo>
                          <a:pt x="417599" y="67669"/>
                        </a:lnTo>
                        <a:lnTo>
                          <a:pt x="417261" y="66994"/>
                        </a:lnTo>
                        <a:lnTo>
                          <a:pt x="417768" y="66319"/>
                        </a:lnTo>
                        <a:lnTo>
                          <a:pt x="423339" y="61425"/>
                        </a:lnTo>
                        <a:lnTo>
                          <a:pt x="425196" y="62184"/>
                        </a:lnTo>
                        <a:lnTo>
                          <a:pt x="427307" y="63197"/>
                        </a:lnTo>
                        <a:lnTo>
                          <a:pt x="428235" y="63872"/>
                        </a:lnTo>
                        <a:lnTo>
                          <a:pt x="429164" y="64463"/>
                        </a:lnTo>
                        <a:lnTo>
                          <a:pt x="430683" y="63956"/>
                        </a:lnTo>
                        <a:lnTo>
                          <a:pt x="432709" y="63619"/>
                        </a:lnTo>
                        <a:lnTo>
                          <a:pt x="434229" y="63281"/>
                        </a:lnTo>
                        <a:lnTo>
                          <a:pt x="436677" y="62522"/>
                        </a:lnTo>
                        <a:lnTo>
                          <a:pt x="437605" y="61425"/>
                        </a:lnTo>
                        <a:lnTo>
                          <a:pt x="437690" y="60075"/>
                        </a:lnTo>
                        <a:lnTo>
                          <a:pt x="439884" y="58809"/>
                        </a:lnTo>
                        <a:lnTo>
                          <a:pt x="441151" y="58725"/>
                        </a:lnTo>
                        <a:lnTo>
                          <a:pt x="443430" y="57544"/>
                        </a:lnTo>
                        <a:lnTo>
                          <a:pt x="444612" y="56531"/>
                        </a:lnTo>
                        <a:lnTo>
                          <a:pt x="445118" y="55097"/>
                        </a:lnTo>
                        <a:lnTo>
                          <a:pt x="445625" y="54591"/>
                        </a:lnTo>
                        <a:lnTo>
                          <a:pt x="448326" y="52144"/>
                        </a:lnTo>
                        <a:lnTo>
                          <a:pt x="449170" y="52566"/>
                        </a:lnTo>
                        <a:lnTo>
                          <a:pt x="450352" y="52734"/>
                        </a:lnTo>
                        <a:lnTo>
                          <a:pt x="451449" y="52650"/>
                        </a:lnTo>
                        <a:lnTo>
                          <a:pt x="452800" y="51722"/>
                        </a:lnTo>
                        <a:lnTo>
                          <a:pt x="454826" y="50709"/>
                        </a:lnTo>
                        <a:lnTo>
                          <a:pt x="454910" y="50034"/>
                        </a:lnTo>
                        <a:lnTo>
                          <a:pt x="456430" y="49359"/>
                        </a:lnTo>
                        <a:lnTo>
                          <a:pt x="456852" y="48938"/>
                        </a:lnTo>
                        <a:lnTo>
                          <a:pt x="457780" y="48431"/>
                        </a:lnTo>
                        <a:lnTo>
                          <a:pt x="459469" y="47419"/>
                        </a:lnTo>
                        <a:lnTo>
                          <a:pt x="462592" y="45984"/>
                        </a:lnTo>
                        <a:lnTo>
                          <a:pt x="466053" y="44044"/>
                        </a:lnTo>
                        <a:lnTo>
                          <a:pt x="468670" y="43031"/>
                        </a:lnTo>
                        <a:lnTo>
                          <a:pt x="469008" y="42441"/>
                        </a:lnTo>
                        <a:lnTo>
                          <a:pt x="468754" y="42103"/>
                        </a:lnTo>
                        <a:lnTo>
                          <a:pt x="467826" y="41344"/>
                        </a:lnTo>
                        <a:lnTo>
                          <a:pt x="466306" y="40078"/>
                        </a:lnTo>
                        <a:lnTo>
                          <a:pt x="464956" y="38813"/>
                        </a:lnTo>
                        <a:lnTo>
                          <a:pt x="463774" y="37716"/>
                        </a:lnTo>
                        <a:lnTo>
                          <a:pt x="463014" y="37378"/>
                        </a:lnTo>
                        <a:lnTo>
                          <a:pt x="463014" y="37125"/>
                        </a:lnTo>
                        <a:lnTo>
                          <a:pt x="463267" y="37041"/>
                        </a:lnTo>
                        <a:lnTo>
                          <a:pt x="464280" y="37378"/>
                        </a:lnTo>
                        <a:lnTo>
                          <a:pt x="464702" y="37716"/>
                        </a:lnTo>
                        <a:lnTo>
                          <a:pt x="465800" y="38897"/>
                        </a:lnTo>
                        <a:lnTo>
                          <a:pt x="467066" y="39403"/>
                        </a:lnTo>
                        <a:lnTo>
                          <a:pt x="467657" y="39234"/>
                        </a:lnTo>
                        <a:lnTo>
                          <a:pt x="471962" y="39150"/>
                        </a:lnTo>
                        <a:lnTo>
                          <a:pt x="472637" y="39825"/>
                        </a:lnTo>
                        <a:lnTo>
                          <a:pt x="473650" y="40163"/>
                        </a:lnTo>
                        <a:lnTo>
                          <a:pt x="475085" y="40078"/>
                        </a:lnTo>
                        <a:lnTo>
                          <a:pt x="477196" y="39403"/>
                        </a:lnTo>
                        <a:lnTo>
                          <a:pt x="479897" y="39150"/>
                        </a:lnTo>
                        <a:lnTo>
                          <a:pt x="481838" y="38644"/>
                        </a:lnTo>
                        <a:lnTo>
                          <a:pt x="486144" y="38222"/>
                        </a:lnTo>
                        <a:lnTo>
                          <a:pt x="490280" y="37209"/>
                        </a:lnTo>
                        <a:lnTo>
                          <a:pt x="494416" y="35859"/>
                        </a:lnTo>
                        <a:lnTo>
                          <a:pt x="497117" y="34763"/>
                        </a:lnTo>
                        <a:lnTo>
                          <a:pt x="499228" y="34088"/>
                        </a:lnTo>
                        <a:lnTo>
                          <a:pt x="500663" y="33159"/>
                        </a:lnTo>
                        <a:lnTo>
                          <a:pt x="502351" y="32569"/>
                        </a:lnTo>
                        <a:lnTo>
                          <a:pt x="503955" y="32147"/>
                        </a:lnTo>
                        <a:lnTo>
                          <a:pt x="504293" y="31978"/>
                        </a:lnTo>
                        <a:lnTo>
                          <a:pt x="504462" y="31894"/>
                        </a:lnTo>
                        <a:lnTo>
                          <a:pt x="505981" y="31303"/>
                        </a:lnTo>
                        <a:lnTo>
                          <a:pt x="508598" y="30544"/>
                        </a:lnTo>
                        <a:lnTo>
                          <a:pt x="510117" y="29869"/>
                        </a:lnTo>
                        <a:lnTo>
                          <a:pt x="510624" y="29447"/>
                        </a:lnTo>
                        <a:lnTo>
                          <a:pt x="512228" y="29616"/>
                        </a:lnTo>
                        <a:lnTo>
                          <a:pt x="514254" y="29194"/>
                        </a:lnTo>
                        <a:lnTo>
                          <a:pt x="517039" y="27169"/>
                        </a:lnTo>
                        <a:lnTo>
                          <a:pt x="517884" y="27675"/>
                        </a:lnTo>
                        <a:lnTo>
                          <a:pt x="519319" y="27084"/>
                        </a:lnTo>
                        <a:lnTo>
                          <a:pt x="519994" y="26325"/>
                        </a:lnTo>
                        <a:lnTo>
                          <a:pt x="521007" y="25988"/>
                        </a:lnTo>
                        <a:lnTo>
                          <a:pt x="521429" y="26578"/>
                        </a:lnTo>
                        <a:lnTo>
                          <a:pt x="522864" y="30544"/>
                        </a:lnTo>
                        <a:lnTo>
                          <a:pt x="523539" y="33244"/>
                        </a:lnTo>
                        <a:lnTo>
                          <a:pt x="522273" y="34256"/>
                        </a:lnTo>
                        <a:lnTo>
                          <a:pt x="522189" y="34594"/>
                        </a:lnTo>
                        <a:lnTo>
                          <a:pt x="523033" y="34341"/>
                        </a:lnTo>
                        <a:lnTo>
                          <a:pt x="525818" y="32653"/>
                        </a:lnTo>
                        <a:lnTo>
                          <a:pt x="528098" y="29784"/>
                        </a:lnTo>
                        <a:lnTo>
                          <a:pt x="529026" y="25903"/>
                        </a:lnTo>
                        <a:lnTo>
                          <a:pt x="529111" y="23456"/>
                        </a:lnTo>
                        <a:lnTo>
                          <a:pt x="527085" y="21009"/>
                        </a:lnTo>
                        <a:lnTo>
                          <a:pt x="524890" y="18647"/>
                        </a:lnTo>
                        <a:lnTo>
                          <a:pt x="521513" y="14681"/>
                        </a:lnTo>
                        <a:lnTo>
                          <a:pt x="515520" y="9534"/>
                        </a:lnTo>
                        <a:lnTo>
                          <a:pt x="514085" y="8353"/>
                        </a:lnTo>
                        <a:lnTo>
                          <a:pt x="510539" y="6328"/>
                        </a:lnTo>
                        <a:lnTo>
                          <a:pt x="506403" y="4641"/>
                        </a:lnTo>
                        <a:lnTo>
                          <a:pt x="501423" y="3038"/>
                        </a:lnTo>
                        <a:lnTo>
                          <a:pt x="494754" y="1603"/>
                        </a:lnTo>
                        <a:lnTo>
                          <a:pt x="486397" y="338"/>
                        </a:lnTo>
                        <a:lnTo>
                          <a:pt x="478715" y="0"/>
                        </a:lnTo>
                        <a:lnTo>
                          <a:pt x="471624" y="338"/>
                        </a:lnTo>
                        <a:lnTo>
                          <a:pt x="465884" y="1097"/>
                        </a:lnTo>
                        <a:lnTo>
                          <a:pt x="458878" y="1772"/>
                        </a:lnTo>
                        <a:lnTo>
                          <a:pt x="441573" y="5400"/>
                        </a:lnTo>
                        <a:lnTo>
                          <a:pt x="430852" y="8100"/>
                        </a:lnTo>
                        <a:lnTo>
                          <a:pt x="422579" y="10969"/>
                        </a:lnTo>
                        <a:lnTo>
                          <a:pt x="414222" y="12825"/>
                        </a:lnTo>
                        <a:lnTo>
                          <a:pt x="390924" y="20672"/>
                        </a:lnTo>
                        <a:lnTo>
                          <a:pt x="378177" y="24047"/>
                        </a:lnTo>
                        <a:lnTo>
                          <a:pt x="367372" y="27759"/>
                        </a:lnTo>
                        <a:lnTo>
                          <a:pt x="359269" y="31388"/>
                        </a:lnTo>
                        <a:lnTo>
                          <a:pt x="352768" y="32906"/>
                        </a:lnTo>
                        <a:lnTo>
                          <a:pt x="345424" y="35606"/>
                        </a:lnTo>
                        <a:lnTo>
                          <a:pt x="335632" y="38391"/>
                        </a:lnTo>
                        <a:lnTo>
                          <a:pt x="328035" y="40500"/>
                        </a:lnTo>
                        <a:lnTo>
                          <a:pt x="319763" y="43284"/>
                        </a:lnTo>
                        <a:lnTo>
                          <a:pt x="313938" y="45225"/>
                        </a:lnTo>
                        <a:lnTo>
                          <a:pt x="309126" y="46575"/>
                        </a:lnTo>
                        <a:lnTo>
                          <a:pt x="303639" y="47925"/>
                        </a:lnTo>
                        <a:lnTo>
                          <a:pt x="298743" y="49191"/>
                        </a:lnTo>
                        <a:lnTo>
                          <a:pt x="292243" y="51384"/>
                        </a:lnTo>
                        <a:lnTo>
                          <a:pt x="287094" y="52059"/>
                        </a:lnTo>
                        <a:lnTo>
                          <a:pt x="282451" y="53578"/>
                        </a:lnTo>
                        <a:lnTo>
                          <a:pt x="277893" y="55013"/>
                        </a:lnTo>
                        <a:lnTo>
                          <a:pt x="273757" y="55603"/>
                        </a:lnTo>
                        <a:lnTo>
                          <a:pt x="270211" y="56700"/>
                        </a:lnTo>
                        <a:lnTo>
                          <a:pt x="267679" y="56869"/>
                        </a:lnTo>
                        <a:lnTo>
                          <a:pt x="264893" y="57375"/>
                        </a:lnTo>
                        <a:lnTo>
                          <a:pt x="259997" y="58388"/>
                        </a:lnTo>
                        <a:lnTo>
                          <a:pt x="255016" y="60497"/>
                        </a:lnTo>
                        <a:lnTo>
                          <a:pt x="248432" y="62606"/>
                        </a:lnTo>
                        <a:lnTo>
                          <a:pt x="246744" y="62522"/>
                        </a:lnTo>
                        <a:lnTo>
                          <a:pt x="242439" y="63366"/>
                        </a:lnTo>
                        <a:lnTo>
                          <a:pt x="240497" y="64041"/>
                        </a:lnTo>
                        <a:lnTo>
                          <a:pt x="238471" y="64209"/>
                        </a:lnTo>
                        <a:lnTo>
                          <a:pt x="235854" y="65138"/>
                        </a:lnTo>
                        <a:lnTo>
                          <a:pt x="233828" y="65559"/>
                        </a:lnTo>
                        <a:lnTo>
                          <a:pt x="230536" y="66656"/>
                        </a:lnTo>
                        <a:lnTo>
                          <a:pt x="226738" y="67331"/>
                        </a:lnTo>
                        <a:lnTo>
                          <a:pt x="224712" y="68175"/>
                        </a:lnTo>
                        <a:lnTo>
                          <a:pt x="223108" y="68259"/>
                        </a:lnTo>
                        <a:lnTo>
                          <a:pt x="218718" y="69103"/>
                        </a:lnTo>
                        <a:lnTo>
                          <a:pt x="217368" y="69778"/>
                        </a:lnTo>
                        <a:lnTo>
                          <a:pt x="214244" y="70284"/>
                        </a:lnTo>
                        <a:lnTo>
                          <a:pt x="212725" y="70284"/>
                        </a:lnTo>
                        <a:lnTo>
                          <a:pt x="211881" y="70538"/>
                        </a:lnTo>
                        <a:lnTo>
                          <a:pt x="210783" y="71466"/>
                        </a:lnTo>
                        <a:lnTo>
                          <a:pt x="209179" y="72309"/>
                        </a:lnTo>
                        <a:lnTo>
                          <a:pt x="205550" y="72816"/>
                        </a:lnTo>
                        <a:lnTo>
                          <a:pt x="202764" y="73828"/>
                        </a:lnTo>
                        <a:lnTo>
                          <a:pt x="196433" y="75009"/>
                        </a:lnTo>
                        <a:lnTo>
                          <a:pt x="192381" y="76359"/>
                        </a:lnTo>
                        <a:lnTo>
                          <a:pt x="184361" y="78047"/>
                        </a:lnTo>
                        <a:lnTo>
                          <a:pt x="182167" y="79144"/>
                        </a:lnTo>
                        <a:lnTo>
                          <a:pt x="181238" y="79650"/>
                        </a:lnTo>
                        <a:lnTo>
                          <a:pt x="178452" y="79903"/>
                        </a:lnTo>
                        <a:lnTo>
                          <a:pt x="177693" y="80494"/>
                        </a:lnTo>
                        <a:lnTo>
                          <a:pt x="171953" y="81675"/>
                        </a:lnTo>
                        <a:lnTo>
                          <a:pt x="170264" y="82350"/>
                        </a:lnTo>
                        <a:lnTo>
                          <a:pt x="167141" y="83109"/>
                        </a:lnTo>
                        <a:lnTo>
                          <a:pt x="160472" y="84881"/>
                        </a:lnTo>
                        <a:lnTo>
                          <a:pt x="158699" y="85556"/>
                        </a:lnTo>
                        <a:lnTo>
                          <a:pt x="155070" y="86400"/>
                        </a:lnTo>
                        <a:lnTo>
                          <a:pt x="152368" y="87328"/>
                        </a:lnTo>
                        <a:lnTo>
                          <a:pt x="150089" y="87750"/>
                        </a:lnTo>
                        <a:lnTo>
                          <a:pt x="143167" y="90028"/>
                        </a:lnTo>
                        <a:lnTo>
                          <a:pt x="140804" y="90197"/>
                        </a:lnTo>
                        <a:lnTo>
                          <a:pt x="137764" y="91378"/>
                        </a:lnTo>
                        <a:lnTo>
                          <a:pt x="135232" y="92391"/>
                        </a:lnTo>
                        <a:lnTo>
                          <a:pt x="133037" y="92222"/>
                        </a:lnTo>
                        <a:lnTo>
                          <a:pt x="128648" y="93403"/>
                        </a:lnTo>
                        <a:lnTo>
                          <a:pt x="126369" y="94331"/>
                        </a:lnTo>
                        <a:lnTo>
                          <a:pt x="122317" y="95091"/>
                        </a:lnTo>
                        <a:lnTo>
                          <a:pt x="120291" y="95175"/>
                        </a:lnTo>
                        <a:lnTo>
                          <a:pt x="115057" y="96356"/>
                        </a:lnTo>
                        <a:lnTo>
                          <a:pt x="113031" y="97031"/>
                        </a:lnTo>
                        <a:lnTo>
                          <a:pt x="112018" y="97706"/>
                        </a:lnTo>
                        <a:lnTo>
                          <a:pt x="107713" y="99056"/>
                        </a:lnTo>
                        <a:lnTo>
                          <a:pt x="105434" y="99478"/>
                        </a:lnTo>
                        <a:lnTo>
                          <a:pt x="102564" y="99816"/>
                        </a:lnTo>
                        <a:lnTo>
                          <a:pt x="101635" y="100491"/>
                        </a:lnTo>
                        <a:lnTo>
                          <a:pt x="98765" y="102094"/>
                        </a:lnTo>
                        <a:lnTo>
                          <a:pt x="93953" y="103022"/>
                        </a:lnTo>
                        <a:lnTo>
                          <a:pt x="87453" y="106059"/>
                        </a:lnTo>
                        <a:lnTo>
                          <a:pt x="79772" y="109434"/>
                        </a:lnTo>
                        <a:lnTo>
                          <a:pt x="76817" y="110869"/>
                        </a:lnTo>
                        <a:lnTo>
                          <a:pt x="74369" y="110784"/>
                        </a:lnTo>
                        <a:lnTo>
                          <a:pt x="73019" y="111881"/>
                        </a:lnTo>
                        <a:lnTo>
                          <a:pt x="70149" y="112725"/>
                        </a:lnTo>
                        <a:lnTo>
                          <a:pt x="68713" y="112556"/>
                        </a:lnTo>
                        <a:lnTo>
                          <a:pt x="67363" y="113147"/>
                        </a:lnTo>
                        <a:lnTo>
                          <a:pt x="65928" y="114159"/>
                        </a:lnTo>
                        <a:lnTo>
                          <a:pt x="64408" y="114581"/>
                        </a:lnTo>
                        <a:lnTo>
                          <a:pt x="63395" y="115763"/>
                        </a:lnTo>
                        <a:lnTo>
                          <a:pt x="60356" y="117619"/>
                        </a:lnTo>
                        <a:lnTo>
                          <a:pt x="57317" y="119306"/>
                        </a:lnTo>
                        <a:lnTo>
                          <a:pt x="56051" y="119728"/>
                        </a:lnTo>
                        <a:lnTo>
                          <a:pt x="54785" y="120572"/>
                        </a:lnTo>
                        <a:lnTo>
                          <a:pt x="53434" y="121163"/>
                        </a:lnTo>
                        <a:lnTo>
                          <a:pt x="51915" y="122513"/>
                        </a:lnTo>
                        <a:lnTo>
                          <a:pt x="49383" y="125550"/>
                        </a:lnTo>
                        <a:lnTo>
                          <a:pt x="45415" y="132469"/>
                        </a:lnTo>
                        <a:lnTo>
                          <a:pt x="43558" y="135506"/>
                        </a:lnTo>
                        <a:lnTo>
                          <a:pt x="40772" y="140231"/>
                        </a:lnTo>
                        <a:lnTo>
                          <a:pt x="37311" y="145209"/>
                        </a:lnTo>
                        <a:lnTo>
                          <a:pt x="33597" y="149175"/>
                        </a:lnTo>
                        <a:lnTo>
                          <a:pt x="31402" y="151453"/>
                        </a:lnTo>
                        <a:lnTo>
                          <a:pt x="28785" y="153563"/>
                        </a:lnTo>
                        <a:lnTo>
                          <a:pt x="26928" y="155503"/>
                        </a:lnTo>
                        <a:lnTo>
                          <a:pt x="25746" y="157359"/>
                        </a:lnTo>
                        <a:lnTo>
                          <a:pt x="23130" y="160650"/>
                        </a:lnTo>
                        <a:lnTo>
                          <a:pt x="19415" y="165459"/>
                        </a:lnTo>
                        <a:lnTo>
                          <a:pt x="13844" y="173222"/>
                        </a:lnTo>
                        <a:lnTo>
                          <a:pt x="10552" y="179888"/>
                        </a:lnTo>
                        <a:lnTo>
                          <a:pt x="9539" y="182081"/>
                        </a:lnTo>
                        <a:lnTo>
                          <a:pt x="8104" y="184528"/>
                        </a:lnTo>
                        <a:lnTo>
                          <a:pt x="6838" y="186975"/>
                        </a:lnTo>
                        <a:lnTo>
                          <a:pt x="4980" y="189675"/>
                        </a:lnTo>
                        <a:lnTo>
                          <a:pt x="3630" y="191869"/>
                        </a:lnTo>
                        <a:lnTo>
                          <a:pt x="3545" y="192459"/>
                        </a:lnTo>
                        <a:lnTo>
                          <a:pt x="2195" y="194738"/>
                        </a:lnTo>
                        <a:lnTo>
                          <a:pt x="1435" y="197016"/>
                        </a:lnTo>
                        <a:lnTo>
                          <a:pt x="591" y="198872"/>
                        </a:lnTo>
                        <a:lnTo>
                          <a:pt x="253" y="200475"/>
                        </a:lnTo>
                        <a:lnTo>
                          <a:pt x="0" y="202500"/>
                        </a:lnTo>
                        <a:lnTo>
                          <a:pt x="591" y="204778"/>
                        </a:lnTo>
                        <a:lnTo>
                          <a:pt x="2110" y="20747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0" name="Freeform 74">
                    <a:extLst>
                      <a:ext uri="{FF2B5EF4-FFF2-40B4-BE49-F238E27FC236}">
                        <a16:creationId xmlns:a16="http://schemas.microsoft.com/office/drawing/2014/main" id="{81D19B2C-E8CD-078F-7776-6E7305E8EC66}"/>
                      </a:ext>
                    </a:extLst>
                  </p:cNvPr>
                  <p:cNvSpPr/>
                  <p:nvPr/>
                </p:nvSpPr>
                <p:spPr>
                  <a:xfrm>
                    <a:off x="6736795" y="1295954"/>
                    <a:ext cx="466728" cy="100828"/>
                  </a:xfrm>
                  <a:custGeom>
                    <a:avLst/>
                    <a:gdLst>
                      <a:gd name="connsiteX0" fmla="*/ 2026 w 466728"/>
                      <a:gd name="connsiteY0" fmla="*/ 60919 h 100828"/>
                      <a:gd name="connsiteX1" fmla="*/ 3292 w 466728"/>
                      <a:gd name="connsiteY1" fmla="*/ 63619 h 100828"/>
                      <a:gd name="connsiteX2" fmla="*/ 5571 w 466728"/>
                      <a:gd name="connsiteY2" fmla="*/ 67247 h 100828"/>
                      <a:gd name="connsiteX3" fmla="*/ 9286 w 466728"/>
                      <a:gd name="connsiteY3" fmla="*/ 70875 h 100828"/>
                      <a:gd name="connsiteX4" fmla="*/ 10721 w 466728"/>
                      <a:gd name="connsiteY4" fmla="*/ 73322 h 100828"/>
                      <a:gd name="connsiteX5" fmla="*/ 12071 w 466728"/>
                      <a:gd name="connsiteY5" fmla="*/ 76275 h 100828"/>
                      <a:gd name="connsiteX6" fmla="*/ 14266 w 466728"/>
                      <a:gd name="connsiteY6" fmla="*/ 78131 h 100828"/>
                      <a:gd name="connsiteX7" fmla="*/ 15448 w 466728"/>
                      <a:gd name="connsiteY7" fmla="*/ 78722 h 100828"/>
                      <a:gd name="connsiteX8" fmla="*/ 17390 w 466728"/>
                      <a:gd name="connsiteY8" fmla="*/ 81000 h 100828"/>
                      <a:gd name="connsiteX9" fmla="*/ 20513 w 466728"/>
                      <a:gd name="connsiteY9" fmla="*/ 84375 h 100828"/>
                      <a:gd name="connsiteX10" fmla="*/ 24143 w 466728"/>
                      <a:gd name="connsiteY10" fmla="*/ 88509 h 100828"/>
                      <a:gd name="connsiteX11" fmla="*/ 25493 w 466728"/>
                      <a:gd name="connsiteY11" fmla="*/ 87750 h 100828"/>
                      <a:gd name="connsiteX12" fmla="*/ 34104 w 466728"/>
                      <a:gd name="connsiteY12" fmla="*/ 92391 h 100828"/>
                      <a:gd name="connsiteX13" fmla="*/ 39084 w 466728"/>
                      <a:gd name="connsiteY13" fmla="*/ 95597 h 100828"/>
                      <a:gd name="connsiteX14" fmla="*/ 43389 w 466728"/>
                      <a:gd name="connsiteY14" fmla="*/ 97453 h 100828"/>
                      <a:gd name="connsiteX15" fmla="*/ 50142 w 466728"/>
                      <a:gd name="connsiteY15" fmla="*/ 100828 h 100828"/>
                      <a:gd name="connsiteX16" fmla="*/ 52168 w 466728"/>
                      <a:gd name="connsiteY16" fmla="*/ 96778 h 100828"/>
                      <a:gd name="connsiteX17" fmla="*/ 59175 w 466728"/>
                      <a:gd name="connsiteY17" fmla="*/ 97959 h 100828"/>
                      <a:gd name="connsiteX18" fmla="*/ 67701 w 466728"/>
                      <a:gd name="connsiteY18" fmla="*/ 100575 h 100828"/>
                      <a:gd name="connsiteX19" fmla="*/ 70318 w 466728"/>
                      <a:gd name="connsiteY19" fmla="*/ 100828 h 100828"/>
                      <a:gd name="connsiteX20" fmla="*/ 71415 w 466728"/>
                      <a:gd name="connsiteY20" fmla="*/ 100491 h 100828"/>
                      <a:gd name="connsiteX21" fmla="*/ 71499 w 466728"/>
                      <a:gd name="connsiteY21" fmla="*/ 99309 h 100828"/>
                      <a:gd name="connsiteX22" fmla="*/ 72090 w 466728"/>
                      <a:gd name="connsiteY22" fmla="*/ 99056 h 100828"/>
                      <a:gd name="connsiteX23" fmla="*/ 72850 w 466728"/>
                      <a:gd name="connsiteY23" fmla="*/ 99225 h 100828"/>
                      <a:gd name="connsiteX24" fmla="*/ 73019 w 466728"/>
                      <a:gd name="connsiteY24" fmla="*/ 98634 h 100828"/>
                      <a:gd name="connsiteX25" fmla="*/ 86609 w 466728"/>
                      <a:gd name="connsiteY25" fmla="*/ 100322 h 100828"/>
                      <a:gd name="connsiteX26" fmla="*/ 88889 w 466728"/>
                      <a:gd name="connsiteY26" fmla="*/ 100153 h 100828"/>
                      <a:gd name="connsiteX27" fmla="*/ 91674 w 466728"/>
                      <a:gd name="connsiteY27" fmla="*/ 99056 h 100828"/>
                      <a:gd name="connsiteX28" fmla="*/ 93447 w 466728"/>
                      <a:gd name="connsiteY28" fmla="*/ 98128 h 100828"/>
                      <a:gd name="connsiteX29" fmla="*/ 97077 w 466728"/>
                      <a:gd name="connsiteY29" fmla="*/ 96019 h 100828"/>
                      <a:gd name="connsiteX30" fmla="*/ 99440 w 466728"/>
                      <a:gd name="connsiteY30" fmla="*/ 94584 h 100828"/>
                      <a:gd name="connsiteX31" fmla="*/ 100622 w 466728"/>
                      <a:gd name="connsiteY31" fmla="*/ 93909 h 100828"/>
                      <a:gd name="connsiteX32" fmla="*/ 102733 w 466728"/>
                      <a:gd name="connsiteY32" fmla="*/ 93150 h 100828"/>
                      <a:gd name="connsiteX33" fmla="*/ 106025 w 466728"/>
                      <a:gd name="connsiteY33" fmla="*/ 92391 h 100828"/>
                      <a:gd name="connsiteX34" fmla="*/ 107713 w 466728"/>
                      <a:gd name="connsiteY34" fmla="*/ 91884 h 100828"/>
                      <a:gd name="connsiteX35" fmla="*/ 113875 w 466728"/>
                      <a:gd name="connsiteY35" fmla="*/ 90450 h 100828"/>
                      <a:gd name="connsiteX36" fmla="*/ 116408 w 466728"/>
                      <a:gd name="connsiteY36" fmla="*/ 89691 h 100828"/>
                      <a:gd name="connsiteX37" fmla="*/ 117674 w 466728"/>
                      <a:gd name="connsiteY37" fmla="*/ 88931 h 100828"/>
                      <a:gd name="connsiteX38" fmla="*/ 118771 w 466728"/>
                      <a:gd name="connsiteY38" fmla="*/ 88847 h 100828"/>
                      <a:gd name="connsiteX39" fmla="*/ 119362 w 466728"/>
                      <a:gd name="connsiteY39" fmla="*/ 88425 h 100828"/>
                      <a:gd name="connsiteX40" fmla="*/ 119616 w 466728"/>
                      <a:gd name="connsiteY40" fmla="*/ 88003 h 100828"/>
                      <a:gd name="connsiteX41" fmla="*/ 119278 w 466728"/>
                      <a:gd name="connsiteY41" fmla="*/ 87075 h 100828"/>
                      <a:gd name="connsiteX42" fmla="*/ 119953 w 466728"/>
                      <a:gd name="connsiteY42" fmla="*/ 86231 h 100828"/>
                      <a:gd name="connsiteX43" fmla="*/ 121304 w 466728"/>
                      <a:gd name="connsiteY43" fmla="*/ 85050 h 100828"/>
                      <a:gd name="connsiteX44" fmla="*/ 124681 w 466728"/>
                      <a:gd name="connsiteY44" fmla="*/ 82856 h 100828"/>
                      <a:gd name="connsiteX45" fmla="*/ 132447 w 466728"/>
                      <a:gd name="connsiteY45" fmla="*/ 78131 h 100828"/>
                      <a:gd name="connsiteX46" fmla="*/ 134050 w 466728"/>
                      <a:gd name="connsiteY46" fmla="*/ 76950 h 100828"/>
                      <a:gd name="connsiteX47" fmla="*/ 134895 w 466728"/>
                      <a:gd name="connsiteY47" fmla="*/ 75938 h 100828"/>
                      <a:gd name="connsiteX48" fmla="*/ 135232 w 466728"/>
                      <a:gd name="connsiteY48" fmla="*/ 75853 h 100828"/>
                      <a:gd name="connsiteX49" fmla="*/ 138524 w 466728"/>
                      <a:gd name="connsiteY49" fmla="*/ 77625 h 100828"/>
                      <a:gd name="connsiteX50" fmla="*/ 139284 w 466728"/>
                      <a:gd name="connsiteY50" fmla="*/ 76359 h 100828"/>
                      <a:gd name="connsiteX51" fmla="*/ 139115 w 466728"/>
                      <a:gd name="connsiteY51" fmla="*/ 75938 h 100828"/>
                      <a:gd name="connsiteX52" fmla="*/ 139031 w 466728"/>
                      <a:gd name="connsiteY52" fmla="*/ 75684 h 100828"/>
                      <a:gd name="connsiteX53" fmla="*/ 138778 w 466728"/>
                      <a:gd name="connsiteY53" fmla="*/ 75431 h 100828"/>
                      <a:gd name="connsiteX54" fmla="*/ 138271 w 466728"/>
                      <a:gd name="connsiteY54" fmla="*/ 75684 h 100828"/>
                      <a:gd name="connsiteX55" fmla="*/ 136330 w 466728"/>
                      <a:gd name="connsiteY55" fmla="*/ 74081 h 100828"/>
                      <a:gd name="connsiteX56" fmla="*/ 137849 w 466728"/>
                      <a:gd name="connsiteY56" fmla="*/ 72141 h 100828"/>
                      <a:gd name="connsiteX57" fmla="*/ 138356 w 466728"/>
                      <a:gd name="connsiteY57" fmla="*/ 71128 h 100828"/>
                      <a:gd name="connsiteX58" fmla="*/ 140128 w 466728"/>
                      <a:gd name="connsiteY58" fmla="*/ 67500 h 100828"/>
                      <a:gd name="connsiteX59" fmla="*/ 140804 w 466728"/>
                      <a:gd name="connsiteY59" fmla="*/ 65897 h 100828"/>
                      <a:gd name="connsiteX60" fmla="*/ 140888 w 466728"/>
                      <a:gd name="connsiteY60" fmla="*/ 65559 h 100828"/>
                      <a:gd name="connsiteX61" fmla="*/ 142154 w 466728"/>
                      <a:gd name="connsiteY61" fmla="*/ 63703 h 100828"/>
                      <a:gd name="connsiteX62" fmla="*/ 143167 w 466728"/>
                      <a:gd name="connsiteY62" fmla="*/ 62775 h 100828"/>
                      <a:gd name="connsiteX63" fmla="*/ 144096 w 466728"/>
                      <a:gd name="connsiteY63" fmla="*/ 62269 h 100828"/>
                      <a:gd name="connsiteX64" fmla="*/ 145700 w 466728"/>
                      <a:gd name="connsiteY64" fmla="*/ 61594 h 100828"/>
                      <a:gd name="connsiteX65" fmla="*/ 146544 w 466728"/>
                      <a:gd name="connsiteY65" fmla="*/ 61256 h 100828"/>
                      <a:gd name="connsiteX66" fmla="*/ 150343 w 466728"/>
                      <a:gd name="connsiteY66" fmla="*/ 60075 h 100828"/>
                      <a:gd name="connsiteX67" fmla="*/ 157602 w 466728"/>
                      <a:gd name="connsiteY67" fmla="*/ 59822 h 100828"/>
                      <a:gd name="connsiteX68" fmla="*/ 163680 w 466728"/>
                      <a:gd name="connsiteY68" fmla="*/ 61088 h 100828"/>
                      <a:gd name="connsiteX69" fmla="*/ 165284 w 466728"/>
                      <a:gd name="connsiteY69" fmla="*/ 61425 h 100828"/>
                      <a:gd name="connsiteX70" fmla="*/ 166550 w 466728"/>
                      <a:gd name="connsiteY70" fmla="*/ 61425 h 100828"/>
                      <a:gd name="connsiteX71" fmla="*/ 167985 w 466728"/>
                      <a:gd name="connsiteY71" fmla="*/ 61172 h 100828"/>
                      <a:gd name="connsiteX72" fmla="*/ 177017 w 466728"/>
                      <a:gd name="connsiteY72" fmla="*/ 64125 h 100828"/>
                      <a:gd name="connsiteX73" fmla="*/ 180816 w 466728"/>
                      <a:gd name="connsiteY73" fmla="*/ 65053 h 100828"/>
                      <a:gd name="connsiteX74" fmla="*/ 183011 w 466728"/>
                      <a:gd name="connsiteY74" fmla="*/ 65897 h 100828"/>
                      <a:gd name="connsiteX75" fmla="*/ 184615 w 466728"/>
                      <a:gd name="connsiteY75" fmla="*/ 65981 h 100828"/>
                      <a:gd name="connsiteX76" fmla="*/ 189342 w 466728"/>
                      <a:gd name="connsiteY76" fmla="*/ 65644 h 100828"/>
                      <a:gd name="connsiteX77" fmla="*/ 197024 w 466728"/>
                      <a:gd name="connsiteY77" fmla="*/ 65981 h 100828"/>
                      <a:gd name="connsiteX78" fmla="*/ 200907 w 466728"/>
                      <a:gd name="connsiteY78" fmla="*/ 65981 h 100828"/>
                      <a:gd name="connsiteX79" fmla="*/ 205296 w 466728"/>
                      <a:gd name="connsiteY79" fmla="*/ 67416 h 100828"/>
                      <a:gd name="connsiteX80" fmla="*/ 206985 w 466728"/>
                      <a:gd name="connsiteY80" fmla="*/ 67331 h 100828"/>
                      <a:gd name="connsiteX81" fmla="*/ 207660 w 466728"/>
                      <a:gd name="connsiteY81" fmla="*/ 67247 h 100828"/>
                      <a:gd name="connsiteX82" fmla="*/ 208166 w 466728"/>
                      <a:gd name="connsiteY82" fmla="*/ 67331 h 100828"/>
                      <a:gd name="connsiteX83" fmla="*/ 208926 w 466728"/>
                      <a:gd name="connsiteY83" fmla="*/ 67500 h 100828"/>
                      <a:gd name="connsiteX84" fmla="*/ 209517 w 466728"/>
                      <a:gd name="connsiteY84" fmla="*/ 67838 h 100828"/>
                      <a:gd name="connsiteX85" fmla="*/ 210361 w 466728"/>
                      <a:gd name="connsiteY85" fmla="*/ 68681 h 100828"/>
                      <a:gd name="connsiteX86" fmla="*/ 211206 w 466728"/>
                      <a:gd name="connsiteY86" fmla="*/ 70369 h 100828"/>
                      <a:gd name="connsiteX87" fmla="*/ 211543 w 466728"/>
                      <a:gd name="connsiteY87" fmla="*/ 70622 h 100828"/>
                      <a:gd name="connsiteX88" fmla="*/ 211543 w 466728"/>
                      <a:gd name="connsiteY88" fmla="*/ 75769 h 100828"/>
                      <a:gd name="connsiteX89" fmla="*/ 211374 w 466728"/>
                      <a:gd name="connsiteY89" fmla="*/ 77878 h 100828"/>
                      <a:gd name="connsiteX90" fmla="*/ 210952 w 466728"/>
                      <a:gd name="connsiteY90" fmla="*/ 79903 h 100828"/>
                      <a:gd name="connsiteX91" fmla="*/ 210868 w 466728"/>
                      <a:gd name="connsiteY91" fmla="*/ 80747 h 100828"/>
                      <a:gd name="connsiteX92" fmla="*/ 210446 w 466728"/>
                      <a:gd name="connsiteY92" fmla="*/ 80831 h 100828"/>
                      <a:gd name="connsiteX93" fmla="*/ 210446 w 466728"/>
                      <a:gd name="connsiteY93" fmla="*/ 81084 h 100828"/>
                      <a:gd name="connsiteX94" fmla="*/ 209517 w 466728"/>
                      <a:gd name="connsiteY94" fmla="*/ 81506 h 100828"/>
                      <a:gd name="connsiteX95" fmla="*/ 209770 w 466728"/>
                      <a:gd name="connsiteY95" fmla="*/ 82350 h 100828"/>
                      <a:gd name="connsiteX96" fmla="*/ 211037 w 466728"/>
                      <a:gd name="connsiteY96" fmla="*/ 82097 h 100828"/>
                      <a:gd name="connsiteX97" fmla="*/ 211290 w 466728"/>
                      <a:gd name="connsiteY97" fmla="*/ 82013 h 100828"/>
                      <a:gd name="connsiteX98" fmla="*/ 211627 w 466728"/>
                      <a:gd name="connsiteY98" fmla="*/ 80578 h 100828"/>
                      <a:gd name="connsiteX99" fmla="*/ 212387 w 466728"/>
                      <a:gd name="connsiteY99" fmla="*/ 80578 h 100828"/>
                      <a:gd name="connsiteX100" fmla="*/ 212809 w 466728"/>
                      <a:gd name="connsiteY100" fmla="*/ 77625 h 100828"/>
                      <a:gd name="connsiteX101" fmla="*/ 212809 w 466728"/>
                      <a:gd name="connsiteY101" fmla="*/ 75431 h 100828"/>
                      <a:gd name="connsiteX102" fmla="*/ 212050 w 466728"/>
                      <a:gd name="connsiteY102" fmla="*/ 74672 h 100828"/>
                      <a:gd name="connsiteX103" fmla="*/ 212050 w 466728"/>
                      <a:gd name="connsiteY103" fmla="*/ 71128 h 100828"/>
                      <a:gd name="connsiteX104" fmla="*/ 212134 w 466728"/>
                      <a:gd name="connsiteY104" fmla="*/ 70959 h 100828"/>
                      <a:gd name="connsiteX105" fmla="*/ 213147 w 466728"/>
                      <a:gd name="connsiteY105" fmla="*/ 70959 h 100828"/>
                      <a:gd name="connsiteX106" fmla="*/ 213400 w 466728"/>
                      <a:gd name="connsiteY106" fmla="*/ 71044 h 100828"/>
                      <a:gd name="connsiteX107" fmla="*/ 213400 w 466728"/>
                      <a:gd name="connsiteY107" fmla="*/ 72394 h 100828"/>
                      <a:gd name="connsiteX108" fmla="*/ 213231 w 466728"/>
                      <a:gd name="connsiteY108" fmla="*/ 72731 h 100828"/>
                      <a:gd name="connsiteX109" fmla="*/ 213231 w 466728"/>
                      <a:gd name="connsiteY109" fmla="*/ 74166 h 100828"/>
                      <a:gd name="connsiteX110" fmla="*/ 213822 w 466728"/>
                      <a:gd name="connsiteY110" fmla="*/ 74166 h 100828"/>
                      <a:gd name="connsiteX111" fmla="*/ 213654 w 466728"/>
                      <a:gd name="connsiteY111" fmla="*/ 71803 h 100828"/>
                      <a:gd name="connsiteX112" fmla="*/ 213822 w 466728"/>
                      <a:gd name="connsiteY112" fmla="*/ 71634 h 100828"/>
                      <a:gd name="connsiteX113" fmla="*/ 214329 w 466728"/>
                      <a:gd name="connsiteY113" fmla="*/ 71466 h 100828"/>
                      <a:gd name="connsiteX114" fmla="*/ 214751 w 466728"/>
                      <a:gd name="connsiteY114" fmla="*/ 71044 h 100828"/>
                      <a:gd name="connsiteX115" fmla="*/ 215004 w 466728"/>
                      <a:gd name="connsiteY115" fmla="*/ 70369 h 100828"/>
                      <a:gd name="connsiteX116" fmla="*/ 215426 w 466728"/>
                      <a:gd name="connsiteY116" fmla="*/ 70369 h 100828"/>
                      <a:gd name="connsiteX117" fmla="*/ 217874 w 466728"/>
                      <a:gd name="connsiteY117" fmla="*/ 71297 h 100828"/>
                      <a:gd name="connsiteX118" fmla="*/ 219478 w 466728"/>
                      <a:gd name="connsiteY118" fmla="*/ 71466 h 100828"/>
                      <a:gd name="connsiteX119" fmla="*/ 226991 w 466728"/>
                      <a:gd name="connsiteY119" fmla="*/ 70284 h 100828"/>
                      <a:gd name="connsiteX120" fmla="*/ 229608 w 466728"/>
                      <a:gd name="connsiteY120" fmla="*/ 70453 h 100828"/>
                      <a:gd name="connsiteX121" fmla="*/ 230030 w 466728"/>
                      <a:gd name="connsiteY121" fmla="*/ 70538 h 100828"/>
                      <a:gd name="connsiteX122" fmla="*/ 233491 w 466728"/>
                      <a:gd name="connsiteY122" fmla="*/ 71213 h 100828"/>
                      <a:gd name="connsiteX123" fmla="*/ 235601 w 466728"/>
                      <a:gd name="connsiteY123" fmla="*/ 71466 h 100828"/>
                      <a:gd name="connsiteX124" fmla="*/ 236530 w 466728"/>
                      <a:gd name="connsiteY124" fmla="*/ 71381 h 100828"/>
                      <a:gd name="connsiteX125" fmla="*/ 239400 w 466728"/>
                      <a:gd name="connsiteY125" fmla="*/ 70706 h 100828"/>
                      <a:gd name="connsiteX126" fmla="*/ 239906 w 466728"/>
                      <a:gd name="connsiteY126" fmla="*/ 70622 h 100828"/>
                      <a:gd name="connsiteX127" fmla="*/ 240328 w 466728"/>
                      <a:gd name="connsiteY127" fmla="*/ 70706 h 100828"/>
                      <a:gd name="connsiteX128" fmla="*/ 241848 w 466728"/>
                      <a:gd name="connsiteY128" fmla="*/ 71550 h 100828"/>
                      <a:gd name="connsiteX129" fmla="*/ 246744 w 466728"/>
                      <a:gd name="connsiteY129" fmla="*/ 72056 h 100828"/>
                      <a:gd name="connsiteX130" fmla="*/ 248517 w 466728"/>
                      <a:gd name="connsiteY130" fmla="*/ 71719 h 100828"/>
                      <a:gd name="connsiteX131" fmla="*/ 249108 w 466728"/>
                      <a:gd name="connsiteY131" fmla="*/ 71719 h 100828"/>
                      <a:gd name="connsiteX132" fmla="*/ 250543 w 466728"/>
                      <a:gd name="connsiteY132" fmla="*/ 71803 h 100828"/>
                      <a:gd name="connsiteX133" fmla="*/ 259322 w 466728"/>
                      <a:gd name="connsiteY133" fmla="*/ 68597 h 100828"/>
                      <a:gd name="connsiteX134" fmla="*/ 260082 w 466728"/>
                      <a:gd name="connsiteY134" fmla="*/ 68428 h 100828"/>
                      <a:gd name="connsiteX135" fmla="*/ 262108 w 466728"/>
                      <a:gd name="connsiteY135" fmla="*/ 68259 h 100828"/>
                      <a:gd name="connsiteX136" fmla="*/ 263542 w 466728"/>
                      <a:gd name="connsiteY136" fmla="*/ 67838 h 100828"/>
                      <a:gd name="connsiteX137" fmla="*/ 265484 w 466728"/>
                      <a:gd name="connsiteY137" fmla="*/ 67331 h 100828"/>
                      <a:gd name="connsiteX138" fmla="*/ 268270 w 466728"/>
                      <a:gd name="connsiteY138" fmla="*/ 67247 h 100828"/>
                      <a:gd name="connsiteX139" fmla="*/ 271646 w 466728"/>
                      <a:gd name="connsiteY139" fmla="*/ 66150 h 100828"/>
                      <a:gd name="connsiteX140" fmla="*/ 274010 w 466728"/>
                      <a:gd name="connsiteY140" fmla="*/ 64631 h 100828"/>
                      <a:gd name="connsiteX141" fmla="*/ 275023 w 466728"/>
                      <a:gd name="connsiteY141" fmla="*/ 63956 h 100828"/>
                      <a:gd name="connsiteX142" fmla="*/ 276289 w 466728"/>
                      <a:gd name="connsiteY142" fmla="*/ 63534 h 100828"/>
                      <a:gd name="connsiteX143" fmla="*/ 279835 w 466728"/>
                      <a:gd name="connsiteY143" fmla="*/ 62438 h 100828"/>
                      <a:gd name="connsiteX144" fmla="*/ 284562 w 466728"/>
                      <a:gd name="connsiteY144" fmla="*/ 61509 h 100828"/>
                      <a:gd name="connsiteX145" fmla="*/ 287685 w 466728"/>
                      <a:gd name="connsiteY145" fmla="*/ 60581 h 100828"/>
                      <a:gd name="connsiteX146" fmla="*/ 289205 w 466728"/>
                      <a:gd name="connsiteY146" fmla="*/ 59569 h 100828"/>
                      <a:gd name="connsiteX147" fmla="*/ 290302 w 466728"/>
                      <a:gd name="connsiteY147" fmla="*/ 58978 h 100828"/>
                      <a:gd name="connsiteX148" fmla="*/ 291568 w 466728"/>
                      <a:gd name="connsiteY148" fmla="*/ 58809 h 100828"/>
                      <a:gd name="connsiteX149" fmla="*/ 294776 w 466728"/>
                      <a:gd name="connsiteY149" fmla="*/ 58725 h 100828"/>
                      <a:gd name="connsiteX150" fmla="*/ 297984 w 466728"/>
                      <a:gd name="connsiteY150" fmla="*/ 58219 h 100828"/>
                      <a:gd name="connsiteX151" fmla="*/ 299081 w 466728"/>
                      <a:gd name="connsiteY151" fmla="*/ 57797 h 100828"/>
                      <a:gd name="connsiteX152" fmla="*/ 301107 w 466728"/>
                      <a:gd name="connsiteY152" fmla="*/ 57206 h 100828"/>
                      <a:gd name="connsiteX153" fmla="*/ 304821 w 466728"/>
                      <a:gd name="connsiteY153" fmla="*/ 56363 h 100828"/>
                      <a:gd name="connsiteX154" fmla="*/ 305328 w 466728"/>
                      <a:gd name="connsiteY154" fmla="*/ 56025 h 100828"/>
                      <a:gd name="connsiteX155" fmla="*/ 307269 w 466728"/>
                      <a:gd name="connsiteY155" fmla="*/ 55434 h 100828"/>
                      <a:gd name="connsiteX156" fmla="*/ 308451 w 466728"/>
                      <a:gd name="connsiteY156" fmla="*/ 54759 h 100828"/>
                      <a:gd name="connsiteX157" fmla="*/ 312334 w 466728"/>
                      <a:gd name="connsiteY157" fmla="*/ 54169 h 100828"/>
                      <a:gd name="connsiteX158" fmla="*/ 313347 w 466728"/>
                      <a:gd name="connsiteY158" fmla="*/ 53831 h 100828"/>
                      <a:gd name="connsiteX159" fmla="*/ 319932 w 466728"/>
                      <a:gd name="connsiteY159" fmla="*/ 52988 h 100828"/>
                      <a:gd name="connsiteX160" fmla="*/ 320607 w 466728"/>
                      <a:gd name="connsiteY160" fmla="*/ 52566 h 100828"/>
                      <a:gd name="connsiteX161" fmla="*/ 322295 w 466728"/>
                      <a:gd name="connsiteY161" fmla="*/ 52481 h 100828"/>
                      <a:gd name="connsiteX162" fmla="*/ 325081 w 466728"/>
                      <a:gd name="connsiteY162" fmla="*/ 51638 h 100828"/>
                      <a:gd name="connsiteX163" fmla="*/ 325503 w 466728"/>
                      <a:gd name="connsiteY163" fmla="*/ 51553 h 100828"/>
                      <a:gd name="connsiteX164" fmla="*/ 327444 w 466728"/>
                      <a:gd name="connsiteY164" fmla="*/ 51131 h 100828"/>
                      <a:gd name="connsiteX165" fmla="*/ 329386 w 466728"/>
                      <a:gd name="connsiteY165" fmla="*/ 50288 h 100828"/>
                      <a:gd name="connsiteX166" fmla="*/ 329639 w 466728"/>
                      <a:gd name="connsiteY166" fmla="*/ 49697 h 100828"/>
                      <a:gd name="connsiteX167" fmla="*/ 328964 w 466728"/>
                      <a:gd name="connsiteY167" fmla="*/ 48853 h 100828"/>
                      <a:gd name="connsiteX168" fmla="*/ 329724 w 466728"/>
                      <a:gd name="connsiteY168" fmla="*/ 48769 h 100828"/>
                      <a:gd name="connsiteX169" fmla="*/ 333691 w 466728"/>
                      <a:gd name="connsiteY169" fmla="*/ 47081 h 100828"/>
                      <a:gd name="connsiteX170" fmla="*/ 335042 w 466728"/>
                      <a:gd name="connsiteY170" fmla="*/ 46913 h 100828"/>
                      <a:gd name="connsiteX171" fmla="*/ 336561 w 466728"/>
                      <a:gd name="connsiteY171" fmla="*/ 47334 h 100828"/>
                      <a:gd name="connsiteX172" fmla="*/ 337658 w 466728"/>
                      <a:gd name="connsiteY172" fmla="*/ 47419 h 100828"/>
                      <a:gd name="connsiteX173" fmla="*/ 342470 w 466728"/>
                      <a:gd name="connsiteY173" fmla="*/ 47081 h 100828"/>
                      <a:gd name="connsiteX174" fmla="*/ 348801 w 466728"/>
                      <a:gd name="connsiteY174" fmla="*/ 45141 h 100828"/>
                      <a:gd name="connsiteX175" fmla="*/ 351756 w 466728"/>
                      <a:gd name="connsiteY175" fmla="*/ 44550 h 100828"/>
                      <a:gd name="connsiteX176" fmla="*/ 357327 w 466728"/>
                      <a:gd name="connsiteY176" fmla="*/ 43538 h 100828"/>
                      <a:gd name="connsiteX177" fmla="*/ 357496 w 466728"/>
                      <a:gd name="connsiteY177" fmla="*/ 43200 h 100828"/>
                      <a:gd name="connsiteX178" fmla="*/ 357665 w 466728"/>
                      <a:gd name="connsiteY178" fmla="*/ 43200 h 100828"/>
                      <a:gd name="connsiteX179" fmla="*/ 358171 w 466728"/>
                      <a:gd name="connsiteY179" fmla="*/ 43031 h 100828"/>
                      <a:gd name="connsiteX180" fmla="*/ 358425 w 466728"/>
                      <a:gd name="connsiteY180" fmla="*/ 42778 h 100828"/>
                      <a:gd name="connsiteX181" fmla="*/ 360366 w 466728"/>
                      <a:gd name="connsiteY181" fmla="*/ 42694 h 100828"/>
                      <a:gd name="connsiteX182" fmla="*/ 361886 w 466728"/>
                      <a:gd name="connsiteY182" fmla="*/ 42356 h 100828"/>
                      <a:gd name="connsiteX183" fmla="*/ 363743 w 466728"/>
                      <a:gd name="connsiteY183" fmla="*/ 41597 h 100828"/>
                      <a:gd name="connsiteX184" fmla="*/ 364333 w 466728"/>
                      <a:gd name="connsiteY184" fmla="*/ 41006 h 100828"/>
                      <a:gd name="connsiteX185" fmla="*/ 364671 w 466728"/>
                      <a:gd name="connsiteY185" fmla="*/ 39825 h 100828"/>
                      <a:gd name="connsiteX186" fmla="*/ 365178 w 466728"/>
                      <a:gd name="connsiteY186" fmla="*/ 39150 h 100828"/>
                      <a:gd name="connsiteX187" fmla="*/ 367626 w 466728"/>
                      <a:gd name="connsiteY187" fmla="*/ 37884 h 100828"/>
                      <a:gd name="connsiteX188" fmla="*/ 367795 w 466728"/>
                      <a:gd name="connsiteY188" fmla="*/ 37547 h 100828"/>
                      <a:gd name="connsiteX189" fmla="*/ 368301 w 466728"/>
                      <a:gd name="connsiteY189" fmla="*/ 37378 h 100828"/>
                      <a:gd name="connsiteX190" fmla="*/ 368639 w 466728"/>
                      <a:gd name="connsiteY190" fmla="*/ 37041 h 100828"/>
                      <a:gd name="connsiteX191" fmla="*/ 369314 w 466728"/>
                      <a:gd name="connsiteY191" fmla="*/ 36788 h 100828"/>
                      <a:gd name="connsiteX192" fmla="*/ 370158 w 466728"/>
                      <a:gd name="connsiteY192" fmla="*/ 36788 h 100828"/>
                      <a:gd name="connsiteX193" fmla="*/ 372015 w 466728"/>
                      <a:gd name="connsiteY193" fmla="*/ 35859 h 100828"/>
                      <a:gd name="connsiteX194" fmla="*/ 375392 w 466728"/>
                      <a:gd name="connsiteY194" fmla="*/ 33328 h 100828"/>
                      <a:gd name="connsiteX195" fmla="*/ 376405 w 466728"/>
                      <a:gd name="connsiteY195" fmla="*/ 32738 h 100828"/>
                      <a:gd name="connsiteX196" fmla="*/ 376911 w 466728"/>
                      <a:gd name="connsiteY196" fmla="*/ 32147 h 100828"/>
                      <a:gd name="connsiteX197" fmla="*/ 377333 w 466728"/>
                      <a:gd name="connsiteY197" fmla="*/ 31894 h 100828"/>
                      <a:gd name="connsiteX198" fmla="*/ 378093 w 466728"/>
                      <a:gd name="connsiteY198" fmla="*/ 31809 h 100828"/>
                      <a:gd name="connsiteX199" fmla="*/ 378769 w 466728"/>
                      <a:gd name="connsiteY199" fmla="*/ 31641 h 100828"/>
                      <a:gd name="connsiteX200" fmla="*/ 379528 w 466728"/>
                      <a:gd name="connsiteY200" fmla="*/ 31050 h 100828"/>
                      <a:gd name="connsiteX201" fmla="*/ 380963 w 466728"/>
                      <a:gd name="connsiteY201" fmla="*/ 30038 h 100828"/>
                      <a:gd name="connsiteX202" fmla="*/ 381807 w 466728"/>
                      <a:gd name="connsiteY202" fmla="*/ 29363 h 100828"/>
                      <a:gd name="connsiteX203" fmla="*/ 382145 w 466728"/>
                      <a:gd name="connsiteY203" fmla="*/ 29194 h 100828"/>
                      <a:gd name="connsiteX204" fmla="*/ 382483 w 466728"/>
                      <a:gd name="connsiteY204" fmla="*/ 29025 h 100828"/>
                      <a:gd name="connsiteX205" fmla="*/ 384931 w 466728"/>
                      <a:gd name="connsiteY205" fmla="*/ 28772 h 100828"/>
                      <a:gd name="connsiteX206" fmla="*/ 386704 w 466728"/>
                      <a:gd name="connsiteY206" fmla="*/ 28266 h 100828"/>
                      <a:gd name="connsiteX207" fmla="*/ 388138 w 466728"/>
                      <a:gd name="connsiteY207" fmla="*/ 28097 h 100828"/>
                      <a:gd name="connsiteX208" fmla="*/ 390080 w 466728"/>
                      <a:gd name="connsiteY208" fmla="*/ 27928 h 100828"/>
                      <a:gd name="connsiteX209" fmla="*/ 391093 w 466728"/>
                      <a:gd name="connsiteY209" fmla="*/ 27844 h 100828"/>
                      <a:gd name="connsiteX210" fmla="*/ 392106 w 466728"/>
                      <a:gd name="connsiteY210" fmla="*/ 27928 h 100828"/>
                      <a:gd name="connsiteX211" fmla="*/ 393457 w 466728"/>
                      <a:gd name="connsiteY211" fmla="*/ 27928 h 100828"/>
                      <a:gd name="connsiteX212" fmla="*/ 395145 w 466728"/>
                      <a:gd name="connsiteY212" fmla="*/ 27759 h 100828"/>
                      <a:gd name="connsiteX213" fmla="*/ 397086 w 466728"/>
                      <a:gd name="connsiteY213" fmla="*/ 27928 h 100828"/>
                      <a:gd name="connsiteX214" fmla="*/ 397677 w 466728"/>
                      <a:gd name="connsiteY214" fmla="*/ 27759 h 100828"/>
                      <a:gd name="connsiteX215" fmla="*/ 398099 w 466728"/>
                      <a:gd name="connsiteY215" fmla="*/ 27759 h 100828"/>
                      <a:gd name="connsiteX216" fmla="*/ 398944 w 466728"/>
                      <a:gd name="connsiteY216" fmla="*/ 28013 h 100828"/>
                      <a:gd name="connsiteX217" fmla="*/ 399197 w 466728"/>
                      <a:gd name="connsiteY217" fmla="*/ 28266 h 100828"/>
                      <a:gd name="connsiteX218" fmla="*/ 399619 w 466728"/>
                      <a:gd name="connsiteY218" fmla="*/ 28266 h 100828"/>
                      <a:gd name="connsiteX219" fmla="*/ 400294 w 466728"/>
                      <a:gd name="connsiteY219" fmla="*/ 28097 h 100828"/>
                      <a:gd name="connsiteX220" fmla="*/ 401729 w 466728"/>
                      <a:gd name="connsiteY220" fmla="*/ 28181 h 100828"/>
                      <a:gd name="connsiteX221" fmla="*/ 402405 w 466728"/>
                      <a:gd name="connsiteY221" fmla="*/ 27844 h 100828"/>
                      <a:gd name="connsiteX222" fmla="*/ 402658 w 466728"/>
                      <a:gd name="connsiteY222" fmla="*/ 27591 h 100828"/>
                      <a:gd name="connsiteX223" fmla="*/ 402996 w 466728"/>
                      <a:gd name="connsiteY223" fmla="*/ 27928 h 100828"/>
                      <a:gd name="connsiteX224" fmla="*/ 403333 w 466728"/>
                      <a:gd name="connsiteY224" fmla="*/ 28181 h 100828"/>
                      <a:gd name="connsiteX225" fmla="*/ 404093 w 466728"/>
                      <a:gd name="connsiteY225" fmla="*/ 28097 h 100828"/>
                      <a:gd name="connsiteX226" fmla="*/ 404937 w 466728"/>
                      <a:gd name="connsiteY226" fmla="*/ 28097 h 100828"/>
                      <a:gd name="connsiteX227" fmla="*/ 405443 w 466728"/>
                      <a:gd name="connsiteY227" fmla="*/ 27759 h 100828"/>
                      <a:gd name="connsiteX228" fmla="*/ 406625 w 466728"/>
                      <a:gd name="connsiteY228" fmla="*/ 27844 h 100828"/>
                      <a:gd name="connsiteX229" fmla="*/ 407554 w 466728"/>
                      <a:gd name="connsiteY229" fmla="*/ 27675 h 100828"/>
                      <a:gd name="connsiteX230" fmla="*/ 408651 w 466728"/>
                      <a:gd name="connsiteY230" fmla="*/ 27844 h 100828"/>
                      <a:gd name="connsiteX231" fmla="*/ 409495 w 466728"/>
                      <a:gd name="connsiteY231" fmla="*/ 27844 h 100828"/>
                      <a:gd name="connsiteX232" fmla="*/ 410002 w 466728"/>
                      <a:gd name="connsiteY232" fmla="*/ 28013 h 100828"/>
                      <a:gd name="connsiteX233" fmla="*/ 410762 w 466728"/>
                      <a:gd name="connsiteY233" fmla="*/ 27844 h 100828"/>
                      <a:gd name="connsiteX234" fmla="*/ 412281 w 466728"/>
                      <a:gd name="connsiteY234" fmla="*/ 27844 h 100828"/>
                      <a:gd name="connsiteX235" fmla="*/ 412788 w 466728"/>
                      <a:gd name="connsiteY235" fmla="*/ 27928 h 100828"/>
                      <a:gd name="connsiteX236" fmla="*/ 412872 w 466728"/>
                      <a:gd name="connsiteY236" fmla="*/ 27338 h 100828"/>
                      <a:gd name="connsiteX237" fmla="*/ 413210 w 466728"/>
                      <a:gd name="connsiteY237" fmla="*/ 27338 h 100828"/>
                      <a:gd name="connsiteX238" fmla="*/ 413716 w 466728"/>
                      <a:gd name="connsiteY238" fmla="*/ 27675 h 100828"/>
                      <a:gd name="connsiteX239" fmla="*/ 414729 w 466728"/>
                      <a:gd name="connsiteY239" fmla="*/ 27759 h 100828"/>
                      <a:gd name="connsiteX240" fmla="*/ 416417 w 466728"/>
                      <a:gd name="connsiteY240" fmla="*/ 27928 h 100828"/>
                      <a:gd name="connsiteX241" fmla="*/ 417430 w 466728"/>
                      <a:gd name="connsiteY241" fmla="*/ 27844 h 100828"/>
                      <a:gd name="connsiteX242" fmla="*/ 420047 w 466728"/>
                      <a:gd name="connsiteY242" fmla="*/ 29447 h 100828"/>
                      <a:gd name="connsiteX243" fmla="*/ 424521 w 466728"/>
                      <a:gd name="connsiteY243" fmla="*/ 32231 h 100828"/>
                      <a:gd name="connsiteX244" fmla="*/ 431612 w 466728"/>
                      <a:gd name="connsiteY244" fmla="*/ 34594 h 100828"/>
                      <a:gd name="connsiteX245" fmla="*/ 437690 w 466728"/>
                      <a:gd name="connsiteY245" fmla="*/ 36028 h 100828"/>
                      <a:gd name="connsiteX246" fmla="*/ 443768 w 466728"/>
                      <a:gd name="connsiteY246" fmla="*/ 35522 h 100828"/>
                      <a:gd name="connsiteX247" fmla="*/ 451534 w 466728"/>
                      <a:gd name="connsiteY247" fmla="*/ 32738 h 100828"/>
                      <a:gd name="connsiteX248" fmla="*/ 453982 w 466728"/>
                      <a:gd name="connsiteY248" fmla="*/ 30966 h 100828"/>
                      <a:gd name="connsiteX249" fmla="*/ 456514 w 466728"/>
                      <a:gd name="connsiteY249" fmla="*/ 30206 h 100828"/>
                      <a:gd name="connsiteX250" fmla="*/ 457359 w 466728"/>
                      <a:gd name="connsiteY250" fmla="*/ 31134 h 100828"/>
                      <a:gd name="connsiteX251" fmla="*/ 457612 w 466728"/>
                      <a:gd name="connsiteY251" fmla="*/ 32400 h 100828"/>
                      <a:gd name="connsiteX252" fmla="*/ 458456 w 466728"/>
                      <a:gd name="connsiteY252" fmla="*/ 32906 h 100828"/>
                      <a:gd name="connsiteX253" fmla="*/ 459216 w 466728"/>
                      <a:gd name="connsiteY253" fmla="*/ 32906 h 100828"/>
                      <a:gd name="connsiteX254" fmla="*/ 460397 w 466728"/>
                      <a:gd name="connsiteY254" fmla="*/ 32231 h 100828"/>
                      <a:gd name="connsiteX255" fmla="*/ 461917 w 466728"/>
                      <a:gd name="connsiteY255" fmla="*/ 30966 h 100828"/>
                      <a:gd name="connsiteX256" fmla="*/ 462761 w 466728"/>
                      <a:gd name="connsiteY256" fmla="*/ 29784 h 100828"/>
                      <a:gd name="connsiteX257" fmla="*/ 463521 w 466728"/>
                      <a:gd name="connsiteY257" fmla="*/ 28013 h 100828"/>
                      <a:gd name="connsiteX258" fmla="*/ 464027 w 466728"/>
                      <a:gd name="connsiteY258" fmla="*/ 26072 h 100828"/>
                      <a:gd name="connsiteX259" fmla="*/ 464534 w 466728"/>
                      <a:gd name="connsiteY259" fmla="*/ 24216 h 100828"/>
                      <a:gd name="connsiteX260" fmla="*/ 464618 w 466728"/>
                      <a:gd name="connsiteY260" fmla="*/ 22950 h 100828"/>
                      <a:gd name="connsiteX261" fmla="*/ 464618 w 466728"/>
                      <a:gd name="connsiteY261" fmla="*/ 21516 h 100828"/>
                      <a:gd name="connsiteX262" fmla="*/ 464618 w 466728"/>
                      <a:gd name="connsiteY262" fmla="*/ 20588 h 100828"/>
                      <a:gd name="connsiteX263" fmla="*/ 464956 w 466728"/>
                      <a:gd name="connsiteY263" fmla="*/ 18984 h 100828"/>
                      <a:gd name="connsiteX264" fmla="*/ 466137 w 466728"/>
                      <a:gd name="connsiteY264" fmla="*/ 16369 h 100828"/>
                      <a:gd name="connsiteX265" fmla="*/ 466560 w 466728"/>
                      <a:gd name="connsiteY265" fmla="*/ 15863 h 100828"/>
                      <a:gd name="connsiteX266" fmla="*/ 466728 w 466728"/>
                      <a:gd name="connsiteY266" fmla="*/ 15356 h 100828"/>
                      <a:gd name="connsiteX267" fmla="*/ 466644 w 466728"/>
                      <a:gd name="connsiteY267" fmla="*/ 14850 h 100828"/>
                      <a:gd name="connsiteX268" fmla="*/ 465462 w 466728"/>
                      <a:gd name="connsiteY268" fmla="*/ 13247 h 100828"/>
                      <a:gd name="connsiteX269" fmla="*/ 464027 w 466728"/>
                      <a:gd name="connsiteY269" fmla="*/ 11981 h 100828"/>
                      <a:gd name="connsiteX270" fmla="*/ 462423 w 466728"/>
                      <a:gd name="connsiteY270" fmla="*/ 10800 h 100828"/>
                      <a:gd name="connsiteX271" fmla="*/ 460313 w 466728"/>
                      <a:gd name="connsiteY271" fmla="*/ 9703 h 100828"/>
                      <a:gd name="connsiteX272" fmla="*/ 457359 w 466728"/>
                      <a:gd name="connsiteY272" fmla="*/ 8691 h 100828"/>
                      <a:gd name="connsiteX273" fmla="*/ 451956 w 466728"/>
                      <a:gd name="connsiteY273" fmla="*/ 7088 h 100828"/>
                      <a:gd name="connsiteX274" fmla="*/ 450268 w 466728"/>
                      <a:gd name="connsiteY274" fmla="*/ 6581 h 100828"/>
                      <a:gd name="connsiteX275" fmla="*/ 448073 w 466728"/>
                      <a:gd name="connsiteY275" fmla="*/ 6075 h 100828"/>
                      <a:gd name="connsiteX276" fmla="*/ 446216 w 466728"/>
                      <a:gd name="connsiteY276" fmla="*/ 5738 h 100828"/>
                      <a:gd name="connsiteX277" fmla="*/ 444359 w 466728"/>
                      <a:gd name="connsiteY277" fmla="*/ 5569 h 100828"/>
                      <a:gd name="connsiteX278" fmla="*/ 442923 w 466728"/>
                      <a:gd name="connsiteY278" fmla="*/ 5316 h 100828"/>
                      <a:gd name="connsiteX279" fmla="*/ 439040 w 466728"/>
                      <a:gd name="connsiteY279" fmla="*/ 4978 h 100828"/>
                      <a:gd name="connsiteX280" fmla="*/ 437521 w 466728"/>
                      <a:gd name="connsiteY280" fmla="*/ 4725 h 100828"/>
                      <a:gd name="connsiteX281" fmla="*/ 436592 w 466728"/>
                      <a:gd name="connsiteY281" fmla="*/ 4641 h 100828"/>
                      <a:gd name="connsiteX282" fmla="*/ 434904 w 466728"/>
                      <a:gd name="connsiteY282" fmla="*/ 4388 h 100828"/>
                      <a:gd name="connsiteX283" fmla="*/ 431865 w 466728"/>
                      <a:gd name="connsiteY283" fmla="*/ 4134 h 100828"/>
                      <a:gd name="connsiteX284" fmla="*/ 428320 w 466728"/>
                      <a:gd name="connsiteY284" fmla="*/ 3966 h 100828"/>
                      <a:gd name="connsiteX285" fmla="*/ 423508 w 466728"/>
                      <a:gd name="connsiteY285" fmla="*/ 3881 h 100828"/>
                      <a:gd name="connsiteX286" fmla="*/ 421736 w 466728"/>
                      <a:gd name="connsiteY286" fmla="*/ 3966 h 100828"/>
                      <a:gd name="connsiteX287" fmla="*/ 421229 w 466728"/>
                      <a:gd name="connsiteY287" fmla="*/ 3797 h 100828"/>
                      <a:gd name="connsiteX288" fmla="*/ 420216 w 466728"/>
                      <a:gd name="connsiteY288" fmla="*/ 3459 h 100828"/>
                      <a:gd name="connsiteX289" fmla="*/ 418950 w 466728"/>
                      <a:gd name="connsiteY289" fmla="*/ 3544 h 100828"/>
                      <a:gd name="connsiteX290" fmla="*/ 416924 w 466728"/>
                      <a:gd name="connsiteY290" fmla="*/ 3459 h 100828"/>
                      <a:gd name="connsiteX291" fmla="*/ 414729 w 466728"/>
                      <a:gd name="connsiteY291" fmla="*/ 3459 h 100828"/>
                      <a:gd name="connsiteX292" fmla="*/ 413547 w 466728"/>
                      <a:gd name="connsiteY292" fmla="*/ 3375 h 100828"/>
                      <a:gd name="connsiteX293" fmla="*/ 412112 w 466728"/>
                      <a:gd name="connsiteY293" fmla="*/ 3628 h 100828"/>
                      <a:gd name="connsiteX294" fmla="*/ 411521 w 466728"/>
                      <a:gd name="connsiteY294" fmla="*/ 3544 h 100828"/>
                      <a:gd name="connsiteX295" fmla="*/ 408820 w 466728"/>
                      <a:gd name="connsiteY295" fmla="*/ 3713 h 100828"/>
                      <a:gd name="connsiteX296" fmla="*/ 407807 w 466728"/>
                      <a:gd name="connsiteY296" fmla="*/ 3628 h 100828"/>
                      <a:gd name="connsiteX297" fmla="*/ 398099 w 466728"/>
                      <a:gd name="connsiteY297" fmla="*/ 4219 h 100828"/>
                      <a:gd name="connsiteX298" fmla="*/ 394048 w 466728"/>
                      <a:gd name="connsiteY298" fmla="*/ 4219 h 100828"/>
                      <a:gd name="connsiteX299" fmla="*/ 392866 w 466728"/>
                      <a:gd name="connsiteY299" fmla="*/ 4388 h 100828"/>
                      <a:gd name="connsiteX300" fmla="*/ 390249 w 466728"/>
                      <a:gd name="connsiteY300" fmla="*/ 4556 h 100828"/>
                      <a:gd name="connsiteX301" fmla="*/ 383243 w 466728"/>
                      <a:gd name="connsiteY301" fmla="*/ 4894 h 100828"/>
                      <a:gd name="connsiteX302" fmla="*/ 374041 w 466728"/>
                      <a:gd name="connsiteY302" fmla="*/ 5653 h 100828"/>
                      <a:gd name="connsiteX303" fmla="*/ 353613 w 466728"/>
                      <a:gd name="connsiteY303" fmla="*/ 8100 h 100828"/>
                      <a:gd name="connsiteX304" fmla="*/ 334198 w 466728"/>
                      <a:gd name="connsiteY304" fmla="*/ 9956 h 100828"/>
                      <a:gd name="connsiteX305" fmla="*/ 310984 w 466728"/>
                      <a:gd name="connsiteY305" fmla="*/ 12403 h 100828"/>
                      <a:gd name="connsiteX306" fmla="*/ 297561 w 466728"/>
                      <a:gd name="connsiteY306" fmla="*/ 13500 h 100828"/>
                      <a:gd name="connsiteX307" fmla="*/ 294185 w 466728"/>
                      <a:gd name="connsiteY307" fmla="*/ 13838 h 100828"/>
                      <a:gd name="connsiteX308" fmla="*/ 283802 w 466728"/>
                      <a:gd name="connsiteY308" fmla="*/ 15103 h 100828"/>
                      <a:gd name="connsiteX309" fmla="*/ 271815 w 466728"/>
                      <a:gd name="connsiteY309" fmla="*/ 16369 h 100828"/>
                      <a:gd name="connsiteX310" fmla="*/ 267426 w 466728"/>
                      <a:gd name="connsiteY310" fmla="*/ 16622 h 100828"/>
                      <a:gd name="connsiteX311" fmla="*/ 265653 w 466728"/>
                      <a:gd name="connsiteY311" fmla="*/ 16031 h 100828"/>
                      <a:gd name="connsiteX312" fmla="*/ 263458 w 466728"/>
                      <a:gd name="connsiteY312" fmla="*/ 16200 h 100828"/>
                      <a:gd name="connsiteX313" fmla="*/ 261432 w 466728"/>
                      <a:gd name="connsiteY313" fmla="*/ 16622 h 100828"/>
                      <a:gd name="connsiteX314" fmla="*/ 260082 w 466728"/>
                      <a:gd name="connsiteY314" fmla="*/ 17128 h 100828"/>
                      <a:gd name="connsiteX315" fmla="*/ 258646 w 466728"/>
                      <a:gd name="connsiteY315" fmla="*/ 17297 h 100828"/>
                      <a:gd name="connsiteX316" fmla="*/ 257380 w 466728"/>
                      <a:gd name="connsiteY316" fmla="*/ 17297 h 100828"/>
                      <a:gd name="connsiteX317" fmla="*/ 255439 w 466728"/>
                      <a:gd name="connsiteY317" fmla="*/ 17466 h 100828"/>
                      <a:gd name="connsiteX318" fmla="*/ 252991 w 466728"/>
                      <a:gd name="connsiteY318" fmla="*/ 17719 h 100828"/>
                      <a:gd name="connsiteX319" fmla="*/ 250965 w 466728"/>
                      <a:gd name="connsiteY319" fmla="*/ 18225 h 100828"/>
                      <a:gd name="connsiteX320" fmla="*/ 244718 w 466728"/>
                      <a:gd name="connsiteY320" fmla="*/ 18900 h 100828"/>
                      <a:gd name="connsiteX321" fmla="*/ 236530 w 466728"/>
                      <a:gd name="connsiteY321" fmla="*/ 19575 h 100828"/>
                      <a:gd name="connsiteX322" fmla="*/ 228257 w 466728"/>
                      <a:gd name="connsiteY322" fmla="*/ 20588 h 100828"/>
                      <a:gd name="connsiteX323" fmla="*/ 204537 w 466728"/>
                      <a:gd name="connsiteY323" fmla="*/ 22866 h 100828"/>
                      <a:gd name="connsiteX324" fmla="*/ 197277 w 466728"/>
                      <a:gd name="connsiteY324" fmla="*/ 23288 h 100828"/>
                      <a:gd name="connsiteX325" fmla="*/ 183771 w 466728"/>
                      <a:gd name="connsiteY325" fmla="*/ 24131 h 100828"/>
                      <a:gd name="connsiteX326" fmla="*/ 172290 w 466728"/>
                      <a:gd name="connsiteY326" fmla="*/ 24553 h 100828"/>
                      <a:gd name="connsiteX327" fmla="*/ 157940 w 466728"/>
                      <a:gd name="connsiteY327" fmla="*/ 23372 h 100828"/>
                      <a:gd name="connsiteX328" fmla="*/ 151356 w 466728"/>
                      <a:gd name="connsiteY328" fmla="*/ 22697 h 100828"/>
                      <a:gd name="connsiteX329" fmla="*/ 147979 w 466728"/>
                      <a:gd name="connsiteY329" fmla="*/ 22359 h 100828"/>
                      <a:gd name="connsiteX330" fmla="*/ 142914 w 466728"/>
                      <a:gd name="connsiteY330" fmla="*/ 22359 h 100828"/>
                      <a:gd name="connsiteX331" fmla="*/ 125187 w 466728"/>
                      <a:gd name="connsiteY331" fmla="*/ 23288 h 100828"/>
                      <a:gd name="connsiteX332" fmla="*/ 114720 w 466728"/>
                      <a:gd name="connsiteY332" fmla="*/ 23119 h 100828"/>
                      <a:gd name="connsiteX333" fmla="*/ 112947 w 466728"/>
                      <a:gd name="connsiteY333" fmla="*/ 22950 h 100828"/>
                      <a:gd name="connsiteX334" fmla="*/ 111427 w 466728"/>
                      <a:gd name="connsiteY334" fmla="*/ 23119 h 100828"/>
                      <a:gd name="connsiteX335" fmla="*/ 110246 w 466728"/>
                      <a:gd name="connsiteY335" fmla="*/ 23203 h 100828"/>
                      <a:gd name="connsiteX336" fmla="*/ 108979 w 466728"/>
                      <a:gd name="connsiteY336" fmla="*/ 22528 h 100828"/>
                      <a:gd name="connsiteX337" fmla="*/ 106278 w 466728"/>
                      <a:gd name="connsiteY337" fmla="*/ 21347 h 100828"/>
                      <a:gd name="connsiteX338" fmla="*/ 102733 w 466728"/>
                      <a:gd name="connsiteY338" fmla="*/ 20841 h 100828"/>
                      <a:gd name="connsiteX339" fmla="*/ 100369 w 466728"/>
                      <a:gd name="connsiteY339" fmla="*/ 21347 h 100828"/>
                      <a:gd name="connsiteX340" fmla="*/ 98850 w 466728"/>
                      <a:gd name="connsiteY340" fmla="*/ 22106 h 100828"/>
                      <a:gd name="connsiteX341" fmla="*/ 97752 w 466728"/>
                      <a:gd name="connsiteY341" fmla="*/ 22444 h 100828"/>
                      <a:gd name="connsiteX342" fmla="*/ 96570 w 466728"/>
                      <a:gd name="connsiteY342" fmla="*/ 22191 h 100828"/>
                      <a:gd name="connsiteX343" fmla="*/ 95304 w 466728"/>
                      <a:gd name="connsiteY343" fmla="*/ 21431 h 100828"/>
                      <a:gd name="connsiteX344" fmla="*/ 93616 w 466728"/>
                      <a:gd name="connsiteY344" fmla="*/ 21263 h 100828"/>
                      <a:gd name="connsiteX345" fmla="*/ 91759 w 466728"/>
                      <a:gd name="connsiteY345" fmla="*/ 20081 h 100828"/>
                      <a:gd name="connsiteX346" fmla="*/ 89817 w 466728"/>
                      <a:gd name="connsiteY346" fmla="*/ 18731 h 100828"/>
                      <a:gd name="connsiteX347" fmla="*/ 88973 w 466728"/>
                      <a:gd name="connsiteY347" fmla="*/ 17213 h 100828"/>
                      <a:gd name="connsiteX348" fmla="*/ 87707 w 466728"/>
                      <a:gd name="connsiteY348" fmla="*/ 17128 h 100828"/>
                      <a:gd name="connsiteX349" fmla="*/ 86356 w 466728"/>
                      <a:gd name="connsiteY349" fmla="*/ 17381 h 100828"/>
                      <a:gd name="connsiteX350" fmla="*/ 85175 w 466728"/>
                      <a:gd name="connsiteY350" fmla="*/ 16875 h 100828"/>
                      <a:gd name="connsiteX351" fmla="*/ 84077 w 466728"/>
                      <a:gd name="connsiteY351" fmla="*/ 15778 h 100828"/>
                      <a:gd name="connsiteX352" fmla="*/ 82642 w 466728"/>
                      <a:gd name="connsiteY352" fmla="*/ 15356 h 100828"/>
                      <a:gd name="connsiteX353" fmla="*/ 79265 w 466728"/>
                      <a:gd name="connsiteY353" fmla="*/ 14934 h 100828"/>
                      <a:gd name="connsiteX354" fmla="*/ 76817 w 466728"/>
                      <a:gd name="connsiteY354" fmla="*/ 14259 h 100828"/>
                      <a:gd name="connsiteX355" fmla="*/ 75551 w 466728"/>
                      <a:gd name="connsiteY355" fmla="*/ 13247 h 100828"/>
                      <a:gd name="connsiteX356" fmla="*/ 74370 w 466728"/>
                      <a:gd name="connsiteY356" fmla="*/ 12234 h 100828"/>
                      <a:gd name="connsiteX357" fmla="*/ 73188 w 466728"/>
                      <a:gd name="connsiteY357" fmla="*/ 11813 h 100828"/>
                      <a:gd name="connsiteX358" fmla="*/ 70486 w 466728"/>
                      <a:gd name="connsiteY358" fmla="*/ 12066 h 100828"/>
                      <a:gd name="connsiteX359" fmla="*/ 68207 w 466728"/>
                      <a:gd name="connsiteY359" fmla="*/ 12488 h 100828"/>
                      <a:gd name="connsiteX360" fmla="*/ 65590 w 466728"/>
                      <a:gd name="connsiteY360" fmla="*/ 12488 h 100828"/>
                      <a:gd name="connsiteX361" fmla="*/ 62383 w 466728"/>
                      <a:gd name="connsiteY361" fmla="*/ 12403 h 100828"/>
                      <a:gd name="connsiteX362" fmla="*/ 56811 w 466728"/>
                      <a:gd name="connsiteY362" fmla="*/ 10884 h 100828"/>
                      <a:gd name="connsiteX363" fmla="*/ 56389 w 466728"/>
                      <a:gd name="connsiteY363" fmla="*/ 10125 h 100828"/>
                      <a:gd name="connsiteX364" fmla="*/ 56136 w 466728"/>
                      <a:gd name="connsiteY364" fmla="*/ 8944 h 100828"/>
                      <a:gd name="connsiteX365" fmla="*/ 56642 w 466728"/>
                      <a:gd name="connsiteY365" fmla="*/ 7594 h 100828"/>
                      <a:gd name="connsiteX366" fmla="*/ 57993 w 466728"/>
                      <a:gd name="connsiteY366" fmla="*/ 7172 h 100828"/>
                      <a:gd name="connsiteX367" fmla="*/ 62804 w 466728"/>
                      <a:gd name="connsiteY367" fmla="*/ 6666 h 100828"/>
                      <a:gd name="connsiteX368" fmla="*/ 65928 w 466728"/>
                      <a:gd name="connsiteY368" fmla="*/ 6413 h 100828"/>
                      <a:gd name="connsiteX369" fmla="*/ 74201 w 466728"/>
                      <a:gd name="connsiteY369" fmla="*/ 8353 h 100828"/>
                      <a:gd name="connsiteX370" fmla="*/ 85343 w 466728"/>
                      <a:gd name="connsiteY370" fmla="*/ 11222 h 100828"/>
                      <a:gd name="connsiteX371" fmla="*/ 93025 w 466728"/>
                      <a:gd name="connsiteY371" fmla="*/ 13078 h 100828"/>
                      <a:gd name="connsiteX372" fmla="*/ 95557 w 466728"/>
                      <a:gd name="connsiteY372" fmla="*/ 14091 h 100828"/>
                      <a:gd name="connsiteX373" fmla="*/ 98427 w 466728"/>
                      <a:gd name="connsiteY373" fmla="*/ 14006 h 100828"/>
                      <a:gd name="connsiteX374" fmla="*/ 102142 w 466728"/>
                      <a:gd name="connsiteY374" fmla="*/ 13247 h 100828"/>
                      <a:gd name="connsiteX375" fmla="*/ 103070 w 466728"/>
                      <a:gd name="connsiteY375" fmla="*/ 11981 h 100828"/>
                      <a:gd name="connsiteX376" fmla="*/ 107122 w 466728"/>
                      <a:gd name="connsiteY376" fmla="*/ 11222 h 100828"/>
                      <a:gd name="connsiteX377" fmla="*/ 108979 w 466728"/>
                      <a:gd name="connsiteY377" fmla="*/ 10294 h 100828"/>
                      <a:gd name="connsiteX378" fmla="*/ 109233 w 466728"/>
                      <a:gd name="connsiteY378" fmla="*/ 9366 h 100828"/>
                      <a:gd name="connsiteX379" fmla="*/ 108135 w 466728"/>
                      <a:gd name="connsiteY379" fmla="*/ 8100 h 100828"/>
                      <a:gd name="connsiteX380" fmla="*/ 103155 w 466728"/>
                      <a:gd name="connsiteY380" fmla="*/ 7931 h 100828"/>
                      <a:gd name="connsiteX381" fmla="*/ 97584 w 466728"/>
                      <a:gd name="connsiteY381" fmla="*/ 6919 h 100828"/>
                      <a:gd name="connsiteX382" fmla="*/ 88635 w 466728"/>
                      <a:gd name="connsiteY382" fmla="*/ 6159 h 100828"/>
                      <a:gd name="connsiteX383" fmla="*/ 86019 w 466728"/>
                      <a:gd name="connsiteY383" fmla="*/ 5738 h 100828"/>
                      <a:gd name="connsiteX384" fmla="*/ 80194 w 466728"/>
                      <a:gd name="connsiteY384" fmla="*/ 5063 h 100828"/>
                      <a:gd name="connsiteX385" fmla="*/ 66012 w 466728"/>
                      <a:gd name="connsiteY385" fmla="*/ 844 h 100828"/>
                      <a:gd name="connsiteX386" fmla="*/ 58584 w 466728"/>
                      <a:gd name="connsiteY386" fmla="*/ 0 h 100828"/>
                      <a:gd name="connsiteX387" fmla="*/ 52422 w 466728"/>
                      <a:gd name="connsiteY387" fmla="*/ 169 h 100828"/>
                      <a:gd name="connsiteX388" fmla="*/ 44993 w 466728"/>
                      <a:gd name="connsiteY388" fmla="*/ 1434 h 100828"/>
                      <a:gd name="connsiteX389" fmla="*/ 33682 w 466728"/>
                      <a:gd name="connsiteY389" fmla="*/ 5822 h 100828"/>
                      <a:gd name="connsiteX390" fmla="*/ 29630 w 466728"/>
                      <a:gd name="connsiteY390" fmla="*/ 8522 h 100828"/>
                      <a:gd name="connsiteX391" fmla="*/ 26253 w 466728"/>
                      <a:gd name="connsiteY391" fmla="*/ 12234 h 100828"/>
                      <a:gd name="connsiteX392" fmla="*/ 17052 w 466728"/>
                      <a:gd name="connsiteY392" fmla="*/ 22022 h 100828"/>
                      <a:gd name="connsiteX393" fmla="*/ 12409 w 466728"/>
                      <a:gd name="connsiteY393" fmla="*/ 27253 h 100828"/>
                      <a:gd name="connsiteX394" fmla="*/ 10299 w 466728"/>
                      <a:gd name="connsiteY394" fmla="*/ 29616 h 100828"/>
                      <a:gd name="connsiteX395" fmla="*/ 4136 w 466728"/>
                      <a:gd name="connsiteY395" fmla="*/ 36197 h 100828"/>
                      <a:gd name="connsiteX396" fmla="*/ 2701 w 466728"/>
                      <a:gd name="connsiteY396" fmla="*/ 37969 h 100828"/>
                      <a:gd name="connsiteX397" fmla="*/ 1435 w 466728"/>
                      <a:gd name="connsiteY397" fmla="*/ 41428 h 100828"/>
                      <a:gd name="connsiteX398" fmla="*/ 929 w 466728"/>
                      <a:gd name="connsiteY398" fmla="*/ 44044 h 100828"/>
                      <a:gd name="connsiteX399" fmla="*/ 84 w 466728"/>
                      <a:gd name="connsiteY399" fmla="*/ 48600 h 100828"/>
                      <a:gd name="connsiteX400" fmla="*/ 0 w 466728"/>
                      <a:gd name="connsiteY400" fmla="*/ 51047 h 100828"/>
                      <a:gd name="connsiteX401" fmla="*/ 929 w 466728"/>
                      <a:gd name="connsiteY401" fmla="*/ 56025 h 100828"/>
                      <a:gd name="connsiteX402" fmla="*/ 2026 w 466728"/>
                      <a:gd name="connsiteY402" fmla="*/ 60919 h 10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466728" h="100828">
                        <a:moveTo>
                          <a:pt x="2026" y="60919"/>
                        </a:moveTo>
                        <a:lnTo>
                          <a:pt x="3292" y="63619"/>
                        </a:lnTo>
                        <a:lnTo>
                          <a:pt x="5571" y="67247"/>
                        </a:lnTo>
                        <a:lnTo>
                          <a:pt x="9286" y="70875"/>
                        </a:lnTo>
                        <a:lnTo>
                          <a:pt x="10721" y="73322"/>
                        </a:lnTo>
                        <a:lnTo>
                          <a:pt x="12071" y="76275"/>
                        </a:lnTo>
                        <a:lnTo>
                          <a:pt x="14266" y="78131"/>
                        </a:lnTo>
                        <a:lnTo>
                          <a:pt x="15448" y="78722"/>
                        </a:lnTo>
                        <a:lnTo>
                          <a:pt x="17390" y="81000"/>
                        </a:lnTo>
                        <a:lnTo>
                          <a:pt x="20513" y="84375"/>
                        </a:lnTo>
                        <a:lnTo>
                          <a:pt x="24143" y="88509"/>
                        </a:lnTo>
                        <a:lnTo>
                          <a:pt x="25493" y="87750"/>
                        </a:lnTo>
                        <a:lnTo>
                          <a:pt x="34104" y="92391"/>
                        </a:lnTo>
                        <a:lnTo>
                          <a:pt x="39084" y="95597"/>
                        </a:lnTo>
                        <a:lnTo>
                          <a:pt x="43389" y="97453"/>
                        </a:lnTo>
                        <a:lnTo>
                          <a:pt x="50142" y="100828"/>
                        </a:lnTo>
                        <a:lnTo>
                          <a:pt x="52168" y="96778"/>
                        </a:lnTo>
                        <a:lnTo>
                          <a:pt x="59175" y="97959"/>
                        </a:lnTo>
                        <a:lnTo>
                          <a:pt x="67701" y="100575"/>
                        </a:lnTo>
                        <a:lnTo>
                          <a:pt x="70318" y="100828"/>
                        </a:lnTo>
                        <a:lnTo>
                          <a:pt x="71415" y="100491"/>
                        </a:lnTo>
                        <a:lnTo>
                          <a:pt x="71499" y="99309"/>
                        </a:lnTo>
                        <a:lnTo>
                          <a:pt x="72090" y="99056"/>
                        </a:lnTo>
                        <a:lnTo>
                          <a:pt x="72850" y="99225"/>
                        </a:lnTo>
                        <a:lnTo>
                          <a:pt x="73019" y="98634"/>
                        </a:lnTo>
                        <a:lnTo>
                          <a:pt x="86609" y="100322"/>
                        </a:lnTo>
                        <a:lnTo>
                          <a:pt x="88889" y="100153"/>
                        </a:lnTo>
                        <a:lnTo>
                          <a:pt x="91674" y="99056"/>
                        </a:lnTo>
                        <a:lnTo>
                          <a:pt x="93447" y="98128"/>
                        </a:lnTo>
                        <a:lnTo>
                          <a:pt x="97077" y="96019"/>
                        </a:lnTo>
                        <a:lnTo>
                          <a:pt x="99440" y="94584"/>
                        </a:lnTo>
                        <a:lnTo>
                          <a:pt x="100622" y="93909"/>
                        </a:lnTo>
                        <a:lnTo>
                          <a:pt x="102733" y="93150"/>
                        </a:lnTo>
                        <a:lnTo>
                          <a:pt x="106025" y="92391"/>
                        </a:lnTo>
                        <a:lnTo>
                          <a:pt x="107713" y="91884"/>
                        </a:lnTo>
                        <a:lnTo>
                          <a:pt x="113875" y="90450"/>
                        </a:lnTo>
                        <a:lnTo>
                          <a:pt x="116408" y="89691"/>
                        </a:lnTo>
                        <a:lnTo>
                          <a:pt x="117674" y="88931"/>
                        </a:lnTo>
                        <a:lnTo>
                          <a:pt x="118771" y="88847"/>
                        </a:lnTo>
                        <a:lnTo>
                          <a:pt x="119362" y="88425"/>
                        </a:lnTo>
                        <a:lnTo>
                          <a:pt x="119616" y="88003"/>
                        </a:lnTo>
                        <a:lnTo>
                          <a:pt x="119278" y="87075"/>
                        </a:lnTo>
                        <a:lnTo>
                          <a:pt x="119953" y="86231"/>
                        </a:lnTo>
                        <a:lnTo>
                          <a:pt x="121304" y="85050"/>
                        </a:lnTo>
                        <a:lnTo>
                          <a:pt x="124681" y="82856"/>
                        </a:lnTo>
                        <a:lnTo>
                          <a:pt x="132447" y="78131"/>
                        </a:lnTo>
                        <a:lnTo>
                          <a:pt x="134050" y="76950"/>
                        </a:lnTo>
                        <a:lnTo>
                          <a:pt x="134895" y="75938"/>
                        </a:lnTo>
                        <a:lnTo>
                          <a:pt x="135232" y="75853"/>
                        </a:lnTo>
                        <a:lnTo>
                          <a:pt x="138524" y="77625"/>
                        </a:lnTo>
                        <a:lnTo>
                          <a:pt x="139284" y="76359"/>
                        </a:lnTo>
                        <a:lnTo>
                          <a:pt x="139115" y="75938"/>
                        </a:lnTo>
                        <a:lnTo>
                          <a:pt x="139031" y="75684"/>
                        </a:lnTo>
                        <a:lnTo>
                          <a:pt x="138778" y="75431"/>
                        </a:lnTo>
                        <a:lnTo>
                          <a:pt x="138271" y="75684"/>
                        </a:lnTo>
                        <a:lnTo>
                          <a:pt x="136330" y="74081"/>
                        </a:lnTo>
                        <a:lnTo>
                          <a:pt x="137849" y="72141"/>
                        </a:lnTo>
                        <a:lnTo>
                          <a:pt x="138356" y="71128"/>
                        </a:lnTo>
                        <a:lnTo>
                          <a:pt x="140128" y="67500"/>
                        </a:lnTo>
                        <a:lnTo>
                          <a:pt x="140804" y="65897"/>
                        </a:lnTo>
                        <a:lnTo>
                          <a:pt x="140888" y="65559"/>
                        </a:lnTo>
                        <a:lnTo>
                          <a:pt x="142154" y="63703"/>
                        </a:lnTo>
                        <a:lnTo>
                          <a:pt x="143167" y="62775"/>
                        </a:lnTo>
                        <a:lnTo>
                          <a:pt x="144096" y="62269"/>
                        </a:lnTo>
                        <a:lnTo>
                          <a:pt x="145700" y="61594"/>
                        </a:lnTo>
                        <a:lnTo>
                          <a:pt x="146544" y="61256"/>
                        </a:lnTo>
                        <a:lnTo>
                          <a:pt x="150343" y="60075"/>
                        </a:lnTo>
                        <a:lnTo>
                          <a:pt x="157602" y="59822"/>
                        </a:lnTo>
                        <a:lnTo>
                          <a:pt x="163680" y="61088"/>
                        </a:lnTo>
                        <a:lnTo>
                          <a:pt x="165284" y="61425"/>
                        </a:lnTo>
                        <a:lnTo>
                          <a:pt x="166550" y="61425"/>
                        </a:lnTo>
                        <a:lnTo>
                          <a:pt x="167985" y="61172"/>
                        </a:lnTo>
                        <a:lnTo>
                          <a:pt x="177017" y="64125"/>
                        </a:lnTo>
                        <a:lnTo>
                          <a:pt x="180816" y="65053"/>
                        </a:lnTo>
                        <a:lnTo>
                          <a:pt x="183011" y="65897"/>
                        </a:lnTo>
                        <a:lnTo>
                          <a:pt x="184615" y="65981"/>
                        </a:lnTo>
                        <a:lnTo>
                          <a:pt x="189342" y="65644"/>
                        </a:lnTo>
                        <a:lnTo>
                          <a:pt x="197024" y="65981"/>
                        </a:lnTo>
                        <a:lnTo>
                          <a:pt x="200907" y="65981"/>
                        </a:lnTo>
                        <a:lnTo>
                          <a:pt x="205296" y="67416"/>
                        </a:lnTo>
                        <a:lnTo>
                          <a:pt x="206985" y="67331"/>
                        </a:lnTo>
                        <a:lnTo>
                          <a:pt x="207660" y="67247"/>
                        </a:lnTo>
                        <a:lnTo>
                          <a:pt x="208166" y="67331"/>
                        </a:lnTo>
                        <a:lnTo>
                          <a:pt x="208926" y="67500"/>
                        </a:lnTo>
                        <a:lnTo>
                          <a:pt x="209517" y="67838"/>
                        </a:lnTo>
                        <a:lnTo>
                          <a:pt x="210361" y="68681"/>
                        </a:lnTo>
                        <a:lnTo>
                          <a:pt x="211206" y="70369"/>
                        </a:lnTo>
                        <a:lnTo>
                          <a:pt x="211543" y="70622"/>
                        </a:lnTo>
                        <a:lnTo>
                          <a:pt x="211543" y="75769"/>
                        </a:lnTo>
                        <a:lnTo>
                          <a:pt x="211374" y="77878"/>
                        </a:lnTo>
                        <a:lnTo>
                          <a:pt x="210952" y="79903"/>
                        </a:lnTo>
                        <a:lnTo>
                          <a:pt x="210868" y="80747"/>
                        </a:lnTo>
                        <a:lnTo>
                          <a:pt x="210446" y="80831"/>
                        </a:lnTo>
                        <a:lnTo>
                          <a:pt x="210446" y="81084"/>
                        </a:lnTo>
                        <a:lnTo>
                          <a:pt x="209517" y="81506"/>
                        </a:lnTo>
                        <a:lnTo>
                          <a:pt x="209770" y="82350"/>
                        </a:lnTo>
                        <a:lnTo>
                          <a:pt x="211037" y="82097"/>
                        </a:lnTo>
                        <a:lnTo>
                          <a:pt x="211290" y="82013"/>
                        </a:lnTo>
                        <a:lnTo>
                          <a:pt x="211627" y="80578"/>
                        </a:lnTo>
                        <a:lnTo>
                          <a:pt x="212387" y="80578"/>
                        </a:lnTo>
                        <a:lnTo>
                          <a:pt x="212809" y="77625"/>
                        </a:lnTo>
                        <a:lnTo>
                          <a:pt x="212809" y="75431"/>
                        </a:lnTo>
                        <a:lnTo>
                          <a:pt x="212050" y="74672"/>
                        </a:lnTo>
                        <a:lnTo>
                          <a:pt x="212050" y="71128"/>
                        </a:lnTo>
                        <a:lnTo>
                          <a:pt x="212134" y="70959"/>
                        </a:lnTo>
                        <a:lnTo>
                          <a:pt x="213147" y="70959"/>
                        </a:lnTo>
                        <a:lnTo>
                          <a:pt x="213400" y="71044"/>
                        </a:lnTo>
                        <a:lnTo>
                          <a:pt x="213400" y="72394"/>
                        </a:lnTo>
                        <a:lnTo>
                          <a:pt x="213231" y="72731"/>
                        </a:lnTo>
                        <a:lnTo>
                          <a:pt x="213231" y="74166"/>
                        </a:lnTo>
                        <a:lnTo>
                          <a:pt x="213822" y="74166"/>
                        </a:lnTo>
                        <a:lnTo>
                          <a:pt x="213654" y="71803"/>
                        </a:lnTo>
                        <a:lnTo>
                          <a:pt x="213822" y="71634"/>
                        </a:lnTo>
                        <a:lnTo>
                          <a:pt x="214329" y="71466"/>
                        </a:lnTo>
                        <a:lnTo>
                          <a:pt x="214751" y="71044"/>
                        </a:lnTo>
                        <a:lnTo>
                          <a:pt x="215004" y="70369"/>
                        </a:lnTo>
                        <a:lnTo>
                          <a:pt x="215426" y="70369"/>
                        </a:lnTo>
                        <a:lnTo>
                          <a:pt x="217874" y="71297"/>
                        </a:lnTo>
                        <a:lnTo>
                          <a:pt x="219478" y="71466"/>
                        </a:lnTo>
                        <a:lnTo>
                          <a:pt x="226991" y="70284"/>
                        </a:lnTo>
                        <a:lnTo>
                          <a:pt x="229608" y="70453"/>
                        </a:lnTo>
                        <a:lnTo>
                          <a:pt x="230030" y="70538"/>
                        </a:lnTo>
                        <a:lnTo>
                          <a:pt x="233491" y="71213"/>
                        </a:lnTo>
                        <a:lnTo>
                          <a:pt x="235601" y="71466"/>
                        </a:lnTo>
                        <a:lnTo>
                          <a:pt x="236530" y="71381"/>
                        </a:lnTo>
                        <a:lnTo>
                          <a:pt x="239400" y="70706"/>
                        </a:lnTo>
                        <a:lnTo>
                          <a:pt x="239906" y="70622"/>
                        </a:lnTo>
                        <a:lnTo>
                          <a:pt x="240328" y="70706"/>
                        </a:lnTo>
                        <a:lnTo>
                          <a:pt x="241848" y="71550"/>
                        </a:lnTo>
                        <a:lnTo>
                          <a:pt x="246744" y="72056"/>
                        </a:lnTo>
                        <a:lnTo>
                          <a:pt x="248517" y="71719"/>
                        </a:lnTo>
                        <a:lnTo>
                          <a:pt x="249108" y="71719"/>
                        </a:lnTo>
                        <a:lnTo>
                          <a:pt x="250543" y="71803"/>
                        </a:lnTo>
                        <a:lnTo>
                          <a:pt x="259322" y="68597"/>
                        </a:lnTo>
                        <a:lnTo>
                          <a:pt x="260082" y="68428"/>
                        </a:lnTo>
                        <a:lnTo>
                          <a:pt x="262108" y="68259"/>
                        </a:lnTo>
                        <a:lnTo>
                          <a:pt x="263542" y="67838"/>
                        </a:lnTo>
                        <a:lnTo>
                          <a:pt x="265484" y="67331"/>
                        </a:lnTo>
                        <a:lnTo>
                          <a:pt x="268270" y="67247"/>
                        </a:lnTo>
                        <a:lnTo>
                          <a:pt x="271646" y="66150"/>
                        </a:lnTo>
                        <a:lnTo>
                          <a:pt x="274010" y="64631"/>
                        </a:lnTo>
                        <a:lnTo>
                          <a:pt x="275023" y="63956"/>
                        </a:lnTo>
                        <a:lnTo>
                          <a:pt x="276289" y="63534"/>
                        </a:lnTo>
                        <a:lnTo>
                          <a:pt x="279835" y="62438"/>
                        </a:lnTo>
                        <a:lnTo>
                          <a:pt x="284562" y="61509"/>
                        </a:lnTo>
                        <a:lnTo>
                          <a:pt x="287685" y="60581"/>
                        </a:lnTo>
                        <a:lnTo>
                          <a:pt x="289205" y="59569"/>
                        </a:lnTo>
                        <a:lnTo>
                          <a:pt x="290302" y="58978"/>
                        </a:lnTo>
                        <a:lnTo>
                          <a:pt x="291568" y="58809"/>
                        </a:lnTo>
                        <a:lnTo>
                          <a:pt x="294776" y="58725"/>
                        </a:lnTo>
                        <a:lnTo>
                          <a:pt x="297984" y="58219"/>
                        </a:lnTo>
                        <a:lnTo>
                          <a:pt x="299081" y="57797"/>
                        </a:lnTo>
                        <a:lnTo>
                          <a:pt x="301107" y="57206"/>
                        </a:lnTo>
                        <a:lnTo>
                          <a:pt x="304821" y="56363"/>
                        </a:lnTo>
                        <a:lnTo>
                          <a:pt x="305328" y="56025"/>
                        </a:lnTo>
                        <a:lnTo>
                          <a:pt x="307269" y="55434"/>
                        </a:lnTo>
                        <a:lnTo>
                          <a:pt x="308451" y="54759"/>
                        </a:lnTo>
                        <a:lnTo>
                          <a:pt x="312334" y="54169"/>
                        </a:lnTo>
                        <a:lnTo>
                          <a:pt x="313347" y="53831"/>
                        </a:lnTo>
                        <a:lnTo>
                          <a:pt x="319932" y="52988"/>
                        </a:lnTo>
                        <a:lnTo>
                          <a:pt x="320607" y="52566"/>
                        </a:lnTo>
                        <a:lnTo>
                          <a:pt x="322295" y="52481"/>
                        </a:lnTo>
                        <a:lnTo>
                          <a:pt x="325081" y="51638"/>
                        </a:lnTo>
                        <a:lnTo>
                          <a:pt x="325503" y="51553"/>
                        </a:lnTo>
                        <a:lnTo>
                          <a:pt x="327444" y="51131"/>
                        </a:lnTo>
                        <a:lnTo>
                          <a:pt x="329386" y="50288"/>
                        </a:lnTo>
                        <a:lnTo>
                          <a:pt x="329639" y="49697"/>
                        </a:lnTo>
                        <a:lnTo>
                          <a:pt x="328964" y="48853"/>
                        </a:lnTo>
                        <a:lnTo>
                          <a:pt x="329724" y="48769"/>
                        </a:lnTo>
                        <a:lnTo>
                          <a:pt x="333691" y="47081"/>
                        </a:lnTo>
                        <a:lnTo>
                          <a:pt x="335042" y="46913"/>
                        </a:lnTo>
                        <a:lnTo>
                          <a:pt x="336561" y="47334"/>
                        </a:lnTo>
                        <a:lnTo>
                          <a:pt x="337658" y="47419"/>
                        </a:lnTo>
                        <a:lnTo>
                          <a:pt x="342470" y="47081"/>
                        </a:lnTo>
                        <a:lnTo>
                          <a:pt x="348801" y="45141"/>
                        </a:lnTo>
                        <a:lnTo>
                          <a:pt x="351756" y="44550"/>
                        </a:lnTo>
                        <a:lnTo>
                          <a:pt x="357327" y="43538"/>
                        </a:lnTo>
                        <a:lnTo>
                          <a:pt x="357496" y="43200"/>
                        </a:lnTo>
                        <a:lnTo>
                          <a:pt x="357665" y="43200"/>
                        </a:lnTo>
                        <a:lnTo>
                          <a:pt x="358171" y="43031"/>
                        </a:lnTo>
                        <a:lnTo>
                          <a:pt x="358425" y="42778"/>
                        </a:lnTo>
                        <a:lnTo>
                          <a:pt x="360366" y="42694"/>
                        </a:lnTo>
                        <a:lnTo>
                          <a:pt x="361886" y="42356"/>
                        </a:lnTo>
                        <a:lnTo>
                          <a:pt x="363743" y="41597"/>
                        </a:lnTo>
                        <a:lnTo>
                          <a:pt x="364333" y="41006"/>
                        </a:lnTo>
                        <a:lnTo>
                          <a:pt x="364671" y="39825"/>
                        </a:lnTo>
                        <a:lnTo>
                          <a:pt x="365178" y="39150"/>
                        </a:lnTo>
                        <a:lnTo>
                          <a:pt x="367626" y="37884"/>
                        </a:lnTo>
                        <a:lnTo>
                          <a:pt x="367795" y="37547"/>
                        </a:lnTo>
                        <a:lnTo>
                          <a:pt x="368301" y="37378"/>
                        </a:lnTo>
                        <a:lnTo>
                          <a:pt x="368639" y="37041"/>
                        </a:lnTo>
                        <a:lnTo>
                          <a:pt x="369314" y="36788"/>
                        </a:lnTo>
                        <a:lnTo>
                          <a:pt x="370158" y="36788"/>
                        </a:lnTo>
                        <a:lnTo>
                          <a:pt x="372015" y="35859"/>
                        </a:lnTo>
                        <a:lnTo>
                          <a:pt x="375392" y="33328"/>
                        </a:lnTo>
                        <a:lnTo>
                          <a:pt x="376405" y="32738"/>
                        </a:lnTo>
                        <a:lnTo>
                          <a:pt x="376911" y="32147"/>
                        </a:lnTo>
                        <a:lnTo>
                          <a:pt x="377333" y="31894"/>
                        </a:lnTo>
                        <a:lnTo>
                          <a:pt x="378093" y="31809"/>
                        </a:lnTo>
                        <a:lnTo>
                          <a:pt x="378769" y="31641"/>
                        </a:lnTo>
                        <a:lnTo>
                          <a:pt x="379528" y="31050"/>
                        </a:lnTo>
                        <a:lnTo>
                          <a:pt x="380963" y="30038"/>
                        </a:lnTo>
                        <a:lnTo>
                          <a:pt x="381807" y="29363"/>
                        </a:lnTo>
                        <a:lnTo>
                          <a:pt x="382145" y="29194"/>
                        </a:lnTo>
                        <a:lnTo>
                          <a:pt x="382483" y="29025"/>
                        </a:lnTo>
                        <a:lnTo>
                          <a:pt x="384931" y="28772"/>
                        </a:lnTo>
                        <a:lnTo>
                          <a:pt x="386704" y="28266"/>
                        </a:lnTo>
                        <a:lnTo>
                          <a:pt x="388138" y="28097"/>
                        </a:lnTo>
                        <a:lnTo>
                          <a:pt x="390080" y="27928"/>
                        </a:lnTo>
                        <a:lnTo>
                          <a:pt x="391093" y="27844"/>
                        </a:lnTo>
                        <a:lnTo>
                          <a:pt x="392106" y="27928"/>
                        </a:lnTo>
                        <a:lnTo>
                          <a:pt x="393457" y="27928"/>
                        </a:lnTo>
                        <a:lnTo>
                          <a:pt x="395145" y="27759"/>
                        </a:lnTo>
                        <a:lnTo>
                          <a:pt x="397086" y="27928"/>
                        </a:lnTo>
                        <a:lnTo>
                          <a:pt x="397677" y="27759"/>
                        </a:lnTo>
                        <a:lnTo>
                          <a:pt x="398099" y="27759"/>
                        </a:lnTo>
                        <a:lnTo>
                          <a:pt x="398944" y="28013"/>
                        </a:lnTo>
                        <a:lnTo>
                          <a:pt x="399197" y="28266"/>
                        </a:lnTo>
                        <a:lnTo>
                          <a:pt x="399619" y="28266"/>
                        </a:lnTo>
                        <a:lnTo>
                          <a:pt x="400294" y="28097"/>
                        </a:lnTo>
                        <a:lnTo>
                          <a:pt x="401729" y="28181"/>
                        </a:lnTo>
                        <a:lnTo>
                          <a:pt x="402405" y="27844"/>
                        </a:lnTo>
                        <a:lnTo>
                          <a:pt x="402658" y="27591"/>
                        </a:lnTo>
                        <a:lnTo>
                          <a:pt x="402996" y="27928"/>
                        </a:lnTo>
                        <a:lnTo>
                          <a:pt x="403333" y="28181"/>
                        </a:lnTo>
                        <a:lnTo>
                          <a:pt x="404093" y="28097"/>
                        </a:lnTo>
                        <a:lnTo>
                          <a:pt x="404937" y="28097"/>
                        </a:lnTo>
                        <a:lnTo>
                          <a:pt x="405443" y="27759"/>
                        </a:lnTo>
                        <a:lnTo>
                          <a:pt x="406625" y="27844"/>
                        </a:lnTo>
                        <a:lnTo>
                          <a:pt x="407554" y="27675"/>
                        </a:lnTo>
                        <a:lnTo>
                          <a:pt x="408651" y="27844"/>
                        </a:lnTo>
                        <a:lnTo>
                          <a:pt x="409495" y="27844"/>
                        </a:lnTo>
                        <a:lnTo>
                          <a:pt x="410002" y="28013"/>
                        </a:lnTo>
                        <a:lnTo>
                          <a:pt x="410762" y="27844"/>
                        </a:lnTo>
                        <a:lnTo>
                          <a:pt x="412281" y="27844"/>
                        </a:lnTo>
                        <a:lnTo>
                          <a:pt x="412788" y="27928"/>
                        </a:lnTo>
                        <a:lnTo>
                          <a:pt x="412872" y="27338"/>
                        </a:lnTo>
                        <a:lnTo>
                          <a:pt x="413210" y="27338"/>
                        </a:lnTo>
                        <a:lnTo>
                          <a:pt x="413716" y="27675"/>
                        </a:lnTo>
                        <a:lnTo>
                          <a:pt x="414729" y="27759"/>
                        </a:lnTo>
                        <a:lnTo>
                          <a:pt x="416417" y="27928"/>
                        </a:lnTo>
                        <a:lnTo>
                          <a:pt x="417430" y="27844"/>
                        </a:lnTo>
                        <a:lnTo>
                          <a:pt x="420047" y="29447"/>
                        </a:lnTo>
                        <a:lnTo>
                          <a:pt x="424521" y="32231"/>
                        </a:lnTo>
                        <a:lnTo>
                          <a:pt x="431612" y="34594"/>
                        </a:lnTo>
                        <a:lnTo>
                          <a:pt x="437690" y="36028"/>
                        </a:lnTo>
                        <a:lnTo>
                          <a:pt x="443768" y="35522"/>
                        </a:lnTo>
                        <a:lnTo>
                          <a:pt x="451534" y="32738"/>
                        </a:lnTo>
                        <a:lnTo>
                          <a:pt x="453982" y="30966"/>
                        </a:lnTo>
                        <a:lnTo>
                          <a:pt x="456514" y="30206"/>
                        </a:lnTo>
                        <a:lnTo>
                          <a:pt x="457359" y="31134"/>
                        </a:lnTo>
                        <a:lnTo>
                          <a:pt x="457612" y="32400"/>
                        </a:lnTo>
                        <a:lnTo>
                          <a:pt x="458456" y="32906"/>
                        </a:lnTo>
                        <a:lnTo>
                          <a:pt x="459216" y="32906"/>
                        </a:lnTo>
                        <a:lnTo>
                          <a:pt x="460397" y="32231"/>
                        </a:lnTo>
                        <a:lnTo>
                          <a:pt x="461917" y="30966"/>
                        </a:lnTo>
                        <a:lnTo>
                          <a:pt x="462761" y="29784"/>
                        </a:lnTo>
                        <a:lnTo>
                          <a:pt x="463521" y="28013"/>
                        </a:lnTo>
                        <a:lnTo>
                          <a:pt x="464027" y="26072"/>
                        </a:lnTo>
                        <a:lnTo>
                          <a:pt x="464534" y="24216"/>
                        </a:lnTo>
                        <a:lnTo>
                          <a:pt x="464618" y="22950"/>
                        </a:lnTo>
                        <a:lnTo>
                          <a:pt x="464618" y="21516"/>
                        </a:lnTo>
                        <a:lnTo>
                          <a:pt x="464618" y="20588"/>
                        </a:lnTo>
                        <a:lnTo>
                          <a:pt x="464956" y="18984"/>
                        </a:lnTo>
                        <a:lnTo>
                          <a:pt x="466137" y="16369"/>
                        </a:lnTo>
                        <a:lnTo>
                          <a:pt x="466560" y="15863"/>
                        </a:lnTo>
                        <a:lnTo>
                          <a:pt x="466728" y="15356"/>
                        </a:lnTo>
                        <a:lnTo>
                          <a:pt x="466644" y="14850"/>
                        </a:lnTo>
                        <a:lnTo>
                          <a:pt x="465462" y="13247"/>
                        </a:lnTo>
                        <a:lnTo>
                          <a:pt x="464027" y="11981"/>
                        </a:lnTo>
                        <a:lnTo>
                          <a:pt x="462423" y="10800"/>
                        </a:lnTo>
                        <a:lnTo>
                          <a:pt x="460313" y="9703"/>
                        </a:lnTo>
                        <a:lnTo>
                          <a:pt x="457359" y="8691"/>
                        </a:lnTo>
                        <a:lnTo>
                          <a:pt x="451956" y="7088"/>
                        </a:lnTo>
                        <a:lnTo>
                          <a:pt x="450268" y="6581"/>
                        </a:lnTo>
                        <a:lnTo>
                          <a:pt x="448073" y="6075"/>
                        </a:lnTo>
                        <a:lnTo>
                          <a:pt x="446216" y="5738"/>
                        </a:lnTo>
                        <a:lnTo>
                          <a:pt x="444359" y="5569"/>
                        </a:lnTo>
                        <a:lnTo>
                          <a:pt x="442923" y="5316"/>
                        </a:lnTo>
                        <a:lnTo>
                          <a:pt x="439040" y="4978"/>
                        </a:lnTo>
                        <a:lnTo>
                          <a:pt x="437521" y="4725"/>
                        </a:lnTo>
                        <a:lnTo>
                          <a:pt x="436592" y="4641"/>
                        </a:lnTo>
                        <a:lnTo>
                          <a:pt x="434904" y="4388"/>
                        </a:lnTo>
                        <a:lnTo>
                          <a:pt x="431865" y="4134"/>
                        </a:lnTo>
                        <a:lnTo>
                          <a:pt x="428320" y="3966"/>
                        </a:lnTo>
                        <a:lnTo>
                          <a:pt x="423508" y="3881"/>
                        </a:lnTo>
                        <a:lnTo>
                          <a:pt x="421736" y="3966"/>
                        </a:lnTo>
                        <a:lnTo>
                          <a:pt x="421229" y="3797"/>
                        </a:lnTo>
                        <a:lnTo>
                          <a:pt x="420216" y="3459"/>
                        </a:lnTo>
                        <a:lnTo>
                          <a:pt x="418950" y="3544"/>
                        </a:lnTo>
                        <a:lnTo>
                          <a:pt x="416924" y="3459"/>
                        </a:lnTo>
                        <a:lnTo>
                          <a:pt x="414729" y="3459"/>
                        </a:lnTo>
                        <a:lnTo>
                          <a:pt x="413547" y="3375"/>
                        </a:lnTo>
                        <a:lnTo>
                          <a:pt x="412112" y="3628"/>
                        </a:lnTo>
                        <a:lnTo>
                          <a:pt x="411521" y="3544"/>
                        </a:lnTo>
                        <a:lnTo>
                          <a:pt x="408820" y="3713"/>
                        </a:lnTo>
                        <a:lnTo>
                          <a:pt x="407807" y="3628"/>
                        </a:lnTo>
                        <a:lnTo>
                          <a:pt x="398099" y="4219"/>
                        </a:lnTo>
                        <a:lnTo>
                          <a:pt x="394048" y="4219"/>
                        </a:lnTo>
                        <a:lnTo>
                          <a:pt x="392866" y="4388"/>
                        </a:lnTo>
                        <a:lnTo>
                          <a:pt x="390249" y="4556"/>
                        </a:lnTo>
                        <a:lnTo>
                          <a:pt x="383243" y="4894"/>
                        </a:lnTo>
                        <a:lnTo>
                          <a:pt x="374041" y="5653"/>
                        </a:lnTo>
                        <a:lnTo>
                          <a:pt x="353613" y="8100"/>
                        </a:lnTo>
                        <a:lnTo>
                          <a:pt x="334198" y="9956"/>
                        </a:lnTo>
                        <a:lnTo>
                          <a:pt x="310984" y="12403"/>
                        </a:lnTo>
                        <a:lnTo>
                          <a:pt x="297561" y="13500"/>
                        </a:lnTo>
                        <a:lnTo>
                          <a:pt x="294185" y="13838"/>
                        </a:lnTo>
                        <a:lnTo>
                          <a:pt x="283802" y="15103"/>
                        </a:lnTo>
                        <a:lnTo>
                          <a:pt x="271815" y="16369"/>
                        </a:lnTo>
                        <a:lnTo>
                          <a:pt x="267426" y="16622"/>
                        </a:lnTo>
                        <a:lnTo>
                          <a:pt x="265653" y="16031"/>
                        </a:lnTo>
                        <a:lnTo>
                          <a:pt x="263458" y="16200"/>
                        </a:lnTo>
                        <a:lnTo>
                          <a:pt x="261432" y="16622"/>
                        </a:lnTo>
                        <a:lnTo>
                          <a:pt x="260082" y="17128"/>
                        </a:lnTo>
                        <a:lnTo>
                          <a:pt x="258646" y="17297"/>
                        </a:lnTo>
                        <a:lnTo>
                          <a:pt x="257380" y="17297"/>
                        </a:lnTo>
                        <a:lnTo>
                          <a:pt x="255439" y="17466"/>
                        </a:lnTo>
                        <a:lnTo>
                          <a:pt x="252991" y="17719"/>
                        </a:lnTo>
                        <a:lnTo>
                          <a:pt x="250965" y="18225"/>
                        </a:lnTo>
                        <a:lnTo>
                          <a:pt x="244718" y="18900"/>
                        </a:lnTo>
                        <a:lnTo>
                          <a:pt x="236530" y="19575"/>
                        </a:lnTo>
                        <a:lnTo>
                          <a:pt x="228257" y="20588"/>
                        </a:lnTo>
                        <a:lnTo>
                          <a:pt x="204537" y="22866"/>
                        </a:lnTo>
                        <a:lnTo>
                          <a:pt x="197277" y="23288"/>
                        </a:lnTo>
                        <a:lnTo>
                          <a:pt x="183771" y="24131"/>
                        </a:lnTo>
                        <a:lnTo>
                          <a:pt x="172290" y="24553"/>
                        </a:lnTo>
                        <a:lnTo>
                          <a:pt x="157940" y="23372"/>
                        </a:lnTo>
                        <a:lnTo>
                          <a:pt x="151356" y="22697"/>
                        </a:lnTo>
                        <a:lnTo>
                          <a:pt x="147979" y="22359"/>
                        </a:lnTo>
                        <a:lnTo>
                          <a:pt x="142914" y="22359"/>
                        </a:lnTo>
                        <a:lnTo>
                          <a:pt x="125187" y="23288"/>
                        </a:lnTo>
                        <a:lnTo>
                          <a:pt x="114720" y="23119"/>
                        </a:lnTo>
                        <a:lnTo>
                          <a:pt x="112947" y="22950"/>
                        </a:lnTo>
                        <a:lnTo>
                          <a:pt x="111427" y="23119"/>
                        </a:lnTo>
                        <a:lnTo>
                          <a:pt x="110246" y="23203"/>
                        </a:lnTo>
                        <a:lnTo>
                          <a:pt x="108979" y="22528"/>
                        </a:lnTo>
                        <a:lnTo>
                          <a:pt x="106278" y="21347"/>
                        </a:lnTo>
                        <a:lnTo>
                          <a:pt x="102733" y="20841"/>
                        </a:lnTo>
                        <a:lnTo>
                          <a:pt x="100369" y="21347"/>
                        </a:lnTo>
                        <a:lnTo>
                          <a:pt x="98850" y="22106"/>
                        </a:lnTo>
                        <a:lnTo>
                          <a:pt x="97752" y="22444"/>
                        </a:lnTo>
                        <a:lnTo>
                          <a:pt x="96570" y="22191"/>
                        </a:lnTo>
                        <a:lnTo>
                          <a:pt x="95304" y="21431"/>
                        </a:lnTo>
                        <a:lnTo>
                          <a:pt x="93616" y="21263"/>
                        </a:lnTo>
                        <a:lnTo>
                          <a:pt x="91759" y="20081"/>
                        </a:lnTo>
                        <a:lnTo>
                          <a:pt x="89817" y="18731"/>
                        </a:lnTo>
                        <a:lnTo>
                          <a:pt x="88973" y="17213"/>
                        </a:lnTo>
                        <a:lnTo>
                          <a:pt x="87707" y="17128"/>
                        </a:lnTo>
                        <a:lnTo>
                          <a:pt x="86356" y="17381"/>
                        </a:lnTo>
                        <a:lnTo>
                          <a:pt x="85175" y="16875"/>
                        </a:lnTo>
                        <a:lnTo>
                          <a:pt x="84077" y="15778"/>
                        </a:lnTo>
                        <a:lnTo>
                          <a:pt x="82642" y="15356"/>
                        </a:lnTo>
                        <a:lnTo>
                          <a:pt x="79265" y="14934"/>
                        </a:lnTo>
                        <a:lnTo>
                          <a:pt x="76817" y="14259"/>
                        </a:lnTo>
                        <a:lnTo>
                          <a:pt x="75551" y="13247"/>
                        </a:lnTo>
                        <a:lnTo>
                          <a:pt x="74370" y="12234"/>
                        </a:lnTo>
                        <a:lnTo>
                          <a:pt x="73188" y="11813"/>
                        </a:lnTo>
                        <a:lnTo>
                          <a:pt x="70486" y="12066"/>
                        </a:lnTo>
                        <a:lnTo>
                          <a:pt x="68207" y="12488"/>
                        </a:lnTo>
                        <a:lnTo>
                          <a:pt x="65590" y="12488"/>
                        </a:lnTo>
                        <a:lnTo>
                          <a:pt x="62383" y="12403"/>
                        </a:lnTo>
                        <a:lnTo>
                          <a:pt x="56811" y="10884"/>
                        </a:lnTo>
                        <a:lnTo>
                          <a:pt x="56389" y="10125"/>
                        </a:lnTo>
                        <a:lnTo>
                          <a:pt x="56136" y="8944"/>
                        </a:lnTo>
                        <a:lnTo>
                          <a:pt x="56642" y="7594"/>
                        </a:lnTo>
                        <a:lnTo>
                          <a:pt x="57993" y="7172"/>
                        </a:lnTo>
                        <a:lnTo>
                          <a:pt x="62804" y="6666"/>
                        </a:lnTo>
                        <a:lnTo>
                          <a:pt x="65928" y="6413"/>
                        </a:lnTo>
                        <a:lnTo>
                          <a:pt x="74201" y="8353"/>
                        </a:lnTo>
                        <a:lnTo>
                          <a:pt x="85343" y="11222"/>
                        </a:lnTo>
                        <a:lnTo>
                          <a:pt x="93025" y="13078"/>
                        </a:lnTo>
                        <a:lnTo>
                          <a:pt x="95557" y="14091"/>
                        </a:lnTo>
                        <a:lnTo>
                          <a:pt x="98427" y="14006"/>
                        </a:lnTo>
                        <a:lnTo>
                          <a:pt x="102142" y="13247"/>
                        </a:lnTo>
                        <a:lnTo>
                          <a:pt x="103070" y="11981"/>
                        </a:lnTo>
                        <a:lnTo>
                          <a:pt x="107122" y="11222"/>
                        </a:lnTo>
                        <a:lnTo>
                          <a:pt x="108979" y="10294"/>
                        </a:lnTo>
                        <a:lnTo>
                          <a:pt x="109233" y="9366"/>
                        </a:lnTo>
                        <a:lnTo>
                          <a:pt x="108135" y="8100"/>
                        </a:lnTo>
                        <a:lnTo>
                          <a:pt x="103155" y="7931"/>
                        </a:lnTo>
                        <a:lnTo>
                          <a:pt x="97584" y="6919"/>
                        </a:lnTo>
                        <a:lnTo>
                          <a:pt x="88635" y="6159"/>
                        </a:lnTo>
                        <a:lnTo>
                          <a:pt x="86019" y="5738"/>
                        </a:lnTo>
                        <a:lnTo>
                          <a:pt x="80194" y="5063"/>
                        </a:lnTo>
                        <a:lnTo>
                          <a:pt x="66012" y="844"/>
                        </a:lnTo>
                        <a:lnTo>
                          <a:pt x="58584" y="0"/>
                        </a:lnTo>
                        <a:lnTo>
                          <a:pt x="52422" y="169"/>
                        </a:lnTo>
                        <a:lnTo>
                          <a:pt x="44993" y="1434"/>
                        </a:lnTo>
                        <a:lnTo>
                          <a:pt x="33682" y="5822"/>
                        </a:lnTo>
                        <a:lnTo>
                          <a:pt x="29630" y="8522"/>
                        </a:lnTo>
                        <a:lnTo>
                          <a:pt x="26253" y="12234"/>
                        </a:lnTo>
                        <a:lnTo>
                          <a:pt x="17052" y="22022"/>
                        </a:lnTo>
                        <a:lnTo>
                          <a:pt x="12409" y="27253"/>
                        </a:lnTo>
                        <a:lnTo>
                          <a:pt x="10299" y="29616"/>
                        </a:lnTo>
                        <a:lnTo>
                          <a:pt x="4136" y="36197"/>
                        </a:lnTo>
                        <a:lnTo>
                          <a:pt x="2701" y="37969"/>
                        </a:lnTo>
                        <a:lnTo>
                          <a:pt x="1435" y="41428"/>
                        </a:lnTo>
                        <a:lnTo>
                          <a:pt x="929" y="44044"/>
                        </a:lnTo>
                        <a:lnTo>
                          <a:pt x="84" y="48600"/>
                        </a:lnTo>
                        <a:lnTo>
                          <a:pt x="0" y="51047"/>
                        </a:lnTo>
                        <a:lnTo>
                          <a:pt x="929" y="56025"/>
                        </a:lnTo>
                        <a:lnTo>
                          <a:pt x="2026" y="6091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1" name="Freeform 75">
                    <a:extLst>
                      <a:ext uri="{FF2B5EF4-FFF2-40B4-BE49-F238E27FC236}">
                        <a16:creationId xmlns:a16="http://schemas.microsoft.com/office/drawing/2014/main" id="{FE0A46BB-04F3-D056-C839-F8AD03C3576B}"/>
                      </a:ext>
                    </a:extLst>
                  </p:cNvPr>
                  <p:cNvSpPr/>
                  <p:nvPr/>
                </p:nvSpPr>
                <p:spPr>
                  <a:xfrm>
                    <a:off x="7409918" y="1193523"/>
                    <a:ext cx="348716" cy="125128"/>
                  </a:xfrm>
                  <a:custGeom>
                    <a:avLst/>
                    <a:gdLst>
                      <a:gd name="connsiteX0" fmla="*/ 8863 w 348716"/>
                      <a:gd name="connsiteY0" fmla="*/ 61678 h 125128"/>
                      <a:gd name="connsiteX1" fmla="*/ 6162 w 348716"/>
                      <a:gd name="connsiteY1" fmla="*/ 65728 h 125128"/>
                      <a:gd name="connsiteX2" fmla="*/ 2026 w 348716"/>
                      <a:gd name="connsiteY2" fmla="*/ 74334 h 125128"/>
                      <a:gd name="connsiteX3" fmla="*/ 1097 w 348716"/>
                      <a:gd name="connsiteY3" fmla="*/ 78553 h 125128"/>
                      <a:gd name="connsiteX4" fmla="*/ 675 w 348716"/>
                      <a:gd name="connsiteY4" fmla="*/ 84628 h 125128"/>
                      <a:gd name="connsiteX5" fmla="*/ 0 w 348716"/>
                      <a:gd name="connsiteY5" fmla="*/ 91884 h 125128"/>
                      <a:gd name="connsiteX6" fmla="*/ 253 w 348716"/>
                      <a:gd name="connsiteY6" fmla="*/ 94331 h 125128"/>
                      <a:gd name="connsiteX7" fmla="*/ 1857 w 348716"/>
                      <a:gd name="connsiteY7" fmla="*/ 97875 h 125128"/>
                      <a:gd name="connsiteX8" fmla="*/ 3630 w 348716"/>
                      <a:gd name="connsiteY8" fmla="*/ 99309 h 125128"/>
                      <a:gd name="connsiteX9" fmla="*/ 5909 w 348716"/>
                      <a:gd name="connsiteY9" fmla="*/ 101841 h 125128"/>
                      <a:gd name="connsiteX10" fmla="*/ 7682 w 348716"/>
                      <a:gd name="connsiteY10" fmla="*/ 105300 h 125128"/>
                      <a:gd name="connsiteX11" fmla="*/ 9539 w 348716"/>
                      <a:gd name="connsiteY11" fmla="*/ 106313 h 125128"/>
                      <a:gd name="connsiteX12" fmla="*/ 11818 w 348716"/>
                      <a:gd name="connsiteY12" fmla="*/ 108506 h 125128"/>
                      <a:gd name="connsiteX13" fmla="*/ 13337 w 348716"/>
                      <a:gd name="connsiteY13" fmla="*/ 109266 h 125128"/>
                      <a:gd name="connsiteX14" fmla="*/ 14857 w 348716"/>
                      <a:gd name="connsiteY14" fmla="*/ 109519 h 125128"/>
                      <a:gd name="connsiteX15" fmla="*/ 17474 w 348716"/>
                      <a:gd name="connsiteY15" fmla="*/ 110616 h 125128"/>
                      <a:gd name="connsiteX16" fmla="*/ 19753 w 348716"/>
                      <a:gd name="connsiteY16" fmla="*/ 112303 h 125128"/>
                      <a:gd name="connsiteX17" fmla="*/ 20259 w 348716"/>
                      <a:gd name="connsiteY17" fmla="*/ 113231 h 125128"/>
                      <a:gd name="connsiteX18" fmla="*/ 20513 w 348716"/>
                      <a:gd name="connsiteY18" fmla="*/ 114581 h 125128"/>
                      <a:gd name="connsiteX19" fmla="*/ 20935 w 348716"/>
                      <a:gd name="connsiteY19" fmla="*/ 115678 h 125128"/>
                      <a:gd name="connsiteX20" fmla="*/ 21779 w 348716"/>
                      <a:gd name="connsiteY20" fmla="*/ 116353 h 125128"/>
                      <a:gd name="connsiteX21" fmla="*/ 21695 w 348716"/>
                      <a:gd name="connsiteY21" fmla="*/ 117113 h 125128"/>
                      <a:gd name="connsiteX22" fmla="*/ 20850 w 348716"/>
                      <a:gd name="connsiteY22" fmla="*/ 117703 h 125128"/>
                      <a:gd name="connsiteX23" fmla="*/ 20597 w 348716"/>
                      <a:gd name="connsiteY23" fmla="*/ 118547 h 125128"/>
                      <a:gd name="connsiteX24" fmla="*/ 21695 w 348716"/>
                      <a:gd name="connsiteY24" fmla="*/ 119475 h 125128"/>
                      <a:gd name="connsiteX25" fmla="*/ 20597 w 348716"/>
                      <a:gd name="connsiteY25" fmla="*/ 119813 h 125128"/>
                      <a:gd name="connsiteX26" fmla="*/ 20259 w 348716"/>
                      <a:gd name="connsiteY26" fmla="*/ 120741 h 125128"/>
                      <a:gd name="connsiteX27" fmla="*/ 19331 w 348716"/>
                      <a:gd name="connsiteY27" fmla="*/ 120656 h 125128"/>
                      <a:gd name="connsiteX28" fmla="*/ 17558 w 348716"/>
                      <a:gd name="connsiteY28" fmla="*/ 120741 h 125128"/>
                      <a:gd name="connsiteX29" fmla="*/ 18824 w 348716"/>
                      <a:gd name="connsiteY29" fmla="*/ 122175 h 125128"/>
                      <a:gd name="connsiteX30" fmla="*/ 19162 w 348716"/>
                      <a:gd name="connsiteY30" fmla="*/ 122766 h 125128"/>
                      <a:gd name="connsiteX31" fmla="*/ 19247 w 348716"/>
                      <a:gd name="connsiteY31" fmla="*/ 123441 h 125128"/>
                      <a:gd name="connsiteX32" fmla="*/ 19922 w 348716"/>
                      <a:gd name="connsiteY32" fmla="*/ 123863 h 125128"/>
                      <a:gd name="connsiteX33" fmla="*/ 23130 w 348716"/>
                      <a:gd name="connsiteY33" fmla="*/ 124959 h 125128"/>
                      <a:gd name="connsiteX34" fmla="*/ 23974 w 348716"/>
                      <a:gd name="connsiteY34" fmla="*/ 124622 h 125128"/>
                      <a:gd name="connsiteX35" fmla="*/ 24818 w 348716"/>
                      <a:gd name="connsiteY35" fmla="*/ 125128 h 125128"/>
                      <a:gd name="connsiteX36" fmla="*/ 26337 w 348716"/>
                      <a:gd name="connsiteY36" fmla="*/ 124791 h 125128"/>
                      <a:gd name="connsiteX37" fmla="*/ 25662 w 348716"/>
                      <a:gd name="connsiteY37" fmla="*/ 123778 h 125128"/>
                      <a:gd name="connsiteX38" fmla="*/ 25578 w 348716"/>
                      <a:gd name="connsiteY38" fmla="*/ 122766 h 125128"/>
                      <a:gd name="connsiteX39" fmla="*/ 25915 w 348716"/>
                      <a:gd name="connsiteY39" fmla="*/ 122428 h 125128"/>
                      <a:gd name="connsiteX40" fmla="*/ 25746 w 348716"/>
                      <a:gd name="connsiteY40" fmla="*/ 121753 h 125128"/>
                      <a:gd name="connsiteX41" fmla="*/ 26337 w 348716"/>
                      <a:gd name="connsiteY41" fmla="*/ 121416 h 125128"/>
                      <a:gd name="connsiteX42" fmla="*/ 28194 w 348716"/>
                      <a:gd name="connsiteY42" fmla="*/ 121247 h 125128"/>
                      <a:gd name="connsiteX43" fmla="*/ 28448 w 348716"/>
                      <a:gd name="connsiteY43" fmla="*/ 120656 h 125128"/>
                      <a:gd name="connsiteX44" fmla="*/ 27435 w 348716"/>
                      <a:gd name="connsiteY44" fmla="*/ 119306 h 125128"/>
                      <a:gd name="connsiteX45" fmla="*/ 27182 w 348716"/>
                      <a:gd name="connsiteY45" fmla="*/ 117703 h 125128"/>
                      <a:gd name="connsiteX46" fmla="*/ 26337 w 348716"/>
                      <a:gd name="connsiteY46" fmla="*/ 116184 h 125128"/>
                      <a:gd name="connsiteX47" fmla="*/ 25662 w 348716"/>
                      <a:gd name="connsiteY47" fmla="*/ 115678 h 125128"/>
                      <a:gd name="connsiteX48" fmla="*/ 25662 w 348716"/>
                      <a:gd name="connsiteY48" fmla="*/ 114834 h 125128"/>
                      <a:gd name="connsiteX49" fmla="*/ 26422 w 348716"/>
                      <a:gd name="connsiteY49" fmla="*/ 114075 h 125128"/>
                      <a:gd name="connsiteX50" fmla="*/ 26506 w 348716"/>
                      <a:gd name="connsiteY50" fmla="*/ 113400 h 125128"/>
                      <a:gd name="connsiteX51" fmla="*/ 25915 w 348716"/>
                      <a:gd name="connsiteY51" fmla="*/ 112978 h 125128"/>
                      <a:gd name="connsiteX52" fmla="*/ 23974 w 348716"/>
                      <a:gd name="connsiteY52" fmla="*/ 112303 h 125128"/>
                      <a:gd name="connsiteX53" fmla="*/ 23805 w 348716"/>
                      <a:gd name="connsiteY53" fmla="*/ 111797 h 125128"/>
                      <a:gd name="connsiteX54" fmla="*/ 24311 w 348716"/>
                      <a:gd name="connsiteY54" fmla="*/ 111375 h 125128"/>
                      <a:gd name="connsiteX55" fmla="*/ 26928 w 348716"/>
                      <a:gd name="connsiteY55" fmla="*/ 112725 h 125128"/>
                      <a:gd name="connsiteX56" fmla="*/ 29461 w 348716"/>
                      <a:gd name="connsiteY56" fmla="*/ 112388 h 125128"/>
                      <a:gd name="connsiteX57" fmla="*/ 31486 w 348716"/>
                      <a:gd name="connsiteY57" fmla="*/ 110953 h 125128"/>
                      <a:gd name="connsiteX58" fmla="*/ 35876 w 348716"/>
                      <a:gd name="connsiteY58" fmla="*/ 110869 h 125128"/>
                      <a:gd name="connsiteX59" fmla="*/ 36298 w 348716"/>
                      <a:gd name="connsiteY59" fmla="*/ 110278 h 125128"/>
                      <a:gd name="connsiteX60" fmla="*/ 36214 w 348716"/>
                      <a:gd name="connsiteY60" fmla="*/ 109688 h 125128"/>
                      <a:gd name="connsiteX61" fmla="*/ 33935 w 348716"/>
                      <a:gd name="connsiteY61" fmla="*/ 108338 h 125128"/>
                      <a:gd name="connsiteX62" fmla="*/ 32246 w 348716"/>
                      <a:gd name="connsiteY62" fmla="*/ 107578 h 125128"/>
                      <a:gd name="connsiteX63" fmla="*/ 34019 w 348716"/>
                      <a:gd name="connsiteY63" fmla="*/ 106819 h 125128"/>
                      <a:gd name="connsiteX64" fmla="*/ 35117 w 348716"/>
                      <a:gd name="connsiteY64" fmla="*/ 106650 h 125128"/>
                      <a:gd name="connsiteX65" fmla="*/ 35876 w 348716"/>
                      <a:gd name="connsiteY65" fmla="*/ 105975 h 125128"/>
                      <a:gd name="connsiteX66" fmla="*/ 35201 w 348716"/>
                      <a:gd name="connsiteY66" fmla="*/ 104541 h 125128"/>
                      <a:gd name="connsiteX67" fmla="*/ 35707 w 348716"/>
                      <a:gd name="connsiteY67" fmla="*/ 103275 h 125128"/>
                      <a:gd name="connsiteX68" fmla="*/ 37396 w 348716"/>
                      <a:gd name="connsiteY68" fmla="*/ 103359 h 125128"/>
                      <a:gd name="connsiteX69" fmla="*/ 37564 w 348716"/>
                      <a:gd name="connsiteY69" fmla="*/ 102600 h 125128"/>
                      <a:gd name="connsiteX70" fmla="*/ 36889 w 348716"/>
                      <a:gd name="connsiteY70" fmla="*/ 101672 h 125128"/>
                      <a:gd name="connsiteX71" fmla="*/ 36805 w 348716"/>
                      <a:gd name="connsiteY71" fmla="*/ 101250 h 125128"/>
                      <a:gd name="connsiteX72" fmla="*/ 38155 w 348716"/>
                      <a:gd name="connsiteY72" fmla="*/ 101250 h 125128"/>
                      <a:gd name="connsiteX73" fmla="*/ 38578 w 348716"/>
                      <a:gd name="connsiteY73" fmla="*/ 100744 h 125128"/>
                      <a:gd name="connsiteX74" fmla="*/ 40097 w 348716"/>
                      <a:gd name="connsiteY74" fmla="*/ 100322 h 125128"/>
                      <a:gd name="connsiteX75" fmla="*/ 40350 w 348716"/>
                      <a:gd name="connsiteY75" fmla="*/ 99647 h 125128"/>
                      <a:gd name="connsiteX76" fmla="*/ 44486 w 348716"/>
                      <a:gd name="connsiteY76" fmla="*/ 99394 h 125128"/>
                      <a:gd name="connsiteX77" fmla="*/ 44993 w 348716"/>
                      <a:gd name="connsiteY77" fmla="*/ 100406 h 125128"/>
                      <a:gd name="connsiteX78" fmla="*/ 46512 w 348716"/>
                      <a:gd name="connsiteY78" fmla="*/ 100913 h 125128"/>
                      <a:gd name="connsiteX79" fmla="*/ 46935 w 348716"/>
                      <a:gd name="connsiteY79" fmla="*/ 108338 h 125128"/>
                      <a:gd name="connsiteX80" fmla="*/ 47694 w 348716"/>
                      <a:gd name="connsiteY80" fmla="*/ 108253 h 125128"/>
                      <a:gd name="connsiteX81" fmla="*/ 48707 w 348716"/>
                      <a:gd name="connsiteY81" fmla="*/ 108169 h 125128"/>
                      <a:gd name="connsiteX82" fmla="*/ 48623 w 348716"/>
                      <a:gd name="connsiteY82" fmla="*/ 106988 h 125128"/>
                      <a:gd name="connsiteX83" fmla="*/ 49383 w 348716"/>
                      <a:gd name="connsiteY83" fmla="*/ 106313 h 125128"/>
                      <a:gd name="connsiteX84" fmla="*/ 49805 w 348716"/>
                      <a:gd name="connsiteY84" fmla="*/ 103359 h 125128"/>
                      <a:gd name="connsiteX85" fmla="*/ 49805 w 348716"/>
                      <a:gd name="connsiteY85" fmla="*/ 101925 h 125128"/>
                      <a:gd name="connsiteX86" fmla="*/ 51830 w 348716"/>
                      <a:gd name="connsiteY86" fmla="*/ 101081 h 125128"/>
                      <a:gd name="connsiteX87" fmla="*/ 52928 w 348716"/>
                      <a:gd name="connsiteY87" fmla="*/ 99816 h 125128"/>
                      <a:gd name="connsiteX88" fmla="*/ 53350 w 348716"/>
                      <a:gd name="connsiteY88" fmla="*/ 98803 h 125128"/>
                      <a:gd name="connsiteX89" fmla="*/ 53603 w 348716"/>
                      <a:gd name="connsiteY89" fmla="*/ 98381 h 125128"/>
                      <a:gd name="connsiteX90" fmla="*/ 56304 w 348716"/>
                      <a:gd name="connsiteY90" fmla="*/ 98466 h 125128"/>
                      <a:gd name="connsiteX91" fmla="*/ 60019 w 348716"/>
                      <a:gd name="connsiteY91" fmla="*/ 98719 h 125128"/>
                      <a:gd name="connsiteX92" fmla="*/ 62214 w 348716"/>
                      <a:gd name="connsiteY92" fmla="*/ 98719 h 125128"/>
                      <a:gd name="connsiteX93" fmla="*/ 79856 w 348716"/>
                      <a:gd name="connsiteY93" fmla="*/ 98466 h 125128"/>
                      <a:gd name="connsiteX94" fmla="*/ 84668 w 348716"/>
                      <a:gd name="connsiteY94" fmla="*/ 97791 h 125128"/>
                      <a:gd name="connsiteX95" fmla="*/ 88804 w 348716"/>
                      <a:gd name="connsiteY95" fmla="*/ 103359 h 125128"/>
                      <a:gd name="connsiteX96" fmla="*/ 91252 w 348716"/>
                      <a:gd name="connsiteY96" fmla="*/ 105891 h 125128"/>
                      <a:gd name="connsiteX97" fmla="*/ 91590 w 348716"/>
                      <a:gd name="connsiteY97" fmla="*/ 106397 h 125128"/>
                      <a:gd name="connsiteX98" fmla="*/ 93025 w 348716"/>
                      <a:gd name="connsiteY98" fmla="*/ 107409 h 125128"/>
                      <a:gd name="connsiteX99" fmla="*/ 94207 w 348716"/>
                      <a:gd name="connsiteY99" fmla="*/ 106734 h 125128"/>
                      <a:gd name="connsiteX100" fmla="*/ 94122 w 348716"/>
                      <a:gd name="connsiteY100" fmla="*/ 106228 h 125128"/>
                      <a:gd name="connsiteX101" fmla="*/ 92518 w 348716"/>
                      <a:gd name="connsiteY101" fmla="*/ 104625 h 125128"/>
                      <a:gd name="connsiteX102" fmla="*/ 91083 w 348716"/>
                      <a:gd name="connsiteY102" fmla="*/ 104709 h 125128"/>
                      <a:gd name="connsiteX103" fmla="*/ 87876 w 348716"/>
                      <a:gd name="connsiteY103" fmla="*/ 101166 h 125128"/>
                      <a:gd name="connsiteX104" fmla="*/ 85512 w 348716"/>
                      <a:gd name="connsiteY104" fmla="*/ 97538 h 125128"/>
                      <a:gd name="connsiteX105" fmla="*/ 86019 w 348716"/>
                      <a:gd name="connsiteY105" fmla="*/ 97284 h 125128"/>
                      <a:gd name="connsiteX106" fmla="*/ 91083 w 348716"/>
                      <a:gd name="connsiteY106" fmla="*/ 95934 h 125128"/>
                      <a:gd name="connsiteX107" fmla="*/ 91843 w 348716"/>
                      <a:gd name="connsiteY107" fmla="*/ 96019 h 125128"/>
                      <a:gd name="connsiteX108" fmla="*/ 95220 w 348716"/>
                      <a:gd name="connsiteY108" fmla="*/ 94753 h 125128"/>
                      <a:gd name="connsiteX109" fmla="*/ 97330 w 348716"/>
                      <a:gd name="connsiteY109" fmla="*/ 95006 h 125128"/>
                      <a:gd name="connsiteX110" fmla="*/ 104843 w 348716"/>
                      <a:gd name="connsiteY110" fmla="*/ 92475 h 125128"/>
                      <a:gd name="connsiteX111" fmla="*/ 106784 w 348716"/>
                      <a:gd name="connsiteY111" fmla="*/ 92222 h 125128"/>
                      <a:gd name="connsiteX112" fmla="*/ 108051 w 348716"/>
                      <a:gd name="connsiteY112" fmla="*/ 92053 h 125128"/>
                      <a:gd name="connsiteX113" fmla="*/ 109570 w 348716"/>
                      <a:gd name="connsiteY113" fmla="*/ 91463 h 125128"/>
                      <a:gd name="connsiteX114" fmla="*/ 113622 w 348716"/>
                      <a:gd name="connsiteY114" fmla="*/ 90619 h 125128"/>
                      <a:gd name="connsiteX115" fmla="*/ 117252 w 348716"/>
                      <a:gd name="connsiteY115" fmla="*/ 90366 h 125128"/>
                      <a:gd name="connsiteX116" fmla="*/ 121219 w 348716"/>
                      <a:gd name="connsiteY116" fmla="*/ 89522 h 125128"/>
                      <a:gd name="connsiteX117" fmla="*/ 122485 w 348716"/>
                      <a:gd name="connsiteY117" fmla="*/ 89691 h 125128"/>
                      <a:gd name="connsiteX118" fmla="*/ 122654 w 348716"/>
                      <a:gd name="connsiteY118" fmla="*/ 89522 h 125128"/>
                      <a:gd name="connsiteX119" fmla="*/ 124343 w 348716"/>
                      <a:gd name="connsiteY119" fmla="*/ 89691 h 125128"/>
                      <a:gd name="connsiteX120" fmla="*/ 125271 w 348716"/>
                      <a:gd name="connsiteY120" fmla="*/ 89353 h 125128"/>
                      <a:gd name="connsiteX121" fmla="*/ 126369 w 348716"/>
                      <a:gd name="connsiteY121" fmla="*/ 89269 h 125128"/>
                      <a:gd name="connsiteX122" fmla="*/ 127044 w 348716"/>
                      <a:gd name="connsiteY122" fmla="*/ 88763 h 125128"/>
                      <a:gd name="connsiteX123" fmla="*/ 128141 w 348716"/>
                      <a:gd name="connsiteY123" fmla="*/ 89016 h 125128"/>
                      <a:gd name="connsiteX124" fmla="*/ 129154 w 348716"/>
                      <a:gd name="connsiteY124" fmla="*/ 89269 h 125128"/>
                      <a:gd name="connsiteX125" fmla="*/ 129914 w 348716"/>
                      <a:gd name="connsiteY125" fmla="*/ 89691 h 125128"/>
                      <a:gd name="connsiteX126" fmla="*/ 130843 w 348716"/>
                      <a:gd name="connsiteY126" fmla="*/ 89944 h 125128"/>
                      <a:gd name="connsiteX127" fmla="*/ 131011 w 348716"/>
                      <a:gd name="connsiteY127" fmla="*/ 90450 h 125128"/>
                      <a:gd name="connsiteX128" fmla="*/ 132531 w 348716"/>
                      <a:gd name="connsiteY128" fmla="*/ 91041 h 125128"/>
                      <a:gd name="connsiteX129" fmla="*/ 134219 w 348716"/>
                      <a:gd name="connsiteY129" fmla="*/ 91209 h 125128"/>
                      <a:gd name="connsiteX130" fmla="*/ 134810 w 348716"/>
                      <a:gd name="connsiteY130" fmla="*/ 90619 h 125128"/>
                      <a:gd name="connsiteX131" fmla="*/ 136245 w 348716"/>
                      <a:gd name="connsiteY131" fmla="*/ 90281 h 125128"/>
                      <a:gd name="connsiteX132" fmla="*/ 137933 w 348716"/>
                      <a:gd name="connsiteY132" fmla="*/ 89944 h 125128"/>
                      <a:gd name="connsiteX133" fmla="*/ 139791 w 348716"/>
                      <a:gd name="connsiteY133" fmla="*/ 89184 h 125128"/>
                      <a:gd name="connsiteX134" fmla="*/ 140635 w 348716"/>
                      <a:gd name="connsiteY134" fmla="*/ 89606 h 125128"/>
                      <a:gd name="connsiteX135" fmla="*/ 141648 w 348716"/>
                      <a:gd name="connsiteY135" fmla="*/ 89944 h 125128"/>
                      <a:gd name="connsiteX136" fmla="*/ 146966 w 348716"/>
                      <a:gd name="connsiteY136" fmla="*/ 89859 h 125128"/>
                      <a:gd name="connsiteX137" fmla="*/ 150005 w 348716"/>
                      <a:gd name="connsiteY137" fmla="*/ 89184 h 125128"/>
                      <a:gd name="connsiteX138" fmla="*/ 152031 w 348716"/>
                      <a:gd name="connsiteY138" fmla="*/ 88341 h 125128"/>
                      <a:gd name="connsiteX139" fmla="*/ 152621 w 348716"/>
                      <a:gd name="connsiteY139" fmla="*/ 88256 h 125128"/>
                      <a:gd name="connsiteX140" fmla="*/ 153212 w 348716"/>
                      <a:gd name="connsiteY140" fmla="*/ 88003 h 125128"/>
                      <a:gd name="connsiteX141" fmla="*/ 154985 w 348716"/>
                      <a:gd name="connsiteY141" fmla="*/ 87666 h 125128"/>
                      <a:gd name="connsiteX142" fmla="*/ 157940 w 348716"/>
                      <a:gd name="connsiteY142" fmla="*/ 86906 h 125128"/>
                      <a:gd name="connsiteX143" fmla="*/ 160135 w 348716"/>
                      <a:gd name="connsiteY143" fmla="*/ 86316 h 125128"/>
                      <a:gd name="connsiteX144" fmla="*/ 164102 w 348716"/>
                      <a:gd name="connsiteY144" fmla="*/ 84628 h 125128"/>
                      <a:gd name="connsiteX145" fmla="*/ 167056 w 348716"/>
                      <a:gd name="connsiteY145" fmla="*/ 82772 h 125128"/>
                      <a:gd name="connsiteX146" fmla="*/ 170602 w 348716"/>
                      <a:gd name="connsiteY146" fmla="*/ 80747 h 125128"/>
                      <a:gd name="connsiteX147" fmla="*/ 172712 w 348716"/>
                      <a:gd name="connsiteY147" fmla="*/ 79059 h 125128"/>
                      <a:gd name="connsiteX148" fmla="*/ 172121 w 348716"/>
                      <a:gd name="connsiteY148" fmla="*/ 78384 h 125128"/>
                      <a:gd name="connsiteX149" fmla="*/ 174232 w 348716"/>
                      <a:gd name="connsiteY149" fmla="*/ 74756 h 125128"/>
                      <a:gd name="connsiteX150" fmla="*/ 175751 w 348716"/>
                      <a:gd name="connsiteY150" fmla="*/ 73491 h 125128"/>
                      <a:gd name="connsiteX151" fmla="*/ 176933 w 348716"/>
                      <a:gd name="connsiteY151" fmla="*/ 71213 h 125128"/>
                      <a:gd name="connsiteX152" fmla="*/ 177355 w 348716"/>
                      <a:gd name="connsiteY152" fmla="*/ 70959 h 125128"/>
                      <a:gd name="connsiteX153" fmla="*/ 177777 w 348716"/>
                      <a:gd name="connsiteY153" fmla="*/ 70622 h 125128"/>
                      <a:gd name="connsiteX154" fmla="*/ 178368 w 348716"/>
                      <a:gd name="connsiteY154" fmla="*/ 72647 h 125128"/>
                      <a:gd name="connsiteX155" fmla="*/ 181745 w 348716"/>
                      <a:gd name="connsiteY155" fmla="*/ 71550 h 125128"/>
                      <a:gd name="connsiteX156" fmla="*/ 183771 w 348716"/>
                      <a:gd name="connsiteY156" fmla="*/ 69272 h 125128"/>
                      <a:gd name="connsiteX157" fmla="*/ 184361 w 348716"/>
                      <a:gd name="connsiteY157" fmla="*/ 67838 h 125128"/>
                      <a:gd name="connsiteX158" fmla="*/ 184952 w 348716"/>
                      <a:gd name="connsiteY158" fmla="*/ 65981 h 125128"/>
                      <a:gd name="connsiteX159" fmla="*/ 186050 w 348716"/>
                      <a:gd name="connsiteY159" fmla="*/ 65222 h 125128"/>
                      <a:gd name="connsiteX160" fmla="*/ 186810 w 348716"/>
                      <a:gd name="connsiteY160" fmla="*/ 64125 h 125128"/>
                      <a:gd name="connsiteX161" fmla="*/ 189511 w 348716"/>
                      <a:gd name="connsiteY161" fmla="*/ 60750 h 125128"/>
                      <a:gd name="connsiteX162" fmla="*/ 194407 w 348716"/>
                      <a:gd name="connsiteY162" fmla="*/ 59316 h 125128"/>
                      <a:gd name="connsiteX163" fmla="*/ 197192 w 348716"/>
                      <a:gd name="connsiteY163" fmla="*/ 57713 h 125128"/>
                      <a:gd name="connsiteX164" fmla="*/ 203692 w 348716"/>
                      <a:gd name="connsiteY164" fmla="*/ 56531 h 125128"/>
                      <a:gd name="connsiteX165" fmla="*/ 210024 w 348716"/>
                      <a:gd name="connsiteY165" fmla="*/ 55013 h 125128"/>
                      <a:gd name="connsiteX166" fmla="*/ 217452 w 348716"/>
                      <a:gd name="connsiteY166" fmla="*/ 53241 h 125128"/>
                      <a:gd name="connsiteX167" fmla="*/ 219225 w 348716"/>
                      <a:gd name="connsiteY167" fmla="*/ 50963 h 125128"/>
                      <a:gd name="connsiteX168" fmla="*/ 220406 w 348716"/>
                      <a:gd name="connsiteY168" fmla="*/ 50709 h 125128"/>
                      <a:gd name="connsiteX169" fmla="*/ 225640 w 348716"/>
                      <a:gd name="connsiteY169" fmla="*/ 49866 h 125128"/>
                      <a:gd name="connsiteX170" fmla="*/ 228510 w 348716"/>
                      <a:gd name="connsiteY170" fmla="*/ 48769 h 125128"/>
                      <a:gd name="connsiteX171" fmla="*/ 229861 w 348716"/>
                      <a:gd name="connsiteY171" fmla="*/ 47841 h 125128"/>
                      <a:gd name="connsiteX172" fmla="*/ 238387 w 348716"/>
                      <a:gd name="connsiteY172" fmla="*/ 43284 h 125128"/>
                      <a:gd name="connsiteX173" fmla="*/ 247926 w 348716"/>
                      <a:gd name="connsiteY173" fmla="*/ 38138 h 125128"/>
                      <a:gd name="connsiteX174" fmla="*/ 251218 w 348716"/>
                      <a:gd name="connsiteY174" fmla="*/ 37631 h 125128"/>
                      <a:gd name="connsiteX175" fmla="*/ 253328 w 348716"/>
                      <a:gd name="connsiteY175" fmla="*/ 35691 h 125128"/>
                      <a:gd name="connsiteX176" fmla="*/ 254679 w 348716"/>
                      <a:gd name="connsiteY176" fmla="*/ 35100 h 125128"/>
                      <a:gd name="connsiteX177" fmla="*/ 262107 w 348716"/>
                      <a:gd name="connsiteY177" fmla="*/ 32822 h 125128"/>
                      <a:gd name="connsiteX178" fmla="*/ 266243 w 348716"/>
                      <a:gd name="connsiteY178" fmla="*/ 35438 h 125128"/>
                      <a:gd name="connsiteX179" fmla="*/ 274432 w 348716"/>
                      <a:gd name="connsiteY179" fmla="*/ 35522 h 125128"/>
                      <a:gd name="connsiteX180" fmla="*/ 278821 w 348716"/>
                      <a:gd name="connsiteY180" fmla="*/ 34931 h 125128"/>
                      <a:gd name="connsiteX181" fmla="*/ 292919 w 348716"/>
                      <a:gd name="connsiteY181" fmla="*/ 29784 h 125128"/>
                      <a:gd name="connsiteX182" fmla="*/ 299250 w 348716"/>
                      <a:gd name="connsiteY182" fmla="*/ 25903 h 125128"/>
                      <a:gd name="connsiteX183" fmla="*/ 305412 w 348716"/>
                      <a:gd name="connsiteY183" fmla="*/ 19069 h 125128"/>
                      <a:gd name="connsiteX184" fmla="*/ 312672 w 348716"/>
                      <a:gd name="connsiteY184" fmla="*/ 15862 h 125128"/>
                      <a:gd name="connsiteX185" fmla="*/ 315120 w 348716"/>
                      <a:gd name="connsiteY185" fmla="*/ 17381 h 125128"/>
                      <a:gd name="connsiteX186" fmla="*/ 317905 w 348716"/>
                      <a:gd name="connsiteY186" fmla="*/ 17803 h 125128"/>
                      <a:gd name="connsiteX187" fmla="*/ 321451 w 348716"/>
                      <a:gd name="connsiteY187" fmla="*/ 16453 h 125128"/>
                      <a:gd name="connsiteX188" fmla="*/ 322970 w 348716"/>
                      <a:gd name="connsiteY188" fmla="*/ 14512 h 125128"/>
                      <a:gd name="connsiteX189" fmla="*/ 324827 w 348716"/>
                      <a:gd name="connsiteY189" fmla="*/ 12825 h 125128"/>
                      <a:gd name="connsiteX190" fmla="*/ 326600 w 348716"/>
                      <a:gd name="connsiteY190" fmla="*/ 12572 h 125128"/>
                      <a:gd name="connsiteX191" fmla="*/ 328964 w 348716"/>
                      <a:gd name="connsiteY191" fmla="*/ 13416 h 125128"/>
                      <a:gd name="connsiteX192" fmla="*/ 331749 w 348716"/>
                      <a:gd name="connsiteY192" fmla="*/ 12994 h 125128"/>
                      <a:gd name="connsiteX193" fmla="*/ 334535 w 348716"/>
                      <a:gd name="connsiteY193" fmla="*/ 11306 h 125128"/>
                      <a:gd name="connsiteX194" fmla="*/ 337658 w 348716"/>
                      <a:gd name="connsiteY194" fmla="*/ 10800 h 125128"/>
                      <a:gd name="connsiteX195" fmla="*/ 340360 w 348716"/>
                      <a:gd name="connsiteY195" fmla="*/ 9113 h 125128"/>
                      <a:gd name="connsiteX196" fmla="*/ 344580 w 348716"/>
                      <a:gd name="connsiteY196" fmla="*/ 8522 h 125128"/>
                      <a:gd name="connsiteX197" fmla="*/ 348717 w 348716"/>
                      <a:gd name="connsiteY197" fmla="*/ 7847 h 125128"/>
                      <a:gd name="connsiteX198" fmla="*/ 348548 w 348716"/>
                      <a:gd name="connsiteY198" fmla="*/ 6075 h 125128"/>
                      <a:gd name="connsiteX199" fmla="*/ 347704 w 348716"/>
                      <a:gd name="connsiteY199" fmla="*/ 4388 h 125128"/>
                      <a:gd name="connsiteX200" fmla="*/ 345847 w 348716"/>
                      <a:gd name="connsiteY200" fmla="*/ 3038 h 125128"/>
                      <a:gd name="connsiteX201" fmla="*/ 336730 w 348716"/>
                      <a:gd name="connsiteY201" fmla="*/ 1434 h 125128"/>
                      <a:gd name="connsiteX202" fmla="*/ 333606 w 348716"/>
                      <a:gd name="connsiteY202" fmla="*/ 844 h 125128"/>
                      <a:gd name="connsiteX203" fmla="*/ 326094 w 348716"/>
                      <a:gd name="connsiteY203" fmla="*/ 422 h 125128"/>
                      <a:gd name="connsiteX204" fmla="*/ 319425 w 348716"/>
                      <a:gd name="connsiteY204" fmla="*/ 0 h 125128"/>
                      <a:gd name="connsiteX205" fmla="*/ 307016 w 348716"/>
                      <a:gd name="connsiteY205" fmla="*/ 675 h 125128"/>
                      <a:gd name="connsiteX206" fmla="*/ 280847 w 348716"/>
                      <a:gd name="connsiteY206" fmla="*/ 3713 h 125128"/>
                      <a:gd name="connsiteX207" fmla="*/ 271140 w 348716"/>
                      <a:gd name="connsiteY207" fmla="*/ 6159 h 125128"/>
                      <a:gd name="connsiteX208" fmla="*/ 228932 w 348716"/>
                      <a:gd name="connsiteY208" fmla="*/ 15609 h 125128"/>
                      <a:gd name="connsiteX209" fmla="*/ 219647 w 348716"/>
                      <a:gd name="connsiteY209" fmla="*/ 16875 h 125128"/>
                      <a:gd name="connsiteX210" fmla="*/ 214666 w 348716"/>
                      <a:gd name="connsiteY210" fmla="*/ 18141 h 125128"/>
                      <a:gd name="connsiteX211" fmla="*/ 210783 w 348716"/>
                      <a:gd name="connsiteY211" fmla="*/ 18563 h 125128"/>
                      <a:gd name="connsiteX212" fmla="*/ 202004 w 348716"/>
                      <a:gd name="connsiteY212" fmla="*/ 20250 h 125128"/>
                      <a:gd name="connsiteX213" fmla="*/ 186978 w 348716"/>
                      <a:gd name="connsiteY213" fmla="*/ 21178 h 125128"/>
                      <a:gd name="connsiteX214" fmla="*/ 184783 w 348716"/>
                      <a:gd name="connsiteY214" fmla="*/ 21684 h 125128"/>
                      <a:gd name="connsiteX215" fmla="*/ 181154 w 348716"/>
                      <a:gd name="connsiteY215" fmla="*/ 21853 h 125128"/>
                      <a:gd name="connsiteX216" fmla="*/ 177862 w 348716"/>
                      <a:gd name="connsiteY216" fmla="*/ 22613 h 125128"/>
                      <a:gd name="connsiteX217" fmla="*/ 170771 w 348716"/>
                      <a:gd name="connsiteY217" fmla="*/ 23288 h 125128"/>
                      <a:gd name="connsiteX218" fmla="*/ 164524 w 348716"/>
                      <a:gd name="connsiteY218" fmla="*/ 23288 h 125128"/>
                      <a:gd name="connsiteX219" fmla="*/ 146881 w 348716"/>
                      <a:gd name="connsiteY219" fmla="*/ 25228 h 125128"/>
                      <a:gd name="connsiteX220" fmla="*/ 131180 w 348716"/>
                      <a:gd name="connsiteY220" fmla="*/ 25988 h 125128"/>
                      <a:gd name="connsiteX221" fmla="*/ 124765 w 348716"/>
                      <a:gd name="connsiteY221" fmla="*/ 27084 h 125128"/>
                      <a:gd name="connsiteX222" fmla="*/ 120628 w 348716"/>
                      <a:gd name="connsiteY222" fmla="*/ 27338 h 125128"/>
                      <a:gd name="connsiteX223" fmla="*/ 113960 w 348716"/>
                      <a:gd name="connsiteY223" fmla="*/ 28603 h 125128"/>
                      <a:gd name="connsiteX224" fmla="*/ 108642 w 348716"/>
                      <a:gd name="connsiteY224" fmla="*/ 28856 h 125128"/>
                      <a:gd name="connsiteX225" fmla="*/ 93447 w 348716"/>
                      <a:gd name="connsiteY225" fmla="*/ 31472 h 125128"/>
                      <a:gd name="connsiteX226" fmla="*/ 83655 w 348716"/>
                      <a:gd name="connsiteY226" fmla="*/ 32484 h 125128"/>
                      <a:gd name="connsiteX227" fmla="*/ 71415 w 348716"/>
                      <a:gd name="connsiteY227" fmla="*/ 33919 h 125128"/>
                      <a:gd name="connsiteX228" fmla="*/ 44486 w 348716"/>
                      <a:gd name="connsiteY228" fmla="*/ 35944 h 125128"/>
                      <a:gd name="connsiteX229" fmla="*/ 42461 w 348716"/>
                      <a:gd name="connsiteY229" fmla="*/ 36197 h 125128"/>
                      <a:gd name="connsiteX230" fmla="*/ 32668 w 348716"/>
                      <a:gd name="connsiteY230" fmla="*/ 37969 h 125128"/>
                      <a:gd name="connsiteX231" fmla="*/ 28701 w 348716"/>
                      <a:gd name="connsiteY231" fmla="*/ 38897 h 125128"/>
                      <a:gd name="connsiteX232" fmla="*/ 26506 w 348716"/>
                      <a:gd name="connsiteY232" fmla="*/ 39572 h 125128"/>
                      <a:gd name="connsiteX233" fmla="*/ 23551 w 348716"/>
                      <a:gd name="connsiteY233" fmla="*/ 41006 h 125128"/>
                      <a:gd name="connsiteX234" fmla="*/ 23130 w 348716"/>
                      <a:gd name="connsiteY234" fmla="*/ 42103 h 125128"/>
                      <a:gd name="connsiteX235" fmla="*/ 22961 w 348716"/>
                      <a:gd name="connsiteY235" fmla="*/ 43369 h 125128"/>
                      <a:gd name="connsiteX236" fmla="*/ 23974 w 348716"/>
                      <a:gd name="connsiteY236" fmla="*/ 44550 h 125128"/>
                      <a:gd name="connsiteX237" fmla="*/ 24565 w 348716"/>
                      <a:gd name="connsiteY237" fmla="*/ 44719 h 125128"/>
                      <a:gd name="connsiteX238" fmla="*/ 25155 w 348716"/>
                      <a:gd name="connsiteY238" fmla="*/ 43284 h 125128"/>
                      <a:gd name="connsiteX239" fmla="*/ 27097 w 348716"/>
                      <a:gd name="connsiteY239" fmla="*/ 42356 h 125128"/>
                      <a:gd name="connsiteX240" fmla="*/ 29123 w 348716"/>
                      <a:gd name="connsiteY240" fmla="*/ 40922 h 125128"/>
                      <a:gd name="connsiteX241" fmla="*/ 31909 w 348716"/>
                      <a:gd name="connsiteY241" fmla="*/ 39825 h 125128"/>
                      <a:gd name="connsiteX242" fmla="*/ 34272 w 348716"/>
                      <a:gd name="connsiteY242" fmla="*/ 39234 h 125128"/>
                      <a:gd name="connsiteX243" fmla="*/ 36214 w 348716"/>
                      <a:gd name="connsiteY243" fmla="*/ 39150 h 125128"/>
                      <a:gd name="connsiteX244" fmla="*/ 37142 w 348716"/>
                      <a:gd name="connsiteY244" fmla="*/ 39825 h 125128"/>
                      <a:gd name="connsiteX245" fmla="*/ 37058 w 348716"/>
                      <a:gd name="connsiteY245" fmla="*/ 41428 h 125128"/>
                      <a:gd name="connsiteX246" fmla="*/ 36467 w 348716"/>
                      <a:gd name="connsiteY246" fmla="*/ 41850 h 125128"/>
                      <a:gd name="connsiteX247" fmla="*/ 33935 w 348716"/>
                      <a:gd name="connsiteY247" fmla="*/ 42188 h 125128"/>
                      <a:gd name="connsiteX248" fmla="*/ 32415 w 348716"/>
                      <a:gd name="connsiteY248" fmla="*/ 42863 h 125128"/>
                      <a:gd name="connsiteX249" fmla="*/ 29461 w 348716"/>
                      <a:gd name="connsiteY249" fmla="*/ 45056 h 125128"/>
                      <a:gd name="connsiteX250" fmla="*/ 27435 w 348716"/>
                      <a:gd name="connsiteY250" fmla="*/ 45731 h 125128"/>
                      <a:gd name="connsiteX251" fmla="*/ 24649 w 348716"/>
                      <a:gd name="connsiteY251" fmla="*/ 48263 h 125128"/>
                      <a:gd name="connsiteX252" fmla="*/ 21188 w 348716"/>
                      <a:gd name="connsiteY252" fmla="*/ 50119 h 125128"/>
                      <a:gd name="connsiteX253" fmla="*/ 19078 w 348716"/>
                      <a:gd name="connsiteY253" fmla="*/ 51553 h 125128"/>
                      <a:gd name="connsiteX254" fmla="*/ 16039 w 348716"/>
                      <a:gd name="connsiteY254" fmla="*/ 53072 h 125128"/>
                      <a:gd name="connsiteX255" fmla="*/ 13000 w 348716"/>
                      <a:gd name="connsiteY255" fmla="*/ 55688 h 125128"/>
                      <a:gd name="connsiteX256" fmla="*/ 11143 w 348716"/>
                      <a:gd name="connsiteY256" fmla="*/ 57206 h 125128"/>
                      <a:gd name="connsiteX257" fmla="*/ 8863 w 348716"/>
                      <a:gd name="connsiteY257" fmla="*/ 61678 h 12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348716" h="125128">
                        <a:moveTo>
                          <a:pt x="8863" y="61678"/>
                        </a:moveTo>
                        <a:lnTo>
                          <a:pt x="6162" y="65728"/>
                        </a:lnTo>
                        <a:lnTo>
                          <a:pt x="2026" y="74334"/>
                        </a:lnTo>
                        <a:lnTo>
                          <a:pt x="1097" y="78553"/>
                        </a:lnTo>
                        <a:lnTo>
                          <a:pt x="675" y="84628"/>
                        </a:lnTo>
                        <a:lnTo>
                          <a:pt x="0" y="91884"/>
                        </a:lnTo>
                        <a:lnTo>
                          <a:pt x="253" y="94331"/>
                        </a:lnTo>
                        <a:lnTo>
                          <a:pt x="1857" y="97875"/>
                        </a:lnTo>
                        <a:lnTo>
                          <a:pt x="3630" y="99309"/>
                        </a:lnTo>
                        <a:lnTo>
                          <a:pt x="5909" y="101841"/>
                        </a:lnTo>
                        <a:lnTo>
                          <a:pt x="7682" y="105300"/>
                        </a:lnTo>
                        <a:lnTo>
                          <a:pt x="9539" y="106313"/>
                        </a:lnTo>
                        <a:lnTo>
                          <a:pt x="11818" y="108506"/>
                        </a:lnTo>
                        <a:lnTo>
                          <a:pt x="13337" y="109266"/>
                        </a:lnTo>
                        <a:lnTo>
                          <a:pt x="14857" y="109519"/>
                        </a:lnTo>
                        <a:lnTo>
                          <a:pt x="17474" y="110616"/>
                        </a:lnTo>
                        <a:lnTo>
                          <a:pt x="19753" y="112303"/>
                        </a:lnTo>
                        <a:lnTo>
                          <a:pt x="20259" y="113231"/>
                        </a:lnTo>
                        <a:lnTo>
                          <a:pt x="20513" y="114581"/>
                        </a:lnTo>
                        <a:lnTo>
                          <a:pt x="20935" y="115678"/>
                        </a:lnTo>
                        <a:lnTo>
                          <a:pt x="21779" y="116353"/>
                        </a:lnTo>
                        <a:lnTo>
                          <a:pt x="21695" y="117113"/>
                        </a:lnTo>
                        <a:lnTo>
                          <a:pt x="20850" y="117703"/>
                        </a:lnTo>
                        <a:lnTo>
                          <a:pt x="20597" y="118547"/>
                        </a:lnTo>
                        <a:lnTo>
                          <a:pt x="21695" y="119475"/>
                        </a:lnTo>
                        <a:lnTo>
                          <a:pt x="20597" y="119813"/>
                        </a:lnTo>
                        <a:lnTo>
                          <a:pt x="20259" y="120741"/>
                        </a:lnTo>
                        <a:lnTo>
                          <a:pt x="19331" y="120656"/>
                        </a:lnTo>
                        <a:lnTo>
                          <a:pt x="17558" y="120741"/>
                        </a:lnTo>
                        <a:lnTo>
                          <a:pt x="18824" y="122175"/>
                        </a:lnTo>
                        <a:lnTo>
                          <a:pt x="19162" y="122766"/>
                        </a:lnTo>
                        <a:lnTo>
                          <a:pt x="19247" y="123441"/>
                        </a:lnTo>
                        <a:lnTo>
                          <a:pt x="19922" y="123863"/>
                        </a:lnTo>
                        <a:lnTo>
                          <a:pt x="23130" y="124959"/>
                        </a:lnTo>
                        <a:lnTo>
                          <a:pt x="23974" y="124622"/>
                        </a:lnTo>
                        <a:lnTo>
                          <a:pt x="24818" y="125128"/>
                        </a:lnTo>
                        <a:lnTo>
                          <a:pt x="26337" y="124791"/>
                        </a:lnTo>
                        <a:lnTo>
                          <a:pt x="25662" y="123778"/>
                        </a:lnTo>
                        <a:lnTo>
                          <a:pt x="25578" y="122766"/>
                        </a:lnTo>
                        <a:lnTo>
                          <a:pt x="25915" y="122428"/>
                        </a:lnTo>
                        <a:lnTo>
                          <a:pt x="25746" y="121753"/>
                        </a:lnTo>
                        <a:lnTo>
                          <a:pt x="26337" y="121416"/>
                        </a:lnTo>
                        <a:lnTo>
                          <a:pt x="28194" y="121247"/>
                        </a:lnTo>
                        <a:lnTo>
                          <a:pt x="28448" y="120656"/>
                        </a:lnTo>
                        <a:lnTo>
                          <a:pt x="27435" y="119306"/>
                        </a:lnTo>
                        <a:lnTo>
                          <a:pt x="27182" y="117703"/>
                        </a:lnTo>
                        <a:lnTo>
                          <a:pt x="26337" y="116184"/>
                        </a:lnTo>
                        <a:lnTo>
                          <a:pt x="25662" y="115678"/>
                        </a:lnTo>
                        <a:lnTo>
                          <a:pt x="25662" y="114834"/>
                        </a:lnTo>
                        <a:lnTo>
                          <a:pt x="26422" y="114075"/>
                        </a:lnTo>
                        <a:lnTo>
                          <a:pt x="26506" y="113400"/>
                        </a:lnTo>
                        <a:lnTo>
                          <a:pt x="25915" y="112978"/>
                        </a:lnTo>
                        <a:lnTo>
                          <a:pt x="23974" y="112303"/>
                        </a:lnTo>
                        <a:lnTo>
                          <a:pt x="23805" y="111797"/>
                        </a:lnTo>
                        <a:lnTo>
                          <a:pt x="24311" y="111375"/>
                        </a:lnTo>
                        <a:lnTo>
                          <a:pt x="26928" y="112725"/>
                        </a:lnTo>
                        <a:lnTo>
                          <a:pt x="29461" y="112388"/>
                        </a:lnTo>
                        <a:lnTo>
                          <a:pt x="31486" y="110953"/>
                        </a:lnTo>
                        <a:lnTo>
                          <a:pt x="35876" y="110869"/>
                        </a:lnTo>
                        <a:lnTo>
                          <a:pt x="36298" y="110278"/>
                        </a:lnTo>
                        <a:lnTo>
                          <a:pt x="36214" y="109688"/>
                        </a:lnTo>
                        <a:lnTo>
                          <a:pt x="33935" y="108338"/>
                        </a:lnTo>
                        <a:lnTo>
                          <a:pt x="32246" y="107578"/>
                        </a:lnTo>
                        <a:lnTo>
                          <a:pt x="34019" y="106819"/>
                        </a:lnTo>
                        <a:lnTo>
                          <a:pt x="35117" y="106650"/>
                        </a:lnTo>
                        <a:lnTo>
                          <a:pt x="35876" y="105975"/>
                        </a:lnTo>
                        <a:lnTo>
                          <a:pt x="35201" y="104541"/>
                        </a:lnTo>
                        <a:lnTo>
                          <a:pt x="35707" y="103275"/>
                        </a:lnTo>
                        <a:lnTo>
                          <a:pt x="37396" y="103359"/>
                        </a:lnTo>
                        <a:lnTo>
                          <a:pt x="37564" y="102600"/>
                        </a:lnTo>
                        <a:lnTo>
                          <a:pt x="36889" y="101672"/>
                        </a:lnTo>
                        <a:lnTo>
                          <a:pt x="36805" y="101250"/>
                        </a:lnTo>
                        <a:lnTo>
                          <a:pt x="38155" y="101250"/>
                        </a:lnTo>
                        <a:lnTo>
                          <a:pt x="38578" y="100744"/>
                        </a:lnTo>
                        <a:lnTo>
                          <a:pt x="40097" y="100322"/>
                        </a:lnTo>
                        <a:lnTo>
                          <a:pt x="40350" y="99647"/>
                        </a:lnTo>
                        <a:lnTo>
                          <a:pt x="44486" y="99394"/>
                        </a:lnTo>
                        <a:lnTo>
                          <a:pt x="44993" y="100406"/>
                        </a:lnTo>
                        <a:lnTo>
                          <a:pt x="46512" y="100913"/>
                        </a:lnTo>
                        <a:lnTo>
                          <a:pt x="46935" y="108338"/>
                        </a:lnTo>
                        <a:lnTo>
                          <a:pt x="47694" y="108253"/>
                        </a:lnTo>
                        <a:lnTo>
                          <a:pt x="48707" y="108169"/>
                        </a:lnTo>
                        <a:lnTo>
                          <a:pt x="48623" y="106988"/>
                        </a:lnTo>
                        <a:lnTo>
                          <a:pt x="49383" y="106313"/>
                        </a:lnTo>
                        <a:lnTo>
                          <a:pt x="49805" y="103359"/>
                        </a:lnTo>
                        <a:lnTo>
                          <a:pt x="49805" y="101925"/>
                        </a:lnTo>
                        <a:lnTo>
                          <a:pt x="51830" y="101081"/>
                        </a:lnTo>
                        <a:lnTo>
                          <a:pt x="52928" y="99816"/>
                        </a:lnTo>
                        <a:lnTo>
                          <a:pt x="53350" y="98803"/>
                        </a:lnTo>
                        <a:lnTo>
                          <a:pt x="53603" y="98381"/>
                        </a:lnTo>
                        <a:lnTo>
                          <a:pt x="56304" y="98466"/>
                        </a:lnTo>
                        <a:lnTo>
                          <a:pt x="60019" y="98719"/>
                        </a:lnTo>
                        <a:lnTo>
                          <a:pt x="62214" y="98719"/>
                        </a:lnTo>
                        <a:lnTo>
                          <a:pt x="79856" y="98466"/>
                        </a:lnTo>
                        <a:lnTo>
                          <a:pt x="84668" y="97791"/>
                        </a:lnTo>
                        <a:lnTo>
                          <a:pt x="88804" y="103359"/>
                        </a:lnTo>
                        <a:lnTo>
                          <a:pt x="91252" y="105891"/>
                        </a:lnTo>
                        <a:lnTo>
                          <a:pt x="91590" y="106397"/>
                        </a:lnTo>
                        <a:lnTo>
                          <a:pt x="93025" y="107409"/>
                        </a:lnTo>
                        <a:lnTo>
                          <a:pt x="94207" y="106734"/>
                        </a:lnTo>
                        <a:lnTo>
                          <a:pt x="94122" y="106228"/>
                        </a:lnTo>
                        <a:lnTo>
                          <a:pt x="92518" y="104625"/>
                        </a:lnTo>
                        <a:lnTo>
                          <a:pt x="91083" y="104709"/>
                        </a:lnTo>
                        <a:lnTo>
                          <a:pt x="87876" y="101166"/>
                        </a:lnTo>
                        <a:lnTo>
                          <a:pt x="85512" y="97538"/>
                        </a:lnTo>
                        <a:lnTo>
                          <a:pt x="86019" y="97284"/>
                        </a:lnTo>
                        <a:lnTo>
                          <a:pt x="91083" y="95934"/>
                        </a:lnTo>
                        <a:lnTo>
                          <a:pt x="91843" y="96019"/>
                        </a:lnTo>
                        <a:lnTo>
                          <a:pt x="95220" y="94753"/>
                        </a:lnTo>
                        <a:lnTo>
                          <a:pt x="97330" y="95006"/>
                        </a:lnTo>
                        <a:lnTo>
                          <a:pt x="104843" y="92475"/>
                        </a:lnTo>
                        <a:lnTo>
                          <a:pt x="106784" y="92222"/>
                        </a:lnTo>
                        <a:lnTo>
                          <a:pt x="108051" y="92053"/>
                        </a:lnTo>
                        <a:lnTo>
                          <a:pt x="109570" y="91463"/>
                        </a:lnTo>
                        <a:lnTo>
                          <a:pt x="113622" y="90619"/>
                        </a:lnTo>
                        <a:lnTo>
                          <a:pt x="117252" y="90366"/>
                        </a:lnTo>
                        <a:lnTo>
                          <a:pt x="121219" y="89522"/>
                        </a:lnTo>
                        <a:lnTo>
                          <a:pt x="122485" y="89691"/>
                        </a:lnTo>
                        <a:lnTo>
                          <a:pt x="122654" y="89522"/>
                        </a:lnTo>
                        <a:lnTo>
                          <a:pt x="124343" y="89691"/>
                        </a:lnTo>
                        <a:lnTo>
                          <a:pt x="125271" y="89353"/>
                        </a:lnTo>
                        <a:lnTo>
                          <a:pt x="126369" y="89269"/>
                        </a:lnTo>
                        <a:lnTo>
                          <a:pt x="127044" y="88763"/>
                        </a:lnTo>
                        <a:lnTo>
                          <a:pt x="128141" y="89016"/>
                        </a:lnTo>
                        <a:lnTo>
                          <a:pt x="129154" y="89269"/>
                        </a:lnTo>
                        <a:lnTo>
                          <a:pt x="129914" y="89691"/>
                        </a:lnTo>
                        <a:lnTo>
                          <a:pt x="130843" y="89944"/>
                        </a:lnTo>
                        <a:lnTo>
                          <a:pt x="131011" y="90450"/>
                        </a:lnTo>
                        <a:lnTo>
                          <a:pt x="132531" y="91041"/>
                        </a:lnTo>
                        <a:lnTo>
                          <a:pt x="134219" y="91209"/>
                        </a:lnTo>
                        <a:lnTo>
                          <a:pt x="134810" y="90619"/>
                        </a:lnTo>
                        <a:lnTo>
                          <a:pt x="136245" y="90281"/>
                        </a:lnTo>
                        <a:lnTo>
                          <a:pt x="137933" y="89944"/>
                        </a:lnTo>
                        <a:lnTo>
                          <a:pt x="139791" y="89184"/>
                        </a:lnTo>
                        <a:lnTo>
                          <a:pt x="140635" y="89606"/>
                        </a:lnTo>
                        <a:lnTo>
                          <a:pt x="141648" y="89944"/>
                        </a:lnTo>
                        <a:lnTo>
                          <a:pt x="146966" y="89859"/>
                        </a:lnTo>
                        <a:lnTo>
                          <a:pt x="150005" y="89184"/>
                        </a:lnTo>
                        <a:lnTo>
                          <a:pt x="152031" y="88341"/>
                        </a:lnTo>
                        <a:lnTo>
                          <a:pt x="152621" y="88256"/>
                        </a:lnTo>
                        <a:lnTo>
                          <a:pt x="153212" y="88003"/>
                        </a:lnTo>
                        <a:lnTo>
                          <a:pt x="154985" y="87666"/>
                        </a:lnTo>
                        <a:lnTo>
                          <a:pt x="157940" y="86906"/>
                        </a:lnTo>
                        <a:lnTo>
                          <a:pt x="160135" y="86316"/>
                        </a:lnTo>
                        <a:lnTo>
                          <a:pt x="164102" y="84628"/>
                        </a:lnTo>
                        <a:lnTo>
                          <a:pt x="167056" y="82772"/>
                        </a:lnTo>
                        <a:lnTo>
                          <a:pt x="170602" y="80747"/>
                        </a:lnTo>
                        <a:lnTo>
                          <a:pt x="172712" y="79059"/>
                        </a:lnTo>
                        <a:lnTo>
                          <a:pt x="172121" y="78384"/>
                        </a:lnTo>
                        <a:lnTo>
                          <a:pt x="174232" y="74756"/>
                        </a:lnTo>
                        <a:lnTo>
                          <a:pt x="175751" y="73491"/>
                        </a:lnTo>
                        <a:lnTo>
                          <a:pt x="176933" y="71213"/>
                        </a:lnTo>
                        <a:lnTo>
                          <a:pt x="177355" y="70959"/>
                        </a:lnTo>
                        <a:lnTo>
                          <a:pt x="177777" y="70622"/>
                        </a:lnTo>
                        <a:lnTo>
                          <a:pt x="178368" y="72647"/>
                        </a:lnTo>
                        <a:lnTo>
                          <a:pt x="181745" y="71550"/>
                        </a:lnTo>
                        <a:lnTo>
                          <a:pt x="183771" y="69272"/>
                        </a:lnTo>
                        <a:lnTo>
                          <a:pt x="184361" y="67838"/>
                        </a:lnTo>
                        <a:lnTo>
                          <a:pt x="184952" y="65981"/>
                        </a:lnTo>
                        <a:lnTo>
                          <a:pt x="186050" y="65222"/>
                        </a:lnTo>
                        <a:lnTo>
                          <a:pt x="186810" y="64125"/>
                        </a:lnTo>
                        <a:lnTo>
                          <a:pt x="189511" y="60750"/>
                        </a:lnTo>
                        <a:lnTo>
                          <a:pt x="194407" y="59316"/>
                        </a:lnTo>
                        <a:lnTo>
                          <a:pt x="197192" y="57713"/>
                        </a:lnTo>
                        <a:lnTo>
                          <a:pt x="203692" y="56531"/>
                        </a:lnTo>
                        <a:lnTo>
                          <a:pt x="210024" y="55013"/>
                        </a:lnTo>
                        <a:lnTo>
                          <a:pt x="217452" y="53241"/>
                        </a:lnTo>
                        <a:lnTo>
                          <a:pt x="219225" y="50963"/>
                        </a:lnTo>
                        <a:lnTo>
                          <a:pt x="220406" y="50709"/>
                        </a:lnTo>
                        <a:lnTo>
                          <a:pt x="225640" y="49866"/>
                        </a:lnTo>
                        <a:lnTo>
                          <a:pt x="228510" y="48769"/>
                        </a:lnTo>
                        <a:lnTo>
                          <a:pt x="229861" y="47841"/>
                        </a:lnTo>
                        <a:lnTo>
                          <a:pt x="238387" y="43284"/>
                        </a:lnTo>
                        <a:lnTo>
                          <a:pt x="247926" y="38138"/>
                        </a:lnTo>
                        <a:lnTo>
                          <a:pt x="251218" y="37631"/>
                        </a:lnTo>
                        <a:lnTo>
                          <a:pt x="253328" y="35691"/>
                        </a:lnTo>
                        <a:lnTo>
                          <a:pt x="254679" y="35100"/>
                        </a:lnTo>
                        <a:lnTo>
                          <a:pt x="262107" y="32822"/>
                        </a:lnTo>
                        <a:lnTo>
                          <a:pt x="266243" y="35438"/>
                        </a:lnTo>
                        <a:lnTo>
                          <a:pt x="274432" y="35522"/>
                        </a:lnTo>
                        <a:lnTo>
                          <a:pt x="278821" y="34931"/>
                        </a:lnTo>
                        <a:lnTo>
                          <a:pt x="292919" y="29784"/>
                        </a:lnTo>
                        <a:lnTo>
                          <a:pt x="299250" y="25903"/>
                        </a:lnTo>
                        <a:lnTo>
                          <a:pt x="305412" y="19069"/>
                        </a:lnTo>
                        <a:lnTo>
                          <a:pt x="312672" y="15862"/>
                        </a:lnTo>
                        <a:lnTo>
                          <a:pt x="315120" y="17381"/>
                        </a:lnTo>
                        <a:lnTo>
                          <a:pt x="317905" y="17803"/>
                        </a:lnTo>
                        <a:lnTo>
                          <a:pt x="321451" y="16453"/>
                        </a:lnTo>
                        <a:lnTo>
                          <a:pt x="322970" y="14512"/>
                        </a:lnTo>
                        <a:lnTo>
                          <a:pt x="324827" y="12825"/>
                        </a:lnTo>
                        <a:lnTo>
                          <a:pt x="326600" y="12572"/>
                        </a:lnTo>
                        <a:lnTo>
                          <a:pt x="328964" y="13416"/>
                        </a:lnTo>
                        <a:lnTo>
                          <a:pt x="331749" y="12994"/>
                        </a:lnTo>
                        <a:lnTo>
                          <a:pt x="334535" y="11306"/>
                        </a:lnTo>
                        <a:lnTo>
                          <a:pt x="337658" y="10800"/>
                        </a:lnTo>
                        <a:lnTo>
                          <a:pt x="340360" y="9113"/>
                        </a:lnTo>
                        <a:lnTo>
                          <a:pt x="344580" y="8522"/>
                        </a:lnTo>
                        <a:lnTo>
                          <a:pt x="348717" y="7847"/>
                        </a:lnTo>
                        <a:lnTo>
                          <a:pt x="348548" y="6075"/>
                        </a:lnTo>
                        <a:lnTo>
                          <a:pt x="347704" y="4388"/>
                        </a:lnTo>
                        <a:lnTo>
                          <a:pt x="345847" y="3038"/>
                        </a:lnTo>
                        <a:lnTo>
                          <a:pt x="336730" y="1434"/>
                        </a:lnTo>
                        <a:lnTo>
                          <a:pt x="333606" y="844"/>
                        </a:lnTo>
                        <a:lnTo>
                          <a:pt x="326094" y="422"/>
                        </a:lnTo>
                        <a:lnTo>
                          <a:pt x="319425" y="0"/>
                        </a:lnTo>
                        <a:lnTo>
                          <a:pt x="307016" y="675"/>
                        </a:lnTo>
                        <a:lnTo>
                          <a:pt x="280847" y="3713"/>
                        </a:lnTo>
                        <a:lnTo>
                          <a:pt x="271140" y="6159"/>
                        </a:lnTo>
                        <a:lnTo>
                          <a:pt x="228932" y="15609"/>
                        </a:lnTo>
                        <a:lnTo>
                          <a:pt x="219647" y="16875"/>
                        </a:lnTo>
                        <a:lnTo>
                          <a:pt x="214666" y="18141"/>
                        </a:lnTo>
                        <a:lnTo>
                          <a:pt x="210783" y="18563"/>
                        </a:lnTo>
                        <a:lnTo>
                          <a:pt x="202004" y="20250"/>
                        </a:lnTo>
                        <a:lnTo>
                          <a:pt x="186978" y="21178"/>
                        </a:lnTo>
                        <a:lnTo>
                          <a:pt x="184783" y="21684"/>
                        </a:lnTo>
                        <a:lnTo>
                          <a:pt x="181154" y="21853"/>
                        </a:lnTo>
                        <a:lnTo>
                          <a:pt x="177862" y="22613"/>
                        </a:lnTo>
                        <a:lnTo>
                          <a:pt x="170771" y="23288"/>
                        </a:lnTo>
                        <a:lnTo>
                          <a:pt x="164524" y="23288"/>
                        </a:lnTo>
                        <a:lnTo>
                          <a:pt x="146881" y="25228"/>
                        </a:lnTo>
                        <a:lnTo>
                          <a:pt x="131180" y="25988"/>
                        </a:lnTo>
                        <a:lnTo>
                          <a:pt x="124765" y="27084"/>
                        </a:lnTo>
                        <a:lnTo>
                          <a:pt x="120628" y="27338"/>
                        </a:lnTo>
                        <a:lnTo>
                          <a:pt x="113960" y="28603"/>
                        </a:lnTo>
                        <a:lnTo>
                          <a:pt x="108642" y="28856"/>
                        </a:lnTo>
                        <a:lnTo>
                          <a:pt x="93447" y="31472"/>
                        </a:lnTo>
                        <a:lnTo>
                          <a:pt x="83655" y="32484"/>
                        </a:lnTo>
                        <a:lnTo>
                          <a:pt x="71415" y="33919"/>
                        </a:lnTo>
                        <a:lnTo>
                          <a:pt x="44486" y="35944"/>
                        </a:lnTo>
                        <a:lnTo>
                          <a:pt x="42461" y="36197"/>
                        </a:lnTo>
                        <a:lnTo>
                          <a:pt x="32668" y="37969"/>
                        </a:lnTo>
                        <a:lnTo>
                          <a:pt x="28701" y="38897"/>
                        </a:lnTo>
                        <a:lnTo>
                          <a:pt x="26506" y="39572"/>
                        </a:lnTo>
                        <a:lnTo>
                          <a:pt x="23551" y="41006"/>
                        </a:lnTo>
                        <a:lnTo>
                          <a:pt x="23130" y="42103"/>
                        </a:lnTo>
                        <a:lnTo>
                          <a:pt x="22961" y="43369"/>
                        </a:lnTo>
                        <a:lnTo>
                          <a:pt x="23974" y="44550"/>
                        </a:lnTo>
                        <a:lnTo>
                          <a:pt x="24565" y="44719"/>
                        </a:lnTo>
                        <a:lnTo>
                          <a:pt x="25155" y="43284"/>
                        </a:lnTo>
                        <a:lnTo>
                          <a:pt x="27097" y="42356"/>
                        </a:lnTo>
                        <a:lnTo>
                          <a:pt x="29123" y="40922"/>
                        </a:lnTo>
                        <a:lnTo>
                          <a:pt x="31909" y="39825"/>
                        </a:lnTo>
                        <a:lnTo>
                          <a:pt x="34272" y="39234"/>
                        </a:lnTo>
                        <a:lnTo>
                          <a:pt x="36214" y="39150"/>
                        </a:lnTo>
                        <a:lnTo>
                          <a:pt x="37142" y="39825"/>
                        </a:lnTo>
                        <a:lnTo>
                          <a:pt x="37058" y="41428"/>
                        </a:lnTo>
                        <a:lnTo>
                          <a:pt x="36467" y="41850"/>
                        </a:lnTo>
                        <a:lnTo>
                          <a:pt x="33935" y="42188"/>
                        </a:lnTo>
                        <a:lnTo>
                          <a:pt x="32415" y="42863"/>
                        </a:lnTo>
                        <a:lnTo>
                          <a:pt x="29461" y="45056"/>
                        </a:lnTo>
                        <a:lnTo>
                          <a:pt x="27435" y="45731"/>
                        </a:lnTo>
                        <a:lnTo>
                          <a:pt x="24649" y="48263"/>
                        </a:lnTo>
                        <a:lnTo>
                          <a:pt x="21188" y="50119"/>
                        </a:lnTo>
                        <a:lnTo>
                          <a:pt x="19078" y="51553"/>
                        </a:lnTo>
                        <a:lnTo>
                          <a:pt x="16039" y="53072"/>
                        </a:lnTo>
                        <a:lnTo>
                          <a:pt x="13000" y="55688"/>
                        </a:lnTo>
                        <a:lnTo>
                          <a:pt x="11143" y="57206"/>
                        </a:lnTo>
                        <a:lnTo>
                          <a:pt x="8863" y="6167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2" name="Freeform 76">
                    <a:extLst>
                      <a:ext uri="{FF2B5EF4-FFF2-40B4-BE49-F238E27FC236}">
                        <a16:creationId xmlns:a16="http://schemas.microsoft.com/office/drawing/2014/main" id="{46DC00BE-C6F8-6629-22C2-B31AE3633CDB}"/>
                      </a:ext>
                    </a:extLst>
                  </p:cNvPr>
                  <p:cNvSpPr/>
                  <p:nvPr/>
                </p:nvSpPr>
                <p:spPr>
                  <a:xfrm>
                    <a:off x="6088745" y="1663660"/>
                    <a:ext cx="63057" cy="39740"/>
                  </a:xfrm>
                  <a:custGeom>
                    <a:avLst/>
                    <a:gdLst>
                      <a:gd name="connsiteX0" fmla="*/ 2279 w 63057"/>
                      <a:gd name="connsiteY0" fmla="*/ 28687 h 39740"/>
                      <a:gd name="connsiteX1" fmla="*/ 2701 w 63057"/>
                      <a:gd name="connsiteY1" fmla="*/ 29700 h 39740"/>
                      <a:gd name="connsiteX2" fmla="*/ 4221 w 63057"/>
                      <a:gd name="connsiteY2" fmla="*/ 30037 h 39740"/>
                      <a:gd name="connsiteX3" fmla="*/ 4896 w 63057"/>
                      <a:gd name="connsiteY3" fmla="*/ 30628 h 39740"/>
                      <a:gd name="connsiteX4" fmla="*/ 3714 w 63057"/>
                      <a:gd name="connsiteY4" fmla="*/ 32822 h 39740"/>
                      <a:gd name="connsiteX5" fmla="*/ 4474 w 63057"/>
                      <a:gd name="connsiteY5" fmla="*/ 35691 h 39740"/>
                      <a:gd name="connsiteX6" fmla="*/ 4980 w 63057"/>
                      <a:gd name="connsiteY6" fmla="*/ 38391 h 39740"/>
                      <a:gd name="connsiteX7" fmla="*/ 6331 w 63057"/>
                      <a:gd name="connsiteY7" fmla="*/ 39741 h 39740"/>
                      <a:gd name="connsiteX8" fmla="*/ 7766 w 63057"/>
                      <a:gd name="connsiteY8" fmla="*/ 39234 h 39740"/>
                      <a:gd name="connsiteX9" fmla="*/ 7260 w 63057"/>
                      <a:gd name="connsiteY9" fmla="*/ 38475 h 39740"/>
                      <a:gd name="connsiteX10" fmla="*/ 10805 w 63057"/>
                      <a:gd name="connsiteY10" fmla="*/ 37294 h 39740"/>
                      <a:gd name="connsiteX11" fmla="*/ 13675 w 63057"/>
                      <a:gd name="connsiteY11" fmla="*/ 37294 h 39740"/>
                      <a:gd name="connsiteX12" fmla="*/ 20935 w 63057"/>
                      <a:gd name="connsiteY12" fmla="*/ 35606 h 39740"/>
                      <a:gd name="connsiteX13" fmla="*/ 23636 w 63057"/>
                      <a:gd name="connsiteY13" fmla="*/ 33666 h 39740"/>
                      <a:gd name="connsiteX14" fmla="*/ 27857 w 63057"/>
                      <a:gd name="connsiteY14" fmla="*/ 32400 h 39740"/>
                      <a:gd name="connsiteX15" fmla="*/ 31318 w 63057"/>
                      <a:gd name="connsiteY15" fmla="*/ 29784 h 39740"/>
                      <a:gd name="connsiteX16" fmla="*/ 33513 w 63057"/>
                      <a:gd name="connsiteY16" fmla="*/ 27422 h 39740"/>
                      <a:gd name="connsiteX17" fmla="*/ 36045 w 63057"/>
                      <a:gd name="connsiteY17" fmla="*/ 25734 h 39740"/>
                      <a:gd name="connsiteX18" fmla="*/ 40772 w 63057"/>
                      <a:gd name="connsiteY18" fmla="*/ 23372 h 39740"/>
                      <a:gd name="connsiteX19" fmla="*/ 43220 w 63057"/>
                      <a:gd name="connsiteY19" fmla="*/ 21094 h 39740"/>
                      <a:gd name="connsiteX20" fmla="*/ 44486 w 63057"/>
                      <a:gd name="connsiteY20" fmla="*/ 18731 h 39740"/>
                      <a:gd name="connsiteX21" fmla="*/ 45415 w 63057"/>
                      <a:gd name="connsiteY21" fmla="*/ 17719 h 39740"/>
                      <a:gd name="connsiteX22" fmla="*/ 47357 w 63057"/>
                      <a:gd name="connsiteY22" fmla="*/ 17297 h 39740"/>
                      <a:gd name="connsiteX23" fmla="*/ 49551 w 63057"/>
                      <a:gd name="connsiteY23" fmla="*/ 18141 h 39740"/>
                      <a:gd name="connsiteX24" fmla="*/ 51071 w 63057"/>
                      <a:gd name="connsiteY24" fmla="*/ 17887 h 39740"/>
                      <a:gd name="connsiteX25" fmla="*/ 54110 w 63057"/>
                      <a:gd name="connsiteY25" fmla="*/ 19153 h 39740"/>
                      <a:gd name="connsiteX26" fmla="*/ 57318 w 63057"/>
                      <a:gd name="connsiteY26" fmla="*/ 19491 h 39740"/>
                      <a:gd name="connsiteX27" fmla="*/ 60272 w 63057"/>
                      <a:gd name="connsiteY27" fmla="*/ 19828 h 39740"/>
                      <a:gd name="connsiteX28" fmla="*/ 62383 w 63057"/>
                      <a:gd name="connsiteY28" fmla="*/ 20334 h 39740"/>
                      <a:gd name="connsiteX29" fmla="*/ 63058 w 63057"/>
                      <a:gd name="connsiteY29" fmla="*/ 19575 h 39740"/>
                      <a:gd name="connsiteX30" fmla="*/ 62973 w 63057"/>
                      <a:gd name="connsiteY30" fmla="*/ 18141 h 39740"/>
                      <a:gd name="connsiteX31" fmla="*/ 62383 w 63057"/>
                      <a:gd name="connsiteY31" fmla="*/ 16791 h 39740"/>
                      <a:gd name="connsiteX32" fmla="*/ 60947 w 63057"/>
                      <a:gd name="connsiteY32" fmla="*/ 15947 h 39740"/>
                      <a:gd name="connsiteX33" fmla="*/ 57909 w 63057"/>
                      <a:gd name="connsiteY33" fmla="*/ 15187 h 39740"/>
                      <a:gd name="connsiteX34" fmla="*/ 53435 w 63057"/>
                      <a:gd name="connsiteY34" fmla="*/ 13247 h 39740"/>
                      <a:gd name="connsiteX35" fmla="*/ 49805 w 63057"/>
                      <a:gd name="connsiteY35" fmla="*/ 11391 h 39740"/>
                      <a:gd name="connsiteX36" fmla="*/ 46513 w 63057"/>
                      <a:gd name="connsiteY36" fmla="*/ 8775 h 39740"/>
                      <a:gd name="connsiteX37" fmla="*/ 42376 w 63057"/>
                      <a:gd name="connsiteY37" fmla="*/ 7425 h 39740"/>
                      <a:gd name="connsiteX38" fmla="*/ 39084 w 63057"/>
                      <a:gd name="connsiteY38" fmla="*/ 6581 h 39740"/>
                      <a:gd name="connsiteX39" fmla="*/ 37480 w 63057"/>
                      <a:gd name="connsiteY39" fmla="*/ 5569 h 39740"/>
                      <a:gd name="connsiteX40" fmla="*/ 37733 w 63057"/>
                      <a:gd name="connsiteY40" fmla="*/ 4894 h 39740"/>
                      <a:gd name="connsiteX41" fmla="*/ 39337 w 63057"/>
                      <a:gd name="connsiteY41" fmla="*/ 4387 h 39740"/>
                      <a:gd name="connsiteX42" fmla="*/ 41448 w 63057"/>
                      <a:gd name="connsiteY42" fmla="*/ 5062 h 39740"/>
                      <a:gd name="connsiteX43" fmla="*/ 43896 w 63057"/>
                      <a:gd name="connsiteY43" fmla="*/ 5231 h 39740"/>
                      <a:gd name="connsiteX44" fmla="*/ 44740 w 63057"/>
                      <a:gd name="connsiteY44" fmla="*/ 4472 h 39740"/>
                      <a:gd name="connsiteX45" fmla="*/ 44233 w 63057"/>
                      <a:gd name="connsiteY45" fmla="*/ 3797 h 39740"/>
                      <a:gd name="connsiteX46" fmla="*/ 37902 w 63057"/>
                      <a:gd name="connsiteY46" fmla="*/ 2616 h 39740"/>
                      <a:gd name="connsiteX47" fmla="*/ 33006 w 63057"/>
                      <a:gd name="connsiteY47" fmla="*/ 928 h 39740"/>
                      <a:gd name="connsiteX48" fmla="*/ 32500 w 63057"/>
                      <a:gd name="connsiteY48" fmla="*/ 253 h 39740"/>
                      <a:gd name="connsiteX49" fmla="*/ 23974 w 63057"/>
                      <a:gd name="connsiteY49" fmla="*/ 0 h 39740"/>
                      <a:gd name="connsiteX50" fmla="*/ 21019 w 63057"/>
                      <a:gd name="connsiteY50" fmla="*/ 1434 h 39740"/>
                      <a:gd name="connsiteX51" fmla="*/ 19162 w 63057"/>
                      <a:gd name="connsiteY51" fmla="*/ 3712 h 39740"/>
                      <a:gd name="connsiteX52" fmla="*/ 18234 w 63057"/>
                      <a:gd name="connsiteY52" fmla="*/ 5569 h 39740"/>
                      <a:gd name="connsiteX53" fmla="*/ 15026 w 63057"/>
                      <a:gd name="connsiteY53" fmla="*/ 7931 h 39740"/>
                      <a:gd name="connsiteX54" fmla="*/ 13253 w 63057"/>
                      <a:gd name="connsiteY54" fmla="*/ 12741 h 39740"/>
                      <a:gd name="connsiteX55" fmla="*/ 11227 w 63057"/>
                      <a:gd name="connsiteY55" fmla="*/ 14344 h 39740"/>
                      <a:gd name="connsiteX56" fmla="*/ 9877 w 63057"/>
                      <a:gd name="connsiteY56" fmla="*/ 16875 h 39740"/>
                      <a:gd name="connsiteX57" fmla="*/ 12240 w 63057"/>
                      <a:gd name="connsiteY57" fmla="*/ 16200 h 39740"/>
                      <a:gd name="connsiteX58" fmla="*/ 13675 w 63057"/>
                      <a:gd name="connsiteY58" fmla="*/ 15103 h 39740"/>
                      <a:gd name="connsiteX59" fmla="*/ 15195 w 63057"/>
                      <a:gd name="connsiteY59" fmla="*/ 13416 h 39740"/>
                      <a:gd name="connsiteX60" fmla="*/ 16208 w 63057"/>
                      <a:gd name="connsiteY60" fmla="*/ 10631 h 39740"/>
                      <a:gd name="connsiteX61" fmla="*/ 17389 w 63057"/>
                      <a:gd name="connsiteY61" fmla="*/ 8353 h 39740"/>
                      <a:gd name="connsiteX62" fmla="*/ 19922 w 63057"/>
                      <a:gd name="connsiteY62" fmla="*/ 7341 h 39740"/>
                      <a:gd name="connsiteX63" fmla="*/ 21695 w 63057"/>
                      <a:gd name="connsiteY63" fmla="*/ 5822 h 39740"/>
                      <a:gd name="connsiteX64" fmla="*/ 22961 w 63057"/>
                      <a:gd name="connsiteY64" fmla="*/ 5316 h 39740"/>
                      <a:gd name="connsiteX65" fmla="*/ 22708 w 63057"/>
                      <a:gd name="connsiteY65" fmla="*/ 6412 h 39740"/>
                      <a:gd name="connsiteX66" fmla="*/ 22201 w 63057"/>
                      <a:gd name="connsiteY66" fmla="*/ 8016 h 39740"/>
                      <a:gd name="connsiteX67" fmla="*/ 21019 w 63057"/>
                      <a:gd name="connsiteY67" fmla="*/ 9703 h 39740"/>
                      <a:gd name="connsiteX68" fmla="*/ 18656 w 63057"/>
                      <a:gd name="connsiteY68" fmla="*/ 11981 h 39740"/>
                      <a:gd name="connsiteX69" fmla="*/ 17389 w 63057"/>
                      <a:gd name="connsiteY69" fmla="*/ 12234 h 39740"/>
                      <a:gd name="connsiteX70" fmla="*/ 13084 w 63057"/>
                      <a:gd name="connsiteY70" fmla="*/ 17803 h 39740"/>
                      <a:gd name="connsiteX71" fmla="*/ 10383 w 63057"/>
                      <a:gd name="connsiteY71" fmla="*/ 20250 h 39740"/>
                      <a:gd name="connsiteX72" fmla="*/ 8441 w 63057"/>
                      <a:gd name="connsiteY72" fmla="*/ 20672 h 39740"/>
                      <a:gd name="connsiteX73" fmla="*/ 7766 w 63057"/>
                      <a:gd name="connsiteY73" fmla="*/ 21769 h 39740"/>
                      <a:gd name="connsiteX74" fmla="*/ 4474 w 63057"/>
                      <a:gd name="connsiteY74" fmla="*/ 22950 h 39740"/>
                      <a:gd name="connsiteX75" fmla="*/ 2364 w 63057"/>
                      <a:gd name="connsiteY75" fmla="*/ 24047 h 39740"/>
                      <a:gd name="connsiteX76" fmla="*/ 0 w 63057"/>
                      <a:gd name="connsiteY76" fmla="*/ 26241 h 39740"/>
                      <a:gd name="connsiteX77" fmla="*/ 1182 w 63057"/>
                      <a:gd name="connsiteY77" fmla="*/ 28013 h 39740"/>
                      <a:gd name="connsiteX78" fmla="*/ 2279 w 63057"/>
                      <a:gd name="connsiteY78" fmla="*/ 28687 h 3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3057" h="39740">
                        <a:moveTo>
                          <a:pt x="2279" y="28687"/>
                        </a:moveTo>
                        <a:lnTo>
                          <a:pt x="2701" y="29700"/>
                        </a:lnTo>
                        <a:lnTo>
                          <a:pt x="4221" y="30037"/>
                        </a:lnTo>
                        <a:lnTo>
                          <a:pt x="4896" y="30628"/>
                        </a:lnTo>
                        <a:lnTo>
                          <a:pt x="3714" y="32822"/>
                        </a:lnTo>
                        <a:lnTo>
                          <a:pt x="4474" y="35691"/>
                        </a:lnTo>
                        <a:lnTo>
                          <a:pt x="4980" y="38391"/>
                        </a:lnTo>
                        <a:lnTo>
                          <a:pt x="6331" y="39741"/>
                        </a:lnTo>
                        <a:lnTo>
                          <a:pt x="7766" y="39234"/>
                        </a:lnTo>
                        <a:lnTo>
                          <a:pt x="7260" y="38475"/>
                        </a:lnTo>
                        <a:lnTo>
                          <a:pt x="10805" y="37294"/>
                        </a:lnTo>
                        <a:lnTo>
                          <a:pt x="13675" y="37294"/>
                        </a:lnTo>
                        <a:lnTo>
                          <a:pt x="20935" y="35606"/>
                        </a:lnTo>
                        <a:lnTo>
                          <a:pt x="23636" y="33666"/>
                        </a:lnTo>
                        <a:lnTo>
                          <a:pt x="27857" y="32400"/>
                        </a:lnTo>
                        <a:lnTo>
                          <a:pt x="31318" y="29784"/>
                        </a:lnTo>
                        <a:lnTo>
                          <a:pt x="33513" y="27422"/>
                        </a:lnTo>
                        <a:lnTo>
                          <a:pt x="36045" y="25734"/>
                        </a:lnTo>
                        <a:lnTo>
                          <a:pt x="40772" y="23372"/>
                        </a:lnTo>
                        <a:lnTo>
                          <a:pt x="43220" y="21094"/>
                        </a:lnTo>
                        <a:lnTo>
                          <a:pt x="44486" y="18731"/>
                        </a:lnTo>
                        <a:lnTo>
                          <a:pt x="45415" y="17719"/>
                        </a:lnTo>
                        <a:lnTo>
                          <a:pt x="47357" y="17297"/>
                        </a:lnTo>
                        <a:lnTo>
                          <a:pt x="49551" y="18141"/>
                        </a:lnTo>
                        <a:lnTo>
                          <a:pt x="51071" y="17887"/>
                        </a:lnTo>
                        <a:lnTo>
                          <a:pt x="54110" y="19153"/>
                        </a:lnTo>
                        <a:lnTo>
                          <a:pt x="57318" y="19491"/>
                        </a:lnTo>
                        <a:lnTo>
                          <a:pt x="60272" y="19828"/>
                        </a:lnTo>
                        <a:lnTo>
                          <a:pt x="62383" y="20334"/>
                        </a:lnTo>
                        <a:lnTo>
                          <a:pt x="63058" y="19575"/>
                        </a:lnTo>
                        <a:lnTo>
                          <a:pt x="62973" y="18141"/>
                        </a:lnTo>
                        <a:lnTo>
                          <a:pt x="62383" y="16791"/>
                        </a:lnTo>
                        <a:lnTo>
                          <a:pt x="60947" y="15947"/>
                        </a:lnTo>
                        <a:lnTo>
                          <a:pt x="57909" y="15187"/>
                        </a:lnTo>
                        <a:lnTo>
                          <a:pt x="53435" y="13247"/>
                        </a:lnTo>
                        <a:lnTo>
                          <a:pt x="49805" y="11391"/>
                        </a:lnTo>
                        <a:lnTo>
                          <a:pt x="46513" y="8775"/>
                        </a:lnTo>
                        <a:lnTo>
                          <a:pt x="42376" y="7425"/>
                        </a:lnTo>
                        <a:lnTo>
                          <a:pt x="39084" y="6581"/>
                        </a:lnTo>
                        <a:lnTo>
                          <a:pt x="37480" y="5569"/>
                        </a:lnTo>
                        <a:lnTo>
                          <a:pt x="37733" y="4894"/>
                        </a:lnTo>
                        <a:lnTo>
                          <a:pt x="39337" y="4387"/>
                        </a:lnTo>
                        <a:lnTo>
                          <a:pt x="41448" y="5062"/>
                        </a:lnTo>
                        <a:lnTo>
                          <a:pt x="43896" y="5231"/>
                        </a:lnTo>
                        <a:lnTo>
                          <a:pt x="44740" y="4472"/>
                        </a:lnTo>
                        <a:lnTo>
                          <a:pt x="44233" y="3797"/>
                        </a:lnTo>
                        <a:lnTo>
                          <a:pt x="37902" y="2616"/>
                        </a:lnTo>
                        <a:lnTo>
                          <a:pt x="33006" y="928"/>
                        </a:lnTo>
                        <a:lnTo>
                          <a:pt x="32500" y="253"/>
                        </a:lnTo>
                        <a:lnTo>
                          <a:pt x="23974" y="0"/>
                        </a:lnTo>
                        <a:lnTo>
                          <a:pt x="21019" y="1434"/>
                        </a:lnTo>
                        <a:lnTo>
                          <a:pt x="19162" y="3712"/>
                        </a:lnTo>
                        <a:lnTo>
                          <a:pt x="18234" y="5569"/>
                        </a:lnTo>
                        <a:lnTo>
                          <a:pt x="15026" y="7931"/>
                        </a:lnTo>
                        <a:lnTo>
                          <a:pt x="13253" y="12741"/>
                        </a:lnTo>
                        <a:lnTo>
                          <a:pt x="11227" y="14344"/>
                        </a:lnTo>
                        <a:lnTo>
                          <a:pt x="9877" y="16875"/>
                        </a:lnTo>
                        <a:lnTo>
                          <a:pt x="12240" y="16200"/>
                        </a:lnTo>
                        <a:lnTo>
                          <a:pt x="13675" y="15103"/>
                        </a:lnTo>
                        <a:lnTo>
                          <a:pt x="15195" y="13416"/>
                        </a:lnTo>
                        <a:lnTo>
                          <a:pt x="16208" y="10631"/>
                        </a:lnTo>
                        <a:lnTo>
                          <a:pt x="17389" y="8353"/>
                        </a:lnTo>
                        <a:lnTo>
                          <a:pt x="19922" y="7341"/>
                        </a:lnTo>
                        <a:lnTo>
                          <a:pt x="21695" y="5822"/>
                        </a:lnTo>
                        <a:lnTo>
                          <a:pt x="22961" y="5316"/>
                        </a:lnTo>
                        <a:lnTo>
                          <a:pt x="22708" y="6412"/>
                        </a:lnTo>
                        <a:lnTo>
                          <a:pt x="22201" y="8016"/>
                        </a:lnTo>
                        <a:lnTo>
                          <a:pt x="21019" y="9703"/>
                        </a:lnTo>
                        <a:lnTo>
                          <a:pt x="18656" y="11981"/>
                        </a:lnTo>
                        <a:lnTo>
                          <a:pt x="17389" y="12234"/>
                        </a:lnTo>
                        <a:lnTo>
                          <a:pt x="13084" y="17803"/>
                        </a:lnTo>
                        <a:lnTo>
                          <a:pt x="10383" y="20250"/>
                        </a:lnTo>
                        <a:lnTo>
                          <a:pt x="8441" y="20672"/>
                        </a:lnTo>
                        <a:lnTo>
                          <a:pt x="7766" y="21769"/>
                        </a:lnTo>
                        <a:lnTo>
                          <a:pt x="4474" y="22950"/>
                        </a:lnTo>
                        <a:lnTo>
                          <a:pt x="2364" y="24047"/>
                        </a:lnTo>
                        <a:lnTo>
                          <a:pt x="0" y="26241"/>
                        </a:lnTo>
                        <a:lnTo>
                          <a:pt x="1182" y="28013"/>
                        </a:lnTo>
                        <a:lnTo>
                          <a:pt x="2279" y="28687"/>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3" name="Freeform 77">
                    <a:extLst>
                      <a:ext uri="{FF2B5EF4-FFF2-40B4-BE49-F238E27FC236}">
                        <a16:creationId xmlns:a16="http://schemas.microsoft.com/office/drawing/2014/main" id="{C9B29F00-7A35-5BD1-43DF-F1153D9E9FF0}"/>
                      </a:ext>
                    </a:extLst>
                  </p:cNvPr>
                  <p:cNvSpPr/>
                  <p:nvPr/>
                </p:nvSpPr>
                <p:spPr>
                  <a:xfrm>
                    <a:off x="7308451" y="1328101"/>
                    <a:ext cx="12831" cy="15018"/>
                  </a:xfrm>
                  <a:custGeom>
                    <a:avLst/>
                    <a:gdLst>
                      <a:gd name="connsiteX0" fmla="*/ 5149 w 12831"/>
                      <a:gd name="connsiteY0" fmla="*/ 4388 h 15018"/>
                      <a:gd name="connsiteX1" fmla="*/ 2364 w 12831"/>
                      <a:gd name="connsiteY1" fmla="*/ 4894 h 15018"/>
                      <a:gd name="connsiteX2" fmla="*/ 0 w 12831"/>
                      <a:gd name="connsiteY2" fmla="*/ 7256 h 15018"/>
                      <a:gd name="connsiteX3" fmla="*/ 338 w 12831"/>
                      <a:gd name="connsiteY3" fmla="*/ 9028 h 15018"/>
                      <a:gd name="connsiteX4" fmla="*/ 3799 w 12831"/>
                      <a:gd name="connsiteY4" fmla="*/ 13669 h 15018"/>
                      <a:gd name="connsiteX5" fmla="*/ 5403 w 12831"/>
                      <a:gd name="connsiteY5" fmla="*/ 13500 h 15018"/>
                      <a:gd name="connsiteX6" fmla="*/ 6922 w 12831"/>
                      <a:gd name="connsiteY6" fmla="*/ 15019 h 15018"/>
                      <a:gd name="connsiteX7" fmla="*/ 8526 w 12831"/>
                      <a:gd name="connsiteY7" fmla="*/ 14428 h 15018"/>
                      <a:gd name="connsiteX8" fmla="*/ 9117 w 12831"/>
                      <a:gd name="connsiteY8" fmla="*/ 12319 h 15018"/>
                      <a:gd name="connsiteX9" fmla="*/ 10636 w 12831"/>
                      <a:gd name="connsiteY9" fmla="*/ 10800 h 15018"/>
                      <a:gd name="connsiteX10" fmla="*/ 12831 w 12831"/>
                      <a:gd name="connsiteY10" fmla="*/ 6075 h 15018"/>
                      <a:gd name="connsiteX11" fmla="*/ 12325 w 12831"/>
                      <a:gd name="connsiteY11" fmla="*/ 2531 h 15018"/>
                      <a:gd name="connsiteX12" fmla="*/ 10974 w 12831"/>
                      <a:gd name="connsiteY12" fmla="*/ 1266 h 15018"/>
                      <a:gd name="connsiteX13" fmla="*/ 10552 w 12831"/>
                      <a:gd name="connsiteY13" fmla="*/ 0 h 15018"/>
                      <a:gd name="connsiteX14" fmla="*/ 6669 w 12831"/>
                      <a:gd name="connsiteY14" fmla="*/ 0 h 15018"/>
                      <a:gd name="connsiteX15" fmla="*/ 5656 w 12831"/>
                      <a:gd name="connsiteY15" fmla="*/ 1434 h 15018"/>
                      <a:gd name="connsiteX16" fmla="*/ 5149 w 12831"/>
                      <a:gd name="connsiteY16" fmla="*/ 4388 h 1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31" h="15018">
                        <a:moveTo>
                          <a:pt x="5149" y="4388"/>
                        </a:moveTo>
                        <a:lnTo>
                          <a:pt x="2364" y="4894"/>
                        </a:lnTo>
                        <a:lnTo>
                          <a:pt x="0" y="7256"/>
                        </a:lnTo>
                        <a:lnTo>
                          <a:pt x="338" y="9028"/>
                        </a:lnTo>
                        <a:lnTo>
                          <a:pt x="3799" y="13669"/>
                        </a:lnTo>
                        <a:lnTo>
                          <a:pt x="5403" y="13500"/>
                        </a:lnTo>
                        <a:lnTo>
                          <a:pt x="6922" y="15019"/>
                        </a:lnTo>
                        <a:lnTo>
                          <a:pt x="8526" y="14428"/>
                        </a:lnTo>
                        <a:lnTo>
                          <a:pt x="9117" y="12319"/>
                        </a:lnTo>
                        <a:lnTo>
                          <a:pt x="10636" y="10800"/>
                        </a:lnTo>
                        <a:lnTo>
                          <a:pt x="12831" y="6075"/>
                        </a:lnTo>
                        <a:lnTo>
                          <a:pt x="12325" y="2531"/>
                        </a:lnTo>
                        <a:lnTo>
                          <a:pt x="10974" y="1266"/>
                        </a:lnTo>
                        <a:lnTo>
                          <a:pt x="10552" y="0"/>
                        </a:lnTo>
                        <a:lnTo>
                          <a:pt x="6669" y="0"/>
                        </a:lnTo>
                        <a:lnTo>
                          <a:pt x="5656" y="1434"/>
                        </a:lnTo>
                        <a:lnTo>
                          <a:pt x="5149" y="438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4" name="Freeform 78">
                    <a:extLst>
                      <a:ext uri="{FF2B5EF4-FFF2-40B4-BE49-F238E27FC236}">
                        <a16:creationId xmlns:a16="http://schemas.microsoft.com/office/drawing/2014/main" id="{DDA99280-CE39-A64E-E691-21B376393ADC}"/>
                      </a:ext>
                    </a:extLst>
                  </p:cNvPr>
                  <p:cNvSpPr/>
                  <p:nvPr/>
                </p:nvSpPr>
                <p:spPr>
                  <a:xfrm>
                    <a:off x="7423930" y="1240098"/>
                    <a:ext cx="7175" cy="5146"/>
                  </a:xfrm>
                  <a:custGeom>
                    <a:avLst/>
                    <a:gdLst>
                      <a:gd name="connsiteX0" fmla="*/ 591 w 7175"/>
                      <a:gd name="connsiteY0" fmla="*/ 5147 h 5146"/>
                      <a:gd name="connsiteX1" fmla="*/ 1182 w 7175"/>
                      <a:gd name="connsiteY1" fmla="*/ 4894 h 5146"/>
                      <a:gd name="connsiteX2" fmla="*/ 2279 w 7175"/>
                      <a:gd name="connsiteY2" fmla="*/ 3713 h 5146"/>
                      <a:gd name="connsiteX3" fmla="*/ 3799 w 7175"/>
                      <a:gd name="connsiteY3" fmla="*/ 2362 h 5146"/>
                      <a:gd name="connsiteX4" fmla="*/ 7175 w 7175"/>
                      <a:gd name="connsiteY4" fmla="*/ 844 h 5146"/>
                      <a:gd name="connsiteX5" fmla="*/ 7091 w 7175"/>
                      <a:gd name="connsiteY5" fmla="*/ 337 h 5146"/>
                      <a:gd name="connsiteX6" fmla="*/ 6669 w 7175"/>
                      <a:gd name="connsiteY6" fmla="*/ 0 h 5146"/>
                      <a:gd name="connsiteX7" fmla="*/ 5656 w 7175"/>
                      <a:gd name="connsiteY7" fmla="*/ 0 h 5146"/>
                      <a:gd name="connsiteX8" fmla="*/ 3967 w 7175"/>
                      <a:gd name="connsiteY8" fmla="*/ 591 h 5146"/>
                      <a:gd name="connsiteX9" fmla="*/ 1773 w 7175"/>
                      <a:gd name="connsiteY9" fmla="*/ 1687 h 5146"/>
                      <a:gd name="connsiteX10" fmla="*/ 506 w 7175"/>
                      <a:gd name="connsiteY10" fmla="*/ 2784 h 5146"/>
                      <a:gd name="connsiteX11" fmla="*/ 0 w 7175"/>
                      <a:gd name="connsiteY11" fmla="*/ 3966 h 5146"/>
                      <a:gd name="connsiteX12" fmla="*/ 253 w 7175"/>
                      <a:gd name="connsiteY12" fmla="*/ 4978 h 5146"/>
                      <a:gd name="connsiteX13" fmla="*/ 591 w 7175"/>
                      <a:gd name="connsiteY13" fmla="*/ 5147 h 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75" h="5146">
                        <a:moveTo>
                          <a:pt x="591" y="5147"/>
                        </a:moveTo>
                        <a:lnTo>
                          <a:pt x="1182" y="4894"/>
                        </a:lnTo>
                        <a:lnTo>
                          <a:pt x="2279" y="3713"/>
                        </a:lnTo>
                        <a:lnTo>
                          <a:pt x="3799" y="2362"/>
                        </a:lnTo>
                        <a:lnTo>
                          <a:pt x="7175" y="844"/>
                        </a:lnTo>
                        <a:lnTo>
                          <a:pt x="7091" y="337"/>
                        </a:lnTo>
                        <a:lnTo>
                          <a:pt x="6669" y="0"/>
                        </a:lnTo>
                        <a:lnTo>
                          <a:pt x="5656" y="0"/>
                        </a:lnTo>
                        <a:lnTo>
                          <a:pt x="3967" y="591"/>
                        </a:lnTo>
                        <a:lnTo>
                          <a:pt x="1773" y="1687"/>
                        </a:lnTo>
                        <a:lnTo>
                          <a:pt x="506" y="2784"/>
                        </a:lnTo>
                        <a:lnTo>
                          <a:pt x="0" y="3966"/>
                        </a:lnTo>
                        <a:lnTo>
                          <a:pt x="253" y="4978"/>
                        </a:lnTo>
                        <a:lnTo>
                          <a:pt x="591" y="5147"/>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5" name="Freeform 79">
                    <a:extLst>
                      <a:ext uri="{FF2B5EF4-FFF2-40B4-BE49-F238E27FC236}">
                        <a16:creationId xmlns:a16="http://schemas.microsoft.com/office/drawing/2014/main" id="{4612738D-A793-F8F9-8418-18E4630EA297}"/>
                      </a:ext>
                    </a:extLst>
                  </p:cNvPr>
                  <p:cNvSpPr/>
                  <p:nvPr/>
                </p:nvSpPr>
                <p:spPr>
                  <a:xfrm>
                    <a:off x="7256367" y="1288782"/>
                    <a:ext cx="58414" cy="29868"/>
                  </a:xfrm>
                  <a:custGeom>
                    <a:avLst/>
                    <a:gdLst>
                      <a:gd name="connsiteX0" fmla="*/ 1773 w 58414"/>
                      <a:gd name="connsiteY0" fmla="*/ 29869 h 29868"/>
                      <a:gd name="connsiteX1" fmla="*/ 2701 w 58414"/>
                      <a:gd name="connsiteY1" fmla="*/ 29700 h 29868"/>
                      <a:gd name="connsiteX2" fmla="*/ 3377 w 58414"/>
                      <a:gd name="connsiteY2" fmla="*/ 28772 h 29868"/>
                      <a:gd name="connsiteX3" fmla="*/ 3799 w 58414"/>
                      <a:gd name="connsiteY3" fmla="*/ 27422 h 29868"/>
                      <a:gd name="connsiteX4" fmla="*/ 4305 w 58414"/>
                      <a:gd name="connsiteY4" fmla="*/ 26831 h 29868"/>
                      <a:gd name="connsiteX5" fmla="*/ 6162 w 58414"/>
                      <a:gd name="connsiteY5" fmla="*/ 27253 h 29868"/>
                      <a:gd name="connsiteX6" fmla="*/ 9539 w 58414"/>
                      <a:gd name="connsiteY6" fmla="*/ 27422 h 29868"/>
                      <a:gd name="connsiteX7" fmla="*/ 13422 w 58414"/>
                      <a:gd name="connsiteY7" fmla="*/ 27253 h 29868"/>
                      <a:gd name="connsiteX8" fmla="*/ 18656 w 58414"/>
                      <a:gd name="connsiteY8" fmla="*/ 26409 h 29868"/>
                      <a:gd name="connsiteX9" fmla="*/ 25915 w 58414"/>
                      <a:gd name="connsiteY9" fmla="*/ 22950 h 29868"/>
                      <a:gd name="connsiteX10" fmla="*/ 31993 w 58414"/>
                      <a:gd name="connsiteY10" fmla="*/ 19153 h 29868"/>
                      <a:gd name="connsiteX11" fmla="*/ 34272 w 58414"/>
                      <a:gd name="connsiteY11" fmla="*/ 18141 h 29868"/>
                      <a:gd name="connsiteX12" fmla="*/ 39000 w 58414"/>
                      <a:gd name="connsiteY12" fmla="*/ 16369 h 29868"/>
                      <a:gd name="connsiteX13" fmla="*/ 40603 w 58414"/>
                      <a:gd name="connsiteY13" fmla="*/ 15525 h 29868"/>
                      <a:gd name="connsiteX14" fmla="*/ 42545 w 58414"/>
                      <a:gd name="connsiteY14" fmla="*/ 13753 h 29868"/>
                      <a:gd name="connsiteX15" fmla="*/ 44064 w 58414"/>
                      <a:gd name="connsiteY15" fmla="*/ 12741 h 29868"/>
                      <a:gd name="connsiteX16" fmla="*/ 55629 w 58414"/>
                      <a:gd name="connsiteY16" fmla="*/ 8016 h 29868"/>
                      <a:gd name="connsiteX17" fmla="*/ 57318 w 58414"/>
                      <a:gd name="connsiteY17" fmla="*/ 6497 h 29868"/>
                      <a:gd name="connsiteX18" fmla="*/ 57993 w 58414"/>
                      <a:gd name="connsiteY18" fmla="*/ 4978 h 29868"/>
                      <a:gd name="connsiteX19" fmla="*/ 58415 w 58414"/>
                      <a:gd name="connsiteY19" fmla="*/ 2869 h 29868"/>
                      <a:gd name="connsiteX20" fmla="*/ 56727 w 58414"/>
                      <a:gd name="connsiteY20" fmla="*/ 1097 h 29868"/>
                      <a:gd name="connsiteX21" fmla="*/ 54279 w 58414"/>
                      <a:gd name="connsiteY21" fmla="*/ 84 h 29868"/>
                      <a:gd name="connsiteX22" fmla="*/ 50986 w 58414"/>
                      <a:gd name="connsiteY22" fmla="*/ 0 h 29868"/>
                      <a:gd name="connsiteX23" fmla="*/ 48201 w 58414"/>
                      <a:gd name="connsiteY23" fmla="*/ 591 h 29868"/>
                      <a:gd name="connsiteX24" fmla="*/ 46090 w 58414"/>
                      <a:gd name="connsiteY24" fmla="*/ 1772 h 29868"/>
                      <a:gd name="connsiteX25" fmla="*/ 42967 w 58414"/>
                      <a:gd name="connsiteY25" fmla="*/ 4303 h 29868"/>
                      <a:gd name="connsiteX26" fmla="*/ 40097 w 58414"/>
                      <a:gd name="connsiteY26" fmla="*/ 6412 h 29868"/>
                      <a:gd name="connsiteX27" fmla="*/ 36214 w 58414"/>
                      <a:gd name="connsiteY27" fmla="*/ 8522 h 29868"/>
                      <a:gd name="connsiteX28" fmla="*/ 31233 w 58414"/>
                      <a:gd name="connsiteY28" fmla="*/ 10547 h 29868"/>
                      <a:gd name="connsiteX29" fmla="*/ 28448 w 58414"/>
                      <a:gd name="connsiteY29" fmla="*/ 11391 h 29868"/>
                      <a:gd name="connsiteX30" fmla="*/ 24565 w 58414"/>
                      <a:gd name="connsiteY30" fmla="*/ 11728 h 29868"/>
                      <a:gd name="connsiteX31" fmla="*/ 22117 w 58414"/>
                      <a:gd name="connsiteY31" fmla="*/ 11475 h 29868"/>
                      <a:gd name="connsiteX32" fmla="*/ 15195 w 58414"/>
                      <a:gd name="connsiteY32" fmla="*/ 11559 h 29868"/>
                      <a:gd name="connsiteX33" fmla="*/ 12240 w 58414"/>
                      <a:gd name="connsiteY33" fmla="*/ 11897 h 29868"/>
                      <a:gd name="connsiteX34" fmla="*/ 10467 w 58414"/>
                      <a:gd name="connsiteY34" fmla="*/ 12825 h 29868"/>
                      <a:gd name="connsiteX35" fmla="*/ 8019 w 58414"/>
                      <a:gd name="connsiteY35" fmla="*/ 15356 h 29868"/>
                      <a:gd name="connsiteX36" fmla="*/ 7175 w 58414"/>
                      <a:gd name="connsiteY36" fmla="*/ 15947 h 29868"/>
                      <a:gd name="connsiteX37" fmla="*/ 5234 w 58414"/>
                      <a:gd name="connsiteY37" fmla="*/ 17803 h 29868"/>
                      <a:gd name="connsiteX38" fmla="*/ 3039 w 58414"/>
                      <a:gd name="connsiteY38" fmla="*/ 20166 h 29868"/>
                      <a:gd name="connsiteX39" fmla="*/ 1857 w 58414"/>
                      <a:gd name="connsiteY39" fmla="*/ 22275 h 29868"/>
                      <a:gd name="connsiteX40" fmla="*/ 0 w 58414"/>
                      <a:gd name="connsiteY40" fmla="*/ 27759 h 29868"/>
                      <a:gd name="connsiteX41" fmla="*/ 0 w 58414"/>
                      <a:gd name="connsiteY41" fmla="*/ 28941 h 29868"/>
                      <a:gd name="connsiteX42" fmla="*/ 760 w 58414"/>
                      <a:gd name="connsiteY42" fmla="*/ 29700 h 29868"/>
                      <a:gd name="connsiteX43" fmla="*/ 1773 w 58414"/>
                      <a:gd name="connsiteY43" fmla="*/ 29869 h 2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8414" h="29868">
                        <a:moveTo>
                          <a:pt x="1773" y="29869"/>
                        </a:moveTo>
                        <a:lnTo>
                          <a:pt x="2701" y="29700"/>
                        </a:lnTo>
                        <a:lnTo>
                          <a:pt x="3377" y="28772"/>
                        </a:lnTo>
                        <a:lnTo>
                          <a:pt x="3799" y="27422"/>
                        </a:lnTo>
                        <a:lnTo>
                          <a:pt x="4305" y="26831"/>
                        </a:lnTo>
                        <a:lnTo>
                          <a:pt x="6162" y="27253"/>
                        </a:lnTo>
                        <a:lnTo>
                          <a:pt x="9539" y="27422"/>
                        </a:lnTo>
                        <a:lnTo>
                          <a:pt x="13422" y="27253"/>
                        </a:lnTo>
                        <a:lnTo>
                          <a:pt x="18656" y="26409"/>
                        </a:lnTo>
                        <a:lnTo>
                          <a:pt x="25915" y="22950"/>
                        </a:lnTo>
                        <a:lnTo>
                          <a:pt x="31993" y="19153"/>
                        </a:lnTo>
                        <a:lnTo>
                          <a:pt x="34272" y="18141"/>
                        </a:lnTo>
                        <a:lnTo>
                          <a:pt x="39000" y="16369"/>
                        </a:lnTo>
                        <a:lnTo>
                          <a:pt x="40603" y="15525"/>
                        </a:lnTo>
                        <a:lnTo>
                          <a:pt x="42545" y="13753"/>
                        </a:lnTo>
                        <a:lnTo>
                          <a:pt x="44064" y="12741"/>
                        </a:lnTo>
                        <a:lnTo>
                          <a:pt x="55629" y="8016"/>
                        </a:lnTo>
                        <a:lnTo>
                          <a:pt x="57318" y="6497"/>
                        </a:lnTo>
                        <a:lnTo>
                          <a:pt x="57993" y="4978"/>
                        </a:lnTo>
                        <a:lnTo>
                          <a:pt x="58415" y="2869"/>
                        </a:lnTo>
                        <a:lnTo>
                          <a:pt x="56727" y="1097"/>
                        </a:lnTo>
                        <a:lnTo>
                          <a:pt x="54279" y="84"/>
                        </a:lnTo>
                        <a:lnTo>
                          <a:pt x="50986" y="0"/>
                        </a:lnTo>
                        <a:lnTo>
                          <a:pt x="48201" y="591"/>
                        </a:lnTo>
                        <a:lnTo>
                          <a:pt x="46090" y="1772"/>
                        </a:lnTo>
                        <a:lnTo>
                          <a:pt x="42967" y="4303"/>
                        </a:lnTo>
                        <a:lnTo>
                          <a:pt x="40097" y="6412"/>
                        </a:lnTo>
                        <a:lnTo>
                          <a:pt x="36214" y="8522"/>
                        </a:lnTo>
                        <a:lnTo>
                          <a:pt x="31233" y="10547"/>
                        </a:lnTo>
                        <a:lnTo>
                          <a:pt x="28448" y="11391"/>
                        </a:lnTo>
                        <a:lnTo>
                          <a:pt x="24565" y="11728"/>
                        </a:lnTo>
                        <a:lnTo>
                          <a:pt x="22117" y="11475"/>
                        </a:lnTo>
                        <a:lnTo>
                          <a:pt x="15195" y="11559"/>
                        </a:lnTo>
                        <a:lnTo>
                          <a:pt x="12240" y="11897"/>
                        </a:lnTo>
                        <a:lnTo>
                          <a:pt x="10467" y="12825"/>
                        </a:lnTo>
                        <a:lnTo>
                          <a:pt x="8019" y="15356"/>
                        </a:lnTo>
                        <a:lnTo>
                          <a:pt x="7175" y="15947"/>
                        </a:lnTo>
                        <a:lnTo>
                          <a:pt x="5234" y="17803"/>
                        </a:lnTo>
                        <a:lnTo>
                          <a:pt x="3039" y="20166"/>
                        </a:lnTo>
                        <a:lnTo>
                          <a:pt x="1857" y="22275"/>
                        </a:lnTo>
                        <a:lnTo>
                          <a:pt x="0" y="27759"/>
                        </a:lnTo>
                        <a:lnTo>
                          <a:pt x="0" y="28941"/>
                        </a:lnTo>
                        <a:lnTo>
                          <a:pt x="760" y="29700"/>
                        </a:lnTo>
                        <a:lnTo>
                          <a:pt x="1773" y="2986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6" name="Freeform 80">
                    <a:extLst>
                      <a:ext uri="{FF2B5EF4-FFF2-40B4-BE49-F238E27FC236}">
                        <a16:creationId xmlns:a16="http://schemas.microsoft.com/office/drawing/2014/main" id="{974AB2B7-9828-BE41-143C-530CB292C6D9}"/>
                      </a:ext>
                    </a:extLst>
                  </p:cNvPr>
                  <p:cNvSpPr/>
                  <p:nvPr/>
                </p:nvSpPr>
                <p:spPr>
                  <a:xfrm>
                    <a:off x="7389236" y="1246426"/>
                    <a:ext cx="32415" cy="71296"/>
                  </a:xfrm>
                  <a:custGeom>
                    <a:avLst/>
                    <a:gdLst>
                      <a:gd name="connsiteX0" fmla="*/ 2617 w 32415"/>
                      <a:gd name="connsiteY0" fmla="*/ 70959 h 71296"/>
                      <a:gd name="connsiteX1" fmla="*/ 4136 w 32415"/>
                      <a:gd name="connsiteY1" fmla="*/ 71297 h 71296"/>
                      <a:gd name="connsiteX2" fmla="*/ 2955 w 32415"/>
                      <a:gd name="connsiteY2" fmla="*/ 69863 h 71296"/>
                      <a:gd name="connsiteX3" fmla="*/ 2279 w 32415"/>
                      <a:gd name="connsiteY3" fmla="*/ 68344 h 71296"/>
                      <a:gd name="connsiteX4" fmla="*/ 2026 w 32415"/>
                      <a:gd name="connsiteY4" fmla="*/ 65644 h 71296"/>
                      <a:gd name="connsiteX5" fmla="*/ 2364 w 32415"/>
                      <a:gd name="connsiteY5" fmla="*/ 64294 h 71296"/>
                      <a:gd name="connsiteX6" fmla="*/ 3123 w 32415"/>
                      <a:gd name="connsiteY6" fmla="*/ 63788 h 71296"/>
                      <a:gd name="connsiteX7" fmla="*/ 4474 w 32415"/>
                      <a:gd name="connsiteY7" fmla="*/ 63534 h 71296"/>
                      <a:gd name="connsiteX8" fmla="*/ 5993 w 32415"/>
                      <a:gd name="connsiteY8" fmla="*/ 62438 h 71296"/>
                      <a:gd name="connsiteX9" fmla="*/ 7513 w 32415"/>
                      <a:gd name="connsiteY9" fmla="*/ 60666 h 71296"/>
                      <a:gd name="connsiteX10" fmla="*/ 8610 w 32415"/>
                      <a:gd name="connsiteY10" fmla="*/ 58219 h 71296"/>
                      <a:gd name="connsiteX11" fmla="*/ 8948 w 32415"/>
                      <a:gd name="connsiteY11" fmla="*/ 56447 h 71296"/>
                      <a:gd name="connsiteX12" fmla="*/ 9370 w 32415"/>
                      <a:gd name="connsiteY12" fmla="*/ 52819 h 71296"/>
                      <a:gd name="connsiteX13" fmla="*/ 10045 w 32415"/>
                      <a:gd name="connsiteY13" fmla="*/ 50456 h 71296"/>
                      <a:gd name="connsiteX14" fmla="*/ 11143 w 32415"/>
                      <a:gd name="connsiteY14" fmla="*/ 48600 h 71296"/>
                      <a:gd name="connsiteX15" fmla="*/ 14013 w 32415"/>
                      <a:gd name="connsiteY15" fmla="*/ 45141 h 71296"/>
                      <a:gd name="connsiteX16" fmla="*/ 14604 w 32415"/>
                      <a:gd name="connsiteY16" fmla="*/ 43031 h 71296"/>
                      <a:gd name="connsiteX17" fmla="*/ 15026 w 32415"/>
                      <a:gd name="connsiteY17" fmla="*/ 40331 h 71296"/>
                      <a:gd name="connsiteX18" fmla="*/ 15448 w 32415"/>
                      <a:gd name="connsiteY18" fmla="*/ 36366 h 71296"/>
                      <a:gd name="connsiteX19" fmla="*/ 15448 w 32415"/>
                      <a:gd name="connsiteY19" fmla="*/ 32822 h 71296"/>
                      <a:gd name="connsiteX20" fmla="*/ 15364 w 32415"/>
                      <a:gd name="connsiteY20" fmla="*/ 28941 h 71296"/>
                      <a:gd name="connsiteX21" fmla="*/ 14857 w 32415"/>
                      <a:gd name="connsiteY21" fmla="*/ 25313 h 71296"/>
                      <a:gd name="connsiteX22" fmla="*/ 14519 w 32415"/>
                      <a:gd name="connsiteY22" fmla="*/ 21178 h 71296"/>
                      <a:gd name="connsiteX23" fmla="*/ 14773 w 32415"/>
                      <a:gd name="connsiteY23" fmla="*/ 18225 h 71296"/>
                      <a:gd name="connsiteX24" fmla="*/ 16123 w 32415"/>
                      <a:gd name="connsiteY24" fmla="*/ 17297 h 71296"/>
                      <a:gd name="connsiteX25" fmla="*/ 18318 w 32415"/>
                      <a:gd name="connsiteY25" fmla="*/ 13584 h 71296"/>
                      <a:gd name="connsiteX26" fmla="*/ 20006 w 32415"/>
                      <a:gd name="connsiteY26" fmla="*/ 12656 h 71296"/>
                      <a:gd name="connsiteX27" fmla="*/ 21610 w 32415"/>
                      <a:gd name="connsiteY27" fmla="*/ 10800 h 71296"/>
                      <a:gd name="connsiteX28" fmla="*/ 26675 w 32415"/>
                      <a:gd name="connsiteY28" fmla="*/ 7678 h 71296"/>
                      <a:gd name="connsiteX29" fmla="*/ 29461 w 32415"/>
                      <a:gd name="connsiteY29" fmla="*/ 4894 h 71296"/>
                      <a:gd name="connsiteX30" fmla="*/ 30643 w 32415"/>
                      <a:gd name="connsiteY30" fmla="*/ 3375 h 71296"/>
                      <a:gd name="connsiteX31" fmla="*/ 32415 w 32415"/>
                      <a:gd name="connsiteY31" fmla="*/ 1266 h 71296"/>
                      <a:gd name="connsiteX32" fmla="*/ 32331 w 32415"/>
                      <a:gd name="connsiteY32" fmla="*/ 506 h 71296"/>
                      <a:gd name="connsiteX33" fmla="*/ 31571 w 32415"/>
                      <a:gd name="connsiteY33" fmla="*/ 0 h 71296"/>
                      <a:gd name="connsiteX34" fmla="*/ 28532 w 32415"/>
                      <a:gd name="connsiteY34" fmla="*/ 1519 h 71296"/>
                      <a:gd name="connsiteX35" fmla="*/ 23636 w 32415"/>
                      <a:gd name="connsiteY35" fmla="*/ 4472 h 71296"/>
                      <a:gd name="connsiteX36" fmla="*/ 18234 w 32415"/>
                      <a:gd name="connsiteY36" fmla="*/ 6328 h 71296"/>
                      <a:gd name="connsiteX37" fmla="*/ 14351 w 32415"/>
                      <a:gd name="connsiteY37" fmla="*/ 8522 h 71296"/>
                      <a:gd name="connsiteX38" fmla="*/ 13253 w 32415"/>
                      <a:gd name="connsiteY38" fmla="*/ 9366 h 71296"/>
                      <a:gd name="connsiteX39" fmla="*/ 10721 w 32415"/>
                      <a:gd name="connsiteY39" fmla="*/ 12319 h 71296"/>
                      <a:gd name="connsiteX40" fmla="*/ 9539 w 32415"/>
                      <a:gd name="connsiteY40" fmla="*/ 14766 h 71296"/>
                      <a:gd name="connsiteX41" fmla="*/ 8273 w 32415"/>
                      <a:gd name="connsiteY41" fmla="*/ 18141 h 71296"/>
                      <a:gd name="connsiteX42" fmla="*/ 7344 w 32415"/>
                      <a:gd name="connsiteY42" fmla="*/ 21684 h 71296"/>
                      <a:gd name="connsiteX43" fmla="*/ 7344 w 32415"/>
                      <a:gd name="connsiteY43" fmla="*/ 23709 h 71296"/>
                      <a:gd name="connsiteX44" fmla="*/ 7513 w 32415"/>
                      <a:gd name="connsiteY44" fmla="*/ 24722 h 71296"/>
                      <a:gd name="connsiteX45" fmla="*/ 8441 w 32415"/>
                      <a:gd name="connsiteY45" fmla="*/ 28097 h 71296"/>
                      <a:gd name="connsiteX46" fmla="*/ 8188 w 32415"/>
                      <a:gd name="connsiteY46" fmla="*/ 31134 h 71296"/>
                      <a:gd name="connsiteX47" fmla="*/ 8610 w 32415"/>
                      <a:gd name="connsiteY47" fmla="*/ 33413 h 71296"/>
                      <a:gd name="connsiteX48" fmla="*/ 7935 w 32415"/>
                      <a:gd name="connsiteY48" fmla="*/ 34763 h 71296"/>
                      <a:gd name="connsiteX49" fmla="*/ 7007 w 32415"/>
                      <a:gd name="connsiteY49" fmla="*/ 35691 h 71296"/>
                      <a:gd name="connsiteX50" fmla="*/ 6247 w 32415"/>
                      <a:gd name="connsiteY50" fmla="*/ 37547 h 71296"/>
                      <a:gd name="connsiteX51" fmla="*/ 5656 w 32415"/>
                      <a:gd name="connsiteY51" fmla="*/ 41344 h 71296"/>
                      <a:gd name="connsiteX52" fmla="*/ 5825 w 32415"/>
                      <a:gd name="connsiteY52" fmla="*/ 43369 h 71296"/>
                      <a:gd name="connsiteX53" fmla="*/ 4980 w 32415"/>
                      <a:gd name="connsiteY53" fmla="*/ 48347 h 71296"/>
                      <a:gd name="connsiteX54" fmla="*/ 4136 w 32415"/>
                      <a:gd name="connsiteY54" fmla="*/ 50878 h 71296"/>
                      <a:gd name="connsiteX55" fmla="*/ 3799 w 32415"/>
                      <a:gd name="connsiteY55" fmla="*/ 54422 h 71296"/>
                      <a:gd name="connsiteX56" fmla="*/ 844 w 32415"/>
                      <a:gd name="connsiteY56" fmla="*/ 62184 h 71296"/>
                      <a:gd name="connsiteX57" fmla="*/ 0 w 32415"/>
                      <a:gd name="connsiteY57" fmla="*/ 65644 h 71296"/>
                      <a:gd name="connsiteX58" fmla="*/ 1097 w 32415"/>
                      <a:gd name="connsiteY58" fmla="*/ 69272 h 71296"/>
                      <a:gd name="connsiteX59" fmla="*/ 2617 w 32415"/>
                      <a:gd name="connsiteY59" fmla="*/ 70959 h 7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415" h="71296">
                        <a:moveTo>
                          <a:pt x="2617" y="70959"/>
                        </a:moveTo>
                        <a:lnTo>
                          <a:pt x="4136" y="71297"/>
                        </a:lnTo>
                        <a:lnTo>
                          <a:pt x="2955" y="69863"/>
                        </a:lnTo>
                        <a:lnTo>
                          <a:pt x="2279" y="68344"/>
                        </a:lnTo>
                        <a:lnTo>
                          <a:pt x="2026" y="65644"/>
                        </a:lnTo>
                        <a:lnTo>
                          <a:pt x="2364" y="64294"/>
                        </a:lnTo>
                        <a:lnTo>
                          <a:pt x="3123" y="63788"/>
                        </a:lnTo>
                        <a:lnTo>
                          <a:pt x="4474" y="63534"/>
                        </a:lnTo>
                        <a:lnTo>
                          <a:pt x="5993" y="62438"/>
                        </a:lnTo>
                        <a:lnTo>
                          <a:pt x="7513" y="60666"/>
                        </a:lnTo>
                        <a:lnTo>
                          <a:pt x="8610" y="58219"/>
                        </a:lnTo>
                        <a:lnTo>
                          <a:pt x="8948" y="56447"/>
                        </a:lnTo>
                        <a:lnTo>
                          <a:pt x="9370" y="52819"/>
                        </a:lnTo>
                        <a:lnTo>
                          <a:pt x="10045" y="50456"/>
                        </a:lnTo>
                        <a:lnTo>
                          <a:pt x="11143" y="48600"/>
                        </a:lnTo>
                        <a:lnTo>
                          <a:pt x="14013" y="45141"/>
                        </a:lnTo>
                        <a:lnTo>
                          <a:pt x="14604" y="43031"/>
                        </a:lnTo>
                        <a:lnTo>
                          <a:pt x="15026" y="40331"/>
                        </a:lnTo>
                        <a:lnTo>
                          <a:pt x="15448" y="36366"/>
                        </a:lnTo>
                        <a:lnTo>
                          <a:pt x="15448" y="32822"/>
                        </a:lnTo>
                        <a:lnTo>
                          <a:pt x="15364" y="28941"/>
                        </a:lnTo>
                        <a:lnTo>
                          <a:pt x="14857" y="25313"/>
                        </a:lnTo>
                        <a:lnTo>
                          <a:pt x="14519" y="21178"/>
                        </a:lnTo>
                        <a:lnTo>
                          <a:pt x="14773" y="18225"/>
                        </a:lnTo>
                        <a:lnTo>
                          <a:pt x="16123" y="17297"/>
                        </a:lnTo>
                        <a:lnTo>
                          <a:pt x="18318" y="13584"/>
                        </a:lnTo>
                        <a:lnTo>
                          <a:pt x="20006" y="12656"/>
                        </a:lnTo>
                        <a:lnTo>
                          <a:pt x="21610" y="10800"/>
                        </a:lnTo>
                        <a:lnTo>
                          <a:pt x="26675" y="7678"/>
                        </a:lnTo>
                        <a:lnTo>
                          <a:pt x="29461" y="4894"/>
                        </a:lnTo>
                        <a:lnTo>
                          <a:pt x="30643" y="3375"/>
                        </a:lnTo>
                        <a:lnTo>
                          <a:pt x="32415" y="1266"/>
                        </a:lnTo>
                        <a:lnTo>
                          <a:pt x="32331" y="506"/>
                        </a:lnTo>
                        <a:lnTo>
                          <a:pt x="31571" y="0"/>
                        </a:lnTo>
                        <a:lnTo>
                          <a:pt x="28532" y="1519"/>
                        </a:lnTo>
                        <a:lnTo>
                          <a:pt x="23636" y="4472"/>
                        </a:lnTo>
                        <a:lnTo>
                          <a:pt x="18234" y="6328"/>
                        </a:lnTo>
                        <a:lnTo>
                          <a:pt x="14351" y="8522"/>
                        </a:lnTo>
                        <a:lnTo>
                          <a:pt x="13253" y="9366"/>
                        </a:lnTo>
                        <a:lnTo>
                          <a:pt x="10721" y="12319"/>
                        </a:lnTo>
                        <a:lnTo>
                          <a:pt x="9539" y="14766"/>
                        </a:lnTo>
                        <a:lnTo>
                          <a:pt x="8273" y="18141"/>
                        </a:lnTo>
                        <a:lnTo>
                          <a:pt x="7344" y="21684"/>
                        </a:lnTo>
                        <a:lnTo>
                          <a:pt x="7344" y="23709"/>
                        </a:lnTo>
                        <a:lnTo>
                          <a:pt x="7513" y="24722"/>
                        </a:lnTo>
                        <a:lnTo>
                          <a:pt x="8441" y="28097"/>
                        </a:lnTo>
                        <a:lnTo>
                          <a:pt x="8188" y="31134"/>
                        </a:lnTo>
                        <a:lnTo>
                          <a:pt x="8610" y="33413"/>
                        </a:lnTo>
                        <a:lnTo>
                          <a:pt x="7935" y="34763"/>
                        </a:lnTo>
                        <a:lnTo>
                          <a:pt x="7007" y="35691"/>
                        </a:lnTo>
                        <a:lnTo>
                          <a:pt x="6247" y="37547"/>
                        </a:lnTo>
                        <a:lnTo>
                          <a:pt x="5656" y="41344"/>
                        </a:lnTo>
                        <a:lnTo>
                          <a:pt x="5825" y="43369"/>
                        </a:lnTo>
                        <a:lnTo>
                          <a:pt x="4980" y="48347"/>
                        </a:lnTo>
                        <a:lnTo>
                          <a:pt x="4136" y="50878"/>
                        </a:lnTo>
                        <a:lnTo>
                          <a:pt x="3799" y="54422"/>
                        </a:lnTo>
                        <a:lnTo>
                          <a:pt x="844" y="62184"/>
                        </a:lnTo>
                        <a:lnTo>
                          <a:pt x="0" y="65644"/>
                        </a:lnTo>
                        <a:lnTo>
                          <a:pt x="1097" y="69272"/>
                        </a:lnTo>
                        <a:lnTo>
                          <a:pt x="2617" y="7095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7" name="Freeform 81">
                    <a:extLst>
                      <a:ext uri="{FF2B5EF4-FFF2-40B4-BE49-F238E27FC236}">
                        <a16:creationId xmlns:a16="http://schemas.microsoft.com/office/drawing/2014/main" id="{82D69AD6-DBCE-374B-11A1-FDA95EF86765}"/>
                      </a:ext>
                    </a:extLst>
                  </p:cNvPr>
                  <p:cNvSpPr/>
                  <p:nvPr/>
                </p:nvSpPr>
                <p:spPr>
                  <a:xfrm>
                    <a:off x="6377020" y="1297473"/>
                    <a:ext cx="2456380" cy="1849837"/>
                  </a:xfrm>
                  <a:custGeom>
                    <a:avLst/>
                    <a:gdLst>
                      <a:gd name="connsiteX0" fmla="*/ 2453595 w 2456380"/>
                      <a:gd name="connsiteY0" fmla="*/ 629691 h 1849837"/>
                      <a:gd name="connsiteX1" fmla="*/ 2456043 w 2456380"/>
                      <a:gd name="connsiteY1" fmla="*/ 628763 h 1849837"/>
                      <a:gd name="connsiteX2" fmla="*/ 2456381 w 2456380"/>
                      <a:gd name="connsiteY2" fmla="*/ 628678 h 1849837"/>
                      <a:gd name="connsiteX3" fmla="*/ 2456043 w 2456380"/>
                      <a:gd name="connsiteY3" fmla="*/ 628425 h 1849837"/>
                      <a:gd name="connsiteX4" fmla="*/ 2455536 w 2456380"/>
                      <a:gd name="connsiteY4" fmla="*/ 628088 h 1849837"/>
                      <a:gd name="connsiteX5" fmla="*/ 2451485 w 2456380"/>
                      <a:gd name="connsiteY5" fmla="*/ 625135 h 1849837"/>
                      <a:gd name="connsiteX6" fmla="*/ 2450134 w 2456380"/>
                      <a:gd name="connsiteY6" fmla="*/ 624038 h 1849837"/>
                      <a:gd name="connsiteX7" fmla="*/ 2446757 w 2456380"/>
                      <a:gd name="connsiteY7" fmla="*/ 621760 h 1849837"/>
                      <a:gd name="connsiteX8" fmla="*/ 2445407 w 2456380"/>
                      <a:gd name="connsiteY8" fmla="*/ 620747 h 1849837"/>
                      <a:gd name="connsiteX9" fmla="*/ 2444478 w 2456380"/>
                      <a:gd name="connsiteY9" fmla="*/ 620241 h 1849837"/>
                      <a:gd name="connsiteX10" fmla="*/ 2440257 w 2456380"/>
                      <a:gd name="connsiteY10" fmla="*/ 617288 h 1849837"/>
                      <a:gd name="connsiteX11" fmla="*/ 2436121 w 2456380"/>
                      <a:gd name="connsiteY11" fmla="*/ 614335 h 1849837"/>
                      <a:gd name="connsiteX12" fmla="*/ 2435699 w 2456380"/>
                      <a:gd name="connsiteY12" fmla="*/ 613997 h 1849837"/>
                      <a:gd name="connsiteX13" fmla="*/ 2434602 w 2456380"/>
                      <a:gd name="connsiteY13" fmla="*/ 612985 h 1849837"/>
                      <a:gd name="connsiteX14" fmla="*/ 2431563 w 2456380"/>
                      <a:gd name="connsiteY14" fmla="*/ 610875 h 1849837"/>
                      <a:gd name="connsiteX15" fmla="*/ 2434349 w 2456380"/>
                      <a:gd name="connsiteY15" fmla="*/ 604800 h 1849837"/>
                      <a:gd name="connsiteX16" fmla="*/ 2434517 w 2456380"/>
                      <a:gd name="connsiteY16" fmla="*/ 604378 h 1849837"/>
                      <a:gd name="connsiteX17" fmla="*/ 2435277 w 2456380"/>
                      <a:gd name="connsiteY17" fmla="*/ 602944 h 1849837"/>
                      <a:gd name="connsiteX18" fmla="*/ 2436712 w 2456380"/>
                      <a:gd name="connsiteY18" fmla="*/ 601510 h 1849837"/>
                      <a:gd name="connsiteX19" fmla="*/ 2436797 w 2456380"/>
                      <a:gd name="connsiteY19" fmla="*/ 601172 h 1849837"/>
                      <a:gd name="connsiteX20" fmla="*/ 2438147 w 2456380"/>
                      <a:gd name="connsiteY20" fmla="*/ 599906 h 1849837"/>
                      <a:gd name="connsiteX21" fmla="*/ 2438991 w 2456380"/>
                      <a:gd name="connsiteY21" fmla="*/ 599063 h 1849837"/>
                      <a:gd name="connsiteX22" fmla="*/ 2441946 w 2456380"/>
                      <a:gd name="connsiteY22" fmla="*/ 596447 h 1849837"/>
                      <a:gd name="connsiteX23" fmla="*/ 2442537 w 2456380"/>
                      <a:gd name="connsiteY23" fmla="*/ 595519 h 1849837"/>
                      <a:gd name="connsiteX24" fmla="*/ 2443887 w 2456380"/>
                      <a:gd name="connsiteY24" fmla="*/ 591047 h 1849837"/>
                      <a:gd name="connsiteX25" fmla="*/ 2443043 w 2456380"/>
                      <a:gd name="connsiteY25" fmla="*/ 555356 h 1849837"/>
                      <a:gd name="connsiteX26" fmla="*/ 2442284 w 2456380"/>
                      <a:gd name="connsiteY26" fmla="*/ 550463 h 1849837"/>
                      <a:gd name="connsiteX27" fmla="*/ 2436375 w 2456380"/>
                      <a:gd name="connsiteY27" fmla="*/ 533588 h 1849837"/>
                      <a:gd name="connsiteX28" fmla="*/ 2434517 w 2456380"/>
                      <a:gd name="connsiteY28" fmla="*/ 524644 h 1849837"/>
                      <a:gd name="connsiteX29" fmla="*/ 2435699 w 2456380"/>
                      <a:gd name="connsiteY29" fmla="*/ 524560 h 1849837"/>
                      <a:gd name="connsiteX30" fmla="*/ 2436206 w 2456380"/>
                      <a:gd name="connsiteY30" fmla="*/ 524728 h 1849837"/>
                      <a:gd name="connsiteX31" fmla="*/ 2436206 w 2456380"/>
                      <a:gd name="connsiteY31" fmla="*/ 524138 h 1849837"/>
                      <a:gd name="connsiteX32" fmla="*/ 2436206 w 2456380"/>
                      <a:gd name="connsiteY32" fmla="*/ 523294 h 1849837"/>
                      <a:gd name="connsiteX33" fmla="*/ 2437219 w 2456380"/>
                      <a:gd name="connsiteY33" fmla="*/ 523885 h 1849837"/>
                      <a:gd name="connsiteX34" fmla="*/ 2432913 w 2456380"/>
                      <a:gd name="connsiteY34" fmla="*/ 492834 h 1849837"/>
                      <a:gd name="connsiteX35" fmla="*/ 2432322 w 2456380"/>
                      <a:gd name="connsiteY35" fmla="*/ 493510 h 1849837"/>
                      <a:gd name="connsiteX36" fmla="*/ 2431816 w 2456380"/>
                      <a:gd name="connsiteY36" fmla="*/ 493256 h 1849837"/>
                      <a:gd name="connsiteX37" fmla="*/ 2431056 w 2456380"/>
                      <a:gd name="connsiteY37" fmla="*/ 493847 h 1849837"/>
                      <a:gd name="connsiteX38" fmla="*/ 2430803 w 2456380"/>
                      <a:gd name="connsiteY38" fmla="*/ 494606 h 1849837"/>
                      <a:gd name="connsiteX39" fmla="*/ 2429875 w 2456380"/>
                      <a:gd name="connsiteY39" fmla="*/ 496125 h 1849837"/>
                      <a:gd name="connsiteX40" fmla="*/ 2430550 w 2456380"/>
                      <a:gd name="connsiteY40" fmla="*/ 496885 h 1849837"/>
                      <a:gd name="connsiteX41" fmla="*/ 2430296 w 2456380"/>
                      <a:gd name="connsiteY41" fmla="*/ 497813 h 1849837"/>
                      <a:gd name="connsiteX42" fmla="*/ 2430550 w 2456380"/>
                      <a:gd name="connsiteY42" fmla="*/ 498403 h 1849837"/>
                      <a:gd name="connsiteX43" fmla="*/ 2430212 w 2456380"/>
                      <a:gd name="connsiteY43" fmla="*/ 498572 h 1849837"/>
                      <a:gd name="connsiteX44" fmla="*/ 2429790 w 2456380"/>
                      <a:gd name="connsiteY44" fmla="*/ 498319 h 1849837"/>
                      <a:gd name="connsiteX45" fmla="*/ 2429453 w 2456380"/>
                      <a:gd name="connsiteY45" fmla="*/ 498656 h 1849837"/>
                      <a:gd name="connsiteX46" fmla="*/ 2429453 w 2456380"/>
                      <a:gd name="connsiteY46" fmla="*/ 499078 h 1849837"/>
                      <a:gd name="connsiteX47" fmla="*/ 2429875 w 2456380"/>
                      <a:gd name="connsiteY47" fmla="*/ 499753 h 1849837"/>
                      <a:gd name="connsiteX48" fmla="*/ 2429875 w 2456380"/>
                      <a:gd name="connsiteY48" fmla="*/ 500175 h 1849837"/>
                      <a:gd name="connsiteX49" fmla="*/ 2429368 w 2456380"/>
                      <a:gd name="connsiteY49" fmla="*/ 500513 h 1849837"/>
                      <a:gd name="connsiteX50" fmla="*/ 2428862 w 2456380"/>
                      <a:gd name="connsiteY50" fmla="*/ 500175 h 1849837"/>
                      <a:gd name="connsiteX51" fmla="*/ 2427258 w 2456380"/>
                      <a:gd name="connsiteY51" fmla="*/ 500513 h 1849837"/>
                      <a:gd name="connsiteX52" fmla="*/ 2427173 w 2456380"/>
                      <a:gd name="connsiteY52" fmla="*/ 500766 h 1849837"/>
                      <a:gd name="connsiteX53" fmla="*/ 2427511 w 2456380"/>
                      <a:gd name="connsiteY53" fmla="*/ 501188 h 1849837"/>
                      <a:gd name="connsiteX54" fmla="*/ 2427849 w 2456380"/>
                      <a:gd name="connsiteY54" fmla="*/ 501019 h 1849837"/>
                      <a:gd name="connsiteX55" fmla="*/ 2428102 w 2456380"/>
                      <a:gd name="connsiteY55" fmla="*/ 501272 h 1849837"/>
                      <a:gd name="connsiteX56" fmla="*/ 2428524 w 2456380"/>
                      <a:gd name="connsiteY56" fmla="*/ 501525 h 1849837"/>
                      <a:gd name="connsiteX57" fmla="*/ 2428946 w 2456380"/>
                      <a:gd name="connsiteY57" fmla="*/ 501356 h 1849837"/>
                      <a:gd name="connsiteX58" fmla="*/ 2429031 w 2456380"/>
                      <a:gd name="connsiteY58" fmla="*/ 501863 h 1849837"/>
                      <a:gd name="connsiteX59" fmla="*/ 2428777 w 2456380"/>
                      <a:gd name="connsiteY59" fmla="*/ 502285 h 1849837"/>
                      <a:gd name="connsiteX60" fmla="*/ 2428440 w 2456380"/>
                      <a:gd name="connsiteY60" fmla="*/ 502453 h 1849837"/>
                      <a:gd name="connsiteX61" fmla="*/ 2428524 w 2456380"/>
                      <a:gd name="connsiteY61" fmla="*/ 502960 h 1849837"/>
                      <a:gd name="connsiteX62" fmla="*/ 2428862 w 2456380"/>
                      <a:gd name="connsiteY62" fmla="*/ 503297 h 1849837"/>
                      <a:gd name="connsiteX63" fmla="*/ 2429368 w 2456380"/>
                      <a:gd name="connsiteY63" fmla="*/ 503213 h 1849837"/>
                      <a:gd name="connsiteX64" fmla="*/ 2429622 w 2456380"/>
                      <a:gd name="connsiteY64" fmla="*/ 503381 h 1849837"/>
                      <a:gd name="connsiteX65" fmla="*/ 2429199 w 2456380"/>
                      <a:gd name="connsiteY65" fmla="*/ 504056 h 1849837"/>
                      <a:gd name="connsiteX66" fmla="*/ 2429368 w 2456380"/>
                      <a:gd name="connsiteY66" fmla="*/ 504563 h 1849837"/>
                      <a:gd name="connsiteX67" fmla="*/ 2429875 w 2456380"/>
                      <a:gd name="connsiteY67" fmla="*/ 504731 h 1849837"/>
                      <a:gd name="connsiteX68" fmla="*/ 2430212 w 2456380"/>
                      <a:gd name="connsiteY68" fmla="*/ 504141 h 1849837"/>
                      <a:gd name="connsiteX69" fmla="*/ 2430718 w 2456380"/>
                      <a:gd name="connsiteY69" fmla="*/ 503297 h 1849837"/>
                      <a:gd name="connsiteX70" fmla="*/ 2430803 w 2456380"/>
                      <a:gd name="connsiteY70" fmla="*/ 504816 h 1849837"/>
                      <a:gd name="connsiteX71" fmla="*/ 2430044 w 2456380"/>
                      <a:gd name="connsiteY71" fmla="*/ 505828 h 1849837"/>
                      <a:gd name="connsiteX72" fmla="*/ 2429706 w 2456380"/>
                      <a:gd name="connsiteY72" fmla="*/ 505828 h 1849837"/>
                      <a:gd name="connsiteX73" fmla="*/ 2429284 w 2456380"/>
                      <a:gd name="connsiteY73" fmla="*/ 506419 h 1849837"/>
                      <a:gd name="connsiteX74" fmla="*/ 2428186 w 2456380"/>
                      <a:gd name="connsiteY74" fmla="*/ 506756 h 1849837"/>
                      <a:gd name="connsiteX75" fmla="*/ 2427089 w 2456380"/>
                      <a:gd name="connsiteY75" fmla="*/ 506419 h 1849837"/>
                      <a:gd name="connsiteX76" fmla="*/ 2424387 w 2456380"/>
                      <a:gd name="connsiteY76" fmla="*/ 506335 h 1849837"/>
                      <a:gd name="connsiteX77" fmla="*/ 2423965 w 2456380"/>
                      <a:gd name="connsiteY77" fmla="*/ 506672 h 1849837"/>
                      <a:gd name="connsiteX78" fmla="*/ 2423797 w 2456380"/>
                      <a:gd name="connsiteY78" fmla="*/ 506166 h 1849837"/>
                      <a:gd name="connsiteX79" fmla="*/ 2420589 w 2456380"/>
                      <a:gd name="connsiteY79" fmla="*/ 505322 h 1849837"/>
                      <a:gd name="connsiteX80" fmla="*/ 2416452 w 2456380"/>
                      <a:gd name="connsiteY80" fmla="*/ 504478 h 1849837"/>
                      <a:gd name="connsiteX81" fmla="*/ 2415862 w 2456380"/>
                      <a:gd name="connsiteY81" fmla="*/ 504647 h 1849837"/>
                      <a:gd name="connsiteX82" fmla="*/ 2415608 w 2456380"/>
                      <a:gd name="connsiteY82" fmla="*/ 504394 h 1849837"/>
                      <a:gd name="connsiteX83" fmla="*/ 2414005 w 2456380"/>
                      <a:gd name="connsiteY83" fmla="*/ 503719 h 1849837"/>
                      <a:gd name="connsiteX84" fmla="*/ 2412232 w 2456380"/>
                      <a:gd name="connsiteY84" fmla="*/ 503972 h 1849837"/>
                      <a:gd name="connsiteX85" fmla="*/ 2411894 w 2456380"/>
                      <a:gd name="connsiteY85" fmla="*/ 503719 h 1849837"/>
                      <a:gd name="connsiteX86" fmla="*/ 2410037 w 2456380"/>
                      <a:gd name="connsiteY86" fmla="*/ 503213 h 1849837"/>
                      <a:gd name="connsiteX87" fmla="*/ 2408264 w 2456380"/>
                      <a:gd name="connsiteY87" fmla="*/ 503128 h 1849837"/>
                      <a:gd name="connsiteX88" fmla="*/ 2407758 w 2456380"/>
                      <a:gd name="connsiteY88" fmla="*/ 503803 h 1849837"/>
                      <a:gd name="connsiteX89" fmla="*/ 2406323 w 2456380"/>
                      <a:gd name="connsiteY89" fmla="*/ 503550 h 1849837"/>
                      <a:gd name="connsiteX90" fmla="*/ 2406492 w 2456380"/>
                      <a:gd name="connsiteY90" fmla="*/ 502622 h 1849837"/>
                      <a:gd name="connsiteX91" fmla="*/ 2404550 w 2456380"/>
                      <a:gd name="connsiteY91" fmla="*/ 501356 h 1849837"/>
                      <a:gd name="connsiteX92" fmla="*/ 2404128 w 2456380"/>
                      <a:gd name="connsiteY92" fmla="*/ 501947 h 1849837"/>
                      <a:gd name="connsiteX93" fmla="*/ 2404466 w 2456380"/>
                      <a:gd name="connsiteY93" fmla="*/ 502453 h 1849837"/>
                      <a:gd name="connsiteX94" fmla="*/ 2403622 w 2456380"/>
                      <a:gd name="connsiteY94" fmla="*/ 502622 h 1849837"/>
                      <a:gd name="connsiteX95" fmla="*/ 2403368 w 2456380"/>
                      <a:gd name="connsiteY95" fmla="*/ 502706 h 1849837"/>
                      <a:gd name="connsiteX96" fmla="*/ 2401342 w 2456380"/>
                      <a:gd name="connsiteY96" fmla="*/ 500681 h 1849837"/>
                      <a:gd name="connsiteX97" fmla="*/ 2401005 w 2456380"/>
                      <a:gd name="connsiteY97" fmla="*/ 500681 h 1849837"/>
                      <a:gd name="connsiteX98" fmla="*/ 2400751 w 2456380"/>
                      <a:gd name="connsiteY98" fmla="*/ 499922 h 1849837"/>
                      <a:gd name="connsiteX99" fmla="*/ 2399738 w 2456380"/>
                      <a:gd name="connsiteY99" fmla="*/ 499585 h 1849837"/>
                      <a:gd name="connsiteX100" fmla="*/ 2399485 w 2456380"/>
                      <a:gd name="connsiteY100" fmla="*/ 500850 h 1849837"/>
                      <a:gd name="connsiteX101" fmla="*/ 2399569 w 2456380"/>
                      <a:gd name="connsiteY101" fmla="*/ 500850 h 1849837"/>
                      <a:gd name="connsiteX102" fmla="*/ 2399316 w 2456380"/>
                      <a:gd name="connsiteY102" fmla="*/ 501188 h 1849837"/>
                      <a:gd name="connsiteX103" fmla="*/ 2398641 w 2456380"/>
                      <a:gd name="connsiteY103" fmla="*/ 501441 h 1849837"/>
                      <a:gd name="connsiteX104" fmla="*/ 2397628 w 2456380"/>
                      <a:gd name="connsiteY104" fmla="*/ 500091 h 1849837"/>
                      <a:gd name="connsiteX105" fmla="*/ 2394589 w 2456380"/>
                      <a:gd name="connsiteY105" fmla="*/ 499078 h 1849837"/>
                      <a:gd name="connsiteX106" fmla="*/ 2393829 w 2456380"/>
                      <a:gd name="connsiteY106" fmla="*/ 497813 h 1849837"/>
                      <a:gd name="connsiteX107" fmla="*/ 2391466 w 2456380"/>
                      <a:gd name="connsiteY107" fmla="*/ 496547 h 1849837"/>
                      <a:gd name="connsiteX108" fmla="*/ 2390791 w 2456380"/>
                      <a:gd name="connsiteY108" fmla="*/ 496969 h 1849837"/>
                      <a:gd name="connsiteX109" fmla="*/ 2390706 w 2456380"/>
                      <a:gd name="connsiteY109" fmla="*/ 498319 h 1849837"/>
                      <a:gd name="connsiteX110" fmla="*/ 2390031 w 2456380"/>
                      <a:gd name="connsiteY110" fmla="*/ 497560 h 1849837"/>
                      <a:gd name="connsiteX111" fmla="*/ 2389271 w 2456380"/>
                      <a:gd name="connsiteY111" fmla="*/ 496125 h 1849837"/>
                      <a:gd name="connsiteX112" fmla="*/ 2388849 w 2456380"/>
                      <a:gd name="connsiteY112" fmla="*/ 496716 h 1849837"/>
                      <a:gd name="connsiteX113" fmla="*/ 2387667 w 2456380"/>
                      <a:gd name="connsiteY113" fmla="*/ 496716 h 1849837"/>
                      <a:gd name="connsiteX114" fmla="*/ 2386823 w 2456380"/>
                      <a:gd name="connsiteY114" fmla="*/ 495281 h 1849837"/>
                      <a:gd name="connsiteX115" fmla="*/ 2386739 w 2456380"/>
                      <a:gd name="connsiteY115" fmla="*/ 496463 h 1849837"/>
                      <a:gd name="connsiteX116" fmla="*/ 2385641 w 2456380"/>
                      <a:gd name="connsiteY116" fmla="*/ 496378 h 1849837"/>
                      <a:gd name="connsiteX117" fmla="*/ 2384881 w 2456380"/>
                      <a:gd name="connsiteY117" fmla="*/ 495703 h 1849837"/>
                      <a:gd name="connsiteX118" fmla="*/ 2382687 w 2456380"/>
                      <a:gd name="connsiteY118" fmla="*/ 494860 h 1849837"/>
                      <a:gd name="connsiteX119" fmla="*/ 2383025 w 2456380"/>
                      <a:gd name="connsiteY119" fmla="*/ 493763 h 1849837"/>
                      <a:gd name="connsiteX120" fmla="*/ 2381927 w 2456380"/>
                      <a:gd name="connsiteY120" fmla="*/ 493425 h 1849837"/>
                      <a:gd name="connsiteX121" fmla="*/ 2380070 w 2456380"/>
                      <a:gd name="connsiteY121" fmla="*/ 493510 h 1849837"/>
                      <a:gd name="connsiteX122" fmla="*/ 2379226 w 2456380"/>
                      <a:gd name="connsiteY122" fmla="*/ 493763 h 1849837"/>
                      <a:gd name="connsiteX123" fmla="*/ 2378382 w 2456380"/>
                      <a:gd name="connsiteY123" fmla="*/ 491906 h 1849837"/>
                      <a:gd name="connsiteX124" fmla="*/ 2377537 w 2456380"/>
                      <a:gd name="connsiteY124" fmla="*/ 490978 h 1849837"/>
                      <a:gd name="connsiteX125" fmla="*/ 2376946 w 2456380"/>
                      <a:gd name="connsiteY125" fmla="*/ 490894 h 1849837"/>
                      <a:gd name="connsiteX126" fmla="*/ 2375765 w 2456380"/>
                      <a:gd name="connsiteY126" fmla="*/ 489713 h 1849837"/>
                      <a:gd name="connsiteX127" fmla="*/ 2374077 w 2456380"/>
                      <a:gd name="connsiteY127" fmla="*/ 488785 h 1849837"/>
                      <a:gd name="connsiteX128" fmla="*/ 2372642 w 2456380"/>
                      <a:gd name="connsiteY128" fmla="*/ 487350 h 1849837"/>
                      <a:gd name="connsiteX129" fmla="*/ 2371797 w 2456380"/>
                      <a:gd name="connsiteY129" fmla="*/ 487266 h 1849837"/>
                      <a:gd name="connsiteX130" fmla="*/ 2371122 w 2456380"/>
                      <a:gd name="connsiteY130" fmla="*/ 487856 h 1849837"/>
                      <a:gd name="connsiteX131" fmla="*/ 2370109 w 2456380"/>
                      <a:gd name="connsiteY131" fmla="*/ 487013 h 1849837"/>
                      <a:gd name="connsiteX132" fmla="*/ 2369096 w 2456380"/>
                      <a:gd name="connsiteY132" fmla="*/ 486759 h 1849837"/>
                      <a:gd name="connsiteX133" fmla="*/ 2368167 w 2456380"/>
                      <a:gd name="connsiteY133" fmla="*/ 486253 h 1849837"/>
                      <a:gd name="connsiteX134" fmla="*/ 2367661 w 2456380"/>
                      <a:gd name="connsiteY134" fmla="*/ 486422 h 1849837"/>
                      <a:gd name="connsiteX135" fmla="*/ 2367914 w 2456380"/>
                      <a:gd name="connsiteY135" fmla="*/ 487519 h 1849837"/>
                      <a:gd name="connsiteX136" fmla="*/ 2367998 w 2456380"/>
                      <a:gd name="connsiteY136" fmla="*/ 488953 h 1849837"/>
                      <a:gd name="connsiteX137" fmla="*/ 2366733 w 2456380"/>
                      <a:gd name="connsiteY137" fmla="*/ 488616 h 1849837"/>
                      <a:gd name="connsiteX138" fmla="*/ 2365973 w 2456380"/>
                      <a:gd name="connsiteY138" fmla="*/ 488025 h 1849837"/>
                      <a:gd name="connsiteX139" fmla="*/ 2365213 w 2456380"/>
                      <a:gd name="connsiteY139" fmla="*/ 488025 h 1849837"/>
                      <a:gd name="connsiteX140" fmla="*/ 2363947 w 2456380"/>
                      <a:gd name="connsiteY140" fmla="*/ 489206 h 1849837"/>
                      <a:gd name="connsiteX141" fmla="*/ 2364200 w 2456380"/>
                      <a:gd name="connsiteY141" fmla="*/ 490556 h 1849837"/>
                      <a:gd name="connsiteX142" fmla="*/ 2363778 w 2456380"/>
                      <a:gd name="connsiteY142" fmla="*/ 492075 h 1849837"/>
                      <a:gd name="connsiteX143" fmla="*/ 2362090 w 2456380"/>
                      <a:gd name="connsiteY143" fmla="*/ 491653 h 1849837"/>
                      <a:gd name="connsiteX144" fmla="*/ 2361752 w 2456380"/>
                      <a:gd name="connsiteY144" fmla="*/ 490303 h 1849837"/>
                      <a:gd name="connsiteX145" fmla="*/ 2360823 w 2456380"/>
                      <a:gd name="connsiteY145" fmla="*/ 489966 h 1849837"/>
                      <a:gd name="connsiteX146" fmla="*/ 2360063 w 2456380"/>
                      <a:gd name="connsiteY146" fmla="*/ 489713 h 1849837"/>
                      <a:gd name="connsiteX147" fmla="*/ 2359389 w 2456380"/>
                      <a:gd name="connsiteY147" fmla="*/ 489797 h 1849837"/>
                      <a:gd name="connsiteX148" fmla="*/ 2357109 w 2456380"/>
                      <a:gd name="connsiteY148" fmla="*/ 488025 h 1849837"/>
                      <a:gd name="connsiteX149" fmla="*/ 2356349 w 2456380"/>
                      <a:gd name="connsiteY149" fmla="*/ 488025 h 1849837"/>
                      <a:gd name="connsiteX150" fmla="*/ 2356181 w 2456380"/>
                      <a:gd name="connsiteY150" fmla="*/ 488531 h 1849837"/>
                      <a:gd name="connsiteX151" fmla="*/ 2355336 w 2456380"/>
                      <a:gd name="connsiteY151" fmla="*/ 489122 h 1849837"/>
                      <a:gd name="connsiteX152" fmla="*/ 2354661 w 2456380"/>
                      <a:gd name="connsiteY152" fmla="*/ 487435 h 1849837"/>
                      <a:gd name="connsiteX153" fmla="*/ 2353817 w 2456380"/>
                      <a:gd name="connsiteY153" fmla="*/ 486759 h 1849837"/>
                      <a:gd name="connsiteX154" fmla="*/ 2352804 w 2456380"/>
                      <a:gd name="connsiteY154" fmla="*/ 485831 h 1849837"/>
                      <a:gd name="connsiteX155" fmla="*/ 2351791 w 2456380"/>
                      <a:gd name="connsiteY155" fmla="*/ 485410 h 1849837"/>
                      <a:gd name="connsiteX156" fmla="*/ 2351116 w 2456380"/>
                      <a:gd name="connsiteY156" fmla="*/ 485916 h 1849837"/>
                      <a:gd name="connsiteX157" fmla="*/ 2349934 w 2456380"/>
                      <a:gd name="connsiteY157" fmla="*/ 486253 h 1849837"/>
                      <a:gd name="connsiteX158" fmla="*/ 2348583 w 2456380"/>
                      <a:gd name="connsiteY158" fmla="*/ 486422 h 1849837"/>
                      <a:gd name="connsiteX159" fmla="*/ 2347908 w 2456380"/>
                      <a:gd name="connsiteY159" fmla="*/ 486506 h 1849837"/>
                      <a:gd name="connsiteX160" fmla="*/ 2347486 w 2456380"/>
                      <a:gd name="connsiteY160" fmla="*/ 487688 h 1849837"/>
                      <a:gd name="connsiteX161" fmla="*/ 2346979 w 2456380"/>
                      <a:gd name="connsiteY161" fmla="*/ 486928 h 1849837"/>
                      <a:gd name="connsiteX162" fmla="*/ 2346220 w 2456380"/>
                      <a:gd name="connsiteY162" fmla="*/ 486338 h 1849837"/>
                      <a:gd name="connsiteX163" fmla="*/ 2345460 w 2456380"/>
                      <a:gd name="connsiteY163" fmla="*/ 485578 h 1849837"/>
                      <a:gd name="connsiteX164" fmla="*/ 2344700 w 2456380"/>
                      <a:gd name="connsiteY164" fmla="*/ 484735 h 1849837"/>
                      <a:gd name="connsiteX165" fmla="*/ 2343603 w 2456380"/>
                      <a:gd name="connsiteY165" fmla="*/ 483131 h 1849837"/>
                      <a:gd name="connsiteX166" fmla="*/ 2342759 w 2456380"/>
                      <a:gd name="connsiteY166" fmla="*/ 482963 h 1849837"/>
                      <a:gd name="connsiteX167" fmla="*/ 2341155 w 2456380"/>
                      <a:gd name="connsiteY167" fmla="*/ 482456 h 1849837"/>
                      <a:gd name="connsiteX168" fmla="*/ 2340564 w 2456380"/>
                      <a:gd name="connsiteY168" fmla="*/ 481781 h 1849837"/>
                      <a:gd name="connsiteX169" fmla="*/ 2340057 w 2456380"/>
                      <a:gd name="connsiteY169" fmla="*/ 481528 h 1849837"/>
                      <a:gd name="connsiteX170" fmla="*/ 2339551 w 2456380"/>
                      <a:gd name="connsiteY170" fmla="*/ 481781 h 1849837"/>
                      <a:gd name="connsiteX171" fmla="*/ 2338960 w 2456380"/>
                      <a:gd name="connsiteY171" fmla="*/ 482372 h 1849837"/>
                      <a:gd name="connsiteX172" fmla="*/ 2337609 w 2456380"/>
                      <a:gd name="connsiteY172" fmla="*/ 481444 h 1849837"/>
                      <a:gd name="connsiteX173" fmla="*/ 2336934 w 2456380"/>
                      <a:gd name="connsiteY173" fmla="*/ 481022 h 1849837"/>
                      <a:gd name="connsiteX174" fmla="*/ 2336765 w 2456380"/>
                      <a:gd name="connsiteY174" fmla="*/ 480347 h 1849837"/>
                      <a:gd name="connsiteX175" fmla="*/ 2336849 w 2456380"/>
                      <a:gd name="connsiteY175" fmla="*/ 479503 h 1849837"/>
                      <a:gd name="connsiteX176" fmla="*/ 2337103 w 2456380"/>
                      <a:gd name="connsiteY176" fmla="*/ 478659 h 1849837"/>
                      <a:gd name="connsiteX177" fmla="*/ 2336596 w 2456380"/>
                      <a:gd name="connsiteY177" fmla="*/ 478322 h 1849837"/>
                      <a:gd name="connsiteX178" fmla="*/ 2335584 w 2456380"/>
                      <a:gd name="connsiteY178" fmla="*/ 477563 h 1849837"/>
                      <a:gd name="connsiteX179" fmla="*/ 2334486 w 2456380"/>
                      <a:gd name="connsiteY179" fmla="*/ 477478 h 1849837"/>
                      <a:gd name="connsiteX180" fmla="*/ 2334233 w 2456380"/>
                      <a:gd name="connsiteY180" fmla="*/ 478997 h 1849837"/>
                      <a:gd name="connsiteX181" fmla="*/ 2333558 w 2456380"/>
                      <a:gd name="connsiteY181" fmla="*/ 478828 h 1849837"/>
                      <a:gd name="connsiteX182" fmla="*/ 2331616 w 2456380"/>
                      <a:gd name="connsiteY182" fmla="*/ 477310 h 1849837"/>
                      <a:gd name="connsiteX183" fmla="*/ 2330941 w 2456380"/>
                      <a:gd name="connsiteY183" fmla="*/ 477394 h 1849837"/>
                      <a:gd name="connsiteX184" fmla="*/ 2330434 w 2456380"/>
                      <a:gd name="connsiteY184" fmla="*/ 478744 h 1849837"/>
                      <a:gd name="connsiteX185" fmla="*/ 2329505 w 2456380"/>
                      <a:gd name="connsiteY185" fmla="*/ 478153 h 1849837"/>
                      <a:gd name="connsiteX186" fmla="*/ 2328577 w 2456380"/>
                      <a:gd name="connsiteY186" fmla="*/ 477900 h 1849837"/>
                      <a:gd name="connsiteX187" fmla="*/ 2327480 w 2456380"/>
                      <a:gd name="connsiteY187" fmla="*/ 476972 h 1849837"/>
                      <a:gd name="connsiteX188" fmla="*/ 2326636 w 2456380"/>
                      <a:gd name="connsiteY188" fmla="*/ 476888 h 1849837"/>
                      <a:gd name="connsiteX189" fmla="*/ 2325707 w 2456380"/>
                      <a:gd name="connsiteY189" fmla="*/ 477985 h 1849837"/>
                      <a:gd name="connsiteX190" fmla="*/ 2323934 w 2456380"/>
                      <a:gd name="connsiteY190" fmla="*/ 476972 h 1849837"/>
                      <a:gd name="connsiteX191" fmla="*/ 2322752 w 2456380"/>
                      <a:gd name="connsiteY191" fmla="*/ 477056 h 1849837"/>
                      <a:gd name="connsiteX192" fmla="*/ 2321993 w 2456380"/>
                      <a:gd name="connsiteY192" fmla="*/ 476466 h 1849837"/>
                      <a:gd name="connsiteX193" fmla="*/ 2320305 w 2456380"/>
                      <a:gd name="connsiteY193" fmla="*/ 476972 h 1849837"/>
                      <a:gd name="connsiteX194" fmla="*/ 2318701 w 2456380"/>
                      <a:gd name="connsiteY194" fmla="*/ 478069 h 1849837"/>
                      <a:gd name="connsiteX195" fmla="*/ 2317856 w 2456380"/>
                      <a:gd name="connsiteY195" fmla="*/ 476803 h 1849837"/>
                      <a:gd name="connsiteX196" fmla="*/ 2316506 w 2456380"/>
                      <a:gd name="connsiteY196" fmla="*/ 475031 h 1849837"/>
                      <a:gd name="connsiteX197" fmla="*/ 2315830 w 2456380"/>
                      <a:gd name="connsiteY197" fmla="*/ 474947 h 1849837"/>
                      <a:gd name="connsiteX198" fmla="*/ 2315155 w 2456380"/>
                      <a:gd name="connsiteY198" fmla="*/ 475791 h 1849837"/>
                      <a:gd name="connsiteX199" fmla="*/ 2312707 w 2456380"/>
                      <a:gd name="connsiteY199" fmla="*/ 476381 h 1849837"/>
                      <a:gd name="connsiteX200" fmla="*/ 2312454 w 2456380"/>
                      <a:gd name="connsiteY200" fmla="*/ 475538 h 1849837"/>
                      <a:gd name="connsiteX201" fmla="*/ 2311188 w 2456380"/>
                      <a:gd name="connsiteY201" fmla="*/ 475453 h 1849837"/>
                      <a:gd name="connsiteX202" fmla="*/ 2311188 w 2456380"/>
                      <a:gd name="connsiteY202" fmla="*/ 474610 h 1849837"/>
                      <a:gd name="connsiteX203" fmla="*/ 2311357 w 2456380"/>
                      <a:gd name="connsiteY203" fmla="*/ 473344 h 1849837"/>
                      <a:gd name="connsiteX204" fmla="*/ 2310850 w 2456380"/>
                      <a:gd name="connsiteY204" fmla="*/ 472922 h 1849837"/>
                      <a:gd name="connsiteX205" fmla="*/ 2310512 w 2456380"/>
                      <a:gd name="connsiteY205" fmla="*/ 473259 h 1849837"/>
                      <a:gd name="connsiteX206" fmla="*/ 2307811 w 2456380"/>
                      <a:gd name="connsiteY206" fmla="*/ 476128 h 1849837"/>
                      <a:gd name="connsiteX207" fmla="*/ 2305869 w 2456380"/>
                      <a:gd name="connsiteY207" fmla="*/ 475791 h 1849837"/>
                      <a:gd name="connsiteX208" fmla="*/ 2305785 w 2456380"/>
                      <a:gd name="connsiteY208" fmla="*/ 474778 h 1849837"/>
                      <a:gd name="connsiteX209" fmla="*/ 2304772 w 2456380"/>
                      <a:gd name="connsiteY209" fmla="*/ 474103 h 1849837"/>
                      <a:gd name="connsiteX210" fmla="*/ 2304097 w 2456380"/>
                      <a:gd name="connsiteY210" fmla="*/ 474778 h 1849837"/>
                      <a:gd name="connsiteX211" fmla="*/ 2303337 w 2456380"/>
                      <a:gd name="connsiteY211" fmla="*/ 474188 h 1849837"/>
                      <a:gd name="connsiteX212" fmla="*/ 2302915 w 2456380"/>
                      <a:gd name="connsiteY212" fmla="*/ 473513 h 1849837"/>
                      <a:gd name="connsiteX213" fmla="*/ 2302746 w 2456380"/>
                      <a:gd name="connsiteY213" fmla="*/ 473428 h 1849837"/>
                      <a:gd name="connsiteX214" fmla="*/ 2302746 w 2456380"/>
                      <a:gd name="connsiteY214" fmla="*/ 473175 h 1849837"/>
                      <a:gd name="connsiteX215" fmla="*/ 2301986 w 2456380"/>
                      <a:gd name="connsiteY215" fmla="*/ 473175 h 1849837"/>
                      <a:gd name="connsiteX216" fmla="*/ 2301480 w 2456380"/>
                      <a:gd name="connsiteY216" fmla="*/ 472331 h 1849837"/>
                      <a:gd name="connsiteX217" fmla="*/ 2301227 w 2456380"/>
                      <a:gd name="connsiteY217" fmla="*/ 473091 h 1849837"/>
                      <a:gd name="connsiteX218" fmla="*/ 2300805 w 2456380"/>
                      <a:gd name="connsiteY218" fmla="*/ 473091 h 1849837"/>
                      <a:gd name="connsiteX219" fmla="*/ 2300551 w 2456380"/>
                      <a:gd name="connsiteY219" fmla="*/ 473259 h 1849837"/>
                      <a:gd name="connsiteX220" fmla="*/ 2300129 w 2456380"/>
                      <a:gd name="connsiteY220" fmla="*/ 472922 h 1849837"/>
                      <a:gd name="connsiteX221" fmla="*/ 2299960 w 2456380"/>
                      <a:gd name="connsiteY221" fmla="*/ 473175 h 1849837"/>
                      <a:gd name="connsiteX222" fmla="*/ 2300214 w 2456380"/>
                      <a:gd name="connsiteY222" fmla="*/ 473428 h 1849837"/>
                      <a:gd name="connsiteX223" fmla="*/ 2299960 w 2456380"/>
                      <a:gd name="connsiteY223" fmla="*/ 473681 h 1849837"/>
                      <a:gd name="connsiteX224" fmla="*/ 2299623 w 2456380"/>
                      <a:gd name="connsiteY224" fmla="*/ 473513 h 1849837"/>
                      <a:gd name="connsiteX225" fmla="*/ 2298694 w 2456380"/>
                      <a:gd name="connsiteY225" fmla="*/ 472078 h 1849837"/>
                      <a:gd name="connsiteX226" fmla="*/ 2298103 w 2456380"/>
                      <a:gd name="connsiteY226" fmla="*/ 471910 h 1849837"/>
                      <a:gd name="connsiteX227" fmla="*/ 2298019 w 2456380"/>
                      <a:gd name="connsiteY227" fmla="*/ 471656 h 1849837"/>
                      <a:gd name="connsiteX228" fmla="*/ 2297681 w 2456380"/>
                      <a:gd name="connsiteY228" fmla="*/ 471488 h 1849837"/>
                      <a:gd name="connsiteX229" fmla="*/ 2297175 w 2456380"/>
                      <a:gd name="connsiteY229" fmla="*/ 471910 h 1849837"/>
                      <a:gd name="connsiteX230" fmla="*/ 2296753 w 2456380"/>
                      <a:gd name="connsiteY230" fmla="*/ 471656 h 1849837"/>
                      <a:gd name="connsiteX231" fmla="*/ 2296246 w 2456380"/>
                      <a:gd name="connsiteY231" fmla="*/ 472416 h 1849837"/>
                      <a:gd name="connsiteX232" fmla="*/ 2294642 w 2456380"/>
                      <a:gd name="connsiteY232" fmla="*/ 471994 h 1849837"/>
                      <a:gd name="connsiteX233" fmla="*/ 2294136 w 2456380"/>
                      <a:gd name="connsiteY233" fmla="*/ 472163 h 1849837"/>
                      <a:gd name="connsiteX234" fmla="*/ 2293545 w 2456380"/>
                      <a:gd name="connsiteY234" fmla="*/ 471319 h 1849837"/>
                      <a:gd name="connsiteX235" fmla="*/ 2293629 w 2456380"/>
                      <a:gd name="connsiteY235" fmla="*/ 469969 h 1849837"/>
                      <a:gd name="connsiteX236" fmla="*/ 2293292 w 2456380"/>
                      <a:gd name="connsiteY236" fmla="*/ 470138 h 1849837"/>
                      <a:gd name="connsiteX237" fmla="*/ 2292785 w 2456380"/>
                      <a:gd name="connsiteY237" fmla="*/ 470222 h 1849837"/>
                      <a:gd name="connsiteX238" fmla="*/ 2292448 w 2456380"/>
                      <a:gd name="connsiteY238" fmla="*/ 470559 h 1849837"/>
                      <a:gd name="connsiteX239" fmla="*/ 2290928 w 2456380"/>
                      <a:gd name="connsiteY239" fmla="*/ 469800 h 1849837"/>
                      <a:gd name="connsiteX240" fmla="*/ 2290759 w 2456380"/>
                      <a:gd name="connsiteY240" fmla="*/ 469294 h 1849837"/>
                      <a:gd name="connsiteX241" fmla="*/ 2290759 w 2456380"/>
                      <a:gd name="connsiteY241" fmla="*/ 467691 h 1849837"/>
                      <a:gd name="connsiteX242" fmla="*/ 2290506 w 2456380"/>
                      <a:gd name="connsiteY242" fmla="*/ 467269 h 1849837"/>
                      <a:gd name="connsiteX243" fmla="*/ 2289408 w 2456380"/>
                      <a:gd name="connsiteY243" fmla="*/ 467691 h 1849837"/>
                      <a:gd name="connsiteX244" fmla="*/ 2288987 w 2456380"/>
                      <a:gd name="connsiteY244" fmla="*/ 467353 h 1849837"/>
                      <a:gd name="connsiteX245" fmla="*/ 2288311 w 2456380"/>
                      <a:gd name="connsiteY245" fmla="*/ 467438 h 1849837"/>
                      <a:gd name="connsiteX246" fmla="*/ 2287636 w 2456380"/>
                      <a:gd name="connsiteY246" fmla="*/ 467184 h 1849837"/>
                      <a:gd name="connsiteX247" fmla="*/ 2288058 w 2456380"/>
                      <a:gd name="connsiteY247" fmla="*/ 466425 h 1849837"/>
                      <a:gd name="connsiteX248" fmla="*/ 2288396 w 2456380"/>
                      <a:gd name="connsiteY248" fmla="*/ 465159 h 1849837"/>
                      <a:gd name="connsiteX249" fmla="*/ 2288058 w 2456380"/>
                      <a:gd name="connsiteY249" fmla="*/ 465075 h 1849837"/>
                      <a:gd name="connsiteX250" fmla="*/ 2288565 w 2456380"/>
                      <a:gd name="connsiteY250" fmla="*/ 464063 h 1849837"/>
                      <a:gd name="connsiteX251" fmla="*/ 2288143 w 2456380"/>
                      <a:gd name="connsiteY251" fmla="*/ 463810 h 1849837"/>
                      <a:gd name="connsiteX252" fmla="*/ 2287889 w 2456380"/>
                      <a:gd name="connsiteY252" fmla="*/ 464400 h 1849837"/>
                      <a:gd name="connsiteX253" fmla="*/ 2287467 w 2456380"/>
                      <a:gd name="connsiteY253" fmla="*/ 464569 h 1849837"/>
                      <a:gd name="connsiteX254" fmla="*/ 2286961 w 2456380"/>
                      <a:gd name="connsiteY254" fmla="*/ 465413 h 1849837"/>
                      <a:gd name="connsiteX255" fmla="*/ 2286623 w 2456380"/>
                      <a:gd name="connsiteY255" fmla="*/ 465750 h 1849837"/>
                      <a:gd name="connsiteX256" fmla="*/ 2285694 w 2456380"/>
                      <a:gd name="connsiteY256" fmla="*/ 464991 h 1849837"/>
                      <a:gd name="connsiteX257" fmla="*/ 2285526 w 2456380"/>
                      <a:gd name="connsiteY257" fmla="*/ 465666 h 1849837"/>
                      <a:gd name="connsiteX258" fmla="*/ 2284344 w 2456380"/>
                      <a:gd name="connsiteY258" fmla="*/ 466256 h 1849837"/>
                      <a:gd name="connsiteX259" fmla="*/ 2283246 w 2456380"/>
                      <a:gd name="connsiteY259" fmla="*/ 463810 h 1849837"/>
                      <a:gd name="connsiteX260" fmla="*/ 2282318 w 2456380"/>
                      <a:gd name="connsiteY260" fmla="*/ 464738 h 1849837"/>
                      <a:gd name="connsiteX261" fmla="*/ 2281896 w 2456380"/>
                      <a:gd name="connsiteY261" fmla="*/ 464738 h 1849837"/>
                      <a:gd name="connsiteX262" fmla="*/ 2281473 w 2456380"/>
                      <a:gd name="connsiteY262" fmla="*/ 465244 h 1849837"/>
                      <a:gd name="connsiteX263" fmla="*/ 2281221 w 2456380"/>
                      <a:gd name="connsiteY263" fmla="*/ 465159 h 1849837"/>
                      <a:gd name="connsiteX264" fmla="*/ 2281473 w 2456380"/>
                      <a:gd name="connsiteY264" fmla="*/ 464738 h 1849837"/>
                      <a:gd name="connsiteX265" fmla="*/ 2281389 w 2456380"/>
                      <a:gd name="connsiteY265" fmla="*/ 464484 h 1849837"/>
                      <a:gd name="connsiteX266" fmla="*/ 2280714 w 2456380"/>
                      <a:gd name="connsiteY266" fmla="*/ 464484 h 1849837"/>
                      <a:gd name="connsiteX267" fmla="*/ 2280208 w 2456380"/>
                      <a:gd name="connsiteY267" fmla="*/ 463388 h 1849837"/>
                      <a:gd name="connsiteX268" fmla="*/ 2282233 w 2456380"/>
                      <a:gd name="connsiteY268" fmla="*/ 462038 h 1849837"/>
                      <a:gd name="connsiteX269" fmla="*/ 2278350 w 2456380"/>
                      <a:gd name="connsiteY269" fmla="*/ 459506 h 1849837"/>
                      <a:gd name="connsiteX270" fmla="*/ 2276155 w 2456380"/>
                      <a:gd name="connsiteY270" fmla="*/ 457566 h 1849837"/>
                      <a:gd name="connsiteX271" fmla="*/ 2274298 w 2456380"/>
                      <a:gd name="connsiteY271" fmla="*/ 455878 h 1849837"/>
                      <a:gd name="connsiteX272" fmla="*/ 2272779 w 2456380"/>
                      <a:gd name="connsiteY272" fmla="*/ 453600 h 1849837"/>
                      <a:gd name="connsiteX273" fmla="*/ 2272695 w 2456380"/>
                      <a:gd name="connsiteY273" fmla="*/ 453009 h 1849837"/>
                      <a:gd name="connsiteX274" fmla="*/ 2272864 w 2456380"/>
                      <a:gd name="connsiteY274" fmla="*/ 452756 h 1849837"/>
                      <a:gd name="connsiteX275" fmla="*/ 2272357 w 2456380"/>
                      <a:gd name="connsiteY275" fmla="*/ 452166 h 1849837"/>
                      <a:gd name="connsiteX276" fmla="*/ 2271344 w 2456380"/>
                      <a:gd name="connsiteY276" fmla="*/ 452756 h 1849837"/>
                      <a:gd name="connsiteX277" fmla="*/ 2268896 w 2456380"/>
                      <a:gd name="connsiteY277" fmla="*/ 450225 h 1849837"/>
                      <a:gd name="connsiteX278" fmla="*/ 2268305 w 2456380"/>
                      <a:gd name="connsiteY278" fmla="*/ 450394 h 1849837"/>
                      <a:gd name="connsiteX279" fmla="*/ 2267376 w 2456380"/>
                      <a:gd name="connsiteY279" fmla="*/ 449719 h 1849837"/>
                      <a:gd name="connsiteX280" fmla="*/ 2266532 w 2456380"/>
                      <a:gd name="connsiteY280" fmla="*/ 446850 h 1849837"/>
                      <a:gd name="connsiteX281" fmla="*/ 2265097 w 2456380"/>
                      <a:gd name="connsiteY281" fmla="*/ 446681 h 1849837"/>
                      <a:gd name="connsiteX282" fmla="*/ 2264169 w 2456380"/>
                      <a:gd name="connsiteY282" fmla="*/ 445753 h 1849837"/>
                      <a:gd name="connsiteX283" fmla="*/ 2264169 w 2456380"/>
                      <a:gd name="connsiteY283" fmla="*/ 443728 h 1849837"/>
                      <a:gd name="connsiteX284" fmla="*/ 2263916 w 2456380"/>
                      <a:gd name="connsiteY284" fmla="*/ 442716 h 1849837"/>
                      <a:gd name="connsiteX285" fmla="*/ 2263071 w 2456380"/>
                      <a:gd name="connsiteY285" fmla="*/ 441535 h 1849837"/>
                      <a:gd name="connsiteX286" fmla="*/ 2262987 w 2456380"/>
                      <a:gd name="connsiteY286" fmla="*/ 439003 h 1849837"/>
                      <a:gd name="connsiteX287" fmla="*/ 2263831 w 2456380"/>
                      <a:gd name="connsiteY287" fmla="*/ 437147 h 1849837"/>
                      <a:gd name="connsiteX288" fmla="*/ 2263493 w 2456380"/>
                      <a:gd name="connsiteY288" fmla="*/ 436219 h 1849837"/>
                      <a:gd name="connsiteX289" fmla="*/ 2263071 w 2456380"/>
                      <a:gd name="connsiteY289" fmla="*/ 433266 h 1849837"/>
                      <a:gd name="connsiteX290" fmla="*/ 2264084 w 2456380"/>
                      <a:gd name="connsiteY290" fmla="*/ 430313 h 1849837"/>
                      <a:gd name="connsiteX291" fmla="*/ 2264844 w 2456380"/>
                      <a:gd name="connsiteY291" fmla="*/ 428963 h 1849837"/>
                      <a:gd name="connsiteX292" fmla="*/ 2265013 w 2456380"/>
                      <a:gd name="connsiteY292" fmla="*/ 426094 h 1849837"/>
                      <a:gd name="connsiteX293" fmla="*/ 2266026 w 2456380"/>
                      <a:gd name="connsiteY293" fmla="*/ 422466 h 1849837"/>
                      <a:gd name="connsiteX294" fmla="*/ 2266616 w 2456380"/>
                      <a:gd name="connsiteY294" fmla="*/ 418416 h 1849837"/>
                      <a:gd name="connsiteX295" fmla="*/ 2268474 w 2456380"/>
                      <a:gd name="connsiteY295" fmla="*/ 417066 h 1849837"/>
                      <a:gd name="connsiteX296" fmla="*/ 2267714 w 2456380"/>
                      <a:gd name="connsiteY296" fmla="*/ 414366 h 1849837"/>
                      <a:gd name="connsiteX297" fmla="*/ 2267545 w 2456380"/>
                      <a:gd name="connsiteY297" fmla="*/ 413691 h 1849837"/>
                      <a:gd name="connsiteX298" fmla="*/ 2271006 w 2456380"/>
                      <a:gd name="connsiteY298" fmla="*/ 410316 h 1849837"/>
                      <a:gd name="connsiteX299" fmla="*/ 2271851 w 2456380"/>
                      <a:gd name="connsiteY299" fmla="*/ 408713 h 1849837"/>
                      <a:gd name="connsiteX300" fmla="*/ 2272104 w 2456380"/>
                      <a:gd name="connsiteY300" fmla="*/ 407194 h 1849837"/>
                      <a:gd name="connsiteX301" fmla="*/ 2268811 w 2456380"/>
                      <a:gd name="connsiteY301" fmla="*/ 390319 h 1849837"/>
                      <a:gd name="connsiteX302" fmla="*/ 2268727 w 2456380"/>
                      <a:gd name="connsiteY302" fmla="*/ 387872 h 1849837"/>
                      <a:gd name="connsiteX303" fmla="*/ 2268727 w 2456380"/>
                      <a:gd name="connsiteY303" fmla="*/ 387450 h 1849837"/>
                      <a:gd name="connsiteX304" fmla="*/ 2269149 w 2456380"/>
                      <a:gd name="connsiteY304" fmla="*/ 383400 h 1849837"/>
                      <a:gd name="connsiteX305" fmla="*/ 2270753 w 2456380"/>
                      <a:gd name="connsiteY305" fmla="*/ 377325 h 1849837"/>
                      <a:gd name="connsiteX306" fmla="*/ 2271006 w 2456380"/>
                      <a:gd name="connsiteY306" fmla="*/ 376735 h 1849837"/>
                      <a:gd name="connsiteX307" fmla="*/ 2270162 w 2456380"/>
                      <a:gd name="connsiteY307" fmla="*/ 376481 h 1849837"/>
                      <a:gd name="connsiteX308" fmla="*/ 2270247 w 2456380"/>
                      <a:gd name="connsiteY308" fmla="*/ 376059 h 1849837"/>
                      <a:gd name="connsiteX309" fmla="*/ 2270584 w 2456380"/>
                      <a:gd name="connsiteY309" fmla="*/ 376059 h 1849837"/>
                      <a:gd name="connsiteX310" fmla="*/ 2271344 w 2456380"/>
                      <a:gd name="connsiteY310" fmla="*/ 373950 h 1849837"/>
                      <a:gd name="connsiteX311" fmla="*/ 2271682 w 2456380"/>
                      <a:gd name="connsiteY311" fmla="*/ 373697 h 1849837"/>
                      <a:gd name="connsiteX312" fmla="*/ 2271935 w 2456380"/>
                      <a:gd name="connsiteY312" fmla="*/ 373866 h 1849837"/>
                      <a:gd name="connsiteX313" fmla="*/ 2272441 w 2456380"/>
                      <a:gd name="connsiteY313" fmla="*/ 374372 h 1849837"/>
                      <a:gd name="connsiteX314" fmla="*/ 2272779 w 2456380"/>
                      <a:gd name="connsiteY314" fmla="*/ 373950 h 1849837"/>
                      <a:gd name="connsiteX315" fmla="*/ 2273370 w 2456380"/>
                      <a:gd name="connsiteY315" fmla="*/ 373528 h 1849837"/>
                      <a:gd name="connsiteX316" fmla="*/ 2275480 w 2456380"/>
                      <a:gd name="connsiteY316" fmla="*/ 371250 h 1849837"/>
                      <a:gd name="connsiteX317" fmla="*/ 2279026 w 2456380"/>
                      <a:gd name="connsiteY317" fmla="*/ 367875 h 1849837"/>
                      <a:gd name="connsiteX318" fmla="*/ 2279701 w 2456380"/>
                      <a:gd name="connsiteY318" fmla="*/ 365934 h 1849837"/>
                      <a:gd name="connsiteX319" fmla="*/ 2280039 w 2456380"/>
                      <a:gd name="connsiteY319" fmla="*/ 365428 h 1849837"/>
                      <a:gd name="connsiteX320" fmla="*/ 2280292 w 2456380"/>
                      <a:gd name="connsiteY320" fmla="*/ 365344 h 1849837"/>
                      <a:gd name="connsiteX321" fmla="*/ 2280545 w 2456380"/>
                      <a:gd name="connsiteY321" fmla="*/ 364669 h 1849837"/>
                      <a:gd name="connsiteX322" fmla="*/ 2281052 w 2456380"/>
                      <a:gd name="connsiteY322" fmla="*/ 364163 h 1849837"/>
                      <a:gd name="connsiteX323" fmla="*/ 2282318 w 2456380"/>
                      <a:gd name="connsiteY323" fmla="*/ 363150 h 1849837"/>
                      <a:gd name="connsiteX324" fmla="*/ 2282993 w 2456380"/>
                      <a:gd name="connsiteY324" fmla="*/ 362053 h 1849837"/>
                      <a:gd name="connsiteX325" fmla="*/ 2283415 w 2456380"/>
                      <a:gd name="connsiteY325" fmla="*/ 361547 h 1849837"/>
                      <a:gd name="connsiteX326" fmla="*/ 2283922 w 2456380"/>
                      <a:gd name="connsiteY326" fmla="*/ 360956 h 1849837"/>
                      <a:gd name="connsiteX327" fmla="*/ 2285526 w 2456380"/>
                      <a:gd name="connsiteY327" fmla="*/ 359606 h 1849837"/>
                      <a:gd name="connsiteX328" fmla="*/ 2285694 w 2456380"/>
                      <a:gd name="connsiteY328" fmla="*/ 359100 h 1849837"/>
                      <a:gd name="connsiteX329" fmla="*/ 2286032 w 2456380"/>
                      <a:gd name="connsiteY329" fmla="*/ 358931 h 1849837"/>
                      <a:gd name="connsiteX330" fmla="*/ 2287805 w 2456380"/>
                      <a:gd name="connsiteY330" fmla="*/ 358341 h 1849837"/>
                      <a:gd name="connsiteX331" fmla="*/ 2289240 w 2456380"/>
                      <a:gd name="connsiteY331" fmla="*/ 358256 h 1849837"/>
                      <a:gd name="connsiteX332" fmla="*/ 2289746 w 2456380"/>
                      <a:gd name="connsiteY332" fmla="*/ 356991 h 1849837"/>
                      <a:gd name="connsiteX333" fmla="*/ 2289746 w 2456380"/>
                      <a:gd name="connsiteY333" fmla="*/ 355303 h 1849837"/>
                      <a:gd name="connsiteX334" fmla="*/ 2289999 w 2456380"/>
                      <a:gd name="connsiteY334" fmla="*/ 354291 h 1849837"/>
                      <a:gd name="connsiteX335" fmla="*/ 2290506 w 2456380"/>
                      <a:gd name="connsiteY335" fmla="*/ 353025 h 1849837"/>
                      <a:gd name="connsiteX336" fmla="*/ 2290675 w 2456380"/>
                      <a:gd name="connsiteY336" fmla="*/ 352434 h 1849837"/>
                      <a:gd name="connsiteX337" fmla="*/ 2290253 w 2456380"/>
                      <a:gd name="connsiteY337" fmla="*/ 351928 h 1849837"/>
                      <a:gd name="connsiteX338" fmla="*/ 2289662 w 2456380"/>
                      <a:gd name="connsiteY338" fmla="*/ 351422 h 1849837"/>
                      <a:gd name="connsiteX339" fmla="*/ 2289156 w 2456380"/>
                      <a:gd name="connsiteY339" fmla="*/ 351338 h 1849837"/>
                      <a:gd name="connsiteX340" fmla="*/ 2288396 w 2456380"/>
                      <a:gd name="connsiteY340" fmla="*/ 352266 h 1849837"/>
                      <a:gd name="connsiteX341" fmla="*/ 2286707 w 2456380"/>
                      <a:gd name="connsiteY341" fmla="*/ 352350 h 1849837"/>
                      <a:gd name="connsiteX342" fmla="*/ 2285272 w 2456380"/>
                      <a:gd name="connsiteY342" fmla="*/ 353363 h 1849837"/>
                      <a:gd name="connsiteX343" fmla="*/ 2284090 w 2456380"/>
                      <a:gd name="connsiteY343" fmla="*/ 353700 h 1849837"/>
                      <a:gd name="connsiteX344" fmla="*/ 2283415 w 2456380"/>
                      <a:gd name="connsiteY344" fmla="*/ 354291 h 1849837"/>
                      <a:gd name="connsiteX345" fmla="*/ 2281305 w 2456380"/>
                      <a:gd name="connsiteY345" fmla="*/ 357413 h 1849837"/>
                      <a:gd name="connsiteX346" fmla="*/ 2280208 w 2456380"/>
                      <a:gd name="connsiteY346" fmla="*/ 357750 h 1849837"/>
                      <a:gd name="connsiteX347" fmla="*/ 2279870 w 2456380"/>
                      <a:gd name="connsiteY347" fmla="*/ 358088 h 1849837"/>
                      <a:gd name="connsiteX348" fmla="*/ 2279448 w 2456380"/>
                      <a:gd name="connsiteY348" fmla="*/ 358341 h 1849837"/>
                      <a:gd name="connsiteX349" fmla="*/ 2277506 w 2456380"/>
                      <a:gd name="connsiteY349" fmla="*/ 358678 h 1849837"/>
                      <a:gd name="connsiteX350" fmla="*/ 2276915 w 2456380"/>
                      <a:gd name="connsiteY350" fmla="*/ 358594 h 1849837"/>
                      <a:gd name="connsiteX351" fmla="*/ 2276746 w 2456380"/>
                      <a:gd name="connsiteY351" fmla="*/ 358763 h 1849837"/>
                      <a:gd name="connsiteX352" fmla="*/ 2275311 w 2456380"/>
                      <a:gd name="connsiteY352" fmla="*/ 359606 h 1849837"/>
                      <a:gd name="connsiteX353" fmla="*/ 2274298 w 2456380"/>
                      <a:gd name="connsiteY353" fmla="*/ 359775 h 1849837"/>
                      <a:gd name="connsiteX354" fmla="*/ 2273623 w 2456380"/>
                      <a:gd name="connsiteY354" fmla="*/ 360366 h 1849837"/>
                      <a:gd name="connsiteX355" fmla="*/ 2268389 w 2456380"/>
                      <a:gd name="connsiteY355" fmla="*/ 360703 h 1849837"/>
                      <a:gd name="connsiteX356" fmla="*/ 2267883 w 2456380"/>
                      <a:gd name="connsiteY356" fmla="*/ 360872 h 1849837"/>
                      <a:gd name="connsiteX357" fmla="*/ 2266532 w 2456380"/>
                      <a:gd name="connsiteY357" fmla="*/ 361041 h 1849837"/>
                      <a:gd name="connsiteX358" fmla="*/ 2265773 w 2456380"/>
                      <a:gd name="connsiteY358" fmla="*/ 361969 h 1849837"/>
                      <a:gd name="connsiteX359" fmla="*/ 2264844 w 2456380"/>
                      <a:gd name="connsiteY359" fmla="*/ 362560 h 1849837"/>
                      <a:gd name="connsiteX360" fmla="*/ 2264169 w 2456380"/>
                      <a:gd name="connsiteY360" fmla="*/ 363319 h 1849837"/>
                      <a:gd name="connsiteX361" fmla="*/ 2264000 w 2456380"/>
                      <a:gd name="connsiteY361" fmla="*/ 363741 h 1849837"/>
                      <a:gd name="connsiteX362" fmla="*/ 2263662 w 2456380"/>
                      <a:gd name="connsiteY362" fmla="*/ 365006 h 1849837"/>
                      <a:gd name="connsiteX363" fmla="*/ 2261214 w 2456380"/>
                      <a:gd name="connsiteY363" fmla="*/ 368719 h 1849837"/>
                      <a:gd name="connsiteX364" fmla="*/ 2260454 w 2456380"/>
                      <a:gd name="connsiteY364" fmla="*/ 368888 h 1849837"/>
                      <a:gd name="connsiteX365" fmla="*/ 2259610 w 2456380"/>
                      <a:gd name="connsiteY365" fmla="*/ 368888 h 1849837"/>
                      <a:gd name="connsiteX366" fmla="*/ 2259188 w 2456380"/>
                      <a:gd name="connsiteY366" fmla="*/ 368803 h 1849837"/>
                      <a:gd name="connsiteX367" fmla="*/ 2258682 w 2456380"/>
                      <a:gd name="connsiteY367" fmla="*/ 369056 h 1849837"/>
                      <a:gd name="connsiteX368" fmla="*/ 2253448 w 2456380"/>
                      <a:gd name="connsiteY368" fmla="*/ 368719 h 1849837"/>
                      <a:gd name="connsiteX369" fmla="*/ 2252604 w 2456380"/>
                      <a:gd name="connsiteY369" fmla="*/ 368719 h 1849837"/>
                      <a:gd name="connsiteX370" fmla="*/ 2250831 w 2456380"/>
                      <a:gd name="connsiteY370" fmla="*/ 369563 h 1849837"/>
                      <a:gd name="connsiteX371" fmla="*/ 2250156 w 2456380"/>
                      <a:gd name="connsiteY371" fmla="*/ 369731 h 1849837"/>
                      <a:gd name="connsiteX372" fmla="*/ 2244753 w 2456380"/>
                      <a:gd name="connsiteY372" fmla="*/ 369816 h 1849837"/>
                      <a:gd name="connsiteX373" fmla="*/ 2240111 w 2456380"/>
                      <a:gd name="connsiteY373" fmla="*/ 369984 h 1849837"/>
                      <a:gd name="connsiteX374" fmla="*/ 2231922 w 2456380"/>
                      <a:gd name="connsiteY374" fmla="*/ 370153 h 1849837"/>
                      <a:gd name="connsiteX375" fmla="*/ 2229474 w 2456380"/>
                      <a:gd name="connsiteY375" fmla="*/ 370069 h 1849837"/>
                      <a:gd name="connsiteX376" fmla="*/ 2224409 w 2456380"/>
                      <a:gd name="connsiteY376" fmla="*/ 370406 h 1849837"/>
                      <a:gd name="connsiteX377" fmla="*/ 2222637 w 2456380"/>
                      <a:gd name="connsiteY377" fmla="*/ 370322 h 1849837"/>
                      <a:gd name="connsiteX378" fmla="*/ 2222046 w 2456380"/>
                      <a:gd name="connsiteY378" fmla="*/ 369984 h 1849837"/>
                      <a:gd name="connsiteX379" fmla="*/ 2221792 w 2456380"/>
                      <a:gd name="connsiteY379" fmla="*/ 369647 h 1849837"/>
                      <a:gd name="connsiteX380" fmla="*/ 2221877 w 2456380"/>
                      <a:gd name="connsiteY380" fmla="*/ 368466 h 1849837"/>
                      <a:gd name="connsiteX381" fmla="*/ 2221708 w 2456380"/>
                      <a:gd name="connsiteY381" fmla="*/ 368044 h 1849837"/>
                      <a:gd name="connsiteX382" fmla="*/ 2219598 w 2456380"/>
                      <a:gd name="connsiteY382" fmla="*/ 366103 h 1849837"/>
                      <a:gd name="connsiteX383" fmla="*/ 2214026 w 2456380"/>
                      <a:gd name="connsiteY383" fmla="*/ 364584 h 1849837"/>
                      <a:gd name="connsiteX384" fmla="*/ 2213267 w 2456380"/>
                      <a:gd name="connsiteY384" fmla="*/ 364500 h 1849837"/>
                      <a:gd name="connsiteX385" fmla="*/ 2212844 w 2456380"/>
                      <a:gd name="connsiteY385" fmla="*/ 364331 h 1849837"/>
                      <a:gd name="connsiteX386" fmla="*/ 2212760 w 2456380"/>
                      <a:gd name="connsiteY386" fmla="*/ 364247 h 1849837"/>
                      <a:gd name="connsiteX387" fmla="*/ 2212422 w 2456380"/>
                      <a:gd name="connsiteY387" fmla="*/ 363909 h 1849837"/>
                      <a:gd name="connsiteX388" fmla="*/ 2212338 w 2456380"/>
                      <a:gd name="connsiteY388" fmla="*/ 363825 h 1849837"/>
                      <a:gd name="connsiteX389" fmla="*/ 2212507 w 2456380"/>
                      <a:gd name="connsiteY389" fmla="*/ 363488 h 1849837"/>
                      <a:gd name="connsiteX390" fmla="*/ 2212254 w 2456380"/>
                      <a:gd name="connsiteY390" fmla="*/ 363319 h 1849837"/>
                      <a:gd name="connsiteX391" fmla="*/ 2212085 w 2456380"/>
                      <a:gd name="connsiteY391" fmla="*/ 363741 h 1849837"/>
                      <a:gd name="connsiteX392" fmla="*/ 2211663 w 2456380"/>
                      <a:gd name="connsiteY392" fmla="*/ 363572 h 1849837"/>
                      <a:gd name="connsiteX393" fmla="*/ 2211831 w 2456380"/>
                      <a:gd name="connsiteY393" fmla="*/ 363150 h 1849837"/>
                      <a:gd name="connsiteX394" fmla="*/ 2211578 w 2456380"/>
                      <a:gd name="connsiteY394" fmla="*/ 363066 h 1849837"/>
                      <a:gd name="connsiteX395" fmla="*/ 2211494 w 2456380"/>
                      <a:gd name="connsiteY395" fmla="*/ 363150 h 1849837"/>
                      <a:gd name="connsiteX396" fmla="*/ 2211325 w 2456380"/>
                      <a:gd name="connsiteY396" fmla="*/ 363150 h 1849837"/>
                      <a:gd name="connsiteX397" fmla="*/ 2211157 w 2456380"/>
                      <a:gd name="connsiteY397" fmla="*/ 363066 h 1849837"/>
                      <a:gd name="connsiteX398" fmla="*/ 2210397 w 2456380"/>
                      <a:gd name="connsiteY398" fmla="*/ 362475 h 1849837"/>
                      <a:gd name="connsiteX399" fmla="*/ 2209637 w 2456380"/>
                      <a:gd name="connsiteY399" fmla="*/ 361969 h 1849837"/>
                      <a:gd name="connsiteX400" fmla="*/ 2208962 w 2456380"/>
                      <a:gd name="connsiteY400" fmla="*/ 361463 h 1849837"/>
                      <a:gd name="connsiteX401" fmla="*/ 2208877 w 2456380"/>
                      <a:gd name="connsiteY401" fmla="*/ 361125 h 1849837"/>
                      <a:gd name="connsiteX402" fmla="*/ 2209046 w 2456380"/>
                      <a:gd name="connsiteY402" fmla="*/ 360872 h 1849837"/>
                      <a:gd name="connsiteX403" fmla="*/ 2210566 w 2456380"/>
                      <a:gd name="connsiteY403" fmla="*/ 359860 h 1849837"/>
                      <a:gd name="connsiteX404" fmla="*/ 2210650 w 2456380"/>
                      <a:gd name="connsiteY404" fmla="*/ 359606 h 1849837"/>
                      <a:gd name="connsiteX405" fmla="*/ 2210650 w 2456380"/>
                      <a:gd name="connsiteY405" fmla="*/ 359438 h 1849837"/>
                      <a:gd name="connsiteX406" fmla="*/ 2210481 w 2456380"/>
                      <a:gd name="connsiteY406" fmla="*/ 359353 h 1849837"/>
                      <a:gd name="connsiteX407" fmla="*/ 2210228 w 2456380"/>
                      <a:gd name="connsiteY407" fmla="*/ 359438 h 1849837"/>
                      <a:gd name="connsiteX408" fmla="*/ 2209637 w 2456380"/>
                      <a:gd name="connsiteY408" fmla="*/ 359775 h 1849837"/>
                      <a:gd name="connsiteX409" fmla="*/ 2204572 w 2456380"/>
                      <a:gd name="connsiteY409" fmla="*/ 362391 h 1849837"/>
                      <a:gd name="connsiteX410" fmla="*/ 2202631 w 2456380"/>
                      <a:gd name="connsiteY410" fmla="*/ 363488 h 1849837"/>
                      <a:gd name="connsiteX411" fmla="*/ 2200605 w 2456380"/>
                      <a:gd name="connsiteY411" fmla="*/ 363909 h 1849837"/>
                      <a:gd name="connsiteX412" fmla="*/ 2196215 w 2456380"/>
                      <a:gd name="connsiteY412" fmla="*/ 364078 h 1849837"/>
                      <a:gd name="connsiteX413" fmla="*/ 2194696 w 2456380"/>
                      <a:gd name="connsiteY413" fmla="*/ 363656 h 1849837"/>
                      <a:gd name="connsiteX414" fmla="*/ 2190559 w 2456380"/>
                      <a:gd name="connsiteY414" fmla="*/ 362222 h 1849837"/>
                      <a:gd name="connsiteX415" fmla="*/ 2190053 w 2456380"/>
                      <a:gd name="connsiteY415" fmla="*/ 362053 h 1849837"/>
                      <a:gd name="connsiteX416" fmla="*/ 2187352 w 2456380"/>
                      <a:gd name="connsiteY416" fmla="*/ 361041 h 1849837"/>
                      <a:gd name="connsiteX417" fmla="*/ 2174605 w 2456380"/>
                      <a:gd name="connsiteY417" fmla="*/ 355641 h 1849837"/>
                      <a:gd name="connsiteX418" fmla="*/ 2174520 w 2456380"/>
                      <a:gd name="connsiteY418" fmla="*/ 355556 h 1849837"/>
                      <a:gd name="connsiteX419" fmla="*/ 2174436 w 2456380"/>
                      <a:gd name="connsiteY419" fmla="*/ 355219 h 1849837"/>
                      <a:gd name="connsiteX420" fmla="*/ 2178235 w 2456380"/>
                      <a:gd name="connsiteY420" fmla="*/ 346275 h 1849837"/>
                      <a:gd name="connsiteX421" fmla="*/ 2178235 w 2456380"/>
                      <a:gd name="connsiteY421" fmla="*/ 343828 h 1849837"/>
                      <a:gd name="connsiteX422" fmla="*/ 2177559 w 2456380"/>
                      <a:gd name="connsiteY422" fmla="*/ 342225 h 1849837"/>
                      <a:gd name="connsiteX423" fmla="*/ 2177053 w 2456380"/>
                      <a:gd name="connsiteY423" fmla="*/ 340875 h 1849837"/>
                      <a:gd name="connsiteX424" fmla="*/ 2174689 w 2456380"/>
                      <a:gd name="connsiteY424" fmla="*/ 335138 h 1849837"/>
                      <a:gd name="connsiteX425" fmla="*/ 2167936 w 2456380"/>
                      <a:gd name="connsiteY425" fmla="*/ 332269 h 1849837"/>
                      <a:gd name="connsiteX426" fmla="*/ 2167514 w 2456380"/>
                      <a:gd name="connsiteY426" fmla="*/ 332184 h 1849837"/>
                      <a:gd name="connsiteX427" fmla="*/ 2165910 w 2456380"/>
                      <a:gd name="connsiteY427" fmla="*/ 332606 h 1849837"/>
                      <a:gd name="connsiteX428" fmla="*/ 2160676 w 2456380"/>
                      <a:gd name="connsiteY428" fmla="*/ 333197 h 1849837"/>
                      <a:gd name="connsiteX429" fmla="*/ 2157215 w 2456380"/>
                      <a:gd name="connsiteY429" fmla="*/ 333197 h 1849837"/>
                      <a:gd name="connsiteX430" fmla="*/ 2156455 w 2456380"/>
                      <a:gd name="connsiteY430" fmla="*/ 333197 h 1849837"/>
                      <a:gd name="connsiteX431" fmla="*/ 2153079 w 2456380"/>
                      <a:gd name="connsiteY431" fmla="*/ 333028 h 1849837"/>
                      <a:gd name="connsiteX432" fmla="*/ 2149449 w 2456380"/>
                      <a:gd name="connsiteY432" fmla="*/ 332522 h 1849837"/>
                      <a:gd name="connsiteX433" fmla="*/ 2145904 w 2456380"/>
                      <a:gd name="connsiteY433" fmla="*/ 331509 h 1849837"/>
                      <a:gd name="connsiteX434" fmla="*/ 2142189 w 2456380"/>
                      <a:gd name="connsiteY434" fmla="*/ 330244 h 1849837"/>
                      <a:gd name="connsiteX435" fmla="*/ 2141345 w 2456380"/>
                      <a:gd name="connsiteY435" fmla="*/ 329569 h 1849837"/>
                      <a:gd name="connsiteX436" fmla="*/ 2139404 w 2456380"/>
                      <a:gd name="connsiteY436" fmla="*/ 329147 h 1849837"/>
                      <a:gd name="connsiteX437" fmla="*/ 2131976 w 2456380"/>
                      <a:gd name="connsiteY437" fmla="*/ 325856 h 1849837"/>
                      <a:gd name="connsiteX438" fmla="*/ 2123281 w 2456380"/>
                      <a:gd name="connsiteY438" fmla="*/ 322144 h 1849837"/>
                      <a:gd name="connsiteX439" fmla="*/ 2117371 w 2456380"/>
                      <a:gd name="connsiteY439" fmla="*/ 320625 h 1849837"/>
                      <a:gd name="connsiteX440" fmla="*/ 2104118 w 2456380"/>
                      <a:gd name="connsiteY440" fmla="*/ 317166 h 1849837"/>
                      <a:gd name="connsiteX441" fmla="*/ 2103105 w 2456380"/>
                      <a:gd name="connsiteY441" fmla="*/ 316238 h 1849837"/>
                      <a:gd name="connsiteX442" fmla="*/ 2101249 w 2456380"/>
                      <a:gd name="connsiteY442" fmla="*/ 315816 h 1849837"/>
                      <a:gd name="connsiteX443" fmla="*/ 2100827 w 2456380"/>
                      <a:gd name="connsiteY443" fmla="*/ 316069 h 1849837"/>
                      <a:gd name="connsiteX444" fmla="*/ 2099729 w 2456380"/>
                      <a:gd name="connsiteY444" fmla="*/ 315731 h 1849837"/>
                      <a:gd name="connsiteX445" fmla="*/ 2092047 w 2456380"/>
                      <a:gd name="connsiteY445" fmla="*/ 312356 h 1849837"/>
                      <a:gd name="connsiteX446" fmla="*/ 2088333 w 2456380"/>
                      <a:gd name="connsiteY446" fmla="*/ 310078 h 1849837"/>
                      <a:gd name="connsiteX447" fmla="*/ 2088333 w 2456380"/>
                      <a:gd name="connsiteY447" fmla="*/ 309741 h 1849837"/>
                      <a:gd name="connsiteX448" fmla="*/ 2089262 w 2456380"/>
                      <a:gd name="connsiteY448" fmla="*/ 304931 h 1849837"/>
                      <a:gd name="connsiteX449" fmla="*/ 2085378 w 2456380"/>
                      <a:gd name="connsiteY449" fmla="*/ 302231 h 1849837"/>
                      <a:gd name="connsiteX450" fmla="*/ 2080904 w 2456380"/>
                      <a:gd name="connsiteY450" fmla="*/ 298519 h 1849837"/>
                      <a:gd name="connsiteX451" fmla="*/ 2079638 w 2456380"/>
                      <a:gd name="connsiteY451" fmla="*/ 296663 h 1849837"/>
                      <a:gd name="connsiteX452" fmla="*/ 2079385 w 2456380"/>
                      <a:gd name="connsiteY452" fmla="*/ 295481 h 1849837"/>
                      <a:gd name="connsiteX453" fmla="*/ 2076937 w 2456380"/>
                      <a:gd name="connsiteY453" fmla="*/ 294722 h 1849837"/>
                      <a:gd name="connsiteX454" fmla="*/ 2076009 w 2456380"/>
                      <a:gd name="connsiteY454" fmla="*/ 294553 h 1849837"/>
                      <a:gd name="connsiteX455" fmla="*/ 2075164 w 2456380"/>
                      <a:gd name="connsiteY455" fmla="*/ 294469 h 1849837"/>
                      <a:gd name="connsiteX456" fmla="*/ 2073476 w 2456380"/>
                      <a:gd name="connsiteY456" fmla="*/ 294131 h 1849837"/>
                      <a:gd name="connsiteX457" fmla="*/ 2071450 w 2456380"/>
                      <a:gd name="connsiteY457" fmla="*/ 293625 h 1849837"/>
                      <a:gd name="connsiteX458" fmla="*/ 2070099 w 2456380"/>
                      <a:gd name="connsiteY458" fmla="*/ 291347 h 1849837"/>
                      <a:gd name="connsiteX459" fmla="*/ 2069677 w 2456380"/>
                      <a:gd name="connsiteY459" fmla="*/ 291009 h 1849837"/>
                      <a:gd name="connsiteX460" fmla="*/ 2069339 w 2456380"/>
                      <a:gd name="connsiteY460" fmla="*/ 290756 h 1849837"/>
                      <a:gd name="connsiteX461" fmla="*/ 2066807 w 2456380"/>
                      <a:gd name="connsiteY461" fmla="*/ 288056 h 1849837"/>
                      <a:gd name="connsiteX462" fmla="*/ 2062671 w 2456380"/>
                      <a:gd name="connsiteY462" fmla="*/ 283669 h 1849837"/>
                      <a:gd name="connsiteX463" fmla="*/ 2059970 w 2456380"/>
                      <a:gd name="connsiteY463" fmla="*/ 281138 h 1849837"/>
                      <a:gd name="connsiteX464" fmla="*/ 2058619 w 2456380"/>
                      <a:gd name="connsiteY464" fmla="*/ 279872 h 1849837"/>
                      <a:gd name="connsiteX465" fmla="*/ 2054483 w 2456380"/>
                      <a:gd name="connsiteY465" fmla="*/ 276497 h 1849837"/>
                      <a:gd name="connsiteX466" fmla="*/ 2048489 w 2456380"/>
                      <a:gd name="connsiteY466" fmla="*/ 272194 h 1849837"/>
                      <a:gd name="connsiteX467" fmla="*/ 2042834 w 2456380"/>
                      <a:gd name="connsiteY467" fmla="*/ 266625 h 1849837"/>
                      <a:gd name="connsiteX468" fmla="*/ 2034899 w 2456380"/>
                      <a:gd name="connsiteY468" fmla="*/ 266456 h 1849837"/>
                      <a:gd name="connsiteX469" fmla="*/ 2034392 w 2456380"/>
                      <a:gd name="connsiteY469" fmla="*/ 265950 h 1849837"/>
                      <a:gd name="connsiteX470" fmla="*/ 2032788 w 2456380"/>
                      <a:gd name="connsiteY470" fmla="*/ 261984 h 1849837"/>
                      <a:gd name="connsiteX471" fmla="*/ 2031775 w 2456380"/>
                      <a:gd name="connsiteY471" fmla="*/ 259959 h 1849837"/>
                      <a:gd name="connsiteX472" fmla="*/ 2030931 w 2456380"/>
                      <a:gd name="connsiteY472" fmla="*/ 259031 h 1849837"/>
                      <a:gd name="connsiteX473" fmla="*/ 2031015 w 2456380"/>
                      <a:gd name="connsiteY473" fmla="*/ 258188 h 1849837"/>
                      <a:gd name="connsiteX474" fmla="*/ 2031437 w 2456380"/>
                      <a:gd name="connsiteY474" fmla="*/ 257428 h 1849837"/>
                      <a:gd name="connsiteX475" fmla="*/ 2031353 w 2456380"/>
                      <a:gd name="connsiteY475" fmla="*/ 256753 h 1849837"/>
                      <a:gd name="connsiteX476" fmla="*/ 2029918 w 2456380"/>
                      <a:gd name="connsiteY476" fmla="*/ 254644 h 1849837"/>
                      <a:gd name="connsiteX477" fmla="*/ 2028652 w 2456380"/>
                      <a:gd name="connsiteY477" fmla="*/ 250847 h 1849837"/>
                      <a:gd name="connsiteX478" fmla="*/ 2027808 w 2456380"/>
                      <a:gd name="connsiteY478" fmla="*/ 246713 h 1849837"/>
                      <a:gd name="connsiteX479" fmla="*/ 2027977 w 2456380"/>
                      <a:gd name="connsiteY479" fmla="*/ 244941 h 1849837"/>
                      <a:gd name="connsiteX480" fmla="*/ 2026879 w 2456380"/>
                      <a:gd name="connsiteY480" fmla="*/ 241144 h 1849837"/>
                      <a:gd name="connsiteX481" fmla="*/ 2027132 w 2456380"/>
                      <a:gd name="connsiteY481" fmla="*/ 234816 h 1849837"/>
                      <a:gd name="connsiteX482" fmla="*/ 2025275 w 2456380"/>
                      <a:gd name="connsiteY482" fmla="*/ 231272 h 1849837"/>
                      <a:gd name="connsiteX483" fmla="*/ 2024769 w 2456380"/>
                      <a:gd name="connsiteY483" fmla="*/ 227644 h 1849837"/>
                      <a:gd name="connsiteX484" fmla="*/ 2026035 w 2456380"/>
                      <a:gd name="connsiteY484" fmla="*/ 218784 h 1849837"/>
                      <a:gd name="connsiteX485" fmla="*/ 2026119 w 2456380"/>
                      <a:gd name="connsiteY485" fmla="*/ 217772 h 1849837"/>
                      <a:gd name="connsiteX486" fmla="*/ 2024600 w 2456380"/>
                      <a:gd name="connsiteY486" fmla="*/ 217013 h 1849837"/>
                      <a:gd name="connsiteX487" fmla="*/ 2020970 w 2456380"/>
                      <a:gd name="connsiteY487" fmla="*/ 208069 h 1849837"/>
                      <a:gd name="connsiteX488" fmla="*/ 2021308 w 2456380"/>
                      <a:gd name="connsiteY488" fmla="*/ 205706 h 1849837"/>
                      <a:gd name="connsiteX489" fmla="*/ 2020042 w 2456380"/>
                      <a:gd name="connsiteY489" fmla="*/ 202163 h 1849837"/>
                      <a:gd name="connsiteX490" fmla="*/ 2017256 w 2456380"/>
                      <a:gd name="connsiteY490" fmla="*/ 194316 h 1849837"/>
                      <a:gd name="connsiteX491" fmla="*/ 2017509 w 2456380"/>
                      <a:gd name="connsiteY491" fmla="*/ 192459 h 1849837"/>
                      <a:gd name="connsiteX492" fmla="*/ 2017256 w 2456380"/>
                      <a:gd name="connsiteY492" fmla="*/ 187988 h 1849837"/>
                      <a:gd name="connsiteX493" fmla="*/ 2017425 w 2456380"/>
                      <a:gd name="connsiteY493" fmla="*/ 187313 h 1849837"/>
                      <a:gd name="connsiteX494" fmla="*/ 2019704 w 2456380"/>
                      <a:gd name="connsiteY494" fmla="*/ 176175 h 1849837"/>
                      <a:gd name="connsiteX495" fmla="*/ 2017931 w 2456380"/>
                      <a:gd name="connsiteY495" fmla="*/ 171197 h 1849837"/>
                      <a:gd name="connsiteX496" fmla="*/ 2016918 w 2456380"/>
                      <a:gd name="connsiteY496" fmla="*/ 169847 h 1849837"/>
                      <a:gd name="connsiteX497" fmla="*/ 2015483 w 2456380"/>
                      <a:gd name="connsiteY497" fmla="*/ 169256 h 1849837"/>
                      <a:gd name="connsiteX498" fmla="*/ 2012866 w 2456380"/>
                      <a:gd name="connsiteY498" fmla="*/ 169172 h 1849837"/>
                      <a:gd name="connsiteX499" fmla="*/ 2012782 w 2456380"/>
                      <a:gd name="connsiteY499" fmla="*/ 166641 h 1849837"/>
                      <a:gd name="connsiteX500" fmla="*/ 2016496 w 2456380"/>
                      <a:gd name="connsiteY500" fmla="*/ 162084 h 1849837"/>
                      <a:gd name="connsiteX501" fmla="*/ 2016834 w 2456380"/>
                      <a:gd name="connsiteY501" fmla="*/ 160988 h 1849837"/>
                      <a:gd name="connsiteX502" fmla="*/ 2015905 w 2456380"/>
                      <a:gd name="connsiteY502" fmla="*/ 158794 h 1849837"/>
                      <a:gd name="connsiteX503" fmla="*/ 2004509 w 2456380"/>
                      <a:gd name="connsiteY503" fmla="*/ 140147 h 1849837"/>
                      <a:gd name="connsiteX504" fmla="*/ 2003834 w 2456380"/>
                      <a:gd name="connsiteY504" fmla="*/ 139556 h 1849837"/>
                      <a:gd name="connsiteX505" fmla="*/ 1998769 w 2456380"/>
                      <a:gd name="connsiteY505" fmla="*/ 135506 h 1849837"/>
                      <a:gd name="connsiteX506" fmla="*/ 1998516 w 2456380"/>
                      <a:gd name="connsiteY506" fmla="*/ 134578 h 1849837"/>
                      <a:gd name="connsiteX507" fmla="*/ 2000373 w 2456380"/>
                      <a:gd name="connsiteY507" fmla="*/ 103950 h 1849837"/>
                      <a:gd name="connsiteX508" fmla="*/ 2007970 w 2456380"/>
                      <a:gd name="connsiteY508" fmla="*/ 79650 h 1849837"/>
                      <a:gd name="connsiteX509" fmla="*/ 2008477 w 2456380"/>
                      <a:gd name="connsiteY509" fmla="*/ 77794 h 1849837"/>
                      <a:gd name="connsiteX510" fmla="*/ 2009574 w 2456380"/>
                      <a:gd name="connsiteY510" fmla="*/ 76022 h 1849837"/>
                      <a:gd name="connsiteX511" fmla="*/ 2010503 w 2456380"/>
                      <a:gd name="connsiteY511" fmla="*/ 73238 h 1849837"/>
                      <a:gd name="connsiteX512" fmla="*/ 2009574 w 2456380"/>
                      <a:gd name="connsiteY512" fmla="*/ 66741 h 1849837"/>
                      <a:gd name="connsiteX513" fmla="*/ 2009068 w 2456380"/>
                      <a:gd name="connsiteY513" fmla="*/ 65813 h 1849837"/>
                      <a:gd name="connsiteX514" fmla="*/ 2008899 w 2456380"/>
                      <a:gd name="connsiteY514" fmla="*/ 64800 h 1849837"/>
                      <a:gd name="connsiteX515" fmla="*/ 2011685 w 2456380"/>
                      <a:gd name="connsiteY515" fmla="*/ 61931 h 1849837"/>
                      <a:gd name="connsiteX516" fmla="*/ 2012022 w 2456380"/>
                      <a:gd name="connsiteY516" fmla="*/ 60919 h 1849837"/>
                      <a:gd name="connsiteX517" fmla="*/ 2011769 w 2456380"/>
                      <a:gd name="connsiteY517" fmla="*/ 59316 h 1849837"/>
                      <a:gd name="connsiteX518" fmla="*/ 2011516 w 2456380"/>
                      <a:gd name="connsiteY518" fmla="*/ 59484 h 1849837"/>
                      <a:gd name="connsiteX519" fmla="*/ 2011685 w 2456380"/>
                      <a:gd name="connsiteY519" fmla="*/ 60834 h 1849837"/>
                      <a:gd name="connsiteX520" fmla="*/ 2011431 w 2456380"/>
                      <a:gd name="connsiteY520" fmla="*/ 61678 h 1849837"/>
                      <a:gd name="connsiteX521" fmla="*/ 2010165 w 2456380"/>
                      <a:gd name="connsiteY521" fmla="*/ 63028 h 1849837"/>
                      <a:gd name="connsiteX522" fmla="*/ 2009574 w 2456380"/>
                      <a:gd name="connsiteY522" fmla="*/ 62438 h 1849837"/>
                      <a:gd name="connsiteX523" fmla="*/ 2007717 w 2456380"/>
                      <a:gd name="connsiteY523" fmla="*/ 64547 h 1849837"/>
                      <a:gd name="connsiteX524" fmla="*/ 2007126 w 2456380"/>
                      <a:gd name="connsiteY524" fmla="*/ 64041 h 1849837"/>
                      <a:gd name="connsiteX525" fmla="*/ 2002230 w 2456380"/>
                      <a:gd name="connsiteY525" fmla="*/ 58556 h 1849837"/>
                      <a:gd name="connsiteX526" fmla="*/ 2003750 w 2456380"/>
                      <a:gd name="connsiteY526" fmla="*/ 56869 h 1849837"/>
                      <a:gd name="connsiteX527" fmla="*/ 2005016 w 2456380"/>
                      <a:gd name="connsiteY527" fmla="*/ 56194 h 1849837"/>
                      <a:gd name="connsiteX528" fmla="*/ 2006451 w 2456380"/>
                      <a:gd name="connsiteY528" fmla="*/ 55688 h 1849837"/>
                      <a:gd name="connsiteX529" fmla="*/ 2008477 w 2456380"/>
                      <a:gd name="connsiteY529" fmla="*/ 55688 h 1849837"/>
                      <a:gd name="connsiteX530" fmla="*/ 2008477 w 2456380"/>
                      <a:gd name="connsiteY530" fmla="*/ 55434 h 1849837"/>
                      <a:gd name="connsiteX531" fmla="*/ 2006282 w 2456380"/>
                      <a:gd name="connsiteY531" fmla="*/ 55434 h 1849837"/>
                      <a:gd name="connsiteX532" fmla="*/ 2004172 w 2456380"/>
                      <a:gd name="connsiteY532" fmla="*/ 56278 h 1849837"/>
                      <a:gd name="connsiteX533" fmla="*/ 2002990 w 2456380"/>
                      <a:gd name="connsiteY533" fmla="*/ 57291 h 1849837"/>
                      <a:gd name="connsiteX534" fmla="*/ 2002061 w 2456380"/>
                      <a:gd name="connsiteY534" fmla="*/ 58303 h 1849837"/>
                      <a:gd name="connsiteX535" fmla="*/ 1987795 w 2456380"/>
                      <a:gd name="connsiteY535" fmla="*/ 44972 h 1849837"/>
                      <a:gd name="connsiteX536" fmla="*/ 1983743 w 2456380"/>
                      <a:gd name="connsiteY536" fmla="*/ 41513 h 1849837"/>
                      <a:gd name="connsiteX537" fmla="*/ 1981717 w 2456380"/>
                      <a:gd name="connsiteY537" fmla="*/ 40163 h 1849837"/>
                      <a:gd name="connsiteX538" fmla="*/ 1977159 w 2456380"/>
                      <a:gd name="connsiteY538" fmla="*/ 37547 h 1849837"/>
                      <a:gd name="connsiteX539" fmla="*/ 1963568 w 2456380"/>
                      <a:gd name="connsiteY539" fmla="*/ 31894 h 1849837"/>
                      <a:gd name="connsiteX540" fmla="*/ 1958081 w 2456380"/>
                      <a:gd name="connsiteY540" fmla="*/ 29616 h 1849837"/>
                      <a:gd name="connsiteX541" fmla="*/ 1958335 w 2456380"/>
                      <a:gd name="connsiteY541" fmla="*/ 27000 h 1849837"/>
                      <a:gd name="connsiteX542" fmla="*/ 1957913 w 2456380"/>
                      <a:gd name="connsiteY542" fmla="*/ 23625 h 1849837"/>
                      <a:gd name="connsiteX543" fmla="*/ 1955886 w 2456380"/>
                      <a:gd name="connsiteY543" fmla="*/ 20503 h 1849837"/>
                      <a:gd name="connsiteX544" fmla="*/ 1955211 w 2456380"/>
                      <a:gd name="connsiteY544" fmla="*/ 20756 h 1849837"/>
                      <a:gd name="connsiteX545" fmla="*/ 1951919 w 2456380"/>
                      <a:gd name="connsiteY545" fmla="*/ 18900 h 1849837"/>
                      <a:gd name="connsiteX546" fmla="*/ 1947529 w 2456380"/>
                      <a:gd name="connsiteY546" fmla="*/ 16622 h 1849837"/>
                      <a:gd name="connsiteX547" fmla="*/ 1947529 w 2456380"/>
                      <a:gd name="connsiteY547" fmla="*/ 15863 h 1849837"/>
                      <a:gd name="connsiteX548" fmla="*/ 1944406 w 2456380"/>
                      <a:gd name="connsiteY548" fmla="*/ 15694 h 1849837"/>
                      <a:gd name="connsiteX549" fmla="*/ 1942634 w 2456380"/>
                      <a:gd name="connsiteY549" fmla="*/ 17888 h 1849837"/>
                      <a:gd name="connsiteX550" fmla="*/ 1940776 w 2456380"/>
                      <a:gd name="connsiteY550" fmla="*/ 22022 h 1849837"/>
                      <a:gd name="connsiteX551" fmla="*/ 1939848 w 2456380"/>
                      <a:gd name="connsiteY551" fmla="*/ 22106 h 1849837"/>
                      <a:gd name="connsiteX552" fmla="*/ 1921445 w 2456380"/>
                      <a:gd name="connsiteY552" fmla="*/ 14513 h 1849837"/>
                      <a:gd name="connsiteX553" fmla="*/ 1920179 w 2456380"/>
                      <a:gd name="connsiteY553" fmla="*/ 14175 h 1849837"/>
                      <a:gd name="connsiteX554" fmla="*/ 1918829 w 2456380"/>
                      <a:gd name="connsiteY554" fmla="*/ 14681 h 1849837"/>
                      <a:gd name="connsiteX555" fmla="*/ 1904816 w 2456380"/>
                      <a:gd name="connsiteY555" fmla="*/ 27591 h 1849837"/>
                      <a:gd name="connsiteX556" fmla="*/ 1897387 w 2456380"/>
                      <a:gd name="connsiteY556" fmla="*/ 23625 h 1849837"/>
                      <a:gd name="connsiteX557" fmla="*/ 1874933 w 2456380"/>
                      <a:gd name="connsiteY557" fmla="*/ 11644 h 1849837"/>
                      <a:gd name="connsiteX558" fmla="*/ 1842011 w 2456380"/>
                      <a:gd name="connsiteY558" fmla="*/ 1266 h 1849837"/>
                      <a:gd name="connsiteX559" fmla="*/ 1831713 w 2456380"/>
                      <a:gd name="connsiteY559" fmla="*/ 0 h 1849837"/>
                      <a:gd name="connsiteX560" fmla="*/ 1818544 w 2456380"/>
                      <a:gd name="connsiteY560" fmla="*/ 1772 h 1849837"/>
                      <a:gd name="connsiteX561" fmla="*/ 1796512 w 2456380"/>
                      <a:gd name="connsiteY561" fmla="*/ 4978 h 1849837"/>
                      <a:gd name="connsiteX562" fmla="*/ 1777181 w 2456380"/>
                      <a:gd name="connsiteY562" fmla="*/ 7678 h 1849837"/>
                      <a:gd name="connsiteX563" fmla="*/ 1769246 w 2456380"/>
                      <a:gd name="connsiteY563" fmla="*/ 9366 h 1849837"/>
                      <a:gd name="connsiteX564" fmla="*/ 1761564 w 2456380"/>
                      <a:gd name="connsiteY564" fmla="*/ 10969 h 1849837"/>
                      <a:gd name="connsiteX565" fmla="*/ 1753629 w 2456380"/>
                      <a:gd name="connsiteY565" fmla="*/ 12572 h 1849837"/>
                      <a:gd name="connsiteX566" fmla="*/ 1745863 w 2456380"/>
                      <a:gd name="connsiteY566" fmla="*/ 14175 h 1849837"/>
                      <a:gd name="connsiteX567" fmla="*/ 1737928 w 2456380"/>
                      <a:gd name="connsiteY567" fmla="*/ 15863 h 1849837"/>
                      <a:gd name="connsiteX568" fmla="*/ 1730668 w 2456380"/>
                      <a:gd name="connsiteY568" fmla="*/ 17297 h 1849837"/>
                      <a:gd name="connsiteX569" fmla="*/ 1729402 w 2456380"/>
                      <a:gd name="connsiteY569" fmla="*/ 17550 h 1849837"/>
                      <a:gd name="connsiteX570" fmla="*/ 1723324 w 2456380"/>
                      <a:gd name="connsiteY570" fmla="*/ 18647 h 1849837"/>
                      <a:gd name="connsiteX571" fmla="*/ 1722649 w 2456380"/>
                      <a:gd name="connsiteY571" fmla="*/ 18731 h 1849837"/>
                      <a:gd name="connsiteX572" fmla="*/ 1714545 w 2456380"/>
                      <a:gd name="connsiteY572" fmla="*/ 20925 h 1849837"/>
                      <a:gd name="connsiteX573" fmla="*/ 1714292 w 2456380"/>
                      <a:gd name="connsiteY573" fmla="*/ 20925 h 1849837"/>
                      <a:gd name="connsiteX574" fmla="*/ 1709987 w 2456380"/>
                      <a:gd name="connsiteY574" fmla="*/ 22528 h 1849837"/>
                      <a:gd name="connsiteX575" fmla="*/ 1704837 w 2456380"/>
                      <a:gd name="connsiteY575" fmla="*/ 24553 h 1849837"/>
                      <a:gd name="connsiteX576" fmla="*/ 1703656 w 2456380"/>
                      <a:gd name="connsiteY576" fmla="*/ 25059 h 1849837"/>
                      <a:gd name="connsiteX577" fmla="*/ 1699435 w 2456380"/>
                      <a:gd name="connsiteY577" fmla="*/ 26831 h 1849837"/>
                      <a:gd name="connsiteX578" fmla="*/ 1691584 w 2456380"/>
                      <a:gd name="connsiteY578" fmla="*/ 30122 h 1849837"/>
                      <a:gd name="connsiteX579" fmla="*/ 1689474 w 2456380"/>
                      <a:gd name="connsiteY579" fmla="*/ 30966 h 1849837"/>
                      <a:gd name="connsiteX580" fmla="*/ 1688630 w 2456380"/>
                      <a:gd name="connsiteY580" fmla="*/ 31303 h 1849837"/>
                      <a:gd name="connsiteX581" fmla="*/ 1684325 w 2456380"/>
                      <a:gd name="connsiteY581" fmla="*/ 33075 h 1849837"/>
                      <a:gd name="connsiteX582" fmla="*/ 1675714 w 2456380"/>
                      <a:gd name="connsiteY582" fmla="*/ 36703 h 1849837"/>
                      <a:gd name="connsiteX583" fmla="*/ 1670312 w 2456380"/>
                      <a:gd name="connsiteY583" fmla="*/ 38981 h 1849837"/>
                      <a:gd name="connsiteX584" fmla="*/ 1666091 w 2456380"/>
                      <a:gd name="connsiteY584" fmla="*/ 40669 h 1849837"/>
                      <a:gd name="connsiteX585" fmla="*/ 1658241 w 2456380"/>
                      <a:gd name="connsiteY585" fmla="*/ 44044 h 1849837"/>
                      <a:gd name="connsiteX586" fmla="*/ 1651150 w 2456380"/>
                      <a:gd name="connsiteY586" fmla="*/ 47166 h 1849837"/>
                      <a:gd name="connsiteX587" fmla="*/ 1643974 w 2456380"/>
                      <a:gd name="connsiteY587" fmla="*/ 50203 h 1849837"/>
                      <a:gd name="connsiteX588" fmla="*/ 1636799 w 2456380"/>
                      <a:gd name="connsiteY588" fmla="*/ 53156 h 1849837"/>
                      <a:gd name="connsiteX589" fmla="*/ 1629540 w 2456380"/>
                      <a:gd name="connsiteY589" fmla="*/ 56278 h 1849837"/>
                      <a:gd name="connsiteX590" fmla="*/ 1622364 w 2456380"/>
                      <a:gd name="connsiteY590" fmla="*/ 59147 h 1849837"/>
                      <a:gd name="connsiteX591" fmla="*/ 1620676 w 2456380"/>
                      <a:gd name="connsiteY591" fmla="*/ 59906 h 1849837"/>
                      <a:gd name="connsiteX592" fmla="*/ 1615442 w 2456380"/>
                      <a:gd name="connsiteY592" fmla="*/ 62016 h 1849837"/>
                      <a:gd name="connsiteX593" fmla="*/ 1615189 w 2456380"/>
                      <a:gd name="connsiteY593" fmla="*/ 62269 h 1849837"/>
                      <a:gd name="connsiteX594" fmla="*/ 1607254 w 2456380"/>
                      <a:gd name="connsiteY594" fmla="*/ 64378 h 1849837"/>
                      <a:gd name="connsiteX595" fmla="*/ 1599573 w 2456380"/>
                      <a:gd name="connsiteY595" fmla="*/ 66488 h 1849837"/>
                      <a:gd name="connsiteX596" fmla="*/ 1596280 w 2456380"/>
                      <a:gd name="connsiteY596" fmla="*/ 67331 h 1849837"/>
                      <a:gd name="connsiteX597" fmla="*/ 1591638 w 2456380"/>
                      <a:gd name="connsiteY597" fmla="*/ 68597 h 1849837"/>
                      <a:gd name="connsiteX598" fmla="*/ 1585222 w 2456380"/>
                      <a:gd name="connsiteY598" fmla="*/ 70453 h 1849837"/>
                      <a:gd name="connsiteX599" fmla="*/ 1581423 w 2456380"/>
                      <a:gd name="connsiteY599" fmla="*/ 71550 h 1849837"/>
                      <a:gd name="connsiteX600" fmla="*/ 1577287 w 2456380"/>
                      <a:gd name="connsiteY600" fmla="*/ 72816 h 1849837"/>
                      <a:gd name="connsiteX601" fmla="*/ 1570449 w 2456380"/>
                      <a:gd name="connsiteY601" fmla="*/ 74334 h 1849837"/>
                      <a:gd name="connsiteX602" fmla="*/ 1564203 w 2456380"/>
                      <a:gd name="connsiteY602" fmla="*/ 75684 h 1849837"/>
                      <a:gd name="connsiteX603" fmla="*/ 1563021 w 2456380"/>
                      <a:gd name="connsiteY603" fmla="*/ 75853 h 1849837"/>
                      <a:gd name="connsiteX604" fmla="*/ 1560995 w 2456380"/>
                      <a:gd name="connsiteY604" fmla="*/ 76275 h 1849837"/>
                      <a:gd name="connsiteX605" fmla="*/ 1560573 w 2456380"/>
                      <a:gd name="connsiteY605" fmla="*/ 78638 h 1849837"/>
                      <a:gd name="connsiteX606" fmla="*/ 1554917 w 2456380"/>
                      <a:gd name="connsiteY606" fmla="*/ 77541 h 1849837"/>
                      <a:gd name="connsiteX607" fmla="*/ 1552385 w 2456380"/>
                      <a:gd name="connsiteY607" fmla="*/ 77288 h 1849837"/>
                      <a:gd name="connsiteX608" fmla="*/ 1551878 w 2456380"/>
                      <a:gd name="connsiteY608" fmla="*/ 80241 h 1849837"/>
                      <a:gd name="connsiteX609" fmla="*/ 1549008 w 2456380"/>
                      <a:gd name="connsiteY609" fmla="*/ 79566 h 1849837"/>
                      <a:gd name="connsiteX610" fmla="*/ 1545210 w 2456380"/>
                      <a:gd name="connsiteY610" fmla="*/ 78975 h 1849837"/>
                      <a:gd name="connsiteX611" fmla="*/ 1541833 w 2456380"/>
                      <a:gd name="connsiteY611" fmla="*/ 78806 h 1849837"/>
                      <a:gd name="connsiteX612" fmla="*/ 1539807 w 2456380"/>
                      <a:gd name="connsiteY612" fmla="*/ 79397 h 1849837"/>
                      <a:gd name="connsiteX613" fmla="*/ 1534995 w 2456380"/>
                      <a:gd name="connsiteY613" fmla="*/ 80156 h 1849837"/>
                      <a:gd name="connsiteX614" fmla="*/ 1531872 w 2456380"/>
                      <a:gd name="connsiteY614" fmla="*/ 80494 h 1849837"/>
                      <a:gd name="connsiteX615" fmla="*/ 1527736 w 2456380"/>
                      <a:gd name="connsiteY615" fmla="*/ 80916 h 1849837"/>
                      <a:gd name="connsiteX616" fmla="*/ 1521911 w 2456380"/>
                      <a:gd name="connsiteY616" fmla="*/ 82097 h 1849837"/>
                      <a:gd name="connsiteX617" fmla="*/ 1517775 w 2456380"/>
                      <a:gd name="connsiteY617" fmla="*/ 82772 h 1849837"/>
                      <a:gd name="connsiteX618" fmla="*/ 1513892 w 2456380"/>
                      <a:gd name="connsiteY618" fmla="*/ 83363 h 1849837"/>
                      <a:gd name="connsiteX619" fmla="*/ 1510262 w 2456380"/>
                      <a:gd name="connsiteY619" fmla="*/ 83953 h 1849837"/>
                      <a:gd name="connsiteX620" fmla="*/ 1506041 w 2456380"/>
                      <a:gd name="connsiteY620" fmla="*/ 84375 h 1849837"/>
                      <a:gd name="connsiteX621" fmla="*/ 1503593 w 2456380"/>
                      <a:gd name="connsiteY621" fmla="*/ 84713 h 1849837"/>
                      <a:gd name="connsiteX622" fmla="*/ 1496924 w 2456380"/>
                      <a:gd name="connsiteY622" fmla="*/ 85725 h 1849837"/>
                      <a:gd name="connsiteX623" fmla="*/ 1495574 w 2456380"/>
                      <a:gd name="connsiteY623" fmla="*/ 85894 h 1849837"/>
                      <a:gd name="connsiteX624" fmla="*/ 1493885 w 2456380"/>
                      <a:gd name="connsiteY624" fmla="*/ 86063 h 1849837"/>
                      <a:gd name="connsiteX625" fmla="*/ 1492788 w 2456380"/>
                      <a:gd name="connsiteY625" fmla="*/ 86400 h 1849837"/>
                      <a:gd name="connsiteX626" fmla="*/ 1488145 w 2456380"/>
                      <a:gd name="connsiteY626" fmla="*/ 86906 h 1849837"/>
                      <a:gd name="connsiteX627" fmla="*/ 1482912 w 2456380"/>
                      <a:gd name="connsiteY627" fmla="*/ 87750 h 1849837"/>
                      <a:gd name="connsiteX628" fmla="*/ 1478522 w 2456380"/>
                      <a:gd name="connsiteY628" fmla="*/ 88341 h 1849837"/>
                      <a:gd name="connsiteX629" fmla="*/ 1473626 w 2456380"/>
                      <a:gd name="connsiteY629" fmla="*/ 89100 h 1849837"/>
                      <a:gd name="connsiteX630" fmla="*/ 1468730 w 2456380"/>
                      <a:gd name="connsiteY630" fmla="*/ 89775 h 1849837"/>
                      <a:gd name="connsiteX631" fmla="*/ 1464931 w 2456380"/>
                      <a:gd name="connsiteY631" fmla="*/ 90197 h 1849837"/>
                      <a:gd name="connsiteX632" fmla="*/ 1459866 w 2456380"/>
                      <a:gd name="connsiteY632" fmla="*/ 90872 h 1849837"/>
                      <a:gd name="connsiteX633" fmla="*/ 1454717 w 2456380"/>
                      <a:gd name="connsiteY633" fmla="*/ 91631 h 1849837"/>
                      <a:gd name="connsiteX634" fmla="*/ 1450581 w 2456380"/>
                      <a:gd name="connsiteY634" fmla="*/ 92306 h 1849837"/>
                      <a:gd name="connsiteX635" fmla="*/ 1447457 w 2456380"/>
                      <a:gd name="connsiteY635" fmla="*/ 92559 h 1849837"/>
                      <a:gd name="connsiteX636" fmla="*/ 1442899 w 2456380"/>
                      <a:gd name="connsiteY636" fmla="*/ 93403 h 1849837"/>
                      <a:gd name="connsiteX637" fmla="*/ 1435386 w 2456380"/>
                      <a:gd name="connsiteY637" fmla="*/ 94584 h 1849837"/>
                      <a:gd name="connsiteX638" fmla="*/ 1431503 w 2456380"/>
                      <a:gd name="connsiteY638" fmla="*/ 95006 h 1849837"/>
                      <a:gd name="connsiteX639" fmla="*/ 1418334 w 2456380"/>
                      <a:gd name="connsiteY639" fmla="*/ 96947 h 1849837"/>
                      <a:gd name="connsiteX640" fmla="*/ 1413776 w 2456380"/>
                      <a:gd name="connsiteY640" fmla="*/ 97538 h 1849837"/>
                      <a:gd name="connsiteX641" fmla="*/ 1410568 w 2456380"/>
                      <a:gd name="connsiteY641" fmla="*/ 98044 h 1849837"/>
                      <a:gd name="connsiteX642" fmla="*/ 1409049 w 2456380"/>
                      <a:gd name="connsiteY642" fmla="*/ 98381 h 1849837"/>
                      <a:gd name="connsiteX643" fmla="*/ 1406685 w 2456380"/>
                      <a:gd name="connsiteY643" fmla="*/ 98803 h 1849837"/>
                      <a:gd name="connsiteX644" fmla="*/ 1397990 w 2456380"/>
                      <a:gd name="connsiteY644" fmla="*/ 99731 h 1849837"/>
                      <a:gd name="connsiteX645" fmla="*/ 1393516 w 2456380"/>
                      <a:gd name="connsiteY645" fmla="*/ 100322 h 1849837"/>
                      <a:gd name="connsiteX646" fmla="*/ 1389549 w 2456380"/>
                      <a:gd name="connsiteY646" fmla="*/ 100997 h 1849837"/>
                      <a:gd name="connsiteX647" fmla="*/ 1385328 w 2456380"/>
                      <a:gd name="connsiteY647" fmla="*/ 101503 h 1849837"/>
                      <a:gd name="connsiteX648" fmla="*/ 1381614 w 2456380"/>
                      <a:gd name="connsiteY648" fmla="*/ 102516 h 1849837"/>
                      <a:gd name="connsiteX649" fmla="*/ 1372328 w 2456380"/>
                      <a:gd name="connsiteY649" fmla="*/ 106059 h 1849837"/>
                      <a:gd name="connsiteX650" fmla="*/ 1368867 w 2456380"/>
                      <a:gd name="connsiteY650" fmla="*/ 98466 h 1849837"/>
                      <a:gd name="connsiteX651" fmla="*/ 1362030 w 2456380"/>
                      <a:gd name="connsiteY651" fmla="*/ 100997 h 1849837"/>
                      <a:gd name="connsiteX652" fmla="*/ 1354939 w 2456380"/>
                      <a:gd name="connsiteY652" fmla="*/ 103781 h 1849837"/>
                      <a:gd name="connsiteX653" fmla="*/ 1350971 w 2456380"/>
                      <a:gd name="connsiteY653" fmla="*/ 104963 h 1849837"/>
                      <a:gd name="connsiteX654" fmla="*/ 1344472 w 2456380"/>
                      <a:gd name="connsiteY654" fmla="*/ 108591 h 1849837"/>
                      <a:gd name="connsiteX655" fmla="*/ 1341011 w 2456380"/>
                      <a:gd name="connsiteY655" fmla="*/ 110025 h 1849837"/>
                      <a:gd name="connsiteX656" fmla="*/ 1336959 w 2456380"/>
                      <a:gd name="connsiteY656" fmla="*/ 111713 h 1849837"/>
                      <a:gd name="connsiteX657" fmla="*/ 1332907 w 2456380"/>
                      <a:gd name="connsiteY657" fmla="*/ 113316 h 1849837"/>
                      <a:gd name="connsiteX658" fmla="*/ 1329193 w 2456380"/>
                      <a:gd name="connsiteY658" fmla="*/ 115003 h 1849837"/>
                      <a:gd name="connsiteX659" fmla="*/ 1325056 w 2456380"/>
                      <a:gd name="connsiteY659" fmla="*/ 116859 h 1849837"/>
                      <a:gd name="connsiteX660" fmla="*/ 1320920 w 2456380"/>
                      <a:gd name="connsiteY660" fmla="*/ 118378 h 1849837"/>
                      <a:gd name="connsiteX661" fmla="*/ 1313407 w 2456380"/>
                      <a:gd name="connsiteY661" fmla="*/ 122091 h 1849837"/>
                      <a:gd name="connsiteX662" fmla="*/ 1309186 w 2456380"/>
                      <a:gd name="connsiteY662" fmla="*/ 123947 h 1849837"/>
                      <a:gd name="connsiteX663" fmla="*/ 1301758 w 2456380"/>
                      <a:gd name="connsiteY663" fmla="*/ 126984 h 1849837"/>
                      <a:gd name="connsiteX664" fmla="*/ 1300238 w 2456380"/>
                      <a:gd name="connsiteY664" fmla="*/ 127659 h 1849837"/>
                      <a:gd name="connsiteX665" fmla="*/ 1302940 w 2456380"/>
                      <a:gd name="connsiteY665" fmla="*/ 134747 h 1849837"/>
                      <a:gd name="connsiteX666" fmla="*/ 1300998 w 2456380"/>
                      <a:gd name="connsiteY666" fmla="*/ 135591 h 1849837"/>
                      <a:gd name="connsiteX667" fmla="*/ 1296862 w 2456380"/>
                      <a:gd name="connsiteY667" fmla="*/ 137194 h 1849837"/>
                      <a:gd name="connsiteX668" fmla="*/ 1290953 w 2456380"/>
                      <a:gd name="connsiteY668" fmla="*/ 139641 h 1849837"/>
                      <a:gd name="connsiteX669" fmla="*/ 1291881 w 2456380"/>
                      <a:gd name="connsiteY669" fmla="*/ 141750 h 1849837"/>
                      <a:gd name="connsiteX670" fmla="*/ 1291122 w 2456380"/>
                      <a:gd name="connsiteY670" fmla="*/ 142003 h 1849837"/>
                      <a:gd name="connsiteX671" fmla="*/ 1287407 w 2456380"/>
                      <a:gd name="connsiteY671" fmla="*/ 143606 h 1849837"/>
                      <a:gd name="connsiteX672" fmla="*/ 1289349 w 2456380"/>
                      <a:gd name="connsiteY672" fmla="*/ 147572 h 1849837"/>
                      <a:gd name="connsiteX673" fmla="*/ 1289096 w 2456380"/>
                      <a:gd name="connsiteY673" fmla="*/ 147825 h 1849837"/>
                      <a:gd name="connsiteX674" fmla="*/ 1286816 w 2456380"/>
                      <a:gd name="connsiteY674" fmla="*/ 149681 h 1849837"/>
                      <a:gd name="connsiteX675" fmla="*/ 1285803 w 2456380"/>
                      <a:gd name="connsiteY675" fmla="*/ 148669 h 1849837"/>
                      <a:gd name="connsiteX676" fmla="*/ 1284199 w 2456380"/>
                      <a:gd name="connsiteY676" fmla="*/ 149259 h 1849837"/>
                      <a:gd name="connsiteX677" fmla="*/ 1284199 w 2456380"/>
                      <a:gd name="connsiteY677" fmla="*/ 150103 h 1849837"/>
                      <a:gd name="connsiteX678" fmla="*/ 1280485 w 2456380"/>
                      <a:gd name="connsiteY678" fmla="*/ 151791 h 1849837"/>
                      <a:gd name="connsiteX679" fmla="*/ 1279641 w 2456380"/>
                      <a:gd name="connsiteY679" fmla="*/ 151706 h 1849837"/>
                      <a:gd name="connsiteX680" fmla="*/ 1279304 w 2456380"/>
                      <a:gd name="connsiteY680" fmla="*/ 152381 h 1849837"/>
                      <a:gd name="connsiteX681" fmla="*/ 1279979 w 2456380"/>
                      <a:gd name="connsiteY681" fmla="*/ 153647 h 1849837"/>
                      <a:gd name="connsiteX682" fmla="*/ 1279472 w 2456380"/>
                      <a:gd name="connsiteY682" fmla="*/ 154069 h 1849837"/>
                      <a:gd name="connsiteX683" fmla="*/ 1278037 w 2456380"/>
                      <a:gd name="connsiteY683" fmla="*/ 153225 h 1849837"/>
                      <a:gd name="connsiteX684" fmla="*/ 1277784 w 2456380"/>
                      <a:gd name="connsiteY684" fmla="*/ 153563 h 1849837"/>
                      <a:gd name="connsiteX685" fmla="*/ 1279219 w 2456380"/>
                      <a:gd name="connsiteY685" fmla="*/ 156769 h 1849837"/>
                      <a:gd name="connsiteX686" fmla="*/ 1277531 w 2456380"/>
                      <a:gd name="connsiteY686" fmla="*/ 157697 h 1849837"/>
                      <a:gd name="connsiteX687" fmla="*/ 1275252 w 2456380"/>
                      <a:gd name="connsiteY687" fmla="*/ 154997 h 1849837"/>
                      <a:gd name="connsiteX688" fmla="*/ 1274407 w 2456380"/>
                      <a:gd name="connsiteY688" fmla="*/ 155166 h 1849837"/>
                      <a:gd name="connsiteX689" fmla="*/ 1274239 w 2456380"/>
                      <a:gd name="connsiteY689" fmla="*/ 156009 h 1849837"/>
                      <a:gd name="connsiteX690" fmla="*/ 1273310 w 2456380"/>
                      <a:gd name="connsiteY690" fmla="*/ 155756 h 1849837"/>
                      <a:gd name="connsiteX691" fmla="*/ 1272972 w 2456380"/>
                      <a:gd name="connsiteY691" fmla="*/ 156600 h 1849837"/>
                      <a:gd name="connsiteX692" fmla="*/ 1272888 w 2456380"/>
                      <a:gd name="connsiteY692" fmla="*/ 158203 h 1849837"/>
                      <a:gd name="connsiteX693" fmla="*/ 1271284 w 2456380"/>
                      <a:gd name="connsiteY693" fmla="*/ 156684 h 1849837"/>
                      <a:gd name="connsiteX694" fmla="*/ 1270271 w 2456380"/>
                      <a:gd name="connsiteY694" fmla="*/ 157275 h 1849837"/>
                      <a:gd name="connsiteX695" fmla="*/ 1270524 w 2456380"/>
                      <a:gd name="connsiteY695" fmla="*/ 158288 h 1849837"/>
                      <a:gd name="connsiteX696" fmla="*/ 1267317 w 2456380"/>
                      <a:gd name="connsiteY696" fmla="*/ 159384 h 1849837"/>
                      <a:gd name="connsiteX697" fmla="*/ 1266810 w 2456380"/>
                      <a:gd name="connsiteY697" fmla="*/ 159806 h 1849837"/>
                      <a:gd name="connsiteX698" fmla="*/ 1266219 w 2456380"/>
                      <a:gd name="connsiteY698" fmla="*/ 160059 h 1849837"/>
                      <a:gd name="connsiteX699" fmla="*/ 1265544 w 2456380"/>
                      <a:gd name="connsiteY699" fmla="*/ 160481 h 1849837"/>
                      <a:gd name="connsiteX700" fmla="*/ 1264953 w 2456380"/>
                      <a:gd name="connsiteY700" fmla="*/ 160313 h 1849837"/>
                      <a:gd name="connsiteX701" fmla="*/ 1264362 w 2456380"/>
                      <a:gd name="connsiteY701" fmla="*/ 159553 h 1849837"/>
                      <a:gd name="connsiteX702" fmla="*/ 1263349 w 2456380"/>
                      <a:gd name="connsiteY702" fmla="*/ 159384 h 1849837"/>
                      <a:gd name="connsiteX703" fmla="*/ 1262083 w 2456380"/>
                      <a:gd name="connsiteY703" fmla="*/ 159891 h 1849837"/>
                      <a:gd name="connsiteX704" fmla="*/ 1261492 w 2456380"/>
                      <a:gd name="connsiteY704" fmla="*/ 160650 h 1849837"/>
                      <a:gd name="connsiteX705" fmla="*/ 1260563 w 2456380"/>
                      <a:gd name="connsiteY705" fmla="*/ 160650 h 1849837"/>
                      <a:gd name="connsiteX706" fmla="*/ 1259128 w 2456380"/>
                      <a:gd name="connsiteY706" fmla="*/ 160903 h 1849837"/>
                      <a:gd name="connsiteX707" fmla="*/ 1258791 w 2456380"/>
                      <a:gd name="connsiteY707" fmla="*/ 159975 h 1849837"/>
                      <a:gd name="connsiteX708" fmla="*/ 1258622 w 2456380"/>
                      <a:gd name="connsiteY708" fmla="*/ 159975 h 1849837"/>
                      <a:gd name="connsiteX709" fmla="*/ 1257862 w 2456380"/>
                      <a:gd name="connsiteY709" fmla="*/ 159891 h 1849837"/>
                      <a:gd name="connsiteX710" fmla="*/ 1256765 w 2456380"/>
                      <a:gd name="connsiteY710" fmla="*/ 158119 h 1849837"/>
                      <a:gd name="connsiteX711" fmla="*/ 1255414 w 2456380"/>
                      <a:gd name="connsiteY711" fmla="*/ 158541 h 1849837"/>
                      <a:gd name="connsiteX712" fmla="*/ 1252291 w 2456380"/>
                      <a:gd name="connsiteY712" fmla="*/ 153984 h 1849837"/>
                      <a:gd name="connsiteX713" fmla="*/ 1251869 w 2456380"/>
                      <a:gd name="connsiteY713" fmla="*/ 153563 h 1849837"/>
                      <a:gd name="connsiteX714" fmla="*/ 1249505 w 2456380"/>
                      <a:gd name="connsiteY714" fmla="*/ 150525 h 1849837"/>
                      <a:gd name="connsiteX715" fmla="*/ 1245791 w 2456380"/>
                      <a:gd name="connsiteY715" fmla="*/ 146981 h 1849837"/>
                      <a:gd name="connsiteX716" fmla="*/ 1243258 w 2456380"/>
                      <a:gd name="connsiteY716" fmla="*/ 145378 h 1849837"/>
                      <a:gd name="connsiteX717" fmla="*/ 1239291 w 2456380"/>
                      <a:gd name="connsiteY717" fmla="*/ 143016 h 1849837"/>
                      <a:gd name="connsiteX718" fmla="*/ 1200967 w 2456380"/>
                      <a:gd name="connsiteY718" fmla="*/ 121078 h 1849837"/>
                      <a:gd name="connsiteX719" fmla="*/ 1197759 w 2456380"/>
                      <a:gd name="connsiteY719" fmla="*/ 119897 h 1849837"/>
                      <a:gd name="connsiteX720" fmla="*/ 1195480 w 2456380"/>
                      <a:gd name="connsiteY720" fmla="*/ 119222 h 1849837"/>
                      <a:gd name="connsiteX721" fmla="*/ 1193538 w 2456380"/>
                      <a:gd name="connsiteY721" fmla="*/ 118800 h 1849837"/>
                      <a:gd name="connsiteX722" fmla="*/ 1190837 w 2456380"/>
                      <a:gd name="connsiteY722" fmla="*/ 118378 h 1849837"/>
                      <a:gd name="connsiteX723" fmla="*/ 1188051 w 2456380"/>
                      <a:gd name="connsiteY723" fmla="*/ 118209 h 1849837"/>
                      <a:gd name="connsiteX724" fmla="*/ 1182395 w 2456380"/>
                      <a:gd name="connsiteY724" fmla="*/ 118884 h 1849837"/>
                      <a:gd name="connsiteX725" fmla="*/ 1175727 w 2456380"/>
                      <a:gd name="connsiteY725" fmla="*/ 120825 h 1849837"/>
                      <a:gd name="connsiteX726" fmla="*/ 1142467 w 2456380"/>
                      <a:gd name="connsiteY726" fmla="*/ 131963 h 1849837"/>
                      <a:gd name="connsiteX727" fmla="*/ 1141961 w 2456380"/>
                      <a:gd name="connsiteY727" fmla="*/ 130275 h 1849837"/>
                      <a:gd name="connsiteX728" fmla="*/ 1140948 w 2456380"/>
                      <a:gd name="connsiteY728" fmla="*/ 127153 h 1849837"/>
                      <a:gd name="connsiteX729" fmla="*/ 1140273 w 2456380"/>
                      <a:gd name="connsiteY729" fmla="*/ 126647 h 1849837"/>
                      <a:gd name="connsiteX730" fmla="*/ 1139682 w 2456380"/>
                      <a:gd name="connsiteY730" fmla="*/ 126478 h 1849837"/>
                      <a:gd name="connsiteX731" fmla="*/ 1139175 w 2456380"/>
                      <a:gd name="connsiteY731" fmla="*/ 126563 h 1849837"/>
                      <a:gd name="connsiteX732" fmla="*/ 1130734 w 2456380"/>
                      <a:gd name="connsiteY732" fmla="*/ 129347 h 1849837"/>
                      <a:gd name="connsiteX733" fmla="*/ 1130143 w 2456380"/>
                      <a:gd name="connsiteY733" fmla="*/ 129347 h 1849837"/>
                      <a:gd name="connsiteX734" fmla="*/ 1126598 w 2456380"/>
                      <a:gd name="connsiteY734" fmla="*/ 130528 h 1849837"/>
                      <a:gd name="connsiteX735" fmla="*/ 1125331 w 2456380"/>
                      <a:gd name="connsiteY735" fmla="*/ 128166 h 1849837"/>
                      <a:gd name="connsiteX736" fmla="*/ 1124909 w 2456380"/>
                      <a:gd name="connsiteY736" fmla="*/ 127744 h 1849837"/>
                      <a:gd name="connsiteX737" fmla="*/ 1124318 w 2456380"/>
                      <a:gd name="connsiteY737" fmla="*/ 127491 h 1849837"/>
                      <a:gd name="connsiteX738" fmla="*/ 1123812 w 2456380"/>
                      <a:gd name="connsiteY738" fmla="*/ 127153 h 1849837"/>
                      <a:gd name="connsiteX739" fmla="*/ 1123221 w 2456380"/>
                      <a:gd name="connsiteY739" fmla="*/ 126731 h 1849837"/>
                      <a:gd name="connsiteX740" fmla="*/ 1122461 w 2456380"/>
                      <a:gd name="connsiteY740" fmla="*/ 126478 h 1849837"/>
                      <a:gd name="connsiteX741" fmla="*/ 1120688 w 2456380"/>
                      <a:gd name="connsiteY741" fmla="*/ 126394 h 1849837"/>
                      <a:gd name="connsiteX742" fmla="*/ 1119506 w 2456380"/>
                      <a:gd name="connsiteY742" fmla="*/ 126647 h 1849837"/>
                      <a:gd name="connsiteX743" fmla="*/ 1118072 w 2456380"/>
                      <a:gd name="connsiteY743" fmla="*/ 127406 h 1849837"/>
                      <a:gd name="connsiteX744" fmla="*/ 1115455 w 2456380"/>
                      <a:gd name="connsiteY744" fmla="*/ 129431 h 1849837"/>
                      <a:gd name="connsiteX745" fmla="*/ 1114273 w 2456380"/>
                      <a:gd name="connsiteY745" fmla="*/ 129347 h 1849837"/>
                      <a:gd name="connsiteX746" fmla="*/ 1112331 w 2456380"/>
                      <a:gd name="connsiteY746" fmla="*/ 127997 h 1849837"/>
                      <a:gd name="connsiteX747" fmla="*/ 1110390 w 2456380"/>
                      <a:gd name="connsiteY747" fmla="*/ 126563 h 1849837"/>
                      <a:gd name="connsiteX748" fmla="*/ 1109715 w 2456380"/>
                      <a:gd name="connsiteY748" fmla="*/ 125044 h 1849837"/>
                      <a:gd name="connsiteX749" fmla="*/ 1103215 w 2456380"/>
                      <a:gd name="connsiteY749" fmla="*/ 121584 h 1849837"/>
                      <a:gd name="connsiteX750" fmla="*/ 1100344 w 2456380"/>
                      <a:gd name="connsiteY750" fmla="*/ 120403 h 1849837"/>
                      <a:gd name="connsiteX751" fmla="*/ 1097306 w 2456380"/>
                      <a:gd name="connsiteY751" fmla="*/ 120066 h 1849837"/>
                      <a:gd name="connsiteX752" fmla="*/ 1094351 w 2456380"/>
                      <a:gd name="connsiteY752" fmla="*/ 120234 h 1849837"/>
                      <a:gd name="connsiteX753" fmla="*/ 1091650 w 2456380"/>
                      <a:gd name="connsiteY753" fmla="*/ 120994 h 1849837"/>
                      <a:gd name="connsiteX754" fmla="*/ 1067338 w 2456380"/>
                      <a:gd name="connsiteY754" fmla="*/ 132891 h 1849837"/>
                      <a:gd name="connsiteX755" fmla="*/ 1043956 w 2456380"/>
                      <a:gd name="connsiteY755" fmla="*/ 144450 h 1849837"/>
                      <a:gd name="connsiteX756" fmla="*/ 1043027 w 2456380"/>
                      <a:gd name="connsiteY756" fmla="*/ 144534 h 1849837"/>
                      <a:gd name="connsiteX757" fmla="*/ 1042183 w 2456380"/>
                      <a:gd name="connsiteY757" fmla="*/ 144197 h 1849837"/>
                      <a:gd name="connsiteX758" fmla="*/ 1036612 w 2456380"/>
                      <a:gd name="connsiteY758" fmla="*/ 142003 h 1849837"/>
                      <a:gd name="connsiteX759" fmla="*/ 1024709 w 2456380"/>
                      <a:gd name="connsiteY759" fmla="*/ 140484 h 1849837"/>
                      <a:gd name="connsiteX760" fmla="*/ 1011034 w 2456380"/>
                      <a:gd name="connsiteY760" fmla="*/ 138713 h 1849837"/>
                      <a:gd name="connsiteX761" fmla="*/ 1005547 w 2456380"/>
                      <a:gd name="connsiteY761" fmla="*/ 137953 h 1849837"/>
                      <a:gd name="connsiteX762" fmla="*/ 999300 w 2456380"/>
                      <a:gd name="connsiteY762" fmla="*/ 136856 h 1849837"/>
                      <a:gd name="connsiteX763" fmla="*/ 994404 w 2456380"/>
                      <a:gd name="connsiteY763" fmla="*/ 135591 h 1849837"/>
                      <a:gd name="connsiteX764" fmla="*/ 986469 w 2456380"/>
                      <a:gd name="connsiteY764" fmla="*/ 134409 h 1849837"/>
                      <a:gd name="connsiteX765" fmla="*/ 985625 w 2456380"/>
                      <a:gd name="connsiteY765" fmla="*/ 134494 h 1849837"/>
                      <a:gd name="connsiteX766" fmla="*/ 984781 w 2456380"/>
                      <a:gd name="connsiteY766" fmla="*/ 134663 h 1849837"/>
                      <a:gd name="connsiteX767" fmla="*/ 984021 w 2456380"/>
                      <a:gd name="connsiteY767" fmla="*/ 135253 h 1849837"/>
                      <a:gd name="connsiteX768" fmla="*/ 979632 w 2456380"/>
                      <a:gd name="connsiteY768" fmla="*/ 140569 h 1849837"/>
                      <a:gd name="connsiteX769" fmla="*/ 978196 w 2456380"/>
                      <a:gd name="connsiteY769" fmla="*/ 140484 h 1849837"/>
                      <a:gd name="connsiteX770" fmla="*/ 977859 w 2456380"/>
                      <a:gd name="connsiteY770" fmla="*/ 140063 h 1849837"/>
                      <a:gd name="connsiteX771" fmla="*/ 979294 w 2456380"/>
                      <a:gd name="connsiteY771" fmla="*/ 138206 h 1849837"/>
                      <a:gd name="connsiteX772" fmla="*/ 979294 w 2456380"/>
                      <a:gd name="connsiteY772" fmla="*/ 137784 h 1849837"/>
                      <a:gd name="connsiteX773" fmla="*/ 980645 w 2456380"/>
                      <a:gd name="connsiteY773" fmla="*/ 136350 h 1849837"/>
                      <a:gd name="connsiteX774" fmla="*/ 981995 w 2456380"/>
                      <a:gd name="connsiteY774" fmla="*/ 136519 h 1849837"/>
                      <a:gd name="connsiteX775" fmla="*/ 984274 w 2456380"/>
                      <a:gd name="connsiteY775" fmla="*/ 131119 h 1849837"/>
                      <a:gd name="connsiteX776" fmla="*/ 983430 w 2456380"/>
                      <a:gd name="connsiteY776" fmla="*/ 130866 h 1849837"/>
                      <a:gd name="connsiteX777" fmla="*/ 979041 w 2456380"/>
                      <a:gd name="connsiteY777" fmla="*/ 136941 h 1849837"/>
                      <a:gd name="connsiteX778" fmla="*/ 974904 w 2456380"/>
                      <a:gd name="connsiteY778" fmla="*/ 142509 h 1849837"/>
                      <a:gd name="connsiteX779" fmla="*/ 969840 w 2456380"/>
                      <a:gd name="connsiteY779" fmla="*/ 138038 h 1849837"/>
                      <a:gd name="connsiteX780" fmla="*/ 963846 w 2456380"/>
                      <a:gd name="connsiteY780" fmla="*/ 139978 h 1849837"/>
                      <a:gd name="connsiteX781" fmla="*/ 958865 w 2456380"/>
                      <a:gd name="connsiteY781" fmla="*/ 138122 h 1849837"/>
                      <a:gd name="connsiteX782" fmla="*/ 954223 w 2456380"/>
                      <a:gd name="connsiteY782" fmla="*/ 136181 h 1849837"/>
                      <a:gd name="connsiteX783" fmla="*/ 952450 w 2456380"/>
                      <a:gd name="connsiteY783" fmla="*/ 136013 h 1849837"/>
                      <a:gd name="connsiteX784" fmla="*/ 942658 w 2456380"/>
                      <a:gd name="connsiteY784" fmla="*/ 138122 h 1849837"/>
                      <a:gd name="connsiteX785" fmla="*/ 919106 w 2456380"/>
                      <a:gd name="connsiteY785" fmla="*/ 143184 h 1849837"/>
                      <a:gd name="connsiteX786" fmla="*/ 918853 w 2456380"/>
                      <a:gd name="connsiteY786" fmla="*/ 142847 h 1849837"/>
                      <a:gd name="connsiteX787" fmla="*/ 915561 w 2456380"/>
                      <a:gd name="connsiteY787" fmla="*/ 143438 h 1849837"/>
                      <a:gd name="connsiteX788" fmla="*/ 914464 w 2456380"/>
                      <a:gd name="connsiteY788" fmla="*/ 142594 h 1849837"/>
                      <a:gd name="connsiteX789" fmla="*/ 913028 w 2456380"/>
                      <a:gd name="connsiteY789" fmla="*/ 142509 h 1849837"/>
                      <a:gd name="connsiteX790" fmla="*/ 911847 w 2456380"/>
                      <a:gd name="connsiteY790" fmla="*/ 143100 h 1849837"/>
                      <a:gd name="connsiteX791" fmla="*/ 910412 w 2456380"/>
                      <a:gd name="connsiteY791" fmla="*/ 143184 h 1849837"/>
                      <a:gd name="connsiteX792" fmla="*/ 909821 w 2456380"/>
                      <a:gd name="connsiteY792" fmla="*/ 143859 h 1849837"/>
                      <a:gd name="connsiteX793" fmla="*/ 909061 w 2456380"/>
                      <a:gd name="connsiteY793" fmla="*/ 144028 h 1849837"/>
                      <a:gd name="connsiteX794" fmla="*/ 908132 w 2456380"/>
                      <a:gd name="connsiteY794" fmla="*/ 143353 h 1849837"/>
                      <a:gd name="connsiteX795" fmla="*/ 907542 w 2456380"/>
                      <a:gd name="connsiteY795" fmla="*/ 143522 h 1849837"/>
                      <a:gd name="connsiteX796" fmla="*/ 896145 w 2456380"/>
                      <a:gd name="connsiteY796" fmla="*/ 144956 h 1849837"/>
                      <a:gd name="connsiteX797" fmla="*/ 895301 w 2456380"/>
                      <a:gd name="connsiteY797" fmla="*/ 144028 h 1849837"/>
                      <a:gd name="connsiteX798" fmla="*/ 888633 w 2456380"/>
                      <a:gd name="connsiteY798" fmla="*/ 145463 h 1849837"/>
                      <a:gd name="connsiteX799" fmla="*/ 884918 w 2456380"/>
                      <a:gd name="connsiteY799" fmla="*/ 145716 h 1849837"/>
                      <a:gd name="connsiteX800" fmla="*/ 882639 w 2456380"/>
                      <a:gd name="connsiteY800" fmla="*/ 146306 h 1849837"/>
                      <a:gd name="connsiteX801" fmla="*/ 878925 w 2456380"/>
                      <a:gd name="connsiteY801" fmla="*/ 148163 h 1849837"/>
                      <a:gd name="connsiteX802" fmla="*/ 872594 w 2456380"/>
                      <a:gd name="connsiteY802" fmla="*/ 149766 h 1849837"/>
                      <a:gd name="connsiteX803" fmla="*/ 867867 w 2456380"/>
                      <a:gd name="connsiteY803" fmla="*/ 151706 h 1849837"/>
                      <a:gd name="connsiteX804" fmla="*/ 864912 w 2456380"/>
                      <a:gd name="connsiteY804" fmla="*/ 152381 h 1849837"/>
                      <a:gd name="connsiteX805" fmla="*/ 861958 w 2456380"/>
                      <a:gd name="connsiteY805" fmla="*/ 153563 h 1849837"/>
                      <a:gd name="connsiteX806" fmla="*/ 858750 w 2456380"/>
                      <a:gd name="connsiteY806" fmla="*/ 154069 h 1849837"/>
                      <a:gd name="connsiteX807" fmla="*/ 854867 w 2456380"/>
                      <a:gd name="connsiteY807" fmla="*/ 155503 h 1849837"/>
                      <a:gd name="connsiteX808" fmla="*/ 850815 w 2456380"/>
                      <a:gd name="connsiteY808" fmla="*/ 157444 h 1849837"/>
                      <a:gd name="connsiteX809" fmla="*/ 850646 w 2456380"/>
                      <a:gd name="connsiteY809" fmla="*/ 156600 h 1849837"/>
                      <a:gd name="connsiteX810" fmla="*/ 845075 w 2456380"/>
                      <a:gd name="connsiteY810" fmla="*/ 158119 h 1849837"/>
                      <a:gd name="connsiteX811" fmla="*/ 844568 w 2456380"/>
                      <a:gd name="connsiteY811" fmla="*/ 158288 h 1849837"/>
                      <a:gd name="connsiteX812" fmla="*/ 840348 w 2456380"/>
                      <a:gd name="connsiteY812" fmla="*/ 159469 h 1849837"/>
                      <a:gd name="connsiteX813" fmla="*/ 839250 w 2456380"/>
                      <a:gd name="connsiteY813" fmla="*/ 159722 h 1849837"/>
                      <a:gd name="connsiteX814" fmla="*/ 828445 w 2456380"/>
                      <a:gd name="connsiteY814" fmla="*/ 161578 h 1849837"/>
                      <a:gd name="connsiteX815" fmla="*/ 825406 w 2456380"/>
                      <a:gd name="connsiteY815" fmla="*/ 162000 h 1849837"/>
                      <a:gd name="connsiteX816" fmla="*/ 824731 w 2456380"/>
                      <a:gd name="connsiteY816" fmla="*/ 162759 h 1849837"/>
                      <a:gd name="connsiteX817" fmla="*/ 824562 w 2456380"/>
                      <a:gd name="connsiteY817" fmla="*/ 162928 h 1849837"/>
                      <a:gd name="connsiteX818" fmla="*/ 823718 w 2456380"/>
                      <a:gd name="connsiteY818" fmla="*/ 163603 h 1849837"/>
                      <a:gd name="connsiteX819" fmla="*/ 823042 w 2456380"/>
                      <a:gd name="connsiteY819" fmla="*/ 163772 h 1849837"/>
                      <a:gd name="connsiteX820" fmla="*/ 813926 w 2456380"/>
                      <a:gd name="connsiteY820" fmla="*/ 165375 h 1849837"/>
                      <a:gd name="connsiteX821" fmla="*/ 810296 w 2456380"/>
                      <a:gd name="connsiteY821" fmla="*/ 166050 h 1849837"/>
                      <a:gd name="connsiteX822" fmla="*/ 796705 w 2456380"/>
                      <a:gd name="connsiteY822" fmla="*/ 171703 h 1849837"/>
                      <a:gd name="connsiteX823" fmla="*/ 792147 w 2456380"/>
                      <a:gd name="connsiteY823" fmla="*/ 172884 h 1849837"/>
                      <a:gd name="connsiteX824" fmla="*/ 790290 w 2456380"/>
                      <a:gd name="connsiteY824" fmla="*/ 173306 h 1849837"/>
                      <a:gd name="connsiteX825" fmla="*/ 785478 w 2456380"/>
                      <a:gd name="connsiteY825" fmla="*/ 174572 h 1849837"/>
                      <a:gd name="connsiteX826" fmla="*/ 776277 w 2456380"/>
                      <a:gd name="connsiteY826" fmla="*/ 178706 h 1849837"/>
                      <a:gd name="connsiteX827" fmla="*/ 774335 w 2456380"/>
                      <a:gd name="connsiteY827" fmla="*/ 179381 h 1849837"/>
                      <a:gd name="connsiteX828" fmla="*/ 771043 w 2456380"/>
                      <a:gd name="connsiteY828" fmla="*/ 177778 h 1849837"/>
                      <a:gd name="connsiteX829" fmla="*/ 763783 w 2456380"/>
                      <a:gd name="connsiteY829" fmla="*/ 176681 h 1849837"/>
                      <a:gd name="connsiteX830" fmla="*/ 760576 w 2456380"/>
                      <a:gd name="connsiteY830" fmla="*/ 176259 h 1849837"/>
                      <a:gd name="connsiteX831" fmla="*/ 758043 w 2456380"/>
                      <a:gd name="connsiteY831" fmla="*/ 175922 h 1849837"/>
                      <a:gd name="connsiteX832" fmla="*/ 753485 w 2456380"/>
                      <a:gd name="connsiteY832" fmla="*/ 176597 h 1849837"/>
                      <a:gd name="connsiteX833" fmla="*/ 751290 w 2456380"/>
                      <a:gd name="connsiteY833" fmla="*/ 177441 h 1849837"/>
                      <a:gd name="connsiteX834" fmla="*/ 748926 w 2456380"/>
                      <a:gd name="connsiteY834" fmla="*/ 177019 h 1849837"/>
                      <a:gd name="connsiteX835" fmla="*/ 745972 w 2456380"/>
                      <a:gd name="connsiteY835" fmla="*/ 176681 h 1849837"/>
                      <a:gd name="connsiteX836" fmla="*/ 743524 w 2456380"/>
                      <a:gd name="connsiteY836" fmla="*/ 176934 h 1849837"/>
                      <a:gd name="connsiteX837" fmla="*/ 742004 w 2456380"/>
                      <a:gd name="connsiteY837" fmla="*/ 176091 h 1849837"/>
                      <a:gd name="connsiteX838" fmla="*/ 740147 w 2456380"/>
                      <a:gd name="connsiteY838" fmla="*/ 176006 h 1849837"/>
                      <a:gd name="connsiteX839" fmla="*/ 737699 w 2456380"/>
                      <a:gd name="connsiteY839" fmla="*/ 176681 h 1849837"/>
                      <a:gd name="connsiteX840" fmla="*/ 734914 w 2456380"/>
                      <a:gd name="connsiteY840" fmla="*/ 176597 h 1849837"/>
                      <a:gd name="connsiteX841" fmla="*/ 733816 w 2456380"/>
                      <a:gd name="connsiteY841" fmla="*/ 175584 h 1849837"/>
                      <a:gd name="connsiteX842" fmla="*/ 732550 w 2456380"/>
                      <a:gd name="connsiteY842" fmla="*/ 175331 h 1849837"/>
                      <a:gd name="connsiteX843" fmla="*/ 731199 w 2456380"/>
                      <a:gd name="connsiteY843" fmla="*/ 174741 h 1849837"/>
                      <a:gd name="connsiteX844" fmla="*/ 729596 w 2456380"/>
                      <a:gd name="connsiteY844" fmla="*/ 174319 h 1849837"/>
                      <a:gd name="connsiteX845" fmla="*/ 727739 w 2456380"/>
                      <a:gd name="connsiteY845" fmla="*/ 173644 h 1849837"/>
                      <a:gd name="connsiteX846" fmla="*/ 724615 w 2456380"/>
                      <a:gd name="connsiteY846" fmla="*/ 175331 h 1849837"/>
                      <a:gd name="connsiteX847" fmla="*/ 723011 w 2456380"/>
                      <a:gd name="connsiteY847" fmla="*/ 174488 h 1849837"/>
                      <a:gd name="connsiteX848" fmla="*/ 720647 w 2456380"/>
                      <a:gd name="connsiteY848" fmla="*/ 173391 h 1849837"/>
                      <a:gd name="connsiteX849" fmla="*/ 717862 w 2456380"/>
                      <a:gd name="connsiteY849" fmla="*/ 171534 h 1849837"/>
                      <a:gd name="connsiteX850" fmla="*/ 715583 w 2456380"/>
                      <a:gd name="connsiteY850" fmla="*/ 169088 h 1849837"/>
                      <a:gd name="connsiteX851" fmla="*/ 712290 w 2456380"/>
                      <a:gd name="connsiteY851" fmla="*/ 170353 h 1849837"/>
                      <a:gd name="connsiteX852" fmla="*/ 713135 w 2456380"/>
                      <a:gd name="connsiteY852" fmla="*/ 169088 h 1849837"/>
                      <a:gd name="connsiteX853" fmla="*/ 713472 w 2456380"/>
                      <a:gd name="connsiteY853" fmla="*/ 168244 h 1849837"/>
                      <a:gd name="connsiteX854" fmla="*/ 713303 w 2456380"/>
                      <a:gd name="connsiteY854" fmla="*/ 167738 h 1849837"/>
                      <a:gd name="connsiteX855" fmla="*/ 710180 w 2456380"/>
                      <a:gd name="connsiteY855" fmla="*/ 162844 h 1849837"/>
                      <a:gd name="connsiteX856" fmla="*/ 708154 w 2456380"/>
                      <a:gd name="connsiteY856" fmla="*/ 162759 h 1849837"/>
                      <a:gd name="connsiteX857" fmla="*/ 707563 w 2456380"/>
                      <a:gd name="connsiteY857" fmla="*/ 162253 h 1849837"/>
                      <a:gd name="connsiteX858" fmla="*/ 706719 w 2456380"/>
                      <a:gd name="connsiteY858" fmla="*/ 161072 h 1849837"/>
                      <a:gd name="connsiteX859" fmla="*/ 706635 w 2456380"/>
                      <a:gd name="connsiteY859" fmla="*/ 161241 h 1849837"/>
                      <a:gd name="connsiteX860" fmla="*/ 705706 w 2456380"/>
                      <a:gd name="connsiteY860" fmla="*/ 161747 h 1849837"/>
                      <a:gd name="connsiteX861" fmla="*/ 711615 w 2456380"/>
                      <a:gd name="connsiteY861" fmla="*/ 170859 h 1849837"/>
                      <a:gd name="connsiteX862" fmla="*/ 712628 w 2456380"/>
                      <a:gd name="connsiteY862" fmla="*/ 172547 h 1849837"/>
                      <a:gd name="connsiteX863" fmla="*/ 710265 w 2456380"/>
                      <a:gd name="connsiteY863" fmla="*/ 173306 h 1849837"/>
                      <a:gd name="connsiteX864" fmla="*/ 705959 w 2456380"/>
                      <a:gd name="connsiteY864" fmla="*/ 174150 h 1849837"/>
                      <a:gd name="connsiteX865" fmla="*/ 701232 w 2456380"/>
                      <a:gd name="connsiteY865" fmla="*/ 177103 h 1849837"/>
                      <a:gd name="connsiteX866" fmla="*/ 695154 w 2456380"/>
                      <a:gd name="connsiteY866" fmla="*/ 180731 h 1849837"/>
                      <a:gd name="connsiteX867" fmla="*/ 691018 w 2456380"/>
                      <a:gd name="connsiteY867" fmla="*/ 182841 h 1849837"/>
                      <a:gd name="connsiteX868" fmla="*/ 689245 w 2456380"/>
                      <a:gd name="connsiteY868" fmla="*/ 183769 h 1849837"/>
                      <a:gd name="connsiteX869" fmla="*/ 683843 w 2456380"/>
                      <a:gd name="connsiteY869" fmla="*/ 186469 h 1849837"/>
                      <a:gd name="connsiteX870" fmla="*/ 679200 w 2456380"/>
                      <a:gd name="connsiteY870" fmla="*/ 189000 h 1849837"/>
                      <a:gd name="connsiteX871" fmla="*/ 672109 w 2456380"/>
                      <a:gd name="connsiteY871" fmla="*/ 193050 h 1849837"/>
                      <a:gd name="connsiteX872" fmla="*/ 668311 w 2456380"/>
                      <a:gd name="connsiteY872" fmla="*/ 195328 h 1849837"/>
                      <a:gd name="connsiteX873" fmla="*/ 665440 w 2456380"/>
                      <a:gd name="connsiteY873" fmla="*/ 196003 h 1849837"/>
                      <a:gd name="connsiteX874" fmla="*/ 662655 w 2456380"/>
                      <a:gd name="connsiteY874" fmla="*/ 198028 h 1849837"/>
                      <a:gd name="connsiteX875" fmla="*/ 657421 w 2456380"/>
                      <a:gd name="connsiteY875" fmla="*/ 200391 h 1849837"/>
                      <a:gd name="connsiteX876" fmla="*/ 641720 w 2456380"/>
                      <a:gd name="connsiteY876" fmla="*/ 209166 h 1849837"/>
                      <a:gd name="connsiteX877" fmla="*/ 640623 w 2456380"/>
                      <a:gd name="connsiteY877" fmla="*/ 209841 h 1849837"/>
                      <a:gd name="connsiteX878" fmla="*/ 635136 w 2456380"/>
                      <a:gd name="connsiteY878" fmla="*/ 213216 h 1849837"/>
                      <a:gd name="connsiteX879" fmla="*/ 633954 w 2456380"/>
                      <a:gd name="connsiteY879" fmla="*/ 214144 h 1849837"/>
                      <a:gd name="connsiteX880" fmla="*/ 629733 w 2456380"/>
                      <a:gd name="connsiteY880" fmla="*/ 217013 h 1849837"/>
                      <a:gd name="connsiteX881" fmla="*/ 623655 w 2456380"/>
                      <a:gd name="connsiteY881" fmla="*/ 222834 h 1849837"/>
                      <a:gd name="connsiteX882" fmla="*/ 620954 w 2456380"/>
                      <a:gd name="connsiteY882" fmla="*/ 224522 h 1849837"/>
                      <a:gd name="connsiteX883" fmla="*/ 613948 w 2456380"/>
                      <a:gd name="connsiteY883" fmla="*/ 226209 h 1849837"/>
                      <a:gd name="connsiteX884" fmla="*/ 609727 w 2456380"/>
                      <a:gd name="connsiteY884" fmla="*/ 228656 h 1849837"/>
                      <a:gd name="connsiteX885" fmla="*/ 602467 w 2456380"/>
                      <a:gd name="connsiteY885" fmla="*/ 231441 h 1849837"/>
                      <a:gd name="connsiteX886" fmla="*/ 595376 w 2456380"/>
                      <a:gd name="connsiteY886" fmla="*/ 234141 h 1849837"/>
                      <a:gd name="connsiteX887" fmla="*/ 590058 w 2456380"/>
                      <a:gd name="connsiteY887" fmla="*/ 236081 h 1849837"/>
                      <a:gd name="connsiteX888" fmla="*/ 585500 w 2456380"/>
                      <a:gd name="connsiteY888" fmla="*/ 237684 h 1849837"/>
                      <a:gd name="connsiteX889" fmla="*/ 577565 w 2456380"/>
                      <a:gd name="connsiteY889" fmla="*/ 240300 h 1849837"/>
                      <a:gd name="connsiteX890" fmla="*/ 568026 w 2456380"/>
                      <a:gd name="connsiteY890" fmla="*/ 244941 h 1849837"/>
                      <a:gd name="connsiteX891" fmla="*/ 562455 w 2456380"/>
                      <a:gd name="connsiteY891" fmla="*/ 247472 h 1849837"/>
                      <a:gd name="connsiteX892" fmla="*/ 555870 w 2456380"/>
                      <a:gd name="connsiteY892" fmla="*/ 250678 h 1849837"/>
                      <a:gd name="connsiteX893" fmla="*/ 555279 w 2456380"/>
                      <a:gd name="connsiteY893" fmla="*/ 250931 h 1849837"/>
                      <a:gd name="connsiteX894" fmla="*/ 550552 w 2456380"/>
                      <a:gd name="connsiteY894" fmla="*/ 253463 h 1849837"/>
                      <a:gd name="connsiteX895" fmla="*/ 533585 w 2456380"/>
                      <a:gd name="connsiteY895" fmla="*/ 262491 h 1849837"/>
                      <a:gd name="connsiteX896" fmla="*/ 508007 w 2456380"/>
                      <a:gd name="connsiteY896" fmla="*/ 275822 h 1849837"/>
                      <a:gd name="connsiteX897" fmla="*/ 505897 w 2456380"/>
                      <a:gd name="connsiteY897" fmla="*/ 276666 h 1849837"/>
                      <a:gd name="connsiteX898" fmla="*/ 504209 w 2456380"/>
                      <a:gd name="connsiteY898" fmla="*/ 277763 h 1849837"/>
                      <a:gd name="connsiteX899" fmla="*/ 496274 w 2456380"/>
                      <a:gd name="connsiteY899" fmla="*/ 282150 h 1849837"/>
                      <a:gd name="connsiteX900" fmla="*/ 489689 w 2456380"/>
                      <a:gd name="connsiteY900" fmla="*/ 286622 h 1849837"/>
                      <a:gd name="connsiteX901" fmla="*/ 485722 w 2456380"/>
                      <a:gd name="connsiteY901" fmla="*/ 289659 h 1849837"/>
                      <a:gd name="connsiteX902" fmla="*/ 480404 w 2456380"/>
                      <a:gd name="connsiteY902" fmla="*/ 292444 h 1849837"/>
                      <a:gd name="connsiteX903" fmla="*/ 449086 w 2456380"/>
                      <a:gd name="connsiteY903" fmla="*/ 307969 h 1849837"/>
                      <a:gd name="connsiteX904" fmla="*/ 405190 w 2456380"/>
                      <a:gd name="connsiteY904" fmla="*/ 327375 h 1849837"/>
                      <a:gd name="connsiteX905" fmla="*/ 386619 w 2456380"/>
                      <a:gd name="connsiteY905" fmla="*/ 338428 h 1849837"/>
                      <a:gd name="connsiteX906" fmla="*/ 384086 w 2456380"/>
                      <a:gd name="connsiteY906" fmla="*/ 339694 h 1849837"/>
                      <a:gd name="connsiteX907" fmla="*/ 380541 w 2456380"/>
                      <a:gd name="connsiteY907" fmla="*/ 341972 h 1849837"/>
                      <a:gd name="connsiteX908" fmla="*/ 378009 w 2456380"/>
                      <a:gd name="connsiteY908" fmla="*/ 343575 h 1849837"/>
                      <a:gd name="connsiteX909" fmla="*/ 373450 w 2456380"/>
                      <a:gd name="connsiteY909" fmla="*/ 345600 h 1849837"/>
                      <a:gd name="connsiteX910" fmla="*/ 371171 w 2456380"/>
                      <a:gd name="connsiteY910" fmla="*/ 347288 h 1849837"/>
                      <a:gd name="connsiteX911" fmla="*/ 369230 w 2456380"/>
                      <a:gd name="connsiteY911" fmla="*/ 347963 h 1849837"/>
                      <a:gd name="connsiteX912" fmla="*/ 368048 w 2456380"/>
                      <a:gd name="connsiteY912" fmla="*/ 348300 h 1849837"/>
                      <a:gd name="connsiteX913" fmla="*/ 366106 w 2456380"/>
                      <a:gd name="connsiteY913" fmla="*/ 349059 h 1849837"/>
                      <a:gd name="connsiteX914" fmla="*/ 345762 w 2456380"/>
                      <a:gd name="connsiteY914" fmla="*/ 359100 h 1849837"/>
                      <a:gd name="connsiteX915" fmla="*/ 341457 w 2456380"/>
                      <a:gd name="connsiteY915" fmla="*/ 360450 h 1849837"/>
                      <a:gd name="connsiteX916" fmla="*/ 338334 w 2456380"/>
                      <a:gd name="connsiteY916" fmla="*/ 362981 h 1849837"/>
                      <a:gd name="connsiteX917" fmla="*/ 328204 w 2456380"/>
                      <a:gd name="connsiteY917" fmla="*/ 368128 h 1849837"/>
                      <a:gd name="connsiteX918" fmla="*/ 321620 w 2456380"/>
                      <a:gd name="connsiteY918" fmla="*/ 373781 h 1849837"/>
                      <a:gd name="connsiteX919" fmla="*/ 317737 w 2456380"/>
                      <a:gd name="connsiteY919" fmla="*/ 377156 h 1849837"/>
                      <a:gd name="connsiteX920" fmla="*/ 294776 w 2456380"/>
                      <a:gd name="connsiteY920" fmla="*/ 401963 h 1849837"/>
                      <a:gd name="connsiteX921" fmla="*/ 294016 w 2456380"/>
                      <a:gd name="connsiteY921" fmla="*/ 403059 h 1849837"/>
                      <a:gd name="connsiteX922" fmla="*/ 293510 w 2456380"/>
                      <a:gd name="connsiteY922" fmla="*/ 404241 h 1849837"/>
                      <a:gd name="connsiteX923" fmla="*/ 288698 w 2456380"/>
                      <a:gd name="connsiteY923" fmla="*/ 416728 h 1849837"/>
                      <a:gd name="connsiteX924" fmla="*/ 286081 w 2456380"/>
                      <a:gd name="connsiteY924" fmla="*/ 425334 h 1849837"/>
                      <a:gd name="connsiteX925" fmla="*/ 285912 w 2456380"/>
                      <a:gd name="connsiteY925" fmla="*/ 425588 h 1849837"/>
                      <a:gd name="connsiteX926" fmla="*/ 285743 w 2456380"/>
                      <a:gd name="connsiteY926" fmla="*/ 425925 h 1849837"/>
                      <a:gd name="connsiteX927" fmla="*/ 284140 w 2456380"/>
                      <a:gd name="connsiteY927" fmla="*/ 427360 h 1849837"/>
                      <a:gd name="connsiteX928" fmla="*/ 282198 w 2456380"/>
                      <a:gd name="connsiteY928" fmla="*/ 428709 h 1849837"/>
                      <a:gd name="connsiteX929" fmla="*/ 278231 w 2456380"/>
                      <a:gd name="connsiteY929" fmla="*/ 431578 h 1849837"/>
                      <a:gd name="connsiteX930" fmla="*/ 267257 w 2456380"/>
                      <a:gd name="connsiteY930" fmla="*/ 442463 h 1849837"/>
                      <a:gd name="connsiteX931" fmla="*/ 265737 w 2456380"/>
                      <a:gd name="connsiteY931" fmla="*/ 443897 h 1849837"/>
                      <a:gd name="connsiteX932" fmla="*/ 264978 w 2456380"/>
                      <a:gd name="connsiteY932" fmla="*/ 444909 h 1849837"/>
                      <a:gd name="connsiteX933" fmla="*/ 262698 w 2456380"/>
                      <a:gd name="connsiteY933" fmla="*/ 447863 h 1849837"/>
                      <a:gd name="connsiteX934" fmla="*/ 256536 w 2456380"/>
                      <a:gd name="connsiteY934" fmla="*/ 455794 h 1849837"/>
                      <a:gd name="connsiteX935" fmla="*/ 251302 w 2456380"/>
                      <a:gd name="connsiteY935" fmla="*/ 461194 h 1849837"/>
                      <a:gd name="connsiteX936" fmla="*/ 247166 w 2456380"/>
                      <a:gd name="connsiteY936" fmla="*/ 464991 h 1849837"/>
                      <a:gd name="connsiteX937" fmla="*/ 246575 w 2456380"/>
                      <a:gd name="connsiteY937" fmla="*/ 465497 h 1849837"/>
                      <a:gd name="connsiteX938" fmla="*/ 239991 w 2456380"/>
                      <a:gd name="connsiteY938" fmla="*/ 468197 h 1849837"/>
                      <a:gd name="connsiteX939" fmla="*/ 237881 w 2456380"/>
                      <a:gd name="connsiteY939" fmla="*/ 469378 h 1849837"/>
                      <a:gd name="connsiteX940" fmla="*/ 236699 w 2456380"/>
                      <a:gd name="connsiteY940" fmla="*/ 470306 h 1849837"/>
                      <a:gd name="connsiteX941" fmla="*/ 235939 w 2456380"/>
                      <a:gd name="connsiteY941" fmla="*/ 471066 h 1849837"/>
                      <a:gd name="connsiteX942" fmla="*/ 235348 w 2456380"/>
                      <a:gd name="connsiteY942" fmla="*/ 472838 h 1849837"/>
                      <a:gd name="connsiteX943" fmla="*/ 234841 w 2456380"/>
                      <a:gd name="connsiteY943" fmla="*/ 473597 h 1849837"/>
                      <a:gd name="connsiteX944" fmla="*/ 233069 w 2456380"/>
                      <a:gd name="connsiteY944" fmla="*/ 474356 h 1849837"/>
                      <a:gd name="connsiteX945" fmla="*/ 221504 w 2456380"/>
                      <a:gd name="connsiteY945" fmla="*/ 480263 h 1849837"/>
                      <a:gd name="connsiteX946" fmla="*/ 220998 w 2456380"/>
                      <a:gd name="connsiteY946" fmla="*/ 480769 h 1849837"/>
                      <a:gd name="connsiteX947" fmla="*/ 217030 w 2456380"/>
                      <a:gd name="connsiteY947" fmla="*/ 484397 h 1849837"/>
                      <a:gd name="connsiteX948" fmla="*/ 216439 w 2456380"/>
                      <a:gd name="connsiteY948" fmla="*/ 484735 h 1849837"/>
                      <a:gd name="connsiteX949" fmla="*/ 215342 w 2456380"/>
                      <a:gd name="connsiteY949" fmla="*/ 484819 h 1849837"/>
                      <a:gd name="connsiteX950" fmla="*/ 214751 w 2456380"/>
                      <a:gd name="connsiteY950" fmla="*/ 485156 h 1849837"/>
                      <a:gd name="connsiteX951" fmla="*/ 207069 w 2456380"/>
                      <a:gd name="connsiteY951" fmla="*/ 490388 h 1849837"/>
                      <a:gd name="connsiteX952" fmla="*/ 206563 w 2456380"/>
                      <a:gd name="connsiteY952" fmla="*/ 490810 h 1849837"/>
                      <a:gd name="connsiteX953" fmla="*/ 206225 w 2456380"/>
                      <a:gd name="connsiteY953" fmla="*/ 491400 h 1849837"/>
                      <a:gd name="connsiteX954" fmla="*/ 205718 w 2456380"/>
                      <a:gd name="connsiteY954" fmla="*/ 491991 h 1849837"/>
                      <a:gd name="connsiteX955" fmla="*/ 203355 w 2456380"/>
                      <a:gd name="connsiteY955" fmla="*/ 493931 h 1849837"/>
                      <a:gd name="connsiteX956" fmla="*/ 202426 w 2456380"/>
                      <a:gd name="connsiteY956" fmla="*/ 494691 h 1849837"/>
                      <a:gd name="connsiteX957" fmla="*/ 201667 w 2456380"/>
                      <a:gd name="connsiteY957" fmla="*/ 495113 h 1849837"/>
                      <a:gd name="connsiteX958" fmla="*/ 201582 w 2456380"/>
                      <a:gd name="connsiteY958" fmla="*/ 495281 h 1849837"/>
                      <a:gd name="connsiteX959" fmla="*/ 194913 w 2456380"/>
                      <a:gd name="connsiteY959" fmla="*/ 497138 h 1849837"/>
                      <a:gd name="connsiteX960" fmla="*/ 193985 w 2456380"/>
                      <a:gd name="connsiteY960" fmla="*/ 497391 h 1849837"/>
                      <a:gd name="connsiteX961" fmla="*/ 191959 w 2456380"/>
                      <a:gd name="connsiteY961" fmla="*/ 498910 h 1849837"/>
                      <a:gd name="connsiteX962" fmla="*/ 191621 w 2456380"/>
                      <a:gd name="connsiteY962" fmla="*/ 499247 h 1849837"/>
                      <a:gd name="connsiteX963" fmla="*/ 190608 w 2456380"/>
                      <a:gd name="connsiteY963" fmla="*/ 501863 h 1849837"/>
                      <a:gd name="connsiteX964" fmla="*/ 189680 w 2456380"/>
                      <a:gd name="connsiteY964" fmla="*/ 503466 h 1849837"/>
                      <a:gd name="connsiteX965" fmla="*/ 181154 w 2456380"/>
                      <a:gd name="connsiteY965" fmla="*/ 510385 h 1849837"/>
                      <a:gd name="connsiteX966" fmla="*/ 180056 w 2456380"/>
                      <a:gd name="connsiteY966" fmla="*/ 511060 h 1849837"/>
                      <a:gd name="connsiteX967" fmla="*/ 179297 w 2456380"/>
                      <a:gd name="connsiteY967" fmla="*/ 511819 h 1849837"/>
                      <a:gd name="connsiteX968" fmla="*/ 177440 w 2456380"/>
                      <a:gd name="connsiteY968" fmla="*/ 515531 h 1849837"/>
                      <a:gd name="connsiteX969" fmla="*/ 166212 w 2456380"/>
                      <a:gd name="connsiteY969" fmla="*/ 528272 h 1849837"/>
                      <a:gd name="connsiteX970" fmla="*/ 165453 w 2456380"/>
                      <a:gd name="connsiteY970" fmla="*/ 528863 h 1849837"/>
                      <a:gd name="connsiteX971" fmla="*/ 159037 w 2456380"/>
                      <a:gd name="connsiteY971" fmla="*/ 532828 h 1849837"/>
                      <a:gd name="connsiteX972" fmla="*/ 153803 w 2456380"/>
                      <a:gd name="connsiteY972" fmla="*/ 536710 h 1849837"/>
                      <a:gd name="connsiteX973" fmla="*/ 147726 w 2456380"/>
                      <a:gd name="connsiteY973" fmla="*/ 542869 h 1849837"/>
                      <a:gd name="connsiteX974" fmla="*/ 142998 w 2456380"/>
                      <a:gd name="connsiteY974" fmla="*/ 549703 h 1849837"/>
                      <a:gd name="connsiteX975" fmla="*/ 141141 w 2456380"/>
                      <a:gd name="connsiteY975" fmla="*/ 554260 h 1849837"/>
                      <a:gd name="connsiteX976" fmla="*/ 134557 w 2456380"/>
                      <a:gd name="connsiteY976" fmla="*/ 565313 h 1849837"/>
                      <a:gd name="connsiteX977" fmla="*/ 132953 w 2456380"/>
                      <a:gd name="connsiteY977" fmla="*/ 568350 h 1849837"/>
                      <a:gd name="connsiteX978" fmla="*/ 127888 w 2456380"/>
                      <a:gd name="connsiteY978" fmla="*/ 582019 h 1849837"/>
                      <a:gd name="connsiteX979" fmla="*/ 124849 w 2456380"/>
                      <a:gd name="connsiteY979" fmla="*/ 587756 h 1849837"/>
                      <a:gd name="connsiteX980" fmla="*/ 124427 w 2456380"/>
                      <a:gd name="connsiteY980" fmla="*/ 588431 h 1849837"/>
                      <a:gd name="connsiteX981" fmla="*/ 113875 w 2456380"/>
                      <a:gd name="connsiteY981" fmla="*/ 618385 h 1849837"/>
                      <a:gd name="connsiteX982" fmla="*/ 113116 w 2456380"/>
                      <a:gd name="connsiteY982" fmla="*/ 619144 h 1849837"/>
                      <a:gd name="connsiteX983" fmla="*/ 104083 w 2456380"/>
                      <a:gd name="connsiteY983" fmla="*/ 622350 h 1849837"/>
                      <a:gd name="connsiteX984" fmla="*/ 101888 w 2456380"/>
                      <a:gd name="connsiteY984" fmla="*/ 624038 h 1849837"/>
                      <a:gd name="connsiteX985" fmla="*/ 100791 w 2456380"/>
                      <a:gd name="connsiteY985" fmla="*/ 625978 h 1849837"/>
                      <a:gd name="connsiteX986" fmla="*/ 99863 w 2456380"/>
                      <a:gd name="connsiteY986" fmla="*/ 633488 h 1849837"/>
                      <a:gd name="connsiteX987" fmla="*/ 98259 w 2456380"/>
                      <a:gd name="connsiteY987" fmla="*/ 635513 h 1849837"/>
                      <a:gd name="connsiteX988" fmla="*/ 96402 w 2456380"/>
                      <a:gd name="connsiteY988" fmla="*/ 638213 h 1849837"/>
                      <a:gd name="connsiteX989" fmla="*/ 95557 w 2456380"/>
                      <a:gd name="connsiteY989" fmla="*/ 638719 h 1849837"/>
                      <a:gd name="connsiteX990" fmla="*/ 94122 w 2456380"/>
                      <a:gd name="connsiteY990" fmla="*/ 637369 h 1849837"/>
                      <a:gd name="connsiteX991" fmla="*/ 92012 w 2456380"/>
                      <a:gd name="connsiteY991" fmla="*/ 636525 h 1849837"/>
                      <a:gd name="connsiteX992" fmla="*/ 91168 w 2456380"/>
                      <a:gd name="connsiteY992" fmla="*/ 636947 h 1849837"/>
                      <a:gd name="connsiteX993" fmla="*/ 90915 w 2456380"/>
                      <a:gd name="connsiteY993" fmla="*/ 637031 h 1849837"/>
                      <a:gd name="connsiteX994" fmla="*/ 90577 w 2456380"/>
                      <a:gd name="connsiteY994" fmla="*/ 637116 h 1849837"/>
                      <a:gd name="connsiteX995" fmla="*/ 89986 w 2456380"/>
                      <a:gd name="connsiteY995" fmla="*/ 637369 h 1849837"/>
                      <a:gd name="connsiteX996" fmla="*/ 89058 w 2456380"/>
                      <a:gd name="connsiteY996" fmla="*/ 637791 h 1849837"/>
                      <a:gd name="connsiteX997" fmla="*/ 88635 w 2456380"/>
                      <a:gd name="connsiteY997" fmla="*/ 638044 h 1849837"/>
                      <a:gd name="connsiteX998" fmla="*/ 89648 w 2456380"/>
                      <a:gd name="connsiteY998" fmla="*/ 641756 h 1849837"/>
                      <a:gd name="connsiteX999" fmla="*/ 90408 w 2456380"/>
                      <a:gd name="connsiteY999" fmla="*/ 643613 h 1849837"/>
                      <a:gd name="connsiteX1000" fmla="*/ 91759 w 2456380"/>
                      <a:gd name="connsiteY1000" fmla="*/ 644625 h 1849837"/>
                      <a:gd name="connsiteX1001" fmla="*/ 94460 w 2456380"/>
                      <a:gd name="connsiteY1001" fmla="*/ 645047 h 1849837"/>
                      <a:gd name="connsiteX1002" fmla="*/ 94966 w 2456380"/>
                      <a:gd name="connsiteY1002" fmla="*/ 645300 h 1849837"/>
                      <a:gd name="connsiteX1003" fmla="*/ 97752 w 2456380"/>
                      <a:gd name="connsiteY1003" fmla="*/ 649519 h 1849837"/>
                      <a:gd name="connsiteX1004" fmla="*/ 98259 w 2456380"/>
                      <a:gd name="connsiteY1004" fmla="*/ 650194 h 1849837"/>
                      <a:gd name="connsiteX1005" fmla="*/ 100200 w 2456380"/>
                      <a:gd name="connsiteY1005" fmla="*/ 651881 h 1849837"/>
                      <a:gd name="connsiteX1006" fmla="*/ 103746 w 2456380"/>
                      <a:gd name="connsiteY1006" fmla="*/ 652978 h 1849837"/>
                      <a:gd name="connsiteX1007" fmla="*/ 104674 w 2456380"/>
                      <a:gd name="connsiteY1007" fmla="*/ 652894 h 1849837"/>
                      <a:gd name="connsiteX1008" fmla="*/ 105603 w 2456380"/>
                      <a:gd name="connsiteY1008" fmla="*/ 656775 h 1849837"/>
                      <a:gd name="connsiteX1009" fmla="*/ 105771 w 2456380"/>
                      <a:gd name="connsiteY1009" fmla="*/ 659391 h 1849837"/>
                      <a:gd name="connsiteX1010" fmla="*/ 105771 w 2456380"/>
                      <a:gd name="connsiteY1010" fmla="*/ 661669 h 1849837"/>
                      <a:gd name="connsiteX1011" fmla="*/ 105096 w 2456380"/>
                      <a:gd name="connsiteY1011" fmla="*/ 669010 h 1849837"/>
                      <a:gd name="connsiteX1012" fmla="*/ 101551 w 2456380"/>
                      <a:gd name="connsiteY1012" fmla="*/ 680569 h 1849837"/>
                      <a:gd name="connsiteX1013" fmla="*/ 100453 w 2456380"/>
                      <a:gd name="connsiteY1013" fmla="*/ 690019 h 1849837"/>
                      <a:gd name="connsiteX1014" fmla="*/ 98934 w 2456380"/>
                      <a:gd name="connsiteY1014" fmla="*/ 709425 h 1849837"/>
                      <a:gd name="connsiteX1015" fmla="*/ 97668 w 2456380"/>
                      <a:gd name="connsiteY1015" fmla="*/ 722335 h 1849837"/>
                      <a:gd name="connsiteX1016" fmla="*/ 95051 w 2456380"/>
                      <a:gd name="connsiteY1016" fmla="*/ 739716 h 1849837"/>
                      <a:gd name="connsiteX1017" fmla="*/ 94376 w 2456380"/>
                      <a:gd name="connsiteY1017" fmla="*/ 741488 h 1849837"/>
                      <a:gd name="connsiteX1018" fmla="*/ 93025 w 2456380"/>
                      <a:gd name="connsiteY1018" fmla="*/ 745285 h 1849837"/>
                      <a:gd name="connsiteX1019" fmla="*/ 92096 w 2456380"/>
                      <a:gd name="connsiteY1019" fmla="*/ 750178 h 1849837"/>
                      <a:gd name="connsiteX1020" fmla="*/ 90830 w 2456380"/>
                      <a:gd name="connsiteY1020" fmla="*/ 755916 h 1849837"/>
                      <a:gd name="connsiteX1021" fmla="*/ 87960 w 2456380"/>
                      <a:gd name="connsiteY1021" fmla="*/ 761316 h 1849837"/>
                      <a:gd name="connsiteX1022" fmla="*/ 86019 w 2456380"/>
                      <a:gd name="connsiteY1022" fmla="*/ 764944 h 1849837"/>
                      <a:gd name="connsiteX1023" fmla="*/ 84330 w 2456380"/>
                      <a:gd name="connsiteY1023" fmla="*/ 767222 h 1849837"/>
                      <a:gd name="connsiteX1024" fmla="*/ 79772 w 2456380"/>
                      <a:gd name="connsiteY1024" fmla="*/ 771441 h 1849837"/>
                      <a:gd name="connsiteX1025" fmla="*/ 58500 w 2456380"/>
                      <a:gd name="connsiteY1025" fmla="*/ 784603 h 1849837"/>
                      <a:gd name="connsiteX1026" fmla="*/ 57740 w 2456380"/>
                      <a:gd name="connsiteY1026" fmla="*/ 785785 h 1849837"/>
                      <a:gd name="connsiteX1027" fmla="*/ 58415 w 2456380"/>
                      <a:gd name="connsiteY1027" fmla="*/ 787388 h 1849837"/>
                      <a:gd name="connsiteX1028" fmla="*/ 61876 w 2456380"/>
                      <a:gd name="connsiteY1028" fmla="*/ 791269 h 1849837"/>
                      <a:gd name="connsiteX1029" fmla="*/ 62298 w 2456380"/>
                      <a:gd name="connsiteY1029" fmla="*/ 791944 h 1849837"/>
                      <a:gd name="connsiteX1030" fmla="*/ 61960 w 2456380"/>
                      <a:gd name="connsiteY1030" fmla="*/ 794306 h 1849837"/>
                      <a:gd name="connsiteX1031" fmla="*/ 60947 w 2456380"/>
                      <a:gd name="connsiteY1031" fmla="*/ 798863 h 1849837"/>
                      <a:gd name="connsiteX1032" fmla="*/ 61201 w 2456380"/>
                      <a:gd name="connsiteY1032" fmla="*/ 800719 h 1849837"/>
                      <a:gd name="connsiteX1033" fmla="*/ 60947 w 2456380"/>
                      <a:gd name="connsiteY1033" fmla="*/ 803672 h 1849837"/>
                      <a:gd name="connsiteX1034" fmla="*/ 60356 w 2456380"/>
                      <a:gd name="connsiteY1034" fmla="*/ 805613 h 1849837"/>
                      <a:gd name="connsiteX1035" fmla="*/ 59934 w 2456380"/>
                      <a:gd name="connsiteY1035" fmla="*/ 807469 h 1849837"/>
                      <a:gd name="connsiteX1036" fmla="*/ 59428 w 2456380"/>
                      <a:gd name="connsiteY1036" fmla="*/ 808481 h 1849837"/>
                      <a:gd name="connsiteX1037" fmla="*/ 58415 w 2456380"/>
                      <a:gd name="connsiteY1037" fmla="*/ 810844 h 1849837"/>
                      <a:gd name="connsiteX1038" fmla="*/ 55882 w 2456380"/>
                      <a:gd name="connsiteY1038" fmla="*/ 813881 h 1849837"/>
                      <a:gd name="connsiteX1039" fmla="*/ 46091 w 2456380"/>
                      <a:gd name="connsiteY1039" fmla="*/ 823669 h 1849837"/>
                      <a:gd name="connsiteX1040" fmla="*/ 39844 w 2456380"/>
                      <a:gd name="connsiteY1040" fmla="*/ 829660 h 1849837"/>
                      <a:gd name="connsiteX1041" fmla="*/ 33597 w 2456380"/>
                      <a:gd name="connsiteY1041" fmla="*/ 835903 h 1849837"/>
                      <a:gd name="connsiteX1042" fmla="*/ 29123 w 2456380"/>
                      <a:gd name="connsiteY1042" fmla="*/ 840375 h 1849837"/>
                      <a:gd name="connsiteX1043" fmla="*/ 24058 w 2456380"/>
                      <a:gd name="connsiteY1043" fmla="*/ 845269 h 1849837"/>
                      <a:gd name="connsiteX1044" fmla="*/ 20175 w 2456380"/>
                      <a:gd name="connsiteY1044" fmla="*/ 849150 h 1849837"/>
                      <a:gd name="connsiteX1045" fmla="*/ 17052 w 2456380"/>
                      <a:gd name="connsiteY1045" fmla="*/ 851597 h 1849837"/>
                      <a:gd name="connsiteX1046" fmla="*/ 12578 w 2456380"/>
                      <a:gd name="connsiteY1046" fmla="*/ 853791 h 1849837"/>
                      <a:gd name="connsiteX1047" fmla="*/ 8695 w 2456380"/>
                      <a:gd name="connsiteY1047" fmla="*/ 855141 h 1849837"/>
                      <a:gd name="connsiteX1048" fmla="*/ 5149 w 2456380"/>
                      <a:gd name="connsiteY1048" fmla="*/ 855900 h 1849837"/>
                      <a:gd name="connsiteX1049" fmla="*/ 4558 w 2456380"/>
                      <a:gd name="connsiteY1049" fmla="*/ 855310 h 1849837"/>
                      <a:gd name="connsiteX1050" fmla="*/ 3714 w 2456380"/>
                      <a:gd name="connsiteY1050" fmla="*/ 853200 h 1849837"/>
                      <a:gd name="connsiteX1051" fmla="*/ 2701 w 2456380"/>
                      <a:gd name="connsiteY1051" fmla="*/ 851513 h 1849837"/>
                      <a:gd name="connsiteX1052" fmla="*/ 1182 w 2456380"/>
                      <a:gd name="connsiteY1052" fmla="*/ 851850 h 1849837"/>
                      <a:gd name="connsiteX1053" fmla="*/ 422 w 2456380"/>
                      <a:gd name="connsiteY1053" fmla="*/ 848897 h 1849837"/>
                      <a:gd name="connsiteX1054" fmla="*/ 84 w 2456380"/>
                      <a:gd name="connsiteY1054" fmla="*/ 848728 h 1849837"/>
                      <a:gd name="connsiteX1055" fmla="*/ 0 w 2456380"/>
                      <a:gd name="connsiteY1055" fmla="*/ 849066 h 1849837"/>
                      <a:gd name="connsiteX1056" fmla="*/ 1435 w 2456380"/>
                      <a:gd name="connsiteY1056" fmla="*/ 854213 h 1849837"/>
                      <a:gd name="connsiteX1057" fmla="*/ 1688 w 2456380"/>
                      <a:gd name="connsiteY1057" fmla="*/ 855647 h 1849837"/>
                      <a:gd name="connsiteX1058" fmla="*/ 1604 w 2456380"/>
                      <a:gd name="connsiteY1058" fmla="*/ 857250 h 1849837"/>
                      <a:gd name="connsiteX1059" fmla="*/ 1435 w 2456380"/>
                      <a:gd name="connsiteY1059" fmla="*/ 857841 h 1849837"/>
                      <a:gd name="connsiteX1060" fmla="*/ 1182 w 2456380"/>
                      <a:gd name="connsiteY1060" fmla="*/ 858010 h 1849837"/>
                      <a:gd name="connsiteX1061" fmla="*/ 1266 w 2456380"/>
                      <a:gd name="connsiteY1061" fmla="*/ 858094 h 1849837"/>
                      <a:gd name="connsiteX1062" fmla="*/ 1266 w 2456380"/>
                      <a:gd name="connsiteY1062" fmla="*/ 858263 h 1849837"/>
                      <a:gd name="connsiteX1063" fmla="*/ 1435 w 2456380"/>
                      <a:gd name="connsiteY1063" fmla="*/ 858178 h 1849837"/>
                      <a:gd name="connsiteX1064" fmla="*/ 1604 w 2456380"/>
                      <a:gd name="connsiteY1064" fmla="*/ 858769 h 1849837"/>
                      <a:gd name="connsiteX1065" fmla="*/ 1435 w 2456380"/>
                      <a:gd name="connsiteY1065" fmla="*/ 858853 h 1849837"/>
                      <a:gd name="connsiteX1066" fmla="*/ 1435 w 2456380"/>
                      <a:gd name="connsiteY1066" fmla="*/ 859022 h 1849837"/>
                      <a:gd name="connsiteX1067" fmla="*/ 1435 w 2456380"/>
                      <a:gd name="connsiteY1067" fmla="*/ 859107 h 1849837"/>
                      <a:gd name="connsiteX1068" fmla="*/ 1773 w 2456380"/>
                      <a:gd name="connsiteY1068" fmla="*/ 859107 h 1849837"/>
                      <a:gd name="connsiteX1069" fmla="*/ 1857 w 2456380"/>
                      <a:gd name="connsiteY1069" fmla="*/ 859191 h 1849837"/>
                      <a:gd name="connsiteX1070" fmla="*/ 2448 w 2456380"/>
                      <a:gd name="connsiteY1070" fmla="*/ 859866 h 1849837"/>
                      <a:gd name="connsiteX1071" fmla="*/ 2955 w 2456380"/>
                      <a:gd name="connsiteY1071" fmla="*/ 860963 h 1849837"/>
                      <a:gd name="connsiteX1072" fmla="*/ 4305 w 2456380"/>
                      <a:gd name="connsiteY1072" fmla="*/ 866278 h 1849837"/>
                      <a:gd name="connsiteX1073" fmla="*/ 4305 w 2456380"/>
                      <a:gd name="connsiteY1073" fmla="*/ 866785 h 1849837"/>
                      <a:gd name="connsiteX1074" fmla="*/ 4221 w 2456380"/>
                      <a:gd name="connsiteY1074" fmla="*/ 867038 h 1849837"/>
                      <a:gd name="connsiteX1075" fmla="*/ 3714 w 2456380"/>
                      <a:gd name="connsiteY1075" fmla="*/ 867206 h 1849837"/>
                      <a:gd name="connsiteX1076" fmla="*/ 4136 w 2456380"/>
                      <a:gd name="connsiteY1076" fmla="*/ 868894 h 1849837"/>
                      <a:gd name="connsiteX1077" fmla="*/ 4812 w 2456380"/>
                      <a:gd name="connsiteY1077" fmla="*/ 869147 h 1849837"/>
                      <a:gd name="connsiteX1078" fmla="*/ 5571 w 2456380"/>
                      <a:gd name="connsiteY1078" fmla="*/ 871257 h 1849837"/>
                      <a:gd name="connsiteX1079" fmla="*/ 6416 w 2456380"/>
                      <a:gd name="connsiteY1079" fmla="*/ 874125 h 1849837"/>
                      <a:gd name="connsiteX1080" fmla="*/ 6584 w 2456380"/>
                      <a:gd name="connsiteY1080" fmla="*/ 875560 h 1849837"/>
                      <a:gd name="connsiteX1081" fmla="*/ 6669 w 2456380"/>
                      <a:gd name="connsiteY1081" fmla="*/ 878091 h 1849837"/>
                      <a:gd name="connsiteX1082" fmla="*/ 7007 w 2456380"/>
                      <a:gd name="connsiteY1082" fmla="*/ 878091 h 1849837"/>
                      <a:gd name="connsiteX1083" fmla="*/ 7007 w 2456380"/>
                      <a:gd name="connsiteY1083" fmla="*/ 875982 h 1849837"/>
                      <a:gd name="connsiteX1084" fmla="*/ 7260 w 2456380"/>
                      <a:gd name="connsiteY1084" fmla="*/ 875306 h 1849837"/>
                      <a:gd name="connsiteX1085" fmla="*/ 7260 w 2456380"/>
                      <a:gd name="connsiteY1085" fmla="*/ 874547 h 1849837"/>
                      <a:gd name="connsiteX1086" fmla="*/ 6838 w 2456380"/>
                      <a:gd name="connsiteY1086" fmla="*/ 874125 h 1849837"/>
                      <a:gd name="connsiteX1087" fmla="*/ 5234 w 2456380"/>
                      <a:gd name="connsiteY1087" fmla="*/ 867291 h 1849837"/>
                      <a:gd name="connsiteX1088" fmla="*/ 5909 w 2456380"/>
                      <a:gd name="connsiteY1088" fmla="*/ 866110 h 1849837"/>
                      <a:gd name="connsiteX1089" fmla="*/ 4727 w 2456380"/>
                      <a:gd name="connsiteY1089" fmla="*/ 861300 h 1849837"/>
                      <a:gd name="connsiteX1090" fmla="*/ 5740 w 2456380"/>
                      <a:gd name="connsiteY1090" fmla="*/ 861047 h 1849837"/>
                      <a:gd name="connsiteX1091" fmla="*/ 5994 w 2456380"/>
                      <a:gd name="connsiteY1091" fmla="*/ 860625 h 1849837"/>
                      <a:gd name="connsiteX1092" fmla="*/ 11058 w 2456380"/>
                      <a:gd name="connsiteY1092" fmla="*/ 859275 h 1849837"/>
                      <a:gd name="connsiteX1093" fmla="*/ 12747 w 2456380"/>
                      <a:gd name="connsiteY1093" fmla="*/ 856575 h 1849837"/>
                      <a:gd name="connsiteX1094" fmla="*/ 16630 w 2456380"/>
                      <a:gd name="connsiteY1094" fmla="*/ 854635 h 1849837"/>
                      <a:gd name="connsiteX1095" fmla="*/ 20344 w 2456380"/>
                      <a:gd name="connsiteY1095" fmla="*/ 852188 h 1849837"/>
                      <a:gd name="connsiteX1096" fmla="*/ 24058 w 2456380"/>
                      <a:gd name="connsiteY1096" fmla="*/ 848897 h 1849837"/>
                      <a:gd name="connsiteX1097" fmla="*/ 34441 w 2456380"/>
                      <a:gd name="connsiteY1097" fmla="*/ 838519 h 1849837"/>
                      <a:gd name="connsiteX1098" fmla="*/ 34610 w 2456380"/>
                      <a:gd name="connsiteY1098" fmla="*/ 838603 h 1849837"/>
                      <a:gd name="connsiteX1099" fmla="*/ 34948 w 2456380"/>
                      <a:gd name="connsiteY1099" fmla="*/ 838350 h 1849837"/>
                      <a:gd name="connsiteX1100" fmla="*/ 35032 w 2456380"/>
                      <a:gd name="connsiteY1100" fmla="*/ 837844 h 1849837"/>
                      <a:gd name="connsiteX1101" fmla="*/ 43220 w 2456380"/>
                      <a:gd name="connsiteY1101" fmla="*/ 830081 h 1849837"/>
                      <a:gd name="connsiteX1102" fmla="*/ 43389 w 2456380"/>
                      <a:gd name="connsiteY1102" fmla="*/ 830250 h 1849837"/>
                      <a:gd name="connsiteX1103" fmla="*/ 44318 w 2456380"/>
                      <a:gd name="connsiteY1103" fmla="*/ 829406 h 1849837"/>
                      <a:gd name="connsiteX1104" fmla="*/ 44402 w 2456380"/>
                      <a:gd name="connsiteY1104" fmla="*/ 828816 h 1849837"/>
                      <a:gd name="connsiteX1105" fmla="*/ 47694 w 2456380"/>
                      <a:gd name="connsiteY1105" fmla="*/ 825778 h 1849837"/>
                      <a:gd name="connsiteX1106" fmla="*/ 50902 w 2456380"/>
                      <a:gd name="connsiteY1106" fmla="*/ 823078 h 1849837"/>
                      <a:gd name="connsiteX1107" fmla="*/ 52844 w 2456380"/>
                      <a:gd name="connsiteY1107" fmla="*/ 821813 h 1849837"/>
                      <a:gd name="connsiteX1108" fmla="*/ 56896 w 2456380"/>
                      <a:gd name="connsiteY1108" fmla="*/ 820547 h 1849837"/>
                      <a:gd name="connsiteX1109" fmla="*/ 57486 w 2456380"/>
                      <a:gd name="connsiteY1109" fmla="*/ 820716 h 1849837"/>
                      <a:gd name="connsiteX1110" fmla="*/ 57993 w 2456380"/>
                      <a:gd name="connsiteY1110" fmla="*/ 820885 h 1849837"/>
                      <a:gd name="connsiteX1111" fmla="*/ 58500 w 2456380"/>
                      <a:gd name="connsiteY1111" fmla="*/ 820378 h 1849837"/>
                      <a:gd name="connsiteX1112" fmla="*/ 59512 w 2456380"/>
                      <a:gd name="connsiteY1112" fmla="*/ 824091 h 1849837"/>
                      <a:gd name="connsiteX1113" fmla="*/ 60610 w 2456380"/>
                      <a:gd name="connsiteY1113" fmla="*/ 827550 h 1849837"/>
                      <a:gd name="connsiteX1114" fmla="*/ 62889 w 2456380"/>
                      <a:gd name="connsiteY1114" fmla="*/ 835313 h 1849837"/>
                      <a:gd name="connsiteX1115" fmla="*/ 63817 w 2456380"/>
                      <a:gd name="connsiteY1115" fmla="*/ 836916 h 1849837"/>
                      <a:gd name="connsiteX1116" fmla="*/ 66012 w 2456380"/>
                      <a:gd name="connsiteY1116" fmla="*/ 841556 h 1849837"/>
                      <a:gd name="connsiteX1117" fmla="*/ 67701 w 2456380"/>
                      <a:gd name="connsiteY1117" fmla="*/ 845100 h 1849837"/>
                      <a:gd name="connsiteX1118" fmla="*/ 68460 w 2456380"/>
                      <a:gd name="connsiteY1118" fmla="*/ 845775 h 1849837"/>
                      <a:gd name="connsiteX1119" fmla="*/ 70149 w 2456380"/>
                      <a:gd name="connsiteY1119" fmla="*/ 848560 h 1849837"/>
                      <a:gd name="connsiteX1120" fmla="*/ 71668 w 2456380"/>
                      <a:gd name="connsiteY1120" fmla="*/ 852525 h 1849837"/>
                      <a:gd name="connsiteX1121" fmla="*/ 71752 w 2456380"/>
                      <a:gd name="connsiteY1121" fmla="*/ 853369 h 1849837"/>
                      <a:gd name="connsiteX1122" fmla="*/ 71668 w 2456380"/>
                      <a:gd name="connsiteY1122" fmla="*/ 854044 h 1849837"/>
                      <a:gd name="connsiteX1123" fmla="*/ 71499 w 2456380"/>
                      <a:gd name="connsiteY1123" fmla="*/ 855225 h 1849837"/>
                      <a:gd name="connsiteX1124" fmla="*/ 71668 w 2456380"/>
                      <a:gd name="connsiteY1124" fmla="*/ 855647 h 1849837"/>
                      <a:gd name="connsiteX1125" fmla="*/ 72934 w 2456380"/>
                      <a:gd name="connsiteY1125" fmla="*/ 857335 h 1849837"/>
                      <a:gd name="connsiteX1126" fmla="*/ 73610 w 2456380"/>
                      <a:gd name="connsiteY1126" fmla="*/ 859782 h 1849837"/>
                      <a:gd name="connsiteX1127" fmla="*/ 74369 w 2456380"/>
                      <a:gd name="connsiteY1127" fmla="*/ 862397 h 1849837"/>
                      <a:gd name="connsiteX1128" fmla="*/ 74285 w 2456380"/>
                      <a:gd name="connsiteY1128" fmla="*/ 863325 h 1849837"/>
                      <a:gd name="connsiteX1129" fmla="*/ 74201 w 2456380"/>
                      <a:gd name="connsiteY1129" fmla="*/ 863916 h 1849837"/>
                      <a:gd name="connsiteX1130" fmla="*/ 73863 w 2456380"/>
                      <a:gd name="connsiteY1130" fmla="*/ 865350 h 1849837"/>
                      <a:gd name="connsiteX1131" fmla="*/ 73610 w 2456380"/>
                      <a:gd name="connsiteY1131" fmla="*/ 866110 h 1849837"/>
                      <a:gd name="connsiteX1132" fmla="*/ 72681 w 2456380"/>
                      <a:gd name="connsiteY1132" fmla="*/ 867206 h 1849837"/>
                      <a:gd name="connsiteX1133" fmla="*/ 72428 w 2456380"/>
                      <a:gd name="connsiteY1133" fmla="*/ 867713 h 1849837"/>
                      <a:gd name="connsiteX1134" fmla="*/ 72343 w 2456380"/>
                      <a:gd name="connsiteY1134" fmla="*/ 868135 h 1849837"/>
                      <a:gd name="connsiteX1135" fmla="*/ 72512 w 2456380"/>
                      <a:gd name="connsiteY1135" fmla="*/ 869063 h 1849837"/>
                      <a:gd name="connsiteX1136" fmla="*/ 73103 w 2456380"/>
                      <a:gd name="connsiteY1136" fmla="*/ 871932 h 1849837"/>
                      <a:gd name="connsiteX1137" fmla="*/ 74116 w 2456380"/>
                      <a:gd name="connsiteY1137" fmla="*/ 875391 h 1849837"/>
                      <a:gd name="connsiteX1138" fmla="*/ 74622 w 2456380"/>
                      <a:gd name="connsiteY1138" fmla="*/ 878513 h 1849837"/>
                      <a:gd name="connsiteX1139" fmla="*/ 75382 w 2456380"/>
                      <a:gd name="connsiteY1139" fmla="*/ 881297 h 1849837"/>
                      <a:gd name="connsiteX1140" fmla="*/ 76226 w 2456380"/>
                      <a:gd name="connsiteY1140" fmla="*/ 883322 h 1849837"/>
                      <a:gd name="connsiteX1141" fmla="*/ 77239 w 2456380"/>
                      <a:gd name="connsiteY1141" fmla="*/ 884925 h 1849837"/>
                      <a:gd name="connsiteX1142" fmla="*/ 78421 w 2456380"/>
                      <a:gd name="connsiteY1142" fmla="*/ 886950 h 1849837"/>
                      <a:gd name="connsiteX1143" fmla="*/ 79350 w 2456380"/>
                      <a:gd name="connsiteY1143" fmla="*/ 888216 h 1849837"/>
                      <a:gd name="connsiteX1144" fmla="*/ 79350 w 2456380"/>
                      <a:gd name="connsiteY1144" fmla="*/ 888722 h 1849837"/>
                      <a:gd name="connsiteX1145" fmla="*/ 79350 w 2456380"/>
                      <a:gd name="connsiteY1145" fmla="*/ 888975 h 1849837"/>
                      <a:gd name="connsiteX1146" fmla="*/ 79941 w 2456380"/>
                      <a:gd name="connsiteY1146" fmla="*/ 889144 h 1849837"/>
                      <a:gd name="connsiteX1147" fmla="*/ 80447 w 2456380"/>
                      <a:gd name="connsiteY1147" fmla="*/ 889735 h 1849837"/>
                      <a:gd name="connsiteX1148" fmla="*/ 80785 w 2456380"/>
                      <a:gd name="connsiteY1148" fmla="*/ 890072 h 1849837"/>
                      <a:gd name="connsiteX1149" fmla="*/ 81123 w 2456380"/>
                      <a:gd name="connsiteY1149" fmla="*/ 890747 h 1849837"/>
                      <a:gd name="connsiteX1150" fmla="*/ 81882 w 2456380"/>
                      <a:gd name="connsiteY1150" fmla="*/ 890916 h 1849837"/>
                      <a:gd name="connsiteX1151" fmla="*/ 85597 w 2456380"/>
                      <a:gd name="connsiteY1151" fmla="*/ 898425 h 1849837"/>
                      <a:gd name="connsiteX1152" fmla="*/ 78843 w 2456380"/>
                      <a:gd name="connsiteY1152" fmla="*/ 898341 h 1849837"/>
                      <a:gd name="connsiteX1153" fmla="*/ 79181 w 2456380"/>
                      <a:gd name="connsiteY1153" fmla="*/ 896991 h 1849837"/>
                      <a:gd name="connsiteX1154" fmla="*/ 79012 w 2456380"/>
                      <a:gd name="connsiteY1154" fmla="*/ 895978 h 1849837"/>
                      <a:gd name="connsiteX1155" fmla="*/ 77999 w 2456380"/>
                      <a:gd name="connsiteY1155" fmla="*/ 893953 h 1849837"/>
                      <a:gd name="connsiteX1156" fmla="*/ 76902 w 2456380"/>
                      <a:gd name="connsiteY1156" fmla="*/ 892519 h 1849837"/>
                      <a:gd name="connsiteX1157" fmla="*/ 75467 w 2456380"/>
                      <a:gd name="connsiteY1157" fmla="*/ 891760 h 1849837"/>
                      <a:gd name="connsiteX1158" fmla="*/ 73863 w 2456380"/>
                      <a:gd name="connsiteY1158" fmla="*/ 890156 h 1849837"/>
                      <a:gd name="connsiteX1159" fmla="*/ 73356 w 2456380"/>
                      <a:gd name="connsiteY1159" fmla="*/ 888300 h 1849837"/>
                      <a:gd name="connsiteX1160" fmla="*/ 71668 w 2456380"/>
                      <a:gd name="connsiteY1160" fmla="*/ 885010 h 1849837"/>
                      <a:gd name="connsiteX1161" fmla="*/ 69305 w 2456380"/>
                      <a:gd name="connsiteY1161" fmla="*/ 879525 h 1849837"/>
                      <a:gd name="connsiteX1162" fmla="*/ 68207 w 2456380"/>
                      <a:gd name="connsiteY1162" fmla="*/ 875982 h 1849837"/>
                      <a:gd name="connsiteX1163" fmla="*/ 68376 w 2456380"/>
                      <a:gd name="connsiteY1163" fmla="*/ 875391 h 1849837"/>
                      <a:gd name="connsiteX1164" fmla="*/ 68038 w 2456380"/>
                      <a:gd name="connsiteY1164" fmla="*/ 874885 h 1849837"/>
                      <a:gd name="connsiteX1165" fmla="*/ 66603 w 2456380"/>
                      <a:gd name="connsiteY1165" fmla="*/ 870160 h 1849837"/>
                      <a:gd name="connsiteX1166" fmla="*/ 67194 w 2456380"/>
                      <a:gd name="connsiteY1166" fmla="*/ 870750 h 1849837"/>
                      <a:gd name="connsiteX1167" fmla="*/ 67532 w 2456380"/>
                      <a:gd name="connsiteY1167" fmla="*/ 870413 h 1849837"/>
                      <a:gd name="connsiteX1168" fmla="*/ 67110 w 2456380"/>
                      <a:gd name="connsiteY1168" fmla="*/ 869991 h 1849837"/>
                      <a:gd name="connsiteX1169" fmla="*/ 67278 w 2456380"/>
                      <a:gd name="connsiteY1169" fmla="*/ 869738 h 1849837"/>
                      <a:gd name="connsiteX1170" fmla="*/ 67869 w 2456380"/>
                      <a:gd name="connsiteY1170" fmla="*/ 869907 h 1849837"/>
                      <a:gd name="connsiteX1171" fmla="*/ 67869 w 2456380"/>
                      <a:gd name="connsiteY1171" fmla="*/ 869653 h 1849837"/>
                      <a:gd name="connsiteX1172" fmla="*/ 67278 w 2456380"/>
                      <a:gd name="connsiteY1172" fmla="*/ 869316 h 1849837"/>
                      <a:gd name="connsiteX1173" fmla="*/ 66941 w 2456380"/>
                      <a:gd name="connsiteY1173" fmla="*/ 869063 h 1849837"/>
                      <a:gd name="connsiteX1174" fmla="*/ 65928 w 2456380"/>
                      <a:gd name="connsiteY1174" fmla="*/ 867713 h 1849837"/>
                      <a:gd name="connsiteX1175" fmla="*/ 65506 w 2456380"/>
                      <a:gd name="connsiteY1175" fmla="*/ 867291 h 1849837"/>
                      <a:gd name="connsiteX1176" fmla="*/ 64831 w 2456380"/>
                      <a:gd name="connsiteY1176" fmla="*/ 867460 h 1849837"/>
                      <a:gd name="connsiteX1177" fmla="*/ 64408 w 2456380"/>
                      <a:gd name="connsiteY1177" fmla="*/ 867122 h 1849837"/>
                      <a:gd name="connsiteX1178" fmla="*/ 64746 w 2456380"/>
                      <a:gd name="connsiteY1178" fmla="*/ 866869 h 1849837"/>
                      <a:gd name="connsiteX1179" fmla="*/ 64577 w 2456380"/>
                      <a:gd name="connsiteY1179" fmla="*/ 866532 h 1849837"/>
                      <a:gd name="connsiteX1180" fmla="*/ 64155 w 2456380"/>
                      <a:gd name="connsiteY1180" fmla="*/ 866447 h 1849837"/>
                      <a:gd name="connsiteX1181" fmla="*/ 63986 w 2456380"/>
                      <a:gd name="connsiteY1181" fmla="*/ 866278 h 1849837"/>
                      <a:gd name="connsiteX1182" fmla="*/ 63986 w 2456380"/>
                      <a:gd name="connsiteY1182" fmla="*/ 865857 h 1849837"/>
                      <a:gd name="connsiteX1183" fmla="*/ 63564 w 2456380"/>
                      <a:gd name="connsiteY1183" fmla="*/ 865772 h 1849837"/>
                      <a:gd name="connsiteX1184" fmla="*/ 62889 w 2456380"/>
                      <a:gd name="connsiteY1184" fmla="*/ 865097 h 1849837"/>
                      <a:gd name="connsiteX1185" fmla="*/ 62551 w 2456380"/>
                      <a:gd name="connsiteY1185" fmla="*/ 865013 h 1849837"/>
                      <a:gd name="connsiteX1186" fmla="*/ 62298 w 2456380"/>
                      <a:gd name="connsiteY1186" fmla="*/ 865266 h 1849837"/>
                      <a:gd name="connsiteX1187" fmla="*/ 62129 w 2456380"/>
                      <a:gd name="connsiteY1187" fmla="*/ 865013 h 1849837"/>
                      <a:gd name="connsiteX1188" fmla="*/ 62214 w 2456380"/>
                      <a:gd name="connsiteY1188" fmla="*/ 864760 h 1849837"/>
                      <a:gd name="connsiteX1189" fmla="*/ 61623 w 2456380"/>
                      <a:gd name="connsiteY1189" fmla="*/ 864591 h 1849837"/>
                      <a:gd name="connsiteX1190" fmla="*/ 61454 w 2456380"/>
                      <a:gd name="connsiteY1190" fmla="*/ 864338 h 1849837"/>
                      <a:gd name="connsiteX1191" fmla="*/ 61116 w 2456380"/>
                      <a:gd name="connsiteY1191" fmla="*/ 864338 h 1849837"/>
                      <a:gd name="connsiteX1192" fmla="*/ 61116 w 2456380"/>
                      <a:gd name="connsiteY1192" fmla="*/ 863831 h 1849837"/>
                      <a:gd name="connsiteX1193" fmla="*/ 60863 w 2456380"/>
                      <a:gd name="connsiteY1193" fmla="*/ 863578 h 1849837"/>
                      <a:gd name="connsiteX1194" fmla="*/ 61201 w 2456380"/>
                      <a:gd name="connsiteY1194" fmla="*/ 862988 h 1849837"/>
                      <a:gd name="connsiteX1195" fmla="*/ 61370 w 2456380"/>
                      <a:gd name="connsiteY1195" fmla="*/ 862313 h 1849837"/>
                      <a:gd name="connsiteX1196" fmla="*/ 61116 w 2456380"/>
                      <a:gd name="connsiteY1196" fmla="*/ 861891 h 1849837"/>
                      <a:gd name="connsiteX1197" fmla="*/ 60441 w 2456380"/>
                      <a:gd name="connsiteY1197" fmla="*/ 861469 h 1849837"/>
                      <a:gd name="connsiteX1198" fmla="*/ 59681 w 2456380"/>
                      <a:gd name="connsiteY1198" fmla="*/ 861722 h 1849837"/>
                      <a:gd name="connsiteX1199" fmla="*/ 59259 w 2456380"/>
                      <a:gd name="connsiteY1199" fmla="*/ 861553 h 1849837"/>
                      <a:gd name="connsiteX1200" fmla="*/ 58837 w 2456380"/>
                      <a:gd name="connsiteY1200" fmla="*/ 861975 h 1849837"/>
                      <a:gd name="connsiteX1201" fmla="*/ 58331 w 2456380"/>
                      <a:gd name="connsiteY1201" fmla="*/ 861891 h 1849837"/>
                      <a:gd name="connsiteX1202" fmla="*/ 58077 w 2456380"/>
                      <a:gd name="connsiteY1202" fmla="*/ 861722 h 1849837"/>
                      <a:gd name="connsiteX1203" fmla="*/ 57740 w 2456380"/>
                      <a:gd name="connsiteY1203" fmla="*/ 861806 h 1849837"/>
                      <a:gd name="connsiteX1204" fmla="*/ 57909 w 2456380"/>
                      <a:gd name="connsiteY1204" fmla="*/ 862397 h 1849837"/>
                      <a:gd name="connsiteX1205" fmla="*/ 57824 w 2456380"/>
                      <a:gd name="connsiteY1205" fmla="*/ 862566 h 1849837"/>
                      <a:gd name="connsiteX1206" fmla="*/ 57486 w 2456380"/>
                      <a:gd name="connsiteY1206" fmla="*/ 862313 h 1849837"/>
                      <a:gd name="connsiteX1207" fmla="*/ 56980 w 2456380"/>
                      <a:gd name="connsiteY1207" fmla="*/ 862313 h 1849837"/>
                      <a:gd name="connsiteX1208" fmla="*/ 56980 w 2456380"/>
                      <a:gd name="connsiteY1208" fmla="*/ 863072 h 1849837"/>
                      <a:gd name="connsiteX1209" fmla="*/ 56727 w 2456380"/>
                      <a:gd name="connsiteY1209" fmla="*/ 863325 h 1849837"/>
                      <a:gd name="connsiteX1210" fmla="*/ 57064 w 2456380"/>
                      <a:gd name="connsiteY1210" fmla="*/ 863578 h 1849837"/>
                      <a:gd name="connsiteX1211" fmla="*/ 56811 w 2456380"/>
                      <a:gd name="connsiteY1211" fmla="*/ 863747 h 1849837"/>
                      <a:gd name="connsiteX1212" fmla="*/ 56473 w 2456380"/>
                      <a:gd name="connsiteY1212" fmla="*/ 864000 h 1849837"/>
                      <a:gd name="connsiteX1213" fmla="*/ 55967 w 2456380"/>
                      <a:gd name="connsiteY1213" fmla="*/ 864000 h 1849837"/>
                      <a:gd name="connsiteX1214" fmla="*/ 55714 w 2456380"/>
                      <a:gd name="connsiteY1214" fmla="*/ 863831 h 1849837"/>
                      <a:gd name="connsiteX1215" fmla="*/ 55292 w 2456380"/>
                      <a:gd name="connsiteY1215" fmla="*/ 863831 h 1849837"/>
                      <a:gd name="connsiteX1216" fmla="*/ 55207 w 2456380"/>
                      <a:gd name="connsiteY1216" fmla="*/ 864253 h 1849837"/>
                      <a:gd name="connsiteX1217" fmla="*/ 54532 w 2456380"/>
                      <a:gd name="connsiteY1217" fmla="*/ 864338 h 1849837"/>
                      <a:gd name="connsiteX1218" fmla="*/ 54448 w 2456380"/>
                      <a:gd name="connsiteY1218" fmla="*/ 864000 h 1849837"/>
                      <a:gd name="connsiteX1219" fmla="*/ 54110 w 2456380"/>
                      <a:gd name="connsiteY1219" fmla="*/ 863494 h 1849837"/>
                      <a:gd name="connsiteX1220" fmla="*/ 53772 w 2456380"/>
                      <a:gd name="connsiteY1220" fmla="*/ 863578 h 1849837"/>
                      <a:gd name="connsiteX1221" fmla="*/ 53857 w 2456380"/>
                      <a:gd name="connsiteY1221" fmla="*/ 864000 h 1849837"/>
                      <a:gd name="connsiteX1222" fmla="*/ 53097 w 2456380"/>
                      <a:gd name="connsiteY1222" fmla="*/ 863916 h 1849837"/>
                      <a:gd name="connsiteX1223" fmla="*/ 52759 w 2456380"/>
                      <a:gd name="connsiteY1223" fmla="*/ 863578 h 1849837"/>
                      <a:gd name="connsiteX1224" fmla="*/ 52422 w 2456380"/>
                      <a:gd name="connsiteY1224" fmla="*/ 863410 h 1849837"/>
                      <a:gd name="connsiteX1225" fmla="*/ 52253 w 2456380"/>
                      <a:gd name="connsiteY1225" fmla="*/ 862988 h 1849837"/>
                      <a:gd name="connsiteX1226" fmla="*/ 51746 w 2456380"/>
                      <a:gd name="connsiteY1226" fmla="*/ 863072 h 1849837"/>
                      <a:gd name="connsiteX1227" fmla="*/ 51155 w 2456380"/>
                      <a:gd name="connsiteY1227" fmla="*/ 862481 h 1849837"/>
                      <a:gd name="connsiteX1228" fmla="*/ 50649 w 2456380"/>
                      <a:gd name="connsiteY1228" fmla="*/ 862650 h 1849837"/>
                      <a:gd name="connsiteX1229" fmla="*/ 50227 w 2456380"/>
                      <a:gd name="connsiteY1229" fmla="*/ 862313 h 1849837"/>
                      <a:gd name="connsiteX1230" fmla="*/ 49636 w 2456380"/>
                      <a:gd name="connsiteY1230" fmla="*/ 861806 h 1849837"/>
                      <a:gd name="connsiteX1231" fmla="*/ 49129 w 2456380"/>
                      <a:gd name="connsiteY1231" fmla="*/ 861975 h 1849837"/>
                      <a:gd name="connsiteX1232" fmla="*/ 48961 w 2456380"/>
                      <a:gd name="connsiteY1232" fmla="*/ 861132 h 1849837"/>
                      <a:gd name="connsiteX1233" fmla="*/ 47441 w 2456380"/>
                      <a:gd name="connsiteY1233" fmla="*/ 860119 h 1849837"/>
                      <a:gd name="connsiteX1234" fmla="*/ 47188 w 2456380"/>
                      <a:gd name="connsiteY1234" fmla="*/ 858178 h 1849837"/>
                      <a:gd name="connsiteX1235" fmla="*/ 45753 w 2456380"/>
                      <a:gd name="connsiteY1235" fmla="*/ 856828 h 1849837"/>
                      <a:gd name="connsiteX1236" fmla="*/ 44064 w 2456380"/>
                      <a:gd name="connsiteY1236" fmla="*/ 853875 h 1849837"/>
                      <a:gd name="connsiteX1237" fmla="*/ 43389 w 2456380"/>
                      <a:gd name="connsiteY1237" fmla="*/ 853538 h 1849837"/>
                      <a:gd name="connsiteX1238" fmla="*/ 42798 w 2456380"/>
                      <a:gd name="connsiteY1238" fmla="*/ 853538 h 1849837"/>
                      <a:gd name="connsiteX1239" fmla="*/ 42376 w 2456380"/>
                      <a:gd name="connsiteY1239" fmla="*/ 854128 h 1849837"/>
                      <a:gd name="connsiteX1240" fmla="*/ 42292 w 2456380"/>
                      <a:gd name="connsiteY1240" fmla="*/ 854719 h 1849837"/>
                      <a:gd name="connsiteX1241" fmla="*/ 42630 w 2456380"/>
                      <a:gd name="connsiteY1241" fmla="*/ 854972 h 1849837"/>
                      <a:gd name="connsiteX1242" fmla="*/ 43052 w 2456380"/>
                      <a:gd name="connsiteY1242" fmla="*/ 855225 h 1849837"/>
                      <a:gd name="connsiteX1243" fmla="*/ 42292 w 2456380"/>
                      <a:gd name="connsiteY1243" fmla="*/ 855310 h 1849837"/>
                      <a:gd name="connsiteX1244" fmla="*/ 41870 w 2456380"/>
                      <a:gd name="connsiteY1244" fmla="*/ 855141 h 1849837"/>
                      <a:gd name="connsiteX1245" fmla="*/ 41448 w 2456380"/>
                      <a:gd name="connsiteY1245" fmla="*/ 855478 h 1849837"/>
                      <a:gd name="connsiteX1246" fmla="*/ 41194 w 2456380"/>
                      <a:gd name="connsiteY1246" fmla="*/ 855478 h 1849837"/>
                      <a:gd name="connsiteX1247" fmla="*/ 41279 w 2456380"/>
                      <a:gd name="connsiteY1247" fmla="*/ 854888 h 1849837"/>
                      <a:gd name="connsiteX1248" fmla="*/ 41026 w 2456380"/>
                      <a:gd name="connsiteY1248" fmla="*/ 854550 h 1849837"/>
                      <a:gd name="connsiteX1249" fmla="*/ 40181 w 2456380"/>
                      <a:gd name="connsiteY1249" fmla="*/ 854888 h 1849837"/>
                      <a:gd name="connsiteX1250" fmla="*/ 40013 w 2456380"/>
                      <a:gd name="connsiteY1250" fmla="*/ 855057 h 1849837"/>
                      <a:gd name="connsiteX1251" fmla="*/ 39759 w 2456380"/>
                      <a:gd name="connsiteY1251" fmla="*/ 854803 h 1849837"/>
                      <a:gd name="connsiteX1252" fmla="*/ 39422 w 2456380"/>
                      <a:gd name="connsiteY1252" fmla="*/ 854803 h 1849837"/>
                      <a:gd name="connsiteX1253" fmla="*/ 39084 w 2456380"/>
                      <a:gd name="connsiteY1253" fmla="*/ 855563 h 1849837"/>
                      <a:gd name="connsiteX1254" fmla="*/ 38831 w 2456380"/>
                      <a:gd name="connsiteY1254" fmla="*/ 855900 h 1849837"/>
                      <a:gd name="connsiteX1255" fmla="*/ 38578 w 2456380"/>
                      <a:gd name="connsiteY1255" fmla="*/ 856406 h 1849837"/>
                      <a:gd name="connsiteX1256" fmla="*/ 38915 w 2456380"/>
                      <a:gd name="connsiteY1256" fmla="*/ 856997 h 1849837"/>
                      <a:gd name="connsiteX1257" fmla="*/ 39253 w 2456380"/>
                      <a:gd name="connsiteY1257" fmla="*/ 857250 h 1849837"/>
                      <a:gd name="connsiteX1258" fmla="*/ 39253 w 2456380"/>
                      <a:gd name="connsiteY1258" fmla="*/ 857503 h 1849837"/>
                      <a:gd name="connsiteX1259" fmla="*/ 39084 w 2456380"/>
                      <a:gd name="connsiteY1259" fmla="*/ 857841 h 1849837"/>
                      <a:gd name="connsiteX1260" fmla="*/ 38746 w 2456380"/>
                      <a:gd name="connsiteY1260" fmla="*/ 857925 h 1849837"/>
                      <a:gd name="connsiteX1261" fmla="*/ 38578 w 2456380"/>
                      <a:gd name="connsiteY1261" fmla="*/ 858178 h 1849837"/>
                      <a:gd name="connsiteX1262" fmla="*/ 39506 w 2456380"/>
                      <a:gd name="connsiteY1262" fmla="*/ 859360 h 1849837"/>
                      <a:gd name="connsiteX1263" fmla="*/ 39844 w 2456380"/>
                      <a:gd name="connsiteY1263" fmla="*/ 859950 h 1849837"/>
                      <a:gd name="connsiteX1264" fmla="*/ 40013 w 2456380"/>
                      <a:gd name="connsiteY1264" fmla="*/ 860794 h 1849837"/>
                      <a:gd name="connsiteX1265" fmla="*/ 40266 w 2456380"/>
                      <a:gd name="connsiteY1265" fmla="*/ 861469 h 1849837"/>
                      <a:gd name="connsiteX1266" fmla="*/ 40097 w 2456380"/>
                      <a:gd name="connsiteY1266" fmla="*/ 862481 h 1849837"/>
                      <a:gd name="connsiteX1267" fmla="*/ 40435 w 2456380"/>
                      <a:gd name="connsiteY1267" fmla="*/ 863156 h 1849837"/>
                      <a:gd name="connsiteX1268" fmla="*/ 40435 w 2456380"/>
                      <a:gd name="connsiteY1268" fmla="*/ 865266 h 1849837"/>
                      <a:gd name="connsiteX1269" fmla="*/ 40519 w 2456380"/>
                      <a:gd name="connsiteY1269" fmla="*/ 865941 h 1849837"/>
                      <a:gd name="connsiteX1270" fmla="*/ 40350 w 2456380"/>
                      <a:gd name="connsiteY1270" fmla="*/ 866447 h 1849837"/>
                      <a:gd name="connsiteX1271" fmla="*/ 40772 w 2456380"/>
                      <a:gd name="connsiteY1271" fmla="*/ 867713 h 1849837"/>
                      <a:gd name="connsiteX1272" fmla="*/ 40519 w 2456380"/>
                      <a:gd name="connsiteY1272" fmla="*/ 868219 h 1849837"/>
                      <a:gd name="connsiteX1273" fmla="*/ 40603 w 2456380"/>
                      <a:gd name="connsiteY1273" fmla="*/ 868978 h 1849837"/>
                      <a:gd name="connsiteX1274" fmla="*/ 40772 w 2456380"/>
                      <a:gd name="connsiteY1274" fmla="*/ 869316 h 1849837"/>
                      <a:gd name="connsiteX1275" fmla="*/ 40772 w 2456380"/>
                      <a:gd name="connsiteY1275" fmla="*/ 869907 h 1849837"/>
                      <a:gd name="connsiteX1276" fmla="*/ 40603 w 2456380"/>
                      <a:gd name="connsiteY1276" fmla="*/ 870328 h 1849837"/>
                      <a:gd name="connsiteX1277" fmla="*/ 41279 w 2456380"/>
                      <a:gd name="connsiteY1277" fmla="*/ 871003 h 1849837"/>
                      <a:gd name="connsiteX1278" fmla="*/ 41448 w 2456380"/>
                      <a:gd name="connsiteY1278" fmla="*/ 871257 h 1849837"/>
                      <a:gd name="connsiteX1279" fmla="*/ 41194 w 2456380"/>
                      <a:gd name="connsiteY1279" fmla="*/ 871425 h 1849837"/>
                      <a:gd name="connsiteX1280" fmla="*/ 41279 w 2456380"/>
                      <a:gd name="connsiteY1280" fmla="*/ 871763 h 1849837"/>
                      <a:gd name="connsiteX1281" fmla="*/ 41954 w 2456380"/>
                      <a:gd name="connsiteY1281" fmla="*/ 872100 h 1849837"/>
                      <a:gd name="connsiteX1282" fmla="*/ 42123 w 2456380"/>
                      <a:gd name="connsiteY1282" fmla="*/ 872522 h 1849837"/>
                      <a:gd name="connsiteX1283" fmla="*/ 42039 w 2456380"/>
                      <a:gd name="connsiteY1283" fmla="*/ 872775 h 1849837"/>
                      <a:gd name="connsiteX1284" fmla="*/ 42461 w 2456380"/>
                      <a:gd name="connsiteY1284" fmla="*/ 873366 h 1849837"/>
                      <a:gd name="connsiteX1285" fmla="*/ 42545 w 2456380"/>
                      <a:gd name="connsiteY1285" fmla="*/ 873619 h 1849837"/>
                      <a:gd name="connsiteX1286" fmla="*/ 42461 w 2456380"/>
                      <a:gd name="connsiteY1286" fmla="*/ 874041 h 1849837"/>
                      <a:gd name="connsiteX1287" fmla="*/ 42545 w 2456380"/>
                      <a:gd name="connsiteY1287" fmla="*/ 874547 h 1849837"/>
                      <a:gd name="connsiteX1288" fmla="*/ 42714 w 2456380"/>
                      <a:gd name="connsiteY1288" fmla="*/ 874969 h 1849837"/>
                      <a:gd name="connsiteX1289" fmla="*/ 42967 w 2456380"/>
                      <a:gd name="connsiteY1289" fmla="*/ 876403 h 1849837"/>
                      <a:gd name="connsiteX1290" fmla="*/ 43727 w 2456380"/>
                      <a:gd name="connsiteY1290" fmla="*/ 877922 h 1849837"/>
                      <a:gd name="connsiteX1291" fmla="*/ 44740 w 2456380"/>
                      <a:gd name="connsiteY1291" fmla="*/ 879188 h 1849837"/>
                      <a:gd name="connsiteX1292" fmla="*/ 44993 w 2456380"/>
                      <a:gd name="connsiteY1292" fmla="*/ 880031 h 1849837"/>
                      <a:gd name="connsiteX1293" fmla="*/ 45837 w 2456380"/>
                      <a:gd name="connsiteY1293" fmla="*/ 880875 h 1849837"/>
                      <a:gd name="connsiteX1294" fmla="*/ 46259 w 2456380"/>
                      <a:gd name="connsiteY1294" fmla="*/ 881803 h 1849837"/>
                      <a:gd name="connsiteX1295" fmla="*/ 46175 w 2456380"/>
                      <a:gd name="connsiteY1295" fmla="*/ 882563 h 1849837"/>
                      <a:gd name="connsiteX1296" fmla="*/ 46513 w 2456380"/>
                      <a:gd name="connsiteY1296" fmla="*/ 882816 h 1849837"/>
                      <a:gd name="connsiteX1297" fmla="*/ 46428 w 2456380"/>
                      <a:gd name="connsiteY1297" fmla="*/ 883322 h 1849837"/>
                      <a:gd name="connsiteX1298" fmla="*/ 46259 w 2456380"/>
                      <a:gd name="connsiteY1298" fmla="*/ 883491 h 1849837"/>
                      <a:gd name="connsiteX1299" fmla="*/ 45837 w 2456380"/>
                      <a:gd name="connsiteY1299" fmla="*/ 883491 h 1849837"/>
                      <a:gd name="connsiteX1300" fmla="*/ 46091 w 2456380"/>
                      <a:gd name="connsiteY1300" fmla="*/ 883828 h 1849837"/>
                      <a:gd name="connsiteX1301" fmla="*/ 45922 w 2456380"/>
                      <a:gd name="connsiteY1301" fmla="*/ 884166 h 1849837"/>
                      <a:gd name="connsiteX1302" fmla="*/ 46091 w 2456380"/>
                      <a:gd name="connsiteY1302" fmla="*/ 884250 h 1849837"/>
                      <a:gd name="connsiteX1303" fmla="*/ 46344 w 2456380"/>
                      <a:gd name="connsiteY1303" fmla="*/ 884081 h 1849837"/>
                      <a:gd name="connsiteX1304" fmla="*/ 46766 w 2456380"/>
                      <a:gd name="connsiteY1304" fmla="*/ 883913 h 1849837"/>
                      <a:gd name="connsiteX1305" fmla="*/ 46935 w 2456380"/>
                      <a:gd name="connsiteY1305" fmla="*/ 884081 h 1849837"/>
                      <a:gd name="connsiteX1306" fmla="*/ 46513 w 2456380"/>
                      <a:gd name="connsiteY1306" fmla="*/ 884588 h 1849837"/>
                      <a:gd name="connsiteX1307" fmla="*/ 46766 w 2456380"/>
                      <a:gd name="connsiteY1307" fmla="*/ 885094 h 1849837"/>
                      <a:gd name="connsiteX1308" fmla="*/ 47019 w 2456380"/>
                      <a:gd name="connsiteY1308" fmla="*/ 885178 h 1849837"/>
                      <a:gd name="connsiteX1309" fmla="*/ 47610 w 2456380"/>
                      <a:gd name="connsiteY1309" fmla="*/ 885263 h 1849837"/>
                      <a:gd name="connsiteX1310" fmla="*/ 48201 w 2456380"/>
                      <a:gd name="connsiteY1310" fmla="*/ 885938 h 1849837"/>
                      <a:gd name="connsiteX1311" fmla="*/ 49129 w 2456380"/>
                      <a:gd name="connsiteY1311" fmla="*/ 887203 h 1849837"/>
                      <a:gd name="connsiteX1312" fmla="*/ 49551 w 2456380"/>
                      <a:gd name="connsiteY1312" fmla="*/ 887710 h 1849837"/>
                      <a:gd name="connsiteX1313" fmla="*/ 49889 w 2456380"/>
                      <a:gd name="connsiteY1313" fmla="*/ 888300 h 1849837"/>
                      <a:gd name="connsiteX1314" fmla="*/ 49889 w 2456380"/>
                      <a:gd name="connsiteY1314" fmla="*/ 888807 h 1849837"/>
                      <a:gd name="connsiteX1315" fmla="*/ 49805 w 2456380"/>
                      <a:gd name="connsiteY1315" fmla="*/ 889060 h 1849837"/>
                      <a:gd name="connsiteX1316" fmla="*/ 49636 w 2456380"/>
                      <a:gd name="connsiteY1316" fmla="*/ 888807 h 1849837"/>
                      <a:gd name="connsiteX1317" fmla="*/ 49551 w 2456380"/>
                      <a:gd name="connsiteY1317" fmla="*/ 889566 h 1849837"/>
                      <a:gd name="connsiteX1318" fmla="*/ 49889 w 2456380"/>
                      <a:gd name="connsiteY1318" fmla="*/ 889735 h 1849837"/>
                      <a:gd name="connsiteX1319" fmla="*/ 49974 w 2456380"/>
                      <a:gd name="connsiteY1319" fmla="*/ 890325 h 1849837"/>
                      <a:gd name="connsiteX1320" fmla="*/ 50396 w 2456380"/>
                      <a:gd name="connsiteY1320" fmla="*/ 890494 h 1849837"/>
                      <a:gd name="connsiteX1321" fmla="*/ 50480 w 2456380"/>
                      <a:gd name="connsiteY1321" fmla="*/ 890831 h 1849837"/>
                      <a:gd name="connsiteX1322" fmla="*/ 50142 w 2456380"/>
                      <a:gd name="connsiteY1322" fmla="*/ 891169 h 1849837"/>
                      <a:gd name="connsiteX1323" fmla="*/ 50480 w 2456380"/>
                      <a:gd name="connsiteY1323" fmla="*/ 891591 h 1849837"/>
                      <a:gd name="connsiteX1324" fmla="*/ 50311 w 2456380"/>
                      <a:gd name="connsiteY1324" fmla="*/ 892097 h 1849837"/>
                      <a:gd name="connsiteX1325" fmla="*/ 50902 w 2456380"/>
                      <a:gd name="connsiteY1325" fmla="*/ 891844 h 1849837"/>
                      <a:gd name="connsiteX1326" fmla="*/ 51324 w 2456380"/>
                      <a:gd name="connsiteY1326" fmla="*/ 892182 h 1849837"/>
                      <a:gd name="connsiteX1327" fmla="*/ 51577 w 2456380"/>
                      <a:gd name="connsiteY1327" fmla="*/ 892688 h 1849837"/>
                      <a:gd name="connsiteX1328" fmla="*/ 51071 w 2456380"/>
                      <a:gd name="connsiteY1328" fmla="*/ 892941 h 1849837"/>
                      <a:gd name="connsiteX1329" fmla="*/ 51324 w 2456380"/>
                      <a:gd name="connsiteY1329" fmla="*/ 893363 h 1849837"/>
                      <a:gd name="connsiteX1330" fmla="*/ 51746 w 2456380"/>
                      <a:gd name="connsiteY1330" fmla="*/ 893278 h 1849837"/>
                      <a:gd name="connsiteX1331" fmla="*/ 52084 w 2456380"/>
                      <a:gd name="connsiteY1331" fmla="*/ 893025 h 1849837"/>
                      <a:gd name="connsiteX1332" fmla="*/ 52337 w 2456380"/>
                      <a:gd name="connsiteY1332" fmla="*/ 893278 h 1849837"/>
                      <a:gd name="connsiteX1333" fmla="*/ 52168 w 2456380"/>
                      <a:gd name="connsiteY1333" fmla="*/ 893700 h 1849837"/>
                      <a:gd name="connsiteX1334" fmla="*/ 51746 w 2456380"/>
                      <a:gd name="connsiteY1334" fmla="*/ 893953 h 1849837"/>
                      <a:gd name="connsiteX1335" fmla="*/ 52506 w 2456380"/>
                      <a:gd name="connsiteY1335" fmla="*/ 894797 h 1849837"/>
                      <a:gd name="connsiteX1336" fmla="*/ 52759 w 2456380"/>
                      <a:gd name="connsiteY1336" fmla="*/ 895219 h 1849837"/>
                      <a:gd name="connsiteX1337" fmla="*/ 53097 w 2456380"/>
                      <a:gd name="connsiteY1337" fmla="*/ 896991 h 1849837"/>
                      <a:gd name="connsiteX1338" fmla="*/ 53435 w 2456380"/>
                      <a:gd name="connsiteY1338" fmla="*/ 897328 h 1849837"/>
                      <a:gd name="connsiteX1339" fmla="*/ 53857 w 2456380"/>
                      <a:gd name="connsiteY1339" fmla="*/ 897497 h 1849837"/>
                      <a:gd name="connsiteX1340" fmla="*/ 53857 w 2456380"/>
                      <a:gd name="connsiteY1340" fmla="*/ 897835 h 1849837"/>
                      <a:gd name="connsiteX1341" fmla="*/ 54279 w 2456380"/>
                      <a:gd name="connsiteY1341" fmla="*/ 900113 h 1849837"/>
                      <a:gd name="connsiteX1342" fmla="*/ 49636 w 2456380"/>
                      <a:gd name="connsiteY1342" fmla="*/ 900113 h 1849837"/>
                      <a:gd name="connsiteX1343" fmla="*/ 49720 w 2456380"/>
                      <a:gd name="connsiteY1343" fmla="*/ 900788 h 1849837"/>
                      <a:gd name="connsiteX1344" fmla="*/ 49636 w 2456380"/>
                      <a:gd name="connsiteY1344" fmla="*/ 902053 h 1849837"/>
                      <a:gd name="connsiteX1345" fmla="*/ 49720 w 2456380"/>
                      <a:gd name="connsiteY1345" fmla="*/ 902728 h 1849837"/>
                      <a:gd name="connsiteX1346" fmla="*/ 49974 w 2456380"/>
                      <a:gd name="connsiteY1346" fmla="*/ 903066 h 1849837"/>
                      <a:gd name="connsiteX1347" fmla="*/ 50480 w 2456380"/>
                      <a:gd name="connsiteY1347" fmla="*/ 902981 h 1849837"/>
                      <a:gd name="connsiteX1348" fmla="*/ 50311 w 2456380"/>
                      <a:gd name="connsiteY1348" fmla="*/ 902560 h 1849837"/>
                      <a:gd name="connsiteX1349" fmla="*/ 50649 w 2456380"/>
                      <a:gd name="connsiteY1349" fmla="*/ 902222 h 1849837"/>
                      <a:gd name="connsiteX1350" fmla="*/ 50649 w 2456380"/>
                      <a:gd name="connsiteY1350" fmla="*/ 901716 h 1849837"/>
                      <a:gd name="connsiteX1351" fmla="*/ 50565 w 2456380"/>
                      <a:gd name="connsiteY1351" fmla="*/ 901463 h 1849837"/>
                      <a:gd name="connsiteX1352" fmla="*/ 50986 w 2456380"/>
                      <a:gd name="connsiteY1352" fmla="*/ 900956 h 1849837"/>
                      <a:gd name="connsiteX1353" fmla="*/ 51831 w 2456380"/>
                      <a:gd name="connsiteY1353" fmla="*/ 900872 h 1849837"/>
                      <a:gd name="connsiteX1354" fmla="*/ 52506 w 2456380"/>
                      <a:gd name="connsiteY1354" fmla="*/ 900956 h 1849837"/>
                      <a:gd name="connsiteX1355" fmla="*/ 52422 w 2456380"/>
                      <a:gd name="connsiteY1355" fmla="*/ 901378 h 1849837"/>
                      <a:gd name="connsiteX1356" fmla="*/ 52844 w 2456380"/>
                      <a:gd name="connsiteY1356" fmla="*/ 901378 h 1849837"/>
                      <a:gd name="connsiteX1357" fmla="*/ 53941 w 2456380"/>
                      <a:gd name="connsiteY1357" fmla="*/ 900956 h 1849837"/>
                      <a:gd name="connsiteX1358" fmla="*/ 54363 w 2456380"/>
                      <a:gd name="connsiteY1358" fmla="*/ 900872 h 1849837"/>
                      <a:gd name="connsiteX1359" fmla="*/ 54532 w 2456380"/>
                      <a:gd name="connsiteY1359" fmla="*/ 900703 h 1849837"/>
                      <a:gd name="connsiteX1360" fmla="*/ 55545 w 2456380"/>
                      <a:gd name="connsiteY1360" fmla="*/ 901547 h 1849837"/>
                      <a:gd name="connsiteX1361" fmla="*/ 55460 w 2456380"/>
                      <a:gd name="connsiteY1361" fmla="*/ 901800 h 1849837"/>
                      <a:gd name="connsiteX1362" fmla="*/ 55629 w 2456380"/>
                      <a:gd name="connsiteY1362" fmla="*/ 902138 h 1849837"/>
                      <a:gd name="connsiteX1363" fmla="*/ 56136 w 2456380"/>
                      <a:gd name="connsiteY1363" fmla="*/ 902560 h 1849837"/>
                      <a:gd name="connsiteX1364" fmla="*/ 56896 w 2456380"/>
                      <a:gd name="connsiteY1364" fmla="*/ 903910 h 1849837"/>
                      <a:gd name="connsiteX1365" fmla="*/ 57233 w 2456380"/>
                      <a:gd name="connsiteY1365" fmla="*/ 904753 h 1849837"/>
                      <a:gd name="connsiteX1366" fmla="*/ 57402 w 2456380"/>
                      <a:gd name="connsiteY1366" fmla="*/ 905935 h 1849837"/>
                      <a:gd name="connsiteX1367" fmla="*/ 57318 w 2456380"/>
                      <a:gd name="connsiteY1367" fmla="*/ 906441 h 1849837"/>
                      <a:gd name="connsiteX1368" fmla="*/ 57233 w 2456380"/>
                      <a:gd name="connsiteY1368" fmla="*/ 906610 h 1849837"/>
                      <a:gd name="connsiteX1369" fmla="*/ 56980 w 2456380"/>
                      <a:gd name="connsiteY1369" fmla="*/ 906694 h 1849837"/>
                      <a:gd name="connsiteX1370" fmla="*/ 56811 w 2456380"/>
                      <a:gd name="connsiteY1370" fmla="*/ 906947 h 1849837"/>
                      <a:gd name="connsiteX1371" fmla="*/ 57064 w 2456380"/>
                      <a:gd name="connsiteY1371" fmla="*/ 907369 h 1849837"/>
                      <a:gd name="connsiteX1372" fmla="*/ 57402 w 2456380"/>
                      <a:gd name="connsiteY1372" fmla="*/ 907791 h 1849837"/>
                      <a:gd name="connsiteX1373" fmla="*/ 57909 w 2456380"/>
                      <a:gd name="connsiteY1373" fmla="*/ 909310 h 1849837"/>
                      <a:gd name="connsiteX1374" fmla="*/ 58331 w 2456380"/>
                      <a:gd name="connsiteY1374" fmla="*/ 910322 h 1849837"/>
                      <a:gd name="connsiteX1375" fmla="*/ 59090 w 2456380"/>
                      <a:gd name="connsiteY1375" fmla="*/ 913191 h 1849837"/>
                      <a:gd name="connsiteX1376" fmla="*/ 59343 w 2456380"/>
                      <a:gd name="connsiteY1376" fmla="*/ 914288 h 1849837"/>
                      <a:gd name="connsiteX1377" fmla="*/ 59512 w 2456380"/>
                      <a:gd name="connsiteY1377" fmla="*/ 915638 h 1849837"/>
                      <a:gd name="connsiteX1378" fmla="*/ 59428 w 2456380"/>
                      <a:gd name="connsiteY1378" fmla="*/ 916060 h 1849837"/>
                      <a:gd name="connsiteX1379" fmla="*/ 59090 w 2456380"/>
                      <a:gd name="connsiteY1379" fmla="*/ 916482 h 1849837"/>
                      <a:gd name="connsiteX1380" fmla="*/ 58668 w 2456380"/>
                      <a:gd name="connsiteY1380" fmla="*/ 916566 h 1849837"/>
                      <a:gd name="connsiteX1381" fmla="*/ 58331 w 2456380"/>
                      <a:gd name="connsiteY1381" fmla="*/ 916482 h 1849837"/>
                      <a:gd name="connsiteX1382" fmla="*/ 58162 w 2456380"/>
                      <a:gd name="connsiteY1382" fmla="*/ 916228 h 1849837"/>
                      <a:gd name="connsiteX1383" fmla="*/ 57824 w 2456380"/>
                      <a:gd name="connsiteY1383" fmla="*/ 916482 h 1849837"/>
                      <a:gd name="connsiteX1384" fmla="*/ 51155 w 2456380"/>
                      <a:gd name="connsiteY1384" fmla="*/ 919603 h 1849837"/>
                      <a:gd name="connsiteX1385" fmla="*/ 50818 w 2456380"/>
                      <a:gd name="connsiteY1385" fmla="*/ 920110 h 1849837"/>
                      <a:gd name="connsiteX1386" fmla="*/ 50902 w 2456380"/>
                      <a:gd name="connsiteY1386" fmla="*/ 920616 h 1849837"/>
                      <a:gd name="connsiteX1387" fmla="*/ 51577 w 2456380"/>
                      <a:gd name="connsiteY1387" fmla="*/ 920785 h 1849837"/>
                      <a:gd name="connsiteX1388" fmla="*/ 51915 w 2456380"/>
                      <a:gd name="connsiteY1388" fmla="*/ 920616 h 1849837"/>
                      <a:gd name="connsiteX1389" fmla="*/ 52506 w 2456380"/>
                      <a:gd name="connsiteY1389" fmla="*/ 920700 h 1849837"/>
                      <a:gd name="connsiteX1390" fmla="*/ 53012 w 2456380"/>
                      <a:gd name="connsiteY1390" fmla="*/ 920869 h 1849837"/>
                      <a:gd name="connsiteX1391" fmla="*/ 53266 w 2456380"/>
                      <a:gd name="connsiteY1391" fmla="*/ 921207 h 1849837"/>
                      <a:gd name="connsiteX1392" fmla="*/ 53350 w 2456380"/>
                      <a:gd name="connsiteY1392" fmla="*/ 921797 h 1849837"/>
                      <a:gd name="connsiteX1393" fmla="*/ 53266 w 2456380"/>
                      <a:gd name="connsiteY1393" fmla="*/ 922219 h 1849837"/>
                      <a:gd name="connsiteX1394" fmla="*/ 52168 w 2456380"/>
                      <a:gd name="connsiteY1394" fmla="*/ 922725 h 1849837"/>
                      <a:gd name="connsiteX1395" fmla="*/ 52422 w 2456380"/>
                      <a:gd name="connsiteY1395" fmla="*/ 922978 h 1849837"/>
                      <a:gd name="connsiteX1396" fmla="*/ 52506 w 2456380"/>
                      <a:gd name="connsiteY1396" fmla="*/ 923569 h 1849837"/>
                      <a:gd name="connsiteX1397" fmla="*/ 53012 w 2456380"/>
                      <a:gd name="connsiteY1397" fmla="*/ 924413 h 1849837"/>
                      <a:gd name="connsiteX1398" fmla="*/ 53688 w 2456380"/>
                      <a:gd name="connsiteY1398" fmla="*/ 925003 h 1849837"/>
                      <a:gd name="connsiteX1399" fmla="*/ 54194 w 2456380"/>
                      <a:gd name="connsiteY1399" fmla="*/ 925256 h 1849837"/>
                      <a:gd name="connsiteX1400" fmla="*/ 55123 w 2456380"/>
                      <a:gd name="connsiteY1400" fmla="*/ 925510 h 1849837"/>
                      <a:gd name="connsiteX1401" fmla="*/ 56136 w 2456380"/>
                      <a:gd name="connsiteY1401" fmla="*/ 925341 h 1849837"/>
                      <a:gd name="connsiteX1402" fmla="*/ 59343 w 2456380"/>
                      <a:gd name="connsiteY1402" fmla="*/ 923569 h 1849837"/>
                      <a:gd name="connsiteX1403" fmla="*/ 61201 w 2456380"/>
                      <a:gd name="connsiteY1403" fmla="*/ 922810 h 1849837"/>
                      <a:gd name="connsiteX1404" fmla="*/ 63902 w 2456380"/>
                      <a:gd name="connsiteY1404" fmla="*/ 921628 h 1849837"/>
                      <a:gd name="connsiteX1405" fmla="*/ 64408 w 2456380"/>
                      <a:gd name="connsiteY1405" fmla="*/ 921460 h 1849837"/>
                      <a:gd name="connsiteX1406" fmla="*/ 64999 w 2456380"/>
                      <a:gd name="connsiteY1406" fmla="*/ 921966 h 1849837"/>
                      <a:gd name="connsiteX1407" fmla="*/ 65421 w 2456380"/>
                      <a:gd name="connsiteY1407" fmla="*/ 921966 h 1849837"/>
                      <a:gd name="connsiteX1408" fmla="*/ 65759 w 2456380"/>
                      <a:gd name="connsiteY1408" fmla="*/ 922388 h 1849837"/>
                      <a:gd name="connsiteX1409" fmla="*/ 65844 w 2456380"/>
                      <a:gd name="connsiteY1409" fmla="*/ 922978 h 1849837"/>
                      <a:gd name="connsiteX1410" fmla="*/ 66097 w 2456380"/>
                      <a:gd name="connsiteY1410" fmla="*/ 923063 h 1849837"/>
                      <a:gd name="connsiteX1411" fmla="*/ 66266 w 2456380"/>
                      <a:gd name="connsiteY1411" fmla="*/ 923653 h 1849837"/>
                      <a:gd name="connsiteX1412" fmla="*/ 66856 w 2456380"/>
                      <a:gd name="connsiteY1412" fmla="*/ 924328 h 1849837"/>
                      <a:gd name="connsiteX1413" fmla="*/ 66772 w 2456380"/>
                      <a:gd name="connsiteY1413" fmla="*/ 924750 h 1849837"/>
                      <a:gd name="connsiteX1414" fmla="*/ 66941 w 2456380"/>
                      <a:gd name="connsiteY1414" fmla="*/ 925003 h 1849837"/>
                      <a:gd name="connsiteX1415" fmla="*/ 66856 w 2456380"/>
                      <a:gd name="connsiteY1415" fmla="*/ 925341 h 1849837"/>
                      <a:gd name="connsiteX1416" fmla="*/ 67194 w 2456380"/>
                      <a:gd name="connsiteY1416" fmla="*/ 925594 h 1849837"/>
                      <a:gd name="connsiteX1417" fmla="*/ 67869 w 2456380"/>
                      <a:gd name="connsiteY1417" fmla="*/ 925932 h 1849837"/>
                      <a:gd name="connsiteX1418" fmla="*/ 70571 w 2456380"/>
                      <a:gd name="connsiteY1418" fmla="*/ 924666 h 1849837"/>
                      <a:gd name="connsiteX1419" fmla="*/ 70993 w 2456380"/>
                      <a:gd name="connsiteY1419" fmla="*/ 924328 h 1849837"/>
                      <a:gd name="connsiteX1420" fmla="*/ 70739 w 2456380"/>
                      <a:gd name="connsiteY1420" fmla="*/ 924160 h 1849837"/>
                      <a:gd name="connsiteX1421" fmla="*/ 70571 w 2456380"/>
                      <a:gd name="connsiteY1421" fmla="*/ 923485 h 1849837"/>
                      <a:gd name="connsiteX1422" fmla="*/ 70655 w 2456380"/>
                      <a:gd name="connsiteY1422" fmla="*/ 923063 h 1849837"/>
                      <a:gd name="connsiteX1423" fmla="*/ 70486 w 2456380"/>
                      <a:gd name="connsiteY1423" fmla="*/ 922135 h 1849837"/>
                      <a:gd name="connsiteX1424" fmla="*/ 70739 w 2456380"/>
                      <a:gd name="connsiteY1424" fmla="*/ 922135 h 1849837"/>
                      <a:gd name="connsiteX1425" fmla="*/ 71415 w 2456380"/>
                      <a:gd name="connsiteY1425" fmla="*/ 922388 h 1849837"/>
                      <a:gd name="connsiteX1426" fmla="*/ 71584 w 2456380"/>
                      <a:gd name="connsiteY1426" fmla="*/ 922219 h 1849837"/>
                      <a:gd name="connsiteX1427" fmla="*/ 71921 w 2456380"/>
                      <a:gd name="connsiteY1427" fmla="*/ 922472 h 1849837"/>
                      <a:gd name="connsiteX1428" fmla="*/ 72259 w 2456380"/>
                      <a:gd name="connsiteY1428" fmla="*/ 922303 h 1849837"/>
                      <a:gd name="connsiteX1429" fmla="*/ 72512 w 2456380"/>
                      <a:gd name="connsiteY1429" fmla="*/ 921882 h 1849837"/>
                      <a:gd name="connsiteX1430" fmla="*/ 72765 w 2456380"/>
                      <a:gd name="connsiteY1430" fmla="*/ 921544 h 1849837"/>
                      <a:gd name="connsiteX1431" fmla="*/ 73356 w 2456380"/>
                      <a:gd name="connsiteY1431" fmla="*/ 921882 h 1849837"/>
                      <a:gd name="connsiteX1432" fmla="*/ 73356 w 2456380"/>
                      <a:gd name="connsiteY1432" fmla="*/ 922303 h 1849837"/>
                      <a:gd name="connsiteX1433" fmla="*/ 73694 w 2456380"/>
                      <a:gd name="connsiteY1433" fmla="*/ 922472 h 1849837"/>
                      <a:gd name="connsiteX1434" fmla="*/ 74454 w 2456380"/>
                      <a:gd name="connsiteY1434" fmla="*/ 921544 h 1849837"/>
                      <a:gd name="connsiteX1435" fmla="*/ 74960 w 2456380"/>
                      <a:gd name="connsiteY1435" fmla="*/ 920869 h 1849837"/>
                      <a:gd name="connsiteX1436" fmla="*/ 75467 w 2456380"/>
                      <a:gd name="connsiteY1436" fmla="*/ 920025 h 1849837"/>
                      <a:gd name="connsiteX1437" fmla="*/ 75973 w 2456380"/>
                      <a:gd name="connsiteY1437" fmla="*/ 918338 h 1849837"/>
                      <a:gd name="connsiteX1438" fmla="*/ 76311 w 2456380"/>
                      <a:gd name="connsiteY1438" fmla="*/ 916819 h 1849837"/>
                      <a:gd name="connsiteX1439" fmla="*/ 76395 w 2456380"/>
                      <a:gd name="connsiteY1439" fmla="*/ 914372 h 1849837"/>
                      <a:gd name="connsiteX1440" fmla="*/ 76058 w 2456380"/>
                      <a:gd name="connsiteY1440" fmla="*/ 914203 h 1849837"/>
                      <a:gd name="connsiteX1441" fmla="*/ 75973 w 2456380"/>
                      <a:gd name="connsiteY1441" fmla="*/ 913613 h 1849837"/>
                      <a:gd name="connsiteX1442" fmla="*/ 76226 w 2456380"/>
                      <a:gd name="connsiteY1442" fmla="*/ 913191 h 1849837"/>
                      <a:gd name="connsiteX1443" fmla="*/ 76817 w 2456380"/>
                      <a:gd name="connsiteY1443" fmla="*/ 913106 h 1849837"/>
                      <a:gd name="connsiteX1444" fmla="*/ 77239 w 2456380"/>
                      <a:gd name="connsiteY1444" fmla="*/ 913275 h 1849837"/>
                      <a:gd name="connsiteX1445" fmla="*/ 77493 w 2456380"/>
                      <a:gd name="connsiteY1445" fmla="*/ 913697 h 1849837"/>
                      <a:gd name="connsiteX1446" fmla="*/ 77408 w 2456380"/>
                      <a:gd name="connsiteY1446" fmla="*/ 914119 h 1849837"/>
                      <a:gd name="connsiteX1447" fmla="*/ 77239 w 2456380"/>
                      <a:gd name="connsiteY1447" fmla="*/ 914288 h 1849837"/>
                      <a:gd name="connsiteX1448" fmla="*/ 77746 w 2456380"/>
                      <a:gd name="connsiteY1448" fmla="*/ 914541 h 1849837"/>
                      <a:gd name="connsiteX1449" fmla="*/ 77746 w 2456380"/>
                      <a:gd name="connsiteY1449" fmla="*/ 914963 h 1849837"/>
                      <a:gd name="connsiteX1450" fmla="*/ 78506 w 2456380"/>
                      <a:gd name="connsiteY1450" fmla="*/ 915553 h 1849837"/>
                      <a:gd name="connsiteX1451" fmla="*/ 78843 w 2456380"/>
                      <a:gd name="connsiteY1451" fmla="*/ 916397 h 1849837"/>
                      <a:gd name="connsiteX1452" fmla="*/ 78928 w 2456380"/>
                      <a:gd name="connsiteY1452" fmla="*/ 916903 h 1849837"/>
                      <a:gd name="connsiteX1453" fmla="*/ 79603 w 2456380"/>
                      <a:gd name="connsiteY1453" fmla="*/ 917241 h 1849837"/>
                      <a:gd name="connsiteX1454" fmla="*/ 80025 w 2456380"/>
                      <a:gd name="connsiteY1454" fmla="*/ 918085 h 1849837"/>
                      <a:gd name="connsiteX1455" fmla="*/ 80954 w 2456380"/>
                      <a:gd name="connsiteY1455" fmla="*/ 918760 h 1849837"/>
                      <a:gd name="connsiteX1456" fmla="*/ 80869 w 2456380"/>
                      <a:gd name="connsiteY1456" fmla="*/ 919266 h 1849837"/>
                      <a:gd name="connsiteX1457" fmla="*/ 81545 w 2456380"/>
                      <a:gd name="connsiteY1457" fmla="*/ 920110 h 1849837"/>
                      <a:gd name="connsiteX1458" fmla="*/ 81714 w 2456380"/>
                      <a:gd name="connsiteY1458" fmla="*/ 919181 h 1849837"/>
                      <a:gd name="connsiteX1459" fmla="*/ 82304 w 2456380"/>
                      <a:gd name="connsiteY1459" fmla="*/ 919772 h 1849837"/>
                      <a:gd name="connsiteX1460" fmla="*/ 82811 w 2456380"/>
                      <a:gd name="connsiteY1460" fmla="*/ 920278 h 1849837"/>
                      <a:gd name="connsiteX1461" fmla="*/ 82473 w 2456380"/>
                      <a:gd name="connsiteY1461" fmla="*/ 920953 h 1849837"/>
                      <a:gd name="connsiteX1462" fmla="*/ 82895 w 2456380"/>
                      <a:gd name="connsiteY1462" fmla="*/ 921038 h 1849837"/>
                      <a:gd name="connsiteX1463" fmla="*/ 83739 w 2456380"/>
                      <a:gd name="connsiteY1463" fmla="*/ 921207 h 1849837"/>
                      <a:gd name="connsiteX1464" fmla="*/ 84415 w 2456380"/>
                      <a:gd name="connsiteY1464" fmla="*/ 921460 h 1849837"/>
                      <a:gd name="connsiteX1465" fmla="*/ 84246 w 2456380"/>
                      <a:gd name="connsiteY1465" fmla="*/ 921966 h 1849837"/>
                      <a:gd name="connsiteX1466" fmla="*/ 84246 w 2456380"/>
                      <a:gd name="connsiteY1466" fmla="*/ 923063 h 1849837"/>
                      <a:gd name="connsiteX1467" fmla="*/ 83993 w 2456380"/>
                      <a:gd name="connsiteY1467" fmla="*/ 923569 h 1849837"/>
                      <a:gd name="connsiteX1468" fmla="*/ 83993 w 2456380"/>
                      <a:gd name="connsiteY1468" fmla="*/ 924160 h 1849837"/>
                      <a:gd name="connsiteX1469" fmla="*/ 83824 w 2456380"/>
                      <a:gd name="connsiteY1469" fmla="*/ 924750 h 1849837"/>
                      <a:gd name="connsiteX1470" fmla="*/ 83233 w 2456380"/>
                      <a:gd name="connsiteY1470" fmla="*/ 924075 h 1849837"/>
                      <a:gd name="connsiteX1471" fmla="*/ 83064 w 2456380"/>
                      <a:gd name="connsiteY1471" fmla="*/ 924244 h 1849837"/>
                      <a:gd name="connsiteX1472" fmla="*/ 83486 w 2456380"/>
                      <a:gd name="connsiteY1472" fmla="*/ 924750 h 1849837"/>
                      <a:gd name="connsiteX1473" fmla="*/ 83655 w 2456380"/>
                      <a:gd name="connsiteY1473" fmla="*/ 925088 h 1849837"/>
                      <a:gd name="connsiteX1474" fmla="*/ 83908 w 2456380"/>
                      <a:gd name="connsiteY1474" fmla="*/ 925341 h 1849837"/>
                      <a:gd name="connsiteX1475" fmla="*/ 83993 w 2456380"/>
                      <a:gd name="connsiteY1475" fmla="*/ 925763 h 1849837"/>
                      <a:gd name="connsiteX1476" fmla="*/ 83824 w 2456380"/>
                      <a:gd name="connsiteY1476" fmla="*/ 926522 h 1849837"/>
                      <a:gd name="connsiteX1477" fmla="*/ 83064 w 2456380"/>
                      <a:gd name="connsiteY1477" fmla="*/ 926775 h 1849837"/>
                      <a:gd name="connsiteX1478" fmla="*/ 83317 w 2456380"/>
                      <a:gd name="connsiteY1478" fmla="*/ 926944 h 1849837"/>
                      <a:gd name="connsiteX1479" fmla="*/ 83655 w 2456380"/>
                      <a:gd name="connsiteY1479" fmla="*/ 927113 h 1849837"/>
                      <a:gd name="connsiteX1480" fmla="*/ 83486 w 2456380"/>
                      <a:gd name="connsiteY1480" fmla="*/ 927619 h 1849837"/>
                      <a:gd name="connsiteX1481" fmla="*/ 83064 w 2456380"/>
                      <a:gd name="connsiteY1481" fmla="*/ 927788 h 1849837"/>
                      <a:gd name="connsiteX1482" fmla="*/ 82557 w 2456380"/>
                      <a:gd name="connsiteY1482" fmla="*/ 928210 h 1849837"/>
                      <a:gd name="connsiteX1483" fmla="*/ 82136 w 2456380"/>
                      <a:gd name="connsiteY1483" fmla="*/ 928463 h 1849837"/>
                      <a:gd name="connsiteX1484" fmla="*/ 81545 w 2456380"/>
                      <a:gd name="connsiteY1484" fmla="*/ 928632 h 1849837"/>
                      <a:gd name="connsiteX1485" fmla="*/ 80869 w 2456380"/>
                      <a:gd name="connsiteY1485" fmla="*/ 928210 h 1849837"/>
                      <a:gd name="connsiteX1486" fmla="*/ 80785 w 2456380"/>
                      <a:gd name="connsiteY1486" fmla="*/ 928547 h 1849837"/>
                      <a:gd name="connsiteX1487" fmla="*/ 80532 w 2456380"/>
                      <a:gd name="connsiteY1487" fmla="*/ 928716 h 1849837"/>
                      <a:gd name="connsiteX1488" fmla="*/ 80025 w 2456380"/>
                      <a:gd name="connsiteY1488" fmla="*/ 928547 h 1849837"/>
                      <a:gd name="connsiteX1489" fmla="*/ 79603 w 2456380"/>
                      <a:gd name="connsiteY1489" fmla="*/ 928463 h 1849837"/>
                      <a:gd name="connsiteX1490" fmla="*/ 79265 w 2456380"/>
                      <a:gd name="connsiteY1490" fmla="*/ 928885 h 1849837"/>
                      <a:gd name="connsiteX1491" fmla="*/ 78843 w 2456380"/>
                      <a:gd name="connsiteY1491" fmla="*/ 928547 h 1849837"/>
                      <a:gd name="connsiteX1492" fmla="*/ 78590 w 2456380"/>
                      <a:gd name="connsiteY1492" fmla="*/ 928547 h 1849837"/>
                      <a:gd name="connsiteX1493" fmla="*/ 78168 w 2456380"/>
                      <a:gd name="connsiteY1493" fmla="*/ 928800 h 1849837"/>
                      <a:gd name="connsiteX1494" fmla="*/ 77493 w 2456380"/>
                      <a:gd name="connsiteY1494" fmla="*/ 928885 h 1849837"/>
                      <a:gd name="connsiteX1495" fmla="*/ 76395 w 2456380"/>
                      <a:gd name="connsiteY1495" fmla="*/ 928547 h 1849837"/>
                      <a:gd name="connsiteX1496" fmla="*/ 75973 w 2456380"/>
                      <a:gd name="connsiteY1496" fmla="*/ 928463 h 1849837"/>
                      <a:gd name="connsiteX1497" fmla="*/ 75298 w 2456380"/>
                      <a:gd name="connsiteY1497" fmla="*/ 928294 h 1849837"/>
                      <a:gd name="connsiteX1498" fmla="*/ 74791 w 2456380"/>
                      <a:gd name="connsiteY1498" fmla="*/ 928463 h 1849837"/>
                      <a:gd name="connsiteX1499" fmla="*/ 74454 w 2456380"/>
                      <a:gd name="connsiteY1499" fmla="*/ 928125 h 1849837"/>
                      <a:gd name="connsiteX1500" fmla="*/ 73947 w 2456380"/>
                      <a:gd name="connsiteY1500" fmla="*/ 928125 h 1849837"/>
                      <a:gd name="connsiteX1501" fmla="*/ 73694 w 2456380"/>
                      <a:gd name="connsiteY1501" fmla="*/ 927619 h 1849837"/>
                      <a:gd name="connsiteX1502" fmla="*/ 73356 w 2456380"/>
                      <a:gd name="connsiteY1502" fmla="*/ 927028 h 1849837"/>
                      <a:gd name="connsiteX1503" fmla="*/ 73019 w 2456380"/>
                      <a:gd name="connsiteY1503" fmla="*/ 926607 h 1849837"/>
                      <a:gd name="connsiteX1504" fmla="*/ 72259 w 2456380"/>
                      <a:gd name="connsiteY1504" fmla="*/ 925763 h 1849837"/>
                      <a:gd name="connsiteX1505" fmla="*/ 71837 w 2456380"/>
                      <a:gd name="connsiteY1505" fmla="*/ 925763 h 1849837"/>
                      <a:gd name="connsiteX1506" fmla="*/ 71077 w 2456380"/>
                      <a:gd name="connsiteY1506" fmla="*/ 925594 h 1849837"/>
                      <a:gd name="connsiteX1507" fmla="*/ 68376 w 2456380"/>
                      <a:gd name="connsiteY1507" fmla="*/ 926944 h 1849837"/>
                      <a:gd name="connsiteX1508" fmla="*/ 68798 w 2456380"/>
                      <a:gd name="connsiteY1508" fmla="*/ 927788 h 1849837"/>
                      <a:gd name="connsiteX1509" fmla="*/ 69389 w 2456380"/>
                      <a:gd name="connsiteY1509" fmla="*/ 928210 h 1849837"/>
                      <a:gd name="connsiteX1510" fmla="*/ 69727 w 2456380"/>
                      <a:gd name="connsiteY1510" fmla="*/ 928716 h 1849837"/>
                      <a:gd name="connsiteX1511" fmla="*/ 69811 w 2456380"/>
                      <a:gd name="connsiteY1511" fmla="*/ 929475 h 1849837"/>
                      <a:gd name="connsiteX1512" fmla="*/ 70149 w 2456380"/>
                      <a:gd name="connsiteY1512" fmla="*/ 929644 h 1849837"/>
                      <a:gd name="connsiteX1513" fmla="*/ 70064 w 2456380"/>
                      <a:gd name="connsiteY1513" fmla="*/ 930066 h 1849837"/>
                      <a:gd name="connsiteX1514" fmla="*/ 70233 w 2456380"/>
                      <a:gd name="connsiteY1514" fmla="*/ 930235 h 1849837"/>
                      <a:gd name="connsiteX1515" fmla="*/ 71921 w 2456380"/>
                      <a:gd name="connsiteY1515" fmla="*/ 930066 h 1849837"/>
                      <a:gd name="connsiteX1516" fmla="*/ 72343 w 2456380"/>
                      <a:gd name="connsiteY1516" fmla="*/ 930150 h 1849837"/>
                      <a:gd name="connsiteX1517" fmla="*/ 72175 w 2456380"/>
                      <a:gd name="connsiteY1517" fmla="*/ 930403 h 1849837"/>
                      <a:gd name="connsiteX1518" fmla="*/ 71246 w 2456380"/>
                      <a:gd name="connsiteY1518" fmla="*/ 930403 h 1849837"/>
                      <a:gd name="connsiteX1519" fmla="*/ 70993 w 2456380"/>
                      <a:gd name="connsiteY1519" fmla="*/ 930910 h 1849837"/>
                      <a:gd name="connsiteX1520" fmla="*/ 71499 w 2456380"/>
                      <a:gd name="connsiteY1520" fmla="*/ 931247 h 1849837"/>
                      <a:gd name="connsiteX1521" fmla="*/ 71668 w 2456380"/>
                      <a:gd name="connsiteY1521" fmla="*/ 930994 h 1849837"/>
                      <a:gd name="connsiteX1522" fmla="*/ 71837 w 2456380"/>
                      <a:gd name="connsiteY1522" fmla="*/ 931669 h 1849837"/>
                      <a:gd name="connsiteX1523" fmla="*/ 71752 w 2456380"/>
                      <a:gd name="connsiteY1523" fmla="*/ 931922 h 1849837"/>
                      <a:gd name="connsiteX1524" fmla="*/ 72175 w 2456380"/>
                      <a:gd name="connsiteY1524" fmla="*/ 932935 h 1849837"/>
                      <a:gd name="connsiteX1525" fmla="*/ 72597 w 2456380"/>
                      <a:gd name="connsiteY1525" fmla="*/ 933357 h 1849837"/>
                      <a:gd name="connsiteX1526" fmla="*/ 72597 w 2456380"/>
                      <a:gd name="connsiteY1526" fmla="*/ 934116 h 1849837"/>
                      <a:gd name="connsiteX1527" fmla="*/ 72850 w 2456380"/>
                      <a:gd name="connsiteY1527" fmla="*/ 934538 h 1849837"/>
                      <a:gd name="connsiteX1528" fmla="*/ 72850 w 2456380"/>
                      <a:gd name="connsiteY1528" fmla="*/ 935044 h 1849837"/>
                      <a:gd name="connsiteX1529" fmla="*/ 73272 w 2456380"/>
                      <a:gd name="connsiteY1529" fmla="*/ 935635 h 1849837"/>
                      <a:gd name="connsiteX1530" fmla="*/ 73694 w 2456380"/>
                      <a:gd name="connsiteY1530" fmla="*/ 936310 h 1849837"/>
                      <a:gd name="connsiteX1531" fmla="*/ 73863 w 2456380"/>
                      <a:gd name="connsiteY1531" fmla="*/ 937407 h 1849837"/>
                      <a:gd name="connsiteX1532" fmla="*/ 74454 w 2456380"/>
                      <a:gd name="connsiteY1532" fmla="*/ 938250 h 1849837"/>
                      <a:gd name="connsiteX1533" fmla="*/ 75213 w 2456380"/>
                      <a:gd name="connsiteY1533" fmla="*/ 940191 h 1849837"/>
                      <a:gd name="connsiteX1534" fmla="*/ 75129 w 2456380"/>
                      <a:gd name="connsiteY1534" fmla="*/ 940444 h 1849837"/>
                      <a:gd name="connsiteX1535" fmla="*/ 75720 w 2456380"/>
                      <a:gd name="connsiteY1535" fmla="*/ 941119 h 1849837"/>
                      <a:gd name="connsiteX1536" fmla="*/ 76058 w 2456380"/>
                      <a:gd name="connsiteY1536" fmla="*/ 941372 h 1849837"/>
                      <a:gd name="connsiteX1537" fmla="*/ 76226 w 2456380"/>
                      <a:gd name="connsiteY1537" fmla="*/ 941710 h 1849837"/>
                      <a:gd name="connsiteX1538" fmla="*/ 76142 w 2456380"/>
                      <a:gd name="connsiteY1538" fmla="*/ 942047 h 1849837"/>
                      <a:gd name="connsiteX1539" fmla="*/ 76226 w 2456380"/>
                      <a:gd name="connsiteY1539" fmla="*/ 942385 h 1849837"/>
                      <a:gd name="connsiteX1540" fmla="*/ 76733 w 2456380"/>
                      <a:gd name="connsiteY1540" fmla="*/ 942638 h 1849837"/>
                      <a:gd name="connsiteX1541" fmla="*/ 77155 w 2456380"/>
                      <a:gd name="connsiteY1541" fmla="*/ 942975 h 1849837"/>
                      <a:gd name="connsiteX1542" fmla="*/ 77155 w 2456380"/>
                      <a:gd name="connsiteY1542" fmla="*/ 943819 h 1849837"/>
                      <a:gd name="connsiteX1543" fmla="*/ 76311 w 2456380"/>
                      <a:gd name="connsiteY1543" fmla="*/ 944663 h 1849837"/>
                      <a:gd name="connsiteX1544" fmla="*/ 76395 w 2456380"/>
                      <a:gd name="connsiteY1544" fmla="*/ 945085 h 1849837"/>
                      <a:gd name="connsiteX1545" fmla="*/ 75973 w 2456380"/>
                      <a:gd name="connsiteY1545" fmla="*/ 945844 h 1849837"/>
                      <a:gd name="connsiteX1546" fmla="*/ 76649 w 2456380"/>
                      <a:gd name="connsiteY1546" fmla="*/ 946350 h 1849837"/>
                      <a:gd name="connsiteX1547" fmla="*/ 77071 w 2456380"/>
                      <a:gd name="connsiteY1547" fmla="*/ 946603 h 1849837"/>
                      <a:gd name="connsiteX1548" fmla="*/ 77493 w 2456380"/>
                      <a:gd name="connsiteY1548" fmla="*/ 947194 h 1849837"/>
                      <a:gd name="connsiteX1549" fmla="*/ 77239 w 2456380"/>
                      <a:gd name="connsiteY1549" fmla="*/ 947700 h 1849837"/>
                      <a:gd name="connsiteX1550" fmla="*/ 77239 w 2456380"/>
                      <a:gd name="connsiteY1550" fmla="*/ 948207 h 1849837"/>
                      <a:gd name="connsiteX1551" fmla="*/ 77577 w 2456380"/>
                      <a:gd name="connsiteY1551" fmla="*/ 948628 h 1849837"/>
                      <a:gd name="connsiteX1552" fmla="*/ 77746 w 2456380"/>
                      <a:gd name="connsiteY1552" fmla="*/ 949050 h 1849837"/>
                      <a:gd name="connsiteX1553" fmla="*/ 78759 w 2456380"/>
                      <a:gd name="connsiteY1553" fmla="*/ 949303 h 1849837"/>
                      <a:gd name="connsiteX1554" fmla="*/ 79096 w 2456380"/>
                      <a:gd name="connsiteY1554" fmla="*/ 949219 h 1849837"/>
                      <a:gd name="connsiteX1555" fmla="*/ 80194 w 2456380"/>
                      <a:gd name="connsiteY1555" fmla="*/ 949388 h 1849837"/>
                      <a:gd name="connsiteX1556" fmla="*/ 80616 w 2456380"/>
                      <a:gd name="connsiteY1556" fmla="*/ 949050 h 1849837"/>
                      <a:gd name="connsiteX1557" fmla="*/ 80954 w 2456380"/>
                      <a:gd name="connsiteY1557" fmla="*/ 949050 h 1849837"/>
                      <a:gd name="connsiteX1558" fmla="*/ 81460 w 2456380"/>
                      <a:gd name="connsiteY1558" fmla="*/ 948882 h 1849837"/>
                      <a:gd name="connsiteX1559" fmla="*/ 82136 w 2456380"/>
                      <a:gd name="connsiteY1559" fmla="*/ 948544 h 1849837"/>
                      <a:gd name="connsiteX1560" fmla="*/ 82726 w 2456380"/>
                      <a:gd name="connsiteY1560" fmla="*/ 948038 h 1849837"/>
                      <a:gd name="connsiteX1561" fmla="*/ 83064 w 2456380"/>
                      <a:gd name="connsiteY1561" fmla="*/ 947953 h 1849837"/>
                      <a:gd name="connsiteX1562" fmla="*/ 83317 w 2456380"/>
                      <a:gd name="connsiteY1562" fmla="*/ 948122 h 1849837"/>
                      <a:gd name="connsiteX1563" fmla="*/ 83570 w 2456380"/>
                      <a:gd name="connsiteY1563" fmla="*/ 948122 h 1849837"/>
                      <a:gd name="connsiteX1564" fmla="*/ 83908 w 2456380"/>
                      <a:gd name="connsiteY1564" fmla="*/ 947785 h 1849837"/>
                      <a:gd name="connsiteX1565" fmla="*/ 83993 w 2456380"/>
                      <a:gd name="connsiteY1565" fmla="*/ 947363 h 1849837"/>
                      <a:gd name="connsiteX1566" fmla="*/ 84415 w 2456380"/>
                      <a:gd name="connsiteY1566" fmla="*/ 947447 h 1849837"/>
                      <a:gd name="connsiteX1567" fmla="*/ 84584 w 2456380"/>
                      <a:gd name="connsiteY1567" fmla="*/ 947278 h 1849837"/>
                      <a:gd name="connsiteX1568" fmla="*/ 84668 w 2456380"/>
                      <a:gd name="connsiteY1568" fmla="*/ 946856 h 1849837"/>
                      <a:gd name="connsiteX1569" fmla="*/ 84921 w 2456380"/>
                      <a:gd name="connsiteY1569" fmla="*/ 946603 h 1849837"/>
                      <a:gd name="connsiteX1570" fmla="*/ 85006 w 2456380"/>
                      <a:gd name="connsiteY1570" fmla="*/ 946350 h 1849837"/>
                      <a:gd name="connsiteX1571" fmla="*/ 85090 w 2456380"/>
                      <a:gd name="connsiteY1571" fmla="*/ 946181 h 1849837"/>
                      <a:gd name="connsiteX1572" fmla="*/ 85343 w 2456380"/>
                      <a:gd name="connsiteY1572" fmla="*/ 945928 h 1849837"/>
                      <a:gd name="connsiteX1573" fmla="*/ 85512 w 2456380"/>
                      <a:gd name="connsiteY1573" fmla="*/ 945000 h 1849837"/>
                      <a:gd name="connsiteX1574" fmla="*/ 85765 w 2456380"/>
                      <a:gd name="connsiteY1574" fmla="*/ 944494 h 1849837"/>
                      <a:gd name="connsiteX1575" fmla="*/ 85765 w 2456380"/>
                      <a:gd name="connsiteY1575" fmla="*/ 943397 h 1849837"/>
                      <a:gd name="connsiteX1576" fmla="*/ 85428 w 2456380"/>
                      <a:gd name="connsiteY1576" fmla="*/ 942131 h 1849837"/>
                      <a:gd name="connsiteX1577" fmla="*/ 85343 w 2456380"/>
                      <a:gd name="connsiteY1577" fmla="*/ 940950 h 1849837"/>
                      <a:gd name="connsiteX1578" fmla="*/ 85343 w 2456380"/>
                      <a:gd name="connsiteY1578" fmla="*/ 940528 h 1849837"/>
                      <a:gd name="connsiteX1579" fmla="*/ 85512 w 2456380"/>
                      <a:gd name="connsiteY1579" fmla="*/ 940360 h 1849837"/>
                      <a:gd name="connsiteX1580" fmla="*/ 85597 w 2456380"/>
                      <a:gd name="connsiteY1580" fmla="*/ 939600 h 1849837"/>
                      <a:gd name="connsiteX1581" fmla="*/ 85428 w 2456380"/>
                      <a:gd name="connsiteY1581" fmla="*/ 939600 h 1849837"/>
                      <a:gd name="connsiteX1582" fmla="*/ 85343 w 2456380"/>
                      <a:gd name="connsiteY1582" fmla="*/ 939432 h 1849837"/>
                      <a:gd name="connsiteX1583" fmla="*/ 85343 w 2456380"/>
                      <a:gd name="connsiteY1583" fmla="*/ 939094 h 1849837"/>
                      <a:gd name="connsiteX1584" fmla="*/ 85765 w 2456380"/>
                      <a:gd name="connsiteY1584" fmla="*/ 937997 h 1849837"/>
                      <a:gd name="connsiteX1585" fmla="*/ 85765 w 2456380"/>
                      <a:gd name="connsiteY1585" fmla="*/ 937407 h 1849837"/>
                      <a:gd name="connsiteX1586" fmla="*/ 85681 w 2456380"/>
                      <a:gd name="connsiteY1586" fmla="*/ 937322 h 1849837"/>
                      <a:gd name="connsiteX1587" fmla="*/ 85765 w 2456380"/>
                      <a:gd name="connsiteY1587" fmla="*/ 936816 h 1849837"/>
                      <a:gd name="connsiteX1588" fmla="*/ 85597 w 2456380"/>
                      <a:gd name="connsiteY1588" fmla="*/ 936478 h 1849837"/>
                      <a:gd name="connsiteX1589" fmla="*/ 85850 w 2456380"/>
                      <a:gd name="connsiteY1589" fmla="*/ 936225 h 1849837"/>
                      <a:gd name="connsiteX1590" fmla="*/ 85850 w 2456380"/>
                      <a:gd name="connsiteY1590" fmla="*/ 935550 h 1849837"/>
                      <a:gd name="connsiteX1591" fmla="*/ 86187 w 2456380"/>
                      <a:gd name="connsiteY1591" fmla="*/ 934369 h 1849837"/>
                      <a:gd name="connsiteX1592" fmla="*/ 86525 w 2456380"/>
                      <a:gd name="connsiteY1592" fmla="*/ 933947 h 1849837"/>
                      <a:gd name="connsiteX1593" fmla="*/ 86609 w 2456380"/>
                      <a:gd name="connsiteY1593" fmla="*/ 933272 h 1849837"/>
                      <a:gd name="connsiteX1594" fmla="*/ 86441 w 2456380"/>
                      <a:gd name="connsiteY1594" fmla="*/ 933188 h 1849837"/>
                      <a:gd name="connsiteX1595" fmla="*/ 86525 w 2456380"/>
                      <a:gd name="connsiteY1595" fmla="*/ 932766 h 1849837"/>
                      <a:gd name="connsiteX1596" fmla="*/ 86778 w 2456380"/>
                      <a:gd name="connsiteY1596" fmla="*/ 932597 h 1849837"/>
                      <a:gd name="connsiteX1597" fmla="*/ 86863 w 2456380"/>
                      <a:gd name="connsiteY1597" fmla="*/ 932091 h 1849837"/>
                      <a:gd name="connsiteX1598" fmla="*/ 86694 w 2456380"/>
                      <a:gd name="connsiteY1598" fmla="*/ 931838 h 1849837"/>
                      <a:gd name="connsiteX1599" fmla="*/ 87031 w 2456380"/>
                      <a:gd name="connsiteY1599" fmla="*/ 931500 h 1849837"/>
                      <a:gd name="connsiteX1600" fmla="*/ 87200 w 2456380"/>
                      <a:gd name="connsiteY1600" fmla="*/ 931163 h 1849837"/>
                      <a:gd name="connsiteX1601" fmla="*/ 87116 w 2456380"/>
                      <a:gd name="connsiteY1601" fmla="*/ 930572 h 1849837"/>
                      <a:gd name="connsiteX1602" fmla="*/ 86863 w 2456380"/>
                      <a:gd name="connsiteY1602" fmla="*/ 930488 h 1849837"/>
                      <a:gd name="connsiteX1603" fmla="*/ 86947 w 2456380"/>
                      <a:gd name="connsiteY1603" fmla="*/ 930235 h 1849837"/>
                      <a:gd name="connsiteX1604" fmla="*/ 87200 w 2456380"/>
                      <a:gd name="connsiteY1604" fmla="*/ 930150 h 1849837"/>
                      <a:gd name="connsiteX1605" fmla="*/ 87200 w 2456380"/>
                      <a:gd name="connsiteY1605" fmla="*/ 929728 h 1849837"/>
                      <a:gd name="connsiteX1606" fmla="*/ 87031 w 2456380"/>
                      <a:gd name="connsiteY1606" fmla="*/ 929306 h 1849837"/>
                      <a:gd name="connsiteX1607" fmla="*/ 87369 w 2456380"/>
                      <a:gd name="connsiteY1607" fmla="*/ 929138 h 1849837"/>
                      <a:gd name="connsiteX1608" fmla="*/ 87454 w 2456380"/>
                      <a:gd name="connsiteY1608" fmla="*/ 928632 h 1849837"/>
                      <a:gd name="connsiteX1609" fmla="*/ 87369 w 2456380"/>
                      <a:gd name="connsiteY1609" fmla="*/ 927703 h 1849837"/>
                      <a:gd name="connsiteX1610" fmla="*/ 87622 w 2456380"/>
                      <a:gd name="connsiteY1610" fmla="*/ 927535 h 1849837"/>
                      <a:gd name="connsiteX1611" fmla="*/ 87538 w 2456380"/>
                      <a:gd name="connsiteY1611" fmla="*/ 927197 h 1849837"/>
                      <a:gd name="connsiteX1612" fmla="*/ 87960 w 2456380"/>
                      <a:gd name="connsiteY1612" fmla="*/ 927113 h 1849837"/>
                      <a:gd name="connsiteX1613" fmla="*/ 87960 w 2456380"/>
                      <a:gd name="connsiteY1613" fmla="*/ 926522 h 1849837"/>
                      <a:gd name="connsiteX1614" fmla="*/ 88045 w 2456380"/>
                      <a:gd name="connsiteY1614" fmla="*/ 926016 h 1849837"/>
                      <a:gd name="connsiteX1615" fmla="*/ 88045 w 2456380"/>
                      <a:gd name="connsiteY1615" fmla="*/ 925678 h 1849837"/>
                      <a:gd name="connsiteX1616" fmla="*/ 88551 w 2456380"/>
                      <a:gd name="connsiteY1616" fmla="*/ 925088 h 1849837"/>
                      <a:gd name="connsiteX1617" fmla="*/ 88804 w 2456380"/>
                      <a:gd name="connsiteY1617" fmla="*/ 924497 h 1849837"/>
                      <a:gd name="connsiteX1618" fmla="*/ 89142 w 2456380"/>
                      <a:gd name="connsiteY1618" fmla="*/ 924413 h 1849837"/>
                      <a:gd name="connsiteX1619" fmla="*/ 88889 w 2456380"/>
                      <a:gd name="connsiteY1619" fmla="*/ 924075 h 1849837"/>
                      <a:gd name="connsiteX1620" fmla="*/ 89142 w 2456380"/>
                      <a:gd name="connsiteY1620" fmla="*/ 923316 h 1849837"/>
                      <a:gd name="connsiteX1621" fmla="*/ 89311 w 2456380"/>
                      <a:gd name="connsiteY1621" fmla="*/ 923485 h 1849837"/>
                      <a:gd name="connsiteX1622" fmla="*/ 89395 w 2456380"/>
                      <a:gd name="connsiteY1622" fmla="*/ 922810 h 1849837"/>
                      <a:gd name="connsiteX1623" fmla="*/ 89311 w 2456380"/>
                      <a:gd name="connsiteY1623" fmla="*/ 921882 h 1849837"/>
                      <a:gd name="connsiteX1624" fmla="*/ 89142 w 2456380"/>
                      <a:gd name="connsiteY1624" fmla="*/ 921713 h 1849837"/>
                      <a:gd name="connsiteX1625" fmla="*/ 89648 w 2456380"/>
                      <a:gd name="connsiteY1625" fmla="*/ 921038 h 1849837"/>
                      <a:gd name="connsiteX1626" fmla="*/ 89311 w 2456380"/>
                      <a:gd name="connsiteY1626" fmla="*/ 920700 h 1849837"/>
                      <a:gd name="connsiteX1627" fmla="*/ 89311 w 2456380"/>
                      <a:gd name="connsiteY1627" fmla="*/ 919856 h 1849837"/>
                      <a:gd name="connsiteX1628" fmla="*/ 89226 w 2456380"/>
                      <a:gd name="connsiteY1628" fmla="*/ 919603 h 1849837"/>
                      <a:gd name="connsiteX1629" fmla="*/ 89395 w 2456380"/>
                      <a:gd name="connsiteY1629" fmla="*/ 918760 h 1849837"/>
                      <a:gd name="connsiteX1630" fmla="*/ 89311 w 2456380"/>
                      <a:gd name="connsiteY1630" fmla="*/ 918253 h 1849837"/>
                      <a:gd name="connsiteX1631" fmla="*/ 89480 w 2456380"/>
                      <a:gd name="connsiteY1631" fmla="*/ 916988 h 1849837"/>
                      <a:gd name="connsiteX1632" fmla="*/ 89395 w 2456380"/>
                      <a:gd name="connsiteY1632" fmla="*/ 915807 h 1849837"/>
                      <a:gd name="connsiteX1633" fmla="*/ 89226 w 2456380"/>
                      <a:gd name="connsiteY1633" fmla="*/ 914963 h 1849837"/>
                      <a:gd name="connsiteX1634" fmla="*/ 89142 w 2456380"/>
                      <a:gd name="connsiteY1634" fmla="*/ 914794 h 1849837"/>
                      <a:gd name="connsiteX1635" fmla="*/ 89395 w 2456380"/>
                      <a:gd name="connsiteY1635" fmla="*/ 914288 h 1849837"/>
                      <a:gd name="connsiteX1636" fmla="*/ 89311 w 2456380"/>
                      <a:gd name="connsiteY1636" fmla="*/ 913950 h 1849837"/>
                      <a:gd name="connsiteX1637" fmla="*/ 89733 w 2456380"/>
                      <a:gd name="connsiteY1637" fmla="*/ 913613 h 1849837"/>
                      <a:gd name="connsiteX1638" fmla="*/ 89986 w 2456380"/>
                      <a:gd name="connsiteY1638" fmla="*/ 914035 h 1849837"/>
                      <a:gd name="connsiteX1639" fmla="*/ 90408 w 2456380"/>
                      <a:gd name="connsiteY1639" fmla="*/ 914625 h 1849837"/>
                      <a:gd name="connsiteX1640" fmla="*/ 90999 w 2456380"/>
                      <a:gd name="connsiteY1640" fmla="*/ 915469 h 1849837"/>
                      <a:gd name="connsiteX1641" fmla="*/ 91168 w 2456380"/>
                      <a:gd name="connsiteY1641" fmla="*/ 916060 h 1849837"/>
                      <a:gd name="connsiteX1642" fmla="*/ 91168 w 2456380"/>
                      <a:gd name="connsiteY1642" fmla="*/ 916819 h 1849837"/>
                      <a:gd name="connsiteX1643" fmla="*/ 90830 w 2456380"/>
                      <a:gd name="connsiteY1643" fmla="*/ 917831 h 1849837"/>
                      <a:gd name="connsiteX1644" fmla="*/ 90999 w 2456380"/>
                      <a:gd name="connsiteY1644" fmla="*/ 919013 h 1849837"/>
                      <a:gd name="connsiteX1645" fmla="*/ 91590 w 2456380"/>
                      <a:gd name="connsiteY1645" fmla="*/ 919097 h 1849837"/>
                      <a:gd name="connsiteX1646" fmla="*/ 92012 w 2456380"/>
                      <a:gd name="connsiteY1646" fmla="*/ 919181 h 1849837"/>
                      <a:gd name="connsiteX1647" fmla="*/ 92181 w 2456380"/>
                      <a:gd name="connsiteY1647" fmla="*/ 919350 h 1849837"/>
                      <a:gd name="connsiteX1648" fmla="*/ 92265 w 2456380"/>
                      <a:gd name="connsiteY1648" fmla="*/ 919856 h 1849837"/>
                      <a:gd name="connsiteX1649" fmla="*/ 91928 w 2456380"/>
                      <a:gd name="connsiteY1649" fmla="*/ 920194 h 1849837"/>
                      <a:gd name="connsiteX1650" fmla="*/ 91252 w 2456380"/>
                      <a:gd name="connsiteY1650" fmla="*/ 920025 h 1849837"/>
                      <a:gd name="connsiteX1651" fmla="*/ 90746 w 2456380"/>
                      <a:gd name="connsiteY1651" fmla="*/ 920194 h 1849837"/>
                      <a:gd name="connsiteX1652" fmla="*/ 90661 w 2456380"/>
                      <a:gd name="connsiteY1652" fmla="*/ 920616 h 1849837"/>
                      <a:gd name="connsiteX1653" fmla="*/ 90746 w 2456380"/>
                      <a:gd name="connsiteY1653" fmla="*/ 920785 h 1849837"/>
                      <a:gd name="connsiteX1654" fmla="*/ 90746 w 2456380"/>
                      <a:gd name="connsiteY1654" fmla="*/ 921291 h 1849837"/>
                      <a:gd name="connsiteX1655" fmla="*/ 91083 w 2456380"/>
                      <a:gd name="connsiteY1655" fmla="*/ 921966 h 1849837"/>
                      <a:gd name="connsiteX1656" fmla="*/ 91590 w 2456380"/>
                      <a:gd name="connsiteY1656" fmla="*/ 922303 h 1849837"/>
                      <a:gd name="connsiteX1657" fmla="*/ 91421 w 2456380"/>
                      <a:gd name="connsiteY1657" fmla="*/ 922472 h 1849837"/>
                      <a:gd name="connsiteX1658" fmla="*/ 90915 w 2456380"/>
                      <a:gd name="connsiteY1658" fmla="*/ 922219 h 1849837"/>
                      <a:gd name="connsiteX1659" fmla="*/ 90577 w 2456380"/>
                      <a:gd name="connsiteY1659" fmla="*/ 922303 h 1849837"/>
                      <a:gd name="connsiteX1660" fmla="*/ 90239 w 2456380"/>
                      <a:gd name="connsiteY1660" fmla="*/ 922725 h 1849837"/>
                      <a:gd name="connsiteX1661" fmla="*/ 90408 w 2456380"/>
                      <a:gd name="connsiteY1661" fmla="*/ 923232 h 1849837"/>
                      <a:gd name="connsiteX1662" fmla="*/ 90830 w 2456380"/>
                      <a:gd name="connsiteY1662" fmla="*/ 923485 h 1849837"/>
                      <a:gd name="connsiteX1663" fmla="*/ 91252 w 2456380"/>
                      <a:gd name="connsiteY1663" fmla="*/ 923400 h 1849837"/>
                      <a:gd name="connsiteX1664" fmla="*/ 91674 w 2456380"/>
                      <a:gd name="connsiteY1664" fmla="*/ 923232 h 1849837"/>
                      <a:gd name="connsiteX1665" fmla="*/ 91928 w 2456380"/>
                      <a:gd name="connsiteY1665" fmla="*/ 923316 h 1849837"/>
                      <a:gd name="connsiteX1666" fmla="*/ 91590 w 2456380"/>
                      <a:gd name="connsiteY1666" fmla="*/ 924413 h 1849837"/>
                      <a:gd name="connsiteX1667" fmla="*/ 90830 w 2456380"/>
                      <a:gd name="connsiteY1667" fmla="*/ 927535 h 1849837"/>
                      <a:gd name="connsiteX1668" fmla="*/ 90492 w 2456380"/>
                      <a:gd name="connsiteY1668" fmla="*/ 929222 h 1849837"/>
                      <a:gd name="connsiteX1669" fmla="*/ 89902 w 2456380"/>
                      <a:gd name="connsiteY1669" fmla="*/ 929475 h 1849837"/>
                      <a:gd name="connsiteX1670" fmla="*/ 89733 w 2456380"/>
                      <a:gd name="connsiteY1670" fmla="*/ 929981 h 1849837"/>
                      <a:gd name="connsiteX1671" fmla="*/ 89226 w 2456380"/>
                      <a:gd name="connsiteY1671" fmla="*/ 930150 h 1849837"/>
                      <a:gd name="connsiteX1672" fmla="*/ 88889 w 2456380"/>
                      <a:gd name="connsiteY1672" fmla="*/ 930150 h 1849837"/>
                      <a:gd name="connsiteX1673" fmla="*/ 89142 w 2456380"/>
                      <a:gd name="connsiteY1673" fmla="*/ 930572 h 1849837"/>
                      <a:gd name="connsiteX1674" fmla="*/ 88889 w 2456380"/>
                      <a:gd name="connsiteY1674" fmla="*/ 930656 h 1849837"/>
                      <a:gd name="connsiteX1675" fmla="*/ 89311 w 2456380"/>
                      <a:gd name="connsiteY1675" fmla="*/ 930825 h 1849837"/>
                      <a:gd name="connsiteX1676" fmla="*/ 89817 w 2456380"/>
                      <a:gd name="connsiteY1676" fmla="*/ 931163 h 1849837"/>
                      <a:gd name="connsiteX1677" fmla="*/ 90070 w 2456380"/>
                      <a:gd name="connsiteY1677" fmla="*/ 931753 h 1849837"/>
                      <a:gd name="connsiteX1678" fmla="*/ 89986 w 2456380"/>
                      <a:gd name="connsiteY1678" fmla="*/ 932344 h 1849837"/>
                      <a:gd name="connsiteX1679" fmla="*/ 89733 w 2456380"/>
                      <a:gd name="connsiteY1679" fmla="*/ 932597 h 1849837"/>
                      <a:gd name="connsiteX1680" fmla="*/ 89395 w 2456380"/>
                      <a:gd name="connsiteY1680" fmla="*/ 932597 h 1849837"/>
                      <a:gd name="connsiteX1681" fmla="*/ 89226 w 2456380"/>
                      <a:gd name="connsiteY1681" fmla="*/ 932850 h 1849837"/>
                      <a:gd name="connsiteX1682" fmla="*/ 88551 w 2456380"/>
                      <a:gd name="connsiteY1682" fmla="*/ 932935 h 1849837"/>
                      <a:gd name="connsiteX1683" fmla="*/ 88889 w 2456380"/>
                      <a:gd name="connsiteY1683" fmla="*/ 933103 h 1849837"/>
                      <a:gd name="connsiteX1684" fmla="*/ 88973 w 2456380"/>
                      <a:gd name="connsiteY1684" fmla="*/ 933272 h 1849837"/>
                      <a:gd name="connsiteX1685" fmla="*/ 89226 w 2456380"/>
                      <a:gd name="connsiteY1685" fmla="*/ 933188 h 1849837"/>
                      <a:gd name="connsiteX1686" fmla="*/ 89480 w 2456380"/>
                      <a:gd name="connsiteY1686" fmla="*/ 933525 h 1849837"/>
                      <a:gd name="connsiteX1687" fmla="*/ 89480 w 2456380"/>
                      <a:gd name="connsiteY1687" fmla="*/ 933778 h 1849837"/>
                      <a:gd name="connsiteX1688" fmla="*/ 89733 w 2456380"/>
                      <a:gd name="connsiteY1688" fmla="*/ 934116 h 1849837"/>
                      <a:gd name="connsiteX1689" fmla="*/ 90239 w 2456380"/>
                      <a:gd name="connsiteY1689" fmla="*/ 934285 h 1849837"/>
                      <a:gd name="connsiteX1690" fmla="*/ 90577 w 2456380"/>
                      <a:gd name="connsiteY1690" fmla="*/ 935213 h 1849837"/>
                      <a:gd name="connsiteX1691" fmla="*/ 90577 w 2456380"/>
                      <a:gd name="connsiteY1691" fmla="*/ 935381 h 1849837"/>
                      <a:gd name="connsiteX1692" fmla="*/ 90155 w 2456380"/>
                      <a:gd name="connsiteY1692" fmla="*/ 935719 h 1849837"/>
                      <a:gd name="connsiteX1693" fmla="*/ 90239 w 2456380"/>
                      <a:gd name="connsiteY1693" fmla="*/ 935972 h 1849837"/>
                      <a:gd name="connsiteX1694" fmla="*/ 90746 w 2456380"/>
                      <a:gd name="connsiteY1694" fmla="*/ 935719 h 1849837"/>
                      <a:gd name="connsiteX1695" fmla="*/ 90915 w 2456380"/>
                      <a:gd name="connsiteY1695" fmla="*/ 935803 h 1849837"/>
                      <a:gd name="connsiteX1696" fmla="*/ 91168 w 2456380"/>
                      <a:gd name="connsiteY1696" fmla="*/ 935803 h 1849837"/>
                      <a:gd name="connsiteX1697" fmla="*/ 91168 w 2456380"/>
                      <a:gd name="connsiteY1697" fmla="*/ 936225 h 1849837"/>
                      <a:gd name="connsiteX1698" fmla="*/ 90746 w 2456380"/>
                      <a:gd name="connsiteY1698" fmla="*/ 936478 h 1849837"/>
                      <a:gd name="connsiteX1699" fmla="*/ 90324 w 2456380"/>
                      <a:gd name="connsiteY1699" fmla="*/ 936310 h 1849837"/>
                      <a:gd name="connsiteX1700" fmla="*/ 90408 w 2456380"/>
                      <a:gd name="connsiteY1700" fmla="*/ 936647 h 1849837"/>
                      <a:gd name="connsiteX1701" fmla="*/ 90830 w 2456380"/>
                      <a:gd name="connsiteY1701" fmla="*/ 936732 h 1849837"/>
                      <a:gd name="connsiteX1702" fmla="*/ 90577 w 2456380"/>
                      <a:gd name="connsiteY1702" fmla="*/ 936900 h 1849837"/>
                      <a:gd name="connsiteX1703" fmla="*/ 90661 w 2456380"/>
                      <a:gd name="connsiteY1703" fmla="*/ 937322 h 1849837"/>
                      <a:gd name="connsiteX1704" fmla="*/ 91168 w 2456380"/>
                      <a:gd name="connsiteY1704" fmla="*/ 937238 h 1849837"/>
                      <a:gd name="connsiteX1705" fmla="*/ 91337 w 2456380"/>
                      <a:gd name="connsiteY1705" fmla="*/ 937491 h 1849837"/>
                      <a:gd name="connsiteX1706" fmla="*/ 91252 w 2456380"/>
                      <a:gd name="connsiteY1706" fmla="*/ 937828 h 1849837"/>
                      <a:gd name="connsiteX1707" fmla="*/ 91590 w 2456380"/>
                      <a:gd name="connsiteY1707" fmla="*/ 937660 h 1849837"/>
                      <a:gd name="connsiteX1708" fmla="*/ 91674 w 2456380"/>
                      <a:gd name="connsiteY1708" fmla="*/ 937997 h 1849837"/>
                      <a:gd name="connsiteX1709" fmla="*/ 91505 w 2456380"/>
                      <a:gd name="connsiteY1709" fmla="*/ 938588 h 1849837"/>
                      <a:gd name="connsiteX1710" fmla="*/ 91505 w 2456380"/>
                      <a:gd name="connsiteY1710" fmla="*/ 939010 h 1849837"/>
                      <a:gd name="connsiteX1711" fmla="*/ 91674 w 2456380"/>
                      <a:gd name="connsiteY1711" fmla="*/ 939685 h 1849837"/>
                      <a:gd name="connsiteX1712" fmla="*/ 91843 w 2456380"/>
                      <a:gd name="connsiteY1712" fmla="*/ 940191 h 1849837"/>
                      <a:gd name="connsiteX1713" fmla="*/ 92434 w 2456380"/>
                      <a:gd name="connsiteY1713" fmla="*/ 940781 h 1849837"/>
                      <a:gd name="connsiteX1714" fmla="*/ 93025 w 2456380"/>
                      <a:gd name="connsiteY1714" fmla="*/ 941035 h 1849837"/>
                      <a:gd name="connsiteX1715" fmla="*/ 93109 w 2456380"/>
                      <a:gd name="connsiteY1715" fmla="*/ 941625 h 1849837"/>
                      <a:gd name="connsiteX1716" fmla="*/ 92687 w 2456380"/>
                      <a:gd name="connsiteY1716" fmla="*/ 942216 h 1849837"/>
                      <a:gd name="connsiteX1717" fmla="*/ 92687 w 2456380"/>
                      <a:gd name="connsiteY1717" fmla="*/ 942638 h 1849837"/>
                      <a:gd name="connsiteX1718" fmla="*/ 93025 w 2456380"/>
                      <a:gd name="connsiteY1718" fmla="*/ 943228 h 1849837"/>
                      <a:gd name="connsiteX1719" fmla="*/ 93025 w 2456380"/>
                      <a:gd name="connsiteY1719" fmla="*/ 943819 h 1849837"/>
                      <a:gd name="connsiteX1720" fmla="*/ 93278 w 2456380"/>
                      <a:gd name="connsiteY1720" fmla="*/ 944325 h 1849837"/>
                      <a:gd name="connsiteX1721" fmla="*/ 93785 w 2456380"/>
                      <a:gd name="connsiteY1721" fmla="*/ 945085 h 1849837"/>
                      <a:gd name="connsiteX1722" fmla="*/ 94207 w 2456380"/>
                      <a:gd name="connsiteY1722" fmla="*/ 945675 h 1849837"/>
                      <a:gd name="connsiteX1723" fmla="*/ 93953 w 2456380"/>
                      <a:gd name="connsiteY1723" fmla="*/ 945844 h 1849837"/>
                      <a:gd name="connsiteX1724" fmla="*/ 94038 w 2456380"/>
                      <a:gd name="connsiteY1724" fmla="*/ 946181 h 1849837"/>
                      <a:gd name="connsiteX1725" fmla="*/ 94038 w 2456380"/>
                      <a:gd name="connsiteY1725" fmla="*/ 946772 h 1849837"/>
                      <a:gd name="connsiteX1726" fmla="*/ 93869 w 2456380"/>
                      <a:gd name="connsiteY1726" fmla="*/ 946688 h 1849837"/>
                      <a:gd name="connsiteX1727" fmla="*/ 93869 w 2456380"/>
                      <a:gd name="connsiteY1727" fmla="*/ 946435 h 1849837"/>
                      <a:gd name="connsiteX1728" fmla="*/ 93278 w 2456380"/>
                      <a:gd name="connsiteY1728" fmla="*/ 945760 h 1849837"/>
                      <a:gd name="connsiteX1729" fmla="*/ 93363 w 2456380"/>
                      <a:gd name="connsiteY1729" fmla="*/ 945507 h 1849837"/>
                      <a:gd name="connsiteX1730" fmla="*/ 93278 w 2456380"/>
                      <a:gd name="connsiteY1730" fmla="*/ 945338 h 1849837"/>
                      <a:gd name="connsiteX1731" fmla="*/ 92941 w 2456380"/>
                      <a:gd name="connsiteY1731" fmla="*/ 945253 h 1849837"/>
                      <a:gd name="connsiteX1732" fmla="*/ 92434 w 2456380"/>
                      <a:gd name="connsiteY1732" fmla="*/ 944747 h 1849837"/>
                      <a:gd name="connsiteX1733" fmla="*/ 92181 w 2456380"/>
                      <a:gd name="connsiteY1733" fmla="*/ 944494 h 1849837"/>
                      <a:gd name="connsiteX1734" fmla="*/ 91759 w 2456380"/>
                      <a:gd name="connsiteY1734" fmla="*/ 944578 h 1849837"/>
                      <a:gd name="connsiteX1735" fmla="*/ 91505 w 2456380"/>
                      <a:gd name="connsiteY1735" fmla="*/ 943819 h 1849837"/>
                      <a:gd name="connsiteX1736" fmla="*/ 91337 w 2456380"/>
                      <a:gd name="connsiteY1736" fmla="*/ 943650 h 1849837"/>
                      <a:gd name="connsiteX1737" fmla="*/ 91168 w 2456380"/>
                      <a:gd name="connsiteY1737" fmla="*/ 942891 h 1849837"/>
                      <a:gd name="connsiteX1738" fmla="*/ 91337 w 2456380"/>
                      <a:gd name="connsiteY1738" fmla="*/ 942469 h 1849837"/>
                      <a:gd name="connsiteX1739" fmla="*/ 91083 w 2456380"/>
                      <a:gd name="connsiteY1739" fmla="*/ 942216 h 1849837"/>
                      <a:gd name="connsiteX1740" fmla="*/ 91083 w 2456380"/>
                      <a:gd name="connsiteY1740" fmla="*/ 942047 h 1849837"/>
                      <a:gd name="connsiteX1741" fmla="*/ 90492 w 2456380"/>
                      <a:gd name="connsiteY1741" fmla="*/ 941372 h 1849837"/>
                      <a:gd name="connsiteX1742" fmla="*/ 90070 w 2456380"/>
                      <a:gd name="connsiteY1742" fmla="*/ 941035 h 1849837"/>
                      <a:gd name="connsiteX1743" fmla="*/ 89986 w 2456380"/>
                      <a:gd name="connsiteY1743" fmla="*/ 940866 h 1849837"/>
                      <a:gd name="connsiteX1744" fmla="*/ 89986 w 2456380"/>
                      <a:gd name="connsiteY1744" fmla="*/ 938757 h 1849837"/>
                      <a:gd name="connsiteX1745" fmla="*/ 89395 w 2456380"/>
                      <a:gd name="connsiteY1745" fmla="*/ 937913 h 1849837"/>
                      <a:gd name="connsiteX1746" fmla="*/ 88889 w 2456380"/>
                      <a:gd name="connsiteY1746" fmla="*/ 937997 h 1849837"/>
                      <a:gd name="connsiteX1747" fmla="*/ 88804 w 2456380"/>
                      <a:gd name="connsiteY1747" fmla="*/ 937744 h 1849837"/>
                      <a:gd name="connsiteX1748" fmla="*/ 88551 w 2456380"/>
                      <a:gd name="connsiteY1748" fmla="*/ 937660 h 1849837"/>
                      <a:gd name="connsiteX1749" fmla="*/ 88382 w 2456380"/>
                      <a:gd name="connsiteY1749" fmla="*/ 937238 h 1849837"/>
                      <a:gd name="connsiteX1750" fmla="*/ 88298 w 2456380"/>
                      <a:gd name="connsiteY1750" fmla="*/ 936900 h 1849837"/>
                      <a:gd name="connsiteX1751" fmla="*/ 87960 w 2456380"/>
                      <a:gd name="connsiteY1751" fmla="*/ 936647 h 1849837"/>
                      <a:gd name="connsiteX1752" fmla="*/ 87454 w 2456380"/>
                      <a:gd name="connsiteY1752" fmla="*/ 936478 h 1849837"/>
                      <a:gd name="connsiteX1753" fmla="*/ 86947 w 2456380"/>
                      <a:gd name="connsiteY1753" fmla="*/ 936816 h 1849837"/>
                      <a:gd name="connsiteX1754" fmla="*/ 86609 w 2456380"/>
                      <a:gd name="connsiteY1754" fmla="*/ 936900 h 1849837"/>
                      <a:gd name="connsiteX1755" fmla="*/ 86356 w 2456380"/>
                      <a:gd name="connsiteY1755" fmla="*/ 937069 h 1849837"/>
                      <a:gd name="connsiteX1756" fmla="*/ 86356 w 2456380"/>
                      <a:gd name="connsiteY1756" fmla="*/ 937407 h 1849837"/>
                      <a:gd name="connsiteX1757" fmla="*/ 86525 w 2456380"/>
                      <a:gd name="connsiteY1757" fmla="*/ 937575 h 1849837"/>
                      <a:gd name="connsiteX1758" fmla="*/ 86441 w 2456380"/>
                      <a:gd name="connsiteY1758" fmla="*/ 937828 h 1849837"/>
                      <a:gd name="connsiteX1759" fmla="*/ 86356 w 2456380"/>
                      <a:gd name="connsiteY1759" fmla="*/ 937997 h 1849837"/>
                      <a:gd name="connsiteX1760" fmla="*/ 86356 w 2456380"/>
                      <a:gd name="connsiteY1760" fmla="*/ 938335 h 1849837"/>
                      <a:gd name="connsiteX1761" fmla="*/ 86356 w 2456380"/>
                      <a:gd name="connsiteY1761" fmla="*/ 938672 h 1849837"/>
                      <a:gd name="connsiteX1762" fmla="*/ 86103 w 2456380"/>
                      <a:gd name="connsiteY1762" fmla="*/ 939432 h 1849837"/>
                      <a:gd name="connsiteX1763" fmla="*/ 86272 w 2456380"/>
                      <a:gd name="connsiteY1763" fmla="*/ 940022 h 1849837"/>
                      <a:gd name="connsiteX1764" fmla="*/ 86103 w 2456380"/>
                      <a:gd name="connsiteY1764" fmla="*/ 940275 h 1849837"/>
                      <a:gd name="connsiteX1765" fmla="*/ 86356 w 2456380"/>
                      <a:gd name="connsiteY1765" fmla="*/ 940613 h 1849837"/>
                      <a:gd name="connsiteX1766" fmla="*/ 86272 w 2456380"/>
                      <a:gd name="connsiteY1766" fmla="*/ 940781 h 1849837"/>
                      <a:gd name="connsiteX1767" fmla="*/ 86441 w 2456380"/>
                      <a:gd name="connsiteY1767" fmla="*/ 941035 h 1849837"/>
                      <a:gd name="connsiteX1768" fmla="*/ 86272 w 2456380"/>
                      <a:gd name="connsiteY1768" fmla="*/ 941203 h 1849837"/>
                      <a:gd name="connsiteX1769" fmla="*/ 86441 w 2456380"/>
                      <a:gd name="connsiteY1769" fmla="*/ 942047 h 1849837"/>
                      <a:gd name="connsiteX1770" fmla="*/ 86947 w 2456380"/>
                      <a:gd name="connsiteY1770" fmla="*/ 942216 h 1849837"/>
                      <a:gd name="connsiteX1771" fmla="*/ 87707 w 2456380"/>
                      <a:gd name="connsiteY1771" fmla="*/ 941963 h 1849837"/>
                      <a:gd name="connsiteX1772" fmla="*/ 87960 w 2456380"/>
                      <a:gd name="connsiteY1772" fmla="*/ 942047 h 1849837"/>
                      <a:gd name="connsiteX1773" fmla="*/ 88129 w 2456380"/>
                      <a:gd name="connsiteY1773" fmla="*/ 941794 h 1849837"/>
                      <a:gd name="connsiteX1774" fmla="*/ 88467 w 2456380"/>
                      <a:gd name="connsiteY1774" fmla="*/ 941794 h 1849837"/>
                      <a:gd name="connsiteX1775" fmla="*/ 88551 w 2456380"/>
                      <a:gd name="connsiteY1775" fmla="*/ 942469 h 1849837"/>
                      <a:gd name="connsiteX1776" fmla="*/ 88382 w 2456380"/>
                      <a:gd name="connsiteY1776" fmla="*/ 942638 h 1849837"/>
                      <a:gd name="connsiteX1777" fmla="*/ 88382 w 2456380"/>
                      <a:gd name="connsiteY1777" fmla="*/ 943819 h 1849837"/>
                      <a:gd name="connsiteX1778" fmla="*/ 88213 w 2456380"/>
                      <a:gd name="connsiteY1778" fmla="*/ 943988 h 1849837"/>
                      <a:gd name="connsiteX1779" fmla="*/ 88045 w 2456380"/>
                      <a:gd name="connsiteY1779" fmla="*/ 945169 h 1849837"/>
                      <a:gd name="connsiteX1780" fmla="*/ 88045 w 2456380"/>
                      <a:gd name="connsiteY1780" fmla="*/ 945928 h 1849837"/>
                      <a:gd name="connsiteX1781" fmla="*/ 88045 w 2456380"/>
                      <a:gd name="connsiteY1781" fmla="*/ 947194 h 1849837"/>
                      <a:gd name="connsiteX1782" fmla="*/ 88213 w 2456380"/>
                      <a:gd name="connsiteY1782" fmla="*/ 947531 h 1849837"/>
                      <a:gd name="connsiteX1783" fmla="*/ 88045 w 2456380"/>
                      <a:gd name="connsiteY1783" fmla="*/ 947869 h 1849837"/>
                      <a:gd name="connsiteX1784" fmla="*/ 88467 w 2456380"/>
                      <a:gd name="connsiteY1784" fmla="*/ 948628 h 1849837"/>
                      <a:gd name="connsiteX1785" fmla="*/ 88467 w 2456380"/>
                      <a:gd name="connsiteY1785" fmla="*/ 949303 h 1849837"/>
                      <a:gd name="connsiteX1786" fmla="*/ 88213 w 2456380"/>
                      <a:gd name="connsiteY1786" fmla="*/ 949641 h 1849837"/>
                      <a:gd name="connsiteX1787" fmla="*/ 88298 w 2456380"/>
                      <a:gd name="connsiteY1787" fmla="*/ 949978 h 1849837"/>
                      <a:gd name="connsiteX1788" fmla="*/ 88804 w 2456380"/>
                      <a:gd name="connsiteY1788" fmla="*/ 949810 h 1849837"/>
                      <a:gd name="connsiteX1789" fmla="*/ 88973 w 2456380"/>
                      <a:gd name="connsiteY1789" fmla="*/ 949894 h 1849837"/>
                      <a:gd name="connsiteX1790" fmla="*/ 88720 w 2456380"/>
                      <a:gd name="connsiteY1790" fmla="*/ 950485 h 1849837"/>
                      <a:gd name="connsiteX1791" fmla="*/ 88467 w 2456380"/>
                      <a:gd name="connsiteY1791" fmla="*/ 950653 h 1849837"/>
                      <a:gd name="connsiteX1792" fmla="*/ 88635 w 2456380"/>
                      <a:gd name="connsiteY1792" fmla="*/ 951075 h 1849837"/>
                      <a:gd name="connsiteX1793" fmla="*/ 88467 w 2456380"/>
                      <a:gd name="connsiteY1793" fmla="*/ 951497 h 1849837"/>
                      <a:gd name="connsiteX1794" fmla="*/ 88045 w 2456380"/>
                      <a:gd name="connsiteY1794" fmla="*/ 951581 h 1849837"/>
                      <a:gd name="connsiteX1795" fmla="*/ 87960 w 2456380"/>
                      <a:gd name="connsiteY1795" fmla="*/ 951835 h 1849837"/>
                      <a:gd name="connsiteX1796" fmla="*/ 87707 w 2456380"/>
                      <a:gd name="connsiteY1796" fmla="*/ 951919 h 1849837"/>
                      <a:gd name="connsiteX1797" fmla="*/ 87454 w 2456380"/>
                      <a:gd name="connsiteY1797" fmla="*/ 952172 h 1849837"/>
                      <a:gd name="connsiteX1798" fmla="*/ 87031 w 2456380"/>
                      <a:gd name="connsiteY1798" fmla="*/ 952172 h 1849837"/>
                      <a:gd name="connsiteX1799" fmla="*/ 86525 w 2456380"/>
                      <a:gd name="connsiteY1799" fmla="*/ 952931 h 1849837"/>
                      <a:gd name="connsiteX1800" fmla="*/ 86019 w 2456380"/>
                      <a:gd name="connsiteY1800" fmla="*/ 953016 h 1849837"/>
                      <a:gd name="connsiteX1801" fmla="*/ 85597 w 2456380"/>
                      <a:gd name="connsiteY1801" fmla="*/ 952678 h 1849837"/>
                      <a:gd name="connsiteX1802" fmla="*/ 85090 w 2456380"/>
                      <a:gd name="connsiteY1802" fmla="*/ 952847 h 1849837"/>
                      <a:gd name="connsiteX1803" fmla="*/ 85090 w 2456380"/>
                      <a:gd name="connsiteY1803" fmla="*/ 953100 h 1849837"/>
                      <a:gd name="connsiteX1804" fmla="*/ 85174 w 2456380"/>
                      <a:gd name="connsiteY1804" fmla="*/ 953353 h 1849837"/>
                      <a:gd name="connsiteX1805" fmla="*/ 85090 w 2456380"/>
                      <a:gd name="connsiteY1805" fmla="*/ 953691 h 1849837"/>
                      <a:gd name="connsiteX1806" fmla="*/ 83993 w 2456380"/>
                      <a:gd name="connsiteY1806" fmla="*/ 953691 h 1849837"/>
                      <a:gd name="connsiteX1807" fmla="*/ 82304 w 2456380"/>
                      <a:gd name="connsiteY1807" fmla="*/ 953185 h 1849837"/>
                      <a:gd name="connsiteX1808" fmla="*/ 80616 w 2456380"/>
                      <a:gd name="connsiteY1808" fmla="*/ 953353 h 1849837"/>
                      <a:gd name="connsiteX1809" fmla="*/ 80785 w 2456380"/>
                      <a:gd name="connsiteY1809" fmla="*/ 954366 h 1849837"/>
                      <a:gd name="connsiteX1810" fmla="*/ 80785 w 2456380"/>
                      <a:gd name="connsiteY1810" fmla="*/ 955885 h 1849837"/>
                      <a:gd name="connsiteX1811" fmla="*/ 79772 w 2456380"/>
                      <a:gd name="connsiteY1811" fmla="*/ 956813 h 1849837"/>
                      <a:gd name="connsiteX1812" fmla="*/ 80363 w 2456380"/>
                      <a:gd name="connsiteY1812" fmla="*/ 957066 h 1849837"/>
                      <a:gd name="connsiteX1813" fmla="*/ 83486 w 2456380"/>
                      <a:gd name="connsiteY1813" fmla="*/ 956644 h 1849837"/>
                      <a:gd name="connsiteX1814" fmla="*/ 83908 w 2456380"/>
                      <a:gd name="connsiteY1814" fmla="*/ 957150 h 1849837"/>
                      <a:gd name="connsiteX1815" fmla="*/ 82304 w 2456380"/>
                      <a:gd name="connsiteY1815" fmla="*/ 959260 h 1849837"/>
                      <a:gd name="connsiteX1816" fmla="*/ 82136 w 2456380"/>
                      <a:gd name="connsiteY1816" fmla="*/ 960103 h 1849837"/>
                      <a:gd name="connsiteX1817" fmla="*/ 81967 w 2456380"/>
                      <a:gd name="connsiteY1817" fmla="*/ 960947 h 1849837"/>
                      <a:gd name="connsiteX1818" fmla="*/ 81207 w 2456380"/>
                      <a:gd name="connsiteY1818" fmla="*/ 963310 h 1849837"/>
                      <a:gd name="connsiteX1819" fmla="*/ 81207 w 2456380"/>
                      <a:gd name="connsiteY1819" fmla="*/ 965082 h 1849837"/>
                      <a:gd name="connsiteX1820" fmla="*/ 82136 w 2456380"/>
                      <a:gd name="connsiteY1820" fmla="*/ 967528 h 1849837"/>
                      <a:gd name="connsiteX1821" fmla="*/ 83570 w 2456380"/>
                      <a:gd name="connsiteY1821" fmla="*/ 969047 h 1849837"/>
                      <a:gd name="connsiteX1822" fmla="*/ 84752 w 2456380"/>
                      <a:gd name="connsiteY1822" fmla="*/ 969806 h 1849837"/>
                      <a:gd name="connsiteX1823" fmla="*/ 86187 w 2456380"/>
                      <a:gd name="connsiteY1823" fmla="*/ 970144 h 1849837"/>
                      <a:gd name="connsiteX1824" fmla="*/ 87791 w 2456380"/>
                      <a:gd name="connsiteY1824" fmla="*/ 970566 h 1849837"/>
                      <a:gd name="connsiteX1825" fmla="*/ 87960 w 2456380"/>
                      <a:gd name="connsiteY1825" fmla="*/ 970735 h 1849837"/>
                      <a:gd name="connsiteX1826" fmla="*/ 88973 w 2456380"/>
                      <a:gd name="connsiteY1826" fmla="*/ 971494 h 1849837"/>
                      <a:gd name="connsiteX1827" fmla="*/ 90999 w 2456380"/>
                      <a:gd name="connsiteY1827" fmla="*/ 972591 h 1849837"/>
                      <a:gd name="connsiteX1828" fmla="*/ 91843 w 2456380"/>
                      <a:gd name="connsiteY1828" fmla="*/ 972928 h 1849837"/>
                      <a:gd name="connsiteX1829" fmla="*/ 92856 w 2456380"/>
                      <a:gd name="connsiteY1829" fmla="*/ 972253 h 1849837"/>
                      <a:gd name="connsiteX1830" fmla="*/ 93953 w 2456380"/>
                      <a:gd name="connsiteY1830" fmla="*/ 971494 h 1849837"/>
                      <a:gd name="connsiteX1831" fmla="*/ 94966 w 2456380"/>
                      <a:gd name="connsiteY1831" fmla="*/ 971578 h 1849837"/>
                      <a:gd name="connsiteX1832" fmla="*/ 95304 w 2456380"/>
                      <a:gd name="connsiteY1832" fmla="*/ 971916 h 1849837"/>
                      <a:gd name="connsiteX1833" fmla="*/ 95642 w 2456380"/>
                      <a:gd name="connsiteY1833" fmla="*/ 972338 h 1849837"/>
                      <a:gd name="connsiteX1834" fmla="*/ 95979 w 2456380"/>
                      <a:gd name="connsiteY1834" fmla="*/ 972338 h 1849837"/>
                      <a:gd name="connsiteX1835" fmla="*/ 96317 w 2456380"/>
                      <a:gd name="connsiteY1835" fmla="*/ 972169 h 1849837"/>
                      <a:gd name="connsiteX1836" fmla="*/ 96233 w 2456380"/>
                      <a:gd name="connsiteY1836" fmla="*/ 971832 h 1849837"/>
                      <a:gd name="connsiteX1837" fmla="*/ 96402 w 2456380"/>
                      <a:gd name="connsiteY1837" fmla="*/ 971663 h 1849837"/>
                      <a:gd name="connsiteX1838" fmla="*/ 96402 w 2456380"/>
                      <a:gd name="connsiteY1838" fmla="*/ 970819 h 1849837"/>
                      <a:gd name="connsiteX1839" fmla="*/ 96233 w 2456380"/>
                      <a:gd name="connsiteY1839" fmla="*/ 970060 h 1849837"/>
                      <a:gd name="connsiteX1840" fmla="*/ 96655 w 2456380"/>
                      <a:gd name="connsiteY1840" fmla="*/ 969722 h 1849837"/>
                      <a:gd name="connsiteX1841" fmla="*/ 96570 w 2456380"/>
                      <a:gd name="connsiteY1841" fmla="*/ 969131 h 1849837"/>
                      <a:gd name="connsiteX1842" fmla="*/ 96486 w 2456380"/>
                      <a:gd name="connsiteY1842" fmla="*/ 968963 h 1849837"/>
                      <a:gd name="connsiteX1843" fmla="*/ 96655 w 2456380"/>
                      <a:gd name="connsiteY1843" fmla="*/ 968794 h 1849837"/>
                      <a:gd name="connsiteX1844" fmla="*/ 96908 w 2456380"/>
                      <a:gd name="connsiteY1844" fmla="*/ 968710 h 1849837"/>
                      <a:gd name="connsiteX1845" fmla="*/ 97415 w 2456380"/>
                      <a:gd name="connsiteY1845" fmla="*/ 969216 h 1849837"/>
                      <a:gd name="connsiteX1846" fmla="*/ 96824 w 2456380"/>
                      <a:gd name="connsiteY1846" fmla="*/ 970228 h 1849837"/>
                      <a:gd name="connsiteX1847" fmla="*/ 97330 w 2456380"/>
                      <a:gd name="connsiteY1847" fmla="*/ 970650 h 1849837"/>
                      <a:gd name="connsiteX1848" fmla="*/ 96908 w 2456380"/>
                      <a:gd name="connsiteY1848" fmla="*/ 972085 h 1849837"/>
                      <a:gd name="connsiteX1849" fmla="*/ 95895 w 2456380"/>
                      <a:gd name="connsiteY1849" fmla="*/ 973182 h 1849837"/>
                      <a:gd name="connsiteX1850" fmla="*/ 95220 w 2456380"/>
                      <a:gd name="connsiteY1850" fmla="*/ 973435 h 1849837"/>
                      <a:gd name="connsiteX1851" fmla="*/ 95895 w 2456380"/>
                      <a:gd name="connsiteY1851" fmla="*/ 974616 h 1849837"/>
                      <a:gd name="connsiteX1852" fmla="*/ 95895 w 2456380"/>
                      <a:gd name="connsiteY1852" fmla="*/ 975882 h 1849837"/>
                      <a:gd name="connsiteX1853" fmla="*/ 94966 w 2456380"/>
                      <a:gd name="connsiteY1853" fmla="*/ 976810 h 1849837"/>
                      <a:gd name="connsiteX1854" fmla="*/ 95979 w 2456380"/>
                      <a:gd name="connsiteY1854" fmla="*/ 977147 h 1849837"/>
                      <a:gd name="connsiteX1855" fmla="*/ 96148 w 2456380"/>
                      <a:gd name="connsiteY1855" fmla="*/ 978328 h 1849837"/>
                      <a:gd name="connsiteX1856" fmla="*/ 95220 w 2456380"/>
                      <a:gd name="connsiteY1856" fmla="*/ 979931 h 1849837"/>
                      <a:gd name="connsiteX1857" fmla="*/ 95135 w 2456380"/>
                      <a:gd name="connsiteY1857" fmla="*/ 981450 h 1849837"/>
                      <a:gd name="connsiteX1858" fmla="*/ 94713 w 2456380"/>
                      <a:gd name="connsiteY1858" fmla="*/ 983222 h 1849837"/>
                      <a:gd name="connsiteX1859" fmla="*/ 94460 w 2456380"/>
                      <a:gd name="connsiteY1859" fmla="*/ 983897 h 1849837"/>
                      <a:gd name="connsiteX1860" fmla="*/ 93363 w 2456380"/>
                      <a:gd name="connsiteY1860" fmla="*/ 985247 h 1849837"/>
                      <a:gd name="connsiteX1861" fmla="*/ 93616 w 2456380"/>
                      <a:gd name="connsiteY1861" fmla="*/ 987357 h 1849837"/>
                      <a:gd name="connsiteX1862" fmla="*/ 93109 w 2456380"/>
                      <a:gd name="connsiteY1862" fmla="*/ 988622 h 1849837"/>
                      <a:gd name="connsiteX1863" fmla="*/ 91759 w 2456380"/>
                      <a:gd name="connsiteY1863" fmla="*/ 989128 h 1849837"/>
                      <a:gd name="connsiteX1864" fmla="*/ 92434 w 2456380"/>
                      <a:gd name="connsiteY1864" fmla="*/ 991153 h 1849837"/>
                      <a:gd name="connsiteX1865" fmla="*/ 93953 w 2456380"/>
                      <a:gd name="connsiteY1865" fmla="*/ 989888 h 1849837"/>
                      <a:gd name="connsiteX1866" fmla="*/ 94966 w 2456380"/>
                      <a:gd name="connsiteY1866" fmla="*/ 989213 h 1849837"/>
                      <a:gd name="connsiteX1867" fmla="*/ 95389 w 2456380"/>
                      <a:gd name="connsiteY1867" fmla="*/ 989550 h 1849837"/>
                      <a:gd name="connsiteX1868" fmla="*/ 95051 w 2456380"/>
                      <a:gd name="connsiteY1868" fmla="*/ 991238 h 1849837"/>
                      <a:gd name="connsiteX1869" fmla="*/ 94798 w 2456380"/>
                      <a:gd name="connsiteY1869" fmla="*/ 992419 h 1849837"/>
                      <a:gd name="connsiteX1870" fmla="*/ 94207 w 2456380"/>
                      <a:gd name="connsiteY1870" fmla="*/ 993685 h 1849837"/>
                      <a:gd name="connsiteX1871" fmla="*/ 93532 w 2456380"/>
                      <a:gd name="connsiteY1871" fmla="*/ 993347 h 1849837"/>
                      <a:gd name="connsiteX1872" fmla="*/ 93025 w 2456380"/>
                      <a:gd name="connsiteY1872" fmla="*/ 993094 h 1849837"/>
                      <a:gd name="connsiteX1873" fmla="*/ 92265 w 2456380"/>
                      <a:gd name="connsiteY1873" fmla="*/ 992925 h 1849837"/>
                      <a:gd name="connsiteX1874" fmla="*/ 92096 w 2456380"/>
                      <a:gd name="connsiteY1874" fmla="*/ 993516 h 1849837"/>
                      <a:gd name="connsiteX1875" fmla="*/ 92941 w 2456380"/>
                      <a:gd name="connsiteY1875" fmla="*/ 993938 h 1849837"/>
                      <a:gd name="connsiteX1876" fmla="*/ 92856 w 2456380"/>
                      <a:gd name="connsiteY1876" fmla="*/ 994275 h 1849837"/>
                      <a:gd name="connsiteX1877" fmla="*/ 91928 w 2456380"/>
                      <a:gd name="connsiteY1877" fmla="*/ 994444 h 1849837"/>
                      <a:gd name="connsiteX1878" fmla="*/ 91674 w 2456380"/>
                      <a:gd name="connsiteY1878" fmla="*/ 995710 h 1849837"/>
                      <a:gd name="connsiteX1879" fmla="*/ 91928 w 2456380"/>
                      <a:gd name="connsiteY1879" fmla="*/ 995878 h 1849837"/>
                      <a:gd name="connsiteX1880" fmla="*/ 92350 w 2456380"/>
                      <a:gd name="connsiteY1880" fmla="*/ 995203 h 1849837"/>
                      <a:gd name="connsiteX1881" fmla="*/ 92603 w 2456380"/>
                      <a:gd name="connsiteY1881" fmla="*/ 995288 h 1849837"/>
                      <a:gd name="connsiteX1882" fmla="*/ 92265 w 2456380"/>
                      <a:gd name="connsiteY1882" fmla="*/ 997060 h 1849837"/>
                      <a:gd name="connsiteX1883" fmla="*/ 91843 w 2456380"/>
                      <a:gd name="connsiteY1883" fmla="*/ 998157 h 1849837"/>
                      <a:gd name="connsiteX1884" fmla="*/ 90661 w 2456380"/>
                      <a:gd name="connsiteY1884" fmla="*/ 998494 h 1849837"/>
                      <a:gd name="connsiteX1885" fmla="*/ 90239 w 2456380"/>
                      <a:gd name="connsiteY1885" fmla="*/ 999085 h 1849837"/>
                      <a:gd name="connsiteX1886" fmla="*/ 90492 w 2456380"/>
                      <a:gd name="connsiteY1886" fmla="*/ 1000097 h 1849837"/>
                      <a:gd name="connsiteX1887" fmla="*/ 90746 w 2456380"/>
                      <a:gd name="connsiteY1887" fmla="*/ 1000435 h 1849837"/>
                      <a:gd name="connsiteX1888" fmla="*/ 90577 w 2456380"/>
                      <a:gd name="connsiteY1888" fmla="*/ 1001278 h 1849837"/>
                      <a:gd name="connsiteX1889" fmla="*/ 90239 w 2456380"/>
                      <a:gd name="connsiteY1889" fmla="*/ 1001110 h 1849837"/>
                      <a:gd name="connsiteX1890" fmla="*/ 89986 w 2456380"/>
                      <a:gd name="connsiteY1890" fmla="*/ 1002038 h 1849837"/>
                      <a:gd name="connsiteX1891" fmla="*/ 90830 w 2456380"/>
                      <a:gd name="connsiteY1891" fmla="*/ 1003050 h 1849837"/>
                      <a:gd name="connsiteX1892" fmla="*/ 90239 w 2456380"/>
                      <a:gd name="connsiteY1892" fmla="*/ 1004232 h 1849837"/>
                      <a:gd name="connsiteX1893" fmla="*/ 89648 w 2456380"/>
                      <a:gd name="connsiteY1893" fmla="*/ 1002713 h 1849837"/>
                      <a:gd name="connsiteX1894" fmla="*/ 89311 w 2456380"/>
                      <a:gd name="connsiteY1894" fmla="*/ 1002713 h 1849837"/>
                      <a:gd name="connsiteX1895" fmla="*/ 88045 w 2456380"/>
                      <a:gd name="connsiteY1895" fmla="*/ 1003050 h 1849837"/>
                      <a:gd name="connsiteX1896" fmla="*/ 87960 w 2456380"/>
                      <a:gd name="connsiteY1896" fmla="*/ 1003135 h 1849837"/>
                      <a:gd name="connsiteX1897" fmla="*/ 86863 w 2456380"/>
                      <a:gd name="connsiteY1897" fmla="*/ 1003810 h 1849837"/>
                      <a:gd name="connsiteX1898" fmla="*/ 86441 w 2456380"/>
                      <a:gd name="connsiteY1898" fmla="*/ 1005413 h 1849837"/>
                      <a:gd name="connsiteX1899" fmla="*/ 87031 w 2456380"/>
                      <a:gd name="connsiteY1899" fmla="*/ 1006425 h 1849837"/>
                      <a:gd name="connsiteX1900" fmla="*/ 86103 w 2456380"/>
                      <a:gd name="connsiteY1900" fmla="*/ 1007775 h 1849837"/>
                      <a:gd name="connsiteX1901" fmla="*/ 85259 w 2456380"/>
                      <a:gd name="connsiteY1901" fmla="*/ 1007100 h 1849837"/>
                      <a:gd name="connsiteX1902" fmla="*/ 83402 w 2456380"/>
                      <a:gd name="connsiteY1902" fmla="*/ 1008619 h 1849837"/>
                      <a:gd name="connsiteX1903" fmla="*/ 81714 w 2456380"/>
                      <a:gd name="connsiteY1903" fmla="*/ 1010644 h 1849837"/>
                      <a:gd name="connsiteX1904" fmla="*/ 81038 w 2456380"/>
                      <a:gd name="connsiteY1904" fmla="*/ 1012585 h 1849837"/>
                      <a:gd name="connsiteX1905" fmla="*/ 81207 w 2456380"/>
                      <a:gd name="connsiteY1905" fmla="*/ 1014441 h 1849837"/>
                      <a:gd name="connsiteX1906" fmla="*/ 82473 w 2456380"/>
                      <a:gd name="connsiteY1906" fmla="*/ 1016128 h 1849837"/>
                      <a:gd name="connsiteX1907" fmla="*/ 83486 w 2456380"/>
                      <a:gd name="connsiteY1907" fmla="*/ 1016635 h 1849837"/>
                      <a:gd name="connsiteX1908" fmla="*/ 83739 w 2456380"/>
                      <a:gd name="connsiteY1908" fmla="*/ 1015622 h 1849837"/>
                      <a:gd name="connsiteX1909" fmla="*/ 84499 w 2456380"/>
                      <a:gd name="connsiteY1909" fmla="*/ 1015960 h 1849837"/>
                      <a:gd name="connsiteX1910" fmla="*/ 83908 w 2456380"/>
                      <a:gd name="connsiteY1910" fmla="*/ 1017985 h 1849837"/>
                      <a:gd name="connsiteX1911" fmla="*/ 83908 w 2456380"/>
                      <a:gd name="connsiteY1911" fmla="*/ 1020263 h 1849837"/>
                      <a:gd name="connsiteX1912" fmla="*/ 83233 w 2456380"/>
                      <a:gd name="connsiteY1912" fmla="*/ 1023722 h 1849837"/>
                      <a:gd name="connsiteX1913" fmla="*/ 83317 w 2456380"/>
                      <a:gd name="connsiteY1913" fmla="*/ 1025494 h 1849837"/>
                      <a:gd name="connsiteX1914" fmla="*/ 83655 w 2456380"/>
                      <a:gd name="connsiteY1914" fmla="*/ 1028363 h 1849837"/>
                      <a:gd name="connsiteX1915" fmla="*/ 83908 w 2456380"/>
                      <a:gd name="connsiteY1915" fmla="*/ 1030978 h 1849837"/>
                      <a:gd name="connsiteX1916" fmla="*/ 84077 w 2456380"/>
                      <a:gd name="connsiteY1916" fmla="*/ 1032750 h 1849837"/>
                      <a:gd name="connsiteX1917" fmla="*/ 83402 w 2456380"/>
                      <a:gd name="connsiteY1917" fmla="*/ 1034438 h 1849837"/>
                      <a:gd name="connsiteX1918" fmla="*/ 83317 w 2456380"/>
                      <a:gd name="connsiteY1918" fmla="*/ 1036210 h 1849837"/>
                      <a:gd name="connsiteX1919" fmla="*/ 83993 w 2456380"/>
                      <a:gd name="connsiteY1919" fmla="*/ 1038825 h 1849837"/>
                      <a:gd name="connsiteX1920" fmla="*/ 85090 w 2456380"/>
                      <a:gd name="connsiteY1920" fmla="*/ 1041947 h 1849837"/>
                      <a:gd name="connsiteX1921" fmla="*/ 85512 w 2456380"/>
                      <a:gd name="connsiteY1921" fmla="*/ 1043466 h 1849837"/>
                      <a:gd name="connsiteX1922" fmla="*/ 86019 w 2456380"/>
                      <a:gd name="connsiteY1922" fmla="*/ 1046166 h 1849837"/>
                      <a:gd name="connsiteX1923" fmla="*/ 86609 w 2456380"/>
                      <a:gd name="connsiteY1923" fmla="*/ 1048528 h 1849837"/>
                      <a:gd name="connsiteX1924" fmla="*/ 87454 w 2456380"/>
                      <a:gd name="connsiteY1924" fmla="*/ 1049372 h 1849837"/>
                      <a:gd name="connsiteX1925" fmla="*/ 87960 w 2456380"/>
                      <a:gd name="connsiteY1925" fmla="*/ 1050807 h 1849837"/>
                      <a:gd name="connsiteX1926" fmla="*/ 88298 w 2456380"/>
                      <a:gd name="connsiteY1926" fmla="*/ 1051650 h 1849837"/>
                      <a:gd name="connsiteX1927" fmla="*/ 88298 w 2456380"/>
                      <a:gd name="connsiteY1927" fmla="*/ 1053507 h 1849837"/>
                      <a:gd name="connsiteX1928" fmla="*/ 88213 w 2456380"/>
                      <a:gd name="connsiteY1928" fmla="*/ 1055194 h 1849837"/>
                      <a:gd name="connsiteX1929" fmla="*/ 88720 w 2456380"/>
                      <a:gd name="connsiteY1929" fmla="*/ 1056207 h 1849837"/>
                      <a:gd name="connsiteX1930" fmla="*/ 89733 w 2456380"/>
                      <a:gd name="connsiteY1930" fmla="*/ 1059666 h 1849837"/>
                      <a:gd name="connsiteX1931" fmla="*/ 90999 w 2456380"/>
                      <a:gd name="connsiteY1931" fmla="*/ 1063885 h 1849837"/>
                      <a:gd name="connsiteX1932" fmla="*/ 92012 w 2456380"/>
                      <a:gd name="connsiteY1932" fmla="*/ 1065994 h 1849837"/>
                      <a:gd name="connsiteX1933" fmla="*/ 92603 w 2456380"/>
                      <a:gd name="connsiteY1933" fmla="*/ 1065825 h 1849837"/>
                      <a:gd name="connsiteX1934" fmla="*/ 93363 w 2456380"/>
                      <a:gd name="connsiteY1934" fmla="*/ 1067260 h 1849837"/>
                      <a:gd name="connsiteX1935" fmla="*/ 92265 w 2456380"/>
                      <a:gd name="connsiteY1935" fmla="*/ 1067766 h 1849837"/>
                      <a:gd name="connsiteX1936" fmla="*/ 93109 w 2456380"/>
                      <a:gd name="connsiteY1936" fmla="*/ 1069622 h 1849837"/>
                      <a:gd name="connsiteX1937" fmla="*/ 94713 w 2456380"/>
                      <a:gd name="connsiteY1937" fmla="*/ 1071985 h 1849837"/>
                      <a:gd name="connsiteX1938" fmla="*/ 95135 w 2456380"/>
                      <a:gd name="connsiteY1938" fmla="*/ 1073504 h 1849837"/>
                      <a:gd name="connsiteX1939" fmla="*/ 95473 w 2456380"/>
                      <a:gd name="connsiteY1939" fmla="*/ 1074685 h 1849837"/>
                      <a:gd name="connsiteX1940" fmla="*/ 96402 w 2456380"/>
                      <a:gd name="connsiteY1940" fmla="*/ 1076794 h 1849837"/>
                      <a:gd name="connsiteX1941" fmla="*/ 97246 w 2456380"/>
                      <a:gd name="connsiteY1941" fmla="*/ 1078903 h 1849837"/>
                      <a:gd name="connsiteX1942" fmla="*/ 97161 w 2456380"/>
                      <a:gd name="connsiteY1942" fmla="*/ 1080844 h 1849837"/>
                      <a:gd name="connsiteX1943" fmla="*/ 98427 w 2456380"/>
                      <a:gd name="connsiteY1943" fmla="*/ 1081519 h 1849837"/>
                      <a:gd name="connsiteX1944" fmla="*/ 98343 w 2456380"/>
                      <a:gd name="connsiteY1944" fmla="*/ 1083291 h 1849837"/>
                      <a:gd name="connsiteX1945" fmla="*/ 98765 w 2456380"/>
                      <a:gd name="connsiteY1945" fmla="*/ 1084641 h 1849837"/>
                      <a:gd name="connsiteX1946" fmla="*/ 99694 w 2456380"/>
                      <a:gd name="connsiteY1946" fmla="*/ 1085316 h 1849837"/>
                      <a:gd name="connsiteX1947" fmla="*/ 101129 w 2456380"/>
                      <a:gd name="connsiteY1947" fmla="*/ 1096707 h 1849837"/>
                      <a:gd name="connsiteX1948" fmla="*/ 101213 w 2456380"/>
                      <a:gd name="connsiteY1948" fmla="*/ 1098478 h 1849837"/>
                      <a:gd name="connsiteX1949" fmla="*/ 100031 w 2456380"/>
                      <a:gd name="connsiteY1949" fmla="*/ 1102275 h 1849837"/>
                      <a:gd name="connsiteX1950" fmla="*/ 99694 w 2456380"/>
                      <a:gd name="connsiteY1950" fmla="*/ 1103203 h 1849837"/>
                      <a:gd name="connsiteX1951" fmla="*/ 97246 w 2456380"/>
                      <a:gd name="connsiteY1951" fmla="*/ 1103541 h 1849837"/>
                      <a:gd name="connsiteX1952" fmla="*/ 96993 w 2456380"/>
                      <a:gd name="connsiteY1952" fmla="*/ 1103541 h 1849837"/>
                      <a:gd name="connsiteX1953" fmla="*/ 92603 w 2456380"/>
                      <a:gd name="connsiteY1953" fmla="*/ 1104385 h 1849837"/>
                      <a:gd name="connsiteX1954" fmla="*/ 89142 w 2456380"/>
                      <a:gd name="connsiteY1954" fmla="*/ 1105060 h 1849837"/>
                      <a:gd name="connsiteX1955" fmla="*/ 89142 w 2456380"/>
                      <a:gd name="connsiteY1955" fmla="*/ 1105228 h 1849837"/>
                      <a:gd name="connsiteX1956" fmla="*/ 91421 w 2456380"/>
                      <a:gd name="connsiteY1956" fmla="*/ 1104891 h 1849837"/>
                      <a:gd name="connsiteX1957" fmla="*/ 91590 w 2456380"/>
                      <a:gd name="connsiteY1957" fmla="*/ 1105566 h 1849837"/>
                      <a:gd name="connsiteX1958" fmla="*/ 92181 w 2456380"/>
                      <a:gd name="connsiteY1958" fmla="*/ 1106157 h 1849837"/>
                      <a:gd name="connsiteX1959" fmla="*/ 93194 w 2456380"/>
                      <a:gd name="connsiteY1959" fmla="*/ 1106410 h 1849837"/>
                      <a:gd name="connsiteX1960" fmla="*/ 93532 w 2456380"/>
                      <a:gd name="connsiteY1960" fmla="*/ 1105988 h 1849837"/>
                      <a:gd name="connsiteX1961" fmla="*/ 92856 w 2456380"/>
                      <a:gd name="connsiteY1961" fmla="*/ 1105397 h 1849837"/>
                      <a:gd name="connsiteX1962" fmla="*/ 92941 w 2456380"/>
                      <a:gd name="connsiteY1962" fmla="*/ 1104553 h 1849837"/>
                      <a:gd name="connsiteX1963" fmla="*/ 93700 w 2456380"/>
                      <a:gd name="connsiteY1963" fmla="*/ 1104553 h 1849837"/>
                      <a:gd name="connsiteX1964" fmla="*/ 94291 w 2456380"/>
                      <a:gd name="connsiteY1964" fmla="*/ 1104975 h 1849837"/>
                      <a:gd name="connsiteX1965" fmla="*/ 94882 w 2456380"/>
                      <a:gd name="connsiteY1965" fmla="*/ 1104975 h 1849837"/>
                      <a:gd name="connsiteX1966" fmla="*/ 95642 w 2456380"/>
                      <a:gd name="connsiteY1966" fmla="*/ 1104975 h 1849837"/>
                      <a:gd name="connsiteX1967" fmla="*/ 95726 w 2456380"/>
                      <a:gd name="connsiteY1967" fmla="*/ 1105397 h 1849837"/>
                      <a:gd name="connsiteX1968" fmla="*/ 95642 w 2456380"/>
                      <a:gd name="connsiteY1968" fmla="*/ 1106325 h 1849837"/>
                      <a:gd name="connsiteX1969" fmla="*/ 95979 w 2456380"/>
                      <a:gd name="connsiteY1969" fmla="*/ 1108857 h 1849837"/>
                      <a:gd name="connsiteX1970" fmla="*/ 97077 w 2456380"/>
                      <a:gd name="connsiteY1970" fmla="*/ 1110628 h 1849837"/>
                      <a:gd name="connsiteX1971" fmla="*/ 97499 w 2456380"/>
                      <a:gd name="connsiteY1971" fmla="*/ 1111725 h 1849837"/>
                      <a:gd name="connsiteX1972" fmla="*/ 97330 w 2456380"/>
                      <a:gd name="connsiteY1972" fmla="*/ 1112147 h 1849837"/>
                      <a:gd name="connsiteX1973" fmla="*/ 97752 w 2456380"/>
                      <a:gd name="connsiteY1973" fmla="*/ 1112485 h 1849837"/>
                      <a:gd name="connsiteX1974" fmla="*/ 98259 w 2456380"/>
                      <a:gd name="connsiteY1974" fmla="*/ 1112991 h 1849837"/>
                      <a:gd name="connsiteX1975" fmla="*/ 98850 w 2456380"/>
                      <a:gd name="connsiteY1975" fmla="*/ 1113160 h 1849837"/>
                      <a:gd name="connsiteX1976" fmla="*/ 99187 w 2456380"/>
                      <a:gd name="connsiteY1976" fmla="*/ 1113666 h 1849837"/>
                      <a:gd name="connsiteX1977" fmla="*/ 99609 w 2456380"/>
                      <a:gd name="connsiteY1977" fmla="*/ 1114088 h 1849837"/>
                      <a:gd name="connsiteX1978" fmla="*/ 99778 w 2456380"/>
                      <a:gd name="connsiteY1978" fmla="*/ 1115016 h 1849837"/>
                      <a:gd name="connsiteX1979" fmla="*/ 100116 w 2456380"/>
                      <a:gd name="connsiteY1979" fmla="*/ 1115775 h 1849837"/>
                      <a:gd name="connsiteX1980" fmla="*/ 100453 w 2456380"/>
                      <a:gd name="connsiteY1980" fmla="*/ 1116282 h 1849837"/>
                      <a:gd name="connsiteX1981" fmla="*/ 101044 w 2456380"/>
                      <a:gd name="connsiteY1981" fmla="*/ 1116535 h 1849837"/>
                      <a:gd name="connsiteX1982" fmla="*/ 101129 w 2456380"/>
                      <a:gd name="connsiteY1982" fmla="*/ 1116872 h 1849837"/>
                      <a:gd name="connsiteX1983" fmla="*/ 100791 w 2456380"/>
                      <a:gd name="connsiteY1983" fmla="*/ 1117463 h 1849837"/>
                      <a:gd name="connsiteX1984" fmla="*/ 101720 w 2456380"/>
                      <a:gd name="connsiteY1984" fmla="*/ 1118897 h 1849837"/>
                      <a:gd name="connsiteX1985" fmla="*/ 101551 w 2456380"/>
                      <a:gd name="connsiteY1985" fmla="*/ 1119235 h 1849837"/>
                      <a:gd name="connsiteX1986" fmla="*/ 100876 w 2456380"/>
                      <a:gd name="connsiteY1986" fmla="*/ 1118729 h 1849837"/>
                      <a:gd name="connsiteX1987" fmla="*/ 100622 w 2456380"/>
                      <a:gd name="connsiteY1987" fmla="*/ 1118644 h 1849837"/>
                      <a:gd name="connsiteX1988" fmla="*/ 99947 w 2456380"/>
                      <a:gd name="connsiteY1988" fmla="*/ 1117547 h 1849837"/>
                      <a:gd name="connsiteX1989" fmla="*/ 100031 w 2456380"/>
                      <a:gd name="connsiteY1989" fmla="*/ 1116788 h 1849837"/>
                      <a:gd name="connsiteX1990" fmla="*/ 99694 w 2456380"/>
                      <a:gd name="connsiteY1990" fmla="*/ 1115691 h 1849837"/>
                      <a:gd name="connsiteX1991" fmla="*/ 99356 w 2456380"/>
                      <a:gd name="connsiteY1991" fmla="*/ 1115016 h 1849837"/>
                      <a:gd name="connsiteX1992" fmla="*/ 99272 w 2456380"/>
                      <a:gd name="connsiteY1992" fmla="*/ 1114763 h 1849837"/>
                      <a:gd name="connsiteX1993" fmla="*/ 98765 w 2456380"/>
                      <a:gd name="connsiteY1993" fmla="*/ 1114257 h 1849837"/>
                      <a:gd name="connsiteX1994" fmla="*/ 97921 w 2456380"/>
                      <a:gd name="connsiteY1994" fmla="*/ 1114341 h 1849837"/>
                      <a:gd name="connsiteX1995" fmla="*/ 97246 w 2456380"/>
                      <a:gd name="connsiteY1995" fmla="*/ 1114763 h 1849837"/>
                      <a:gd name="connsiteX1996" fmla="*/ 97077 w 2456380"/>
                      <a:gd name="connsiteY1996" fmla="*/ 1115016 h 1849837"/>
                      <a:gd name="connsiteX1997" fmla="*/ 96739 w 2456380"/>
                      <a:gd name="connsiteY1997" fmla="*/ 1115438 h 1849837"/>
                      <a:gd name="connsiteX1998" fmla="*/ 96824 w 2456380"/>
                      <a:gd name="connsiteY1998" fmla="*/ 1116282 h 1849837"/>
                      <a:gd name="connsiteX1999" fmla="*/ 96486 w 2456380"/>
                      <a:gd name="connsiteY1999" fmla="*/ 1116872 h 1849837"/>
                      <a:gd name="connsiteX2000" fmla="*/ 96570 w 2456380"/>
                      <a:gd name="connsiteY2000" fmla="*/ 1117294 h 1849837"/>
                      <a:gd name="connsiteX2001" fmla="*/ 97077 w 2456380"/>
                      <a:gd name="connsiteY2001" fmla="*/ 1117800 h 1849837"/>
                      <a:gd name="connsiteX2002" fmla="*/ 97246 w 2456380"/>
                      <a:gd name="connsiteY2002" fmla="*/ 1118644 h 1849837"/>
                      <a:gd name="connsiteX2003" fmla="*/ 97161 w 2456380"/>
                      <a:gd name="connsiteY2003" fmla="*/ 1119235 h 1849837"/>
                      <a:gd name="connsiteX2004" fmla="*/ 96824 w 2456380"/>
                      <a:gd name="connsiteY2004" fmla="*/ 1119657 h 1849837"/>
                      <a:gd name="connsiteX2005" fmla="*/ 96908 w 2456380"/>
                      <a:gd name="connsiteY2005" fmla="*/ 1119910 h 1849837"/>
                      <a:gd name="connsiteX2006" fmla="*/ 97668 w 2456380"/>
                      <a:gd name="connsiteY2006" fmla="*/ 1120838 h 1849837"/>
                      <a:gd name="connsiteX2007" fmla="*/ 97499 w 2456380"/>
                      <a:gd name="connsiteY2007" fmla="*/ 1121091 h 1849837"/>
                      <a:gd name="connsiteX2008" fmla="*/ 97836 w 2456380"/>
                      <a:gd name="connsiteY2008" fmla="*/ 1122357 h 1849837"/>
                      <a:gd name="connsiteX2009" fmla="*/ 97499 w 2456380"/>
                      <a:gd name="connsiteY2009" fmla="*/ 1123116 h 1849837"/>
                      <a:gd name="connsiteX2010" fmla="*/ 96739 w 2456380"/>
                      <a:gd name="connsiteY2010" fmla="*/ 1125057 h 1849837"/>
                      <a:gd name="connsiteX2011" fmla="*/ 96739 w 2456380"/>
                      <a:gd name="connsiteY2011" fmla="*/ 1126997 h 1849837"/>
                      <a:gd name="connsiteX2012" fmla="*/ 96824 w 2456380"/>
                      <a:gd name="connsiteY2012" fmla="*/ 1127672 h 1849837"/>
                      <a:gd name="connsiteX2013" fmla="*/ 97246 w 2456380"/>
                      <a:gd name="connsiteY2013" fmla="*/ 1128178 h 1849837"/>
                      <a:gd name="connsiteX2014" fmla="*/ 96993 w 2456380"/>
                      <a:gd name="connsiteY2014" fmla="*/ 1129360 h 1849837"/>
                      <a:gd name="connsiteX2015" fmla="*/ 97246 w 2456380"/>
                      <a:gd name="connsiteY2015" fmla="*/ 1129697 h 1849837"/>
                      <a:gd name="connsiteX2016" fmla="*/ 97077 w 2456380"/>
                      <a:gd name="connsiteY2016" fmla="*/ 1130541 h 1849837"/>
                      <a:gd name="connsiteX2017" fmla="*/ 96402 w 2456380"/>
                      <a:gd name="connsiteY2017" fmla="*/ 1131385 h 1849837"/>
                      <a:gd name="connsiteX2018" fmla="*/ 96148 w 2456380"/>
                      <a:gd name="connsiteY2018" fmla="*/ 1132060 h 1849837"/>
                      <a:gd name="connsiteX2019" fmla="*/ 95811 w 2456380"/>
                      <a:gd name="connsiteY2019" fmla="*/ 1133157 h 1849837"/>
                      <a:gd name="connsiteX2020" fmla="*/ 95389 w 2456380"/>
                      <a:gd name="connsiteY2020" fmla="*/ 1133325 h 1849837"/>
                      <a:gd name="connsiteX2021" fmla="*/ 95135 w 2456380"/>
                      <a:gd name="connsiteY2021" fmla="*/ 1133494 h 1849837"/>
                      <a:gd name="connsiteX2022" fmla="*/ 94291 w 2456380"/>
                      <a:gd name="connsiteY2022" fmla="*/ 1133241 h 1849837"/>
                      <a:gd name="connsiteX2023" fmla="*/ 94038 w 2456380"/>
                      <a:gd name="connsiteY2023" fmla="*/ 1132397 h 1849837"/>
                      <a:gd name="connsiteX2024" fmla="*/ 93869 w 2456380"/>
                      <a:gd name="connsiteY2024" fmla="*/ 1131975 h 1849837"/>
                      <a:gd name="connsiteX2025" fmla="*/ 90324 w 2456380"/>
                      <a:gd name="connsiteY2025" fmla="*/ 1131975 h 1849837"/>
                      <a:gd name="connsiteX2026" fmla="*/ 88551 w 2456380"/>
                      <a:gd name="connsiteY2026" fmla="*/ 1132903 h 1849837"/>
                      <a:gd name="connsiteX2027" fmla="*/ 88213 w 2456380"/>
                      <a:gd name="connsiteY2027" fmla="*/ 1133494 h 1849837"/>
                      <a:gd name="connsiteX2028" fmla="*/ 88298 w 2456380"/>
                      <a:gd name="connsiteY2028" fmla="*/ 1134929 h 1849837"/>
                      <a:gd name="connsiteX2029" fmla="*/ 88467 w 2456380"/>
                      <a:gd name="connsiteY2029" fmla="*/ 1135688 h 1849837"/>
                      <a:gd name="connsiteX2030" fmla="*/ 88129 w 2456380"/>
                      <a:gd name="connsiteY2030" fmla="*/ 1136279 h 1849837"/>
                      <a:gd name="connsiteX2031" fmla="*/ 87876 w 2456380"/>
                      <a:gd name="connsiteY2031" fmla="*/ 1136447 h 1849837"/>
                      <a:gd name="connsiteX2032" fmla="*/ 87031 w 2456380"/>
                      <a:gd name="connsiteY2032" fmla="*/ 1137375 h 1849837"/>
                      <a:gd name="connsiteX2033" fmla="*/ 81207 w 2456380"/>
                      <a:gd name="connsiteY2033" fmla="*/ 1139907 h 1849837"/>
                      <a:gd name="connsiteX2034" fmla="*/ 80025 w 2456380"/>
                      <a:gd name="connsiteY2034" fmla="*/ 1140582 h 1849837"/>
                      <a:gd name="connsiteX2035" fmla="*/ 79772 w 2456380"/>
                      <a:gd name="connsiteY2035" fmla="*/ 1141004 h 1849837"/>
                      <a:gd name="connsiteX2036" fmla="*/ 80110 w 2456380"/>
                      <a:gd name="connsiteY2036" fmla="*/ 1141932 h 1849837"/>
                      <a:gd name="connsiteX2037" fmla="*/ 85597 w 2456380"/>
                      <a:gd name="connsiteY2037" fmla="*/ 1148007 h 1849837"/>
                      <a:gd name="connsiteX2038" fmla="*/ 86356 w 2456380"/>
                      <a:gd name="connsiteY2038" fmla="*/ 1149188 h 1849837"/>
                      <a:gd name="connsiteX2039" fmla="*/ 86863 w 2456380"/>
                      <a:gd name="connsiteY2039" fmla="*/ 1151635 h 1849837"/>
                      <a:gd name="connsiteX2040" fmla="*/ 87454 w 2456380"/>
                      <a:gd name="connsiteY2040" fmla="*/ 1153744 h 1849837"/>
                      <a:gd name="connsiteX2041" fmla="*/ 87622 w 2456380"/>
                      <a:gd name="connsiteY2041" fmla="*/ 1156022 h 1849837"/>
                      <a:gd name="connsiteX2042" fmla="*/ 87876 w 2456380"/>
                      <a:gd name="connsiteY2042" fmla="*/ 1157541 h 1849837"/>
                      <a:gd name="connsiteX2043" fmla="*/ 88213 w 2456380"/>
                      <a:gd name="connsiteY2043" fmla="*/ 1159060 h 1849837"/>
                      <a:gd name="connsiteX2044" fmla="*/ 89986 w 2456380"/>
                      <a:gd name="connsiteY2044" fmla="*/ 1161422 h 1849837"/>
                      <a:gd name="connsiteX2045" fmla="*/ 90408 w 2456380"/>
                      <a:gd name="connsiteY2045" fmla="*/ 1163532 h 1849837"/>
                      <a:gd name="connsiteX2046" fmla="*/ 89902 w 2456380"/>
                      <a:gd name="connsiteY2046" fmla="*/ 1164375 h 1849837"/>
                      <a:gd name="connsiteX2047" fmla="*/ 90070 w 2456380"/>
                      <a:gd name="connsiteY2047" fmla="*/ 1165303 h 1849837"/>
                      <a:gd name="connsiteX2048" fmla="*/ 90999 w 2456380"/>
                      <a:gd name="connsiteY2048" fmla="*/ 1165472 h 1849837"/>
                      <a:gd name="connsiteX2049" fmla="*/ 92434 w 2456380"/>
                      <a:gd name="connsiteY2049" fmla="*/ 1170957 h 1849837"/>
                      <a:gd name="connsiteX2050" fmla="*/ 92012 w 2456380"/>
                      <a:gd name="connsiteY2050" fmla="*/ 1172222 h 1849837"/>
                      <a:gd name="connsiteX2051" fmla="*/ 92772 w 2456380"/>
                      <a:gd name="connsiteY2051" fmla="*/ 1174585 h 1849837"/>
                      <a:gd name="connsiteX2052" fmla="*/ 92603 w 2456380"/>
                      <a:gd name="connsiteY2052" fmla="*/ 1176947 h 1849837"/>
                      <a:gd name="connsiteX2053" fmla="*/ 93700 w 2456380"/>
                      <a:gd name="connsiteY2053" fmla="*/ 1180407 h 1849837"/>
                      <a:gd name="connsiteX2054" fmla="*/ 94629 w 2456380"/>
                      <a:gd name="connsiteY2054" fmla="*/ 1180997 h 1849837"/>
                      <a:gd name="connsiteX2055" fmla="*/ 95642 w 2456380"/>
                      <a:gd name="connsiteY2055" fmla="*/ 1180575 h 1849837"/>
                      <a:gd name="connsiteX2056" fmla="*/ 97330 w 2456380"/>
                      <a:gd name="connsiteY2056" fmla="*/ 1187241 h 1849837"/>
                      <a:gd name="connsiteX2057" fmla="*/ 96908 w 2456380"/>
                      <a:gd name="connsiteY2057" fmla="*/ 1188085 h 1849837"/>
                      <a:gd name="connsiteX2058" fmla="*/ 95895 w 2456380"/>
                      <a:gd name="connsiteY2058" fmla="*/ 1189435 h 1849837"/>
                      <a:gd name="connsiteX2059" fmla="*/ 95895 w 2456380"/>
                      <a:gd name="connsiteY2059" fmla="*/ 1192135 h 1849837"/>
                      <a:gd name="connsiteX2060" fmla="*/ 94544 w 2456380"/>
                      <a:gd name="connsiteY2060" fmla="*/ 1192978 h 1849837"/>
                      <a:gd name="connsiteX2061" fmla="*/ 94460 w 2456380"/>
                      <a:gd name="connsiteY2061" fmla="*/ 1198294 h 1849837"/>
                      <a:gd name="connsiteX2062" fmla="*/ 95304 w 2456380"/>
                      <a:gd name="connsiteY2062" fmla="*/ 1200150 h 1849837"/>
                      <a:gd name="connsiteX2063" fmla="*/ 95389 w 2456380"/>
                      <a:gd name="connsiteY2063" fmla="*/ 1204538 h 1849837"/>
                      <a:gd name="connsiteX2064" fmla="*/ 94629 w 2456380"/>
                      <a:gd name="connsiteY2064" fmla="*/ 1204960 h 1849837"/>
                      <a:gd name="connsiteX2065" fmla="*/ 94460 w 2456380"/>
                      <a:gd name="connsiteY2065" fmla="*/ 1205297 h 1849837"/>
                      <a:gd name="connsiteX2066" fmla="*/ 94629 w 2456380"/>
                      <a:gd name="connsiteY2066" fmla="*/ 1208504 h 1849837"/>
                      <a:gd name="connsiteX2067" fmla="*/ 94376 w 2456380"/>
                      <a:gd name="connsiteY2067" fmla="*/ 1210191 h 1849837"/>
                      <a:gd name="connsiteX2068" fmla="*/ 94122 w 2456380"/>
                      <a:gd name="connsiteY2068" fmla="*/ 1210782 h 1849837"/>
                      <a:gd name="connsiteX2069" fmla="*/ 93869 w 2456380"/>
                      <a:gd name="connsiteY2069" fmla="*/ 1210950 h 1849837"/>
                      <a:gd name="connsiteX2070" fmla="*/ 93869 w 2456380"/>
                      <a:gd name="connsiteY2070" fmla="*/ 1211710 h 1849837"/>
                      <a:gd name="connsiteX2071" fmla="*/ 87876 w 2456380"/>
                      <a:gd name="connsiteY2071" fmla="*/ 1218882 h 1849837"/>
                      <a:gd name="connsiteX2072" fmla="*/ 86863 w 2456380"/>
                      <a:gd name="connsiteY2072" fmla="*/ 1220147 h 1849837"/>
                      <a:gd name="connsiteX2073" fmla="*/ 86441 w 2456380"/>
                      <a:gd name="connsiteY2073" fmla="*/ 1220485 h 1849837"/>
                      <a:gd name="connsiteX2074" fmla="*/ 80954 w 2456380"/>
                      <a:gd name="connsiteY2074" fmla="*/ 1221244 h 1849837"/>
                      <a:gd name="connsiteX2075" fmla="*/ 78928 w 2456380"/>
                      <a:gd name="connsiteY2075" fmla="*/ 1222425 h 1849837"/>
                      <a:gd name="connsiteX2076" fmla="*/ 77071 w 2456380"/>
                      <a:gd name="connsiteY2076" fmla="*/ 1223438 h 1849837"/>
                      <a:gd name="connsiteX2077" fmla="*/ 75551 w 2456380"/>
                      <a:gd name="connsiteY2077" fmla="*/ 1223100 h 1849837"/>
                      <a:gd name="connsiteX2078" fmla="*/ 73525 w 2456380"/>
                      <a:gd name="connsiteY2078" fmla="*/ 1221328 h 1849837"/>
                      <a:gd name="connsiteX2079" fmla="*/ 72850 w 2456380"/>
                      <a:gd name="connsiteY2079" fmla="*/ 1221413 h 1849837"/>
                      <a:gd name="connsiteX2080" fmla="*/ 70571 w 2456380"/>
                      <a:gd name="connsiteY2080" fmla="*/ 1221835 h 1849837"/>
                      <a:gd name="connsiteX2081" fmla="*/ 69389 w 2456380"/>
                      <a:gd name="connsiteY2081" fmla="*/ 1222510 h 1849837"/>
                      <a:gd name="connsiteX2082" fmla="*/ 69220 w 2456380"/>
                      <a:gd name="connsiteY2082" fmla="*/ 1222678 h 1849837"/>
                      <a:gd name="connsiteX2083" fmla="*/ 67701 w 2456380"/>
                      <a:gd name="connsiteY2083" fmla="*/ 1224619 h 1849837"/>
                      <a:gd name="connsiteX2084" fmla="*/ 65506 w 2456380"/>
                      <a:gd name="connsiteY2084" fmla="*/ 1226138 h 1849837"/>
                      <a:gd name="connsiteX2085" fmla="*/ 64408 w 2456380"/>
                      <a:gd name="connsiteY2085" fmla="*/ 1227403 h 1849837"/>
                      <a:gd name="connsiteX2086" fmla="*/ 60356 w 2456380"/>
                      <a:gd name="connsiteY2086" fmla="*/ 1229260 h 1849837"/>
                      <a:gd name="connsiteX2087" fmla="*/ 56642 w 2456380"/>
                      <a:gd name="connsiteY2087" fmla="*/ 1230863 h 1849837"/>
                      <a:gd name="connsiteX2088" fmla="*/ 53857 w 2456380"/>
                      <a:gd name="connsiteY2088" fmla="*/ 1232888 h 1849837"/>
                      <a:gd name="connsiteX2089" fmla="*/ 50480 w 2456380"/>
                      <a:gd name="connsiteY2089" fmla="*/ 1233900 h 1849837"/>
                      <a:gd name="connsiteX2090" fmla="*/ 47948 w 2456380"/>
                      <a:gd name="connsiteY2090" fmla="*/ 1234744 h 1849837"/>
                      <a:gd name="connsiteX2091" fmla="*/ 46513 w 2456380"/>
                      <a:gd name="connsiteY2091" fmla="*/ 1235925 h 1849837"/>
                      <a:gd name="connsiteX2092" fmla="*/ 44909 w 2456380"/>
                      <a:gd name="connsiteY2092" fmla="*/ 1237782 h 1849837"/>
                      <a:gd name="connsiteX2093" fmla="*/ 41701 w 2456380"/>
                      <a:gd name="connsiteY2093" fmla="*/ 1242085 h 1849837"/>
                      <a:gd name="connsiteX2094" fmla="*/ 40181 w 2456380"/>
                      <a:gd name="connsiteY2094" fmla="*/ 1244447 h 1849837"/>
                      <a:gd name="connsiteX2095" fmla="*/ 38324 w 2456380"/>
                      <a:gd name="connsiteY2095" fmla="*/ 1246388 h 1849837"/>
                      <a:gd name="connsiteX2096" fmla="*/ 35707 w 2456380"/>
                      <a:gd name="connsiteY2096" fmla="*/ 1248075 h 1849837"/>
                      <a:gd name="connsiteX2097" fmla="*/ 34188 w 2456380"/>
                      <a:gd name="connsiteY2097" fmla="*/ 1249341 h 1849837"/>
                      <a:gd name="connsiteX2098" fmla="*/ 32837 w 2456380"/>
                      <a:gd name="connsiteY2098" fmla="*/ 1251366 h 1849837"/>
                      <a:gd name="connsiteX2099" fmla="*/ 31824 w 2456380"/>
                      <a:gd name="connsiteY2099" fmla="*/ 1254572 h 1849837"/>
                      <a:gd name="connsiteX2100" fmla="*/ 29376 w 2456380"/>
                      <a:gd name="connsiteY2100" fmla="*/ 1258032 h 1849837"/>
                      <a:gd name="connsiteX2101" fmla="*/ 29123 w 2456380"/>
                      <a:gd name="connsiteY2101" fmla="*/ 1259466 h 1849837"/>
                      <a:gd name="connsiteX2102" fmla="*/ 28617 w 2456380"/>
                      <a:gd name="connsiteY2102" fmla="*/ 1259635 h 1849837"/>
                      <a:gd name="connsiteX2103" fmla="*/ 28110 w 2456380"/>
                      <a:gd name="connsiteY2103" fmla="*/ 1259382 h 1849837"/>
                      <a:gd name="connsiteX2104" fmla="*/ 26253 w 2456380"/>
                      <a:gd name="connsiteY2104" fmla="*/ 1259888 h 1849837"/>
                      <a:gd name="connsiteX2105" fmla="*/ 23045 w 2456380"/>
                      <a:gd name="connsiteY2105" fmla="*/ 1262672 h 1849837"/>
                      <a:gd name="connsiteX2106" fmla="*/ 23299 w 2456380"/>
                      <a:gd name="connsiteY2106" fmla="*/ 1263179 h 1849837"/>
                      <a:gd name="connsiteX2107" fmla="*/ 24565 w 2456380"/>
                      <a:gd name="connsiteY2107" fmla="*/ 1263516 h 1849837"/>
                      <a:gd name="connsiteX2108" fmla="*/ 25071 w 2456380"/>
                      <a:gd name="connsiteY2108" fmla="*/ 1263600 h 1849837"/>
                      <a:gd name="connsiteX2109" fmla="*/ 25324 w 2456380"/>
                      <a:gd name="connsiteY2109" fmla="*/ 1263854 h 1849837"/>
                      <a:gd name="connsiteX2110" fmla="*/ 25831 w 2456380"/>
                      <a:gd name="connsiteY2110" fmla="*/ 1263432 h 1849837"/>
                      <a:gd name="connsiteX2111" fmla="*/ 26169 w 2456380"/>
                      <a:gd name="connsiteY2111" fmla="*/ 1263685 h 1849837"/>
                      <a:gd name="connsiteX2112" fmla="*/ 26928 w 2456380"/>
                      <a:gd name="connsiteY2112" fmla="*/ 1265878 h 1849837"/>
                      <a:gd name="connsiteX2113" fmla="*/ 28701 w 2456380"/>
                      <a:gd name="connsiteY2113" fmla="*/ 1267228 h 1849837"/>
                      <a:gd name="connsiteX2114" fmla="*/ 29123 w 2456380"/>
                      <a:gd name="connsiteY2114" fmla="*/ 1267482 h 1849837"/>
                      <a:gd name="connsiteX2115" fmla="*/ 29798 w 2456380"/>
                      <a:gd name="connsiteY2115" fmla="*/ 1269675 h 1849837"/>
                      <a:gd name="connsiteX2116" fmla="*/ 30136 w 2456380"/>
                      <a:gd name="connsiteY2116" fmla="*/ 1270941 h 1849837"/>
                      <a:gd name="connsiteX2117" fmla="*/ 31487 w 2456380"/>
                      <a:gd name="connsiteY2117" fmla="*/ 1274569 h 1849837"/>
                      <a:gd name="connsiteX2118" fmla="*/ 31740 w 2456380"/>
                      <a:gd name="connsiteY2118" fmla="*/ 1275413 h 1849837"/>
                      <a:gd name="connsiteX2119" fmla="*/ 32246 w 2456380"/>
                      <a:gd name="connsiteY2119" fmla="*/ 1276510 h 1849837"/>
                      <a:gd name="connsiteX2120" fmla="*/ 32753 w 2456380"/>
                      <a:gd name="connsiteY2120" fmla="*/ 1278113 h 1849837"/>
                      <a:gd name="connsiteX2121" fmla="*/ 32500 w 2456380"/>
                      <a:gd name="connsiteY2121" fmla="*/ 1278619 h 1849837"/>
                      <a:gd name="connsiteX2122" fmla="*/ 31402 w 2456380"/>
                      <a:gd name="connsiteY2122" fmla="*/ 1279716 h 1849837"/>
                      <a:gd name="connsiteX2123" fmla="*/ 30558 w 2456380"/>
                      <a:gd name="connsiteY2123" fmla="*/ 1281825 h 1849837"/>
                      <a:gd name="connsiteX2124" fmla="*/ 30727 w 2456380"/>
                      <a:gd name="connsiteY2124" fmla="*/ 1283597 h 1849837"/>
                      <a:gd name="connsiteX2125" fmla="*/ 31149 w 2456380"/>
                      <a:gd name="connsiteY2125" fmla="*/ 1284694 h 1849837"/>
                      <a:gd name="connsiteX2126" fmla="*/ 31487 w 2456380"/>
                      <a:gd name="connsiteY2126" fmla="*/ 1284610 h 1849837"/>
                      <a:gd name="connsiteX2127" fmla="*/ 30980 w 2456380"/>
                      <a:gd name="connsiteY2127" fmla="*/ 1282838 h 1849837"/>
                      <a:gd name="connsiteX2128" fmla="*/ 31234 w 2456380"/>
                      <a:gd name="connsiteY2128" fmla="*/ 1280982 h 1849837"/>
                      <a:gd name="connsiteX2129" fmla="*/ 31993 w 2456380"/>
                      <a:gd name="connsiteY2129" fmla="*/ 1279632 h 1849837"/>
                      <a:gd name="connsiteX2130" fmla="*/ 33006 w 2456380"/>
                      <a:gd name="connsiteY2130" fmla="*/ 1278619 h 1849837"/>
                      <a:gd name="connsiteX2131" fmla="*/ 34441 w 2456380"/>
                      <a:gd name="connsiteY2131" fmla="*/ 1278957 h 1849837"/>
                      <a:gd name="connsiteX2132" fmla="*/ 36214 w 2456380"/>
                      <a:gd name="connsiteY2132" fmla="*/ 1278703 h 1849837"/>
                      <a:gd name="connsiteX2133" fmla="*/ 36383 w 2456380"/>
                      <a:gd name="connsiteY2133" fmla="*/ 1279041 h 1849837"/>
                      <a:gd name="connsiteX2134" fmla="*/ 36383 w 2456380"/>
                      <a:gd name="connsiteY2134" fmla="*/ 1279379 h 1849837"/>
                      <a:gd name="connsiteX2135" fmla="*/ 35539 w 2456380"/>
                      <a:gd name="connsiteY2135" fmla="*/ 1280222 h 1849837"/>
                      <a:gd name="connsiteX2136" fmla="*/ 36045 w 2456380"/>
                      <a:gd name="connsiteY2136" fmla="*/ 1280644 h 1849837"/>
                      <a:gd name="connsiteX2137" fmla="*/ 36974 w 2456380"/>
                      <a:gd name="connsiteY2137" fmla="*/ 1280729 h 1849837"/>
                      <a:gd name="connsiteX2138" fmla="*/ 37649 w 2456380"/>
                      <a:gd name="connsiteY2138" fmla="*/ 1280560 h 1849837"/>
                      <a:gd name="connsiteX2139" fmla="*/ 38240 w 2456380"/>
                      <a:gd name="connsiteY2139" fmla="*/ 1281319 h 1849837"/>
                      <a:gd name="connsiteX2140" fmla="*/ 38746 w 2456380"/>
                      <a:gd name="connsiteY2140" fmla="*/ 1281910 h 1849837"/>
                      <a:gd name="connsiteX2141" fmla="*/ 38578 w 2456380"/>
                      <a:gd name="connsiteY2141" fmla="*/ 1282332 h 1849837"/>
                      <a:gd name="connsiteX2142" fmla="*/ 39337 w 2456380"/>
                      <a:gd name="connsiteY2142" fmla="*/ 1283175 h 1849837"/>
                      <a:gd name="connsiteX2143" fmla="*/ 37649 w 2456380"/>
                      <a:gd name="connsiteY2143" fmla="*/ 1283850 h 1849837"/>
                      <a:gd name="connsiteX2144" fmla="*/ 36129 w 2456380"/>
                      <a:gd name="connsiteY2144" fmla="*/ 1284103 h 1849837"/>
                      <a:gd name="connsiteX2145" fmla="*/ 34019 w 2456380"/>
                      <a:gd name="connsiteY2145" fmla="*/ 1284019 h 1849837"/>
                      <a:gd name="connsiteX2146" fmla="*/ 33935 w 2456380"/>
                      <a:gd name="connsiteY2146" fmla="*/ 1284357 h 1849837"/>
                      <a:gd name="connsiteX2147" fmla="*/ 33766 w 2456380"/>
                      <a:gd name="connsiteY2147" fmla="*/ 1285116 h 1849837"/>
                      <a:gd name="connsiteX2148" fmla="*/ 34104 w 2456380"/>
                      <a:gd name="connsiteY2148" fmla="*/ 1287141 h 1849837"/>
                      <a:gd name="connsiteX2149" fmla="*/ 35286 w 2456380"/>
                      <a:gd name="connsiteY2149" fmla="*/ 1289503 h 1849837"/>
                      <a:gd name="connsiteX2150" fmla="*/ 37733 w 2456380"/>
                      <a:gd name="connsiteY2150" fmla="*/ 1291613 h 1849837"/>
                      <a:gd name="connsiteX2151" fmla="*/ 40013 w 2456380"/>
                      <a:gd name="connsiteY2151" fmla="*/ 1292288 h 1849837"/>
                      <a:gd name="connsiteX2152" fmla="*/ 40603 w 2456380"/>
                      <a:gd name="connsiteY2152" fmla="*/ 1291697 h 1849837"/>
                      <a:gd name="connsiteX2153" fmla="*/ 41363 w 2456380"/>
                      <a:gd name="connsiteY2153" fmla="*/ 1291613 h 1849837"/>
                      <a:gd name="connsiteX2154" fmla="*/ 42123 w 2456380"/>
                      <a:gd name="connsiteY2154" fmla="*/ 1291866 h 1849837"/>
                      <a:gd name="connsiteX2155" fmla="*/ 43305 w 2456380"/>
                      <a:gd name="connsiteY2155" fmla="*/ 1292541 h 1849837"/>
                      <a:gd name="connsiteX2156" fmla="*/ 43811 w 2456380"/>
                      <a:gd name="connsiteY2156" fmla="*/ 1293216 h 1849837"/>
                      <a:gd name="connsiteX2157" fmla="*/ 44993 w 2456380"/>
                      <a:gd name="connsiteY2157" fmla="*/ 1292963 h 1849837"/>
                      <a:gd name="connsiteX2158" fmla="*/ 45584 w 2456380"/>
                      <a:gd name="connsiteY2158" fmla="*/ 1292963 h 1849837"/>
                      <a:gd name="connsiteX2159" fmla="*/ 46175 w 2456380"/>
                      <a:gd name="connsiteY2159" fmla="*/ 1293047 h 1849837"/>
                      <a:gd name="connsiteX2160" fmla="*/ 46935 w 2456380"/>
                      <a:gd name="connsiteY2160" fmla="*/ 1293638 h 1849837"/>
                      <a:gd name="connsiteX2161" fmla="*/ 47188 w 2456380"/>
                      <a:gd name="connsiteY2161" fmla="*/ 1294482 h 1849837"/>
                      <a:gd name="connsiteX2162" fmla="*/ 48201 w 2456380"/>
                      <a:gd name="connsiteY2162" fmla="*/ 1294397 h 1849837"/>
                      <a:gd name="connsiteX2163" fmla="*/ 48792 w 2456380"/>
                      <a:gd name="connsiteY2163" fmla="*/ 1294482 h 1849837"/>
                      <a:gd name="connsiteX2164" fmla="*/ 49805 w 2456380"/>
                      <a:gd name="connsiteY2164" fmla="*/ 1295410 h 1849837"/>
                      <a:gd name="connsiteX2165" fmla="*/ 49974 w 2456380"/>
                      <a:gd name="connsiteY2165" fmla="*/ 1296085 h 1849837"/>
                      <a:gd name="connsiteX2166" fmla="*/ 49720 w 2456380"/>
                      <a:gd name="connsiteY2166" fmla="*/ 1296675 h 1849837"/>
                      <a:gd name="connsiteX2167" fmla="*/ 49889 w 2456380"/>
                      <a:gd name="connsiteY2167" fmla="*/ 1296844 h 1849837"/>
                      <a:gd name="connsiteX2168" fmla="*/ 50986 w 2456380"/>
                      <a:gd name="connsiteY2168" fmla="*/ 1295072 h 1849837"/>
                      <a:gd name="connsiteX2169" fmla="*/ 53181 w 2456380"/>
                      <a:gd name="connsiteY2169" fmla="*/ 1296591 h 1849837"/>
                      <a:gd name="connsiteX2170" fmla="*/ 54532 w 2456380"/>
                      <a:gd name="connsiteY2170" fmla="*/ 1298025 h 1849837"/>
                      <a:gd name="connsiteX2171" fmla="*/ 58668 w 2456380"/>
                      <a:gd name="connsiteY2171" fmla="*/ 1301316 h 1849837"/>
                      <a:gd name="connsiteX2172" fmla="*/ 62804 w 2456380"/>
                      <a:gd name="connsiteY2172" fmla="*/ 1303847 h 1849837"/>
                      <a:gd name="connsiteX2173" fmla="*/ 64915 w 2456380"/>
                      <a:gd name="connsiteY2173" fmla="*/ 1305619 h 1849837"/>
                      <a:gd name="connsiteX2174" fmla="*/ 66350 w 2456380"/>
                      <a:gd name="connsiteY2174" fmla="*/ 1307475 h 1849837"/>
                      <a:gd name="connsiteX2175" fmla="*/ 67954 w 2456380"/>
                      <a:gd name="connsiteY2175" fmla="*/ 1309922 h 1849837"/>
                      <a:gd name="connsiteX2176" fmla="*/ 69051 w 2456380"/>
                      <a:gd name="connsiteY2176" fmla="*/ 1311694 h 1849837"/>
                      <a:gd name="connsiteX2177" fmla="*/ 71246 w 2456380"/>
                      <a:gd name="connsiteY2177" fmla="*/ 1314479 h 1849837"/>
                      <a:gd name="connsiteX2178" fmla="*/ 72259 w 2456380"/>
                      <a:gd name="connsiteY2178" fmla="*/ 1315575 h 1849837"/>
                      <a:gd name="connsiteX2179" fmla="*/ 72850 w 2456380"/>
                      <a:gd name="connsiteY2179" fmla="*/ 1315913 h 1849837"/>
                      <a:gd name="connsiteX2180" fmla="*/ 82557 w 2456380"/>
                      <a:gd name="connsiteY2180" fmla="*/ 1325532 h 1849837"/>
                      <a:gd name="connsiteX2181" fmla="*/ 87876 w 2456380"/>
                      <a:gd name="connsiteY2181" fmla="*/ 1329413 h 1849837"/>
                      <a:gd name="connsiteX2182" fmla="*/ 90999 w 2456380"/>
                      <a:gd name="connsiteY2182" fmla="*/ 1331607 h 1849837"/>
                      <a:gd name="connsiteX2183" fmla="*/ 95473 w 2456380"/>
                      <a:gd name="connsiteY2183" fmla="*/ 1333800 h 1849837"/>
                      <a:gd name="connsiteX2184" fmla="*/ 99103 w 2456380"/>
                      <a:gd name="connsiteY2184" fmla="*/ 1337260 h 1849837"/>
                      <a:gd name="connsiteX2185" fmla="*/ 99356 w 2456380"/>
                      <a:gd name="connsiteY2185" fmla="*/ 1337344 h 1849837"/>
                      <a:gd name="connsiteX2186" fmla="*/ 99947 w 2456380"/>
                      <a:gd name="connsiteY2186" fmla="*/ 1337682 h 1849837"/>
                      <a:gd name="connsiteX2187" fmla="*/ 100876 w 2456380"/>
                      <a:gd name="connsiteY2187" fmla="*/ 1338104 h 1849837"/>
                      <a:gd name="connsiteX2188" fmla="*/ 103999 w 2456380"/>
                      <a:gd name="connsiteY2188" fmla="*/ 1340297 h 1849837"/>
                      <a:gd name="connsiteX2189" fmla="*/ 115479 w 2456380"/>
                      <a:gd name="connsiteY2189" fmla="*/ 1343841 h 1849837"/>
                      <a:gd name="connsiteX2190" fmla="*/ 119531 w 2456380"/>
                      <a:gd name="connsiteY2190" fmla="*/ 1344853 h 1849837"/>
                      <a:gd name="connsiteX2191" fmla="*/ 120038 w 2456380"/>
                      <a:gd name="connsiteY2191" fmla="*/ 1342913 h 1849837"/>
                      <a:gd name="connsiteX2192" fmla="*/ 120713 w 2456380"/>
                      <a:gd name="connsiteY2192" fmla="*/ 1342829 h 1849837"/>
                      <a:gd name="connsiteX2193" fmla="*/ 121051 w 2456380"/>
                      <a:gd name="connsiteY2193" fmla="*/ 1343419 h 1849837"/>
                      <a:gd name="connsiteX2194" fmla="*/ 121895 w 2456380"/>
                      <a:gd name="connsiteY2194" fmla="*/ 1343250 h 1849837"/>
                      <a:gd name="connsiteX2195" fmla="*/ 122908 w 2456380"/>
                      <a:gd name="connsiteY2195" fmla="*/ 1341900 h 1849837"/>
                      <a:gd name="connsiteX2196" fmla="*/ 124934 w 2456380"/>
                      <a:gd name="connsiteY2196" fmla="*/ 1340804 h 1849837"/>
                      <a:gd name="connsiteX2197" fmla="*/ 126622 w 2456380"/>
                      <a:gd name="connsiteY2197" fmla="*/ 1340719 h 1849837"/>
                      <a:gd name="connsiteX2198" fmla="*/ 128986 w 2456380"/>
                      <a:gd name="connsiteY2198" fmla="*/ 1341816 h 1849837"/>
                      <a:gd name="connsiteX2199" fmla="*/ 129408 w 2456380"/>
                      <a:gd name="connsiteY2199" fmla="*/ 1341816 h 1849837"/>
                      <a:gd name="connsiteX2200" fmla="*/ 130843 w 2456380"/>
                      <a:gd name="connsiteY2200" fmla="*/ 1341225 h 1849837"/>
                      <a:gd name="connsiteX2201" fmla="*/ 131856 w 2456380"/>
                      <a:gd name="connsiteY2201" fmla="*/ 1340128 h 1849837"/>
                      <a:gd name="connsiteX2202" fmla="*/ 132700 w 2456380"/>
                      <a:gd name="connsiteY2202" fmla="*/ 1339707 h 1849837"/>
                      <a:gd name="connsiteX2203" fmla="*/ 133628 w 2456380"/>
                      <a:gd name="connsiteY2203" fmla="*/ 1338694 h 1849837"/>
                      <a:gd name="connsiteX2204" fmla="*/ 134641 w 2456380"/>
                      <a:gd name="connsiteY2204" fmla="*/ 1338947 h 1849837"/>
                      <a:gd name="connsiteX2205" fmla="*/ 135570 w 2456380"/>
                      <a:gd name="connsiteY2205" fmla="*/ 1338357 h 1849837"/>
                      <a:gd name="connsiteX2206" fmla="*/ 136583 w 2456380"/>
                      <a:gd name="connsiteY2206" fmla="*/ 1338610 h 1849837"/>
                      <a:gd name="connsiteX2207" fmla="*/ 137680 w 2456380"/>
                      <a:gd name="connsiteY2207" fmla="*/ 1338779 h 1849837"/>
                      <a:gd name="connsiteX2208" fmla="*/ 138271 w 2456380"/>
                      <a:gd name="connsiteY2208" fmla="*/ 1338947 h 1849837"/>
                      <a:gd name="connsiteX2209" fmla="*/ 140044 w 2456380"/>
                      <a:gd name="connsiteY2209" fmla="*/ 1339116 h 1849837"/>
                      <a:gd name="connsiteX2210" fmla="*/ 141394 w 2456380"/>
                      <a:gd name="connsiteY2210" fmla="*/ 1338694 h 1849837"/>
                      <a:gd name="connsiteX2211" fmla="*/ 143674 w 2456380"/>
                      <a:gd name="connsiteY2211" fmla="*/ 1338272 h 1849837"/>
                      <a:gd name="connsiteX2212" fmla="*/ 145953 w 2456380"/>
                      <a:gd name="connsiteY2212" fmla="*/ 1338019 h 1849837"/>
                      <a:gd name="connsiteX2213" fmla="*/ 146797 w 2456380"/>
                      <a:gd name="connsiteY2213" fmla="*/ 1337766 h 1849837"/>
                      <a:gd name="connsiteX2214" fmla="*/ 147979 w 2456380"/>
                      <a:gd name="connsiteY2214" fmla="*/ 1337766 h 1849837"/>
                      <a:gd name="connsiteX2215" fmla="*/ 148401 w 2456380"/>
                      <a:gd name="connsiteY2215" fmla="*/ 1337513 h 1849837"/>
                      <a:gd name="connsiteX2216" fmla="*/ 149498 w 2456380"/>
                      <a:gd name="connsiteY2216" fmla="*/ 1337766 h 1849837"/>
                      <a:gd name="connsiteX2217" fmla="*/ 150680 w 2456380"/>
                      <a:gd name="connsiteY2217" fmla="*/ 1338104 h 1849837"/>
                      <a:gd name="connsiteX2218" fmla="*/ 152115 w 2456380"/>
                      <a:gd name="connsiteY2218" fmla="*/ 1337935 h 1849837"/>
                      <a:gd name="connsiteX2219" fmla="*/ 152959 w 2456380"/>
                      <a:gd name="connsiteY2219" fmla="*/ 1337429 h 1849837"/>
                      <a:gd name="connsiteX2220" fmla="*/ 153550 w 2456380"/>
                      <a:gd name="connsiteY2220" fmla="*/ 1336922 h 1849837"/>
                      <a:gd name="connsiteX2221" fmla="*/ 153550 w 2456380"/>
                      <a:gd name="connsiteY2221" fmla="*/ 1336163 h 1849837"/>
                      <a:gd name="connsiteX2222" fmla="*/ 153381 w 2456380"/>
                      <a:gd name="connsiteY2222" fmla="*/ 1335572 h 1849837"/>
                      <a:gd name="connsiteX2223" fmla="*/ 153297 w 2456380"/>
                      <a:gd name="connsiteY2223" fmla="*/ 1335488 h 1849837"/>
                      <a:gd name="connsiteX2224" fmla="*/ 153212 w 2456380"/>
                      <a:gd name="connsiteY2224" fmla="*/ 1335741 h 1849837"/>
                      <a:gd name="connsiteX2225" fmla="*/ 153128 w 2456380"/>
                      <a:gd name="connsiteY2225" fmla="*/ 1336079 h 1849837"/>
                      <a:gd name="connsiteX2226" fmla="*/ 152875 w 2456380"/>
                      <a:gd name="connsiteY2226" fmla="*/ 1336416 h 1849837"/>
                      <a:gd name="connsiteX2227" fmla="*/ 148907 w 2456380"/>
                      <a:gd name="connsiteY2227" fmla="*/ 1336416 h 1849837"/>
                      <a:gd name="connsiteX2228" fmla="*/ 148738 w 2456380"/>
                      <a:gd name="connsiteY2228" fmla="*/ 1335066 h 1849837"/>
                      <a:gd name="connsiteX2229" fmla="*/ 148570 w 2456380"/>
                      <a:gd name="connsiteY2229" fmla="*/ 1334475 h 1849837"/>
                      <a:gd name="connsiteX2230" fmla="*/ 148823 w 2456380"/>
                      <a:gd name="connsiteY2230" fmla="*/ 1334391 h 1849837"/>
                      <a:gd name="connsiteX2231" fmla="*/ 148992 w 2456380"/>
                      <a:gd name="connsiteY2231" fmla="*/ 1334475 h 1849837"/>
                      <a:gd name="connsiteX2232" fmla="*/ 149329 w 2456380"/>
                      <a:gd name="connsiteY2232" fmla="*/ 1334475 h 1849837"/>
                      <a:gd name="connsiteX2233" fmla="*/ 149752 w 2456380"/>
                      <a:gd name="connsiteY2233" fmla="*/ 1334222 h 1849837"/>
                      <a:gd name="connsiteX2234" fmla="*/ 149836 w 2456380"/>
                      <a:gd name="connsiteY2234" fmla="*/ 1333800 h 1849837"/>
                      <a:gd name="connsiteX2235" fmla="*/ 149667 w 2456380"/>
                      <a:gd name="connsiteY2235" fmla="*/ 1333294 h 1849837"/>
                      <a:gd name="connsiteX2236" fmla="*/ 149836 w 2456380"/>
                      <a:gd name="connsiteY2236" fmla="*/ 1332788 h 1849837"/>
                      <a:gd name="connsiteX2237" fmla="*/ 150174 w 2456380"/>
                      <a:gd name="connsiteY2237" fmla="*/ 1332450 h 1849837"/>
                      <a:gd name="connsiteX2238" fmla="*/ 150427 w 2456380"/>
                      <a:gd name="connsiteY2238" fmla="*/ 1331691 h 1849837"/>
                      <a:gd name="connsiteX2239" fmla="*/ 150765 w 2456380"/>
                      <a:gd name="connsiteY2239" fmla="*/ 1332029 h 1849837"/>
                      <a:gd name="connsiteX2240" fmla="*/ 151524 w 2456380"/>
                      <a:gd name="connsiteY2240" fmla="*/ 1331775 h 1849837"/>
                      <a:gd name="connsiteX2241" fmla="*/ 151778 w 2456380"/>
                      <a:gd name="connsiteY2241" fmla="*/ 1331438 h 1849837"/>
                      <a:gd name="connsiteX2242" fmla="*/ 152622 w 2456380"/>
                      <a:gd name="connsiteY2242" fmla="*/ 1331354 h 1849837"/>
                      <a:gd name="connsiteX2243" fmla="*/ 153128 w 2456380"/>
                      <a:gd name="connsiteY2243" fmla="*/ 1331269 h 1849837"/>
                      <a:gd name="connsiteX2244" fmla="*/ 153044 w 2456380"/>
                      <a:gd name="connsiteY2244" fmla="*/ 1331100 h 1849837"/>
                      <a:gd name="connsiteX2245" fmla="*/ 153888 w 2456380"/>
                      <a:gd name="connsiteY2245" fmla="*/ 1330172 h 1849837"/>
                      <a:gd name="connsiteX2246" fmla="*/ 154057 w 2456380"/>
                      <a:gd name="connsiteY2246" fmla="*/ 1329750 h 1849837"/>
                      <a:gd name="connsiteX2247" fmla="*/ 154226 w 2456380"/>
                      <a:gd name="connsiteY2247" fmla="*/ 1329666 h 1849837"/>
                      <a:gd name="connsiteX2248" fmla="*/ 154394 w 2456380"/>
                      <a:gd name="connsiteY2248" fmla="*/ 1329750 h 1849837"/>
                      <a:gd name="connsiteX2249" fmla="*/ 155070 w 2456380"/>
                      <a:gd name="connsiteY2249" fmla="*/ 1330847 h 1849837"/>
                      <a:gd name="connsiteX2250" fmla="*/ 156420 w 2456380"/>
                      <a:gd name="connsiteY2250" fmla="*/ 1331354 h 1849837"/>
                      <a:gd name="connsiteX2251" fmla="*/ 157096 w 2456380"/>
                      <a:gd name="connsiteY2251" fmla="*/ 1331438 h 1849837"/>
                      <a:gd name="connsiteX2252" fmla="*/ 157602 w 2456380"/>
                      <a:gd name="connsiteY2252" fmla="*/ 1331354 h 1849837"/>
                      <a:gd name="connsiteX2253" fmla="*/ 157940 w 2456380"/>
                      <a:gd name="connsiteY2253" fmla="*/ 1331354 h 1849837"/>
                      <a:gd name="connsiteX2254" fmla="*/ 158446 w 2456380"/>
                      <a:gd name="connsiteY2254" fmla="*/ 1331944 h 1849837"/>
                      <a:gd name="connsiteX2255" fmla="*/ 159628 w 2456380"/>
                      <a:gd name="connsiteY2255" fmla="*/ 1332366 h 1849837"/>
                      <a:gd name="connsiteX2256" fmla="*/ 160894 w 2456380"/>
                      <a:gd name="connsiteY2256" fmla="*/ 1332788 h 1849837"/>
                      <a:gd name="connsiteX2257" fmla="*/ 163342 w 2456380"/>
                      <a:gd name="connsiteY2257" fmla="*/ 1333210 h 1849837"/>
                      <a:gd name="connsiteX2258" fmla="*/ 164777 w 2456380"/>
                      <a:gd name="connsiteY2258" fmla="*/ 1333969 h 1849837"/>
                      <a:gd name="connsiteX2259" fmla="*/ 168576 w 2456380"/>
                      <a:gd name="connsiteY2259" fmla="*/ 1335404 h 1849837"/>
                      <a:gd name="connsiteX2260" fmla="*/ 171699 w 2456380"/>
                      <a:gd name="connsiteY2260" fmla="*/ 1336163 h 1849837"/>
                      <a:gd name="connsiteX2261" fmla="*/ 173894 w 2456380"/>
                      <a:gd name="connsiteY2261" fmla="*/ 1336163 h 1849837"/>
                      <a:gd name="connsiteX2262" fmla="*/ 180647 w 2456380"/>
                      <a:gd name="connsiteY2262" fmla="*/ 1337344 h 1849837"/>
                      <a:gd name="connsiteX2263" fmla="*/ 181998 w 2456380"/>
                      <a:gd name="connsiteY2263" fmla="*/ 1337850 h 1849837"/>
                      <a:gd name="connsiteX2264" fmla="*/ 183602 w 2456380"/>
                      <a:gd name="connsiteY2264" fmla="*/ 1337850 h 1849837"/>
                      <a:gd name="connsiteX2265" fmla="*/ 185290 w 2456380"/>
                      <a:gd name="connsiteY2265" fmla="*/ 1338779 h 1849837"/>
                      <a:gd name="connsiteX2266" fmla="*/ 187147 w 2456380"/>
                      <a:gd name="connsiteY2266" fmla="*/ 1339032 h 1849837"/>
                      <a:gd name="connsiteX2267" fmla="*/ 188751 w 2456380"/>
                      <a:gd name="connsiteY2267" fmla="*/ 1339453 h 1849837"/>
                      <a:gd name="connsiteX2268" fmla="*/ 188835 w 2456380"/>
                      <a:gd name="connsiteY2268" fmla="*/ 1339622 h 1849837"/>
                      <a:gd name="connsiteX2269" fmla="*/ 189089 w 2456380"/>
                      <a:gd name="connsiteY2269" fmla="*/ 1340128 h 1849837"/>
                      <a:gd name="connsiteX2270" fmla="*/ 189511 w 2456380"/>
                      <a:gd name="connsiteY2270" fmla="*/ 1340297 h 1849837"/>
                      <a:gd name="connsiteX2271" fmla="*/ 189680 w 2456380"/>
                      <a:gd name="connsiteY2271" fmla="*/ 1340213 h 1849837"/>
                      <a:gd name="connsiteX2272" fmla="*/ 189595 w 2456380"/>
                      <a:gd name="connsiteY2272" fmla="*/ 1339791 h 1849837"/>
                      <a:gd name="connsiteX2273" fmla="*/ 189849 w 2456380"/>
                      <a:gd name="connsiteY2273" fmla="*/ 1339538 h 1849837"/>
                      <a:gd name="connsiteX2274" fmla="*/ 190186 w 2456380"/>
                      <a:gd name="connsiteY2274" fmla="*/ 1339453 h 1849837"/>
                      <a:gd name="connsiteX2275" fmla="*/ 191199 w 2456380"/>
                      <a:gd name="connsiteY2275" fmla="*/ 1339791 h 1849837"/>
                      <a:gd name="connsiteX2276" fmla="*/ 192719 w 2456380"/>
                      <a:gd name="connsiteY2276" fmla="*/ 1340888 h 1849837"/>
                      <a:gd name="connsiteX2277" fmla="*/ 192803 w 2456380"/>
                      <a:gd name="connsiteY2277" fmla="*/ 1340972 h 1849837"/>
                      <a:gd name="connsiteX2278" fmla="*/ 192972 w 2456380"/>
                      <a:gd name="connsiteY2278" fmla="*/ 1341394 h 1849837"/>
                      <a:gd name="connsiteX2279" fmla="*/ 193309 w 2456380"/>
                      <a:gd name="connsiteY2279" fmla="*/ 1341563 h 1849837"/>
                      <a:gd name="connsiteX2280" fmla="*/ 194323 w 2456380"/>
                      <a:gd name="connsiteY2280" fmla="*/ 1341647 h 1849837"/>
                      <a:gd name="connsiteX2281" fmla="*/ 196939 w 2456380"/>
                      <a:gd name="connsiteY2281" fmla="*/ 1342575 h 1849837"/>
                      <a:gd name="connsiteX2282" fmla="*/ 197193 w 2456380"/>
                      <a:gd name="connsiteY2282" fmla="*/ 1342829 h 1849837"/>
                      <a:gd name="connsiteX2283" fmla="*/ 200822 w 2456380"/>
                      <a:gd name="connsiteY2283" fmla="*/ 1343672 h 1849837"/>
                      <a:gd name="connsiteX2284" fmla="*/ 211206 w 2456380"/>
                      <a:gd name="connsiteY2284" fmla="*/ 1348060 h 1849837"/>
                      <a:gd name="connsiteX2285" fmla="*/ 214920 w 2456380"/>
                      <a:gd name="connsiteY2285" fmla="*/ 1349832 h 1849837"/>
                      <a:gd name="connsiteX2286" fmla="*/ 217621 w 2456380"/>
                      <a:gd name="connsiteY2286" fmla="*/ 1351266 h 1849837"/>
                      <a:gd name="connsiteX2287" fmla="*/ 224543 w 2456380"/>
                      <a:gd name="connsiteY2287" fmla="*/ 1355569 h 1849837"/>
                      <a:gd name="connsiteX2288" fmla="*/ 241088 w 2456380"/>
                      <a:gd name="connsiteY2288" fmla="*/ 1363163 h 1849837"/>
                      <a:gd name="connsiteX2289" fmla="*/ 242861 w 2456380"/>
                      <a:gd name="connsiteY2289" fmla="*/ 1364007 h 1849837"/>
                      <a:gd name="connsiteX2290" fmla="*/ 244212 w 2456380"/>
                      <a:gd name="connsiteY2290" fmla="*/ 1364260 h 1849837"/>
                      <a:gd name="connsiteX2291" fmla="*/ 250458 w 2456380"/>
                      <a:gd name="connsiteY2291" fmla="*/ 1368057 h 1849837"/>
                      <a:gd name="connsiteX2292" fmla="*/ 262192 w 2456380"/>
                      <a:gd name="connsiteY2292" fmla="*/ 1372529 h 1849837"/>
                      <a:gd name="connsiteX2293" fmla="*/ 262276 w 2456380"/>
                      <a:gd name="connsiteY2293" fmla="*/ 1372360 h 1849837"/>
                      <a:gd name="connsiteX2294" fmla="*/ 262361 w 2456380"/>
                      <a:gd name="connsiteY2294" fmla="*/ 1372275 h 1849837"/>
                      <a:gd name="connsiteX2295" fmla="*/ 262529 w 2456380"/>
                      <a:gd name="connsiteY2295" fmla="*/ 1372275 h 1849837"/>
                      <a:gd name="connsiteX2296" fmla="*/ 262783 w 2456380"/>
                      <a:gd name="connsiteY2296" fmla="*/ 1372360 h 1849837"/>
                      <a:gd name="connsiteX2297" fmla="*/ 262867 w 2456380"/>
                      <a:gd name="connsiteY2297" fmla="*/ 1372529 h 1849837"/>
                      <a:gd name="connsiteX2298" fmla="*/ 262783 w 2456380"/>
                      <a:gd name="connsiteY2298" fmla="*/ 1372613 h 1849837"/>
                      <a:gd name="connsiteX2299" fmla="*/ 266919 w 2456380"/>
                      <a:gd name="connsiteY2299" fmla="*/ 1374216 h 1849837"/>
                      <a:gd name="connsiteX2300" fmla="*/ 271140 w 2456380"/>
                      <a:gd name="connsiteY2300" fmla="*/ 1376072 h 1849837"/>
                      <a:gd name="connsiteX2301" fmla="*/ 272068 w 2456380"/>
                      <a:gd name="connsiteY2301" fmla="*/ 1376494 h 1849837"/>
                      <a:gd name="connsiteX2302" fmla="*/ 272322 w 2456380"/>
                      <a:gd name="connsiteY2302" fmla="*/ 1376579 h 1849837"/>
                      <a:gd name="connsiteX2303" fmla="*/ 272490 w 2456380"/>
                      <a:gd name="connsiteY2303" fmla="*/ 1376747 h 1849837"/>
                      <a:gd name="connsiteX2304" fmla="*/ 272575 w 2456380"/>
                      <a:gd name="connsiteY2304" fmla="*/ 1377169 h 1849837"/>
                      <a:gd name="connsiteX2305" fmla="*/ 272659 w 2456380"/>
                      <a:gd name="connsiteY2305" fmla="*/ 1377760 h 1849837"/>
                      <a:gd name="connsiteX2306" fmla="*/ 272828 w 2456380"/>
                      <a:gd name="connsiteY2306" fmla="*/ 1377591 h 1849837"/>
                      <a:gd name="connsiteX2307" fmla="*/ 272997 w 2456380"/>
                      <a:gd name="connsiteY2307" fmla="*/ 1377254 h 1849837"/>
                      <a:gd name="connsiteX2308" fmla="*/ 273166 w 2456380"/>
                      <a:gd name="connsiteY2308" fmla="*/ 1377085 h 1849837"/>
                      <a:gd name="connsiteX2309" fmla="*/ 273588 w 2456380"/>
                      <a:gd name="connsiteY2309" fmla="*/ 1377000 h 1849837"/>
                      <a:gd name="connsiteX2310" fmla="*/ 275107 w 2456380"/>
                      <a:gd name="connsiteY2310" fmla="*/ 1377169 h 1849837"/>
                      <a:gd name="connsiteX2311" fmla="*/ 279075 w 2456380"/>
                      <a:gd name="connsiteY2311" fmla="*/ 1378097 h 1849837"/>
                      <a:gd name="connsiteX2312" fmla="*/ 279497 w 2456380"/>
                      <a:gd name="connsiteY2312" fmla="*/ 1378182 h 1849837"/>
                      <a:gd name="connsiteX2313" fmla="*/ 283802 w 2456380"/>
                      <a:gd name="connsiteY2313" fmla="*/ 1378266 h 1849837"/>
                      <a:gd name="connsiteX2314" fmla="*/ 290808 w 2456380"/>
                      <a:gd name="connsiteY2314" fmla="*/ 1377338 h 1849837"/>
                      <a:gd name="connsiteX2315" fmla="*/ 290977 w 2456380"/>
                      <a:gd name="connsiteY2315" fmla="*/ 1377338 h 1849837"/>
                      <a:gd name="connsiteX2316" fmla="*/ 294945 w 2456380"/>
                      <a:gd name="connsiteY2316" fmla="*/ 1376325 h 1849837"/>
                      <a:gd name="connsiteX2317" fmla="*/ 301867 w 2456380"/>
                      <a:gd name="connsiteY2317" fmla="*/ 1374722 h 1849837"/>
                      <a:gd name="connsiteX2318" fmla="*/ 303048 w 2456380"/>
                      <a:gd name="connsiteY2318" fmla="*/ 1374722 h 1849837"/>
                      <a:gd name="connsiteX2319" fmla="*/ 305581 w 2456380"/>
                      <a:gd name="connsiteY2319" fmla="*/ 1373372 h 1849837"/>
                      <a:gd name="connsiteX2320" fmla="*/ 307269 w 2456380"/>
                      <a:gd name="connsiteY2320" fmla="*/ 1372697 h 1849837"/>
                      <a:gd name="connsiteX2321" fmla="*/ 309970 w 2456380"/>
                      <a:gd name="connsiteY2321" fmla="*/ 1370672 h 1849837"/>
                      <a:gd name="connsiteX2322" fmla="*/ 310055 w 2456380"/>
                      <a:gd name="connsiteY2322" fmla="*/ 1370588 h 1849837"/>
                      <a:gd name="connsiteX2323" fmla="*/ 310477 w 2456380"/>
                      <a:gd name="connsiteY2323" fmla="*/ 1370588 h 1849837"/>
                      <a:gd name="connsiteX2324" fmla="*/ 311490 w 2456380"/>
                      <a:gd name="connsiteY2324" fmla="*/ 1369491 h 1849837"/>
                      <a:gd name="connsiteX2325" fmla="*/ 311659 w 2456380"/>
                      <a:gd name="connsiteY2325" fmla="*/ 1369154 h 1849837"/>
                      <a:gd name="connsiteX2326" fmla="*/ 313010 w 2456380"/>
                      <a:gd name="connsiteY2326" fmla="*/ 1368310 h 1849837"/>
                      <a:gd name="connsiteX2327" fmla="*/ 313685 w 2456380"/>
                      <a:gd name="connsiteY2327" fmla="*/ 1368141 h 1849837"/>
                      <a:gd name="connsiteX2328" fmla="*/ 315035 w 2456380"/>
                      <a:gd name="connsiteY2328" fmla="*/ 1366622 h 1849837"/>
                      <a:gd name="connsiteX2329" fmla="*/ 315457 w 2456380"/>
                      <a:gd name="connsiteY2329" fmla="*/ 1366538 h 1849837"/>
                      <a:gd name="connsiteX2330" fmla="*/ 316217 w 2456380"/>
                      <a:gd name="connsiteY2330" fmla="*/ 1365863 h 1849837"/>
                      <a:gd name="connsiteX2331" fmla="*/ 316808 w 2456380"/>
                      <a:gd name="connsiteY2331" fmla="*/ 1365610 h 1849837"/>
                      <a:gd name="connsiteX2332" fmla="*/ 318243 w 2456380"/>
                      <a:gd name="connsiteY2332" fmla="*/ 1363669 h 1849837"/>
                      <a:gd name="connsiteX2333" fmla="*/ 318665 w 2456380"/>
                      <a:gd name="connsiteY2333" fmla="*/ 1363163 h 1849837"/>
                      <a:gd name="connsiteX2334" fmla="*/ 319003 w 2456380"/>
                      <a:gd name="connsiteY2334" fmla="*/ 1362910 h 1849837"/>
                      <a:gd name="connsiteX2335" fmla="*/ 319087 w 2456380"/>
                      <a:gd name="connsiteY2335" fmla="*/ 1362319 h 1849837"/>
                      <a:gd name="connsiteX2336" fmla="*/ 319341 w 2456380"/>
                      <a:gd name="connsiteY2336" fmla="*/ 1362150 h 1849837"/>
                      <a:gd name="connsiteX2337" fmla="*/ 319678 w 2456380"/>
                      <a:gd name="connsiteY2337" fmla="*/ 1361222 h 1849837"/>
                      <a:gd name="connsiteX2338" fmla="*/ 320016 w 2456380"/>
                      <a:gd name="connsiteY2338" fmla="*/ 1360041 h 1849837"/>
                      <a:gd name="connsiteX2339" fmla="*/ 320100 w 2456380"/>
                      <a:gd name="connsiteY2339" fmla="*/ 1359197 h 1849837"/>
                      <a:gd name="connsiteX2340" fmla="*/ 320269 w 2456380"/>
                      <a:gd name="connsiteY2340" fmla="*/ 1357172 h 1849837"/>
                      <a:gd name="connsiteX2341" fmla="*/ 320607 w 2456380"/>
                      <a:gd name="connsiteY2341" fmla="*/ 1356582 h 1849837"/>
                      <a:gd name="connsiteX2342" fmla="*/ 320522 w 2456380"/>
                      <a:gd name="connsiteY2342" fmla="*/ 1355991 h 1849837"/>
                      <a:gd name="connsiteX2343" fmla="*/ 320691 w 2456380"/>
                      <a:gd name="connsiteY2343" fmla="*/ 1355654 h 1849837"/>
                      <a:gd name="connsiteX2344" fmla="*/ 321451 w 2456380"/>
                      <a:gd name="connsiteY2344" fmla="*/ 1353544 h 1849837"/>
                      <a:gd name="connsiteX2345" fmla="*/ 322548 w 2456380"/>
                      <a:gd name="connsiteY2345" fmla="*/ 1351857 h 1849837"/>
                      <a:gd name="connsiteX2346" fmla="*/ 322633 w 2456380"/>
                      <a:gd name="connsiteY2346" fmla="*/ 1351182 h 1849837"/>
                      <a:gd name="connsiteX2347" fmla="*/ 322464 w 2456380"/>
                      <a:gd name="connsiteY2347" fmla="*/ 1350591 h 1849837"/>
                      <a:gd name="connsiteX2348" fmla="*/ 322717 w 2456380"/>
                      <a:gd name="connsiteY2348" fmla="*/ 1349832 h 1849837"/>
                      <a:gd name="connsiteX2349" fmla="*/ 322548 w 2456380"/>
                      <a:gd name="connsiteY2349" fmla="*/ 1349072 h 1849837"/>
                      <a:gd name="connsiteX2350" fmla="*/ 322379 w 2456380"/>
                      <a:gd name="connsiteY2350" fmla="*/ 1346625 h 1849837"/>
                      <a:gd name="connsiteX2351" fmla="*/ 323730 w 2456380"/>
                      <a:gd name="connsiteY2351" fmla="*/ 1343841 h 1849837"/>
                      <a:gd name="connsiteX2352" fmla="*/ 325587 w 2456380"/>
                      <a:gd name="connsiteY2352" fmla="*/ 1342238 h 1849837"/>
                      <a:gd name="connsiteX2353" fmla="*/ 329723 w 2456380"/>
                      <a:gd name="connsiteY2353" fmla="*/ 1340972 h 1849837"/>
                      <a:gd name="connsiteX2354" fmla="*/ 330230 w 2456380"/>
                      <a:gd name="connsiteY2354" fmla="*/ 1341057 h 1849837"/>
                      <a:gd name="connsiteX2355" fmla="*/ 330990 w 2456380"/>
                      <a:gd name="connsiteY2355" fmla="*/ 1340466 h 1849837"/>
                      <a:gd name="connsiteX2356" fmla="*/ 337827 w 2456380"/>
                      <a:gd name="connsiteY2356" fmla="*/ 1339453 h 1849837"/>
                      <a:gd name="connsiteX2357" fmla="*/ 346353 w 2456380"/>
                      <a:gd name="connsiteY2357" fmla="*/ 1336585 h 1849837"/>
                      <a:gd name="connsiteX2358" fmla="*/ 355470 w 2456380"/>
                      <a:gd name="connsiteY2358" fmla="*/ 1337091 h 1849837"/>
                      <a:gd name="connsiteX2359" fmla="*/ 357580 w 2456380"/>
                      <a:gd name="connsiteY2359" fmla="*/ 1337597 h 1849837"/>
                      <a:gd name="connsiteX2360" fmla="*/ 363574 w 2456380"/>
                      <a:gd name="connsiteY2360" fmla="*/ 1338610 h 1849837"/>
                      <a:gd name="connsiteX2361" fmla="*/ 366359 w 2456380"/>
                      <a:gd name="connsiteY2361" fmla="*/ 1339538 h 1849837"/>
                      <a:gd name="connsiteX2362" fmla="*/ 368723 w 2456380"/>
                      <a:gd name="connsiteY2362" fmla="*/ 1338947 h 1849837"/>
                      <a:gd name="connsiteX2363" fmla="*/ 369736 w 2456380"/>
                      <a:gd name="connsiteY2363" fmla="*/ 1337935 h 1849837"/>
                      <a:gd name="connsiteX2364" fmla="*/ 372437 w 2456380"/>
                      <a:gd name="connsiteY2364" fmla="*/ 1336079 h 1849837"/>
                      <a:gd name="connsiteX2365" fmla="*/ 372184 w 2456380"/>
                      <a:gd name="connsiteY2365" fmla="*/ 1335657 h 1849837"/>
                      <a:gd name="connsiteX2366" fmla="*/ 375898 w 2456380"/>
                      <a:gd name="connsiteY2366" fmla="*/ 1332197 h 1849837"/>
                      <a:gd name="connsiteX2367" fmla="*/ 376911 w 2456380"/>
                      <a:gd name="connsiteY2367" fmla="*/ 1331775 h 1849837"/>
                      <a:gd name="connsiteX2368" fmla="*/ 387041 w 2456380"/>
                      <a:gd name="connsiteY2368" fmla="*/ 1325110 h 1849837"/>
                      <a:gd name="connsiteX2369" fmla="*/ 388898 w 2456380"/>
                      <a:gd name="connsiteY2369" fmla="*/ 1323422 h 1849837"/>
                      <a:gd name="connsiteX2370" fmla="*/ 398353 w 2456380"/>
                      <a:gd name="connsiteY2370" fmla="*/ 1318950 h 1849837"/>
                      <a:gd name="connsiteX2371" fmla="*/ 400716 w 2456380"/>
                      <a:gd name="connsiteY2371" fmla="*/ 1319541 h 1849837"/>
                      <a:gd name="connsiteX2372" fmla="*/ 401054 w 2456380"/>
                      <a:gd name="connsiteY2372" fmla="*/ 1319457 h 1849837"/>
                      <a:gd name="connsiteX2373" fmla="*/ 401392 w 2456380"/>
                      <a:gd name="connsiteY2373" fmla="*/ 1319457 h 1849837"/>
                      <a:gd name="connsiteX2374" fmla="*/ 402489 w 2456380"/>
                      <a:gd name="connsiteY2374" fmla="*/ 1318529 h 1849837"/>
                      <a:gd name="connsiteX2375" fmla="*/ 408904 w 2456380"/>
                      <a:gd name="connsiteY2375" fmla="*/ 1323591 h 1849837"/>
                      <a:gd name="connsiteX2376" fmla="*/ 409242 w 2456380"/>
                      <a:gd name="connsiteY2376" fmla="*/ 1324941 h 1849837"/>
                      <a:gd name="connsiteX2377" fmla="*/ 411352 w 2456380"/>
                      <a:gd name="connsiteY2377" fmla="*/ 1326122 h 1849837"/>
                      <a:gd name="connsiteX2378" fmla="*/ 413378 w 2456380"/>
                      <a:gd name="connsiteY2378" fmla="*/ 1327810 h 1849837"/>
                      <a:gd name="connsiteX2379" fmla="*/ 413716 w 2456380"/>
                      <a:gd name="connsiteY2379" fmla="*/ 1327641 h 1849837"/>
                      <a:gd name="connsiteX2380" fmla="*/ 415404 w 2456380"/>
                      <a:gd name="connsiteY2380" fmla="*/ 1328991 h 1849837"/>
                      <a:gd name="connsiteX2381" fmla="*/ 417262 w 2456380"/>
                      <a:gd name="connsiteY2381" fmla="*/ 1333716 h 1849837"/>
                      <a:gd name="connsiteX2382" fmla="*/ 418528 w 2456380"/>
                      <a:gd name="connsiteY2382" fmla="*/ 1341141 h 1849837"/>
                      <a:gd name="connsiteX2383" fmla="*/ 418359 w 2456380"/>
                      <a:gd name="connsiteY2383" fmla="*/ 1346457 h 1849837"/>
                      <a:gd name="connsiteX2384" fmla="*/ 417937 w 2456380"/>
                      <a:gd name="connsiteY2384" fmla="*/ 1346457 h 1849837"/>
                      <a:gd name="connsiteX2385" fmla="*/ 417684 w 2456380"/>
                      <a:gd name="connsiteY2385" fmla="*/ 1346204 h 1849837"/>
                      <a:gd name="connsiteX2386" fmla="*/ 415320 w 2456380"/>
                      <a:gd name="connsiteY2386" fmla="*/ 1346119 h 1849837"/>
                      <a:gd name="connsiteX2387" fmla="*/ 414898 w 2456380"/>
                      <a:gd name="connsiteY2387" fmla="*/ 1346372 h 1849837"/>
                      <a:gd name="connsiteX2388" fmla="*/ 414982 w 2456380"/>
                      <a:gd name="connsiteY2388" fmla="*/ 1346879 h 1849837"/>
                      <a:gd name="connsiteX2389" fmla="*/ 415911 w 2456380"/>
                      <a:gd name="connsiteY2389" fmla="*/ 1347638 h 1849837"/>
                      <a:gd name="connsiteX2390" fmla="*/ 417937 w 2456380"/>
                      <a:gd name="connsiteY2390" fmla="*/ 1348904 h 1849837"/>
                      <a:gd name="connsiteX2391" fmla="*/ 417937 w 2456380"/>
                      <a:gd name="connsiteY2391" fmla="*/ 1349325 h 1849837"/>
                      <a:gd name="connsiteX2392" fmla="*/ 418865 w 2456380"/>
                      <a:gd name="connsiteY2392" fmla="*/ 1350422 h 1849837"/>
                      <a:gd name="connsiteX2393" fmla="*/ 419287 w 2456380"/>
                      <a:gd name="connsiteY2393" fmla="*/ 1352785 h 1849837"/>
                      <a:gd name="connsiteX2394" fmla="*/ 419203 w 2456380"/>
                      <a:gd name="connsiteY2394" fmla="*/ 1354304 h 1849837"/>
                      <a:gd name="connsiteX2395" fmla="*/ 419625 w 2456380"/>
                      <a:gd name="connsiteY2395" fmla="*/ 1354557 h 1849837"/>
                      <a:gd name="connsiteX2396" fmla="*/ 428489 w 2456380"/>
                      <a:gd name="connsiteY2396" fmla="*/ 1353038 h 1849837"/>
                      <a:gd name="connsiteX2397" fmla="*/ 434566 w 2456380"/>
                      <a:gd name="connsiteY2397" fmla="*/ 1359788 h 1849837"/>
                      <a:gd name="connsiteX2398" fmla="*/ 436592 w 2456380"/>
                      <a:gd name="connsiteY2398" fmla="*/ 1362910 h 1849837"/>
                      <a:gd name="connsiteX2399" fmla="*/ 436846 w 2456380"/>
                      <a:gd name="connsiteY2399" fmla="*/ 1362657 h 1849837"/>
                      <a:gd name="connsiteX2400" fmla="*/ 434904 w 2456380"/>
                      <a:gd name="connsiteY2400" fmla="*/ 1359282 h 1849837"/>
                      <a:gd name="connsiteX2401" fmla="*/ 433047 w 2456380"/>
                      <a:gd name="connsiteY2401" fmla="*/ 1353122 h 1849837"/>
                      <a:gd name="connsiteX2402" fmla="*/ 433807 w 2456380"/>
                      <a:gd name="connsiteY2402" fmla="*/ 1352110 h 1849837"/>
                      <a:gd name="connsiteX2403" fmla="*/ 438365 w 2456380"/>
                      <a:gd name="connsiteY2403" fmla="*/ 1351603 h 1849837"/>
                      <a:gd name="connsiteX2404" fmla="*/ 439294 w 2456380"/>
                      <a:gd name="connsiteY2404" fmla="*/ 1351603 h 1849837"/>
                      <a:gd name="connsiteX2405" fmla="*/ 440222 w 2456380"/>
                      <a:gd name="connsiteY2405" fmla="*/ 1351519 h 1849837"/>
                      <a:gd name="connsiteX2406" fmla="*/ 445540 w 2456380"/>
                      <a:gd name="connsiteY2406" fmla="*/ 1351519 h 1849837"/>
                      <a:gd name="connsiteX2407" fmla="*/ 446216 w 2456380"/>
                      <a:gd name="connsiteY2407" fmla="*/ 1352194 h 1849837"/>
                      <a:gd name="connsiteX2408" fmla="*/ 446047 w 2456380"/>
                      <a:gd name="connsiteY2408" fmla="*/ 1353460 h 1849837"/>
                      <a:gd name="connsiteX2409" fmla="*/ 446807 w 2456380"/>
                      <a:gd name="connsiteY2409" fmla="*/ 1354725 h 1849837"/>
                      <a:gd name="connsiteX2410" fmla="*/ 447313 w 2456380"/>
                      <a:gd name="connsiteY2410" fmla="*/ 1354810 h 1849837"/>
                      <a:gd name="connsiteX2411" fmla="*/ 447313 w 2456380"/>
                      <a:gd name="connsiteY2411" fmla="*/ 1354557 h 1849837"/>
                      <a:gd name="connsiteX2412" fmla="*/ 446553 w 2456380"/>
                      <a:gd name="connsiteY2412" fmla="*/ 1353882 h 1849837"/>
                      <a:gd name="connsiteX2413" fmla="*/ 446469 w 2456380"/>
                      <a:gd name="connsiteY2413" fmla="*/ 1352700 h 1849837"/>
                      <a:gd name="connsiteX2414" fmla="*/ 446722 w 2456380"/>
                      <a:gd name="connsiteY2414" fmla="*/ 1351266 h 1849837"/>
                      <a:gd name="connsiteX2415" fmla="*/ 446975 w 2456380"/>
                      <a:gd name="connsiteY2415" fmla="*/ 1350760 h 1849837"/>
                      <a:gd name="connsiteX2416" fmla="*/ 448917 w 2456380"/>
                      <a:gd name="connsiteY2416" fmla="*/ 1351097 h 1849837"/>
                      <a:gd name="connsiteX2417" fmla="*/ 450352 w 2456380"/>
                      <a:gd name="connsiteY2417" fmla="*/ 1351266 h 1849837"/>
                      <a:gd name="connsiteX2418" fmla="*/ 452462 w 2456380"/>
                      <a:gd name="connsiteY2418" fmla="*/ 1352025 h 1849837"/>
                      <a:gd name="connsiteX2419" fmla="*/ 453222 w 2456380"/>
                      <a:gd name="connsiteY2419" fmla="*/ 1351941 h 1849837"/>
                      <a:gd name="connsiteX2420" fmla="*/ 453475 w 2456380"/>
                      <a:gd name="connsiteY2420" fmla="*/ 1351941 h 1849837"/>
                      <a:gd name="connsiteX2421" fmla="*/ 454319 w 2456380"/>
                      <a:gd name="connsiteY2421" fmla="*/ 1351097 h 1849837"/>
                      <a:gd name="connsiteX2422" fmla="*/ 455248 w 2456380"/>
                      <a:gd name="connsiteY2422" fmla="*/ 1349663 h 1849837"/>
                      <a:gd name="connsiteX2423" fmla="*/ 465631 w 2456380"/>
                      <a:gd name="connsiteY2423" fmla="*/ 1351266 h 1849837"/>
                      <a:gd name="connsiteX2424" fmla="*/ 467573 w 2456380"/>
                      <a:gd name="connsiteY2424" fmla="*/ 1353713 h 1849837"/>
                      <a:gd name="connsiteX2425" fmla="*/ 467404 w 2456380"/>
                      <a:gd name="connsiteY2425" fmla="*/ 1354725 h 1849837"/>
                      <a:gd name="connsiteX2426" fmla="*/ 466306 w 2456380"/>
                      <a:gd name="connsiteY2426" fmla="*/ 1355569 h 1849837"/>
                      <a:gd name="connsiteX2427" fmla="*/ 466391 w 2456380"/>
                      <a:gd name="connsiteY2427" fmla="*/ 1355654 h 1849837"/>
                      <a:gd name="connsiteX2428" fmla="*/ 467573 w 2456380"/>
                      <a:gd name="connsiteY2428" fmla="*/ 1354894 h 1849837"/>
                      <a:gd name="connsiteX2429" fmla="*/ 467910 w 2456380"/>
                      <a:gd name="connsiteY2429" fmla="*/ 1352700 h 1849837"/>
                      <a:gd name="connsiteX2430" fmla="*/ 468417 w 2456380"/>
                      <a:gd name="connsiteY2430" fmla="*/ 1352447 h 1849837"/>
                      <a:gd name="connsiteX2431" fmla="*/ 469092 w 2456380"/>
                      <a:gd name="connsiteY2431" fmla="*/ 1352447 h 1849837"/>
                      <a:gd name="connsiteX2432" fmla="*/ 470358 w 2456380"/>
                      <a:gd name="connsiteY2432" fmla="*/ 1353038 h 1849837"/>
                      <a:gd name="connsiteX2433" fmla="*/ 471287 w 2456380"/>
                      <a:gd name="connsiteY2433" fmla="*/ 1353797 h 1849837"/>
                      <a:gd name="connsiteX2434" fmla="*/ 471540 w 2456380"/>
                      <a:gd name="connsiteY2434" fmla="*/ 1353713 h 1849837"/>
                      <a:gd name="connsiteX2435" fmla="*/ 471793 w 2456380"/>
                      <a:gd name="connsiteY2435" fmla="*/ 1353207 h 1849837"/>
                      <a:gd name="connsiteX2436" fmla="*/ 473313 w 2456380"/>
                      <a:gd name="connsiteY2436" fmla="*/ 1354050 h 1849837"/>
                      <a:gd name="connsiteX2437" fmla="*/ 474326 w 2456380"/>
                      <a:gd name="connsiteY2437" fmla="*/ 1355316 h 1849837"/>
                      <a:gd name="connsiteX2438" fmla="*/ 475001 w 2456380"/>
                      <a:gd name="connsiteY2438" fmla="*/ 1356835 h 1849837"/>
                      <a:gd name="connsiteX2439" fmla="*/ 474748 w 2456380"/>
                      <a:gd name="connsiteY2439" fmla="*/ 1358016 h 1849837"/>
                      <a:gd name="connsiteX2440" fmla="*/ 474326 w 2456380"/>
                      <a:gd name="connsiteY2440" fmla="*/ 1358522 h 1849837"/>
                      <a:gd name="connsiteX2441" fmla="*/ 473650 w 2456380"/>
                      <a:gd name="connsiteY2441" fmla="*/ 1358522 h 1849837"/>
                      <a:gd name="connsiteX2442" fmla="*/ 473228 w 2456380"/>
                      <a:gd name="connsiteY2442" fmla="*/ 1357594 h 1849837"/>
                      <a:gd name="connsiteX2443" fmla="*/ 473060 w 2456380"/>
                      <a:gd name="connsiteY2443" fmla="*/ 1357679 h 1849837"/>
                      <a:gd name="connsiteX2444" fmla="*/ 473060 w 2456380"/>
                      <a:gd name="connsiteY2444" fmla="*/ 1357847 h 1849837"/>
                      <a:gd name="connsiteX2445" fmla="*/ 473904 w 2456380"/>
                      <a:gd name="connsiteY2445" fmla="*/ 1359704 h 1849837"/>
                      <a:gd name="connsiteX2446" fmla="*/ 473735 w 2456380"/>
                      <a:gd name="connsiteY2446" fmla="*/ 1360125 h 1849837"/>
                      <a:gd name="connsiteX2447" fmla="*/ 473650 w 2456380"/>
                      <a:gd name="connsiteY2447" fmla="*/ 1360632 h 1849837"/>
                      <a:gd name="connsiteX2448" fmla="*/ 473988 w 2456380"/>
                      <a:gd name="connsiteY2448" fmla="*/ 1360969 h 1849837"/>
                      <a:gd name="connsiteX2449" fmla="*/ 474241 w 2456380"/>
                      <a:gd name="connsiteY2449" fmla="*/ 1361138 h 1849837"/>
                      <a:gd name="connsiteX2450" fmla="*/ 478462 w 2456380"/>
                      <a:gd name="connsiteY2450" fmla="*/ 1366875 h 1849837"/>
                      <a:gd name="connsiteX2451" fmla="*/ 478800 w 2456380"/>
                      <a:gd name="connsiteY2451" fmla="*/ 1366960 h 1849837"/>
                      <a:gd name="connsiteX2452" fmla="*/ 478800 w 2456380"/>
                      <a:gd name="connsiteY2452" fmla="*/ 1370082 h 1849837"/>
                      <a:gd name="connsiteX2453" fmla="*/ 478800 w 2456380"/>
                      <a:gd name="connsiteY2453" fmla="*/ 1370335 h 1849837"/>
                      <a:gd name="connsiteX2454" fmla="*/ 479559 w 2456380"/>
                      <a:gd name="connsiteY2454" fmla="*/ 1369575 h 1849837"/>
                      <a:gd name="connsiteX2455" fmla="*/ 480404 w 2456380"/>
                      <a:gd name="connsiteY2455" fmla="*/ 1369575 h 1849837"/>
                      <a:gd name="connsiteX2456" fmla="*/ 480404 w 2456380"/>
                      <a:gd name="connsiteY2456" fmla="*/ 1370419 h 1849837"/>
                      <a:gd name="connsiteX2457" fmla="*/ 481248 w 2456380"/>
                      <a:gd name="connsiteY2457" fmla="*/ 1373878 h 1849837"/>
                      <a:gd name="connsiteX2458" fmla="*/ 488085 w 2456380"/>
                      <a:gd name="connsiteY2458" fmla="*/ 1373035 h 1849837"/>
                      <a:gd name="connsiteX2459" fmla="*/ 488930 w 2456380"/>
                      <a:gd name="connsiteY2459" fmla="*/ 1372191 h 1849837"/>
                      <a:gd name="connsiteX2460" fmla="*/ 489774 w 2456380"/>
                      <a:gd name="connsiteY2460" fmla="*/ 1372191 h 1849837"/>
                      <a:gd name="connsiteX2461" fmla="*/ 489774 w 2456380"/>
                      <a:gd name="connsiteY2461" fmla="*/ 1371347 h 1849837"/>
                      <a:gd name="connsiteX2462" fmla="*/ 490702 w 2456380"/>
                      <a:gd name="connsiteY2462" fmla="*/ 1371347 h 1849837"/>
                      <a:gd name="connsiteX2463" fmla="*/ 490702 w 2456380"/>
                      <a:gd name="connsiteY2463" fmla="*/ 1370504 h 1849837"/>
                      <a:gd name="connsiteX2464" fmla="*/ 490702 w 2456380"/>
                      <a:gd name="connsiteY2464" fmla="*/ 1369660 h 1849837"/>
                      <a:gd name="connsiteX2465" fmla="*/ 491546 w 2456380"/>
                      <a:gd name="connsiteY2465" fmla="*/ 1369660 h 1849837"/>
                      <a:gd name="connsiteX2466" fmla="*/ 491546 w 2456380"/>
                      <a:gd name="connsiteY2466" fmla="*/ 1368816 h 1849837"/>
                      <a:gd name="connsiteX2467" fmla="*/ 491546 w 2456380"/>
                      <a:gd name="connsiteY2467" fmla="*/ 1367044 h 1849837"/>
                      <a:gd name="connsiteX2468" fmla="*/ 490702 w 2456380"/>
                      <a:gd name="connsiteY2468" fmla="*/ 1367044 h 1849837"/>
                      <a:gd name="connsiteX2469" fmla="*/ 490702 w 2456380"/>
                      <a:gd name="connsiteY2469" fmla="*/ 1366200 h 1849837"/>
                      <a:gd name="connsiteX2470" fmla="*/ 490702 w 2456380"/>
                      <a:gd name="connsiteY2470" fmla="*/ 1365357 h 1849837"/>
                      <a:gd name="connsiteX2471" fmla="*/ 491546 w 2456380"/>
                      <a:gd name="connsiteY2471" fmla="*/ 1365357 h 1849837"/>
                      <a:gd name="connsiteX2472" fmla="*/ 492391 w 2456380"/>
                      <a:gd name="connsiteY2472" fmla="*/ 1366200 h 1849837"/>
                      <a:gd name="connsiteX2473" fmla="*/ 492391 w 2456380"/>
                      <a:gd name="connsiteY2473" fmla="*/ 1365357 h 1849837"/>
                      <a:gd name="connsiteX2474" fmla="*/ 493235 w 2456380"/>
                      <a:gd name="connsiteY2474" fmla="*/ 1366200 h 1849837"/>
                      <a:gd name="connsiteX2475" fmla="*/ 494079 w 2456380"/>
                      <a:gd name="connsiteY2475" fmla="*/ 1366200 h 1849837"/>
                      <a:gd name="connsiteX2476" fmla="*/ 495007 w 2456380"/>
                      <a:gd name="connsiteY2476" fmla="*/ 1366200 h 1849837"/>
                      <a:gd name="connsiteX2477" fmla="*/ 494079 w 2456380"/>
                      <a:gd name="connsiteY2477" fmla="*/ 1367044 h 1849837"/>
                      <a:gd name="connsiteX2478" fmla="*/ 495007 w 2456380"/>
                      <a:gd name="connsiteY2478" fmla="*/ 1367044 h 1849837"/>
                      <a:gd name="connsiteX2479" fmla="*/ 495852 w 2456380"/>
                      <a:gd name="connsiteY2479" fmla="*/ 1367044 h 1849837"/>
                      <a:gd name="connsiteX2480" fmla="*/ 496696 w 2456380"/>
                      <a:gd name="connsiteY2480" fmla="*/ 1367972 h 1849837"/>
                      <a:gd name="connsiteX2481" fmla="*/ 497540 w 2456380"/>
                      <a:gd name="connsiteY2481" fmla="*/ 1367972 h 1849837"/>
                      <a:gd name="connsiteX2482" fmla="*/ 498384 w 2456380"/>
                      <a:gd name="connsiteY2482" fmla="*/ 1367972 h 1849837"/>
                      <a:gd name="connsiteX2483" fmla="*/ 500072 w 2456380"/>
                      <a:gd name="connsiteY2483" fmla="*/ 1368816 h 1849837"/>
                      <a:gd name="connsiteX2484" fmla="*/ 501845 w 2456380"/>
                      <a:gd name="connsiteY2484" fmla="*/ 1368816 h 1849837"/>
                      <a:gd name="connsiteX2485" fmla="*/ 503533 w 2456380"/>
                      <a:gd name="connsiteY2485" fmla="*/ 1369660 h 1849837"/>
                      <a:gd name="connsiteX2486" fmla="*/ 504377 w 2456380"/>
                      <a:gd name="connsiteY2486" fmla="*/ 1369660 h 1849837"/>
                      <a:gd name="connsiteX2487" fmla="*/ 505221 w 2456380"/>
                      <a:gd name="connsiteY2487" fmla="*/ 1369660 h 1849837"/>
                      <a:gd name="connsiteX2488" fmla="*/ 506066 w 2456380"/>
                      <a:gd name="connsiteY2488" fmla="*/ 1370588 h 1849837"/>
                      <a:gd name="connsiteX2489" fmla="*/ 506910 w 2456380"/>
                      <a:gd name="connsiteY2489" fmla="*/ 1370588 h 1849837"/>
                      <a:gd name="connsiteX2490" fmla="*/ 506910 w 2456380"/>
                      <a:gd name="connsiteY2490" fmla="*/ 1371432 h 1849837"/>
                      <a:gd name="connsiteX2491" fmla="*/ 507754 w 2456380"/>
                      <a:gd name="connsiteY2491" fmla="*/ 1371432 h 1849837"/>
                      <a:gd name="connsiteX2492" fmla="*/ 508598 w 2456380"/>
                      <a:gd name="connsiteY2492" fmla="*/ 1372275 h 1849837"/>
                      <a:gd name="connsiteX2493" fmla="*/ 509527 w 2456380"/>
                      <a:gd name="connsiteY2493" fmla="*/ 1372275 h 1849837"/>
                      <a:gd name="connsiteX2494" fmla="*/ 509527 w 2456380"/>
                      <a:gd name="connsiteY2494" fmla="*/ 1373119 h 1849837"/>
                      <a:gd name="connsiteX2495" fmla="*/ 510371 w 2456380"/>
                      <a:gd name="connsiteY2495" fmla="*/ 1373119 h 1849837"/>
                      <a:gd name="connsiteX2496" fmla="*/ 511215 w 2456380"/>
                      <a:gd name="connsiteY2496" fmla="*/ 1374047 h 1849837"/>
                      <a:gd name="connsiteX2497" fmla="*/ 511215 w 2456380"/>
                      <a:gd name="connsiteY2497" fmla="*/ 1374891 h 1849837"/>
                      <a:gd name="connsiteX2498" fmla="*/ 512059 w 2456380"/>
                      <a:gd name="connsiteY2498" fmla="*/ 1374891 h 1849837"/>
                      <a:gd name="connsiteX2499" fmla="*/ 512059 w 2456380"/>
                      <a:gd name="connsiteY2499" fmla="*/ 1375735 h 1849837"/>
                      <a:gd name="connsiteX2500" fmla="*/ 512903 w 2456380"/>
                      <a:gd name="connsiteY2500" fmla="*/ 1375735 h 1849837"/>
                      <a:gd name="connsiteX2501" fmla="*/ 513747 w 2456380"/>
                      <a:gd name="connsiteY2501" fmla="*/ 1375735 h 1849837"/>
                      <a:gd name="connsiteX2502" fmla="*/ 513747 w 2456380"/>
                      <a:gd name="connsiteY2502" fmla="*/ 1374891 h 1849837"/>
                      <a:gd name="connsiteX2503" fmla="*/ 512903 w 2456380"/>
                      <a:gd name="connsiteY2503" fmla="*/ 1374047 h 1849837"/>
                      <a:gd name="connsiteX2504" fmla="*/ 512903 w 2456380"/>
                      <a:gd name="connsiteY2504" fmla="*/ 1373203 h 1849837"/>
                      <a:gd name="connsiteX2505" fmla="*/ 512059 w 2456380"/>
                      <a:gd name="connsiteY2505" fmla="*/ 1373203 h 1849837"/>
                      <a:gd name="connsiteX2506" fmla="*/ 512059 w 2456380"/>
                      <a:gd name="connsiteY2506" fmla="*/ 1372275 h 1849837"/>
                      <a:gd name="connsiteX2507" fmla="*/ 512059 w 2456380"/>
                      <a:gd name="connsiteY2507" fmla="*/ 1371432 h 1849837"/>
                      <a:gd name="connsiteX2508" fmla="*/ 511215 w 2456380"/>
                      <a:gd name="connsiteY2508" fmla="*/ 1370588 h 1849837"/>
                      <a:gd name="connsiteX2509" fmla="*/ 511215 w 2456380"/>
                      <a:gd name="connsiteY2509" fmla="*/ 1369744 h 1849837"/>
                      <a:gd name="connsiteX2510" fmla="*/ 511215 w 2456380"/>
                      <a:gd name="connsiteY2510" fmla="*/ 1368900 h 1849837"/>
                      <a:gd name="connsiteX2511" fmla="*/ 510371 w 2456380"/>
                      <a:gd name="connsiteY2511" fmla="*/ 1367972 h 1849837"/>
                      <a:gd name="connsiteX2512" fmla="*/ 510371 w 2456380"/>
                      <a:gd name="connsiteY2512" fmla="*/ 1366285 h 1849837"/>
                      <a:gd name="connsiteX2513" fmla="*/ 509527 w 2456380"/>
                      <a:gd name="connsiteY2513" fmla="*/ 1362825 h 1849837"/>
                      <a:gd name="connsiteX2514" fmla="*/ 509527 w 2456380"/>
                      <a:gd name="connsiteY2514" fmla="*/ 1361982 h 1849837"/>
                      <a:gd name="connsiteX2515" fmla="*/ 507838 w 2456380"/>
                      <a:gd name="connsiteY2515" fmla="*/ 1357679 h 1849837"/>
                      <a:gd name="connsiteX2516" fmla="*/ 507838 w 2456380"/>
                      <a:gd name="connsiteY2516" fmla="*/ 1355991 h 1849837"/>
                      <a:gd name="connsiteX2517" fmla="*/ 507838 w 2456380"/>
                      <a:gd name="connsiteY2517" fmla="*/ 1355147 h 1849837"/>
                      <a:gd name="connsiteX2518" fmla="*/ 507838 w 2456380"/>
                      <a:gd name="connsiteY2518" fmla="*/ 1353375 h 1849837"/>
                      <a:gd name="connsiteX2519" fmla="*/ 513832 w 2456380"/>
                      <a:gd name="connsiteY2519" fmla="*/ 1355147 h 1849837"/>
                      <a:gd name="connsiteX2520" fmla="*/ 514676 w 2456380"/>
                      <a:gd name="connsiteY2520" fmla="*/ 1355147 h 1849837"/>
                      <a:gd name="connsiteX2521" fmla="*/ 521513 w 2456380"/>
                      <a:gd name="connsiteY2521" fmla="*/ 1356919 h 1849837"/>
                      <a:gd name="connsiteX2522" fmla="*/ 530124 w 2456380"/>
                      <a:gd name="connsiteY2522" fmla="*/ 1359535 h 1849837"/>
                      <a:gd name="connsiteX2523" fmla="*/ 538650 w 2456380"/>
                      <a:gd name="connsiteY2523" fmla="*/ 1362150 h 1849837"/>
                      <a:gd name="connsiteX2524" fmla="*/ 544643 w 2456380"/>
                      <a:gd name="connsiteY2524" fmla="*/ 1368141 h 1849837"/>
                      <a:gd name="connsiteX2525" fmla="*/ 545487 w 2456380"/>
                      <a:gd name="connsiteY2525" fmla="*/ 1369069 h 1849837"/>
                      <a:gd name="connsiteX2526" fmla="*/ 546331 w 2456380"/>
                      <a:gd name="connsiteY2526" fmla="*/ 1369913 h 1849837"/>
                      <a:gd name="connsiteX2527" fmla="*/ 553085 w 2456380"/>
                      <a:gd name="connsiteY2527" fmla="*/ 1377675 h 1849837"/>
                      <a:gd name="connsiteX2528" fmla="*/ 554013 w 2456380"/>
                      <a:gd name="connsiteY2528" fmla="*/ 1377675 h 1849837"/>
                      <a:gd name="connsiteX2529" fmla="*/ 555702 w 2456380"/>
                      <a:gd name="connsiteY2529" fmla="*/ 1379363 h 1849837"/>
                      <a:gd name="connsiteX2530" fmla="*/ 558234 w 2456380"/>
                      <a:gd name="connsiteY2530" fmla="*/ 1381979 h 1849837"/>
                      <a:gd name="connsiteX2531" fmla="*/ 561610 w 2456380"/>
                      <a:gd name="connsiteY2531" fmla="*/ 1385438 h 1849837"/>
                      <a:gd name="connsiteX2532" fmla="*/ 561610 w 2456380"/>
                      <a:gd name="connsiteY2532" fmla="*/ 1386282 h 1849837"/>
                      <a:gd name="connsiteX2533" fmla="*/ 565071 w 2456380"/>
                      <a:gd name="connsiteY2533" fmla="*/ 1389741 h 1849837"/>
                      <a:gd name="connsiteX2534" fmla="*/ 568448 w 2456380"/>
                      <a:gd name="connsiteY2534" fmla="*/ 1393200 h 1849837"/>
                      <a:gd name="connsiteX2535" fmla="*/ 570136 w 2456380"/>
                      <a:gd name="connsiteY2535" fmla="*/ 1394888 h 1849837"/>
                      <a:gd name="connsiteX2536" fmla="*/ 574357 w 2456380"/>
                      <a:gd name="connsiteY2536" fmla="*/ 1399191 h 1849837"/>
                      <a:gd name="connsiteX2537" fmla="*/ 575285 w 2456380"/>
                      <a:gd name="connsiteY2537" fmla="*/ 1399191 h 1849837"/>
                      <a:gd name="connsiteX2538" fmla="*/ 577818 w 2456380"/>
                      <a:gd name="connsiteY2538" fmla="*/ 1402650 h 1849837"/>
                      <a:gd name="connsiteX2539" fmla="*/ 579506 w 2456380"/>
                      <a:gd name="connsiteY2539" fmla="*/ 1404338 h 1849837"/>
                      <a:gd name="connsiteX2540" fmla="*/ 580350 w 2456380"/>
                      <a:gd name="connsiteY2540" fmla="*/ 1405266 h 1849837"/>
                      <a:gd name="connsiteX2541" fmla="*/ 584571 w 2456380"/>
                      <a:gd name="connsiteY2541" fmla="*/ 1409569 h 1849837"/>
                      <a:gd name="connsiteX2542" fmla="*/ 584571 w 2456380"/>
                      <a:gd name="connsiteY2542" fmla="*/ 1410413 h 1849837"/>
                      <a:gd name="connsiteX2543" fmla="*/ 585500 w 2456380"/>
                      <a:gd name="connsiteY2543" fmla="*/ 1410413 h 1849837"/>
                      <a:gd name="connsiteX2544" fmla="*/ 585415 w 2456380"/>
                      <a:gd name="connsiteY2544" fmla="*/ 1412100 h 1849837"/>
                      <a:gd name="connsiteX2545" fmla="*/ 585415 w 2456380"/>
                      <a:gd name="connsiteY2545" fmla="*/ 1412944 h 1849837"/>
                      <a:gd name="connsiteX2546" fmla="*/ 586260 w 2456380"/>
                      <a:gd name="connsiteY2546" fmla="*/ 1415560 h 1849837"/>
                      <a:gd name="connsiteX2547" fmla="*/ 587104 w 2456380"/>
                      <a:gd name="connsiteY2547" fmla="*/ 1419863 h 1849837"/>
                      <a:gd name="connsiteX2548" fmla="*/ 587948 w 2456380"/>
                      <a:gd name="connsiteY2548" fmla="*/ 1423238 h 1849837"/>
                      <a:gd name="connsiteX2549" fmla="*/ 587948 w 2456380"/>
                      <a:gd name="connsiteY2549" fmla="*/ 1424166 h 1849837"/>
                      <a:gd name="connsiteX2550" fmla="*/ 588792 w 2456380"/>
                      <a:gd name="connsiteY2550" fmla="*/ 1428385 h 1849837"/>
                      <a:gd name="connsiteX2551" fmla="*/ 589636 w 2456380"/>
                      <a:gd name="connsiteY2551" fmla="*/ 1431844 h 1849837"/>
                      <a:gd name="connsiteX2552" fmla="*/ 589636 w 2456380"/>
                      <a:gd name="connsiteY2552" fmla="*/ 1433532 h 1849837"/>
                      <a:gd name="connsiteX2553" fmla="*/ 590480 w 2456380"/>
                      <a:gd name="connsiteY2553" fmla="*/ 1436147 h 1849837"/>
                      <a:gd name="connsiteX2554" fmla="*/ 591324 w 2456380"/>
                      <a:gd name="connsiteY2554" fmla="*/ 1436991 h 1849837"/>
                      <a:gd name="connsiteX2555" fmla="*/ 592168 w 2456380"/>
                      <a:gd name="connsiteY2555" fmla="*/ 1439607 h 1849837"/>
                      <a:gd name="connsiteX2556" fmla="*/ 597318 w 2456380"/>
                      <a:gd name="connsiteY2556" fmla="*/ 1435304 h 1849837"/>
                      <a:gd name="connsiteX2557" fmla="*/ 599006 w 2456380"/>
                      <a:gd name="connsiteY2557" fmla="*/ 1433616 h 1849837"/>
                      <a:gd name="connsiteX2558" fmla="*/ 599850 w 2456380"/>
                      <a:gd name="connsiteY2558" fmla="*/ 1432772 h 1849837"/>
                      <a:gd name="connsiteX2559" fmla="*/ 600779 w 2456380"/>
                      <a:gd name="connsiteY2559" fmla="*/ 1431929 h 1849837"/>
                      <a:gd name="connsiteX2560" fmla="*/ 601623 w 2456380"/>
                      <a:gd name="connsiteY2560" fmla="*/ 1431929 h 1849837"/>
                      <a:gd name="connsiteX2561" fmla="*/ 601623 w 2456380"/>
                      <a:gd name="connsiteY2561" fmla="*/ 1431085 h 1849837"/>
                      <a:gd name="connsiteX2562" fmla="*/ 603311 w 2456380"/>
                      <a:gd name="connsiteY2562" fmla="*/ 1430241 h 1849837"/>
                      <a:gd name="connsiteX2563" fmla="*/ 605000 w 2456380"/>
                      <a:gd name="connsiteY2563" fmla="*/ 1428554 h 1849837"/>
                      <a:gd name="connsiteX2564" fmla="*/ 605928 w 2456380"/>
                      <a:gd name="connsiteY2564" fmla="*/ 1427625 h 1849837"/>
                      <a:gd name="connsiteX2565" fmla="*/ 607616 w 2456380"/>
                      <a:gd name="connsiteY2565" fmla="*/ 1426782 h 1849837"/>
                      <a:gd name="connsiteX2566" fmla="*/ 608461 w 2456380"/>
                      <a:gd name="connsiteY2566" fmla="*/ 1425938 h 1849837"/>
                      <a:gd name="connsiteX2567" fmla="*/ 609305 w 2456380"/>
                      <a:gd name="connsiteY2567" fmla="*/ 1425094 h 1849837"/>
                      <a:gd name="connsiteX2568" fmla="*/ 610149 w 2456380"/>
                      <a:gd name="connsiteY2568" fmla="*/ 1424250 h 1849837"/>
                      <a:gd name="connsiteX2569" fmla="*/ 611077 w 2456380"/>
                      <a:gd name="connsiteY2569" fmla="*/ 1423407 h 1849837"/>
                      <a:gd name="connsiteX2570" fmla="*/ 611922 w 2456380"/>
                      <a:gd name="connsiteY2570" fmla="*/ 1422563 h 1849837"/>
                      <a:gd name="connsiteX2571" fmla="*/ 612766 w 2456380"/>
                      <a:gd name="connsiteY2571" fmla="*/ 1421719 h 1849837"/>
                      <a:gd name="connsiteX2572" fmla="*/ 615382 w 2456380"/>
                      <a:gd name="connsiteY2572" fmla="*/ 1420875 h 1849837"/>
                      <a:gd name="connsiteX2573" fmla="*/ 615382 w 2456380"/>
                      <a:gd name="connsiteY2573" fmla="*/ 1420032 h 1849837"/>
                      <a:gd name="connsiteX2574" fmla="*/ 616227 w 2456380"/>
                      <a:gd name="connsiteY2574" fmla="*/ 1420032 h 1849837"/>
                      <a:gd name="connsiteX2575" fmla="*/ 617915 w 2456380"/>
                      <a:gd name="connsiteY2575" fmla="*/ 1418344 h 1849837"/>
                      <a:gd name="connsiteX2576" fmla="*/ 617915 w 2456380"/>
                      <a:gd name="connsiteY2576" fmla="*/ 1417416 h 1849837"/>
                      <a:gd name="connsiteX2577" fmla="*/ 618759 w 2456380"/>
                      <a:gd name="connsiteY2577" fmla="*/ 1416572 h 1849837"/>
                      <a:gd name="connsiteX2578" fmla="*/ 619688 w 2456380"/>
                      <a:gd name="connsiteY2578" fmla="*/ 1416572 h 1849837"/>
                      <a:gd name="connsiteX2579" fmla="*/ 620532 w 2456380"/>
                      <a:gd name="connsiteY2579" fmla="*/ 1416572 h 1849837"/>
                      <a:gd name="connsiteX2580" fmla="*/ 620532 w 2456380"/>
                      <a:gd name="connsiteY2580" fmla="*/ 1415729 h 1849837"/>
                      <a:gd name="connsiteX2581" fmla="*/ 621376 w 2456380"/>
                      <a:gd name="connsiteY2581" fmla="*/ 1415729 h 1849837"/>
                      <a:gd name="connsiteX2582" fmla="*/ 622220 w 2456380"/>
                      <a:gd name="connsiteY2582" fmla="*/ 1414885 h 1849837"/>
                      <a:gd name="connsiteX2583" fmla="*/ 623064 w 2456380"/>
                      <a:gd name="connsiteY2583" fmla="*/ 1414885 h 1849837"/>
                      <a:gd name="connsiteX2584" fmla="*/ 623908 w 2456380"/>
                      <a:gd name="connsiteY2584" fmla="*/ 1414041 h 1849837"/>
                      <a:gd name="connsiteX2585" fmla="*/ 624837 w 2456380"/>
                      <a:gd name="connsiteY2585" fmla="*/ 1413197 h 1849837"/>
                      <a:gd name="connsiteX2586" fmla="*/ 625681 w 2456380"/>
                      <a:gd name="connsiteY2586" fmla="*/ 1413197 h 1849837"/>
                      <a:gd name="connsiteX2587" fmla="*/ 626525 w 2456380"/>
                      <a:gd name="connsiteY2587" fmla="*/ 1412353 h 1849837"/>
                      <a:gd name="connsiteX2588" fmla="*/ 627369 w 2456380"/>
                      <a:gd name="connsiteY2588" fmla="*/ 1411510 h 1849837"/>
                      <a:gd name="connsiteX2589" fmla="*/ 628214 w 2456380"/>
                      <a:gd name="connsiteY2589" fmla="*/ 1411510 h 1849837"/>
                      <a:gd name="connsiteX2590" fmla="*/ 629058 w 2456380"/>
                      <a:gd name="connsiteY2590" fmla="*/ 1410666 h 1849837"/>
                      <a:gd name="connsiteX2591" fmla="*/ 629986 w 2456380"/>
                      <a:gd name="connsiteY2591" fmla="*/ 1410666 h 1849837"/>
                      <a:gd name="connsiteX2592" fmla="*/ 630830 w 2456380"/>
                      <a:gd name="connsiteY2592" fmla="*/ 1410666 h 1849837"/>
                      <a:gd name="connsiteX2593" fmla="*/ 630830 w 2456380"/>
                      <a:gd name="connsiteY2593" fmla="*/ 1411510 h 1849837"/>
                      <a:gd name="connsiteX2594" fmla="*/ 630830 w 2456380"/>
                      <a:gd name="connsiteY2594" fmla="*/ 1412353 h 1849837"/>
                      <a:gd name="connsiteX2595" fmla="*/ 631675 w 2456380"/>
                      <a:gd name="connsiteY2595" fmla="*/ 1413282 h 1849837"/>
                      <a:gd name="connsiteX2596" fmla="*/ 632519 w 2456380"/>
                      <a:gd name="connsiteY2596" fmla="*/ 1414125 h 1849837"/>
                      <a:gd name="connsiteX2597" fmla="*/ 633363 w 2456380"/>
                      <a:gd name="connsiteY2597" fmla="*/ 1414125 h 1849837"/>
                      <a:gd name="connsiteX2598" fmla="*/ 633363 w 2456380"/>
                      <a:gd name="connsiteY2598" fmla="*/ 1414969 h 1849837"/>
                      <a:gd name="connsiteX2599" fmla="*/ 634207 w 2456380"/>
                      <a:gd name="connsiteY2599" fmla="*/ 1414969 h 1849837"/>
                      <a:gd name="connsiteX2600" fmla="*/ 634207 w 2456380"/>
                      <a:gd name="connsiteY2600" fmla="*/ 1415813 h 1849837"/>
                      <a:gd name="connsiteX2601" fmla="*/ 635051 w 2456380"/>
                      <a:gd name="connsiteY2601" fmla="*/ 1415813 h 1849837"/>
                      <a:gd name="connsiteX2602" fmla="*/ 635051 w 2456380"/>
                      <a:gd name="connsiteY2602" fmla="*/ 1416657 h 1849837"/>
                      <a:gd name="connsiteX2603" fmla="*/ 635051 w 2456380"/>
                      <a:gd name="connsiteY2603" fmla="*/ 1417585 h 1849837"/>
                      <a:gd name="connsiteX2604" fmla="*/ 635895 w 2456380"/>
                      <a:gd name="connsiteY2604" fmla="*/ 1417585 h 1849837"/>
                      <a:gd name="connsiteX2605" fmla="*/ 635895 w 2456380"/>
                      <a:gd name="connsiteY2605" fmla="*/ 1418428 h 1849837"/>
                      <a:gd name="connsiteX2606" fmla="*/ 636740 w 2456380"/>
                      <a:gd name="connsiteY2606" fmla="*/ 1418428 h 1849837"/>
                      <a:gd name="connsiteX2607" fmla="*/ 636740 w 2456380"/>
                      <a:gd name="connsiteY2607" fmla="*/ 1419272 h 1849837"/>
                      <a:gd name="connsiteX2608" fmla="*/ 637584 w 2456380"/>
                      <a:gd name="connsiteY2608" fmla="*/ 1419272 h 1849837"/>
                      <a:gd name="connsiteX2609" fmla="*/ 638428 w 2456380"/>
                      <a:gd name="connsiteY2609" fmla="*/ 1419272 h 1849837"/>
                      <a:gd name="connsiteX2610" fmla="*/ 639272 w 2456380"/>
                      <a:gd name="connsiteY2610" fmla="*/ 1419272 h 1849837"/>
                      <a:gd name="connsiteX2611" fmla="*/ 640200 w 2456380"/>
                      <a:gd name="connsiteY2611" fmla="*/ 1419272 h 1849837"/>
                      <a:gd name="connsiteX2612" fmla="*/ 640200 w 2456380"/>
                      <a:gd name="connsiteY2612" fmla="*/ 1418428 h 1849837"/>
                      <a:gd name="connsiteX2613" fmla="*/ 641045 w 2456380"/>
                      <a:gd name="connsiteY2613" fmla="*/ 1418428 h 1849837"/>
                      <a:gd name="connsiteX2614" fmla="*/ 641889 w 2456380"/>
                      <a:gd name="connsiteY2614" fmla="*/ 1418428 h 1849837"/>
                      <a:gd name="connsiteX2615" fmla="*/ 642733 w 2456380"/>
                      <a:gd name="connsiteY2615" fmla="*/ 1418428 h 1849837"/>
                      <a:gd name="connsiteX2616" fmla="*/ 643577 w 2456380"/>
                      <a:gd name="connsiteY2616" fmla="*/ 1419357 h 1849837"/>
                      <a:gd name="connsiteX2617" fmla="*/ 644421 w 2456380"/>
                      <a:gd name="connsiteY2617" fmla="*/ 1419357 h 1849837"/>
                      <a:gd name="connsiteX2618" fmla="*/ 644421 w 2456380"/>
                      <a:gd name="connsiteY2618" fmla="*/ 1420200 h 1849837"/>
                      <a:gd name="connsiteX2619" fmla="*/ 645265 w 2456380"/>
                      <a:gd name="connsiteY2619" fmla="*/ 1420200 h 1849837"/>
                      <a:gd name="connsiteX2620" fmla="*/ 645265 w 2456380"/>
                      <a:gd name="connsiteY2620" fmla="*/ 1421044 h 1849837"/>
                      <a:gd name="connsiteX2621" fmla="*/ 646109 w 2456380"/>
                      <a:gd name="connsiteY2621" fmla="*/ 1421044 h 1849837"/>
                      <a:gd name="connsiteX2622" fmla="*/ 646954 w 2456380"/>
                      <a:gd name="connsiteY2622" fmla="*/ 1421888 h 1849837"/>
                      <a:gd name="connsiteX2623" fmla="*/ 647882 w 2456380"/>
                      <a:gd name="connsiteY2623" fmla="*/ 1421888 h 1849837"/>
                      <a:gd name="connsiteX2624" fmla="*/ 648726 w 2456380"/>
                      <a:gd name="connsiteY2624" fmla="*/ 1421888 h 1849837"/>
                      <a:gd name="connsiteX2625" fmla="*/ 648726 w 2456380"/>
                      <a:gd name="connsiteY2625" fmla="*/ 1422816 h 1849837"/>
                      <a:gd name="connsiteX2626" fmla="*/ 649571 w 2456380"/>
                      <a:gd name="connsiteY2626" fmla="*/ 1423660 h 1849837"/>
                      <a:gd name="connsiteX2627" fmla="*/ 649571 w 2456380"/>
                      <a:gd name="connsiteY2627" fmla="*/ 1424504 h 1849837"/>
                      <a:gd name="connsiteX2628" fmla="*/ 650415 w 2456380"/>
                      <a:gd name="connsiteY2628" fmla="*/ 1424504 h 1849837"/>
                      <a:gd name="connsiteX2629" fmla="*/ 650415 w 2456380"/>
                      <a:gd name="connsiteY2629" fmla="*/ 1425347 h 1849837"/>
                      <a:gd name="connsiteX2630" fmla="*/ 650415 w 2456380"/>
                      <a:gd name="connsiteY2630" fmla="*/ 1426191 h 1849837"/>
                      <a:gd name="connsiteX2631" fmla="*/ 651259 w 2456380"/>
                      <a:gd name="connsiteY2631" fmla="*/ 1427119 h 1849837"/>
                      <a:gd name="connsiteX2632" fmla="*/ 652103 w 2456380"/>
                      <a:gd name="connsiteY2632" fmla="*/ 1427963 h 1849837"/>
                      <a:gd name="connsiteX2633" fmla="*/ 652947 w 2456380"/>
                      <a:gd name="connsiteY2633" fmla="*/ 1428807 h 1849837"/>
                      <a:gd name="connsiteX2634" fmla="*/ 653791 w 2456380"/>
                      <a:gd name="connsiteY2634" fmla="*/ 1428807 h 1849837"/>
                      <a:gd name="connsiteX2635" fmla="*/ 653791 w 2456380"/>
                      <a:gd name="connsiteY2635" fmla="*/ 1429650 h 1849837"/>
                      <a:gd name="connsiteX2636" fmla="*/ 653791 w 2456380"/>
                      <a:gd name="connsiteY2636" fmla="*/ 1430494 h 1849837"/>
                      <a:gd name="connsiteX2637" fmla="*/ 652947 w 2456380"/>
                      <a:gd name="connsiteY2637" fmla="*/ 1431338 h 1849837"/>
                      <a:gd name="connsiteX2638" fmla="*/ 652947 w 2456380"/>
                      <a:gd name="connsiteY2638" fmla="*/ 1432266 h 1849837"/>
                      <a:gd name="connsiteX2639" fmla="*/ 652019 w 2456380"/>
                      <a:gd name="connsiteY2639" fmla="*/ 1432266 h 1849837"/>
                      <a:gd name="connsiteX2640" fmla="*/ 652019 w 2456380"/>
                      <a:gd name="connsiteY2640" fmla="*/ 1433110 h 1849837"/>
                      <a:gd name="connsiteX2641" fmla="*/ 652019 w 2456380"/>
                      <a:gd name="connsiteY2641" fmla="*/ 1433954 h 1849837"/>
                      <a:gd name="connsiteX2642" fmla="*/ 652019 w 2456380"/>
                      <a:gd name="connsiteY2642" fmla="*/ 1434797 h 1849837"/>
                      <a:gd name="connsiteX2643" fmla="*/ 652863 w 2456380"/>
                      <a:gd name="connsiteY2643" fmla="*/ 1434797 h 1849837"/>
                      <a:gd name="connsiteX2644" fmla="*/ 653791 w 2456380"/>
                      <a:gd name="connsiteY2644" fmla="*/ 1434797 h 1849837"/>
                      <a:gd name="connsiteX2645" fmla="*/ 654635 w 2456380"/>
                      <a:gd name="connsiteY2645" fmla="*/ 1434797 h 1849837"/>
                      <a:gd name="connsiteX2646" fmla="*/ 655479 w 2456380"/>
                      <a:gd name="connsiteY2646" fmla="*/ 1434797 h 1849837"/>
                      <a:gd name="connsiteX2647" fmla="*/ 655479 w 2456380"/>
                      <a:gd name="connsiteY2647" fmla="*/ 1433954 h 1849837"/>
                      <a:gd name="connsiteX2648" fmla="*/ 656324 w 2456380"/>
                      <a:gd name="connsiteY2648" fmla="*/ 1433954 h 1849837"/>
                      <a:gd name="connsiteX2649" fmla="*/ 657168 w 2456380"/>
                      <a:gd name="connsiteY2649" fmla="*/ 1432266 h 1849837"/>
                      <a:gd name="connsiteX2650" fmla="*/ 658012 w 2456380"/>
                      <a:gd name="connsiteY2650" fmla="*/ 1432266 h 1849837"/>
                      <a:gd name="connsiteX2651" fmla="*/ 658940 w 2456380"/>
                      <a:gd name="connsiteY2651" fmla="*/ 1431422 h 1849837"/>
                      <a:gd name="connsiteX2652" fmla="*/ 659785 w 2456380"/>
                      <a:gd name="connsiteY2652" fmla="*/ 1431422 h 1849837"/>
                      <a:gd name="connsiteX2653" fmla="*/ 660629 w 2456380"/>
                      <a:gd name="connsiteY2653" fmla="*/ 1433110 h 1849837"/>
                      <a:gd name="connsiteX2654" fmla="*/ 660629 w 2456380"/>
                      <a:gd name="connsiteY2654" fmla="*/ 1433954 h 1849837"/>
                      <a:gd name="connsiteX2655" fmla="*/ 661473 w 2456380"/>
                      <a:gd name="connsiteY2655" fmla="*/ 1434882 h 1849837"/>
                      <a:gd name="connsiteX2656" fmla="*/ 661473 w 2456380"/>
                      <a:gd name="connsiteY2656" fmla="*/ 1436569 h 1849837"/>
                      <a:gd name="connsiteX2657" fmla="*/ 662317 w 2456380"/>
                      <a:gd name="connsiteY2657" fmla="*/ 1436569 h 1849837"/>
                      <a:gd name="connsiteX2658" fmla="*/ 662317 w 2456380"/>
                      <a:gd name="connsiteY2658" fmla="*/ 1435725 h 1849837"/>
                      <a:gd name="connsiteX2659" fmla="*/ 663161 w 2456380"/>
                      <a:gd name="connsiteY2659" fmla="*/ 1435725 h 1849837"/>
                      <a:gd name="connsiteX2660" fmla="*/ 664005 w 2456380"/>
                      <a:gd name="connsiteY2660" fmla="*/ 1435725 h 1849837"/>
                      <a:gd name="connsiteX2661" fmla="*/ 664850 w 2456380"/>
                      <a:gd name="connsiteY2661" fmla="*/ 1435725 h 1849837"/>
                      <a:gd name="connsiteX2662" fmla="*/ 665694 w 2456380"/>
                      <a:gd name="connsiteY2662" fmla="*/ 1435725 h 1849837"/>
                      <a:gd name="connsiteX2663" fmla="*/ 666622 w 2456380"/>
                      <a:gd name="connsiteY2663" fmla="*/ 1434882 h 1849837"/>
                      <a:gd name="connsiteX2664" fmla="*/ 667466 w 2456380"/>
                      <a:gd name="connsiteY2664" fmla="*/ 1434882 h 1849837"/>
                      <a:gd name="connsiteX2665" fmla="*/ 668311 w 2456380"/>
                      <a:gd name="connsiteY2665" fmla="*/ 1434882 h 1849837"/>
                      <a:gd name="connsiteX2666" fmla="*/ 669155 w 2456380"/>
                      <a:gd name="connsiteY2666" fmla="*/ 1434882 h 1849837"/>
                      <a:gd name="connsiteX2667" fmla="*/ 669155 w 2456380"/>
                      <a:gd name="connsiteY2667" fmla="*/ 1434038 h 1849837"/>
                      <a:gd name="connsiteX2668" fmla="*/ 669999 w 2456380"/>
                      <a:gd name="connsiteY2668" fmla="*/ 1434038 h 1849837"/>
                      <a:gd name="connsiteX2669" fmla="*/ 670843 w 2456380"/>
                      <a:gd name="connsiteY2669" fmla="*/ 1434038 h 1849837"/>
                      <a:gd name="connsiteX2670" fmla="*/ 671687 w 2456380"/>
                      <a:gd name="connsiteY2670" fmla="*/ 1434038 h 1849837"/>
                      <a:gd name="connsiteX2671" fmla="*/ 672531 w 2456380"/>
                      <a:gd name="connsiteY2671" fmla="*/ 1434966 h 1849837"/>
                      <a:gd name="connsiteX2672" fmla="*/ 673460 w 2456380"/>
                      <a:gd name="connsiteY2672" fmla="*/ 1434966 h 1849837"/>
                      <a:gd name="connsiteX2673" fmla="*/ 674304 w 2456380"/>
                      <a:gd name="connsiteY2673" fmla="*/ 1434966 h 1849837"/>
                      <a:gd name="connsiteX2674" fmla="*/ 675148 w 2456380"/>
                      <a:gd name="connsiteY2674" fmla="*/ 1435810 h 1849837"/>
                      <a:gd name="connsiteX2675" fmla="*/ 675992 w 2456380"/>
                      <a:gd name="connsiteY2675" fmla="*/ 1435810 h 1849837"/>
                      <a:gd name="connsiteX2676" fmla="*/ 676837 w 2456380"/>
                      <a:gd name="connsiteY2676" fmla="*/ 1435810 h 1849837"/>
                      <a:gd name="connsiteX2677" fmla="*/ 676837 w 2456380"/>
                      <a:gd name="connsiteY2677" fmla="*/ 1434966 h 1849837"/>
                      <a:gd name="connsiteX2678" fmla="*/ 677680 w 2456380"/>
                      <a:gd name="connsiteY2678" fmla="*/ 1434966 h 1849837"/>
                      <a:gd name="connsiteX2679" fmla="*/ 677680 w 2456380"/>
                      <a:gd name="connsiteY2679" fmla="*/ 1434122 h 1849837"/>
                      <a:gd name="connsiteX2680" fmla="*/ 677680 w 2456380"/>
                      <a:gd name="connsiteY2680" fmla="*/ 1433279 h 1849837"/>
                      <a:gd name="connsiteX2681" fmla="*/ 678525 w 2456380"/>
                      <a:gd name="connsiteY2681" fmla="*/ 1433279 h 1849837"/>
                      <a:gd name="connsiteX2682" fmla="*/ 678609 w 2456380"/>
                      <a:gd name="connsiteY2682" fmla="*/ 1432435 h 1849837"/>
                      <a:gd name="connsiteX2683" fmla="*/ 679453 w 2456380"/>
                      <a:gd name="connsiteY2683" fmla="*/ 1432435 h 1849837"/>
                      <a:gd name="connsiteX2684" fmla="*/ 680297 w 2456380"/>
                      <a:gd name="connsiteY2684" fmla="*/ 1433279 h 1849837"/>
                      <a:gd name="connsiteX2685" fmla="*/ 680297 w 2456380"/>
                      <a:gd name="connsiteY2685" fmla="*/ 1434122 h 1849837"/>
                      <a:gd name="connsiteX2686" fmla="*/ 680297 w 2456380"/>
                      <a:gd name="connsiteY2686" fmla="*/ 1434966 h 1849837"/>
                      <a:gd name="connsiteX2687" fmla="*/ 681141 w 2456380"/>
                      <a:gd name="connsiteY2687" fmla="*/ 1434966 h 1849837"/>
                      <a:gd name="connsiteX2688" fmla="*/ 681141 w 2456380"/>
                      <a:gd name="connsiteY2688" fmla="*/ 1435810 h 1849837"/>
                      <a:gd name="connsiteX2689" fmla="*/ 681141 w 2456380"/>
                      <a:gd name="connsiteY2689" fmla="*/ 1436738 h 1849837"/>
                      <a:gd name="connsiteX2690" fmla="*/ 681986 w 2456380"/>
                      <a:gd name="connsiteY2690" fmla="*/ 1437582 h 1849837"/>
                      <a:gd name="connsiteX2691" fmla="*/ 682830 w 2456380"/>
                      <a:gd name="connsiteY2691" fmla="*/ 1437582 h 1849837"/>
                      <a:gd name="connsiteX2692" fmla="*/ 683674 w 2456380"/>
                      <a:gd name="connsiteY2692" fmla="*/ 1437582 h 1849837"/>
                      <a:gd name="connsiteX2693" fmla="*/ 683674 w 2456380"/>
                      <a:gd name="connsiteY2693" fmla="*/ 1438425 h 1849837"/>
                      <a:gd name="connsiteX2694" fmla="*/ 684518 w 2456380"/>
                      <a:gd name="connsiteY2694" fmla="*/ 1438425 h 1849837"/>
                      <a:gd name="connsiteX2695" fmla="*/ 685362 w 2456380"/>
                      <a:gd name="connsiteY2695" fmla="*/ 1438425 h 1849837"/>
                      <a:gd name="connsiteX2696" fmla="*/ 686206 w 2456380"/>
                      <a:gd name="connsiteY2696" fmla="*/ 1438425 h 1849837"/>
                      <a:gd name="connsiteX2697" fmla="*/ 686206 w 2456380"/>
                      <a:gd name="connsiteY2697" fmla="*/ 1437582 h 1849837"/>
                      <a:gd name="connsiteX2698" fmla="*/ 687051 w 2456380"/>
                      <a:gd name="connsiteY2698" fmla="*/ 1437582 h 1849837"/>
                      <a:gd name="connsiteX2699" fmla="*/ 687979 w 2456380"/>
                      <a:gd name="connsiteY2699" fmla="*/ 1437582 h 1849837"/>
                      <a:gd name="connsiteX2700" fmla="*/ 688823 w 2456380"/>
                      <a:gd name="connsiteY2700" fmla="*/ 1437582 h 1849837"/>
                      <a:gd name="connsiteX2701" fmla="*/ 689667 w 2456380"/>
                      <a:gd name="connsiteY2701" fmla="*/ 1437582 h 1849837"/>
                      <a:gd name="connsiteX2702" fmla="*/ 690512 w 2456380"/>
                      <a:gd name="connsiteY2702" fmla="*/ 1437582 h 1849837"/>
                      <a:gd name="connsiteX2703" fmla="*/ 691356 w 2456380"/>
                      <a:gd name="connsiteY2703" fmla="*/ 1437582 h 1849837"/>
                      <a:gd name="connsiteX2704" fmla="*/ 691356 w 2456380"/>
                      <a:gd name="connsiteY2704" fmla="*/ 1438510 h 1849837"/>
                      <a:gd name="connsiteX2705" fmla="*/ 692200 w 2456380"/>
                      <a:gd name="connsiteY2705" fmla="*/ 1439354 h 1849837"/>
                      <a:gd name="connsiteX2706" fmla="*/ 692200 w 2456380"/>
                      <a:gd name="connsiteY2706" fmla="*/ 1440197 h 1849837"/>
                      <a:gd name="connsiteX2707" fmla="*/ 693044 w 2456380"/>
                      <a:gd name="connsiteY2707" fmla="*/ 1440197 h 1849837"/>
                      <a:gd name="connsiteX2708" fmla="*/ 693044 w 2456380"/>
                      <a:gd name="connsiteY2708" fmla="*/ 1441041 h 1849837"/>
                      <a:gd name="connsiteX2709" fmla="*/ 693888 w 2456380"/>
                      <a:gd name="connsiteY2709" fmla="*/ 1441041 h 1849837"/>
                      <a:gd name="connsiteX2710" fmla="*/ 694732 w 2456380"/>
                      <a:gd name="connsiteY2710" fmla="*/ 1441969 h 1849837"/>
                      <a:gd name="connsiteX2711" fmla="*/ 696505 w 2456380"/>
                      <a:gd name="connsiteY2711" fmla="*/ 1441969 h 1849837"/>
                      <a:gd name="connsiteX2712" fmla="*/ 696505 w 2456380"/>
                      <a:gd name="connsiteY2712" fmla="*/ 1442813 h 1849837"/>
                      <a:gd name="connsiteX2713" fmla="*/ 697349 w 2456380"/>
                      <a:gd name="connsiteY2713" fmla="*/ 1442813 h 1849837"/>
                      <a:gd name="connsiteX2714" fmla="*/ 698193 w 2456380"/>
                      <a:gd name="connsiteY2714" fmla="*/ 1442813 h 1849837"/>
                      <a:gd name="connsiteX2715" fmla="*/ 699037 w 2456380"/>
                      <a:gd name="connsiteY2715" fmla="*/ 1442813 h 1849837"/>
                      <a:gd name="connsiteX2716" fmla="*/ 699882 w 2456380"/>
                      <a:gd name="connsiteY2716" fmla="*/ 1442813 h 1849837"/>
                      <a:gd name="connsiteX2717" fmla="*/ 699882 w 2456380"/>
                      <a:gd name="connsiteY2717" fmla="*/ 1443657 h 1849837"/>
                      <a:gd name="connsiteX2718" fmla="*/ 700726 w 2456380"/>
                      <a:gd name="connsiteY2718" fmla="*/ 1443657 h 1849837"/>
                      <a:gd name="connsiteX2719" fmla="*/ 701570 w 2456380"/>
                      <a:gd name="connsiteY2719" fmla="*/ 1444585 h 1849837"/>
                      <a:gd name="connsiteX2720" fmla="*/ 702414 w 2456380"/>
                      <a:gd name="connsiteY2720" fmla="*/ 1444585 h 1849837"/>
                      <a:gd name="connsiteX2721" fmla="*/ 703258 w 2456380"/>
                      <a:gd name="connsiteY2721" fmla="*/ 1445429 h 1849837"/>
                      <a:gd name="connsiteX2722" fmla="*/ 704187 w 2456380"/>
                      <a:gd name="connsiteY2722" fmla="*/ 1445429 h 1849837"/>
                      <a:gd name="connsiteX2723" fmla="*/ 705031 w 2456380"/>
                      <a:gd name="connsiteY2723" fmla="*/ 1445429 h 1849837"/>
                      <a:gd name="connsiteX2724" fmla="*/ 705031 w 2456380"/>
                      <a:gd name="connsiteY2724" fmla="*/ 1446272 h 1849837"/>
                      <a:gd name="connsiteX2725" fmla="*/ 705875 w 2456380"/>
                      <a:gd name="connsiteY2725" fmla="*/ 1446272 h 1849837"/>
                      <a:gd name="connsiteX2726" fmla="*/ 706719 w 2456380"/>
                      <a:gd name="connsiteY2726" fmla="*/ 1446272 h 1849837"/>
                      <a:gd name="connsiteX2727" fmla="*/ 707563 w 2456380"/>
                      <a:gd name="connsiteY2727" fmla="*/ 1445429 h 1849837"/>
                      <a:gd name="connsiteX2728" fmla="*/ 708407 w 2456380"/>
                      <a:gd name="connsiteY2728" fmla="*/ 1445429 h 1849837"/>
                      <a:gd name="connsiteX2729" fmla="*/ 708407 w 2456380"/>
                      <a:gd name="connsiteY2729" fmla="*/ 1444585 h 1849837"/>
                      <a:gd name="connsiteX2730" fmla="*/ 709252 w 2456380"/>
                      <a:gd name="connsiteY2730" fmla="*/ 1444585 h 1849837"/>
                      <a:gd name="connsiteX2731" fmla="*/ 709252 w 2456380"/>
                      <a:gd name="connsiteY2731" fmla="*/ 1443741 h 1849837"/>
                      <a:gd name="connsiteX2732" fmla="*/ 710180 w 2456380"/>
                      <a:gd name="connsiteY2732" fmla="*/ 1442897 h 1849837"/>
                      <a:gd name="connsiteX2733" fmla="*/ 710180 w 2456380"/>
                      <a:gd name="connsiteY2733" fmla="*/ 1442054 h 1849837"/>
                      <a:gd name="connsiteX2734" fmla="*/ 710180 w 2456380"/>
                      <a:gd name="connsiteY2734" fmla="*/ 1441210 h 1849837"/>
                      <a:gd name="connsiteX2735" fmla="*/ 711024 w 2456380"/>
                      <a:gd name="connsiteY2735" fmla="*/ 1440366 h 1849837"/>
                      <a:gd name="connsiteX2736" fmla="*/ 711869 w 2456380"/>
                      <a:gd name="connsiteY2736" fmla="*/ 1439438 h 1849837"/>
                      <a:gd name="connsiteX2737" fmla="*/ 712713 w 2456380"/>
                      <a:gd name="connsiteY2737" fmla="*/ 1439522 h 1849837"/>
                      <a:gd name="connsiteX2738" fmla="*/ 712713 w 2456380"/>
                      <a:gd name="connsiteY2738" fmla="*/ 1438594 h 1849837"/>
                      <a:gd name="connsiteX2739" fmla="*/ 713641 w 2456380"/>
                      <a:gd name="connsiteY2739" fmla="*/ 1438594 h 1849837"/>
                      <a:gd name="connsiteX2740" fmla="*/ 714485 w 2456380"/>
                      <a:gd name="connsiteY2740" fmla="*/ 1437750 h 1849837"/>
                      <a:gd name="connsiteX2741" fmla="*/ 715330 w 2456380"/>
                      <a:gd name="connsiteY2741" fmla="*/ 1437750 h 1849837"/>
                      <a:gd name="connsiteX2742" fmla="*/ 716173 w 2456380"/>
                      <a:gd name="connsiteY2742" fmla="*/ 1437750 h 1849837"/>
                      <a:gd name="connsiteX2743" fmla="*/ 717018 w 2456380"/>
                      <a:gd name="connsiteY2743" fmla="*/ 1436907 h 1849837"/>
                      <a:gd name="connsiteX2744" fmla="*/ 717862 w 2456380"/>
                      <a:gd name="connsiteY2744" fmla="*/ 1436907 h 1849837"/>
                      <a:gd name="connsiteX2745" fmla="*/ 718706 w 2456380"/>
                      <a:gd name="connsiteY2745" fmla="*/ 1436991 h 1849837"/>
                      <a:gd name="connsiteX2746" fmla="*/ 718790 w 2456380"/>
                      <a:gd name="connsiteY2746" fmla="*/ 1436063 h 1849837"/>
                      <a:gd name="connsiteX2747" fmla="*/ 719635 w 2456380"/>
                      <a:gd name="connsiteY2747" fmla="*/ 1436063 h 1849837"/>
                      <a:gd name="connsiteX2748" fmla="*/ 720479 w 2456380"/>
                      <a:gd name="connsiteY2748" fmla="*/ 1436147 h 1849837"/>
                      <a:gd name="connsiteX2749" fmla="*/ 721323 w 2456380"/>
                      <a:gd name="connsiteY2749" fmla="*/ 1435219 h 1849837"/>
                      <a:gd name="connsiteX2750" fmla="*/ 722167 w 2456380"/>
                      <a:gd name="connsiteY2750" fmla="*/ 1435304 h 1849837"/>
                      <a:gd name="connsiteX2751" fmla="*/ 724784 w 2456380"/>
                      <a:gd name="connsiteY2751" fmla="*/ 1435304 h 1849837"/>
                      <a:gd name="connsiteX2752" fmla="*/ 725628 w 2456380"/>
                      <a:gd name="connsiteY2752" fmla="*/ 1434460 h 1849837"/>
                      <a:gd name="connsiteX2753" fmla="*/ 726472 w 2456380"/>
                      <a:gd name="connsiteY2753" fmla="*/ 1434460 h 1849837"/>
                      <a:gd name="connsiteX2754" fmla="*/ 727316 w 2456380"/>
                      <a:gd name="connsiteY2754" fmla="*/ 1433616 h 1849837"/>
                      <a:gd name="connsiteX2755" fmla="*/ 728160 w 2456380"/>
                      <a:gd name="connsiteY2755" fmla="*/ 1432772 h 1849837"/>
                      <a:gd name="connsiteX2756" fmla="*/ 729005 w 2456380"/>
                      <a:gd name="connsiteY2756" fmla="*/ 1431844 h 1849837"/>
                      <a:gd name="connsiteX2757" fmla="*/ 729933 w 2456380"/>
                      <a:gd name="connsiteY2757" fmla="*/ 1431929 h 1849837"/>
                      <a:gd name="connsiteX2758" fmla="*/ 730777 w 2456380"/>
                      <a:gd name="connsiteY2758" fmla="*/ 1431000 h 1849837"/>
                      <a:gd name="connsiteX2759" fmla="*/ 731622 w 2456380"/>
                      <a:gd name="connsiteY2759" fmla="*/ 1431000 h 1849837"/>
                      <a:gd name="connsiteX2760" fmla="*/ 732466 w 2456380"/>
                      <a:gd name="connsiteY2760" fmla="*/ 1431085 h 1849837"/>
                      <a:gd name="connsiteX2761" fmla="*/ 732466 w 2456380"/>
                      <a:gd name="connsiteY2761" fmla="*/ 1430157 h 1849837"/>
                      <a:gd name="connsiteX2762" fmla="*/ 733310 w 2456380"/>
                      <a:gd name="connsiteY2762" fmla="*/ 1429313 h 1849837"/>
                      <a:gd name="connsiteX2763" fmla="*/ 733310 w 2456380"/>
                      <a:gd name="connsiteY2763" fmla="*/ 1428469 h 1849837"/>
                      <a:gd name="connsiteX2764" fmla="*/ 733310 w 2456380"/>
                      <a:gd name="connsiteY2764" fmla="*/ 1427625 h 1849837"/>
                      <a:gd name="connsiteX2765" fmla="*/ 733394 w 2456380"/>
                      <a:gd name="connsiteY2765" fmla="*/ 1426782 h 1849837"/>
                      <a:gd name="connsiteX2766" fmla="*/ 734238 w 2456380"/>
                      <a:gd name="connsiteY2766" fmla="*/ 1425094 h 1849837"/>
                      <a:gd name="connsiteX2767" fmla="*/ 735083 w 2456380"/>
                      <a:gd name="connsiteY2767" fmla="*/ 1423322 h 1849837"/>
                      <a:gd name="connsiteX2768" fmla="*/ 735083 w 2456380"/>
                      <a:gd name="connsiteY2768" fmla="*/ 1422479 h 1849837"/>
                      <a:gd name="connsiteX2769" fmla="*/ 735927 w 2456380"/>
                      <a:gd name="connsiteY2769" fmla="*/ 1422479 h 1849837"/>
                      <a:gd name="connsiteX2770" fmla="*/ 736855 w 2456380"/>
                      <a:gd name="connsiteY2770" fmla="*/ 1421635 h 1849837"/>
                      <a:gd name="connsiteX2771" fmla="*/ 736855 w 2456380"/>
                      <a:gd name="connsiteY2771" fmla="*/ 1420791 h 1849837"/>
                      <a:gd name="connsiteX2772" fmla="*/ 737699 w 2456380"/>
                      <a:gd name="connsiteY2772" fmla="*/ 1420791 h 1849837"/>
                      <a:gd name="connsiteX2773" fmla="*/ 738544 w 2456380"/>
                      <a:gd name="connsiteY2773" fmla="*/ 1420791 h 1849837"/>
                      <a:gd name="connsiteX2774" fmla="*/ 739388 w 2456380"/>
                      <a:gd name="connsiteY2774" fmla="*/ 1420791 h 1849837"/>
                      <a:gd name="connsiteX2775" fmla="*/ 740232 w 2456380"/>
                      <a:gd name="connsiteY2775" fmla="*/ 1420791 h 1849837"/>
                      <a:gd name="connsiteX2776" fmla="*/ 740232 w 2456380"/>
                      <a:gd name="connsiteY2776" fmla="*/ 1419947 h 1849837"/>
                      <a:gd name="connsiteX2777" fmla="*/ 741076 w 2456380"/>
                      <a:gd name="connsiteY2777" fmla="*/ 1419947 h 1849837"/>
                      <a:gd name="connsiteX2778" fmla="*/ 741920 w 2456380"/>
                      <a:gd name="connsiteY2778" fmla="*/ 1419947 h 1849837"/>
                      <a:gd name="connsiteX2779" fmla="*/ 742849 w 2456380"/>
                      <a:gd name="connsiteY2779" fmla="*/ 1419947 h 1849837"/>
                      <a:gd name="connsiteX2780" fmla="*/ 744537 w 2456380"/>
                      <a:gd name="connsiteY2780" fmla="*/ 1419104 h 1849837"/>
                      <a:gd name="connsiteX2781" fmla="*/ 745381 w 2456380"/>
                      <a:gd name="connsiteY2781" fmla="*/ 1418260 h 1849837"/>
                      <a:gd name="connsiteX2782" fmla="*/ 746225 w 2456380"/>
                      <a:gd name="connsiteY2782" fmla="*/ 1418260 h 1849837"/>
                      <a:gd name="connsiteX2783" fmla="*/ 746225 w 2456380"/>
                      <a:gd name="connsiteY2783" fmla="*/ 1417416 h 1849837"/>
                      <a:gd name="connsiteX2784" fmla="*/ 747069 w 2456380"/>
                      <a:gd name="connsiteY2784" fmla="*/ 1417416 h 1849837"/>
                      <a:gd name="connsiteX2785" fmla="*/ 747154 w 2456380"/>
                      <a:gd name="connsiteY2785" fmla="*/ 1416572 h 1849837"/>
                      <a:gd name="connsiteX2786" fmla="*/ 747998 w 2456380"/>
                      <a:gd name="connsiteY2786" fmla="*/ 1416572 h 1849837"/>
                      <a:gd name="connsiteX2787" fmla="*/ 748842 w 2456380"/>
                      <a:gd name="connsiteY2787" fmla="*/ 1415729 h 1849837"/>
                      <a:gd name="connsiteX2788" fmla="*/ 749686 w 2456380"/>
                      <a:gd name="connsiteY2788" fmla="*/ 1414885 h 1849837"/>
                      <a:gd name="connsiteX2789" fmla="*/ 749686 w 2456380"/>
                      <a:gd name="connsiteY2789" fmla="*/ 1414041 h 1849837"/>
                      <a:gd name="connsiteX2790" fmla="*/ 750530 w 2456380"/>
                      <a:gd name="connsiteY2790" fmla="*/ 1414041 h 1849837"/>
                      <a:gd name="connsiteX2791" fmla="*/ 750530 w 2456380"/>
                      <a:gd name="connsiteY2791" fmla="*/ 1413197 h 1849837"/>
                      <a:gd name="connsiteX2792" fmla="*/ 750530 w 2456380"/>
                      <a:gd name="connsiteY2792" fmla="*/ 1412353 h 1849837"/>
                      <a:gd name="connsiteX2793" fmla="*/ 751459 w 2456380"/>
                      <a:gd name="connsiteY2793" fmla="*/ 1411510 h 1849837"/>
                      <a:gd name="connsiteX2794" fmla="*/ 751459 w 2456380"/>
                      <a:gd name="connsiteY2794" fmla="*/ 1410582 h 1849837"/>
                      <a:gd name="connsiteX2795" fmla="*/ 752303 w 2456380"/>
                      <a:gd name="connsiteY2795" fmla="*/ 1408894 h 1849837"/>
                      <a:gd name="connsiteX2796" fmla="*/ 752303 w 2456380"/>
                      <a:gd name="connsiteY2796" fmla="*/ 1408050 h 1849837"/>
                      <a:gd name="connsiteX2797" fmla="*/ 753147 w 2456380"/>
                      <a:gd name="connsiteY2797" fmla="*/ 1407207 h 1849837"/>
                      <a:gd name="connsiteX2798" fmla="*/ 753147 w 2456380"/>
                      <a:gd name="connsiteY2798" fmla="*/ 1406363 h 1849837"/>
                      <a:gd name="connsiteX2799" fmla="*/ 754076 w 2456380"/>
                      <a:gd name="connsiteY2799" fmla="*/ 1406363 h 1849837"/>
                      <a:gd name="connsiteX2800" fmla="*/ 754076 w 2456380"/>
                      <a:gd name="connsiteY2800" fmla="*/ 1405519 h 1849837"/>
                      <a:gd name="connsiteX2801" fmla="*/ 754920 w 2456380"/>
                      <a:gd name="connsiteY2801" fmla="*/ 1404675 h 1849837"/>
                      <a:gd name="connsiteX2802" fmla="*/ 755764 w 2456380"/>
                      <a:gd name="connsiteY2802" fmla="*/ 1404675 h 1849837"/>
                      <a:gd name="connsiteX2803" fmla="*/ 755764 w 2456380"/>
                      <a:gd name="connsiteY2803" fmla="*/ 1403747 h 1849837"/>
                      <a:gd name="connsiteX2804" fmla="*/ 756608 w 2456380"/>
                      <a:gd name="connsiteY2804" fmla="*/ 1402904 h 1849837"/>
                      <a:gd name="connsiteX2805" fmla="*/ 757452 w 2456380"/>
                      <a:gd name="connsiteY2805" fmla="*/ 1402060 h 1849837"/>
                      <a:gd name="connsiteX2806" fmla="*/ 758381 w 2456380"/>
                      <a:gd name="connsiteY2806" fmla="*/ 1402060 h 1849837"/>
                      <a:gd name="connsiteX2807" fmla="*/ 759225 w 2456380"/>
                      <a:gd name="connsiteY2807" fmla="*/ 1401216 h 1849837"/>
                      <a:gd name="connsiteX2808" fmla="*/ 760069 w 2456380"/>
                      <a:gd name="connsiteY2808" fmla="*/ 1400372 h 1849837"/>
                      <a:gd name="connsiteX2809" fmla="*/ 760913 w 2456380"/>
                      <a:gd name="connsiteY2809" fmla="*/ 1399529 h 1849837"/>
                      <a:gd name="connsiteX2810" fmla="*/ 761758 w 2456380"/>
                      <a:gd name="connsiteY2810" fmla="*/ 1399529 h 1849837"/>
                      <a:gd name="connsiteX2811" fmla="*/ 762686 w 2456380"/>
                      <a:gd name="connsiteY2811" fmla="*/ 1398685 h 1849837"/>
                      <a:gd name="connsiteX2812" fmla="*/ 763530 w 2456380"/>
                      <a:gd name="connsiteY2812" fmla="*/ 1398685 h 1849837"/>
                      <a:gd name="connsiteX2813" fmla="*/ 765218 w 2456380"/>
                      <a:gd name="connsiteY2813" fmla="*/ 1397841 h 1849837"/>
                      <a:gd name="connsiteX2814" fmla="*/ 766063 w 2456380"/>
                      <a:gd name="connsiteY2814" fmla="*/ 1397841 h 1849837"/>
                      <a:gd name="connsiteX2815" fmla="*/ 766063 w 2456380"/>
                      <a:gd name="connsiteY2815" fmla="*/ 1396997 h 1849837"/>
                      <a:gd name="connsiteX2816" fmla="*/ 766907 w 2456380"/>
                      <a:gd name="connsiteY2816" fmla="*/ 1396997 h 1849837"/>
                      <a:gd name="connsiteX2817" fmla="*/ 766907 w 2456380"/>
                      <a:gd name="connsiteY2817" fmla="*/ 1396153 h 1849837"/>
                      <a:gd name="connsiteX2818" fmla="*/ 766063 w 2456380"/>
                      <a:gd name="connsiteY2818" fmla="*/ 1395310 h 1849837"/>
                      <a:gd name="connsiteX2819" fmla="*/ 766147 w 2456380"/>
                      <a:gd name="connsiteY2819" fmla="*/ 1393538 h 1849837"/>
                      <a:gd name="connsiteX2820" fmla="*/ 765303 w 2456380"/>
                      <a:gd name="connsiteY2820" fmla="*/ 1391007 h 1849837"/>
                      <a:gd name="connsiteX2821" fmla="*/ 764459 w 2456380"/>
                      <a:gd name="connsiteY2821" fmla="*/ 1390163 h 1849837"/>
                      <a:gd name="connsiteX2822" fmla="*/ 764459 w 2456380"/>
                      <a:gd name="connsiteY2822" fmla="*/ 1389235 h 1849837"/>
                      <a:gd name="connsiteX2823" fmla="*/ 764459 w 2456380"/>
                      <a:gd name="connsiteY2823" fmla="*/ 1388391 h 1849837"/>
                      <a:gd name="connsiteX2824" fmla="*/ 765303 w 2456380"/>
                      <a:gd name="connsiteY2824" fmla="*/ 1388391 h 1849837"/>
                      <a:gd name="connsiteX2825" fmla="*/ 765303 w 2456380"/>
                      <a:gd name="connsiteY2825" fmla="*/ 1387547 h 1849837"/>
                      <a:gd name="connsiteX2826" fmla="*/ 766147 w 2456380"/>
                      <a:gd name="connsiteY2826" fmla="*/ 1387547 h 1849837"/>
                      <a:gd name="connsiteX2827" fmla="*/ 766991 w 2456380"/>
                      <a:gd name="connsiteY2827" fmla="*/ 1387547 h 1849837"/>
                      <a:gd name="connsiteX2828" fmla="*/ 767835 w 2456380"/>
                      <a:gd name="connsiteY2828" fmla="*/ 1387547 h 1849837"/>
                      <a:gd name="connsiteX2829" fmla="*/ 768679 w 2456380"/>
                      <a:gd name="connsiteY2829" fmla="*/ 1387632 h 1849837"/>
                      <a:gd name="connsiteX2830" fmla="*/ 769608 w 2456380"/>
                      <a:gd name="connsiteY2830" fmla="*/ 1387632 h 1849837"/>
                      <a:gd name="connsiteX2831" fmla="*/ 769608 w 2456380"/>
                      <a:gd name="connsiteY2831" fmla="*/ 1386704 h 1849837"/>
                      <a:gd name="connsiteX2832" fmla="*/ 768764 w 2456380"/>
                      <a:gd name="connsiteY2832" fmla="*/ 1386704 h 1849837"/>
                      <a:gd name="connsiteX2833" fmla="*/ 768764 w 2456380"/>
                      <a:gd name="connsiteY2833" fmla="*/ 1385860 h 1849837"/>
                      <a:gd name="connsiteX2834" fmla="*/ 767835 w 2456380"/>
                      <a:gd name="connsiteY2834" fmla="*/ 1385860 h 1849837"/>
                      <a:gd name="connsiteX2835" fmla="*/ 766991 w 2456380"/>
                      <a:gd name="connsiteY2835" fmla="*/ 1385016 h 1849837"/>
                      <a:gd name="connsiteX2836" fmla="*/ 766147 w 2456380"/>
                      <a:gd name="connsiteY2836" fmla="*/ 1385016 h 1849837"/>
                      <a:gd name="connsiteX2837" fmla="*/ 765303 w 2456380"/>
                      <a:gd name="connsiteY2837" fmla="*/ 1385016 h 1849837"/>
                      <a:gd name="connsiteX2838" fmla="*/ 765303 w 2456380"/>
                      <a:gd name="connsiteY2838" fmla="*/ 1384172 h 1849837"/>
                      <a:gd name="connsiteX2839" fmla="*/ 764459 w 2456380"/>
                      <a:gd name="connsiteY2839" fmla="*/ 1384088 h 1849837"/>
                      <a:gd name="connsiteX2840" fmla="*/ 764459 w 2456380"/>
                      <a:gd name="connsiteY2840" fmla="*/ 1383244 h 1849837"/>
                      <a:gd name="connsiteX2841" fmla="*/ 764459 w 2456380"/>
                      <a:gd name="connsiteY2841" fmla="*/ 1382400 h 1849837"/>
                      <a:gd name="connsiteX2842" fmla="*/ 764459 w 2456380"/>
                      <a:gd name="connsiteY2842" fmla="*/ 1381557 h 1849837"/>
                      <a:gd name="connsiteX2843" fmla="*/ 764459 w 2456380"/>
                      <a:gd name="connsiteY2843" fmla="*/ 1380713 h 1849837"/>
                      <a:gd name="connsiteX2844" fmla="*/ 765387 w 2456380"/>
                      <a:gd name="connsiteY2844" fmla="*/ 1380713 h 1849837"/>
                      <a:gd name="connsiteX2845" fmla="*/ 766232 w 2456380"/>
                      <a:gd name="connsiteY2845" fmla="*/ 1379869 h 1849837"/>
                      <a:gd name="connsiteX2846" fmla="*/ 767075 w 2456380"/>
                      <a:gd name="connsiteY2846" fmla="*/ 1379869 h 1849837"/>
                      <a:gd name="connsiteX2847" fmla="*/ 767920 w 2456380"/>
                      <a:gd name="connsiteY2847" fmla="*/ 1379869 h 1849837"/>
                      <a:gd name="connsiteX2848" fmla="*/ 768764 w 2456380"/>
                      <a:gd name="connsiteY2848" fmla="*/ 1379869 h 1849837"/>
                      <a:gd name="connsiteX2849" fmla="*/ 769608 w 2456380"/>
                      <a:gd name="connsiteY2849" fmla="*/ 1379869 h 1849837"/>
                      <a:gd name="connsiteX2850" fmla="*/ 771381 w 2456380"/>
                      <a:gd name="connsiteY2850" fmla="*/ 1379869 h 1849837"/>
                      <a:gd name="connsiteX2851" fmla="*/ 772225 w 2456380"/>
                      <a:gd name="connsiteY2851" fmla="*/ 1379869 h 1849837"/>
                      <a:gd name="connsiteX2852" fmla="*/ 773069 w 2456380"/>
                      <a:gd name="connsiteY2852" fmla="*/ 1380797 h 1849837"/>
                      <a:gd name="connsiteX2853" fmla="*/ 773913 w 2456380"/>
                      <a:gd name="connsiteY2853" fmla="*/ 1380797 h 1849837"/>
                      <a:gd name="connsiteX2854" fmla="*/ 773913 w 2456380"/>
                      <a:gd name="connsiteY2854" fmla="*/ 1379954 h 1849837"/>
                      <a:gd name="connsiteX2855" fmla="*/ 774757 w 2456380"/>
                      <a:gd name="connsiteY2855" fmla="*/ 1379954 h 1849837"/>
                      <a:gd name="connsiteX2856" fmla="*/ 774757 w 2456380"/>
                      <a:gd name="connsiteY2856" fmla="*/ 1379025 h 1849837"/>
                      <a:gd name="connsiteX2857" fmla="*/ 774757 w 2456380"/>
                      <a:gd name="connsiteY2857" fmla="*/ 1378182 h 1849837"/>
                      <a:gd name="connsiteX2858" fmla="*/ 773913 w 2456380"/>
                      <a:gd name="connsiteY2858" fmla="*/ 1377338 h 1849837"/>
                      <a:gd name="connsiteX2859" fmla="*/ 773069 w 2456380"/>
                      <a:gd name="connsiteY2859" fmla="*/ 1377338 h 1849837"/>
                      <a:gd name="connsiteX2860" fmla="*/ 772225 w 2456380"/>
                      <a:gd name="connsiteY2860" fmla="*/ 1377338 h 1849837"/>
                      <a:gd name="connsiteX2861" fmla="*/ 771381 w 2456380"/>
                      <a:gd name="connsiteY2861" fmla="*/ 1377338 h 1849837"/>
                      <a:gd name="connsiteX2862" fmla="*/ 770537 w 2456380"/>
                      <a:gd name="connsiteY2862" fmla="*/ 1377338 h 1849837"/>
                      <a:gd name="connsiteX2863" fmla="*/ 770537 w 2456380"/>
                      <a:gd name="connsiteY2863" fmla="*/ 1376494 h 1849837"/>
                      <a:gd name="connsiteX2864" fmla="*/ 769693 w 2456380"/>
                      <a:gd name="connsiteY2864" fmla="*/ 1376410 h 1849837"/>
                      <a:gd name="connsiteX2865" fmla="*/ 769693 w 2456380"/>
                      <a:gd name="connsiteY2865" fmla="*/ 1375566 h 1849837"/>
                      <a:gd name="connsiteX2866" fmla="*/ 769693 w 2456380"/>
                      <a:gd name="connsiteY2866" fmla="*/ 1374722 h 1849837"/>
                      <a:gd name="connsiteX2867" fmla="*/ 770537 w 2456380"/>
                      <a:gd name="connsiteY2867" fmla="*/ 1374722 h 1849837"/>
                      <a:gd name="connsiteX2868" fmla="*/ 771381 w 2456380"/>
                      <a:gd name="connsiteY2868" fmla="*/ 1373878 h 1849837"/>
                      <a:gd name="connsiteX2869" fmla="*/ 772225 w 2456380"/>
                      <a:gd name="connsiteY2869" fmla="*/ 1373878 h 1849837"/>
                      <a:gd name="connsiteX2870" fmla="*/ 773069 w 2456380"/>
                      <a:gd name="connsiteY2870" fmla="*/ 1373035 h 1849837"/>
                      <a:gd name="connsiteX2871" fmla="*/ 773998 w 2456380"/>
                      <a:gd name="connsiteY2871" fmla="*/ 1373035 h 1849837"/>
                      <a:gd name="connsiteX2872" fmla="*/ 773998 w 2456380"/>
                      <a:gd name="connsiteY2872" fmla="*/ 1372191 h 1849837"/>
                      <a:gd name="connsiteX2873" fmla="*/ 775686 w 2456380"/>
                      <a:gd name="connsiteY2873" fmla="*/ 1371347 h 1849837"/>
                      <a:gd name="connsiteX2874" fmla="*/ 776530 w 2456380"/>
                      <a:gd name="connsiteY2874" fmla="*/ 1371347 h 1849837"/>
                      <a:gd name="connsiteX2875" fmla="*/ 777374 w 2456380"/>
                      <a:gd name="connsiteY2875" fmla="*/ 1371347 h 1849837"/>
                      <a:gd name="connsiteX2876" fmla="*/ 779147 w 2456380"/>
                      <a:gd name="connsiteY2876" fmla="*/ 1371347 h 1849837"/>
                      <a:gd name="connsiteX2877" fmla="*/ 779991 w 2456380"/>
                      <a:gd name="connsiteY2877" fmla="*/ 1371347 h 1849837"/>
                      <a:gd name="connsiteX2878" fmla="*/ 780835 w 2456380"/>
                      <a:gd name="connsiteY2878" fmla="*/ 1371432 h 1849837"/>
                      <a:gd name="connsiteX2879" fmla="*/ 781679 w 2456380"/>
                      <a:gd name="connsiteY2879" fmla="*/ 1371432 h 1849837"/>
                      <a:gd name="connsiteX2880" fmla="*/ 783368 w 2456380"/>
                      <a:gd name="connsiteY2880" fmla="*/ 1371432 h 1849837"/>
                      <a:gd name="connsiteX2881" fmla="*/ 784212 w 2456380"/>
                      <a:gd name="connsiteY2881" fmla="*/ 1371432 h 1849837"/>
                      <a:gd name="connsiteX2882" fmla="*/ 785140 w 2456380"/>
                      <a:gd name="connsiteY2882" fmla="*/ 1371432 h 1849837"/>
                      <a:gd name="connsiteX2883" fmla="*/ 785985 w 2456380"/>
                      <a:gd name="connsiteY2883" fmla="*/ 1371432 h 1849837"/>
                      <a:gd name="connsiteX2884" fmla="*/ 786829 w 2456380"/>
                      <a:gd name="connsiteY2884" fmla="*/ 1371432 h 1849837"/>
                      <a:gd name="connsiteX2885" fmla="*/ 786829 w 2456380"/>
                      <a:gd name="connsiteY2885" fmla="*/ 1370588 h 1849837"/>
                      <a:gd name="connsiteX2886" fmla="*/ 787673 w 2456380"/>
                      <a:gd name="connsiteY2886" fmla="*/ 1370588 h 1849837"/>
                      <a:gd name="connsiteX2887" fmla="*/ 788517 w 2456380"/>
                      <a:gd name="connsiteY2887" fmla="*/ 1370588 h 1849837"/>
                      <a:gd name="connsiteX2888" fmla="*/ 789361 w 2456380"/>
                      <a:gd name="connsiteY2888" fmla="*/ 1370588 h 1849837"/>
                      <a:gd name="connsiteX2889" fmla="*/ 790290 w 2456380"/>
                      <a:gd name="connsiteY2889" fmla="*/ 1369744 h 1849837"/>
                      <a:gd name="connsiteX2890" fmla="*/ 791134 w 2456380"/>
                      <a:gd name="connsiteY2890" fmla="*/ 1369744 h 1849837"/>
                      <a:gd name="connsiteX2891" fmla="*/ 791134 w 2456380"/>
                      <a:gd name="connsiteY2891" fmla="*/ 1368900 h 1849837"/>
                      <a:gd name="connsiteX2892" fmla="*/ 791978 w 2456380"/>
                      <a:gd name="connsiteY2892" fmla="*/ 1368900 h 1849837"/>
                      <a:gd name="connsiteX2893" fmla="*/ 791978 w 2456380"/>
                      <a:gd name="connsiteY2893" fmla="*/ 1368057 h 1849837"/>
                      <a:gd name="connsiteX2894" fmla="*/ 792822 w 2456380"/>
                      <a:gd name="connsiteY2894" fmla="*/ 1368057 h 1849837"/>
                      <a:gd name="connsiteX2895" fmla="*/ 792822 w 2456380"/>
                      <a:gd name="connsiteY2895" fmla="*/ 1367213 h 1849837"/>
                      <a:gd name="connsiteX2896" fmla="*/ 793666 w 2456380"/>
                      <a:gd name="connsiteY2896" fmla="*/ 1367213 h 1849837"/>
                      <a:gd name="connsiteX2897" fmla="*/ 794510 w 2456380"/>
                      <a:gd name="connsiteY2897" fmla="*/ 1367213 h 1849837"/>
                      <a:gd name="connsiteX2898" fmla="*/ 795439 w 2456380"/>
                      <a:gd name="connsiteY2898" fmla="*/ 1367213 h 1849837"/>
                      <a:gd name="connsiteX2899" fmla="*/ 796283 w 2456380"/>
                      <a:gd name="connsiteY2899" fmla="*/ 1367213 h 1849837"/>
                      <a:gd name="connsiteX2900" fmla="*/ 796283 w 2456380"/>
                      <a:gd name="connsiteY2900" fmla="*/ 1368057 h 1849837"/>
                      <a:gd name="connsiteX2901" fmla="*/ 797127 w 2456380"/>
                      <a:gd name="connsiteY2901" fmla="*/ 1368900 h 1849837"/>
                      <a:gd name="connsiteX2902" fmla="*/ 797971 w 2456380"/>
                      <a:gd name="connsiteY2902" fmla="*/ 1368985 h 1849837"/>
                      <a:gd name="connsiteX2903" fmla="*/ 797971 w 2456380"/>
                      <a:gd name="connsiteY2903" fmla="*/ 1369829 h 1849837"/>
                      <a:gd name="connsiteX2904" fmla="*/ 798815 w 2456380"/>
                      <a:gd name="connsiteY2904" fmla="*/ 1369829 h 1849837"/>
                      <a:gd name="connsiteX2905" fmla="*/ 799660 w 2456380"/>
                      <a:gd name="connsiteY2905" fmla="*/ 1370672 h 1849837"/>
                      <a:gd name="connsiteX2906" fmla="*/ 800504 w 2456380"/>
                      <a:gd name="connsiteY2906" fmla="*/ 1371516 h 1849837"/>
                      <a:gd name="connsiteX2907" fmla="*/ 801348 w 2456380"/>
                      <a:gd name="connsiteY2907" fmla="*/ 1371516 h 1849837"/>
                      <a:gd name="connsiteX2908" fmla="*/ 802192 w 2456380"/>
                      <a:gd name="connsiteY2908" fmla="*/ 1372444 h 1849837"/>
                      <a:gd name="connsiteX2909" fmla="*/ 803036 w 2456380"/>
                      <a:gd name="connsiteY2909" fmla="*/ 1372444 h 1849837"/>
                      <a:gd name="connsiteX2910" fmla="*/ 803036 w 2456380"/>
                      <a:gd name="connsiteY2910" fmla="*/ 1373288 h 1849837"/>
                      <a:gd name="connsiteX2911" fmla="*/ 803880 w 2456380"/>
                      <a:gd name="connsiteY2911" fmla="*/ 1373288 h 1849837"/>
                      <a:gd name="connsiteX2912" fmla="*/ 804725 w 2456380"/>
                      <a:gd name="connsiteY2912" fmla="*/ 1374132 h 1849837"/>
                      <a:gd name="connsiteX2913" fmla="*/ 804725 w 2456380"/>
                      <a:gd name="connsiteY2913" fmla="*/ 1374975 h 1849837"/>
                      <a:gd name="connsiteX2914" fmla="*/ 805569 w 2456380"/>
                      <a:gd name="connsiteY2914" fmla="*/ 1375904 h 1849837"/>
                      <a:gd name="connsiteX2915" fmla="*/ 806497 w 2456380"/>
                      <a:gd name="connsiteY2915" fmla="*/ 1375904 h 1849837"/>
                      <a:gd name="connsiteX2916" fmla="*/ 807341 w 2456380"/>
                      <a:gd name="connsiteY2916" fmla="*/ 1375904 h 1849837"/>
                      <a:gd name="connsiteX2917" fmla="*/ 808186 w 2456380"/>
                      <a:gd name="connsiteY2917" fmla="*/ 1375904 h 1849837"/>
                      <a:gd name="connsiteX2918" fmla="*/ 808186 w 2456380"/>
                      <a:gd name="connsiteY2918" fmla="*/ 1375060 h 1849837"/>
                      <a:gd name="connsiteX2919" fmla="*/ 808186 w 2456380"/>
                      <a:gd name="connsiteY2919" fmla="*/ 1374216 h 1849837"/>
                      <a:gd name="connsiteX2920" fmla="*/ 809030 w 2456380"/>
                      <a:gd name="connsiteY2920" fmla="*/ 1374216 h 1849837"/>
                      <a:gd name="connsiteX2921" fmla="*/ 809030 w 2456380"/>
                      <a:gd name="connsiteY2921" fmla="*/ 1373288 h 1849837"/>
                      <a:gd name="connsiteX2922" fmla="*/ 809030 w 2456380"/>
                      <a:gd name="connsiteY2922" fmla="*/ 1372444 h 1849837"/>
                      <a:gd name="connsiteX2923" fmla="*/ 808186 w 2456380"/>
                      <a:gd name="connsiteY2923" fmla="*/ 1372444 h 1849837"/>
                      <a:gd name="connsiteX2924" fmla="*/ 808186 w 2456380"/>
                      <a:gd name="connsiteY2924" fmla="*/ 1371600 h 1849837"/>
                      <a:gd name="connsiteX2925" fmla="*/ 808186 w 2456380"/>
                      <a:gd name="connsiteY2925" fmla="*/ 1370757 h 1849837"/>
                      <a:gd name="connsiteX2926" fmla="*/ 807341 w 2456380"/>
                      <a:gd name="connsiteY2926" fmla="*/ 1369913 h 1849837"/>
                      <a:gd name="connsiteX2927" fmla="*/ 807341 w 2456380"/>
                      <a:gd name="connsiteY2927" fmla="*/ 1368985 h 1849837"/>
                      <a:gd name="connsiteX2928" fmla="*/ 807341 w 2456380"/>
                      <a:gd name="connsiteY2928" fmla="*/ 1368141 h 1849837"/>
                      <a:gd name="connsiteX2929" fmla="*/ 807426 w 2456380"/>
                      <a:gd name="connsiteY2929" fmla="*/ 1367297 h 1849837"/>
                      <a:gd name="connsiteX2930" fmla="*/ 807426 w 2456380"/>
                      <a:gd name="connsiteY2930" fmla="*/ 1366454 h 1849837"/>
                      <a:gd name="connsiteX2931" fmla="*/ 808270 w 2456380"/>
                      <a:gd name="connsiteY2931" fmla="*/ 1365610 h 1849837"/>
                      <a:gd name="connsiteX2932" fmla="*/ 808270 w 2456380"/>
                      <a:gd name="connsiteY2932" fmla="*/ 1364766 h 1849837"/>
                      <a:gd name="connsiteX2933" fmla="*/ 809114 w 2456380"/>
                      <a:gd name="connsiteY2933" fmla="*/ 1364766 h 1849837"/>
                      <a:gd name="connsiteX2934" fmla="*/ 809958 w 2456380"/>
                      <a:gd name="connsiteY2934" fmla="*/ 1363922 h 1849837"/>
                      <a:gd name="connsiteX2935" fmla="*/ 809958 w 2456380"/>
                      <a:gd name="connsiteY2935" fmla="*/ 1363079 h 1849837"/>
                      <a:gd name="connsiteX2936" fmla="*/ 810887 w 2456380"/>
                      <a:gd name="connsiteY2936" fmla="*/ 1363079 h 1849837"/>
                      <a:gd name="connsiteX2937" fmla="*/ 810887 w 2456380"/>
                      <a:gd name="connsiteY2937" fmla="*/ 1362150 h 1849837"/>
                      <a:gd name="connsiteX2938" fmla="*/ 811731 w 2456380"/>
                      <a:gd name="connsiteY2938" fmla="*/ 1362235 h 1849837"/>
                      <a:gd name="connsiteX2939" fmla="*/ 811731 w 2456380"/>
                      <a:gd name="connsiteY2939" fmla="*/ 1361307 h 1849837"/>
                      <a:gd name="connsiteX2940" fmla="*/ 812575 w 2456380"/>
                      <a:gd name="connsiteY2940" fmla="*/ 1361307 h 1849837"/>
                      <a:gd name="connsiteX2941" fmla="*/ 813419 w 2456380"/>
                      <a:gd name="connsiteY2941" fmla="*/ 1361391 h 1849837"/>
                      <a:gd name="connsiteX2942" fmla="*/ 813419 w 2456380"/>
                      <a:gd name="connsiteY2942" fmla="*/ 1360463 h 1849837"/>
                      <a:gd name="connsiteX2943" fmla="*/ 814263 w 2456380"/>
                      <a:gd name="connsiteY2943" fmla="*/ 1360463 h 1849837"/>
                      <a:gd name="connsiteX2944" fmla="*/ 815107 w 2456380"/>
                      <a:gd name="connsiteY2944" fmla="*/ 1360547 h 1849837"/>
                      <a:gd name="connsiteX2945" fmla="*/ 816036 w 2456380"/>
                      <a:gd name="connsiteY2945" fmla="*/ 1360547 h 1849837"/>
                      <a:gd name="connsiteX2946" fmla="*/ 816036 w 2456380"/>
                      <a:gd name="connsiteY2946" fmla="*/ 1359619 h 1849837"/>
                      <a:gd name="connsiteX2947" fmla="*/ 816880 w 2456380"/>
                      <a:gd name="connsiteY2947" fmla="*/ 1359704 h 1849837"/>
                      <a:gd name="connsiteX2948" fmla="*/ 817724 w 2456380"/>
                      <a:gd name="connsiteY2948" fmla="*/ 1359704 h 1849837"/>
                      <a:gd name="connsiteX2949" fmla="*/ 818568 w 2456380"/>
                      <a:gd name="connsiteY2949" fmla="*/ 1358860 h 1849837"/>
                      <a:gd name="connsiteX2950" fmla="*/ 819413 w 2456380"/>
                      <a:gd name="connsiteY2950" fmla="*/ 1358860 h 1849837"/>
                      <a:gd name="connsiteX2951" fmla="*/ 820257 w 2456380"/>
                      <a:gd name="connsiteY2951" fmla="*/ 1358860 h 1849837"/>
                      <a:gd name="connsiteX2952" fmla="*/ 821185 w 2456380"/>
                      <a:gd name="connsiteY2952" fmla="*/ 1358016 h 1849837"/>
                      <a:gd name="connsiteX2953" fmla="*/ 822874 w 2456380"/>
                      <a:gd name="connsiteY2953" fmla="*/ 1358016 h 1849837"/>
                      <a:gd name="connsiteX2954" fmla="*/ 823718 w 2456380"/>
                      <a:gd name="connsiteY2954" fmla="*/ 1357172 h 1849837"/>
                      <a:gd name="connsiteX2955" fmla="*/ 825406 w 2456380"/>
                      <a:gd name="connsiteY2955" fmla="*/ 1357172 h 1849837"/>
                      <a:gd name="connsiteX2956" fmla="*/ 825491 w 2456380"/>
                      <a:gd name="connsiteY2956" fmla="*/ 1356328 h 1849837"/>
                      <a:gd name="connsiteX2957" fmla="*/ 827179 w 2456380"/>
                      <a:gd name="connsiteY2957" fmla="*/ 1356328 h 1849837"/>
                      <a:gd name="connsiteX2958" fmla="*/ 828867 w 2456380"/>
                      <a:gd name="connsiteY2958" fmla="*/ 1356328 h 1849837"/>
                      <a:gd name="connsiteX2959" fmla="*/ 829711 w 2456380"/>
                      <a:gd name="connsiteY2959" fmla="*/ 1356328 h 1849837"/>
                      <a:gd name="connsiteX2960" fmla="*/ 828867 w 2456380"/>
                      <a:gd name="connsiteY2960" fmla="*/ 1357172 h 1849837"/>
                      <a:gd name="connsiteX2961" fmla="*/ 828867 w 2456380"/>
                      <a:gd name="connsiteY2961" fmla="*/ 1358016 h 1849837"/>
                      <a:gd name="connsiteX2962" fmla="*/ 829711 w 2456380"/>
                      <a:gd name="connsiteY2962" fmla="*/ 1358944 h 1849837"/>
                      <a:gd name="connsiteX2963" fmla="*/ 829711 w 2456380"/>
                      <a:gd name="connsiteY2963" fmla="*/ 1359788 h 1849837"/>
                      <a:gd name="connsiteX2964" fmla="*/ 829711 w 2456380"/>
                      <a:gd name="connsiteY2964" fmla="*/ 1360632 h 1849837"/>
                      <a:gd name="connsiteX2965" fmla="*/ 829711 w 2456380"/>
                      <a:gd name="connsiteY2965" fmla="*/ 1361475 h 1849837"/>
                      <a:gd name="connsiteX2966" fmla="*/ 830555 w 2456380"/>
                      <a:gd name="connsiteY2966" fmla="*/ 1361475 h 1849837"/>
                      <a:gd name="connsiteX2967" fmla="*/ 830555 w 2456380"/>
                      <a:gd name="connsiteY2967" fmla="*/ 1362319 h 1849837"/>
                      <a:gd name="connsiteX2968" fmla="*/ 830555 w 2456380"/>
                      <a:gd name="connsiteY2968" fmla="*/ 1363163 h 1849837"/>
                      <a:gd name="connsiteX2969" fmla="*/ 830555 w 2456380"/>
                      <a:gd name="connsiteY2969" fmla="*/ 1364091 h 1849837"/>
                      <a:gd name="connsiteX2970" fmla="*/ 831400 w 2456380"/>
                      <a:gd name="connsiteY2970" fmla="*/ 1364091 h 1849837"/>
                      <a:gd name="connsiteX2971" fmla="*/ 831400 w 2456380"/>
                      <a:gd name="connsiteY2971" fmla="*/ 1365779 h 1849837"/>
                      <a:gd name="connsiteX2972" fmla="*/ 831400 w 2456380"/>
                      <a:gd name="connsiteY2972" fmla="*/ 1366622 h 1849837"/>
                      <a:gd name="connsiteX2973" fmla="*/ 832244 w 2456380"/>
                      <a:gd name="connsiteY2973" fmla="*/ 1367466 h 1849837"/>
                      <a:gd name="connsiteX2974" fmla="*/ 832244 w 2456380"/>
                      <a:gd name="connsiteY2974" fmla="*/ 1368394 h 1849837"/>
                      <a:gd name="connsiteX2975" fmla="*/ 833088 w 2456380"/>
                      <a:gd name="connsiteY2975" fmla="*/ 1369238 h 1849837"/>
                      <a:gd name="connsiteX2976" fmla="*/ 833004 w 2456380"/>
                      <a:gd name="connsiteY2976" fmla="*/ 1370082 h 1849837"/>
                      <a:gd name="connsiteX2977" fmla="*/ 833004 w 2456380"/>
                      <a:gd name="connsiteY2977" fmla="*/ 1370925 h 1849837"/>
                      <a:gd name="connsiteX2978" fmla="*/ 833004 w 2456380"/>
                      <a:gd name="connsiteY2978" fmla="*/ 1371769 h 1849837"/>
                      <a:gd name="connsiteX2979" fmla="*/ 833847 w 2456380"/>
                      <a:gd name="connsiteY2979" fmla="*/ 1371769 h 1849837"/>
                      <a:gd name="connsiteX2980" fmla="*/ 833847 w 2456380"/>
                      <a:gd name="connsiteY2980" fmla="*/ 1372697 h 1849837"/>
                      <a:gd name="connsiteX2981" fmla="*/ 833847 w 2456380"/>
                      <a:gd name="connsiteY2981" fmla="*/ 1373541 h 1849837"/>
                      <a:gd name="connsiteX2982" fmla="*/ 834692 w 2456380"/>
                      <a:gd name="connsiteY2982" fmla="*/ 1373541 h 1849837"/>
                      <a:gd name="connsiteX2983" fmla="*/ 834692 w 2456380"/>
                      <a:gd name="connsiteY2983" fmla="*/ 1374385 h 1849837"/>
                      <a:gd name="connsiteX2984" fmla="*/ 834692 w 2456380"/>
                      <a:gd name="connsiteY2984" fmla="*/ 1375229 h 1849837"/>
                      <a:gd name="connsiteX2985" fmla="*/ 835536 w 2456380"/>
                      <a:gd name="connsiteY2985" fmla="*/ 1376072 h 1849837"/>
                      <a:gd name="connsiteX2986" fmla="*/ 835536 w 2456380"/>
                      <a:gd name="connsiteY2986" fmla="*/ 1377000 h 1849837"/>
                      <a:gd name="connsiteX2987" fmla="*/ 836380 w 2456380"/>
                      <a:gd name="connsiteY2987" fmla="*/ 1377000 h 1849837"/>
                      <a:gd name="connsiteX2988" fmla="*/ 836380 w 2456380"/>
                      <a:gd name="connsiteY2988" fmla="*/ 1377844 h 1849837"/>
                      <a:gd name="connsiteX2989" fmla="*/ 837224 w 2456380"/>
                      <a:gd name="connsiteY2989" fmla="*/ 1378688 h 1849837"/>
                      <a:gd name="connsiteX2990" fmla="*/ 837224 w 2456380"/>
                      <a:gd name="connsiteY2990" fmla="*/ 1379532 h 1849837"/>
                      <a:gd name="connsiteX2991" fmla="*/ 838068 w 2456380"/>
                      <a:gd name="connsiteY2991" fmla="*/ 1379532 h 1849837"/>
                      <a:gd name="connsiteX2992" fmla="*/ 838068 w 2456380"/>
                      <a:gd name="connsiteY2992" fmla="*/ 1380460 h 1849837"/>
                      <a:gd name="connsiteX2993" fmla="*/ 838912 w 2456380"/>
                      <a:gd name="connsiteY2993" fmla="*/ 1380460 h 1849837"/>
                      <a:gd name="connsiteX2994" fmla="*/ 838912 w 2456380"/>
                      <a:gd name="connsiteY2994" fmla="*/ 1381304 h 1849837"/>
                      <a:gd name="connsiteX2995" fmla="*/ 839757 w 2456380"/>
                      <a:gd name="connsiteY2995" fmla="*/ 1382147 h 1849837"/>
                      <a:gd name="connsiteX2996" fmla="*/ 839757 w 2456380"/>
                      <a:gd name="connsiteY2996" fmla="*/ 1382991 h 1849837"/>
                      <a:gd name="connsiteX2997" fmla="*/ 840601 w 2456380"/>
                      <a:gd name="connsiteY2997" fmla="*/ 1383835 h 1849837"/>
                      <a:gd name="connsiteX2998" fmla="*/ 840601 w 2456380"/>
                      <a:gd name="connsiteY2998" fmla="*/ 1384763 h 1849837"/>
                      <a:gd name="connsiteX2999" fmla="*/ 840601 w 2456380"/>
                      <a:gd name="connsiteY2999" fmla="*/ 1385607 h 1849837"/>
                      <a:gd name="connsiteX3000" fmla="*/ 841445 w 2456380"/>
                      <a:gd name="connsiteY3000" fmla="*/ 1385607 h 1849837"/>
                      <a:gd name="connsiteX3001" fmla="*/ 841445 w 2456380"/>
                      <a:gd name="connsiteY3001" fmla="*/ 1386450 h 1849837"/>
                      <a:gd name="connsiteX3002" fmla="*/ 841445 w 2456380"/>
                      <a:gd name="connsiteY3002" fmla="*/ 1387294 h 1849837"/>
                      <a:gd name="connsiteX3003" fmla="*/ 842289 w 2456380"/>
                      <a:gd name="connsiteY3003" fmla="*/ 1387294 h 1849837"/>
                      <a:gd name="connsiteX3004" fmla="*/ 842289 w 2456380"/>
                      <a:gd name="connsiteY3004" fmla="*/ 1388138 h 1849837"/>
                      <a:gd name="connsiteX3005" fmla="*/ 843133 w 2456380"/>
                      <a:gd name="connsiteY3005" fmla="*/ 1389066 h 1849837"/>
                      <a:gd name="connsiteX3006" fmla="*/ 843133 w 2456380"/>
                      <a:gd name="connsiteY3006" fmla="*/ 1389910 h 1849837"/>
                      <a:gd name="connsiteX3007" fmla="*/ 843133 w 2456380"/>
                      <a:gd name="connsiteY3007" fmla="*/ 1390754 h 1849837"/>
                      <a:gd name="connsiteX3008" fmla="*/ 843977 w 2456380"/>
                      <a:gd name="connsiteY3008" fmla="*/ 1390754 h 1849837"/>
                      <a:gd name="connsiteX3009" fmla="*/ 843977 w 2456380"/>
                      <a:gd name="connsiteY3009" fmla="*/ 1391597 h 1849837"/>
                      <a:gd name="connsiteX3010" fmla="*/ 843977 w 2456380"/>
                      <a:gd name="connsiteY3010" fmla="*/ 1392441 h 1849837"/>
                      <a:gd name="connsiteX3011" fmla="*/ 844822 w 2456380"/>
                      <a:gd name="connsiteY3011" fmla="*/ 1392441 h 1849837"/>
                      <a:gd name="connsiteX3012" fmla="*/ 844822 w 2456380"/>
                      <a:gd name="connsiteY3012" fmla="*/ 1393369 h 1849837"/>
                      <a:gd name="connsiteX3013" fmla="*/ 844822 w 2456380"/>
                      <a:gd name="connsiteY3013" fmla="*/ 1394213 h 1849837"/>
                      <a:gd name="connsiteX3014" fmla="*/ 845666 w 2456380"/>
                      <a:gd name="connsiteY3014" fmla="*/ 1395057 h 1849837"/>
                      <a:gd name="connsiteX3015" fmla="*/ 845666 w 2456380"/>
                      <a:gd name="connsiteY3015" fmla="*/ 1396744 h 1849837"/>
                      <a:gd name="connsiteX3016" fmla="*/ 846510 w 2456380"/>
                      <a:gd name="connsiteY3016" fmla="*/ 1397672 h 1849837"/>
                      <a:gd name="connsiteX3017" fmla="*/ 846510 w 2456380"/>
                      <a:gd name="connsiteY3017" fmla="*/ 1398516 h 1849837"/>
                      <a:gd name="connsiteX3018" fmla="*/ 846510 w 2456380"/>
                      <a:gd name="connsiteY3018" fmla="*/ 1399360 h 1849837"/>
                      <a:gd name="connsiteX3019" fmla="*/ 847354 w 2456380"/>
                      <a:gd name="connsiteY3019" fmla="*/ 1400204 h 1849837"/>
                      <a:gd name="connsiteX3020" fmla="*/ 847354 w 2456380"/>
                      <a:gd name="connsiteY3020" fmla="*/ 1401047 h 1849837"/>
                      <a:gd name="connsiteX3021" fmla="*/ 848198 w 2456380"/>
                      <a:gd name="connsiteY3021" fmla="*/ 1400204 h 1849837"/>
                      <a:gd name="connsiteX3022" fmla="*/ 849042 w 2456380"/>
                      <a:gd name="connsiteY3022" fmla="*/ 1400204 h 1849837"/>
                      <a:gd name="connsiteX3023" fmla="*/ 849886 w 2456380"/>
                      <a:gd name="connsiteY3023" fmla="*/ 1400204 h 1849837"/>
                      <a:gd name="connsiteX3024" fmla="*/ 850730 w 2456380"/>
                      <a:gd name="connsiteY3024" fmla="*/ 1400204 h 1849837"/>
                      <a:gd name="connsiteX3025" fmla="*/ 851659 w 2456380"/>
                      <a:gd name="connsiteY3025" fmla="*/ 1400288 h 1849837"/>
                      <a:gd name="connsiteX3026" fmla="*/ 851575 w 2456380"/>
                      <a:gd name="connsiteY3026" fmla="*/ 1401132 h 1849837"/>
                      <a:gd name="connsiteX3027" fmla="*/ 852503 w 2456380"/>
                      <a:gd name="connsiteY3027" fmla="*/ 1401132 h 1849837"/>
                      <a:gd name="connsiteX3028" fmla="*/ 853347 w 2456380"/>
                      <a:gd name="connsiteY3028" fmla="*/ 1401975 h 1849837"/>
                      <a:gd name="connsiteX3029" fmla="*/ 853347 w 2456380"/>
                      <a:gd name="connsiteY3029" fmla="*/ 1402819 h 1849837"/>
                      <a:gd name="connsiteX3030" fmla="*/ 854191 w 2456380"/>
                      <a:gd name="connsiteY3030" fmla="*/ 1402819 h 1849837"/>
                      <a:gd name="connsiteX3031" fmla="*/ 854191 w 2456380"/>
                      <a:gd name="connsiteY3031" fmla="*/ 1403663 h 1849837"/>
                      <a:gd name="connsiteX3032" fmla="*/ 855036 w 2456380"/>
                      <a:gd name="connsiteY3032" fmla="*/ 1403747 h 1849837"/>
                      <a:gd name="connsiteX3033" fmla="*/ 855036 w 2456380"/>
                      <a:gd name="connsiteY3033" fmla="*/ 1404591 h 1849837"/>
                      <a:gd name="connsiteX3034" fmla="*/ 855880 w 2456380"/>
                      <a:gd name="connsiteY3034" fmla="*/ 1404591 h 1849837"/>
                      <a:gd name="connsiteX3035" fmla="*/ 856724 w 2456380"/>
                      <a:gd name="connsiteY3035" fmla="*/ 1405435 h 1849837"/>
                      <a:gd name="connsiteX3036" fmla="*/ 857568 w 2456380"/>
                      <a:gd name="connsiteY3036" fmla="*/ 1406279 h 1849837"/>
                      <a:gd name="connsiteX3037" fmla="*/ 857568 w 2456380"/>
                      <a:gd name="connsiteY3037" fmla="*/ 1407122 h 1849837"/>
                      <a:gd name="connsiteX3038" fmla="*/ 857568 w 2456380"/>
                      <a:gd name="connsiteY3038" fmla="*/ 1408050 h 1849837"/>
                      <a:gd name="connsiteX3039" fmla="*/ 858412 w 2456380"/>
                      <a:gd name="connsiteY3039" fmla="*/ 1408050 h 1849837"/>
                      <a:gd name="connsiteX3040" fmla="*/ 858412 w 2456380"/>
                      <a:gd name="connsiteY3040" fmla="*/ 1408894 h 1849837"/>
                      <a:gd name="connsiteX3041" fmla="*/ 859256 w 2456380"/>
                      <a:gd name="connsiteY3041" fmla="*/ 1409738 h 1849837"/>
                      <a:gd name="connsiteX3042" fmla="*/ 859256 w 2456380"/>
                      <a:gd name="connsiteY3042" fmla="*/ 1410582 h 1849837"/>
                      <a:gd name="connsiteX3043" fmla="*/ 860101 w 2456380"/>
                      <a:gd name="connsiteY3043" fmla="*/ 1410582 h 1849837"/>
                      <a:gd name="connsiteX3044" fmla="*/ 860101 w 2456380"/>
                      <a:gd name="connsiteY3044" fmla="*/ 1411510 h 1849837"/>
                      <a:gd name="connsiteX3045" fmla="*/ 860945 w 2456380"/>
                      <a:gd name="connsiteY3045" fmla="*/ 1411510 h 1849837"/>
                      <a:gd name="connsiteX3046" fmla="*/ 861789 w 2456380"/>
                      <a:gd name="connsiteY3046" fmla="*/ 1411510 h 1849837"/>
                      <a:gd name="connsiteX3047" fmla="*/ 862633 w 2456380"/>
                      <a:gd name="connsiteY3047" fmla="*/ 1411510 h 1849837"/>
                      <a:gd name="connsiteX3048" fmla="*/ 863477 w 2456380"/>
                      <a:gd name="connsiteY3048" fmla="*/ 1411510 h 1849837"/>
                      <a:gd name="connsiteX3049" fmla="*/ 863477 w 2456380"/>
                      <a:gd name="connsiteY3049" fmla="*/ 1410666 h 1849837"/>
                      <a:gd name="connsiteX3050" fmla="*/ 864406 w 2456380"/>
                      <a:gd name="connsiteY3050" fmla="*/ 1410666 h 1849837"/>
                      <a:gd name="connsiteX3051" fmla="*/ 865250 w 2456380"/>
                      <a:gd name="connsiteY3051" fmla="*/ 1410666 h 1849837"/>
                      <a:gd name="connsiteX3052" fmla="*/ 865250 w 2456380"/>
                      <a:gd name="connsiteY3052" fmla="*/ 1409822 h 1849837"/>
                      <a:gd name="connsiteX3053" fmla="*/ 866094 w 2456380"/>
                      <a:gd name="connsiteY3053" fmla="*/ 1409822 h 1849837"/>
                      <a:gd name="connsiteX3054" fmla="*/ 868711 w 2456380"/>
                      <a:gd name="connsiteY3054" fmla="*/ 1408135 h 1849837"/>
                      <a:gd name="connsiteX3055" fmla="*/ 869555 w 2456380"/>
                      <a:gd name="connsiteY3055" fmla="*/ 1408135 h 1849837"/>
                      <a:gd name="connsiteX3056" fmla="*/ 869555 w 2456380"/>
                      <a:gd name="connsiteY3056" fmla="*/ 1407291 h 1849837"/>
                      <a:gd name="connsiteX3057" fmla="*/ 870399 w 2456380"/>
                      <a:gd name="connsiteY3057" fmla="*/ 1407291 h 1849837"/>
                      <a:gd name="connsiteX3058" fmla="*/ 871243 w 2456380"/>
                      <a:gd name="connsiteY3058" fmla="*/ 1406447 h 1849837"/>
                      <a:gd name="connsiteX3059" fmla="*/ 872087 w 2456380"/>
                      <a:gd name="connsiteY3059" fmla="*/ 1406447 h 1849837"/>
                      <a:gd name="connsiteX3060" fmla="*/ 872931 w 2456380"/>
                      <a:gd name="connsiteY3060" fmla="*/ 1405604 h 1849837"/>
                      <a:gd name="connsiteX3061" fmla="*/ 873860 w 2456380"/>
                      <a:gd name="connsiteY3061" fmla="*/ 1404760 h 1849837"/>
                      <a:gd name="connsiteX3062" fmla="*/ 874704 w 2456380"/>
                      <a:gd name="connsiteY3062" fmla="*/ 1404760 h 1849837"/>
                      <a:gd name="connsiteX3063" fmla="*/ 876392 w 2456380"/>
                      <a:gd name="connsiteY3063" fmla="*/ 1403916 h 1849837"/>
                      <a:gd name="connsiteX3064" fmla="*/ 878165 w 2456380"/>
                      <a:gd name="connsiteY3064" fmla="*/ 1403072 h 1849837"/>
                      <a:gd name="connsiteX3065" fmla="*/ 879009 w 2456380"/>
                      <a:gd name="connsiteY3065" fmla="*/ 1403072 h 1849837"/>
                      <a:gd name="connsiteX3066" fmla="*/ 879854 w 2456380"/>
                      <a:gd name="connsiteY3066" fmla="*/ 1403072 h 1849837"/>
                      <a:gd name="connsiteX3067" fmla="*/ 880698 w 2456380"/>
                      <a:gd name="connsiteY3067" fmla="*/ 1403072 h 1849837"/>
                      <a:gd name="connsiteX3068" fmla="*/ 881542 w 2456380"/>
                      <a:gd name="connsiteY3068" fmla="*/ 1402229 h 1849837"/>
                      <a:gd name="connsiteX3069" fmla="*/ 882386 w 2456380"/>
                      <a:gd name="connsiteY3069" fmla="*/ 1402229 h 1849837"/>
                      <a:gd name="connsiteX3070" fmla="*/ 884159 w 2456380"/>
                      <a:gd name="connsiteY3070" fmla="*/ 1401385 h 1849837"/>
                      <a:gd name="connsiteX3071" fmla="*/ 885847 w 2456380"/>
                      <a:gd name="connsiteY3071" fmla="*/ 1401385 h 1849837"/>
                      <a:gd name="connsiteX3072" fmla="*/ 886691 w 2456380"/>
                      <a:gd name="connsiteY3072" fmla="*/ 1400541 h 1849837"/>
                      <a:gd name="connsiteX3073" fmla="*/ 887535 w 2456380"/>
                      <a:gd name="connsiteY3073" fmla="*/ 1400541 h 1849837"/>
                      <a:gd name="connsiteX3074" fmla="*/ 888379 w 2456380"/>
                      <a:gd name="connsiteY3074" fmla="*/ 1400541 h 1849837"/>
                      <a:gd name="connsiteX3075" fmla="*/ 889308 w 2456380"/>
                      <a:gd name="connsiteY3075" fmla="*/ 1400541 h 1849837"/>
                      <a:gd name="connsiteX3076" fmla="*/ 890152 w 2456380"/>
                      <a:gd name="connsiteY3076" fmla="*/ 1400541 h 1849837"/>
                      <a:gd name="connsiteX3077" fmla="*/ 890996 w 2456380"/>
                      <a:gd name="connsiteY3077" fmla="*/ 1399697 h 1849837"/>
                      <a:gd name="connsiteX3078" fmla="*/ 892684 w 2456380"/>
                      <a:gd name="connsiteY3078" fmla="*/ 1399782 h 1849837"/>
                      <a:gd name="connsiteX3079" fmla="*/ 893529 w 2456380"/>
                      <a:gd name="connsiteY3079" fmla="*/ 1399782 h 1849837"/>
                      <a:gd name="connsiteX3080" fmla="*/ 896145 w 2456380"/>
                      <a:gd name="connsiteY3080" fmla="*/ 1398938 h 1849837"/>
                      <a:gd name="connsiteX3081" fmla="*/ 896990 w 2456380"/>
                      <a:gd name="connsiteY3081" fmla="*/ 1398938 h 1849837"/>
                      <a:gd name="connsiteX3082" fmla="*/ 897834 w 2456380"/>
                      <a:gd name="connsiteY3082" fmla="*/ 1399782 h 1849837"/>
                      <a:gd name="connsiteX3083" fmla="*/ 897834 w 2456380"/>
                      <a:gd name="connsiteY3083" fmla="*/ 1400625 h 1849837"/>
                      <a:gd name="connsiteX3084" fmla="*/ 898678 w 2456380"/>
                      <a:gd name="connsiteY3084" fmla="*/ 1400625 h 1849837"/>
                      <a:gd name="connsiteX3085" fmla="*/ 898678 w 2456380"/>
                      <a:gd name="connsiteY3085" fmla="*/ 1401553 h 1849837"/>
                      <a:gd name="connsiteX3086" fmla="*/ 899522 w 2456380"/>
                      <a:gd name="connsiteY3086" fmla="*/ 1402397 h 1849837"/>
                      <a:gd name="connsiteX3087" fmla="*/ 899522 w 2456380"/>
                      <a:gd name="connsiteY3087" fmla="*/ 1403241 h 1849837"/>
                      <a:gd name="connsiteX3088" fmla="*/ 900366 w 2456380"/>
                      <a:gd name="connsiteY3088" fmla="*/ 1404085 h 1849837"/>
                      <a:gd name="connsiteX3089" fmla="*/ 900366 w 2456380"/>
                      <a:gd name="connsiteY3089" fmla="*/ 1404929 h 1849837"/>
                      <a:gd name="connsiteX3090" fmla="*/ 901210 w 2456380"/>
                      <a:gd name="connsiteY3090" fmla="*/ 1406700 h 1849837"/>
                      <a:gd name="connsiteX3091" fmla="*/ 902055 w 2456380"/>
                      <a:gd name="connsiteY3091" fmla="*/ 1407544 h 1849837"/>
                      <a:gd name="connsiteX3092" fmla="*/ 902055 w 2456380"/>
                      <a:gd name="connsiteY3092" fmla="*/ 1408388 h 1849837"/>
                      <a:gd name="connsiteX3093" fmla="*/ 902899 w 2456380"/>
                      <a:gd name="connsiteY3093" fmla="*/ 1410160 h 1849837"/>
                      <a:gd name="connsiteX3094" fmla="*/ 902899 w 2456380"/>
                      <a:gd name="connsiteY3094" fmla="*/ 1411004 h 1849837"/>
                      <a:gd name="connsiteX3095" fmla="*/ 903743 w 2456380"/>
                      <a:gd name="connsiteY3095" fmla="*/ 1411847 h 1849837"/>
                      <a:gd name="connsiteX3096" fmla="*/ 904587 w 2456380"/>
                      <a:gd name="connsiteY3096" fmla="*/ 1414463 h 1849837"/>
                      <a:gd name="connsiteX3097" fmla="*/ 905431 w 2456380"/>
                      <a:gd name="connsiteY3097" fmla="*/ 1415307 h 1849837"/>
                      <a:gd name="connsiteX3098" fmla="*/ 906275 w 2456380"/>
                      <a:gd name="connsiteY3098" fmla="*/ 1414463 h 1849837"/>
                      <a:gd name="connsiteX3099" fmla="*/ 907120 w 2456380"/>
                      <a:gd name="connsiteY3099" fmla="*/ 1413619 h 1849837"/>
                      <a:gd name="connsiteX3100" fmla="*/ 908808 w 2456380"/>
                      <a:gd name="connsiteY3100" fmla="*/ 1412775 h 1849837"/>
                      <a:gd name="connsiteX3101" fmla="*/ 909736 w 2456380"/>
                      <a:gd name="connsiteY3101" fmla="*/ 1411932 h 1849837"/>
                      <a:gd name="connsiteX3102" fmla="*/ 910580 w 2456380"/>
                      <a:gd name="connsiteY3102" fmla="*/ 1411088 h 1849837"/>
                      <a:gd name="connsiteX3103" fmla="*/ 912269 w 2456380"/>
                      <a:gd name="connsiteY3103" fmla="*/ 1411088 h 1849837"/>
                      <a:gd name="connsiteX3104" fmla="*/ 913113 w 2456380"/>
                      <a:gd name="connsiteY3104" fmla="*/ 1410244 h 1849837"/>
                      <a:gd name="connsiteX3105" fmla="*/ 913957 w 2456380"/>
                      <a:gd name="connsiteY3105" fmla="*/ 1410244 h 1849837"/>
                      <a:gd name="connsiteX3106" fmla="*/ 914041 w 2456380"/>
                      <a:gd name="connsiteY3106" fmla="*/ 1409400 h 1849837"/>
                      <a:gd name="connsiteX3107" fmla="*/ 914886 w 2456380"/>
                      <a:gd name="connsiteY3107" fmla="*/ 1409400 h 1849837"/>
                      <a:gd name="connsiteX3108" fmla="*/ 915730 w 2456380"/>
                      <a:gd name="connsiteY3108" fmla="*/ 1408557 h 1849837"/>
                      <a:gd name="connsiteX3109" fmla="*/ 916574 w 2456380"/>
                      <a:gd name="connsiteY3109" fmla="*/ 1408557 h 1849837"/>
                      <a:gd name="connsiteX3110" fmla="*/ 917418 w 2456380"/>
                      <a:gd name="connsiteY3110" fmla="*/ 1407713 h 1849837"/>
                      <a:gd name="connsiteX3111" fmla="*/ 918347 w 2456380"/>
                      <a:gd name="connsiteY3111" fmla="*/ 1406869 h 1849837"/>
                      <a:gd name="connsiteX3112" fmla="*/ 919191 w 2456380"/>
                      <a:gd name="connsiteY3112" fmla="*/ 1406869 h 1849837"/>
                      <a:gd name="connsiteX3113" fmla="*/ 920035 w 2456380"/>
                      <a:gd name="connsiteY3113" fmla="*/ 1406025 h 1849837"/>
                      <a:gd name="connsiteX3114" fmla="*/ 920879 w 2456380"/>
                      <a:gd name="connsiteY3114" fmla="*/ 1406025 h 1849837"/>
                      <a:gd name="connsiteX3115" fmla="*/ 920879 w 2456380"/>
                      <a:gd name="connsiteY3115" fmla="*/ 1405182 h 1849837"/>
                      <a:gd name="connsiteX3116" fmla="*/ 921723 w 2456380"/>
                      <a:gd name="connsiteY3116" fmla="*/ 1405182 h 1849837"/>
                      <a:gd name="connsiteX3117" fmla="*/ 922567 w 2456380"/>
                      <a:gd name="connsiteY3117" fmla="*/ 1405182 h 1849837"/>
                      <a:gd name="connsiteX3118" fmla="*/ 923496 w 2456380"/>
                      <a:gd name="connsiteY3118" fmla="*/ 1405182 h 1849837"/>
                      <a:gd name="connsiteX3119" fmla="*/ 923496 w 2456380"/>
                      <a:gd name="connsiteY3119" fmla="*/ 1404338 h 1849837"/>
                      <a:gd name="connsiteX3120" fmla="*/ 924340 w 2456380"/>
                      <a:gd name="connsiteY3120" fmla="*/ 1404338 h 1849837"/>
                      <a:gd name="connsiteX3121" fmla="*/ 925184 w 2456380"/>
                      <a:gd name="connsiteY3121" fmla="*/ 1403494 h 1849837"/>
                      <a:gd name="connsiteX3122" fmla="*/ 926028 w 2456380"/>
                      <a:gd name="connsiteY3122" fmla="*/ 1403494 h 1849837"/>
                      <a:gd name="connsiteX3123" fmla="*/ 926873 w 2456380"/>
                      <a:gd name="connsiteY3123" fmla="*/ 1402650 h 1849837"/>
                      <a:gd name="connsiteX3124" fmla="*/ 927801 w 2456380"/>
                      <a:gd name="connsiteY3124" fmla="*/ 1401807 h 1849837"/>
                      <a:gd name="connsiteX3125" fmla="*/ 927801 w 2456380"/>
                      <a:gd name="connsiteY3125" fmla="*/ 1400878 h 1849837"/>
                      <a:gd name="connsiteX3126" fmla="*/ 928645 w 2456380"/>
                      <a:gd name="connsiteY3126" fmla="*/ 1400963 h 1849837"/>
                      <a:gd name="connsiteX3127" fmla="*/ 929489 w 2456380"/>
                      <a:gd name="connsiteY3127" fmla="*/ 1400119 h 1849837"/>
                      <a:gd name="connsiteX3128" fmla="*/ 929489 w 2456380"/>
                      <a:gd name="connsiteY3128" fmla="*/ 1399191 h 1849837"/>
                      <a:gd name="connsiteX3129" fmla="*/ 930334 w 2456380"/>
                      <a:gd name="connsiteY3129" fmla="*/ 1399191 h 1849837"/>
                      <a:gd name="connsiteX3130" fmla="*/ 930334 w 2456380"/>
                      <a:gd name="connsiteY3130" fmla="*/ 1398347 h 1849837"/>
                      <a:gd name="connsiteX3131" fmla="*/ 931262 w 2456380"/>
                      <a:gd name="connsiteY3131" fmla="*/ 1397504 h 1849837"/>
                      <a:gd name="connsiteX3132" fmla="*/ 932106 w 2456380"/>
                      <a:gd name="connsiteY3132" fmla="*/ 1396660 h 1849837"/>
                      <a:gd name="connsiteX3133" fmla="*/ 932950 w 2456380"/>
                      <a:gd name="connsiteY3133" fmla="*/ 1395816 h 1849837"/>
                      <a:gd name="connsiteX3134" fmla="*/ 933794 w 2456380"/>
                      <a:gd name="connsiteY3134" fmla="*/ 1395816 h 1849837"/>
                      <a:gd name="connsiteX3135" fmla="*/ 934639 w 2456380"/>
                      <a:gd name="connsiteY3135" fmla="*/ 1394972 h 1849837"/>
                      <a:gd name="connsiteX3136" fmla="*/ 935567 w 2456380"/>
                      <a:gd name="connsiteY3136" fmla="*/ 1394972 h 1849837"/>
                      <a:gd name="connsiteX3137" fmla="*/ 936411 w 2456380"/>
                      <a:gd name="connsiteY3137" fmla="*/ 1394972 h 1849837"/>
                      <a:gd name="connsiteX3138" fmla="*/ 936411 w 2456380"/>
                      <a:gd name="connsiteY3138" fmla="*/ 1394129 h 1849837"/>
                      <a:gd name="connsiteX3139" fmla="*/ 937255 w 2456380"/>
                      <a:gd name="connsiteY3139" fmla="*/ 1394129 h 1849837"/>
                      <a:gd name="connsiteX3140" fmla="*/ 938100 w 2456380"/>
                      <a:gd name="connsiteY3140" fmla="*/ 1394129 h 1849837"/>
                      <a:gd name="connsiteX3141" fmla="*/ 938100 w 2456380"/>
                      <a:gd name="connsiteY3141" fmla="*/ 1393285 h 1849837"/>
                      <a:gd name="connsiteX3142" fmla="*/ 938944 w 2456380"/>
                      <a:gd name="connsiteY3142" fmla="*/ 1393285 h 1849837"/>
                      <a:gd name="connsiteX3143" fmla="*/ 939788 w 2456380"/>
                      <a:gd name="connsiteY3143" fmla="*/ 1393285 h 1849837"/>
                      <a:gd name="connsiteX3144" fmla="*/ 940716 w 2456380"/>
                      <a:gd name="connsiteY3144" fmla="*/ 1392441 h 1849837"/>
                      <a:gd name="connsiteX3145" fmla="*/ 941561 w 2456380"/>
                      <a:gd name="connsiteY3145" fmla="*/ 1392441 h 1849837"/>
                      <a:gd name="connsiteX3146" fmla="*/ 942405 w 2456380"/>
                      <a:gd name="connsiteY3146" fmla="*/ 1391597 h 1849837"/>
                      <a:gd name="connsiteX3147" fmla="*/ 942405 w 2456380"/>
                      <a:gd name="connsiteY3147" fmla="*/ 1390754 h 1849837"/>
                      <a:gd name="connsiteX3148" fmla="*/ 941561 w 2456380"/>
                      <a:gd name="connsiteY3148" fmla="*/ 1389910 h 1849837"/>
                      <a:gd name="connsiteX3149" fmla="*/ 941561 w 2456380"/>
                      <a:gd name="connsiteY3149" fmla="*/ 1389066 h 1849837"/>
                      <a:gd name="connsiteX3150" fmla="*/ 940716 w 2456380"/>
                      <a:gd name="connsiteY3150" fmla="*/ 1388138 h 1849837"/>
                      <a:gd name="connsiteX3151" fmla="*/ 940716 w 2456380"/>
                      <a:gd name="connsiteY3151" fmla="*/ 1387294 h 1849837"/>
                      <a:gd name="connsiteX3152" fmla="*/ 939872 w 2456380"/>
                      <a:gd name="connsiteY3152" fmla="*/ 1387294 h 1849837"/>
                      <a:gd name="connsiteX3153" fmla="*/ 939872 w 2456380"/>
                      <a:gd name="connsiteY3153" fmla="*/ 1386450 h 1849837"/>
                      <a:gd name="connsiteX3154" fmla="*/ 939028 w 2456380"/>
                      <a:gd name="connsiteY3154" fmla="*/ 1385607 h 1849837"/>
                      <a:gd name="connsiteX3155" fmla="*/ 939028 w 2456380"/>
                      <a:gd name="connsiteY3155" fmla="*/ 1384763 h 1849837"/>
                      <a:gd name="connsiteX3156" fmla="*/ 938184 w 2456380"/>
                      <a:gd name="connsiteY3156" fmla="*/ 1383835 h 1849837"/>
                      <a:gd name="connsiteX3157" fmla="*/ 937340 w 2456380"/>
                      <a:gd name="connsiteY3157" fmla="*/ 1382991 h 1849837"/>
                      <a:gd name="connsiteX3158" fmla="*/ 937340 w 2456380"/>
                      <a:gd name="connsiteY3158" fmla="*/ 1382147 h 1849837"/>
                      <a:gd name="connsiteX3159" fmla="*/ 936496 w 2456380"/>
                      <a:gd name="connsiteY3159" fmla="*/ 1382147 h 1849837"/>
                      <a:gd name="connsiteX3160" fmla="*/ 936496 w 2456380"/>
                      <a:gd name="connsiteY3160" fmla="*/ 1381304 h 1849837"/>
                      <a:gd name="connsiteX3161" fmla="*/ 936496 w 2456380"/>
                      <a:gd name="connsiteY3161" fmla="*/ 1380460 h 1849837"/>
                      <a:gd name="connsiteX3162" fmla="*/ 936496 w 2456380"/>
                      <a:gd name="connsiteY3162" fmla="*/ 1379532 h 1849837"/>
                      <a:gd name="connsiteX3163" fmla="*/ 935651 w 2456380"/>
                      <a:gd name="connsiteY3163" fmla="*/ 1379532 h 1849837"/>
                      <a:gd name="connsiteX3164" fmla="*/ 935651 w 2456380"/>
                      <a:gd name="connsiteY3164" fmla="*/ 1378688 h 1849837"/>
                      <a:gd name="connsiteX3165" fmla="*/ 935651 w 2456380"/>
                      <a:gd name="connsiteY3165" fmla="*/ 1377844 h 1849837"/>
                      <a:gd name="connsiteX3166" fmla="*/ 935651 w 2456380"/>
                      <a:gd name="connsiteY3166" fmla="*/ 1377000 h 1849837"/>
                      <a:gd name="connsiteX3167" fmla="*/ 935736 w 2456380"/>
                      <a:gd name="connsiteY3167" fmla="*/ 1376157 h 1849837"/>
                      <a:gd name="connsiteX3168" fmla="*/ 934892 w 2456380"/>
                      <a:gd name="connsiteY3168" fmla="*/ 1375229 h 1849837"/>
                      <a:gd name="connsiteX3169" fmla="*/ 934892 w 2456380"/>
                      <a:gd name="connsiteY3169" fmla="*/ 1374385 h 1849837"/>
                      <a:gd name="connsiteX3170" fmla="*/ 934892 w 2456380"/>
                      <a:gd name="connsiteY3170" fmla="*/ 1373541 h 1849837"/>
                      <a:gd name="connsiteX3171" fmla="*/ 934048 w 2456380"/>
                      <a:gd name="connsiteY3171" fmla="*/ 1371854 h 1849837"/>
                      <a:gd name="connsiteX3172" fmla="*/ 934048 w 2456380"/>
                      <a:gd name="connsiteY3172" fmla="*/ 1370925 h 1849837"/>
                      <a:gd name="connsiteX3173" fmla="*/ 934048 w 2456380"/>
                      <a:gd name="connsiteY3173" fmla="*/ 1370082 h 1849837"/>
                      <a:gd name="connsiteX3174" fmla="*/ 933204 w 2456380"/>
                      <a:gd name="connsiteY3174" fmla="*/ 1370082 h 1849837"/>
                      <a:gd name="connsiteX3175" fmla="*/ 933204 w 2456380"/>
                      <a:gd name="connsiteY3175" fmla="*/ 1369238 h 1849837"/>
                      <a:gd name="connsiteX3176" fmla="*/ 933204 w 2456380"/>
                      <a:gd name="connsiteY3176" fmla="*/ 1368394 h 1849837"/>
                      <a:gd name="connsiteX3177" fmla="*/ 933204 w 2456380"/>
                      <a:gd name="connsiteY3177" fmla="*/ 1367550 h 1849837"/>
                      <a:gd name="connsiteX3178" fmla="*/ 934048 w 2456380"/>
                      <a:gd name="connsiteY3178" fmla="*/ 1367550 h 1849837"/>
                      <a:gd name="connsiteX3179" fmla="*/ 934048 w 2456380"/>
                      <a:gd name="connsiteY3179" fmla="*/ 1366707 h 1849837"/>
                      <a:gd name="connsiteX3180" fmla="*/ 934892 w 2456380"/>
                      <a:gd name="connsiteY3180" fmla="*/ 1366707 h 1849837"/>
                      <a:gd name="connsiteX3181" fmla="*/ 935820 w 2456380"/>
                      <a:gd name="connsiteY3181" fmla="*/ 1366707 h 1849837"/>
                      <a:gd name="connsiteX3182" fmla="*/ 936665 w 2456380"/>
                      <a:gd name="connsiteY3182" fmla="*/ 1366707 h 1849837"/>
                      <a:gd name="connsiteX3183" fmla="*/ 937509 w 2456380"/>
                      <a:gd name="connsiteY3183" fmla="*/ 1366707 h 1849837"/>
                      <a:gd name="connsiteX3184" fmla="*/ 937509 w 2456380"/>
                      <a:gd name="connsiteY3184" fmla="*/ 1365863 h 1849837"/>
                      <a:gd name="connsiteX3185" fmla="*/ 938353 w 2456380"/>
                      <a:gd name="connsiteY3185" fmla="*/ 1365863 h 1849837"/>
                      <a:gd name="connsiteX3186" fmla="*/ 939197 w 2456380"/>
                      <a:gd name="connsiteY3186" fmla="*/ 1365863 h 1849837"/>
                      <a:gd name="connsiteX3187" fmla="*/ 939197 w 2456380"/>
                      <a:gd name="connsiteY3187" fmla="*/ 1365019 h 1849837"/>
                      <a:gd name="connsiteX3188" fmla="*/ 940041 w 2456380"/>
                      <a:gd name="connsiteY3188" fmla="*/ 1365019 h 1849837"/>
                      <a:gd name="connsiteX3189" fmla="*/ 940970 w 2456380"/>
                      <a:gd name="connsiteY3189" fmla="*/ 1365019 h 1849837"/>
                      <a:gd name="connsiteX3190" fmla="*/ 941814 w 2456380"/>
                      <a:gd name="connsiteY3190" fmla="*/ 1364175 h 1849837"/>
                      <a:gd name="connsiteX3191" fmla="*/ 942658 w 2456380"/>
                      <a:gd name="connsiteY3191" fmla="*/ 1364175 h 1849837"/>
                      <a:gd name="connsiteX3192" fmla="*/ 943502 w 2456380"/>
                      <a:gd name="connsiteY3192" fmla="*/ 1363332 h 1849837"/>
                      <a:gd name="connsiteX3193" fmla="*/ 944346 w 2456380"/>
                      <a:gd name="connsiteY3193" fmla="*/ 1363332 h 1849837"/>
                      <a:gd name="connsiteX3194" fmla="*/ 945275 w 2456380"/>
                      <a:gd name="connsiteY3194" fmla="*/ 1363332 h 1849837"/>
                      <a:gd name="connsiteX3195" fmla="*/ 946963 w 2456380"/>
                      <a:gd name="connsiteY3195" fmla="*/ 1363332 h 1849837"/>
                      <a:gd name="connsiteX3196" fmla="*/ 947807 w 2456380"/>
                      <a:gd name="connsiteY3196" fmla="*/ 1363416 h 1849837"/>
                      <a:gd name="connsiteX3197" fmla="*/ 948651 w 2456380"/>
                      <a:gd name="connsiteY3197" fmla="*/ 1363416 h 1849837"/>
                      <a:gd name="connsiteX3198" fmla="*/ 949496 w 2456380"/>
                      <a:gd name="connsiteY3198" fmla="*/ 1363416 h 1849837"/>
                      <a:gd name="connsiteX3199" fmla="*/ 950340 w 2456380"/>
                      <a:gd name="connsiteY3199" fmla="*/ 1363416 h 1849837"/>
                      <a:gd name="connsiteX3200" fmla="*/ 951268 w 2456380"/>
                      <a:gd name="connsiteY3200" fmla="*/ 1362572 h 1849837"/>
                      <a:gd name="connsiteX3201" fmla="*/ 952112 w 2456380"/>
                      <a:gd name="connsiteY3201" fmla="*/ 1362572 h 1849837"/>
                      <a:gd name="connsiteX3202" fmla="*/ 952957 w 2456380"/>
                      <a:gd name="connsiteY3202" fmla="*/ 1362572 h 1849837"/>
                      <a:gd name="connsiteX3203" fmla="*/ 953801 w 2456380"/>
                      <a:gd name="connsiteY3203" fmla="*/ 1362572 h 1849837"/>
                      <a:gd name="connsiteX3204" fmla="*/ 954645 w 2456380"/>
                      <a:gd name="connsiteY3204" fmla="*/ 1363416 h 1849837"/>
                      <a:gd name="connsiteX3205" fmla="*/ 955489 w 2456380"/>
                      <a:gd name="connsiteY3205" fmla="*/ 1363416 h 1849837"/>
                      <a:gd name="connsiteX3206" fmla="*/ 957177 w 2456380"/>
                      <a:gd name="connsiteY3206" fmla="*/ 1363500 h 1849837"/>
                      <a:gd name="connsiteX3207" fmla="*/ 958950 w 2456380"/>
                      <a:gd name="connsiteY3207" fmla="*/ 1364344 h 1849837"/>
                      <a:gd name="connsiteX3208" fmla="*/ 960638 w 2456380"/>
                      <a:gd name="connsiteY3208" fmla="*/ 1364344 h 1849837"/>
                      <a:gd name="connsiteX3209" fmla="*/ 961482 w 2456380"/>
                      <a:gd name="connsiteY3209" fmla="*/ 1364344 h 1849837"/>
                      <a:gd name="connsiteX3210" fmla="*/ 962327 w 2456380"/>
                      <a:gd name="connsiteY3210" fmla="*/ 1364344 h 1849837"/>
                      <a:gd name="connsiteX3211" fmla="*/ 963171 w 2456380"/>
                      <a:gd name="connsiteY3211" fmla="*/ 1364344 h 1849837"/>
                      <a:gd name="connsiteX3212" fmla="*/ 964015 w 2456380"/>
                      <a:gd name="connsiteY3212" fmla="*/ 1364429 h 1849837"/>
                      <a:gd name="connsiteX3213" fmla="*/ 964943 w 2456380"/>
                      <a:gd name="connsiteY3213" fmla="*/ 1364429 h 1849837"/>
                      <a:gd name="connsiteX3214" fmla="*/ 965788 w 2456380"/>
                      <a:gd name="connsiteY3214" fmla="*/ 1364429 h 1849837"/>
                      <a:gd name="connsiteX3215" fmla="*/ 966632 w 2456380"/>
                      <a:gd name="connsiteY3215" fmla="*/ 1364429 h 1849837"/>
                      <a:gd name="connsiteX3216" fmla="*/ 967476 w 2456380"/>
                      <a:gd name="connsiteY3216" fmla="*/ 1364429 h 1849837"/>
                      <a:gd name="connsiteX3217" fmla="*/ 968320 w 2456380"/>
                      <a:gd name="connsiteY3217" fmla="*/ 1364429 h 1849837"/>
                      <a:gd name="connsiteX3218" fmla="*/ 969164 w 2456380"/>
                      <a:gd name="connsiteY3218" fmla="*/ 1364429 h 1849837"/>
                      <a:gd name="connsiteX3219" fmla="*/ 970008 w 2456380"/>
                      <a:gd name="connsiteY3219" fmla="*/ 1364429 h 1849837"/>
                      <a:gd name="connsiteX3220" fmla="*/ 970937 w 2456380"/>
                      <a:gd name="connsiteY3220" fmla="*/ 1364429 h 1849837"/>
                      <a:gd name="connsiteX3221" fmla="*/ 971781 w 2456380"/>
                      <a:gd name="connsiteY3221" fmla="*/ 1363585 h 1849837"/>
                      <a:gd name="connsiteX3222" fmla="*/ 972625 w 2456380"/>
                      <a:gd name="connsiteY3222" fmla="*/ 1363585 h 1849837"/>
                      <a:gd name="connsiteX3223" fmla="*/ 972625 w 2456380"/>
                      <a:gd name="connsiteY3223" fmla="*/ 1362741 h 1849837"/>
                      <a:gd name="connsiteX3224" fmla="*/ 973469 w 2456380"/>
                      <a:gd name="connsiteY3224" fmla="*/ 1362741 h 1849837"/>
                      <a:gd name="connsiteX3225" fmla="*/ 973469 w 2456380"/>
                      <a:gd name="connsiteY3225" fmla="*/ 1361897 h 1849837"/>
                      <a:gd name="connsiteX3226" fmla="*/ 973469 w 2456380"/>
                      <a:gd name="connsiteY3226" fmla="*/ 1361054 h 1849837"/>
                      <a:gd name="connsiteX3227" fmla="*/ 973554 w 2456380"/>
                      <a:gd name="connsiteY3227" fmla="*/ 1360210 h 1849837"/>
                      <a:gd name="connsiteX3228" fmla="*/ 974398 w 2456380"/>
                      <a:gd name="connsiteY3228" fmla="*/ 1360210 h 1849837"/>
                      <a:gd name="connsiteX3229" fmla="*/ 974398 w 2456380"/>
                      <a:gd name="connsiteY3229" fmla="*/ 1359366 h 1849837"/>
                      <a:gd name="connsiteX3230" fmla="*/ 975242 w 2456380"/>
                      <a:gd name="connsiteY3230" fmla="*/ 1359366 h 1849837"/>
                      <a:gd name="connsiteX3231" fmla="*/ 975242 w 2456380"/>
                      <a:gd name="connsiteY3231" fmla="*/ 1358522 h 1849837"/>
                      <a:gd name="connsiteX3232" fmla="*/ 976086 w 2456380"/>
                      <a:gd name="connsiteY3232" fmla="*/ 1357679 h 1849837"/>
                      <a:gd name="connsiteX3233" fmla="*/ 976930 w 2456380"/>
                      <a:gd name="connsiteY3233" fmla="*/ 1356750 h 1849837"/>
                      <a:gd name="connsiteX3234" fmla="*/ 977015 w 2456380"/>
                      <a:gd name="connsiteY3234" fmla="*/ 1355907 h 1849837"/>
                      <a:gd name="connsiteX3235" fmla="*/ 977859 w 2456380"/>
                      <a:gd name="connsiteY3235" fmla="*/ 1355063 h 1849837"/>
                      <a:gd name="connsiteX3236" fmla="*/ 978703 w 2456380"/>
                      <a:gd name="connsiteY3236" fmla="*/ 1355063 h 1849837"/>
                      <a:gd name="connsiteX3237" fmla="*/ 979547 w 2456380"/>
                      <a:gd name="connsiteY3237" fmla="*/ 1354219 h 1849837"/>
                      <a:gd name="connsiteX3238" fmla="*/ 980391 w 2456380"/>
                      <a:gd name="connsiteY3238" fmla="*/ 1354219 h 1849837"/>
                      <a:gd name="connsiteX3239" fmla="*/ 981236 w 2456380"/>
                      <a:gd name="connsiteY3239" fmla="*/ 1354219 h 1849837"/>
                      <a:gd name="connsiteX3240" fmla="*/ 981320 w 2456380"/>
                      <a:gd name="connsiteY3240" fmla="*/ 1353375 h 1849837"/>
                      <a:gd name="connsiteX3241" fmla="*/ 982164 w 2456380"/>
                      <a:gd name="connsiteY3241" fmla="*/ 1353375 h 1849837"/>
                      <a:gd name="connsiteX3242" fmla="*/ 983008 w 2456380"/>
                      <a:gd name="connsiteY3242" fmla="*/ 1353460 h 1849837"/>
                      <a:gd name="connsiteX3243" fmla="*/ 983852 w 2456380"/>
                      <a:gd name="connsiteY3243" fmla="*/ 1353460 h 1849837"/>
                      <a:gd name="connsiteX3244" fmla="*/ 983852 w 2456380"/>
                      <a:gd name="connsiteY3244" fmla="*/ 1352532 h 1849837"/>
                      <a:gd name="connsiteX3245" fmla="*/ 984696 w 2456380"/>
                      <a:gd name="connsiteY3245" fmla="*/ 1352616 h 1849837"/>
                      <a:gd name="connsiteX3246" fmla="*/ 985541 w 2456380"/>
                      <a:gd name="connsiteY3246" fmla="*/ 1351688 h 1849837"/>
                      <a:gd name="connsiteX3247" fmla="*/ 986469 w 2456380"/>
                      <a:gd name="connsiteY3247" fmla="*/ 1351772 h 1849837"/>
                      <a:gd name="connsiteX3248" fmla="*/ 986469 w 2456380"/>
                      <a:gd name="connsiteY3248" fmla="*/ 1350844 h 1849837"/>
                      <a:gd name="connsiteX3249" fmla="*/ 987313 w 2456380"/>
                      <a:gd name="connsiteY3249" fmla="*/ 1350928 h 1849837"/>
                      <a:gd name="connsiteX3250" fmla="*/ 988157 w 2456380"/>
                      <a:gd name="connsiteY3250" fmla="*/ 1350000 h 1849837"/>
                      <a:gd name="connsiteX3251" fmla="*/ 989002 w 2456380"/>
                      <a:gd name="connsiteY3251" fmla="*/ 1350085 h 1849837"/>
                      <a:gd name="connsiteX3252" fmla="*/ 989846 w 2456380"/>
                      <a:gd name="connsiteY3252" fmla="*/ 1349157 h 1849837"/>
                      <a:gd name="connsiteX3253" fmla="*/ 990774 w 2456380"/>
                      <a:gd name="connsiteY3253" fmla="*/ 1349241 h 1849837"/>
                      <a:gd name="connsiteX3254" fmla="*/ 990774 w 2456380"/>
                      <a:gd name="connsiteY3254" fmla="*/ 1348313 h 1849837"/>
                      <a:gd name="connsiteX3255" fmla="*/ 991618 w 2456380"/>
                      <a:gd name="connsiteY3255" fmla="*/ 1348397 h 1849837"/>
                      <a:gd name="connsiteX3256" fmla="*/ 992463 w 2456380"/>
                      <a:gd name="connsiteY3256" fmla="*/ 1348397 h 1849837"/>
                      <a:gd name="connsiteX3257" fmla="*/ 992463 w 2456380"/>
                      <a:gd name="connsiteY3257" fmla="*/ 1347469 h 1849837"/>
                      <a:gd name="connsiteX3258" fmla="*/ 993307 w 2456380"/>
                      <a:gd name="connsiteY3258" fmla="*/ 1347554 h 1849837"/>
                      <a:gd name="connsiteX3259" fmla="*/ 994151 w 2456380"/>
                      <a:gd name="connsiteY3259" fmla="*/ 1346625 h 1849837"/>
                      <a:gd name="connsiteX3260" fmla="*/ 995079 w 2456380"/>
                      <a:gd name="connsiteY3260" fmla="*/ 1346710 h 1849837"/>
                      <a:gd name="connsiteX3261" fmla="*/ 995079 w 2456380"/>
                      <a:gd name="connsiteY3261" fmla="*/ 1345782 h 1849837"/>
                      <a:gd name="connsiteX3262" fmla="*/ 995924 w 2456380"/>
                      <a:gd name="connsiteY3262" fmla="*/ 1345866 h 1849837"/>
                      <a:gd name="connsiteX3263" fmla="*/ 996768 w 2456380"/>
                      <a:gd name="connsiteY3263" fmla="*/ 1344938 h 1849837"/>
                      <a:gd name="connsiteX3264" fmla="*/ 997612 w 2456380"/>
                      <a:gd name="connsiteY3264" fmla="*/ 1345022 h 1849837"/>
                      <a:gd name="connsiteX3265" fmla="*/ 998456 w 2456380"/>
                      <a:gd name="connsiteY3265" fmla="*/ 1344094 h 1849837"/>
                      <a:gd name="connsiteX3266" fmla="*/ 999385 w 2456380"/>
                      <a:gd name="connsiteY3266" fmla="*/ 1344179 h 1849837"/>
                      <a:gd name="connsiteX3267" fmla="*/ 1000229 w 2456380"/>
                      <a:gd name="connsiteY3267" fmla="*/ 1343335 h 1849837"/>
                      <a:gd name="connsiteX3268" fmla="*/ 1001073 w 2456380"/>
                      <a:gd name="connsiteY3268" fmla="*/ 1342407 h 1849837"/>
                      <a:gd name="connsiteX3269" fmla="*/ 1001917 w 2456380"/>
                      <a:gd name="connsiteY3269" fmla="*/ 1342491 h 1849837"/>
                      <a:gd name="connsiteX3270" fmla="*/ 1001917 w 2456380"/>
                      <a:gd name="connsiteY3270" fmla="*/ 1341563 h 1849837"/>
                      <a:gd name="connsiteX3271" fmla="*/ 1002761 w 2456380"/>
                      <a:gd name="connsiteY3271" fmla="*/ 1341563 h 1849837"/>
                      <a:gd name="connsiteX3272" fmla="*/ 1003690 w 2456380"/>
                      <a:gd name="connsiteY3272" fmla="*/ 1341647 h 1849837"/>
                      <a:gd name="connsiteX3273" fmla="*/ 1003690 w 2456380"/>
                      <a:gd name="connsiteY3273" fmla="*/ 1340719 h 1849837"/>
                      <a:gd name="connsiteX3274" fmla="*/ 1004534 w 2456380"/>
                      <a:gd name="connsiteY3274" fmla="*/ 1340804 h 1849837"/>
                      <a:gd name="connsiteX3275" fmla="*/ 1005378 w 2456380"/>
                      <a:gd name="connsiteY3275" fmla="*/ 1339875 h 1849837"/>
                      <a:gd name="connsiteX3276" fmla="*/ 1006222 w 2456380"/>
                      <a:gd name="connsiteY3276" fmla="*/ 1339960 h 1849837"/>
                      <a:gd name="connsiteX3277" fmla="*/ 1006222 w 2456380"/>
                      <a:gd name="connsiteY3277" fmla="*/ 1339032 h 1849837"/>
                      <a:gd name="connsiteX3278" fmla="*/ 1007066 w 2456380"/>
                      <a:gd name="connsiteY3278" fmla="*/ 1339116 h 1849837"/>
                      <a:gd name="connsiteX3279" fmla="*/ 1007995 w 2456380"/>
                      <a:gd name="connsiteY3279" fmla="*/ 1339116 h 1849837"/>
                      <a:gd name="connsiteX3280" fmla="*/ 1007995 w 2456380"/>
                      <a:gd name="connsiteY3280" fmla="*/ 1338188 h 1849837"/>
                      <a:gd name="connsiteX3281" fmla="*/ 1008839 w 2456380"/>
                      <a:gd name="connsiteY3281" fmla="*/ 1338272 h 1849837"/>
                      <a:gd name="connsiteX3282" fmla="*/ 1009683 w 2456380"/>
                      <a:gd name="connsiteY3282" fmla="*/ 1337344 h 1849837"/>
                      <a:gd name="connsiteX3283" fmla="*/ 1010527 w 2456380"/>
                      <a:gd name="connsiteY3283" fmla="*/ 1337429 h 1849837"/>
                      <a:gd name="connsiteX3284" fmla="*/ 1011456 w 2456380"/>
                      <a:gd name="connsiteY3284" fmla="*/ 1336585 h 1849837"/>
                      <a:gd name="connsiteX3285" fmla="*/ 1012300 w 2456380"/>
                      <a:gd name="connsiteY3285" fmla="*/ 1336585 h 1849837"/>
                      <a:gd name="connsiteX3286" fmla="*/ 1012300 w 2456380"/>
                      <a:gd name="connsiteY3286" fmla="*/ 1335657 h 1849837"/>
                      <a:gd name="connsiteX3287" fmla="*/ 1013144 w 2456380"/>
                      <a:gd name="connsiteY3287" fmla="*/ 1335741 h 1849837"/>
                      <a:gd name="connsiteX3288" fmla="*/ 1013988 w 2456380"/>
                      <a:gd name="connsiteY3288" fmla="*/ 1334813 h 1849837"/>
                      <a:gd name="connsiteX3289" fmla="*/ 1014832 w 2456380"/>
                      <a:gd name="connsiteY3289" fmla="*/ 1333969 h 1849837"/>
                      <a:gd name="connsiteX3290" fmla="*/ 1015761 w 2456380"/>
                      <a:gd name="connsiteY3290" fmla="*/ 1334053 h 1849837"/>
                      <a:gd name="connsiteX3291" fmla="*/ 1016605 w 2456380"/>
                      <a:gd name="connsiteY3291" fmla="*/ 1333125 h 1849837"/>
                      <a:gd name="connsiteX3292" fmla="*/ 1017449 w 2456380"/>
                      <a:gd name="connsiteY3292" fmla="*/ 1333210 h 1849837"/>
                      <a:gd name="connsiteX3293" fmla="*/ 1018293 w 2456380"/>
                      <a:gd name="connsiteY3293" fmla="*/ 1332282 h 1849837"/>
                      <a:gd name="connsiteX3294" fmla="*/ 1019138 w 2456380"/>
                      <a:gd name="connsiteY3294" fmla="*/ 1331438 h 1849837"/>
                      <a:gd name="connsiteX3295" fmla="*/ 1020066 w 2456380"/>
                      <a:gd name="connsiteY3295" fmla="*/ 1331522 h 1849837"/>
                      <a:gd name="connsiteX3296" fmla="*/ 1020910 w 2456380"/>
                      <a:gd name="connsiteY3296" fmla="*/ 1331522 h 1849837"/>
                      <a:gd name="connsiteX3297" fmla="*/ 1020910 w 2456380"/>
                      <a:gd name="connsiteY3297" fmla="*/ 1332366 h 1849837"/>
                      <a:gd name="connsiteX3298" fmla="*/ 1021754 w 2456380"/>
                      <a:gd name="connsiteY3298" fmla="*/ 1333210 h 1849837"/>
                      <a:gd name="connsiteX3299" fmla="*/ 1023443 w 2456380"/>
                      <a:gd name="connsiteY3299" fmla="*/ 1334982 h 1849837"/>
                      <a:gd name="connsiteX3300" fmla="*/ 1024287 w 2456380"/>
                      <a:gd name="connsiteY3300" fmla="*/ 1335825 h 1849837"/>
                      <a:gd name="connsiteX3301" fmla="*/ 1025131 w 2456380"/>
                      <a:gd name="connsiteY3301" fmla="*/ 1336669 h 1849837"/>
                      <a:gd name="connsiteX3302" fmla="*/ 1025975 w 2456380"/>
                      <a:gd name="connsiteY3302" fmla="*/ 1337513 h 1849837"/>
                      <a:gd name="connsiteX3303" fmla="*/ 1025975 w 2456380"/>
                      <a:gd name="connsiteY3303" fmla="*/ 1338441 h 1849837"/>
                      <a:gd name="connsiteX3304" fmla="*/ 1026819 w 2456380"/>
                      <a:gd name="connsiteY3304" fmla="*/ 1339285 h 1849837"/>
                      <a:gd name="connsiteX3305" fmla="*/ 1027664 w 2456380"/>
                      <a:gd name="connsiteY3305" fmla="*/ 1340128 h 1849837"/>
                      <a:gd name="connsiteX3306" fmla="*/ 1028508 w 2456380"/>
                      <a:gd name="connsiteY3306" fmla="*/ 1340972 h 1849837"/>
                      <a:gd name="connsiteX3307" fmla="*/ 1029352 w 2456380"/>
                      <a:gd name="connsiteY3307" fmla="*/ 1341900 h 1849837"/>
                      <a:gd name="connsiteX3308" fmla="*/ 1029352 w 2456380"/>
                      <a:gd name="connsiteY3308" fmla="*/ 1342744 h 1849837"/>
                      <a:gd name="connsiteX3309" fmla="*/ 1031040 w 2456380"/>
                      <a:gd name="connsiteY3309" fmla="*/ 1343588 h 1849837"/>
                      <a:gd name="connsiteX3310" fmla="*/ 1031884 w 2456380"/>
                      <a:gd name="connsiteY3310" fmla="*/ 1344432 h 1849837"/>
                      <a:gd name="connsiteX3311" fmla="*/ 1031884 w 2456380"/>
                      <a:gd name="connsiteY3311" fmla="*/ 1345360 h 1849837"/>
                      <a:gd name="connsiteX3312" fmla="*/ 1031884 w 2456380"/>
                      <a:gd name="connsiteY3312" fmla="*/ 1346204 h 1849837"/>
                      <a:gd name="connsiteX3313" fmla="*/ 1032728 w 2456380"/>
                      <a:gd name="connsiteY3313" fmla="*/ 1347047 h 1849837"/>
                      <a:gd name="connsiteX3314" fmla="*/ 1032728 w 2456380"/>
                      <a:gd name="connsiteY3314" fmla="*/ 1347891 h 1849837"/>
                      <a:gd name="connsiteX3315" fmla="*/ 1032728 w 2456380"/>
                      <a:gd name="connsiteY3315" fmla="*/ 1349663 h 1849837"/>
                      <a:gd name="connsiteX3316" fmla="*/ 1033572 w 2456380"/>
                      <a:gd name="connsiteY3316" fmla="*/ 1350507 h 1849837"/>
                      <a:gd name="connsiteX3317" fmla="*/ 1033488 w 2456380"/>
                      <a:gd name="connsiteY3317" fmla="*/ 1351350 h 1849837"/>
                      <a:gd name="connsiteX3318" fmla="*/ 1033488 w 2456380"/>
                      <a:gd name="connsiteY3318" fmla="*/ 1352194 h 1849837"/>
                      <a:gd name="connsiteX3319" fmla="*/ 1033488 w 2456380"/>
                      <a:gd name="connsiteY3319" fmla="*/ 1353038 h 1849837"/>
                      <a:gd name="connsiteX3320" fmla="*/ 1034332 w 2456380"/>
                      <a:gd name="connsiteY3320" fmla="*/ 1353038 h 1849837"/>
                      <a:gd name="connsiteX3321" fmla="*/ 1035176 w 2456380"/>
                      <a:gd name="connsiteY3321" fmla="*/ 1354810 h 1849837"/>
                      <a:gd name="connsiteX3322" fmla="*/ 1036021 w 2456380"/>
                      <a:gd name="connsiteY3322" fmla="*/ 1355654 h 1849837"/>
                      <a:gd name="connsiteX3323" fmla="*/ 1036865 w 2456380"/>
                      <a:gd name="connsiteY3323" fmla="*/ 1356497 h 1849837"/>
                      <a:gd name="connsiteX3324" fmla="*/ 1037709 w 2456380"/>
                      <a:gd name="connsiteY3324" fmla="*/ 1357425 h 1849837"/>
                      <a:gd name="connsiteX3325" fmla="*/ 1037709 w 2456380"/>
                      <a:gd name="connsiteY3325" fmla="*/ 1358269 h 1849837"/>
                      <a:gd name="connsiteX3326" fmla="*/ 1038553 w 2456380"/>
                      <a:gd name="connsiteY3326" fmla="*/ 1358269 h 1849837"/>
                      <a:gd name="connsiteX3327" fmla="*/ 1039397 w 2456380"/>
                      <a:gd name="connsiteY3327" fmla="*/ 1359113 h 1849837"/>
                      <a:gd name="connsiteX3328" fmla="*/ 1039397 w 2456380"/>
                      <a:gd name="connsiteY3328" fmla="*/ 1359957 h 1849837"/>
                      <a:gd name="connsiteX3329" fmla="*/ 1040241 w 2456380"/>
                      <a:gd name="connsiteY3329" fmla="*/ 1360885 h 1849837"/>
                      <a:gd name="connsiteX3330" fmla="*/ 1041930 w 2456380"/>
                      <a:gd name="connsiteY3330" fmla="*/ 1362572 h 1849837"/>
                      <a:gd name="connsiteX3331" fmla="*/ 1041930 w 2456380"/>
                      <a:gd name="connsiteY3331" fmla="*/ 1364344 h 1849837"/>
                      <a:gd name="connsiteX3332" fmla="*/ 1042774 w 2456380"/>
                      <a:gd name="connsiteY3332" fmla="*/ 1364344 h 1849837"/>
                      <a:gd name="connsiteX3333" fmla="*/ 1043618 w 2456380"/>
                      <a:gd name="connsiteY3333" fmla="*/ 1365188 h 1849837"/>
                      <a:gd name="connsiteX3334" fmla="*/ 1044462 w 2456380"/>
                      <a:gd name="connsiteY3334" fmla="*/ 1366875 h 1849837"/>
                      <a:gd name="connsiteX3335" fmla="*/ 1045390 w 2456380"/>
                      <a:gd name="connsiteY3335" fmla="*/ 1366875 h 1849837"/>
                      <a:gd name="connsiteX3336" fmla="*/ 1046150 w 2456380"/>
                      <a:gd name="connsiteY3336" fmla="*/ 1368647 h 1849837"/>
                      <a:gd name="connsiteX3337" fmla="*/ 1046994 w 2456380"/>
                      <a:gd name="connsiteY3337" fmla="*/ 1369491 h 1849837"/>
                      <a:gd name="connsiteX3338" fmla="*/ 1047839 w 2456380"/>
                      <a:gd name="connsiteY3338" fmla="*/ 1370335 h 1849837"/>
                      <a:gd name="connsiteX3339" fmla="*/ 1048767 w 2456380"/>
                      <a:gd name="connsiteY3339" fmla="*/ 1371263 h 1849837"/>
                      <a:gd name="connsiteX3340" fmla="*/ 1049527 w 2456380"/>
                      <a:gd name="connsiteY3340" fmla="*/ 1372950 h 1849837"/>
                      <a:gd name="connsiteX3341" fmla="*/ 1050455 w 2456380"/>
                      <a:gd name="connsiteY3341" fmla="*/ 1372950 h 1849837"/>
                      <a:gd name="connsiteX3342" fmla="*/ 1051300 w 2456380"/>
                      <a:gd name="connsiteY3342" fmla="*/ 1373878 h 1849837"/>
                      <a:gd name="connsiteX3343" fmla="*/ 1052144 w 2456380"/>
                      <a:gd name="connsiteY3343" fmla="*/ 1374722 h 1849837"/>
                      <a:gd name="connsiteX3344" fmla="*/ 1052988 w 2456380"/>
                      <a:gd name="connsiteY3344" fmla="*/ 1376410 h 1849837"/>
                      <a:gd name="connsiteX3345" fmla="*/ 1053832 w 2456380"/>
                      <a:gd name="connsiteY3345" fmla="*/ 1376410 h 1849837"/>
                      <a:gd name="connsiteX3346" fmla="*/ 1054676 w 2456380"/>
                      <a:gd name="connsiteY3346" fmla="*/ 1377338 h 1849837"/>
                      <a:gd name="connsiteX3347" fmla="*/ 1055520 w 2456380"/>
                      <a:gd name="connsiteY3347" fmla="*/ 1378182 h 1849837"/>
                      <a:gd name="connsiteX3348" fmla="*/ 1056365 w 2456380"/>
                      <a:gd name="connsiteY3348" fmla="*/ 1379025 h 1849837"/>
                      <a:gd name="connsiteX3349" fmla="*/ 1056365 w 2456380"/>
                      <a:gd name="connsiteY3349" fmla="*/ 1379869 h 1849837"/>
                      <a:gd name="connsiteX3350" fmla="*/ 1057209 w 2456380"/>
                      <a:gd name="connsiteY3350" fmla="*/ 1380797 h 1849837"/>
                      <a:gd name="connsiteX3351" fmla="*/ 1058053 w 2456380"/>
                      <a:gd name="connsiteY3351" fmla="*/ 1381641 h 1849837"/>
                      <a:gd name="connsiteX3352" fmla="*/ 1058897 w 2456380"/>
                      <a:gd name="connsiteY3352" fmla="*/ 1381641 h 1849837"/>
                      <a:gd name="connsiteX3353" fmla="*/ 1058897 w 2456380"/>
                      <a:gd name="connsiteY3353" fmla="*/ 1382485 h 1849837"/>
                      <a:gd name="connsiteX3354" fmla="*/ 1059741 w 2456380"/>
                      <a:gd name="connsiteY3354" fmla="*/ 1383329 h 1849837"/>
                      <a:gd name="connsiteX3355" fmla="*/ 1060585 w 2456380"/>
                      <a:gd name="connsiteY3355" fmla="*/ 1384257 h 1849837"/>
                      <a:gd name="connsiteX3356" fmla="*/ 1061429 w 2456380"/>
                      <a:gd name="connsiteY3356" fmla="*/ 1385100 h 1849837"/>
                      <a:gd name="connsiteX3357" fmla="*/ 1062273 w 2456380"/>
                      <a:gd name="connsiteY3357" fmla="*/ 1385944 h 1849837"/>
                      <a:gd name="connsiteX3358" fmla="*/ 1058813 w 2456380"/>
                      <a:gd name="connsiteY3358" fmla="*/ 1386788 h 1849837"/>
                      <a:gd name="connsiteX3359" fmla="*/ 1059657 w 2456380"/>
                      <a:gd name="connsiteY3359" fmla="*/ 1386788 h 1849837"/>
                      <a:gd name="connsiteX3360" fmla="*/ 1059657 w 2456380"/>
                      <a:gd name="connsiteY3360" fmla="*/ 1387632 h 1849837"/>
                      <a:gd name="connsiteX3361" fmla="*/ 1060501 w 2456380"/>
                      <a:gd name="connsiteY3361" fmla="*/ 1388475 h 1849837"/>
                      <a:gd name="connsiteX3362" fmla="*/ 1062189 w 2456380"/>
                      <a:gd name="connsiteY3362" fmla="*/ 1389404 h 1849837"/>
                      <a:gd name="connsiteX3363" fmla="*/ 1063118 w 2456380"/>
                      <a:gd name="connsiteY3363" fmla="*/ 1389404 h 1849837"/>
                      <a:gd name="connsiteX3364" fmla="*/ 1065650 w 2456380"/>
                      <a:gd name="connsiteY3364" fmla="*/ 1391175 h 1849837"/>
                      <a:gd name="connsiteX3365" fmla="*/ 1067338 w 2456380"/>
                      <a:gd name="connsiteY3365" fmla="*/ 1392863 h 1849837"/>
                      <a:gd name="connsiteX3366" fmla="*/ 1068183 w 2456380"/>
                      <a:gd name="connsiteY3366" fmla="*/ 1392863 h 1849837"/>
                      <a:gd name="connsiteX3367" fmla="*/ 1069027 w 2456380"/>
                      <a:gd name="connsiteY3367" fmla="*/ 1393707 h 1849837"/>
                      <a:gd name="connsiteX3368" fmla="*/ 1069871 w 2456380"/>
                      <a:gd name="connsiteY3368" fmla="*/ 1393791 h 1849837"/>
                      <a:gd name="connsiteX3369" fmla="*/ 1069871 w 2456380"/>
                      <a:gd name="connsiteY3369" fmla="*/ 1394635 h 1849837"/>
                      <a:gd name="connsiteX3370" fmla="*/ 1070715 w 2456380"/>
                      <a:gd name="connsiteY3370" fmla="*/ 1395478 h 1849837"/>
                      <a:gd name="connsiteX3371" fmla="*/ 1071559 w 2456380"/>
                      <a:gd name="connsiteY3371" fmla="*/ 1396322 h 1849837"/>
                      <a:gd name="connsiteX3372" fmla="*/ 1073247 w 2456380"/>
                      <a:gd name="connsiteY3372" fmla="*/ 1398094 h 1849837"/>
                      <a:gd name="connsiteX3373" fmla="*/ 1074092 w 2456380"/>
                      <a:gd name="connsiteY3373" fmla="*/ 1398938 h 1849837"/>
                      <a:gd name="connsiteX3374" fmla="*/ 1074092 w 2456380"/>
                      <a:gd name="connsiteY3374" fmla="*/ 1399782 h 1849837"/>
                      <a:gd name="connsiteX3375" fmla="*/ 1074936 w 2456380"/>
                      <a:gd name="connsiteY3375" fmla="*/ 1400710 h 1849837"/>
                      <a:gd name="connsiteX3376" fmla="*/ 1075780 w 2456380"/>
                      <a:gd name="connsiteY3376" fmla="*/ 1400710 h 1849837"/>
                      <a:gd name="connsiteX3377" fmla="*/ 1075780 w 2456380"/>
                      <a:gd name="connsiteY3377" fmla="*/ 1401553 h 1849837"/>
                      <a:gd name="connsiteX3378" fmla="*/ 1076624 w 2456380"/>
                      <a:gd name="connsiteY3378" fmla="*/ 1402397 h 1849837"/>
                      <a:gd name="connsiteX3379" fmla="*/ 1077468 w 2456380"/>
                      <a:gd name="connsiteY3379" fmla="*/ 1403241 h 1849837"/>
                      <a:gd name="connsiteX3380" fmla="*/ 1078312 w 2456380"/>
                      <a:gd name="connsiteY3380" fmla="*/ 1404169 h 1849837"/>
                      <a:gd name="connsiteX3381" fmla="*/ 1081689 w 2456380"/>
                      <a:gd name="connsiteY3381" fmla="*/ 1408472 h 1849837"/>
                      <a:gd name="connsiteX3382" fmla="*/ 1086754 w 2456380"/>
                      <a:gd name="connsiteY3382" fmla="*/ 1414547 h 1849837"/>
                      <a:gd name="connsiteX3383" fmla="*/ 1087598 w 2456380"/>
                      <a:gd name="connsiteY3383" fmla="*/ 1414547 h 1849837"/>
                      <a:gd name="connsiteX3384" fmla="*/ 1088526 w 2456380"/>
                      <a:gd name="connsiteY3384" fmla="*/ 1414547 h 1849837"/>
                      <a:gd name="connsiteX3385" fmla="*/ 1088526 w 2456380"/>
                      <a:gd name="connsiteY3385" fmla="*/ 1413704 h 1849837"/>
                      <a:gd name="connsiteX3386" fmla="*/ 1089371 w 2456380"/>
                      <a:gd name="connsiteY3386" fmla="*/ 1414547 h 1849837"/>
                      <a:gd name="connsiteX3387" fmla="*/ 1091903 w 2456380"/>
                      <a:gd name="connsiteY3387" fmla="*/ 1416319 h 1849837"/>
                      <a:gd name="connsiteX3388" fmla="*/ 1092747 w 2456380"/>
                      <a:gd name="connsiteY3388" fmla="*/ 1417163 h 1849837"/>
                      <a:gd name="connsiteX3389" fmla="*/ 1093591 w 2456380"/>
                      <a:gd name="connsiteY3389" fmla="*/ 1417163 h 1849837"/>
                      <a:gd name="connsiteX3390" fmla="*/ 1094435 w 2456380"/>
                      <a:gd name="connsiteY3390" fmla="*/ 1417163 h 1849837"/>
                      <a:gd name="connsiteX3391" fmla="*/ 1094435 w 2456380"/>
                      <a:gd name="connsiteY3391" fmla="*/ 1418007 h 1849837"/>
                      <a:gd name="connsiteX3392" fmla="*/ 1095280 w 2456380"/>
                      <a:gd name="connsiteY3392" fmla="*/ 1418935 h 1849837"/>
                      <a:gd name="connsiteX3393" fmla="*/ 1096124 w 2456380"/>
                      <a:gd name="connsiteY3393" fmla="*/ 1419779 h 1849837"/>
                      <a:gd name="connsiteX3394" fmla="*/ 1096968 w 2456380"/>
                      <a:gd name="connsiteY3394" fmla="*/ 1420622 h 1849837"/>
                      <a:gd name="connsiteX3395" fmla="*/ 1097812 w 2456380"/>
                      <a:gd name="connsiteY3395" fmla="*/ 1422394 h 1849837"/>
                      <a:gd name="connsiteX3396" fmla="*/ 1098656 w 2456380"/>
                      <a:gd name="connsiteY3396" fmla="*/ 1423238 h 1849837"/>
                      <a:gd name="connsiteX3397" fmla="*/ 1100344 w 2456380"/>
                      <a:gd name="connsiteY3397" fmla="*/ 1424925 h 1849837"/>
                      <a:gd name="connsiteX3398" fmla="*/ 1101189 w 2456380"/>
                      <a:gd name="connsiteY3398" fmla="*/ 1426697 h 1849837"/>
                      <a:gd name="connsiteX3399" fmla="*/ 1102033 w 2456380"/>
                      <a:gd name="connsiteY3399" fmla="*/ 1427541 h 1849837"/>
                      <a:gd name="connsiteX3400" fmla="*/ 1103721 w 2456380"/>
                      <a:gd name="connsiteY3400" fmla="*/ 1430157 h 1849837"/>
                      <a:gd name="connsiteX3401" fmla="*/ 1105409 w 2456380"/>
                      <a:gd name="connsiteY3401" fmla="*/ 1431844 h 1849837"/>
                      <a:gd name="connsiteX3402" fmla="*/ 1106254 w 2456380"/>
                      <a:gd name="connsiteY3402" fmla="*/ 1433616 h 1849837"/>
                      <a:gd name="connsiteX3403" fmla="*/ 1107098 w 2456380"/>
                      <a:gd name="connsiteY3403" fmla="*/ 1434460 h 1849837"/>
                      <a:gd name="connsiteX3404" fmla="*/ 1107942 w 2456380"/>
                      <a:gd name="connsiteY3404" fmla="*/ 1435304 h 1849837"/>
                      <a:gd name="connsiteX3405" fmla="*/ 1107942 w 2456380"/>
                      <a:gd name="connsiteY3405" fmla="*/ 1436147 h 1849837"/>
                      <a:gd name="connsiteX3406" fmla="*/ 1108786 w 2456380"/>
                      <a:gd name="connsiteY3406" fmla="*/ 1437075 h 1849837"/>
                      <a:gd name="connsiteX3407" fmla="*/ 1109630 w 2456380"/>
                      <a:gd name="connsiteY3407" fmla="*/ 1437919 h 1849837"/>
                      <a:gd name="connsiteX3408" fmla="*/ 1109630 w 2456380"/>
                      <a:gd name="connsiteY3408" fmla="*/ 1438763 h 1849837"/>
                      <a:gd name="connsiteX3409" fmla="*/ 1110474 w 2456380"/>
                      <a:gd name="connsiteY3409" fmla="*/ 1439607 h 1849837"/>
                      <a:gd name="connsiteX3410" fmla="*/ 1111318 w 2456380"/>
                      <a:gd name="connsiteY3410" fmla="*/ 1440535 h 1849837"/>
                      <a:gd name="connsiteX3411" fmla="*/ 1112162 w 2456380"/>
                      <a:gd name="connsiteY3411" fmla="*/ 1441379 h 1849837"/>
                      <a:gd name="connsiteX3412" fmla="*/ 1112162 w 2456380"/>
                      <a:gd name="connsiteY3412" fmla="*/ 1442222 h 1849837"/>
                      <a:gd name="connsiteX3413" fmla="*/ 1113007 w 2456380"/>
                      <a:gd name="connsiteY3413" fmla="*/ 1442222 h 1849837"/>
                      <a:gd name="connsiteX3414" fmla="*/ 1113007 w 2456380"/>
                      <a:gd name="connsiteY3414" fmla="*/ 1443066 h 1849837"/>
                      <a:gd name="connsiteX3415" fmla="*/ 1114695 w 2456380"/>
                      <a:gd name="connsiteY3415" fmla="*/ 1444838 h 1849837"/>
                      <a:gd name="connsiteX3416" fmla="*/ 1115539 w 2456380"/>
                      <a:gd name="connsiteY3416" fmla="*/ 1445682 h 1849837"/>
                      <a:gd name="connsiteX3417" fmla="*/ 1115539 w 2456380"/>
                      <a:gd name="connsiteY3417" fmla="*/ 1446525 h 1849837"/>
                      <a:gd name="connsiteX3418" fmla="*/ 1118916 w 2456380"/>
                      <a:gd name="connsiteY3418" fmla="*/ 1450829 h 1849837"/>
                      <a:gd name="connsiteX3419" fmla="*/ 1119760 w 2456380"/>
                      <a:gd name="connsiteY3419" fmla="*/ 1450913 h 1849837"/>
                      <a:gd name="connsiteX3420" fmla="*/ 1120604 w 2456380"/>
                      <a:gd name="connsiteY3420" fmla="*/ 1452600 h 1849837"/>
                      <a:gd name="connsiteX3421" fmla="*/ 1121448 w 2456380"/>
                      <a:gd name="connsiteY3421" fmla="*/ 1454288 h 1849837"/>
                      <a:gd name="connsiteX3422" fmla="*/ 1122292 w 2456380"/>
                      <a:gd name="connsiteY3422" fmla="*/ 1455216 h 1849837"/>
                      <a:gd name="connsiteX3423" fmla="*/ 1123137 w 2456380"/>
                      <a:gd name="connsiteY3423" fmla="*/ 1456060 h 1849837"/>
                      <a:gd name="connsiteX3424" fmla="*/ 1124740 w 2456380"/>
                      <a:gd name="connsiteY3424" fmla="*/ 1458675 h 1849837"/>
                      <a:gd name="connsiteX3425" fmla="*/ 1126429 w 2456380"/>
                      <a:gd name="connsiteY3425" fmla="*/ 1461207 h 1849837"/>
                      <a:gd name="connsiteX3426" fmla="*/ 1125584 w 2456380"/>
                      <a:gd name="connsiteY3426" fmla="*/ 1462050 h 1849837"/>
                      <a:gd name="connsiteX3427" fmla="*/ 1125584 w 2456380"/>
                      <a:gd name="connsiteY3427" fmla="*/ 1462978 h 1849837"/>
                      <a:gd name="connsiteX3428" fmla="*/ 1124740 w 2456380"/>
                      <a:gd name="connsiteY3428" fmla="*/ 1463822 h 1849837"/>
                      <a:gd name="connsiteX3429" fmla="*/ 1124740 w 2456380"/>
                      <a:gd name="connsiteY3429" fmla="*/ 1464666 h 1849837"/>
                      <a:gd name="connsiteX3430" fmla="*/ 1123812 w 2456380"/>
                      <a:gd name="connsiteY3430" fmla="*/ 1465510 h 1849837"/>
                      <a:gd name="connsiteX3431" fmla="*/ 1122968 w 2456380"/>
                      <a:gd name="connsiteY3431" fmla="*/ 1466354 h 1849837"/>
                      <a:gd name="connsiteX3432" fmla="*/ 1122124 w 2456380"/>
                      <a:gd name="connsiteY3432" fmla="*/ 1467197 h 1849837"/>
                      <a:gd name="connsiteX3433" fmla="*/ 1122124 w 2456380"/>
                      <a:gd name="connsiteY3433" fmla="*/ 1468885 h 1849837"/>
                      <a:gd name="connsiteX3434" fmla="*/ 1121195 w 2456380"/>
                      <a:gd name="connsiteY3434" fmla="*/ 1469729 h 1849837"/>
                      <a:gd name="connsiteX3435" fmla="*/ 1120351 w 2456380"/>
                      <a:gd name="connsiteY3435" fmla="*/ 1469729 h 1849837"/>
                      <a:gd name="connsiteX3436" fmla="*/ 1120351 w 2456380"/>
                      <a:gd name="connsiteY3436" fmla="*/ 1470572 h 1849837"/>
                      <a:gd name="connsiteX3437" fmla="*/ 1119506 w 2456380"/>
                      <a:gd name="connsiteY3437" fmla="*/ 1471416 h 1849837"/>
                      <a:gd name="connsiteX3438" fmla="*/ 1118663 w 2456380"/>
                      <a:gd name="connsiteY3438" fmla="*/ 1473104 h 1849837"/>
                      <a:gd name="connsiteX3439" fmla="*/ 1117734 w 2456380"/>
                      <a:gd name="connsiteY3439" fmla="*/ 1474032 h 1849837"/>
                      <a:gd name="connsiteX3440" fmla="*/ 1117734 w 2456380"/>
                      <a:gd name="connsiteY3440" fmla="*/ 1474875 h 1849837"/>
                      <a:gd name="connsiteX3441" fmla="*/ 1116890 w 2456380"/>
                      <a:gd name="connsiteY3441" fmla="*/ 1475719 h 1849837"/>
                      <a:gd name="connsiteX3442" fmla="*/ 1116046 w 2456380"/>
                      <a:gd name="connsiteY3442" fmla="*/ 1476563 h 1849837"/>
                      <a:gd name="connsiteX3443" fmla="*/ 1115202 w 2456380"/>
                      <a:gd name="connsiteY3443" fmla="*/ 1477407 h 1849837"/>
                      <a:gd name="connsiteX3444" fmla="*/ 1114273 w 2456380"/>
                      <a:gd name="connsiteY3444" fmla="*/ 1478250 h 1849837"/>
                      <a:gd name="connsiteX3445" fmla="*/ 1113429 w 2456380"/>
                      <a:gd name="connsiteY3445" fmla="*/ 1479938 h 1849837"/>
                      <a:gd name="connsiteX3446" fmla="*/ 1112585 w 2456380"/>
                      <a:gd name="connsiteY3446" fmla="*/ 1480782 h 1849837"/>
                      <a:gd name="connsiteX3447" fmla="*/ 1112585 w 2456380"/>
                      <a:gd name="connsiteY3447" fmla="*/ 1481625 h 1849837"/>
                      <a:gd name="connsiteX3448" fmla="*/ 1111656 w 2456380"/>
                      <a:gd name="connsiteY3448" fmla="*/ 1481625 h 1849837"/>
                      <a:gd name="connsiteX3449" fmla="*/ 1110812 w 2456380"/>
                      <a:gd name="connsiteY3449" fmla="*/ 1482469 h 1849837"/>
                      <a:gd name="connsiteX3450" fmla="*/ 1109968 w 2456380"/>
                      <a:gd name="connsiteY3450" fmla="*/ 1483313 h 1849837"/>
                      <a:gd name="connsiteX3451" fmla="*/ 1109968 w 2456380"/>
                      <a:gd name="connsiteY3451" fmla="*/ 1484157 h 1849837"/>
                      <a:gd name="connsiteX3452" fmla="*/ 1109124 w 2456380"/>
                      <a:gd name="connsiteY3452" fmla="*/ 1485000 h 1849837"/>
                      <a:gd name="connsiteX3453" fmla="*/ 1108279 w 2456380"/>
                      <a:gd name="connsiteY3453" fmla="*/ 1485000 h 1849837"/>
                      <a:gd name="connsiteX3454" fmla="*/ 1108195 w 2456380"/>
                      <a:gd name="connsiteY3454" fmla="*/ 1485844 h 1849837"/>
                      <a:gd name="connsiteX3455" fmla="*/ 1107351 w 2456380"/>
                      <a:gd name="connsiteY3455" fmla="*/ 1486688 h 1849837"/>
                      <a:gd name="connsiteX3456" fmla="*/ 1106507 w 2456380"/>
                      <a:gd name="connsiteY3456" fmla="*/ 1487532 h 1849837"/>
                      <a:gd name="connsiteX3457" fmla="*/ 1105663 w 2456380"/>
                      <a:gd name="connsiteY3457" fmla="*/ 1488460 h 1849837"/>
                      <a:gd name="connsiteX3458" fmla="*/ 1105663 w 2456380"/>
                      <a:gd name="connsiteY3458" fmla="*/ 1489304 h 1849837"/>
                      <a:gd name="connsiteX3459" fmla="*/ 1104734 w 2456380"/>
                      <a:gd name="connsiteY3459" fmla="*/ 1489304 h 1849837"/>
                      <a:gd name="connsiteX3460" fmla="*/ 1104734 w 2456380"/>
                      <a:gd name="connsiteY3460" fmla="*/ 1490147 h 1849837"/>
                      <a:gd name="connsiteX3461" fmla="*/ 1103890 w 2456380"/>
                      <a:gd name="connsiteY3461" fmla="*/ 1490147 h 1849837"/>
                      <a:gd name="connsiteX3462" fmla="*/ 1103890 w 2456380"/>
                      <a:gd name="connsiteY3462" fmla="*/ 1490991 h 1849837"/>
                      <a:gd name="connsiteX3463" fmla="*/ 1103046 w 2456380"/>
                      <a:gd name="connsiteY3463" fmla="*/ 1490991 h 1849837"/>
                      <a:gd name="connsiteX3464" fmla="*/ 1103046 w 2456380"/>
                      <a:gd name="connsiteY3464" fmla="*/ 1491835 h 1849837"/>
                      <a:gd name="connsiteX3465" fmla="*/ 1102202 w 2456380"/>
                      <a:gd name="connsiteY3465" fmla="*/ 1492679 h 1849837"/>
                      <a:gd name="connsiteX3466" fmla="*/ 1101273 w 2456380"/>
                      <a:gd name="connsiteY3466" fmla="*/ 1493522 h 1849837"/>
                      <a:gd name="connsiteX3467" fmla="*/ 1100429 w 2456380"/>
                      <a:gd name="connsiteY3467" fmla="*/ 1494366 h 1849837"/>
                      <a:gd name="connsiteX3468" fmla="*/ 1099585 w 2456380"/>
                      <a:gd name="connsiteY3468" fmla="*/ 1495210 h 1849837"/>
                      <a:gd name="connsiteX3469" fmla="*/ 1099585 w 2456380"/>
                      <a:gd name="connsiteY3469" fmla="*/ 1496054 h 1849837"/>
                      <a:gd name="connsiteX3470" fmla="*/ 1098741 w 2456380"/>
                      <a:gd name="connsiteY3470" fmla="*/ 1496054 h 1849837"/>
                      <a:gd name="connsiteX3471" fmla="*/ 1098741 w 2456380"/>
                      <a:gd name="connsiteY3471" fmla="*/ 1496897 h 1849837"/>
                      <a:gd name="connsiteX3472" fmla="*/ 1097812 w 2456380"/>
                      <a:gd name="connsiteY3472" fmla="*/ 1496897 h 1849837"/>
                      <a:gd name="connsiteX3473" fmla="*/ 1096968 w 2456380"/>
                      <a:gd name="connsiteY3473" fmla="*/ 1497741 h 1849837"/>
                      <a:gd name="connsiteX3474" fmla="*/ 1096124 w 2456380"/>
                      <a:gd name="connsiteY3474" fmla="*/ 1498585 h 1849837"/>
                      <a:gd name="connsiteX3475" fmla="*/ 1095280 w 2456380"/>
                      <a:gd name="connsiteY3475" fmla="*/ 1499429 h 1849837"/>
                      <a:gd name="connsiteX3476" fmla="*/ 1093507 w 2456380"/>
                      <a:gd name="connsiteY3476" fmla="*/ 1500272 h 1849837"/>
                      <a:gd name="connsiteX3477" fmla="*/ 1093507 w 2456380"/>
                      <a:gd name="connsiteY3477" fmla="*/ 1501116 h 1849837"/>
                      <a:gd name="connsiteX3478" fmla="*/ 1092663 w 2456380"/>
                      <a:gd name="connsiteY3478" fmla="*/ 1501116 h 1849837"/>
                      <a:gd name="connsiteX3479" fmla="*/ 1092663 w 2456380"/>
                      <a:gd name="connsiteY3479" fmla="*/ 1501960 h 1849837"/>
                      <a:gd name="connsiteX3480" fmla="*/ 1091819 w 2456380"/>
                      <a:gd name="connsiteY3480" fmla="*/ 1502804 h 1849837"/>
                      <a:gd name="connsiteX3481" fmla="*/ 1090046 w 2456380"/>
                      <a:gd name="connsiteY3481" fmla="*/ 1504491 h 1849837"/>
                      <a:gd name="connsiteX3482" fmla="*/ 1089202 w 2456380"/>
                      <a:gd name="connsiteY3482" fmla="*/ 1504491 h 1849837"/>
                      <a:gd name="connsiteX3483" fmla="*/ 1089202 w 2456380"/>
                      <a:gd name="connsiteY3483" fmla="*/ 1505335 h 1849837"/>
                      <a:gd name="connsiteX3484" fmla="*/ 1089202 w 2456380"/>
                      <a:gd name="connsiteY3484" fmla="*/ 1506263 h 1849837"/>
                      <a:gd name="connsiteX3485" fmla="*/ 1088358 w 2456380"/>
                      <a:gd name="connsiteY3485" fmla="*/ 1507950 h 1849837"/>
                      <a:gd name="connsiteX3486" fmla="*/ 1087429 w 2456380"/>
                      <a:gd name="connsiteY3486" fmla="*/ 1508794 h 1849837"/>
                      <a:gd name="connsiteX3487" fmla="*/ 1087429 w 2456380"/>
                      <a:gd name="connsiteY3487" fmla="*/ 1509638 h 1849837"/>
                      <a:gd name="connsiteX3488" fmla="*/ 1086585 w 2456380"/>
                      <a:gd name="connsiteY3488" fmla="*/ 1510482 h 1849837"/>
                      <a:gd name="connsiteX3489" fmla="*/ 1086585 w 2456380"/>
                      <a:gd name="connsiteY3489" fmla="*/ 1511325 h 1849837"/>
                      <a:gd name="connsiteX3490" fmla="*/ 1085741 w 2456380"/>
                      <a:gd name="connsiteY3490" fmla="*/ 1512169 h 1849837"/>
                      <a:gd name="connsiteX3491" fmla="*/ 1085741 w 2456380"/>
                      <a:gd name="connsiteY3491" fmla="*/ 1513857 h 1849837"/>
                      <a:gd name="connsiteX3492" fmla="*/ 1084812 w 2456380"/>
                      <a:gd name="connsiteY3492" fmla="*/ 1514700 h 1849837"/>
                      <a:gd name="connsiteX3493" fmla="*/ 1084812 w 2456380"/>
                      <a:gd name="connsiteY3493" fmla="*/ 1515629 h 1849837"/>
                      <a:gd name="connsiteX3494" fmla="*/ 1083968 w 2456380"/>
                      <a:gd name="connsiteY3494" fmla="*/ 1516472 h 1849837"/>
                      <a:gd name="connsiteX3495" fmla="*/ 1083968 w 2456380"/>
                      <a:gd name="connsiteY3495" fmla="*/ 1517316 h 1849837"/>
                      <a:gd name="connsiteX3496" fmla="*/ 1083968 w 2456380"/>
                      <a:gd name="connsiteY3496" fmla="*/ 1518160 h 1849837"/>
                      <a:gd name="connsiteX3497" fmla="*/ 1083124 w 2456380"/>
                      <a:gd name="connsiteY3497" fmla="*/ 1518160 h 1849837"/>
                      <a:gd name="connsiteX3498" fmla="*/ 1082195 w 2456380"/>
                      <a:gd name="connsiteY3498" fmla="*/ 1518160 h 1849837"/>
                      <a:gd name="connsiteX3499" fmla="*/ 1081351 w 2456380"/>
                      <a:gd name="connsiteY3499" fmla="*/ 1518160 h 1849837"/>
                      <a:gd name="connsiteX3500" fmla="*/ 1080507 w 2456380"/>
                      <a:gd name="connsiteY3500" fmla="*/ 1519004 h 1849837"/>
                      <a:gd name="connsiteX3501" fmla="*/ 1078819 w 2456380"/>
                      <a:gd name="connsiteY3501" fmla="*/ 1518919 h 1849837"/>
                      <a:gd name="connsiteX3502" fmla="*/ 1077975 w 2456380"/>
                      <a:gd name="connsiteY3502" fmla="*/ 1518919 h 1849837"/>
                      <a:gd name="connsiteX3503" fmla="*/ 1077975 w 2456380"/>
                      <a:gd name="connsiteY3503" fmla="*/ 1519763 h 1849837"/>
                      <a:gd name="connsiteX3504" fmla="*/ 1077130 w 2456380"/>
                      <a:gd name="connsiteY3504" fmla="*/ 1519763 h 1849837"/>
                      <a:gd name="connsiteX3505" fmla="*/ 1076202 w 2456380"/>
                      <a:gd name="connsiteY3505" fmla="*/ 1520607 h 1849837"/>
                      <a:gd name="connsiteX3506" fmla="*/ 1075358 w 2456380"/>
                      <a:gd name="connsiteY3506" fmla="*/ 1520607 h 1849837"/>
                      <a:gd name="connsiteX3507" fmla="*/ 1074514 w 2456380"/>
                      <a:gd name="connsiteY3507" fmla="*/ 1521450 h 1849837"/>
                      <a:gd name="connsiteX3508" fmla="*/ 1074514 w 2456380"/>
                      <a:gd name="connsiteY3508" fmla="*/ 1522294 h 1849837"/>
                      <a:gd name="connsiteX3509" fmla="*/ 1073669 w 2456380"/>
                      <a:gd name="connsiteY3509" fmla="*/ 1522294 h 1849837"/>
                      <a:gd name="connsiteX3510" fmla="*/ 1072741 w 2456380"/>
                      <a:gd name="connsiteY3510" fmla="*/ 1523138 h 1849837"/>
                      <a:gd name="connsiteX3511" fmla="*/ 1071897 w 2456380"/>
                      <a:gd name="connsiteY3511" fmla="*/ 1523982 h 1849837"/>
                      <a:gd name="connsiteX3512" fmla="*/ 1071053 w 2456380"/>
                      <a:gd name="connsiteY3512" fmla="*/ 1524825 h 1849837"/>
                      <a:gd name="connsiteX3513" fmla="*/ 1071053 w 2456380"/>
                      <a:gd name="connsiteY3513" fmla="*/ 1525754 h 1849837"/>
                      <a:gd name="connsiteX3514" fmla="*/ 1070208 w 2456380"/>
                      <a:gd name="connsiteY3514" fmla="*/ 1525754 h 1849837"/>
                      <a:gd name="connsiteX3515" fmla="*/ 1070208 w 2456380"/>
                      <a:gd name="connsiteY3515" fmla="*/ 1526597 h 1849837"/>
                      <a:gd name="connsiteX3516" fmla="*/ 1069280 w 2456380"/>
                      <a:gd name="connsiteY3516" fmla="*/ 1527441 h 1849837"/>
                      <a:gd name="connsiteX3517" fmla="*/ 1068436 w 2456380"/>
                      <a:gd name="connsiteY3517" fmla="*/ 1527441 h 1849837"/>
                      <a:gd name="connsiteX3518" fmla="*/ 1067592 w 2456380"/>
                      <a:gd name="connsiteY3518" fmla="*/ 1527357 h 1849837"/>
                      <a:gd name="connsiteX3519" fmla="*/ 1066747 w 2456380"/>
                      <a:gd name="connsiteY3519" fmla="*/ 1528285 h 1849837"/>
                      <a:gd name="connsiteX3520" fmla="*/ 1065903 w 2456380"/>
                      <a:gd name="connsiteY3520" fmla="*/ 1528200 h 1849837"/>
                      <a:gd name="connsiteX3521" fmla="*/ 1065059 w 2456380"/>
                      <a:gd name="connsiteY3521" fmla="*/ 1528200 h 1849837"/>
                      <a:gd name="connsiteX3522" fmla="*/ 1064215 w 2456380"/>
                      <a:gd name="connsiteY3522" fmla="*/ 1529044 h 1849837"/>
                      <a:gd name="connsiteX3523" fmla="*/ 1063287 w 2456380"/>
                      <a:gd name="connsiteY3523" fmla="*/ 1529044 h 1849837"/>
                      <a:gd name="connsiteX3524" fmla="*/ 1062442 w 2456380"/>
                      <a:gd name="connsiteY3524" fmla="*/ 1529044 h 1849837"/>
                      <a:gd name="connsiteX3525" fmla="*/ 1061598 w 2456380"/>
                      <a:gd name="connsiteY3525" fmla="*/ 1529044 h 1849837"/>
                      <a:gd name="connsiteX3526" fmla="*/ 1061598 w 2456380"/>
                      <a:gd name="connsiteY3526" fmla="*/ 1529888 h 1849837"/>
                      <a:gd name="connsiteX3527" fmla="*/ 1060754 w 2456380"/>
                      <a:gd name="connsiteY3527" fmla="*/ 1529888 h 1849837"/>
                      <a:gd name="connsiteX3528" fmla="*/ 1059910 w 2456380"/>
                      <a:gd name="connsiteY3528" fmla="*/ 1529888 h 1849837"/>
                      <a:gd name="connsiteX3529" fmla="*/ 1059066 w 2456380"/>
                      <a:gd name="connsiteY3529" fmla="*/ 1530732 h 1849837"/>
                      <a:gd name="connsiteX3530" fmla="*/ 1058137 w 2456380"/>
                      <a:gd name="connsiteY3530" fmla="*/ 1530732 h 1849837"/>
                      <a:gd name="connsiteX3531" fmla="*/ 1057293 w 2456380"/>
                      <a:gd name="connsiteY3531" fmla="*/ 1530732 h 1849837"/>
                      <a:gd name="connsiteX3532" fmla="*/ 1056449 w 2456380"/>
                      <a:gd name="connsiteY3532" fmla="*/ 1531575 h 1849837"/>
                      <a:gd name="connsiteX3533" fmla="*/ 1055605 w 2456380"/>
                      <a:gd name="connsiteY3533" fmla="*/ 1531575 h 1849837"/>
                      <a:gd name="connsiteX3534" fmla="*/ 1054761 w 2456380"/>
                      <a:gd name="connsiteY3534" fmla="*/ 1531575 h 1849837"/>
                      <a:gd name="connsiteX3535" fmla="*/ 1053916 w 2456380"/>
                      <a:gd name="connsiteY3535" fmla="*/ 1532419 h 1849837"/>
                      <a:gd name="connsiteX3536" fmla="*/ 1052144 w 2456380"/>
                      <a:gd name="connsiteY3536" fmla="*/ 1532335 h 1849837"/>
                      <a:gd name="connsiteX3537" fmla="*/ 1050455 w 2456380"/>
                      <a:gd name="connsiteY3537" fmla="*/ 1533179 h 1849837"/>
                      <a:gd name="connsiteX3538" fmla="*/ 1049611 w 2456380"/>
                      <a:gd name="connsiteY3538" fmla="*/ 1533179 h 1849837"/>
                      <a:gd name="connsiteX3539" fmla="*/ 1048767 w 2456380"/>
                      <a:gd name="connsiteY3539" fmla="*/ 1534022 h 1849837"/>
                      <a:gd name="connsiteX3540" fmla="*/ 1047923 w 2456380"/>
                      <a:gd name="connsiteY3540" fmla="*/ 1534022 h 1849837"/>
                      <a:gd name="connsiteX3541" fmla="*/ 1046994 w 2456380"/>
                      <a:gd name="connsiteY3541" fmla="*/ 1534022 h 1849837"/>
                      <a:gd name="connsiteX3542" fmla="*/ 1046150 w 2456380"/>
                      <a:gd name="connsiteY3542" fmla="*/ 1534866 h 1849837"/>
                      <a:gd name="connsiteX3543" fmla="*/ 1045306 w 2456380"/>
                      <a:gd name="connsiteY3543" fmla="*/ 1534866 h 1849837"/>
                      <a:gd name="connsiteX3544" fmla="*/ 1044462 w 2456380"/>
                      <a:gd name="connsiteY3544" fmla="*/ 1534866 h 1849837"/>
                      <a:gd name="connsiteX3545" fmla="*/ 1043618 w 2456380"/>
                      <a:gd name="connsiteY3545" fmla="*/ 1535710 h 1849837"/>
                      <a:gd name="connsiteX3546" fmla="*/ 1042774 w 2456380"/>
                      <a:gd name="connsiteY3546" fmla="*/ 1535710 h 1849837"/>
                      <a:gd name="connsiteX3547" fmla="*/ 1041930 w 2456380"/>
                      <a:gd name="connsiteY3547" fmla="*/ 1535710 h 1849837"/>
                      <a:gd name="connsiteX3548" fmla="*/ 1041001 w 2456380"/>
                      <a:gd name="connsiteY3548" fmla="*/ 1535710 h 1849837"/>
                      <a:gd name="connsiteX3549" fmla="*/ 1040157 w 2456380"/>
                      <a:gd name="connsiteY3549" fmla="*/ 1535710 h 1849837"/>
                      <a:gd name="connsiteX3550" fmla="*/ 1039313 w 2456380"/>
                      <a:gd name="connsiteY3550" fmla="*/ 1535625 h 1849837"/>
                      <a:gd name="connsiteX3551" fmla="*/ 1038469 w 2456380"/>
                      <a:gd name="connsiteY3551" fmla="*/ 1535625 h 1849837"/>
                      <a:gd name="connsiteX3552" fmla="*/ 1037624 w 2456380"/>
                      <a:gd name="connsiteY3552" fmla="*/ 1535625 h 1849837"/>
                      <a:gd name="connsiteX3553" fmla="*/ 1036780 w 2456380"/>
                      <a:gd name="connsiteY3553" fmla="*/ 1535625 h 1849837"/>
                      <a:gd name="connsiteX3554" fmla="*/ 1036780 w 2456380"/>
                      <a:gd name="connsiteY3554" fmla="*/ 1536469 h 1849837"/>
                      <a:gd name="connsiteX3555" fmla="*/ 1035936 w 2456380"/>
                      <a:gd name="connsiteY3555" fmla="*/ 1536469 h 1849837"/>
                      <a:gd name="connsiteX3556" fmla="*/ 1035008 w 2456380"/>
                      <a:gd name="connsiteY3556" fmla="*/ 1537313 h 1849837"/>
                      <a:gd name="connsiteX3557" fmla="*/ 1034163 w 2456380"/>
                      <a:gd name="connsiteY3557" fmla="*/ 1537313 h 1849837"/>
                      <a:gd name="connsiteX3558" fmla="*/ 1033319 w 2456380"/>
                      <a:gd name="connsiteY3558" fmla="*/ 1537313 h 1849837"/>
                      <a:gd name="connsiteX3559" fmla="*/ 1033319 w 2456380"/>
                      <a:gd name="connsiteY3559" fmla="*/ 1538157 h 1849837"/>
                      <a:gd name="connsiteX3560" fmla="*/ 1031631 w 2456380"/>
                      <a:gd name="connsiteY3560" fmla="*/ 1539000 h 1849837"/>
                      <a:gd name="connsiteX3561" fmla="*/ 1030787 w 2456380"/>
                      <a:gd name="connsiteY3561" fmla="*/ 1539000 h 1849837"/>
                      <a:gd name="connsiteX3562" fmla="*/ 1029858 w 2456380"/>
                      <a:gd name="connsiteY3562" fmla="*/ 1539844 h 1849837"/>
                      <a:gd name="connsiteX3563" fmla="*/ 1029014 w 2456380"/>
                      <a:gd name="connsiteY3563" fmla="*/ 1539844 h 1849837"/>
                      <a:gd name="connsiteX3564" fmla="*/ 1028170 w 2456380"/>
                      <a:gd name="connsiteY3564" fmla="*/ 1539844 h 1849837"/>
                      <a:gd name="connsiteX3565" fmla="*/ 1028170 w 2456380"/>
                      <a:gd name="connsiteY3565" fmla="*/ 1540688 h 1849837"/>
                      <a:gd name="connsiteX3566" fmla="*/ 1027326 w 2456380"/>
                      <a:gd name="connsiteY3566" fmla="*/ 1541532 h 1849837"/>
                      <a:gd name="connsiteX3567" fmla="*/ 1026482 w 2456380"/>
                      <a:gd name="connsiteY3567" fmla="*/ 1541532 h 1849837"/>
                      <a:gd name="connsiteX3568" fmla="*/ 1025553 w 2456380"/>
                      <a:gd name="connsiteY3568" fmla="*/ 1542375 h 1849837"/>
                      <a:gd name="connsiteX3569" fmla="*/ 1025553 w 2456380"/>
                      <a:gd name="connsiteY3569" fmla="*/ 1543219 h 1849837"/>
                      <a:gd name="connsiteX3570" fmla="*/ 1024709 w 2456380"/>
                      <a:gd name="connsiteY3570" fmla="*/ 1543219 h 1849837"/>
                      <a:gd name="connsiteX3571" fmla="*/ 1024709 w 2456380"/>
                      <a:gd name="connsiteY3571" fmla="*/ 1544063 h 1849837"/>
                      <a:gd name="connsiteX3572" fmla="*/ 1023021 w 2456380"/>
                      <a:gd name="connsiteY3572" fmla="*/ 1545751 h 1849837"/>
                      <a:gd name="connsiteX3573" fmla="*/ 1022092 w 2456380"/>
                      <a:gd name="connsiteY3573" fmla="*/ 1545751 h 1849837"/>
                      <a:gd name="connsiteX3574" fmla="*/ 1022092 w 2456380"/>
                      <a:gd name="connsiteY3574" fmla="*/ 1546594 h 1849837"/>
                      <a:gd name="connsiteX3575" fmla="*/ 1021248 w 2456380"/>
                      <a:gd name="connsiteY3575" fmla="*/ 1548282 h 1849837"/>
                      <a:gd name="connsiteX3576" fmla="*/ 1021248 w 2456380"/>
                      <a:gd name="connsiteY3576" fmla="*/ 1549210 h 1849837"/>
                      <a:gd name="connsiteX3577" fmla="*/ 1021248 w 2456380"/>
                      <a:gd name="connsiteY3577" fmla="*/ 1550054 h 1849837"/>
                      <a:gd name="connsiteX3578" fmla="*/ 1021248 w 2456380"/>
                      <a:gd name="connsiteY3578" fmla="*/ 1550897 h 1849837"/>
                      <a:gd name="connsiteX3579" fmla="*/ 1020319 w 2456380"/>
                      <a:gd name="connsiteY3579" fmla="*/ 1552585 h 1849837"/>
                      <a:gd name="connsiteX3580" fmla="*/ 1020319 w 2456380"/>
                      <a:gd name="connsiteY3580" fmla="*/ 1553429 h 1849837"/>
                      <a:gd name="connsiteX3581" fmla="*/ 1021163 w 2456380"/>
                      <a:gd name="connsiteY3581" fmla="*/ 1554272 h 1849837"/>
                      <a:gd name="connsiteX3582" fmla="*/ 1021163 w 2456380"/>
                      <a:gd name="connsiteY3582" fmla="*/ 1555200 h 1849837"/>
                      <a:gd name="connsiteX3583" fmla="*/ 1023696 w 2456380"/>
                      <a:gd name="connsiteY3583" fmla="*/ 1560347 h 1849837"/>
                      <a:gd name="connsiteX3584" fmla="*/ 1023696 w 2456380"/>
                      <a:gd name="connsiteY3584" fmla="*/ 1561191 h 1849837"/>
                      <a:gd name="connsiteX3585" fmla="*/ 1025384 w 2456380"/>
                      <a:gd name="connsiteY3585" fmla="*/ 1564650 h 1849837"/>
                      <a:gd name="connsiteX3586" fmla="*/ 1025384 w 2456380"/>
                      <a:gd name="connsiteY3586" fmla="*/ 1565494 h 1849837"/>
                      <a:gd name="connsiteX3587" fmla="*/ 1026228 w 2456380"/>
                      <a:gd name="connsiteY3587" fmla="*/ 1567182 h 1849837"/>
                      <a:gd name="connsiteX3588" fmla="*/ 1026988 w 2456380"/>
                      <a:gd name="connsiteY3588" fmla="*/ 1569797 h 1849837"/>
                      <a:gd name="connsiteX3589" fmla="*/ 1027832 w 2456380"/>
                      <a:gd name="connsiteY3589" fmla="*/ 1570641 h 1849837"/>
                      <a:gd name="connsiteX3590" fmla="*/ 1028677 w 2456380"/>
                      <a:gd name="connsiteY3590" fmla="*/ 1572329 h 1849837"/>
                      <a:gd name="connsiteX3591" fmla="*/ 1029521 w 2456380"/>
                      <a:gd name="connsiteY3591" fmla="*/ 1574944 h 1849837"/>
                      <a:gd name="connsiteX3592" fmla="*/ 1029521 w 2456380"/>
                      <a:gd name="connsiteY3592" fmla="*/ 1575788 h 1849837"/>
                      <a:gd name="connsiteX3593" fmla="*/ 1030365 w 2456380"/>
                      <a:gd name="connsiteY3593" fmla="*/ 1575788 h 1849837"/>
                      <a:gd name="connsiteX3594" fmla="*/ 1030365 w 2456380"/>
                      <a:gd name="connsiteY3594" fmla="*/ 1576632 h 1849837"/>
                      <a:gd name="connsiteX3595" fmla="*/ 1030365 w 2456380"/>
                      <a:gd name="connsiteY3595" fmla="*/ 1577475 h 1849837"/>
                      <a:gd name="connsiteX3596" fmla="*/ 1031209 w 2456380"/>
                      <a:gd name="connsiteY3596" fmla="*/ 1577560 h 1849837"/>
                      <a:gd name="connsiteX3597" fmla="*/ 1031209 w 2456380"/>
                      <a:gd name="connsiteY3597" fmla="*/ 1578404 h 1849837"/>
                      <a:gd name="connsiteX3598" fmla="*/ 1032053 w 2456380"/>
                      <a:gd name="connsiteY3598" fmla="*/ 1580091 h 1849837"/>
                      <a:gd name="connsiteX3599" fmla="*/ 1032053 w 2456380"/>
                      <a:gd name="connsiteY3599" fmla="*/ 1580935 h 1849837"/>
                      <a:gd name="connsiteX3600" fmla="*/ 1034501 w 2456380"/>
                      <a:gd name="connsiteY3600" fmla="*/ 1587010 h 1849837"/>
                      <a:gd name="connsiteX3601" fmla="*/ 1037793 w 2456380"/>
                      <a:gd name="connsiteY3601" fmla="*/ 1597304 h 1849837"/>
                      <a:gd name="connsiteX3602" fmla="*/ 1039482 w 2456380"/>
                      <a:gd name="connsiteY3602" fmla="*/ 1599835 h 1849837"/>
                      <a:gd name="connsiteX3603" fmla="*/ 1039482 w 2456380"/>
                      <a:gd name="connsiteY3603" fmla="*/ 1600679 h 1849837"/>
                      <a:gd name="connsiteX3604" fmla="*/ 1040326 w 2456380"/>
                      <a:gd name="connsiteY3604" fmla="*/ 1603294 h 1849837"/>
                      <a:gd name="connsiteX3605" fmla="*/ 1042014 w 2456380"/>
                      <a:gd name="connsiteY3605" fmla="*/ 1605910 h 1849837"/>
                      <a:gd name="connsiteX3606" fmla="*/ 1042014 w 2456380"/>
                      <a:gd name="connsiteY3606" fmla="*/ 1606754 h 1849837"/>
                      <a:gd name="connsiteX3607" fmla="*/ 1042858 w 2456380"/>
                      <a:gd name="connsiteY3607" fmla="*/ 1609285 h 1849837"/>
                      <a:gd name="connsiteX3608" fmla="*/ 1043702 w 2456380"/>
                      <a:gd name="connsiteY3608" fmla="*/ 1610129 h 1849837"/>
                      <a:gd name="connsiteX3609" fmla="*/ 1043702 w 2456380"/>
                      <a:gd name="connsiteY3609" fmla="*/ 1611057 h 1849837"/>
                      <a:gd name="connsiteX3610" fmla="*/ 1044462 w 2456380"/>
                      <a:gd name="connsiteY3610" fmla="*/ 1613588 h 1849837"/>
                      <a:gd name="connsiteX3611" fmla="*/ 1046150 w 2456380"/>
                      <a:gd name="connsiteY3611" fmla="*/ 1617891 h 1849837"/>
                      <a:gd name="connsiteX3612" fmla="*/ 1046994 w 2456380"/>
                      <a:gd name="connsiteY3612" fmla="*/ 1618735 h 1849837"/>
                      <a:gd name="connsiteX3613" fmla="*/ 1046994 w 2456380"/>
                      <a:gd name="connsiteY3613" fmla="*/ 1620422 h 1849837"/>
                      <a:gd name="connsiteX3614" fmla="*/ 1047839 w 2456380"/>
                      <a:gd name="connsiteY3614" fmla="*/ 1620507 h 1849837"/>
                      <a:gd name="connsiteX3615" fmla="*/ 1047839 w 2456380"/>
                      <a:gd name="connsiteY3615" fmla="*/ 1621350 h 1849837"/>
                      <a:gd name="connsiteX3616" fmla="*/ 1048683 w 2456380"/>
                      <a:gd name="connsiteY3616" fmla="*/ 1623882 h 1849837"/>
                      <a:gd name="connsiteX3617" fmla="*/ 1048683 w 2456380"/>
                      <a:gd name="connsiteY3617" fmla="*/ 1624726 h 1849837"/>
                      <a:gd name="connsiteX3618" fmla="*/ 1049527 w 2456380"/>
                      <a:gd name="connsiteY3618" fmla="*/ 1624726 h 1849837"/>
                      <a:gd name="connsiteX3619" fmla="*/ 1049527 w 2456380"/>
                      <a:gd name="connsiteY3619" fmla="*/ 1625654 h 1849837"/>
                      <a:gd name="connsiteX3620" fmla="*/ 1050371 w 2456380"/>
                      <a:gd name="connsiteY3620" fmla="*/ 1627341 h 1849837"/>
                      <a:gd name="connsiteX3621" fmla="*/ 1051131 w 2456380"/>
                      <a:gd name="connsiteY3621" fmla="*/ 1629029 h 1849837"/>
                      <a:gd name="connsiteX3622" fmla="*/ 1051975 w 2456380"/>
                      <a:gd name="connsiteY3622" fmla="*/ 1631644 h 1849837"/>
                      <a:gd name="connsiteX3623" fmla="*/ 1051975 w 2456380"/>
                      <a:gd name="connsiteY3623" fmla="*/ 1632488 h 1849837"/>
                      <a:gd name="connsiteX3624" fmla="*/ 1051975 w 2456380"/>
                      <a:gd name="connsiteY3624" fmla="*/ 1633332 h 1849837"/>
                      <a:gd name="connsiteX3625" fmla="*/ 1052819 w 2456380"/>
                      <a:gd name="connsiteY3625" fmla="*/ 1634175 h 1849837"/>
                      <a:gd name="connsiteX3626" fmla="*/ 1052819 w 2456380"/>
                      <a:gd name="connsiteY3626" fmla="*/ 1635104 h 1849837"/>
                      <a:gd name="connsiteX3627" fmla="*/ 1053663 w 2456380"/>
                      <a:gd name="connsiteY3627" fmla="*/ 1635947 h 1849837"/>
                      <a:gd name="connsiteX3628" fmla="*/ 1053663 w 2456380"/>
                      <a:gd name="connsiteY3628" fmla="*/ 1636791 h 1849837"/>
                      <a:gd name="connsiteX3629" fmla="*/ 1053663 w 2456380"/>
                      <a:gd name="connsiteY3629" fmla="*/ 1637635 h 1849837"/>
                      <a:gd name="connsiteX3630" fmla="*/ 1054507 w 2456380"/>
                      <a:gd name="connsiteY3630" fmla="*/ 1637635 h 1849837"/>
                      <a:gd name="connsiteX3631" fmla="*/ 1054507 w 2456380"/>
                      <a:gd name="connsiteY3631" fmla="*/ 1638479 h 1849837"/>
                      <a:gd name="connsiteX3632" fmla="*/ 1055352 w 2456380"/>
                      <a:gd name="connsiteY3632" fmla="*/ 1639407 h 1849837"/>
                      <a:gd name="connsiteX3633" fmla="*/ 1056111 w 2456380"/>
                      <a:gd name="connsiteY3633" fmla="*/ 1642782 h 1849837"/>
                      <a:gd name="connsiteX3634" fmla="*/ 1057799 w 2456380"/>
                      <a:gd name="connsiteY3634" fmla="*/ 1645397 h 1849837"/>
                      <a:gd name="connsiteX3635" fmla="*/ 1057799 w 2456380"/>
                      <a:gd name="connsiteY3635" fmla="*/ 1646241 h 1849837"/>
                      <a:gd name="connsiteX3636" fmla="*/ 1058644 w 2456380"/>
                      <a:gd name="connsiteY3636" fmla="*/ 1648772 h 1849837"/>
                      <a:gd name="connsiteX3637" fmla="*/ 1059488 w 2456380"/>
                      <a:gd name="connsiteY3637" fmla="*/ 1650544 h 1849837"/>
                      <a:gd name="connsiteX3638" fmla="*/ 1060332 w 2456380"/>
                      <a:gd name="connsiteY3638" fmla="*/ 1652232 h 1849837"/>
                      <a:gd name="connsiteX3639" fmla="*/ 1061092 w 2456380"/>
                      <a:gd name="connsiteY3639" fmla="*/ 1655691 h 1849837"/>
                      <a:gd name="connsiteX3640" fmla="*/ 1061936 w 2456380"/>
                      <a:gd name="connsiteY3640" fmla="*/ 1657379 h 1849837"/>
                      <a:gd name="connsiteX3641" fmla="*/ 1061936 w 2456380"/>
                      <a:gd name="connsiteY3641" fmla="*/ 1658222 h 1849837"/>
                      <a:gd name="connsiteX3642" fmla="*/ 1061092 w 2456380"/>
                      <a:gd name="connsiteY3642" fmla="*/ 1659066 h 1849837"/>
                      <a:gd name="connsiteX3643" fmla="*/ 1061936 w 2456380"/>
                      <a:gd name="connsiteY3643" fmla="*/ 1660838 h 1849837"/>
                      <a:gd name="connsiteX3644" fmla="*/ 1062780 w 2456380"/>
                      <a:gd name="connsiteY3644" fmla="*/ 1662526 h 1849837"/>
                      <a:gd name="connsiteX3645" fmla="*/ 1062780 w 2456380"/>
                      <a:gd name="connsiteY3645" fmla="*/ 1663369 h 1849837"/>
                      <a:gd name="connsiteX3646" fmla="*/ 1062780 w 2456380"/>
                      <a:gd name="connsiteY3646" fmla="*/ 1664213 h 1849837"/>
                      <a:gd name="connsiteX3647" fmla="*/ 1063624 w 2456380"/>
                      <a:gd name="connsiteY3647" fmla="*/ 1664213 h 1849837"/>
                      <a:gd name="connsiteX3648" fmla="*/ 1063624 w 2456380"/>
                      <a:gd name="connsiteY3648" fmla="*/ 1665141 h 1849837"/>
                      <a:gd name="connsiteX3649" fmla="*/ 1064384 w 2456380"/>
                      <a:gd name="connsiteY3649" fmla="*/ 1666829 h 1849837"/>
                      <a:gd name="connsiteX3650" fmla="*/ 1064384 w 2456380"/>
                      <a:gd name="connsiteY3650" fmla="*/ 1667672 h 1849837"/>
                      <a:gd name="connsiteX3651" fmla="*/ 1066072 w 2456380"/>
                      <a:gd name="connsiteY3651" fmla="*/ 1673663 h 1849837"/>
                      <a:gd name="connsiteX3652" fmla="*/ 1066072 w 2456380"/>
                      <a:gd name="connsiteY3652" fmla="*/ 1674507 h 1849837"/>
                      <a:gd name="connsiteX3653" fmla="*/ 1066916 w 2456380"/>
                      <a:gd name="connsiteY3653" fmla="*/ 1675435 h 1849837"/>
                      <a:gd name="connsiteX3654" fmla="*/ 1067676 w 2456380"/>
                      <a:gd name="connsiteY3654" fmla="*/ 1677966 h 1849837"/>
                      <a:gd name="connsiteX3655" fmla="*/ 1067676 w 2456380"/>
                      <a:gd name="connsiteY3655" fmla="*/ 1678810 h 1849837"/>
                      <a:gd name="connsiteX3656" fmla="*/ 1068520 w 2456380"/>
                      <a:gd name="connsiteY3656" fmla="*/ 1678810 h 1849837"/>
                      <a:gd name="connsiteX3657" fmla="*/ 1071137 w 2456380"/>
                      <a:gd name="connsiteY3657" fmla="*/ 1678050 h 1849837"/>
                      <a:gd name="connsiteX3658" fmla="*/ 1071137 w 2456380"/>
                      <a:gd name="connsiteY3658" fmla="*/ 1678894 h 1849837"/>
                      <a:gd name="connsiteX3659" fmla="*/ 1071981 w 2456380"/>
                      <a:gd name="connsiteY3659" fmla="*/ 1678894 h 1849837"/>
                      <a:gd name="connsiteX3660" fmla="*/ 1073669 w 2456380"/>
                      <a:gd name="connsiteY3660" fmla="*/ 1679738 h 1849837"/>
                      <a:gd name="connsiteX3661" fmla="*/ 1074514 w 2456380"/>
                      <a:gd name="connsiteY3661" fmla="*/ 1680582 h 1849837"/>
                      <a:gd name="connsiteX3662" fmla="*/ 1075358 w 2456380"/>
                      <a:gd name="connsiteY3662" fmla="*/ 1680582 h 1849837"/>
                      <a:gd name="connsiteX3663" fmla="*/ 1076202 w 2456380"/>
                      <a:gd name="connsiteY3663" fmla="*/ 1681510 h 1849837"/>
                      <a:gd name="connsiteX3664" fmla="*/ 1078734 w 2456380"/>
                      <a:gd name="connsiteY3664" fmla="*/ 1685813 h 1849837"/>
                      <a:gd name="connsiteX3665" fmla="*/ 1079579 w 2456380"/>
                      <a:gd name="connsiteY3665" fmla="*/ 1685813 h 1849837"/>
                      <a:gd name="connsiteX3666" fmla="*/ 1080423 w 2456380"/>
                      <a:gd name="connsiteY3666" fmla="*/ 1685813 h 1849837"/>
                      <a:gd name="connsiteX3667" fmla="*/ 1081267 w 2456380"/>
                      <a:gd name="connsiteY3667" fmla="*/ 1685813 h 1849837"/>
                      <a:gd name="connsiteX3668" fmla="*/ 1082955 w 2456380"/>
                      <a:gd name="connsiteY3668" fmla="*/ 1687500 h 1849837"/>
                      <a:gd name="connsiteX3669" fmla="*/ 1083799 w 2456380"/>
                      <a:gd name="connsiteY3669" fmla="*/ 1689272 h 1849837"/>
                      <a:gd name="connsiteX3670" fmla="*/ 1084643 w 2456380"/>
                      <a:gd name="connsiteY3670" fmla="*/ 1690960 h 1849837"/>
                      <a:gd name="connsiteX3671" fmla="*/ 1084643 w 2456380"/>
                      <a:gd name="connsiteY3671" fmla="*/ 1691804 h 1849837"/>
                      <a:gd name="connsiteX3672" fmla="*/ 1083799 w 2456380"/>
                      <a:gd name="connsiteY3672" fmla="*/ 1692647 h 1849837"/>
                      <a:gd name="connsiteX3673" fmla="*/ 1083799 w 2456380"/>
                      <a:gd name="connsiteY3673" fmla="*/ 1693491 h 1849837"/>
                      <a:gd name="connsiteX3674" fmla="*/ 1082871 w 2456380"/>
                      <a:gd name="connsiteY3674" fmla="*/ 1693491 h 1849837"/>
                      <a:gd name="connsiteX3675" fmla="*/ 1082871 w 2456380"/>
                      <a:gd name="connsiteY3675" fmla="*/ 1695263 h 1849837"/>
                      <a:gd name="connsiteX3676" fmla="*/ 1082027 w 2456380"/>
                      <a:gd name="connsiteY3676" fmla="*/ 1695263 h 1849837"/>
                      <a:gd name="connsiteX3677" fmla="*/ 1082027 w 2456380"/>
                      <a:gd name="connsiteY3677" fmla="*/ 1696107 h 1849837"/>
                      <a:gd name="connsiteX3678" fmla="*/ 1081182 w 2456380"/>
                      <a:gd name="connsiteY3678" fmla="*/ 1696951 h 1849837"/>
                      <a:gd name="connsiteX3679" fmla="*/ 1080338 w 2456380"/>
                      <a:gd name="connsiteY3679" fmla="*/ 1697794 h 1849837"/>
                      <a:gd name="connsiteX3680" fmla="*/ 1080254 w 2456380"/>
                      <a:gd name="connsiteY3680" fmla="*/ 1698638 h 1849837"/>
                      <a:gd name="connsiteX3681" fmla="*/ 1079410 w 2456380"/>
                      <a:gd name="connsiteY3681" fmla="*/ 1699482 h 1849837"/>
                      <a:gd name="connsiteX3682" fmla="*/ 1078566 w 2456380"/>
                      <a:gd name="connsiteY3682" fmla="*/ 1700325 h 1849837"/>
                      <a:gd name="connsiteX3683" fmla="*/ 1078566 w 2456380"/>
                      <a:gd name="connsiteY3683" fmla="*/ 1701169 h 1849837"/>
                      <a:gd name="connsiteX3684" fmla="*/ 1077721 w 2456380"/>
                      <a:gd name="connsiteY3684" fmla="*/ 1702013 h 1849837"/>
                      <a:gd name="connsiteX3685" fmla="*/ 1077721 w 2456380"/>
                      <a:gd name="connsiteY3685" fmla="*/ 1702857 h 1849837"/>
                      <a:gd name="connsiteX3686" fmla="*/ 1076877 w 2456380"/>
                      <a:gd name="connsiteY3686" fmla="*/ 1702857 h 1849837"/>
                      <a:gd name="connsiteX3687" fmla="*/ 1076793 w 2456380"/>
                      <a:gd name="connsiteY3687" fmla="*/ 1703701 h 1849837"/>
                      <a:gd name="connsiteX3688" fmla="*/ 1075949 w 2456380"/>
                      <a:gd name="connsiteY3688" fmla="*/ 1704544 h 1849837"/>
                      <a:gd name="connsiteX3689" fmla="*/ 1076793 w 2456380"/>
                      <a:gd name="connsiteY3689" fmla="*/ 1704544 h 1849837"/>
                      <a:gd name="connsiteX3690" fmla="*/ 1076793 w 2456380"/>
                      <a:gd name="connsiteY3690" fmla="*/ 1705388 h 1849837"/>
                      <a:gd name="connsiteX3691" fmla="*/ 1077637 w 2456380"/>
                      <a:gd name="connsiteY3691" fmla="*/ 1705472 h 1849837"/>
                      <a:gd name="connsiteX3692" fmla="*/ 1078481 w 2456380"/>
                      <a:gd name="connsiteY3692" fmla="*/ 1706316 h 1849837"/>
                      <a:gd name="connsiteX3693" fmla="*/ 1080170 w 2456380"/>
                      <a:gd name="connsiteY3693" fmla="*/ 1706316 h 1849837"/>
                      <a:gd name="connsiteX3694" fmla="*/ 1080170 w 2456380"/>
                      <a:gd name="connsiteY3694" fmla="*/ 1707160 h 1849837"/>
                      <a:gd name="connsiteX3695" fmla="*/ 1081013 w 2456380"/>
                      <a:gd name="connsiteY3695" fmla="*/ 1707160 h 1849837"/>
                      <a:gd name="connsiteX3696" fmla="*/ 1081942 w 2456380"/>
                      <a:gd name="connsiteY3696" fmla="*/ 1707160 h 1849837"/>
                      <a:gd name="connsiteX3697" fmla="*/ 1082786 w 2456380"/>
                      <a:gd name="connsiteY3697" fmla="*/ 1707160 h 1849837"/>
                      <a:gd name="connsiteX3698" fmla="*/ 1083630 w 2456380"/>
                      <a:gd name="connsiteY3698" fmla="*/ 1708088 h 1849837"/>
                      <a:gd name="connsiteX3699" fmla="*/ 1086163 w 2456380"/>
                      <a:gd name="connsiteY3699" fmla="*/ 1708932 h 1849837"/>
                      <a:gd name="connsiteX3700" fmla="*/ 1086163 w 2456380"/>
                      <a:gd name="connsiteY3700" fmla="*/ 1709775 h 1849837"/>
                      <a:gd name="connsiteX3701" fmla="*/ 1087007 w 2456380"/>
                      <a:gd name="connsiteY3701" fmla="*/ 1709775 h 1849837"/>
                      <a:gd name="connsiteX3702" fmla="*/ 1087851 w 2456380"/>
                      <a:gd name="connsiteY3702" fmla="*/ 1709775 h 1849837"/>
                      <a:gd name="connsiteX3703" fmla="*/ 1088695 w 2456380"/>
                      <a:gd name="connsiteY3703" fmla="*/ 1709860 h 1849837"/>
                      <a:gd name="connsiteX3704" fmla="*/ 1093760 w 2456380"/>
                      <a:gd name="connsiteY3704" fmla="*/ 1712475 h 1849837"/>
                      <a:gd name="connsiteX3705" fmla="*/ 1094604 w 2456380"/>
                      <a:gd name="connsiteY3705" fmla="*/ 1712475 h 1849837"/>
                      <a:gd name="connsiteX3706" fmla="*/ 1095449 w 2456380"/>
                      <a:gd name="connsiteY3706" fmla="*/ 1713319 h 1849837"/>
                      <a:gd name="connsiteX3707" fmla="*/ 1096377 w 2456380"/>
                      <a:gd name="connsiteY3707" fmla="*/ 1713319 h 1849837"/>
                      <a:gd name="connsiteX3708" fmla="*/ 1097221 w 2456380"/>
                      <a:gd name="connsiteY3708" fmla="*/ 1713319 h 1849837"/>
                      <a:gd name="connsiteX3709" fmla="*/ 1098065 w 2456380"/>
                      <a:gd name="connsiteY3709" fmla="*/ 1714163 h 1849837"/>
                      <a:gd name="connsiteX3710" fmla="*/ 1098910 w 2456380"/>
                      <a:gd name="connsiteY3710" fmla="*/ 1714247 h 1849837"/>
                      <a:gd name="connsiteX3711" fmla="*/ 1099753 w 2456380"/>
                      <a:gd name="connsiteY3711" fmla="*/ 1714247 h 1849837"/>
                      <a:gd name="connsiteX3712" fmla="*/ 1100598 w 2456380"/>
                      <a:gd name="connsiteY3712" fmla="*/ 1715091 h 1849837"/>
                      <a:gd name="connsiteX3713" fmla="*/ 1101442 w 2456380"/>
                      <a:gd name="connsiteY3713" fmla="*/ 1715091 h 1849837"/>
                      <a:gd name="connsiteX3714" fmla="*/ 1102286 w 2456380"/>
                      <a:gd name="connsiteY3714" fmla="*/ 1715091 h 1849837"/>
                      <a:gd name="connsiteX3715" fmla="*/ 1100598 w 2456380"/>
                      <a:gd name="connsiteY3715" fmla="*/ 1711632 h 1849837"/>
                      <a:gd name="connsiteX3716" fmla="*/ 1101442 w 2456380"/>
                      <a:gd name="connsiteY3716" fmla="*/ 1711632 h 1849837"/>
                      <a:gd name="connsiteX3717" fmla="*/ 1102370 w 2456380"/>
                      <a:gd name="connsiteY3717" fmla="*/ 1710788 h 1849837"/>
                      <a:gd name="connsiteX3718" fmla="*/ 1103215 w 2456380"/>
                      <a:gd name="connsiteY3718" fmla="*/ 1710872 h 1849837"/>
                      <a:gd name="connsiteX3719" fmla="*/ 1104059 w 2456380"/>
                      <a:gd name="connsiteY3719" fmla="*/ 1710872 h 1849837"/>
                      <a:gd name="connsiteX3720" fmla="*/ 1103215 w 2456380"/>
                      <a:gd name="connsiteY3720" fmla="*/ 1709944 h 1849837"/>
                      <a:gd name="connsiteX3721" fmla="*/ 1103215 w 2456380"/>
                      <a:gd name="connsiteY3721" fmla="*/ 1709101 h 1849837"/>
                      <a:gd name="connsiteX3722" fmla="*/ 1103215 w 2456380"/>
                      <a:gd name="connsiteY3722" fmla="*/ 1708257 h 1849837"/>
                      <a:gd name="connsiteX3723" fmla="*/ 1102370 w 2456380"/>
                      <a:gd name="connsiteY3723" fmla="*/ 1708257 h 1849837"/>
                      <a:gd name="connsiteX3724" fmla="*/ 1102370 w 2456380"/>
                      <a:gd name="connsiteY3724" fmla="*/ 1707413 h 1849837"/>
                      <a:gd name="connsiteX3725" fmla="*/ 1101526 w 2456380"/>
                      <a:gd name="connsiteY3725" fmla="*/ 1705725 h 1849837"/>
                      <a:gd name="connsiteX3726" fmla="*/ 1100682 w 2456380"/>
                      <a:gd name="connsiteY3726" fmla="*/ 1705641 h 1849837"/>
                      <a:gd name="connsiteX3727" fmla="*/ 1100682 w 2456380"/>
                      <a:gd name="connsiteY3727" fmla="*/ 1704797 h 1849837"/>
                      <a:gd name="connsiteX3728" fmla="*/ 1099838 w 2456380"/>
                      <a:gd name="connsiteY3728" fmla="*/ 1703954 h 1849837"/>
                      <a:gd name="connsiteX3729" fmla="*/ 1099838 w 2456380"/>
                      <a:gd name="connsiteY3729" fmla="*/ 1703110 h 1849837"/>
                      <a:gd name="connsiteX3730" fmla="*/ 1099838 w 2456380"/>
                      <a:gd name="connsiteY3730" fmla="*/ 1702266 h 1849837"/>
                      <a:gd name="connsiteX3731" fmla="*/ 1098994 w 2456380"/>
                      <a:gd name="connsiteY3731" fmla="*/ 1702266 h 1849837"/>
                      <a:gd name="connsiteX3732" fmla="*/ 1098994 w 2456380"/>
                      <a:gd name="connsiteY3732" fmla="*/ 1701422 h 1849837"/>
                      <a:gd name="connsiteX3733" fmla="*/ 1099922 w 2456380"/>
                      <a:gd name="connsiteY3733" fmla="*/ 1700579 h 1849837"/>
                      <a:gd name="connsiteX3734" fmla="*/ 1100766 w 2456380"/>
                      <a:gd name="connsiteY3734" fmla="*/ 1700579 h 1849837"/>
                      <a:gd name="connsiteX3735" fmla="*/ 1101611 w 2456380"/>
                      <a:gd name="connsiteY3735" fmla="*/ 1700579 h 1849837"/>
                      <a:gd name="connsiteX3736" fmla="*/ 1102455 w 2456380"/>
                      <a:gd name="connsiteY3736" fmla="*/ 1700579 h 1849837"/>
                      <a:gd name="connsiteX3737" fmla="*/ 1102455 w 2456380"/>
                      <a:gd name="connsiteY3737" fmla="*/ 1699735 h 1849837"/>
                      <a:gd name="connsiteX3738" fmla="*/ 1103299 w 2456380"/>
                      <a:gd name="connsiteY3738" fmla="*/ 1699735 h 1849837"/>
                      <a:gd name="connsiteX3739" fmla="*/ 1104143 w 2456380"/>
                      <a:gd name="connsiteY3739" fmla="*/ 1699735 h 1849837"/>
                      <a:gd name="connsiteX3740" fmla="*/ 1104987 w 2456380"/>
                      <a:gd name="connsiteY3740" fmla="*/ 1699735 h 1849837"/>
                      <a:gd name="connsiteX3741" fmla="*/ 1105916 w 2456380"/>
                      <a:gd name="connsiteY3741" fmla="*/ 1698891 h 1849837"/>
                      <a:gd name="connsiteX3742" fmla="*/ 1105831 w 2456380"/>
                      <a:gd name="connsiteY3742" fmla="*/ 1699735 h 1849837"/>
                      <a:gd name="connsiteX3743" fmla="*/ 1106760 w 2456380"/>
                      <a:gd name="connsiteY3743" fmla="*/ 1699735 h 1849837"/>
                      <a:gd name="connsiteX3744" fmla="*/ 1106676 w 2456380"/>
                      <a:gd name="connsiteY3744" fmla="*/ 1700663 h 1849837"/>
                      <a:gd name="connsiteX3745" fmla="*/ 1106676 w 2456380"/>
                      <a:gd name="connsiteY3745" fmla="*/ 1701507 h 1849837"/>
                      <a:gd name="connsiteX3746" fmla="*/ 1107520 w 2456380"/>
                      <a:gd name="connsiteY3746" fmla="*/ 1702351 h 1849837"/>
                      <a:gd name="connsiteX3747" fmla="*/ 1107520 w 2456380"/>
                      <a:gd name="connsiteY3747" fmla="*/ 1703194 h 1849837"/>
                      <a:gd name="connsiteX3748" fmla="*/ 1107520 w 2456380"/>
                      <a:gd name="connsiteY3748" fmla="*/ 1704038 h 1849837"/>
                      <a:gd name="connsiteX3749" fmla="*/ 1108364 w 2456380"/>
                      <a:gd name="connsiteY3749" fmla="*/ 1704038 h 1849837"/>
                      <a:gd name="connsiteX3750" fmla="*/ 1108364 w 2456380"/>
                      <a:gd name="connsiteY3750" fmla="*/ 1704882 h 1849837"/>
                      <a:gd name="connsiteX3751" fmla="*/ 1108364 w 2456380"/>
                      <a:gd name="connsiteY3751" fmla="*/ 1705810 h 1849837"/>
                      <a:gd name="connsiteX3752" fmla="*/ 1109208 w 2456380"/>
                      <a:gd name="connsiteY3752" fmla="*/ 1705810 h 1849837"/>
                      <a:gd name="connsiteX3753" fmla="*/ 1110052 w 2456380"/>
                      <a:gd name="connsiteY3753" fmla="*/ 1705810 h 1849837"/>
                      <a:gd name="connsiteX3754" fmla="*/ 1110896 w 2456380"/>
                      <a:gd name="connsiteY3754" fmla="*/ 1705810 h 1849837"/>
                      <a:gd name="connsiteX3755" fmla="*/ 1110896 w 2456380"/>
                      <a:gd name="connsiteY3755" fmla="*/ 1706654 h 1849837"/>
                      <a:gd name="connsiteX3756" fmla="*/ 1111740 w 2456380"/>
                      <a:gd name="connsiteY3756" fmla="*/ 1705810 h 1849837"/>
                      <a:gd name="connsiteX3757" fmla="*/ 1113513 w 2456380"/>
                      <a:gd name="connsiteY3757" fmla="*/ 1705810 h 1849837"/>
                      <a:gd name="connsiteX3758" fmla="*/ 1113429 w 2456380"/>
                      <a:gd name="connsiteY3758" fmla="*/ 1706654 h 1849837"/>
                      <a:gd name="connsiteX3759" fmla="*/ 1113429 w 2456380"/>
                      <a:gd name="connsiteY3759" fmla="*/ 1707497 h 1849837"/>
                      <a:gd name="connsiteX3760" fmla="*/ 1113429 w 2456380"/>
                      <a:gd name="connsiteY3760" fmla="*/ 1708426 h 1849837"/>
                      <a:gd name="connsiteX3761" fmla="*/ 1113429 w 2456380"/>
                      <a:gd name="connsiteY3761" fmla="*/ 1709269 h 1849837"/>
                      <a:gd name="connsiteX3762" fmla="*/ 1114273 w 2456380"/>
                      <a:gd name="connsiteY3762" fmla="*/ 1710957 h 1849837"/>
                      <a:gd name="connsiteX3763" fmla="*/ 1114273 w 2456380"/>
                      <a:gd name="connsiteY3763" fmla="*/ 1712644 h 1849837"/>
                      <a:gd name="connsiteX3764" fmla="*/ 1115961 w 2456380"/>
                      <a:gd name="connsiteY3764" fmla="*/ 1711800 h 1849837"/>
                      <a:gd name="connsiteX3765" fmla="*/ 1116805 w 2456380"/>
                      <a:gd name="connsiteY3765" fmla="*/ 1711885 h 1849837"/>
                      <a:gd name="connsiteX3766" fmla="*/ 1116805 w 2456380"/>
                      <a:gd name="connsiteY3766" fmla="*/ 1710957 h 1849837"/>
                      <a:gd name="connsiteX3767" fmla="*/ 1116805 w 2456380"/>
                      <a:gd name="connsiteY3767" fmla="*/ 1710113 h 1849837"/>
                      <a:gd name="connsiteX3768" fmla="*/ 1116890 w 2456380"/>
                      <a:gd name="connsiteY3768" fmla="*/ 1709269 h 1849837"/>
                      <a:gd name="connsiteX3769" fmla="*/ 1116890 w 2456380"/>
                      <a:gd name="connsiteY3769" fmla="*/ 1708426 h 1849837"/>
                      <a:gd name="connsiteX3770" fmla="*/ 1116890 w 2456380"/>
                      <a:gd name="connsiteY3770" fmla="*/ 1707582 h 1849837"/>
                      <a:gd name="connsiteX3771" fmla="*/ 1116890 w 2456380"/>
                      <a:gd name="connsiteY3771" fmla="*/ 1706738 h 1849837"/>
                      <a:gd name="connsiteX3772" fmla="*/ 1117734 w 2456380"/>
                      <a:gd name="connsiteY3772" fmla="*/ 1706738 h 1849837"/>
                      <a:gd name="connsiteX3773" fmla="*/ 1117734 w 2456380"/>
                      <a:gd name="connsiteY3773" fmla="*/ 1705894 h 1849837"/>
                      <a:gd name="connsiteX3774" fmla="*/ 1117734 w 2456380"/>
                      <a:gd name="connsiteY3774" fmla="*/ 1705050 h 1849837"/>
                      <a:gd name="connsiteX3775" fmla="*/ 1118578 w 2456380"/>
                      <a:gd name="connsiteY3775" fmla="*/ 1705050 h 1849837"/>
                      <a:gd name="connsiteX3776" fmla="*/ 1118578 w 2456380"/>
                      <a:gd name="connsiteY3776" fmla="*/ 1704207 h 1849837"/>
                      <a:gd name="connsiteX3777" fmla="*/ 1119506 w 2456380"/>
                      <a:gd name="connsiteY3777" fmla="*/ 1704207 h 1849837"/>
                      <a:gd name="connsiteX3778" fmla="*/ 1119506 w 2456380"/>
                      <a:gd name="connsiteY3778" fmla="*/ 1703363 h 1849837"/>
                      <a:gd name="connsiteX3779" fmla="*/ 1119506 w 2456380"/>
                      <a:gd name="connsiteY3779" fmla="*/ 1702435 h 1849837"/>
                      <a:gd name="connsiteX3780" fmla="*/ 1120351 w 2456380"/>
                      <a:gd name="connsiteY3780" fmla="*/ 1702519 h 1849837"/>
                      <a:gd name="connsiteX3781" fmla="*/ 1122968 w 2456380"/>
                      <a:gd name="connsiteY3781" fmla="*/ 1699988 h 1849837"/>
                      <a:gd name="connsiteX3782" fmla="*/ 1122968 w 2456380"/>
                      <a:gd name="connsiteY3782" fmla="*/ 1698216 h 1849837"/>
                      <a:gd name="connsiteX3783" fmla="*/ 1123812 w 2456380"/>
                      <a:gd name="connsiteY3783" fmla="*/ 1698216 h 1849837"/>
                      <a:gd name="connsiteX3784" fmla="*/ 1125500 w 2456380"/>
                      <a:gd name="connsiteY3784" fmla="*/ 1696529 h 1849837"/>
                      <a:gd name="connsiteX3785" fmla="*/ 1126429 w 2456380"/>
                      <a:gd name="connsiteY3785" fmla="*/ 1694841 h 1849837"/>
                      <a:gd name="connsiteX3786" fmla="*/ 1127273 w 2456380"/>
                      <a:gd name="connsiteY3786" fmla="*/ 1694841 h 1849837"/>
                      <a:gd name="connsiteX3787" fmla="*/ 1128117 w 2456380"/>
                      <a:gd name="connsiteY3787" fmla="*/ 1694841 h 1849837"/>
                      <a:gd name="connsiteX3788" fmla="*/ 1128961 w 2456380"/>
                      <a:gd name="connsiteY3788" fmla="*/ 1694925 h 1849837"/>
                      <a:gd name="connsiteX3789" fmla="*/ 1129805 w 2456380"/>
                      <a:gd name="connsiteY3789" fmla="*/ 1694925 h 1849837"/>
                      <a:gd name="connsiteX3790" fmla="*/ 1129805 w 2456380"/>
                      <a:gd name="connsiteY3790" fmla="*/ 1695769 h 1849837"/>
                      <a:gd name="connsiteX3791" fmla="*/ 1130649 w 2456380"/>
                      <a:gd name="connsiteY3791" fmla="*/ 1695769 h 1849837"/>
                      <a:gd name="connsiteX3792" fmla="*/ 1131493 w 2456380"/>
                      <a:gd name="connsiteY3792" fmla="*/ 1695769 h 1849837"/>
                      <a:gd name="connsiteX3793" fmla="*/ 1131493 w 2456380"/>
                      <a:gd name="connsiteY3793" fmla="*/ 1694925 h 1849837"/>
                      <a:gd name="connsiteX3794" fmla="*/ 1132338 w 2456380"/>
                      <a:gd name="connsiteY3794" fmla="*/ 1694082 h 1849837"/>
                      <a:gd name="connsiteX3795" fmla="*/ 1133266 w 2456380"/>
                      <a:gd name="connsiteY3795" fmla="*/ 1694082 h 1849837"/>
                      <a:gd name="connsiteX3796" fmla="*/ 1134110 w 2456380"/>
                      <a:gd name="connsiteY3796" fmla="*/ 1694082 h 1849837"/>
                      <a:gd name="connsiteX3797" fmla="*/ 1134954 w 2456380"/>
                      <a:gd name="connsiteY3797" fmla="*/ 1694082 h 1849837"/>
                      <a:gd name="connsiteX3798" fmla="*/ 1135799 w 2456380"/>
                      <a:gd name="connsiteY3798" fmla="*/ 1694082 h 1849837"/>
                      <a:gd name="connsiteX3799" fmla="*/ 1136643 w 2456380"/>
                      <a:gd name="connsiteY3799" fmla="*/ 1694082 h 1849837"/>
                      <a:gd name="connsiteX3800" fmla="*/ 1137487 w 2456380"/>
                      <a:gd name="connsiteY3800" fmla="*/ 1694166 h 1849837"/>
                      <a:gd name="connsiteX3801" fmla="*/ 1137487 w 2456380"/>
                      <a:gd name="connsiteY3801" fmla="*/ 1693238 h 1849837"/>
                      <a:gd name="connsiteX3802" fmla="*/ 1138331 w 2456380"/>
                      <a:gd name="connsiteY3802" fmla="*/ 1694166 h 1849837"/>
                      <a:gd name="connsiteX3803" fmla="*/ 1139175 w 2456380"/>
                      <a:gd name="connsiteY3803" fmla="*/ 1694166 h 1849837"/>
                      <a:gd name="connsiteX3804" fmla="*/ 1140019 w 2456380"/>
                      <a:gd name="connsiteY3804" fmla="*/ 1694166 h 1849837"/>
                      <a:gd name="connsiteX3805" fmla="*/ 1140019 w 2456380"/>
                      <a:gd name="connsiteY3805" fmla="*/ 1693322 h 1849837"/>
                      <a:gd name="connsiteX3806" fmla="*/ 1140948 w 2456380"/>
                      <a:gd name="connsiteY3806" fmla="*/ 1692479 h 1849837"/>
                      <a:gd name="connsiteX3807" fmla="*/ 1141792 w 2456380"/>
                      <a:gd name="connsiteY3807" fmla="*/ 1693322 h 1849837"/>
                      <a:gd name="connsiteX3808" fmla="*/ 1141792 w 2456380"/>
                      <a:gd name="connsiteY3808" fmla="*/ 1692479 h 1849837"/>
                      <a:gd name="connsiteX3809" fmla="*/ 1142636 w 2456380"/>
                      <a:gd name="connsiteY3809" fmla="*/ 1692479 h 1849837"/>
                      <a:gd name="connsiteX3810" fmla="*/ 1142636 w 2456380"/>
                      <a:gd name="connsiteY3810" fmla="*/ 1691635 h 1849837"/>
                      <a:gd name="connsiteX3811" fmla="*/ 1142636 w 2456380"/>
                      <a:gd name="connsiteY3811" fmla="*/ 1690791 h 1849837"/>
                      <a:gd name="connsiteX3812" fmla="*/ 1143480 w 2456380"/>
                      <a:gd name="connsiteY3812" fmla="*/ 1690791 h 1849837"/>
                      <a:gd name="connsiteX3813" fmla="*/ 1144324 w 2456380"/>
                      <a:gd name="connsiteY3813" fmla="*/ 1690791 h 1849837"/>
                      <a:gd name="connsiteX3814" fmla="*/ 1144324 w 2456380"/>
                      <a:gd name="connsiteY3814" fmla="*/ 1691635 h 1849837"/>
                      <a:gd name="connsiteX3815" fmla="*/ 1145169 w 2456380"/>
                      <a:gd name="connsiteY3815" fmla="*/ 1691635 h 1849837"/>
                      <a:gd name="connsiteX3816" fmla="*/ 1146013 w 2456380"/>
                      <a:gd name="connsiteY3816" fmla="*/ 1691635 h 1849837"/>
                      <a:gd name="connsiteX3817" fmla="*/ 1146097 w 2456380"/>
                      <a:gd name="connsiteY3817" fmla="*/ 1690791 h 1849837"/>
                      <a:gd name="connsiteX3818" fmla="*/ 1146941 w 2456380"/>
                      <a:gd name="connsiteY3818" fmla="*/ 1691635 h 1849837"/>
                      <a:gd name="connsiteX3819" fmla="*/ 1146857 w 2456380"/>
                      <a:gd name="connsiteY3819" fmla="*/ 1692563 h 1849837"/>
                      <a:gd name="connsiteX3820" fmla="*/ 1147785 w 2456380"/>
                      <a:gd name="connsiteY3820" fmla="*/ 1692563 h 1849837"/>
                      <a:gd name="connsiteX3821" fmla="*/ 1147785 w 2456380"/>
                      <a:gd name="connsiteY3821" fmla="*/ 1691719 h 1849837"/>
                      <a:gd name="connsiteX3822" fmla="*/ 1148630 w 2456380"/>
                      <a:gd name="connsiteY3822" fmla="*/ 1691719 h 1849837"/>
                      <a:gd name="connsiteX3823" fmla="*/ 1149474 w 2456380"/>
                      <a:gd name="connsiteY3823" fmla="*/ 1692563 h 1849837"/>
                      <a:gd name="connsiteX3824" fmla="*/ 1150318 w 2456380"/>
                      <a:gd name="connsiteY3824" fmla="*/ 1692563 h 1849837"/>
                      <a:gd name="connsiteX3825" fmla="*/ 1149474 w 2456380"/>
                      <a:gd name="connsiteY3825" fmla="*/ 1693407 h 1849837"/>
                      <a:gd name="connsiteX3826" fmla="*/ 1149474 w 2456380"/>
                      <a:gd name="connsiteY3826" fmla="*/ 1694250 h 1849837"/>
                      <a:gd name="connsiteX3827" fmla="*/ 1149389 w 2456380"/>
                      <a:gd name="connsiteY3827" fmla="*/ 1695094 h 1849837"/>
                      <a:gd name="connsiteX3828" fmla="*/ 1148545 w 2456380"/>
                      <a:gd name="connsiteY3828" fmla="*/ 1695094 h 1849837"/>
                      <a:gd name="connsiteX3829" fmla="*/ 1148545 w 2456380"/>
                      <a:gd name="connsiteY3829" fmla="*/ 1695938 h 1849837"/>
                      <a:gd name="connsiteX3830" fmla="*/ 1149389 w 2456380"/>
                      <a:gd name="connsiteY3830" fmla="*/ 1695938 h 1849837"/>
                      <a:gd name="connsiteX3831" fmla="*/ 1150234 w 2456380"/>
                      <a:gd name="connsiteY3831" fmla="*/ 1696022 h 1849837"/>
                      <a:gd name="connsiteX3832" fmla="*/ 1150234 w 2456380"/>
                      <a:gd name="connsiteY3832" fmla="*/ 1696866 h 1849837"/>
                      <a:gd name="connsiteX3833" fmla="*/ 1151078 w 2456380"/>
                      <a:gd name="connsiteY3833" fmla="*/ 1696866 h 1849837"/>
                      <a:gd name="connsiteX3834" fmla="*/ 1151922 w 2456380"/>
                      <a:gd name="connsiteY3834" fmla="*/ 1696866 h 1849837"/>
                      <a:gd name="connsiteX3835" fmla="*/ 1151922 w 2456380"/>
                      <a:gd name="connsiteY3835" fmla="*/ 1697710 h 1849837"/>
                      <a:gd name="connsiteX3836" fmla="*/ 1152766 w 2456380"/>
                      <a:gd name="connsiteY3836" fmla="*/ 1697710 h 1849837"/>
                      <a:gd name="connsiteX3837" fmla="*/ 1152766 w 2456380"/>
                      <a:gd name="connsiteY3837" fmla="*/ 1698554 h 1849837"/>
                      <a:gd name="connsiteX3838" fmla="*/ 1153610 w 2456380"/>
                      <a:gd name="connsiteY3838" fmla="*/ 1698554 h 1849837"/>
                      <a:gd name="connsiteX3839" fmla="*/ 1153610 w 2456380"/>
                      <a:gd name="connsiteY3839" fmla="*/ 1699482 h 1849837"/>
                      <a:gd name="connsiteX3840" fmla="*/ 1154454 w 2456380"/>
                      <a:gd name="connsiteY3840" fmla="*/ 1699482 h 1849837"/>
                      <a:gd name="connsiteX3841" fmla="*/ 1154539 w 2456380"/>
                      <a:gd name="connsiteY3841" fmla="*/ 1698638 h 1849837"/>
                      <a:gd name="connsiteX3842" fmla="*/ 1155383 w 2456380"/>
                      <a:gd name="connsiteY3842" fmla="*/ 1698638 h 1849837"/>
                      <a:gd name="connsiteX3843" fmla="*/ 1155383 w 2456380"/>
                      <a:gd name="connsiteY3843" fmla="*/ 1699482 h 1849837"/>
                      <a:gd name="connsiteX3844" fmla="*/ 1156227 w 2456380"/>
                      <a:gd name="connsiteY3844" fmla="*/ 1699482 h 1849837"/>
                      <a:gd name="connsiteX3845" fmla="*/ 1157071 w 2456380"/>
                      <a:gd name="connsiteY3845" fmla="*/ 1699482 h 1849837"/>
                      <a:gd name="connsiteX3846" fmla="*/ 1157071 w 2456380"/>
                      <a:gd name="connsiteY3846" fmla="*/ 1700325 h 1849837"/>
                      <a:gd name="connsiteX3847" fmla="*/ 1157915 w 2456380"/>
                      <a:gd name="connsiteY3847" fmla="*/ 1700325 h 1849837"/>
                      <a:gd name="connsiteX3848" fmla="*/ 1158759 w 2456380"/>
                      <a:gd name="connsiteY3848" fmla="*/ 1700325 h 1849837"/>
                      <a:gd name="connsiteX3849" fmla="*/ 1158759 w 2456380"/>
                      <a:gd name="connsiteY3849" fmla="*/ 1701254 h 1849837"/>
                      <a:gd name="connsiteX3850" fmla="*/ 1158759 w 2456380"/>
                      <a:gd name="connsiteY3850" fmla="*/ 1702097 h 1849837"/>
                      <a:gd name="connsiteX3851" fmla="*/ 1159603 w 2456380"/>
                      <a:gd name="connsiteY3851" fmla="*/ 1702097 h 1849837"/>
                      <a:gd name="connsiteX3852" fmla="*/ 1160448 w 2456380"/>
                      <a:gd name="connsiteY3852" fmla="*/ 1701254 h 1849837"/>
                      <a:gd name="connsiteX3853" fmla="*/ 1161292 w 2456380"/>
                      <a:gd name="connsiteY3853" fmla="*/ 1702097 h 1849837"/>
                      <a:gd name="connsiteX3854" fmla="*/ 1161292 w 2456380"/>
                      <a:gd name="connsiteY3854" fmla="*/ 1701254 h 1849837"/>
                      <a:gd name="connsiteX3855" fmla="*/ 1162136 w 2456380"/>
                      <a:gd name="connsiteY3855" fmla="*/ 1701254 h 1849837"/>
                      <a:gd name="connsiteX3856" fmla="*/ 1162980 w 2456380"/>
                      <a:gd name="connsiteY3856" fmla="*/ 1701254 h 1849837"/>
                      <a:gd name="connsiteX3857" fmla="*/ 1163824 w 2456380"/>
                      <a:gd name="connsiteY3857" fmla="*/ 1701254 h 1849837"/>
                      <a:gd name="connsiteX3858" fmla="*/ 1163824 w 2456380"/>
                      <a:gd name="connsiteY3858" fmla="*/ 1702097 h 1849837"/>
                      <a:gd name="connsiteX3859" fmla="*/ 1164668 w 2456380"/>
                      <a:gd name="connsiteY3859" fmla="*/ 1702097 h 1849837"/>
                      <a:gd name="connsiteX3860" fmla="*/ 1165513 w 2456380"/>
                      <a:gd name="connsiteY3860" fmla="*/ 1702182 h 1849837"/>
                      <a:gd name="connsiteX3861" fmla="*/ 1165597 w 2456380"/>
                      <a:gd name="connsiteY3861" fmla="*/ 1701254 h 1849837"/>
                      <a:gd name="connsiteX3862" fmla="*/ 1166441 w 2456380"/>
                      <a:gd name="connsiteY3862" fmla="*/ 1701338 h 1849837"/>
                      <a:gd name="connsiteX3863" fmla="*/ 1167285 w 2456380"/>
                      <a:gd name="connsiteY3863" fmla="*/ 1701338 h 1849837"/>
                      <a:gd name="connsiteX3864" fmla="*/ 1167285 w 2456380"/>
                      <a:gd name="connsiteY3864" fmla="*/ 1702182 h 1849837"/>
                      <a:gd name="connsiteX3865" fmla="*/ 1167285 w 2456380"/>
                      <a:gd name="connsiteY3865" fmla="*/ 1703026 h 1849837"/>
                      <a:gd name="connsiteX3866" fmla="*/ 1167201 w 2456380"/>
                      <a:gd name="connsiteY3866" fmla="*/ 1703869 h 1849837"/>
                      <a:gd name="connsiteX3867" fmla="*/ 1168045 w 2456380"/>
                      <a:gd name="connsiteY3867" fmla="*/ 1703869 h 1849837"/>
                      <a:gd name="connsiteX3868" fmla="*/ 1168974 w 2456380"/>
                      <a:gd name="connsiteY3868" fmla="*/ 1703869 h 1849837"/>
                      <a:gd name="connsiteX3869" fmla="*/ 1168889 w 2456380"/>
                      <a:gd name="connsiteY3869" fmla="*/ 1704713 h 1849837"/>
                      <a:gd name="connsiteX3870" fmla="*/ 1168045 w 2456380"/>
                      <a:gd name="connsiteY3870" fmla="*/ 1704713 h 1849837"/>
                      <a:gd name="connsiteX3871" fmla="*/ 1167201 w 2456380"/>
                      <a:gd name="connsiteY3871" fmla="*/ 1704713 h 1849837"/>
                      <a:gd name="connsiteX3872" fmla="*/ 1167201 w 2456380"/>
                      <a:gd name="connsiteY3872" fmla="*/ 1705557 h 1849837"/>
                      <a:gd name="connsiteX3873" fmla="*/ 1167201 w 2456380"/>
                      <a:gd name="connsiteY3873" fmla="*/ 1706400 h 1849837"/>
                      <a:gd name="connsiteX3874" fmla="*/ 1168045 w 2456380"/>
                      <a:gd name="connsiteY3874" fmla="*/ 1706485 h 1849837"/>
                      <a:gd name="connsiteX3875" fmla="*/ 1168045 w 2456380"/>
                      <a:gd name="connsiteY3875" fmla="*/ 1707329 h 1849837"/>
                      <a:gd name="connsiteX3876" fmla="*/ 1168889 w 2456380"/>
                      <a:gd name="connsiteY3876" fmla="*/ 1707329 h 1849837"/>
                      <a:gd name="connsiteX3877" fmla="*/ 1168889 w 2456380"/>
                      <a:gd name="connsiteY3877" fmla="*/ 1708172 h 1849837"/>
                      <a:gd name="connsiteX3878" fmla="*/ 1169733 w 2456380"/>
                      <a:gd name="connsiteY3878" fmla="*/ 1708172 h 1849837"/>
                      <a:gd name="connsiteX3879" fmla="*/ 1170577 w 2456380"/>
                      <a:gd name="connsiteY3879" fmla="*/ 1708172 h 1849837"/>
                      <a:gd name="connsiteX3880" fmla="*/ 1170577 w 2456380"/>
                      <a:gd name="connsiteY3880" fmla="*/ 1709016 h 1849837"/>
                      <a:gd name="connsiteX3881" fmla="*/ 1171422 w 2456380"/>
                      <a:gd name="connsiteY3881" fmla="*/ 1709016 h 1849837"/>
                      <a:gd name="connsiteX3882" fmla="*/ 1172266 w 2456380"/>
                      <a:gd name="connsiteY3882" fmla="*/ 1709101 h 1849837"/>
                      <a:gd name="connsiteX3883" fmla="*/ 1172266 w 2456380"/>
                      <a:gd name="connsiteY3883" fmla="*/ 1709944 h 1849837"/>
                      <a:gd name="connsiteX3884" fmla="*/ 1173110 w 2456380"/>
                      <a:gd name="connsiteY3884" fmla="*/ 1709944 h 1849837"/>
                      <a:gd name="connsiteX3885" fmla="*/ 1173954 w 2456380"/>
                      <a:gd name="connsiteY3885" fmla="*/ 1709944 h 1849837"/>
                      <a:gd name="connsiteX3886" fmla="*/ 1174798 w 2456380"/>
                      <a:gd name="connsiteY3886" fmla="*/ 1709944 h 1849837"/>
                      <a:gd name="connsiteX3887" fmla="*/ 1174883 w 2456380"/>
                      <a:gd name="connsiteY3887" fmla="*/ 1709101 h 1849837"/>
                      <a:gd name="connsiteX3888" fmla="*/ 1175727 w 2456380"/>
                      <a:gd name="connsiteY3888" fmla="*/ 1709101 h 1849837"/>
                      <a:gd name="connsiteX3889" fmla="*/ 1175727 w 2456380"/>
                      <a:gd name="connsiteY3889" fmla="*/ 1709944 h 1849837"/>
                      <a:gd name="connsiteX3890" fmla="*/ 1176571 w 2456380"/>
                      <a:gd name="connsiteY3890" fmla="*/ 1709944 h 1849837"/>
                      <a:gd name="connsiteX3891" fmla="*/ 1176571 w 2456380"/>
                      <a:gd name="connsiteY3891" fmla="*/ 1709101 h 1849837"/>
                      <a:gd name="connsiteX3892" fmla="*/ 1177415 w 2456380"/>
                      <a:gd name="connsiteY3892" fmla="*/ 1709101 h 1849837"/>
                      <a:gd name="connsiteX3893" fmla="*/ 1177415 w 2456380"/>
                      <a:gd name="connsiteY3893" fmla="*/ 1708257 h 1849837"/>
                      <a:gd name="connsiteX3894" fmla="*/ 1178259 w 2456380"/>
                      <a:gd name="connsiteY3894" fmla="*/ 1708257 h 1849837"/>
                      <a:gd name="connsiteX3895" fmla="*/ 1179103 w 2456380"/>
                      <a:gd name="connsiteY3895" fmla="*/ 1708257 h 1849837"/>
                      <a:gd name="connsiteX3896" fmla="*/ 1179947 w 2456380"/>
                      <a:gd name="connsiteY3896" fmla="*/ 1708341 h 1849837"/>
                      <a:gd name="connsiteX3897" fmla="*/ 1179947 w 2456380"/>
                      <a:gd name="connsiteY3897" fmla="*/ 1707413 h 1849837"/>
                      <a:gd name="connsiteX3898" fmla="*/ 1180876 w 2456380"/>
                      <a:gd name="connsiteY3898" fmla="*/ 1707413 h 1849837"/>
                      <a:gd name="connsiteX3899" fmla="*/ 1181720 w 2456380"/>
                      <a:gd name="connsiteY3899" fmla="*/ 1707497 h 1849837"/>
                      <a:gd name="connsiteX3900" fmla="*/ 1181720 w 2456380"/>
                      <a:gd name="connsiteY3900" fmla="*/ 1708341 h 1849837"/>
                      <a:gd name="connsiteX3901" fmla="*/ 1182564 w 2456380"/>
                      <a:gd name="connsiteY3901" fmla="*/ 1708341 h 1849837"/>
                      <a:gd name="connsiteX3902" fmla="*/ 1182564 w 2456380"/>
                      <a:gd name="connsiteY3902" fmla="*/ 1709185 h 1849837"/>
                      <a:gd name="connsiteX3903" fmla="*/ 1183324 w 2456380"/>
                      <a:gd name="connsiteY3903" fmla="*/ 1710029 h 1849837"/>
                      <a:gd name="connsiteX3904" fmla="*/ 1184253 w 2456380"/>
                      <a:gd name="connsiteY3904" fmla="*/ 1710029 h 1849837"/>
                      <a:gd name="connsiteX3905" fmla="*/ 1184168 w 2456380"/>
                      <a:gd name="connsiteY3905" fmla="*/ 1710872 h 1849837"/>
                      <a:gd name="connsiteX3906" fmla="*/ 1184168 w 2456380"/>
                      <a:gd name="connsiteY3906" fmla="*/ 1711800 h 1849837"/>
                      <a:gd name="connsiteX3907" fmla="*/ 1185012 w 2456380"/>
                      <a:gd name="connsiteY3907" fmla="*/ 1711800 h 1849837"/>
                      <a:gd name="connsiteX3908" fmla="*/ 1185941 w 2456380"/>
                      <a:gd name="connsiteY3908" fmla="*/ 1711800 h 1849837"/>
                      <a:gd name="connsiteX3909" fmla="*/ 1185856 w 2456380"/>
                      <a:gd name="connsiteY3909" fmla="*/ 1712644 h 1849837"/>
                      <a:gd name="connsiteX3910" fmla="*/ 1186701 w 2456380"/>
                      <a:gd name="connsiteY3910" fmla="*/ 1713488 h 1849837"/>
                      <a:gd name="connsiteX3911" fmla="*/ 1186701 w 2456380"/>
                      <a:gd name="connsiteY3911" fmla="*/ 1714332 h 1849837"/>
                      <a:gd name="connsiteX3912" fmla="*/ 1186701 w 2456380"/>
                      <a:gd name="connsiteY3912" fmla="*/ 1715175 h 1849837"/>
                      <a:gd name="connsiteX3913" fmla="*/ 1186701 w 2456380"/>
                      <a:gd name="connsiteY3913" fmla="*/ 1716104 h 1849837"/>
                      <a:gd name="connsiteX3914" fmla="*/ 1187545 w 2456380"/>
                      <a:gd name="connsiteY3914" fmla="*/ 1716104 h 1849837"/>
                      <a:gd name="connsiteX3915" fmla="*/ 1187545 w 2456380"/>
                      <a:gd name="connsiteY3915" fmla="*/ 1716947 h 1849837"/>
                      <a:gd name="connsiteX3916" fmla="*/ 1187545 w 2456380"/>
                      <a:gd name="connsiteY3916" fmla="*/ 1717791 h 1849837"/>
                      <a:gd name="connsiteX3917" fmla="*/ 1187545 w 2456380"/>
                      <a:gd name="connsiteY3917" fmla="*/ 1718635 h 1849837"/>
                      <a:gd name="connsiteX3918" fmla="*/ 1186701 w 2456380"/>
                      <a:gd name="connsiteY3918" fmla="*/ 1718635 h 1849837"/>
                      <a:gd name="connsiteX3919" fmla="*/ 1186701 w 2456380"/>
                      <a:gd name="connsiteY3919" fmla="*/ 1719479 h 1849837"/>
                      <a:gd name="connsiteX3920" fmla="*/ 1185772 w 2456380"/>
                      <a:gd name="connsiteY3920" fmla="*/ 1719479 h 1849837"/>
                      <a:gd name="connsiteX3921" fmla="*/ 1185772 w 2456380"/>
                      <a:gd name="connsiteY3921" fmla="*/ 1720322 h 1849837"/>
                      <a:gd name="connsiteX3922" fmla="*/ 1186616 w 2456380"/>
                      <a:gd name="connsiteY3922" fmla="*/ 1720322 h 1849837"/>
                      <a:gd name="connsiteX3923" fmla="*/ 1186616 w 2456380"/>
                      <a:gd name="connsiteY3923" fmla="*/ 1721166 h 1849837"/>
                      <a:gd name="connsiteX3924" fmla="*/ 1186616 w 2456380"/>
                      <a:gd name="connsiteY3924" fmla="*/ 1722010 h 1849837"/>
                      <a:gd name="connsiteX3925" fmla="*/ 1187460 w 2456380"/>
                      <a:gd name="connsiteY3925" fmla="*/ 1722094 h 1849837"/>
                      <a:gd name="connsiteX3926" fmla="*/ 1188305 w 2456380"/>
                      <a:gd name="connsiteY3926" fmla="*/ 1722094 h 1849837"/>
                      <a:gd name="connsiteX3927" fmla="*/ 1188305 w 2456380"/>
                      <a:gd name="connsiteY3927" fmla="*/ 1722938 h 1849837"/>
                      <a:gd name="connsiteX3928" fmla="*/ 1189149 w 2456380"/>
                      <a:gd name="connsiteY3928" fmla="*/ 1722938 h 1849837"/>
                      <a:gd name="connsiteX3929" fmla="*/ 1189993 w 2456380"/>
                      <a:gd name="connsiteY3929" fmla="*/ 1722938 h 1849837"/>
                      <a:gd name="connsiteX3930" fmla="*/ 1190077 w 2456380"/>
                      <a:gd name="connsiteY3930" fmla="*/ 1722094 h 1849837"/>
                      <a:gd name="connsiteX3931" fmla="*/ 1190921 w 2456380"/>
                      <a:gd name="connsiteY3931" fmla="*/ 1722094 h 1849837"/>
                      <a:gd name="connsiteX3932" fmla="*/ 1190921 w 2456380"/>
                      <a:gd name="connsiteY3932" fmla="*/ 1722938 h 1849837"/>
                      <a:gd name="connsiteX3933" fmla="*/ 1189993 w 2456380"/>
                      <a:gd name="connsiteY3933" fmla="*/ 1722938 h 1849837"/>
                      <a:gd name="connsiteX3934" fmla="*/ 1189993 w 2456380"/>
                      <a:gd name="connsiteY3934" fmla="*/ 1723782 h 1849837"/>
                      <a:gd name="connsiteX3935" fmla="*/ 1189993 w 2456380"/>
                      <a:gd name="connsiteY3935" fmla="*/ 1724626 h 1849837"/>
                      <a:gd name="connsiteX3936" fmla="*/ 1190837 w 2456380"/>
                      <a:gd name="connsiteY3936" fmla="*/ 1724626 h 1849837"/>
                      <a:gd name="connsiteX3937" fmla="*/ 1190837 w 2456380"/>
                      <a:gd name="connsiteY3937" fmla="*/ 1725554 h 1849837"/>
                      <a:gd name="connsiteX3938" fmla="*/ 1191681 w 2456380"/>
                      <a:gd name="connsiteY3938" fmla="*/ 1725554 h 1849837"/>
                      <a:gd name="connsiteX3939" fmla="*/ 1191681 w 2456380"/>
                      <a:gd name="connsiteY3939" fmla="*/ 1726397 h 1849837"/>
                      <a:gd name="connsiteX3940" fmla="*/ 1192525 w 2456380"/>
                      <a:gd name="connsiteY3940" fmla="*/ 1725554 h 1849837"/>
                      <a:gd name="connsiteX3941" fmla="*/ 1193454 w 2456380"/>
                      <a:gd name="connsiteY3941" fmla="*/ 1725554 h 1849837"/>
                      <a:gd name="connsiteX3942" fmla="*/ 1193369 w 2456380"/>
                      <a:gd name="connsiteY3942" fmla="*/ 1726397 h 1849837"/>
                      <a:gd name="connsiteX3943" fmla="*/ 1194298 w 2456380"/>
                      <a:gd name="connsiteY3943" fmla="*/ 1726397 h 1849837"/>
                      <a:gd name="connsiteX3944" fmla="*/ 1194298 w 2456380"/>
                      <a:gd name="connsiteY3944" fmla="*/ 1725554 h 1849837"/>
                      <a:gd name="connsiteX3945" fmla="*/ 1195142 w 2456380"/>
                      <a:gd name="connsiteY3945" fmla="*/ 1725554 h 1849837"/>
                      <a:gd name="connsiteX3946" fmla="*/ 1195142 w 2456380"/>
                      <a:gd name="connsiteY3946" fmla="*/ 1726397 h 1849837"/>
                      <a:gd name="connsiteX3947" fmla="*/ 1195986 w 2456380"/>
                      <a:gd name="connsiteY3947" fmla="*/ 1726397 h 1849837"/>
                      <a:gd name="connsiteX3948" fmla="*/ 1196830 w 2456380"/>
                      <a:gd name="connsiteY3948" fmla="*/ 1726482 h 1849837"/>
                      <a:gd name="connsiteX3949" fmla="*/ 1197674 w 2456380"/>
                      <a:gd name="connsiteY3949" fmla="*/ 1726482 h 1849837"/>
                      <a:gd name="connsiteX3950" fmla="*/ 1198519 w 2456380"/>
                      <a:gd name="connsiteY3950" fmla="*/ 1726482 h 1849837"/>
                      <a:gd name="connsiteX3951" fmla="*/ 1198519 w 2456380"/>
                      <a:gd name="connsiteY3951" fmla="*/ 1725638 h 1849837"/>
                      <a:gd name="connsiteX3952" fmla="*/ 1198519 w 2456380"/>
                      <a:gd name="connsiteY3952" fmla="*/ 1724794 h 1849837"/>
                      <a:gd name="connsiteX3953" fmla="*/ 1199363 w 2456380"/>
                      <a:gd name="connsiteY3953" fmla="*/ 1724794 h 1849837"/>
                      <a:gd name="connsiteX3954" fmla="*/ 1199363 w 2456380"/>
                      <a:gd name="connsiteY3954" fmla="*/ 1725638 h 1849837"/>
                      <a:gd name="connsiteX3955" fmla="*/ 1199363 w 2456380"/>
                      <a:gd name="connsiteY3955" fmla="*/ 1726482 h 1849837"/>
                      <a:gd name="connsiteX3956" fmla="*/ 1200207 w 2456380"/>
                      <a:gd name="connsiteY3956" fmla="*/ 1726482 h 1849837"/>
                      <a:gd name="connsiteX3957" fmla="*/ 1201051 w 2456380"/>
                      <a:gd name="connsiteY3957" fmla="*/ 1726482 h 1849837"/>
                      <a:gd name="connsiteX3958" fmla="*/ 1201895 w 2456380"/>
                      <a:gd name="connsiteY3958" fmla="*/ 1726482 h 1849837"/>
                      <a:gd name="connsiteX3959" fmla="*/ 1201980 w 2456380"/>
                      <a:gd name="connsiteY3959" fmla="*/ 1725638 h 1849837"/>
                      <a:gd name="connsiteX3960" fmla="*/ 1201980 w 2456380"/>
                      <a:gd name="connsiteY3960" fmla="*/ 1724794 h 1849837"/>
                      <a:gd name="connsiteX3961" fmla="*/ 1202824 w 2456380"/>
                      <a:gd name="connsiteY3961" fmla="*/ 1724794 h 1849837"/>
                      <a:gd name="connsiteX3962" fmla="*/ 1203668 w 2456380"/>
                      <a:gd name="connsiteY3962" fmla="*/ 1725638 h 1849837"/>
                      <a:gd name="connsiteX3963" fmla="*/ 1204512 w 2456380"/>
                      <a:gd name="connsiteY3963" fmla="*/ 1725722 h 1849837"/>
                      <a:gd name="connsiteX3964" fmla="*/ 1204512 w 2456380"/>
                      <a:gd name="connsiteY3964" fmla="*/ 1726566 h 1849837"/>
                      <a:gd name="connsiteX3965" fmla="*/ 1205356 w 2456380"/>
                      <a:gd name="connsiteY3965" fmla="*/ 1726566 h 1849837"/>
                      <a:gd name="connsiteX3966" fmla="*/ 1206200 w 2456380"/>
                      <a:gd name="connsiteY3966" fmla="*/ 1726566 h 1849837"/>
                      <a:gd name="connsiteX3967" fmla="*/ 1207045 w 2456380"/>
                      <a:gd name="connsiteY3967" fmla="*/ 1727410 h 1849837"/>
                      <a:gd name="connsiteX3968" fmla="*/ 1207889 w 2456380"/>
                      <a:gd name="connsiteY3968" fmla="*/ 1727410 h 1849837"/>
                      <a:gd name="connsiteX3969" fmla="*/ 1208733 w 2456380"/>
                      <a:gd name="connsiteY3969" fmla="*/ 1727410 h 1849837"/>
                      <a:gd name="connsiteX3970" fmla="*/ 1209577 w 2456380"/>
                      <a:gd name="connsiteY3970" fmla="*/ 1727494 h 1849837"/>
                      <a:gd name="connsiteX3971" fmla="*/ 1209577 w 2456380"/>
                      <a:gd name="connsiteY3971" fmla="*/ 1728338 h 1849837"/>
                      <a:gd name="connsiteX3972" fmla="*/ 1208733 w 2456380"/>
                      <a:gd name="connsiteY3972" fmla="*/ 1728338 h 1849837"/>
                      <a:gd name="connsiteX3973" fmla="*/ 1208733 w 2456380"/>
                      <a:gd name="connsiteY3973" fmla="*/ 1729182 h 1849837"/>
                      <a:gd name="connsiteX3974" fmla="*/ 1208733 w 2456380"/>
                      <a:gd name="connsiteY3974" fmla="*/ 1730026 h 1849837"/>
                      <a:gd name="connsiteX3975" fmla="*/ 1209577 w 2456380"/>
                      <a:gd name="connsiteY3975" fmla="*/ 1730026 h 1849837"/>
                      <a:gd name="connsiteX3976" fmla="*/ 1209577 w 2456380"/>
                      <a:gd name="connsiteY3976" fmla="*/ 1730869 h 1849837"/>
                      <a:gd name="connsiteX3977" fmla="*/ 1209577 w 2456380"/>
                      <a:gd name="connsiteY3977" fmla="*/ 1731713 h 1849837"/>
                      <a:gd name="connsiteX3978" fmla="*/ 1209492 w 2456380"/>
                      <a:gd name="connsiteY3978" fmla="*/ 1732557 h 1849837"/>
                      <a:gd name="connsiteX3979" fmla="*/ 1210337 w 2456380"/>
                      <a:gd name="connsiteY3979" fmla="*/ 1733485 h 1849837"/>
                      <a:gd name="connsiteX3980" fmla="*/ 1211265 w 2456380"/>
                      <a:gd name="connsiteY3980" fmla="*/ 1733485 h 1849837"/>
                      <a:gd name="connsiteX3981" fmla="*/ 1211181 w 2456380"/>
                      <a:gd name="connsiteY3981" fmla="*/ 1734329 h 1849837"/>
                      <a:gd name="connsiteX3982" fmla="*/ 1212954 w 2456380"/>
                      <a:gd name="connsiteY3982" fmla="*/ 1734329 h 1849837"/>
                      <a:gd name="connsiteX3983" fmla="*/ 1213798 w 2456380"/>
                      <a:gd name="connsiteY3983" fmla="*/ 1735172 h 1849837"/>
                      <a:gd name="connsiteX3984" fmla="*/ 1213713 w 2456380"/>
                      <a:gd name="connsiteY3984" fmla="*/ 1736016 h 1849837"/>
                      <a:gd name="connsiteX3985" fmla="*/ 1214642 w 2456380"/>
                      <a:gd name="connsiteY3985" fmla="*/ 1736101 h 1849837"/>
                      <a:gd name="connsiteX3986" fmla="*/ 1214557 w 2456380"/>
                      <a:gd name="connsiteY3986" fmla="*/ 1736944 h 1849837"/>
                      <a:gd name="connsiteX3987" fmla="*/ 1215486 w 2456380"/>
                      <a:gd name="connsiteY3987" fmla="*/ 1736944 h 1849837"/>
                      <a:gd name="connsiteX3988" fmla="*/ 1216330 w 2456380"/>
                      <a:gd name="connsiteY3988" fmla="*/ 1736944 h 1849837"/>
                      <a:gd name="connsiteX3989" fmla="*/ 1217174 w 2456380"/>
                      <a:gd name="connsiteY3989" fmla="*/ 1736944 h 1849837"/>
                      <a:gd name="connsiteX3990" fmla="*/ 1218018 w 2456380"/>
                      <a:gd name="connsiteY3990" fmla="*/ 1736944 h 1849837"/>
                      <a:gd name="connsiteX3991" fmla="*/ 1218863 w 2456380"/>
                      <a:gd name="connsiteY3991" fmla="*/ 1736944 h 1849837"/>
                      <a:gd name="connsiteX3992" fmla="*/ 1219707 w 2456380"/>
                      <a:gd name="connsiteY3992" fmla="*/ 1736944 h 1849837"/>
                      <a:gd name="connsiteX3993" fmla="*/ 1219707 w 2456380"/>
                      <a:gd name="connsiteY3993" fmla="*/ 1736101 h 1849837"/>
                      <a:gd name="connsiteX3994" fmla="*/ 1219707 w 2456380"/>
                      <a:gd name="connsiteY3994" fmla="*/ 1735257 h 1849837"/>
                      <a:gd name="connsiteX3995" fmla="*/ 1220551 w 2456380"/>
                      <a:gd name="connsiteY3995" fmla="*/ 1735257 h 1849837"/>
                      <a:gd name="connsiteX3996" fmla="*/ 1220551 w 2456380"/>
                      <a:gd name="connsiteY3996" fmla="*/ 1734413 h 1849837"/>
                      <a:gd name="connsiteX3997" fmla="*/ 1221479 w 2456380"/>
                      <a:gd name="connsiteY3997" fmla="*/ 1733569 h 1849837"/>
                      <a:gd name="connsiteX3998" fmla="*/ 1220635 w 2456380"/>
                      <a:gd name="connsiteY3998" fmla="*/ 1732725 h 1849837"/>
                      <a:gd name="connsiteX3999" fmla="*/ 1221479 w 2456380"/>
                      <a:gd name="connsiteY3999" fmla="*/ 1732725 h 1849837"/>
                      <a:gd name="connsiteX4000" fmla="*/ 1221479 w 2456380"/>
                      <a:gd name="connsiteY4000" fmla="*/ 1731882 h 1849837"/>
                      <a:gd name="connsiteX4001" fmla="*/ 1222324 w 2456380"/>
                      <a:gd name="connsiteY4001" fmla="*/ 1731882 h 1849837"/>
                      <a:gd name="connsiteX4002" fmla="*/ 1223168 w 2456380"/>
                      <a:gd name="connsiteY4002" fmla="*/ 1731882 h 1849837"/>
                      <a:gd name="connsiteX4003" fmla="*/ 1223168 w 2456380"/>
                      <a:gd name="connsiteY4003" fmla="*/ 1731038 h 1849837"/>
                      <a:gd name="connsiteX4004" fmla="*/ 1224012 w 2456380"/>
                      <a:gd name="connsiteY4004" fmla="*/ 1731038 h 1849837"/>
                      <a:gd name="connsiteX4005" fmla="*/ 1224096 w 2456380"/>
                      <a:gd name="connsiteY4005" fmla="*/ 1730194 h 1849837"/>
                      <a:gd name="connsiteX4006" fmla="*/ 1224096 w 2456380"/>
                      <a:gd name="connsiteY4006" fmla="*/ 1729351 h 1849837"/>
                      <a:gd name="connsiteX4007" fmla="*/ 1224096 w 2456380"/>
                      <a:gd name="connsiteY4007" fmla="*/ 1728507 h 1849837"/>
                      <a:gd name="connsiteX4008" fmla="*/ 1224940 w 2456380"/>
                      <a:gd name="connsiteY4008" fmla="*/ 1728507 h 1849837"/>
                      <a:gd name="connsiteX4009" fmla="*/ 1224940 w 2456380"/>
                      <a:gd name="connsiteY4009" fmla="*/ 1729351 h 1849837"/>
                      <a:gd name="connsiteX4010" fmla="*/ 1225785 w 2456380"/>
                      <a:gd name="connsiteY4010" fmla="*/ 1729351 h 1849837"/>
                      <a:gd name="connsiteX4011" fmla="*/ 1225785 w 2456380"/>
                      <a:gd name="connsiteY4011" fmla="*/ 1728507 h 1849837"/>
                      <a:gd name="connsiteX4012" fmla="*/ 1226629 w 2456380"/>
                      <a:gd name="connsiteY4012" fmla="*/ 1728507 h 1849837"/>
                      <a:gd name="connsiteX4013" fmla="*/ 1226629 w 2456380"/>
                      <a:gd name="connsiteY4013" fmla="*/ 1727663 h 1849837"/>
                      <a:gd name="connsiteX4014" fmla="*/ 1227473 w 2456380"/>
                      <a:gd name="connsiteY4014" fmla="*/ 1727663 h 1849837"/>
                      <a:gd name="connsiteX4015" fmla="*/ 1227473 w 2456380"/>
                      <a:gd name="connsiteY4015" fmla="*/ 1728507 h 1849837"/>
                      <a:gd name="connsiteX4016" fmla="*/ 1228317 w 2456380"/>
                      <a:gd name="connsiteY4016" fmla="*/ 1728507 h 1849837"/>
                      <a:gd name="connsiteX4017" fmla="*/ 1229161 w 2456380"/>
                      <a:gd name="connsiteY4017" fmla="*/ 1728591 h 1849837"/>
                      <a:gd name="connsiteX4018" fmla="*/ 1229161 w 2456380"/>
                      <a:gd name="connsiteY4018" fmla="*/ 1729435 h 1849837"/>
                      <a:gd name="connsiteX4019" fmla="*/ 1230005 w 2456380"/>
                      <a:gd name="connsiteY4019" fmla="*/ 1729435 h 1849837"/>
                      <a:gd name="connsiteX4020" fmla="*/ 1230849 w 2456380"/>
                      <a:gd name="connsiteY4020" fmla="*/ 1729435 h 1849837"/>
                      <a:gd name="connsiteX4021" fmla="*/ 1231778 w 2456380"/>
                      <a:gd name="connsiteY4021" fmla="*/ 1729435 h 1849837"/>
                      <a:gd name="connsiteX4022" fmla="*/ 1231694 w 2456380"/>
                      <a:gd name="connsiteY4022" fmla="*/ 1730279 h 1849837"/>
                      <a:gd name="connsiteX4023" fmla="*/ 1232622 w 2456380"/>
                      <a:gd name="connsiteY4023" fmla="*/ 1730279 h 1849837"/>
                      <a:gd name="connsiteX4024" fmla="*/ 1232538 w 2456380"/>
                      <a:gd name="connsiteY4024" fmla="*/ 1731122 h 1849837"/>
                      <a:gd name="connsiteX4025" fmla="*/ 1232538 w 2456380"/>
                      <a:gd name="connsiteY4025" fmla="*/ 1732050 h 1849837"/>
                      <a:gd name="connsiteX4026" fmla="*/ 1233382 w 2456380"/>
                      <a:gd name="connsiteY4026" fmla="*/ 1732050 h 1849837"/>
                      <a:gd name="connsiteX4027" fmla="*/ 1234226 w 2456380"/>
                      <a:gd name="connsiteY4027" fmla="*/ 1732050 h 1849837"/>
                      <a:gd name="connsiteX4028" fmla="*/ 1235155 w 2456380"/>
                      <a:gd name="connsiteY4028" fmla="*/ 1732050 h 1849837"/>
                      <a:gd name="connsiteX4029" fmla="*/ 1235070 w 2456380"/>
                      <a:gd name="connsiteY4029" fmla="*/ 1732894 h 1849837"/>
                      <a:gd name="connsiteX4030" fmla="*/ 1235070 w 2456380"/>
                      <a:gd name="connsiteY4030" fmla="*/ 1733738 h 1849837"/>
                      <a:gd name="connsiteX4031" fmla="*/ 1235070 w 2456380"/>
                      <a:gd name="connsiteY4031" fmla="*/ 1734582 h 1849837"/>
                      <a:gd name="connsiteX4032" fmla="*/ 1234226 w 2456380"/>
                      <a:gd name="connsiteY4032" fmla="*/ 1734582 h 1849837"/>
                      <a:gd name="connsiteX4033" fmla="*/ 1235070 w 2456380"/>
                      <a:gd name="connsiteY4033" fmla="*/ 1735426 h 1849837"/>
                      <a:gd name="connsiteX4034" fmla="*/ 1235070 w 2456380"/>
                      <a:gd name="connsiteY4034" fmla="*/ 1736354 h 1849837"/>
                      <a:gd name="connsiteX4035" fmla="*/ 1235914 w 2456380"/>
                      <a:gd name="connsiteY4035" fmla="*/ 1736354 h 1849837"/>
                      <a:gd name="connsiteX4036" fmla="*/ 1235914 w 2456380"/>
                      <a:gd name="connsiteY4036" fmla="*/ 1737197 h 1849837"/>
                      <a:gd name="connsiteX4037" fmla="*/ 1236758 w 2456380"/>
                      <a:gd name="connsiteY4037" fmla="*/ 1737197 h 1849837"/>
                      <a:gd name="connsiteX4038" fmla="*/ 1236758 w 2456380"/>
                      <a:gd name="connsiteY4038" fmla="*/ 1738041 h 1849837"/>
                      <a:gd name="connsiteX4039" fmla="*/ 1237603 w 2456380"/>
                      <a:gd name="connsiteY4039" fmla="*/ 1738041 h 1849837"/>
                      <a:gd name="connsiteX4040" fmla="*/ 1237603 w 2456380"/>
                      <a:gd name="connsiteY4040" fmla="*/ 1738885 h 1849837"/>
                      <a:gd name="connsiteX4041" fmla="*/ 1237603 w 2456380"/>
                      <a:gd name="connsiteY4041" fmla="*/ 1739729 h 1849837"/>
                      <a:gd name="connsiteX4042" fmla="*/ 1238447 w 2456380"/>
                      <a:gd name="connsiteY4042" fmla="*/ 1739729 h 1849837"/>
                      <a:gd name="connsiteX4043" fmla="*/ 1238447 w 2456380"/>
                      <a:gd name="connsiteY4043" fmla="*/ 1738885 h 1849837"/>
                      <a:gd name="connsiteX4044" fmla="*/ 1239291 w 2456380"/>
                      <a:gd name="connsiteY4044" fmla="*/ 1738969 h 1849837"/>
                      <a:gd name="connsiteX4045" fmla="*/ 1239291 w 2456380"/>
                      <a:gd name="connsiteY4045" fmla="*/ 1739813 h 1849837"/>
                      <a:gd name="connsiteX4046" fmla="*/ 1239291 w 2456380"/>
                      <a:gd name="connsiteY4046" fmla="*/ 1740657 h 1849837"/>
                      <a:gd name="connsiteX4047" fmla="*/ 1240135 w 2456380"/>
                      <a:gd name="connsiteY4047" fmla="*/ 1740657 h 1849837"/>
                      <a:gd name="connsiteX4048" fmla="*/ 1240979 w 2456380"/>
                      <a:gd name="connsiteY4048" fmla="*/ 1740657 h 1849837"/>
                      <a:gd name="connsiteX4049" fmla="*/ 1241823 w 2456380"/>
                      <a:gd name="connsiteY4049" fmla="*/ 1740657 h 1849837"/>
                      <a:gd name="connsiteX4050" fmla="*/ 1241823 w 2456380"/>
                      <a:gd name="connsiteY4050" fmla="*/ 1741501 h 1849837"/>
                      <a:gd name="connsiteX4051" fmla="*/ 1242668 w 2456380"/>
                      <a:gd name="connsiteY4051" fmla="*/ 1741501 h 1849837"/>
                      <a:gd name="connsiteX4052" fmla="*/ 1243512 w 2456380"/>
                      <a:gd name="connsiteY4052" fmla="*/ 1741585 h 1849837"/>
                      <a:gd name="connsiteX4053" fmla="*/ 1243512 w 2456380"/>
                      <a:gd name="connsiteY4053" fmla="*/ 1742429 h 1849837"/>
                      <a:gd name="connsiteX4054" fmla="*/ 1244356 w 2456380"/>
                      <a:gd name="connsiteY4054" fmla="*/ 1742429 h 1849837"/>
                      <a:gd name="connsiteX4055" fmla="*/ 1244356 w 2456380"/>
                      <a:gd name="connsiteY4055" fmla="*/ 1741585 h 1849837"/>
                      <a:gd name="connsiteX4056" fmla="*/ 1245200 w 2456380"/>
                      <a:gd name="connsiteY4056" fmla="*/ 1741585 h 1849837"/>
                      <a:gd name="connsiteX4057" fmla="*/ 1245200 w 2456380"/>
                      <a:gd name="connsiteY4057" fmla="*/ 1742429 h 1849837"/>
                      <a:gd name="connsiteX4058" fmla="*/ 1246044 w 2456380"/>
                      <a:gd name="connsiteY4058" fmla="*/ 1742429 h 1849837"/>
                      <a:gd name="connsiteX4059" fmla="*/ 1246888 w 2456380"/>
                      <a:gd name="connsiteY4059" fmla="*/ 1742429 h 1849837"/>
                      <a:gd name="connsiteX4060" fmla="*/ 1247817 w 2456380"/>
                      <a:gd name="connsiteY4060" fmla="*/ 1742429 h 1849837"/>
                      <a:gd name="connsiteX4061" fmla="*/ 1248661 w 2456380"/>
                      <a:gd name="connsiteY4061" fmla="*/ 1742429 h 1849837"/>
                      <a:gd name="connsiteX4062" fmla="*/ 1248661 w 2456380"/>
                      <a:gd name="connsiteY4062" fmla="*/ 1741585 h 1849837"/>
                      <a:gd name="connsiteX4063" fmla="*/ 1247817 w 2456380"/>
                      <a:gd name="connsiteY4063" fmla="*/ 1739897 h 1849837"/>
                      <a:gd name="connsiteX4064" fmla="*/ 1248661 w 2456380"/>
                      <a:gd name="connsiteY4064" fmla="*/ 1739054 h 1849837"/>
                      <a:gd name="connsiteX4065" fmla="*/ 1248661 w 2456380"/>
                      <a:gd name="connsiteY4065" fmla="*/ 1738210 h 1849837"/>
                      <a:gd name="connsiteX4066" fmla="*/ 1249505 w 2456380"/>
                      <a:gd name="connsiteY4066" fmla="*/ 1737366 h 1849837"/>
                      <a:gd name="connsiteX4067" fmla="*/ 1249589 w 2456380"/>
                      <a:gd name="connsiteY4067" fmla="*/ 1735679 h 1849837"/>
                      <a:gd name="connsiteX4068" fmla="*/ 1250434 w 2456380"/>
                      <a:gd name="connsiteY4068" fmla="*/ 1735679 h 1849837"/>
                      <a:gd name="connsiteX4069" fmla="*/ 1250434 w 2456380"/>
                      <a:gd name="connsiteY4069" fmla="*/ 1734835 h 1849837"/>
                      <a:gd name="connsiteX4070" fmla="*/ 1250434 w 2456380"/>
                      <a:gd name="connsiteY4070" fmla="*/ 1733907 h 1849837"/>
                      <a:gd name="connsiteX4071" fmla="*/ 1251278 w 2456380"/>
                      <a:gd name="connsiteY4071" fmla="*/ 1733991 h 1849837"/>
                      <a:gd name="connsiteX4072" fmla="*/ 1252122 w 2456380"/>
                      <a:gd name="connsiteY4072" fmla="*/ 1733991 h 1849837"/>
                      <a:gd name="connsiteX4073" fmla="*/ 1252966 w 2456380"/>
                      <a:gd name="connsiteY4073" fmla="*/ 1734835 h 1849837"/>
                      <a:gd name="connsiteX4074" fmla="*/ 1253810 w 2456380"/>
                      <a:gd name="connsiteY4074" fmla="*/ 1734835 h 1849837"/>
                      <a:gd name="connsiteX4075" fmla="*/ 1253810 w 2456380"/>
                      <a:gd name="connsiteY4075" fmla="*/ 1733991 h 1849837"/>
                      <a:gd name="connsiteX4076" fmla="*/ 1253895 w 2456380"/>
                      <a:gd name="connsiteY4076" fmla="*/ 1733147 h 1849837"/>
                      <a:gd name="connsiteX4077" fmla="*/ 1254739 w 2456380"/>
                      <a:gd name="connsiteY4077" fmla="*/ 1733147 h 1849837"/>
                      <a:gd name="connsiteX4078" fmla="*/ 1255583 w 2456380"/>
                      <a:gd name="connsiteY4078" fmla="*/ 1733147 h 1849837"/>
                      <a:gd name="connsiteX4079" fmla="*/ 1256427 w 2456380"/>
                      <a:gd name="connsiteY4079" fmla="*/ 1733147 h 1849837"/>
                      <a:gd name="connsiteX4080" fmla="*/ 1257271 w 2456380"/>
                      <a:gd name="connsiteY4080" fmla="*/ 1733991 h 1849837"/>
                      <a:gd name="connsiteX4081" fmla="*/ 1257271 w 2456380"/>
                      <a:gd name="connsiteY4081" fmla="*/ 1733147 h 1849837"/>
                      <a:gd name="connsiteX4082" fmla="*/ 1256427 w 2456380"/>
                      <a:gd name="connsiteY4082" fmla="*/ 1732304 h 1849837"/>
                      <a:gd name="connsiteX4083" fmla="*/ 1257271 w 2456380"/>
                      <a:gd name="connsiteY4083" fmla="*/ 1732304 h 1849837"/>
                      <a:gd name="connsiteX4084" fmla="*/ 1257271 w 2456380"/>
                      <a:gd name="connsiteY4084" fmla="*/ 1731460 h 1849837"/>
                      <a:gd name="connsiteX4085" fmla="*/ 1258115 w 2456380"/>
                      <a:gd name="connsiteY4085" fmla="*/ 1731460 h 1849837"/>
                      <a:gd name="connsiteX4086" fmla="*/ 1258115 w 2456380"/>
                      <a:gd name="connsiteY4086" fmla="*/ 1732304 h 1849837"/>
                      <a:gd name="connsiteX4087" fmla="*/ 1258960 w 2456380"/>
                      <a:gd name="connsiteY4087" fmla="*/ 1732304 h 1849837"/>
                      <a:gd name="connsiteX4088" fmla="*/ 1258960 w 2456380"/>
                      <a:gd name="connsiteY4088" fmla="*/ 1733232 h 1849837"/>
                      <a:gd name="connsiteX4089" fmla="*/ 1259804 w 2456380"/>
                      <a:gd name="connsiteY4089" fmla="*/ 1733232 h 1849837"/>
                      <a:gd name="connsiteX4090" fmla="*/ 1260648 w 2456380"/>
                      <a:gd name="connsiteY4090" fmla="*/ 1733232 h 1849837"/>
                      <a:gd name="connsiteX4091" fmla="*/ 1261576 w 2456380"/>
                      <a:gd name="connsiteY4091" fmla="*/ 1733232 h 1849837"/>
                      <a:gd name="connsiteX4092" fmla="*/ 1261492 w 2456380"/>
                      <a:gd name="connsiteY4092" fmla="*/ 1734075 h 1849837"/>
                      <a:gd name="connsiteX4093" fmla="*/ 1262336 w 2456380"/>
                      <a:gd name="connsiteY4093" fmla="*/ 1734075 h 1849837"/>
                      <a:gd name="connsiteX4094" fmla="*/ 1262421 w 2456380"/>
                      <a:gd name="connsiteY4094" fmla="*/ 1733232 h 1849837"/>
                      <a:gd name="connsiteX4095" fmla="*/ 1263265 w 2456380"/>
                      <a:gd name="connsiteY4095" fmla="*/ 1733232 h 1849837"/>
                      <a:gd name="connsiteX4096" fmla="*/ 1264109 w 2456380"/>
                      <a:gd name="connsiteY4096" fmla="*/ 1733232 h 1849837"/>
                      <a:gd name="connsiteX4097" fmla="*/ 1264953 w 2456380"/>
                      <a:gd name="connsiteY4097" fmla="*/ 1733232 h 1849837"/>
                      <a:gd name="connsiteX4098" fmla="*/ 1264953 w 2456380"/>
                      <a:gd name="connsiteY4098" fmla="*/ 1732388 h 1849837"/>
                      <a:gd name="connsiteX4099" fmla="*/ 1265797 w 2456380"/>
                      <a:gd name="connsiteY4099" fmla="*/ 1732388 h 1849837"/>
                      <a:gd name="connsiteX4100" fmla="*/ 1266641 w 2456380"/>
                      <a:gd name="connsiteY4100" fmla="*/ 1733316 h 1849837"/>
                      <a:gd name="connsiteX4101" fmla="*/ 1268329 w 2456380"/>
                      <a:gd name="connsiteY4101" fmla="*/ 1732472 h 1849837"/>
                      <a:gd name="connsiteX4102" fmla="*/ 1269258 w 2456380"/>
                      <a:gd name="connsiteY4102" fmla="*/ 1731629 h 1849837"/>
                      <a:gd name="connsiteX4103" fmla="*/ 1270102 w 2456380"/>
                      <a:gd name="connsiteY4103" fmla="*/ 1730785 h 1849837"/>
                      <a:gd name="connsiteX4104" fmla="*/ 1270102 w 2456380"/>
                      <a:gd name="connsiteY4104" fmla="*/ 1729941 h 1849837"/>
                      <a:gd name="connsiteX4105" fmla="*/ 1270946 w 2456380"/>
                      <a:gd name="connsiteY4105" fmla="*/ 1730785 h 1849837"/>
                      <a:gd name="connsiteX4106" fmla="*/ 1271790 w 2456380"/>
                      <a:gd name="connsiteY4106" fmla="*/ 1730785 h 1849837"/>
                      <a:gd name="connsiteX4107" fmla="*/ 1271790 w 2456380"/>
                      <a:gd name="connsiteY4107" fmla="*/ 1729941 h 1849837"/>
                      <a:gd name="connsiteX4108" fmla="*/ 1272635 w 2456380"/>
                      <a:gd name="connsiteY4108" fmla="*/ 1729941 h 1849837"/>
                      <a:gd name="connsiteX4109" fmla="*/ 1272635 w 2456380"/>
                      <a:gd name="connsiteY4109" fmla="*/ 1729097 h 1849837"/>
                      <a:gd name="connsiteX4110" fmla="*/ 1273563 w 2456380"/>
                      <a:gd name="connsiteY4110" fmla="*/ 1729097 h 1849837"/>
                      <a:gd name="connsiteX4111" fmla="*/ 1273563 w 2456380"/>
                      <a:gd name="connsiteY4111" fmla="*/ 1728254 h 1849837"/>
                      <a:gd name="connsiteX4112" fmla="*/ 1273563 w 2456380"/>
                      <a:gd name="connsiteY4112" fmla="*/ 1727410 h 1849837"/>
                      <a:gd name="connsiteX4113" fmla="*/ 1274407 w 2456380"/>
                      <a:gd name="connsiteY4113" fmla="*/ 1727410 h 1849837"/>
                      <a:gd name="connsiteX4114" fmla="*/ 1274407 w 2456380"/>
                      <a:gd name="connsiteY4114" fmla="*/ 1726566 h 1849837"/>
                      <a:gd name="connsiteX4115" fmla="*/ 1275252 w 2456380"/>
                      <a:gd name="connsiteY4115" fmla="*/ 1726566 h 1849837"/>
                      <a:gd name="connsiteX4116" fmla="*/ 1275252 w 2456380"/>
                      <a:gd name="connsiteY4116" fmla="*/ 1727410 h 1849837"/>
                      <a:gd name="connsiteX4117" fmla="*/ 1276096 w 2456380"/>
                      <a:gd name="connsiteY4117" fmla="*/ 1727410 h 1849837"/>
                      <a:gd name="connsiteX4118" fmla="*/ 1276096 w 2456380"/>
                      <a:gd name="connsiteY4118" fmla="*/ 1726566 h 1849837"/>
                      <a:gd name="connsiteX4119" fmla="*/ 1276940 w 2456380"/>
                      <a:gd name="connsiteY4119" fmla="*/ 1726566 h 1849837"/>
                      <a:gd name="connsiteX4120" fmla="*/ 1277784 w 2456380"/>
                      <a:gd name="connsiteY4120" fmla="*/ 1726566 h 1849837"/>
                      <a:gd name="connsiteX4121" fmla="*/ 1278713 w 2456380"/>
                      <a:gd name="connsiteY4121" fmla="*/ 1726650 h 1849837"/>
                      <a:gd name="connsiteX4122" fmla="*/ 1278713 w 2456380"/>
                      <a:gd name="connsiteY4122" fmla="*/ 1725722 h 1849837"/>
                      <a:gd name="connsiteX4123" fmla="*/ 1278713 w 2456380"/>
                      <a:gd name="connsiteY4123" fmla="*/ 1724879 h 1849837"/>
                      <a:gd name="connsiteX4124" fmla="*/ 1279557 w 2456380"/>
                      <a:gd name="connsiteY4124" fmla="*/ 1724879 h 1849837"/>
                      <a:gd name="connsiteX4125" fmla="*/ 1280401 w 2456380"/>
                      <a:gd name="connsiteY4125" fmla="*/ 1725807 h 1849837"/>
                      <a:gd name="connsiteX4126" fmla="*/ 1281245 w 2456380"/>
                      <a:gd name="connsiteY4126" fmla="*/ 1725807 h 1849837"/>
                      <a:gd name="connsiteX4127" fmla="*/ 1281245 w 2456380"/>
                      <a:gd name="connsiteY4127" fmla="*/ 1724963 h 1849837"/>
                      <a:gd name="connsiteX4128" fmla="*/ 1282089 w 2456380"/>
                      <a:gd name="connsiteY4128" fmla="*/ 1724963 h 1849837"/>
                      <a:gd name="connsiteX4129" fmla="*/ 1282933 w 2456380"/>
                      <a:gd name="connsiteY4129" fmla="*/ 1725807 h 1849837"/>
                      <a:gd name="connsiteX4130" fmla="*/ 1282933 w 2456380"/>
                      <a:gd name="connsiteY4130" fmla="*/ 1724963 h 1849837"/>
                      <a:gd name="connsiteX4131" fmla="*/ 1283777 w 2456380"/>
                      <a:gd name="connsiteY4131" fmla="*/ 1724963 h 1849837"/>
                      <a:gd name="connsiteX4132" fmla="*/ 1284622 w 2456380"/>
                      <a:gd name="connsiteY4132" fmla="*/ 1724963 h 1849837"/>
                      <a:gd name="connsiteX4133" fmla="*/ 1284622 w 2456380"/>
                      <a:gd name="connsiteY4133" fmla="*/ 1725807 h 1849837"/>
                      <a:gd name="connsiteX4134" fmla="*/ 1285466 w 2456380"/>
                      <a:gd name="connsiteY4134" fmla="*/ 1725807 h 1849837"/>
                      <a:gd name="connsiteX4135" fmla="*/ 1286394 w 2456380"/>
                      <a:gd name="connsiteY4135" fmla="*/ 1725891 h 1849837"/>
                      <a:gd name="connsiteX4136" fmla="*/ 1287239 w 2456380"/>
                      <a:gd name="connsiteY4136" fmla="*/ 1726735 h 1849837"/>
                      <a:gd name="connsiteX4137" fmla="*/ 1288082 w 2456380"/>
                      <a:gd name="connsiteY4137" fmla="*/ 1727579 h 1849837"/>
                      <a:gd name="connsiteX4138" fmla="*/ 1288927 w 2456380"/>
                      <a:gd name="connsiteY4138" fmla="*/ 1727579 h 1849837"/>
                      <a:gd name="connsiteX4139" fmla="*/ 1288842 w 2456380"/>
                      <a:gd name="connsiteY4139" fmla="*/ 1728422 h 1849837"/>
                      <a:gd name="connsiteX4140" fmla="*/ 1288842 w 2456380"/>
                      <a:gd name="connsiteY4140" fmla="*/ 1729266 h 1849837"/>
                      <a:gd name="connsiteX4141" fmla="*/ 1289686 w 2456380"/>
                      <a:gd name="connsiteY4141" fmla="*/ 1729351 h 1849837"/>
                      <a:gd name="connsiteX4142" fmla="*/ 1289686 w 2456380"/>
                      <a:gd name="connsiteY4142" fmla="*/ 1730194 h 1849837"/>
                      <a:gd name="connsiteX4143" fmla="*/ 1290531 w 2456380"/>
                      <a:gd name="connsiteY4143" fmla="*/ 1730194 h 1849837"/>
                      <a:gd name="connsiteX4144" fmla="*/ 1290531 w 2456380"/>
                      <a:gd name="connsiteY4144" fmla="*/ 1731038 h 1849837"/>
                      <a:gd name="connsiteX4145" fmla="*/ 1290531 w 2456380"/>
                      <a:gd name="connsiteY4145" fmla="*/ 1731882 h 1849837"/>
                      <a:gd name="connsiteX4146" fmla="*/ 1291375 w 2456380"/>
                      <a:gd name="connsiteY4146" fmla="*/ 1732725 h 1849837"/>
                      <a:gd name="connsiteX4147" fmla="*/ 1291375 w 2456380"/>
                      <a:gd name="connsiteY4147" fmla="*/ 1733654 h 1849837"/>
                      <a:gd name="connsiteX4148" fmla="*/ 1290531 w 2456380"/>
                      <a:gd name="connsiteY4148" fmla="*/ 1734413 h 1849837"/>
                      <a:gd name="connsiteX4149" fmla="*/ 1291375 w 2456380"/>
                      <a:gd name="connsiteY4149" fmla="*/ 1734497 h 1849837"/>
                      <a:gd name="connsiteX4150" fmla="*/ 1291375 w 2456380"/>
                      <a:gd name="connsiteY4150" fmla="*/ 1735341 h 1849837"/>
                      <a:gd name="connsiteX4151" fmla="*/ 1292219 w 2456380"/>
                      <a:gd name="connsiteY4151" fmla="*/ 1735341 h 1849837"/>
                      <a:gd name="connsiteX4152" fmla="*/ 1292219 w 2456380"/>
                      <a:gd name="connsiteY4152" fmla="*/ 1736185 h 1849837"/>
                      <a:gd name="connsiteX4153" fmla="*/ 1291375 w 2456380"/>
                      <a:gd name="connsiteY4153" fmla="*/ 1736185 h 1849837"/>
                      <a:gd name="connsiteX4154" fmla="*/ 1290446 w 2456380"/>
                      <a:gd name="connsiteY4154" fmla="*/ 1736185 h 1849837"/>
                      <a:gd name="connsiteX4155" fmla="*/ 1290446 w 2456380"/>
                      <a:gd name="connsiteY4155" fmla="*/ 1737029 h 1849837"/>
                      <a:gd name="connsiteX4156" fmla="*/ 1291290 w 2456380"/>
                      <a:gd name="connsiteY4156" fmla="*/ 1737872 h 1849837"/>
                      <a:gd name="connsiteX4157" fmla="*/ 1290446 w 2456380"/>
                      <a:gd name="connsiteY4157" fmla="*/ 1737872 h 1849837"/>
                      <a:gd name="connsiteX4158" fmla="*/ 1290446 w 2456380"/>
                      <a:gd name="connsiteY4158" fmla="*/ 1738716 h 1849837"/>
                      <a:gd name="connsiteX4159" fmla="*/ 1289602 w 2456380"/>
                      <a:gd name="connsiteY4159" fmla="*/ 1739560 h 1849837"/>
                      <a:gd name="connsiteX4160" fmla="*/ 1288758 w 2456380"/>
                      <a:gd name="connsiteY4160" fmla="*/ 1740404 h 1849837"/>
                      <a:gd name="connsiteX4161" fmla="*/ 1287914 w 2456380"/>
                      <a:gd name="connsiteY4161" fmla="*/ 1740404 h 1849837"/>
                      <a:gd name="connsiteX4162" fmla="*/ 1287829 w 2456380"/>
                      <a:gd name="connsiteY4162" fmla="*/ 1741247 h 1849837"/>
                      <a:gd name="connsiteX4163" fmla="*/ 1287829 w 2456380"/>
                      <a:gd name="connsiteY4163" fmla="*/ 1742091 h 1849837"/>
                      <a:gd name="connsiteX4164" fmla="*/ 1287829 w 2456380"/>
                      <a:gd name="connsiteY4164" fmla="*/ 1742935 h 1849837"/>
                      <a:gd name="connsiteX4165" fmla="*/ 1287829 w 2456380"/>
                      <a:gd name="connsiteY4165" fmla="*/ 1743779 h 1849837"/>
                      <a:gd name="connsiteX4166" fmla="*/ 1287829 w 2456380"/>
                      <a:gd name="connsiteY4166" fmla="*/ 1744707 h 1849837"/>
                      <a:gd name="connsiteX4167" fmla="*/ 1288673 w 2456380"/>
                      <a:gd name="connsiteY4167" fmla="*/ 1745550 h 1849837"/>
                      <a:gd name="connsiteX4168" fmla="*/ 1289518 w 2456380"/>
                      <a:gd name="connsiteY4168" fmla="*/ 1746394 h 1849837"/>
                      <a:gd name="connsiteX4169" fmla="*/ 1288673 w 2456380"/>
                      <a:gd name="connsiteY4169" fmla="*/ 1747238 h 1849837"/>
                      <a:gd name="connsiteX4170" fmla="*/ 1287745 w 2456380"/>
                      <a:gd name="connsiteY4170" fmla="*/ 1747238 h 1849837"/>
                      <a:gd name="connsiteX4171" fmla="*/ 1287745 w 2456380"/>
                      <a:gd name="connsiteY4171" fmla="*/ 1748082 h 1849837"/>
                      <a:gd name="connsiteX4172" fmla="*/ 1287745 w 2456380"/>
                      <a:gd name="connsiteY4172" fmla="*/ 1748925 h 1849837"/>
                      <a:gd name="connsiteX4173" fmla="*/ 1288589 w 2456380"/>
                      <a:gd name="connsiteY4173" fmla="*/ 1749769 h 1849837"/>
                      <a:gd name="connsiteX4174" fmla="*/ 1289433 w 2456380"/>
                      <a:gd name="connsiteY4174" fmla="*/ 1749854 h 1849837"/>
                      <a:gd name="connsiteX4175" fmla="*/ 1290277 w 2456380"/>
                      <a:gd name="connsiteY4175" fmla="*/ 1749854 h 1849837"/>
                      <a:gd name="connsiteX4176" fmla="*/ 1290277 w 2456380"/>
                      <a:gd name="connsiteY4176" fmla="*/ 1750697 h 1849837"/>
                      <a:gd name="connsiteX4177" fmla="*/ 1291122 w 2456380"/>
                      <a:gd name="connsiteY4177" fmla="*/ 1750697 h 1849837"/>
                      <a:gd name="connsiteX4178" fmla="*/ 1291966 w 2456380"/>
                      <a:gd name="connsiteY4178" fmla="*/ 1751541 h 1849837"/>
                      <a:gd name="connsiteX4179" fmla="*/ 1291966 w 2456380"/>
                      <a:gd name="connsiteY4179" fmla="*/ 1752385 h 1849837"/>
                      <a:gd name="connsiteX4180" fmla="*/ 1292810 w 2456380"/>
                      <a:gd name="connsiteY4180" fmla="*/ 1752385 h 1849837"/>
                      <a:gd name="connsiteX4181" fmla="*/ 1292810 w 2456380"/>
                      <a:gd name="connsiteY4181" fmla="*/ 1753313 h 1849837"/>
                      <a:gd name="connsiteX4182" fmla="*/ 1292810 w 2456380"/>
                      <a:gd name="connsiteY4182" fmla="*/ 1754157 h 1849837"/>
                      <a:gd name="connsiteX4183" fmla="*/ 1293654 w 2456380"/>
                      <a:gd name="connsiteY4183" fmla="*/ 1754157 h 1849837"/>
                      <a:gd name="connsiteX4184" fmla="*/ 1293654 w 2456380"/>
                      <a:gd name="connsiteY4184" fmla="*/ 1753313 h 1849837"/>
                      <a:gd name="connsiteX4185" fmla="*/ 1294498 w 2456380"/>
                      <a:gd name="connsiteY4185" fmla="*/ 1753313 h 1849837"/>
                      <a:gd name="connsiteX4186" fmla="*/ 1295342 w 2456380"/>
                      <a:gd name="connsiteY4186" fmla="*/ 1754157 h 1849837"/>
                      <a:gd name="connsiteX4187" fmla="*/ 1296186 w 2456380"/>
                      <a:gd name="connsiteY4187" fmla="*/ 1754157 h 1849837"/>
                      <a:gd name="connsiteX4188" fmla="*/ 1296186 w 2456380"/>
                      <a:gd name="connsiteY4188" fmla="*/ 1755000 h 1849837"/>
                      <a:gd name="connsiteX4189" fmla="*/ 1296186 w 2456380"/>
                      <a:gd name="connsiteY4189" fmla="*/ 1755844 h 1849837"/>
                      <a:gd name="connsiteX4190" fmla="*/ 1296186 w 2456380"/>
                      <a:gd name="connsiteY4190" fmla="*/ 1756772 h 1849837"/>
                      <a:gd name="connsiteX4191" fmla="*/ 1296186 w 2456380"/>
                      <a:gd name="connsiteY4191" fmla="*/ 1757616 h 1849837"/>
                      <a:gd name="connsiteX4192" fmla="*/ 1297030 w 2456380"/>
                      <a:gd name="connsiteY4192" fmla="*/ 1757616 h 1849837"/>
                      <a:gd name="connsiteX4193" fmla="*/ 1297875 w 2456380"/>
                      <a:gd name="connsiteY4193" fmla="*/ 1758460 h 1849837"/>
                      <a:gd name="connsiteX4194" fmla="*/ 1298719 w 2456380"/>
                      <a:gd name="connsiteY4194" fmla="*/ 1758460 h 1849837"/>
                      <a:gd name="connsiteX4195" fmla="*/ 1299563 w 2456380"/>
                      <a:gd name="connsiteY4195" fmla="*/ 1758460 h 1849837"/>
                      <a:gd name="connsiteX4196" fmla="*/ 1300407 w 2456380"/>
                      <a:gd name="connsiteY4196" fmla="*/ 1758544 h 1849837"/>
                      <a:gd name="connsiteX4197" fmla="*/ 1300407 w 2456380"/>
                      <a:gd name="connsiteY4197" fmla="*/ 1757616 h 1849837"/>
                      <a:gd name="connsiteX4198" fmla="*/ 1301251 w 2456380"/>
                      <a:gd name="connsiteY4198" fmla="*/ 1758544 h 1849837"/>
                      <a:gd name="connsiteX4199" fmla="*/ 1301251 w 2456380"/>
                      <a:gd name="connsiteY4199" fmla="*/ 1759388 h 1849837"/>
                      <a:gd name="connsiteX4200" fmla="*/ 1302095 w 2456380"/>
                      <a:gd name="connsiteY4200" fmla="*/ 1759388 h 1849837"/>
                      <a:gd name="connsiteX4201" fmla="*/ 1302940 w 2456380"/>
                      <a:gd name="connsiteY4201" fmla="*/ 1759388 h 1849837"/>
                      <a:gd name="connsiteX4202" fmla="*/ 1302940 w 2456380"/>
                      <a:gd name="connsiteY4202" fmla="*/ 1760232 h 1849837"/>
                      <a:gd name="connsiteX4203" fmla="*/ 1303784 w 2456380"/>
                      <a:gd name="connsiteY4203" fmla="*/ 1760232 h 1849837"/>
                      <a:gd name="connsiteX4204" fmla="*/ 1304712 w 2456380"/>
                      <a:gd name="connsiteY4204" fmla="*/ 1759388 h 1849837"/>
                      <a:gd name="connsiteX4205" fmla="*/ 1304712 w 2456380"/>
                      <a:gd name="connsiteY4205" fmla="*/ 1758544 h 1849837"/>
                      <a:gd name="connsiteX4206" fmla="*/ 1305556 w 2456380"/>
                      <a:gd name="connsiteY4206" fmla="*/ 1758544 h 1849837"/>
                      <a:gd name="connsiteX4207" fmla="*/ 1305556 w 2456380"/>
                      <a:gd name="connsiteY4207" fmla="*/ 1759388 h 1849837"/>
                      <a:gd name="connsiteX4208" fmla="*/ 1306401 w 2456380"/>
                      <a:gd name="connsiteY4208" fmla="*/ 1759472 h 1849837"/>
                      <a:gd name="connsiteX4209" fmla="*/ 1307245 w 2456380"/>
                      <a:gd name="connsiteY4209" fmla="*/ 1759472 h 1849837"/>
                      <a:gd name="connsiteX4210" fmla="*/ 1308089 w 2456380"/>
                      <a:gd name="connsiteY4210" fmla="*/ 1760316 h 1849837"/>
                      <a:gd name="connsiteX4211" fmla="*/ 1308089 w 2456380"/>
                      <a:gd name="connsiteY4211" fmla="*/ 1761160 h 1849837"/>
                      <a:gd name="connsiteX4212" fmla="*/ 1308933 w 2456380"/>
                      <a:gd name="connsiteY4212" fmla="*/ 1762004 h 1849837"/>
                      <a:gd name="connsiteX4213" fmla="*/ 1308933 w 2456380"/>
                      <a:gd name="connsiteY4213" fmla="*/ 1762847 h 1849837"/>
                      <a:gd name="connsiteX4214" fmla="*/ 1308849 w 2456380"/>
                      <a:gd name="connsiteY4214" fmla="*/ 1763776 h 1849837"/>
                      <a:gd name="connsiteX4215" fmla="*/ 1309693 w 2456380"/>
                      <a:gd name="connsiteY4215" fmla="*/ 1763776 h 1849837"/>
                      <a:gd name="connsiteX4216" fmla="*/ 1309693 w 2456380"/>
                      <a:gd name="connsiteY4216" fmla="*/ 1764619 h 1849837"/>
                      <a:gd name="connsiteX4217" fmla="*/ 1310537 w 2456380"/>
                      <a:gd name="connsiteY4217" fmla="*/ 1765463 h 1849837"/>
                      <a:gd name="connsiteX4218" fmla="*/ 1310537 w 2456380"/>
                      <a:gd name="connsiteY4218" fmla="*/ 1766307 h 1849837"/>
                      <a:gd name="connsiteX4219" fmla="*/ 1311381 w 2456380"/>
                      <a:gd name="connsiteY4219" fmla="*/ 1766307 h 1849837"/>
                      <a:gd name="connsiteX4220" fmla="*/ 1312225 w 2456380"/>
                      <a:gd name="connsiteY4220" fmla="*/ 1766307 h 1849837"/>
                      <a:gd name="connsiteX4221" fmla="*/ 1312225 w 2456380"/>
                      <a:gd name="connsiteY4221" fmla="*/ 1767235 h 1849837"/>
                      <a:gd name="connsiteX4222" fmla="*/ 1313069 w 2456380"/>
                      <a:gd name="connsiteY4222" fmla="*/ 1767235 h 1849837"/>
                      <a:gd name="connsiteX4223" fmla="*/ 1313069 w 2456380"/>
                      <a:gd name="connsiteY4223" fmla="*/ 1768079 h 1849837"/>
                      <a:gd name="connsiteX4224" fmla="*/ 1313913 w 2456380"/>
                      <a:gd name="connsiteY4224" fmla="*/ 1768079 h 1849837"/>
                      <a:gd name="connsiteX4225" fmla="*/ 1314757 w 2456380"/>
                      <a:gd name="connsiteY4225" fmla="*/ 1768922 h 1849837"/>
                      <a:gd name="connsiteX4226" fmla="*/ 1315602 w 2456380"/>
                      <a:gd name="connsiteY4226" fmla="*/ 1768922 h 1849837"/>
                      <a:gd name="connsiteX4227" fmla="*/ 1315602 w 2456380"/>
                      <a:gd name="connsiteY4227" fmla="*/ 1769766 h 1849837"/>
                      <a:gd name="connsiteX4228" fmla="*/ 1314757 w 2456380"/>
                      <a:gd name="connsiteY4228" fmla="*/ 1769766 h 1849837"/>
                      <a:gd name="connsiteX4229" fmla="*/ 1314757 w 2456380"/>
                      <a:gd name="connsiteY4229" fmla="*/ 1770610 h 1849837"/>
                      <a:gd name="connsiteX4230" fmla="*/ 1315602 w 2456380"/>
                      <a:gd name="connsiteY4230" fmla="*/ 1770694 h 1849837"/>
                      <a:gd name="connsiteX4231" fmla="*/ 1316446 w 2456380"/>
                      <a:gd name="connsiteY4231" fmla="*/ 1770694 h 1849837"/>
                      <a:gd name="connsiteX4232" fmla="*/ 1317290 w 2456380"/>
                      <a:gd name="connsiteY4232" fmla="*/ 1770694 h 1849837"/>
                      <a:gd name="connsiteX4233" fmla="*/ 1318134 w 2456380"/>
                      <a:gd name="connsiteY4233" fmla="*/ 1771538 h 1849837"/>
                      <a:gd name="connsiteX4234" fmla="*/ 1318978 w 2456380"/>
                      <a:gd name="connsiteY4234" fmla="*/ 1771538 h 1849837"/>
                      <a:gd name="connsiteX4235" fmla="*/ 1318978 w 2456380"/>
                      <a:gd name="connsiteY4235" fmla="*/ 1772382 h 1849837"/>
                      <a:gd name="connsiteX4236" fmla="*/ 1319822 w 2456380"/>
                      <a:gd name="connsiteY4236" fmla="*/ 1772466 h 1849837"/>
                      <a:gd name="connsiteX4237" fmla="*/ 1319822 w 2456380"/>
                      <a:gd name="connsiteY4237" fmla="*/ 1771538 h 1849837"/>
                      <a:gd name="connsiteX4238" fmla="*/ 1320751 w 2456380"/>
                      <a:gd name="connsiteY4238" fmla="*/ 1771622 h 1849837"/>
                      <a:gd name="connsiteX4239" fmla="*/ 1320667 w 2456380"/>
                      <a:gd name="connsiteY4239" fmla="*/ 1772466 h 1849837"/>
                      <a:gd name="connsiteX4240" fmla="*/ 1321511 w 2456380"/>
                      <a:gd name="connsiteY4240" fmla="*/ 1772466 h 1849837"/>
                      <a:gd name="connsiteX4241" fmla="*/ 1321595 w 2456380"/>
                      <a:gd name="connsiteY4241" fmla="*/ 1771622 h 1849837"/>
                      <a:gd name="connsiteX4242" fmla="*/ 1322439 w 2456380"/>
                      <a:gd name="connsiteY4242" fmla="*/ 1772466 h 1849837"/>
                      <a:gd name="connsiteX4243" fmla="*/ 1322355 w 2456380"/>
                      <a:gd name="connsiteY4243" fmla="*/ 1773310 h 1849837"/>
                      <a:gd name="connsiteX4244" fmla="*/ 1323283 w 2456380"/>
                      <a:gd name="connsiteY4244" fmla="*/ 1773310 h 1849837"/>
                      <a:gd name="connsiteX4245" fmla="*/ 1323199 w 2456380"/>
                      <a:gd name="connsiteY4245" fmla="*/ 1774997 h 1849837"/>
                      <a:gd name="connsiteX4246" fmla="*/ 1323199 w 2456380"/>
                      <a:gd name="connsiteY4246" fmla="*/ 1775926 h 1849837"/>
                      <a:gd name="connsiteX4247" fmla="*/ 1324043 w 2456380"/>
                      <a:gd name="connsiteY4247" fmla="*/ 1775926 h 1849837"/>
                      <a:gd name="connsiteX4248" fmla="*/ 1323199 w 2456380"/>
                      <a:gd name="connsiteY4248" fmla="*/ 1776769 h 1849837"/>
                      <a:gd name="connsiteX4249" fmla="*/ 1323199 w 2456380"/>
                      <a:gd name="connsiteY4249" fmla="*/ 1777613 h 1849837"/>
                      <a:gd name="connsiteX4250" fmla="*/ 1324043 w 2456380"/>
                      <a:gd name="connsiteY4250" fmla="*/ 1777613 h 1849837"/>
                      <a:gd name="connsiteX4251" fmla="*/ 1324887 w 2456380"/>
                      <a:gd name="connsiteY4251" fmla="*/ 1777613 h 1849837"/>
                      <a:gd name="connsiteX4252" fmla="*/ 1324887 w 2456380"/>
                      <a:gd name="connsiteY4252" fmla="*/ 1776769 h 1849837"/>
                      <a:gd name="connsiteX4253" fmla="*/ 1325732 w 2456380"/>
                      <a:gd name="connsiteY4253" fmla="*/ 1776769 h 1849837"/>
                      <a:gd name="connsiteX4254" fmla="*/ 1326575 w 2456380"/>
                      <a:gd name="connsiteY4254" fmla="*/ 1776769 h 1849837"/>
                      <a:gd name="connsiteX4255" fmla="*/ 1326575 w 2456380"/>
                      <a:gd name="connsiteY4255" fmla="*/ 1777613 h 1849837"/>
                      <a:gd name="connsiteX4256" fmla="*/ 1327420 w 2456380"/>
                      <a:gd name="connsiteY4256" fmla="*/ 1777613 h 1849837"/>
                      <a:gd name="connsiteX4257" fmla="*/ 1327420 w 2456380"/>
                      <a:gd name="connsiteY4257" fmla="*/ 1778541 h 1849837"/>
                      <a:gd name="connsiteX4258" fmla="*/ 1328264 w 2456380"/>
                      <a:gd name="connsiteY4258" fmla="*/ 1778541 h 1849837"/>
                      <a:gd name="connsiteX4259" fmla="*/ 1328264 w 2456380"/>
                      <a:gd name="connsiteY4259" fmla="*/ 1777697 h 1849837"/>
                      <a:gd name="connsiteX4260" fmla="*/ 1329193 w 2456380"/>
                      <a:gd name="connsiteY4260" fmla="*/ 1777697 h 1849837"/>
                      <a:gd name="connsiteX4261" fmla="*/ 1330037 w 2456380"/>
                      <a:gd name="connsiteY4261" fmla="*/ 1777697 h 1849837"/>
                      <a:gd name="connsiteX4262" fmla="*/ 1329952 w 2456380"/>
                      <a:gd name="connsiteY4262" fmla="*/ 1778541 h 1849837"/>
                      <a:gd name="connsiteX4263" fmla="*/ 1331725 w 2456380"/>
                      <a:gd name="connsiteY4263" fmla="*/ 1778541 h 1849837"/>
                      <a:gd name="connsiteX4264" fmla="*/ 1332569 w 2456380"/>
                      <a:gd name="connsiteY4264" fmla="*/ 1778541 h 1849837"/>
                      <a:gd name="connsiteX4265" fmla="*/ 1332569 w 2456380"/>
                      <a:gd name="connsiteY4265" fmla="*/ 1779469 h 1849837"/>
                      <a:gd name="connsiteX4266" fmla="*/ 1333413 w 2456380"/>
                      <a:gd name="connsiteY4266" fmla="*/ 1779469 h 1849837"/>
                      <a:gd name="connsiteX4267" fmla="*/ 1334257 w 2456380"/>
                      <a:gd name="connsiteY4267" fmla="*/ 1780313 h 1849837"/>
                      <a:gd name="connsiteX4268" fmla="*/ 1335101 w 2456380"/>
                      <a:gd name="connsiteY4268" fmla="*/ 1780313 h 1849837"/>
                      <a:gd name="connsiteX4269" fmla="*/ 1335101 w 2456380"/>
                      <a:gd name="connsiteY4269" fmla="*/ 1781157 h 1849837"/>
                      <a:gd name="connsiteX4270" fmla="*/ 1335101 w 2456380"/>
                      <a:gd name="connsiteY4270" fmla="*/ 1782001 h 1849837"/>
                      <a:gd name="connsiteX4271" fmla="*/ 1335946 w 2456380"/>
                      <a:gd name="connsiteY4271" fmla="*/ 1782001 h 1849837"/>
                      <a:gd name="connsiteX4272" fmla="*/ 1335861 w 2456380"/>
                      <a:gd name="connsiteY4272" fmla="*/ 1782929 h 1849837"/>
                      <a:gd name="connsiteX4273" fmla="*/ 1336790 w 2456380"/>
                      <a:gd name="connsiteY4273" fmla="*/ 1782929 h 1849837"/>
                      <a:gd name="connsiteX4274" fmla="*/ 1336705 w 2456380"/>
                      <a:gd name="connsiteY4274" fmla="*/ 1783772 h 1849837"/>
                      <a:gd name="connsiteX4275" fmla="*/ 1337634 w 2456380"/>
                      <a:gd name="connsiteY4275" fmla="*/ 1783772 h 1849837"/>
                      <a:gd name="connsiteX4276" fmla="*/ 1337550 w 2456380"/>
                      <a:gd name="connsiteY4276" fmla="*/ 1784616 h 1849837"/>
                      <a:gd name="connsiteX4277" fmla="*/ 1336705 w 2456380"/>
                      <a:gd name="connsiteY4277" fmla="*/ 1785460 h 1849837"/>
                      <a:gd name="connsiteX4278" fmla="*/ 1337550 w 2456380"/>
                      <a:gd name="connsiteY4278" fmla="*/ 1785460 h 1849837"/>
                      <a:gd name="connsiteX4279" fmla="*/ 1337550 w 2456380"/>
                      <a:gd name="connsiteY4279" fmla="*/ 1786304 h 1849837"/>
                      <a:gd name="connsiteX4280" fmla="*/ 1338394 w 2456380"/>
                      <a:gd name="connsiteY4280" fmla="*/ 1786304 h 1849837"/>
                      <a:gd name="connsiteX4281" fmla="*/ 1338394 w 2456380"/>
                      <a:gd name="connsiteY4281" fmla="*/ 1787232 h 1849837"/>
                      <a:gd name="connsiteX4282" fmla="*/ 1337550 w 2456380"/>
                      <a:gd name="connsiteY4282" fmla="*/ 1787147 h 1849837"/>
                      <a:gd name="connsiteX4283" fmla="*/ 1336705 w 2456380"/>
                      <a:gd name="connsiteY4283" fmla="*/ 1787147 h 1849837"/>
                      <a:gd name="connsiteX4284" fmla="*/ 1336705 w 2456380"/>
                      <a:gd name="connsiteY4284" fmla="*/ 1787991 h 1849837"/>
                      <a:gd name="connsiteX4285" fmla="*/ 1335861 w 2456380"/>
                      <a:gd name="connsiteY4285" fmla="*/ 1787991 h 1849837"/>
                      <a:gd name="connsiteX4286" fmla="*/ 1336705 w 2456380"/>
                      <a:gd name="connsiteY4286" fmla="*/ 1788919 h 1849837"/>
                      <a:gd name="connsiteX4287" fmla="*/ 1336621 w 2456380"/>
                      <a:gd name="connsiteY4287" fmla="*/ 1789763 h 1849837"/>
                      <a:gd name="connsiteX4288" fmla="*/ 1337550 w 2456380"/>
                      <a:gd name="connsiteY4288" fmla="*/ 1789763 h 1849837"/>
                      <a:gd name="connsiteX4289" fmla="*/ 1337465 w 2456380"/>
                      <a:gd name="connsiteY4289" fmla="*/ 1790607 h 1849837"/>
                      <a:gd name="connsiteX4290" fmla="*/ 1337465 w 2456380"/>
                      <a:gd name="connsiteY4290" fmla="*/ 1791451 h 1849837"/>
                      <a:gd name="connsiteX4291" fmla="*/ 1336621 w 2456380"/>
                      <a:gd name="connsiteY4291" fmla="*/ 1791451 h 1849837"/>
                      <a:gd name="connsiteX4292" fmla="*/ 1335777 w 2456380"/>
                      <a:gd name="connsiteY4292" fmla="*/ 1791451 h 1849837"/>
                      <a:gd name="connsiteX4293" fmla="*/ 1335777 w 2456380"/>
                      <a:gd name="connsiteY4293" fmla="*/ 1792294 h 1849837"/>
                      <a:gd name="connsiteX4294" fmla="*/ 1336621 w 2456380"/>
                      <a:gd name="connsiteY4294" fmla="*/ 1793138 h 1849837"/>
                      <a:gd name="connsiteX4295" fmla="*/ 1337465 w 2456380"/>
                      <a:gd name="connsiteY4295" fmla="*/ 1793982 h 1849837"/>
                      <a:gd name="connsiteX4296" fmla="*/ 1337465 w 2456380"/>
                      <a:gd name="connsiteY4296" fmla="*/ 1794825 h 1849837"/>
                      <a:gd name="connsiteX4297" fmla="*/ 1338309 w 2456380"/>
                      <a:gd name="connsiteY4297" fmla="*/ 1794910 h 1849837"/>
                      <a:gd name="connsiteX4298" fmla="*/ 1338309 w 2456380"/>
                      <a:gd name="connsiteY4298" fmla="*/ 1795754 h 1849837"/>
                      <a:gd name="connsiteX4299" fmla="*/ 1339153 w 2456380"/>
                      <a:gd name="connsiteY4299" fmla="*/ 1795754 h 1849837"/>
                      <a:gd name="connsiteX4300" fmla="*/ 1339998 w 2456380"/>
                      <a:gd name="connsiteY4300" fmla="*/ 1795754 h 1849837"/>
                      <a:gd name="connsiteX4301" fmla="*/ 1340842 w 2456380"/>
                      <a:gd name="connsiteY4301" fmla="*/ 1795754 h 1849837"/>
                      <a:gd name="connsiteX4302" fmla="*/ 1340842 w 2456380"/>
                      <a:gd name="connsiteY4302" fmla="*/ 1796597 h 1849837"/>
                      <a:gd name="connsiteX4303" fmla="*/ 1341686 w 2456380"/>
                      <a:gd name="connsiteY4303" fmla="*/ 1796597 h 1849837"/>
                      <a:gd name="connsiteX4304" fmla="*/ 1341686 w 2456380"/>
                      <a:gd name="connsiteY4304" fmla="*/ 1797526 h 1849837"/>
                      <a:gd name="connsiteX4305" fmla="*/ 1341686 w 2456380"/>
                      <a:gd name="connsiteY4305" fmla="*/ 1798369 h 1849837"/>
                      <a:gd name="connsiteX4306" fmla="*/ 1342530 w 2456380"/>
                      <a:gd name="connsiteY4306" fmla="*/ 1798369 h 1849837"/>
                      <a:gd name="connsiteX4307" fmla="*/ 1342530 w 2456380"/>
                      <a:gd name="connsiteY4307" fmla="*/ 1799213 h 1849837"/>
                      <a:gd name="connsiteX4308" fmla="*/ 1342445 w 2456380"/>
                      <a:gd name="connsiteY4308" fmla="*/ 1800057 h 1849837"/>
                      <a:gd name="connsiteX4309" fmla="*/ 1343374 w 2456380"/>
                      <a:gd name="connsiteY4309" fmla="*/ 1799213 h 1849837"/>
                      <a:gd name="connsiteX4310" fmla="*/ 1344218 w 2456380"/>
                      <a:gd name="connsiteY4310" fmla="*/ 1799213 h 1849837"/>
                      <a:gd name="connsiteX4311" fmla="*/ 1344218 w 2456380"/>
                      <a:gd name="connsiteY4311" fmla="*/ 1800057 h 1849837"/>
                      <a:gd name="connsiteX4312" fmla="*/ 1344218 w 2456380"/>
                      <a:gd name="connsiteY4312" fmla="*/ 1800900 h 1849837"/>
                      <a:gd name="connsiteX4313" fmla="*/ 1344134 w 2456380"/>
                      <a:gd name="connsiteY4313" fmla="*/ 1801829 h 1849837"/>
                      <a:gd name="connsiteX4314" fmla="*/ 1343290 w 2456380"/>
                      <a:gd name="connsiteY4314" fmla="*/ 1801744 h 1849837"/>
                      <a:gd name="connsiteX4315" fmla="*/ 1343290 w 2456380"/>
                      <a:gd name="connsiteY4315" fmla="*/ 1802588 h 1849837"/>
                      <a:gd name="connsiteX4316" fmla="*/ 1343290 w 2456380"/>
                      <a:gd name="connsiteY4316" fmla="*/ 1803516 h 1849837"/>
                      <a:gd name="connsiteX4317" fmla="*/ 1343290 w 2456380"/>
                      <a:gd name="connsiteY4317" fmla="*/ 1804360 h 1849837"/>
                      <a:gd name="connsiteX4318" fmla="*/ 1344134 w 2456380"/>
                      <a:gd name="connsiteY4318" fmla="*/ 1805204 h 1849837"/>
                      <a:gd name="connsiteX4319" fmla="*/ 1344134 w 2456380"/>
                      <a:gd name="connsiteY4319" fmla="*/ 1806047 h 1849837"/>
                      <a:gd name="connsiteX4320" fmla="*/ 1344134 w 2456380"/>
                      <a:gd name="connsiteY4320" fmla="*/ 1806891 h 1849837"/>
                      <a:gd name="connsiteX4321" fmla="*/ 1344049 w 2456380"/>
                      <a:gd name="connsiteY4321" fmla="*/ 1807735 h 1849837"/>
                      <a:gd name="connsiteX4322" fmla="*/ 1344978 w 2456380"/>
                      <a:gd name="connsiteY4322" fmla="*/ 1807735 h 1849837"/>
                      <a:gd name="connsiteX4323" fmla="*/ 1345822 w 2456380"/>
                      <a:gd name="connsiteY4323" fmla="*/ 1807819 h 1849837"/>
                      <a:gd name="connsiteX4324" fmla="*/ 1346666 w 2456380"/>
                      <a:gd name="connsiteY4324" fmla="*/ 1807819 h 1849837"/>
                      <a:gd name="connsiteX4325" fmla="*/ 1347510 w 2456380"/>
                      <a:gd name="connsiteY4325" fmla="*/ 1807819 h 1849837"/>
                      <a:gd name="connsiteX4326" fmla="*/ 1347510 w 2456380"/>
                      <a:gd name="connsiteY4326" fmla="*/ 1808663 h 1849837"/>
                      <a:gd name="connsiteX4327" fmla="*/ 1347510 w 2456380"/>
                      <a:gd name="connsiteY4327" fmla="*/ 1809507 h 1849837"/>
                      <a:gd name="connsiteX4328" fmla="*/ 1347426 w 2456380"/>
                      <a:gd name="connsiteY4328" fmla="*/ 1810351 h 1849837"/>
                      <a:gd name="connsiteX4329" fmla="*/ 1347426 w 2456380"/>
                      <a:gd name="connsiteY4329" fmla="*/ 1811194 h 1849837"/>
                      <a:gd name="connsiteX4330" fmla="*/ 1347426 w 2456380"/>
                      <a:gd name="connsiteY4330" fmla="*/ 1812038 h 1849837"/>
                      <a:gd name="connsiteX4331" fmla="*/ 1348270 w 2456380"/>
                      <a:gd name="connsiteY4331" fmla="*/ 1812966 h 1849837"/>
                      <a:gd name="connsiteX4332" fmla="*/ 1348270 w 2456380"/>
                      <a:gd name="connsiteY4332" fmla="*/ 1812122 h 1849837"/>
                      <a:gd name="connsiteX4333" fmla="*/ 1349114 w 2456380"/>
                      <a:gd name="connsiteY4333" fmla="*/ 1812122 h 1849837"/>
                      <a:gd name="connsiteX4334" fmla="*/ 1349114 w 2456380"/>
                      <a:gd name="connsiteY4334" fmla="*/ 1812966 h 1849837"/>
                      <a:gd name="connsiteX4335" fmla="*/ 1349959 w 2456380"/>
                      <a:gd name="connsiteY4335" fmla="*/ 1812966 h 1849837"/>
                      <a:gd name="connsiteX4336" fmla="*/ 1349959 w 2456380"/>
                      <a:gd name="connsiteY4336" fmla="*/ 1813810 h 1849837"/>
                      <a:gd name="connsiteX4337" fmla="*/ 1350803 w 2456380"/>
                      <a:gd name="connsiteY4337" fmla="*/ 1813810 h 1849837"/>
                      <a:gd name="connsiteX4338" fmla="*/ 1350803 w 2456380"/>
                      <a:gd name="connsiteY4338" fmla="*/ 1814654 h 1849837"/>
                      <a:gd name="connsiteX4339" fmla="*/ 1350803 w 2456380"/>
                      <a:gd name="connsiteY4339" fmla="*/ 1815497 h 1849837"/>
                      <a:gd name="connsiteX4340" fmla="*/ 1351647 w 2456380"/>
                      <a:gd name="connsiteY4340" fmla="*/ 1815582 h 1849837"/>
                      <a:gd name="connsiteX4341" fmla="*/ 1351647 w 2456380"/>
                      <a:gd name="connsiteY4341" fmla="*/ 1816425 h 1849837"/>
                      <a:gd name="connsiteX4342" fmla="*/ 1350803 w 2456380"/>
                      <a:gd name="connsiteY4342" fmla="*/ 1816425 h 1849837"/>
                      <a:gd name="connsiteX4343" fmla="*/ 1350803 w 2456380"/>
                      <a:gd name="connsiteY4343" fmla="*/ 1817269 h 1849837"/>
                      <a:gd name="connsiteX4344" fmla="*/ 1351647 w 2456380"/>
                      <a:gd name="connsiteY4344" fmla="*/ 1817269 h 1849837"/>
                      <a:gd name="connsiteX4345" fmla="*/ 1351647 w 2456380"/>
                      <a:gd name="connsiteY4345" fmla="*/ 1818113 h 1849837"/>
                      <a:gd name="connsiteX4346" fmla="*/ 1350803 w 2456380"/>
                      <a:gd name="connsiteY4346" fmla="*/ 1818113 h 1849837"/>
                      <a:gd name="connsiteX4347" fmla="*/ 1350718 w 2456380"/>
                      <a:gd name="connsiteY4347" fmla="*/ 1818957 h 1849837"/>
                      <a:gd name="connsiteX4348" fmla="*/ 1350718 w 2456380"/>
                      <a:gd name="connsiteY4348" fmla="*/ 1819801 h 1849837"/>
                      <a:gd name="connsiteX4349" fmla="*/ 1351562 w 2456380"/>
                      <a:gd name="connsiteY4349" fmla="*/ 1819801 h 1849837"/>
                      <a:gd name="connsiteX4350" fmla="*/ 1351562 w 2456380"/>
                      <a:gd name="connsiteY4350" fmla="*/ 1820644 h 1849837"/>
                      <a:gd name="connsiteX4351" fmla="*/ 1351562 w 2456380"/>
                      <a:gd name="connsiteY4351" fmla="*/ 1821488 h 1849837"/>
                      <a:gd name="connsiteX4352" fmla="*/ 1351562 w 2456380"/>
                      <a:gd name="connsiteY4352" fmla="*/ 1822416 h 1849837"/>
                      <a:gd name="connsiteX4353" fmla="*/ 1351562 w 2456380"/>
                      <a:gd name="connsiteY4353" fmla="*/ 1823260 h 1849837"/>
                      <a:gd name="connsiteX4354" fmla="*/ 1350718 w 2456380"/>
                      <a:gd name="connsiteY4354" fmla="*/ 1823260 h 1849837"/>
                      <a:gd name="connsiteX4355" fmla="*/ 1350718 w 2456380"/>
                      <a:gd name="connsiteY4355" fmla="*/ 1824104 h 1849837"/>
                      <a:gd name="connsiteX4356" fmla="*/ 1349790 w 2456380"/>
                      <a:gd name="connsiteY4356" fmla="*/ 1824019 h 1849837"/>
                      <a:gd name="connsiteX4357" fmla="*/ 1349790 w 2456380"/>
                      <a:gd name="connsiteY4357" fmla="*/ 1824947 h 1849837"/>
                      <a:gd name="connsiteX4358" fmla="*/ 1349790 w 2456380"/>
                      <a:gd name="connsiteY4358" fmla="*/ 1825791 h 1849837"/>
                      <a:gd name="connsiteX4359" fmla="*/ 1349790 w 2456380"/>
                      <a:gd name="connsiteY4359" fmla="*/ 1826635 h 1849837"/>
                      <a:gd name="connsiteX4360" fmla="*/ 1350634 w 2456380"/>
                      <a:gd name="connsiteY4360" fmla="*/ 1827479 h 1849837"/>
                      <a:gd name="connsiteX4361" fmla="*/ 1351478 w 2456380"/>
                      <a:gd name="connsiteY4361" fmla="*/ 1828322 h 1849837"/>
                      <a:gd name="connsiteX4362" fmla="*/ 1351478 w 2456380"/>
                      <a:gd name="connsiteY4362" fmla="*/ 1829166 h 1849837"/>
                      <a:gd name="connsiteX4363" fmla="*/ 1352322 w 2456380"/>
                      <a:gd name="connsiteY4363" fmla="*/ 1829250 h 1849837"/>
                      <a:gd name="connsiteX4364" fmla="*/ 1353166 w 2456380"/>
                      <a:gd name="connsiteY4364" fmla="*/ 1829250 h 1849837"/>
                      <a:gd name="connsiteX4365" fmla="*/ 1353166 w 2456380"/>
                      <a:gd name="connsiteY4365" fmla="*/ 1830094 h 1849837"/>
                      <a:gd name="connsiteX4366" fmla="*/ 1353166 w 2456380"/>
                      <a:gd name="connsiteY4366" fmla="*/ 1830938 h 1849837"/>
                      <a:gd name="connsiteX4367" fmla="*/ 1354010 w 2456380"/>
                      <a:gd name="connsiteY4367" fmla="*/ 1830938 h 1849837"/>
                      <a:gd name="connsiteX4368" fmla="*/ 1354010 w 2456380"/>
                      <a:gd name="connsiteY4368" fmla="*/ 1831782 h 1849837"/>
                      <a:gd name="connsiteX4369" fmla="*/ 1354010 w 2456380"/>
                      <a:gd name="connsiteY4369" fmla="*/ 1832626 h 1849837"/>
                      <a:gd name="connsiteX4370" fmla="*/ 1353926 w 2456380"/>
                      <a:gd name="connsiteY4370" fmla="*/ 1833469 h 1849837"/>
                      <a:gd name="connsiteX4371" fmla="*/ 1353926 w 2456380"/>
                      <a:gd name="connsiteY4371" fmla="*/ 1834397 h 1849837"/>
                      <a:gd name="connsiteX4372" fmla="*/ 1353926 w 2456380"/>
                      <a:gd name="connsiteY4372" fmla="*/ 1835241 h 1849837"/>
                      <a:gd name="connsiteX4373" fmla="*/ 1353926 w 2456380"/>
                      <a:gd name="connsiteY4373" fmla="*/ 1836085 h 1849837"/>
                      <a:gd name="connsiteX4374" fmla="*/ 1353926 w 2456380"/>
                      <a:gd name="connsiteY4374" fmla="*/ 1836929 h 1849837"/>
                      <a:gd name="connsiteX4375" fmla="*/ 1353082 w 2456380"/>
                      <a:gd name="connsiteY4375" fmla="*/ 1836929 h 1849837"/>
                      <a:gd name="connsiteX4376" fmla="*/ 1353082 w 2456380"/>
                      <a:gd name="connsiteY4376" fmla="*/ 1837772 h 1849837"/>
                      <a:gd name="connsiteX4377" fmla="*/ 1352997 w 2456380"/>
                      <a:gd name="connsiteY4377" fmla="*/ 1838616 h 1849837"/>
                      <a:gd name="connsiteX4378" fmla="*/ 1352997 w 2456380"/>
                      <a:gd name="connsiteY4378" fmla="*/ 1839460 h 1849837"/>
                      <a:gd name="connsiteX4379" fmla="*/ 1353842 w 2456380"/>
                      <a:gd name="connsiteY4379" fmla="*/ 1839460 h 1849837"/>
                      <a:gd name="connsiteX4380" fmla="*/ 1353842 w 2456380"/>
                      <a:gd name="connsiteY4380" fmla="*/ 1840304 h 1849837"/>
                      <a:gd name="connsiteX4381" fmla="*/ 1354686 w 2456380"/>
                      <a:gd name="connsiteY4381" fmla="*/ 1840304 h 1849837"/>
                      <a:gd name="connsiteX4382" fmla="*/ 1355530 w 2456380"/>
                      <a:gd name="connsiteY4382" fmla="*/ 1840388 h 1849837"/>
                      <a:gd name="connsiteX4383" fmla="*/ 1355530 w 2456380"/>
                      <a:gd name="connsiteY4383" fmla="*/ 1841232 h 1849837"/>
                      <a:gd name="connsiteX4384" fmla="*/ 1356374 w 2456380"/>
                      <a:gd name="connsiteY4384" fmla="*/ 1841232 h 1849837"/>
                      <a:gd name="connsiteX4385" fmla="*/ 1357218 w 2456380"/>
                      <a:gd name="connsiteY4385" fmla="*/ 1841232 h 1849837"/>
                      <a:gd name="connsiteX4386" fmla="*/ 1357218 w 2456380"/>
                      <a:gd name="connsiteY4386" fmla="*/ 1842076 h 1849837"/>
                      <a:gd name="connsiteX4387" fmla="*/ 1357218 w 2456380"/>
                      <a:gd name="connsiteY4387" fmla="*/ 1842919 h 1849837"/>
                      <a:gd name="connsiteX4388" fmla="*/ 1358062 w 2456380"/>
                      <a:gd name="connsiteY4388" fmla="*/ 1842919 h 1849837"/>
                      <a:gd name="connsiteX4389" fmla="*/ 1358062 w 2456380"/>
                      <a:gd name="connsiteY4389" fmla="*/ 1843763 h 1849837"/>
                      <a:gd name="connsiteX4390" fmla="*/ 1358906 w 2456380"/>
                      <a:gd name="connsiteY4390" fmla="*/ 1843847 h 1849837"/>
                      <a:gd name="connsiteX4391" fmla="*/ 1358906 w 2456380"/>
                      <a:gd name="connsiteY4391" fmla="*/ 1842919 h 1849837"/>
                      <a:gd name="connsiteX4392" fmla="*/ 1359751 w 2456380"/>
                      <a:gd name="connsiteY4392" fmla="*/ 1843004 h 1849837"/>
                      <a:gd name="connsiteX4393" fmla="*/ 1359835 w 2456380"/>
                      <a:gd name="connsiteY4393" fmla="*/ 1842160 h 1849837"/>
                      <a:gd name="connsiteX4394" fmla="*/ 1360679 w 2456380"/>
                      <a:gd name="connsiteY4394" fmla="*/ 1842160 h 1849837"/>
                      <a:gd name="connsiteX4395" fmla="*/ 1361523 w 2456380"/>
                      <a:gd name="connsiteY4395" fmla="*/ 1842160 h 1849837"/>
                      <a:gd name="connsiteX4396" fmla="*/ 1362367 w 2456380"/>
                      <a:gd name="connsiteY4396" fmla="*/ 1843004 h 1849837"/>
                      <a:gd name="connsiteX4397" fmla="*/ 1362367 w 2456380"/>
                      <a:gd name="connsiteY4397" fmla="*/ 1843847 h 1849837"/>
                      <a:gd name="connsiteX4398" fmla="*/ 1362283 w 2456380"/>
                      <a:gd name="connsiteY4398" fmla="*/ 1844691 h 1849837"/>
                      <a:gd name="connsiteX4399" fmla="*/ 1362283 w 2456380"/>
                      <a:gd name="connsiteY4399" fmla="*/ 1845535 h 1849837"/>
                      <a:gd name="connsiteX4400" fmla="*/ 1362283 w 2456380"/>
                      <a:gd name="connsiteY4400" fmla="*/ 1846379 h 1849837"/>
                      <a:gd name="connsiteX4401" fmla="*/ 1362283 w 2456380"/>
                      <a:gd name="connsiteY4401" fmla="*/ 1847307 h 1849837"/>
                      <a:gd name="connsiteX4402" fmla="*/ 1362283 w 2456380"/>
                      <a:gd name="connsiteY4402" fmla="*/ 1848151 h 1849837"/>
                      <a:gd name="connsiteX4403" fmla="*/ 1362283 w 2456380"/>
                      <a:gd name="connsiteY4403" fmla="*/ 1848994 h 1849837"/>
                      <a:gd name="connsiteX4404" fmla="*/ 1362283 w 2456380"/>
                      <a:gd name="connsiteY4404" fmla="*/ 1849838 h 1849837"/>
                      <a:gd name="connsiteX4405" fmla="*/ 1363127 w 2456380"/>
                      <a:gd name="connsiteY4405" fmla="*/ 1849838 h 1849837"/>
                      <a:gd name="connsiteX4406" fmla="*/ 1363127 w 2456380"/>
                      <a:gd name="connsiteY4406" fmla="*/ 1848994 h 1849837"/>
                      <a:gd name="connsiteX4407" fmla="*/ 1363971 w 2456380"/>
                      <a:gd name="connsiteY4407" fmla="*/ 1848994 h 1849837"/>
                      <a:gd name="connsiteX4408" fmla="*/ 1364816 w 2456380"/>
                      <a:gd name="connsiteY4408" fmla="*/ 1848151 h 1849837"/>
                      <a:gd name="connsiteX4409" fmla="*/ 1365659 w 2456380"/>
                      <a:gd name="connsiteY4409" fmla="*/ 1848151 h 1849837"/>
                      <a:gd name="connsiteX4410" fmla="*/ 1365659 w 2456380"/>
                      <a:gd name="connsiteY4410" fmla="*/ 1847307 h 1849837"/>
                      <a:gd name="connsiteX4411" fmla="*/ 1366504 w 2456380"/>
                      <a:gd name="connsiteY4411" fmla="*/ 1847307 h 1849837"/>
                      <a:gd name="connsiteX4412" fmla="*/ 1366588 w 2456380"/>
                      <a:gd name="connsiteY4412" fmla="*/ 1846463 h 1849837"/>
                      <a:gd name="connsiteX4413" fmla="*/ 1367432 w 2456380"/>
                      <a:gd name="connsiteY4413" fmla="*/ 1846463 h 1849837"/>
                      <a:gd name="connsiteX4414" fmla="*/ 1368276 w 2456380"/>
                      <a:gd name="connsiteY4414" fmla="*/ 1846463 h 1849837"/>
                      <a:gd name="connsiteX4415" fmla="*/ 1369121 w 2456380"/>
                      <a:gd name="connsiteY4415" fmla="*/ 1846547 h 1849837"/>
                      <a:gd name="connsiteX4416" fmla="*/ 1369121 w 2456380"/>
                      <a:gd name="connsiteY4416" fmla="*/ 1845704 h 1849837"/>
                      <a:gd name="connsiteX4417" fmla="*/ 1369121 w 2456380"/>
                      <a:gd name="connsiteY4417" fmla="*/ 1844775 h 1849837"/>
                      <a:gd name="connsiteX4418" fmla="*/ 1369965 w 2456380"/>
                      <a:gd name="connsiteY4418" fmla="*/ 1844860 h 1849837"/>
                      <a:gd name="connsiteX4419" fmla="*/ 1370809 w 2456380"/>
                      <a:gd name="connsiteY4419" fmla="*/ 1844860 h 1849837"/>
                      <a:gd name="connsiteX4420" fmla="*/ 1371653 w 2456380"/>
                      <a:gd name="connsiteY4420" fmla="*/ 1844860 h 1849837"/>
                      <a:gd name="connsiteX4421" fmla="*/ 1372497 w 2456380"/>
                      <a:gd name="connsiteY4421" fmla="*/ 1844860 h 1849837"/>
                      <a:gd name="connsiteX4422" fmla="*/ 1373426 w 2456380"/>
                      <a:gd name="connsiteY4422" fmla="*/ 1844860 h 1849837"/>
                      <a:gd name="connsiteX4423" fmla="*/ 1373426 w 2456380"/>
                      <a:gd name="connsiteY4423" fmla="*/ 1844016 h 1849837"/>
                      <a:gd name="connsiteX4424" fmla="*/ 1373426 w 2456380"/>
                      <a:gd name="connsiteY4424" fmla="*/ 1843172 h 1849837"/>
                      <a:gd name="connsiteX4425" fmla="*/ 1374270 w 2456380"/>
                      <a:gd name="connsiteY4425" fmla="*/ 1842329 h 1849837"/>
                      <a:gd name="connsiteX4426" fmla="*/ 1374270 w 2456380"/>
                      <a:gd name="connsiteY4426" fmla="*/ 1841485 h 1849837"/>
                      <a:gd name="connsiteX4427" fmla="*/ 1375114 w 2456380"/>
                      <a:gd name="connsiteY4427" fmla="*/ 1841485 h 1849837"/>
                      <a:gd name="connsiteX4428" fmla="*/ 1375958 w 2456380"/>
                      <a:gd name="connsiteY4428" fmla="*/ 1841485 h 1849837"/>
                      <a:gd name="connsiteX4429" fmla="*/ 1376043 w 2456380"/>
                      <a:gd name="connsiteY4429" fmla="*/ 1840641 h 1849837"/>
                      <a:gd name="connsiteX4430" fmla="*/ 1375114 w 2456380"/>
                      <a:gd name="connsiteY4430" fmla="*/ 1840641 h 1849837"/>
                      <a:gd name="connsiteX4431" fmla="*/ 1375198 w 2456380"/>
                      <a:gd name="connsiteY4431" fmla="*/ 1839797 h 1849837"/>
                      <a:gd name="connsiteX4432" fmla="*/ 1376043 w 2456380"/>
                      <a:gd name="connsiteY4432" fmla="*/ 1839797 h 1849837"/>
                      <a:gd name="connsiteX4433" fmla="*/ 1376043 w 2456380"/>
                      <a:gd name="connsiteY4433" fmla="*/ 1838954 h 1849837"/>
                      <a:gd name="connsiteX4434" fmla="*/ 1376887 w 2456380"/>
                      <a:gd name="connsiteY4434" fmla="*/ 1838954 h 1849837"/>
                      <a:gd name="connsiteX4435" fmla="*/ 1376887 w 2456380"/>
                      <a:gd name="connsiteY4435" fmla="*/ 1838110 h 1849837"/>
                      <a:gd name="connsiteX4436" fmla="*/ 1377731 w 2456380"/>
                      <a:gd name="connsiteY4436" fmla="*/ 1838110 h 1849837"/>
                      <a:gd name="connsiteX4437" fmla="*/ 1378575 w 2456380"/>
                      <a:gd name="connsiteY4437" fmla="*/ 1838110 h 1849837"/>
                      <a:gd name="connsiteX4438" fmla="*/ 1378575 w 2456380"/>
                      <a:gd name="connsiteY4438" fmla="*/ 1837266 h 1849837"/>
                      <a:gd name="connsiteX4439" fmla="*/ 1379419 w 2456380"/>
                      <a:gd name="connsiteY4439" fmla="*/ 1837266 h 1849837"/>
                      <a:gd name="connsiteX4440" fmla="*/ 1379419 w 2456380"/>
                      <a:gd name="connsiteY4440" fmla="*/ 1838110 h 1849837"/>
                      <a:gd name="connsiteX4441" fmla="*/ 1380263 w 2456380"/>
                      <a:gd name="connsiteY4441" fmla="*/ 1838110 h 1849837"/>
                      <a:gd name="connsiteX4442" fmla="*/ 1380263 w 2456380"/>
                      <a:gd name="connsiteY4442" fmla="*/ 1838954 h 1849837"/>
                      <a:gd name="connsiteX4443" fmla="*/ 1381108 w 2456380"/>
                      <a:gd name="connsiteY4443" fmla="*/ 1839038 h 1849837"/>
                      <a:gd name="connsiteX4444" fmla="*/ 1381952 w 2456380"/>
                      <a:gd name="connsiteY4444" fmla="*/ 1839038 h 1849837"/>
                      <a:gd name="connsiteX4445" fmla="*/ 1382880 w 2456380"/>
                      <a:gd name="connsiteY4445" fmla="*/ 1839038 h 1849837"/>
                      <a:gd name="connsiteX4446" fmla="*/ 1383724 w 2456380"/>
                      <a:gd name="connsiteY4446" fmla="*/ 1839038 h 1849837"/>
                      <a:gd name="connsiteX4447" fmla="*/ 1383640 w 2456380"/>
                      <a:gd name="connsiteY4447" fmla="*/ 1839882 h 1849837"/>
                      <a:gd name="connsiteX4448" fmla="*/ 1384569 w 2456380"/>
                      <a:gd name="connsiteY4448" fmla="*/ 1839882 h 1849837"/>
                      <a:gd name="connsiteX4449" fmla="*/ 1384484 w 2456380"/>
                      <a:gd name="connsiteY4449" fmla="*/ 1840726 h 1849837"/>
                      <a:gd name="connsiteX4450" fmla="*/ 1385412 w 2456380"/>
                      <a:gd name="connsiteY4450" fmla="*/ 1840810 h 1849837"/>
                      <a:gd name="connsiteX4451" fmla="*/ 1386257 w 2456380"/>
                      <a:gd name="connsiteY4451" fmla="*/ 1840810 h 1849837"/>
                      <a:gd name="connsiteX4452" fmla="*/ 1387101 w 2456380"/>
                      <a:gd name="connsiteY4452" fmla="*/ 1840810 h 1849837"/>
                      <a:gd name="connsiteX4453" fmla="*/ 1387945 w 2456380"/>
                      <a:gd name="connsiteY4453" fmla="*/ 1840810 h 1849837"/>
                      <a:gd name="connsiteX4454" fmla="*/ 1388789 w 2456380"/>
                      <a:gd name="connsiteY4454" fmla="*/ 1840810 h 1849837"/>
                      <a:gd name="connsiteX4455" fmla="*/ 1389633 w 2456380"/>
                      <a:gd name="connsiteY4455" fmla="*/ 1840810 h 1849837"/>
                      <a:gd name="connsiteX4456" fmla="*/ 1389633 w 2456380"/>
                      <a:gd name="connsiteY4456" fmla="*/ 1839966 h 1849837"/>
                      <a:gd name="connsiteX4457" fmla="*/ 1390477 w 2456380"/>
                      <a:gd name="connsiteY4457" fmla="*/ 1839966 h 1849837"/>
                      <a:gd name="connsiteX4458" fmla="*/ 1390477 w 2456380"/>
                      <a:gd name="connsiteY4458" fmla="*/ 1839122 h 1849837"/>
                      <a:gd name="connsiteX4459" fmla="*/ 1391322 w 2456380"/>
                      <a:gd name="connsiteY4459" fmla="*/ 1839122 h 1849837"/>
                      <a:gd name="connsiteX4460" fmla="*/ 1392166 w 2456380"/>
                      <a:gd name="connsiteY4460" fmla="*/ 1839122 h 1849837"/>
                      <a:gd name="connsiteX4461" fmla="*/ 1392250 w 2456380"/>
                      <a:gd name="connsiteY4461" fmla="*/ 1838279 h 1849837"/>
                      <a:gd name="connsiteX4462" fmla="*/ 1392250 w 2456380"/>
                      <a:gd name="connsiteY4462" fmla="*/ 1837435 h 1849837"/>
                      <a:gd name="connsiteX4463" fmla="*/ 1392250 w 2456380"/>
                      <a:gd name="connsiteY4463" fmla="*/ 1836591 h 1849837"/>
                      <a:gd name="connsiteX4464" fmla="*/ 1391406 w 2456380"/>
                      <a:gd name="connsiteY4464" fmla="*/ 1835747 h 1849837"/>
                      <a:gd name="connsiteX4465" fmla="*/ 1391406 w 2456380"/>
                      <a:gd name="connsiteY4465" fmla="*/ 1834904 h 1849837"/>
                      <a:gd name="connsiteX4466" fmla="*/ 1391406 w 2456380"/>
                      <a:gd name="connsiteY4466" fmla="*/ 1834060 h 1849837"/>
                      <a:gd name="connsiteX4467" fmla="*/ 1391406 w 2456380"/>
                      <a:gd name="connsiteY4467" fmla="*/ 1833132 h 1849837"/>
                      <a:gd name="connsiteX4468" fmla="*/ 1391490 w 2456380"/>
                      <a:gd name="connsiteY4468" fmla="*/ 1832288 h 1849837"/>
                      <a:gd name="connsiteX4469" fmla="*/ 1392335 w 2456380"/>
                      <a:gd name="connsiteY4469" fmla="*/ 1832372 h 1849837"/>
                      <a:gd name="connsiteX4470" fmla="*/ 1392335 w 2456380"/>
                      <a:gd name="connsiteY4470" fmla="*/ 1831444 h 1849837"/>
                      <a:gd name="connsiteX4471" fmla="*/ 1393179 w 2456380"/>
                      <a:gd name="connsiteY4471" fmla="*/ 1831529 h 1849837"/>
                      <a:gd name="connsiteX4472" fmla="*/ 1394023 w 2456380"/>
                      <a:gd name="connsiteY4472" fmla="*/ 1830685 h 1849837"/>
                      <a:gd name="connsiteX4473" fmla="*/ 1394867 w 2456380"/>
                      <a:gd name="connsiteY4473" fmla="*/ 1830685 h 1849837"/>
                      <a:gd name="connsiteX4474" fmla="*/ 1394867 w 2456380"/>
                      <a:gd name="connsiteY4474" fmla="*/ 1829841 h 1849837"/>
                      <a:gd name="connsiteX4475" fmla="*/ 1395711 w 2456380"/>
                      <a:gd name="connsiteY4475" fmla="*/ 1829841 h 1849837"/>
                      <a:gd name="connsiteX4476" fmla="*/ 1395796 w 2456380"/>
                      <a:gd name="connsiteY4476" fmla="*/ 1828997 h 1849837"/>
                      <a:gd name="connsiteX4477" fmla="*/ 1396640 w 2456380"/>
                      <a:gd name="connsiteY4477" fmla="*/ 1828997 h 1849837"/>
                      <a:gd name="connsiteX4478" fmla="*/ 1396555 w 2456380"/>
                      <a:gd name="connsiteY4478" fmla="*/ 1829841 h 1849837"/>
                      <a:gd name="connsiteX4479" fmla="*/ 1397484 w 2456380"/>
                      <a:gd name="connsiteY4479" fmla="*/ 1829841 h 1849837"/>
                      <a:gd name="connsiteX4480" fmla="*/ 1398328 w 2456380"/>
                      <a:gd name="connsiteY4480" fmla="*/ 1829841 h 1849837"/>
                      <a:gd name="connsiteX4481" fmla="*/ 1398328 w 2456380"/>
                      <a:gd name="connsiteY4481" fmla="*/ 1830685 h 1849837"/>
                      <a:gd name="connsiteX4482" fmla="*/ 1398244 w 2456380"/>
                      <a:gd name="connsiteY4482" fmla="*/ 1831529 h 1849837"/>
                      <a:gd name="connsiteX4483" fmla="*/ 1399088 w 2456380"/>
                      <a:gd name="connsiteY4483" fmla="*/ 1831613 h 1849837"/>
                      <a:gd name="connsiteX4484" fmla="*/ 1399088 w 2456380"/>
                      <a:gd name="connsiteY4484" fmla="*/ 1832457 h 1849837"/>
                      <a:gd name="connsiteX4485" fmla="*/ 1399088 w 2456380"/>
                      <a:gd name="connsiteY4485" fmla="*/ 1833300 h 1849837"/>
                      <a:gd name="connsiteX4486" fmla="*/ 1399932 w 2456380"/>
                      <a:gd name="connsiteY4486" fmla="*/ 1833300 h 1849837"/>
                      <a:gd name="connsiteX4487" fmla="*/ 1400776 w 2456380"/>
                      <a:gd name="connsiteY4487" fmla="*/ 1834144 h 1849837"/>
                      <a:gd name="connsiteX4488" fmla="*/ 1401620 w 2456380"/>
                      <a:gd name="connsiteY4488" fmla="*/ 1834144 h 1849837"/>
                      <a:gd name="connsiteX4489" fmla="*/ 1402464 w 2456380"/>
                      <a:gd name="connsiteY4489" fmla="*/ 1834144 h 1849837"/>
                      <a:gd name="connsiteX4490" fmla="*/ 1403309 w 2456380"/>
                      <a:gd name="connsiteY4490" fmla="*/ 1834229 h 1849837"/>
                      <a:gd name="connsiteX4491" fmla="*/ 1403309 w 2456380"/>
                      <a:gd name="connsiteY4491" fmla="*/ 1835072 h 1849837"/>
                      <a:gd name="connsiteX4492" fmla="*/ 1404153 w 2456380"/>
                      <a:gd name="connsiteY4492" fmla="*/ 1835072 h 1849837"/>
                      <a:gd name="connsiteX4493" fmla="*/ 1404153 w 2456380"/>
                      <a:gd name="connsiteY4493" fmla="*/ 1835916 h 1849837"/>
                      <a:gd name="connsiteX4494" fmla="*/ 1404997 w 2456380"/>
                      <a:gd name="connsiteY4494" fmla="*/ 1835916 h 1849837"/>
                      <a:gd name="connsiteX4495" fmla="*/ 1405841 w 2456380"/>
                      <a:gd name="connsiteY4495" fmla="*/ 1835916 h 1849837"/>
                      <a:gd name="connsiteX4496" fmla="*/ 1405925 w 2456380"/>
                      <a:gd name="connsiteY4496" fmla="*/ 1835072 h 1849837"/>
                      <a:gd name="connsiteX4497" fmla="*/ 1406769 w 2456380"/>
                      <a:gd name="connsiteY4497" fmla="*/ 1835072 h 1849837"/>
                      <a:gd name="connsiteX4498" fmla="*/ 1407614 w 2456380"/>
                      <a:gd name="connsiteY4498" fmla="*/ 1835072 h 1849837"/>
                      <a:gd name="connsiteX4499" fmla="*/ 1408458 w 2456380"/>
                      <a:gd name="connsiteY4499" fmla="*/ 1835157 h 1849837"/>
                      <a:gd name="connsiteX4500" fmla="*/ 1408458 w 2456380"/>
                      <a:gd name="connsiteY4500" fmla="*/ 1834229 h 1849837"/>
                      <a:gd name="connsiteX4501" fmla="*/ 1408458 w 2456380"/>
                      <a:gd name="connsiteY4501" fmla="*/ 1833385 h 1849837"/>
                      <a:gd name="connsiteX4502" fmla="*/ 1408458 w 2456380"/>
                      <a:gd name="connsiteY4502" fmla="*/ 1832541 h 1849837"/>
                      <a:gd name="connsiteX4503" fmla="*/ 1408458 w 2456380"/>
                      <a:gd name="connsiteY4503" fmla="*/ 1831697 h 1849837"/>
                      <a:gd name="connsiteX4504" fmla="*/ 1408542 w 2456380"/>
                      <a:gd name="connsiteY4504" fmla="*/ 1830854 h 1849837"/>
                      <a:gd name="connsiteX4505" fmla="*/ 1409386 w 2456380"/>
                      <a:gd name="connsiteY4505" fmla="*/ 1830010 h 1849837"/>
                      <a:gd name="connsiteX4506" fmla="*/ 1410230 w 2456380"/>
                      <a:gd name="connsiteY4506" fmla="*/ 1830010 h 1849837"/>
                      <a:gd name="connsiteX4507" fmla="*/ 1410230 w 2456380"/>
                      <a:gd name="connsiteY4507" fmla="*/ 1829166 h 1849837"/>
                      <a:gd name="connsiteX4508" fmla="*/ 1410230 w 2456380"/>
                      <a:gd name="connsiteY4508" fmla="*/ 1828322 h 1849837"/>
                      <a:gd name="connsiteX4509" fmla="*/ 1410230 w 2456380"/>
                      <a:gd name="connsiteY4509" fmla="*/ 1827479 h 1849837"/>
                      <a:gd name="connsiteX4510" fmla="*/ 1411075 w 2456380"/>
                      <a:gd name="connsiteY4510" fmla="*/ 1827479 h 1849837"/>
                      <a:gd name="connsiteX4511" fmla="*/ 1411159 w 2456380"/>
                      <a:gd name="connsiteY4511" fmla="*/ 1826635 h 1849837"/>
                      <a:gd name="connsiteX4512" fmla="*/ 1412003 w 2456380"/>
                      <a:gd name="connsiteY4512" fmla="*/ 1826635 h 1849837"/>
                      <a:gd name="connsiteX4513" fmla="*/ 1412847 w 2456380"/>
                      <a:gd name="connsiteY4513" fmla="*/ 1826635 h 1849837"/>
                      <a:gd name="connsiteX4514" fmla="*/ 1412847 w 2456380"/>
                      <a:gd name="connsiteY4514" fmla="*/ 1825791 h 1849837"/>
                      <a:gd name="connsiteX4515" fmla="*/ 1413691 w 2456380"/>
                      <a:gd name="connsiteY4515" fmla="*/ 1825791 h 1849837"/>
                      <a:gd name="connsiteX4516" fmla="*/ 1413691 w 2456380"/>
                      <a:gd name="connsiteY4516" fmla="*/ 1824947 h 1849837"/>
                      <a:gd name="connsiteX4517" fmla="*/ 1414536 w 2456380"/>
                      <a:gd name="connsiteY4517" fmla="*/ 1824947 h 1849837"/>
                      <a:gd name="connsiteX4518" fmla="*/ 1415380 w 2456380"/>
                      <a:gd name="connsiteY4518" fmla="*/ 1824947 h 1849837"/>
                      <a:gd name="connsiteX4519" fmla="*/ 1415380 w 2456380"/>
                      <a:gd name="connsiteY4519" fmla="*/ 1824104 h 1849837"/>
                      <a:gd name="connsiteX4520" fmla="*/ 1415464 w 2456380"/>
                      <a:gd name="connsiteY4520" fmla="*/ 1823260 h 1849837"/>
                      <a:gd name="connsiteX4521" fmla="*/ 1416308 w 2456380"/>
                      <a:gd name="connsiteY4521" fmla="*/ 1823260 h 1849837"/>
                      <a:gd name="connsiteX4522" fmla="*/ 1417152 w 2456380"/>
                      <a:gd name="connsiteY4522" fmla="*/ 1823260 h 1849837"/>
                      <a:gd name="connsiteX4523" fmla="*/ 1417997 w 2456380"/>
                      <a:gd name="connsiteY4523" fmla="*/ 1823344 h 1849837"/>
                      <a:gd name="connsiteX4524" fmla="*/ 1418841 w 2456380"/>
                      <a:gd name="connsiteY4524" fmla="*/ 1823344 h 1849837"/>
                      <a:gd name="connsiteX4525" fmla="*/ 1418841 w 2456380"/>
                      <a:gd name="connsiteY4525" fmla="*/ 1822500 h 1849837"/>
                      <a:gd name="connsiteX4526" fmla="*/ 1417997 w 2456380"/>
                      <a:gd name="connsiteY4526" fmla="*/ 1821572 h 1849837"/>
                      <a:gd name="connsiteX4527" fmla="*/ 1417997 w 2456380"/>
                      <a:gd name="connsiteY4527" fmla="*/ 1820729 h 1849837"/>
                      <a:gd name="connsiteX4528" fmla="*/ 1417997 w 2456380"/>
                      <a:gd name="connsiteY4528" fmla="*/ 1819885 h 1849837"/>
                      <a:gd name="connsiteX4529" fmla="*/ 1418081 w 2456380"/>
                      <a:gd name="connsiteY4529" fmla="*/ 1819041 h 1849837"/>
                      <a:gd name="connsiteX4530" fmla="*/ 1418081 w 2456380"/>
                      <a:gd name="connsiteY4530" fmla="*/ 1818197 h 1849837"/>
                      <a:gd name="connsiteX4531" fmla="*/ 1418925 w 2456380"/>
                      <a:gd name="connsiteY4531" fmla="*/ 1818197 h 1849837"/>
                      <a:gd name="connsiteX4532" fmla="*/ 1419769 w 2456380"/>
                      <a:gd name="connsiteY4532" fmla="*/ 1817354 h 1849837"/>
                      <a:gd name="connsiteX4533" fmla="*/ 1419769 w 2456380"/>
                      <a:gd name="connsiteY4533" fmla="*/ 1818197 h 1849837"/>
                      <a:gd name="connsiteX4534" fmla="*/ 1420613 w 2456380"/>
                      <a:gd name="connsiteY4534" fmla="*/ 1817354 h 1849837"/>
                      <a:gd name="connsiteX4535" fmla="*/ 1419769 w 2456380"/>
                      <a:gd name="connsiteY4535" fmla="*/ 1816510 h 1849837"/>
                      <a:gd name="connsiteX4536" fmla="*/ 1420613 w 2456380"/>
                      <a:gd name="connsiteY4536" fmla="*/ 1815666 h 1849837"/>
                      <a:gd name="connsiteX4537" fmla="*/ 1421542 w 2456380"/>
                      <a:gd name="connsiteY4537" fmla="*/ 1815666 h 1849837"/>
                      <a:gd name="connsiteX4538" fmla="*/ 1422386 w 2456380"/>
                      <a:gd name="connsiteY4538" fmla="*/ 1815666 h 1849837"/>
                      <a:gd name="connsiteX4539" fmla="*/ 1423230 w 2456380"/>
                      <a:gd name="connsiteY4539" fmla="*/ 1815666 h 1849837"/>
                      <a:gd name="connsiteX4540" fmla="*/ 1423230 w 2456380"/>
                      <a:gd name="connsiteY4540" fmla="*/ 1816594 h 1849837"/>
                      <a:gd name="connsiteX4541" fmla="*/ 1424075 w 2456380"/>
                      <a:gd name="connsiteY4541" fmla="*/ 1816594 h 1849837"/>
                      <a:gd name="connsiteX4542" fmla="*/ 1424075 w 2456380"/>
                      <a:gd name="connsiteY4542" fmla="*/ 1815751 h 1849837"/>
                      <a:gd name="connsiteX4543" fmla="*/ 1424075 w 2456380"/>
                      <a:gd name="connsiteY4543" fmla="*/ 1814822 h 1849837"/>
                      <a:gd name="connsiteX4544" fmla="*/ 1424919 w 2456380"/>
                      <a:gd name="connsiteY4544" fmla="*/ 1814907 h 1849837"/>
                      <a:gd name="connsiteX4545" fmla="*/ 1424919 w 2456380"/>
                      <a:gd name="connsiteY4545" fmla="*/ 1815751 h 1849837"/>
                      <a:gd name="connsiteX4546" fmla="*/ 1425763 w 2456380"/>
                      <a:gd name="connsiteY4546" fmla="*/ 1815751 h 1849837"/>
                      <a:gd name="connsiteX4547" fmla="*/ 1426607 w 2456380"/>
                      <a:gd name="connsiteY4547" fmla="*/ 1815751 h 1849837"/>
                      <a:gd name="connsiteX4548" fmla="*/ 1426607 w 2456380"/>
                      <a:gd name="connsiteY4548" fmla="*/ 1816594 h 1849837"/>
                      <a:gd name="connsiteX4549" fmla="*/ 1426607 w 2456380"/>
                      <a:gd name="connsiteY4549" fmla="*/ 1817438 h 1849837"/>
                      <a:gd name="connsiteX4550" fmla="*/ 1427451 w 2456380"/>
                      <a:gd name="connsiteY4550" fmla="*/ 1817438 h 1849837"/>
                      <a:gd name="connsiteX4551" fmla="*/ 1427451 w 2456380"/>
                      <a:gd name="connsiteY4551" fmla="*/ 1818282 h 1849837"/>
                      <a:gd name="connsiteX4552" fmla="*/ 1427451 w 2456380"/>
                      <a:gd name="connsiteY4552" fmla="*/ 1819210 h 1849837"/>
                      <a:gd name="connsiteX4553" fmla="*/ 1427367 w 2456380"/>
                      <a:gd name="connsiteY4553" fmla="*/ 1820054 h 1849837"/>
                      <a:gd name="connsiteX4554" fmla="*/ 1426523 w 2456380"/>
                      <a:gd name="connsiteY4554" fmla="*/ 1820054 h 1849837"/>
                      <a:gd name="connsiteX4555" fmla="*/ 1426523 w 2456380"/>
                      <a:gd name="connsiteY4555" fmla="*/ 1820897 h 1849837"/>
                      <a:gd name="connsiteX4556" fmla="*/ 1426523 w 2456380"/>
                      <a:gd name="connsiteY4556" fmla="*/ 1821741 h 1849837"/>
                      <a:gd name="connsiteX4557" fmla="*/ 1426523 w 2456380"/>
                      <a:gd name="connsiteY4557" fmla="*/ 1822585 h 1849837"/>
                      <a:gd name="connsiteX4558" fmla="*/ 1427367 w 2456380"/>
                      <a:gd name="connsiteY4558" fmla="*/ 1822585 h 1849837"/>
                      <a:gd name="connsiteX4559" fmla="*/ 1427367 w 2456380"/>
                      <a:gd name="connsiteY4559" fmla="*/ 1823429 h 1849837"/>
                      <a:gd name="connsiteX4560" fmla="*/ 1427367 w 2456380"/>
                      <a:gd name="connsiteY4560" fmla="*/ 1824272 h 1849837"/>
                      <a:gd name="connsiteX4561" fmla="*/ 1428211 w 2456380"/>
                      <a:gd name="connsiteY4561" fmla="*/ 1825201 h 1849837"/>
                      <a:gd name="connsiteX4562" fmla="*/ 1428127 w 2456380"/>
                      <a:gd name="connsiteY4562" fmla="*/ 1826044 h 1849837"/>
                      <a:gd name="connsiteX4563" fmla="*/ 1429055 w 2456380"/>
                      <a:gd name="connsiteY4563" fmla="*/ 1826044 h 1849837"/>
                      <a:gd name="connsiteX4564" fmla="*/ 1428970 w 2456380"/>
                      <a:gd name="connsiteY4564" fmla="*/ 1826888 h 1849837"/>
                      <a:gd name="connsiteX4565" fmla="*/ 1428970 w 2456380"/>
                      <a:gd name="connsiteY4565" fmla="*/ 1827732 h 1849837"/>
                      <a:gd name="connsiteX4566" fmla="*/ 1429815 w 2456380"/>
                      <a:gd name="connsiteY4566" fmla="*/ 1827732 h 1849837"/>
                      <a:gd name="connsiteX4567" fmla="*/ 1429815 w 2456380"/>
                      <a:gd name="connsiteY4567" fmla="*/ 1828575 h 1849837"/>
                      <a:gd name="connsiteX4568" fmla="*/ 1429815 w 2456380"/>
                      <a:gd name="connsiteY4568" fmla="*/ 1829419 h 1849837"/>
                      <a:gd name="connsiteX4569" fmla="*/ 1429815 w 2456380"/>
                      <a:gd name="connsiteY4569" fmla="*/ 1830347 h 1849837"/>
                      <a:gd name="connsiteX4570" fmla="*/ 1429815 w 2456380"/>
                      <a:gd name="connsiteY4570" fmla="*/ 1831191 h 1849837"/>
                      <a:gd name="connsiteX4571" fmla="*/ 1429815 w 2456380"/>
                      <a:gd name="connsiteY4571" fmla="*/ 1832035 h 1849837"/>
                      <a:gd name="connsiteX4572" fmla="*/ 1428970 w 2456380"/>
                      <a:gd name="connsiteY4572" fmla="*/ 1832035 h 1849837"/>
                      <a:gd name="connsiteX4573" fmla="*/ 1428886 w 2456380"/>
                      <a:gd name="connsiteY4573" fmla="*/ 1832879 h 1849837"/>
                      <a:gd name="connsiteX4574" fmla="*/ 1428886 w 2456380"/>
                      <a:gd name="connsiteY4574" fmla="*/ 1833722 h 1849837"/>
                      <a:gd name="connsiteX4575" fmla="*/ 1428886 w 2456380"/>
                      <a:gd name="connsiteY4575" fmla="*/ 1834566 h 1849837"/>
                      <a:gd name="connsiteX4576" fmla="*/ 1429730 w 2456380"/>
                      <a:gd name="connsiteY4576" fmla="*/ 1834566 h 1849837"/>
                      <a:gd name="connsiteX4577" fmla="*/ 1430574 w 2456380"/>
                      <a:gd name="connsiteY4577" fmla="*/ 1834566 h 1849837"/>
                      <a:gd name="connsiteX4578" fmla="*/ 1430574 w 2456380"/>
                      <a:gd name="connsiteY4578" fmla="*/ 1835410 h 1849837"/>
                      <a:gd name="connsiteX4579" fmla="*/ 1430574 w 2456380"/>
                      <a:gd name="connsiteY4579" fmla="*/ 1836254 h 1849837"/>
                      <a:gd name="connsiteX4580" fmla="*/ 1431419 w 2456380"/>
                      <a:gd name="connsiteY4580" fmla="*/ 1836338 h 1849837"/>
                      <a:gd name="connsiteX4581" fmla="*/ 1431419 w 2456380"/>
                      <a:gd name="connsiteY4581" fmla="*/ 1837182 h 1849837"/>
                      <a:gd name="connsiteX4582" fmla="*/ 1432263 w 2456380"/>
                      <a:gd name="connsiteY4582" fmla="*/ 1837182 h 1849837"/>
                      <a:gd name="connsiteX4583" fmla="*/ 1432263 w 2456380"/>
                      <a:gd name="connsiteY4583" fmla="*/ 1838026 h 1849837"/>
                      <a:gd name="connsiteX4584" fmla="*/ 1433107 w 2456380"/>
                      <a:gd name="connsiteY4584" fmla="*/ 1838026 h 1849837"/>
                      <a:gd name="connsiteX4585" fmla="*/ 1433107 w 2456380"/>
                      <a:gd name="connsiteY4585" fmla="*/ 1838869 h 1849837"/>
                      <a:gd name="connsiteX4586" fmla="*/ 1433951 w 2456380"/>
                      <a:gd name="connsiteY4586" fmla="*/ 1838869 h 1849837"/>
                      <a:gd name="connsiteX4587" fmla="*/ 1433951 w 2456380"/>
                      <a:gd name="connsiteY4587" fmla="*/ 1839797 h 1849837"/>
                      <a:gd name="connsiteX4588" fmla="*/ 1434795 w 2456380"/>
                      <a:gd name="connsiteY4588" fmla="*/ 1839797 h 1849837"/>
                      <a:gd name="connsiteX4589" fmla="*/ 1435639 w 2456380"/>
                      <a:gd name="connsiteY4589" fmla="*/ 1840641 h 1849837"/>
                      <a:gd name="connsiteX4590" fmla="*/ 1436483 w 2456380"/>
                      <a:gd name="connsiteY4590" fmla="*/ 1840641 h 1849837"/>
                      <a:gd name="connsiteX4591" fmla="*/ 1436483 w 2456380"/>
                      <a:gd name="connsiteY4591" fmla="*/ 1841485 h 1849837"/>
                      <a:gd name="connsiteX4592" fmla="*/ 1437328 w 2456380"/>
                      <a:gd name="connsiteY4592" fmla="*/ 1841485 h 1849837"/>
                      <a:gd name="connsiteX4593" fmla="*/ 1437328 w 2456380"/>
                      <a:gd name="connsiteY4593" fmla="*/ 1840641 h 1849837"/>
                      <a:gd name="connsiteX4594" fmla="*/ 1438172 w 2456380"/>
                      <a:gd name="connsiteY4594" fmla="*/ 1841485 h 1849837"/>
                      <a:gd name="connsiteX4595" fmla="*/ 1438172 w 2456380"/>
                      <a:gd name="connsiteY4595" fmla="*/ 1842413 h 1849837"/>
                      <a:gd name="connsiteX4596" fmla="*/ 1439016 w 2456380"/>
                      <a:gd name="connsiteY4596" fmla="*/ 1842413 h 1849837"/>
                      <a:gd name="connsiteX4597" fmla="*/ 1439016 w 2456380"/>
                      <a:gd name="connsiteY4597" fmla="*/ 1841569 h 1849837"/>
                      <a:gd name="connsiteX4598" fmla="*/ 1439860 w 2456380"/>
                      <a:gd name="connsiteY4598" fmla="*/ 1840726 h 1849837"/>
                      <a:gd name="connsiteX4599" fmla="*/ 1439860 w 2456380"/>
                      <a:gd name="connsiteY4599" fmla="*/ 1841569 h 1849837"/>
                      <a:gd name="connsiteX4600" fmla="*/ 1440704 w 2456380"/>
                      <a:gd name="connsiteY4600" fmla="*/ 1841569 h 1849837"/>
                      <a:gd name="connsiteX4601" fmla="*/ 1441548 w 2456380"/>
                      <a:gd name="connsiteY4601" fmla="*/ 1841569 h 1849837"/>
                      <a:gd name="connsiteX4602" fmla="*/ 1441548 w 2456380"/>
                      <a:gd name="connsiteY4602" fmla="*/ 1842413 h 1849837"/>
                      <a:gd name="connsiteX4603" fmla="*/ 1442392 w 2456380"/>
                      <a:gd name="connsiteY4603" fmla="*/ 1842413 h 1849837"/>
                      <a:gd name="connsiteX4604" fmla="*/ 1443237 w 2456380"/>
                      <a:gd name="connsiteY4604" fmla="*/ 1842413 h 1849837"/>
                      <a:gd name="connsiteX4605" fmla="*/ 1443237 w 2456380"/>
                      <a:gd name="connsiteY4605" fmla="*/ 1843341 h 1849837"/>
                      <a:gd name="connsiteX4606" fmla="*/ 1444081 w 2456380"/>
                      <a:gd name="connsiteY4606" fmla="*/ 1843341 h 1849837"/>
                      <a:gd name="connsiteX4607" fmla="*/ 1444925 w 2456380"/>
                      <a:gd name="connsiteY4607" fmla="*/ 1843341 h 1849837"/>
                      <a:gd name="connsiteX4608" fmla="*/ 1445769 w 2456380"/>
                      <a:gd name="connsiteY4608" fmla="*/ 1844185 h 1849837"/>
                      <a:gd name="connsiteX4609" fmla="*/ 1446613 w 2456380"/>
                      <a:gd name="connsiteY4609" fmla="*/ 1844185 h 1849837"/>
                      <a:gd name="connsiteX4610" fmla="*/ 1446613 w 2456380"/>
                      <a:gd name="connsiteY4610" fmla="*/ 1843341 h 1849837"/>
                      <a:gd name="connsiteX4611" fmla="*/ 1447542 w 2456380"/>
                      <a:gd name="connsiteY4611" fmla="*/ 1843341 h 1849837"/>
                      <a:gd name="connsiteX4612" fmla="*/ 1448386 w 2456380"/>
                      <a:gd name="connsiteY4612" fmla="*/ 1843341 h 1849837"/>
                      <a:gd name="connsiteX4613" fmla="*/ 1449230 w 2456380"/>
                      <a:gd name="connsiteY4613" fmla="*/ 1843426 h 1849837"/>
                      <a:gd name="connsiteX4614" fmla="*/ 1450074 w 2456380"/>
                      <a:gd name="connsiteY4614" fmla="*/ 1843426 h 1849837"/>
                      <a:gd name="connsiteX4615" fmla="*/ 1450918 w 2456380"/>
                      <a:gd name="connsiteY4615" fmla="*/ 1844269 h 1849837"/>
                      <a:gd name="connsiteX4616" fmla="*/ 1451762 w 2456380"/>
                      <a:gd name="connsiteY4616" fmla="*/ 1845113 h 1849837"/>
                      <a:gd name="connsiteX4617" fmla="*/ 1452607 w 2456380"/>
                      <a:gd name="connsiteY4617" fmla="*/ 1845113 h 1849837"/>
                      <a:gd name="connsiteX4618" fmla="*/ 1452607 w 2456380"/>
                      <a:gd name="connsiteY4618" fmla="*/ 1846041 h 1849837"/>
                      <a:gd name="connsiteX4619" fmla="*/ 1453451 w 2456380"/>
                      <a:gd name="connsiteY4619" fmla="*/ 1846041 h 1849837"/>
                      <a:gd name="connsiteX4620" fmla="*/ 1453451 w 2456380"/>
                      <a:gd name="connsiteY4620" fmla="*/ 1845197 h 1849837"/>
                      <a:gd name="connsiteX4621" fmla="*/ 1454295 w 2456380"/>
                      <a:gd name="connsiteY4621" fmla="*/ 1845197 h 1849837"/>
                      <a:gd name="connsiteX4622" fmla="*/ 1454295 w 2456380"/>
                      <a:gd name="connsiteY4622" fmla="*/ 1844354 h 1849837"/>
                      <a:gd name="connsiteX4623" fmla="*/ 1454295 w 2456380"/>
                      <a:gd name="connsiteY4623" fmla="*/ 1843510 h 1849837"/>
                      <a:gd name="connsiteX4624" fmla="*/ 1455139 w 2456380"/>
                      <a:gd name="connsiteY4624" fmla="*/ 1843510 h 1849837"/>
                      <a:gd name="connsiteX4625" fmla="*/ 1455224 w 2456380"/>
                      <a:gd name="connsiteY4625" fmla="*/ 1842666 h 1849837"/>
                      <a:gd name="connsiteX4626" fmla="*/ 1456068 w 2456380"/>
                      <a:gd name="connsiteY4626" fmla="*/ 1842666 h 1849837"/>
                      <a:gd name="connsiteX4627" fmla="*/ 1456912 w 2456380"/>
                      <a:gd name="connsiteY4627" fmla="*/ 1842666 h 1849837"/>
                      <a:gd name="connsiteX4628" fmla="*/ 1456912 w 2456380"/>
                      <a:gd name="connsiteY4628" fmla="*/ 1841822 h 1849837"/>
                      <a:gd name="connsiteX4629" fmla="*/ 1457756 w 2456380"/>
                      <a:gd name="connsiteY4629" fmla="*/ 1841822 h 1849837"/>
                      <a:gd name="connsiteX4630" fmla="*/ 1458600 w 2456380"/>
                      <a:gd name="connsiteY4630" fmla="*/ 1841822 h 1849837"/>
                      <a:gd name="connsiteX4631" fmla="*/ 1459444 w 2456380"/>
                      <a:gd name="connsiteY4631" fmla="*/ 1841822 h 1849837"/>
                      <a:gd name="connsiteX4632" fmla="*/ 1460288 w 2456380"/>
                      <a:gd name="connsiteY4632" fmla="*/ 1841822 h 1849837"/>
                      <a:gd name="connsiteX4633" fmla="*/ 1461132 w 2456380"/>
                      <a:gd name="connsiteY4633" fmla="*/ 1841822 h 1849837"/>
                      <a:gd name="connsiteX4634" fmla="*/ 1461977 w 2456380"/>
                      <a:gd name="connsiteY4634" fmla="*/ 1841907 h 1849837"/>
                      <a:gd name="connsiteX4635" fmla="*/ 1462061 w 2456380"/>
                      <a:gd name="connsiteY4635" fmla="*/ 1841063 h 1849837"/>
                      <a:gd name="connsiteX4636" fmla="*/ 1462905 w 2456380"/>
                      <a:gd name="connsiteY4636" fmla="*/ 1841063 h 1849837"/>
                      <a:gd name="connsiteX4637" fmla="*/ 1462905 w 2456380"/>
                      <a:gd name="connsiteY4637" fmla="*/ 1840219 h 1849837"/>
                      <a:gd name="connsiteX4638" fmla="*/ 1462905 w 2456380"/>
                      <a:gd name="connsiteY4638" fmla="*/ 1839291 h 1849837"/>
                      <a:gd name="connsiteX4639" fmla="*/ 1462905 w 2456380"/>
                      <a:gd name="connsiteY4639" fmla="*/ 1838447 h 1849837"/>
                      <a:gd name="connsiteX4640" fmla="*/ 1462905 w 2456380"/>
                      <a:gd name="connsiteY4640" fmla="*/ 1837604 h 1849837"/>
                      <a:gd name="connsiteX4641" fmla="*/ 1462905 w 2456380"/>
                      <a:gd name="connsiteY4641" fmla="*/ 1836760 h 1849837"/>
                      <a:gd name="connsiteX4642" fmla="*/ 1463749 w 2456380"/>
                      <a:gd name="connsiteY4642" fmla="*/ 1836760 h 1849837"/>
                      <a:gd name="connsiteX4643" fmla="*/ 1463834 w 2456380"/>
                      <a:gd name="connsiteY4643" fmla="*/ 1835916 h 1849837"/>
                      <a:gd name="connsiteX4644" fmla="*/ 1463834 w 2456380"/>
                      <a:gd name="connsiteY4644" fmla="*/ 1835072 h 1849837"/>
                      <a:gd name="connsiteX4645" fmla="*/ 1464678 w 2456380"/>
                      <a:gd name="connsiteY4645" fmla="*/ 1835072 h 1849837"/>
                      <a:gd name="connsiteX4646" fmla="*/ 1464678 w 2456380"/>
                      <a:gd name="connsiteY4646" fmla="*/ 1834229 h 1849837"/>
                      <a:gd name="connsiteX4647" fmla="*/ 1464678 w 2456380"/>
                      <a:gd name="connsiteY4647" fmla="*/ 1833385 h 1849837"/>
                      <a:gd name="connsiteX4648" fmla="*/ 1464678 w 2456380"/>
                      <a:gd name="connsiteY4648" fmla="*/ 1832541 h 1849837"/>
                      <a:gd name="connsiteX4649" fmla="*/ 1464678 w 2456380"/>
                      <a:gd name="connsiteY4649" fmla="*/ 1831697 h 1849837"/>
                      <a:gd name="connsiteX4650" fmla="*/ 1464762 w 2456380"/>
                      <a:gd name="connsiteY4650" fmla="*/ 1830854 h 1849837"/>
                      <a:gd name="connsiteX4651" fmla="*/ 1465606 w 2456380"/>
                      <a:gd name="connsiteY4651" fmla="*/ 1830854 h 1849837"/>
                      <a:gd name="connsiteX4652" fmla="*/ 1465606 w 2456380"/>
                      <a:gd name="connsiteY4652" fmla="*/ 1830010 h 1849837"/>
                      <a:gd name="connsiteX4653" fmla="*/ 1466451 w 2456380"/>
                      <a:gd name="connsiteY4653" fmla="*/ 1830010 h 1849837"/>
                      <a:gd name="connsiteX4654" fmla="*/ 1466451 w 2456380"/>
                      <a:gd name="connsiteY4654" fmla="*/ 1829166 h 1849837"/>
                      <a:gd name="connsiteX4655" fmla="*/ 1466451 w 2456380"/>
                      <a:gd name="connsiteY4655" fmla="*/ 1828322 h 1849837"/>
                      <a:gd name="connsiteX4656" fmla="*/ 1465606 w 2456380"/>
                      <a:gd name="connsiteY4656" fmla="*/ 1828238 h 1849837"/>
                      <a:gd name="connsiteX4657" fmla="*/ 1465606 w 2456380"/>
                      <a:gd name="connsiteY4657" fmla="*/ 1827394 h 1849837"/>
                      <a:gd name="connsiteX4658" fmla="*/ 1466451 w 2456380"/>
                      <a:gd name="connsiteY4658" fmla="*/ 1827394 h 1849837"/>
                      <a:gd name="connsiteX4659" fmla="*/ 1466535 w 2456380"/>
                      <a:gd name="connsiteY4659" fmla="*/ 1826551 h 1849837"/>
                      <a:gd name="connsiteX4660" fmla="*/ 1465691 w 2456380"/>
                      <a:gd name="connsiteY4660" fmla="*/ 1825707 h 1849837"/>
                      <a:gd name="connsiteX4661" fmla="*/ 1466535 w 2456380"/>
                      <a:gd name="connsiteY4661" fmla="*/ 1825707 h 1849837"/>
                      <a:gd name="connsiteX4662" fmla="*/ 1466535 w 2456380"/>
                      <a:gd name="connsiteY4662" fmla="*/ 1824863 h 1849837"/>
                      <a:gd name="connsiteX4663" fmla="*/ 1467379 w 2456380"/>
                      <a:gd name="connsiteY4663" fmla="*/ 1824863 h 1849837"/>
                      <a:gd name="connsiteX4664" fmla="*/ 1468223 w 2456380"/>
                      <a:gd name="connsiteY4664" fmla="*/ 1824863 h 1849837"/>
                      <a:gd name="connsiteX4665" fmla="*/ 1469067 w 2456380"/>
                      <a:gd name="connsiteY4665" fmla="*/ 1824947 h 1849837"/>
                      <a:gd name="connsiteX4666" fmla="*/ 1469067 w 2456380"/>
                      <a:gd name="connsiteY4666" fmla="*/ 1824019 h 1849837"/>
                      <a:gd name="connsiteX4667" fmla="*/ 1469912 w 2456380"/>
                      <a:gd name="connsiteY4667" fmla="*/ 1824104 h 1849837"/>
                      <a:gd name="connsiteX4668" fmla="*/ 1470756 w 2456380"/>
                      <a:gd name="connsiteY4668" fmla="*/ 1824104 h 1849837"/>
                      <a:gd name="connsiteX4669" fmla="*/ 1471600 w 2456380"/>
                      <a:gd name="connsiteY4669" fmla="*/ 1824104 h 1849837"/>
                      <a:gd name="connsiteX4670" fmla="*/ 1471684 w 2456380"/>
                      <a:gd name="connsiteY4670" fmla="*/ 1823260 h 1849837"/>
                      <a:gd name="connsiteX4671" fmla="*/ 1472528 w 2456380"/>
                      <a:gd name="connsiteY4671" fmla="*/ 1823260 h 1849837"/>
                      <a:gd name="connsiteX4672" fmla="*/ 1473373 w 2456380"/>
                      <a:gd name="connsiteY4672" fmla="*/ 1823260 h 1849837"/>
                      <a:gd name="connsiteX4673" fmla="*/ 1473373 w 2456380"/>
                      <a:gd name="connsiteY4673" fmla="*/ 1822416 h 1849837"/>
                      <a:gd name="connsiteX4674" fmla="*/ 1474217 w 2456380"/>
                      <a:gd name="connsiteY4674" fmla="*/ 1822416 h 1849837"/>
                      <a:gd name="connsiteX4675" fmla="*/ 1475061 w 2456380"/>
                      <a:gd name="connsiteY4675" fmla="*/ 1822416 h 1849837"/>
                      <a:gd name="connsiteX4676" fmla="*/ 1475905 w 2456380"/>
                      <a:gd name="connsiteY4676" fmla="*/ 1822416 h 1849837"/>
                      <a:gd name="connsiteX4677" fmla="*/ 1476749 w 2456380"/>
                      <a:gd name="connsiteY4677" fmla="*/ 1822500 h 1849837"/>
                      <a:gd name="connsiteX4678" fmla="*/ 1477593 w 2456380"/>
                      <a:gd name="connsiteY4678" fmla="*/ 1823344 h 1849837"/>
                      <a:gd name="connsiteX4679" fmla="*/ 1478438 w 2456380"/>
                      <a:gd name="connsiteY4679" fmla="*/ 1823344 h 1849837"/>
                      <a:gd name="connsiteX4680" fmla="*/ 1478438 w 2456380"/>
                      <a:gd name="connsiteY4680" fmla="*/ 1824188 h 1849837"/>
                      <a:gd name="connsiteX4681" fmla="*/ 1478438 w 2456380"/>
                      <a:gd name="connsiteY4681" fmla="*/ 1825032 h 1849837"/>
                      <a:gd name="connsiteX4682" fmla="*/ 1478438 w 2456380"/>
                      <a:gd name="connsiteY4682" fmla="*/ 1825876 h 1849837"/>
                      <a:gd name="connsiteX4683" fmla="*/ 1479282 w 2456380"/>
                      <a:gd name="connsiteY4683" fmla="*/ 1825960 h 1849837"/>
                      <a:gd name="connsiteX4684" fmla="*/ 1479282 w 2456380"/>
                      <a:gd name="connsiteY4684" fmla="*/ 1826804 h 1849837"/>
                      <a:gd name="connsiteX4685" fmla="*/ 1479282 w 2456380"/>
                      <a:gd name="connsiteY4685" fmla="*/ 1827647 h 1849837"/>
                      <a:gd name="connsiteX4686" fmla="*/ 1479282 w 2456380"/>
                      <a:gd name="connsiteY4686" fmla="*/ 1828491 h 1849837"/>
                      <a:gd name="connsiteX4687" fmla="*/ 1478353 w 2456380"/>
                      <a:gd name="connsiteY4687" fmla="*/ 1828491 h 1849837"/>
                      <a:gd name="connsiteX4688" fmla="*/ 1478353 w 2456380"/>
                      <a:gd name="connsiteY4688" fmla="*/ 1829335 h 1849837"/>
                      <a:gd name="connsiteX4689" fmla="*/ 1479197 w 2456380"/>
                      <a:gd name="connsiteY4689" fmla="*/ 1829335 h 1849837"/>
                      <a:gd name="connsiteX4690" fmla="*/ 1479197 w 2456380"/>
                      <a:gd name="connsiteY4690" fmla="*/ 1830179 h 1849837"/>
                      <a:gd name="connsiteX4691" fmla="*/ 1479197 w 2456380"/>
                      <a:gd name="connsiteY4691" fmla="*/ 1831022 h 1849837"/>
                      <a:gd name="connsiteX4692" fmla="*/ 1480041 w 2456380"/>
                      <a:gd name="connsiteY4692" fmla="*/ 1831022 h 1849837"/>
                      <a:gd name="connsiteX4693" fmla="*/ 1480886 w 2456380"/>
                      <a:gd name="connsiteY4693" fmla="*/ 1831022 h 1849837"/>
                      <a:gd name="connsiteX4694" fmla="*/ 1481730 w 2456380"/>
                      <a:gd name="connsiteY4694" fmla="*/ 1831107 h 1849837"/>
                      <a:gd name="connsiteX4695" fmla="*/ 1481730 w 2456380"/>
                      <a:gd name="connsiteY4695" fmla="*/ 1830263 h 1849837"/>
                      <a:gd name="connsiteX4696" fmla="*/ 1482658 w 2456380"/>
                      <a:gd name="connsiteY4696" fmla="*/ 1830263 h 1849837"/>
                      <a:gd name="connsiteX4697" fmla="*/ 1482574 w 2456380"/>
                      <a:gd name="connsiteY4697" fmla="*/ 1831107 h 1849837"/>
                      <a:gd name="connsiteX4698" fmla="*/ 1483502 w 2456380"/>
                      <a:gd name="connsiteY4698" fmla="*/ 1831107 h 1849837"/>
                      <a:gd name="connsiteX4699" fmla="*/ 1483418 w 2456380"/>
                      <a:gd name="connsiteY4699" fmla="*/ 1831951 h 1849837"/>
                      <a:gd name="connsiteX4700" fmla="*/ 1483418 w 2456380"/>
                      <a:gd name="connsiteY4700" fmla="*/ 1832794 h 1849837"/>
                      <a:gd name="connsiteX4701" fmla="*/ 1483418 w 2456380"/>
                      <a:gd name="connsiteY4701" fmla="*/ 1833638 h 1849837"/>
                      <a:gd name="connsiteX4702" fmla="*/ 1484262 w 2456380"/>
                      <a:gd name="connsiteY4702" fmla="*/ 1833638 h 1849837"/>
                      <a:gd name="connsiteX4703" fmla="*/ 1484262 w 2456380"/>
                      <a:gd name="connsiteY4703" fmla="*/ 1834566 h 1849837"/>
                      <a:gd name="connsiteX4704" fmla="*/ 1484262 w 2456380"/>
                      <a:gd name="connsiteY4704" fmla="*/ 1835410 h 1849837"/>
                      <a:gd name="connsiteX4705" fmla="*/ 1485106 w 2456380"/>
                      <a:gd name="connsiteY4705" fmla="*/ 1835410 h 1849837"/>
                      <a:gd name="connsiteX4706" fmla="*/ 1485950 w 2456380"/>
                      <a:gd name="connsiteY4706" fmla="*/ 1835410 h 1849837"/>
                      <a:gd name="connsiteX4707" fmla="*/ 1486795 w 2456380"/>
                      <a:gd name="connsiteY4707" fmla="*/ 1835410 h 1849837"/>
                      <a:gd name="connsiteX4708" fmla="*/ 1487639 w 2456380"/>
                      <a:gd name="connsiteY4708" fmla="*/ 1835410 h 1849837"/>
                      <a:gd name="connsiteX4709" fmla="*/ 1487639 w 2456380"/>
                      <a:gd name="connsiteY4709" fmla="*/ 1836254 h 1849837"/>
                      <a:gd name="connsiteX4710" fmla="*/ 1488483 w 2456380"/>
                      <a:gd name="connsiteY4710" fmla="*/ 1836338 h 1849837"/>
                      <a:gd name="connsiteX4711" fmla="*/ 1488483 w 2456380"/>
                      <a:gd name="connsiteY4711" fmla="*/ 1837182 h 1849837"/>
                      <a:gd name="connsiteX4712" fmla="*/ 1489327 w 2456380"/>
                      <a:gd name="connsiteY4712" fmla="*/ 1836338 h 1849837"/>
                      <a:gd name="connsiteX4713" fmla="*/ 1490171 w 2456380"/>
                      <a:gd name="connsiteY4713" fmla="*/ 1836338 h 1849837"/>
                      <a:gd name="connsiteX4714" fmla="*/ 1491015 w 2456380"/>
                      <a:gd name="connsiteY4714" fmla="*/ 1836338 h 1849837"/>
                      <a:gd name="connsiteX4715" fmla="*/ 1491944 w 2456380"/>
                      <a:gd name="connsiteY4715" fmla="*/ 1835494 h 1849837"/>
                      <a:gd name="connsiteX4716" fmla="*/ 1492788 w 2456380"/>
                      <a:gd name="connsiteY4716" fmla="*/ 1834650 h 1849837"/>
                      <a:gd name="connsiteX4717" fmla="*/ 1493632 w 2456380"/>
                      <a:gd name="connsiteY4717" fmla="*/ 1834650 h 1849837"/>
                      <a:gd name="connsiteX4718" fmla="*/ 1495320 w 2456380"/>
                      <a:gd name="connsiteY4718" fmla="*/ 1834735 h 1849837"/>
                      <a:gd name="connsiteX4719" fmla="*/ 1497853 w 2456380"/>
                      <a:gd name="connsiteY4719" fmla="*/ 1835579 h 1849837"/>
                      <a:gd name="connsiteX4720" fmla="*/ 1498697 w 2456380"/>
                      <a:gd name="connsiteY4720" fmla="*/ 1835579 h 1849837"/>
                      <a:gd name="connsiteX4721" fmla="*/ 1500470 w 2456380"/>
                      <a:gd name="connsiteY4721" fmla="*/ 1834735 h 1849837"/>
                      <a:gd name="connsiteX4722" fmla="*/ 1502158 w 2456380"/>
                      <a:gd name="connsiteY4722" fmla="*/ 1834819 h 1849837"/>
                      <a:gd name="connsiteX4723" fmla="*/ 1503002 w 2456380"/>
                      <a:gd name="connsiteY4723" fmla="*/ 1834819 h 1849837"/>
                      <a:gd name="connsiteX4724" fmla="*/ 1503846 w 2456380"/>
                      <a:gd name="connsiteY4724" fmla="*/ 1834819 h 1849837"/>
                      <a:gd name="connsiteX4725" fmla="*/ 1504690 w 2456380"/>
                      <a:gd name="connsiteY4725" fmla="*/ 1834819 h 1849837"/>
                      <a:gd name="connsiteX4726" fmla="*/ 1504690 w 2456380"/>
                      <a:gd name="connsiteY4726" fmla="*/ 1835663 h 1849837"/>
                      <a:gd name="connsiteX4727" fmla="*/ 1505535 w 2456380"/>
                      <a:gd name="connsiteY4727" fmla="*/ 1835747 h 1849837"/>
                      <a:gd name="connsiteX4728" fmla="*/ 1505535 w 2456380"/>
                      <a:gd name="connsiteY4728" fmla="*/ 1836591 h 1849837"/>
                      <a:gd name="connsiteX4729" fmla="*/ 1506379 w 2456380"/>
                      <a:gd name="connsiteY4729" fmla="*/ 1836591 h 1849837"/>
                      <a:gd name="connsiteX4730" fmla="*/ 1507223 w 2456380"/>
                      <a:gd name="connsiteY4730" fmla="*/ 1837435 h 1849837"/>
                      <a:gd name="connsiteX4731" fmla="*/ 1508067 w 2456380"/>
                      <a:gd name="connsiteY4731" fmla="*/ 1837435 h 1849837"/>
                      <a:gd name="connsiteX4732" fmla="*/ 1508911 w 2456380"/>
                      <a:gd name="connsiteY4732" fmla="*/ 1837435 h 1849837"/>
                      <a:gd name="connsiteX4733" fmla="*/ 1509755 w 2456380"/>
                      <a:gd name="connsiteY4733" fmla="*/ 1837519 h 1849837"/>
                      <a:gd name="connsiteX4734" fmla="*/ 1511444 w 2456380"/>
                      <a:gd name="connsiteY4734" fmla="*/ 1837519 h 1849837"/>
                      <a:gd name="connsiteX4735" fmla="*/ 1512288 w 2456380"/>
                      <a:gd name="connsiteY4735" fmla="*/ 1837519 h 1849837"/>
                      <a:gd name="connsiteX4736" fmla="*/ 1513216 w 2456380"/>
                      <a:gd name="connsiteY4736" fmla="*/ 1837519 h 1849837"/>
                      <a:gd name="connsiteX4737" fmla="*/ 1514061 w 2456380"/>
                      <a:gd name="connsiteY4737" fmla="*/ 1837519 h 1849837"/>
                      <a:gd name="connsiteX4738" fmla="*/ 1516593 w 2456380"/>
                      <a:gd name="connsiteY4738" fmla="*/ 1838447 h 1849837"/>
                      <a:gd name="connsiteX4739" fmla="*/ 1519125 w 2456380"/>
                      <a:gd name="connsiteY4739" fmla="*/ 1839291 h 1849837"/>
                      <a:gd name="connsiteX4740" fmla="*/ 1519969 w 2456380"/>
                      <a:gd name="connsiteY4740" fmla="*/ 1839375 h 1849837"/>
                      <a:gd name="connsiteX4741" fmla="*/ 1520814 w 2456380"/>
                      <a:gd name="connsiteY4741" fmla="*/ 1839375 h 1849837"/>
                      <a:gd name="connsiteX4742" fmla="*/ 1520814 w 2456380"/>
                      <a:gd name="connsiteY4742" fmla="*/ 1840219 h 1849837"/>
                      <a:gd name="connsiteX4743" fmla="*/ 1521658 w 2456380"/>
                      <a:gd name="connsiteY4743" fmla="*/ 1841063 h 1849837"/>
                      <a:gd name="connsiteX4744" fmla="*/ 1522502 w 2456380"/>
                      <a:gd name="connsiteY4744" fmla="*/ 1841063 h 1849837"/>
                      <a:gd name="connsiteX4745" fmla="*/ 1522502 w 2456380"/>
                      <a:gd name="connsiteY4745" fmla="*/ 1841907 h 1849837"/>
                      <a:gd name="connsiteX4746" fmla="*/ 1523346 w 2456380"/>
                      <a:gd name="connsiteY4746" fmla="*/ 1842835 h 1849837"/>
                      <a:gd name="connsiteX4747" fmla="*/ 1524190 w 2456380"/>
                      <a:gd name="connsiteY4747" fmla="*/ 1842835 h 1849837"/>
                      <a:gd name="connsiteX4748" fmla="*/ 1525034 w 2456380"/>
                      <a:gd name="connsiteY4748" fmla="*/ 1843679 h 1849837"/>
                      <a:gd name="connsiteX4749" fmla="*/ 1525879 w 2456380"/>
                      <a:gd name="connsiteY4749" fmla="*/ 1843679 h 1849837"/>
                      <a:gd name="connsiteX4750" fmla="*/ 1525879 w 2456380"/>
                      <a:gd name="connsiteY4750" fmla="*/ 1844522 h 1849837"/>
                      <a:gd name="connsiteX4751" fmla="*/ 1526723 w 2456380"/>
                      <a:gd name="connsiteY4751" fmla="*/ 1844607 h 1849837"/>
                      <a:gd name="connsiteX4752" fmla="*/ 1527567 w 2456380"/>
                      <a:gd name="connsiteY4752" fmla="*/ 1844607 h 1849837"/>
                      <a:gd name="connsiteX4753" fmla="*/ 1528411 w 2456380"/>
                      <a:gd name="connsiteY4753" fmla="*/ 1844607 h 1849837"/>
                      <a:gd name="connsiteX4754" fmla="*/ 1528411 w 2456380"/>
                      <a:gd name="connsiteY4754" fmla="*/ 1845450 h 1849837"/>
                      <a:gd name="connsiteX4755" fmla="*/ 1529255 w 2456380"/>
                      <a:gd name="connsiteY4755" fmla="*/ 1845450 h 1849837"/>
                      <a:gd name="connsiteX4756" fmla="*/ 1529255 w 2456380"/>
                      <a:gd name="connsiteY4756" fmla="*/ 1846294 h 1849837"/>
                      <a:gd name="connsiteX4757" fmla="*/ 1530099 w 2456380"/>
                      <a:gd name="connsiteY4757" fmla="*/ 1846294 h 1849837"/>
                      <a:gd name="connsiteX4758" fmla="*/ 1530943 w 2456380"/>
                      <a:gd name="connsiteY4758" fmla="*/ 1846379 h 1849837"/>
                      <a:gd name="connsiteX4759" fmla="*/ 1531788 w 2456380"/>
                      <a:gd name="connsiteY4759" fmla="*/ 1846379 h 1849837"/>
                      <a:gd name="connsiteX4760" fmla="*/ 1532632 w 2456380"/>
                      <a:gd name="connsiteY4760" fmla="*/ 1846379 h 1849837"/>
                      <a:gd name="connsiteX4761" fmla="*/ 1533476 w 2456380"/>
                      <a:gd name="connsiteY4761" fmla="*/ 1846379 h 1849837"/>
                      <a:gd name="connsiteX4762" fmla="*/ 1535164 w 2456380"/>
                      <a:gd name="connsiteY4762" fmla="*/ 1845535 h 1849837"/>
                      <a:gd name="connsiteX4763" fmla="*/ 1536937 w 2456380"/>
                      <a:gd name="connsiteY4763" fmla="*/ 1845619 h 1849837"/>
                      <a:gd name="connsiteX4764" fmla="*/ 1537781 w 2456380"/>
                      <a:gd name="connsiteY4764" fmla="*/ 1845619 h 1849837"/>
                      <a:gd name="connsiteX4765" fmla="*/ 1537781 w 2456380"/>
                      <a:gd name="connsiteY4765" fmla="*/ 1844775 h 1849837"/>
                      <a:gd name="connsiteX4766" fmla="*/ 1537781 w 2456380"/>
                      <a:gd name="connsiteY4766" fmla="*/ 1843004 h 1849837"/>
                      <a:gd name="connsiteX4767" fmla="*/ 1537781 w 2456380"/>
                      <a:gd name="connsiteY4767" fmla="*/ 1842160 h 1849837"/>
                      <a:gd name="connsiteX4768" fmla="*/ 1537021 w 2456380"/>
                      <a:gd name="connsiteY4768" fmla="*/ 1837013 h 1849837"/>
                      <a:gd name="connsiteX4769" fmla="*/ 1537021 w 2456380"/>
                      <a:gd name="connsiteY4769" fmla="*/ 1836169 h 1849837"/>
                      <a:gd name="connsiteX4770" fmla="*/ 1537021 w 2456380"/>
                      <a:gd name="connsiteY4770" fmla="*/ 1835326 h 1849837"/>
                      <a:gd name="connsiteX4771" fmla="*/ 1537106 w 2456380"/>
                      <a:gd name="connsiteY4771" fmla="*/ 1834482 h 1849837"/>
                      <a:gd name="connsiteX4772" fmla="*/ 1536262 w 2456380"/>
                      <a:gd name="connsiteY4772" fmla="*/ 1829335 h 1849837"/>
                      <a:gd name="connsiteX4773" fmla="*/ 1536346 w 2456380"/>
                      <a:gd name="connsiteY4773" fmla="*/ 1828491 h 1849837"/>
                      <a:gd name="connsiteX4774" fmla="*/ 1536346 w 2456380"/>
                      <a:gd name="connsiteY4774" fmla="*/ 1827647 h 1849837"/>
                      <a:gd name="connsiteX4775" fmla="*/ 1536346 w 2456380"/>
                      <a:gd name="connsiteY4775" fmla="*/ 1825116 h 1849837"/>
                      <a:gd name="connsiteX4776" fmla="*/ 1535502 w 2456380"/>
                      <a:gd name="connsiteY4776" fmla="*/ 1823344 h 1849837"/>
                      <a:gd name="connsiteX4777" fmla="*/ 1535671 w 2456380"/>
                      <a:gd name="connsiteY4777" fmla="*/ 1816510 h 1849837"/>
                      <a:gd name="connsiteX4778" fmla="*/ 1534826 w 2456380"/>
                      <a:gd name="connsiteY4778" fmla="*/ 1815666 h 1849837"/>
                      <a:gd name="connsiteX4779" fmla="*/ 1534826 w 2456380"/>
                      <a:gd name="connsiteY4779" fmla="*/ 1812291 h 1849837"/>
                      <a:gd name="connsiteX4780" fmla="*/ 1534911 w 2456380"/>
                      <a:gd name="connsiteY4780" fmla="*/ 1811447 h 1849837"/>
                      <a:gd name="connsiteX4781" fmla="*/ 1534911 w 2456380"/>
                      <a:gd name="connsiteY4781" fmla="*/ 1809676 h 1849837"/>
                      <a:gd name="connsiteX4782" fmla="*/ 1534911 w 2456380"/>
                      <a:gd name="connsiteY4782" fmla="*/ 1808832 h 1849837"/>
                      <a:gd name="connsiteX4783" fmla="*/ 1534151 w 2456380"/>
                      <a:gd name="connsiteY4783" fmla="*/ 1802841 h 1849837"/>
                      <a:gd name="connsiteX4784" fmla="*/ 1534151 w 2456380"/>
                      <a:gd name="connsiteY4784" fmla="*/ 1801997 h 1849837"/>
                      <a:gd name="connsiteX4785" fmla="*/ 1533476 w 2456380"/>
                      <a:gd name="connsiteY4785" fmla="*/ 1794319 h 1849837"/>
                      <a:gd name="connsiteX4786" fmla="*/ 1533476 w 2456380"/>
                      <a:gd name="connsiteY4786" fmla="*/ 1793476 h 1849837"/>
                      <a:gd name="connsiteX4787" fmla="*/ 1532632 w 2456380"/>
                      <a:gd name="connsiteY4787" fmla="*/ 1790860 h 1849837"/>
                      <a:gd name="connsiteX4788" fmla="*/ 1532716 w 2456380"/>
                      <a:gd name="connsiteY4788" fmla="*/ 1788329 h 1849837"/>
                      <a:gd name="connsiteX4789" fmla="*/ 1532716 w 2456380"/>
                      <a:gd name="connsiteY4789" fmla="*/ 1786641 h 1849837"/>
                      <a:gd name="connsiteX4790" fmla="*/ 1531956 w 2456380"/>
                      <a:gd name="connsiteY4790" fmla="*/ 1780651 h 1849837"/>
                      <a:gd name="connsiteX4791" fmla="*/ 1531956 w 2456380"/>
                      <a:gd name="connsiteY4791" fmla="*/ 1778879 h 1849837"/>
                      <a:gd name="connsiteX4792" fmla="*/ 1532041 w 2456380"/>
                      <a:gd name="connsiteY4792" fmla="*/ 1777191 h 1849837"/>
                      <a:gd name="connsiteX4793" fmla="*/ 1532041 w 2456380"/>
                      <a:gd name="connsiteY4793" fmla="*/ 1776347 h 1849837"/>
                      <a:gd name="connsiteX4794" fmla="*/ 1534573 w 2456380"/>
                      <a:gd name="connsiteY4794" fmla="*/ 1773816 h 1849837"/>
                      <a:gd name="connsiteX4795" fmla="*/ 1535502 w 2456380"/>
                      <a:gd name="connsiteY4795" fmla="*/ 1772972 h 1849837"/>
                      <a:gd name="connsiteX4796" fmla="*/ 1536346 w 2456380"/>
                      <a:gd name="connsiteY4796" fmla="*/ 1772972 h 1849837"/>
                      <a:gd name="connsiteX4797" fmla="*/ 1538963 w 2456380"/>
                      <a:gd name="connsiteY4797" fmla="*/ 1770526 h 1849837"/>
                      <a:gd name="connsiteX4798" fmla="*/ 1544956 w 2456380"/>
                      <a:gd name="connsiteY4798" fmla="*/ 1764619 h 1849837"/>
                      <a:gd name="connsiteX4799" fmla="*/ 1546729 w 2456380"/>
                      <a:gd name="connsiteY4799" fmla="*/ 1763776 h 1849837"/>
                      <a:gd name="connsiteX4800" fmla="*/ 1548417 w 2456380"/>
                      <a:gd name="connsiteY4800" fmla="*/ 1762088 h 1849837"/>
                      <a:gd name="connsiteX4801" fmla="*/ 1551034 w 2456380"/>
                      <a:gd name="connsiteY4801" fmla="*/ 1759557 h 1849837"/>
                      <a:gd name="connsiteX4802" fmla="*/ 1551878 w 2456380"/>
                      <a:gd name="connsiteY4802" fmla="*/ 1759557 h 1849837"/>
                      <a:gd name="connsiteX4803" fmla="*/ 1551878 w 2456380"/>
                      <a:gd name="connsiteY4803" fmla="*/ 1758713 h 1849837"/>
                      <a:gd name="connsiteX4804" fmla="*/ 1553651 w 2456380"/>
                      <a:gd name="connsiteY4804" fmla="*/ 1757869 h 1849837"/>
                      <a:gd name="connsiteX4805" fmla="*/ 1555339 w 2456380"/>
                      <a:gd name="connsiteY4805" fmla="*/ 1756182 h 1849837"/>
                      <a:gd name="connsiteX4806" fmla="*/ 1557112 w 2456380"/>
                      <a:gd name="connsiteY4806" fmla="*/ 1754579 h 1849837"/>
                      <a:gd name="connsiteX4807" fmla="*/ 1557956 w 2456380"/>
                      <a:gd name="connsiteY4807" fmla="*/ 1753735 h 1849837"/>
                      <a:gd name="connsiteX4808" fmla="*/ 1558800 w 2456380"/>
                      <a:gd name="connsiteY4808" fmla="*/ 1752891 h 1849837"/>
                      <a:gd name="connsiteX4809" fmla="*/ 1559644 w 2456380"/>
                      <a:gd name="connsiteY4809" fmla="*/ 1752047 h 1849837"/>
                      <a:gd name="connsiteX4810" fmla="*/ 1560489 w 2456380"/>
                      <a:gd name="connsiteY4810" fmla="*/ 1752047 h 1849837"/>
                      <a:gd name="connsiteX4811" fmla="*/ 1561417 w 2456380"/>
                      <a:gd name="connsiteY4811" fmla="*/ 1751204 h 1849837"/>
                      <a:gd name="connsiteX4812" fmla="*/ 1562261 w 2456380"/>
                      <a:gd name="connsiteY4812" fmla="*/ 1750360 h 1849837"/>
                      <a:gd name="connsiteX4813" fmla="*/ 1563950 w 2456380"/>
                      <a:gd name="connsiteY4813" fmla="*/ 1748672 h 1849837"/>
                      <a:gd name="connsiteX4814" fmla="*/ 1564878 w 2456380"/>
                      <a:gd name="connsiteY4814" fmla="*/ 1747829 h 1849837"/>
                      <a:gd name="connsiteX4815" fmla="*/ 1565722 w 2456380"/>
                      <a:gd name="connsiteY4815" fmla="*/ 1746985 h 1849837"/>
                      <a:gd name="connsiteX4816" fmla="*/ 1566566 w 2456380"/>
                      <a:gd name="connsiteY4816" fmla="*/ 1746985 h 1849837"/>
                      <a:gd name="connsiteX4817" fmla="*/ 1567411 w 2456380"/>
                      <a:gd name="connsiteY4817" fmla="*/ 1746141 h 1849837"/>
                      <a:gd name="connsiteX4818" fmla="*/ 1568339 w 2456380"/>
                      <a:gd name="connsiteY4818" fmla="*/ 1745297 h 1849837"/>
                      <a:gd name="connsiteX4819" fmla="*/ 1569183 w 2456380"/>
                      <a:gd name="connsiteY4819" fmla="*/ 1743610 h 1849837"/>
                      <a:gd name="connsiteX4820" fmla="*/ 1570027 w 2456380"/>
                      <a:gd name="connsiteY4820" fmla="*/ 1743610 h 1849837"/>
                      <a:gd name="connsiteX4821" fmla="*/ 1570027 w 2456380"/>
                      <a:gd name="connsiteY4821" fmla="*/ 1742766 h 1849837"/>
                      <a:gd name="connsiteX4822" fmla="*/ 1570871 w 2456380"/>
                      <a:gd name="connsiteY4822" fmla="*/ 1742766 h 1849837"/>
                      <a:gd name="connsiteX4823" fmla="*/ 1571800 w 2456380"/>
                      <a:gd name="connsiteY4823" fmla="*/ 1741922 h 1849837"/>
                      <a:gd name="connsiteX4824" fmla="*/ 1571800 w 2456380"/>
                      <a:gd name="connsiteY4824" fmla="*/ 1741079 h 1849837"/>
                      <a:gd name="connsiteX4825" fmla="*/ 1573488 w 2456380"/>
                      <a:gd name="connsiteY4825" fmla="*/ 1740319 h 1849837"/>
                      <a:gd name="connsiteX4826" fmla="*/ 1574332 w 2456380"/>
                      <a:gd name="connsiteY4826" fmla="*/ 1739475 h 1849837"/>
                      <a:gd name="connsiteX4827" fmla="*/ 1575177 w 2456380"/>
                      <a:gd name="connsiteY4827" fmla="*/ 1739475 h 1849837"/>
                      <a:gd name="connsiteX4828" fmla="*/ 1576949 w 2456380"/>
                      <a:gd name="connsiteY4828" fmla="*/ 1738632 h 1849837"/>
                      <a:gd name="connsiteX4829" fmla="*/ 1578638 w 2456380"/>
                      <a:gd name="connsiteY4829" fmla="*/ 1737788 h 1849837"/>
                      <a:gd name="connsiteX4830" fmla="*/ 1581254 w 2456380"/>
                      <a:gd name="connsiteY4830" fmla="*/ 1736101 h 1849837"/>
                      <a:gd name="connsiteX4831" fmla="*/ 1582099 w 2456380"/>
                      <a:gd name="connsiteY4831" fmla="*/ 1735257 h 1849837"/>
                      <a:gd name="connsiteX4832" fmla="*/ 1582943 w 2456380"/>
                      <a:gd name="connsiteY4832" fmla="*/ 1735341 h 1849837"/>
                      <a:gd name="connsiteX4833" fmla="*/ 1583787 w 2456380"/>
                      <a:gd name="connsiteY4833" fmla="*/ 1735341 h 1849837"/>
                      <a:gd name="connsiteX4834" fmla="*/ 1585560 w 2456380"/>
                      <a:gd name="connsiteY4834" fmla="*/ 1734497 h 1849837"/>
                      <a:gd name="connsiteX4835" fmla="*/ 1586404 w 2456380"/>
                      <a:gd name="connsiteY4835" fmla="*/ 1734497 h 1849837"/>
                      <a:gd name="connsiteX4836" fmla="*/ 1588936 w 2456380"/>
                      <a:gd name="connsiteY4836" fmla="*/ 1733738 h 1849837"/>
                      <a:gd name="connsiteX4837" fmla="*/ 1590625 w 2456380"/>
                      <a:gd name="connsiteY4837" fmla="*/ 1733738 h 1849837"/>
                      <a:gd name="connsiteX4838" fmla="*/ 1592397 w 2456380"/>
                      <a:gd name="connsiteY4838" fmla="*/ 1732894 h 1849837"/>
                      <a:gd name="connsiteX4839" fmla="*/ 1594930 w 2456380"/>
                      <a:gd name="connsiteY4839" fmla="*/ 1732979 h 1849837"/>
                      <a:gd name="connsiteX4840" fmla="*/ 1594930 w 2456380"/>
                      <a:gd name="connsiteY4840" fmla="*/ 1732050 h 1849837"/>
                      <a:gd name="connsiteX4841" fmla="*/ 1596618 w 2456380"/>
                      <a:gd name="connsiteY4841" fmla="*/ 1732135 h 1849837"/>
                      <a:gd name="connsiteX4842" fmla="*/ 1601767 w 2456380"/>
                      <a:gd name="connsiteY4842" fmla="*/ 1731376 h 1849837"/>
                      <a:gd name="connsiteX4843" fmla="*/ 1602611 w 2456380"/>
                      <a:gd name="connsiteY4843" fmla="*/ 1731376 h 1849837"/>
                      <a:gd name="connsiteX4844" fmla="*/ 1603540 w 2456380"/>
                      <a:gd name="connsiteY4844" fmla="*/ 1730532 h 1849837"/>
                      <a:gd name="connsiteX4845" fmla="*/ 1605228 w 2456380"/>
                      <a:gd name="connsiteY4845" fmla="*/ 1730532 h 1849837"/>
                      <a:gd name="connsiteX4846" fmla="*/ 1606917 w 2456380"/>
                      <a:gd name="connsiteY4846" fmla="*/ 1729688 h 1849837"/>
                      <a:gd name="connsiteX4847" fmla="*/ 1611222 w 2456380"/>
                      <a:gd name="connsiteY4847" fmla="*/ 1728929 h 1849837"/>
                      <a:gd name="connsiteX4848" fmla="*/ 1613754 w 2456380"/>
                      <a:gd name="connsiteY4848" fmla="*/ 1728085 h 1849837"/>
                      <a:gd name="connsiteX4849" fmla="*/ 1617215 w 2456380"/>
                      <a:gd name="connsiteY4849" fmla="*/ 1727325 h 1849837"/>
                      <a:gd name="connsiteX4850" fmla="*/ 1618903 w 2456380"/>
                      <a:gd name="connsiteY4850" fmla="*/ 1727325 h 1849837"/>
                      <a:gd name="connsiteX4851" fmla="*/ 1619747 w 2456380"/>
                      <a:gd name="connsiteY4851" fmla="*/ 1727325 h 1849837"/>
                      <a:gd name="connsiteX4852" fmla="*/ 1620592 w 2456380"/>
                      <a:gd name="connsiteY4852" fmla="*/ 1726566 h 1849837"/>
                      <a:gd name="connsiteX4853" fmla="*/ 1623209 w 2456380"/>
                      <a:gd name="connsiteY4853" fmla="*/ 1725722 h 1849837"/>
                      <a:gd name="connsiteX4854" fmla="*/ 1624053 w 2456380"/>
                      <a:gd name="connsiteY4854" fmla="*/ 1725722 h 1849837"/>
                      <a:gd name="connsiteX4855" fmla="*/ 1624897 w 2456380"/>
                      <a:gd name="connsiteY4855" fmla="*/ 1725722 h 1849837"/>
                      <a:gd name="connsiteX4856" fmla="*/ 1629202 w 2456380"/>
                      <a:gd name="connsiteY4856" fmla="*/ 1724963 h 1849837"/>
                      <a:gd name="connsiteX4857" fmla="*/ 1630046 w 2456380"/>
                      <a:gd name="connsiteY4857" fmla="*/ 1724963 h 1849837"/>
                      <a:gd name="connsiteX4858" fmla="*/ 1630890 w 2456380"/>
                      <a:gd name="connsiteY4858" fmla="*/ 1724119 h 1849837"/>
                      <a:gd name="connsiteX4859" fmla="*/ 1632578 w 2456380"/>
                      <a:gd name="connsiteY4859" fmla="*/ 1724204 h 1849837"/>
                      <a:gd name="connsiteX4860" fmla="*/ 1634351 w 2456380"/>
                      <a:gd name="connsiteY4860" fmla="*/ 1723360 h 1849837"/>
                      <a:gd name="connsiteX4861" fmla="*/ 1635196 w 2456380"/>
                      <a:gd name="connsiteY4861" fmla="*/ 1723360 h 1849837"/>
                      <a:gd name="connsiteX4862" fmla="*/ 1636039 w 2456380"/>
                      <a:gd name="connsiteY4862" fmla="*/ 1723360 h 1849837"/>
                      <a:gd name="connsiteX4863" fmla="*/ 1636884 w 2456380"/>
                      <a:gd name="connsiteY4863" fmla="*/ 1723360 h 1849837"/>
                      <a:gd name="connsiteX4864" fmla="*/ 1639416 w 2456380"/>
                      <a:gd name="connsiteY4864" fmla="*/ 1722600 h 1849837"/>
                      <a:gd name="connsiteX4865" fmla="*/ 1642877 w 2456380"/>
                      <a:gd name="connsiteY4865" fmla="*/ 1721757 h 1849837"/>
                      <a:gd name="connsiteX4866" fmla="*/ 1645410 w 2456380"/>
                      <a:gd name="connsiteY4866" fmla="*/ 1720997 h 1849837"/>
                      <a:gd name="connsiteX4867" fmla="*/ 1647182 w 2456380"/>
                      <a:gd name="connsiteY4867" fmla="*/ 1720997 h 1849837"/>
                      <a:gd name="connsiteX4868" fmla="*/ 1648871 w 2456380"/>
                      <a:gd name="connsiteY4868" fmla="*/ 1720154 h 1849837"/>
                      <a:gd name="connsiteX4869" fmla="*/ 1649715 w 2456380"/>
                      <a:gd name="connsiteY4869" fmla="*/ 1720154 h 1849837"/>
                      <a:gd name="connsiteX4870" fmla="*/ 1650559 w 2456380"/>
                      <a:gd name="connsiteY4870" fmla="*/ 1720154 h 1849837"/>
                      <a:gd name="connsiteX4871" fmla="*/ 1651403 w 2456380"/>
                      <a:gd name="connsiteY4871" fmla="*/ 1720238 h 1849837"/>
                      <a:gd name="connsiteX4872" fmla="*/ 1653176 w 2456380"/>
                      <a:gd name="connsiteY4872" fmla="*/ 1719394 h 1849837"/>
                      <a:gd name="connsiteX4873" fmla="*/ 1654020 w 2456380"/>
                      <a:gd name="connsiteY4873" fmla="*/ 1719394 h 1849837"/>
                      <a:gd name="connsiteX4874" fmla="*/ 1654864 w 2456380"/>
                      <a:gd name="connsiteY4874" fmla="*/ 1719394 h 1849837"/>
                      <a:gd name="connsiteX4875" fmla="*/ 1654864 w 2456380"/>
                      <a:gd name="connsiteY4875" fmla="*/ 1718551 h 1849837"/>
                      <a:gd name="connsiteX4876" fmla="*/ 1655708 w 2456380"/>
                      <a:gd name="connsiteY4876" fmla="*/ 1718551 h 1849837"/>
                      <a:gd name="connsiteX4877" fmla="*/ 1661702 w 2456380"/>
                      <a:gd name="connsiteY4877" fmla="*/ 1717791 h 1849837"/>
                      <a:gd name="connsiteX4878" fmla="*/ 1662546 w 2456380"/>
                      <a:gd name="connsiteY4878" fmla="*/ 1716947 h 1849837"/>
                      <a:gd name="connsiteX4879" fmla="*/ 1664234 w 2456380"/>
                      <a:gd name="connsiteY4879" fmla="*/ 1717875 h 1849837"/>
                      <a:gd name="connsiteX4880" fmla="*/ 1665078 w 2456380"/>
                      <a:gd name="connsiteY4880" fmla="*/ 1718719 h 1849837"/>
                      <a:gd name="connsiteX4881" fmla="*/ 1665922 w 2456380"/>
                      <a:gd name="connsiteY4881" fmla="*/ 1718719 h 1849837"/>
                      <a:gd name="connsiteX4882" fmla="*/ 1668455 w 2456380"/>
                      <a:gd name="connsiteY4882" fmla="*/ 1720491 h 1849837"/>
                      <a:gd name="connsiteX4883" fmla="*/ 1669299 w 2456380"/>
                      <a:gd name="connsiteY4883" fmla="*/ 1720491 h 1849837"/>
                      <a:gd name="connsiteX4884" fmla="*/ 1671916 w 2456380"/>
                      <a:gd name="connsiteY4884" fmla="*/ 1721419 h 1849837"/>
                      <a:gd name="connsiteX4885" fmla="*/ 1675208 w 2456380"/>
                      <a:gd name="connsiteY4885" fmla="*/ 1724035 h 1849837"/>
                      <a:gd name="connsiteX4886" fmla="*/ 1677825 w 2456380"/>
                      <a:gd name="connsiteY4886" fmla="*/ 1724963 h 1849837"/>
                      <a:gd name="connsiteX4887" fmla="*/ 1681201 w 2456380"/>
                      <a:gd name="connsiteY4887" fmla="*/ 1726735 h 1849837"/>
                      <a:gd name="connsiteX4888" fmla="*/ 1682046 w 2456380"/>
                      <a:gd name="connsiteY4888" fmla="*/ 1726735 h 1849837"/>
                      <a:gd name="connsiteX4889" fmla="*/ 1682890 w 2456380"/>
                      <a:gd name="connsiteY4889" fmla="*/ 1727579 h 1849837"/>
                      <a:gd name="connsiteX4890" fmla="*/ 1689643 w 2456380"/>
                      <a:gd name="connsiteY4890" fmla="*/ 1730279 h 1849837"/>
                      <a:gd name="connsiteX4891" fmla="*/ 1690487 w 2456380"/>
                      <a:gd name="connsiteY4891" fmla="*/ 1731122 h 1849837"/>
                      <a:gd name="connsiteX4892" fmla="*/ 1695552 w 2456380"/>
                      <a:gd name="connsiteY4892" fmla="*/ 1733738 h 1849837"/>
                      <a:gd name="connsiteX4893" fmla="*/ 1697240 w 2456380"/>
                      <a:gd name="connsiteY4893" fmla="*/ 1734666 h 1849837"/>
                      <a:gd name="connsiteX4894" fmla="*/ 1703993 w 2456380"/>
                      <a:gd name="connsiteY4894" fmla="*/ 1737366 h 1849837"/>
                      <a:gd name="connsiteX4895" fmla="*/ 1704837 w 2456380"/>
                      <a:gd name="connsiteY4895" fmla="*/ 1737366 h 1849837"/>
                      <a:gd name="connsiteX4896" fmla="*/ 1706526 w 2456380"/>
                      <a:gd name="connsiteY4896" fmla="*/ 1738210 h 1849837"/>
                      <a:gd name="connsiteX4897" fmla="*/ 1708214 w 2456380"/>
                      <a:gd name="connsiteY4897" fmla="*/ 1739982 h 1849837"/>
                      <a:gd name="connsiteX4898" fmla="*/ 1709058 w 2456380"/>
                      <a:gd name="connsiteY4898" fmla="*/ 1739982 h 1849837"/>
                      <a:gd name="connsiteX4899" fmla="*/ 1710746 w 2456380"/>
                      <a:gd name="connsiteY4899" fmla="*/ 1740910 h 1849837"/>
                      <a:gd name="connsiteX4900" fmla="*/ 1712435 w 2456380"/>
                      <a:gd name="connsiteY4900" fmla="*/ 1740910 h 1849837"/>
                      <a:gd name="connsiteX4901" fmla="*/ 1713279 w 2456380"/>
                      <a:gd name="connsiteY4901" fmla="*/ 1741754 h 1849837"/>
                      <a:gd name="connsiteX4902" fmla="*/ 1714123 w 2456380"/>
                      <a:gd name="connsiteY4902" fmla="*/ 1742682 h 1849837"/>
                      <a:gd name="connsiteX4903" fmla="*/ 1715811 w 2456380"/>
                      <a:gd name="connsiteY4903" fmla="*/ 1742682 h 1849837"/>
                      <a:gd name="connsiteX4904" fmla="*/ 1717499 w 2456380"/>
                      <a:gd name="connsiteY4904" fmla="*/ 1743525 h 1849837"/>
                      <a:gd name="connsiteX4905" fmla="*/ 1719188 w 2456380"/>
                      <a:gd name="connsiteY4905" fmla="*/ 1744454 h 1849837"/>
                      <a:gd name="connsiteX4906" fmla="*/ 1721720 w 2456380"/>
                      <a:gd name="connsiteY4906" fmla="*/ 1746226 h 1849837"/>
                      <a:gd name="connsiteX4907" fmla="*/ 1723409 w 2456380"/>
                      <a:gd name="connsiteY4907" fmla="*/ 1747069 h 1849837"/>
                      <a:gd name="connsiteX4908" fmla="*/ 1726025 w 2456380"/>
                      <a:gd name="connsiteY4908" fmla="*/ 1747997 h 1849837"/>
                      <a:gd name="connsiteX4909" fmla="*/ 1726785 w 2456380"/>
                      <a:gd name="connsiteY4909" fmla="*/ 1748841 h 1849837"/>
                      <a:gd name="connsiteX4910" fmla="*/ 1727714 w 2456380"/>
                      <a:gd name="connsiteY4910" fmla="*/ 1748841 h 1849837"/>
                      <a:gd name="connsiteX4911" fmla="*/ 1742064 w 2456380"/>
                      <a:gd name="connsiteY4911" fmla="*/ 1755929 h 1849837"/>
                      <a:gd name="connsiteX4912" fmla="*/ 1742908 w 2456380"/>
                      <a:gd name="connsiteY4912" fmla="*/ 1755929 h 1849837"/>
                      <a:gd name="connsiteX4913" fmla="*/ 1743753 w 2456380"/>
                      <a:gd name="connsiteY4913" fmla="*/ 1756857 h 1849837"/>
                      <a:gd name="connsiteX4914" fmla="*/ 1744597 w 2456380"/>
                      <a:gd name="connsiteY4914" fmla="*/ 1756857 h 1849837"/>
                      <a:gd name="connsiteX4915" fmla="*/ 1746285 w 2456380"/>
                      <a:gd name="connsiteY4915" fmla="*/ 1757701 h 1849837"/>
                      <a:gd name="connsiteX4916" fmla="*/ 1747974 w 2456380"/>
                      <a:gd name="connsiteY4916" fmla="*/ 1758629 h 1849837"/>
                      <a:gd name="connsiteX4917" fmla="*/ 1750506 w 2456380"/>
                      <a:gd name="connsiteY4917" fmla="*/ 1759557 h 1849837"/>
                      <a:gd name="connsiteX4918" fmla="*/ 1754727 w 2456380"/>
                      <a:gd name="connsiteY4918" fmla="*/ 1761329 h 1849837"/>
                      <a:gd name="connsiteX4919" fmla="*/ 1755571 w 2456380"/>
                      <a:gd name="connsiteY4919" fmla="*/ 1761329 h 1849837"/>
                      <a:gd name="connsiteX4920" fmla="*/ 1756415 w 2456380"/>
                      <a:gd name="connsiteY4920" fmla="*/ 1762172 h 1849837"/>
                      <a:gd name="connsiteX4921" fmla="*/ 1759791 w 2456380"/>
                      <a:gd name="connsiteY4921" fmla="*/ 1763101 h 1849837"/>
                      <a:gd name="connsiteX4922" fmla="*/ 1763168 w 2456380"/>
                      <a:gd name="connsiteY4922" fmla="*/ 1764029 h 1849837"/>
                      <a:gd name="connsiteX4923" fmla="*/ 1764856 w 2456380"/>
                      <a:gd name="connsiteY4923" fmla="*/ 1764872 h 1849837"/>
                      <a:gd name="connsiteX4924" fmla="*/ 1765785 w 2456380"/>
                      <a:gd name="connsiteY4924" fmla="*/ 1764957 h 1849837"/>
                      <a:gd name="connsiteX4925" fmla="*/ 1767473 w 2456380"/>
                      <a:gd name="connsiteY4925" fmla="*/ 1765800 h 1849837"/>
                      <a:gd name="connsiteX4926" fmla="*/ 1768317 w 2456380"/>
                      <a:gd name="connsiteY4926" fmla="*/ 1765800 h 1849837"/>
                      <a:gd name="connsiteX4927" fmla="*/ 1770006 w 2456380"/>
                      <a:gd name="connsiteY4927" fmla="*/ 1766729 h 1849837"/>
                      <a:gd name="connsiteX4928" fmla="*/ 1771694 w 2456380"/>
                      <a:gd name="connsiteY4928" fmla="*/ 1767572 h 1849837"/>
                      <a:gd name="connsiteX4929" fmla="*/ 1773382 w 2456380"/>
                      <a:gd name="connsiteY4929" fmla="*/ 1767657 h 1849837"/>
                      <a:gd name="connsiteX4930" fmla="*/ 1775070 w 2456380"/>
                      <a:gd name="connsiteY4930" fmla="*/ 1768501 h 1849837"/>
                      <a:gd name="connsiteX4931" fmla="*/ 1776759 w 2456380"/>
                      <a:gd name="connsiteY4931" fmla="*/ 1768501 h 1849837"/>
                      <a:gd name="connsiteX4932" fmla="*/ 1777603 w 2456380"/>
                      <a:gd name="connsiteY4932" fmla="*/ 1769429 h 1849837"/>
                      <a:gd name="connsiteX4933" fmla="*/ 1780136 w 2456380"/>
                      <a:gd name="connsiteY4933" fmla="*/ 1770272 h 1849837"/>
                      <a:gd name="connsiteX4934" fmla="*/ 1780979 w 2456380"/>
                      <a:gd name="connsiteY4934" fmla="*/ 1770357 h 1849837"/>
                      <a:gd name="connsiteX4935" fmla="*/ 1781823 w 2456380"/>
                      <a:gd name="connsiteY4935" fmla="*/ 1770357 h 1849837"/>
                      <a:gd name="connsiteX4936" fmla="*/ 1782668 w 2456380"/>
                      <a:gd name="connsiteY4936" fmla="*/ 1771201 h 1849837"/>
                      <a:gd name="connsiteX4937" fmla="*/ 1783512 w 2456380"/>
                      <a:gd name="connsiteY4937" fmla="*/ 1771201 h 1849837"/>
                      <a:gd name="connsiteX4938" fmla="*/ 1784356 w 2456380"/>
                      <a:gd name="connsiteY4938" fmla="*/ 1771201 h 1849837"/>
                      <a:gd name="connsiteX4939" fmla="*/ 1784356 w 2456380"/>
                      <a:gd name="connsiteY4939" fmla="*/ 1772129 h 1849837"/>
                      <a:gd name="connsiteX4940" fmla="*/ 1783512 w 2456380"/>
                      <a:gd name="connsiteY4940" fmla="*/ 1772972 h 1849837"/>
                      <a:gd name="connsiteX4941" fmla="*/ 1783512 w 2456380"/>
                      <a:gd name="connsiteY4941" fmla="*/ 1773816 h 1849837"/>
                      <a:gd name="connsiteX4942" fmla="*/ 1783512 w 2456380"/>
                      <a:gd name="connsiteY4942" fmla="*/ 1774660 h 1849837"/>
                      <a:gd name="connsiteX4943" fmla="*/ 1782583 w 2456380"/>
                      <a:gd name="connsiteY4943" fmla="*/ 1774660 h 1849837"/>
                      <a:gd name="connsiteX4944" fmla="*/ 1782583 w 2456380"/>
                      <a:gd name="connsiteY4944" fmla="*/ 1775504 h 1849837"/>
                      <a:gd name="connsiteX4945" fmla="*/ 1781739 w 2456380"/>
                      <a:gd name="connsiteY4945" fmla="*/ 1775504 h 1849837"/>
                      <a:gd name="connsiteX4946" fmla="*/ 1781739 w 2456380"/>
                      <a:gd name="connsiteY4946" fmla="*/ 1776347 h 1849837"/>
                      <a:gd name="connsiteX4947" fmla="*/ 1780895 w 2456380"/>
                      <a:gd name="connsiteY4947" fmla="*/ 1776263 h 1849837"/>
                      <a:gd name="connsiteX4948" fmla="*/ 1780895 w 2456380"/>
                      <a:gd name="connsiteY4948" fmla="*/ 1777191 h 1849837"/>
                      <a:gd name="connsiteX4949" fmla="*/ 1780895 w 2456380"/>
                      <a:gd name="connsiteY4949" fmla="*/ 1778035 h 1849837"/>
                      <a:gd name="connsiteX4950" fmla="*/ 1780810 w 2456380"/>
                      <a:gd name="connsiteY4950" fmla="*/ 1778879 h 1849837"/>
                      <a:gd name="connsiteX4951" fmla="*/ 1780810 w 2456380"/>
                      <a:gd name="connsiteY4951" fmla="*/ 1779722 h 1849837"/>
                      <a:gd name="connsiteX4952" fmla="*/ 1780810 w 2456380"/>
                      <a:gd name="connsiteY4952" fmla="*/ 1780566 h 1849837"/>
                      <a:gd name="connsiteX4953" fmla="*/ 1780810 w 2456380"/>
                      <a:gd name="connsiteY4953" fmla="*/ 1781410 h 1849837"/>
                      <a:gd name="connsiteX4954" fmla="*/ 1780810 w 2456380"/>
                      <a:gd name="connsiteY4954" fmla="*/ 1782254 h 1849837"/>
                      <a:gd name="connsiteX4955" fmla="*/ 1780726 w 2456380"/>
                      <a:gd name="connsiteY4955" fmla="*/ 1783097 h 1849837"/>
                      <a:gd name="connsiteX4956" fmla="*/ 1779882 w 2456380"/>
                      <a:gd name="connsiteY4956" fmla="*/ 1783097 h 1849837"/>
                      <a:gd name="connsiteX4957" fmla="*/ 1779038 w 2456380"/>
                      <a:gd name="connsiteY4957" fmla="*/ 1783097 h 1849837"/>
                      <a:gd name="connsiteX4958" fmla="*/ 1778194 w 2456380"/>
                      <a:gd name="connsiteY4958" fmla="*/ 1783097 h 1849837"/>
                      <a:gd name="connsiteX4959" fmla="*/ 1778194 w 2456380"/>
                      <a:gd name="connsiteY4959" fmla="*/ 1783941 h 1849837"/>
                      <a:gd name="connsiteX4960" fmla="*/ 1777350 w 2456380"/>
                      <a:gd name="connsiteY4960" fmla="*/ 1783941 h 1849837"/>
                      <a:gd name="connsiteX4961" fmla="*/ 1776505 w 2456380"/>
                      <a:gd name="connsiteY4961" fmla="*/ 1784785 h 1849837"/>
                      <a:gd name="connsiteX4962" fmla="*/ 1775661 w 2456380"/>
                      <a:gd name="connsiteY4962" fmla="*/ 1784785 h 1849837"/>
                      <a:gd name="connsiteX4963" fmla="*/ 1775577 w 2456380"/>
                      <a:gd name="connsiteY4963" fmla="*/ 1785629 h 1849837"/>
                      <a:gd name="connsiteX4964" fmla="*/ 1774733 w 2456380"/>
                      <a:gd name="connsiteY4964" fmla="*/ 1786472 h 1849837"/>
                      <a:gd name="connsiteX4965" fmla="*/ 1774733 w 2456380"/>
                      <a:gd name="connsiteY4965" fmla="*/ 1787316 h 1849837"/>
                      <a:gd name="connsiteX4966" fmla="*/ 1775577 w 2456380"/>
                      <a:gd name="connsiteY4966" fmla="*/ 1787316 h 1849837"/>
                      <a:gd name="connsiteX4967" fmla="*/ 1775577 w 2456380"/>
                      <a:gd name="connsiteY4967" fmla="*/ 1788160 h 1849837"/>
                      <a:gd name="connsiteX4968" fmla="*/ 1776421 w 2456380"/>
                      <a:gd name="connsiteY4968" fmla="*/ 1788160 h 1849837"/>
                      <a:gd name="connsiteX4969" fmla="*/ 1777265 w 2456380"/>
                      <a:gd name="connsiteY4969" fmla="*/ 1787316 h 1849837"/>
                      <a:gd name="connsiteX4970" fmla="*/ 1778109 w 2456380"/>
                      <a:gd name="connsiteY4970" fmla="*/ 1787316 h 1849837"/>
                      <a:gd name="connsiteX4971" fmla="*/ 1778954 w 2456380"/>
                      <a:gd name="connsiteY4971" fmla="*/ 1787401 h 1849837"/>
                      <a:gd name="connsiteX4972" fmla="*/ 1779798 w 2456380"/>
                      <a:gd name="connsiteY4972" fmla="*/ 1787401 h 1849837"/>
                      <a:gd name="connsiteX4973" fmla="*/ 1779798 w 2456380"/>
                      <a:gd name="connsiteY4973" fmla="*/ 1788244 h 1849837"/>
                      <a:gd name="connsiteX4974" fmla="*/ 1780642 w 2456380"/>
                      <a:gd name="connsiteY4974" fmla="*/ 1788244 h 1849837"/>
                      <a:gd name="connsiteX4975" fmla="*/ 1780642 w 2456380"/>
                      <a:gd name="connsiteY4975" fmla="*/ 1789088 h 1849837"/>
                      <a:gd name="connsiteX4976" fmla="*/ 1781486 w 2456380"/>
                      <a:gd name="connsiteY4976" fmla="*/ 1789088 h 1849837"/>
                      <a:gd name="connsiteX4977" fmla="*/ 1781486 w 2456380"/>
                      <a:gd name="connsiteY4977" fmla="*/ 1790016 h 1849837"/>
                      <a:gd name="connsiteX4978" fmla="*/ 1781486 w 2456380"/>
                      <a:gd name="connsiteY4978" fmla="*/ 1790860 h 1849837"/>
                      <a:gd name="connsiteX4979" fmla="*/ 1781486 w 2456380"/>
                      <a:gd name="connsiteY4979" fmla="*/ 1791704 h 1849837"/>
                      <a:gd name="connsiteX4980" fmla="*/ 1781486 w 2456380"/>
                      <a:gd name="connsiteY4980" fmla="*/ 1792547 h 1849837"/>
                      <a:gd name="connsiteX4981" fmla="*/ 1780557 w 2456380"/>
                      <a:gd name="connsiteY4981" fmla="*/ 1793391 h 1849837"/>
                      <a:gd name="connsiteX4982" fmla="*/ 1780557 w 2456380"/>
                      <a:gd name="connsiteY4982" fmla="*/ 1794235 h 1849837"/>
                      <a:gd name="connsiteX4983" fmla="*/ 1780557 w 2456380"/>
                      <a:gd name="connsiteY4983" fmla="*/ 1795079 h 1849837"/>
                      <a:gd name="connsiteX4984" fmla="*/ 1779713 w 2456380"/>
                      <a:gd name="connsiteY4984" fmla="*/ 1795079 h 1849837"/>
                      <a:gd name="connsiteX4985" fmla="*/ 1779713 w 2456380"/>
                      <a:gd name="connsiteY4985" fmla="*/ 1795922 h 1849837"/>
                      <a:gd name="connsiteX4986" fmla="*/ 1779629 w 2456380"/>
                      <a:gd name="connsiteY4986" fmla="*/ 1796766 h 1849837"/>
                      <a:gd name="connsiteX4987" fmla="*/ 1778785 w 2456380"/>
                      <a:gd name="connsiteY4987" fmla="*/ 1796766 h 1849837"/>
                      <a:gd name="connsiteX4988" fmla="*/ 1778785 w 2456380"/>
                      <a:gd name="connsiteY4988" fmla="*/ 1797610 h 1849837"/>
                      <a:gd name="connsiteX4989" fmla="*/ 1777941 w 2456380"/>
                      <a:gd name="connsiteY4989" fmla="*/ 1797610 h 1849837"/>
                      <a:gd name="connsiteX4990" fmla="*/ 1777941 w 2456380"/>
                      <a:gd name="connsiteY4990" fmla="*/ 1798454 h 1849837"/>
                      <a:gd name="connsiteX4991" fmla="*/ 1777941 w 2456380"/>
                      <a:gd name="connsiteY4991" fmla="*/ 1799297 h 1849837"/>
                      <a:gd name="connsiteX4992" fmla="*/ 1777856 w 2456380"/>
                      <a:gd name="connsiteY4992" fmla="*/ 1800141 h 1849837"/>
                      <a:gd name="connsiteX4993" fmla="*/ 1777856 w 2456380"/>
                      <a:gd name="connsiteY4993" fmla="*/ 1800985 h 1849837"/>
                      <a:gd name="connsiteX4994" fmla="*/ 1777856 w 2456380"/>
                      <a:gd name="connsiteY4994" fmla="*/ 1801829 h 1849837"/>
                      <a:gd name="connsiteX4995" fmla="*/ 1777856 w 2456380"/>
                      <a:gd name="connsiteY4995" fmla="*/ 1802757 h 1849837"/>
                      <a:gd name="connsiteX4996" fmla="*/ 1778700 w 2456380"/>
                      <a:gd name="connsiteY4996" fmla="*/ 1802757 h 1849837"/>
                      <a:gd name="connsiteX4997" fmla="*/ 1778700 w 2456380"/>
                      <a:gd name="connsiteY4997" fmla="*/ 1803601 h 1849837"/>
                      <a:gd name="connsiteX4998" fmla="*/ 1779545 w 2456380"/>
                      <a:gd name="connsiteY4998" fmla="*/ 1803601 h 1849837"/>
                      <a:gd name="connsiteX4999" fmla="*/ 1779545 w 2456380"/>
                      <a:gd name="connsiteY4999" fmla="*/ 1804444 h 1849837"/>
                      <a:gd name="connsiteX5000" fmla="*/ 1778616 w 2456380"/>
                      <a:gd name="connsiteY5000" fmla="*/ 1805288 h 1849837"/>
                      <a:gd name="connsiteX5001" fmla="*/ 1778616 w 2456380"/>
                      <a:gd name="connsiteY5001" fmla="*/ 1806132 h 1849837"/>
                      <a:gd name="connsiteX5002" fmla="*/ 1778616 w 2456380"/>
                      <a:gd name="connsiteY5002" fmla="*/ 1806975 h 1849837"/>
                      <a:gd name="connsiteX5003" fmla="*/ 1777772 w 2456380"/>
                      <a:gd name="connsiteY5003" fmla="*/ 1807819 h 1849837"/>
                      <a:gd name="connsiteX5004" fmla="*/ 1777772 w 2456380"/>
                      <a:gd name="connsiteY5004" fmla="*/ 1808663 h 1849837"/>
                      <a:gd name="connsiteX5005" fmla="*/ 1776843 w 2456380"/>
                      <a:gd name="connsiteY5005" fmla="*/ 1809507 h 1849837"/>
                      <a:gd name="connsiteX5006" fmla="*/ 1776843 w 2456380"/>
                      <a:gd name="connsiteY5006" fmla="*/ 1810351 h 1849837"/>
                      <a:gd name="connsiteX5007" fmla="*/ 1776843 w 2456380"/>
                      <a:gd name="connsiteY5007" fmla="*/ 1811279 h 1849837"/>
                      <a:gd name="connsiteX5008" fmla="*/ 1775999 w 2456380"/>
                      <a:gd name="connsiteY5008" fmla="*/ 1811194 h 1849837"/>
                      <a:gd name="connsiteX5009" fmla="*/ 1775155 w 2456380"/>
                      <a:gd name="connsiteY5009" fmla="*/ 1812038 h 1849837"/>
                      <a:gd name="connsiteX5010" fmla="*/ 1774226 w 2456380"/>
                      <a:gd name="connsiteY5010" fmla="*/ 1812882 h 1849837"/>
                      <a:gd name="connsiteX5011" fmla="*/ 1774226 w 2456380"/>
                      <a:gd name="connsiteY5011" fmla="*/ 1813726 h 1849837"/>
                      <a:gd name="connsiteX5012" fmla="*/ 1774226 w 2456380"/>
                      <a:gd name="connsiteY5012" fmla="*/ 1814569 h 1849837"/>
                      <a:gd name="connsiteX5013" fmla="*/ 1774226 w 2456380"/>
                      <a:gd name="connsiteY5013" fmla="*/ 1815497 h 1849837"/>
                      <a:gd name="connsiteX5014" fmla="*/ 1775070 w 2456380"/>
                      <a:gd name="connsiteY5014" fmla="*/ 1815497 h 1849837"/>
                      <a:gd name="connsiteX5015" fmla="*/ 1775070 w 2456380"/>
                      <a:gd name="connsiteY5015" fmla="*/ 1816341 h 1849837"/>
                      <a:gd name="connsiteX5016" fmla="*/ 1775070 w 2456380"/>
                      <a:gd name="connsiteY5016" fmla="*/ 1817185 h 1849837"/>
                      <a:gd name="connsiteX5017" fmla="*/ 1775915 w 2456380"/>
                      <a:gd name="connsiteY5017" fmla="*/ 1817185 h 1849837"/>
                      <a:gd name="connsiteX5018" fmla="*/ 1776759 w 2456380"/>
                      <a:gd name="connsiteY5018" fmla="*/ 1817185 h 1849837"/>
                      <a:gd name="connsiteX5019" fmla="*/ 1777603 w 2456380"/>
                      <a:gd name="connsiteY5019" fmla="*/ 1817185 h 1849837"/>
                      <a:gd name="connsiteX5020" fmla="*/ 1778447 w 2456380"/>
                      <a:gd name="connsiteY5020" fmla="*/ 1817269 h 1849837"/>
                      <a:gd name="connsiteX5021" fmla="*/ 1779291 w 2456380"/>
                      <a:gd name="connsiteY5021" fmla="*/ 1817269 h 1849837"/>
                      <a:gd name="connsiteX5022" fmla="*/ 1780136 w 2456380"/>
                      <a:gd name="connsiteY5022" fmla="*/ 1817269 h 1849837"/>
                      <a:gd name="connsiteX5023" fmla="*/ 1780979 w 2456380"/>
                      <a:gd name="connsiteY5023" fmla="*/ 1817269 h 1849837"/>
                      <a:gd name="connsiteX5024" fmla="*/ 1780979 w 2456380"/>
                      <a:gd name="connsiteY5024" fmla="*/ 1818113 h 1849837"/>
                      <a:gd name="connsiteX5025" fmla="*/ 1781823 w 2456380"/>
                      <a:gd name="connsiteY5025" fmla="*/ 1818197 h 1849837"/>
                      <a:gd name="connsiteX5026" fmla="*/ 1782668 w 2456380"/>
                      <a:gd name="connsiteY5026" fmla="*/ 1818197 h 1849837"/>
                      <a:gd name="connsiteX5027" fmla="*/ 1782668 w 2456380"/>
                      <a:gd name="connsiteY5027" fmla="*/ 1817354 h 1849837"/>
                      <a:gd name="connsiteX5028" fmla="*/ 1783512 w 2456380"/>
                      <a:gd name="connsiteY5028" fmla="*/ 1817354 h 1849837"/>
                      <a:gd name="connsiteX5029" fmla="*/ 1783596 w 2456380"/>
                      <a:gd name="connsiteY5029" fmla="*/ 1816510 h 1849837"/>
                      <a:gd name="connsiteX5030" fmla="*/ 1783596 w 2456380"/>
                      <a:gd name="connsiteY5030" fmla="*/ 1815666 h 1849837"/>
                      <a:gd name="connsiteX5031" fmla="*/ 1784440 w 2456380"/>
                      <a:gd name="connsiteY5031" fmla="*/ 1815666 h 1849837"/>
                      <a:gd name="connsiteX5032" fmla="*/ 1784440 w 2456380"/>
                      <a:gd name="connsiteY5032" fmla="*/ 1816510 h 1849837"/>
                      <a:gd name="connsiteX5033" fmla="*/ 1785285 w 2456380"/>
                      <a:gd name="connsiteY5033" fmla="*/ 1816510 h 1849837"/>
                      <a:gd name="connsiteX5034" fmla="*/ 1785960 w 2456380"/>
                      <a:gd name="connsiteY5034" fmla="*/ 1816510 h 1849837"/>
                      <a:gd name="connsiteX5035" fmla="*/ 1786298 w 2456380"/>
                      <a:gd name="connsiteY5035" fmla="*/ 1816341 h 1849837"/>
                      <a:gd name="connsiteX5036" fmla="*/ 1786973 w 2456380"/>
                      <a:gd name="connsiteY5036" fmla="*/ 1815666 h 1849837"/>
                      <a:gd name="connsiteX5037" fmla="*/ 1787226 w 2456380"/>
                      <a:gd name="connsiteY5037" fmla="*/ 1815666 h 1849837"/>
                      <a:gd name="connsiteX5038" fmla="*/ 1787817 w 2456380"/>
                      <a:gd name="connsiteY5038" fmla="*/ 1815244 h 1849837"/>
                      <a:gd name="connsiteX5039" fmla="*/ 1787817 w 2456380"/>
                      <a:gd name="connsiteY5039" fmla="*/ 1814822 h 1849837"/>
                      <a:gd name="connsiteX5040" fmla="*/ 1788323 w 2456380"/>
                      <a:gd name="connsiteY5040" fmla="*/ 1814822 h 1849837"/>
                      <a:gd name="connsiteX5041" fmla="*/ 1790181 w 2456380"/>
                      <a:gd name="connsiteY5041" fmla="*/ 1813472 h 1849837"/>
                      <a:gd name="connsiteX5042" fmla="*/ 1790603 w 2456380"/>
                      <a:gd name="connsiteY5042" fmla="*/ 1812713 h 1849837"/>
                      <a:gd name="connsiteX5043" fmla="*/ 1791531 w 2456380"/>
                      <a:gd name="connsiteY5043" fmla="*/ 1812122 h 1849837"/>
                      <a:gd name="connsiteX5044" fmla="*/ 1791784 w 2456380"/>
                      <a:gd name="connsiteY5044" fmla="*/ 1811700 h 1849837"/>
                      <a:gd name="connsiteX5045" fmla="*/ 1792122 w 2456380"/>
                      <a:gd name="connsiteY5045" fmla="*/ 1811532 h 1849837"/>
                      <a:gd name="connsiteX5046" fmla="*/ 1792207 w 2456380"/>
                      <a:gd name="connsiteY5046" fmla="*/ 1811532 h 1849837"/>
                      <a:gd name="connsiteX5047" fmla="*/ 1792207 w 2456380"/>
                      <a:gd name="connsiteY5047" fmla="*/ 1811532 h 1849837"/>
                      <a:gd name="connsiteX5048" fmla="*/ 1792544 w 2456380"/>
                      <a:gd name="connsiteY5048" fmla="*/ 1811447 h 1849837"/>
                      <a:gd name="connsiteX5049" fmla="*/ 1793051 w 2456380"/>
                      <a:gd name="connsiteY5049" fmla="*/ 1811194 h 1849837"/>
                      <a:gd name="connsiteX5050" fmla="*/ 1793051 w 2456380"/>
                      <a:gd name="connsiteY5050" fmla="*/ 1810688 h 1849837"/>
                      <a:gd name="connsiteX5051" fmla="*/ 1793895 w 2456380"/>
                      <a:gd name="connsiteY5051" fmla="*/ 1810688 h 1849837"/>
                      <a:gd name="connsiteX5052" fmla="*/ 1794739 w 2456380"/>
                      <a:gd name="connsiteY5052" fmla="*/ 1809844 h 1849837"/>
                      <a:gd name="connsiteX5053" fmla="*/ 1795415 w 2456380"/>
                      <a:gd name="connsiteY5053" fmla="*/ 1809844 h 1849837"/>
                      <a:gd name="connsiteX5054" fmla="*/ 1795752 w 2456380"/>
                      <a:gd name="connsiteY5054" fmla="*/ 1809591 h 1849837"/>
                      <a:gd name="connsiteX5055" fmla="*/ 1796005 w 2456380"/>
                      <a:gd name="connsiteY5055" fmla="*/ 1809338 h 1849837"/>
                      <a:gd name="connsiteX5056" fmla="*/ 1796089 w 2456380"/>
                      <a:gd name="connsiteY5056" fmla="*/ 1809422 h 1849837"/>
                      <a:gd name="connsiteX5057" fmla="*/ 1796512 w 2456380"/>
                      <a:gd name="connsiteY5057" fmla="*/ 1809001 h 1849837"/>
                      <a:gd name="connsiteX5058" fmla="*/ 1797356 w 2456380"/>
                      <a:gd name="connsiteY5058" fmla="*/ 1809085 h 1849837"/>
                      <a:gd name="connsiteX5059" fmla="*/ 1798200 w 2456380"/>
                      <a:gd name="connsiteY5059" fmla="*/ 1809085 h 1849837"/>
                      <a:gd name="connsiteX5060" fmla="*/ 1799044 w 2456380"/>
                      <a:gd name="connsiteY5060" fmla="*/ 1808241 h 1849837"/>
                      <a:gd name="connsiteX5061" fmla="*/ 1799888 w 2456380"/>
                      <a:gd name="connsiteY5061" fmla="*/ 1808241 h 1849837"/>
                      <a:gd name="connsiteX5062" fmla="*/ 1800733 w 2456380"/>
                      <a:gd name="connsiteY5062" fmla="*/ 1808241 h 1849837"/>
                      <a:gd name="connsiteX5063" fmla="*/ 1801661 w 2456380"/>
                      <a:gd name="connsiteY5063" fmla="*/ 1807397 h 1849837"/>
                      <a:gd name="connsiteX5064" fmla="*/ 1802336 w 2456380"/>
                      <a:gd name="connsiteY5064" fmla="*/ 1807397 h 1849837"/>
                      <a:gd name="connsiteX5065" fmla="*/ 1802590 w 2456380"/>
                      <a:gd name="connsiteY5065" fmla="*/ 1807313 h 1849837"/>
                      <a:gd name="connsiteX5066" fmla="*/ 1803350 w 2456380"/>
                      <a:gd name="connsiteY5066" fmla="*/ 1806638 h 1849837"/>
                      <a:gd name="connsiteX5067" fmla="*/ 1803856 w 2456380"/>
                      <a:gd name="connsiteY5067" fmla="*/ 1806638 h 1849837"/>
                      <a:gd name="connsiteX5068" fmla="*/ 1804531 w 2456380"/>
                      <a:gd name="connsiteY5068" fmla="*/ 1806216 h 1849837"/>
                      <a:gd name="connsiteX5069" fmla="*/ 1804700 w 2456380"/>
                      <a:gd name="connsiteY5069" fmla="*/ 1806132 h 1849837"/>
                      <a:gd name="connsiteX5070" fmla="*/ 1805037 w 2456380"/>
                      <a:gd name="connsiteY5070" fmla="*/ 1805794 h 1849837"/>
                      <a:gd name="connsiteX5071" fmla="*/ 1805966 w 2456380"/>
                      <a:gd name="connsiteY5071" fmla="*/ 1804951 h 1849837"/>
                      <a:gd name="connsiteX5072" fmla="*/ 1806726 w 2456380"/>
                      <a:gd name="connsiteY5072" fmla="*/ 1804951 h 1849837"/>
                      <a:gd name="connsiteX5073" fmla="*/ 1807823 w 2456380"/>
                      <a:gd name="connsiteY5073" fmla="*/ 1802926 h 1849837"/>
                      <a:gd name="connsiteX5074" fmla="*/ 1811285 w 2456380"/>
                      <a:gd name="connsiteY5074" fmla="*/ 1797526 h 1849837"/>
                      <a:gd name="connsiteX5075" fmla="*/ 1812128 w 2456380"/>
                      <a:gd name="connsiteY5075" fmla="*/ 1796176 h 1849837"/>
                      <a:gd name="connsiteX5076" fmla="*/ 1817869 w 2456380"/>
                      <a:gd name="connsiteY5076" fmla="*/ 1790776 h 1849837"/>
                      <a:gd name="connsiteX5077" fmla="*/ 1818291 w 2456380"/>
                      <a:gd name="connsiteY5077" fmla="*/ 1790438 h 1849837"/>
                      <a:gd name="connsiteX5078" fmla="*/ 1818629 w 2456380"/>
                      <a:gd name="connsiteY5078" fmla="*/ 1790016 h 1849837"/>
                      <a:gd name="connsiteX5079" fmla="*/ 1819303 w 2456380"/>
                      <a:gd name="connsiteY5079" fmla="*/ 1789088 h 1849837"/>
                      <a:gd name="connsiteX5080" fmla="*/ 1819641 w 2456380"/>
                      <a:gd name="connsiteY5080" fmla="*/ 1788835 h 1849837"/>
                      <a:gd name="connsiteX5081" fmla="*/ 1820232 w 2456380"/>
                      <a:gd name="connsiteY5081" fmla="*/ 1788329 h 1849837"/>
                      <a:gd name="connsiteX5082" fmla="*/ 1821667 w 2456380"/>
                      <a:gd name="connsiteY5082" fmla="*/ 1786472 h 1849837"/>
                      <a:gd name="connsiteX5083" fmla="*/ 1822089 w 2456380"/>
                      <a:gd name="connsiteY5083" fmla="*/ 1785713 h 1849837"/>
                      <a:gd name="connsiteX5084" fmla="*/ 1823693 w 2456380"/>
                      <a:gd name="connsiteY5084" fmla="*/ 1783519 h 1849837"/>
                      <a:gd name="connsiteX5085" fmla="*/ 1826901 w 2456380"/>
                      <a:gd name="connsiteY5085" fmla="*/ 1779385 h 1849837"/>
                      <a:gd name="connsiteX5086" fmla="*/ 1827323 w 2456380"/>
                      <a:gd name="connsiteY5086" fmla="*/ 1779132 h 1849837"/>
                      <a:gd name="connsiteX5087" fmla="*/ 1827407 w 2456380"/>
                      <a:gd name="connsiteY5087" fmla="*/ 1779132 h 1849837"/>
                      <a:gd name="connsiteX5088" fmla="*/ 1827745 w 2456380"/>
                      <a:gd name="connsiteY5088" fmla="*/ 1778879 h 1849837"/>
                      <a:gd name="connsiteX5089" fmla="*/ 1832895 w 2456380"/>
                      <a:gd name="connsiteY5089" fmla="*/ 1777275 h 1849837"/>
                      <a:gd name="connsiteX5090" fmla="*/ 1835427 w 2456380"/>
                      <a:gd name="connsiteY5090" fmla="*/ 1776432 h 1849837"/>
                      <a:gd name="connsiteX5091" fmla="*/ 1837790 w 2456380"/>
                      <a:gd name="connsiteY5091" fmla="*/ 1775926 h 1849837"/>
                      <a:gd name="connsiteX5092" fmla="*/ 1837790 w 2456380"/>
                      <a:gd name="connsiteY5092" fmla="*/ 1775672 h 1849837"/>
                      <a:gd name="connsiteX5093" fmla="*/ 1838466 w 2456380"/>
                      <a:gd name="connsiteY5093" fmla="*/ 1774913 h 1849837"/>
                      <a:gd name="connsiteX5094" fmla="*/ 1840070 w 2456380"/>
                      <a:gd name="connsiteY5094" fmla="*/ 1773732 h 1849837"/>
                      <a:gd name="connsiteX5095" fmla="*/ 1840576 w 2456380"/>
                      <a:gd name="connsiteY5095" fmla="*/ 1773141 h 1849837"/>
                      <a:gd name="connsiteX5096" fmla="*/ 1841420 w 2456380"/>
                      <a:gd name="connsiteY5096" fmla="*/ 1773141 h 1849837"/>
                      <a:gd name="connsiteX5097" fmla="*/ 1842349 w 2456380"/>
                      <a:gd name="connsiteY5097" fmla="*/ 1773141 h 1849837"/>
                      <a:gd name="connsiteX5098" fmla="*/ 1843193 w 2456380"/>
                      <a:gd name="connsiteY5098" fmla="*/ 1773225 h 1849837"/>
                      <a:gd name="connsiteX5099" fmla="*/ 1843108 w 2456380"/>
                      <a:gd name="connsiteY5099" fmla="*/ 1774069 h 1849837"/>
                      <a:gd name="connsiteX5100" fmla="*/ 1842265 w 2456380"/>
                      <a:gd name="connsiteY5100" fmla="*/ 1774069 h 1849837"/>
                      <a:gd name="connsiteX5101" fmla="*/ 1841843 w 2456380"/>
                      <a:gd name="connsiteY5101" fmla="*/ 1773985 h 1849837"/>
                      <a:gd name="connsiteX5102" fmla="*/ 1841758 w 2456380"/>
                      <a:gd name="connsiteY5102" fmla="*/ 1774491 h 1849837"/>
                      <a:gd name="connsiteX5103" fmla="*/ 1841420 w 2456380"/>
                      <a:gd name="connsiteY5103" fmla="*/ 1774660 h 1849837"/>
                      <a:gd name="connsiteX5104" fmla="*/ 1841420 w 2456380"/>
                      <a:gd name="connsiteY5104" fmla="*/ 1774829 h 1849837"/>
                      <a:gd name="connsiteX5105" fmla="*/ 1841167 w 2456380"/>
                      <a:gd name="connsiteY5105" fmla="*/ 1774829 h 1849837"/>
                      <a:gd name="connsiteX5106" fmla="*/ 1840914 w 2456380"/>
                      <a:gd name="connsiteY5106" fmla="*/ 1775082 h 1849837"/>
                      <a:gd name="connsiteX5107" fmla="*/ 1840576 w 2456380"/>
                      <a:gd name="connsiteY5107" fmla="*/ 1775166 h 1849837"/>
                      <a:gd name="connsiteX5108" fmla="*/ 1840576 w 2456380"/>
                      <a:gd name="connsiteY5108" fmla="*/ 1775672 h 1849837"/>
                      <a:gd name="connsiteX5109" fmla="*/ 1841420 w 2456380"/>
                      <a:gd name="connsiteY5109" fmla="*/ 1775757 h 1849837"/>
                      <a:gd name="connsiteX5110" fmla="*/ 1841420 w 2456380"/>
                      <a:gd name="connsiteY5110" fmla="*/ 1776601 h 1849837"/>
                      <a:gd name="connsiteX5111" fmla="*/ 1842265 w 2456380"/>
                      <a:gd name="connsiteY5111" fmla="*/ 1776601 h 1849837"/>
                      <a:gd name="connsiteX5112" fmla="*/ 1842265 w 2456380"/>
                      <a:gd name="connsiteY5112" fmla="*/ 1777444 h 1849837"/>
                      <a:gd name="connsiteX5113" fmla="*/ 1842855 w 2456380"/>
                      <a:gd name="connsiteY5113" fmla="*/ 1777444 h 1849837"/>
                      <a:gd name="connsiteX5114" fmla="*/ 1843024 w 2456380"/>
                      <a:gd name="connsiteY5114" fmla="*/ 1777360 h 1849837"/>
                      <a:gd name="connsiteX5115" fmla="*/ 1843193 w 2456380"/>
                      <a:gd name="connsiteY5115" fmla="*/ 1777022 h 1849837"/>
                      <a:gd name="connsiteX5116" fmla="*/ 1843446 w 2456380"/>
                      <a:gd name="connsiteY5116" fmla="*/ 1776347 h 1849837"/>
                      <a:gd name="connsiteX5117" fmla="*/ 1844459 w 2456380"/>
                      <a:gd name="connsiteY5117" fmla="*/ 1775672 h 1849837"/>
                      <a:gd name="connsiteX5118" fmla="*/ 1844290 w 2456380"/>
                      <a:gd name="connsiteY5118" fmla="*/ 1775335 h 1849837"/>
                      <a:gd name="connsiteX5119" fmla="*/ 1844628 w 2456380"/>
                      <a:gd name="connsiteY5119" fmla="*/ 1775166 h 1849837"/>
                      <a:gd name="connsiteX5120" fmla="*/ 1844797 w 2456380"/>
                      <a:gd name="connsiteY5120" fmla="*/ 1774997 h 1849837"/>
                      <a:gd name="connsiteX5121" fmla="*/ 1844797 w 2456380"/>
                      <a:gd name="connsiteY5121" fmla="*/ 1774913 h 1849837"/>
                      <a:gd name="connsiteX5122" fmla="*/ 1844966 w 2456380"/>
                      <a:gd name="connsiteY5122" fmla="*/ 1774913 h 1849837"/>
                      <a:gd name="connsiteX5123" fmla="*/ 1845557 w 2456380"/>
                      <a:gd name="connsiteY5123" fmla="*/ 1774576 h 1849837"/>
                      <a:gd name="connsiteX5124" fmla="*/ 1845725 w 2456380"/>
                      <a:gd name="connsiteY5124" fmla="*/ 1774491 h 1849837"/>
                      <a:gd name="connsiteX5125" fmla="*/ 1845725 w 2456380"/>
                      <a:gd name="connsiteY5125" fmla="*/ 1774069 h 1849837"/>
                      <a:gd name="connsiteX5126" fmla="*/ 1846147 w 2456380"/>
                      <a:gd name="connsiteY5126" fmla="*/ 1774069 h 1849837"/>
                      <a:gd name="connsiteX5127" fmla="*/ 1847583 w 2456380"/>
                      <a:gd name="connsiteY5127" fmla="*/ 1772888 h 1849837"/>
                      <a:gd name="connsiteX5128" fmla="*/ 1848596 w 2456380"/>
                      <a:gd name="connsiteY5128" fmla="*/ 1771875 h 1849837"/>
                      <a:gd name="connsiteX5129" fmla="*/ 1848764 w 2456380"/>
                      <a:gd name="connsiteY5129" fmla="*/ 1771960 h 1849837"/>
                      <a:gd name="connsiteX5130" fmla="*/ 1849187 w 2456380"/>
                      <a:gd name="connsiteY5130" fmla="*/ 1771622 h 1849837"/>
                      <a:gd name="connsiteX5131" fmla="*/ 1850031 w 2456380"/>
                      <a:gd name="connsiteY5131" fmla="*/ 1771622 h 1849837"/>
                      <a:gd name="connsiteX5132" fmla="*/ 1853407 w 2456380"/>
                      <a:gd name="connsiteY5132" fmla="*/ 1772550 h 1849837"/>
                      <a:gd name="connsiteX5133" fmla="*/ 1859316 w 2456380"/>
                      <a:gd name="connsiteY5133" fmla="*/ 1775166 h 1849837"/>
                      <a:gd name="connsiteX5134" fmla="*/ 1861004 w 2456380"/>
                      <a:gd name="connsiteY5134" fmla="*/ 1775251 h 1849837"/>
                      <a:gd name="connsiteX5135" fmla="*/ 1861089 w 2456380"/>
                      <a:gd name="connsiteY5135" fmla="*/ 1775251 h 1849837"/>
                      <a:gd name="connsiteX5136" fmla="*/ 1865816 w 2456380"/>
                      <a:gd name="connsiteY5136" fmla="*/ 1769429 h 1849837"/>
                      <a:gd name="connsiteX5137" fmla="*/ 1865985 w 2456380"/>
                      <a:gd name="connsiteY5137" fmla="*/ 1769344 h 1849837"/>
                      <a:gd name="connsiteX5138" fmla="*/ 1866238 w 2456380"/>
                      <a:gd name="connsiteY5138" fmla="*/ 1769260 h 1849837"/>
                      <a:gd name="connsiteX5139" fmla="*/ 1866660 w 2456380"/>
                      <a:gd name="connsiteY5139" fmla="*/ 1769176 h 1849837"/>
                      <a:gd name="connsiteX5140" fmla="*/ 1867082 w 2456380"/>
                      <a:gd name="connsiteY5140" fmla="*/ 1769176 h 1849837"/>
                      <a:gd name="connsiteX5141" fmla="*/ 1867082 w 2456380"/>
                      <a:gd name="connsiteY5141" fmla="*/ 1768501 h 1849837"/>
                      <a:gd name="connsiteX5142" fmla="*/ 1868011 w 2456380"/>
                      <a:gd name="connsiteY5142" fmla="*/ 1768501 h 1849837"/>
                      <a:gd name="connsiteX5143" fmla="*/ 1868855 w 2456380"/>
                      <a:gd name="connsiteY5143" fmla="*/ 1768585 h 1849837"/>
                      <a:gd name="connsiteX5144" fmla="*/ 1869277 w 2456380"/>
                      <a:gd name="connsiteY5144" fmla="*/ 1768585 h 1849837"/>
                      <a:gd name="connsiteX5145" fmla="*/ 1869699 w 2456380"/>
                      <a:gd name="connsiteY5145" fmla="*/ 1768247 h 1849837"/>
                      <a:gd name="connsiteX5146" fmla="*/ 1871050 w 2456380"/>
                      <a:gd name="connsiteY5146" fmla="*/ 1767235 h 1849837"/>
                      <a:gd name="connsiteX5147" fmla="*/ 1871388 w 2456380"/>
                      <a:gd name="connsiteY5147" fmla="*/ 1766897 h 1849837"/>
                      <a:gd name="connsiteX5148" fmla="*/ 1871556 w 2456380"/>
                      <a:gd name="connsiteY5148" fmla="*/ 1766897 h 1849837"/>
                      <a:gd name="connsiteX5149" fmla="*/ 1872316 w 2456380"/>
                      <a:gd name="connsiteY5149" fmla="*/ 1766307 h 1849837"/>
                      <a:gd name="connsiteX5150" fmla="*/ 1872316 w 2456380"/>
                      <a:gd name="connsiteY5150" fmla="*/ 1766054 h 1849837"/>
                      <a:gd name="connsiteX5151" fmla="*/ 1872654 w 2456380"/>
                      <a:gd name="connsiteY5151" fmla="*/ 1766054 h 1849837"/>
                      <a:gd name="connsiteX5152" fmla="*/ 1872654 w 2456380"/>
                      <a:gd name="connsiteY5152" fmla="*/ 1766054 h 1849837"/>
                      <a:gd name="connsiteX5153" fmla="*/ 1873160 w 2456380"/>
                      <a:gd name="connsiteY5153" fmla="*/ 1765885 h 1849837"/>
                      <a:gd name="connsiteX5154" fmla="*/ 1873160 w 2456380"/>
                      <a:gd name="connsiteY5154" fmla="*/ 1765210 h 1849837"/>
                      <a:gd name="connsiteX5155" fmla="*/ 1874004 w 2456380"/>
                      <a:gd name="connsiteY5155" fmla="*/ 1765210 h 1849837"/>
                      <a:gd name="connsiteX5156" fmla="*/ 1874848 w 2456380"/>
                      <a:gd name="connsiteY5156" fmla="*/ 1765294 h 1849837"/>
                      <a:gd name="connsiteX5157" fmla="*/ 1875692 w 2456380"/>
                      <a:gd name="connsiteY5157" fmla="*/ 1765294 h 1849837"/>
                      <a:gd name="connsiteX5158" fmla="*/ 1875692 w 2456380"/>
                      <a:gd name="connsiteY5158" fmla="*/ 1764451 h 1849837"/>
                      <a:gd name="connsiteX5159" fmla="*/ 1876537 w 2456380"/>
                      <a:gd name="connsiteY5159" fmla="*/ 1764451 h 1849837"/>
                      <a:gd name="connsiteX5160" fmla="*/ 1877465 w 2456380"/>
                      <a:gd name="connsiteY5160" fmla="*/ 1764451 h 1849837"/>
                      <a:gd name="connsiteX5161" fmla="*/ 1878309 w 2456380"/>
                      <a:gd name="connsiteY5161" fmla="*/ 1764451 h 1849837"/>
                      <a:gd name="connsiteX5162" fmla="*/ 1879154 w 2456380"/>
                      <a:gd name="connsiteY5162" fmla="*/ 1764451 h 1849837"/>
                      <a:gd name="connsiteX5163" fmla="*/ 1879154 w 2456380"/>
                      <a:gd name="connsiteY5163" fmla="*/ 1763607 h 1849837"/>
                      <a:gd name="connsiteX5164" fmla="*/ 1879998 w 2456380"/>
                      <a:gd name="connsiteY5164" fmla="*/ 1763607 h 1849837"/>
                      <a:gd name="connsiteX5165" fmla="*/ 1880842 w 2456380"/>
                      <a:gd name="connsiteY5165" fmla="*/ 1763691 h 1849837"/>
                      <a:gd name="connsiteX5166" fmla="*/ 1881686 w 2456380"/>
                      <a:gd name="connsiteY5166" fmla="*/ 1763691 h 1849837"/>
                      <a:gd name="connsiteX5167" fmla="*/ 1882530 w 2456380"/>
                      <a:gd name="connsiteY5167" fmla="*/ 1763691 h 1849837"/>
                      <a:gd name="connsiteX5168" fmla="*/ 1883374 w 2456380"/>
                      <a:gd name="connsiteY5168" fmla="*/ 1763691 h 1849837"/>
                      <a:gd name="connsiteX5169" fmla="*/ 1884303 w 2456380"/>
                      <a:gd name="connsiteY5169" fmla="*/ 1763691 h 1849837"/>
                      <a:gd name="connsiteX5170" fmla="*/ 1885147 w 2456380"/>
                      <a:gd name="connsiteY5170" fmla="*/ 1763776 h 1849837"/>
                      <a:gd name="connsiteX5171" fmla="*/ 1885991 w 2456380"/>
                      <a:gd name="connsiteY5171" fmla="*/ 1763776 h 1849837"/>
                      <a:gd name="connsiteX5172" fmla="*/ 1886835 w 2456380"/>
                      <a:gd name="connsiteY5172" fmla="*/ 1763776 h 1849837"/>
                      <a:gd name="connsiteX5173" fmla="*/ 1887680 w 2456380"/>
                      <a:gd name="connsiteY5173" fmla="*/ 1763776 h 1849837"/>
                      <a:gd name="connsiteX5174" fmla="*/ 1887680 w 2456380"/>
                      <a:gd name="connsiteY5174" fmla="*/ 1762932 h 1849837"/>
                      <a:gd name="connsiteX5175" fmla="*/ 1888524 w 2456380"/>
                      <a:gd name="connsiteY5175" fmla="*/ 1762932 h 1849837"/>
                      <a:gd name="connsiteX5176" fmla="*/ 1889368 w 2456380"/>
                      <a:gd name="connsiteY5176" fmla="*/ 1762932 h 1849837"/>
                      <a:gd name="connsiteX5177" fmla="*/ 1890212 w 2456380"/>
                      <a:gd name="connsiteY5177" fmla="*/ 1763016 h 1849837"/>
                      <a:gd name="connsiteX5178" fmla="*/ 1891056 w 2456380"/>
                      <a:gd name="connsiteY5178" fmla="*/ 1763016 h 1849837"/>
                      <a:gd name="connsiteX5179" fmla="*/ 1891056 w 2456380"/>
                      <a:gd name="connsiteY5179" fmla="*/ 1763860 h 1849837"/>
                      <a:gd name="connsiteX5180" fmla="*/ 1891900 w 2456380"/>
                      <a:gd name="connsiteY5180" fmla="*/ 1763860 h 1849837"/>
                      <a:gd name="connsiteX5181" fmla="*/ 1891900 w 2456380"/>
                      <a:gd name="connsiteY5181" fmla="*/ 1764704 h 1849837"/>
                      <a:gd name="connsiteX5182" fmla="*/ 1892744 w 2456380"/>
                      <a:gd name="connsiteY5182" fmla="*/ 1764788 h 1849837"/>
                      <a:gd name="connsiteX5183" fmla="*/ 1892744 w 2456380"/>
                      <a:gd name="connsiteY5183" fmla="*/ 1765632 h 1849837"/>
                      <a:gd name="connsiteX5184" fmla="*/ 1893589 w 2456380"/>
                      <a:gd name="connsiteY5184" fmla="*/ 1765632 h 1849837"/>
                      <a:gd name="connsiteX5185" fmla="*/ 1893589 w 2456380"/>
                      <a:gd name="connsiteY5185" fmla="*/ 1766475 h 1849837"/>
                      <a:gd name="connsiteX5186" fmla="*/ 1894433 w 2456380"/>
                      <a:gd name="connsiteY5186" fmla="*/ 1766475 h 1849837"/>
                      <a:gd name="connsiteX5187" fmla="*/ 1894433 w 2456380"/>
                      <a:gd name="connsiteY5187" fmla="*/ 1767319 h 1849837"/>
                      <a:gd name="connsiteX5188" fmla="*/ 1895277 w 2456380"/>
                      <a:gd name="connsiteY5188" fmla="*/ 1767319 h 1849837"/>
                      <a:gd name="connsiteX5189" fmla="*/ 1896121 w 2456380"/>
                      <a:gd name="connsiteY5189" fmla="*/ 1767404 h 1849837"/>
                      <a:gd name="connsiteX5190" fmla="*/ 1896965 w 2456380"/>
                      <a:gd name="connsiteY5190" fmla="*/ 1767404 h 1849837"/>
                      <a:gd name="connsiteX5191" fmla="*/ 1897809 w 2456380"/>
                      <a:gd name="connsiteY5191" fmla="*/ 1767404 h 1849837"/>
                      <a:gd name="connsiteX5192" fmla="*/ 1897809 w 2456380"/>
                      <a:gd name="connsiteY5192" fmla="*/ 1766560 h 1849837"/>
                      <a:gd name="connsiteX5193" fmla="*/ 1898738 w 2456380"/>
                      <a:gd name="connsiteY5193" fmla="*/ 1766560 h 1849837"/>
                      <a:gd name="connsiteX5194" fmla="*/ 1899582 w 2456380"/>
                      <a:gd name="connsiteY5194" fmla="*/ 1766560 h 1849837"/>
                      <a:gd name="connsiteX5195" fmla="*/ 1900426 w 2456380"/>
                      <a:gd name="connsiteY5195" fmla="*/ 1766644 h 1849837"/>
                      <a:gd name="connsiteX5196" fmla="*/ 1900426 w 2456380"/>
                      <a:gd name="connsiteY5196" fmla="*/ 1765716 h 1849837"/>
                      <a:gd name="connsiteX5197" fmla="*/ 1901270 w 2456380"/>
                      <a:gd name="connsiteY5197" fmla="*/ 1765800 h 1849837"/>
                      <a:gd name="connsiteX5198" fmla="*/ 1902114 w 2456380"/>
                      <a:gd name="connsiteY5198" fmla="*/ 1765800 h 1849837"/>
                      <a:gd name="connsiteX5199" fmla="*/ 1902959 w 2456380"/>
                      <a:gd name="connsiteY5199" fmla="*/ 1765800 h 1849837"/>
                      <a:gd name="connsiteX5200" fmla="*/ 1903803 w 2456380"/>
                      <a:gd name="connsiteY5200" fmla="*/ 1765800 h 1849837"/>
                      <a:gd name="connsiteX5201" fmla="*/ 1903803 w 2456380"/>
                      <a:gd name="connsiteY5201" fmla="*/ 1764957 h 1849837"/>
                      <a:gd name="connsiteX5202" fmla="*/ 1904731 w 2456380"/>
                      <a:gd name="connsiteY5202" fmla="*/ 1764957 h 1849837"/>
                      <a:gd name="connsiteX5203" fmla="*/ 1905575 w 2456380"/>
                      <a:gd name="connsiteY5203" fmla="*/ 1764957 h 1849837"/>
                      <a:gd name="connsiteX5204" fmla="*/ 1906419 w 2456380"/>
                      <a:gd name="connsiteY5204" fmla="*/ 1765041 h 1849837"/>
                      <a:gd name="connsiteX5205" fmla="*/ 1907264 w 2456380"/>
                      <a:gd name="connsiteY5205" fmla="*/ 1765041 h 1849837"/>
                      <a:gd name="connsiteX5206" fmla="*/ 1908108 w 2456380"/>
                      <a:gd name="connsiteY5206" fmla="*/ 1765041 h 1849837"/>
                      <a:gd name="connsiteX5207" fmla="*/ 1908952 w 2456380"/>
                      <a:gd name="connsiteY5207" fmla="*/ 1765041 h 1849837"/>
                      <a:gd name="connsiteX5208" fmla="*/ 1908952 w 2456380"/>
                      <a:gd name="connsiteY5208" fmla="*/ 1765885 h 1849837"/>
                      <a:gd name="connsiteX5209" fmla="*/ 1909796 w 2456380"/>
                      <a:gd name="connsiteY5209" fmla="*/ 1765969 h 1849837"/>
                      <a:gd name="connsiteX5210" fmla="*/ 1910640 w 2456380"/>
                      <a:gd name="connsiteY5210" fmla="*/ 1765969 h 1849837"/>
                      <a:gd name="connsiteX5211" fmla="*/ 1910640 w 2456380"/>
                      <a:gd name="connsiteY5211" fmla="*/ 1766813 h 1849837"/>
                      <a:gd name="connsiteX5212" fmla="*/ 1911485 w 2456380"/>
                      <a:gd name="connsiteY5212" fmla="*/ 1766813 h 1849837"/>
                      <a:gd name="connsiteX5213" fmla="*/ 1911485 w 2456380"/>
                      <a:gd name="connsiteY5213" fmla="*/ 1767657 h 1849837"/>
                      <a:gd name="connsiteX5214" fmla="*/ 1911485 w 2456380"/>
                      <a:gd name="connsiteY5214" fmla="*/ 1768501 h 1849837"/>
                      <a:gd name="connsiteX5215" fmla="*/ 1912329 w 2456380"/>
                      <a:gd name="connsiteY5215" fmla="*/ 1768585 h 1849837"/>
                      <a:gd name="connsiteX5216" fmla="*/ 1912244 w 2456380"/>
                      <a:gd name="connsiteY5216" fmla="*/ 1769429 h 1849837"/>
                      <a:gd name="connsiteX5217" fmla="*/ 1912244 w 2456380"/>
                      <a:gd name="connsiteY5217" fmla="*/ 1770272 h 1849837"/>
                      <a:gd name="connsiteX5218" fmla="*/ 1913089 w 2456380"/>
                      <a:gd name="connsiteY5218" fmla="*/ 1770272 h 1849837"/>
                      <a:gd name="connsiteX5219" fmla="*/ 1913089 w 2456380"/>
                      <a:gd name="connsiteY5219" fmla="*/ 1771116 h 1849837"/>
                      <a:gd name="connsiteX5220" fmla="*/ 1913932 w 2456380"/>
                      <a:gd name="connsiteY5220" fmla="*/ 1771116 h 1849837"/>
                      <a:gd name="connsiteX5221" fmla="*/ 1914776 w 2456380"/>
                      <a:gd name="connsiteY5221" fmla="*/ 1771201 h 1849837"/>
                      <a:gd name="connsiteX5222" fmla="*/ 1915621 w 2456380"/>
                      <a:gd name="connsiteY5222" fmla="*/ 1771201 h 1849837"/>
                      <a:gd name="connsiteX5223" fmla="*/ 1916549 w 2456380"/>
                      <a:gd name="connsiteY5223" fmla="*/ 1771201 h 1849837"/>
                      <a:gd name="connsiteX5224" fmla="*/ 1917393 w 2456380"/>
                      <a:gd name="connsiteY5224" fmla="*/ 1771201 h 1849837"/>
                      <a:gd name="connsiteX5225" fmla="*/ 1918238 w 2456380"/>
                      <a:gd name="connsiteY5225" fmla="*/ 1771201 h 1849837"/>
                      <a:gd name="connsiteX5226" fmla="*/ 1919082 w 2456380"/>
                      <a:gd name="connsiteY5226" fmla="*/ 1771201 h 1849837"/>
                      <a:gd name="connsiteX5227" fmla="*/ 1919926 w 2456380"/>
                      <a:gd name="connsiteY5227" fmla="*/ 1771285 h 1849837"/>
                      <a:gd name="connsiteX5228" fmla="*/ 1920770 w 2456380"/>
                      <a:gd name="connsiteY5228" fmla="*/ 1771285 h 1849837"/>
                      <a:gd name="connsiteX5229" fmla="*/ 1921614 w 2456380"/>
                      <a:gd name="connsiteY5229" fmla="*/ 1771285 h 1849837"/>
                      <a:gd name="connsiteX5230" fmla="*/ 1922458 w 2456380"/>
                      <a:gd name="connsiteY5230" fmla="*/ 1771285 h 1849837"/>
                      <a:gd name="connsiteX5231" fmla="*/ 1923302 w 2456380"/>
                      <a:gd name="connsiteY5231" fmla="*/ 1771285 h 1849837"/>
                      <a:gd name="connsiteX5232" fmla="*/ 1924147 w 2456380"/>
                      <a:gd name="connsiteY5232" fmla="*/ 1771369 h 1849837"/>
                      <a:gd name="connsiteX5233" fmla="*/ 1924147 w 2456380"/>
                      <a:gd name="connsiteY5233" fmla="*/ 1772213 h 1849837"/>
                      <a:gd name="connsiteX5234" fmla="*/ 1924991 w 2456380"/>
                      <a:gd name="connsiteY5234" fmla="*/ 1772213 h 1849837"/>
                      <a:gd name="connsiteX5235" fmla="*/ 1925835 w 2456380"/>
                      <a:gd name="connsiteY5235" fmla="*/ 1773057 h 1849837"/>
                      <a:gd name="connsiteX5236" fmla="*/ 1926679 w 2456380"/>
                      <a:gd name="connsiteY5236" fmla="*/ 1773141 h 1849837"/>
                      <a:gd name="connsiteX5237" fmla="*/ 1926679 w 2456380"/>
                      <a:gd name="connsiteY5237" fmla="*/ 1773985 h 1849837"/>
                      <a:gd name="connsiteX5238" fmla="*/ 1927523 w 2456380"/>
                      <a:gd name="connsiteY5238" fmla="*/ 1773985 h 1849837"/>
                      <a:gd name="connsiteX5239" fmla="*/ 1928368 w 2456380"/>
                      <a:gd name="connsiteY5239" fmla="*/ 1773985 h 1849837"/>
                      <a:gd name="connsiteX5240" fmla="*/ 1929211 w 2456380"/>
                      <a:gd name="connsiteY5240" fmla="*/ 1773985 h 1849837"/>
                      <a:gd name="connsiteX5241" fmla="*/ 1930055 w 2456380"/>
                      <a:gd name="connsiteY5241" fmla="*/ 1773985 h 1849837"/>
                      <a:gd name="connsiteX5242" fmla="*/ 1930900 w 2456380"/>
                      <a:gd name="connsiteY5242" fmla="*/ 1774069 h 1849837"/>
                      <a:gd name="connsiteX5243" fmla="*/ 1931659 w 2456380"/>
                      <a:gd name="connsiteY5243" fmla="*/ 1774069 h 1849837"/>
                      <a:gd name="connsiteX5244" fmla="*/ 1931828 w 2456380"/>
                      <a:gd name="connsiteY5244" fmla="*/ 1773985 h 1849837"/>
                      <a:gd name="connsiteX5245" fmla="*/ 1931828 w 2456380"/>
                      <a:gd name="connsiteY5245" fmla="*/ 1773225 h 1849837"/>
                      <a:gd name="connsiteX5246" fmla="*/ 1933517 w 2456380"/>
                      <a:gd name="connsiteY5246" fmla="*/ 1773225 h 1849837"/>
                      <a:gd name="connsiteX5247" fmla="*/ 1934361 w 2456380"/>
                      <a:gd name="connsiteY5247" fmla="*/ 1772382 h 1849837"/>
                      <a:gd name="connsiteX5248" fmla="*/ 1935205 w 2456380"/>
                      <a:gd name="connsiteY5248" fmla="*/ 1772382 h 1849837"/>
                      <a:gd name="connsiteX5249" fmla="*/ 1936134 w 2456380"/>
                      <a:gd name="connsiteY5249" fmla="*/ 1771622 h 1849837"/>
                      <a:gd name="connsiteX5250" fmla="*/ 1936977 w 2456380"/>
                      <a:gd name="connsiteY5250" fmla="*/ 1771622 h 1849837"/>
                      <a:gd name="connsiteX5251" fmla="*/ 1937737 w 2456380"/>
                      <a:gd name="connsiteY5251" fmla="*/ 1771622 h 1849837"/>
                      <a:gd name="connsiteX5252" fmla="*/ 1937822 w 2456380"/>
                      <a:gd name="connsiteY5252" fmla="*/ 1771622 h 1849837"/>
                      <a:gd name="connsiteX5253" fmla="*/ 1937822 w 2456380"/>
                      <a:gd name="connsiteY5253" fmla="*/ 1770779 h 1849837"/>
                      <a:gd name="connsiteX5254" fmla="*/ 1938666 w 2456380"/>
                      <a:gd name="connsiteY5254" fmla="*/ 1770779 h 1849837"/>
                      <a:gd name="connsiteX5255" fmla="*/ 1939088 w 2456380"/>
                      <a:gd name="connsiteY5255" fmla="*/ 1770779 h 1849837"/>
                      <a:gd name="connsiteX5256" fmla="*/ 1939510 w 2456380"/>
                      <a:gd name="connsiteY5256" fmla="*/ 1770526 h 1849837"/>
                      <a:gd name="connsiteX5257" fmla="*/ 1939510 w 2456380"/>
                      <a:gd name="connsiteY5257" fmla="*/ 1769935 h 1849837"/>
                      <a:gd name="connsiteX5258" fmla="*/ 1940270 w 2456380"/>
                      <a:gd name="connsiteY5258" fmla="*/ 1769935 h 1849837"/>
                      <a:gd name="connsiteX5259" fmla="*/ 1940607 w 2456380"/>
                      <a:gd name="connsiteY5259" fmla="*/ 1769597 h 1849837"/>
                      <a:gd name="connsiteX5260" fmla="*/ 1941114 w 2456380"/>
                      <a:gd name="connsiteY5260" fmla="*/ 1768416 h 1849837"/>
                      <a:gd name="connsiteX5261" fmla="*/ 1942718 w 2456380"/>
                      <a:gd name="connsiteY5261" fmla="*/ 1766644 h 1849837"/>
                      <a:gd name="connsiteX5262" fmla="*/ 1943224 w 2456380"/>
                      <a:gd name="connsiteY5262" fmla="*/ 1766391 h 1849837"/>
                      <a:gd name="connsiteX5263" fmla="*/ 1943900 w 2456380"/>
                      <a:gd name="connsiteY5263" fmla="*/ 1765716 h 1849837"/>
                      <a:gd name="connsiteX5264" fmla="*/ 1944744 w 2456380"/>
                      <a:gd name="connsiteY5264" fmla="*/ 1765800 h 1849837"/>
                      <a:gd name="connsiteX5265" fmla="*/ 1945588 w 2456380"/>
                      <a:gd name="connsiteY5265" fmla="*/ 1765800 h 1849837"/>
                      <a:gd name="connsiteX5266" fmla="*/ 1945588 w 2456380"/>
                      <a:gd name="connsiteY5266" fmla="*/ 1764957 h 1849837"/>
                      <a:gd name="connsiteX5267" fmla="*/ 1946432 w 2456380"/>
                      <a:gd name="connsiteY5267" fmla="*/ 1764957 h 1849837"/>
                      <a:gd name="connsiteX5268" fmla="*/ 1947276 w 2456380"/>
                      <a:gd name="connsiteY5268" fmla="*/ 1764957 h 1849837"/>
                      <a:gd name="connsiteX5269" fmla="*/ 1948205 w 2456380"/>
                      <a:gd name="connsiteY5269" fmla="*/ 1764957 h 1849837"/>
                      <a:gd name="connsiteX5270" fmla="*/ 1949049 w 2456380"/>
                      <a:gd name="connsiteY5270" fmla="*/ 1765041 h 1849837"/>
                      <a:gd name="connsiteX5271" fmla="*/ 1949893 w 2456380"/>
                      <a:gd name="connsiteY5271" fmla="*/ 1765041 h 1849837"/>
                      <a:gd name="connsiteX5272" fmla="*/ 1950737 w 2456380"/>
                      <a:gd name="connsiteY5272" fmla="*/ 1765041 h 1849837"/>
                      <a:gd name="connsiteX5273" fmla="*/ 1951582 w 2456380"/>
                      <a:gd name="connsiteY5273" fmla="*/ 1765041 h 1849837"/>
                      <a:gd name="connsiteX5274" fmla="*/ 1951582 w 2456380"/>
                      <a:gd name="connsiteY5274" fmla="*/ 1764197 h 1849837"/>
                      <a:gd name="connsiteX5275" fmla="*/ 1952425 w 2456380"/>
                      <a:gd name="connsiteY5275" fmla="*/ 1764197 h 1849837"/>
                      <a:gd name="connsiteX5276" fmla="*/ 1953269 w 2456380"/>
                      <a:gd name="connsiteY5276" fmla="*/ 1765126 h 1849837"/>
                      <a:gd name="connsiteX5277" fmla="*/ 1954114 w 2456380"/>
                      <a:gd name="connsiteY5277" fmla="*/ 1765126 h 1849837"/>
                      <a:gd name="connsiteX5278" fmla="*/ 1954958 w 2456380"/>
                      <a:gd name="connsiteY5278" fmla="*/ 1765969 h 1849837"/>
                      <a:gd name="connsiteX5279" fmla="*/ 1955802 w 2456380"/>
                      <a:gd name="connsiteY5279" fmla="*/ 1765969 h 1849837"/>
                      <a:gd name="connsiteX5280" fmla="*/ 1957490 w 2456380"/>
                      <a:gd name="connsiteY5280" fmla="*/ 1766897 h 1849837"/>
                      <a:gd name="connsiteX5281" fmla="*/ 1958335 w 2456380"/>
                      <a:gd name="connsiteY5281" fmla="*/ 1766897 h 1849837"/>
                      <a:gd name="connsiteX5282" fmla="*/ 1959179 w 2456380"/>
                      <a:gd name="connsiteY5282" fmla="*/ 1767741 h 1849837"/>
                      <a:gd name="connsiteX5283" fmla="*/ 1960023 w 2456380"/>
                      <a:gd name="connsiteY5283" fmla="*/ 1767825 h 1849837"/>
                      <a:gd name="connsiteX5284" fmla="*/ 1960867 w 2456380"/>
                      <a:gd name="connsiteY5284" fmla="*/ 1767825 h 1849837"/>
                      <a:gd name="connsiteX5285" fmla="*/ 1961711 w 2456380"/>
                      <a:gd name="connsiteY5285" fmla="*/ 1768669 h 1849837"/>
                      <a:gd name="connsiteX5286" fmla="*/ 1962555 w 2456380"/>
                      <a:gd name="connsiteY5286" fmla="*/ 1768669 h 1849837"/>
                      <a:gd name="connsiteX5287" fmla="*/ 1963399 w 2456380"/>
                      <a:gd name="connsiteY5287" fmla="*/ 1769597 h 1849837"/>
                      <a:gd name="connsiteX5288" fmla="*/ 1964244 w 2456380"/>
                      <a:gd name="connsiteY5288" fmla="*/ 1769597 h 1849837"/>
                      <a:gd name="connsiteX5289" fmla="*/ 1965932 w 2456380"/>
                      <a:gd name="connsiteY5289" fmla="*/ 1770441 h 1849837"/>
                      <a:gd name="connsiteX5290" fmla="*/ 1966776 w 2456380"/>
                      <a:gd name="connsiteY5290" fmla="*/ 1770526 h 1849837"/>
                      <a:gd name="connsiteX5291" fmla="*/ 1967620 w 2456380"/>
                      <a:gd name="connsiteY5291" fmla="*/ 1771369 h 1849837"/>
                      <a:gd name="connsiteX5292" fmla="*/ 1968464 w 2456380"/>
                      <a:gd name="connsiteY5292" fmla="*/ 1771369 h 1849837"/>
                      <a:gd name="connsiteX5293" fmla="*/ 1969393 w 2456380"/>
                      <a:gd name="connsiteY5293" fmla="*/ 1771369 h 1849837"/>
                      <a:gd name="connsiteX5294" fmla="*/ 1970152 w 2456380"/>
                      <a:gd name="connsiteY5294" fmla="*/ 1771454 h 1849837"/>
                      <a:gd name="connsiteX5295" fmla="*/ 1970659 w 2456380"/>
                      <a:gd name="connsiteY5295" fmla="*/ 1770947 h 1849837"/>
                      <a:gd name="connsiteX5296" fmla="*/ 1971081 w 2456380"/>
                      <a:gd name="connsiteY5296" fmla="*/ 1770779 h 1849837"/>
                      <a:gd name="connsiteX5297" fmla="*/ 1971081 w 2456380"/>
                      <a:gd name="connsiteY5297" fmla="*/ 1770610 h 1849837"/>
                      <a:gd name="connsiteX5298" fmla="*/ 1971334 w 2456380"/>
                      <a:gd name="connsiteY5298" fmla="*/ 1770610 h 1849837"/>
                      <a:gd name="connsiteX5299" fmla="*/ 1971419 w 2456380"/>
                      <a:gd name="connsiteY5299" fmla="*/ 1770526 h 1849837"/>
                      <a:gd name="connsiteX5300" fmla="*/ 1971925 w 2456380"/>
                      <a:gd name="connsiteY5300" fmla="*/ 1770441 h 1849837"/>
                      <a:gd name="connsiteX5301" fmla="*/ 1971925 w 2456380"/>
                      <a:gd name="connsiteY5301" fmla="*/ 1769766 h 1849837"/>
                      <a:gd name="connsiteX5302" fmla="*/ 1972769 w 2456380"/>
                      <a:gd name="connsiteY5302" fmla="*/ 1769766 h 1849837"/>
                      <a:gd name="connsiteX5303" fmla="*/ 1973614 w 2456380"/>
                      <a:gd name="connsiteY5303" fmla="*/ 1769766 h 1849837"/>
                      <a:gd name="connsiteX5304" fmla="*/ 1974458 w 2456380"/>
                      <a:gd name="connsiteY5304" fmla="*/ 1769766 h 1849837"/>
                      <a:gd name="connsiteX5305" fmla="*/ 1975386 w 2456380"/>
                      <a:gd name="connsiteY5305" fmla="*/ 1769851 h 1849837"/>
                      <a:gd name="connsiteX5306" fmla="*/ 1976230 w 2456380"/>
                      <a:gd name="connsiteY5306" fmla="*/ 1769851 h 1849837"/>
                      <a:gd name="connsiteX5307" fmla="*/ 1977919 w 2456380"/>
                      <a:gd name="connsiteY5307" fmla="*/ 1769851 h 1849837"/>
                      <a:gd name="connsiteX5308" fmla="*/ 1978763 w 2456380"/>
                      <a:gd name="connsiteY5308" fmla="*/ 1769851 h 1849837"/>
                      <a:gd name="connsiteX5309" fmla="*/ 1979607 w 2456380"/>
                      <a:gd name="connsiteY5309" fmla="*/ 1769935 h 1849837"/>
                      <a:gd name="connsiteX5310" fmla="*/ 1980451 w 2456380"/>
                      <a:gd name="connsiteY5310" fmla="*/ 1769935 h 1849837"/>
                      <a:gd name="connsiteX5311" fmla="*/ 1981295 w 2456380"/>
                      <a:gd name="connsiteY5311" fmla="*/ 1769935 h 1849837"/>
                      <a:gd name="connsiteX5312" fmla="*/ 1982140 w 2456380"/>
                      <a:gd name="connsiteY5312" fmla="*/ 1769935 h 1849837"/>
                      <a:gd name="connsiteX5313" fmla="*/ 1983068 w 2456380"/>
                      <a:gd name="connsiteY5313" fmla="*/ 1769091 h 1849837"/>
                      <a:gd name="connsiteX5314" fmla="*/ 1983912 w 2456380"/>
                      <a:gd name="connsiteY5314" fmla="*/ 1769091 h 1849837"/>
                      <a:gd name="connsiteX5315" fmla="*/ 1984756 w 2456380"/>
                      <a:gd name="connsiteY5315" fmla="*/ 1769176 h 1849837"/>
                      <a:gd name="connsiteX5316" fmla="*/ 1985600 w 2456380"/>
                      <a:gd name="connsiteY5316" fmla="*/ 1769176 h 1849837"/>
                      <a:gd name="connsiteX5317" fmla="*/ 1986445 w 2456380"/>
                      <a:gd name="connsiteY5317" fmla="*/ 1769176 h 1849837"/>
                      <a:gd name="connsiteX5318" fmla="*/ 1986867 w 2456380"/>
                      <a:gd name="connsiteY5318" fmla="*/ 1769176 h 1849837"/>
                      <a:gd name="connsiteX5319" fmla="*/ 1987289 w 2456380"/>
                      <a:gd name="connsiteY5319" fmla="*/ 1768922 h 1849837"/>
                      <a:gd name="connsiteX5320" fmla="*/ 1987289 w 2456380"/>
                      <a:gd name="connsiteY5320" fmla="*/ 1768332 h 1849837"/>
                      <a:gd name="connsiteX5321" fmla="*/ 1988133 w 2456380"/>
                      <a:gd name="connsiteY5321" fmla="*/ 1768332 h 1849837"/>
                      <a:gd name="connsiteX5322" fmla="*/ 1988302 w 2456380"/>
                      <a:gd name="connsiteY5322" fmla="*/ 1768247 h 1849837"/>
                      <a:gd name="connsiteX5323" fmla="*/ 1989062 w 2456380"/>
                      <a:gd name="connsiteY5323" fmla="*/ 1767488 h 1849837"/>
                      <a:gd name="connsiteX5324" fmla="*/ 1989315 w 2456380"/>
                      <a:gd name="connsiteY5324" fmla="*/ 1767572 h 1849837"/>
                      <a:gd name="connsiteX5325" fmla="*/ 1989906 w 2456380"/>
                      <a:gd name="connsiteY5325" fmla="*/ 1767150 h 1849837"/>
                      <a:gd name="connsiteX5326" fmla="*/ 1989906 w 2456380"/>
                      <a:gd name="connsiteY5326" fmla="*/ 1766729 h 1849837"/>
                      <a:gd name="connsiteX5327" fmla="*/ 1990497 w 2456380"/>
                      <a:gd name="connsiteY5327" fmla="*/ 1766729 h 1849837"/>
                      <a:gd name="connsiteX5328" fmla="*/ 1991425 w 2456380"/>
                      <a:gd name="connsiteY5328" fmla="*/ 1766054 h 1849837"/>
                      <a:gd name="connsiteX5329" fmla="*/ 1991594 w 2456380"/>
                      <a:gd name="connsiteY5329" fmla="*/ 1765885 h 1849837"/>
                      <a:gd name="connsiteX5330" fmla="*/ 1991678 w 2456380"/>
                      <a:gd name="connsiteY5330" fmla="*/ 1765885 h 1849837"/>
                      <a:gd name="connsiteX5331" fmla="*/ 1992269 w 2456380"/>
                      <a:gd name="connsiteY5331" fmla="*/ 1765463 h 1849837"/>
                      <a:gd name="connsiteX5332" fmla="*/ 1992944 w 2456380"/>
                      <a:gd name="connsiteY5332" fmla="*/ 1764872 h 1849837"/>
                      <a:gd name="connsiteX5333" fmla="*/ 1993366 w 2456380"/>
                      <a:gd name="connsiteY5333" fmla="*/ 1764451 h 1849837"/>
                      <a:gd name="connsiteX5334" fmla="*/ 1993366 w 2456380"/>
                      <a:gd name="connsiteY5334" fmla="*/ 1764197 h 1849837"/>
                      <a:gd name="connsiteX5335" fmla="*/ 1993535 w 2456380"/>
                      <a:gd name="connsiteY5335" fmla="*/ 1764197 h 1849837"/>
                      <a:gd name="connsiteX5336" fmla="*/ 1994464 w 2456380"/>
                      <a:gd name="connsiteY5336" fmla="*/ 1763269 h 1849837"/>
                      <a:gd name="connsiteX5337" fmla="*/ 1995055 w 2456380"/>
                      <a:gd name="connsiteY5337" fmla="*/ 1763016 h 1849837"/>
                      <a:gd name="connsiteX5338" fmla="*/ 1995055 w 2456380"/>
                      <a:gd name="connsiteY5338" fmla="*/ 1762932 h 1849837"/>
                      <a:gd name="connsiteX5339" fmla="*/ 1995139 w 2456380"/>
                      <a:gd name="connsiteY5339" fmla="*/ 1762510 h 1849837"/>
                      <a:gd name="connsiteX5340" fmla="*/ 1995983 w 2456380"/>
                      <a:gd name="connsiteY5340" fmla="*/ 1762510 h 1849837"/>
                      <a:gd name="connsiteX5341" fmla="*/ 1996490 w 2456380"/>
                      <a:gd name="connsiteY5341" fmla="*/ 1762594 h 1849837"/>
                      <a:gd name="connsiteX5342" fmla="*/ 1996828 w 2456380"/>
                      <a:gd name="connsiteY5342" fmla="*/ 1762510 h 1849837"/>
                      <a:gd name="connsiteX5343" fmla="*/ 1996828 w 2456380"/>
                      <a:gd name="connsiteY5343" fmla="*/ 1761666 h 1849837"/>
                      <a:gd name="connsiteX5344" fmla="*/ 1997672 w 2456380"/>
                      <a:gd name="connsiteY5344" fmla="*/ 1761750 h 1849837"/>
                      <a:gd name="connsiteX5345" fmla="*/ 1998516 w 2456380"/>
                      <a:gd name="connsiteY5345" fmla="*/ 1761750 h 1849837"/>
                      <a:gd name="connsiteX5346" fmla="*/ 1999360 w 2456380"/>
                      <a:gd name="connsiteY5346" fmla="*/ 1762594 h 1849837"/>
                      <a:gd name="connsiteX5347" fmla="*/ 2000204 w 2456380"/>
                      <a:gd name="connsiteY5347" fmla="*/ 1762594 h 1849837"/>
                      <a:gd name="connsiteX5348" fmla="*/ 2000204 w 2456380"/>
                      <a:gd name="connsiteY5348" fmla="*/ 1763522 h 1849837"/>
                      <a:gd name="connsiteX5349" fmla="*/ 2001048 w 2456380"/>
                      <a:gd name="connsiteY5349" fmla="*/ 1763522 h 1849837"/>
                      <a:gd name="connsiteX5350" fmla="*/ 2001048 w 2456380"/>
                      <a:gd name="connsiteY5350" fmla="*/ 1764366 h 1849837"/>
                      <a:gd name="connsiteX5351" fmla="*/ 2001892 w 2456380"/>
                      <a:gd name="connsiteY5351" fmla="*/ 1764366 h 1849837"/>
                      <a:gd name="connsiteX5352" fmla="*/ 2001892 w 2456380"/>
                      <a:gd name="connsiteY5352" fmla="*/ 1765210 h 1849837"/>
                      <a:gd name="connsiteX5353" fmla="*/ 2002737 w 2456380"/>
                      <a:gd name="connsiteY5353" fmla="*/ 1765210 h 1849837"/>
                      <a:gd name="connsiteX5354" fmla="*/ 2002737 w 2456380"/>
                      <a:gd name="connsiteY5354" fmla="*/ 1766138 h 1849837"/>
                      <a:gd name="connsiteX5355" fmla="*/ 2003581 w 2456380"/>
                      <a:gd name="connsiteY5355" fmla="*/ 1766138 h 1849837"/>
                      <a:gd name="connsiteX5356" fmla="*/ 2004425 w 2456380"/>
                      <a:gd name="connsiteY5356" fmla="*/ 1766982 h 1849837"/>
                      <a:gd name="connsiteX5357" fmla="*/ 2005269 w 2456380"/>
                      <a:gd name="connsiteY5357" fmla="*/ 1766982 h 1849837"/>
                      <a:gd name="connsiteX5358" fmla="*/ 2006113 w 2456380"/>
                      <a:gd name="connsiteY5358" fmla="*/ 1766982 h 1849837"/>
                      <a:gd name="connsiteX5359" fmla="*/ 2006113 w 2456380"/>
                      <a:gd name="connsiteY5359" fmla="*/ 1767910 h 1849837"/>
                      <a:gd name="connsiteX5360" fmla="*/ 2006957 w 2456380"/>
                      <a:gd name="connsiteY5360" fmla="*/ 1767910 h 1849837"/>
                      <a:gd name="connsiteX5361" fmla="*/ 2007801 w 2456380"/>
                      <a:gd name="connsiteY5361" fmla="*/ 1767910 h 1849837"/>
                      <a:gd name="connsiteX5362" fmla="*/ 2008645 w 2456380"/>
                      <a:gd name="connsiteY5362" fmla="*/ 1767910 h 1849837"/>
                      <a:gd name="connsiteX5363" fmla="*/ 2008645 w 2456380"/>
                      <a:gd name="connsiteY5363" fmla="*/ 1767066 h 1849837"/>
                      <a:gd name="connsiteX5364" fmla="*/ 2009490 w 2456380"/>
                      <a:gd name="connsiteY5364" fmla="*/ 1767066 h 1849837"/>
                      <a:gd name="connsiteX5365" fmla="*/ 2010334 w 2456380"/>
                      <a:gd name="connsiteY5365" fmla="*/ 1767150 h 1849837"/>
                      <a:gd name="connsiteX5366" fmla="*/ 2011178 w 2456380"/>
                      <a:gd name="connsiteY5366" fmla="*/ 1767150 h 1849837"/>
                      <a:gd name="connsiteX5367" fmla="*/ 2012022 w 2456380"/>
                      <a:gd name="connsiteY5367" fmla="*/ 1767150 h 1849837"/>
                      <a:gd name="connsiteX5368" fmla="*/ 2012951 w 2456380"/>
                      <a:gd name="connsiteY5368" fmla="*/ 1767150 h 1849837"/>
                      <a:gd name="connsiteX5369" fmla="*/ 2013795 w 2456380"/>
                      <a:gd name="connsiteY5369" fmla="*/ 1767150 h 1849837"/>
                      <a:gd name="connsiteX5370" fmla="*/ 2013795 w 2456380"/>
                      <a:gd name="connsiteY5370" fmla="*/ 1766307 h 1849837"/>
                      <a:gd name="connsiteX5371" fmla="*/ 2014639 w 2456380"/>
                      <a:gd name="connsiteY5371" fmla="*/ 1766307 h 1849837"/>
                      <a:gd name="connsiteX5372" fmla="*/ 2015483 w 2456380"/>
                      <a:gd name="connsiteY5372" fmla="*/ 1766391 h 1849837"/>
                      <a:gd name="connsiteX5373" fmla="*/ 2016327 w 2456380"/>
                      <a:gd name="connsiteY5373" fmla="*/ 1766391 h 1849837"/>
                      <a:gd name="connsiteX5374" fmla="*/ 2017171 w 2456380"/>
                      <a:gd name="connsiteY5374" fmla="*/ 1766391 h 1849837"/>
                      <a:gd name="connsiteX5375" fmla="*/ 2018016 w 2456380"/>
                      <a:gd name="connsiteY5375" fmla="*/ 1766391 h 1849837"/>
                      <a:gd name="connsiteX5376" fmla="*/ 2018944 w 2456380"/>
                      <a:gd name="connsiteY5376" fmla="*/ 1765547 h 1849837"/>
                      <a:gd name="connsiteX5377" fmla="*/ 2019788 w 2456380"/>
                      <a:gd name="connsiteY5377" fmla="*/ 1765632 h 1849837"/>
                      <a:gd name="connsiteX5378" fmla="*/ 2021477 w 2456380"/>
                      <a:gd name="connsiteY5378" fmla="*/ 1765632 h 1849837"/>
                      <a:gd name="connsiteX5379" fmla="*/ 2022321 w 2456380"/>
                      <a:gd name="connsiteY5379" fmla="*/ 1765632 h 1849837"/>
                      <a:gd name="connsiteX5380" fmla="*/ 2024009 w 2456380"/>
                      <a:gd name="connsiteY5380" fmla="*/ 1765716 h 1849837"/>
                      <a:gd name="connsiteX5381" fmla="*/ 2024853 w 2456380"/>
                      <a:gd name="connsiteY5381" fmla="*/ 1765716 h 1849837"/>
                      <a:gd name="connsiteX5382" fmla="*/ 2025697 w 2456380"/>
                      <a:gd name="connsiteY5382" fmla="*/ 1765716 h 1849837"/>
                      <a:gd name="connsiteX5383" fmla="*/ 2026542 w 2456380"/>
                      <a:gd name="connsiteY5383" fmla="*/ 1765716 h 1849837"/>
                      <a:gd name="connsiteX5384" fmla="*/ 2027470 w 2456380"/>
                      <a:gd name="connsiteY5384" fmla="*/ 1765800 h 1849837"/>
                      <a:gd name="connsiteX5385" fmla="*/ 2028314 w 2456380"/>
                      <a:gd name="connsiteY5385" fmla="*/ 1765800 h 1849837"/>
                      <a:gd name="connsiteX5386" fmla="*/ 2029159 w 2456380"/>
                      <a:gd name="connsiteY5386" fmla="*/ 1765800 h 1849837"/>
                      <a:gd name="connsiteX5387" fmla="*/ 2030003 w 2456380"/>
                      <a:gd name="connsiteY5387" fmla="*/ 1765800 h 1849837"/>
                      <a:gd name="connsiteX5388" fmla="*/ 2030846 w 2456380"/>
                      <a:gd name="connsiteY5388" fmla="*/ 1766644 h 1849837"/>
                      <a:gd name="connsiteX5389" fmla="*/ 2031691 w 2456380"/>
                      <a:gd name="connsiteY5389" fmla="*/ 1766729 h 1849837"/>
                      <a:gd name="connsiteX5390" fmla="*/ 2031691 w 2456380"/>
                      <a:gd name="connsiteY5390" fmla="*/ 1767572 h 1849837"/>
                      <a:gd name="connsiteX5391" fmla="*/ 2032535 w 2456380"/>
                      <a:gd name="connsiteY5391" fmla="*/ 1767572 h 1849837"/>
                      <a:gd name="connsiteX5392" fmla="*/ 2032450 w 2456380"/>
                      <a:gd name="connsiteY5392" fmla="*/ 1768416 h 1849837"/>
                      <a:gd name="connsiteX5393" fmla="*/ 2033379 w 2456380"/>
                      <a:gd name="connsiteY5393" fmla="*/ 1768416 h 1849837"/>
                      <a:gd name="connsiteX5394" fmla="*/ 2033295 w 2456380"/>
                      <a:gd name="connsiteY5394" fmla="*/ 1769260 h 1849837"/>
                      <a:gd name="connsiteX5395" fmla="*/ 2034139 w 2456380"/>
                      <a:gd name="connsiteY5395" fmla="*/ 1769344 h 1849837"/>
                      <a:gd name="connsiteX5396" fmla="*/ 2034983 w 2456380"/>
                      <a:gd name="connsiteY5396" fmla="*/ 1770188 h 1849837"/>
                      <a:gd name="connsiteX5397" fmla="*/ 2035827 w 2456380"/>
                      <a:gd name="connsiteY5397" fmla="*/ 1771032 h 1849837"/>
                      <a:gd name="connsiteX5398" fmla="*/ 2036671 w 2456380"/>
                      <a:gd name="connsiteY5398" fmla="*/ 1771960 h 1849837"/>
                      <a:gd name="connsiteX5399" fmla="*/ 2037516 w 2456380"/>
                      <a:gd name="connsiteY5399" fmla="*/ 1771960 h 1849837"/>
                      <a:gd name="connsiteX5400" fmla="*/ 2039204 w 2456380"/>
                      <a:gd name="connsiteY5400" fmla="*/ 1772804 h 1849837"/>
                      <a:gd name="connsiteX5401" fmla="*/ 2042665 w 2456380"/>
                      <a:gd name="connsiteY5401" fmla="*/ 1772888 h 1849837"/>
                      <a:gd name="connsiteX5402" fmla="*/ 2043509 w 2456380"/>
                      <a:gd name="connsiteY5402" fmla="*/ 1772888 h 1849837"/>
                      <a:gd name="connsiteX5403" fmla="*/ 2043425 w 2456380"/>
                      <a:gd name="connsiteY5403" fmla="*/ 1773816 h 1849837"/>
                      <a:gd name="connsiteX5404" fmla="*/ 2045197 w 2456380"/>
                      <a:gd name="connsiteY5404" fmla="*/ 1773816 h 1849837"/>
                      <a:gd name="connsiteX5405" fmla="*/ 2046885 w 2456380"/>
                      <a:gd name="connsiteY5405" fmla="*/ 1774744 h 1849837"/>
                      <a:gd name="connsiteX5406" fmla="*/ 2048574 w 2456380"/>
                      <a:gd name="connsiteY5406" fmla="*/ 1774744 h 1849837"/>
                      <a:gd name="connsiteX5407" fmla="*/ 2050262 w 2456380"/>
                      <a:gd name="connsiteY5407" fmla="*/ 1775672 h 1849837"/>
                      <a:gd name="connsiteX5408" fmla="*/ 2051106 w 2456380"/>
                      <a:gd name="connsiteY5408" fmla="*/ 1775672 h 1849837"/>
                      <a:gd name="connsiteX5409" fmla="*/ 2051106 w 2456380"/>
                      <a:gd name="connsiteY5409" fmla="*/ 1776516 h 1849837"/>
                      <a:gd name="connsiteX5410" fmla="*/ 2051950 w 2456380"/>
                      <a:gd name="connsiteY5410" fmla="*/ 1776516 h 1849837"/>
                      <a:gd name="connsiteX5411" fmla="*/ 2051866 w 2456380"/>
                      <a:gd name="connsiteY5411" fmla="*/ 1777360 h 1849837"/>
                      <a:gd name="connsiteX5412" fmla="*/ 2052795 w 2456380"/>
                      <a:gd name="connsiteY5412" fmla="*/ 1777360 h 1849837"/>
                      <a:gd name="connsiteX5413" fmla="*/ 2052710 w 2456380"/>
                      <a:gd name="connsiteY5413" fmla="*/ 1778288 h 1849837"/>
                      <a:gd name="connsiteX5414" fmla="*/ 2052710 w 2456380"/>
                      <a:gd name="connsiteY5414" fmla="*/ 1779132 h 1849837"/>
                      <a:gd name="connsiteX5415" fmla="*/ 2052710 w 2456380"/>
                      <a:gd name="connsiteY5415" fmla="*/ 1780819 h 1849837"/>
                      <a:gd name="connsiteX5416" fmla="*/ 2052710 w 2456380"/>
                      <a:gd name="connsiteY5416" fmla="*/ 1781663 h 1849837"/>
                      <a:gd name="connsiteX5417" fmla="*/ 2052626 w 2456380"/>
                      <a:gd name="connsiteY5417" fmla="*/ 1783350 h 1849837"/>
                      <a:gd name="connsiteX5418" fmla="*/ 2053470 w 2456380"/>
                      <a:gd name="connsiteY5418" fmla="*/ 1785966 h 1849837"/>
                      <a:gd name="connsiteX5419" fmla="*/ 2053386 w 2456380"/>
                      <a:gd name="connsiteY5419" fmla="*/ 1786810 h 1849837"/>
                      <a:gd name="connsiteX5420" fmla="*/ 2054229 w 2456380"/>
                      <a:gd name="connsiteY5420" fmla="*/ 1787654 h 1849837"/>
                      <a:gd name="connsiteX5421" fmla="*/ 2055918 w 2456380"/>
                      <a:gd name="connsiteY5421" fmla="*/ 1788582 h 1849837"/>
                      <a:gd name="connsiteX5422" fmla="*/ 2057606 w 2456380"/>
                      <a:gd name="connsiteY5422" fmla="*/ 1790269 h 1849837"/>
                      <a:gd name="connsiteX5423" fmla="*/ 2058450 w 2456380"/>
                      <a:gd name="connsiteY5423" fmla="*/ 1790354 h 1849837"/>
                      <a:gd name="connsiteX5424" fmla="*/ 2059294 w 2456380"/>
                      <a:gd name="connsiteY5424" fmla="*/ 1790354 h 1849837"/>
                      <a:gd name="connsiteX5425" fmla="*/ 2060139 w 2456380"/>
                      <a:gd name="connsiteY5425" fmla="*/ 1790354 h 1849837"/>
                      <a:gd name="connsiteX5426" fmla="*/ 2062671 w 2456380"/>
                      <a:gd name="connsiteY5426" fmla="*/ 1790438 h 1849837"/>
                      <a:gd name="connsiteX5427" fmla="*/ 2063599 w 2456380"/>
                      <a:gd name="connsiteY5427" fmla="*/ 1790438 h 1849837"/>
                      <a:gd name="connsiteX5428" fmla="*/ 2066132 w 2456380"/>
                      <a:gd name="connsiteY5428" fmla="*/ 1789594 h 1849837"/>
                      <a:gd name="connsiteX5429" fmla="*/ 2068665 w 2456380"/>
                      <a:gd name="connsiteY5429" fmla="*/ 1789679 h 1849837"/>
                      <a:gd name="connsiteX5430" fmla="*/ 2069508 w 2456380"/>
                      <a:gd name="connsiteY5430" fmla="*/ 1789679 h 1849837"/>
                      <a:gd name="connsiteX5431" fmla="*/ 2070437 w 2456380"/>
                      <a:gd name="connsiteY5431" fmla="*/ 1789763 h 1849837"/>
                      <a:gd name="connsiteX5432" fmla="*/ 2071281 w 2456380"/>
                      <a:gd name="connsiteY5432" fmla="*/ 1789763 h 1849837"/>
                      <a:gd name="connsiteX5433" fmla="*/ 2071197 w 2456380"/>
                      <a:gd name="connsiteY5433" fmla="*/ 1790607 h 1849837"/>
                      <a:gd name="connsiteX5434" fmla="*/ 2072041 w 2456380"/>
                      <a:gd name="connsiteY5434" fmla="*/ 1790607 h 1849837"/>
                      <a:gd name="connsiteX5435" fmla="*/ 2072970 w 2456380"/>
                      <a:gd name="connsiteY5435" fmla="*/ 1790607 h 1849837"/>
                      <a:gd name="connsiteX5436" fmla="*/ 2072885 w 2456380"/>
                      <a:gd name="connsiteY5436" fmla="*/ 1791451 h 1849837"/>
                      <a:gd name="connsiteX5437" fmla="*/ 2073729 w 2456380"/>
                      <a:gd name="connsiteY5437" fmla="*/ 1791535 h 1849837"/>
                      <a:gd name="connsiteX5438" fmla="*/ 2074658 w 2456380"/>
                      <a:gd name="connsiteY5438" fmla="*/ 1791535 h 1849837"/>
                      <a:gd name="connsiteX5439" fmla="*/ 2076262 w 2456380"/>
                      <a:gd name="connsiteY5439" fmla="*/ 1793307 h 1849837"/>
                      <a:gd name="connsiteX5440" fmla="*/ 2077106 w 2456380"/>
                      <a:gd name="connsiteY5440" fmla="*/ 1793307 h 1849837"/>
                      <a:gd name="connsiteX5441" fmla="*/ 2077950 w 2456380"/>
                      <a:gd name="connsiteY5441" fmla="*/ 1793307 h 1849837"/>
                      <a:gd name="connsiteX5442" fmla="*/ 2077950 w 2456380"/>
                      <a:gd name="connsiteY5442" fmla="*/ 1794150 h 1849837"/>
                      <a:gd name="connsiteX5443" fmla="*/ 2078794 w 2456380"/>
                      <a:gd name="connsiteY5443" fmla="*/ 1794150 h 1849837"/>
                      <a:gd name="connsiteX5444" fmla="*/ 2080567 w 2456380"/>
                      <a:gd name="connsiteY5444" fmla="*/ 1794235 h 1849837"/>
                      <a:gd name="connsiteX5445" fmla="*/ 2083099 w 2456380"/>
                      <a:gd name="connsiteY5445" fmla="*/ 1794235 h 1849837"/>
                      <a:gd name="connsiteX5446" fmla="*/ 2083099 w 2456380"/>
                      <a:gd name="connsiteY5446" fmla="*/ 1795163 h 1849837"/>
                      <a:gd name="connsiteX5447" fmla="*/ 2083859 w 2456380"/>
                      <a:gd name="connsiteY5447" fmla="*/ 1795163 h 1849837"/>
                      <a:gd name="connsiteX5448" fmla="*/ 2083944 w 2456380"/>
                      <a:gd name="connsiteY5448" fmla="*/ 1795163 h 1849837"/>
                      <a:gd name="connsiteX5449" fmla="*/ 2083944 w 2456380"/>
                      <a:gd name="connsiteY5449" fmla="*/ 1794319 h 1849837"/>
                      <a:gd name="connsiteX5450" fmla="*/ 2084788 w 2456380"/>
                      <a:gd name="connsiteY5450" fmla="*/ 1794319 h 1849837"/>
                      <a:gd name="connsiteX5451" fmla="*/ 2085632 w 2456380"/>
                      <a:gd name="connsiteY5451" fmla="*/ 1794319 h 1849837"/>
                      <a:gd name="connsiteX5452" fmla="*/ 2086476 w 2456380"/>
                      <a:gd name="connsiteY5452" fmla="*/ 1793476 h 1849837"/>
                      <a:gd name="connsiteX5453" fmla="*/ 2087320 w 2456380"/>
                      <a:gd name="connsiteY5453" fmla="*/ 1793476 h 1849837"/>
                      <a:gd name="connsiteX5454" fmla="*/ 2089093 w 2456380"/>
                      <a:gd name="connsiteY5454" fmla="*/ 1792716 h 1849837"/>
                      <a:gd name="connsiteX5455" fmla="*/ 2089937 w 2456380"/>
                      <a:gd name="connsiteY5455" fmla="*/ 1791872 h 1849837"/>
                      <a:gd name="connsiteX5456" fmla="*/ 2090781 w 2456380"/>
                      <a:gd name="connsiteY5456" fmla="*/ 1791872 h 1849837"/>
                      <a:gd name="connsiteX5457" fmla="*/ 2091625 w 2456380"/>
                      <a:gd name="connsiteY5457" fmla="*/ 1791872 h 1849837"/>
                      <a:gd name="connsiteX5458" fmla="*/ 2092470 w 2456380"/>
                      <a:gd name="connsiteY5458" fmla="*/ 1791872 h 1849837"/>
                      <a:gd name="connsiteX5459" fmla="*/ 2093398 w 2456380"/>
                      <a:gd name="connsiteY5459" fmla="*/ 1791957 h 1849837"/>
                      <a:gd name="connsiteX5460" fmla="*/ 2094242 w 2456380"/>
                      <a:gd name="connsiteY5460" fmla="*/ 1791957 h 1849837"/>
                      <a:gd name="connsiteX5461" fmla="*/ 2095086 w 2456380"/>
                      <a:gd name="connsiteY5461" fmla="*/ 1791957 h 1849837"/>
                      <a:gd name="connsiteX5462" fmla="*/ 2095930 w 2456380"/>
                      <a:gd name="connsiteY5462" fmla="*/ 1791957 h 1849837"/>
                      <a:gd name="connsiteX5463" fmla="*/ 2096774 w 2456380"/>
                      <a:gd name="connsiteY5463" fmla="*/ 1792041 h 1849837"/>
                      <a:gd name="connsiteX5464" fmla="*/ 2097619 w 2456380"/>
                      <a:gd name="connsiteY5464" fmla="*/ 1792041 h 1849837"/>
                      <a:gd name="connsiteX5465" fmla="*/ 2099307 w 2456380"/>
                      <a:gd name="connsiteY5465" fmla="*/ 1792041 h 1849837"/>
                      <a:gd name="connsiteX5466" fmla="*/ 2100151 w 2456380"/>
                      <a:gd name="connsiteY5466" fmla="*/ 1792041 h 1849837"/>
                      <a:gd name="connsiteX5467" fmla="*/ 2101839 w 2456380"/>
                      <a:gd name="connsiteY5467" fmla="*/ 1792126 h 1849837"/>
                      <a:gd name="connsiteX5468" fmla="*/ 2102768 w 2456380"/>
                      <a:gd name="connsiteY5468" fmla="*/ 1792126 h 1849837"/>
                      <a:gd name="connsiteX5469" fmla="*/ 2102852 w 2456380"/>
                      <a:gd name="connsiteY5469" fmla="*/ 1792126 h 1849837"/>
                      <a:gd name="connsiteX5470" fmla="*/ 2104456 w 2456380"/>
                      <a:gd name="connsiteY5470" fmla="*/ 1790776 h 1849837"/>
                      <a:gd name="connsiteX5471" fmla="*/ 2104456 w 2456380"/>
                      <a:gd name="connsiteY5471" fmla="*/ 1790438 h 1849837"/>
                      <a:gd name="connsiteX5472" fmla="*/ 2105300 w 2456380"/>
                      <a:gd name="connsiteY5472" fmla="*/ 1789594 h 1849837"/>
                      <a:gd name="connsiteX5473" fmla="*/ 2105722 w 2456380"/>
                      <a:gd name="connsiteY5473" fmla="*/ 1789594 h 1849837"/>
                      <a:gd name="connsiteX5474" fmla="*/ 2107073 w 2456380"/>
                      <a:gd name="connsiteY5474" fmla="*/ 1788497 h 1849837"/>
                      <a:gd name="connsiteX5475" fmla="*/ 2107073 w 2456380"/>
                      <a:gd name="connsiteY5475" fmla="*/ 1787991 h 1849837"/>
                      <a:gd name="connsiteX5476" fmla="*/ 2107664 w 2456380"/>
                      <a:gd name="connsiteY5476" fmla="*/ 1787991 h 1849837"/>
                      <a:gd name="connsiteX5477" fmla="*/ 2108255 w 2456380"/>
                      <a:gd name="connsiteY5477" fmla="*/ 1787401 h 1849837"/>
                      <a:gd name="connsiteX5478" fmla="*/ 2108593 w 2456380"/>
                      <a:gd name="connsiteY5478" fmla="*/ 1787232 h 1849837"/>
                      <a:gd name="connsiteX5479" fmla="*/ 2108677 w 2456380"/>
                      <a:gd name="connsiteY5479" fmla="*/ 1787232 h 1849837"/>
                      <a:gd name="connsiteX5480" fmla="*/ 2108762 w 2456380"/>
                      <a:gd name="connsiteY5480" fmla="*/ 1787147 h 1849837"/>
                      <a:gd name="connsiteX5481" fmla="*/ 2109268 w 2456380"/>
                      <a:gd name="connsiteY5481" fmla="*/ 1787147 h 1849837"/>
                      <a:gd name="connsiteX5482" fmla="*/ 2109690 w 2456380"/>
                      <a:gd name="connsiteY5482" fmla="*/ 1787147 h 1849837"/>
                      <a:gd name="connsiteX5483" fmla="*/ 2109690 w 2456380"/>
                      <a:gd name="connsiteY5483" fmla="*/ 1787147 h 1849837"/>
                      <a:gd name="connsiteX5484" fmla="*/ 2109690 w 2456380"/>
                      <a:gd name="connsiteY5484" fmla="*/ 1786304 h 1849837"/>
                      <a:gd name="connsiteX5485" fmla="*/ 2110534 w 2456380"/>
                      <a:gd name="connsiteY5485" fmla="*/ 1786304 h 1849837"/>
                      <a:gd name="connsiteX5486" fmla="*/ 2112222 w 2456380"/>
                      <a:gd name="connsiteY5486" fmla="*/ 1786388 h 1849837"/>
                      <a:gd name="connsiteX5487" fmla="*/ 2113067 w 2456380"/>
                      <a:gd name="connsiteY5487" fmla="*/ 1786388 h 1849837"/>
                      <a:gd name="connsiteX5488" fmla="*/ 2114755 w 2456380"/>
                      <a:gd name="connsiteY5488" fmla="*/ 1786388 h 1849837"/>
                      <a:gd name="connsiteX5489" fmla="*/ 2117371 w 2456380"/>
                      <a:gd name="connsiteY5489" fmla="*/ 1786472 h 1849837"/>
                      <a:gd name="connsiteX5490" fmla="*/ 2119060 w 2456380"/>
                      <a:gd name="connsiteY5490" fmla="*/ 1786472 h 1849837"/>
                      <a:gd name="connsiteX5491" fmla="*/ 2120748 w 2456380"/>
                      <a:gd name="connsiteY5491" fmla="*/ 1786557 h 1849837"/>
                      <a:gd name="connsiteX5492" fmla="*/ 2121170 w 2456380"/>
                      <a:gd name="connsiteY5492" fmla="*/ 1786557 h 1849837"/>
                      <a:gd name="connsiteX5493" fmla="*/ 2121592 w 2456380"/>
                      <a:gd name="connsiteY5493" fmla="*/ 1786304 h 1849837"/>
                      <a:gd name="connsiteX5494" fmla="*/ 2121592 w 2456380"/>
                      <a:gd name="connsiteY5494" fmla="*/ 1785713 h 1849837"/>
                      <a:gd name="connsiteX5495" fmla="*/ 2122437 w 2456380"/>
                      <a:gd name="connsiteY5495" fmla="*/ 1785713 h 1849837"/>
                      <a:gd name="connsiteX5496" fmla="*/ 2122859 w 2456380"/>
                      <a:gd name="connsiteY5496" fmla="*/ 1785460 h 1849837"/>
                      <a:gd name="connsiteX5497" fmla="*/ 2123196 w 2456380"/>
                      <a:gd name="connsiteY5497" fmla="*/ 1785122 h 1849837"/>
                      <a:gd name="connsiteX5498" fmla="*/ 2128936 w 2456380"/>
                      <a:gd name="connsiteY5498" fmla="*/ 1777950 h 1849837"/>
                      <a:gd name="connsiteX5499" fmla="*/ 2129359 w 2456380"/>
                      <a:gd name="connsiteY5499" fmla="*/ 1777697 h 1849837"/>
                      <a:gd name="connsiteX5500" fmla="*/ 2129443 w 2456380"/>
                      <a:gd name="connsiteY5500" fmla="*/ 1777697 h 1849837"/>
                      <a:gd name="connsiteX5501" fmla="*/ 2129443 w 2456380"/>
                      <a:gd name="connsiteY5501" fmla="*/ 1777360 h 1849837"/>
                      <a:gd name="connsiteX5502" fmla="*/ 2130287 w 2456380"/>
                      <a:gd name="connsiteY5502" fmla="*/ 1777360 h 1849837"/>
                      <a:gd name="connsiteX5503" fmla="*/ 2130372 w 2456380"/>
                      <a:gd name="connsiteY5503" fmla="*/ 1776516 h 1849837"/>
                      <a:gd name="connsiteX5504" fmla="*/ 2131216 w 2456380"/>
                      <a:gd name="connsiteY5504" fmla="*/ 1776516 h 1849837"/>
                      <a:gd name="connsiteX5505" fmla="*/ 2132060 w 2456380"/>
                      <a:gd name="connsiteY5505" fmla="*/ 1776516 h 1849837"/>
                      <a:gd name="connsiteX5506" fmla="*/ 2132904 w 2456380"/>
                      <a:gd name="connsiteY5506" fmla="*/ 1777444 h 1849837"/>
                      <a:gd name="connsiteX5507" fmla="*/ 2133748 w 2456380"/>
                      <a:gd name="connsiteY5507" fmla="*/ 1777444 h 1849837"/>
                      <a:gd name="connsiteX5508" fmla="*/ 2134592 w 2456380"/>
                      <a:gd name="connsiteY5508" fmla="*/ 1778288 h 1849837"/>
                      <a:gd name="connsiteX5509" fmla="*/ 2136281 w 2456380"/>
                      <a:gd name="connsiteY5509" fmla="*/ 1778372 h 1849837"/>
                      <a:gd name="connsiteX5510" fmla="*/ 2137125 w 2456380"/>
                      <a:gd name="connsiteY5510" fmla="*/ 1778372 h 1849837"/>
                      <a:gd name="connsiteX5511" fmla="*/ 2138813 w 2456380"/>
                      <a:gd name="connsiteY5511" fmla="*/ 1779216 h 1849837"/>
                      <a:gd name="connsiteX5512" fmla="*/ 2139657 w 2456380"/>
                      <a:gd name="connsiteY5512" fmla="*/ 1779301 h 1849837"/>
                      <a:gd name="connsiteX5513" fmla="*/ 2139657 w 2456380"/>
                      <a:gd name="connsiteY5513" fmla="*/ 1780144 h 1849837"/>
                      <a:gd name="connsiteX5514" fmla="*/ 2140502 w 2456380"/>
                      <a:gd name="connsiteY5514" fmla="*/ 1780144 h 1849837"/>
                      <a:gd name="connsiteX5515" fmla="*/ 2140502 w 2456380"/>
                      <a:gd name="connsiteY5515" fmla="*/ 1780988 h 1849837"/>
                      <a:gd name="connsiteX5516" fmla="*/ 2141345 w 2456380"/>
                      <a:gd name="connsiteY5516" fmla="*/ 1781916 h 1849837"/>
                      <a:gd name="connsiteX5517" fmla="*/ 2142189 w 2456380"/>
                      <a:gd name="connsiteY5517" fmla="*/ 1781916 h 1849837"/>
                      <a:gd name="connsiteX5518" fmla="*/ 2142105 w 2456380"/>
                      <a:gd name="connsiteY5518" fmla="*/ 1782760 h 1849837"/>
                      <a:gd name="connsiteX5519" fmla="*/ 2142949 w 2456380"/>
                      <a:gd name="connsiteY5519" fmla="*/ 1782760 h 1849837"/>
                      <a:gd name="connsiteX5520" fmla="*/ 2143878 w 2456380"/>
                      <a:gd name="connsiteY5520" fmla="*/ 1782760 h 1849837"/>
                      <a:gd name="connsiteX5521" fmla="*/ 2144638 w 2456380"/>
                      <a:gd name="connsiteY5521" fmla="*/ 1783688 h 1849837"/>
                      <a:gd name="connsiteX5522" fmla="*/ 2145566 w 2456380"/>
                      <a:gd name="connsiteY5522" fmla="*/ 1783688 h 1849837"/>
                      <a:gd name="connsiteX5523" fmla="*/ 2146326 w 2456380"/>
                      <a:gd name="connsiteY5523" fmla="*/ 1784532 h 1849837"/>
                      <a:gd name="connsiteX5524" fmla="*/ 2147170 w 2456380"/>
                      <a:gd name="connsiteY5524" fmla="*/ 1784532 h 1849837"/>
                      <a:gd name="connsiteX5525" fmla="*/ 2148014 w 2456380"/>
                      <a:gd name="connsiteY5525" fmla="*/ 1785460 h 1849837"/>
                      <a:gd name="connsiteX5526" fmla="*/ 2148858 w 2456380"/>
                      <a:gd name="connsiteY5526" fmla="*/ 1785460 h 1849837"/>
                      <a:gd name="connsiteX5527" fmla="*/ 2149787 w 2456380"/>
                      <a:gd name="connsiteY5527" fmla="*/ 1785460 h 1849837"/>
                      <a:gd name="connsiteX5528" fmla="*/ 2150546 w 2456380"/>
                      <a:gd name="connsiteY5528" fmla="*/ 1786388 h 1849837"/>
                      <a:gd name="connsiteX5529" fmla="*/ 2151391 w 2456380"/>
                      <a:gd name="connsiteY5529" fmla="*/ 1786388 h 1849837"/>
                      <a:gd name="connsiteX5530" fmla="*/ 2151391 w 2456380"/>
                      <a:gd name="connsiteY5530" fmla="*/ 1787232 h 1849837"/>
                      <a:gd name="connsiteX5531" fmla="*/ 2152235 w 2456380"/>
                      <a:gd name="connsiteY5531" fmla="*/ 1787232 h 1849837"/>
                      <a:gd name="connsiteX5532" fmla="*/ 2153079 w 2456380"/>
                      <a:gd name="connsiteY5532" fmla="*/ 1787232 h 1849837"/>
                      <a:gd name="connsiteX5533" fmla="*/ 2154008 w 2456380"/>
                      <a:gd name="connsiteY5533" fmla="*/ 1787316 h 1849837"/>
                      <a:gd name="connsiteX5534" fmla="*/ 2154852 w 2456380"/>
                      <a:gd name="connsiteY5534" fmla="*/ 1787316 h 1849837"/>
                      <a:gd name="connsiteX5535" fmla="*/ 2155696 w 2456380"/>
                      <a:gd name="connsiteY5535" fmla="*/ 1787316 h 1849837"/>
                      <a:gd name="connsiteX5536" fmla="*/ 2156287 w 2456380"/>
                      <a:gd name="connsiteY5536" fmla="*/ 1787316 h 1849837"/>
                      <a:gd name="connsiteX5537" fmla="*/ 2156540 w 2456380"/>
                      <a:gd name="connsiteY5537" fmla="*/ 1787232 h 1849837"/>
                      <a:gd name="connsiteX5538" fmla="*/ 2156540 w 2456380"/>
                      <a:gd name="connsiteY5538" fmla="*/ 1786472 h 1849837"/>
                      <a:gd name="connsiteX5539" fmla="*/ 2157384 w 2456380"/>
                      <a:gd name="connsiteY5539" fmla="*/ 1786472 h 1849837"/>
                      <a:gd name="connsiteX5540" fmla="*/ 2158228 w 2456380"/>
                      <a:gd name="connsiteY5540" fmla="*/ 1786557 h 1849837"/>
                      <a:gd name="connsiteX5541" fmla="*/ 2159072 w 2456380"/>
                      <a:gd name="connsiteY5541" fmla="*/ 1786557 h 1849837"/>
                      <a:gd name="connsiteX5542" fmla="*/ 2160001 w 2456380"/>
                      <a:gd name="connsiteY5542" fmla="*/ 1785713 h 1849837"/>
                      <a:gd name="connsiteX5543" fmla="*/ 2160845 w 2456380"/>
                      <a:gd name="connsiteY5543" fmla="*/ 1785713 h 1849837"/>
                      <a:gd name="connsiteX5544" fmla="*/ 2161689 w 2456380"/>
                      <a:gd name="connsiteY5544" fmla="*/ 1785713 h 1849837"/>
                      <a:gd name="connsiteX5545" fmla="*/ 2162534 w 2456380"/>
                      <a:gd name="connsiteY5545" fmla="*/ 1785797 h 1849837"/>
                      <a:gd name="connsiteX5546" fmla="*/ 2163378 w 2456380"/>
                      <a:gd name="connsiteY5546" fmla="*/ 1785797 h 1849837"/>
                      <a:gd name="connsiteX5547" fmla="*/ 2164222 w 2456380"/>
                      <a:gd name="connsiteY5547" fmla="*/ 1785797 h 1849837"/>
                      <a:gd name="connsiteX5548" fmla="*/ 2165066 w 2456380"/>
                      <a:gd name="connsiteY5548" fmla="*/ 1785797 h 1849837"/>
                      <a:gd name="connsiteX5549" fmla="*/ 2165910 w 2456380"/>
                      <a:gd name="connsiteY5549" fmla="*/ 1786726 h 1849837"/>
                      <a:gd name="connsiteX5550" fmla="*/ 2166754 w 2456380"/>
                      <a:gd name="connsiteY5550" fmla="*/ 1786726 h 1849837"/>
                      <a:gd name="connsiteX5551" fmla="*/ 2167598 w 2456380"/>
                      <a:gd name="connsiteY5551" fmla="*/ 1787569 h 1849837"/>
                      <a:gd name="connsiteX5552" fmla="*/ 2168443 w 2456380"/>
                      <a:gd name="connsiteY5552" fmla="*/ 1788497 h 1849837"/>
                      <a:gd name="connsiteX5553" fmla="*/ 2169287 w 2456380"/>
                      <a:gd name="connsiteY5553" fmla="*/ 1789341 h 1849837"/>
                      <a:gd name="connsiteX5554" fmla="*/ 2169287 w 2456380"/>
                      <a:gd name="connsiteY5554" fmla="*/ 1790185 h 1849837"/>
                      <a:gd name="connsiteX5555" fmla="*/ 2169202 w 2456380"/>
                      <a:gd name="connsiteY5555" fmla="*/ 1791029 h 1849837"/>
                      <a:gd name="connsiteX5556" fmla="*/ 2170047 w 2456380"/>
                      <a:gd name="connsiteY5556" fmla="*/ 1791029 h 1849837"/>
                      <a:gd name="connsiteX5557" fmla="*/ 2170047 w 2456380"/>
                      <a:gd name="connsiteY5557" fmla="*/ 1791872 h 1849837"/>
                      <a:gd name="connsiteX5558" fmla="*/ 2170047 w 2456380"/>
                      <a:gd name="connsiteY5558" fmla="*/ 1792801 h 1849837"/>
                      <a:gd name="connsiteX5559" fmla="*/ 2170891 w 2456380"/>
                      <a:gd name="connsiteY5559" fmla="*/ 1792801 h 1849837"/>
                      <a:gd name="connsiteX5560" fmla="*/ 2170891 w 2456380"/>
                      <a:gd name="connsiteY5560" fmla="*/ 1793644 h 1849837"/>
                      <a:gd name="connsiteX5561" fmla="*/ 2171735 w 2456380"/>
                      <a:gd name="connsiteY5561" fmla="*/ 1793644 h 1849837"/>
                      <a:gd name="connsiteX5562" fmla="*/ 2173423 w 2456380"/>
                      <a:gd name="connsiteY5562" fmla="*/ 1794572 h 1849837"/>
                      <a:gd name="connsiteX5563" fmla="*/ 2178488 w 2456380"/>
                      <a:gd name="connsiteY5563" fmla="*/ 1797188 h 1849837"/>
                      <a:gd name="connsiteX5564" fmla="*/ 2179332 w 2456380"/>
                      <a:gd name="connsiteY5564" fmla="*/ 1797272 h 1849837"/>
                      <a:gd name="connsiteX5565" fmla="*/ 2180176 w 2456380"/>
                      <a:gd name="connsiteY5565" fmla="*/ 1797272 h 1849837"/>
                      <a:gd name="connsiteX5566" fmla="*/ 2181020 w 2456380"/>
                      <a:gd name="connsiteY5566" fmla="*/ 1797272 h 1849837"/>
                      <a:gd name="connsiteX5567" fmla="*/ 2181864 w 2456380"/>
                      <a:gd name="connsiteY5567" fmla="*/ 1797272 h 1849837"/>
                      <a:gd name="connsiteX5568" fmla="*/ 2182709 w 2456380"/>
                      <a:gd name="connsiteY5568" fmla="*/ 1798201 h 1849837"/>
                      <a:gd name="connsiteX5569" fmla="*/ 2185241 w 2456380"/>
                      <a:gd name="connsiteY5569" fmla="*/ 1798201 h 1849837"/>
                      <a:gd name="connsiteX5570" fmla="*/ 2186085 w 2456380"/>
                      <a:gd name="connsiteY5570" fmla="*/ 1798285 h 1849837"/>
                      <a:gd name="connsiteX5571" fmla="*/ 2188617 w 2456380"/>
                      <a:gd name="connsiteY5571" fmla="*/ 1799129 h 1849837"/>
                      <a:gd name="connsiteX5572" fmla="*/ 2190390 w 2456380"/>
                      <a:gd name="connsiteY5572" fmla="*/ 1799213 h 1849837"/>
                      <a:gd name="connsiteX5573" fmla="*/ 2196299 w 2456380"/>
                      <a:gd name="connsiteY5573" fmla="*/ 1801069 h 1849837"/>
                      <a:gd name="connsiteX5574" fmla="*/ 2197988 w 2456380"/>
                      <a:gd name="connsiteY5574" fmla="*/ 1801069 h 1849837"/>
                      <a:gd name="connsiteX5575" fmla="*/ 2199676 w 2456380"/>
                      <a:gd name="connsiteY5575" fmla="*/ 1801997 h 1849837"/>
                      <a:gd name="connsiteX5576" fmla="*/ 2201364 w 2456380"/>
                      <a:gd name="connsiteY5576" fmla="*/ 1801154 h 1849837"/>
                      <a:gd name="connsiteX5577" fmla="*/ 2202209 w 2456380"/>
                      <a:gd name="connsiteY5577" fmla="*/ 1801154 h 1849837"/>
                      <a:gd name="connsiteX5578" fmla="*/ 2203053 w 2456380"/>
                      <a:gd name="connsiteY5578" fmla="*/ 1801154 h 1849837"/>
                      <a:gd name="connsiteX5579" fmla="*/ 2206513 w 2456380"/>
                      <a:gd name="connsiteY5579" fmla="*/ 1801238 h 1849837"/>
                      <a:gd name="connsiteX5580" fmla="*/ 2208202 w 2456380"/>
                      <a:gd name="connsiteY5580" fmla="*/ 1801322 h 1849837"/>
                      <a:gd name="connsiteX5581" fmla="*/ 2209046 w 2456380"/>
                      <a:gd name="connsiteY5581" fmla="*/ 1801322 h 1849837"/>
                      <a:gd name="connsiteX5582" fmla="*/ 2209890 w 2456380"/>
                      <a:gd name="connsiteY5582" fmla="*/ 1801322 h 1849837"/>
                      <a:gd name="connsiteX5583" fmla="*/ 2209890 w 2456380"/>
                      <a:gd name="connsiteY5583" fmla="*/ 1802166 h 1849837"/>
                      <a:gd name="connsiteX5584" fmla="*/ 2210734 w 2456380"/>
                      <a:gd name="connsiteY5584" fmla="*/ 1802251 h 1849837"/>
                      <a:gd name="connsiteX5585" fmla="*/ 2211578 w 2456380"/>
                      <a:gd name="connsiteY5585" fmla="*/ 1803094 h 1849837"/>
                      <a:gd name="connsiteX5586" fmla="*/ 2212338 w 2456380"/>
                      <a:gd name="connsiteY5586" fmla="*/ 1804782 h 1849837"/>
                      <a:gd name="connsiteX5587" fmla="*/ 2212338 w 2456380"/>
                      <a:gd name="connsiteY5587" fmla="*/ 1805710 h 1849837"/>
                      <a:gd name="connsiteX5588" fmla="*/ 2213182 w 2456380"/>
                      <a:gd name="connsiteY5588" fmla="*/ 1805710 h 1849837"/>
                      <a:gd name="connsiteX5589" fmla="*/ 2214026 w 2456380"/>
                      <a:gd name="connsiteY5589" fmla="*/ 1805710 h 1849837"/>
                      <a:gd name="connsiteX5590" fmla="*/ 2214871 w 2456380"/>
                      <a:gd name="connsiteY5590" fmla="*/ 1805710 h 1849837"/>
                      <a:gd name="connsiteX5591" fmla="*/ 2215799 w 2456380"/>
                      <a:gd name="connsiteY5591" fmla="*/ 1805794 h 1849837"/>
                      <a:gd name="connsiteX5592" fmla="*/ 2216306 w 2456380"/>
                      <a:gd name="connsiteY5592" fmla="*/ 1805794 h 1849837"/>
                      <a:gd name="connsiteX5593" fmla="*/ 2233864 w 2456380"/>
                      <a:gd name="connsiteY5593" fmla="*/ 1783435 h 1849837"/>
                      <a:gd name="connsiteX5594" fmla="*/ 2233780 w 2456380"/>
                      <a:gd name="connsiteY5594" fmla="*/ 1781579 h 1849837"/>
                      <a:gd name="connsiteX5595" fmla="*/ 2233273 w 2456380"/>
                      <a:gd name="connsiteY5595" fmla="*/ 1781410 h 1849837"/>
                      <a:gd name="connsiteX5596" fmla="*/ 2232682 w 2456380"/>
                      <a:gd name="connsiteY5596" fmla="*/ 1781410 h 1849837"/>
                      <a:gd name="connsiteX5597" fmla="*/ 2232682 w 2456380"/>
                      <a:gd name="connsiteY5597" fmla="*/ 1781241 h 1849837"/>
                      <a:gd name="connsiteX5598" fmla="*/ 2234371 w 2456380"/>
                      <a:gd name="connsiteY5598" fmla="*/ 1757954 h 1849837"/>
                      <a:gd name="connsiteX5599" fmla="*/ 2234455 w 2456380"/>
                      <a:gd name="connsiteY5599" fmla="*/ 1757194 h 1849837"/>
                      <a:gd name="connsiteX5600" fmla="*/ 2235214 w 2456380"/>
                      <a:gd name="connsiteY5600" fmla="*/ 1747069 h 1849837"/>
                      <a:gd name="connsiteX5601" fmla="*/ 2236649 w 2456380"/>
                      <a:gd name="connsiteY5601" fmla="*/ 1727325 h 1849837"/>
                      <a:gd name="connsiteX5602" fmla="*/ 2237747 w 2456380"/>
                      <a:gd name="connsiteY5602" fmla="*/ 1712307 h 1849837"/>
                      <a:gd name="connsiteX5603" fmla="*/ 2239773 w 2456380"/>
                      <a:gd name="connsiteY5603" fmla="*/ 1683113 h 1849837"/>
                      <a:gd name="connsiteX5604" fmla="*/ 2240279 w 2456380"/>
                      <a:gd name="connsiteY5604" fmla="*/ 1677038 h 1849837"/>
                      <a:gd name="connsiteX5605" fmla="*/ 2240448 w 2456380"/>
                      <a:gd name="connsiteY5605" fmla="*/ 1674254 h 1849837"/>
                      <a:gd name="connsiteX5606" fmla="*/ 2240617 w 2456380"/>
                      <a:gd name="connsiteY5606" fmla="*/ 1672735 h 1849837"/>
                      <a:gd name="connsiteX5607" fmla="*/ 2241124 w 2456380"/>
                      <a:gd name="connsiteY5607" fmla="*/ 1664129 h 1849837"/>
                      <a:gd name="connsiteX5608" fmla="*/ 2244584 w 2456380"/>
                      <a:gd name="connsiteY5608" fmla="*/ 1616457 h 1849837"/>
                      <a:gd name="connsiteX5609" fmla="*/ 2244753 w 2456380"/>
                      <a:gd name="connsiteY5609" fmla="*/ 1614516 h 1849837"/>
                      <a:gd name="connsiteX5610" fmla="*/ 2244753 w 2456380"/>
                      <a:gd name="connsiteY5610" fmla="*/ 1614263 h 1849837"/>
                      <a:gd name="connsiteX5611" fmla="*/ 2244838 w 2456380"/>
                      <a:gd name="connsiteY5611" fmla="*/ 1612829 h 1849837"/>
                      <a:gd name="connsiteX5612" fmla="*/ 2245513 w 2456380"/>
                      <a:gd name="connsiteY5612" fmla="*/ 1603547 h 1849837"/>
                      <a:gd name="connsiteX5613" fmla="*/ 2245766 w 2456380"/>
                      <a:gd name="connsiteY5613" fmla="*/ 1599244 h 1849837"/>
                      <a:gd name="connsiteX5614" fmla="*/ 2246610 w 2456380"/>
                      <a:gd name="connsiteY5614" fmla="*/ 1582791 h 1849837"/>
                      <a:gd name="connsiteX5615" fmla="*/ 2247201 w 2456380"/>
                      <a:gd name="connsiteY5615" fmla="*/ 1572919 h 1849837"/>
                      <a:gd name="connsiteX5616" fmla="*/ 2248637 w 2456380"/>
                      <a:gd name="connsiteY5616" fmla="*/ 1542713 h 1849837"/>
                      <a:gd name="connsiteX5617" fmla="*/ 2249650 w 2456380"/>
                      <a:gd name="connsiteY5617" fmla="*/ 1522716 h 1849837"/>
                      <a:gd name="connsiteX5618" fmla="*/ 2249903 w 2456380"/>
                      <a:gd name="connsiteY5618" fmla="*/ 1516641 h 1849837"/>
                      <a:gd name="connsiteX5619" fmla="*/ 2251253 w 2456380"/>
                      <a:gd name="connsiteY5619" fmla="*/ 1490485 h 1849837"/>
                      <a:gd name="connsiteX5620" fmla="*/ 2251844 w 2456380"/>
                      <a:gd name="connsiteY5620" fmla="*/ 1478166 h 1849837"/>
                      <a:gd name="connsiteX5621" fmla="*/ 2253279 w 2456380"/>
                      <a:gd name="connsiteY5621" fmla="*/ 1449647 h 1849837"/>
                      <a:gd name="connsiteX5622" fmla="*/ 2253617 w 2456380"/>
                      <a:gd name="connsiteY5622" fmla="*/ 1441547 h 1849837"/>
                      <a:gd name="connsiteX5623" fmla="*/ 2254377 w 2456380"/>
                      <a:gd name="connsiteY5623" fmla="*/ 1427119 h 1849837"/>
                      <a:gd name="connsiteX5624" fmla="*/ 2254461 w 2456380"/>
                      <a:gd name="connsiteY5624" fmla="*/ 1425854 h 1849837"/>
                      <a:gd name="connsiteX5625" fmla="*/ 2255052 w 2456380"/>
                      <a:gd name="connsiteY5625" fmla="*/ 1424588 h 1849837"/>
                      <a:gd name="connsiteX5626" fmla="*/ 2257247 w 2456380"/>
                      <a:gd name="connsiteY5626" fmla="*/ 1419863 h 1849837"/>
                      <a:gd name="connsiteX5627" fmla="*/ 2258850 w 2456380"/>
                      <a:gd name="connsiteY5627" fmla="*/ 1416235 h 1849837"/>
                      <a:gd name="connsiteX5628" fmla="*/ 2265351 w 2456380"/>
                      <a:gd name="connsiteY5628" fmla="*/ 1402144 h 1849837"/>
                      <a:gd name="connsiteX5629" fmla="*/ 2264760 w 2456380"/>
                      <a:gd name="connsiteY5629" fmla="*/ 1401807 h 1849837"/>
                      <a:gd name="connsiteX5630" fmla="*/ 2265520 w 2456380"/>
                      <a:gd name="connsiteY5630" fmla="*/ 1400288 h 1849837"/>
                      <a:gd name="connsiteX5631" fmla="*/ 2266110 w 2456380"/>
                      <a:gd name="connsiteY5631" fmla="*/ 1400541 h 1849837"/>
                      <a:gd name="connsiteX5632" fmla="*/ 2266110 w 2456380"/>
                      <a:gd name="connsiteY5632" fmla="*/ 1400541 h 1849837"/>
                      <a:gd name="connsiteX5633" fmla="*/ 2266110 w 2456380"/>
                      <a:gd name="connsiteY5633" fmla="*/ 1399613 h 1849837"/>
                      <a:gd name="connsiteX5634" fmla="*/ 2266532 w 2456380"/>
                      <a:gd name="connsiteY5634" fmla="*/ 1399613 h 1849837"/>
                      <a:gd name="connsiteX5635" fmla="*/ 2272273 w 2456380"/>
                      <a:gd name="connsiteY5635" fmla="*/ 1386957 h 1849837"/>
                      <a:gd name="connsiteX5636" fmla="*/ 2281980 w 2456380"/>
                      <a:gd name="connsiteY5636" fmla="*/ 1366285 h 1849837"/>
                      <a:gd name="connsiteX5637" fmla="*/ 2279026 w 2456380"/>
                      <a:gd name="connsiteY5637" fmla="*/ 1355147 h 1849837"/>
                      <a:gd name="connsiteX5638" fmla="*/ 2277168 w 2456380"/>
                      <a:gd name="connsiteY5638" fmla="*/ 1349157 h 1849837"/>
                      <a:gd name="connsiteX5639" fmla="*/ 2275818 w 2456380"/>
                      <a:gd name="connsiteY5639" fmla="*/ 1344685 h 1849837"/>
                      <a:gd name="connsiteX5640" fmla="*/ 2275649 w 2456380"/>
                      <a:gd name="connsiteY5640" fmla="*/ 1344010 h 1849837"/>
                      <a:gd name="connsiteX5641" fmla="*/ 2274805 w 2456380"/>
                      <a:gd name="connsiteY5641" fmla="*/ 1341141 h 1849837"/>
                      <a:gd name="connsiteX5642" fmla="*/ 2278013 w 2456380"/>
                      <a:gd name="connsiteY5642" fmla="*/ 1336838 h 1849837"/>
                      <a:gd name="connsiteX5643" fmla="*/ 2280883 w 2456380"/>
                      <a:gd name="connsiteY5643" fmla="*/ 1333041 h 1849837"/>
                      <a:gd name="connsiteX5644" fmla="*/ 2287045 w 2456380"/>
                      <a:gd name="connsiteY5644" fmla="*/ 1324688 h 1849837"/>
                      <a:gd name="connsiteX5645" fmla="*/ 2287383 w 2456380"/>
                      <a:gd name="connsiteY5645" fmla="*/ 1324266 h 1849837"/>
                      <a:gd name="connsiteX5646" fmla="*/ 2287636 w 2456380"/>
                      <a:gd name="connsiteY5646" fmla="*/ 1323760 h 1849837"/>
                      <a:gd name="connsiteX5647" fmla="*/ 2287720 w 2456380"/>
                      <a:gd name="connsiteY5647" fmla="*/ 1323760 h 1849837"/>
                      <a:gd name="connsiteX5648" fmla="*/ 2289662 w 2456380"/>
                      <a:gd name="connsiteY5648" fmla="*/ 1321060 h 1849837"/>
                      <a:gd name="connsiteX5649" fmla="*/ 2289746 w 2456380"/>
                      <a:gd name="connsiteY5649" fmla="*/ 1319963 h 1849837"/>
                      <a:gd name="connsiteX5650" fmla="*/ 2290844 w 2456380"/>
                      <a:gd name="connsiteY5650" fmla="*/ 1319372 h 1849837"/>
                      <a:gd name="connsiteX5651" fmla="*/ 2296922 w 2456380"/>
                      <a:gd name="connsiteY5651" fmla="*/ 1311019 h 1849837"/>
                      <a:gd name="connsiteX5652" fmla="*/ 2300382 w 2456380"/>
                      <a:gd name="connsiteY5652" fmla="*/ 1305366 h 1849837"/>
                      <a:gd name="connsiteX5653" fmla="*/ 2301311 w 2456380"/>
                      <a:gd name="connsiteY5653" fmla="*/ 1303763 h 1849837"/>
                      <a:gd name="connsiteX5654" fmla="*/ 2305616 w 2456380"/>
                      <a:gd name="connsiteY5654" fmla="*/ 1296422 h 1849837"/>
                      <a:gd name="connsiteX5655" fmla="*/ 2308824 w 2456380"/>
                      <a:gd name="connsiteY5655" fmla="*/ 1291191 h 1849837"/>
                      <a:gd name="connsiteX5656" fmla="*/ 2315577 w 2456380"/>
                      <a:gd name="connsiteY5656" fmla="*/ 1279716 h 1849837"/>
                      <a:gd name="connsiteX5657" fmla="*/ 2347739 w 2456380"/>
                      <a:gd name="connsiteY5657" fmla="*/ 1226391 h 1849837"/>
                      <a:gd name="connsiteX5658" fmla="*/ 2355590 w 2456380"/>
                      <a:gd name="connsiteY5658" fmla="*/ 1213313 h 1849837"/>
                      <a:gd name="connsiteX5659" fmla="*/ 2367914 w 2456380"/>
                      <a:gd name="connsiteY5659" fmla="*/ 1192557 h 1849837"/>
                      <a:gd name="connsiteX5660" fmla="*/ 2373992 w 2456380"/>
                      <a:gd name="connsiteY5660" fmla="*/ 1182853 h 1849837"/>
                      <a:gd name="connsiteX5661" fmla="*/ 2374161 w 2456380"/>
                      <a:gd name="connsiteY5661" fmla="*/ 1182432 h 1849837"/>
                      <a:gd name="connsiteX5662" fmla="*/ 2374245 w 2456380"/>
                      <a:gd name="connsiteY5662" fmla="*/ 1182432 h 1849837"/>
                      <a:gd name="connsiteX5663" fmla="*/ 2374414 w 2456380"/>
                      <a:gd name="connsiteY5663" fmla="*/ 1182178 h 1849837"/>
                      <a:gd name="connsiteX5664" fmla="*/ 2389862 w 2456380"/>
                      <a:gd name="connsiteY5664" fmla="*/ 1156107 h 1849837"/>
                      <a:gd name="connsiteX5665" fmla="*/ 2397122 w 2456380"/>
                      <a:gd name="connsiteY5665" fmla="*/ 1144041 h 1849837"/>
                      <a:gd name="connsiteX5666" fmla="*/ 2398135 w 2456380"/>
                      <a:gd name="connsiteY5666" fmla="*/ 1140329 h 1849837"/>
                      <a:gd name="connsiteX5667" fmla="*/ 2401933 w 2456380"/>
                      <a:gd name="connsiteY5667" fmla="*/ 1126407 h 1849837"/>
                      <a:gd name="connsiteX5668" fmla="*/ 2405310 w 2456380"/>
                      <a:gd name="connsiteY5668" fmla="*/ 1115016 h 1849837"/>
                      <a:gd name="connsiteX5669" fmla="*/ 2408433 w 2456380"/>
                      <a:gd name="connsiteY5669" fmla="*/ 1103710 h 1849837"/>
                      <a:gd name="connsiteX5670" fmla="*/ 2414174 w 2456380"/>
                      <a:gd name="connsiteY5670" fmla="*/ 1083375 h 1849837"/>
                      <a:gd name="connsiteX5671" fmla="*/ 2414764 w 2456380"/>
                      <a:gd name="connsiteY5671" fmla="*/ 1081603 h 1849837"/>
                      <a:gd name="connsiteX5672" fmla="*/ 2419070 w 2456380"/>
                      <a:gd name="connsiteY5672" fmla="*/ 1067007 h 1849837"/>
                      <a:gd name="connsiteX5673" fmla="*/ 2421687 w 2456380"/>
                      <a:gd name="connsiteY5673" fmla="*/ 1058316 h 1849837"/>
                      <a:gd name="connsiteX5674" fmla="*/ 2433504 w 2456380"/>
                      <a:gd name="connsiteY5674" fmla="*/ 1017141 h 1849837"/>
                      <a:gd name="connsiteX5675" fmla="*/ 2438400 w 2456380"/>
                      <a:gd name="connsiteY5675" fmla="*/ 1010307 h 1849837"/>
                      <a:gd name="connsiteX5676" fmla="*/ 2440764 w 2456380"/>
                      <a:gd name="connsiteY5676" fmla="*/ 1007100 h 1849837"/>
                      <a:gd name="connsiteX5677" fmla="*/ 2442115 w 2456380"/>
                      <a:gd name="connsiteY5677" fmla="*/ 1006257 h 1849837"/>
                      <a:gd name="connsiteX5678" fmla="*/ 2442115 w 2456380"/>
                      <a:gd name="connsiteY5678" fmla="*/ 1006088 h 1849837"/>
                      <a:gd name="connsiteX5679" fmla="*/ 2442452 w 2456380"/>
                      <a:gd name="connsiteY5679" fmla="*/ 1005919 h 1849837"/>
                      <a:gd name="connsiteX5680" fmla="*/ 2442115 w 2456380"/>
                      <a:gd name="connsiteY5680" fmla="*/ 1005413 h 1849837"/>
                      <a:gd name="connsiteX5681" fmla="*/ 2443803 w 2456380"/>
                      <a:gd name="connsiteY5681" fmla="*/ 1002881 h 1849837"/>
                      <a:gd name="connsiteX5682" fmla="*/ 2437979 w 2456380"/>
                      <a:gd name="connsiteY5682" fmla="*/ 994613 h 1849837"/>
                      <a:gd name="connsiteX5683" fmla="*/ 2437979 w 2456380"/>
                      <a:gd name="connsiteY5683" fmla="*/ 994444 h 1849837"/>
                      <a:gd name="connsiteX5684" fmla="*/ 2437388 w 2456380"/>
                      <a:gd name="connsiteY5684" fmla="*/ 990141 h 1849837"/>
                      <a:gd name="connsiteX5685" fmla="*/ 2435953 w 2456380"/>
                      <a:gd name="connsiteY5685" fmla="*/ 977485 h 1849837"/>
                      <a:gd name="connsiteX5686" fmla="*/ 2431141 w 2456380"/>
                      <a:gd name="connsiteY5686" fmla="*/ 937407 h 1849837"/>
                      <a:gd name="connsiteX5687" fmla="*/ 2430550 w 2456380"/>
                      <a:gd name="connsiteY5687" fmla="*/ 931585 h 1849837"/>
                      <a:gd name="connsiteX5688" fmla="*/ 2429453 w 2456380"/>
                      <a:gd name="connsiteY5688" fmla="*/ 921882 h 1849837"/>
                      <a:gd name="connsiteX5689" fmla="*/ 2426667 w 2456380"/>
                      <a:gd name="connsiteY5689" fmla="*/ 898257 h 1849837"/>
                      <a:gd name="connsiteX5690" fmla="*/ 2424556 w 2456380"/>
                      <a:gd name="connsiteY5690" fmla="*/ 880791 h 1849837"/>
                      <a:gd name="connsiteX5691" fmla="*/ 2424556 w 2456380"/>
                      <a:gd name="connsiteY5691" fmla="*/ 880538 h 1849837"/>
                      <a:gd name="connsiteX5692" fmla="*/ 2422952 w 2456380"/>
                      <a:gd name="connsiteY5692" fmla="*/ 866869 h 1849837"/>
                      <a:gd name="connsiteX5693" fmla="*/ 2422615 w 2456380"/>
                      <a:gd name="connsiteY5693" fmla="*/ 864338 h 1849837"/>
                      <a:gd name="connsiteX5694" fmla="*/ 2422109 w 2456380"/>
                      <a:gd name="connsiteY5694" fmla="*/ 859275 h 1849837"/>
                      <a:gd name="connsiteX5695" fmla="*/ 2420758 w 2456380"/>
                      <a:gd name="connsiteY5695" fmla="*/ 848475 h 1849837"/>
                      <a:gd name="connsiteX5696" fmla="*/ 2420167 w 2456380"/>
                      <a:gd name="connsiteY5696" fmla="*/ 845691 h 1849837"/>
                      <a:gd name="connsiteX5697" fmla="*/ 2419914 w 2456380"/>
                      <a:gd name="connsiteY5697" fmla="*/ 843075 h 1849837"/>
                      <a:gd name="connsiteX5698" fmla="*/ 2420083 w 2456380"/>
                      <a:gd name="connsiteY5698" fmla="*/ 837591 h 1849837"/>
                      <a:gd name="connsiteX5699" fmla="*/ 2420420 w 2456380"/>
                      <a:gd name="connsiteY5699" fmla="*/ 834553 h 1849837"/>
                      <a:gd name="connsiteX5700" fmla="*/ 2420842 w 2456380"/>
                      <a:gd name="connsiteY5700" fmla="*/ 828732 h 1849837"/>
                      <a:gd name="connsiteX5701" fmla="*/ 2421855 w 2456380"/>
                      <a:gd name="connsiteY5701" fmla="*/ 815485 h 1849837"/>
                      <a:gd name="connsiteX5702" fmla="*/ 2423543 w 2456380"/>
                      <a:gd name="connsiteY5702" fmla="*/ 791269 h 1849837"/>
                      <a:gd name="connsiteX5703" fmla="*/ 2423881 w 2456380"/>
                      <a:gd name="connsiteY5703" fmla="*/ 785869 h 1849837"/>
                      <a:gd name="connsiteX5704" fmla="*/ 2423965 w 2456380"/>
                      <a:gd name="connsiteY5704" fmla="*/ 785025 h 1849837"/>
                      <a:gd name="connsiteX5705" fmla="*/ 2424050 w 2456380"/>
                      <a:gd name="connsiteY5705" fmla="*/ 784097 h 1849837"/>
                      <a:gd name="connsiteX5706" fmla="*/ 2424387 w 2456380"/>
                      <a:gd name="connsiteY5706" fmla="*/ 778191 h 1849837"/>
                      <a:gd name="connsiteX5707" fmla="*/ 2424472 w 2456380"/>
                      <a:gd name="connsiteY5707" fmla="*/ 777347 h 1849837"/>
                      <a:gd name="connsiteX5708" fmla="*/ 2424556 w 2456380"/>
                      <a:gd name="connsiteY5708" fmla="*/ 775744 h 1849837"/>
                      <a:gd name="connsiteX5709" fmla="*/ 2424810 w 2456380"/>
                      <a:gd name="connsiteY5709" fmla="*/ 773466 h 1849837"/>
                      <a:gd name="connsiteX5710" fmla="*/ 2422277 w 2456380"/>
                      <a:gd name="connsiteY5710" fmla="*/ 771610 h 1849837"/>
                      <a:gd name="connsiteX5711" fmla="*/ 2414089 w 2456380"/>
                      <a:gd name="connsiteY5711" fmla="*/ 765703 h 1849837"/>
                      <a:gd name="connsiteX5712" fmla="*/ 2412232 w 2456380"/>
                      <a:gd name="connsiteY5712" fmla="*/ 764438 h 1849837"/>
                      <a:gd name="connsiteX5713" fmla="*/ 2400160 w 2456380"/>
                      <a:gd name="connsiteY5713" fmla="*/ 756169 h 1849837"/>
                      <a:gd name="connsiteX5714" fmla="*/ 2398979 w 2456380"/>
                      <a:gd name="connsiteY5714" fmla="*/ 755325 h 1849837"/>
                      <a:gd name="connsiteX5715" fmla="*/ 2399907 w 2456380"/>
                      <a:gd name="connsiteY5715" fmla="*/ 754228 h 1849837"/>
                      <a:gd name="connsiteX5716" fmla="*/ 2401089 w 2456380"/>
                      <a:gd name="connsiteY5716" fmla="*/ 752456 h 1849837"/>
                      <a:gd name="connsiteX5717" fmla="*/ 2401089 w 2456380"/>
                      <a:gd name="connsiteY5717" fmla="*/ 752372 h 1849837"/>
                      <a:gd name="connsiteX5718" fmla="*/ 2401173 w 2456380"/>
                      <a:gd name="connsiteY5718" fmla="*/ 752372 h 1849837"/>
                      <a:gd name="connsiteX5719" fmla="*/ 2402777 w 2456380"/>
                      <a:gd name="connsiteY5719" fmla="*/ 750094 h 1849837"/>
                      <a:gd name="connsiteX5720" fmla="*/ 2400498 w 2456380"/>
                      <a:gd name="connsiteY5720" fmla="*/ 748575 h 1849837"/>
                      <a:gd name="connsiteX5721" fmla="*/ 2399907 w 2456380"/>
                      <a:gd name="connsiteY5721" fmla="*/ 748660 h 1849837"/>
                      <a:gd name="connsiteX5722" fmla="*/ 2397291 w 2456380"/>
                      <a:gd name="connsiteY5722" fmla="*/ 744356 h 1849837"/>
                      <a:gd name="connsiteX5723" fmla="*/ 2396446 w 2456380"/>
                      <a:gd name="connsiteY5723" fmla="*/ 742247 h 1849837"/>
                      <a:gd name="connsiteX5724" fmla="*/ 2395011 w 2456380"/>
                      <a:gd name="connsiteY5724" fmla="*/ 732966 h 1849837"/>
                      <a:gd name="connsiteX5725" fmla="*/ 2394336 w 2456380"/>
                      <a:gd name="connsiteY5725" fmla="*/ 726469 h 1849837"/>
                      <a:gd name="connsiteX5726" fmla="*/ 2393829 w 2456380"/>
                      <a:gd name="connsiteY5726" fmla="*/ 720731 h 1849837"/>
                      <a:gd name="connsiteX5727" fmla="*/ 2393914 w 2456380"/>
                      <a:gd name="connsiteY5727" fmla="*/ 719128 h 1849837"/>
                      <a:gd name="connsiteX5728" fmla="*/ 2394252 w 2456380"/>
                      <a:gd name="connsiteY5728" fmla="*/ 719297 h 1849837"/>
                      <a:gd name="connsiteX5729" fmla="*/ 2395011 w 2456380"/>
                      <a:gd name="connsiteY5729" fmla="*/ 719888 h 1849837"/>
                      <a:gd name="connsiteX5730" fmla="*/ 2395096 w 2456380"/>
                      <a:gd name="connsiteY5730" fmla="*/ 718538 h 1849837"/>
                      <a:gd name="connsiteX5731" fmla="*/ 2396193 w 2456380"/>
                      <a:gd name="connsiteY5731" fmla="*/ 719128 h 1849837"/>
                      <a:gd name="connsiteX5732" fmla="*/ 2399485 w 2456380"/>
                      <a:gd name="connsiteY5732" fmla="*/ 714910 h 1849837"/>
                      <a:gd name="connsiteX5733" fmla="*/ 2400245 w 2456380"/>
                      <a:gd name="connsiteY5733" fmla="*/ 711028 h 1849837"/>
                      <a:gd name="connsiteX5734" fmla="*/ 2400836 w 2456380"/>
                      <a:gd name="connsiteY5734" fmla="*/ 709847 h 1849837"/>
                      <a:gd name="connsiteX5735" fmla="*/ 2401427 w 2456380"/>
                      <a:gd name="connsiteY5735" fmla="*/ 708413 h 1849837"/>
                      <a:gd name="connsiteX5736" fmla="*/ 2403031 w 2456380"/>
                      <a:gd name="connsiteY5736" fmla="*/ 705375 h 1849837"/>
                      <a:gd name="connsiteX5737" fmla="*/ 2404128 w 2456380"/>
                      <a:gd name="connsiteY5737" fmla="*/ 703941 h 1849837"/>
                      <a:gd name="connsiteX5738" fmla="*/ 2405732 w 2456380"/>
                      <a:gd name="connsiteY5738" fmla="*/ 701747 h 1849837"/>
                      <a:gd name="connsiteX5739" fmla="*/ 2407673 w 2456380"/>
                      <a:gd name="connsiteY5739" fmla="*/ 698625 h 1849837"/>
                      <a:gd name="connsiteX5740" fmla="*/ 2407251 w 2456380"/>
                      <a:gd name="connsiteY5740" fmla="*/ 683522 h 1849837"/>
                      <a:gd name="connsiteX5741" fmla="*/ 2407336 w 2456380"/>
                      <a:gd name="connsiteY5741" fmla="*/ 678797 h 1849837"/>
                      <a:gd name="connsiteX5742" fmla="*/ 2407336 w 2456380"/>
                      <a:gd name="connsiteY5742" fmla="*/ 678291 h 1849837"/>
                      <a:gd name="connsiteX5743" fmla="*/ 2409699 w 2456380"/>
                      <a:gd name="connsiteY5743" fmla="*/ 673313 h 1849837"/>
                      <a:gd name="connsiteX5744" fmla="*/ 2409699 w 2456380"/>
                      <a:gd name="connsiteY5744" fmla="*/ 672722 h 1849837"/>
                      <a:gd name="connsiteX5745" fmla="*/ 2408940 w 2456380"/>
                      <a:gd name="connsiteY5745" fmla="*/ 670697 h 1849837"/>
                      <a:gd name="connsiteX5746" fmla="*/ 2408940 w 2456380"/>
                      <a:gd name="connsiteY5746" fmla="*/ 669769 h 1849837"/>
                      <a:gd name="connsiteX5747" fmla="*/ 2409193 w 2456380"/>
                      <a:gd name="connsiteY5747" fmla="*/ 668672 h 1849837"/>
                      <a:gd name="connsiteX5748" fmla="*/ 2410544 w 2456380"/>
                      <a:gd name="connsiteY5748" fmla="*/ 666310 h 1849837"/>
                      <a:gd name="connsiteX5749" fmla="*/ 2416875 w 2456380"/>
                      <a:gd name="connsiteY5749" fmla="*/ 653906 h 1849837"/>
                      <a:gd name="connsiteX5750" fmla="*/ 2417212 w 2456380"/>
                      <a:gd name="connsiteY5750" fmla="*/ 653231 h 1849837"/>
                      <a:gd name="connsiteX5751" fmla="*/ 2422952 w 2456380"/>
                      <a:gd name="connsiteY5751" fmla="*/ 642178 h 1849837"/>
                      <a:gd name="connsiteX5752" fmla="*/ 2425569 w 2456380"/>
                      <a:gd name="connsiteY5752" fmla="*/ 637116 h 1849837"/>
                      <a:gd name="connsiteX5753" fmla="*/ 2425654 w 2456380"/>
                      <a:gd name="connsiteY5753" fmla="*/ 636863 h 1849837"/>
                      <a:gd name="connsiteX5754" fmla="*/ 2425823 w 2456380"/>
                      <a:gd name="connsiteY5754" fmla="*/ 636610 h 1849837"/>
                      <a:gd name="connsiteX5755" fmla="*/ 2426329 w 2456380"/>
                      <a:gd name="connsiteY5755" fmla="*/ 636694 h 1849837"/>
                      <a:gd name="connsiteX5756" fmla="*/ 2426414 w 2456380"/>
                      <a:gd name="connsiteY5756" fmla="*/ 636356 h 1849837"/>
                      <a:gd name="connsiteX5757" fmla="*/ 2427342 w 2456380"/>
                      <a:gd name="connsiteY5757" fmla="*/ 636441 h 1849837"/>
                      <a:gd name="connsiteX5758" fmla="*/ 2428186 w 2456380"/>
                      <a:gd name="connsiteY5758" fmla="*/ 636441 h 1849837"/>
                      <a:gd name="connsiteX5759" fmla="*/ 2429031 w 2456380"/>
                      <a:gd name="connsiteY5759" fmla="*/ 636441 h 1849837"/>
                      <a:gd name="connsiteX5760" fmla="*/ 2429875 w 2456380"/>
                      <a:gd name="connsiteY5760" fmla="*/ 636441 h 1849837"/>
                      <a:gd name="connsiteX5761" fmla="*/ 2430803 w 2456380"/>
                      <a:gd name="connsiteY5761" fmla="*/ 636525 h 1849837"/>
                      <a:gd name="connsiteX5762" fmla="*/ 2431647 w 2456380"/>
                      <a:gd name="connsiteY5762" fmla="*/ 636525 h 1849837"/>
                      <a:gd name="connsiteX5763" fmla="*/ 2432491 w 2456380"/>
                      <a:gd name="connsiteY5763" fmla="*/ 635681 h 1849837"/>
                      <a:gd name="connsiteX5764" fmla="*/ 2433335 w 2456380"/>
                      <a:gd name="connsiteY5764" fmla="*/ 635681 h 1849837"/>
                      <a:gd name="connsiteX5765" fmla="*/ 2434264 w 2456380"/>
                      <a:gd name="connsiteY5765" fmla="*/ 635681 h 1849837"/>
                      <a:gd name="connsiteX5766" fmla="*/ 2435108 w 2456380"/>
                      <a:gd name="connsiteY5766" fmla="*/ 635766 h 1849837"/>
                      <a:gd name="connsiteX5767" fmla="*/ 2435953 w 2456380"/>
                      <a:gd name="connsiteY5767" fmla="*/ 635766 h 1849837"/>
                      <a:gd name="connsiteX5768" fmla="*/ 2436628 w 2456380"/>
                      <a:gd name="connsiteY5768" fmla="*/ 635766 h 1849837"/>
                      <a:gd name="connsiteX5769" fmla="*/ 2436881 w 2456380"/>
                      <a:gd name="connsiteY5769" fmla="*/ 635681 h 1849837"/>
                      <a:gd name="connsiteX5770" fmla="*/ 2437725 w 2456380"/>
                      <a:gd name="connsiteY5770" fmla="*/ 634922 h 1849837"/>
                      <a:gd name="connsiteX5771" fmla="*/ 2438569 w 2456380"/>
                      <a:gd name="connsiteY5771" fmla="*/ 634922 h 1849837"/>
                      <a:gd name="connsiteX5772" fmla="*/ 2439413 w 2456380"/>
                      <a:gd name="connsiteY5772" fmla="*/ 635006 h 1849837"/>
                      <a:gd name="connsiteX5773" fmla="*/ 2439582 w 2456380"/>
                      <a:gd name="connsiteY5773" fmla="*/ 635006 h 1849837"/>
                      <a:gd name="connsiteX5774" fmla="*/ 2440680 w 2456380"/>
                      <a:gd name="connsiteY5774" fmla="*/ 634669 h 1849837"/>
                      <a:gd name="connsiteX5775" fmla="*/ 2441186 w 2456380"/>
                      <a:gd name="connsiteY5775" fmla="*/ 634163 h 1849837"/>
                      <a:gd name="connsiteX5776" fmla="*/ 2441861 w 2456380"/>
                      <a:gd name="connsiteY5776" fmla="*/ 634163 h 1849837"/>
                      <a:gd name="connsiteX5777" fmla="*/ 2442874 w 2456380"/>
                      <a:gd name="connsiteY5777" fmla="*/ 633825 h 1849837"/>
                      <a:gd name="connsiteX5778" fmla="*/ 2442959 w 2456380"/>
                      <a:gd name="connsiteY5778" fmla="*/ 633319 h 1849837"/>
                      <a:gd name="connsiteX5779" fmla="*/ 2443803 w 2456380"/>
                      <a:gd name="connsiteY5779" fmla="*/ 633403 h 1849837"/>
                      <a:gd name="connsiteX5780" fmla="*/ 2448108 w 2456380"/>
                      <a:gd name="connsiteY5780" fmla="*/ 631716 h 1849837"/>
                      <a:gd name="connsiteX5781" fmla="*/ 2448615 w 2456380"/>
                      <a:gd name="connsiteY5781" fmla="*/ 631631 h 1849837"/>
                      <a:gd name="connsiteX5782" fmla="*/ 2448783 w 2456380"/>
                      <a:gd name="connsiteY5782" fmla="*/ 631547 h 1849837"/>
                      <a:gd name="connsiteX5783" fmla="*/ 2453595 w 2456380"/>
                      <a:gd name="connsiteY5783" fmla="*/ 629691 h 184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Lst>
                    <a:rect l="l" t="t" r="r" b="b"/>
                    <a:pathLst>
                      <a:path w="2456380" h="1849837">
                        <a:moveTo>
                          <a:pt x="2453595" y="629691"/>
                        </a:moveTo>
                        <a:lnTo>
                          <a:pt x="2456043" y="628763"/>
                        </a:lnTo>
                        <a:lnTo>
                          <a:pt x="2456381" y="628678"/>
                        </a:lnTo>
                        <a:lnTo>
                          <a:pt x="2456043" y="628425"/>
                        </a:lnTo>
                        <a:lnTo>
                          <a:pt x="2455536" y="628088"/>
                        </a:lnTo>
                        <a:lnTo>
                          <a:pt x="2451485" y="625135"/>
                        </a:lnTo>
                        <a:lnTo>
                          <a:pt x="2450134" y="624038"/>
                        </a:lnTo>
                        <a:lnTo>
                          <a:pt x="2446757" y="621760"/>
                        </a:lnTo>
                        <a:lnTo>
                          <a:pt x="2445407" y="620747"/>
                        </a:lnTo>
                        <a:lnTo>
                          <a:pt x="2444478" y="620241"/>
                        </a:lnTo>
                        <a:lnTo>
                          <a:pt x="2440257" y="617288"/>
                        </a:lnTo>
                        <a:lnTo>
                          <a:pt x="2436121" y="614335"/>
                        </a:lnTo>
                        <a:lnTo>
                          <a:pt x="2435699" y="613997"/>
                        </a:lnTo>
                        <a:lnTo>
                          <a:pt x="2434602" y="612985"/>
                        </a:lnTo>
                        <a:lnTo>
                          <a:pt x="2431563" y="610875"/>
                        </a:lnTo>
                        <a:lnTo>
                          <a:pt x="2434349" y="604800"/>
                        </a:lnTo>
                        <a:lnTo>
                          <a:pt x="2434517" y="604378"/>
                        </a:lnTo>
                        <a:lnTo>
                          <a:pt x="2435277" y="602944"/>
                        </a:lnTo>
                        <a:lnTo>
                          <a:pt x="2436712" y="601510"/>
                        </a:lnTo>
                        <a:lnTo>
                          <a:pt x="2436797" y="601172"/>
                        </a:lnTo>
                        <a:lnTo>
                          <a:pt x="2438147" y="599906"/>
                        </a:lnTo>
                        <a:lnTo>
                          <a:pt x="2438991" y="599063"/>
                        </a:lnTo>
                        <a:lnTo>
                          <a:pt x="2441946" y="596447"/>
                        </a:lnTo>
                        <a:lnTo>
                          <a:pt x="2442537" y="595519"/>
                        </a:lnTo>
                        <a:lnTo>
                          <a:pt x="2443887" y="591047"/>
                        </a:lnTo>
                        <a:lnTo>
                          <a:pt x="2443043" y="555356"/>
                        </a:lnTo>
                        <a:lnTo>
                          <a:pt x="2442284" y="550463"/>
                        </a:lnTo>
                        <a:lnTo>
                          <a:pt x="2436375" y="533588"/>
                        </a:lnTo>
                        <a:lnTo>
                          <a:pt x="2434517" y="524644"/>
                        </a:lnTo>
                        <a:lnTo>
                          <a:pt x="2435699" y="524560"/>
                        </a:lnTo>
                        <a:lnTo>
                          <a:pt x="2436206" y="524728"/>
                        </a:lnTo>
                        <a:lnTo>
                          <a:pt x="2436206" y="524138"/>
                        </a:lnTo>
                        <a:lnTo>
                          <a:pt x="2436206" y="523294"/>
                        </a:lnTo>
                        <a:lnTo>
                          <a:pt x="2437219" y="523885"/>
                        </a:lnTo>
                        <a:lnTo>
                          <a:pt x="2432913" y="492834"/>
                        </a:lnTo>
                        <a:lnTo>
                          <a:pt x="2432322" y="493510"/>
                        </a:lnTo>
                        <a:lnTo>
                          <a:pt x="2431816" y="493256"/>
                        </a:lnTo>
                        <a:lnTo>
                          <a:pt x="2431056" y="493847"/>
                        </a:lnTo>
                        <a:lnTo>
                          <a:pt x="2430803" y="494606"/>
                        </a:lnTo>
                        <a:lnTo>
                          <a:pt x="2429875" y="496125"/>
                        </a:lnTo>
                        <a:lnTo>
                          <a:pt x="2430550" y="496885"/>
                        </a:lnTo>
                        <a:lnTo>
                          <a:pt x="2430296" y="497813"/>
                        </a:lnTo>
                        <a:lnTo>
                          <a:pt x="2430550" y="498403"/>
                        </a:lnTo>
                        <a:lnTo>
                          <a:pt x="2430212" y="498572"/>
                        </a:lnTo>
                        <a:lnTo>
                          <a:pt x="2429790" y="498319"/>
                        </a:lnTo>
                        <a:lnTo>
                          <a:pt x="2429453" y="498656"/>
                        </a:lnTo>
                        <a:lnTo>
                          <a:pt x="2429453" y="499078"/>
                        </a:lnTo>
                        <a:lnTo>
                          <a:pt x="2429875" y="499753"/>
                        </a:lnTo>
                        <a:lnTo>
                          <a:pt x="2429875" y="500175"/>
                        </a:lnTo>
                        <a:lnTo>
                          <a:pt x="2429368" y="500513"/>
                        </a:lnTo>
                        <a:lnTo>
                          <a:pt x="2428862" y="500175"/>
                        </a:lnTo>
                        <a:lnTo>
                          <a:pt x="2427258" y="500513"/>
                        </a:lnTo>
                        <a:lnTo>
                          <a:pt x="2427173" y="500766"/>
                        </a:lnTo>
                        <a:lnTo>
                          <a:pt x="2427511" y="501188"/>
                        </a:lnTo>
                        <a:lnTo>
                          <a:pt x="2427849" y="501019"/>
                        </a:lnTo>
                        <a:lnTo>
                          <a:pt x="2428102" y="501272"/>
                        </a:lnTo>
                        <a:lnTo>
                          <a:pt x="2428524" y="501525"/>
                        </a:lnTo>
                        <a:lnTo>
                          <a:pt x="2428946" y="501356"/>
                        </a:lnTo>
                        <a:lnTo>
                          <a:pt x="2429031" y="501863"/>
                        </a:lnTo>
                        <a:lnTo>
                          <a:pt x="2428777" y="502285"/>
                        </a:lnTo>
                        <a:lnTo>
                          <a:pt x="2428440" y="502453"/>
                        </a:lnTo>
                        <a:lnTo>
                          <a:pt x="2428524" y="502960"/>
                        </a:lnTo>
                        <a:lnTo>
                          <a:pt x="2428862" y="503297"/>
                        </a:lnTo>
                        <a:lnTo>
                          <a:pt x="2429368" y="503213"/>
                        </a:lnTo>
                        <a:lnTo>
                          <a:pt x="2429622" y="503381"/>
                        </a:lnTo>
                        <a:lnTo>
                          <a:pt x="2429199" y="504056"/>
                        </a:lnTo>
                        <a:lnTo>
                          <a:pt x="2429368" y="504563"/>
                        </a:lnTo>
                        <a:lnTo>
                          <a:pt x="2429875" y="504731"/>
                        </a:lnTo>
                        <a:lnTo>
                          <a:pt x="2430212" y="504141"/>
                        </a:lnTo>
                        <a:lnTo>
                          <a:pt x="2430718" y="503297"/>
                        </a:lnTo>
                        <a:lnTo>
                          <a:pt x="2430803" y="504816"/>
                        </a:lnTo>
                        <a:lnTo>
                          <a:pt x="2430044" y="505828"/>
                        </a:lnTo>
                        <a:lnTo>
                          <a:pt x="2429706" y="505828"/>
                        </a:lnTo>
                        <a:lnTo>
                          <a:pt x="2429284" y="506419"/>
                        </a:lnTo>
                        <a:lnTo>
                          <a:pt x="2428186" y="506756"/>
                        </a:lnTo>
                        <a:lnTo>
                          <a:pt x="2427089" y="506419"/>
                        </a:lnTo>
                        <a:lnTo>
                          <a:pt x="2424387" y="506335"/>
                        </a:lnTo>
                        <a:lnTo>
                          <a:pt x="2423965" y="506672"/>
                        </a:lnTo>
                        <a:lnTo>
                          <a:pt x="2423797" y="506166"/>
                        </a:lnTo>
                        <a:lnTo>
                          <a:pt x="2420589" y="505322"/>
                        </a:lnTo>
                        <a:lnTo>
                          <a:pt x="2416452" y="504478"/>
                        </a:lnTo>
                        <a:lnTo>
                          <a:pt x="2415862" y="504647"/>
                        </a:lnTo>
                        <a:lnTo>
                          <a:pt x="2415608" y="504394"/>
                        </a:lnTo>
                        <a:lnTo>
                          <a:pt x="2414005" y="503719"/>
                        </a:lnTo>
                        <a:lnTo>
                          <a:pt x="2412232" y="503972"/>
                        </a:lnTo>
                        <a:lnTo>
                          <a:pt x="2411894" y="503719"/>
                        </a:lnTo>
                        <a:lnTo>
                          <a:pt x="2410037" y="503213"/>
                        </a:lnTo>
                        <a:lnTo>
                          <a:pt x="2408264" y="503128"/>
                        </a:lnTo>
                        <a:lnTo>
                          <a:pt x="2407758" y="503803"/>
                        </a:lnTo>
                        <a:lnTo>
                          <a:pt x="2406323" y="503550"/>
                        </a:lnTo>
                        <a:lnTo>
                          <a:pt x="2406492" y="502622"/>
                        </a:lnTo>
                        <a:lnTo>
                          <a:pt x="2404550" y="501356"/>
                        </a:lnTo>
                        <a:lnTo>
                          <a:pt x="2404128" y="501947"/>
                        </a:lnTo>
                        <a:lnTo>
                          <a:pt x="2404466" y="502453"/>
                        </a:lnTo>
                        <a:lnTo>
                          <a:pt x="2403622" y="502622"/>
                        </a:lnTo>
                        <a:lnTo>
                          <a:pt x="2403368" y="502706"/>
                        </a:lnTo>
                        <a:lnTo>
                          <a:pt x="2401342" y="500681"/>
                        </a:lnTo>
                        <a:lnTo>
                          <a:pt x="2401005" y="500681"/>
                        </a:lnTo>
                        <a:lnTo>
                          <a:pt x="2400751" y="499922"/>
                        </a:lnTo>
                        <a:lnTo>
                          <a:pt x="2399738" y="499585"/>
                        </a:lnTo>
                        <a:lnTo>
                          <a:pt x="2399485" y="500850"/>
                        </a:lnTo>
                        <a:lnTo>
                          <a:pt x="2399569" y="500850"/>
                        </a:lnTo>
                        <a:lnTo>
                          <a:pt x="2399316" y="501188"/>
                        </a:lnTo>
                        <a:lnTo>
                          <a:pt x="2398641" y="501441"/>
                        </a:lnTo>
                        <a:lnTo>
                          <a:pt x="2397628" y="500091"/>
                        </a:lnTo>
                        <a:lnTo>
                          <a:pt x="2394589" y="499078"/>
                        </a:lnTo>
                        <a:lnTo>
                          <a:pt x="2393829" y="497813"/>
                        </a:lnTo>
                        <a:lnTo>
                          <a:pt x="2391466" y="496547"/>
                        </a:lnTo>
                        <a:lnTo>
                          <a:pt x="2390791" y="496969"/>
                        </a:lnTo>
                        <a:lnTo>
                          <a:pt x="2390706" y="498319"/>
                        </a:lnTo>
                        <a:lnTo>
                          <a:pt x="2390031" y="497560"/>
                        </a:lnTo>
                        <a:lnTo>
                          <a:pt x="2389271" y="496125"/>
                        </a:lnTo>
                        <a:lnTo>
                          <a:pt x="2388849" y="496716"/>
                        </a:lnTo>
                        <a:lnTo>
                          <a:pt x="2387667" y="496716"/>
                        </a:lnTo>
                        <a:lnTo>
                          <a:pt x="2386823" y="495281"/>
                        </a:lnTo>
                        <a:lnTo>
                          <a:pt x="2386739" y="496463"/>
                        </a:lnTo>
                        <a:lnTo>
                          <a:pt x="2385641" y="496378"/>
                        </a:lnTo>
                        <a:lnTo>
                          <a:pt x="2384881" y="495703"/>
                        </a:lnTo>
                        <a:lnTo>
                          <a:pt x="2382687" y="494860"/>
                        </a:lnTo>
                        <a:lnTo>
                          <a:pt x="2383025" y="493763"/>
                        </a:lnTo>
                        <a:lnTo>
                          <a:pt x="2381927" y="493425"/>
                        </a:lnTo>
                        <a:lnTo>
                          <a:pt x="2380070" y="493510"/>
                        </a:lnTo>
                        <a:lnTo>
                          <a:pt x="2379226" y="493763"/>
                        </a:lnTo>
                        <a:lnTo>
                          <a:pt x="2378382" y="491906"/>
                        </a:lnTo>
                        <a:lnTo>
                          <a:pt x="2377537" y="490978"/>
                        </a:lnTo>
                        <a:lnTo>
                          <a:pt x="2376946" y="490894"/>
                        </a:lnTo>
                        <a:lnTo>
                          <a:pt x="2375765" y="489713"/>
                        </a:lnTo>
                        <a:lnTo>
                          <a:pt x="2374077" y="488785"/>
                        </a:lnTo>
                        <a:lnTo>
                          <a:pt x="2372642" y="487350"/>
                        </a:lnTo>
                        <a:lnTo>
                          <a:pt x="2371797" y="487266"/>
                        </a:lnTo>
                        <a:lnTo>
                          <a:pt x="2371122" y="487856"/>
                        </a:lnTo>
                        <a:lnTo>
                          <a:pt x="2370109" y="487013"/>
                        </a:lnTo>
                        <a:lnTo>
                          <a:pt x="2369096" y="486759"/>
                        </a:lnTo>
                        <a:lnTo>
                          <a:pt x="2368167" y="486253"/>
                        </a:lnTo>
                        <a:lnTo>
                          <a:pt x="2367661" y="486422"/>
                        </a:lnTo>
                        <a:lnTo>
                          <a:pt x="2367914" y="487519"/>
                        </a:lnTo>
                        <a:lnTo>
                          <a:pt x="2367998" y="488953"/>
                        </a:lnTo>
                        <a:lnTo>
                          <a:pt x="2366733" y="488616"/>
                        </a:lnTo>
                        <a:lnTo>
                          <a:pt x="2365973" y="488025"/>
                        </a:lnTo>
                        <a:lnTo>
                          <a:pt x="2365213" y="488025"/>
                        </a:lnTo>
                        <a:lnTo>
                          <a:pt x="2363947" y="489206"/>
                        </a:lnTo>
                        <a:lnTo>
                          <a:pt x="2364200" y="490556"/>
                        </a:lnTo>
                        <a:lnTo>
                          <a:pt x="2363778" y="492075"/>
                        </a:lnTo>
                        <a:lnTo>
                          <a:pt x="2362090" y="491653"/>
                        </a:lnTo>
                        <a:lnTo>
                          <a:pt x="2361752" y="490303"/>
                        </a:lnTo>
                        <a:lnTo>
                          <a:pt x="2360823" y="489966"/>
                        </a:lnTo>
                        <a:lnTo>
                          <a:pt x="2360063" y="489713"/>
                        </a:lnTo>
                        <a:lnTo>
                          <a:pt x="2359389" y="489797"/>
                        </a:lnTo>
                        <a:lnTo>
                          <a:pt x="2357109" y="488025"/>
                        </a:lnTo>
                        <a:lnTo>
                          <a:pt x="2356349" y="488025"/>
                        </a:lnTo>
                        <a:lnTo>
                          <a:pt x="2356181" y="488531"/>
                        </a:lnTo>
                        <a:lnTo>
                          <a:pt x="2355336" y="489122"/>
                        </a:lnTo>
                        <a:lnTo>
                          <a:pt x="2354661" y="487435"/>
                        </a:lnTo>
                        <a:lnTo>
                          <a:pt x="2353817" y="486759"/>
                        </a:lnTo>
                        <a:lnTo>
                          <a:pt x="2352804" y="485831"/>
                        </a:lnTo>
                        <a:lnTo>
                          <a:pt x="2351791" y="485410"/>
                        </a:lnTo>
                        <a:lnTo>
                          <a:pt x="2351116" y="485916"/>
                        </a:lnTo>
                        <a:lnTo>
                          <a:pt x="2349934" y="486253"/>
                        </a:lnTo>
                        <a:lnTo>
                          <a:pt x="2348583" y="486422"/>
                        </a:lnTo>
                        <a:lnTo>
                          <a:pt x="2347908" y="486506"/>
                        </a:lnTo>
                        <a:lnTo>
                          <a:pt x="2347486" y="487688"/>
                        </a:lnTo>
                        <a:lnTo>
                          <a:pt x="2346979" y="486928"/>
                        </a:lnTo>
                        <a:lnTo>
                          <a:pt x="2346220" y="486338"/>
                        </a:lnTo>
                        <a:lnTo>
                          <a:pt x="2345460" y="485578"/>
                        </a:lnTo>
                        <a:lnTo>
                          <a:pt x="2344700" y="484735"/>
                        </a:lnTo>
                        <a:lnTo>
                          <a:pt x="2343603" y="483131"/>
                        </a:lnTo>
                        <a:lnTo>
                          <a:pt x="2342759" y="482963"/>
                        </a:lnTo>
                        <a:lnTo>
                          <a:pt x="2341155" y="482456"/>
                        </a:lnTo>
                        <a:lnTo>
                          <a:pt x="2340564" y="481781"/>
                        </a:lnTo>
                        <a:lnTo>
                          <a:pt x="2340057" y="481528"/>
                        </a:lnTo>
                        <a:lnTo>
                          <a:pt x="2339551" y="481781"/>
                        </a:lnTo>
                        <a:lnTo>
                          <a:pt x="2338960" y="482372"/>
                        </a:lnTo>
                        <a:lnTo>
                          <a:pt x="2337609" y="481444"/>
                        </a:lnTo>
                        <a:lnTo>
                          <a:pt x="2336934" y="481022"/>
                        </a:lnTo>
                        <a:lnTo>
                          <a:pt x="2336765" y="480347"/>
                        </a:lnTo>
                        <a:lnTo>
                          <a:pt x="2336849" y="479503"/>
                        </a:lnTo>
                        <a:lnTo>
                          <a:pt x="2337103" y="478659"/>
                        </a:lnTo>
                        <a:lnTo>
                          <a:pt x="2336596" y="478322"/>
                        </a:lnTo>
                        <a:lnTo>
                          <a:pt x="2335584" y="477563"/>
                        </a:lnTo>
                        <a:lnTo>
                          <a:pt x="2334486" y="477478"/>
                        </a:lnTo>
                        <a:lnTo>
                          <a:pt x="2334233" y="478997"/>
                        </a:lnTo>
                        <a:lnTo>
                          <a:pt x="2333558" y="478828"/>
                        </a:lnTo>
                        <a:lnTo>
                          <a:pt x="2331616" y="477310"/>
                        </a:lnTo>
                        <a:lnTo>
                          <a:pt x="2330941" y="477394"/>
                        </a:lnTo>
                        <a:lnTo>
                          <a:pt x="2330434" y="478744"/>
                        </a:lnTo>
                        <a:lnTo>
                          <a:pt x="2329505" y="478153"/>
                        </a:lnTo>
                        <a:lnTo>
                          <a:pt x="2328577" y="477900"/>
                        </a:lnTo>
                        <a:lnTo>
                          <a:pt x="2327480" y="476972"/>
                        </a:lnTo>
                        <a:lnTo>
                          <a:pt x="2326636" y="476888"/>
                        </a:lnTo>
                        <a:lnTo>
                          <a:pt x="2325707" y="477985"/>
                        </a:lnTo>
                        <a:lnTo>
                          <a:pt x="2323934" y="476972"/>
                        </a:lnTo>
                        <a:lnTo>
                          <a:pt x="2322752" y="477056"/>
                        </a:lnTo>
                        <a:lnTo>
                          <a:pt x="2321993" y="476466"/>
                        </a:lnTo>
                        <a:lnTo>
                          <a:pt x="2320305" y="476972"/>
                        </a:lnTo>
                        <a:lnTo>
                          <a:pt x="2318701" y="478069"/>
                        </a:lnTo>
                        <a:lnTo>
                          <a:pt x="2317856" y="476803"/>
                        </a:lnTo>
                        <a:lnTo>
                          <a:pt x="2316506" y="475031"/>
                        </a:lnTo>
                        <a:lnTo>
                          <a:pt x="2315830" y="474947"/>
                        </a:lnTo>
                        <a:lnTo>
                          <a:pt x="2315155" y="475791"/>
                        </a:lnTo>
                        <a:lnTo>
                          <a:pt x="2312707" y="476381"/>
                        </a:lnTo>
                        <a:lnTo>
                          <a:pt x="2312454" y="475538"/>
                        </a:lnTo>
                        <a:lnTo>
                          <a:pt x="2311188" y="475453"/>
                        </a:lnTo>
                        <a:lnTo>
                          <a:pt x="2311188" y="474610"/>
                        </a:lnTo>
                        <a:lnTo>
                          <a:pt x="2311357" y="473344"/>
                        </a:lnTo>
                        <a:lnTo>
                          <a:pt x="2310850" y="472922"/>
                        </a:lnTo>
                        <a:lnTo>
                          <a:pt x="2310512" y="473259"/>
                        </a:lnTo>
                        <a:lnTo>
                          <a:pt x="2307811" y="476128"/>
                        </a:lnTo>
                        <a:lnTo>
                          <a:pt x="2305869" y="475791"/>
                        </a:lnTo>
                        <a:lnTo>
                          <a:pt x="2305785" y="474778"/>
                        </a:lnTo>
                        <a:lnTo>
                          <a:pt x="2304772" y="474103"/>
                        </a:lnTo>
                        <a:lnTo>
                          <a:pt x="2304097" y="474778"/>
                        </a:lnTo>
                        <a:lnTo>
                          <a:pt x="2303337" y="474188"/>
                        </a:lnTo>
                        <a:lnTo>
                          <a:pt x="2302915" y="473513"/>
                        </a:lnTo>
                        <a:lnTo>
                          <a:pt x="2302746" y="473428"/>
                        </a:lnTo>
                        <a:lnTo>
                          <a:pt x="2302746" y="473175"/>
                        </a:lnTo>
                        <a:lnTo>
                          <a:pt x="2301986" y="473175"/>
                        </a:lnTo>
                        <a:lnTo>
                          <a:pt x="2301480" y="472331"/>
                        </a:lnTo>
                        <a:lnTo>
                          <a:pt x="2301227" y="473091"/>
                        </a:lnTo>
                        <a:lnTo>
                          <a:pt x="2300805" y="473091"/>
                        </a:lnTo>
                        <a:lnTo>
                          <a:pt x="2300551" y="473259"/>
                        </a:lnTo>
                        <a:lnTo>
                          <a:pt x="2300129" y="472922"/>
                        </a:lnTo>
                        <a:lnTo>
                          <a:pt x="2299960" y="473175"/>
                        </a:lnTo>
                        <a:lnTo>
                          <a:pt x="2300214" y="473428"/>
                        </a:lnTo>
                        <a:lnTo>
                          <a:pt x="2299960" y="473681"/>
                        </a:lnTo>
                        <a:lnTo>
                          <a:pt x="2299623" y="473513"/>
                        </a:lnTo>
                        <a:lnTo>
                          <a:pt x="2298694" y="472078"/>
                        </a:lnTo>
                        <a:lnTo>
                          <a:pt x="2298103" y="471910"/>
                        </a:lnTo>
                        <a:lnTo>
                          <a:pt x="2298019" y="471656"/>
                        </a:lnTo>
                        <a:lnTo>
                          <a:pt x="2297681" y="471488"/>
                        </a:lnTo>
                        <a:lnTo>
                          <a:pt x="2297175" y="471910"/>
                        </a:lnTo>
                        <a:lnTo>
                          <a:pt x="2296753" y="471656"/>
                        </a:lnTo>
                        <a:lnTo>
                          <a:pt x="2296246" y="472416"/>
                        </a:lnTo>
                        <a:lnTo>
                          <a:pt x="2294642" y="471994"/>
                        </a:lnTo>
                        <a:lnTo>
                          <a:pt x="2294136" y="472163"/>
                        </a:lnTo>
                        <a:lnTo>
                          <a:pt x="2293545" y="471319"/>
                        </a:lnTo>
                        <a:lnTo>
                          <a:pt x="2293629" y="469969"/>
                        </a:lnTo>
                        <a:lnTo>
                          <a:pt x="2293292" y="470138"/>
                        </a:lnTo>
                        <a:lnTo>
                          <a:pt x="2292785" y="470222"/>
                        </a:lnTo>
                        <a:lnTo>
                          <a:pt x="2292448" y="470559"/>
                        </a:lnTo>
                        <a:lnTo>
                          <a:pt x="2290928" y="469800"/>
                        </a:lnTo>
                        <a:lnTo>
                          <a:pt x="2290759" y="469294"/>
                        </a:lnTo>
                        <a:lnTo>
                          <a:pt x="2290759" y="467691"/>
                        </a:lnTo>
                        <a:lnTo>
                          <a:pt x="2290506" y="467269"/>
                        </a:lnTo>
                        <a:lnTo>
                          <a:pt x="2289408" y="467691"/>
                        </a:lnTo>
                        <a:lnTo>
                          <a:pt x="2288987" y="467353"/>
                        </a:lnTo>
                        <a:lnTo>
                          <a:pt x="2288311" y="467438"/>
                        </a:lnTo>
                        <a:lnTo>
                          <a:pt x="2287636" y="467184"/>
                        </a:lnTo>
                        <a:lnTo>
                          <a:pt x="2288058" y="466425"/>
                        </a:lnTo>
                        <a:lnTo>
                          <a:pt x="2288396" y="465159"/>
                        </a:lnTo>
                        <a:lnTo>
                          <a:pt x="2288058" y="465075"/>
                        </a:lnTo>
                        <a:lnTo>
                          <a:pt x="2288565" y="464063"/>
                        </a:lnTo>
                        <a:lnTo>
                          <a:pt x="2288143" y="463810"/>
                        </a:lnTo>
                        <a:lnTo>
                          <a:pt x="2287889" y="464400"/>
                        </a:lnTo>
                        <a:lnTo>
                          <a:pt x="2287467" y="464569"/>
                        </a:lnTo>
                        <a:lnTo>
                          <a:pt x="2286961" y="465413"/>
                        </a:lnTo>
                        <a:lnTo>
                          <a:pt x="2286623" y="465750"/>
                        </a:lnTo>
                        <a:lnTo>
                          <a:pt x="2285694" y="464991"/>
                        </a:lnTo>
                        <a:lnTo>
                          <a:pt x="2285526" y="465666"/>
                        </a:lnTo>
                        <a:lnTo>
                          <a:pt x="2284344" y="466256"/>
                        </a:lnTo>
                        <a:lnTo>
                          <a:pt x="2283246" y="463810"/>
                        </a:lnTo>
                        <a:lnTo>
                          <a:pt x="2282318" y="464738"/>
                        </a:lnTo>
                        <a:lnTo>
                          <a:pt x="2281896" y="464738"/>
                        </a:lnTo>
                        <a:lnTo>
                          <a:pt x="2281473" y="465244"/>
                        </a:lnTo>
                        <a:lnTo>
                          <a:pt x="2281221" y="465159"/>
                        </a:lnTo>
                        <a:lnTo>
                          <a:pt x="2281473" y="464738"/>
                        </a:lnTo>
                        <a:lnTo>
                          <a:pt x="2281389" y="464484"/>
                        </a:lnTo>
                        <a:lnTo>
                          <a:pt x="2280714" y="464484"/>
                        </a:lnTo>
                        <a:lnTo>
                          <a:pt x="2280208" y="463388"/>
                        </a:lnTo>
                        <a:lnTo>
                          <a:pt x="2282233" y="462038"/>
                        </a:lnTo>
                        <a:lnTo>
                          <a:pt x="2278350" y="459506"/>
                        </a:lnTo>
                        <a:lnTo>
                          <a:pt x="2276155" y="457566"/>
                        </a:lnTo>
                        <a:lnTo>
                          <a:pt x="2274298" y="455878"/>
                        </a:lnTo>
                        <a:lnTo>
                          <a:pt x="2272779" y="453600"/>
                        </a:lnTo>
                        <a:lnTo>
                          <a:pt x="2272695" y="453009"/>
                        </a:lnTo>
                        <a:lnTo>
                          <a:pt x="2272864" y="452756"/>
                        </a:lnTo>
                        <a:lnTo>
                          <a:pt x="2272357" y="452166"/>
                        </a:lnTo>
                        <a:lnTo>
                          <a:pt x="2271344" y="452756"/>
                        </a:lnTo>
                        <a:lnTo>
                          <a:pt x="2268896" y="450225"/>
                        </a:lnTo>
                        <a:lnTo>
                          <a:pt x="2268305" y="450394"/>
                        </a:lnTo>
                        <a:lnTo>
                          <a:pt x="2267376" y="449719"/>
                        </a:lnTo>
                        <a:lnTo>
                          <a:pt x="2266532" y="446850"/>
                        </a:lnTo>
                        <a:lnTo>
                          <a:pt x="2265097" y="446681"/>
                        </a:lnTo>
                        <a:lnTo>
                          <a:pt x="2264169" y="445753"/>
                        </a:lnTo>
                        <a:lnTo>
                          <a:pt x="2264169" y="443728"/>
                        </a:lnTo>
                        <a:lnTo>
                          <a:pt x="2263916" y="442716"/>
                        </a:lnTo>
                        <a:lnTo>
                          <a:pt x="2263071" y="441535"/>
                        </a:lnTo>
                        <a:lnTo>
                          <a:pt x="2262987" y="439003"/>
                        </a:lnTo>
                        <a:lnTo>
                          <a:pt x="2263831" y="437147"/>
                        </a:lnTo>
                        <a:lnTo>
                          <a:pt x="2263493" y="436219"/>
                        </a:lnTo>
                        <a:lnTo>
                          <a:pt x="2263071" y="433266"/>
                        </a:lnTo>
                        <a:lnTo>
                          <a:pt x="2264084" y="430313"/>
                        </a:lnTo>
                        <a:lnTo>
                          <a:pt x="2264844" y="428963"/>
                        </a:lnTo>
                        <a:lnTo>
                          <a:pt x="2265013" y="426094"/>
                        </a:lnTo>
                        <a:lnTo>
                          <a:pt x="2266026" y="422466"/>
                        </a:lnTo>
                        <a:lnTo>
                          <a:pt x="2266616" y="418416"/>
                        </a:lnTo>
                        <a:lnTo>
                          <a:pt x="2268474" y="417066"/>
                        </a:lnTo>
                        <a:lnTo>
                          <a:pt x="2267714" y="414366"/>
                        </a:lnTo>
                        <a:lnTo>
                          <a:pt x="2267545" y="413691"/>
                        </a:lnTo>
                        <a:lnTo>
                          <a:pt x="2271006" y="410316"/>
                        </a:lnTo>
                        <a:lnTo>
                          <a:pt x="2271851" y="408713"/>
                        </a:lnTo>
                        <a:lnTo>
                          <a:pt x="2272104" y="407194"/>
                        </a:lnTo>
                        <a:lnTo>
                          <a:pt x="2268811" y="390319"/>
                        </a:lnTo>
                        <a:lnTo>
                          <a:pt x="2268727" y="387872"/>
                        </a:lnTo>
                        <a:lnTo>
                          <a:pt x="2268727" y="387450"/>
                        </a:lnTo>
                        <a:lnTo>
                          <a:pt x="2269149" y="383400"/>
                        </a:lnTo>
                        <a:lnTo>
                          <a:pt x="2270753" y="377325"/>
                        </a:lnTo>
                        <a:lnTo>
                          <a:pt x="2271006" y="376735"/>
                        </a:lnTo>
                        <a:lnTo>
                          <a:pt x="2270162" y="376481"/>
                        </a:lnTo>
                        <a:lnTo>
                          <a:pt x="2270247" y="376059"/>
                        </a:lnTo>
                        <a:lnTo>
                          <a:pt x="2270584" y="376059"/>
                        </a:lnTo>
                        <a:lnTo>
                          <a:pt x="2271344" y="373950"/>
                        </a:lnTo>
                        <a:lnTo>
                          <a:pt x="2271682" y="373697"/>
                        </a:lnTo>
                        <a:lnTo>
                          <a:pt x="2271935" y="373866"/>
                        </a:lnTo>
                        <a:lnTo>
                          <a:pt x="2272441" y="374372"/>
                        </a:lnTo>
                        <a:lnTo>
                          <a:pt x="2272779" y="373950"/>
                        </a:lnTo>
                        <a:lnTo>
                          <a:pt x="2273370" y="373528"/>
                        </a:lnTo>
                        <a:lnTo>
                          <a:pt x="2275480" y="371250"/>
                        </a:lnTo>
                        <a:lnTo>
                          <a:pt x="2279026" y="367875"/>
                        </a:lnTo>
                        <a:lnTo>
                          <a:pt x="2279701" y="365934"/>
                        </a:lnTo>
                        <a:lnTo>
                          <a:pt x="2280039" y="365428"/>
                        </a:lnTo>
                        <a:lnTo>
                          <a:pt x="2280292" y="365344"/>
                        </a:lnTo>
                        <a:lnTo>
                          <a:pt x="2280545" y="364669"/>
                        </a:lnTo>
                        <a:lnTo>
                          <a:pt x="2281052" y="364163"/>
                        </a:lnTo>
                        <a:lnTo>
                          <a:pt x="2282318" y="363150"/>
                        </a:lnTo>
                        <a:lnTo>
                          <a:pt x="2282993" y="362053"/>
                        </a:lnTo>
                        <a:lnTo>
                          <a:pt x="2283415" y="361547"/>
                        </a:lnTo>
                        <a:lnTo>
                          <a:pt x="2283922" y="360956"/>
                        </a:lnTo>
                        <a:lnTo>
                          <a:pt x="2285526" y="359606"/>
                        </a:lnTo>
                        <a:lnTo>
                          <a:pt x="2285694" y="359100"/>
                        </a:lnTo>
                        <a:lnTo>
                          <a:pt x="2286032" y="358931"/>
                        </a:lnTo>
                        <a:lnTo>
                          <a:pt x="2287805" y="358341"/>
                        </a:lnTo>
                        <a:lnTo>
                          <a:pt x="2289240" y="358256"/>
                        </a:lnTo>
                        <a:lnTo>
                          <a:pt x="2289746" y="356991"/>
                        </a:lnTo>
                        <a:lnTo>
                          <a:pt x="2289746" y="355303"/>
                        </a:lnTo>
                        <a:lnTo>
                          <a:pt x="2289999" y="354291"/>
                        </a:lnTo>
                        <a:lnTo>
                          <a:pt x="2290506" y="353025"/>
                        </a:lnTo>
                        <a:lnTo>
                          <a:pt x="2290675" y="352434"/>
                        </a:lnTo>
                        <a:lnTo>
                          <a:pt x="2290253" y="351928"/>
                        </a:lnTo>
                        <a:lnTo>
                          <a:pt x="2289662" y="351422"/>
                        </a:lnTo>
                        <a:lnTo>
                          <a:pt x="2289156" y="351338"/>
                        </a:lnTo>
                        <a:lnTo>
                          <a:pt x="2288396" y="352266"/>
                        </a:lnTo>
                        <a:lnTo>
                          <a:pt x="2286707" y="352350"/>
                        </a:lnTo>
                        <a:lnTo>
                          <a:pt x="2285272" y="353363"/>
                        </a:lnTo>
                        <a:lnTo>
                          <a:pt x="2284090" y="353700"/>
                        </a:lnTo>
                        <a:lnTo>
                          <a:pt x="2283415" y="354291"/>
                        </a:lnTo>
                        <a:lnTo>
                          <a:pt x="2281305" y="357413"/>
                        </a:lnTo>
                        <a:lnTo>
                          <a:pt x="2280208" y="357750"/>
                        </a:lnTo>
                        <a:lnTo>
                          <a:pt x="2279870" y="358088"/>
                        </a:lnTo>
                        <a:lnTo>
                          <a:pt x="2279448" y="358341"/>
                        </a:lnTo>
                        <a:lnTo>
                          <a:pt x="2277506" y="358678"/>
                        </a:lnTo>
                        <a:lnTo>
                          <a:pt x="2276915" y="358594"/>
                        </a:lnTo>
                        <a:lnTo>
                          <a:pt x="2276746" y="358763"/>
                        </a:lnTo>
                        <a:lnTo>
                          <a:pt x="2275311" y="359606"/>
                        </a:lnTo>
                        <a:lnTo>
                          <a:pt x="2274298" y="359775"/>
                        </a:lnTo>
                        <a:lnTo>
                          <a:pt x="2273623" y="360366"/>
                        </a:lnTo>
                        <a:lnTo>
                          <a:pt x="2268389" y="360703"/>
                        </a:lnTo>
                        <a:lnTo>
                          <a:pt x="2267883" y="360872"/>
                        </a:lnTo>
                        <a:lnTo>
                          <a:pt x="2266532" y="361041"/>
                        </a:lnTo>
                        <a:lnTo>
                          <a:pt x="2265773" y="361969"/>
                        </a:lnTo>
                        <a:lnTo>
                          <a:pt x="2264844" y="362560"/>
                        </a:lnTo>
                        <a:lnTo>
                          <a:pt x="2264169" y="363319"/>
                        </a:lnTo>
                        <a:lnTo>
                          <a:pt x="2264000" y="363741"/>
                        </a:lnTo>
                        <a:lnTo>
                          <a:pt x="2263662" y="365006"/>
                        </a:lnTo>
                        <a:lnTo>
                          <a:pt x="2261214" y="368719"/>
                        </a:lnTo>
                        <a:lnTo>
                          <a:pt x="2260454" y="368888"/>
                        </a:lnTo>
                        <a:lnTo>
                          <a:pt x="2259610" y="368888"/>
                        </a:lnTo>
                        <a:lnTo>
                          <a:pt x="2259188" y="368803"/>
                        </a:lnTo>
                        <a:lnTo>
                          <a:pt x="2258682" y="369056"/>
                        </a:lnTo>
                        <a:lnTo>
                          <a:pt x="2253448" y="368719"/>
                        </a:lnTo>
                        <a:lnTo>
                          <a:pt x="2252604" y="368719"/>
                        </a:lnTo>
                        <a:lnTo>
                          <a:pt x="2250831" y="369563"/>
                        </a:lnTo>
                        <a:lnTo>
                          <a:pt x="2250156" y="369731"/>
                        </a:lnTo>
                        <a:lnTo>
                          <a:pt x="2244753" y="369816"/>
                        </a:lnTo>
                        <a:lnTo>
                          <a:pt x="2240111" y="369984"/>
                        </a:lnTo>
                        <a:lnTo>
                          <a:pt x="2231922" y="370153"/>
                        </a:lnTo>
                        <a:lnTo>
                          <a:pt x="2229474" y="370069"/>
                        </a:lnTo>
                        <a:lnTo>
                          <a:pt x="2224409" y="370406"/>
                        </a:lnTo>
                        <a:lnTo>
                          <a:pt x="2222637" y="370322"/>
                        </a:lnTo>
                        <a:lnTo>
                          <a:pt x="2222046" y="369984"/>
                        </a:lnTo>
                        <a:lnTo>
                          <a:pt x="2221792" y="369647"/>
                        </a:lnTo>
                        <a:lnTo>
                          <a:pt x="2221877" y="368466"/>
                        </a:lnTo>
                        <a:lnTo>
                          <a:pt x="2221708" y="368044"/>
                        </a:lnTo>
                        <a:lnTo>
                          <a:pt x="2219598" y="366103"/>
                        </a:lnTo>
                        <a:lnTo>
                          <a:pt x="2214026" y="364584"/>
                        </a:lnTo>
                        <a:lnTo>
                          <a:pt x="2213267" y="364500"/>
                        </a:lnTo>
                        <a:lnTo>
                          <a:pt x="2212844" y="364331"/>
                        </a:lnTo>
                        <a:lnTo>
                          <a:pt x="2212760" y="364247"/>
                        </a:lnTo>
                        <a:lnTo>
                          <a:pt x="2212422" y="363909"/>
                        </a:lnTo>
                        <a:lnTo>
                          <a:pt x="2212338" y="363825"/>
                        </a:lnTo>
                        <a:lnTo>
                          <a:pt x="2212507" y="363488"/>
                        </a:lnTo>
                        <a:lnTo>
                          <a:pt x="2212254" y="363319"/>
                        </a:lnTo>
                        <a:lnTo>
                          <a:pt x="2212085" y="363741"/>
                        </a:lnTo>
                        <a:lnTo>
                          <a:pt x="2211663" y="363572"/>
                        </a:lnTo>
                        <a:lnTo>
                          <a:pt x="2211831" y="363150"/>
                        </a:lnTo>
                        <a:lnTo>
                          <a:pt x="2211578" y="363066"/>
                        </a:lnTo>
                        <a:lnTo>
                          <a:pt x="2211494" y="363150"/>
                        </a:lnTo>
                        <a:lnTo>
                          <a:pt x="2211325" y="363150"/>
                        </a:lnTo>
                        <a:lnTo>
                          <a:pt x="2211157" y="363066"/>
                        </a:lnTo>
                        <a:lnTo>
                          <a:pt x="2210397" y="362475"/>
                        </a:lnTo>
                        <a:lnTo>
                          <a:pt x="2209637" y="361969"/>
                        </a:lnTo>
                        <a:lnTo>
                          <a:pt x="2208962" y="361463"/>
                        </a:lnTo>
                        <a:lnTo>
                          <a:pt x="2208877" y="361125"/>
                        </a:lnTo>
                        <a:lnTo>
                          <a:pt x="2209046" y="360872"/>
                        </a:lnTo>
                        <a:lnTo>
                          <a:pt x="2210566" y="359860"/>
                        </a:lnTo>
                        <a:lnTo>
                          <a:pt x="2210650" y="359606"/>
                        </a:lnTo>
                        <a:lnTo>
                          <a:pt x="2210650" y="359438"/>
                        </a:lnTo>
                        <a:lnTo>
                          <a:pt x="2210481" y="359353"/>
                        </a:lnTo>
                        <a:lnTo>
                          <a:pt x="2210228" y="359438"/>
                        </a:lnTo>
                        <a:lnTo>
                          <a:pt x="2209637" y="359775"/>
                        </a:lnTo>
                        <a:lnTo>
                          <a:pt x="2204572" y="362391"/>
                        </a:lnTo>
                        <a:lnTo>
                          <a:pt x="2202631" y="363488"/>
                        </a:lnTo>
                        <a:lnTo>
                          <a:pt x="2200605" y="363909"/>
                        </a:lnTo>
                        <a:lnTo>
                          <a:pt x="2196215" y="364078"/>
                        </a:lnTo>
                        <a:lnTo>
                          <a:pt x="2194696" y="363656"/>
                        </a:lnTo>
                        <a:lnTo>
                          <a:pt x="2190559" y="362222"/>
                        </a:lnTo>
                        <a:lnTo>
                          <a:pt x="2190053" y="362053"/>
                        </a:lnTo>
                        <a:lnTo>
                          <a:pt x="2187352" y="361041"/>
                        </a:lnTo>
                        <a:lnTo>
                          <a:pt x="2174605" y="355641"/>
                        </a:lnTo>
                        <a:lnTo>
                          <a:pt x="2174520" y="355556"/>
                        </a:lnTo>
                        <a:lnTo>
                          <a:pt x="2174436" y="355219"/>
                        </a:lnTo>
                        <a:lnTo>
                          <a:pt x="2178235" y="346275"/>
                        </a:lnTo>
                        <a:lnTo>
                          <a:pt x="2178235" y="343828"/>
                        </a:lnTo>
                        <a:lnTo>
                          <a:pt x="2177559" y="342225"/>
                        </a:lnTo>
                        <a:lnTo>
                          <a:pt x="2177053" y="340875"/>
                        </a:lnTo>
                        <a:lnTo>
                          <a:pt x="2174689" y="335138"/>
                        </a:lnTo>
                        <a:lnTo>
                          <a:pt x="2167936" y="332269"/>
                        </a:lnTo>
                        <a:lnTo>
                          <a:pt x="2167514" y="332184"/>
                        </a:lnTo>
                        <a:lnTo>
                          <a:pt x="2165910" y="332606"/>
                        </a:lnTo>
                        <a:lnTo>
                          <a:pt x="2160676" y="333197"/>
                        </a:lnTo>
                        <a:lnTo>
                          <a:pt x="2157215" y="333197"/>
                        </a:lnTo>
                        <a:lnTo>
                          <a:pt x="2156455" y="333197"/>
                        </a:lnTo>
                        <a:lnTo>
                          <a:pt x="2153079" y="333028"/>
                        </a:lnTo>
                        <a:lnTo>
                          <a:pt x="2149449" y="332522"/>
                        </a:lnTo>
                        <a:lnTo>
                          <a:pt x="2145904" y="331509"/>
                        </a:lnTo>
                        <a:lnTo>
                          <a:pt x="2142189" y="330244"/>
                        </a:lnTo>
                        <a:lnTo>
                          <a:pt x="2141345" y="329569"/>
                        </a:lnTo>
                        <a:lnTo>
                          <a:pt x="2139404" y="329147"/>
                        </a:lnTo>
                        <a:lnTo>
                          <a:pt x="2131976" y="325856"/>
                        </a:lnTo>
                        <a:lnTo>
                          <a:pt x="2123281" y="322144"/>
                        </a:lnTo>
                        <a:lnTo>
                          <a:pt x="2117371" y="320625"/>
                        </a:lnTo>
                        <a:lnTo>
                          <a:pt x="2104118" y="317166"/>
                        </a:lnTo>
                        <a:lnTo>
                          <a:pt x="2103105" y="316238"/>
                        </a:lnTo>
                        <a:lnTo>
                          <a:pt x="2101249" y="315816"/>
                        </a:lnTo>
                        <a:lnTo>
                          <a:pt x="2100827" y="316069"/>
                        </a:lnTo>
                        <a:lnTo>
                          <a:pt x="2099729" y="315731"/>
                        </a:lnTo>
                        <a:lnTo>
                          <a:pt x="2092047" y="312356"/>
                        </a:lnTo>
                        <a:lnTo>
                          <a:pt x="2088333" y="310078"/>
                        </a:lnTo>
                        <a:lnTo>
                          <a:pt x="2088333" y="309741"/>
                        </a:lnTo>
                        <a:lnTo>
                          <a:pt x="2089262" y="304931"/>
                        </a:lnTo>
                        <a:lnTo>
                          <a:pt x="2085378" y="302231"/>
                        </a:lnTo>
                        <a:lnTo>
                          <a:pt x="2080904" y="298519"/>
                        </a:lnTo>
                        <a:lnTo>
                          <a:pt x="2079638" y="296663"/>
                        </a:lnTo>
                        <a:lnTo>
                          <a:pt x="2079385" y="295481"/>
                        </a:lnTo>
                        <a:lnTo>
                          <a:pt x="2076937" y="294722"/>
                        </a:lnTo>
                        <a:lnTo>
                          <a:pt x="2076009" y="294553"/>
                        </a:lnTo>
                        <a:lnTo>
                          <a:pt x="2075164" y="294469"/>
                        </a:lnTo>
                        <a:lnTo>
                          <a:pt x="2073476" y="294131"/>
                        </a:lnTo>
                        <a:lnTo>
                          <a:pt x="2071450" y="293625"/>
                        </a:lnTo>
                        <a:lnTo>
                          <a:pt x="2070099" y="291347"/>
                        </a:lnTo>
                        <a:lnTo>
                          <a:pt x="2069677" y="291009"/>
                        </a:lnTo>
                        <a:lnTo>
                          <a:pt x="2069339" y="290756"/>
                        </a:lnTo>
                        <a:lnTo>
                          <a:pt x="2066807" y="288056"/>
                        </a:lnTo>
                        <a:lnTo>
                          <a:pt x="2062671" y="283669"/>
                        </a:lnTo>
                        <a:lnTo>
                          <a:pt x="2059970" y="281138"/>
                        </a:lnTo>
                        <a:lnTo>
                          <a:pt x="2058619" y="279872"/>
                        </a:lnTo>
                        <a:lnTo>
                          <a:pt x="2054483" y="276497"/>
                        </a:lnTo>
                        <a:lnTo>
                          <a:pt x="2048489" y="272194"/>
                        </a:lnTo>
                        <a:lnTo>
                          <a:pt x="2042834" y="266625"/>
                        </a:lnTo>
                        <a:lnTo>
                          <a:pt x="2034899" y="266456"/>
                        </a:lnTo>
                        <a:lnTo>
                          <a:pt x="2034392" y="265950"/>
                        </a:lnTo>
                        <a:lnTo>
                          <a:pt x="2032788" y="261984"/>
                        </a:lnTo>
                        <a:lnTo>
                          <a:pt x="2031775" y="259959"/>
                        </a:lnTo>
                        <a:lnTo>
                          <a:pt x="2030931" y="259031"/>
                        </a:lnTo>
                        <a:lnTo>
                          <a:pt x="2031015" y="258188"/>
                        </a:lnTo>
                        <a:lnTo>
                          <a:pt x="2031437" y="257428"/>
                        </a:lnTo>
                        <a:lnTo>
                          <a:pt x="2031353" y="256753"/>
                        </a:lnTo>
                        <a:lnTo>
                          <a:pt x="2029918" y="254644"/>
                        </a:lnTo>
                        <a:lnTo>
                          <a:pt x="2028652" y="250847"/>
                        </a:lnTo>
                        <a:lnTo>
                          <a:pt x="2027808" y="246713"/>
                        </a:lnTo>
                        <a:lnTo>
                          <a:pt x="2027977" y="244941"/>
                        </a:lnTo>
                        <a:lnTo>
                          <a:pt x="2026879" y="241144"/>
                        </a:lnTo>
                        <a:lnTo>
                          <a:pt x="2027132" y="234816"/>
                        </a:lnTo>
                        <a:lnTo>
                          <a:pt x="2025275" y="231272"/>
                        </a:lnTo>
                        <a:lnTo>
                          <a:pt x="2024769" y="227644"/>
                        </a:lnTo>
                        <a:lnTo>
                          <a:pt x="2026035" y="218784"/>
                        </a:lnTo>
                        <a:lnTo>
                          <a:pt x="2026119" y="217772"/>
                        </a:lnTo>
                        <a:lnTo>
                          <a:pt x="2024600" y="217013"/>
                        </a:lnTo>
                        <a:lnTo>
                          <a:pt x="2020970" y="208069"/>
                        </a:lnTo>
                        <a:lnTo>
                          <a:pt x="2021308" y="205706"/>
                        </a:lnTo>
                        <a:lnTo>
                          <a:pt x="2020042" y="202163"/>
                        </a:lnTo>
                        <a:lnTo>
                          <a:pt x="2017256" y="194316"/>
                        </a:lnTo>
                        <a:lnTo>
                          <a:pt x="2017509" y="192459"/>
                        </a:lnTo>
                        <a:lnTo>
                          <a:pt x="2017256" y="187988"/>
                        </a:lnTo>
                        <a:lnTo>
                          <a:pt x="2017425" y="187313"/>
                        </a:lnTo>
                        <a:lnTo>
                          <a:pt x="2019704" y="176175"/>
                        </a:lnTo>
                        <a:lnTo>
                          <a:pt x="2017931" y="171197"/>
                        </a:lnTo>
                        <a:lnTo>
                          <a:pt x="2016918" y="169847"/>
                        </a:lnTo>
                        <a:lnTo>
                          <a:pt x="2015483" y="169256"/>
                        </a:lnTo>
                        <a:lnTo>
                          <a:pt x="2012866" y="169172"/>
                        </a:lnTo>
                        <a:lnTo>
                          <a:pt x="2012782" y="166641"/>
                        </a:lnTo>
                        <a:lnTo>
                          <a:pt x="2016496" y="162084"/>
                        </a:lnTo>
                        <a:lnTo>
                          <a:pt x="2016834" y="160988"/>
                        </a:lnTo>
                        <a:lnTo>
                          <a:pt x="2015905" y="158794"/>
                        </a:lnTo>
                        <a:lnTo>
                          <a:pt x="2004509" y="140147"/>
                        </a:lnTo>
                        <a:lnTo>
                          <a:pt x="2003834" y="139556"/>
                        </a:lnTo>
                        <a:lnTo>
                          <a:pt x="1998769" y="135506"/>
                        </a:lnTo>
                        <a:lnTo>
                          <a:pt x="1998516" y="134578"/>
                        </a:lnTo>
                        <a:lnTo>
                          <a:pt x="2000373" y="103950"/>
                        </a:lnTo>
                        <a:lnTo>
                          <a:pt x="2007970" y="79650"/>
                        </a:lnTo>
                        <a:lnTo>
                          <a:pt x="2008477" y="77794"/>
                        </a:lnTo>
                        <a:lnTo>
                          <a:pt x="2009574" y="76022"/>
                        </a:lnTo>
                        <a:lnTo>
                          <a:pt x="2010503" y="73238"/>
                        </a:lnTo>
                        <a:lnTo>
                          <a:pt x="2009574" y="66741"/>
                        </a:lnTo>
                        <a:lnTo>
                          <a:pt x="2009068" y="65813"/>
                        </a:lnTo>
                        <a:lnTo>
                          <a:pt x="2008899" y="64800"/>
                        </a:lnTo>
                        <a:lnTo>
                          <a:pt x="2011685" y="61931"/>
                        </a:lnTo>
                        <a:lnTo>
                          <a:pt x="2012022" y="60919"/>
                        </a:lnTo>
                        <a:lnTo>
                          <a:pt x="2011769" y="59316"/>
                        </a:lnTo>
                        <a:lnTo>
                          <a:pt x="2011516" y="59484"/>
                        </a:lnTo>
                        <a:lnTo>
                          <a:pt x="2011685" y="60834"/>
                        </a:lnTo>
                        <a:lnTo>
                          <a:pt x="2011431" y="61678"/>
                        </a:lnTo>
                        <a:lnTo>
                          <a:pt x="2010165" y="63028"/>
                        </a:lnTo>
                        <a:lnTo>
                          <a:pt x="2009574" y="62438"/>
                        </a:lnTo>
                        <a:lnTo>
                          <a:pt x="2007717" y="64547"/>
                        </a:lnTo>
                        <a:lnTo>
                          <a:pt x="2007126" y="64041"/>
                        </a:lnTo>
                        <a:lnTo>
                          <a:pt x="2002230" y="58556"/>
                        </a:lnTo>
                        <a:lnTo>
                          <a:pt x="2003750" y="56869"/>
                        </a:lnTo>
                        <a:lnTo>
                          <a:pt x="2005016" y="56194"/>
                        </a:lnTo>
                        <a:lnTo>
                          <a:pt x="2006451" y="55688"/>
                        </a:lnTo>
                        <a:lnTo>
                          <a:pt x="2008477" y="55688"/>
                        </a:lnTo>
                        <a:lnTo>
                          <a:pt x="2008477" y="55434"/>
                        </a:lnTo>
                        <a:lnTo>
                          <a:pt x="2006282" y="55434"/>
                        </a:lnTo>
                        <a:lnTo>
                          <a:pt x="2004172" y="56278"/>
                        </a:lnTo>
                        <a:lnTo>
                          <a:pt x="2002990" y="57291"/>
                        </a:lnTo>
                        <a:lnTo>
                          <a:pt x="2002061" y="58303"/>
                        </a:lnTo>
                        <a:lnTo>
                          <a:pt x="1987795" y="44972"/>
                        </a:lnTo>
                        <a:lnTo>
                          <a:pt x="1983743" y="41513"/>
                        </a:lnTo>
                        <a:lnTo>
                          <a:pt x="1981717" y="40163"/>
                        </a:lnTo>
                        <a:lnTo>
                          <a:pt x="1977159" y="37547"/>
                        </a:lnTo>
                        <a:lnTo>
                          <a:pt x="1963568" y="31894"/>
                        </a:lnTo>
                        <a:lnTo>
                          <a:pt x="1958081" y="29616"/>
                        </a:lnTo>
                        <a:lnTo>
                          <a:pt x="1958335" y="27000"/>
                        </a:lnTo>
                        <a:lnTo>
                          <a:pt x="1957913" y="23625"/>
                        </a:lnTo>
                        <a:lnTo>
                          <a:pt x="1955886" y="20503"/>
                        </a:lnTo>
                        <a:lnTo>
                          <a:pt x="1955211" y="20756"/>
                        </a:lnTo>
                        <a:lnTo>
                          <a:pt x="1951919" y="18900"/>
                        </a:lnTo>
                        <a:lnTo>
                          <a:pt x="1947529" y="16622"/>
                        </a:lnTo>
                        <a:lnTo>
                          <a:pt x="1947529" y="15863"/>
                        </a:lnTo>
                        <a:lnTo>
                          <a:pt x="1944406" y="15694"/>
                        </a:lnTo>
                        <a:lnTo>
                          <a:pt x="1942634" y="17888"/>
                        </a:lnTo>
                        <a:lnTo>
                          <a:pt x="1940776" y="22022"/>
                        </a:lnTo>
                        <a:lnTo>
                          <a:pt x="1939848" y="22106"/>
                        </a:lnTo>
                        <a:lnTo>
                          <a:pt x="1921445" y="14513"/>
                        </a:lnTo>
                        <a:lnTo>
                          <a:pt x="1920179" y="14175"/>
                        </a:lnTo>
                        <a:lnTo>
                          <a:pt x="1918829" y="14681"/>
                        </a:lnTo>
                        <a:lnTo>
                          <a:pt x="1904816" y="27591"/>
                        </a:lnTo>
                        <a:lnTo>
                          <a:pt x="1897387" y="23625"/>
                        </a:lnTo>
                        <a:lnTo>
                          <a:pt x="1874933" y="11644"/>
                        </a:lnTo>
                        <a:lnTo>
                          <a:pt x="1842011" y="1266"/>
                        </a:lnTo>
                        <a:lnTo>
                          <a:pt x="1831713" y="0"/>
                        </a:lnTo>
                        <a:lnTo>
                          <a:pt x="1818544" y="1772"/>
                        </a:lnTo>
                        <a:lnTo>
                          <a:pt x="1796512" y="4978"/>
                        </a:lnTo>
                        <a:lnTo>
                          <a:pt x="1777181" y="7678"/>
                        </a:lnTo>
                        <a:lnTo>
                          <a:pt x="1769246" y="9366"/>
                        </a:lnTo>
                        <a:lnTo>
                          <a:pt x="1761564" y="10969"/>
                        </a:lnTo>
                        <a:lnTo>
                          <a:pt x="1753629" y="12572"/>
                        </a:lnTo>
                        <a:lnTo>
                          <a:pt x="1745863" y="14175"/>
                        </a:lnTo>
                        <a:lnTo>
                          <a:pt x="1737928" y="15863"/>
                        </a:lnTo>
                        <a:lnTo>
                          <a:pt x="1730668" y="17297"/>
                        </a:lnTo>
                        <a:lnTo>
                          <a:pt x="1729402" y="17550"/>
                        </a:lnTo>
                        <a:lnTo>
                          <a:pt x="1723324" y="18647"/>
                        </a:lnTo>
                        <a:lnTo>
                          <a:pt x="1722649" y="18731"/>
                        </a:lnTo>
                        <a:lnTo>
                          <a:pt x="1714545" y="20925"/>
                        </a:lnTo>
                        <a:lnTo>
                          <a:pt x="1714292" y="20925"/>
                        </a:lnTo>
                        <a:lnTo>
                          <a:pt x="1709987" y="22528"/>
                        </a:lnTo>
                        <a:lnTo>
                          <a:pt x="1704837" y="24553"/>
                        </a:lnTo>
                        <a:lnTo>
                          <a:pt x="1703656" y="25059"/>
                        </a:lnTo>
                        <a:lnTo>
                          <a:pt x="1699435" y="26831"/>
                        </a:lnTo>
                        <a:lnTo>
                          <a:pt x="1691584" y="30122"/>
                        </a:lnTo>
                        <a:lnTo>
                          <a:pt x="1689474" y="30966"/>
                        </a:lnTo>
                        <a:lnTo>
                          <a:pt x="1688630" y="31303"/>
                        </a:lnTo>
                        <a:lnTo>
                          <a:pt x="1684325" y="33075"/>
                        </a:lnTo>
                        <a:lnTo>
                          <a:pt x="1675714" y="36703"/>
                        </a:lnTo>
                        <a:lnTo>
                          <a:pt x="1670312" y="38981"/>
                        </a:lnTo>
                        <a:lnTo>
                          <a:pt x="1666091" y="40669"/>
                        </a:lnTo>
                        <a:lnTo>
                          <a:pt x="1658241" y="44044"/>
                        </a:lnTo>
                        <a:lnTo>
                          <a:pt x="1651150" y="47166"/>
                        </a:lnTo>
                        <a:lnTo>
                          <a:pt x="1643974" y="50203"/>
                        </a:lnTo>
                        <a:lnTo>
                          <a:pt x="1636799" y="53156"/>
                        </a:lnTo>
                        <a:lnTo>
                          <a:pt x="1629540" y="56278"/>
                        </a:lnTo>
                        <a:lnTo>
                          <a:pt x="1622364" y="59147"/>
                        </a:lnTo>
                        <a:lnTo>
                          <a:pt x="1620676" y="59906"/>
                        </a:lnTo>
                        <a:lnTo>
                          <a:pt x="1615442" y="62016"/>
                        </a:lnTo>
                        <a:lnTo>
                          <a:pt x="1615189" y="62269"/>
                        </a:lnTo>
                        <a:lnTo>
                          <a:pt x="1607254" y="64378"/>
                        </a:lnTo>
                        <a:lnTo>
                          <a:pt x="1599573" y="66488"/>
                        </a:lnTo>
                        <a:lnTo>
                          <a:pt x="1596280" y="67331"/>
                        </a:lnTo>
                        <a:lnTo>
                          <a:pt x="1591638" y="68597"/>
                        </a:lnTo>
                        <a:lnTo>
                          <a:pt x="1585222" y="70453"/>
                        </a:lnTo>
                        <a:lnTo>
                          <a:pt x="1581423" y="71550"/>
                        </a:lnTo>
                        <a:lnTo>
                          <a:pt x="1577287" y="72816"/>
                        </a:lnTo>
                        <a:lnTo>
                          <a:pt x="1570449" y="74334"/>
                        </a:lnTo>
                        <a:lnTo>
                          <a:pt x="1564203" y="75684"/>
                        </a:lnTo>
                        <a:lnTo>
                          <a:pt x="1563021" y="75853"/>
                        </a:lnTo>
                        <a:lnTo>
                          <a:pt x="1560995" y="76275"/>
                        </a:lnTo>
                        <a:lnTo>
                          <a:pt x="1560573" y="78638"/>
                        </a:lnTo>
                        <a:lnTo>
                          <a:pt x="1554917" y="77541"/>
                        </a:lnTo>
                        <a:lnTo>
                          <a:pt x="1552385" y="77288"/>
                        </a:lnTo>
                        <a:lnTo>
                          <a:pt x="1551878" y="80241"/>
                        </a:lnTo>
                        <a:lnTo>
                          <a:pt x="1549008" y="79566"/>
                        </a:lnTo>
                        <a:lnTo>
                          <a:pt x="1545210" y="78975"/>
                        </a:lnTo>
                        <a:lnTo>
                          <a:pt x="1541833" y="78806"/>
                        </a:lnTo>
                        <a:lnTo>
                          <a:pt x="1539807" y="79397"/>
                        </a:lnTo>
                        <a:lnTo>
                          <a:pt x="1534995" y="80156"/>
                        </a:lnTo>
                        <a:lnTo>
                          <a:pt x="1531872" y="80494"/>
                        </a:lnTo>
                        <a:lnTo>
                          <a:pt x="1527736" y="80916"/>
                        </a:lnTo>
                        <a:lnTo>
                          <a:pt x="1521911" y="82097"/>
                        </a:lnTo>
                        <a:lnTo>
                          <a:pt x="1517775" y="82772"/>
                        </a:lnTo>
                        <a:lnTo>
                          <a:pt x="1513892" y="83363"/>
                        </a:lnTo>
                        <a:lnTo>
                          <a:pt x="1510262" y="83953"/>
                        </a:lnTo>
                        <a:lnTo>
                          <a:pt x="1506041" y="84375"/>
                        </a:lnTo>
                        <a:lnTo>
                          <a:pt x="1503593" y="84713"/>
                        </a:lnTo>
                        <a:lnTo>
                          <a:pt x="1496924" y="85725"/>
                        </a:lnTo>
                        <a:lnTo>
                          <a:pt x="1495574" y="85894"/>
                        </a:lnTo>
                        <a:lnTo>
                          <a:pt x="1493885" y="86063"/>
                        </a:lnTo>
                        <a:lnTo>
                          <a:pt x="1492788" y="86400"/>
                        </a:lnTo>
                        <a:lnTo>
                          <a:pt x="1488145" y="86906"/>
                        </a:lnTo>
                        <a:lnTo>
                          <a:pt x="1482912" y="87750"/>
                        </a:lnTo>
                        <a:lnTo>
                          <a:pt x="1478522" y="88341"/>
                        </a:lnTo>
                        <a:lnTo>
                          <a:pt x="1473626" y="89100"/>
                        </a:lnTo>
                        <a:lnTo>
                          <a:pt x="1468730" y="89775"/>
                        </a:lnTo>
                        <a:lnTo>
                          <a:pt x="1464931" y="90197"/>
                        </a:lnTo>
                        <a:lnTo>
                          <a:pt x="1459866" y="90872"/>
                        </a:lnTo>
                        <a:lnTo>
                          <a:pt x="1454717" y="91631"/>
                        </a:lnTo>
                        <a:lnTo>
                          <a:pt x="1450581" y="92306"/>
                        </a:lnTo>
                        <a:lnTo>
                          <a:pt x="1447457" y="92559"/>
                        </a:lnTo>
                        <a:lnTo>
                          <a:pt x="1442899" y="93403"/>
                        </a:lnTo>
                        <a:lnTo>
                          <a:pt x="1435386" y="94584"/>
                        </a:lnTo>
                        <a:lnTo>
                          <a:pt x="1431503" y="95006"/>
                        </a:lnTo>
                        <a:lnTo>
                          <a:pt x="1418334" y="96947"/>
                        </a:lnTo>
                        <a:lnTo>
                          <a:pt x="1413776" y="97538"/>
                        </a:lnTo>
                        <a:lnTo>
                          <a:pt x="1410568" y="98044"/>
                        </a:lnTo>
                        <a:lnTo>
                          <a:pt x="1409049" y="98381"/>
                        </a:lnTo>
                        <a:lnTo>
                          <a:pt x="1406685" y="98803"/>
                        </a:lnTo>
                        <a:lnTo>
                          <a:pt x="1397990" y="99731"/>
                        </a:lnTo>
                        <a:lnTo>
                          <a:pt x="1393516" y="100322"/>
                        </a:lnTo>
                        <a:lnTo>
                          <a:pt x="1389549" y="100997"/>
                        </a:lnTo>
                        <a:lnTo>
                          <a:pt x="1385328" y="101503"/>
                        </a:lnTo>
                        <a:lnTo>
                          <a:pt x="1381614" y="102516"/>
                        </a:lnTo>
                        <a:lnTo>
                          <a:pt x="1372328" y="106059"/>
                        </a:lnTo>
                        <a:lnTo>
                          <a:pt x="1368867" y="98466"/>
                        </a:lnTo>
                        <a:lnTo>
                          <a:pt x="1362030" y="100997"/>
                        </a:lnTo>
                        <a:lnTo>
                          <a:pt x="1354939" y="103781"/>
                        </a:lnTo>
                        <a:lnTo>
                          <a:pt x="1350971" y="104963"/>
                        </a:lnTo>
                        <a:lnTo>
                          <a:pt x="1344472" y="108591"/>
                        </a:lnTo>
                        <a:lnTo>
                          <a:pt x="1341011" y="110025"/>
                        </a:lnTo>
                        <a:lnTo>
                          <a:pt x="1336959" y="111713"/>
                        </a:lnTo>
                        <a:lnTo>
                          <a:pt x="1332907" y="113316"/>
                        </a:lnTo>
                        <a:lnTo>
                          <a:pt x="1329193" y="115003"/>
                        </a:lnTo>
                        <a:lnTo>
                          <a:pt x="1325056" y="116859"/>
                        </a:lnTo>
                        <a:lnTo>
                          <a:pt x="1320920" y="118378"/>
                        </a:lnTo>
                        <a:lnTo>
                          <a:pt x="1313407" y="122091"/>
                        </a:lnTo>
                        <a:lnTo>
                          <a:pt x="1309186" y="123947"/>
                        </a:lnTo>
                        <a:lnTo>
                          <a:pt x="1301758" y="126984"/>
                        </a:lnTo>
                        <a:lnTo>
                          <a:pt x="1300238" y="127659"/>
                        </a:lnTo>
                        <a:lnTo>
                          <a:pt x="1302940" y="134747"/>
                        </a:lnTo>
                        <a:lnTo>
                          <a:pt x="1300998" y="135591"/>
                        </a:lnTo>
                        <a:lnTo>
                          <a:pt x="1296862" y="137194"/>
                        </a:lnTo>
                        <a:lnTo>
                          <a:pt x="1290953" y="139641"/>
                        </a:lnTo>
                        <a:lnTo>
                          <a:pt x="1291881" y="141750"/>
                        </a:lnTo>
                        <a:lnTo>
                          <a:pt x="1291122" y="142003"/>
                        </a:lnTo>
                        <a:lnTo>
                          <a:pt x="1287407" y="143606"/>
                        </a:lnTo>
                        <a:lnTo>
                          <a:pt x="1289349" y="147572"/>
                        </a:lnTo>
                        <a:lnTo>
                          <a:pt x="1289096" y="147825"/>
                        </a:lnTo>
                        <a:lnTo>
                          <a:pt x="1286816" y="149681"/>
                        </a:lnTo>
                        <a:lnTo>
                          <a:pt x="1285803" y="148669"/>
                        </a:lnTo>
                        <a:lnTo>
                          <a:pt x="1284199" y="149259"/>
                        </a:lnTo>
                        <a:lnTo>
                          <a:pt x="1284199" y="150103"/>
                        </a:lnTo>
                        <a:lnTo>
                          <a:pt x="1280485" y="151791"/>
                        </a:lnTo>
                        <a:lnTo>
                          <a:pt x="1279641" y="151706"/>
                        </a:lnTo>
                        <a:lnTo>
                          <a:pt x="1279304" y="152381"/>
                        </a:lnTo>
                        <a:lnTo>
                          <a:pt x="1279979" y="153647"/>
                        </a:lnTo>
                        <a:lnTo>
                          <a:pt x="1279472" y="154069"/>
                        </a:lnTo>
                        <a:lnTo>
                          <a:pt x="1278037" y="153225"/>
                        </a:lnTo>
                        <a:lnTo>
                          <a:pt x="1277784" y="153563"/>
                        </a:lnTo>
                        <a:lnTo>
                          <a:pt x="1279219" y="156769"/>
                        </a:lnTo>
                        <a:lnTo>
                          <a:pt x="1277531" y="157697"/>
                        </a:lnTo>
                        <a:lnTo>
                          <a:pt x="1275252" y="154997"/>
                        </a:lnTo>
                        <a:lnTo>
                          <a:pt x="1274407" y="155166"/>
                        </a:lnTo>
                        <a:lnTo>
                          <a:pt x="1274239" y="156009"/>
                        </a:lnTo>
                        <a:lnTo>
                          <a:pt x="1273310" y="155756"/>
                        </a:lnTo>
                        <a:lnTo>
                          <a:pt x="1272972" y="156600"/>
                        </a:lnTo>
                        <a:lnTo>
                          <a:pt x="1272888" y="158203"/>
                        </a:lnTo>
                        <a:lnTo>
                          <a:pt x="1271284" y="156684"/>
                        </a:lnTo>
                        <a:lnTo>
                          <a:pt x="1270271" y="157275"/>
                        </a:lnTo>
                        <a:lnTo>
                          <a:pt x="1270524" y="158288"/>
                        </a:lnTo>
                        <a:lnTo>
                          <a:pt x="1267317" y="159384"/>
                        </a:lnTo>
                        <a:lnTo>
                          <a:pt x="1266810" y="159806"/>
                        </a:lnTo>
                        <a:lnTo>
                          <a:pt x="1266219" y="160059"/>
                        </a:lnTo>
                        <a:lnTo>
                          <a:pt x="1265544" y="160481"/>
                        </a:lnTo>
                        <a:lnTo>
                          <a:pt x="1264953" y="160313"/>
                        </a:lnTo>
                        <a:lnTo>
                          <a:pt x="1264362" y="159553"/>
                        </a:lnTo>
                        <a:lnTo>
                          <a:pt x="1263349" y="159384"/>
                        </a:lnTo>
                        <a:lnTo>
                          <a:pt x="1262083" y="159891"/>
                        </a:lnTo>
                        <a:lnTo>
                          <a:pt x="1261492" y="160650"/>
                        </a:lnTo>
                        <a:lnTo>
                          <a:pt x="1260563" y="160650"/>
                        </a:lnTo>
                        <a:lnTo>
                          <a:pt x="1259128" y="160903"/>
                        </a:lnTo>
                        <a:lnTo>
                          <a:pt x="1258791" y="159975"/>
                        </a:lnTo>
                        <a:lnTo>
                          <a:pt x="1258622" y="159975"/>
                        </a:lnTo>
                        <a:lnTo>
                          <a:pt x="1257862" y="159891"/>
                        </a:lnTo>
                        <a:lnTo>
                          <a:pt x="1256765" y="158119"/>
                        </a:lnTo>
                        <a:lnTo>
                          <a:pt x="1255414" y="158541"/>
                        </a:lnTo>
                        <a:lnTo>
                          <a:pt x="1252291" y="153984"/>
                        </a:lnTo>
                        <a:lnTo>
                          <a:pt x="1251869" y="153563"/>
                        </a:lnTo>
                        <a:lnTo>
                          <a:pt x="1249505" y="150525"/>
                        </a:lnTo>
                        <a:lnTo>
                          <a:pt x="1245791" y="146981"/>
                        </a:lnTo>
                        <a:lnTo>
                          <a:pt x="1243258" y="145378"/>
                        </a:lnTo>
                        <a:lnTo>
                          <a:pt x="1239291" y="143016"/>
                        </a:lnTo>
                        <a:lnTo>
                          <a:pt x="1200967" y="121078"/>
                        </a:lnTo>
                        <a:lnTo>
                          <a:pt x="1197759" y="119897"/>
                        </a:lnTo>
                        <a:lnTo>
                          <a:pt x="1195480" y="119222"/>
                        </a:lnTo>
                        <a:lnTo>
                          <a:pt x="1193538" y="118800"/>
                        </a:lnTo>
                        <a:lnTo>
                          <a:pt x="1190837" y="118378"/>
                        </a:lnTo>
                        <a:lnTo>
                          <a:pt x="1188051" y="118209"/>
                        </a:lnTo>
                        <a:lnTo>
                          <a:pt x="1182395" y="118884"/>
                        </a:lnTo>
                        <a:lnTo>
                          <a:pt x="1175727" y="120825"/>
                        </a:lnTo>
                        <a:lnTo>
                          <a:pt x="1142467" y="131963"/>
                        </a:lnTo>
                        <a:lnTo>
                          <a:pt x="1141961" y="130275"/>
                        </a:lnTo>
                        <a:lnTo>
                          <a:pt x="1140948" y="127153"/>
                        </a:lnTo>
                        <a:lnTo>
                          <a:pt x="1140273" y="126647"/>
                        </a:lnTo>
                        <a:lnTo>
                          <a:pt x="1139682" y="126478"/>
                        </a:lnTo>
                        <a:lnTo>
                          <a:pt x="1139175" y="126563"/>
                        </a:lnTo>
                        <a:lnTo>
                          <a:pt x="1130734" y="129347"/>
                        </a:lnTo>
                        <a:lnTo>
                          <a:pt x="1130143" y="129347"/>
                        </a:lnTo>
                        <a:lnTo>
                          <a:pt x="1126598" y="130528"/>
                        </a:lnTo>
                        <a:lnTo>
                          <a:pt x="1125331" y="128166"/>
                        </a:lnTo>
                        <a:lnTo>
                          <a:pt x="1124909" y="127744"/>
                        </a:lnTo>
                        <a:lnTo>
                          <a:pt x="1124318" y="127491"/>
                        </a:lnTo>
                        <a:lnTo>
                          <a:pt x="1123812" y="127153"/>
                        </a:lnTo>
                        <a:lnTo>
                          <a:pt x="1123221" y="126731"/>
                        </a:lnTo>
                        <a:lnTo>
                          <a:pt x="1122461" y="126478"/>
                        </a:lnTo>
                        <a:lnTo>
                          <a:pt x="1120688" y="126394"/>
                        </a:lnTo>
                        <a:lnTo>
                          <a:pt x="1119506" y="126647"/>
                        </a:lnTo>
                        <a:lnTo>
                          <a:pt x="1118072" y="127406"/>
                        </a:lnTo>
                        <a:lnTo>
                          <a:pt x="1115455" y="129431"/>
                        </a:lnTo>
                        <a:lnTo>
                          <a:pt x="1114273" y="129347"/>
                        </a:lnTo>
                        <a:lnTo>
                          <a:pt x="1112331" y="127997"/>
                        </a:lnTo>
                        <a:lnTo>
                          <a:pt x="1110390" y="126563"/>
                        </a:lnTo>
                        <a:lnTo>
                          <a:pt x="1109715" y="125044"/>
                        </a:lnTo>
                        <a:lnTo>
                          <a:pt x="1103215" y="121584"/>
                        </a:lnTo>
                        <a:lnTo>
                          <a:pt x="1100344" y="120403"/>
                        </a:lnTo>
                        <a:lnTo>
                          <a:pt x="1097306" y="120066"/>
                        </a:lnTo>
                        <a:lnTo>
                          <a:pt x="1094351" y="120234"/>
                        </a:lnTo>
                        <a:lnTo>
                          <a:pt x="1091650" y="120994"/>
                        </a:lnTo>
                        <a:lnTo>
                          <a:pt x="1067338" y="132891"/>
                        </a:lnTo>
                        <a:lnTo>
                          <a:pt x="1043956" y="144450"/>
                        </a:lnTo>
                        <a:lnTo>
                          <a:pt x="1043027" y="144534"/>
                        </a:lnTo>
                        <a:lnTo>
                          <a:pt x="1042183" y="144197"/>
                        </a:lnTo>
                        <a:lnTo>
                          <a:pt x="1036612" y="142003"/>
                        </a:lnTo>
                        <a:lnTo>
                          <a:pt x="1024709" y="140484"/>
                        </a:lnTo>
                        <a:lnTo>
                          <a:pt x="1011034" y="138713"/>
                        </a:lnTo>
                        <a:lnTo>
                          <a:pt x="1005547" y="137953"/>
                        </a:lnTo>
                        <a:lnTo>
                          <a:pt x="999300" y="136856"/>
                        </a:lnTo>
                        <a:lnTo>
                          <a:pt x="994404" y="135591"/>
                        </a:lnTo>
                        <a:lnTo>
                          <a:pt x="986469" y="134409"/>
                        </a:lnTo>
                        <a:lnTo>
                          <a:pt x="985625" y="134494"/>
                        </a:lnTo>
                        <a:lnTo>
                          <a:pt x="984781" y="134663"/>
                        </a:lnTo>
                        <a:lnTo>
                          <a:pt x="984021" y="135253"/>
                        </a:lnTo>
                        <a:lnTo>
                          <a:pt x="979632" y="140569"/>
                        </a:lnTo>
                        <a:lnTo>
                          <a:pt x="978196" y="140484"/>
                        </a:lnTo>
                        <a:lnTo>
                          <a:pt x="977859" y="140063"/>
                        </a:lnTo>
                        <a:lnTo>
                          <a:pt x="979294" y="138206"/>
                        </a:lnTo>
                        <a:lnTo>
                          <a:pt x="979294" y="137784"/>
                        </a:lnTo>
                        <a:lnTo>
                          <a:pt x="980645" y="136350"/>
                        </a:lnTo>
                        <a:lnTo>
                          <a:pt x="981995" y="136519"/>
                        </a:lnTo>
                        <a:lnTo>
                          <a:pt x="984274" y="131119"/>
                        </a:lnTo>
                        <a:lnTo>
                          <a:pt x="983430" y="130866"/>
                        </a:lnTo>
                        <a:lnTo>
                          <a:pt x="979041" y="136941"/>
                        </a:lnTo>
                        <a:lnTo>
                          <a:pt x="974904" y="142509"/>
                        </a:lnTo>
                        <a:lnTo>
                          <a:pt x="969840" y="138038"/>
                        </a:lnTo>
                        <a:lnTo>
                          <a:pt x="963846" y="139978"/>
                        </a:lnTo>
                        <a:lnTo>
                          <a:pt x="958865" y="138122"/>
                        </a:lnTo>
                        <a:lnTo>
                          <a:pt x="954223" y="136181"/>
                        </a:lnTo>
                        <a:lnTo>
                          <a:pt x="952450" y="136013"/>
                        </a:lnTo>
                        <a:lnTo>
                          <a:pt x="942658" y="138122"/>
                        </a:lnTo>
                        <a:lnTo>
                          <a:pt x="919106" y="143184"/>
                        </a:lnTo>
                        <a:lnTo>
                          <a:pt x="918853" y="142847"/>
                        </a:lnTo>
                        <a:lnTo>
                          <a:pt x="915561" y="143438"/>
                        </a:lnTo>
                        <a:lnTo>
                          <a:pt x="914464" y="142594"/>
                        </a:lnTo>
                        <a:lnTo>
                          <a:pt x="913028" y="142509"/>
                        </a:lnTo>
                        <a:lnTo>
                          <a:pt x="911847" y="143100"/>
                        </a:lnTo>
                        <a:lnTo>
                          <a:pt x="910412" y="143184"/>
                        </a:lnTo>
                        <a:lnTo>
                          <a:pt x="909821" y="143859"/>
                        </a:lnTo>
                        <a:lnTo>
                          <a:pt x="909061" y="144028"/>
                        </a:lnTo>
                        <a:lnTo>
                          <a:pt x="908132" y="143353"/>
                        </a:lnTo>
                        <a:lnTo>
                          <a:pt x="907542" y="143522"/>
                        </a:lnTo>
                        <a:lnTo>
                          <a:pt x="896145" y="144956"/>
                        </a:lnTo>
                        <a:lnTo>
                          <a:pt x="895301" y="144028"/>
                        </a:lnTo>
                        <a:lnTo>
                          <a:pt x="888633" y="145463"/>
                        </a:lnTo>
                        <a:lnTo>
                          <a:pt x="884918" y="145716"/>
                        </a:lnTo>
                        <a:lnTo>
                          <a:pt x="882639" y="146306"/>
                        </a:lnTo>
                        <a:lnTo>
                          <a:pt x="878925" y="148163"/>
                        </a:lnTo>
                        <a:lnTo>
                          <a:pt x="872594" y="149766"/>
                        </a:lnTo>
                        <a:lnTo>
                          <a:pt x="867867" y="151706"/>
                        </a:lnTo>
                        <a:lnTo>
                          <a:pt x="864912" y="152381"/>
                        </a:lnTo>
                        <a:lnTo>
                          <a:pt x="861958" y="153563"/>
                        </a:lnTo>
                        <a:lnTo>
                          <a:pt x="858750" y="154069"/>
                        </a:lnTo>
                        <a:lnTo>
                          <a:pt x="854867" y="155503"/>
                        </a:lnTo>
                        <a:lnTo>
                          <a:pt x="850815" y="157444"/>
                        </a:lnTo>
                        <a:lnTo>
                          <a:pt x="850646" y="156600"/>
                        </a:lnTo>
                        <a:lnTo>
                          <a:pt x="845075" y="158119"/>
                        </a:lnTo>
                        <a:lnTo>
                          <a:pt x="844568" y="158288"/>
                        </a:lnTo>
                        <a:lnTo>
                          <a:pt x="840348" y="159469"/>
                        </a:lnTo>
                        <a:lnTo>
                          <a:pt x="839250" y="159722"/>
                        </a:lnTo>
                        <a:lnTo>
                          <a:pt x="828445" y="161578"/>
                        </a:lnTo>
                        <a:lnTo>
                          <a:pt x="825406" y="162000"/>
                        </a:lnTo>
                        <a:lnTo>
                          <a:pt x="824731" y="162759"/>
                        </a:lnTo>
                        <a:lnTo>
                          <a:pt x="824562" y="162928"/>
                        </a:lnTo>
                        <a:lnTo>
                          <a:pt x="823718" y="163603"/>
                        </a:lnTo>
                        <a:lnTo>
                          <a:pt x="823042" y="163772"/>
                        </a:lnTo>
                        <a:lnTo>
                          <a:pt x="813926" y="165375"/>
                        </a:lnTo>
                        <a:lnTo>
                          <a:pt x="810296" y="166050"/>
                        </a:lnTo>
                        <a:lnTo>
                          <a:pt x="796705" y="171703"/>
                        </a:lnTo>
                        <a:lnTo>
                          <a:pt x="792147" y="172884"/>
                        </a:lnTo>
                        <a:lnTo>
                          <a:pt x="790290" y="173306"/>
                        </a:lnTo>
                        <a:lnTo>
                          <a:pt x="785478" y="174572"/>
                        </a:lnTo>
                        <a:lnTo>
                          <a:pt x="776277" y="178706"/>
                        </a:lnTo>
                        <a:lnTo>
                          <a:pt x="774335" y="179381"/>
                        </a:lnTo>
                        <a:lnTo>
                          <a:pt x="771043" y="177778"/>
                        </a:lnTo>
                        <a:lnTo>
                          <a:pt x="763783" y="176681"/>
                        </a:lnTo>
                        <a:lnTo>
                          <a:pt x="760576" y="176259"/>
                        </a:lnTo>
                        <a:lnTo>
                          <a:pt x="758043" y="175922"/>
                        </a:lnTo>
                        <a:lnTo>
                          <a:pt x="753485" y="176597"/>
                        </a:lnTo>
                        <a:lnTo>
                          <a:pt x="751290" y="177441"/>
                        </a:lnTo>
                        <a:lnTo>
                          <a:pt x="748926" y="177019"/>
                        </a:lnTo>
                        <a:lnTo>
                          <a:pt x="745972" y="176681"/>
                        </a:lnTo>
                        <a:lnTo>
                          <a:pt x="743524" y="176934"/>
                        </a:lnTo>
                        <a:lnTo>
                          <a:pt x="742004" y="176091"/>
                        </a:lnTo>
                        <a:lnTo>
                          <a:pt x="740147" y="176006"/>
                        </a:lnTo>
                        <a:lnTo>
                          <a:pt x="737699" y="176681"/>
                        </a:lnTo>
                        <a:lnTo>
                          <a:pt x="734914" y="176597"/>
                        </a:lnTo>
                        <a:lnTo>
                          <a:pt x="733816" y="175584"/>
                        </a:lnTo>
                        <a:lnTo>
                          <a:pt x="732550" y="175331"/>
                        </a:lnTo>
                        <a:lnTo>
                          <a:pt x="731199" y="174741"/>
                        </a:lnTo>
                        <a:lnTo>
                          <a:pt x="729596" y="174319"/>
                        </a:lnTo>
                        <a:lnTo>
                          <a:pt x="727739" y="173644"/>
                        </a:lnTo>
                        <a:lnTo>
                          <a:pt x="724615" y="175331"/>
                        </a:lnTo>
                        <a:lnTo>
                          <a:pt x="723011" y="174488"/>
                        </a:lnTo>
                        <a:lnTo>
                          <a:pt x="720647" y="173391"/>
                        </a:lnTo>
                        <a:lnTo>
                          <a:pt x="717862" y="171534"/>
                        </a:lnTo>
                        <a:lnTo>
                          <a:pt x="715583" y="169088"/>
                        </a:lnTo>
                        <a:lnTo>
                          <a:pt x="712290" y="170353"/>
                        </a:lnTo>
                        <a:lnTo>
                          <a:pt x="713135" y="169088"/>
                        </a:lnTo>
                        <a:lnTo>
                          <a:pt x="713472" y="168244"/>
                        </a:lnTo>
                        <a:lnTo>
                          <a:pt x="713303" y="167738"/>
                        </a:lnTo>
                        <a:lnTo>
                          <a:pt x="710180" y="162844"/>
                        </a:lnTo>
                        <a:lnTo>
                          <a:pt x="708154" y="162759"/>
                        </a:lnTo>
                        <a:lnTo>
                          <a:pt x="707563" y="162253"/>
                        </a:lnTo>
                        <a:lnTo>
                          <a:pt x="706719" y="161072"/>
                        </a:lnTo>
                        <a:lnTo>
                          <a:pt x="706635" y="161241"/>
                        </a:lnTo>
                        <a:lnTo>
                          <a:pt x="705706" y="161747"/>
                        </a:lnTo>
                        <a:lnTo>
                          <a:pt x="711615" y="170859"/>
                        </a:lnTo>
                        <a:lnTo>
                          <a:pt x="712628" y="172547"/>
                        </a:lnTo>
                        <a:lnTo>
                          <a:pt x="710265" y="173306"/>
                        </a:lnTo>
                        <a:lnTo>
                          <a:pt x="705959" y="174150"/>
                        </a:lnTo>
                        <a:lnTo>
                          <a:pt x="701232" y="177103"/>
                        </a:lnTo>
                        <a:lnTo>
                          <a:pt x="695154" y="180731"/>
                        </a:lnTo>
                        <a:lnTo>
                          <a:pt x="691018" y="182841"/>
                        </a:lnTo>
                        <a:lnTo>
                          <a:pt x="689245" y="183769"/>
                        </a:lnTo>
                        <a:lnTo>
                          <a:pt x="683843" y="186469"/>
                        </a:lnTo>
                        <a:lnTo>
                          <a:pt x="679200" y="189000"/>
                        </a:lnTo>
                        <a:lnTo>
                          <a:pt x="672109" y="193050"/>
                        </a:lnTo>
                        <a:lnTo>
                          <a:pt x="668311" y="195328"/>
                        </a:lnTo>
                        <a:lnTo>
                          <a:pt x="665440" y="196003"/>
                        </a:lnTo>
                        <a:lnTo>
                          <a:pt x="662655" y="198028"/>
                        </a:lnTo>
                        <a:lnTo>
                          <a:pt x="657421" y="200391"/>
                        </a:lnTo>
                        <a:lnTo>
                          <a:pt x="641720" y="209166"/>
                        </a:lnTo>
                        <a:lnTo>
                          <a:pt x="640623" y="209841"/>
                        </a:lnTo>
                        <a:lnTo>
                          <a:pt x="635136" y="213216"/>
                        </a:lnTo>
                        <a:lnTo>
                          <a:pt x="633954" y="214144"/>
                        </a:lnTo>
                        <a:lnTo>
                          <a:pt x="629733" y="217013"/>
                        </a:lnTo>
                        <a:lnTo>
                          <a:pt x="623655" y="222834"/>
                        </a:lnTo>
                        <a:lnTo>
                          <a:pt x="620954" y="224522"/>
                        </a:lnTo>
                        <a:lnTo>
                          <a:pt x="613948" y="226209"/>
                        </a:lnTo>
                        <a:lnTo>
                          <a:pt x="609727" y="228656"/>
                        </a:lnTo>
                        <a:lnTo>
                          <a:pt x="602467" y="231441"/>
                        </a:lnTo>
                        <a:lnTo>
                          <a:pt x="595376" y="234141"/>
                        </a:lnTo>
                        <a:lnTo>
                          <a:pt x="590058" y="236081"/>
                        </a:lnTo>
                        <a:lnTo>
                          <a:pt x="585500" y="237684"/>
                        </a:lnTo>
                        <a:lnTo>
                          <a:pt x="577565" y="240300"/>
                        </a:lnTo>
                        <a:lnTo>
                          <a:pt x="568026" y="244941"/>
                        </a:lnTo>
                        <a:lnTo>
                          <a:pt x="562455" y="247472"/>
                        </a:lnTo>
                        <a:lnTo>
                          <a:pt x="555870" y="250678"/>
                        </a:lnTo>
                        <a:lnTo>
                          <a:pt x="555279" y="250931"/>
                        </a:lnTo>
                        <a:lnTo>
                          <a:pt x="550552" y="253463"/>
                        </a:lnTo>
                        <a:lnTo>
                          <a:pt x="533585" y="262491"/>
                        </a:lnTo>
                        <a:lnTo>
                          <a:pt x="508007" y="275822"/>
                        </a:lnTo>
                        <a:lnTo>
                          <a:pt x="505897" y="276666"/>
                        </a:lnTo>
                        <a:lnTo>
                          <a:pt x="504209" y="277763"/>
                        </a:lnTo>
                        <a:lnTo>
                          <a:pt x="496274" y="282150"/>
                        </a:lnTo>
                        <a:lnTo>
                          <a:pt x="489689" y="286622"/>
                        </a:lnTo>
                        <a:lnTo>
                          <a:pt x="485722" y="289659"/>
                        </a:lnTo>
                        <a:lnTo>
                          <a:pt x="480404" y="292444"/>
                        </a:lnTo>
                        <a:lnTo>
                          <a:pt x="449086" y="307969"/>
                        </a:lnTo>
                        <a:lnTo>
                          <a:pt x="405190" y="327375"/>
                        </a:lnTo>
                        <a:lnTo>
                          <a:pt x="386619" y="338428"/>
                        </a:lnTo>
                        <a:lnTo>
                          <a:pt x="384086" y="339694"/>
                        </a:lnTo>
                        <a:lnTo>
                          <a:pt x="380541" y="341972"/>
                        </a:lnTo>
                        <a:lnTo>
                          <a:pt x="378009" y="343575"/>
                        </a:lnTo>
                        <a:lnTo>
                          <a:pt x="373450" y="345600"/>
                        </a:lnTo>
                        <a:lnTo>
                          <a:pt x="371171" y="347288"/>
                        </a:lnTo>
                        <a:lnTo>
                          <a:pt x="369230" y="347963"/>
                        </a:lnTo>
                        <a:lnTo>
                          <a:pt x="368048" y="348300"/>
                        </a:lnTo>
                        <a:lnTo>
                          <a:pt x="366106" y="349059"/>
                        </a:lnTo>
                        <a:lnTo>
                          <a:pt x="345762" y="359100"/>
                        </a:lnTo>
                        <a:lnTo>
                          <a:pt x="341457" y="360450"/>
                        </a:lnTo>
                        <a:lnTo>
                          <a:pt x="338334" y="362981"/>
                        </a:lnTo>
                        <a:lnTo>
                          <a:pt x="328204" y="368128"/>
                        </a:lnTo>
                        <a:lnTo>
                          <a:pt x="321620" y="373781"/>
                        </a:lnTo>
                        <a:lnTo>
                          <a:pt x="317737" y="377156"/>
                        </a:lnTo>
                        <a:lnTo>
                          <a:pt x="294776" y="401963"/>
                        </a:lnTo>
                        <a:lnTo>
                          <a:pt x="294016" y="403059"/>
                        </a:lnTo>
                        <a:lnTo>
                          <a:pt x="293510" y="404241"/>
                        </a:lnTo>
                        <a:lnTo>
                          <a:pt x="288698" y="416728"/>
                        </a:lnTo>
                        <a:lnTo>
                          <a:pt x="286081" y="425334"/>
                        </a:lnTo>
                        <a:lnTo>
                          <a:pt x="285912" y="425588"/>
                        </a:lnTo>
                        <a:lnTo>
                          <a:pt x="285743" y="425925"/>
                        </a:lnTo>
                        <a:lnTo>
                          <a:pt x="284140" y="427360"/>
                        </a:lnTo>
                        <a:lnTo>
                          <a:pt x="282198" y="428709"/>
                        </a:lnTo>
                        <a:lnTo>
                          <a:pt x="278231" y="431578"/>
                        </a:lnTo>
                        <a:lnTo>
                          <a:pt x="267257" y="442463"/>
                        </a:lnTo>
                        <a:lnTo>
                          <a:pt x="265737" y="443897"/>
                        </a:lnTo>
                        <a:lnTo>
                          <a:pt x="264978" y="444909"/>
                        </a:lnTo>
                        <a:lnTo>
                          <a:pt x="262698" y="447863"/>
                        </a:lnTo>
                        <a:lnTo>
                          <a:pt x="256536" y="455794"/>
                        </a:lnTo>
                        <a:lnTo>
                          <a:pt x="251302" y="461194"/>
                        </a:lnTo>
                        <a:lnTo>
                          <a:pt x="247166" y="464991"/>
                        </a:lnTo>
                        <a:lnTo>
                          <a:pt x="246575" y="465497"/>
                        </a:lnTo>
                        <a:lnTo>
                          <a:pt x="239991" y="468197"/>
                        </a:lnTo>
                        <a:lnTo>
                          <a:pt x="237881" y="469378"/>
                        </a:lnTo>
                        <a:lnTo>
                          <a:pt x="236699" y="470306"/>
                        </a:lnTo>
                        <a:lnTo>
                          <a:pt x="235939" y="471066"/>
                        </a:lnTo>
                        <a:lnTo>
                          <a:pt x="235348" y="472838"/>
                        </a:lnTo>
                        <a:lnTo>
                          <a:pt x="234841" y="473597"/>
                        </a:lnTo>
                        <a:lnTo>
                          <a:pt x="233069" y="474356"/>
                        </a:lnTo>
                        <a:lnTo>
                          <a:pt x="221504" y="480263"/>
                        </a:lnTo>
                        <a:lnTo>
                          <a:pt x="220998" y="480769"/>
                        </a:lnTo>
                        <a:lnTo>
                          <a:pt x="217030" y="484397"/>
                        </a:lnTo>
                        <a:lnTo>
                          <a:pt x="216439" y="484735"/>
                        </a:lnTo>
                        <a:lnTo>
                          <a:pt x="215342" y="484819"/>
                        </a:lnTo>
                        <a:lnTo>
                          <a:pt x="214751" y="485156"/>
                        </a:lnTo>
                        <a:lnTo>
                          <a:pt x="207069" y="490388"/>
                        </a:lnTo>
                        <a:lnTo>
                          <a:pt x="206563" y="490810"/>
                        </a:lnTo>
                        <a:lnTo>
                          <a:pt x="206225" y="491400"/>
                        </a:lnTo>
                        <a:lnTo>
                          <a:pt x="205718" y="491991"/>
                        </a:lnTo>
                        <a:lnTo>
                          <a:pt x="203355" y="493931"/>
                        </a:lnTo>
                        <a:lnTo>
                          <a:pt x="202426" y="494691"/>
                        </a:lnTo>
                        <a:lnTo>
                          <a:pt x="201667" y="495113"/>
                        </a:lnTo>
                        <a:lnTo>
                          <a:pt x="201582" y="495281"/>
                        </a:lnTo>
                        <a:lnTo>
                          <a:pt x="194913" y="497138"/>
                        </a:lnTo>
                        <a:lnTo>
                          <a:pt x="193985" y="497391"/>
                        </a:lnTo>
                        <a:lnTo>
                          <a:pt x="191959" y="498910"/>
                        </a:lnTo>
                        <a:lnTo>
                          <a:pt x="191621" y="499247"/>
                        </a:lnTo>
                        <a:lnTo>
                          <a:pt x="190608" y="501863"/>
                        </a:lnTo>
                        <a:lnTo>
                          <a:pt x="189680" y="503466"/>
                        </a:lnTo>
                        <a:lnTo>
                          <a:pt x="181154" y="510385"/>
                        </a:lnTo>
                        <a:lnTo>
                          <a:pt x="180056" y="511060"/>
                        </a:lnTo>
                        <a:lnTo>
                          <a:pt x="179297" y="511819"/>
                        </a:lnTo>
                        <a:lnTo>
                          <a:pt x="177440" y="515531"/>
                        </a:lnTo>
                        <a:lnTo>
                          <a:pt x="166212" y="528272"/>
                        </a:lnTo>
                        <a:lnTo>
                          <a:pt x="165453" y="528863"/>
                        </a:lnTo>
                        <a:lnTo>
                          <a:pt x="159037" y="532828"/>
                        </a:lnTo>
                        <a:lnTo>
                          <a:pt x="153803" y="536710"/>
                        </a:lnTo>
                        <a:lnTo>
                          <a:pt x="147726" y="542869"/>
                        </a:lnTo>
                        <a:lnTo>
                          <a:pt x="142998" y="549703"/>
                        </a:lnTo>
                        <a:lnTo>
                          <a:pt x="141141" y="554260"/>
                        </a:lnTo>
                        <a:lnTo>
                          <a:pt x="134557" y="565313"/>
                        </a:lnTo>
                        <a:lnTo>
                          <a:pt x="132953" y="568350"/>
                        </a:lnTo>
                        <a:lnTo>
                          <a:pt x="127888" y="582019"/>
                        </a:lnTo>
                        <a:lnTo>
                          <a:pt x="124849" y="587756"/>
                        </a:lnTo>
                        <a:lnTo>
                          <a:pt x="124427" y="588431"/>
                        </a:lnTo>
                        <a:lnTo>
                          <a:pt x="113875" y="618385"/>
                        </a:lnTo>
                        <a:lnTo>
                          <a:pt x="113116" y="619144"/>
                        </a:lnTo>
                        <a:lnTo>
                          <a:pt x="104083" y="622350"/>
                        </a:lnTo>
                        <a:lnTo>
                          <a:pt x="101888" y="624038"/>
                        </a:lnTo>
                        <a:lnTo>
                          <a:pt x="100791" y="625978"/>
                        </a:lnTo>
                        <a:lnTo>
                          <a:pt x="99863" y="633488"/>
                        </a:lnTo>
                        <a:lnTo>
                          <a:pt x="98259" y="635513"/>
                        </a:lnTo>
                        <a:lnTo>
                          <a:pt x="96402" y="638213"/>
                        </a:lnTo>
                        <a:lnTo>
                          <a:pt x="95557" y="638719"/>
                        </a:lnTo>
                        <a:lnTo>
                          <a:pt x="94122" y="637369"/>
                        </a:lnTo>
                        <a:lnTo>
                          <a:pt x="92012" y="636525"/>
                        </a:lnTo>
                        <a:lnTo>
                          <a:pt x="91168" y="636947"/>
                        </a:lnTo>
                        <a:lnTo>
                          <a:pt x="90915" y="637031"/>
                        </a:lnTo>
                        <a:lnTo>
                          <a:pt x="90577" y="637116"/>
                        </a:lnTo>
                        <a:lnTo>
                          <a:pt x="89986" y="637369"/>
                        </a:lnTo>
                        <a:lnTo>
                          <a:pt x="89058" y="637791"/>
                        </a:lnTo>
                        <a:lnTo>
                          <a:pt x="88635" y="638044"/>
                        </a:lnTo>
                        <a:lnTo>
                          <a:pt x="89648" y="641756"/>
                        </a:lnTo>
                        <a:lnTo>
                          <a:pt x="90408" y="643613"/>
                        </a:lnTo>
                        <a:lnTo>
                          <a:pt x="91759" y="644625"/>
                        </a:lnTo>
                        <a:lnTo>
                          <a:pt x="94460" y="645047"/>
                        </a:lnTo>
                        <a:lnTo>
                          <a:pt x="94966" y="645300"/>
                        </a:lnTo>
                        <a:lnTo>
                          <a:pt x="97752" y="649519"/>
                        </a:lnTo>
                        <a:lnTo>
                          <a:pt x="98259" y="650194"/>
                        </a:lnTo>
                        <a:lnTo>
                          <a:pt x="100200" y="651881"/>
                        </a:lnTo>
                        <a:lnTo>
                          <a:pt x="103746" y="652978"/>
                        </a:lnTo>
                        <a:lnTo>
                          <a:pt x="104674" y="652894"/>
                        </a:lnTo>
                        <a:lnTo>
                          <a:pt x="105603" y="656775"/>
                        </a:lnTo>
                        <a:lnTo>
                          <a:pt x="105771" y="659391"/>
                        </a:lnTo>
                        <a:lnTo>
                          <a:pt x="105771" y="661669"/>
                        </a:lnTo>
                        <a:lnTo>
                          <a:pt x="105096" y="669010"/>
                        </a:lnTo>
                        <a:lnTo>
                          <a:pt x="101551" y="680569"/>
                        </a:lnTo>
                        <a:lnTo>
                          <a:pt x="100453" y="690019"/>
                        </a:lnTo>
                        <a:lnTo>
                          <a:pt x="98934" y="709425"/>
                        </a:lnTo>
                        <a:lnTo>
                          <a:pt x="97668" y="722335"/>
                        </a:lnTo>
                        <a:lnTo>
                          <a:pt x="95051" y="739716"/>
                        </a:lnTo>
                        <a:lnTo>
                          <a:pt x="94376" y="741488"/>
                        </a:lnTo>
                        <a:lnTo>
                          <a:pt x="93025" y="745285"/>
                        </a:lnTo>
                        <a:lnTo>
                          <a:pt x="92096" y="750178"/>
                        </a:lnTo>
                        <a:lnTo>
                          <a:pt x="90830" y="755916"/>
                        </a:lnTo>
                        <a:lnTo>
                          <a:pt x="87960" y="761316"/>
                        </a:lnTo>
                        <a:lnTo>
                          <a:pt x="86019" y="764944"/>
                        </a:lnTo>
                        <a:lnTo>
                          <a:pt x="84330" y="767222"/>
                        </a:lnTo>
                        <a:lnTo>
                          <a:pt x="79772" y="771441"/>
                        </a:lnTo>
                        <a:lnTo>
                          <a:pt x="58500" y="784603"/>
                        </a:lnTo>
                        <a:lnTo>
                          <a:pt x="57740" y="785785"/>
                        </a:lnTo>
                        <a:lnTo>
                          <a:pt x="58415" y="787388"/>
                        </a:lnTo>
                        <a:lnTo>
                          <a:pt x="61876" y="791269"/>
                        </a:lnTo>
                        <a:lnTo>
                          <a:pt x="62298" y="791944"/>
                        </a:lnTo>
                        <a:lnTo>
                          <a:pt x="61960" y="794306"/>
                        </a:lnTo>
                        <a:lnTo>
                          <a:pt x="60947" y="798863"/>
                        </a:lnTo>
                        <a:lnTo>
                          <a:pt x="61201" y="800719"/>
                        </a:lnTo>
                        <a:lnTo>
                          <a:pt x="60947" y="803672"/>
                        </a:lnTo>
                        <a:lnTo>
                          <a:pt x="60356" y="805613"/>
                        </a:lnTo>
                        <a:lnTo>
                          <a:pt x="59934" y="807469"/>
                        </a:lnTo>
                        <a:lnTo>
                          <a:pt x="59428" y="808481"/>
                        </a:lnTo>
                        <a:lnTo>
                          <a:pt x="58415" y="810844"/>
                        </a:lnTo>
                        <a:lnTo>
                          <a:pt x="55882" y="813881"/>
                        </a:lnTo>
                        <a:lnTo>
                          <a:pt x="46091" y="823669"/>
                        </a:lnTo>
                        <a:lnTo>
                          <a:pt x="39844" y="829660"/>
                        </a:lnTo>
                        <a:lnTo>
                          <a:pt x="33597" y="835903"/>
                        </a:lnTo>
                        <a:lnTo>
                          <a:pt x="29123" y="840375"/>
                        </a:lnTo>
                        <a:lnTo>
                          <a:pt x="24058" y="845269"/>
                        </a:lnTo>
                        <a:lnTo>
                          <a:pt x="20175" y="849150"/>
                        </a:lnTo>
                        <a:lnTo>
                          <a:pt x="17052" y="851597"/>
                        </a:lnTo>
                        <a:lnTo>
                          <a:pt x="12578" y="853791"/>
                        </a:lnTo>
                        <a:lnTo>
                          <a:pt x="8695" y="855141"/>
                        </a:lnTo>
                        <a:lnTo>
                          <a:pt x="5149" y="855900"/>
                        </a:lnTo>
                        <a:lnTo>
                          <a:pt x="4558" y="855310"/>
                        </a:lnTo>
                        <a:lnTo>
                          <a:pt x="3714" y="853200"/>
                        </a:lnTo>
                        <a:lnTo>
                          <a:pt x="2701" y="851513"/>
                        </a:lnTo>
                        <a:lnTo>
                          <a:pt x="1182" y="851850"/>
                        </a:lnTo>
                        <a:lnTo>
                          <a:pt x="422" y="848897"/>
                        </a:lnTo>
                        <a:lnTo>
                          <a:pt x="84" y="848728"/>
                        </a:lnTo>
                        <a:lnTo>
                          <a:pt x="0" y="849066"/>
                        </a:lnTo>
                        <a:lnTo>
                          <a:pt x="1435" y="854213"/>
                        </a:lnTo>
                        <a:lnTo>
                          <a:pt x="1688" y="855647"/>
                        </a:lnTo>
                        <a:lnTo>
                          <a:pt x="1604" y="857250"/>
                        </a:lnTo>
                        <a:lnTo>
                          <a:pt x="1435" y="857841"/>
                        </a:lnTo>
                        <a:lnTo>
                          <a:pt x="1182" y="858010"/>
                        </a:lnTo>
                        <a:lnTo>
                          <a:pt x="1266" y="858094"/>
                        </a:lnTo>
                        <a:lnTo>
                          <a:pt x="1266" y="858263"/>
                        </a:lnTo>
                        <a:lnTo>
                          <a:pt x="1435" y="858178"/>
                        </a:lnTo>
                        <a:lnTo>
                          <a:pt x="1604" y="858769"/>
                        </a:lnTo>
                        <a:lnTo>
                          <a:pt x="1435" y="858853"/>
                        </a:lnTo>
                        <a:lnTo>
                          <a:pt x="1435" y="859022"/>
                        </a:lnTo>
                        <a:lnTo>
                          <a:pt x="1435" y="859107"/>
                        </a:lnTo>
                        <a:lnTo>
                          <a:pt x="1773" y="859107"/>
                        </a:lnTo>
                        <a:lnTo>
                          <a:pt x="1857" y="859191"/>
                        </a:lnTo>
                        <a:lnTo>
                          <a:pt x="2448" y="859866"/>
                        </a:lnTo>
                        <a:lnTo>
                          <a:pt x="2955" y="860963"/>
                        </a:lnTo>
                        <a:lnTo>
                          <a:pt x="4305" y="866278"/>
                        </a:lnTo>
                        <a:lnTo>
                          <a:pt x="4305" y="866785"/>
                        </a:lnTo>
                        <a:lnTo>
                          <a:pt x="4221" y="867038"/>
                        </a:lnTo>
                        <a:lnTo>
                          <a:pt x="3714" y="867206"/>
                        </a:lnTo>
                        <a:lnTo>
                          <a:pt x="4136" y="868894"/>
                        </a:lnTo>
                        <a:lnTo>
                          <a:pt x="4812" y="869147"/>
                        </a:lnTo>
                        <a:lnTo>
                          <a:pt x="5571" y="871257"/>
                        </a:lnTo>
                        <a:lnTo>
                          <a:pt x="6416" y="874125"/>
                        </a:lnTo>
                        <a:lnTo>
                          <a:pt x="6584" y="875560"/>
                        </a:lnTo>
                        <a:lnTo>
                          <a:pt x="6669" y="878091"/>
                        </a:lnTo>
                        <a:lnTo>
                          <a:pt x="7007" y="878091"/>
                        </a:lnTo>
                        <a:lnTo>
                          <a:pt x="7007" y="875982"/>
                        </a:lnTo>
                        <a:lnTo>
                          <a:pt x="7260" y="875306"/>
                        </a:lnTo>
                        <a:lnTo>
                          <a:pt x="7260" y="874547"/>
                        </a:lnTo>
                        <a:lnTo>
                          <a:pt x="6838" y="874125"/>
                        </a:lnTo>
                        <a:lnTo>
                          <a:pt x="5234" y="867291"/>
                        </a:lnTo>
                        <a:lnTo>
                          <a:pt x="5909" y="866110"/>
                        </a:lnTo>
                        <a:lnTo>
                          <a:pt x="4727" y="861300"/>
                        </a:lnTo>
                        <a:lnTo>
                          <a:pt x="5740" y="861047"/>
                        </a:lnTo>
                        <a:lnTo>
                          <a:pt x="5994" y="860625"/>
                        </a:lnTo>
                        <a:lnTo>
                          <a:pt x="11058" y="859275"/>
                        </a:lnTo>
                        <a:lnTo>
                          <a:pt x="12747" y="856575"/>
                        </a:lnTo>
                        <a:lnTo>
                          <a:pt x="16630" y="854635"/>
                        </a:lnTo>
                        <a:lnTo>
                          <a:pt x="20344" y="852188"/>
                        </a:lnTo>
                        <a:lnTo>
                          <a:pt x="24058" y="848897"/>
                        </a:lnTo>
                        <a:lnTo>
                          <a:pt x="34441" y="838519"/>
                        </a:lnTo>
                        <a:lnTo>
                          <a:pt x="34610" y="838603"/>
                        </a:lnTo>
                        <a:lnTo>
                          <a:pt x="34948" y="838350"/>
                        </a:lnTo>
                        <a:lnTo>
                          <a:pt x="35032" y="837844"/>
                        </a:lnTo>
                        <a:lnTo>
                          <a:pt x="43220" y="830081"/>
                        </a:lnTo>
                        <a:lnTo>
                          <a:pt x="43389" y="830250"/>
                        </a:lnTo>
                        <a:lnTo>
                          <a:pt x="44318" y="829406"/>
                        </a:lnTo>
                        <a:lnTo>
                          <a:pt x="44402" y="828816"/>
                        </a:lnTo>
                        <a:lnTo>
                          <a:pt x="47694" y="825778"/>
                        </a:lnTo>
                        <a:lnTo>
                          <a:pt x="50902" y="823078"/>
                        </a:lnTo>
                        <a:lnTo>
                          <a:pt x="52844" y="821813"/>
                        </a:lnTo>
                        <a:lnTo>
                          <a:pt x="56896" y="820547"/>
                        </a:lnTo>
                        <a:lnTo>
                          <a:pt x="57486" y="820716"/>
                        </a:lnTo>
                        <a:lnTo>
                          <a:pt x="57993" y="820885"/>
                        </a:lnTo>
                        <a:lnTo>
                          <a:pt x="58500" y="820378"/>
                        </a:lnTo>
                        <a:lnTo>
                          <a:pt x="59512" y="824091"/>
                        </a:lnTo>
                        <a:lnTo>
                          <a:pt x="60610" y="827550"/>
                        </a:lnTo>
                        <a:lnTo>
                          <a:pt x="62889" y="835313"/>
                        </a:lnTo>
                        <a:lnTo>
                          <a:pt x="63817" y="836916"/>
                        </a:lnTo>
                        <a:lnTo>
                          <a:pt x="66012" y="841556"/>
                        </a:lnTo>
                        <a:lnTo>
                          <a:pt x="67701" y="845100"/>
                        </a:lnTo>
                        <a:lnTo>
                          <a:pt x="68460" y="845775"/>
                        </a:lnTo>
                        <a:lnTo>
                          <a:pt x="70149" y="848560"/>
                        </a:lnTo>
                        <a:lnTo>
                          <a:pt x="71668" y="852525"/>
                        </a:lnTo>
                        <a:lnTo>
                          <a:pt x="71752" y="853369"/>
                        </a:lnTo>
                        <a:lnTo>
                          <a:pt x="71668" y="854044"/>
                        </a:lnTo>
                        <a:lnTo>
                          <a:pt x="71499" y="855225"/>
                        </a:lnTo>
                        <a:lnTo>
                          <a:pt x="71668" y="855647"/>
                        </a:lnTo>
                        <a:lnTo>
                          <a:pt x="72934" y="857335"/>
                        </a:lnTo>
                        <a:lnTo>
                          <a:pt x="73610" y="859782"/>
                        </a:lnTo>
                        <a:lnTo>
                          <a:pt x="74369" y="862397"/>
                        </a:lnTo>
                        <a:lnTo>
                          <a:pt x="74285" y="863325"/>
                        </a:lnTo>
                        <a:lnTo>
                          <a:pt x="74201" y="863916"/>
                        </a:lnTo>
                        <a:lnTo>
                          <a:pt x="73863" y="865350"/>
                        </a:lnTo>
                        <a:lnTo>
                          <a:pt x="73610" y="866110"/>
                        </a:lnTo>
                        <a:lnTo>
                          <a:pt x="72681" y="867206"/>
                        </a:lnTo>
                        <a:lnTo>
                          <a:pt x="72428" y="867713"/>
                        </a:lnTo>
                        <a:lnTo>
                          <a:pt x="72343" y="868135"/>
                        </a:lnTo>
                        <a:lnTo>
                          <a:pt x="72512" y="869063"/>
                        </a:lnTo>
                        <a:lnTo>
                          <a:pt x="73103" y="871932"/>
                        </a:lnTo>
                        <a:lnTo>
                          <a:pt x="74116" y="875391"/>
                        </a:lnTo>
                        <a:lnTo>
                          <a:pt x="74622" y="878513"/>
                        </a:lnTo>
                        <a:lnTo>
                          <a:pt x="75382" y="881297"/>
                        </a:lnTo>
                        <a:lnTo>
                          <a:pt x="76226" y="883322"/>
                        </a:lnTo>
                        <a:lnTo>
                          <a:pt x="77239" y="884925"/>
                        </a:lnTo>
                        <a:lnTo>
                          <a:pt x="78421" y="886950"/>
                        </a:lnTo>
                        <a:lnTo>
                          <a:pt x="79350" y="888216"/>
                        </a:lnTo>
                        <a:lnTo>
                          <a:pt x="79350" y="888722"/>
                        </a:lnTo>
                        <a:lnTo>
                          <a:pt x="79350" y="888975"/>
                        </a:lnTo>
                        <a:lnTo>
                          <a:pt x="79941" y="889144"/>
                        </a:lnTo>
                        <a:lnTo>
                          <a:pt x="80447" y="889735"/>
                        </a:lnTo>
                        <a:lnTo>
                          <a:pt x="80785" y="890072"/>
                        </a:lnTo>
                        <a:lnTo>
                          <a:pt x="81123" y="890747"/>
                        </a:lnTo>
                        <a:lnTo>
                          <a:pt x="81882" y="890916"/>
                        </a:lnTo>
                        <a:lnTo>
                          <a:pt x="85597" y="898425"/>
                        </a:lnTo>
                        <a:lnTo>
                          <a:pt x="78843" y="898341"/>
                        </a:lnTo>
                        <a:lnTo>
                          <a:pt x="79181" y="896991"/>
                        </a:lnTo>
                        <a:lnTo>
                          <a:pt x="79012" y="895978"/>
                        </a:lnTo>
                        <a:lnTo>
                          <a:pt x="77999" y="893953"/>
                        </a:lnTo>
                        <a:lnTo>
                          <a:pt x="76902" y="892519"/>
                        </a:lnTo>
                        <a:lnTo>
                          <a:pt x="75467" y="891760"/>
                        </a:lnTo>
                        <a:lnTo>
                          <a:pt x="73863" y="890156"/>
                        </a:lnTo>
                        <a:lnTo>
                          <a:pt x="73356" y="888300"/>
                        </a:lnTo>
                        <a:lnTo>
                          <a:pt x="71668" y="885010"/>
                        </a:lnTo>
                        <a:lnTo>
                          <a:pt x="69305" y="879525"/>
                        </a:lnTo>
                        <a:lnTo>
                          <a:pt x="68207" y="875982"/>
                        </a:lnTo>
                        <a:lnTo>
                          <a:pt x="68376" y="875391"/>
                        </a:lnTo>
                        <a:lnTo>
                          <a:pt x="68038" y="874885"/>
                        </a:lnTo>
                        <a:lnTo>
                          <a:pt x="66603" y="870160"/>
                        </a:lnTo>
                        <a:lnTo>
                          <a:pt x="67194" y="870750"/>
                        </a:lnTo>
                        <a:lnTo>
                          <a:pt x="67532" y="870413"/>
                        </a:lnTo>
                        <a:lnTo>
                          <a:pt x="67110" y="869991"/>
                        </a:lnTo>
                        <a:lnTo>
                          <a:pt x="67278" y="869738"/>
                        </a:lnTo>
                        <a:lnTo>
                          <a:pt x="67869" y="869907"/>
                        </a:lnTo>
                        <a:lnTo>
                          <a:pt x="67869" y="869653"/>
                        </a:lnTo>
                        <a:lnTo>
                          <a:pt x="67278" y="869316"/>
                        </a:lnTo>
                        <a:lnTo>
                          <a:pt x="66941" y="869063"/>
                        </a:lnTo>
                        <a:lnTo>
                          <a:pt x="65928" y="867713"/>
                        </a:lnTo>
                        <a:lnTo>
                          <a:pt x="65506" y="867291"/>
                        </a:lnTo>
                        <a:lnTo>
                          <a:pt x="64831" y="867460"/>
                        </a:lnTo>
                        <a:lnTo>
                          <a:pt x="64408" y="867122"/>
                        </a:lnTo>
                        <a:lnTo>
                          <a:pt x="64746" y="866869"/>
                        </a:lnTo>
                        <a:lnTo>
                          <a:pt x="64577" y="866532"/>
                        </a:lnTo>
                        <a:lnTo>
                          <a:pt x="64155" y="866447"/>
                        </a:lnTo>
                        <a:lnTo>
                          <a:pt x="63986" y="866278"/>
                        </a:lnTo>
                        <a:lnTo>
                          <a:pt x="63986" y="865857"/>
                        </a:lnTo>
                        <a:lnTo>
                          <a:pt x="63564" y="865772"/>
                        </a:lnTo>
                        <a:lnTo>
                          <a:pt x="62889" y="865097"/>
                        </a:lnTo>
                        <a:lnTo>
                          <a:pt x="62551" y="865013"/>
                        </a:lnTo>
                        <a:lnTo>
                          <a:pt x="62298" y="865266"/>
                        </a:lnTo>
                        <a:lnTo>
                          <a:pt x="62129" y="865013"/>
                        </a:lnTo>
                        <a:lnTo>
                          <a:pt x="62214" y="864760"/>
                        </a:lnTo>
                        <a:lnTo>
                          <a:pt x="61623" y="864591"/>
                        </a:lnTo>
                        <a:lnTo>
                          <a:pt x="61454" y="864338"/>
                        </a:lnTo>
                        <a:lnTo>
                          <a:pt x="61116" y="864338"/>
                        </a:lnTo>
                        <a:lnTo>
                          <a:pt x="61116" y="863831"/>
                        </a:lnTo>
                        <a:lnTo>
                          <a:pt x="60863" y="863578"/>
                        </a:lnTo>
                        <a:lnTo>
                          <a:pt x="61201" y="862988"/>
                        </a:lnTo>
                        <a:lnTo>
                          <a:pt x="61370" y="862313"/>
                        </a:lnTo>
                        <a:lnTo>
                          <a:pt x="61116" y="861891"/>
                        </a:lnTo>
                        <a:lnTo>
                          <a:pt x="60441" y="861469"/>
                        </a:lnTo>
                        <a:lnTo>
                          <a:pt x="59681" y="861722"/>
                        </a:lnTo>
                        <a:lnTo>
                          <a:pt x="59259" y="861553"/>
                        </a:lnTo>
                        <a:lnTo>
                          <a:pt x="58837" y="861975"/>
                        </a:lnTo>
                        <a:lnTo>
                          <a:pt x="58331" y="861891"/>
                        </a:lnTo>
                        <a:lnTo>
                          <a:pt x="58077" y="861722"/>
                        </a:lnTo>
                        <a:lnTo>
                          <a:pt x="57740" y="861806"/>
                        </a:lnTo>
                        <a:lnTo>
                          <a:pt x="57909" y="862397"/>
                        </a:lnTo>
                        <a:lnTo>
                          <a:pt x="57824" y="862566"/>
                        </a:lnTo>
                        <a:lnTo>
                          <a:pt x="57486" y="862313"/>
                        </a:lnTo>
                        <a:lnTo>
                          <a:pt x="56980" y="862313"/>
                        </a:lnTo>
                        <a:lnTo>
                          <a:pt x="56980" y="863072"/>
                        </a:lnTo>
                        <a:lnTo>
                          <a:pt x="56727" y="863325"/>
                        </a:lnTo>
                        <a:lnTo>
                          <a:pt x="57064" y="863578"/>
                        </a:lnTo>
                        <a:lnTo>
                          <a:pt x="56811" y="863747"/>
                        </a:lnTo>
                        <a:lnTo>
                          <a:pt x="56473" y="864000"/>
                        </a:lnTo>
                        <a:lnTo>
                          <a:pt x="55967" y="864000"/>
                        </a:lnTo>
                        <a:lnTo>
                          <a:pt x="55714" y="863831"/>
                        </a:lnTo>
                        <a:lnTo>
                          <a:pt x="55292" y="863831"/>
                        </a:lnTo>
                        <a:lnTo>
                          <a:pt x="55207" y="864253"/>
                        </a:lnTo>
                        <a:lnTo>
                          <a:pt x="54532" y="864338"/>
                        </a:lnTo>
                        <a:lnTo>
                          <a:pt x="54448" y="864000"/>
                        </a:lnTo>
                        <a:lnTo>
                          <a:pt x="54110" y="863494"/>
                        </a:lnTo>
                        <a:lnTo>
                          <a:pt x="53772" y="863578"/>
                        </a:lnTo>
                        <a:lnTo>
                          <a:pt x="53857" y="864000"/>
                        </a:lnTo>
                        <a:lnTo>
                          <a:pt x="53097" y="863916"/>
                        </a:lnTo>
                        <a:lnTo>
                          <a:pt x="52759" y="863578"/>
                        </a:lnTo>
                        <a:lnTo>
                          <a:pt x="52422" y="863410"/>
                        </a:lnTo>
                        <a:lnTo>
                          <a:pt x="52253" y="862988"/>
                        </a:lnTo>
                        <a:lnTo>
                          <a:pt x="51746" y="863072"/>
                        </a:lnTo>
                        <a:lnTo>
                          <a:pt x="51155" y="862481"/>
                        </a:lnTo>
                        <a:lnTo>
                          <a:pt x="50649" y="862650"/>
                        </a:lnTo>
                        <a:lnTo>
                          <a:pt x="50227" y="862313"/>
                        </a:lnTo>
                        <a:lnTo>
                          <a:pt x="49636" y="861806"/>
                        </a:lnTo>
                        <a:lnTo>
                          <a:pt x="49129" y="861975"/>
                        </a:lnTo>
                        <a:lnTo>
                          <a:pt x="48961" y="861132"/>
                        </a:lnTo>
                        <a:lnTo>
                          <a:pt x="47441" y="860119"/>
                        </a:lnTo>
                        <a:lnTo>
                          <a:pt x="47188" y="858178"/>
                        </a:lnTo>
                        <a:lnTo>
                          <a:pt x="45753" y="856828"/>
                        </a:lnTo>
                        <a:lnTo>
                          <a:pt x="44064" y="853875"/>
                        </a:lnTo>
                        <a:lnTo>
                          <a:pt x="43389" y="853538"/>
                        </a:lnTo>
                        <a:lnTo>
                          <a:pt x="42798" y="853538"/>
                        </a:lnTo>
                        <a:lnTo>
                          <a:pt x="42376" y="854128"/>
                        </a:lnTo>
                        <a:lnTo>
                          <a:pt x="42292" y="854719"/>
                        </a:lnTo>
                        <a:lnTo>
                          <a:pt x="42630" y="854972"/>
                        </a:lnTo>
                        <a:lnTo>
                          <a:pt x="43052" y="855225"/>
                        </a:lnTo>
                        <a:lnTo>
                          <a:pt x="42292" y="855310"/>
                        </a:lnTo>
                        <a:lnTo>
                          <a:pt x="41870" y="855141"/>
                        </a:lnTo>
                        <a:lnTo>
                          <a:pt x="41448" y="855478"/>
                        </a:lnTo>
                        <a:lnTo>
                          <a:pt x="41194" y="855478"/>
                        </a:lnTo>
                        <a:lnTo>
                          <a:pt x="41279" y="854888"/>
                        </a:lnTo>
                        <a:lnTo>
                          <a:pt x="41026" y="854550"/>
                        </a:lnTo>
                        <a:lnTo>
                          <a:pt x="40181" y="854888"/>
                        </a:lnTo>
                        <a:lnTo>
                          <a:pt x="40013" y="855057"/>
                        </a:lnTo>
                        <a:lnTo>
                          <a:pt x="39759" y="854803"/>
                        </a:lnTo>
                        <a:lnTo>
                          <a:pt x="39422" y="854803"/>
                        </a:lnTo>
                        <a:lnTo>
                          <a:pt x="39084" y="855563"/>
                        </a:lnTo>
                        <a:lnTo>
                          <a:pt x="38831" y="855900"/>
                        </a:lnTo>
                        <a:lnTo>
                          <a:pt x="38578" y="856406"/>
                        </a:lnTo>
                        <a:lnTo>
                          <a:pt x="38915" y="856997"/>
                        </a:lnTo>
                        <a:lnTo>
                          <a:pt x="39253" y="857250"/>
                        </a:lnTo>
                        <a:lnTo>
                          <a:pt x="39253" y="857503"/>
                        </a:lnTo>
                        <a:lnTo>
                          <a:pt x="39084" y="857841"/>
                        </a:lnTo>
                        <a:lnTo>
                          <a:pt x="38746" y="857925"/>
                        </a:lnTo>
                        <a:lnTo>
                          <a:pt x="38578" y="858178"/>
                        </a:lnTo>
                        <a:lnTo>
                          <a:pt x="39506" y="859360"/>
                        </a:lnTo>
                        <a:lnTo>
                          <a:pt x="39844" y="859950"/>
                        </a:lnTo>
                        <a:lnTo>
                          <a:pt x="40013" y="860794"/>
                        </a:lnTo>
                        <a:lnTo>
                          <a:pt x="40266" y="861469"/>
                        </a:lnTo>
                        <a:lnTo>
                          <a:pt x="40097" y="862481"/>
                        </a:lnTo>
                        <a:lnTo>
                          <a:pt x="40435" y="863156"/>
                        </a:lnTo>
                        <a:lnTo>
                          <a:pt x="40435" y="865266"/>
                        </a:lnTo>
                        <a:lnTo>
                          <a:pt x="40519" y="865941"/>
                        </a:lnTo>
                        <a:lnTo>
                          <a:pt x="40350" y="866447"/>
                        </a:lnTo>
                        <a:lnTo>
                          <a:pt x="40772" y="867713"/>
                        </a:lnTo>
                        <a:lnTo>
                          <a:pt x="40519" y="868219"/>
                        </a:lnTo>
                        <a:lnTo>
                          <a:pt x="40603" y="868978"/>
                        </a:lnTo>
                        <a:lnTo>
                          <a:pt x="40772" y="869316"/>
                        </a:lnTo>
                        <a:lnTo>
                          <a:pt x="40772" y="869907"/>
                        </a:lnTo>
                        <a:lnTo>
                          <a:pt x="40603" y="870328"/>
                        </a:lnTo>
                        <a:lnTo>
                          <a:pt x="41279" y="871003"/>
                        </a:lnTo>
                        <a:lnTo>
                          <a:pt x="41448" y="871257"/>
                        </a:lnTo>
                        <a:lnTo>
                          <a:pt x="41194" y="871425"/>
                        </a:lnTo>
                        <a:lnTo>
                          <a:pt x="41279" y="871763"/>
                        </a:lnTo>
                        <a:lnTo>
                          <a:pt x="41954" y="872100"/>
                        </a:lnTo>
                        <a:lnTo>
                          <a:pt x="42123" y="872522"/>
                        </a:lnTo>
                        <a:lnTo>
                          <a:pt x="42039" y="872775"/>
                        </a:lnTo>
                        <a:lnTo>
                          <a:pt x="42461" y="873366"/>
                        </a:lnTo>
                        <a:lnTo>
                          <a:pt x="42545" y="873619"/>
                        </a:lnTo>
                        <a:lnTo>
                          <a:pt x="42461" y="874041"/>
                        </a:lnTo>
                        <a:lnTo>
                          <a:pt x="42545" y="874547"/>
                        </a:lnTo>
                        <a:lnTo>
                          <a:pt x="42714" y="874969"/>
                        </a:lnTo>
                        <a:lnTo>
                          <a:pt x="42967" y="876403"/>
                        </a:lnTo>
                        <a:lnTo>
                          <a:pt x="43727" y="877922"/>
                        </a:lnTo>
                        <a:lnTo>
                          <a:pt x="44740" y="879188"/>
                        </a:lnTo>
                        <a:lnTo>
                          <a:pt x="44993" y="880031"/>
                        </a:lnTo>
                        <a:lnTo>
                          <a:pt x="45837" y="880875"/>
                        </a:lnTo>
                        <a:lnTo>
                          <a:pt x="46259" y="881803"/>
                        </a:lnTo>
                        <a:lnTo>
                          <a:pt x="46175" y="882563"/>
                        </a:lnTo>
                        <a:lnTo>
                          <a:pt x="46513" y="882816"/>
                        </a:lnTo>
                        <a:lnTo>
                          <a:pt x="46428" y="883322"/>
                        </a:lnTo>
                        <a:lnTo>
                          <a:pt x="46259" y="883491"/>
                        </a:lnTo>
                        <a:lnTo>
                          <a:pt x="45837" y="883491"/>
                        </a:lnTo>
                        <a:lnTo>
                          <a:pt x="46091" y="883828"/>
                        </a:lnTo>
                        <a:lnTo>
                          <a:pt x="45922" y="884166"/>
                        </a:lnTo>
                        <a:lnTo>
                          <a:pt x="46091" y="884250"/>
                        </a:lnTo>
                        <a:lnTo>
                          <a:pt x="46344" y="884081"/>
                        </a:lnTo>
                        <a:lnTo>
                          <a:pt x="46766" y="883913"/>
                        </a:lnTo>
                        <a:lnTo>
                          <a:pt x="46935" y="884081"/>
                        </a:lnTo>
                        <a:lnTo>
                          <a:pt x="46513" y="884588"/>
                        </a:lnTo>
                        <a:lnTo>
                          <a:pt x="46766" y="885094"/>
                        </a:lnTo>
                        <a:lnTo>
                          <a:pt x="47019" y="885178"/>
                        </a:lnTo>
                        <a:lnTo>
                          <a:pt x="47610" y="885263"/>
                        </a:lnTo>
                        <a:lnTo>
                          <a:pt x="48201" y="885938"/>
                        </a:lnTo>
                        <a:lnTo>
                          <a:pt x="49129" y="887203"/>
                        </a:lnTo>
                        <a:lnTo>
                          <a:pt x="49551" y="887710"/>
                        </a:lnTo>
                        <a:lnTo>
                          <a:pt x="49889" y="888300"/>
                        </a:lnTo>
                        <a:lnTo>
                          <a:pt x="49889" y="888807"/>
                        </a:lnTo>
                        <a:lnTo>
                          <a:pt x="49805" y="889060"/>
                        </a:lnTo>
                        <a:lnTo>
                          <a:pt x="49636" y="888807"/>
                        </a:lnTo>
                        <a:lnTo>
                          <a:pt x="49551" y="889566"/>
                        </a:lnTo>
                        <a:lnTo>
                          <a:pt x="49889" y="889735"/>
                        </a:lnTo>
                        <a:lnTo>
                          <a:pt x="49974" y="890325"/>
                        </a:lnTo>
                        <a:lnTo>
                          <a:pt x="50396" y="890494"/>
                        </a:lnTo>
                        <a:lnTo>
                          <a:pt x="50480" y="890831"/>
                        </a:lnTo>
                        <a:lnTo>
                          <a:pt x="50142" y="891169"/>
                        </a:lnTo>
                        <a:lnTo>
                          <a:pt x="50480" y="891591"/>
                        </a:lnTo>
                        <a:lnTo>
                          <a:pt x="50311" y="892097"/>
                        </a:lnTo>
                        <a:lnTo>
                          <a:pt x="50902" y="891844"/>
                        </a:lnTo>
                        <a:lnTo>
                          <a:pt x="51324" y="892182"/>
                        </a:lnTo>
                        <a:lnTo>
                          <a:pt x="51577" y="892688"/>
                        </a:lnTo>
                        <a:lnTo>
                          <a:pt x="51071" y="892941"/>
                        </a:lnTo>
                        <a:lnTo>
                          <a:pt x="51324" y="893363"/>
                        </a:lnTo>
                        <a:lnTo>
                          <a:pt x="51746" y="893278"/>
                        </a:lnTo>
                        <a:lnTo>
                          <a:pt x="52084" y="893025"/>
                        </a:lnTo>
                        <a:lnTo>
                          <a:pt x="52337" y="893278"/>
                        </a:lnTo>
                        <a:lnTo>
                          <a:pt x="52168" y="893700"/>
                        </a:lnTo>
                        <a:lnTo>
                          <a:pt x="51746" y="893953"/>
                        </a:lnTo>
                        <a:lnTo>
                          <a:pt x="52506" y="894797"/>
                        </a:lnTo>
                        <a:lnTo>
                          <a:pt x="52759" y="895219"/>
                        </a:lnTo>
                        <a:lnTo>
                          <a:pt x="53097" y="896991"/>
                        </a:lnTo>
                        <a:lnTo>
                          <a:pt x="53435" y="897328"/>
                        </a:lnTo>
                        <a:lnTo>
                          <a:pt x="53857" y="897497"/>
                        </a:lnTo>
                        <a:lnTo>
                          <a:pt x="53857" y="897835"/>
                        </a:lnTo>
                        <a:lnTo>
                          <a:pt x="54279" y="900113"/>
                        </a:lnTo>
                        <a:lnTo>
                          <a:pt x="49636" y="900113"/>
                        </a:lnTo>
                        <a:lnTo>
                          <a:pt x="49720" y="900788"/>
                        </a:lnTo>
                        <a:lnTo>
                          <a:pt x="49636" y="902053"/>
                        </a:lnTo>
                        <a:lnTo>
                          <a:pt x="49720" y="902728"/>
                        </a:lnTo>
                        <a:lnTo>
                          <a:pt x="49974" y="903066"/>
                        </a:lnTo>
                        <a:lnTo>
                          <a:pt x="50480" y="902981"/>
                        </a:lnTo>
                        <a:lnTo>
                          <a:pt x="50311" y="902560"/>
                        </a:lnTo>
                        <a:lnTo>
                          <a:pt x="50649" y="902222"/>
                        </a:lnTo>
                        <a:lnTo>
                          <a:pt x="50649" y="901716"/>
                        </a:lnTo>
                        <a:lnTo>
                          <a:pt x="50565" y="901463"/>
                        </a:lnTo>
                        <a:lnTo>
                          <a:pt x="50986" y="900956"/>
                        </a:lnTo>
                        <a:lnTo>
                          <a:pt x="51831" y="900872"/>
                        </a:lnTo>
                        <a:lnTo>
                          <a:pt x="52506" y="900956"/>
                        </a:lnTo>
                        <a:lnTo>
                          <a:pt x="52422" y="901378"/>
                        </a:lnTo>
                        <a:lnTo>
                          <a:pt x="52844" y="901378"/>
                        </a:lnTo>
                        <a:lnTo>
                          <a:pt x="53941" y="900956"/>
                        </a:lnTo>
                        <a:lnTo>
                          <a:pt x="54363" y="900872"/>
                        </a:lnTo>
                        <a:lnTo>
                          <a:pt x="54532" y="900703"/>
                        </a:lnTo>
                        <a:lnTo>
                          <a:pt x="55545" y="901547"/>
                        </a:lnTo>
                        <a:lnTo>
                          <a:pt x="55460" y="901800"/>
                        </a:lnTo>
                        <a:lnTo>
                          <a:pt x="55629" y="902138"/>
                        </a:lnTo>
                        <a:lnTo>
                          <a:pt x="56136" y="902560"/>
                        </a:lnTo>
                        <a:lnTo>
                          <a:pt x="56896" y="903910"/>
                        </a:lnTo>
                        <a:lnTo>
                          <a:pt x="57233" y="904753"/>
                        </a:lnTo>
                        <a:lnTo>
                          <a:pt x="57402" y="905935"/>
                        </a:lnTo>
                        <a:lnTo>
                          <a:pt x="57318" y="906441"/>
                        </a:lnTo>
                        <a:lnTo>
                          <a:pt x="57233" y="906610"/>
                        </a:lnTo>
                        <a:lnTo>
                          <a:pt x="56980" y="906694"/>
                        </a:lnTo>
                        <a:lnTo>
                          <a:pt x="56811" y="906947"/>
                        </a:lnTo>
                        <a:lnTo>
                          <a:pt x="57064" y="907369"/>
                        </a:lnTo>
                        <a:lnTo>
                          <a:pt x="57402" y="907791"/>
                        </a:lnTo>
                        <a:lnTo>
                          <a:pt x="57909" y="909310"/>
                        </a:lnTo>
                        <a:lnTo>
                          <a:pt x="58331" y="910322"/>
                        </a:lnTo>
                        <a:lnTo>
                          <a:pt x="59090" y="913191"/>
                        </a:lnTo>
                        <a:lnTo>
                          <a:pt x="59343" y="914288"/>
                        </a:lnTo>
                        <a:lnTo>
                          <a:pt x="59512" y="915638"/>
                        </a:lnTo>
                        <a:lnTo>
                          <a:pt x="59428" y="916060"/>
                        </a:lnTo>
                        <a:lnTo>
                          <a:pt x="59090" y="916482"/>
                        </a:lnTo>
                        <a:lnTo>
                          <a:pt x="58668" y="916566"/>
                        </a:lnTo>
                        <a:lnTo>
                          <a:pt x="58331" y="916482"/>
                        </a:lnTo>
                        <a:lnTo>
                          <a:pt x="58162" y="916228"/>
                        </a:lnTo>
                        <a:lnTo>
                          <a:pt x="57824" y="916482"/>
                        </a:lnTo>
                        <a:lnTo>
                          <a:pt x="51155" y="919603"/>
                        </a:lnTo>
                        <a:lnTo>
                          <a:pt x="50818" y="920110"/>
                        </a:lnTo>
                        <a:lnTo>
                          <a:pt x="50902" y="920616"/>
                        </a:lnTo>
                        <a:lnTo>
                          <a:pt x="51577" y="920785"/>
                        </a:lnTo>
                        <a:lnTo>
                          <a:pt x="51915" y="920616"/>
                        </a:lnTo>
                        <a:lnTo>
                          <a:pt x="52506" y="920700"/>
                        </a:lnTo>
                        <a:lnTo>
                          <a:pt x="53012" y="920869"/>
                        </a:lnTo>
                        <a:lnTo>
                          <a:pt x="53266" y="921207"/>
                        </a:lnTo>
                        <a:lnTo>
                          <a:pt x="53350" y="921797"/>
                        </a:lnTo>
                        <a:lnTo>
                          <a:pt x="53266" y="922219"/>
                        </a:lnTo>
                        <a:lnTo>
                          <a:pt x="52168" y="922725"/>
                        </a:lnTo>
                        <a:lnTo>
                          <a:pt x="52422" y="922978"/>
                        </a:lnTo>
                        <a:lnTo>
                          <a:pt x="52506" y="923569"/>
                        </a:lnTo>
                        <a:lnTo>
                          <a:pt x="53012" y="924413"/>
                        </a:lnTo>
                        <a:lnTo>
                          <a:pt x="53688" y="925003"/>
                        </a:lnTo>
                        <a:lnTo>
                          <a:pt x="54194" y="925256"/>
                        </a:lnTo>
                        <a:lnTo>
                          <a:pt x="55123" y="925510"/>
                        </a:lnTo>
                        <a:lnTo>
                          <a:pt x="56136" y="925341"/>
                        </a:lnTo>
                        <a:lnTo>
                          <a:pt x="59343" y="923569"/>
                        </a:lnTo>
                        <a:lnTo>
                          <a:pt x="61201" y="922810"/>
                        </a:lnTo>
                        <a:lnTo>
                          <a:pt x="63902" y="921628"/>
                        </a:lnTo>
                        <a:lnTo>
                          <a:pt x="64408" y="921460"/>
                        </a:lnTo>
                        <a:lnTo>
                          <a:pt x="64999" y="921966"/>
                        </a:lnTo>
                        <a:lnTo>
                          <a:pt x="65421" y="921966"/>
                        </a:lnTo>
                        <a:lnTo>
                          <a:pt x="65759" y="922388"/>
                        </a:lnTo>
                        <a:lnTo>
                          <a:pt x="65844" y="922978"/>
                        </a:lnTo>
                        <a:lnTo>
                          <a:pt x="66097" y="923063"/>
                        </a:lnTo>
                        <a:lnTo>
                          <a:pt x="66266" y="923653"/>
                        </a:lnTo>
                        <a:lnTo>
                          <a:pt x="66856" y="924328"/>
                        </a:lnTo>
                        <a:lnTo>
                          <a:pt x="66772" y="924750"/>
                        </a:lnTo>
                        <a:lnTo>
                          <a:pt x="66941" y="925003"/>
                        </a:lnTo>
                        <a:lnTo>
                          <a:pt x="66856" y="925341"/>
                        </a:lnTo>
                        <a:lnTo>
                          <a:pt x="67194" y="925594"/>
                        </a:lnTo>
                        <a:lnTo>
                          <a:pt x="67869" y="925932"/>
                        </a:lnTo>
                        <a:lnTo>
                          <a:pt x="70571" y="924666"/>
                        </a:lnTo>
                        <a:lnTo>
                          <a:pt x="70993" y="924328"/>
                        </a:lnTo>
                        <a:lnTo>
                          <a:pt x="70739" y="924160"/>
                        </a:lnTo>
                        <a:lnTo>
                          <a:pt x="70571" y="923485"/>
                        </a:lnTo>
                        <a:lnTo>
                          <a:pt x="70655" y="923063"/>
                        </a:lnTo>
                        <a:lnTo>
                          <a:pt x="70486" y="922135"/>
                        </a:lnTo>
                        <a:lnTo>
                          <a:pt x="70739" y="922135"/>
                        </a:lnTo>
                        <a:lnTo>
                          <a:pt x="71415" y="922388"/>
                        </a:lnTo>
                        <a:lnTo>
                          <a:pt x="71584" y="922219"/>
                        </a:lnTo>
                        <a:lnTo>
                          <a:pt x="71921" y="922472"/>
                        </a:lnTo>
                        <a:lnTo>
                          <a:pt x="72259" y="922303"/>
                        </a:lnTo>
                        <a:lnTo>
                          <a:pt x="72512" y="921882"/>
                        </a:lnTo>
                        <a:lnTo>
                          <a:pt x="72765" y="921544"/>
                        </a:lnTo>
                        <a:lnTo>
                          <a:pt x="73356" y="921882"/>
                        </a:lnTo>
                        <a:lnTo>
                          <a:pt x="73356" y="922303"/>
                        </a:lnTo>
                        <a:lnTo>
                          <a:pt x="73694" y="922472"/>
                        </a:lnTo>
                        <a:lnTo>
                          <a:pt x="74454" y="921544"/>
                        </a:lnTo>
                        <a:lnTo>
                          <a:pt x="74960" y="920869"/>
                        </a:lnTo>
                        <a:lnTo>
                          <a:pt x="75467" y="920025"/>
                        </a:lnTo>
                        <a:lnTo>
                          <a:pt x="75973" y="918338"/>
                        </a:lnTo>
                        <a:lnTo>
                          <a:pt x="76311" y="916819"/>
                        </a:lnTo>
                        <a:lnTo>
                          <a:pt x="76395" y="914372"/>
                        </a:lnTo>
                        <a:lnTo>
                          <a:pt x="76058" y="914203"/>
                        </a:lnTo>
                        <a:lnTo>
                          <a:pt x="75973" y="913613"/>
                        </a:lnTo>
                        <a:lnTo>
                          <a:pt x="76226" y="913191"/>
                        </a:lnTo>
                        <a:lnTo>
                          <a:pt x="76817" y="913106"/>
                        </a:lnTo>
                        <a:lnTo>
                          <a:pt x="77239" y="913275"/>
                        </a:lnTo>
                        <a:lnTo>
                          <a:pt x="77493" y="913697"/>
                        </a:lnTo>
                        <a:lnTo>
                          <a:pt x="77408" y="914119"/>
                        </a:lnTo>
                        <a:lnTo>
                          <a:pt x="77239" y="914288"/>
                        </a:lnTo>
                        <a:lnTo>
                          <a:pt x="77746" y="914541"/>
                        </a:lnTo>
                        <a:lnTo>
                          <a:pt x="77746" y="914963"/>
                        </a:lnTo>
                        <a:lnTo>
                          <a:pt x="78506" y="915553"/>
                        </a:lnTo>
                        <a:lnTo>
                          <a:pt x="78843" y="916397"/>
                        </a:lnTo>
                        <a:lnTo>
                          <a:pt x="78928" y="916903"/>
                        </a:lnTo>
                        <a:lnTo>
                          <a:pt x="79603" y="917241"/>
                        </a:lnTo>
                        <a:lnTo>
                          <a:pt x="80025" y="918085"/>
                        </a:lnTo>
                        <a:lnTo>
                          <a:pt x="80954" y="918760"/>
                        </a:lnTo>
                        <a:lnTo>
                          <a:pt x="80869" y="919266"/>
                        </a:lnTo>
                        <a:lnTo>
                          <a:pt x="81545" y="920110"/>
                        </a:lnTo>
                        <a:lnTo>
                          <a:pt x="81714" y="919181"/>
                        </a:lnTo>
                        <a:lnTo>
                          <a:pt x="82304" y="919772"/>
                        </a:lnTo>
                        <a:lnTo>
                          <a:pt x="82811" y="920278"/>
                        </a:lnTo>
                        <a:lnTo>
                          <a:pt x="82473" y="920953"/>
                        </a:lnTo>
                        <a:lnTo>
                          <a:pt x="82895" y="921038"/>
                        </a:lnTo>
                        <a:lnTo>
                          <a:pt x="83739" y="921207"/>
                        </a:lnTo>
                        <a:lnTo>
                          <a:pt x="84415" y="921460"/>
                        </a:lnTo>
                        <a:lnTo>
                          <a:pt x="84246" y="921966"/>
                        </a:lnTo>
                        <a:lnTo>
                          <a:pt x="84246" y="923063"/>
                        </a:lnTo>
                        <a:lnTo>
                          <a:pt x="83993" y="923569"/>
                        </a:lnTo>
                        <a:lnTo>
                          <a:pt x="83993" y="924160"/>
                        </a:lnTo>
                        <a:lnTo>
                          <a:pt x="83824" y="924750"/>
                        </a:lnTo>
                        <a:lnTo>
                          <a:pt x="83233" y="924075"/>
                        </a:lnTo>
                        <a:lnTo>
                          <a:pt x="83064" y="924244"/>
                        </a:lnTo>
                        <a:lnTo>
                          <a:pt x="83486" y="924750"/>
                        </a:lnTo>
                        <a:lnTo>
                          <a:pt x="83655" y="925088"/>
                        </a:lnTo>
                        <a:lnTo>
                          <a:pt x="83908" y="925341"/>
                        </a:lnTo>
                        <a:lnTo>
                          <a:pt x="83993" y="925763"/>
                        </a:lnTo>
                        <a:lnTo>
                          <a:pt x="83824" y="926522"/>
                        </a:lnTo>
                        <a:lnTo>
                          <a:pt x="83064" y="926775"/>
                        </a:lnTo>
                        <a:lnTo>
                          <a:pt x="83317" y="926944"/>
                        </a:lnTo>
                        <a:lnTo>
                          <a:pt x="83655" y="927113"/>
                        </a:lnTo>
                        <a:lnTo>
                          <a:pt x="83486" y="927619"/>
                        </a:lnTo>
                        <a:lnTo>
                          <a:pt x="83064" y="927788"/>
                        </a:lnTo>
                        <a:lnTo>
                          <a:pt x="82557" y="928210"/>
                        </a:lnTo>
                        <a:lnTo>
                          <a:pt x="82136" y="928463"/>
                        </a:lnTo>
                        <a:lnTo>
                          <a:pt x="81545" y="928632"/>
                        </a:lnTo>
                        <a:lnTo>
                          <a:pt x="80869" y="928210"/>
                        </a:lnTo>
                        <a:lnTo>
                          <a:pt x="80785" y="928547"/>
                        </a:lnTo>
                        <a:lnTo>
                          <a:pt x="80532" y="928716"/>
                        </a:lnTo>
                        <a:lnTo>
                          <a:pt x="80025" y="928547"/>
                        </a:lnTo>
                        <a:lnTo>
                          <a:pt x="79603" y="928463"/>
                        </a:lnTo>
                        <a:lnTo>
                          <a:pt x="79265" y="928885"/>
                        </a:lnTo>
                        <a:lnTo>
                          <a:pt x="78843" y="928547"/>
                        </a:lnTo>
                        <a:lnTo>
                          <a:pt x="78590" y="928547"/>
                        </a:lnTo>
                        <a:lnTo>
                          <a:pt x="78168" y="928800"/>
                        </a:lnTo>
                        <a:lnTo>
                          <a:pt x="77493" y="928885"/>
                        </a:lnTo>
                        <a:lnTo>
                          <a:pt x="76395" y="928547"/>
                        </a:lnTo>
                        <a:lnTo>
                          <a:pt x="75973" y="928463"/>
                        </a:lnTo>
                        <a:lnTo>
                          <a:pt x="75298" y="928294"/>
                        </a:lnTo>
                        <a:lnTo>
                          <a:pt x="74791" y="928463"/>
                        </a:lnTo>
                        <a:lnTo>
                          <a:pt x="74454" y="928125"/>
                        </a:lnTo>
                        <a:lnTo>
                          <a:pt x="73947" y="928125"/>
                        </a:lnTo>
                        <a:lnTo>
                          <a:pt x="73694" y="927619"/>
                        </a:lnTo>
                        <a:lnTo>
                          <a:pt x="73356" y="927028"/>
                        </a:lnTo>
                        <a:lnTo>
                          <a:pt x="73019" y="926607"/>
                        </a:lnTo>
                        <a:lnTo>
                          <a:pt x="72259" y="925763"/>
                        </a:lnTo>
                        <a:lnTo>
                          <a:pt x="71837" y="925763"/>
                        </a:lnTo>
                        <a:lnTo>
                          <a:pt x="71077" y="925594"/>
                        </a:lnTo>
                        <a:lnTo>
                          <a:pt x="68376" y="926944"/>
                        </a:lnTo>
                        <a:lnTo>
                          <a:pt x="68798" y="927788"/>
                        </a:lnTo>
                        <a:lnTo>
                          <a:pt x="69389" y="928210"/>
                        </a:lnTo>
                        <a:lnTo>
                          <a:pt x="69727" y="928716"/>
                        </a:lnTo>
                        <a:lnTo>
                          <a:pt x="69811" y="929475"/>
                        </a:lnTo>
                        <a:lnTo>
                          <a:pt x="70149" y="929644"/>
                        </a:lnTo>
                        <a:lnTo>
                          <a:pt x="70064" y="930066"/>
                        </a:lnTo>
                        <a:lnTo>
                          <a:pt x="70233" y="930235"/>
                        </a:lnTo>
                        <a:lnTo>
                          <a:pt x="71921" y="930066"/>
                        </a:lnTo>
                        <a:lnTo>
                          <a:pt x="72343" y="930150"/>
                        </a:lnTo>
                        <a:lnTo>
                          <a:pt x="72175" y="930403"/>
                        </a:lnTo>
                        <a:lnTo>
                          <a:pt x="71246" y="930403"/>
                        </a:lnTo>
                        <a:lnTo>
                          <a:pt x="70993" y="930910"/>
                        </a:lnTo>
                        <a:lnTo>
                          <a:pt x="71499" y="931247"/>
                        </a:lnTo>
                        <a:lnTo>
                          <a:pt x="71668" y="930994"/>
                        </a:lnTo>
                        <a:lnTo>
                          <a:pt x="71837" y="931669"/>
                        </a:lnTo>
                        <a:lnTo>
                          <a:pt x="71752" y="931922"/>
                        </a:lnTo>
                        <a:lnTo>
                          <a:pt x="72175" y="932935"/>
                        </a:lnTo>
                        <a:lnTo>
                          <a:pt x="72597" y="933357"/>
                        </a:lnTo>
                        <a:lnTo>
                          <a:pt x="72597" y="934116"/>
                        </a:lnTo>
                        <a:lnTo>
                          <a:pt x="72850" y="934538"/>
                        </a:lnTo>
                        <a:lnTo>
                          <a:pt x="72850" y="935044"/>
                        </a:lnTo>
                        <a:lnTo>
                          <a:pt x="73272" y="935635"/>
                        </a:lnTo>
                        <a:lnTo>
                          <a:pt x="73694" y="936310"/>
                        </a:lnTo>
                        <a:lnTo>
                          <a:pt x="73863" y="937407"/>
                        </a:lnTo>
                        <a:lnTo>
                          <a:pt x="74454" y="938250"/>
                        </a:lnTo>
                        <a:lnTo>
                          <a:pt x="75213" y="940191"/>
                        </a:lnTo>
                        <a:lnTo>
                          <a:pt x="75129" y="940444"/>
                        </a:lnTo>
                        <a:lnTo>
                          <a:pt x="75720" y="941119"/>
                        </a:lnTo>
                        <a:lnTo>
                          <a:pt x="76058" y="941372"/>
                        </a:lnTo>
                        <a:lnTo>
                          <a:pt x="76226" y="941710"/>
                        </a:lnTo>
                        <a:lnTo>
                          <a:pt x="76142" y="942047"/>
                        </a:lnTo>
                        <a:lnTo>
                          <a:pt x="76226" y="942385"/>
                        </a:lnTo>
                        <a:lnTo>
                          <a:pt x="76733" y="942638"/>
                        </a:lnTo>
                        <a:lnTo>
                          <a:pt x="77155" y="942975"/>
                        </a:lnTo>
                        <a:lnTo>
                          <a:pt x="77155" y="943819"/>
                        </a:lnTo>
                        <a:lnTo>
                          <a:pt x="76311" y="944663"/>
                        </a:lnTo>
                        <a:lnTo>
                          <a:pt x="76395" y="945085"/>
                        </a:lnTo>
                        <a:lnTo>
                          <a:pt x="75973" y="945844"/>
                        </a:lnTo>
                        <a:lnTo>
                          <a:pt x="76649" y="946350"/>
                        </a:lnTo>
                        <a:lnTo>
                          <a:pt x="77071" y="946603"/>
                        </a:lnTo>
                        <a:lnTo>
                          <a:pt x="77493" y="947194"/>
                        </a:lnTo>
                        <a:lnTo>
                          <a:pt x="77239" y="947700"/>
                        </a:lnTo>
                        <a:lnTo>
                          <a:pt x="77239" y="948207"/>
                        </a:lnTo>
                        <a:lnTo>
                          <a:pt x="77577" y="948628"/>
                        </a:lnTo>
                        <a:lnTo>
                          <a:pt x="77746" y="949050"/>
                        </a:lnTo>
                        <a:lnTo>
                          <a:pt x="78759" y="949303"/>
                        </a:lnTo>
                        <a:lnTo>
                          <a:pt x="79096" y="949219"/>
                        </a:lnTo>
                        <a:lnTo>
                          <a:pt x="80194" y="949388"/>
                        </a:lnTo>
                        <a:lnTo>
                          <a:pt x="80616" y="949050"/>
                        </a:lnTo>
                        <a:lnTo>
                          <a:pt x="80954" y="949050"/>
                        </a:lnTo>
                        <a:lnTo>
                          <a:pt x="81460" y="948882"/>
                        </a:lnTo>
                        <a:lnTo>
                          <a:pt x="82136" y="948544"/>
                        </a:lnTo>
                        <a:lnTo>
                          <a:pt x="82726" y="948038"/>
                        </a:lnTo>
                        <a:lnTo>
                          <a:pt x="83064" y="947953"/>
                        </a:lnTo>
                        <a:lnTo>
                          <a:pt x="83317" y="948122"/>
                        </a:lnTo>
                        <a:lnTo>
                          <a:pt x="83570" y="948122"/>
                        </a:lnTo>
                        <a:lnTo>
                          <a:pt x="83908" y="947785"/>
                        </a:lnTo>
                        <a:lnTo>
                          <a:pt x="83993" y="947363"/>
                        </a:lnTo>
                        <a:lnTo>
                          <a:pt x="84415" y="947447"/>
                        </a:lnTo>
                        <a:lnTo>
                          <a:pt x="84584" y="947278"/>
                        </a:lnTo>
                        <a:lnTo>
                          <a:pt x="84668" y="946856"/>
                        </a:lnTo>
                        <a:lnTo>
                          <a:pt x="84921" y="946603"/>
                        </a:lnTo>
                        <a:lnTo>
                          <a:pt x="85006" y="946350"/>
                        </a:lnTo>
                        <a:lnTo>
                          <a:pt x="85090" y="946181"/>
                        </a:lnTo>
                        <a:lnTo>
                          <a:pt x="85343" y="945928"/>
                        </a:lnTo>
                        <a:lnTo>
                          <a:pt x="85512" y="945000"/>
                        </a:lnTo>
                        <a:lnTo>
                          <a:pt x="85765" y="944494"/>
                        </a:lnTo>
                        <a:lnTo>
                          <a:pt x="85765" y="943397"/>
                        </a:lnTo>
                        <a:lnTo>
                          <a:pt x="85428" y="942131"/>
                        </a:lnTo>
                        <a:lnTo>
                          <a:pt x="85343" y="940950"/>
                        </a:lnTo>
                        <a:lnTo>
                          <a:pt x="85343" y="940528"/>
                        </a:lnTo>
                        <a:lnTo>
                          <a:pt x="85512" y="940360"/>
                        </a:lnTo>
                        <a:lnTo>
                          <a:pt x="85597" y="939600"/>
                        </a:lnTo>
                        <a:lnTo>
                          <a:pt x="85428" y="939600"/>
                        </a:lnTo>
                        <a:lnTo>
                          <a:pt x="85343" y="939432"/>
                        </a:lnTo>
                        <a:lnTo>
                          <a:pt x="85343" y="939094"/>
                        </a:lnTo>
                        <a:lnTo>
                          <a:pt x="85765" y="937997"/>
                        </a:lnTo>
                        <a:lnTo>
                          <a:pt x="85765" y="937407"/>
                        </a:lnTo>
                        <a:lnTo>
                          <a:pt x="85681" y="937322"/>
                        </a:lnTo>
                        <a:lnTo>
                          <a:pt x="85765" y="936816"/>
                        </a:lnTo>
                        <a:lnTo>
                          <a:pt x="85597" y="936478"/>
                        </a:lnTo>
                        <a:lnTo>
                          <a:pt x="85850" y="936225"/>
                        </a:lnTo>
                        <a:lnTo>
                          <a:pt x="85850" y="935550"/>
                        </a:lnTo>
                        <a:lnTo>
                          <a:pt x="86187" y="934369"/>
                        </a:lnTo>
                        <a:lnTo>
                          <a:pt x="86525" y="933947"/>
                        </a:lnTo>
                        <a:lnTo>
                          <a:pt x="86609" y="933272"/>
                        </a:lnTo>
                        <a:lnTo>
                          <a:pt x="86441" y="933188"/>
                        </a:lnTo>
                        <a:lnTo>
                          <a:pt x="86525" y="932766"/>
                        </a:lnTo>
                        <a:lnTo>
                          <a:pt x="86778" y="932597"/>
                        </a:lnTo>
                        <a:lnTo>
                          <a:pt x="86863" y="932091"/>
                        </a:lnTo>
                        <a:lnTo>
                          <a:pt x="86694" y="931838"/>
                        </a:lnTo>
                        <a:lnTo>
                          <a:pt x="87031" y="931500"/>
                        </a:lnTo>
                        <a:lnTo>
                          <a:pt x="87200" y="931163"/>
                        </a:lnTo>
                        <a:lnTo>
                          <a:pt x="87116" y="930572"/>
                        </a:lnTo>
                        <a:lnTo>
                          <a:pt x="86863" y="930488"/>
                        </a:lnTo>
                        <a:lnTo>
                          <a:pt x="86947" y="930235"/>
                        </a:lnTo>
                        <a:lnTo>
                          <a:pt x="87200" y="930150"/>
                        </a:lnTo>
                        <a:lnTo>
                          <a:pt x="87200" y="929728"/>
                        </a:lnTo>
                        <a:lnTo>
                          <a:pt x="87031" y="929306"/>
                        </a:lnTo>
                        <a:lnTo>
                          <a:pt x="87369" y="929138"/>
                        </a:lnTo>
                        <a:lnTo>
                          <a:pt x="87454" y="928632"/>
                        </a:lnTo>
                        <a:lnTo>
                          <a:pt x="87369" y="927703"/>
                        </a:lnTo>
                        <a:lnTo>
                          <a:pt x="87622" y="927535"/>
                        </a:lnTo>
                        <a:lnTo>
                          <a:pt x="87538" y="927197"/>
                        </a:lnTo>
                        <a:lnTo>
                          <a:pt x="87960" y="927113"/>
                        </a:lnTo>
                        <a:lnTo>
                          <a:pt x="87960" y="926522"/>
                        </a:lnTo>
                        <a:lnTo>
                          <a:pt x="88045" y="926016"/>
                        </a:lnTo>
                        <a:lnTo>
                          <a:pt x="88045" y="925678"/>
                        </a:lnTo>
                        <a:lnTo>
                          <a:pt x="88551" y="925088"/>
                        </a:lnTo>
                        <a:lnTo>
                          <a:pt x="88804" y="924497"/>
                        </a:lnTo>
                        <a:lnTo>
                          <a:pt x="89142" y="924413"/>
                        </a:lnTo>
                        <a:lnTo>
                          <a:pt x="88889" y="924075"/>
                        </a:lnTo>
                        <a:lnTo>
                          <a:pt x="89142" y="923316"/>
                        </a:lnTo>
                        <a:lnTo>
                          <a:pt x="89311" y="923485"/>
                        </a:lnTo>
                        <a:lnTo>
                          <a:pt x="89395" y="922810"/>
                        </a:lnTo>
                        <a:lnTo>
                          <a:pt x="89311" y="921882"/>
                        </a:lnTo>
                        <a:lnTo>
                          <a:pt x="89142" y="921713"/>
                        </a:lnTo>
                        <a:lnTo>
                          <a:pt x="89648" y="921038"/>
                        </a:lnTo>
                        <a:lnTo>
                          <a:pt x="89311" y="920700"/>
                        </a:lnTo>
                        <a:lnTo>
                          <a:pt x="89311" y="919856"/>
                        </a:lnTo>
                        <a:lnTo>
                          <a:pt x="89226" y="919603"/>
                        </a:lnTo>
                        <a:lnTo>
                          <a:pt x="89395" y="918760"/>
                        </a:lnTo>
                        <a:lnTo>
                          <a:pt x="89311" y="918253"/>
                        </a:lnTo>
                        <a:lnTo>
                          <a:pt x="89480" y="916988"/>
                        </a:lnTo>
                        <a:lnTo>
                          <a:pt x="89395" y="915807"/>
                        </a:lnTo>
                        <a:lnTo>
                          <a:pt x="89226" y="914963"/>
                        </a:lnTo>
                        <a:lnTo>
                          <a:pt x="89142" y="914794"/>
                        </a:lnTo>
                        <a:lnTo>
                          <a:pt x="89395" y="914288"/>
                        </a:lnTo>
                        <a:lnTo>
                          <a:pt x="89311" y="913950"/>
                        </a:lnTo>
                        <a:lnTo>
                          <a:pt x="89733" y="913613"/>
                        </a:lnTo>
                        <a:lnTo>
                          <a:pt x="89986" y="914035"/>
                        </a:lnTo>
                        <a:lnTo>
                          <a:pt x="90408" y="914625"/>
                        </a:lnTo>
                        <a:lnTo>
                          <a:pt x="90999" y="915469"/>
                        </a:lnTo>
                        <a:lnTo>
                          <a:pt x="91168" y="916060"/>
                        </a:lnTo>
                        <a:lnTo>
                          <a:pt x="91168" y="916819"/>
                        </a:lnTo>
                        <a:lnTo>
                          <a:pt x="90830" y="917831"/>
                        </a:lnTo>
                        <a:lnTo>
                          <a:pt x="90999" y="919013"/>
                        </a:lnTo>
                        <a:lnTo>
                          <a:pt x="91590" y="919097"/>
                        </a:lnTo>
                        <a:lnTo>
                          <a:pt x="92012" y="919181"/>
                        </a:lnTo>
                        <a:lnTo>
                          <a:pt x="92181" y="919350"/>
                        </a:lnTo>
                        <a:lnTo>
                          <a:pt x="92265" y="919856"/>
                        </a:lnTo>
                        <a:lnTo>
                          <a:pt x="91928" y="920194"/>
                        </a:lnTo>
                        <a:lnTo>
                          <a:pt x="91252" y="920025"/>
                        </a:lnTo>
                        <a:lnTo>
                          <a:pt x="90746" y="920194"/>
                        </a:lnTo>
                        <a:lnTo>
                          <a:pt x="90661" y="920616"/>
                        </a:lnTo>
                        <a:lnTo>
                          <a:pt x="90746" y="920785"/>
                        </a:lnTo>
                        <a:lnTo>
                          <a:pt x="90746" y="921291"/>
                        </a:lnTo>
                        <a:lnTo>
                          <a:pt x="91083" y="921966"/>
                        </a:lnTo>
                        <a:lnTo>
                          <a:pt x="91590" y="922303"/>
                        </a:lnTo>
                        <a:lnTo>
                          <a:pt x="91421" y="922472"/>
                        </a:lnTo>
                        <a:lnTo>
                          <a:pt x="90915" y="922219"/>
                        </a:lnTo>
                        <a:lnTo>
                          <a:pt x="90577" y="922303"/>
                        </a:lnTo>
                        <a:lnTo>
                          <a:pt x="90239" y="922725"/>
                        </a:lnTo>
                        <a:lnTo>
                          <a:pt x="90408" y="923232"/>
                        </a:lnTo>
                        <a:lnTo>
                          <a:pt x="90830" y="923485"/>
                        </a:lnTo>
                        <a:lnTo>
                          <a:pt x="91252" y="923400"/>
                        </a:lnTo>
                        <a:lnTo>
                          <a:pt x="91674" y="923232"/>
                        </a:lnTo>
                        <a:lnTo>
                          <a:pt x="91928" y="923316"/>
                        </a:lnTo>
                        <a:lnTo>
                          <a:pt x="91590" y="924413"/>
                        </a:lnTo>
                        <a:lnTo>
                          <a:pt x="90830" y="927535"/>
                        </a:lnTo>
                        <a:lnTo>
                          <a:pt x="90492" y="929222"/>
                        </a:lnTo>
                        <a:lnTo>
                          <a:pt x="89902" y="929475"/>
                        </a:lnTo>
                        <a:lnTo>
                          <a:pt x="89733" y="929981"/>
                        </a:lnTo>
                        <a:lnTo>
                          <a:pt x="89226" y="930150"/>
                        </a:lnTo>
                        <a:lnTo>
                          <a:pt x="88889" y="930150"/>
                        </a:lnTo>
                        <a:lnTo>
                          <a:pt x="89142" y="930572"/>
                        </a:lnTo>
                        <a:lnTo>
                          <a:pt x="88889" y="930656"/>
                        </a:lnTo>
                        <a:lnTo>
                          <a:pt x="89311" y="930825"/>
                        </a:lnTo>
                        <a:lnTo>
                          <a:pt x="89817" y="931163"/>
                        </a:lnTo>
                        <a:lnTo>
                          <a:pt x="90070" y="931753"/>
                        </a:lnTo>
                        <a:lnTo>
                          <a:pt x="89986" y="932344"/>
                        </a:lnTo>
                        <a:lnTo>
                          <a:pt x="89733" y="932597"/>
                        </a:lnTo>
                        <a:lnTo>
                          <a:pt x="89395" y="932597"/>
                        </a:lnTo>
                        <a:lnTo>
                          <a:pt x="89226" y="932850"/>
                        </a:lnTo>
                        <a:lnTo>
                          <a:pt x="88551" y="932935"/>
                        </a:lnTo>
                        <a:lnTo>
                          <a:pt x="88889" y="933103"/>
                        </a:lnTo>
                        <a:lnTo>
                          <a:pt x="88973" y="933272"/>
                        </a:lnTo>
                        <a:lnTo>
                          <a:pt x="89226" y="933188"/>
                        </a:lnTo>
                        <a:lnTo>
                          <a:pt x="89480" y="933525"/>
                        </a:lnTo>
                        <a:lnTo>
                          <a:pt x="89480" y="933778"/>
                        </a:lnTo>
                        <a:lnTo>
                          <a:pt x="89733" y="934116"/>
                        </a:lnTo>
                        <a:lnTo>
                          <a:pt x="90239" y="934285"/>
                        </a:lnTo>
                        <a:lnTo>
                          <a:pt x="90577" y="935213"/>
                        </a:lnTo>
                        <a:lnTo>
                          <a:pt x="90577" y="935381"/>
                        </a:lnTo>
                        <a:lnTo>
                          <a:pt x="90155" y="935719"/>
                        </a:lnTo>
                        <a:lnTo>
                          <a:pt x="90239" y="935972"/>
                        </a:lnTo>
                        <a:lnTo>
                          <a:pt x="90746" y="935719"/>
                        </a:lnTo>
                        <a:lnTo>
                          <a:pt x="90915" y="935803"/>
                        </a:lnTo>
                        <a:lnTo>
                          <a:pt x="91168" y="935803"/>
                        </a:lnTo>
                        <a:lnTo>
                          <a:pt x="91168" y="936225"/>
                        </a:lnTo>
                        <a:lnTo>
                          <a:pt x="90746" y="936478"/>
                        </a:lnTo>
                        <a:lnTo>
                          <a:pt x="90324" y="936310"/>
                        </a:lnTo>
                        <a:lnTo>
                          <a:pt x="90408" y="936647"/>
                        </a:lnTo>
                        <a:lnTo>
                          <a:pt x="90830" y="936732"/>
                        </a:lnTo>
                        <a:lnTo>
                          <a:pt x="90577" y="936900"/>
                        </a:lnTo>
                        <a:lnTo>
                          <a:pt x="90661" y="937322"/>
                        </a:lnTo>
                        <a:lnTo>
                          <a:pt x="91168" y="937238"/>
                        </a:lnTo>
                        <a:lnTo>
                          <a:pt x="91337" y="937491"/>
                        </a:lnTo>
                        <a:lnTo>
                          <a:pt x="91252" y="937828"/>
                        </a:lnTo>
                        <a:lnTo>
                          <a:pt x="91590" y="937660"/>
                        </a:lnTo>
                        <a:lnTo>
                          <a:pt x="91674" y="937997"/>
                        </a:lnTo>
                        <a:lnTo>
                          <a:pt x="91505" y="938588"/>
                        </a:lnTo>
                        <a:lnTo>
                          <a:pt x="91505" y="939010"/>
                        </a:lnTo>
                        <a:lnTo>
                          <a:pt x="91674" y="939685"/>
                        </a:lnTo>
                        <a:lnTo>
                          <a:pt x="91843" y="940191"/>
                        </a:lnTo>
                        <a:lnTo>
                          <a:pt x="92434" y="940781"/>
                        </a:lnTo>
                        <a:lnTo>
                          <a:pt x="93025" y="941035"/>
                        </a:lnTo>
                        <a:lnTo>
                          <a:pt x="93109" y="941625"/>
                        </a:lnTo>
                        <a:lnTo>
                          <a:pt x="92687" y="942216"/>
                        </a:lnTo>
                        <a:lnTo>
                          <a:pt x="92687" y="942638"/>
                        </a:lnTo>
                        <a:lnTo>
                          <a:pt x="93025" y="943228"/>
                        </a:lnTo>
                        <a:lnTo>
                          <a:pt x="93025" y="943819"/>
                        </a:lnTo>
                        <a:lnTo>
                          <a:pt x="93278" y="944325"/>
                        </a:lnTo>
                        <a:lnTo>
                          <a:pt x="93785" y="945085"/>
                        </a:lnTo>
                        <a:lnTo>
                          <a:pt x="94207" y="945675"/>
                        </a:lnTo>
                        <a:lnTo>
                          <a:pt x="93953" y="945844"/>
                        </a:lnTo>
                        <a:lnTo>
                          <a:pt x="94038" y="946181"/>
                        </a:lnTo>
                        <a:lnTo>
                          <a:pt x="94038" y="946772"/>
                        </a:lnTo>
                        <a:lnTo>
                          <a:pt x="93869" y="946688"/>
                        </a:lnTo>
                        <a:lnTo>
                          <a:pt x="93869" y="946435"/>
                        </a:lnTo>
                        <a:lnTo>
                          <a:pt x="93278" y="945760"/>
                        </a:lnTo>
                        <a:lnTo>
                          <a:pt x="93363" y="945507"/>
                        </a:lnTo>
                        <a:lnTo>
                          <a:pt x="93278" y="945338"/>
                        </a:lnTo>
                        <a:lnTo>
                          <a:pt x="92941" y="945253"/>
                        </a:lnTo>
                        <a:lnTo>
                          <a:pt x="92434" y="944747"/>
                        </a:lnTo>
                        <a:lnTo>
                          <a:pt x="92181" y="944494"/>
                        </a:lnTo>
                        <a:lnTo>
                          <a:pt x="91759" y="944578"/>
                        </a:lnTo>
                        <a:lnTo>
                          <a:pt x="91505" y="943819"/>
                        </a:lnTo>
                        <a:lnTo>
                          <a:pt x="91337" y="943650"/>
                        </a:lnTo>
                        <a:lnTo>
                          <a:pt x="91168" y="942891"/>
                        </a:lnTo>
                        <a:lnTo>
                          <a:pt x="91337" y="942469"/>
                        </a:lnTo>
                        <a:lnTo>
                          <a:pt x="91083" y="942216"/>
                        </a:lnTo>
                        <a:lnTo>
                          <a:pt x="91083" y="942047"/>
                        </a:lnTo>
                        <a:lnTo>
                          <a:pt x="90492" y="941372"/>
                        </a:lnTo>
                        <a:lnTo>
                          <a:pt x="90070" y="941035"/>
                        </a:lnTo>
                        <a:lnTo>
                          <a:pt x="89986" y="940866"/>
                        </a:lnTo>
                        <a:lnTo>
                          <a:pt x="89986" y="938757"/>
                        </a:lnTo>
                        <a:lnTo>
                          <a:pt x="89395" y="937913"/>
                        </a:lnTo>
                        <a:lnTo>
                          <a:pt x="88889" y="937997"/>
                        </a:lnTo>
                        <a:lnTo>
                          <a:pt x="88804" y="937744"/>
                        </a:lnTo>
                        <a:lnTo>
                          <a:pt x="88551" y="937660"/>
                        </a:lnTo>
                        <a:lnTo>
                          <a:pt x="88382" y="937238"/>
                        </a:lnTo>
                        <a:lnTo>
                          <a:pt x="88298" y="936900"/>
                        </a:lnTo>
                        <a:lnTo>
                          <a:pt x="87960" y="936647"/>
                        </a:lnTo>
                        <a:lnTo>
                          <a:pt x="87454" y="936478"/>
                        </a:lnTo>
                        <a:lnTo>
                          <a:pt x="86947" y="936816"/>
                        </a:lnTo>
                        <a:lnTo>
                          <a:pt x="86609" y="936900"/>
                        </a:lnTo>
                        <a:lnTo>
                          <a:pt x="86356" y="937069"/>
                        </a:lnTo>
                        <a:lnTo>
                          <a:pt x="86356" y="937407"/>
                        </a:lnTo>
                        <a:lnTo>
                          <a:pt x="86525" y="937575"/>
                        </a:lnTo>
                        <a:lnTo>
                          <a:pt x="86441" y="937828"/>
                        </a:lnTo>
                        <a:lnTo>
                          <a:pt x="86356" y="937997"/>
                        </a:lnTo>
                        <a:lnTo>
                          <a:pt x="86356" y="938335"/>
                        </a:lnTo>
                        <a:lnTo>
                          <a:pt x="86356" y="938672"/>
                        </a:lnTo>
                        <a:lnTo>
                          <a:pt x="86103" y="939432"/>
                        </a:lnTo>
                        <a:lnTo>
                          <a:pt x="86272" y="940022"/>
                        </a:lnTo>
                        <a:lnTo>
                          <a:pt x="86103" y="940275"/>
                        </a:lnTo>
                        <a:lnTo>
                          <a:pt x="86356" y="940613"/>
                        </a:lnTo>
                        <a:lnTo>
                          <a:pt x="86272" y="940781"/>
                        </a:lnTo>
                        <a:lnTo>
                          <a:pt x="86441" y="941035"/>
                        </a:lnTo>
                        <a:lnTo>
                          <a:pt x="86272" y="941203"/>
                        </a:lnTo>
                        <a:lnTo>
                          <a:pt x="86441" y="942047"/>
                        </a:lnTo>
                        <a:lnTo>
                          <a:pt x="86947" y="942216"/>
                        </a:lnTo>
                        <a:lnTo>
                          <a:pt x="87707" y="941963"/>
                        </a:lnTo>
                        <a:lnTo>
                          <a:pt x="87960" y="942047"/>
                        </a:lnTo>
                        <a:lnTo>
                          <a:pt x="88129" y="941794"/>
                        </a:lnTo>
                        <a:lnTo>
                          <a:pt x="88467" y="941794"/>
                        </a:lnTo>
                        <a:lnTo>
                          <a:pt x="88551" y="942469"/>
                        </a:lnTo>
                        <a:lnTo>
                          <a:pt x="88382" y="942638"/>
                        </a:lnTo>
                        <a:lnTo>
                          <a:pt x="88382" y="943819"/>
                        </a:lnTo>
                        <a:lnTo>
                          <a:pt x="88213" y="943988"/>
                        </a:lnTo>
                        <a:lnTo>
                          <a:pt x="88045" y="945169"/>
                        </a:lnTo>
                        <a:lnTo>
                          <a:pt x="88045" y="945928"/>
                        </a:lnTo>
                        <a:lnTo>
                          <a:pt x="88045" y="947194"/>
                        </a:lnTo>
                        <a:lnTo>
                          <a:pt x="88213" y="947531"/>
                        </a:lnTo>
                        <a:lnTo>
                          <a:pt x="88045" y="947869"/>
                        </a:lnTo>
                        <a:lnTo>
                          <a:pt x="88467" y="948628"/>
                        </a:lnTo>
                        <a:lnTo>
                          <a:pt x="88467" y="949303"/>
                        </a:lnTo>
                        <a:lnTo>
                          <a:pt x="88213" y="949641"/>
                        </a:lnTo>
                        <a:lnTo>
                          <a:pt x="88298" y="949978"/>
                        </a:lnTo>
                        <a:lnTo>
                          <a:pt x="88804" y="949810"/>
                        </a:lnTo>
                        <a:lnTo>
                          <a:pt x="88973" y="949894"/>
                        </a:lnTo>
                        <a:lnTo>
                          <a:pt x="88720" y="950485"/>
                        </a:lnTo>
                        <a:lnTo>
                          <a:pt x="88467" y="950653"/>
                        </a:lnTo>
                        <a:lnTo>
                          <a:pt x="88635" y="951075"/>
                        </a:lnTo>
                        <a:lnTo>
                          <a:pt x="88467" y="951497"/>
                        </a:lnTo>
                        <a:lnTo>
                          <a:pt x="88045" y="951581"/>
                        </a:lnTo>
                        <a:lnTo>
                          <a:pt x="87960" y="951835"/>
                        </a:lnTo>
                        <a:lnTo>
                          <a:pt x="87707" y="951919"/>
                        </a:lnTo>
                        <a:lnTo>
                          <a:pt x="87454" y="952172"/>
                        </a:lnTo>
                        <a:lnTo>
                          <a:pt x="87031" y="952172"/>
                        </a:lnTo>
                        <a:lnTo>
                          <a:pt x="86525" y="952931"/>
                        </a:lnTo>
                        <a:lnTo>
                          <a:pt x="86019" y="953016"/>
                        </a:lnTo>
                        <a:lnTo>
                          <a:pt x="85597" y="952678"/>
                        </a:lnTo>
                        <a:lnTo>
                          <a:pt x="85090" y="952847"/>
                        </a:lnTo>
                        <a:lnTo>
                          <a:pt x="85090" y="953100"/>
                        </a:lnTo>
                        <a:lnTo>
                          <a:pt x="85174" y="953353"/>
                        </a:lnTo>
                        <a:lnTo>
                          <a:pt x="85090" y="953691"/>
                        </a:lnTo>
                        <a:lnTo>
                          <a:pt x="83993" y="953691"/>
                        </a:lnTo>
                        <a:lnTo>
                          <a:pt x="82304" y="953185"/>
                        </a:lnTo>
                        <a:lnTo>
                          <a:pt x="80616" y="953353"/>
                        </a:lnTo>
                        <a:lnTo>
                          <a:pt x="80785" y="954366"/>
                        </a:lnTo>
                        <a:lnTo>
                          <a:pt x="80785" y="955885"/>
                        </a:lnTo>
                        <a:lnTo>
                          <a:pt x="79772" y="956813"/>
                        </a:lnTo>
                        <a:lnTo>
                          <a:pt x="80363" y="957066"/>
                        </a:lnTo>
                        <a:lnTo>
                          <a:pt x="83486" y="956644"/>
                        </a:lnTo>
                        <a:lnTo>
                          <a:pt x="83908" y="957150"/>
                        </a:lnTo>
                        <a:lnTo>
                          <a:pt x="82304" y="959260"/>
                        </a:lnTo>
                        <a:lnTo>
                          <a:pt x="82136" y="960103"/>
                        </a:lnTo>
                        <a:lnTo>
                          <a:pt x="81967" y="960947"/>
                        </a:lnTo>
                        <a:lnTo>
                          <a:pt x="81207" y="963310"/>
                        </a:lnTo>
                        <a:lnTo>
                          <a:pt x="81207" y="965082"/>
                        </a:lnTo>
                        <a:lnTo>
                          <a:pt x="82136" y="967528"/>
                        </a:lnTo>
                        <a:lnTo>
                          <a:pt x="83570" y="969047"/>
                        </a:lnTo>
                        <a:lnTo>
                          <a:pt x="84752" y="969806"/>
                        </a:lnTo>
                        <a:lnTo>
                          <a:pt x="86187" y="970144"/>
                        </a:lnTo>
                        <a:lnTo>
                          <a:pt x="87791" y="970566"/>
                        </a:lnTo>
                        <a:lnTo>
                          <a:pt x="87960" y="970735"/>
                        </a:lnTo>
                        <a:lnTo>
                          <a:pt x="88973" y="971494"/>
                        </a:lnTo>
                        <a:lnTo>
                          <a:pt x="90999" y="972591"/>
                        </a:lnTo>
                        <a:lnTo>
                          <a:pt x="91843" y="972928"/>
                        </a:lnTo>
                        <a:lnTo>
                          <a:pt x="92856" y="972253"/>
                        </a:lnTo>
                        <a:lnTo>
                          <a:pt x="93953" y="971494"/>
                        </a:lnTo>
                        <a:lnTo>
                          <a:pt x="94966" y="971578"/>
                        </a:lnTo>
                        <a:lnTo>
                          <a:pt x="95304" y="971916"/>
                        </a:lnTo>
                        <a:lnTo>
                          <a:pt x="95642" y="972338"/>
                        </a:lnTo>
                        <a:lnTo>
                          <a:pt x="95979" y="972338"/>
                        </a:lnTo>
                        <a:lnTo>
                          <a:pt x="96317" y="972169"/>
                        </a:lnTo>
                        <a:lnTo>
                          <a:pt x="96233" y="971832"/>
                        </a:lnTo>
                        <a:lnTo>
                          <a:pt x="96402" y="971663"/>
                        </a:lnTo>
                        <a:lnTo>
                          <a:pt x="96402" y="970819"/>
                        </a:lnTo>
                        <a:lnTo>
                          <a:pt x="96233" y="970060"/>
                        </a:lnTo>
                        <a:lnTo>
                          <a:pt x="96655" y="969722"/>
                        </a:lnTo>
                        <a:lnTo>
                          <a:pt x="96570" y="969131"/>
                        </a:lnTo>
                        <a:lnTo>
                          <a:pt x="96486" y="968963"/>
                        </a:lnTo>
                        <a:lnTo>
                          <a:pt x="96655" y="968794"/>
                        </a:lnTo>
                        <a:lnTo>
                          <a:pt x="96908" y="968710"/>
                        </a:lnTo>
                        <a:lnTo>
                          <a:pt x="97415" y="969216"/>
                        </a:lnTo>
                        <a:lnTo>
                          <a:pt x="96824" y="970228"/>
                        </a:lnTo>
                        <a:lnTo>
                          <a:pt x="97330" y="970650"/>
                        </a:lnTo>
                        <a:lnTo>
                          <a:pt x="96908" y="972085"/>
                        </a:lnTo>
                        <a:lnTo>
                          <a:pt x="95895" y="973182"/>
                        </a:lnTo>
                        <a:lnTo>
                          <a:pt x="95220" y="973435"/>
                        </a:lnTo>
                        <a:lnTo>
                          <a:pt x="95895" y="974616"/>
                        </a:lnTo>
                        <a:lnTo>
                          <a:pt x="95895" y="975882"/>
                        </a:lnTo>
                        <a:lnTo>
                          <a:pt x="94966" y="976810"/>
                        </a:lnTo>
                        <a:lnTo>
                          <a:pt x="95979" y="977147"/>
                        </a:lnTo>
                        <a:lnTo>
                          <a:pt x="96148" y="978328"/>
                        </a:lnTo>
                        <a:lnTo>
                          <a:pt x="95220" y="979931"/>
                        </a:lnTo>
                        <a:lnTo>
                          <a:pt x="95135" y="981450"/>
                        </a:lnTo>
                        <a:lnTo>
                          <a:pt x="94713" y="983222"/>
                        </a:lnTo>
                        <a:lnTo>
                          <a:pt x="94460" y="983897"/>
                        </a:lnTo>
                        <a:lnTo>
                          <a:pt x="93363" y="985247"/>
                        </a:lnTo>
                        <a:lnTo>
                          <a:pt x="93616" y="987357"/>
                        </a:lnTo>
                        <a:lnTo>
                          <a:pt x="93109" y="988622"/>
                        </a:lnTo>
                        <a:lnTo>
                          <a:pt x="91759" y="989128"/>
                        </a:lnTo>
                        <a:lnTo>
                          <a:pt x="92434" y="991153"/>
                        </a:lnTo>
                        <a:lnTo>
                          <a:pt x="93953" y="989888"/>
                        </a:lnTo>
                        <a:lnTo>
                          <a:pt x="94966" y="989213"/>
                        </a:lnTo>
                        <a:lnTo>
                          <a:pt x="95389" y="989550"/>
                        </a:lnTo>
                        <a:lnTo>
                          <a:pt x="95051" y="991238"/>
                        </a:lnTo>
                        <a:lnTo>
                          <a:pt x="94798" y="992419"/>
                        </a:lnTo>
                        <a:lnTo>
                          <a:pt x="94207" y="993685"/>
                        </a:lnTo>
                        <a:lnTo>
                          <a:pt x="93532" y="993347"/>
                        </a:lnTo>
                        <a:lnTo>
                          <a:pt x="93025" y="993094"/>
                        </a:lnTo>
                        <a:lnTo>
                          <a:pt x="92265" y="992925"/>
                        </a:lnTo>
                        <a:lnTo>
                          <a:pt x="92096" y="993516"/>
                        </a:lnTo>
                        <a:lnTo>
                          <a:pt x="92941" y="993938"/>
                        </a:lnTo>
                        <a:lnTo>
                          <a:pt x="92856" y="994275"/>
                        </a:lnTo>
                        <a:lnTo>
                          <a:pt x="91928" y="994444"/>
                        </a:lnTo>
                        <a:lnTo>
                          <a:pt x="91674" y="995710"/>
                        </a:lnTo>
                        <a:lnTo>
                          <a:pt x="91928" y="995878"/>
                        </a:lnTo>
                        <a:lnTo>
                          <a:pt x="92350" y="995203"/>
                        </a:lnTo>
                        <a:lnTo>
                          <a:pt x="92603" y="995288"/>
                        </a:lnTo>
                        <a:lnTo>
                          <a:pt x="92265" y="997060"/>
                        </a:lnTo>
                        <a:lnTo>
                          <a:pt x="91843" y="998157"/>
                        </a:lnTo>
                        <a:lnTo>
                          <a:pt x="90661" y="998494"/>
                        </a:lnTo>
                        <a:lnTo>
                          <a:pt x="90239" y="999085"/>
                        </a:lnTo>
                        <a:lnTo>
                          <a:pt x="90492" y="1000097"/>
                        </a:lnTo>
                        <a:lnTo>
                          <a:pt x="90746" y="1000435"/>
                        </a:lnTo>
                        <a:lnTo>
                          <a:pt x="90577" y="1001278"/>
                        </a:lnTo>
                        <a:lnTo>
                          <a:pt x="90239" y="1001110"/>
                        </a:lnTo>
                        <a:lnTo>
                          <a:pt x="89986" y="1002038"/>
                        </a:lnTo>
                        <a:lnTo>
                          <a:pt x="90830" y="1003050"/>
                        </a:lnTo>
                        <a:lnTo>
                          <a:pt x="90239" y="1004232"/>
                        </a:lnTo>
                        <a:lnTo>
                          <a:pt x="89648" y="1002713"/>
                        </a:lnTo>
                        <a:lnTo>
                          <a:pt x="89311" y="1002713"/>
                        </a:lnTo>
                        <a:lnTo>
                          <a:pt x="88045" y="1003050"/>
                        </a:lnTo>
                        <a:lnTo>
                          <a:pt x="87960" y="1003135"/>
                        </a:lnTo>
                        <a:lnTo>
                          <a:pt x="86863" y="1003810"/>
                        </a:lnTo>
                        <a:lnTo>
                          <a:pt x="86441" y="1005413"/>
                        </a:lnTo>
                        <a:lnTo>
                          <a:pt x="87031" y="1006425"/>
                        </a:lnTo>
                        <a:lnTo>
                          <a:pt x="86103" y="1007775"/>
                        </a:lnTo>
                        <a:lnTo>
                          <a:pt x="85259" y="1007100"/>
                        </a:lnTo>
                        <a:lnTo>
                          <a:pt x="83402" y="1008619"/>
                        </a:lnTo>
                        <a:lnTo>
                          <a:pt x="81714" y="1010644"/>
                        </a:lnTo>
                        <a:lnTo>
                          <a:pt x="81038" y="1012585"/>
                        </a:lnTo>
                        <a:lnTo>
                          <a:pt x="81207" y="1014441"/>
                        </a:lnTo>
                        <a:lnTo>
                          <a:pt x="82473" y="1016128"/>
                        </a:lnTo>
                        <a:lnTo>
                          <a:pt x="83486" y="1016635"/>
                        </a:lnTo>
                        <a:lnTo>
                          <a:pt x="83739" y="1015622"/>
                        </a:lnTo>
                        <a:lnTo>
                          <a:pt x="84499" y="1015960"/>
                        </a:lnTo>
                        <a:lnTo>
                          <a:pt x="83908" y="1017985"/>
                        </a:lnTo>
                        <a:lnTo>
                          <a:pt x="83908" y="1020263"/>
                        </a:lnTo>
                        <a:lnTo>
                          <a:pt x="83233" y="1023722"/>
                        </a:lnTo>
                        <a:lnTo>
                          <a:pt x="83317" y="1025494"/>
                        </a:lnTo>
                        <a:lnTo>
                          <a:pt x="83655" y="1028363"/>
                        </a:lnTo>
                        <a:lnTo>
                          <a:pt x="83908" y="1030978"/>
                        </a:lnTo>
                        <a:lnTo>
                          <a:pt x="84077" y="1032750"/>
                        </a:lnTo>
                        <a:lnTo>
                          <a:pt x="83402" y="1034438"/>
                        </a:lnTo>
                        <a:lnTo>
                          <a:pt x="83317" y="1036210"/>
                        </a:lnTo>
                        <a:lnTo>
                          <a:pt x="83993" y="1038825"/>
                        </a:lnTo>
                        <a:lnTo>
                          <a:pt x="85090" y="1041947"/>
                        </a:lnTo>
                        <a:lnTo>
                          <a:pt x="85512" y="1043466"/>
                        </a:lnTo>
                        <a:lnTo>
                          <a:pt x="86019" y="1046166"/>
                        </a:lnTo>
                        <a:lnTo>
                          <a:pt x="86609" y="1048528"/>
                        </a:lnTo>
                        <a:lnTo>
                          <a:pt x="87454" y="1049372"/>
                        </a:lnTo>
                        <a:lnTo>
                          <a:pt x="87960" y="1050807"/>
                        </a:lnTo>
                        <a:lnTo>
                          <a:pt x="88298" y="1051650"/>
                        </a:lnTo>
                        <a:lnTo>
                          <a:pt x="88298" y="1053507"/>
                        </a:lnTo>
                        <a:lnTo>
                          <a:pt x="88213" y="1055194"/>
                        </a:lnTo>
                        <a:lnTo>
                          <a:pt x="88720" y="1056207"/>
                        </a:lnTo>
                        <a:lnTo>
                          <a:pt x="89733" y="1059666"/>
                        </a:lnTo>
                        <a:lnTo>
                          <a:pt x="90999" y="1063885"/>
                        </a:lnTo>
                        <a:lnTo>
                          <a:pt x="92012" y="1065994"/>
                        </a:lnTo>
                        <a:lnTo>
                          <a:pt x="92603" y="1065825"/>
                        </a:lnTo>
                        <a:lnTo>
                          <a:pt x="93363" y="1067260"/>
                        </a:lnTo>
                        <a:lnTo>
                          <a:pt x="92265" y="1067766"/>
                        </a:lnTo>
                        <a:lnTo>
                          <a:pt x="93109" y="1069622"/>
                        </a:lnTo>
                        <a:lnTo>
                          <a:pt x="94713" y="1071985"/>
                        </a:lnTo>
                        <a:lnTo>
                          <a:pt x="95135" y="1073504"/>
                        </a:lnTo>
                        <a:lnTo>
                          <a:pt x="95473" y="1074685"/>
                        </a:lnTo>
                        <a:lnTo>
                          <a:pt x="96402" y="1076794"/>
                        </a:lnTo>
                        <a:lnTo>
                          <a:pt x="97246" y="1078903"/>
                        </a:lnTo>
                        <a:lnTo>
                          <a:pt x="97161" y="1080844"/>
                        </a:lnTo>
                        <a:lnTo>
                          <a:pt x="98427" y="1081519"/>
                        </a:lnTo>
                        <a:lnTo>
                          <a:pt x="98343" y="1083291"/>
                        </a:lnTo>
                        <a:lnTo>
                          <a:pt x="98765" y="1084641"/>
                        </a:lnTo>
                        <a:lnTo>
                          <a:pt x="99694" y="1085316"/>
                        </a:lnTo>
                        <a:lnTo>
                          <a:pt x="101129" y="1096707"/>
                        </a:lnTo>
                        <a:lnTo>
                          <a:pt x="101213" y="1098478"/>
                        </a:lnTo>
                        <a:lnTo>
                          <a:pt x="100031" y="1102275"/>
                        </a:lnTo>
                        <a:lnTo>
                          <a:pt x="99694" y="1103203"/>
                        </a:lnTo>
                        <a:lnTo>
                          <a:pt x="97246" y="1103541"/>
                        </a:lnTo>
                        <a:lnTo>
                          <a:pt x="96993" y="1103541"/>
                        </a:lnTo>
                        <a:lnTo>
                          <a:pt x="92603" y="1104385"/>
                        </a:lnTo>
                        <a:lnTo>
                          <a:pt x="89142" y="1105060"/>
                        </a:lnTo>
                        <a:lnTo>
                          <a:pt x="89142" y="1105228"/>
                        </a:lnTo>
                        <a:lnTo>
                          <a:pt x="91421" y="1104891"/>
                        </a:lnTo>
                        <a:lnTo>
                          <a:pt x="91590" y="1105566"/>
                        </a:lnTo>
                        <a:lnTo>
                          <a:pt x="92181" y="1106157"/>
                        </a:lnTo>
                        <a:lnTo>
                          <a:pt x="93194" y="1106410"/>
                        </a:lnTo>
                        <a:lnTo>
                          <a:pt x="93532" y="1105988"/>
                        </a:lnTo>
                        <a:lnTo>
                          <a:pt x="92856" y="1105397"/>
                        </a:lnTo>
                        <a:lnTo>
                          <a:pt x="92941" y="1104553"/>
                        </a:lnTo>
                        <a:lnTo>
                          <a:pt x="93700" y="1104553"/>
                        </a:lnTo>
                        <a:lnTo>
                          <a:pt x="94291" y="1104975"/>
                        </a:lnTo>
                        <a:lnTo>
                          <a:pt x="94882" y="1104975"/>
                        </a:lnTo>
                        <a:lnTo>
                          <a:pt x="95642" y="1104975"/>
                        </a:lnTo>
                        <a:lnTo>
                          <a:pt x="95726" y="1105397"/>
                        </a:lnTo>
                        <a:lnTo>
                          <a:pt x="95642" y="1106325"/>
                        </a:lnTo>
                        <a:lnTo>
                          <a:pt x="95979" y="1108857"/>
                        </a:lnTo>
                        <a:lnTo>
                          <a:pt x="97077" y="1110628"/>
                        </a:lnTo>
                        <a:lnTo>
                          <a:pt x="97499" y="1111725"/>
                        </a:lnTo>
                        <a:lnTo>
                          <a:pt x="97330" y="1112147"/>
                        </a:lnTo>
                        <a:lnTo>
                          <a:pt x="97752" y="1112485"/>
                        </a:lnTo>
                        <a:lnTo>
                          <a:pt x="98259" y="1112991"/>
                        </a:lnTo>
                        <a:lnTo>
                          <a:pt x="98850" y="1113160"/>
                        </a:lnTo>
                        <a:lnTo>
                          <a:pt x="99187" y="1113666"/>
                        </a:lnTo>
                        <a:lnTo>
                          <a:pt x="99609" y="1114088"/>
                        </a:lnTo>
                        <a:lnTo>
                          <a:pt x="99778" y="1115016"/>
                        </a:lnTo>
                        <a:lnTo>
                          <a:pt x="100116" y="1115775"/>
                        </a:lnTo>
                        <a:lnTo>
                          <a:pt x="100453" y="1116282"/>
                        </a:lnTo>
                        <a:lnTo>
                          <a:pt x="101044" y="1116535"/>
                        </a:lnTo>
                        <a:lnTo>
                          <a:pt x="101129" y="1116872"/>
                        </a:lnTo>
                        <a:lnTo>
                          <a:pt x="100791" y="1117463"/>
                        </a:lnTo>
                        <a:lnTo>
                          <a:pt x="101720" y="1118897"/>
                        </a:lnTo>
                        <a:lnTo>
                          <a:pt x="101551" y="1119235"/>
                        </a:lnTo>
                        <a:lnTo>
                          <a:pt x="100876" y="1118729"/>
                        </a:lnTo>
                        <a:lnTo>
                          <a:pt x="100622" y="1118644"/>
                        </a:lnTo>
                        <a:lnTo>
                          <a:pt x="99947" y="1117547"/>
                        </a:lnTo>
                        <a:lnTo>
                          <a:pt x="100031" y="1116788"/>
                        </a:lnTo>
                        <a:lnTo>
                          <a:pt x="99694" y="1115691"/>
                        </a:lnTo>
                        <a:lnTo>
                          <a:pt x="99356" y="1115016"/>
                        </a:lnTo>
                        <a:lnTo>
                          <a:pt x="99272" y="1114763"/>
                        </a:lnTo>
                        <a:lnTo>
                          <a:pt x="98765" y="1114257"/>
                        </a:lnTo>
                        <a:lnTo>
                          <a:pt x="97921" y="1114341"/>
                        </a:lnTo>
                        <a:lnTo>
                          <a:pt x="97246" y="1114763"/>
                        </a:lnTo>
                        <a:lnTo>
                          <a:pt x="97077" y="1115016"/>
                        </a:lnTo>
                        <a:lnTo>
                          <a:pt x="96739" y="1115438"/>
                        </a:lnTo>
                        <a:lnTo>
                          <a:pt x="96824" y="1116282"/>
                        </a:lnTo>
                        <a:lnTo>
                          <a:pt x="96486" y="1116872"/>
                        </a:lnTo>
                        <a:lnTo>
                          <a:pt x="96570" y="1117294"/>
                        </a:lnTo>
                        <a:lnTo>
                          <a:pt x="97077" y="1117800"/>
                        </a:lnTo>
                        <a:lnTo>
                          <a:pt x="97246" y="1118644"/>
                        </a:lnTo>
                        <a:lnTo>
                          <a:pt x="97161" y="1119235"/>
                        </a:lnTo>
                        <a:lnTo>
                          <a:pt x="96824" y="1119657"/>
                        </a:lnTo>
                        <a:lnTo>
                          <a:pt x="96908" y="1119910"/>
                        </a:lnTo>
                        <a:lnTo>
                          <a:pt x="97668" y="1120838"/>
                        </a:lnTo>
                        <a:lnTo>
                          <a:pt x="97499" y="1121091"/>
                        </a:lnTo>
                        <a:lnTo>
                          <a:pt x="97836" y="1122357"/>
                        </a:lnTo>
                        <a:lnTo>
                          <a:pt x="97499" y="1123116"/>
                        </a:lnTo>
                        <a:lnTo>
                          <a:pt x="96739" y="1125057"/>
                        </a:lnTo>
                        <a:lnTo>
                          <a:pt x="96739" y="1126997"/>
                        </a:lnTo>
                        <a:lnTo>
                          <a:pt x="96824" y="1127672"/>
                        </a:lnTo>
                        <a:lnTo>
                          <a:pt x="97246" y="1128178"/>
                        </a:lnTo>
                        <a:lnTo>
                          <a:pt x="96993" y="1129360"/>
                        </a:lnTo>
                        <a:lnTo>
                          <a:pt x="97246" y="1129697"/>
                        </a:lnTo>
                        <a:lnTo>
                          <a:pt x="97077" y="1130541"/>
                        </a:lnTo>
                        <a:lnTo>
                          <a:pt x="96402" y="1131385"/>
                        </a:lnTo>
                        <a:lnTo>
                          <a:pt x="96148" y="1132060"/>
                        </a:lnTo>
                        <a:lnTo>
                          <a:pt x="95811" y="1133157"/>
                        </a:lnTo>
                        <a:lnTo>
                          <a:pt x="95389" y="1133325"/>
                        </a:lnTo>
                        <a:lnTo>
                          <a:pt x="95135" y="1133494"/>
                        </a:lnTo>
                        <a:lnTo>
                          <a:pt x="94291" y="1133241"/>
                        </a:lnTo>
                        <a:lnTo>
                          <a:pt x="94038" y="1132397"/>
                        </a:lnTo>
                        <a:lnTo>
                          <a:pt x="93869" y="1131975"/>
                        </a:lnTo>
                        <a:lnTo>
                          <a:pt x="90324" y="1131975"/>
                        </a:lnTo>
                        <a:lnTo>
                          <a:pt x="88551" y="1132903"/>
                        </a:lnTo>
                        <a:lnTo>
                          <a:pt x="88213" y="1133494"/>
                        </a:lnTo>
                        <a:lnTo>
                          <a:pt x="88298" y="1134929"/>
                        </a:lnTo>
                        <a:lnTo>
                          <a:pt x="88467" y="1135688"/>
                        </a:lnTo>
                        <a:lnTo>
                          <a:pt x="88129" y="1136279"/>
                        </a:lnTo>
                        <a:lnTo>
                          <a:pt x="87876" y="1136447"/>
                        </a:lnTo>
                        <a:lnTo>
                          <a:pt x="87031" y="1137375"/>
                        </a:lnTo>
                        <a:lnTo>
                          <a:pt x="81207" y="1139907"/>
                        </a:lnTo>
                        <a:lnTo>
                          <a:pt x="80025" y="1140582"/>
                        </a:lnTo>
                        <a:lnTo>
                          <a:pt x="79772" y="1141004"/>
                        </a:lnTo>
                        <a:lnTo>
                          <a:pt x="80110" y="1141932"/>
                        </a:lnTo>
                        <a:lnTo>
                          <a:pt x="85597" y="1148007"/>
                        </a:lnTo>
                        <a:lnTo>
                          <a:pt x="86356" y="1149188"/>
                        </a:lnTo>
                        <a:lnTo>
                          <a:pt x="86863" y="1151635"/>
                        </a:lnTo>
                        <a:lnTo>
                          <a:pt x="87454" y="1153744"/>
                        </a:lnTo>
                        <a:lnTo>
                          <a:pt x="87622" y="1156022"/>
                        </a:lnTo>
                        <a:lnTo>
                          <a:pt x="87876" y="1157541"/>
                        </a:lnTo>
                        <a:lnTo>
                          <a:pt x="88213" y="1159060"/>
                        </a:lnTo>
                        <a:lnTo>
                          <a:pt x="89986" y="1161422"/>
                        </a:lnTo>
                        <a:lnTo>
                          <a:pt x="90408" y="1163532"/>
                        </a:lnTo>
                        <a:lnTo>
                          <a:pt x="89902" y="1164375"/>
                        </a:lnTo>
                        <a:lnTo>
                          <a:pt x="90070" y="1165303"/>
                        </a:lnTo>
                        <a:lnTo>
                          <a:pt x="90999" y="1165472"/>
                        </a:lnTo>
                        <a:lnTo>
                          <a:pt x="92434" y="1170957"/>
                        </a:lnTo>
                        <a:lnTo>
                          <a:pt x="92012" y="1172222"/>
                        </a:lnTo>
                        <a:lnTo>
                          <a:pt x="92772" y="1174585"/>
                        </a:lnTo>
                        <a:lnTo>
                          <a:pt x="92603" y="1176947"/>
                        </a:lnTo>
                        <a:lnTo>
                          <a:pt x="93700" y="1180407"/>
                        </a:lnTo>
                        <a:lnTo>
                          <a:pt x="94629" y="1180997"/>
                        </a:lnTo>
                        <a:lnTo>
                          <a:pt x="95642" y="1180575"/>
                        </a:lnTo>
                        <a:lnTo>
                          <a:pt x="97330" y="1187241"/>
                        </a:lnTo>
                        <a:lnTo>
                          <a:pt x="96908" y="1188085"/>
                        </a:lnTo>
                        <a:lnTo>
                          <a:pt x="95895" y="1189435"/>
                        </a:lnTo>
                        <a:lnTo>
                          <a:pt x="95895" y="1192135"/>
                        </a:lnTo>
                        <a:lnTo>
                          <a:pt x="94544" y="1192978"/>
                        </a:lnTo>
                        <a:lnTo>
                          <a:pt x="94460" y="1198294"/>
                        </a:lnTo>
                        <a:lnTo>
                          <a:pt x="95304" y="1200150"/>
                        </a:lnTo>
                        <a:lnTo>
                          <a:pt x="95389" y="1204538"/>
                        </a:lnTo>
                        <a:lnTo>
                          <a:pt x="94629" y="1204960"/>
                        </a:lnTo>
                        <a:lnTo>
                          <a:pt x="94460" y="1205297"/>
                        </a:lnTo>
                        <a:lnTo>
                          <a:pt x="94629" y="1208504"/>
                        </a:lnTo>
                        <a:lnTo>
                          <a:pt x="94376" y="1210191"/>
                        </a:lnTo>
                        <a:lnTo>
                          <a:pt x="94122" y="1210782"/>
                        </a:lnTo>
                        <a:lnTo>
                          <a:pt x="93869" y="1210950"/>
                        </a:lnTo>
                        <a:lnTo>
                          <a:pt x="93869" y="1211710"/>
                        </a:lnTo>
                        <a:lnTo>
                          <a:pt x="87876" y="1218882"/>
                        </a:lnTo>
                        <a:lnTo>
                          <a:pt x="86863" y="1220147"/>
                        </a:lnTo>
                        <a:lnTo>
                          <a:pt x="86441" y="1220485"/>
                        </a:lnTo>
                        <a:lnTo>
                          <a:pt x="80954" y="1221244"/>
                        </a:lnTo>
                        <a:lnTo>
                          <a:pt x="78928" y="1222425"/>
                        </a:lnTo>
                        <a:lnTo>
                          <a:pt x="77071" y="1223438"/>
                        </a:lnTo>
                        <a:lnTo>
                          <a:pt x="75551" y="1223100"/>
                        </a:lnTo>
                        <a:lnTo>
                          <a:pt x="73525" y="1221328"/>
                        </a:lnTo>
                        <a:lnTo>
                          <a:pt x="72850" y="1221413"/>
                        </a:lnTo>
                        <a:lnTo>
                          <a:pt x="70571" y="1221835"/>
                        </a:lnTo>
                        <a:lnTo>
                          <a:pt x="69389" y="1222510"/>
                        </a:lnTo>
                        <a:lnTo>
                          <a:pt x="69220" y="1222678"/>
                        </a:lnTo>
                        <a:lnTo>
                          <a:pt x="67701" y="1224619"/>
                        </a:lnTo>
                        <a:lnTo>
                          <a:pt x="65506" y="1226138"/>
                        </a:lnTo>
                        <a:lnTo>
                          <a:pt x="64408" y="1227403"/>
                        </a:lnTo>
                        <a:lnTo>
                          <a:pt x="60356" y="1229260"/>
                        </a:lnTo>
                        <a:lnTo>
                          <a:pt x="56642" y="1230863"/>
                        </a:lnTo>
                        <a:lnTo>
                          <a:pt x="53857" y="1232888"/>
                        </a:lnTo>
                        <a:lnTo>
                          <a:pt x="50480" y="1233900"/>
                        </a:lnTo>
                        <a:lnTo>
                          <a:pt x="47948" y="1234744"/>
                        </a:lnTo>
                        <a:lnTo>
                          <a:pt x="46513" y="1235925"/>
                        </a:lnTo>
                        <a:lnTo>
                          <a:pt x="44909" y="1237782"/>
                        </a:lnTo>
                        <a:lnTo>
                          <a:pt x="41701" y="1242085"/>
                        </a:lnTo>
                        <a:lnTo>
                          <a:pt x="40181" y="1244447"/>
                        </a:lnTo>
                        <a:lnTo>
                          <a:pt x="38324" y="1246388"/>
                        </a:lnTo>
                        <a:lnTo>
                          <a:pt x="35707" y="1248075"/>
                        </a:lnTo>
                        <a:lnTo>
                          <a:pt x="34188" y="1249341"/>
                        </a:lnTo>
                        <a:lnTo>
                          <a:pt x="32837" y="1251366"/>
                        </a:lnTo>
                        <a:lnTo>
                          <a:pt x="31824" y="1254572"/>
                        </a:lnTo>
                        <a:lnTo>
                          <a:pt x="29376" y="1258032"/>
                        </a:lnTo>
                        <a:lnTo>
                          <a:pt x="29123" y="1259466"/>
                        </a:lnTo>
                        <a:lnTo>
                          <a:pt x="28617" y="1259635"/>
                        </a:lnTo>
                        <a:lnTo>
                          <a:pt x="28110" y="1259382"/>
                        </a:lnTo>
                        <a:lnTo>
                          <a:pt x="26253" y="1259888"/>
                        </a:lnTo>
                        <a:lnTo>
                          <a:pt x="23045" y="1262672"/>
                        </a:lnTo>
                        <a:lnTo>
                          <a:pt x="23299" y="1263179"/>
                        </a:lnTo>
                        <a:lnTo>
                          <a:pt x="24565" y="1263516"/>
                        </a:lnTo>
                        <a:lnTo>
                          <a:pt x="25071" y="1263600"/>
                        </a:lnTo>
                        <a:lnTo>
                          <a:pt x="25324" y="1263854"/>
                        </a:lnTo>
                        <a:lnTo>
                          <a:pt x="25831" y="1263432"/>
                        </a:lnTo>
                        <a:lnTo>
                          <a:pt x="26169" y="1263685"/>
                        </a:lnTo>
                        <a:lnTo>
                          <a:pt x="26928" y="1265878"/>
                        </a:lnTo>
                        <a:lnTo>
                          <a:pt x="28701" y="1267228"/>
                        </a:lnTo>
                        <a:lnTo>
                          <a:pt x="29123" y="1267482"/>
                        </a:lnTo>
                        <a:lnTo>
                          <a:pt x="29798" y="1269675"/>
                        </a:lnTo>
                        <a:lnTo>
                          <a:pt x="30136" y="1270941"/>
                        </a:lnTo>
                        <a:lnTo>
                          <a:pt x="31487" y="1274569"/>
                        </a:lnTo>
                        <a:lnTo>
                          <a:pt x="31740" y="1275413"/>
                        </a:lnTo>
                        <a:lnTo>
                          <a:pt x="32246" y="1276510"/>
                        </a:lnTo>
                        <a:lnTo>
                          <a:pt x="32753" y="1278113"/>
                        </a:lnTo>
                        <a:lnTo>
                          <a:pt x="32500" y="1278619"/>
                        </a:lnTo>
                        <a:lnTo>
                          <a:pt x="31402" y="1279716"/>
                        </a:lnTo>
                        <a:lnTo>
                          <a:pt x="30558" y="1281825"/>
                        </a:lnTo>
                        <a:lnTo>
                          <a:pt x="30727" y="1283597"/>
                        </a:lnTo>
                        <a:lnTo>
                          <a:pt x="31149" y="1284694"/>
                        </a:lnTo>
                        <a:lnTo>
                          <a:pt x="31487" y="1284610"/>
                        </a:lnTo>
                        <a:lnTo>
                          <a:pt x="30980" y="1282838"/>
                        </a:lnTo>
                        <a:lnTo>
                          <a:pt x="31234" y="1280982"/>
                        </a:lnTo>
                        <a:lnTo>
                          <a:pt x="31993" y="1279632"/>
                        </a:lnTo>
                        <a:lnTo>
                          <a:pt x="33006" y="1278619"/>
                        </a:lnTo>
                        <a:lnTo>
                          <a:pt x="34441" y="1278957"/>
                        </a:lnTo>
                        <a:lnTo>
                          <a:pt x="36214" y="1278703"/>
                        </a:lnTo>
                        <a:lnTo>
                          <a:pt x="36383" y="1279041"/>
                        </a:lnTo>
                        <a:lnTo>
                          <a:pt x="36383" y="1279379"/>
                        </a:lnTo>
                        <a:lnTo>
                          <a:pt x="35539" y="1280222"/>
                        </a:lnTo>
                        <a:lnTo>
                          <a:pt x="36045" y="1280644"/>
                        </a:lnTo>
                        <a:lnTo>
                          <a:pt x="36974" y="1280729"/>
                        </a:lnTo>
                        <a:lnTo>
                          <a:pt x="37649" y="1280560"/>
                        </a:lnTo>
                        <a:lnTo>
                          <a:pt x="38240" y="1281319"/>
                        </a:lnTo>
                        <a:lnTo>
                          <a:pt x="38746" y="1281910"/>
                        </a:lnTo>
                        <a:lnTo>
                          <a:pt x="38578" y="1282332"/>
                        </a:lnTo>
                        <a:lnTo>
                          <a:pt x="39337" y="1283175"/>
                        </a:lnTo>
                        <a:lnTo>
                          <a:pt x="37649" y="1283850"/>
                        </a:lnTo>
                        <a:lnTo>
                          <a:pt x="36129" y="1284103"/>
                        </a:lnTo>
                        <a:lnTo>
                          <a:pt x="34019" y="1284019"/>
                        </a:lnTo>
                        <a:lnTo>
                          <a:pt x="33935" y="1284357"/>
                        </a:lnTo>
                        <a:lnTo>
                          <a:pt x="33766" y="1285116"/>
                        </a:lnTo>
                        <a:lnTo>
                          <a:pt x="34104" y="1287141"/>
                        </a:lnTo>
                        <a:lnTo>
                          <a:pt x="35286" y="1289503"/>
                        </a:lnTo>
                        <a:lnTo>
                          <a:pt x="37733" y="1291613"/>
                        </a:lnTo>
                        <a:lnTo>
                          <a:pt x="40013" y="1292288"/>
                        </a:lnTo>
                        <a:lnTo>
                          <a:pt x="40603" y="1291697"/>
                        </a:lnTo>
                        <a:lnTo>
                          <a:pt x="41363" y="1291613"/>
                        </a:lnTo>
                        <a:lnTo>
                          <a:pt x="42123" y="1291866"/>
                        </a:lnTo>
                        <a:lnTo>
                          <a:pt x="43305" y="1292541"/>
                        </a:lnTo>
                        <a:lnTo>
                          <a:pt x="43811" y="1293216"/>
                        </a:lnTo>
                        <a:lnTo>
                          <a:pt x="44993" y="1292963"/>
                        </a:lnTo>
                        <a:lnTo>
                          <a:pt x="45584" y="1292963"/>
                        </a:lnTo>
                        <a:lnTo>
                          <a:pt x="46175" y="1293047"/>
                        </a:lnTo>
                        <a:lnTo>
                          <a:pt x="46935" y="1293638"/>
                        </a:lnTo>
                        <a:lnTo>
                          <a:pt x="47188" y="1294482"/>
                        </a:lnTo>
                        <a:lnTo>
                          <a:pt x="48201" y="1294397"/>
                        </a:lnTo>
                        <a:lnTo>
                          <a:pt x="48792" y="1294482"/>
                        </a:lnTo>
                        <a:lnTo>
                          <a:pt x="49805" y="1295410"/>
                        </a:lnTo>
                        <a:lnTo>
                          <a:pt x="49974" y="1296085"/>
                        </a:lnTo>
                        <a:lnTo>
                          <a:pt x="49720" y="1296675"/>
                        </a:lnTo>
                        <a:lnTo>
                          <a:pt x="49889" y="1296844"/>
                        </a:lnTo>
                        <a:lnTo>
                          <a:pt x="50986" y="1295072"/>
                        </a:lnTo>
                        <a:lnTo>
                          <a:pt x="53181" y="1296591"/>
                        </a:lnTo>
                        <a:lnTo>
                          <a:pt x="54532" y="1298025"/>
                        </a:lnTo>
                        <a:lnTo>
                          <a:pt x="58668" y="1301316"/>
                        </a:lnTo>
                        <a:lnTo>
                          <a:pt x="62804" y="1303847"/>
                        </a:lnTo>
                        <a:lnTo>
                          <a:pt x="64915" y="1305619"/>
                        </a:lnTo>
                        <a:lnTo>
                          <a:pt x="66350" y="1307475"/>
                        </a:lnTo>
                        <a:lnTo>
                          <a:pt x="67954" y="1309922"/>
                        </a:lnTo>
                        <a:lnTo>
                          <a:pt x="69051" y="1311694"/>
                        </a:lnTo>
                        <a:lnTo>
                          <a:pt x="71246" y="1314479"/>
                        </a:lnTo>
                        <a:lnTo>
                          <a:pt x="72259" y="1315575"/>
                        </a:lnTo>
                        <a:lnTo>
                          <a:pt x="72850" y="1315913"/>
                        </a:lnTo>
                        <a:lnTo>
                          <a:pt x="82557" y="1325532"/>
                        </a:lnTo>
                        <a:lnTo>
                          <a:pt x="87876" y="1329413"/>
                        </a:lnTo>
                        <a:lnTo>
                          <a:pt x="90999" y="1331607"/>
                        </a:lnTo>
                        <a:lnTo>
                          <a:pt x="95473" y="1333800"/>
                        </a:lnTo>
                        <a:lnTo>
                          <a:pt x="99103" y="1337260"/>
                        </a:lnTo>
                        <a:lnTo>
                          <a:pt x="99356" y="1337344"/>
                        </a:lnTo>
                        <a:lnTo>
                          <a:pt x="99947" y="1337682"/>
                        </a:lnTo>
                        <a:lnTo>
                          <a:pt x="100876" y="1338104"/>
                        </a:lnTo>
                        <a:lnTo>
                          <a:pt x="103999" y="1340297"/>
                        </a:lnTo>
                        <a:lnTo>
                          <a:pt x="115479" y="1343841"/>
                        </a:lnTo>
                        <a:lnTo>
                          <a:pt x="119531" y="1344853"/>
                        </a:lnTo>
                        <a:lnTo>
                          <a:pt x="120038" y="1342913"/>
                        </a:lnTo>
                        <a:lnTo>
                          <a:pt x="120713" y="1342829"/>
                        </a:lnTo>
                        <a:lnTo>
                          <a:pt x="121051" y="1343419"/>
                        </a:lnTo>
                        <a:lnTo>
                          <a:pt x="121895" y="1343250"/>
                        </a:lnTo>
                        <a:lnTo>
                          <a:pt x="122908" y="1341900"/>
                        </a:lnTo>
                        <a:lnTo>
                          <a:pt x="124934" y="1340804"/>
                        </a:lnTo>
                        <a:lnTo>
                          <a:pt x="126622" y="1340719"/>
                        </a:lnTo>
                        <a:lnTo>
                          <a:pt x="128986" y="1341816"/>
                        </a:lnTo>
                        <a:lnTo>
                          <a:pt x="129408" y="1341816"/>
                        </a:lnTo>
                        <a:lnTo>
                          <a:pt x="130843" y="1341225"/>
                        </a:lnTo>
                        <a:lnTo>
                          <a:pt x="131856" y="1340128"/>
                        </a:lnTo>
                        <a:lnTo>
                          <a:pt x="132700" y="1339707"/>
                        </a:lnTo>
                        <a:lnTo>
                          <a:pt x="133628" y="1338694"/>
                        </a:lnTo>
                        <a:lnTo>
                          <a:pt x="134641" y="1338947"/>
                        </a:lnTo>
                        <a:lnTo>
                          <a:pt x="135570" y="1338357"/>
                        </a:lnTo>
                        <a:lnTo>
                          <a:pt x="136583" y="1338610"/>
                        </a:lnTo>
                        <a:lnTo>
                          <a:pt x="137680" y="1338779"/>
                        </a:lnTo>
                        <a:lnTo>
                          <a:pt x="138271" y="1338947"/>
                        </a:lnTo>
                        <a:lnTo>
                          <a:pt x="140044" y="1339116"/>
                        </a:lnTo>
                        <a:lnTo>
                          <a:pt x="141394" y="1338694"/>
                        </a:lnTo>
                        <a:lnTo>
                          <a:pt x="143674" y="1338272"/>
                        </a:lnTo>
                        <a:lnTo>
                          <a:pt x="145953" y="1338019"/>
                        </a:lnTo>
                        <a:lnTo>
                          <a:pt x="146797" y="1337766"/>
                        </a:lnTo>
                        <a:lnTo>
                          <a:pt x="147979" y="1337766"/>
                        </a:lnTo>
                        <a:lnTo>
                          <a:pt x="148401" y="1337513"/>
                        </a:lnTo>
                        <a:lnTo>
                          <a:pt x="149498" y="1337766"/>
                        </a:lnTo>
                        <a:lnTo>
                          <a:pt x="150680" y="1338104"/>
                        </a:lnTo>
                        <a:lnTo>
                          <a:pt x="152115" y="1337935"/>
                        </a:lnTo>
                        <a:lnTo>
                          <a:pt x="152959" y="1337429"/>
                        </a:lnTo>
                        <a:lnTo>
                          <a:pt x="153550" y="1336922"/>
                        </a:lnTo>
                        <a:lnTo>
                          <a:pt x="153550" y="1336163"/>
                        </a:lnTo>
                        <a:lnTo>
                          <a:pt x="153381" y="1335572"/>
                        </a:lnTo>
                        <a:lnTo>
                          <a:pt x="153297" y="1335488"/>
                        </a:lnTo>
                        <a:lnTo>
                          <a:pt x="153212" y="1335741"/>
                        </a:lnTo>
                        <a:lnTo>
                          <a:pt x="153128" y="1336079"/>
                        </a:lnTo>
                        <a:lnTo>
                          <a:pt x="152875" y="1336416"/>
                        </a:lnTo>
                        <a:lnTo>
                          <a:pt x="148907" y="1336416"/>
                        </a:lnTo>
                        <a:lnTo>
                          <a:pt x="148738" y="1335066"/>
                        </a:lnTo>
                        <a:lnTo>
                          <a:pt x="148570" y="1334475"/>
                        </a:lnTo>
                        <a:lnTo>
                          <a:pt x="148823" y="1334391"/>
                        </a:lnTo>
                        <a:lnTo>
                          <a:pt x="148992" y="1334475"/>
                        </a:lnTo>
                        <a:lnTo>
                          <a:pt x="149329" y="1334475"/>
                        </a:lnTo>
                        <a:lnTo>
                          <a:pt x="149752" y="1334222"/>
                        </a:lnTo>
                        <a:lnTo>
                          <a:pt x="149836" y="1333800"/>
                        </a:lnTo>
                        <a:lnTo>
                          <a:pt x="149667" y="1333294"/>
                        </a:lnTo>
                        <a:lnTo>
                          <a:pt x="149836" y="1332788"/>
                        </a:lnTo>
                        <a:lnTo>
                          <a:pt x="150174" y="1332450"/>
                        </a:lnTo>
                        <a:lnTo>
                          <a:pt x="150427" y="1331691"/>
                        </a:lnTo>
                        <a:lnTo>
                          <a:pt x="150765" y="1332029"/>
                        </a:lnTo>
                        <a:lnTo>
                          <a:pt x="151524" y="1331775"/>
                        </a:lnTo>
                        <a:lnTo>
                          <a:pt x="151778" y="1331438"/>
                        </a:lnTo>
                        <a:lnTo>
                          <a:pt x="152622" y="1331354"/>
                        </a:lnTo>
                        <a:lnTo>
                          <a:pt x="153128" y="1331269"/>
                        </a:lnTo>
                        <a:lnTo>
                          <a:pt x="153044" y="1331100"/>
                        </a:lnTo>
                        <a:lnTo>
                          <a:pt x="153888" y="1330172"/>
                        </a:lnTo>
                        <a:lnTo>
                          <a:pt x="154057" y="1329750"/>
                        </a:lnTo>
                        <a:lnTo>
                          <a:pt x="154226" y="1329666"/>
                        </a:lnTo>
                        <a:lnTo>
                          <a:pt x="154394" y="1329750"/>
                        </a:lnTo>
                        <a:lnTo>
                          <a:pt x="155070" y="1330847"/>
                        </a:lnTo>
                        <a:lnTo>
                          <a:pt x="156420" y="1331354"/>
                        </a:lnTo>
                        <a:lnTo>
                          <a:pt x="157096" y="1331438"/>
                        </a:lnTo>
                        <a:lnTo>
                          <a:pt x="157602" y="1331354"/>
                        </a:lnTo>
                        <a:lnTo>
                          <a:pt x="157940" y="1331354"/>
                        </a:lnTo>
                        <a:lnTo>
                          <a:pt x="158446" y="1331944"/>
                        </a:lnTo>
                        <a:lnTo>
                          <a:pt x="159628" y="1332366"/>
                        </a:lnTo>
                        <a:lnTo>
                          <a:pt x="160894" y="1332788"/>
                        </a:lnTo>
                        <a:lnTo>
                          <a:pt x="163342" y="1333210"/>
                        </a:lnTo>
                        <a:lnTo>
                          <a:pt x="164777" y="1333969"/>
                        </a:lnTo>
                        <a:lnTo>
                          <a:pt x="168576" y="1335404"/>
                        </a:lnTo>
                        <a:lnTo>
                          <a:pt x="171699" y="1336163"/>
                        </a:lnTo>
                        <a:lnTo>
                          <a:pt x="173894" y="1336163"/>
                        </a:lnTo>
                        <a:lnTo>
                          <a:pt x="180647" y="1337344"/>
                        </a:lnTo>
                        <a:lnTo>
                          <a:pt x="181998" y="1337850"/>
                        </a:lnTo>
                        <a:lnTo>
                          <a:pt x="183602" y="1337850"/>
                        </a:lnTo>
                        <a:lnTo>
                          <a:pt x="185290" y="1338779"/>
                        </a:lnTo>
                        <a:lnTo>
                          <a:pt x="187147" y="1339032"/>
                        </a:lnTo>
                        <a:lnTo>
                          <a:pt x="188751" y="1339453"/>
                        </a:lnTo>
                        <a:lnTo>
                          <a:pt x="188835" y="1339622"/>
                        </a:lnTo>
                        <a:lnTo>
                          <a:pt x="189089" y="1340128"/>
                        </a:lnTo>
                        <a:lnTo>
                          <a:pt x="189511" y="1340297"/>
                        </a:lnTo>
                        <a:lnTo>
                          <a:pt x="189680" y="1340213"/>
                        </a:lnTo>
                        <a:lnTo>
                          <a:pt x="189595" y="1339791"/>
                        </a:lnTo>
                        <a:lnTo>
                          <a:pt x="189849" y="1339538"/>
                        </a:lnTo>
                        <a:lnTo>
                          <a:pt x="190186" y="1339453"/>
                        </a:lnTo>
                        <a:lnTo>
                          <a:pt x="191199" y="1339791"/>
                        </a:lnTo>
                        <a:lnTo>
                          <a:pt x="192719" y="1340888"/>
                        </a:lnTo>
                        <a:lnTo>
                          <a:pt x="192803" y="1340972"/>
                        </a:lnTo>
                        <a:lnTo>
                          <a:pt x="192972" y="1341394"/>
                        </a:lnTo>
                        <a:lnTo>
                          <a:pt x="193309" y="1341563"/>
                        </a:lnTo>
                        <a:lnTo>
                          <a:pt x="194323" y="1341647"/>
                        </a:lnTo>
                        <a:lnTo>
                          <a:pt x="196939" y="1342575"/>
                        </a:lnTo>
                        <a:lnTo>
                          <a:pt x="197193" y="1342829"/>
                        </a:lnTo>
                        <a:lnTo>
                          <a:pt x="200822" y="1343672"/>
                        </a:lnTo>
                        <a:lnTo>
                          <a:pt x="211206" y="1348060"/>
                        </a:lnTo>
                        <a:lnTo>
                          <a:pt x="214920" y="1349832"/>
                        </a:lnTo>
                        <a:lnTo>
                          <a:pt x="217621" y="1351266"/>
                        </a:lnTo>
                        <a:lnTo>
                          <a:pt x="224543" y="1355569"/>
                        </a:lnTo>
                        <a:lnTo>
                          <a:pt x="241088" y="1363163"/>
                        </a:lnTo>
                        <a:lnTo>
                          <a:pt x="242861" y="1364007"/>
                        </a:lnTo>
                        <a:lnTo>
                          <a:pt x="244212" y="1364260"/>
                        </a:lnTo>
                        <a:lnTo>
                          <a:pt x="250458" y="1368057"/>
                        </a:lnTo>
                        <a:lnTo>
                          <a:pt x="262192" y="1372529"/>
                        </a:lnTo>
                        <a:lnTo>
                          <a:pt x="262276" y="1372360"/>
                        </a:lnTo>
                        <a:lnTo>
                          <a:pt x="262361" y="1372275"/>
                        </a:lnTo>
                        <a:lnTo>
                          <a:pt x="262529" y="1372275"/>
                        </a:lnTo>
                        <a:lnTo>
                          <a:pt x="262783" y="1372360"/>
                        </a:lnTo>
                        <a:lnTo>
                          <a:pt x="262867" y="1372529"/>
                        </a:lnTo>
                        <a:lnTo>
                          <a:pt x="262783" y="1372613"/>
                        </a:lnTo>
                        <a:lnTo>
                          <a:pt x="266919" y="1374216"/>
                        </a:lnTo>
                        <a:lnTo>
                          <a:pt x="271140" y="1376072"/>
                        </a:lnTo>
                        <a:lnTo>
                          <a:pt x="272068" y="1376494"/>
                        </a:lnTo>
                        <a:lnTo>
                          <a:pt x="272322" y="1376579"/>
                        </a:lnTo>
                        <a:lnTo>
                          <a:pt x="272490" y="1376747"/>
                        </a:lnTo>
                        <a:lnTo>
                          <a:pt x="272575" y="1377169"/>
                        </a:lnTo>
                        <a:lnTo>
                          <a:pt x="272659" y="1377760"/>
                        </a:lnTo>
                        <a:lnTo>
                          <a:pt x="272828" y="1377591"/>
                        </a:lnTo>
                        <a:lnTo>
                          <a:pt x="272997" y="1377254"/>
                        </a:lnTo>
                        <a:lnTo>
                          <a:pt x="273166" y="1377085"/>
                        </a:lnTo>
                        <a:lnTo>
                          <a:pt x="273588" y="1377000"/>
                        </a:lnTo>
                        <a:lnTo>
                          <a:pt x="275107" y="1377169"/>
                        </a:lnTo>
                        <a:lnTo>
                          <a:pt x="279075" y="1378097"/>
                        </a:lnTo>
                        <a:lnTo>
                          <a:pt x="279497" y="1378182"/>
                        </a:lnTo>
                        <a:lnTo>
                          <a:pt x="283802" y="1378266"/>
                        </a:lnTo>
                        <a:lnTo>
                          <a:pt x="290808" y="1377338"/>
                        </a:lnTo>
                        <a:lnTo>
                          <a:pt x="290977" y="1377338"/>
                        </a:lnTo>
                        <a:lnTo>
                          <a:pt x="294945" y="1376325"/>
                        </a:lnTo>
                        <a:lnTo>
                          <a:pt x="301867" y="1374722"/>
                        </a:lnTo>
                        <a:lnTo>
                          <a:pt x="303048" y="1374722"/>
                        </a:lnTo>
                        <a:lnTo>
                          <a:pt x="305581" y="1373372"/>
                        </a:lnTo>
                        <a:lnTo>
                          <a:pt x="307269" y="1372697"/>
                        </a:lnTo>
                        <a:lnTo>
                          <a:pt x="309970" y="1370672"/>
                        </a:lnTo>
                        <a:lnTo>
                          <a:pt x="310055" y="1370588"/>
                        </a:lnTo>
                        <a:lnTo>
                          <a:pt x="310477" y="1370588"/>
                        </a:lnTo>
                        <a:lnTo>
                          <a:pt x="311490" y="1369491"/>
                        </a:lnTo>
                        <a:lnTo>
                          <a:pt x="311659" y="1369154"/>
                        </a:lnTo>
                        <a:lnTo>
                          <a:pt x="313010" y="1368310"/>
                        </a:lnTo>
                        <a:lnTo>
                          <a:pt x="313685" y="1368141"/>
                        </a:lnTo>
                        <a:lnTo>
                          <a:pt x="315035" y="1366622"/>
                        </a:lnTo>
                        <a:lnTo>
                          <a:pt x="315457" y="1366538"/>
                        </a:lnTo>
                        <a:lnTo>
                          <a:pt x="316217" y="1365863"/>
                        </a:lnTo>
                        <a:lnTo>
                          <a:pt x="316808" y="1365610"/>
                        </a:lnTo>
                        <a:lnTo>
                          <a:pt x="318243" y="1363669"/>
                        </a:lnTo>
                        <a:lnTo>
                          <a:pt x="318665" y="1363163"/>
                        </a:lnTo>
                        <a:lnTo>
                          <a:pt x="319003" y="1362910"/>
                        </a:lnTo>
                        <a:lnTo>
                          <a:pt x="319087" y="1362319"/>
                        </a:lnTo>
                        <a:lnTo>
                          <a:pt x="319341" y="1362150"/>
                        </a:lnTo>
                        <a:lnTo>
                          <a:pt x="319678" y="1361222"/>
                        </a:lnTo>
                        <a:lnTo>
                          <a:pt x="320016" y="1360041"/>
                        </a:lnTo>
                        <a:lnTo>
                          <a:pt x="320100" y="1359197"/>
                        </a:lnTo>
                        <a:lnTo>
                          <a:pt x="320269" y="1357172"/>
                        </a:lnTo>
                        <a:lnTo>
                          <a:pt x="320607" y="1356582"/>
                        </a:lnTo>
                        <a:lnTo>
                          <a:pt x="320522" y="1355991"/>
                        </a:lnTo>
                        <a:lnTo>
                          <a:pt x="320691" y="1355654"/>
                        </a:lnTo>
                        <a:lnTo>
                          <a:pt x="321451" y="1353544"/>
                        </a:lnTo>
                        <a:lnTo>
                          <a:pt x="322548" y="1351857"/>
                        </a:lnTo>
                        <a:lnTo>
                          <a:pt x="322633" y="1351182"/>
                        </a:lnTo>
                        <a:lnTo>
                          <a:pt x="322464" y="1350591"/>
                        </a:lnTo>
                        <a:lnTo>
                          <a:pt x="322717" y="1349832"/>
                        </a:lnTo>
                        <a:lnTo>
                          <a:pt x="322548" y="1349072"/>
                        </a:lnTo>
                        <a:lnTo>
                          <a:pt x="322379" y="1346625"/>
                        </a:lnTo>
                        <a:lnTo>
                          <a:pt x="323730" y="1343841"/>
                        </a:lnTo>
                        <a:lnTo>
                          <a:pt x="325587" y="1342238"/>
                        </a:lnTo>
                        <a:lnTo>
                          <a:pt x="329723" y="1340972"/>
                        </a:lnTo>
                        <a:lnTo>
                          <a:pt x="330230" y="1341057"/>
                        </a:lnTo>
                        <a:lnTo>
                          <a:pt x="330990" y="1340466"/>
                        </a:lnTo>
                        <a:lnTo>
                          <a:pt x="337827" y="1339453"/>
                        </a:lnTo>
                        <a:lnTo>
                          <a:pt x="346353" y="1336585"/>
                        </a:lnTo>
                        <a:lnTo>
                          <a:pt x="355470" y="1337091"/>
                        </a:lnTo>
                        <a:lnTo>
                          <a:pt x="357580" y="1337597"/>
                        </a:lnTo>
                        <a:lnTo>
                          <a:pt x="363574" y="1338610"/>
                        </a:lnTo>
                        <a:lnTo>
                          <a:pt x="366359" y="1339538"/>
                        </a:lnTo>
                        <a:lnTo>
                          <a:pt x="368723" y="1338947"/>
                        </a:lnTo>
                        <a:lnTo>
                          <a:pt x="369736" y="1337935"/>
                        </a:lnTo>
                        <a:lnTo>
                          <a:pt x="372437" y="1336079"/>
                        </a:lnTo>
                        <a:lnTo>
                          <a:pt x="372184" y="1335657"/>
                        </a:lnTo>
                        <a:lnTo>
                          <a:pt x="375898" y="1332197"/>
                        </a:lnTo>
                        <a:lnTo>
                          <a:pt x="376911" y="1331775"/>
                        </a:lnTo>
                        <a:lnTo>
                          <a:pt x="387041" y="1325110"/>
                        </a:lnTo>
                        <a:lnTo>
                          <a:pt x="388898" y="1323422"/>
                        </a:lnTo>
                        <a:lnTo>
                          <a:pt x="398353" y="1318950"/>
                        </a:lnTo>
                        <a:lnTo>
                          <a:pt x="400716" y="1319541"/>
                        </a:lnTo>
                        <a:lnTo>
                          <a:pt x="401054" y="1319457"/>
                        </a:lnTo>
                        <a:lnTo>
                          <a:pt x="401392" y="1319457"/>
                        </a:lnTo>
                        <a:lnTo>
                          <a:pt x="402489" y="1318529"/>
                        </a:lnTo>
                        <a:lnTo>
                          <a:pt x="408904" y="1323591"/>
                        </a:lnTo>
                        <a:lnTo>
                          <a:pt x="409242" y="1324941"/>
                        </a:lnTo>
                        <a:lnTo>
                          <a:pt x="411352" y="1326122"/>
                        </a:lnTo>
                        <a:lnTo>
                          <a:pt x="413378" y="1327810"/>
                        </a:lnTo>
                        <a:lnTo>
                          <a:pt x="413716" y="1327641"/>
                        </a:lnTo>
                        <a:lnTo>
                          <a:pt x="415404" y="1328991"/>
                        </a:lnTo>
                        <a:lnTo>
                          <a:pt x="417262" y="1333716"/>
                        </a:lnTo>
                        <a:lnTo>
                          <a:pt x="418528" y="1341141"/>
                        </a:lnTo>
                        <a:lnTo>
                          <a:pt x="418359" y="1346457"/>
                        </a:lnTo>
                        <a:lnTo>
                          <a:pt x="417937" y="1346457"/>
                        </a:lnTo>
                        <a:lnTo>
                          <a:pt x="417684" y="1346204"/>
                        </a:lnTo>
                        <a:lnTo>
                          <a:pt x="415320" y="1346119"/>
                        </a:lnTo>
                        <a:lnTo>
                          <a:pt x="414898" y="1346372"/>
                        </a:lnTo>
                        <a:lnTo>
                          <a:pt x="414982" y="1346879"/>
                        </a:lnTo>
                        <a:lnTo>
                          <a:pt x="415911" y="1347638"/>
                        </a:lnTo>
                        <a:lnTo>
                          <a:pt x="417937" y="1348904"/>
                        </a:lnTo>
                        <a:lnTo>
                          <a:pt x="417937" y="1349325"/>
                        </a:lnTo>
                        <a:lnTo>
                          <a:pt x="418865" y="1350422"/>
                        </a:lnTo>
                        <a:lnTo>
                          <a:pt x="419287" y="1352785"/>
                        </a:lnTo>
                        <a:lnTo>
                          <a:pt x="419203" y="1354304"/>
                        </a:lnTo>
                        <a:lnTo>
                          <a:pt x="419625" y="1354557"/>
                        </a:lnTo>
                        <a:lnTo>
                          <a:pt x="428489" y="1353038"/>
                        </a:lnTo>
                        <a:lnTo>
                          <a:pt x="434566" y="1359788"/>
                        </a:lnTo>
                        <a:lnTo>
                          <a:pt x="436592" y="1362910"/>
                        </a:lnTo>
                        <a:lnTo>
                          <a:pt x="436846" y="1362657"/>
                        </a:lnTo>
                        <a:lnTo>
                          <a:pt x="434904" y="1359282"/>
                        </a:lnTo>
                        <a:lnTo>
                          <a:pt x="433047" y="1353122"/>
                        </a:lnTo>
                        <a:lnTo>
                          <a:pt x="433807" y="1352110"/>
                        </a:lnTo>
                        <a:lnTo>
                          <a:pt x="438365" y="1351603"/>
                        </a:lnTo>
                        <a:lnTo>
                          <a:pt x="439294" y="1351603"/>
                        </a:lnTo>
                        <a:lnTo>
                          <a:pt x="440222" y="1351519"/>
                        </a:lnTo>
                        <a:lnTo>
                          <a:pt x="445540" y="1351519"/>
                        </a:lnTo>
                        <a:lnTo>
                          <a:pt x="446216" y="1352194"/>
                        </a:lnTo>
                        <a:lnTo>
                          <a:pt x="446047" y="1353460"/>
                        </a:lnTo>
                        <a:lnTo>
                          <a:pt x="446807" y="1354725"/>
                        </a:lnTo>
                        <a:lnTo>
                          <a:pt x="447313" y="1354810"/>
                        </a:lnTo>
                        <a:lnTo>
                          <a:pt x="447313" y="1354557"/>
                        </a:lnTo>
                        <a:lnTo>
                          <a:pt x="446553" y="1353882"/>
                        </a:lnTo>
                        <a:lnTo>
                          <a:pt x="446469" y="1352700"/>
                        </a:lnTo>
                        <a:lnTo>
                          <a:pt x="446722" y="1351266"/>
                        </a:lnTo>
                        <a:lnTo>
                          <a:pt x="446975" y="1350760"/>
                        </a:lnTo>
                        <a:lnTo>
                          <a:pt x="448917" y="1351097"/>
                        </a:lnTo>
                        <a:lnTo>
                          <a:pt x="450352" y="1351266"/>
                        </a:lnTo>
                        <a:lnTo>
                          <a:pt x="452462" y="1352025"/>
                        </a:lnTo>
                        <a:lnTo>
                          <a:pt x="453222" y="1351941"/>
                        </a:lnTo>
                        <a:lnTo>
                          <a:pt x="453475" y="1351941"/>
                        </a:lnTo>
                        <a:lnTo>
                          <a:pt x="454319" y="1351097"/>
                        </a:lnTo>
                        <a:lnTo>
                          <a:pt x="455248" y="1349663"/>
                        </a:lnTo>
                        <a:lnTo>
                          <a:pt x="465631" y="1351266"/>
                        </a:lnTo>
                        <a:lnTo>
                          <a:pt x="467573" y="1353713"/>
                        </a:lnTo>
                        <a:lnTo>
                          <a:pt x="467404" y="1354725"/>
                        </a:lnTo>
                        <a:lnTo>
                          <a:pt x="466306" y="1355569"/>
                        </a:lnTo>
                        <a:lnTo>
                          <a:pt x="466391" y="1355654"/>
                        </a:lnTo>
                        <a:lnTo>
                          <a:pt x="467573" y="1354894"/>
                        </a:lnTo>
                        <a:lnTo>
                          <a:pt x="467910" y="1352700"/>
                        </a:lnTo>
                        <a:lnTo>
                          <a:pt x="468417" y="1352447"/>
                        </a:lnTo>
                        <a:lnTo>
                          <a:pt x="469092" y="1352447"/>
                        </a:lnTo>
                        <a:lnTo>
                          <a:pt x="470358" y="1353038"/>
                        </a:lnTo>
                        <a:lnTo>
                          <a:pt x="471287" y="1353797"/>
                        </a:lnTo>
                        <a:lnTo>
                          <a:pt x="471540" y="1353713"/>
                        </a:lnTo>
                        <a:lnTo>
                          <a:pt x="471793" y="1353207"/>
                        </a:lnTo>
                        <a:lnTo>
                          <a:pt x="473313" y="1354050"/>
                        </a:lnTo>
                        <a:lnTo>
                          <a:pt x="474326" y="1355316"/>
                        </a:lnTo>
                        <a:lnTo>
                          <a:pt x="475001" y="1356835"/>
                        </a:lnTo>
                        <a:lnTo>
                          <a:pt x="474748" y="1358016"/>
                        </a:lnTo>
                        <a:lnTo>
                          <a:pt x="474326" y="1358522"/>
                        </a:lnTo>
                        <a:lnTo>
                          <a:pt x="473650" y="1358522"/>
                        </a:lnTo>
                        <a:lnTo>
                          <a:pt x="473228" y="1357594"/>
                        </a:lnTo>
                        <a:lnTo>
                          <a:pt x="473060" y="1357679"/>
                        </a:lnTo>
                        <a:lnTo>
                          <a:pt x="473060" y="1357847"/>
                        </a:lnTo>
                        <a:lnTo>
                          <a:pt x="473904" y="1359704"/>
                        </a:lnTo>
                        <a:lnTo>
                          <a:pt x="473735" y="1360125"/>
                        </a:lnTo>
                        <a:lnTo>
                          <a:pt x="473650" y="1360632"/>
                        </a:lnTo>
                        <a:lnTo>
                          <a:pt x="473988" y="1360969"/>
                        </a:lnTo>
                        <a:lnTo>
                          <a:pt x="474241" y="1361138"/>
                        </a:lnTo>
                        <a:lnTo>
                          <a:pt x="478462" y="1366875"/>
                        </a:lnTo>
                        <a:lnTo>
                          <a:pt x="478800" y="1366960"/>
                        </a:lnTo>
                        <a:lnTo>
                          <a:pt x="478800" y="1370082"/>
                        </a:lnTo>
                        <a:lnTo>
                          <a:pt x="478800" y="1370335"/>
                        </a:lnTo>
                        <a:lnTo>
                          <a:pt x="479559" y="1369575"/>
                        </a:lnTo>
                        <a:lnTo>
                          <a:pt x="480404" y="1369575"/>
                        </a:lnTo>
                        <a:lnTo>
                          <a:pt x="480404" y="1370419"/>
                        </a:lnTo>
                        <a:lnTo>
                          <a:pt x="481248" y="1373878"/>
                        </a:lnTo>
                        <a:lnTo>
                          <a:pt x="488085" y="1373035"/>
                        </a:lnTo>
                        <a:lnTo>
                          <a:pt x="488930" y="1372191"/>
                        </a:lnTo>
                        <a:lnTo>
                          <a:pt x="489774" y="1372191"/>
                        </a:lnTo>
                        <a:lnTo>
                          <a:pt x="489774" y="1371347"/>
                        </a:lnTo>
                        <a:lnTo>
                          <a:pt x="490702" y="1371347"/>
                        </a:lnTo>
                        <a:lnTo>
                          <a:pt x="490702" y="1370504"/>
                        </a:lnTo>
                        <a:lnTo>
                          <a:pt x="490702" y="1369660"/>
                        </a:lnTo>
                        <a:lnTo>
                          <a:pt x="491546" y="1369660"/>
                        </a:lnTo>
                        <a:lnTo>
                          <a:pt x="491546" y="1368816"/>
                        </a:lnTo>
                        <a:lnTo>
                          <a:pt x="491546" y="1367044"/>
                        </a:lnTo>
                        <a:lnTo>
                          <a:pt x="490702" y="1367044"/>
                        </a:lnTo>
                        <a:lnTo>
                          <a:pt x="490702" y="1366200"/>
                        </a:lnTo>
                        <a:lnTo>
                          <a:pt x="490702" y="1365357"/>
                        </a:lnTo>
                        <a:lnTo>
                          <a:pt x="491546" y="1365357"/>
                        </a:lnTo>
                        <a:lnTo>
                          <a:pt x="492391" y="1366200"/>
                        </a:lnTo>
                        <a:lnTo>
                          <a:pt x="492391" y="1365357"/>
                        </a:lnTo>
                        <a:lnTo>
                          <a:pt x="493235" y="1366200"/>
                        </a:lnTo>
                        <a:lnTo>
                          <a:pt x="494079" y="1366200"/>
                        </a:lnTo>
                        <a:lnTo>
                          <a:pt x="495007" y="1366200"/>
                        </a:lnTo>
                        <a:lnTo>
                          <a:pt x="494079" y="1367044"/>
                        </a:lnTo>
                        <a:lnTo>
                          <a:pt x="495007" y="1367044"/>
                        </a:lnTo>
                        <a:lnTo>
                          <a:pt x="495852" y="1367044"/>
                        </a:lnTo>
                        <a:lnTo>
                          <a:pt x="496696" y="1367972"/>
                        </a:lnTo>
                        <a:lnTo>
                          <a:pt x="497540" y="1367972"/>
                        </a:lnTo>
                        <a:lnTo>
                          <a:pt x="498384" y="1367972"/>
                        </a:lnTo>
                        <a:lnTo>
                          <a:pt x="500072" y="1368816"/>
                        </a:lnTo>
                        <a:lnTo>
                          <a:pt x="501845" y="1368816"/>
                        </a:lnTo>
                        <a:lnTo>
                          <a:pt x="503533" y="1369660"/>
                        </a:lnTo>
                        <a:lnTo>
                          <a:pt x="504377" y="1369660"/>
                        </a:lnTo>
                        <a:lnTo>
                          <a:pt x="505221" y="1369660"/>
                        </a:lnTo>
                        <a:lnTo>
                          <a:pt x="506066" y="1370588"/>
                        </a:lnTo>
                        <a:lnTo>
                          <a:pt x="506910" y="1370588"/>
                        </a:lnTo>
                        <a:lnTo>
                          <a:pt x="506910" y="1371432"/>
                        </a:lnTo>
                        <a:lnTo>
                          <a:pt x="507754" y="1371432"/>
                        </a:lnTo>
                        <a:lnTo>
                          <a:pt x="508598" y="1372275"/>
                        </a:lnTo>
                        <a:lnTo>
                          <a:pt x="509527" y="1372275"/>
                        </a:lnTo>
                        <a:lnTo>
                          <a:pt x="509527" y="1373119"/>
                        </a:lnTo>
                        <a:lnTo>
                          <a:pt x="510371" y="1373119"/>
                        </a:lnTo>
                        <a:lnTo>
                          <a:pt x="511215" y="1374047"/>
                        </a:lnTo>
                        <a:lnTo>
                          <a:pt x="511215" y="1374891"/>
                        </a:lnTo>
                        <a:lnTo>
                          <a:pt x="512059" y="1374891"/>
                        </a:lnTo>
                        <a:lnTo>
                          <a:pt x="512059" y="1375735"/>
                        </a:lnTo>
                        <a:lnTo>
                          <a:pt x="512903" y="1375735"/>
                        </a:lnTo>
                        <a:lnTo>
                          <a:pt x="513747" y="1375735"/>
                        </a:lnTo>
                        <a:lnTo>
                          <a:pt x="513747" y="1374891"/>
                        </a:lnTo>
                        <a:lnTo>
                          <a:pt x="512903" y="1374047"/>
                        </a:lnTo>
                        <a:lnTo>
                          <a:pt x="512903" y="1373203"/>
                        </a:lnTo>
                        <a:lnTo>
                          <a:pt x="512059" y="1373203"/>
                        </a:lnTo>
                        <a:lnTo>
                          <a:pt x="512059" y="1372275"/>
                        </a:lnTo>
                        <a:lnTo>
                          <a:pt x="512059" y="1371432"/>
                        </a:lnTo>
                        <a:lnTo>
                          <a:pt x="511215" y="1370588"/>
                        </a:lnTo>
                        <a:lnTo>
                          <a:pt x="511215" y="1369744"/>
                        </a:lnTo>
                        <a:lnTo>
                          <a:pt x="511215" y="1368900"/>
                        </a:lnTo>
                        <a:lnTo>
                          <a:pt x="510371" y="1367972"/>
                        </a:lnTo>
                        <a:lnTo>
                          <a:pt x="510371" y="1366285"/>
                        </a:lnTo>
                        <a:lnTo>
                          <a:pt x="509527" y="1362825"/>
                        </a:lnTo>
                        <a:lnTo>
                          <a:pt x="509527" y="1361982"/>
                        </a:lnTo>
                        <a:lnTo>
                          <a:pt x="507838" y="1357679"/>
                        </a:lnTo>
                        <a:lnTo>
                          <a:pt x="507838" y="1355991"/>
                        </a:lnTo>
                        <a:lnTo>
                          <a:pt x="507838" y="1355147"/>
                        </a:lnTo>
                        <a:lnTo>
                          <a:pt x="507838" y="1353375"/>
                        </a:lnTo>
                        <a:lnTo>
                          <a:pt x="513832" y="1355147"/>
                        </a:lnTo>
                        <a:lnTo>
                          <a:pt x="514676" y="1355147"/>
                        </a:lnTo>
                        <a:lnTo>
                          <a:pt x="521513" y="1356919"/>
                        </a:lnTo>
                        <a:lnTo>
                          <a:pt x="530124" y="1359535"/>
                        </a:lnTo>
                        <a:lnTo>
                          <a:pt x="538650" y="1362150"/>
                        </a:lnTo>
                        <a:lnTo>
                          <a:pt x="544643" y="1368141"/>
                        </a:lnTo>
                        <a:lnTo>
                          <a:pt x="545487" y="1369069"/>
                        </a:lnTo>
                        <a:lnTo>
                          <a:pt x="546331" y="1369913"/>
                        </a:lnTo>
                        <a:lnTo>
                          <a:pt x="553085" y="1377675"/>
                        </a:lnTo>
                        <a:lnTo>
                          <a:pt x="554013" y="1377675"/>
                        </a:lnTo>
                        <a:lnTo>
                          <a:pt x="555702" y="1379363"/>
                        </a:lnTo>
                        <a:lnTo>
                          <a:pt x="558234" y="1381979"/>
                        </a:lnTo>
                        <a:lnTo>
                          <a:pt x="561610" y="1385438"/>
                        </a:lnTo>
                        <a:lnTo>
                          <a:pt x="561610" y="1386282"/>
                        </a:lnTo>
                        <a:lnTo>
                          <a:pt x="565071" y="1389741"/>
                        </a:lnTo>
                        <a:lnTo>
                          <a:pt x="568448" y="1393200"/>
                        </a:lnTo>
                        <a:lnTo>
                          <a:pt x="570136" y="1394888"/>
                        </a:lnTo>
                        <a:lnTo>
                          <a:pt x="574357" y="1399191"/>
                        </a:lnTo>
                        <a:lnTo>
                          <a:pt x="575285" y="1399191"/>
                        </a:lnTo>
                        <a:lnTo>
                          <a:pt x="577818" y="1402650"/>
                        </a:lnTo>
                        <a:lnTo>
                          <a:pt x="579506" y="1404338"/>
                        </a:lnTo>
                        <a:lnTo>
                          <a:pt x="580350" y="1405266"/>
                        </a:lnTo>
                        <a:lnTo>
                          <a:pt x="584571" y="1409569"/>
                        </a:lnTo>
                        <a:lnTo>
                          <a:pt x="584571" y="1410413"/>
                        </a:lnTo>
                        <a:lnTo>
                          <a:pt x="585500" y="1410413"/>
                        </a:lnTo>
                        <a:lnTo>
                          <a:pt x="585415" y="1412100"/>
                        </a:lnTo>
                        <a:lnTo>
                          <a:pt x="585415" y="1412944"/>
                        </a:lnTo>
                        <a:lnTo>
                          <a:pt x="586260" y="1415560"/>
                        </a:lnTo>
                        <a:lnTo>
                          <a:pt x="587104" y="1419863"/>
                        </a:lnTo>
                        <a:lnTo>
                          <a:pt x="587948" y="1423238"/>
                        </a:lnTo>
                        <a:lnTo>
                          <a:pt x="587948" y="1424166"/>
                        </a:lnTo>
                        <a:lnTo>
                          <a:pt x="588792" y="1428385"/>
                        </a:lnTo>
                        <a:lnTo>
                          <a:pt x="589636" y="1431844"/>
                        </a:lnTo>
                        <a:lnTo>
                          <a:pt x="589636" y="1433532"/>
                        </a:lnTo>
                        <a:lnTo>
                          <a:pt x="590480" y="1436147"/>
                        </a:lnTo>
                        <a:lnTo>
                          <a:pt x="591324" y="1436991"/>
                        </a:lnTo>
                        <a:lnTo>
                          <a:pt x="592168" y="1439607"/>
                        </a:lnTo>
                        <a:lnTo>
                          <a:pt x="597318" y="1435304"/>
                        </a:lnTo>
                        <a:lnTo>
                          <a:pt x="599006" y="1433616"/>
                        </a:lnTo>
                        <a:lnTo>
                          <a:pt x="599850" y="1432772"/>
                        </a:lnTo>
                        <a:lnTo>
                          <a:pt x="600779" y="1431929"/>
                        </a:lnTo>
                        <a:lnTo>
                          <a:pt x="601623" y="1431929"/>
                        </a:lnTo>
                        <a:lnTo>
                          <a:pt x="601623" y="1431085"/>
                        </a:lnTo>
                        <a:lnTo>
                          <a:pt x="603311" y="1430241"/>
                        </a:lnTo>
                        <a:lnTo>
                          <a:pt x="605000" y="1428554"/>
                        </a:lnTo>
                        <a:lnTo>
                          <a:pt x="605928" y="1427625"/>
                        </a:lnTo>
                        <a:lnTo>
                          <a:pt x="607616" y="1426782"/>
                        </a:lnTo>
                        <a:lnTo>
                          <a:pt x="608461" y="1425938"/>
                        </a:lnTo>
                        <a:lnTo>
                          <a:pt x="609305" y="1425094"/>
                        </a:lnTo>
                        <a:lnTo>
                          <a:pt x="610149" y="1424250"/>
                        </a:lnTo>
                        <a:lnTo>
                          <a:pt x="611077" y="1423407"/>
                        </a:lnTo>
                        <a:lnTo>
                          <a:pt x="611922" y="1422563"/>
                        </a:lnTo>
                        <a:lnTo>
                          <a:pt x="612766" y="1421719"/>
                        </a:lnTo>
                        <a:lnTo>
                          <a:pt x="615382" y="1420875"/>
                        </a:lnTo>
                        <a:lnTo>
                          <a:pt x="615382" y="1420032"/>
                        </a:lnTo>
                        <a:lnTo>
                          <a:pt x="616227" y="1420032"/>
                        </a:lnTo>
                        <a:lnTo>
                          <a:pt x="617915" y="1418344"/>
                        </a:lnTo>
                        <a:lnTo>
                          <a:pt x="617915" y="1417416"/>
                        </a:lnTo>
                        <a:lnTo>
                          <a:pt x="618759" y="1416572"/>
                        </a:lnTo>
                        <a:lnTo>
                          <a:pt x="619688" y="1416572"/>
                        </a:lnTo>
                        <a:lnTo>
                          <a:pt x="620532" y="1416572"/>
                        </a:lnTo>
                        <a:lnTo>
                          <a:pt x="620532" y="1415729"/>
                        </a:lnTo>
                        <a:lnTo>
                          <a:pt x="621376" y="1415729"/>
                        </a:lnTo>
                        <a:lnTo>
                          <a:pt x="622220" y="1414885"/>
                        </a:lnTo>
                        <a:lnTo>
                          <a:pt x="623064" y="1414885"/>
                        </a:lnTo>
                        <a:lnTo>
                          <a:pt x="623908" y="1414041"/>
                        </a:lnTo>
                        <a:lnTo>
                          <a:pt x="624837" y="1413197"/>
                        </a:lnTo>
                        <a:lnTo>
                          <a:pt x="625681" y="1413197"/>
                        </a:lnTo>
                        <a:lnTo>
                          <a:pt x="626525" y="1412353"/>
                        </a:lnTo>
                        <a:lnTo>
                          <a:pt x="627369" y="1411510"/>
                        </a:lnTo>
                        <a:lnTo>
                          <a:pt x="628214" y="1411510"/>
                        </a:lnTo>
                        <a:lnTo>
                          <a:pt x="629058" y="1410666"/>
                        </a:lnTo>
                        <a:lnTo>
                          <a:pt x="629986" y="1410666"/>
                        </a:lnTo>
                        <a:lnTo>
                          <a:pt x="630830" y="1410666"/>
                        </a:lnTo>
                        <a:lnTo>
                          <a:pt x="630830" y="1411510"/>
                        </a:lnTo>
                        <a:lnTo>
                          <a:pt x="630830" y="1412353"/>
                        </a:lnTo>
                        <a:lnTo>
                          <a:pt x="631675" y="1413282"/>
                        </a:lnTo>
                        <a:lnTo>
                          <a:pt x="632519" y="1414125"/>
                        </a:lnTo>
                        <a:lnTo>
                          <a:pt x="633363" y="1414125"/>
                        </a:lnTo>
                        <a:lnTo>
                          <a:pt x="633363" y="1414969"/>
                        </a:lnTo>
                        <a:lnTo>
                          <a:pt x="634207" y="1414969"/>
                        </a:lnTo>
                        <a:lnTo>
                          <a:pt x="634207" y="1415813"/>
                        </a:lnTo>
                        <a:lnTo>
                          <a:pt x="635051" y="1415813"/>
                        </a:lnTo>
                        <a:lnTo>
                          <a:pt x="635051" y="1416657"/>
                        </a:lnTo>
                        <a:lnTo>
                          <a:pt x="635051" y="1417585"/>
                        </a:lnTo>
                        <a:lnTo>
                          <a:pt x="635895" y="1417585"/>
                        </a:lnTo>
                        <a:lnTo>
                          <a:pt x="635895" y="1418428"/>
                        </a:lnTo>
                        <a:lnTo>
                          <a:pt x="636740" y="1418428"/>
                        </a:lnTo>
                        <a:lnTo>
                          <a:pt x="636740" y="1419272"/>
                        </a:lnTo>
                        <a:lnTo>
                          <a:pt x="637584" y="1419272"/>
                        </a:lnTo>
                        <a:lnTo>
                          <a:pt x="638428" y="1419272"/>
                        </a:lnTo>
                        <a:lnTo>
                          <a:pt x="639272" y="1419272"/>
                        </a:lnTo>
                        <a:lnTo>
                          <a:pt x="640200" y="1419272"/>
                        </a:lnTo>
                        <a:lnTo>
                          <a:pt x="640200" y="1418428"/>
                        </a:lnTo>
                        <a:lnTo>
                          <a:pt x="641045" y="1418428"/>
                        </a:lnTo>
                        <a:lnTo>
                          <a:pt x="641889" y="1418428"/>
                        </a:lnTo>
                        <a:lnTo>
                          <a:pt x="642733" y="1418428"/>
                        </a:lnTo>
                        <a:lnTo>
                          <a:pt x="643577" y="1419357"/>
                        </a:lnTo>
                        <a:lnTo>
                          <a:pt x="644421" y="1419357"/>
                        </a:lnTo>
                        <a:lnTo>
                          <a:pt x="644421" y="1420200"/>
                        </a:lnTo>
                        <a:lnTo>
                          <a:pt x="645265" y="1420200"/>
                        </a:lnTo>
                        <a:lnTo>
                          <a:pt x="645265" y="1421044"/>
                        </a:lnTo>
                        <a:lnTo>
                          <a:pt x="646109" y="1421044"/>
                        </a:lnTo>
                        <a:lnTo>
                          <a:pt x="646954" y="1421888"/>
                        </a:lnTo>
                        <a:lnTo>
                          <a:pt x="647882" y="1421888"/>
                        </a:lnTo>
                        <a:lnTo>
                          <a:pt x="648726" y="1421888"/>
                        </a:lnTo>
                        <a:lnTo>
                          <a:pt x="648726" y="1422816"/>
                        </a:lnTo>
                        <a:lnTo>
                          <a:pt x="649571" y="1423660"/>
                        </a:lnTo>
                        <a:lnTo>
                          <a:pt x="649571" y="1424504"/>
                        </a:lnTo>
                        <a:lnTo>
                          <a:pt x="650415" y="1424504"/>
                        </a:lnTo>
                        <a:lnTo>
                          <a:pt x="650415" y="1425347"/>
                        </a:lnTo>
                        <a:lnTo>
                          <a:pt x="650415" y="1426191"/>
                        </a:lnTo>
                        <a:lnTo>
                          <a:pt x="651259" y="1427119"/>
                        </a:lnTo>
                        <a:lnTo>
                          <a:pt x="652103" y="1427963"/>
                        </a:lnTo>
                        <a:lnTo>
                          <a:pt x="652947" y="1428807"/>
                        </a:lnTo>
                        <a:lnTo>
                          <a:pt x="653791" y="1428807"/>
                        </a:lnTo>
                        <a:lnTo>
                          <a:pt x="653791" y="1429650"/>
                        </a:lnTo>
                        <a:lnTo>
                          <a:pt x="653791" y="1430494"/>
                        </a:lnTo>
                        <a:lnTo>
                          <a:pt x="652947" y="1431338"/>
                        </a:lnTo>
                        <a:lnTo>
                          <a:pt x="652947" y="1432266"/>
                        </a:lnTo>
                        <a:lnTo>
                          <a:pt x="652019" y="1432266"/>
                        </a:lnTo>
                        <a:lnTo>
                          <a:pt x="652019" y="1433110"/>
                        </a:lnTo>
                        <a:lnTo>
                          <a:pt x="652019" y="1433954"/>
                        </a:lnTo>
                        <a:lnTo>
                          <a:pt x="652019" y="1434797"/>
                        </a:lnTo>
                        <a:lnTo>
                          <a:pt x="652863" y="1434797"/>
                        </a:lnTo>
                        <a:lnTo>
                          <a:pt x="653791" y="1434797"/>
                        </a:lnTo>
                        <a:lnTo>
                          <a:pt x="654635" y="1434797"/>
                        </a:lnTo>
                        <a:lnTo>
                          <a:pt x="655479" y="1434797"/>
                        </a:lnTo>
                        <a:lnTo>
                          <a:pt x="655479" y="1433954"/>
                        </a:lnTo>
                        <a:lnTo>
                          <a:pt x="656324" y="1433954"/>
                        </a:lnTo>
                        <a:lnTo>
                          <a:pt x="657168" y="1432266"/>
                        </a:lnTo>
                        <a:lnTo>
                          <a:pt x="658012" y="1432266"/>
                        </a:lnTo>
                        <a:lnTo>
                          <a:pt x="658940" y="1431422"/>
                        </a:lnTo>
                        <a:lnTo>
                          <a:pt x="659785" y="1431422"/>
                        </a:lnTo>
                        <a:lnTo>
                          <a:pt x="660629" y="1433110"/>
                        </a:lnTo>
                        <a:lnTo>
                          <a:pt x="660629" y="1433954"/>
                        </a:lnTo>
                        <a:lnTo>
                          <a:pt x="661473" y="1434882"/>
                        </a:lnTo>
                        <a:lnTo>
                          <a:pt x="661473" y="1436569"/>
                        </a:lnTo>
                        <a:lnTo>
                          <a:pt x="662317" y="1436569"/>
                        </a:lnTo>
                        <a:lnTo>
                          <a:pt x="662317" y="1435725"/>
                        </a:lnTo>
                        <a:lnTo>
                          <a:pt x="663161" y="1435725"/>
                        </a:lnTo>
                        <a:lnTo>
                          <a:pt x="664005" y="1435725"/>
                        </a:lnTo>
                        <a:lnTo>
                          <a:pt x="664850" y="1435725"/>
                        </a:lnTo>
                        <a:lnTo>
                          <a:pt x="665694" y="1435725"/>
                        </a:lnTo>
                        <a:lnTo>
                          <a:pt x="666622" y="1434882"/>
                        </a:lnTo>
                        <a:lnTo>
                          <a:pt x="667466" y="1434882"/>
                        </a:lnTo>
                        <a:lnTo>
                          <a:pt x="668311" y="1434882"/>
                        </a:lnTo>
                        <a:lnTo>
                          <a:pt x="669155" y="1434882"/>
                        </a:lnTo>
                        <a:lnTo>
                          <a:pt x="669155" y="1434038"/>
                        </a:lnTo>
                        <a:lnTo>
                          <a:pt x="669999" y="1434038"/>
                        </a:lnTo>
                        <a:lnTo>
                          <a:pt x="670843" y="1434038"/>
                        </a:lnTo>
                        <a:lnTo>
                          <a:pt x="671687" y="1434038"/>
                        </a:lnTo>
                        <a:lnTo>
                          <a:pt x="672531" y="1434966"/>
                        </a:lnTo>
                        <a:lnTo>
                          <a:pt x="673460" y="1434966"/>
                        </a:lnTo>
                        <a:lnTo>
                          <a:pt x="674304" y="1434966"/>
                        </a:lnTo>
                        <a:lnTo>
                          <a:pt x="675148" y="1435810"/>
                        </a:lnTo>
                        <a:lnTo>
                          <a:pt x="675992" y="1435810"/>
                        </a:lnTo>
                        <a:lnTo>
                          <a:pt x="676837" y="1435810"/>
                        </a:lnTo>
                        <a:lnTo>
                          <a:pt x="676837" y="1434966"/>
                        </a:lnTo>
                        <a:lnTo>
                          <a:pt x="677680" y="1434966"/>
                        </a:lnTo>
                        <a:lnTo>
                          <a:pt x="677680" y="1434122"/>
                        </a:lnTo>
                        <a:lnTo>
                          <a:pt x="677680" y="1433279"/>
                        </a:lnTo>
                        <a:lnTo>
                          <a:pt x="678525" y="1433279"/>
                        </a:lnTo>
                        <a:lnTo>
                          <a:pt x="678609" y="1432435"/>
                        </a:lnTo>
                        <a:lnTo>
                          <a:pt x="679453" y="1432435"/>
                        </a:lnTo>
                        <a:lnTo>
                          <a:pt x="680297" y="1433279"/>
                        </a:lnTo>
                        <a:lnTo>
                          <a:pt x="680297" y="1434122"/>
                        </a:lnTo>
                        <a:lnTo>
                          <a:pt x="680297" y="1434966"/>
                        </a:lnTo>
                        <a:lnTo>
                          <a:pt x="681141" y="1434966"/>
                        </a:lnTo>
                        <a:lnTo>
                          <a:pt x="681141" y="1435810"/>
                        </a:lnTo>
                        <a:lnTo>
                          <a:pt x="681141" y="1436738"/>
                        </a:lnTo>
                        <a:lnTo>
                          <a:pt x="681986" y="1437582"/>
                        </a:lnTo>
                        <a:lnTo>
                          <a:pt x="682830" y="1437582"/>
                        </a:lnTo>
                        <a:lnTo>
                          <a:pt x="683674" y="1437582"/>
                        </a:lnTo>
                        <a:lnTo>
                          <a:pt x="683674" y="1438425"/>
                        </a:lnTo>
                        <a:lnTo>
                          <a:pt x="684518" y="1438425"/>
                        </a:lnTo>
                        <a:lnTo>
                          <a:pt x="685362" y="1438425"/>
                        </a:lnTo>
                        <a:lnTo>
                          <a:pt x="686206" y="1438425"/>
                        </a:lnTo>
                        <a:lnTo>
                          <a:pt x="686206" y="1437582"/>
                        </a:lnTo>
                        <a:lnTo>
                          <a:pt x="687051" y="1437582"/>
                        </a:lnTo>
                        <a:lnTo>
                          <a:pt x="687979" y="1437582"/>
                        </a:lnTo>
                        <a:lnTo>
                          <a:pt x="688823" y="1437582"/>
                        </a:lnTo>
                        <a:lnTo>
                          <a:pt x="689667" y="1437582"/>
                        </a:lnTo>
                        <a:lnTo>
                          <a:pt x="690512" y="1437582"/>
                        </a:lnTo>
                        <a:lnTo>
                          <a:pt x="691356" y="1437582"/>
                        </a:lnTo>
                        <a:lnTo>
                          <a:pt x="691356" y="1438510"/>
                        </a:lnTo>
                        <a:lnTo>
                          <a:pt x="692200" y="1439354"/>
                        </a:lnTo>
                        <a:lnTo>
                          <a:pt x="692200" y="1440197"/>
                        </a:lnTo>
                        <a:lnTo>
                          <a:pt x="693044" y="1440197"/>
                        </a:lnTo>
                        <a:lnTo>
                          <a:pt x="693044" y="1441041"/>
                        </a:lnTo>
                        <a:lnTo>
                          <a:pt x="693888" y="1441041"/>
                        </a:lnTo>
                        <a:lnTo>
                          <a:pt x="694732" y="1441969"/>
                        </a:lnTo>
                        <a:lnTo>
                          <a:pt x="696505" y="1441969"/>
                        </a:lnTo>
                        <a:lnTo>
                          <a:pt x="696505" y="1442813"/>
                        </a:lnTo>
                        <a:lnTo>
                          <a:pt x="697349" y="1442813"/>
                        </a:lnTo>
                        <a:lnTo>
                          <a:pt x="698193" y="1442813"/>
                        </a:lnTo>
                        <a:lnTo>
                          <a:pt x="699037" y="1442813"/>
                        </a:lnTo>
                        <a:lnTo>
                          <a:pt x="699882" y="1442813"/>
                        </a:lnTo>
                        <a:lnTo>
                          <a:pt x="699882" y="1443657"/>
                        </a:lnTo>
                        <a:lnTo>
                          <a:pt x="700726" y="1443657"/>
                        </a:lnTo>
                        <a:lnTo>
                          <a:pt x="701570" y="1444585"/>
                        </a:lnTo>
                        <a:lnTo>
                          <a:pt x="702414" y="1444585"/>
                        </a:lnTo>
                        <a:lnTo>
                          <a:pt x="703258" y="1445429"/>
                        </a:lnTo>
                        <a:lnTo>
                          <a:pt x="704187" y="1445429"/>
                        </a:lnTo>
                        <a:lnTo>
                          <a:pt x="705031" y="1445429"/>
                        </a:lnTo>
                        <a:lnTo>
                          <a:pt x="705031" y="1446272"/>
                        </a:lnTo>
                        <a:lnTo>
                          <a:pt x="705875" y="1446272"/>
                        </a:lnTo>
                        <a:lnTo>
                          <a:pt x="706719" y="1446272"/>
                        </a:lnTo>
                        <a:lnTo>
                          <a:pt x="707563" y="1445429"/>
                        </a:lnTo>
                        <a:lnTo>
                          <a:pt x="708407" y="1445429"/>
                        </a:lnTo>
                        <a:lnTo>
                          <a:pt x="708407" y="1444585"/>
                        </a:lnTo>
                        <a:lnTo>
                          <a:pt x="709252" y="1444585"/>
                        </a:lnTo>
                        <a:lnTo>
                          <a:pt x="709252" y="1443741"/>
                        </a:lnTo>
                        <a:lnTo>
                          <a:pt x="710180" y="1442897"/>
                        </a:lnTo>
                        <a:lnTo>
                          <a:pt x="710180" y="1442054"/>
                        </a:lnTo>
                        <a:lnTo>
                          <a:pt x="710180" y="1441210"/>
                        </a:lnTo>
                        <a:lnTo>
                          <a:pt x="711024" y="1440366"/>
                        </a:lnTo>
                        <a:lnTo>
                          <a:pt x="711869" y="1439438"/>
                        </a:lnTo>
                        <a:lnTo>
                          <a:pt x="712713" y="1439522"/>
                        </a:lnTo>
                        <a:lnTo>
                          <a:pt x="712713" y="1438594"/>
                        </a:lnTo>
                        <a:lnTo>
                          <a:pt x="713641" y="1438594"/>
                        </a:lnTo>
                        <a:lnTo>
                          <a:pt x="714485" y="1437750"/>
                        </a:lnTo>
                        <a:lnTo>
                          <a:pt x="715330" y="1437750"/>
                        </a:lnTo>
                        <a:lnTo>
                          <a:pt x="716173" y="1437750"/>
                        </a:lnTo>
                        <a:lnTo>
                          <a:pt x="717018" y="1436907"/>
                        </a:lnTo>
                        <a:lnTo>
                          <a:pt x="717862" y="1436907"/>
                        </a:lnTo>
                        <a:lnTo>
                          <a:pt x="718706" y="1436991"/>
                        </a:lnTo>
                        <a:lnTo>
                          <a:pt x="718790" y="1436063"/>
                        </a:lnTo>
                        <a:lnTo>
                          <a:pt x="719635" y="1436063"/>
                        </a:lnTo>
                        <a:lnTo>
                          <a:pt x="720479" y="1436147"/>
                        </a:lnTo>
                        <a:lnTo>
                          <a:pt x="721323" y="1435219"/>
                        </a:lnTo>
                        <a:lnTo>
                          <a:pt x="722167" y="1435304"/>
                        </a:lnTo>
                        <a:lnTo>
                          <a:pt x="724784" y="1435304"/>
                        </a:lnTo>
                        <a:lnTo>
                          <a:pt x="725628" y="1434460"/>
                        </a:lnTo>
                        <a:lnTo>
                          <a:pt x="726472" y="1434460"/>
                        </a:lnTo>
                        <a:lnTo>
                          <a:pt x="727316" y="1433616"/>
                        </a:lnTo>
                        <a:lnTo>
                          <a:pt x="728160" y="1432772"/>
                        </a:lnTo>
                        <a:lnTo>
                          <a:pt x="729005" y="1431844"/>
                        </a:lnTo>
                        <a:lnTo>
                          <a:pt x="729933" y="1431929"/>
                        </a:lnTo>
                        <a:lnTo>
                          <a:pt x="730777" y="1431000"/>
                        </a:lnTo>
                        <a:lnTo>
                          <a:pt x="731622" y="1431000"/>
                        </a:lnTo>
                        <a:lnTo>
                          <a:pt x="732466" y="1431085"/>
                        </a:lnTo>
                        <a:lnTo>
                          <a:pt x="732466" y="1430157"/>
                        </a:lnTo>
                        <a:lnTo>
                          <a:pt x="733310" y="1429313"/>
                        </a:lnTo>
                        <a:lnTo>
                          <a:pt x="733310" y="1428469"/>
                        </a:lnTo>
                        <a:lnTo>
                          <a:pt x="733310" y="1427625"/>
                        </a:lnTo>
                        <a:lnTo>
                          <a:pt x="733394" y="1426782"/>
                        </a:lnTo>
                        <a:lnTo>
                          <a:pt x="734238" y="1425094"/>
                        </a:lnTo>
                        <a:lnTo>
                          <a:pt x="735083" y="1423322"/>
                        </a:lnTo>
                        <a:lnTo>
                          <a:pt x="735083" y="1422479"/>
                        </a:lnTo>
                        <a:lnTo>
                          <a:pt x="735927" y="1422479"/>
                        </a:lnTo>
                        <a:lnTo>
                          <a:pt x="736855" y="1421635"/>
                        </a:lnTo>
                        <a:lnTo>
                          <a:pt x="736855" y="1420791"/>
                        </a:lnTo>
                        <a:lnTo>
                          <a:pt x="737699" y="1420791"/>
                        </a:lnTo>
                        <a:lnTo>
                          <a:pt x="738544" y="1420791"/>
                        </a:lnTo>
                        <a:lnTo>
                          <a:pt x="739388" y="1420791"/>
                        </a:lnTo>
                        <a:lnTo>
                          <a:pt x="740232" y="1420791"/>
                        </a:lnTo>
                        <a:lnTo>
                          <a:pt x="740232" y="1419947"/>
                        </a:lnTo>
                        <a:lnTo>
                          <a:pt x="741076" y="1419947"/>
                        </a:lnTo>
                        <a:lnTo>
                          <a:pt x="741920" y="1419947"/>
                        </a:lnTo>
                        <a:lnTo>
                          <a:pt x="742849" y="1419947"/>
                        </a:lnTo>
                        <a:lnTo>
                          <a:pt x="744537" y="1419104"/>
                        </a:lnTo>
                        <a:lnTo>
                          <a:pt x="745381" y="1418260"/>
                        </a:lnTo>
                        <a:lnTo>
                          <a:pt x="746225" y="1418260"/>
                        </a:lnTo>
                        <a:lnTo>
                          <a:pt x="746225" y="1417416"/>
                        </a:lnTo>
                        <a:lnTo>
                          <a:pt x="747069" y="1417416"/>
                        </a:lnTo>
                        <a:lnTo>
                          <a:pt x="747154" y="1416572"/>
                        </a:lnTo>
                        <a:lnTo>
                          <a:pt x="747998" y="1416572"/>
                        </a:lnTo>
                        <a:lnTo>
                          <a:pt x="748842" y="1415729"/>
                        </a:lnTo>
                        <a:lnTo>
                          <a:pt x="749686" y="1414885"/>
                        </a:lnTo>
                        <a:lnTo>
                          <a:pt x="749686" y="1414041"/>
                        </a:lnTo>
                        <a:lnTo>
                          <a:pt x="750530" y="1414041"/>
                        </a:lnTo>
                        <a:lnTo>
                          <a:pt x="750530" y="1413197"/>
                        </a:lnTo>
                        <a:lnTo>
                          <a:pt x="750530" y="1412353"/>
                        </a:lnTo>
                        <a:lnTo>
                          <a:pt x="751459" y="1411510"/>
                        </a:lnTo>
                        <a:lnTo>
                          <a:pt x="751459" y="1410582"/>
                        </a:lnTo>
                        <a:lnTo>
                          <a:pt x="752303" y="1408894"/>
                        </a:lnTo>
                        <a:lnTo>
                          <a:pt x="752303" y="1408050"/>
                        </a:lnTo>
                        <a:lnTo>
                          <a:pt x="753147" y="1407207"/>
                        </a:lnTo>
                        <a:lnTo>
                          <a:pt x="753147" y="1406363"/>
                        </a:lnTo>
                        <a:lnTo>
                          <a:pt x="754076" y="1406363"/>
                        </a:lnTo>
                        <a:lnTo>
                          <a:pt x="754076" y="1405519"/>
                        </a:lnTo>
                        <a:lnTo>
                          <a:pt x="754920" y="1404675"/>
                        </a:lnTo>
                        <a:lnTo>
                          <a:pt x="755764" y="1404675"/>
                        </a:lnTo>
                        <a:lnTo>
                          <a:pt x="755764" y="1403747"/>
                        </a:lnTo>
                        <a:lnTo>
                          <a:pt x="756608" y="1402904"/>
                        </a:lnTo>
                        <a:lnTo>
                          <a:pt x="757452" y="1402060"/>
                        </a:lnTo>
                        <a:lnTo>
                          <a:pt x="758381" y="1402060"/>
                        </a:lnTo>
                        <a:lnTo>
                          <a:pt x="759225" y="1401216"/>
                        </a:lnTo>
                        <a:lnTo>
                          <a:pt x="760069" y="1400372"/>
                        </a:lnTo>
                        <a:lnTo>
                          <a:pt x="760913" y="1399529"/>
                        </a:lnTo>
                        <a:lnTo>
                          <a:pt x="761758" y="1399529"/>
                        </a:lnTo>
                        <a:lnTo>
                          <a:pt x="762686" y="1398685"/>
                        </a:lnTo>
                        <a:lnTo>
                          <a:pt x="763530" y="1398685"/>
                        </a:lnTo>
                        <a:lnTo>
                          <a:pt x="765218" y="1397841"/>
                        </a:lnTo>
                        <a:lnTo>
                          <a:pt x="766063" y="1397841"/>
                        </a:lnTo>
                        <a:lnTo>
                          <a:pt x="766063" y="1396997"/>
                        </a:lnTo>
                        <a:lnTo>
                          <a:pt x="766907" y="1396997"/>
                        </a:lnTo>
                        <a:lnTo>
                          <a:pt x="766907" y="1396153"/>
                        </a:lnTo>
                        <a:lnTo>
                          <a:pt x="766063" y="1395310"/>
                        </a:lnTo>
                        <a:lnTo>
                          <a:pt x="766147" y="1393538"/>
                        </a:lnTo>
                        <a:lnTo>
                          <a:pt x="765303" y="1391007"/>
                        </a:lnTo>
                        <a:lnTo>
                          <a:pt x="764459" y="1390163"/>
                        </a:lnTo>
                        <a:lnTo>
                          <a:pt x="764459" y="1389235"/>
                        </a:lnTo>
                        <a:lnTo>
                          <a:pt x="764459" y="1388391"/>
                        </a:lnTo>
                        <a:lnTo>
                          <a:pt x="765303" y="1388391"/>
                        </a:lnTo>
                        <a:lnTo>
                          <a:pt x="765303" y="1387547"/>
                        </a:lnTo>
                        <a:lnTo>
                          <a:pt x="766147" y="1387547"/>
                        </a:lnTo>
                        <a:lnTo>
                          <a:pt x="766991" y="1387547"/>
                        </a:lnTo>
                        <a:lnTo>
                          <a:pt x="767835" y="1387547"/>
                        </a:lnTo>
                        <a:lnTo>
                          <a:pt x="768679" y="1387632"/>
                        </a:lnTo>
                        <a:lnTo>
                          <a:pt x="769608" y="1387632"/>
                        </a:lnTo>
                        <a:lnTo>
                          <a:pt x="769608" y="1386704"/>
                        </a:lnTo>
                        <a:lnTo>
                          <a:pt x="768764" y="1386704"/>
                        </a:lnTo>
                        <a:lnTo>
                          <a:pt x="768764" y="1385860"/>
                        </a:lnTo>
                        <a:lnTo>
                          <a:pt x="767835" y="1385860"/>
                        </a:lnTo>
                        <a:lnTo>
                          <a:pt x="766991" y="1385016"/>
                        </a:lnTo>
                        <a:lnTo>
                          <a:pt x="766147" y="1385016"/>
                        </a:lnTo>
                        <a:lnTo>
                          <a:pt x="765303" y="1385016"/>
                        </a:lnTo>
                        <a:lnTo>
                          <a:pt x="765303" y="1384172"/>
                        </a:lnTo>
                        <a:lnTo>
                          <a:pt x="764459" y="1384088"/>
                        </a:lnTo>
                        <a:lnTo>
                          <a:pt x="764459" y="1383244"/>
                        </a:lnTo>
                        <a:lnTo>
                          <a:pt x="764459" y="1382400"/>
                        </a:lnTo>
                        <a:lnTo>
                          <a:pt x="764459" y="1381557"/>
                        </a:lnTo>
                        <a:lnTo>
                          <a:pt x="764459" y="1380713"/>
                        </a:lnTo>
                        <a:lnTo>
                          <a:pt x="765387" y="1380713"/>
                        </a:lnTo>
                        <a:lnTo>
                          <a:pt x="766232" y="1379869"/>
                        </a:lnTo>
                        <a:lnTo>
                          <a:pt x="767075" y="1379869"/>
                        </a:lnTo>
                        <a:lnTo>
                          <a:pt x="767920" y="1379869"/>
                        </a:lnTo>
                        <a:lnTo>
                          <a:pt x="768764" y="1379869"/>
                        </a:lnTo>
                        <a:lnTo>
                          <a:pt x="769608" y="1379869"/>
                        </a:lnTo>
                        <a:lnTo>
                          <a:pt x="771381" y="1379869"/>
                        </a:lnTo>
                        <a:lnTo>
                          <a:pt x="772225" y="1379869"/>
                        </a:lnTo>
                        <a:lnTo>
                          <a:pt x="773069" y="1380797"/>
                        </a:lnTo>
                        <a:lnTo>
                          <a:pt x="773913" y="1380797"/>
                        </a:lnTo>
                        <a:lnTo>
                          <a:pt x="773913" y="1379954"/>
                        </a:lnTo>
                        <a:lnTo>
                          <a:pt x="774757" y="1379954"/>
                        </a:lnTo>
                        <a:lnTo>
                          <a:pt x="774757" y="1379025"/>
                        </a:lnTo>
                        <a:lnTo>
                          <a:pt x="774757" y="1378182"/>
                        </a:lnTo>
                        <a:lnTo>
                          <a:pt x="773913" y="1377338"/>
                        </a:lnTo>
                        <a:lnTo>
                          <a:pt x="773069" y="1377338"/>
                        </a:lnTo>
                        <a:lnTo>
                          <a:pt x="772225" y="1377338"/>
                        </a:lnTo>
                        <a:lnTo>
                          <a:pt x="771381" y="1377338"/>
                        </a:lnTo>
                        <a:lnTo>
                          <a:pt x="770537" y="1377338"/>
                        </a:lnTo>
                        <a:lnTo>
                          <a:pt x="770537" y="1376494"/>
                        </a:lnTo>
                        <a:lnTo>
                          <a:pt x="769693" y="1376410"/>
                        </a:lnTo>
                        <a:lnTo>
                          <a:pt x="769693" y="1375566"/>
                        </a:lnTo>
                        <a:lnTo>
                          <a:pt x="769693" y="1374722"/>
                        </a:lnTo>
                        <a:lnTo>
                          <a:pt x="770537" y="1374722"/>
                        </a:lnTo>
                        <a:lnTo>
                          <a:pt x="771381" y="1373878"/>
                        </a:lnTo>
                        <a:lnTo>
                          <a:pt x="772225" y="1373878"/>
                        </a:lnTo>
                        <a:lnTo>
                          <a:pt x="773069" y="1373035"/>
                        </a:lnTo>
                        <a:lnTo>
                          <a:pt x="773998" y="1373035"/>
                        </a:lnTo>
                        <a:lnTo>
                          <a:pt x="773998" y="1372191"/>
                        </a:lnTo>
                        <a:lnTo>
                          <a:pt x="775686" y="1371347"/>
                        </a:lnTo>
                        <a:lnTo>
                          <a:pt x="776530" y="1371347"/>
                        </a:lnTo>
                        <a:lnTo>
                          <a:pt x="777374" y="1371347"/>
                        </a:lnTo>
                        <a:lnTo>
                          <a:pt x="779147" y="1371347"/>
                        </a:lnTo>
                        <a:lnTo>
                          <a:pt x="779991" y="1371347"/>
                        </a:lnTo>
                        <a:lnTo>
                          <a:pt x="780835" y="1371432"/>
                        </a:lnTo>
                        <a:lnTo>
                          <a:pt x="781679" y="1371432"/>
                        </a:lnTo>
                        <a:lnTo>
                          <a:pt x="783368" y="1371432"/>
                        </a:lnTo>
                        <a:lnTo>
                          <a:pt x="784212" y="1371432"/>
                        </a:lnTo>
                        <a:lnTo>
                          <a:pt x="785140" y="1371432"/>
                        </a:lnTo>
                        <a:lnTo>
                          <a:pt x="785985" y="1371432"/>
                        </a:lnTo>
                        <a:lnTo>
                          <a:pt x="786829" y="1371432"/>
                        </a:lnTo>
                        <a:lnTo>
                          <a:pt x="786829" y="1370588"/>
                        </a:lnTo>
                        <a:lnTo>
                          <a:pt x="787673" y="1370588"/>
                        </a:lnTo>
                        <a:lnTo>
                          <a:pt x="788517" y="1370588"/>
                        </a:lnTo>
                        <a:lnTo>
                          <a:pt x="789361" y="1370588"/>
                        </a:lnTo>
                        <a:lnTo>
                          <a:pt x="790290" y="1369744"/>
                        </a:lnTo>
                        <a:lnTo>
                          <a:pt x="791134" y="1369744"/>
                        </a:lnTo>
                        <a:lnTo>
                          <a:pt x="791134" y="1368900"/>
                        </a:lnTo>
                        <a:lnTo>
                          <a:pt x="791978" y="1368900"/>
                        </a:lnTo>
                        <a:lnTo>
                          <a:pt x="791978" y="1368057"/>
                        </a:lnTo>
                        <a:lnTo>
                          <a:pt x="792822" y="1368057"/>
                        </a:lnTo>
                        <a:lnTo>
                          <a:pt x="792822" y="1367213"/>
                        </a:lnTo>
                        <a:lnTo>
                          <a:pt x="793666" y="1367213"/>
                        </a:lnTo>
                        <a:lnTo>
                          <a:pt x="794510" y="1367213"/>
                        </a:lnTo>
                        <a:lnTo>
                          <a:pt x="795439" y="1367213"/>
                        </a:lnTo>
                        <a:lnTo>
                          <a:pt x="796283" y="1367213"/>
                        </a:lnTo>
                        <a:lnTo>
                          <a:pt x="796283" y="1368057"/>
                        </a:lnTo>
                        <a:lnTo>
                          <a:pt x="797127" y="1368900"/>
                        </a:lnTo>
                        <a:lnTo>
                          <a:pt x="797971" y="1368985"/>
                        </a:lnTo>
                        <a:lnTo>
                          <a:pt x="797971" y="1369829"/>
                        </a:lnTo>
                        <a:lnTo>
                          <a:pt x="798815" y="1369829"/>
                        </a:lnTo>
                        <a:lnTo>
                          <a:pt x="799660" y="1370672"/>
                        </a:lnTo>
                        <a:lnTo>
                          <a:pt x="800504" y="1371516"/>
                        </a:lnTo>
                        <a:lnTo>
                          <a:pt x="801348" y="1371516"/>
                        </a:lnTo>
                        <a:lnTo>
                          <a:pt x="802192" y="1372444"/>
                        </a:lnTo>
                        <a:lnTo>
                          <a:pt x="803036" y="1372444"/>
                        </a:lnTo>
                        <a:lnTo>
                          <a:pt x="803036" y="1373288"/>
                        </a:lnTo>
                        <a:lnTo>
                          <a:pt x="803880" y="1373288"/>
                        </a:lnTo>
                        <a:lnTo>
                          <a:pt x="804725" y="1374132"/>
                        </a:lnTo>
                        <a:lnTo>
                          <a:pt x="804725" y="1374975"/>
                        </a:lnTo>
                        <a:lnTo>
                          <a:pt x="805569" y="1375904"/>
                        </a:lnTo>
                        <a:lnTo>
                          <a:pt x="806497" y="1375904"/>
                        </a:lnTo>
                        <a:lnTo>
                          <a:pt x="807341" y="1375904"/>
                        </a:lnTo>
                        <a:lnTo>
                          <a:pt x="808186" y="1375904"/>
                        </a:lnTo>
                        <a:lnTo>
                          <a:pt x="808186" y="1375060"/>
                        </a:lnTo>
                        <a:lnTo>
                          <a:pt x="808186" y="1374216"/>
                        </a:lnTo>
                        <a:lnTo>
                          <a:pt x="809030" y="1374216"/>
                        </a:lnTo>
                        <a:lnTo>
                          <a:pt x="809030" y="1373288"/>
                        </a:lnTo>
                        <a:lnTo>
                          <a:pt x="809030" y="1372444"/>
                        </a:lnTo>
                        <a:lnTo>
                          <a:pt x="808186" y="1372444"/>
                        </a:lnTo>
                        <a:lnTo>
                          <a:pt x="808186" y="1371600"/>
                        </a:lnTo>
                        <a:lnTo>
                          <a:pt x="808186" y="1370757"/>
                        </a:lnTo>
                        <a:lnTo>
                          <a:pt x="807341" y="1369913"/>
                        </a:lnTo>
                        <a:lnTo>
                          <a:pt x="807341" y="1368985"/>
                        </a:lnTo>
                        <a:lnTo>
                          <a:pt x="807341" y="1368141"/>
                        </a:lnTo>
                        <a:lnTo>
                          <a:pt x="807426" y="1367297"/>
                        </a:lnTo>
                        <a:lnTo>
                          <a:pt x="807426" y="1366454"/>
                        </a:lnTo>
                        <a:lnTo>
                          <a:pt x="808270" y="1365610"/>
                        </a:lnTo>
                        <a:lnTo>
                          <a:pt x="808270" y="1364766"/>
                        </a:lnTo>
                        <a:lnTo>
                          <a:pt x="809114" y="1364766"/>
                        </a:lnTo>
                        <a:lnTo>
                          <a:pt x="809958" y="1363922"/>
                        </a:lnTo>
                        <a:lnTo>
                          <a:pt x="809958" y="1363079"/>
                        </a:lnTo>
                        <a:lnTo>
                          <a:pt x="810887" y="1363079"/>
                        </a:lnTo>
                        <a:lnTo>
                          <a:pt x="810887" y="1362150"/>
                        </a:lnTo>
                        <a:lnTo>
                          <a:pt x="811731" y="1362235"/>
                        </a:lnTo>
                        <a:lnTo>
                          <a:pt x="811731" y="1361307"/>
                        </a:lnTo>
                        <a:lnTo>
                          <a:pt x="812575" y="1361307"/>
                        </a:lnTo>
                        <a:lnTo>
                          <a:pt x="813419" y="1361391"/>
                        </a:lnTo>
                        <a:lnTo>
                          <a:pt x="813419" y="1360463"/>
                        </a:lnTo>
                        <a:lnTo>
                          <a:pt x="814263" y="1360463"/>
                        </a:lnTo>
                        <a:lnTo>
                          <a:pt x="815107" y="1360547"/>
                        </a:lnTo>
                        <a:lnTo>
                          <a:pt x="816036" y="1360547"/>
                        </a:lnTo>
                        <a:lnTo>
                          <a:pt x="816036" y="1359619"/>
                        </a:lnTo>
                        <a:lnTo>
                          <a:pt x="816880" y="1359704"/>
                        </a:lnTo>
                        <a:lnTo>
                          <a:pt x="817724" y="1359704"/>
                        </a:lnTo>
                        <a:lnTo>
                          <a:pt x="818568" y="1358860"/>
                        </a:lnTo>
                        <a:lnTo>
                          <a:pt x="819413" y="1358860"/>
                        </a:lnTo>
                        <a:lnTo>
                          <a:pt x="820257" y="1358860"/>
                        </a:lnTo>
                        <a:lnTo>
                          <a:pt x="821185" y="1358016"/>
                        </a:lnTo>
                        <a:lnTo>
                          <a:pt x="822874" y="1358016"/>
                        </a:lnTo>
                        <a:lnTo>
                          <a:pt x="823718" y="1357172"/>
                        </a:lnTo>
                        <a:lnTo>
                          <a:pt x="825406" y="1357172"/>
                        </a:lnTo>
                        <a:lnTo>
                          <a:pt x="825491" y="1356328"/>
                        </a:lnTo>
                        <a:lnTo>
                          <a:pt x="827179" y="1356328"/>
                        </a:lnTo>
                        <a:lnTo>
                          <a:pt x="828867" y="1356328"/>
                        </a:lnTo>
                        <a:lnTo>
                          <a:pt x="829711" y="1356328"/>
                        </a:lnTo>
                        <a:lnTo>
                          <a:pt x="828867" y="1357172"/>
                        </a:lnTo>
                        <a:lnTo>
                          <a:pt x="828867" y="1358016"/>
                        </a:lnTo>
                        <a:lnTo>
                          <a:pt x="829711" y="1358944"/>
                        </a:lnTo>
                        <a:lnTo>
                          <a:pt x="829711" y="1359788"/>
                        </a:lnTo>
                        <a:lnTo>
                          <a:pt x="829711" y="1360632"/>
                        </a:lnTo>
                        <a:lnTo>
                          <a:pt x="829711" y="1361475"/>
                        </a:lnTo>
                        <a:lnTo>
                          <a:pt x="830555" y="1361475"/>
                        </a:lnTo>
                        <a:lnTo>
                          <a:pt x="830555" y="1362319"/>
                        </a:lnTo>
                        <a:lnTo>
                          <a:pt x="830555" y="1363163"/>
                        </a:lnTo>
                        <a:lnTo>
                          <a:pt x="830555" y="1364091"/>
                        </a:lnTo>
                        <a:lnTo>
                          <a:pt x="831400" y="1364091"/>
                        </a:lnTo>
                        <a:lnTo>
                          <a:pt x="831400" y="1365779"/>
                        </a:lnTo>
                        <a:lnTo>
                          <a:pt x="831400" y="1366622"/>
                        </a:lnTo>
                        <a:lnTo>
                          <a:pt x="832244" y="1367466"/>
                        </a:lnTo>
                        <a:lnTo>
                          <a:pt x="832244" y="1368394"/>
                        </a:lnTo>
                        <a:lnTo>
                          <a:pt x="833088" y="1369238"/>
                        </a:lnTo>
                        <a:lnTo>
                          <a:pt x="833004" y="1370082"/>
                        </a:lnTo>
                        <a:lnTo>
                          <a:pt x="833004" y="1370925"/>
                        </a:lnTo>
                        <a:lnTo>
                          <a:pt x="833004" y="1371769"/>
                        </a:lnTo>
                        <a:lnTo>
                          <a:pt x="833847" y="1371769"/>
                        </a:lnTo>
                        <a:lnTo>
                          <a:pt x="833847" y="1372697"/>
                        </a:lnTo>
                        <a:lnTo>
                          <a:pt x="833847" y="1373541"/>
                        </a:lnTo>
                        <a:lnTo>
                          <a:pt x="834692" y="1373541"/>
                        </a:lnTo>
                        <a:lnTo>
                          <a:pt x="834692" y="1374385"/>
                        </a:lnTo>
                        <a:lnTo>
                          <a:pt x="834692" y="1375229"/>
                        </a:lnTo>
                        <a:lnTo>
                          <a:pt x="835536" y="1376072"/>
                        </a:lnTo>
                        <a:lnTo>
                          <a:pt x="835536" y="1377000"/>
                        </a:lnTo>
                        <a:lnTo>
                          <a:pt x="836380" y="1377000"/>
                        </a:lnTo>
                        <a:lnTo>
                          <a:pt x="836380" y="1377844"/>
                        </a:lnTo>
                        <a:lnTo>
                          <a:pt x="837224" y="1378688"/>
                        </a:lnTo>
                        <a:lnTo>
                          <a:pt x="837224" y="1379532"/>
                        </a:lnTo>
                        <a:lnTo>
                          <a:pt x="838068" y="1379532"/>
                        </a:lnTo>
                        <a:lnTo>
                          <a:pt x="838068" y="1380460"/>
                        </a:lnTo>
                        <a:lnTo>
                          <a:pt x="838912" y="1380460"/>
                        </a:lnTo>
                        <a:lnTo>
                          <a:pt x="838912" y="1381304"/>
                        </a:lnTo>
                        <a:lnTo>
                          <a:pt x="839757" y="1382147"/>
                        </a:lnTo>
                        <a:lnTo>
                          <a:pt x="839757" y="1382991"/>
                        </a:lnTo>
                        <a:lnTo>
                          <a:pt x="840601" y="1383835"/>
                        </a:lnTo>
                        <a:lnTo>
                          <a:pt x="840601" y="1384763"/>
                        </a:lnTo>
                        <a:lnTo>
                          <a:pt x="840601" y="1385607"/>
                        </a:lnTo>
                        <a:lnTo>
                          <a:pt x="841445" y="1385607"/>
                        </a:lnTo>
                        <a:lnTo>
                          <a:pt x="841445" y="1386450"/>
                        </a:lnTo>
                        <a:lnTo>
                          <a:pt x="841445" y="1387294"/>
                        </a:lnTo>
                        <a:lnTo>
                          <a:pt x="842289" y="1387294"/>
                        </a:lnTo>
                        <a:lnTo>
                          <a:pt x="842289" y="1388138"/>
                        </a:lnTo>
                        <a:lnTo>
                          <a:pt x="843133" y="1389066"/>
                        </a:lnTo>
                        <a:lnTo>
                          <a:pt x="843133" y="1389910"/>
                        </a:lnTo>
                        <a:lnTo>
                          <a:pt x="843133" y="1390754"/>
                        </a:lnTo>
                        <a:lnTo>
                          <a:pt x="843977" y="1390754"/>
                        </a:lnTo>
                        <a:lnTo>
                          <a:pt x="843977" y="1391597"/>
                        </a:lnTo>
                        <a:lnTo>
                          <a:pt x="843977" y="1392441"/>
                        </a:lnTo>
                        <a:lnTo>
                          <a:pt x="844822" y="1392441"/>
                        </a:lnTo>
                        <a:lnTo>
                          <a:pt x="844822" y="1393369"/>
                        </a:lnTo>
                        <a:lnTo>
                          <a:pt x="844822" y="1394213"/>
                        </a:lnTo>
                        <a:lnTo>
                          <a:pt x="845666" y="1395057"/>
                        </a:lnTo>
                        <a:lnTo>
                          <a:pt x="845666" y="1396744"/>
                        </a:lnTo>
                        <a:lnTo>
                          <a:pt x="846510" y="1397672"/>
                        </a:lnTo>
                        <a:lnTo>
                          <a:pt x="846510" y="1398516"/>
                        </a:lnTo>
                        <a:lnTo>
                          <a:pt x="846510" y="1399360"/>
                        </a:lnTo>
                        <a:lnTo>
                          <a:pt x="847354" y="1400204"/>
                        </a:lnTo>
                        <a:lnTo>
                          <a:pt x="847354" y="1401047"/>
                        </a:lnTo>
                        <a:lnTo>
                          <a:pt x="848198" y="1400204"/>
                        </a:lnTo>
                        <a:lnTo>
                          <a:pt x="849042" y="1400204"/>
                        </a:lnTo>
                        <a:lnTo>
                          <a:pt x="849886" y="1400204"/>
                        </a:lnTo>
                        <a:lnTo>
                          <a:pt x="850730" y="1400204"/>
                        </a:lnTo>
                        <a:lnTo>
                          <a:pt x="851659" y="1400288"/>
                        </a:lnTo>
                        <a:lnTo>
                          <a:pt x="851575" y="1401132"/>
                        </a:lnTo>
                        <a:lnTo>
                          <a:pt x="852503" y="1401132"/>
                        </a:lnTo>
                        <a:lnTo>
                          <a:pt x="853347" y="1401975"/>
                        </a:lnTo>
                        <a:lnTo>
                          <a:pt x="853347" y="1402819"/>
                        </a:lnTo>
                        <a:lnTo>
                          <a:pt x="854191" y="1402819"/>
                        </a:lnTo>
                        <a:lnTo>
                          <a:pt x="854191" y="1403663"/>
                        </a:lnTo>
                        <a:lnTo>
                          <a:pt x="855036" y="1403747"/>
                        </a:lnTo>
                        <a:lnTo>
                          <a:pt x="855036" y="1404591"/>
                        </a:lnTo>
                        <a:lnTo>
                          <a:pt x="855880" y="1404591"/>
                        </a:lnTo>
                        <a:lnTo>
                          <a:pt x="856724" y="1405435"/>
                        </a:lnTo>
                        <a:lnTo>
                          <a:pt x="857568" y="1406279"/>
                        </a:lnTo>
                        <a:lnTo>
                          <a:pt x="857568" y="1407122"/>
                        </a:lnTo>
                        <a:lnTo>
                          <a:pt x="857568" y="1408050"/>
                        </a:lnTo>
                        <a:lnTo>
                          <a:pt x="858412" y="1408050"/>
                        </a:lnTo>
                        <a:lnTo>
                          <a:pt x="858412" y="1408894"/>
                        </a:lnTo>
                        <a:lnTo>
                          <a:pt x="859256" y="1409738"/>
                        </a:lnTo>
                        <a:lnTo>
                          <a:pt x="859256" y="1410582"/>
                        </a:lnTo>
                        <a:lnTo>
                          <a:pt x="860101" y="1410582"/>
                        </a:lnTo>
                        <a:lnTo>
                          <a:pt x="860101" y="1411510"/>
                        </a:lnTo>
                        <a:lnTo>
                          <a:pt x="860945" y="1411510"/>
                        </a:lnTo>
                        <a:lnTo>
                          <a:pt x="861789" y="1411510"/>
                        </a:lnTo>
                        <a:lnTo>
                          <a:pt x="862633" y="1411510"/>
                        </a:lnTo>
                        <a:lnTo>
                          <a:pt x="863477" y="1411510"/>
                        </a:lnTo>
                        <a:lnTo>
                          <a:pt x="863477" y="1410666"/>
                        </a:lnTo>
                        <a:lnTo>
                          <a:pt x="864406" y="1410666"/>
                        </a:lnTo>
                        <a:lnTo>
                          <a:pt x="865250" y="1410666"/>
                        </a:lnTo>
                        <a:lnTo>
                          <a:pt x="865250" y="1409822"/>
                        </a:lnTo>
                        <a:lnTo>
                          <a:pt x="866094" y="1409822"/>
                        </a:lnTo>
                        <a:lnTo>
                          <a:pt x="868711" y="1408135"/>
                        </a:lnTo>
                        <a:lnTo>
                          <a:pt x="869555" y="1408135"/>
                        </a:lnTo>
                        <a:lnTo>
                          <a:pt x="869555" y="1407291"/>
                        </a:lnTo>
                        <a:lnTo>
                          <a:pt x="870399" y="1407291"/>
                        </a:lnTo>
                        <a:lnTo>
                          <a:pt x="871243" y="1406447"/>
                        </a:lnTo>
                        <a:lnTo>
                          <a:pt x="872087" y="1406447"/>
                        </a:lnTo>
                        <a:lnTo>
                          <a:pt x="872931" y="1405604"/>
                        </a:lnTo>
                        <a:lnTo>
                          <a:pt x="873860" y="1404760"/>
                        </a:lnTo>
                        <a:lnTo>
                          <a:pt x="874704" y="1404760"/>
                        </a:lnTo>
                        <a:lnTo>
                          <a:pt x="876392" y="1403916"/>
                        </a:lnTo>
                        <a:lnTo>
                          <a:pt x="878165" y="1403072"/>
                        </a:lnTo>
                        <a:lnTo>
                          <a:pt x="879009" y="1403072"/>
                        </a:lnTo>
                        <a:lnTo>
                          <a:pt x="879854" y="1403072"/>
                        </a:lnTo>
                        <a:lnTo>
                          <a:pt x="880698" y="1403072"/>
                        </a:lnTo>
                        <a:lnTo>
                          <a:pt x="881542" y="1402229"/>
                        </a:lnTo>
                        <a:lnTo>
                          <a:pt x="882386" y="1402229"/>
                        </a:lnTo>
                        <a:lnTo>
                          <a:pt x="884159" y="1401385"/>
                        </a:lnTo>
                        <a:lnTo>
                          <a:pt x="885847" y="1401385"/>
                        </a:lnTo>
                        <a:lnTo>
                          <a:pt x="886691" y="1400541"/>
                        </a:lnTo>
                        <a:lnTo>
                          <a:pt x="887535" y="1400541"/>
                        </a:lnTo>
                        <a:lnTo>
                          <a:pt x="888379" y="1400541"/>
                        </a:lnTo>
                        <a:lnTo>
                          <a:pt x="889308" y="1400541"/>
                        </a:lnTo>
                        <a:lnTo>
                          <a:pt x="890152" y="1400541"/>
                        </a:lnTo>
                        <a:lnTo>
                          <a:pt x="890996" y="1399697"/>
                        </a:lnTo>
                        <a:lnTo>
                          <a:pt x="892684" y="1399782"/>
                        </a:lnTo>
                        <a:lnTo>
                          <a:pt x="893529" y="1399782"/>
                        </a:lnTo>
                        <a:lnTo>
                          <a:pt x="896145" y="1398938"/>
                        </a:lnTo>
                        <a:lnTo>
                          <a:pt x="896990" y="1398938"/>
                        </a:lnTo>
                        <a:lnTo>
                          <a:pt x="897834" y="1399782"/>
                        </a:lnTo>
                        <a:lnTo>
                          <a:pt x="897834" y="1400625"/>
                        </a:lnTo>
                        <a:lnTo>
                          <a:pt x="898678" y="1400625"/>
                        </a:lnTo>
                        <a:lnTo>
                          <a:pt x="898678" y="1401553"/>
                        </a:lnTo>
                        <a:lnTo>
                          <a:pt x="899522" y="1402397"/>
                        </a:lnTo>
                        <a:lnTo>
                          <a:pt x="899522" y="1403241"/>
                        </a:lnTo>
                        <a:lnTo>
                          <a:pt x="900366" y="1404085"/>
                        </a:lnTo>
                        <a:lnTo>
                          <a:pt x="900366" y="1404929"/>
                        </a:lnTo>
                        <a:lnTo>
                          <a:pt x="901210" y="1406700"/>
                        </a:lnTo>
                        <a:lnTo>
                          <a:pt x="902055" y="1407544"/>
                        </a:lnTo>
                        <a:lnTo>
                          <a:pt x="902055" y="1408388"/>
                        </a:lnTo>
                        <a:lnTo>
                          <a:pt x="902899" y="1410160"/>
                        </a:lnTo>
                        <a:lnTo>
                          <a:pt x="902899" y="1411004"/>
                        </a:lnTo>
                        <a:lnTo>
                          <a:pt x="903743" y="1411847"/>
                        </a:lnTo>
                        <a:lnTo>
                          <a:pt x="904587" y="1414463"/>
                        </a:lnTo>
                        <a:lnTo>
                          <a:pt x="905431" y="1415307"/>
                        </a:lnTo>
                        <a:lnTo>
                          <a:pt x="906275" y="1414463"/>
                        </a:lnTo>
                        <a:lnTo>
                          <a:pt x="907120" y="1413619"/>
                        </a:lnTo>
                        <a:lnTo>
                          <a:pt x="908808" y="1412775"/>
                        </a:lnTo>
                        <a:lnTo>
                          <a:pt x="909736" y="1411932"/>
                        </a:lnTo>
                        <a:lnTo>
                          <a:pt x="910580" y="1411088"/>
                        </a:lnTo>
                        <a:lnTo>
                          <a:pt x="912269" y="1411088"/>
                        </a:lnTo>
                        <a:lnTo>
                          <a:pt x="913113" y="1410244"/>
                        </a:lnTo>
                        <a:lnTo>
                          <a:pt x="913957" y="1410244"/>
                        </a:lnTo>
                        <a:lnTo>
                          <a:pt x="914041" y="1409400"/>
                        </a:lnTo>
                        <a:lnTo>
                          <a:pt x="914886" y="1409400"/>
                        </a:lnTo>
                        <a:lnTo>
                          <a:pt x="915730" y="1408557"/>
                        </a:lnTo>
                        <a:lnTo>
                          <a:pt x="916574" y="1408557"/>
                        </a:lnTo>
                        <a:lnTo>
                          <a:pt x="917418" y="1407713"/>
                        </a:lnTo>
                        <a:lnTo>
                          <a:pt x="918347" y="1406869"/>
                        </a:lnTo>
                        <a:lnTo>
                          <a:pt x="919191" y="1406869"/>
                        </a:lnTo>
                        <a:lnTo>
                          <a:pt x="920035" y="1406025"/>
                        </a:lnTo>
                        <a:lnTo>
                          <a:pt x="920879" y="1406025"/>
                        </a:lnTo>
                        <a:lnTo>
                          <a:pt x="920879" y="1405182"/>
                        </a:lnTo>
                        <a:lnTo>
                          <a:pt x="921723" y="1405182"/>
                        </a:lnTo>
                        <a:lnTo>
                          <a:pt x="922567" y="1405182"/>
                        </a:lnTo>
                        <a:lnTo>
                          <a:pt x="923496" y="1405182"/>
                        </a:lnTo>
                        <a:lnTo>
                          <a:pt x="923496" y="1404338"/>
                        </a:lnTo>
                        <a:lnTo>
                          <a:pt x="924340" y="1404338"/>
                        </a:lnTo>
                        <a:lnTo>
                          <a:pt x="925184" y="1403494"/>
                        </a:lnTo>
                        <a:lnTo>
                          <a:pt x="926028" y="1403494"/>
                        </a:lnTo>
                        <a:lnTo>
                          <a:pt x="926873" y="1402650"/>
                        </a:lnTo>
                        <a:lnTo>
                          <a:pt x="927801" y="1401807"/>
                        </a:lnTo>
                        <a:lnTo>
                          <a:pt x="927801" y="1400878"/>
                        </a:lnTo>
                        <a:lnTo>
                          <a:pt x="928645" y="1400963"/>
                        </a:lnTo>
                        <a:lnTo>
                          <a:pt x="929489" y="1400119"/>
                        </a:lnTo>
                        <a:lnTo>
                          <a:pt x="929489" y="1399191"/>
                        </a:lnTo>
                        <a:lnTo>
                          <a:pt x="930334" y="1399191"/>
                        </a:lnTo>
                        <a:lnTo>
                          <a:pt x="930334" y="1398347"/>
                        </a:lnTo>
                        <a:lnTo>
                          <a:pt x="931262" y="1397504"/>
                        </a:lnTo>
                        <a:lnTo>
                          <a:pt x="932106" y="1396660"/>
                        </a:lnTo>
                        <a:lnTo>
                          <a:pt x="932950" y="1395816"/>
                        </a:lnTo>
                        <a:lnTo>
                          <a:pt x="933794" y="1395816"/>
                        </a:lnTo>
                        <a:lnTo>
                          <a:pt x="934639" y="1394972"/>
                        </a:lnTo>
                        <a:lnTo>
                          <a:pt x="935567" y="1394972"/>
                        </a:lnTo>
                        <a:lnTo>
                          <a:pt x="936411" y="1394972"/>
                        </a:lnTo>
                        <a:lnTo>
                          <a:pt x="936411" y="1394129"/>
                        </a:lnTo>
                        <a:lnTo>
                          <a:pt x="937255" y="1394129"/>
                        </a:lnTo>
                        <a:lnTo>
                          <a:pt x="938100" y="1394129"/>
                        </a:lnTo>
                        <a:lnTo>
                          <a:pt x="938100" y="1393285"/>
                        </a:lnTo>
                        <a:lnTo>
                          <a:pt x="938944" y="1393285"/>
                        </a:lnTo>
                        <a:lnTo>
                          <a:pt x="939788" y="1393285"/>
                        </a:lnTo>
                        <a:lnTo>
                          <a:pt x="940716" y="1392441"/>
                        </a:lnTo>
                        <a:lnTo>
                          <a:pt x="941561" y="1392441"/>
                        </a:lnTo>
                        <a:lnTo>
                          <a:pt x="942405" y="1391597"/>
                        </a:lnTo>
                        <a:lnTo>
                          <a:pt x="942405" y="1390754"/>
                        </a:lnTo>
                        <a:lnTo>
                          <a:pt x="941561" y="1389910"/>
                        </a:lnTo>
                        <a:lnTo>
                          <a:pt x="941561" y="1389066"/>
                        </a:lnTo>
                        <a:lnTo>
                          <a:pt x="940716" y="1388138"/>
                        </a:lnTo>
                        <a:lnTo>
                          <a:pt x="940716" y="1387294"/>
                        </a:lnTo>
                        <a:lnTo>
                          <a:pt x="939872" y="1387294"/>
                        </a:lnTo>
                        <a:lnTo>
                          <a:pt x="939872" y="1386450"/>
                        </a:lnTo>
                        <a:lnTo>
                          <a:pt x="939028" y="1385607"/>
                        </a:lnTo>
                        <a:lnTo>
                          <a:pt x="939028" y="1384763"/>
                        </a:lnTo>
                        <a:lnTo>
                          <a:pt x="938184" y="1383835"/>
                        </a:lnTo>
                        <a:lnTo>
                          <a:pt x="937340" y="1382991"/>
                        </a:lnTo>
                        <a:lnTo>
                          <a:pt x="937340" y="1382147"/>
                        </a:lnTo>
                        <a:lnTo>
                          <a:pt x="936496" y="1382147"/>
                        </a:lnTo>
                        <a:lnTo>
                          <a:pt x="936496" y="1381304"/>
                        </a:lnTo>
                        <a:lnTo>
                          <a:pt x="936496" y="1380460"/>
                        </a:lnTo>
                        <a:lnTo>
                          <a:pt x="936496" y="1379532"/>
                        </a:lnTo>
                        <a:lnTo>
                          <a:pt x="935651" y="1379532"/>
                        </a:lnTo>
                        <a:lnTo>
                          <a:pt x="935651" y="1378688"/>
                        </a:lnTo>
                        <a:lnTo>
                          <a:pt x="935651" y="1377844"/>
                        </a:lnTo>
                        <a:lnTo>
                          <a:pt x="935651" y="1377000"/>
                        </a:lnTo>
                        <a:lnTo>
                          <a:pt x="935736" y="1376157"/>
                        </a:lnTo>
                        <a:lnTo>
                          <a:pt x="934892" y="1375229"/>
                        </a:lnTo>
                        <a:lnTo>
                          <a:pt x="934892" y="1374385"/>
                        </a:lnTo>
                        <a:lnTo>
                          <a:pt x="934892" y="1373541"/>
                        </a:lnTo>
                        <a:lnTo>
                          <a:pt x="934048" y="1371854"/>
                        </a:lnTo>
                        <a:lnTo>
                          <a:pt x="934048" y="1370925"/>
                        </a:lnTo>
                        <a:lnTo>
                          <a:pt x="934048" y="1370082"/>
                        </a:lnTo>
                        <a:lnTo>
                          <a:pt x="933204" y="1370082"/>
                        </a:lnTo>
                        <a:lnTo>
                          <a:pt x="933204" y="1369238"/>
                        </a:lnTo>
                        <a:lnTo>
                          <a:pt x="933204" y="1368394"/>
                        </a:lnTo>
                        <a:lnTo>
                          <a:pt x="933204" y="1367550"/>
                        </a:lnTo>
                        <a:lnTo>
                          <a:pt x="934048" y="1367550"/>
                        </a:lnTo>
                        <a:lnTo>
                          <a:pt x="934048" y="1366707"/>
                        </a:lnTo>
                        <a:lnTo>
                          <a:pt x="934892" y="1366707"/>
                        </a:lnTo>
                        <a:lnTo>
                          <a:pt x="935820" y="1366707"/>
                        </a:lnTo>
                        <a:lnTo>
                          <a:pt x="936665" y="1366707"/>
                        </a:lnTo>
                        <a:lnTo>
                          <a:pt x="937509" y="1366707"/>
                        </a:lnTo>
                        <a:lnTo>
                          <a:pt x="937509" y="1365863"/>
                        </a:lnTo>
                        <a:lnTo>
                          <a:pt x="938353" y="1365863"/>
                        </a:lnTo>
                        <a:lnTo>
                          <a:pt x="939197" y="1365863"/>
                        </a:lnTo>
                        <a:lnTo>
                          <a:pt x="939197" y="1365019"/>
                        </a:lnTo>
                        <a:lnTo>
                          <a:pt x="940041" y="1365019"/>
                        </a:lnTo>
                        <a:lnTo>
                          <a:pt x="940970" y="1365019"/>
                        </a:lnTo>
                        <a:lnTo>
                          <a:pt x="941814" y="1364175"/>
                        </a:lnTo>
                        <a:lnTo>
                          <a:pt x="942658" y="1364175"/>
                        </a:lnTo>
                        <a:lnTo>
                          <a:pt x="943502" y="1363332"/>
                        </a:lnTo>
                        <a:lnTo>
                          <a:pt x="944346" y="1363332"/>
                        </a:lnTo>
                        <a:lnTo>
                          <a:pt x="945275" y="1363332"/>
                        </a:lnTo>
                        <a:lnTo>
                          <a:pt x="946963" y="1363332"/>
                        </a:lnTo>
                        <a:lnTo>
                          <a:pt x="947807" y="1363416"/>
                        </a:lnTo>
                        <a:lnTo>
                          <a:pt x="948651" y="1363416"/>
                        </a:lnTo>
                        <a:lnTo>
                          <a:pt x="949496" y="1363416"/>
                        </a:lnTo>
                        <a:lnTo>
                          <a:pt x="950340" y="1363416"/>
                        </a:lnTo>
                        <a:lnTo>
                          <a:pt x="951268" y="1362572"/>
                        </a:lnTo>
                        <a:lnTo>
                          <a:pt x="952112" y="1362572"/>
                        </a:lnTo>
                        <a:lnTo>
                          <a:pt x="952957" y="1362572"/>
                        </a:lnTo>
                        <a:lnTo>
                          <a:pt x="953801" y="1362572"/>
                        </a:lnTo>
                        <a:lnTo>
                          <a:pt x="954645" y="1363416"/>
                        </a:lnTo>
                        <a:lnTo>
                          <a:pt x="955489" y="1363416"/>
                        </a:lnTo>
                        <a:lnTo>
                          <a:pt x="957177" y="1363500"/>
                        </a:lnTo>
                        <a:lnTo>
                          <a:pt x="958950" y="1364344"/>
                        </a:lnTo>
                        <a:lnTo>
                          <a:pt x="960638" y="1364344"/>
                        </a:lnTo>
                        <a:lnTo>
                          <a:pt x="961482" y="1364344"/>
                        </a:lnTo>
                        <a:lnTo>
                          <a:pt x="962327" y="1364344"/>
                        </a:lnTo>
                        <a:lnTo>
                          <a:pt x="963171" y="1364344"/>
                        </a:lnTo>
                        <a:lnTo>
                          <a:pt x="964015" y="1364429"/>
                        </a:lnTo>
                        <a:lnTo>
                          <a:pt x="964943" y="1364429"/>
                        </a:lnTo>
                        <a:lnTo>
                          <a:pt x="965788" y="1364429"/>
                        </a:lnTo>
                        <a:lnTo>
                          <a:pt x="966632" y="1364429"/>
                        </a:lnTo>
                        <a:lnTo>
                          <a:pt x="967476" y="1364429"/>
                        </a:lnTo>
                        <a:lnTo>
                          <a:pt x="968320" y="1364429"/>
                        </a:lnTo>
                        <a:lnTo>
                          <a:pt x="969164" y="1364429"/>
                        </a:lnTo>
                        <a:lnTo>
                          <a:pt x="970008" y="1364429"/>
                        </a:lnTo>
                        <a:lnTo>
                          <a:pt x="970937" y="1364429"/>
                        </a:lnTo>
                        <a:lnTo>
                          <a:pt x="971781" y="1363585"/>
                        </a:lnTo>
                        <a:lnTo>
                          <a:pt x="972625" y="1363585"/>
                        </a:lnTo>
                        <a:lnTo>
                          <a:pt x="972625" y="1362741"/>
                        </a:lnTo>
                        <a:lnTo>
                          <a:pt x="973469" y="1362741"/>
                        </a:lnTo>
                        <a:lnTo>
                          <a:pt x="973469" y="1361897"/>
                        </a:lnTo>
                        <a:lnTo>
                          <a:pt x="973469" y="1361054"/>
                        </a:lnTo>
                        <a:lnTo>
                          <a:pt x="973554" y="1360210"/>
                        </a:lnTo>
                        <a:lnTo>
                          <a:pt x="974398" y="1360210"/>
                        </a:lnTo>
                        <a:lnTo>
                          <a:pt x="974398" y="1359366"/>
                        </a:lnTo>
                        <a:lnTo>
                          <a:pt x="975242" y="1359366"/>
                        </a:lnTo>
                        <a:lnTo>
                          <a:pt x="975242" y="1358522"/>
                        </a:lnTo>
                        <a:lnTo>
                          <a:pt x="976086" y="1357679"/>
                        </a:lnTo>
                        <a:lnTo>
                          <a:pt x="976930" y="1356750"/>
                        </a:lnTo>
                        <a:lnTo>
                          <a:pt x="977015" y="1355907"/>
                        </a:lnTo>
                        <a:lnTo>
                          <a:pt x="977859" y="1355063"/>
                        </a:lnTo>
                        <a:lnTo>
                          <a:pt x="978703" y="1355063"/>
                        </a:lnTo>
                        <a:lnTo>
                          <a:pt x="979547" y="1354219"/>
                        </a:lnTo>
                        <a:lnTo>
                          <a:pt x="980391" y="1354219"/>
                        </a:lnTo>
                        <a:lnTo>
                          <a:pt x="981236" y="1354219"/>
                        </a:lnTo>
                        <a:lnTo>
                          <a:pt x="981320" y="1353375"/>
                        </a:lnTo>
                        <a:lnTo>
                          <a:pt x="982164" y="1353375"/>
                        </a:lnTo>
                        <a:lnTo>
                          <a:pt x="983008" y="1353460"/>
                        </a:lnTo>
                        <a:lnTo>
                          <a:pt x="983852" y="1353460"/>
                        </a:lnTo>
                        <a:lnTo>
                          <a:pt x="983852" y="1352532"/>
                        </a:lnTo>
                        <a:lnTo>
                          <a:pt x="984696" y="1352616"/>
                        </a:lnTo>
                        <a:lnTo>
                          <a:pt x="985541" y="1351688"/>
                        </a:lnTo>
                        <a:lnTo>
                          <a:pt x="986469" y="1351772"/>
                        </a:lnTo>
                        <a:lnTo>
                          <a:pt x="986469" y="1350844"/>
                        </a:lnTo>
                        <a:lnTo>
                          <a:pt x="987313" y="1350928"/>
                        </a:lnTo>
                        <a:lnTo>
                          <a:pt x="988157" y="1350000"/>
                        </a:lnTo>
                        <a:lnTo>
                          <a:pt x="989002" y="1350085"/>
                        </a:lnTo>
                        <a:lnTo>
                          <a:pt x="989846" y="1349157"/>
                        </a:lnTo>
                        <a:lnTo>
                          <a:pt x="990774" y="1349241"/>
                        </a:lnTo>
                        <a:lnTo>
                          <a:pt x="990774" y="1348313"/>
                        </a:lnTo>
                        <a:lnTo>
                          <a:pt x="991618" y="1348397"/>
                        </a:lnTo>
                        <a:lnTo>
                          <a:pt x="992463" y="1348397"/>
                        </a:lnTo>
                        <a:lnTo>
                          <a:pt x="992463" y="1347469"/>
                        </a:lnTo>
                        <a:lnTo>
                          <a:pt x="993307" y="1347554"/>
                        </a:lnTo>
                        <a:lnTo>
                          <a:pt x="994151" y="1346625"/>
                        </a:lnTo>
                        <a:lnTo>
                          <a:pt x="995079" y="1346710"/>
                        </a:lnTo>
                        <a:lnTo>
                          <a:pt x="995079" y="1345782"/>
                        </a:lnTo>
                        <a:lnTo>
                          <a:pt x="995924" y="1345866"/>
                        </a:lnTo>
                        <a:lnTo>
                          <a:pt x="996768" y="1344938"/>
                        </a:lnTo>
                        <a:lnTo>
                          <a:pt x="997612" y="1345022"/>
                        </a:lnTo>
                        <a:lnTo>
                          <a:pt x="998456" y="1344094"/>
                        </a:lnTo>
                        <a:lnTo>
                          <a:pt x="999385" y="1344179"/>
                        </a:lnTo>
                        <a:lnTo>
                          <a:pt x="1000229" y="1343335"/>
                        </a:lnTo>
                        <a:lnTo>
                          <a:pt x="1001073" y="1342407"/>
                        </a:lnTo>
                        <a:lnTo>
                          <a:pt x="1001917" y="1342491"/>
                        </a:lnTo>
                        <a:lnTo>
                          <a:pt x="1001917" y="1341563"/>
                        </a:lnTo>
                        <a:lnTo>
                          <a:pt x="1002761" y="1341563"/>
                        </a:lnTo>
                        <a:lnTo>
                          <a:pt x="1003690" y="1341647"/>
                        </a:lnTo>
                        <a:lnTo>
                          <a:pt x="1003690" y="1340719"/>
                        </a:lnTo>
                        <a:lnTo>
                          <a:pt x="1004534" y="1340804"/>
                        </a:lnTo>
                        <a:lnTo>
                          <a:pt x="1005378" y="1339875"/>
                        </a:lnTo>
                        <a:lnTo>
                          <a:pt x="1006222" y="1339960"/>
                        </a:lnTo>
                        <a:lnTo>
                          <a:pt x="1006222" y="1339032"/>
                        </a:lnTo>
                        <a:lnTo>
                          <a:pt x="1007066" y="1339116"/>
                        </a:lnTo>
                        <a:lnTo>
                          <a:pt x="1007995" y="1339116"/>
                        </a:lnTo>
                        <a:lnTo>
                          <a:pt x="1007995" y="1338188"/>
                        </a:lnTo>
                        <a:lnTo>
                          <a:pt x="1008839" y="1338272"/>
                        </a:lnTo>
                        <a:lnTo>
                          <a:pt x="1009683" y="1337344"/>
                        </a:lnTo>
                        <a:lnTo>
                          <a:pt x="1010527" y="1337429"/>
                        </a:lnTo>
                        <a:lnTo>
                          <a:pt x="1011456" y="1336585"/>
                        </a:lnTo>
                        <a:lnTo>
                          <a:pt x="1012300" y="1336585"/>
                        </a:lnTo>
                        <a:lnTo>
                          <a:pt x="1012300" y="1335657"/>
                        </a:lnTo>
                        <a:lnTo>
                          <a:pt x="1013144" y="1335741"/>
                        </a:lnTo>
                        <a:lnTo>
                          <a:pt x="1013988" y="1334813"/>
                        </a:lnTo>
                        <a:lnTo>
                          <a:pt x="1014832" y="1333969"/>
                        </a:lnTo>
                        <a:lnTo>
                          <a:pt x="1015761" y="1334053"/>
                        </a:lnTo>
                        <a:lnTo>
                          <a:pt x="1016605" y="1333125"/>
                        </a:lnTo>
                        <a:lnTo>
                          <a:pt x="1017449" y="1333210"/>
                        </a:lnTo>
                        <a:lnTo>
                          <a:pt x="1018293" y="1332282"/>
                        </a:lnTo>
                        <a:lnTo>
                          <a:pt x="1019138" y="1331438"/>
                        </a:lnTo>
                        <a:lnTo>
                          <a:pt x="1020066" y="1331522"/>
                        </a:lnTo>
                        <a:lnTo>
                          <a:pt x="1020910" y="1331522"/>
                        </a:lnTo>
                        <a:lnTo>
                          <a:pt x="1020910" y="1332366"/>
                        </a:lnTo>
                        <a:lnTo>
                          <a:pt x="1021754" y="1333210"/>
                        </a:lnTo>
                        <a:lnTo>
                          <a:pt x="1023443" y="1334982"/>
                        </a:lnTo>
                        <a:lnTo>
                          <a:pt x="1024287" y="1335825"/>
                        </a:lnTo>
                        <a:lnTo>
                          <a:pt x="1025131" y="1336669"/>
                        </a:lnTo>
                        <a:lnTo>
                          <a:pt x="1025975" y="1337513"/>
                        </a:lnTo>
                        <a:lnTo>
                          <a:pt x="1025975" y="1338441"/>
                        </a:lnTo>
                        <a:lnTo>
                          <a:pt x="1026819" y="1339285"/>
                        </a:lnTo>
                        <a:lnTo>
                          <a:pt x="1027664" y="1340128"/>
                        </a:lnTo>
                        <a:lnTo>
                          <a:pt x="1028508" y="1340972"/>
                        </a:lnTo>
                        <a:lnTo>
                          <a:pt x="1029352" y="1341900"/>
                        </a:lnTo>
                        <a:lnTo>
                          <a:pt x="1029352" y="1342744"/>
                        </a:lnTo>
                        <a:lnTo>
                          <a:pt x="1031040" y="1343588"/>
                        </a:lnTo>
                        <a:lnTo>
                          <a:pt x="1031884" y="1344432"/>
                        </a:lnTo>
                        <a:lnTo>
                          <a:pt x="1031884" y="1345360"/>
                        </a:lnTo>
                        <a:lnTo>
                          <a:pt x="1031884" y="1346204"/>
                        </a:lnTo>
                        <a:lnTo>
                          <a:pt x="1032728" y="1347047"/>
                        </a:lnTo>
                        <a:lnTo>
                          <a:pt x="1032728" y="1347891"/>
                        </a:lnTo>
                        <a:lnTo>
                          <a:pt x="1032728" y="1349663"/>
                        </a:lnTo>
                        <a:lnTo>
                          <a:pt x="1033572" y="1350507"/>
                        </a:lnTo>
                        <a:lnTo>
                          <a:pt x="1033488" y="1351350"/>
                        </a:lnTo>
                        <a:lnTo>
                          <a:pt x="1033488" y="1352194"/>
                        </a:lnTo>
                        <a:lnTo>
                          <a:pt x="1033488" y="1353038"/>
                        </a:lnTo>
                        <a:lnTo>
                          <a:pt x="1034332" y="1353038"/>
                        </a:lnTo>
                        <a:lnTo>
                          <a:pt x="1035176" y="1354810"/>
                        </a:lnTo>
                        <a:lnTo>
                          <a:pt x="1036021" y="1355654"/>
                        </a:lnTo>
                        <a:lnTo>
                          <a:pt x="1036865" y="1356497"/>
                        </a:lnTo>
                        <a:lnTo>
                          <a:pt x="1037709" y="1357425"/>
                        </a:lnTo>
                        <a:lnTo>
                          <a:pt x="1037709" y="1358269"/>
                        </a:lnTo>
                        <a:lnTo>
                          <a:pt x="1038553" y="1358269"/>
                        </a:lnTo>
                        <a:lnTo>
                          <a:pt x="1039397" y="1359113"/>
                        </a:lnTo>
                        <a:lnTo>
                          <a:pt x="1039397" y="1359957"/>
                        </a:lnTo>
                        <a:lnTo>
                          <a:pt x="1040241" y="1360885"/>
                        </a:lnTo>
                        <a:lnTo>
                          <a:pt x="1041930" y="1362572"/>
                        </a:lnTo>
                        <a:lnTo>
                          <a:pt x="1041930" y="1364344"/>
                        </a:lnTo>
                        <a:lnTo>
                          <a:pt x="1042774" y="1364344"/>
                        </a:lnTo>
                        <a:lnTo>
                          <a:pt x="1043618" y="1365188"/>
                        </a:lnTo>
                        <a:lnTo>
                          <a:pt x="1044462" y="1366875"/>
                        </a:lnTo>
                        <a:lnTo>
                          <a:pt x="1045390" y="1366875"/>
                        </a:lnTo>
                        <a:lnTo>
                          <a:pt x="1046150" y="1368647"/>
                        </a:lnTo>
                        <a:lnTo>
                          <a:pt x="1046994" y="1369491"/>
                        </a:lnTo>
                        <a:lnTo>
                          <a:pt x="1047839" y="1370335"/>
                        </a:lnTo>
                        <a:lnTo>
                          <a:pt x="1048767" y="1371263"/>
                        </a:lnTo>
                        <a:lnTo>
                          <a:pt x="1049527" y="1372950"/>
                        </a:lnTo>
                        <a:lnTo>
                          <a:pt x="1050455" y="1372950"/>
                        </a:lnTo>
                        <a:lnTo>
                          <a:pt x="1051300" y="1373878"/>
                        </a:lnTo>
                        <a:lnTo>
                          <a:pt x="1052144" y="1374722"/>
                        </a:lnTo>
                        <a:lnTo>
                          <a:pt x="1052988" y="1376410"/>
                        </a:lnTo>
                        <a:lnTo>
                          <a:pt x="1053832" y="1376410"/>
                        </a:lnTo>
                        <a:lnTo>
                          <a:pt x="1054676" y="1377338"/>
                        </a:lnTo>
                        <a:lnTo>
                          <a:pt x="1055520" y="1378182"/>
                        </a:lnTo>
                        <a:lnTo>
                          <a:pt x="1056365" y="1379025"/>
                        </a:lnTo>
                        <a:lnTo>
                          <a:pt x="1056365" y="1379869"/>
                        </a:lnTo>
                        <a:lnTo>
                          <a:pt x="1057209" y="1380797"/>
                        </a:lnTo>
                        <a:lnTo>
                          <a:pt x="1058053" y="1381641"/>
                        </a:lnTo>
                        <a:lnTo>
                          <a:pt x="1058897" y="1381641"/>
                        </a:lnTo>
                        <a:lnTo>
                          <a:pt x="1058897" y="1382485"/>
                        </a:lnTo>
                        <a:lnTo>
                          <a:pt x="1059741" y="1383329"/>
                        </a:lnTo>
                        <a:lnTo>
                          <a:pt x="1060585" y="1384257"/>
                        </a:lnTo>
                        <a:lnTo>
                          <a:pt x="1061429" y="1385100"/>
                        </a:lnTo>
                        <a:lnTo>
                          <a:pt x="1062273" y="1385944"/>
                        </a:lnTo>
                        <a:lnTo>
                          <a:pt x="1058813" y="1386788"/>
                        </a:lnTo>
                        <a:lnTo>
                          <a:pt x="1059657" y="1386788"/>
                        </a:lnTo>
                        <a:lnTo>
                          <a:pt x="1059657" y="1387632"/>
                        </a:lnTo>
                        <a:lnTo>
                          <a:pt x="1060501" y="1388475"/>
                        </a:lnTo>
                        <a:lnTo>
                          <a:pt x="1062189" y="1389404"/>
                        </a:lnTo>
                        <a:lnTo>
                          <a:pt x="1063118" y="1389404"/>
                        </a:lnTo>
                        <a:lnTo>
                          <a:pt x="1065650" y="1391175"/>
                        </a:lnTo>
                        <a:lnTo>
                          <a:pt x="1067338" y="1392863"/>
                        </a:lnTo>
                        <a:lnTo>
                          <a:pt x="1068183" y="1392863"/>
                        </a:lnTo>
                        <a:lnTo>
                          <a:pt x="1069027" y="1393707"/>
                        </a:lnTo>
                        <a:lnTo>
                          <a:pt x="1069871" y="1393791"/>
                        </a:lnTo>
                        <a:lnTo>
                          <a:pt x="1069871" y="1394635"/>
                        </a:lnTo>
                        <a:lnTo>
                          <a:pt x="1070715" y="1395478"/>
                        </a:lnTo>
                        <a:lnTo>
                          <a:pt x="1071559" y="1396322"/>
                        </a:lnTo>
                        <a:lnTo>
                          <a:pt x="1073247" y="1398094"/>
                        </a:lnTo>
                        <a:lnTo>
                          <a:pt x="1074092" y="1398938"/>
                        </a:lnTo>
                        <a:lnTo>
                          <a:pt x="1074092" y="1399782"/>
                        </a:lnTo>
                        <a:lnTo>
                          <a:pt x="1074936" y="1400710"/>
                        </a:lnTo>
                        <a:lnTo>
                          <a:pt x="1075780" y="1400710"/>
                        </a:lnTo>
                        <a:lnTo>
                          <a:pt x="1075780" y="1401553"/>
                        </a:lnTo>
                        <a:lnTo>
                          <a:pt x="1076624" y="1402397"/>
                        </a:lnTo>
                        <a:lnTo>
                          <a:pt x="1077468" y="1403241"/>
                        </a:lnTo>
                        <a:lnTo>
                          <a:pt x="1078312" y="1404169"/>
                        </a:lnTo>
                        <a:lnTo>
                          <a:pt x="1081689" y="1408472"/>
                        </a:lnTo>
                        <a:lnTo>
                          <a:pt x="1086754" y="1414547"/>
                        </a:lnTo>
                        <a:lnTo>
                          <a:pt x="1087598" y="1414547"/>
                        </a:lnTo>
                        <a:lnTo>
                          <a:pt x="1088526" y="1414547"/>
                        </a:lnTo>
                        <a:lnTo>
                          <a:pt x="1088526" y="1413704"/>
                        </a:lnTo>
                        <a:lnTo>
                          <a:pt x="1089371" y="1414547"/>
                        </a:lnTo>
                        <a:lnTo>
                          <a:pt x="1091903" y="1416319"/>
                        </a:lnTo>
                        <a:lnTo>
                          <a:pt x="1092747" y="1417163"/>
                        </a:lnTo>
                        <a:lnTo>
                          <a:pt x="1093591" y="1417163"/>
                        </a:lnTo>
                        <a:lnTo>
                          <a:pt x="1094435" y="1417163"/>
                        </a:lnTo>
                        <a:lnTo>
                          <a:pt x="1094435" y="1418007"/>
                        </a:lnTo>
                        <a:lnTo>
                          <a:pt x="1095280" y="1418935"/>
                        </a:lnTo>
                        <a:lnTo>
                          <a:pt x="1096124" y="1419779"/>
                        </a:lnTo>
                        <a:lnTo>
                          <a:pt x="1096968" y="1420622"/>
                        </a:lnTo>
                        <a:lnTo>
                          <a:pt x="1097812" y="1422394"/>
                        </a:lnTo>
                        <a:lnTo>
                          <a:pt x="1098656" y="1423238"/>
                        </a:lnTo>
                        <a:lnTo>
                          <a:pt x="1100344" y="1424925"/>
                        </a:lnTo>
                        <a:lnTo>
                          <a:pt x="1101189" y="1426697"/>
                        </a:lnTo>
                        <a:lnTo>
                          <a:pt x="1102033" y="1427541"/>
                        </a:lnTo>
                        <a:lnTo>
                          <a:pt x="1103721" y="1430157"/>
                        </a:lnTo>
                        <a:lnTo>
                          <a:pt x="1105409" y="1431844"/>
                        </a:lnTo>
                        <a:lnTo>
                          <a:pt x="1106254" y="1433616"/>
                        </a:lnTo>
                        <a:lnTo>
                          <a:pt x="1107098" y="1434460"/>
                        </a:lnTo>
                        <a:lnTo>
                          <a:pt x="1107942" y="1435304"/>
                        </a:lnTo>
                        <a:lnTo>
                          <a:pt x="1107942" y="1436147"/>
                        </a:lnTo>
                        <a:lnTo>
                          <a:pt x="1108786" y="1437075"/>
                        </a:lnTo>
                        <a:lnTo>
                          <a:pt x="1109630" y="1437919"/>
                        </a:lnTo>
                        <a:lnTo>
                          <a:pt x="1109630" y="1438763"/>
                        </a:lnTo>
                        <a:lnTo>
                          <a:pt x="1110474" y="1439607"/>
                        </a:lnTo>
                        <a:lnTo>
                          <a:pt x="1111318" y="1440535"/>
                        </a:lnTo>
                        <a:lnTo>
                          <a:pt x="1112162" y="1441379"/>
                        </a:lnTo>
                        <a:lnTo>
                          <a:pt x="1112162" y="1442222"/>
                        </a:lnTo>
                        <a:lnTo>
                          <a:pt x="1113007" y="1442222"/>
                        </a:lnTo>
                        <a:lnTo>
                          <a:pt x="1113007" y="1443066"/>
                        </a:lnTo>
                        <a:lnTo>
                          <a:pt x="1114695" y="1444838"/>
                        </a:lnTo>
                        <a:lnTo>
                          <a:pt x="1115539" y="1445682"/>
                        </a:lnTo>
                        <a:lnTo>
                          <a:pt x="1115539" y="1446525"/>
                        </a:lnTo>
                        <a:lnTo>
                          <a:pt x="1118916" y="1450829"/>
                        </a:lnTo>
                        <a:lnTo>
                          <a:pt x="1119760" y="1450913"/>
                        </a:lnTo>
                        <a:lnTo>
                          <a:pt x="1120604" y="1452600"/>
                        </a:lnTo>
                        <a:lnTo>
                          <a:pt x="1121448" y="1454288"/>
                        </a:lnTo>
                        <a:lnTo>
                          <a:pt x="1122292" y="1455216"/>
                        </a:lnTo>
                        <a:lnTo>
                          <a:pt x="1123137" y="1456060"/>
                        </a:lnTo>
                        <a:lnTo>
                          <a:pt x="1124740" y="1458675"/>
                        </a:lnTo>
                        <a:lnTo>
                          <a:pt x="1126429" y="1461207"/>
                        </a:lnTo>
                        <a:lnTo>
                          <a:pt x="1125584" y="1462050"/>
                        </a:lnTo>
                        <a:lnTo>
                          <a:pt x="1125584" y="1462978"/>
                        </a:lnTo>
                        <a:lnTo>
                          <a:pt x="1124740" y="1463822"/>
                        </a:lnTo>
                        <a:lnTo>
                          <a:pt x="1124740" y="1464666"/>
                        </a:lnTo>
                        <a:lnTo>
                          <a:pt x="1123812" y="1465510"/>
                        </a:lnTo>
                        <a:lnTo>
                          <a:pt x="1122968" y="1466354"/>
                        </a:lnTo>
                        <a:lnTo>
                          <a:pt x="1122124" y="1467197"/>
                        </a:lnTo>
                        <a:lnTo>
                          <a:pt x="1122124" y="1468885"/>
                        </a:lnTo>
                        <a:lnTo>
                          <a:pt x="1121195" y="1469729"/>
                        </a:lnTo>
                        <a:lnTo>
                          <a:pt x="1120351" y="1469729"/>
                        </a:lnTo>
                        <a:lnTo>
                          <a:pt x="1120351" y="1470572"/>
                        </a:lnTo>
                        <a:lnTo>
                          <a:pt x="1119506" y="1471416"/>
                        </a:lnTo>
                        <a:lnTo>
                          <a:pt x="1118663" y="1473104"/>
                        </a:lnTo>
                        <a:lnTo>
                          <a:pt x="1117734" y="1474032"/>
                        </a:lnTo>
                        <a:lnTo>
                          <a:pt x="1117734" y="1474875"/>
                        </a:lnTo>
                        <a:lnTo>
                          <a:pt x="1116890" y="1475719"/>
                        </a:lnTo>
                        <a:lnTo>
                          <a:pt x="1116046" y="1476563"/>
                        </a:lnTo>
                        <a:lnTo>
                          <a:pt x="1115202" y="1477407"/>
                        </a:lnTo>
                        <a:lnTo>
                          <a:pt x="1114273" y="1478250"/>
                        </a:lnTo>
                        <a:lnTo>
                          <a:pt x="1113429" y="1479938"/>
                        </a:lnTo>
                        <a:lnTo>
                          <a:pt x="1112585" y="1480782"/>
                        </a:lnTo>
                        <a:lnTo>
                          <a:pt x="1112585" y="1481625"/>
                        </a:lnTo>
                        <a:lnTo>
                          <a:pt x="1111656" y="1481625"/>
                        </a:lnTo>
                        <a:lnTo>
                          <a:pt x="1110812" y="1482469"/>
                        </a:lnTo>
                        <a:lnTo>
                          <a:pt x="1109968" y="1483313"/>
                        </a:lnTo>
                        <a:lnTo>
                          <a:pt x="1109968" y="1484157"/>
                        </a:lnTo>
                        <a:lnTo>
                          <a:pt x="1109124" y="1485000"/>
                        </a:lnTo>
                        <a:lnTo>
                          <a:pt x="1108279" y="1485000"/>
                        </a:lnTo>
                        <a:lnTo>
                          <a:pt x="1108195" y="1485844"/>
                        </a:lnTo>
                        <a:lnTo>
                          <a:pt x="1107351" y="1486688"/>
                        </a:lnTo>
                        <a:lnTo>
                          <a:pt x="1106507" y="1487532"/>
                        </a:lnTo>
                        <a:lnTo>
                          <a:pt x="1105663" y="1488460"/>
                        </a:lnTo>
                        <a:lnTo>
                          <a:pt x="1105663" y="1489304"/>
                        </a:lnTo>
                        <a:lnTo>
                          <a:pt x="1104734" y="1489304"/>
                        </a:lnTo>
                        <a:lnTo>
                          <a:pt x="1104734" y="1490147"/>
                        </a:lnTo>
                        <a:lnTo>
                          <a:pt x="1103890" y="1490147"/>
                        </a:lnTo>
                        <a:lnTo>
                          <a:pt x="1103890" y="1490991"/>
                        </a:lnTo>
                        <a:lnTo>
                          <a:pt x="1103046" y="1490991"/>
                        </a:lnTo>
                        <a:lnTo>
                          <a:pt x="1103046" y="1491835"/>
                        </a:lnTo>
                        <a:lnTo>
                          <a:pt x="1102202" y="1492679"/>
                        </a:lnTo>
                        <a:lnTo>
                          <a:pt x="1101273" y="1493522"/>
                        </a:lnTo>
                        <a:lnTo>
                          <a:pt x="1100429" y="1494366"/>
                        </a:lnTo>
                        <a:lnTo>
                          <a:pt x="1099585" y="1495210"/>
                        </a:lnTo>
                        <a:lnTo>
                          <a:pt x="1099585" y="1496054"/>
                        </a:lnTo>
                        <a:lnTo>
                          <a:pt x="1098741" y="1496054"/>
                        </a:lnTo>
                        <a:lnTo>
                          <a:pt x="1098741" y="1496897"/>
                        </a:lnTo>
                        <a:lnTo>
                          <a:pt x="1097812" y="1496897"/>
                        </a:lnTo>
                        <a:lnTo>
                          <a:pt x="1096968" y="1497741"/>
                        </a:lnTo>
                        <a:lnTo>
                          <a:pt x="1096124" y="1498585"/>
                        </a:lnTo>
                        <a:lnTo>
                          <a:pt x="1095280" y="1499429"/>
                        </a:lnTo>
                        <a:lnTo>
                          <a:pt x="1093507" y="1500272"/>
                        </a:lnTo>
                        <a:lnTo>
                          <a:pt x="1093507" y="1501116"/>
                        </a:lnTo>
                        <a:lnTo>
                          <a:pt x="1092663" y="1501116"/>
                        </a:lnTo>
                        <a:lnTo>
                          <a:pt x="1092663" y="1501960"/>
                        </a:lnTo>
                        <a:lnTo>
                          <a:pt x="1091819" y="1502804"/>
                        </a:lnTo>
                        <a:lnTo>
                          <a:pt x="1090046" y="1504491"/>
                        </a:lnTo>
                        <a:lnTo>
                          <a:pt x="1089202" y="1504491"/>
                        </a:lnTo>
                        <a:lnTo>
                          <a:pt x="1089202" y="1505335"/>
                        </a:lnTo>
                        <a:lnTo>
                          <a:pt x="1089202" y="1506263"/>
                        </a:lnTo>
                        <a:lnTo>
                          <a:pt x="1088358" y="1507950"/>
                        </a:lnTo>
                        <a:lnTo>
                          <a:pt x="1087429" y="1508794"/>
                        </a:lnTo>
                        <a:lnTo>
                          <a:pt x="1087429" y="1509638"/>
                        </a:lnTo>
                        <a:lnTo>
                          <a:pt x="1086585" y="1510482"/>
                        </a:lnTo>
                        <a:lnTo>
                          <a:pt x="1086585" y="1511325"/>
                        </a:lnTo>
                        <a:lnTo>
                          <a:pt x="1085741" y="1512169"/>
                        </a:lnTo>
                        <a:lnTo>
                          <a:pt x="1085741" y="1513857"/>
                        </a:lnTo>
                        <a:lnTo>
                          <a:pt x="1084812" y="1514700"/>
                        </a:lnTo>
                        <a:lnTo>
                          <a:pt x="1084812" y="1515629"/>
                        </a:lnTo>
                        <a:lnTo>
                          <a:pt x="1083968" y="1516472"/>
                        </a:lnTo>
                        <a:lnTo>
                          <a:pt x="1083968" y="1517316"/>
                        </a:lnTo>
                        <a:lnTo>
                          <a:pt x="1083968" y="1518160"/>
                        </a:lnTo>
                        <a:lnTo>
                          <a:pt x="1083124" y="1518160"/>
                        </a:lnTo>
                        <a:lnTo>
                          <a:pt x="1082195" y="1518160"/>
                        </a:lnTo>
                        <a:lnTo>
                          <a:pt x="1081351" y="1518160"/>
                        </a:lnTo>
                        <a:lnTo>
                          <a:pt x="1080507" y="1519004"/>
                        </a:lnTo>
                        <a:lnTo>
                          <a:pt x="1078819" y="1518919"/>
                        </a:lnTo>
                        <a:lnTo>
                          <a:pt x="1077975" y="1518919"/>
                        </a:lnTo>
                        <a:lnTo>
                          <a:pt x="1077975" y="1519763"/>
                        </a:lnTo>
                        <a:lnTo>
                          <a:pt x="1077130" y="1519763"/>
                        </a:lnTo>
                        <a:lnTo>
                          <a:pt x="1076202" y="1520607"/>
                        </a:lnTo>
                        <a:lnTo>
                          <a:pt x="1075358" y="1520607"/>
                        </a:lnTo>
                        <a:lnTo>
                          <a:pt x="1074514" y="1521450"/>
                        </a:lnTo>
                        <a:lnTo>
                          <a:pt x="1074514" y="1522294"/>
                        </a:lnTo>
                        <a:lnTo>
                          <a:pt x="1073669" y="1522294"/>
                        </a:lnTo>
                        <a:lnTo>
                          <a:pt x="1072741" y="1523138"/>
                        </a:lnTo>
                        <a:lnTo>
                          <a:pt x="1071897" y="1523982"/>
                        </a:lnTo>
                        <a:lnTo>
                          <a:pt x="1071053" y="1524825"/>
                        </a:lnTo>
                        <a:lnTo>
                          <a:pt x="1071053" y="1525754"/>
                        </a:lnTo>
                        <a:lnTo>
                          <a:pt x="1070208" y="1525754"/>
                        </a:lnTo>
                        <a:lnTo>
                          <a:pt x="1070208" y="1526597"/>
                        </a:lnTo>
                        <a:lnTo>
                          <a:pt x="1069280" y="1527441"/>
                        </a:lnTo>
                        <a:lnTo>
                          <a:pt x="1068436" y="1527441"/>
                        </a:lnTo>
                        <a:lnTo>
                          <a:pt x="1067592" y="1527357"/>
                        </a:lnTo>
                        <a:lnTo>
                          <a:pt x="1066747" y="1528285"/>
                        </a:lnTo>
                        <a:lnTo>
                          <a:pt x="1065903" y="1528200"/>
                        </a:lnTo>
                        <a:lnTo>
                          <a:pt x="1065059" y="1528200"/>
                        </a:lnTo>
                        <a:lnTo>
                          <a:pt x="1064215" y="1529044"/>
                        </a:lnTo>
                        <a:lnTo>
                          <a:pt x="1063287" y="1529044"/>
                        </a:lnTo>
                        <a:lnTo>
                          <a:pt x="1062442" y="1529044"/>
                        </a:lnTo>
                        <a:lnTo>
                          <a:pt x="1061598" y="1529044"/>
                        </a:lnTo>
                        <a:lnTo>
                          <a:pt x="1061598" y="1529888"/>
                        </a:lnTo>
                        <a:lnTo>
                          <a:pt x="1060754" y="1529888"/>
                        </a:lnTo>
                        <a:lnTo>
                          <a:pt x="1059910" y="1529888"/>
                        </a:lnTo>
                        <a:lnTo>
                          <a:pt x="1059066" y="1530732"/>
                        </a:lnTo>
                        <a:lnTo>
                          <a:pt x="1058137" y="1530732"/>
                        </a:lnTo>
                        <a:lnTo>
                          <a:pt x="1057293" y="1530732"/>
                        </a:lnTo>
                        <a:lnTo>
                          <a:pt x="1056449" y="1531575"/>
                        </a:lnTo>
                        <a:lnTo>
                          <a:pt x="1055605" y="1531575"/>
                        </a:lnTo>
                        <a:lnTo>
                          <a:pt x="1054761" y="1531575"/>
                        </a:lnTo>
                        <a:lnTo>
                          <a:pt x="1053916" y="1532419"/>
                        </a:lnTo>
                        <a:lnTo>
                          <a:pt x="1052144" y="1532335"/>
                        </a:lnTo>
                        <a:lnTo>
                          <a:pt x="1050455" y="1533179"/>
                        </a:lnTo>
                        <a:lnTo>
                          <a:pt x="1049611" y="1533179"/>
                        </a:lnTo>
                        <a:lnTo>
                          <a:pt x="1048767" y="1534022"/>
                        </a:lnTo>
                        <a:lnTo>
                          <a:pt x="1047923" y="1534022"/>
                        </a:lnTo>
                        <a:lnTo>
                          <a:pt x="1046994" y="1534022"/>
                        </a:lnTo>
                        <a:lnTo>
                          <a:pt x="1046150" y="1534866"/>
                        </a:lnTo>
                        <a:lnTo>
                          <a:pt x="1045306" y="1534866"/>
                        </a:lnTo>
                        <a:lnTo>
                          <a:pt x="1044462" y="1534866"/>
                        </a:lnTo>
                        <a:lnTo>
                          <a:pt x="1043618" y="1535710"/>
                        </a:lnTo>
                        <a:lnTo>
                          <a:pt x="1042774" y="1535710"/>
                        </a:lnTo>
                        <a:lnTo>
                          <a:pt x="1041930" y="1535710"/>
                        </a:lnTo>
                        <a:lnTo>
                          <a:pt x="1041001" y="1535710"/>
                        </a:lnTo>
                        <a:lnTo>
                          <a:pt x="1040157" y="1535710"/>
                        </a:lnTo>
                        <a:lnTo>
                          <a:pt x="1039313" y="1535625"/>
                        </a:lnTo>
                        <a:lnTo>
                          <a:pt x="1038469" y="1535625"/>
                        </a:lnTo>
                        <a:lnTo>
                          <a:pt x="1037624" y="1535625"/>
                        </a:lnTo>
                        <a:lnTo>
                          <a:pt x="1036780" y="1535625"/>
                        </a:lnTo>
                        <a:lnTo>
                          <a:pt x="1036780" y="1536469"/>
                        </a:lnTo>
                        <a:lnTo>
                          <a:pt x="1035936" y="1536469"/>
                        </a:lnTo>
                        <a:lnTo>
                          <a:pt x="1035008" y="1537313"/>
                        </a:lnTo>
                        <a:lnTo>
                          <a:pt x="1034163" y="1537313"/>
                        </a:lnTo>
                        <a:lnTo>
                          <a:pt x="1033319" y="1537313"/>
                        </a:lnTo>
                        <a:lnTo>
                          <a:pt x="1033319" y="1538157"/>
                        </a:lnTo>
                        <a:lnTo>
                          <a:pt x="1031631" y="1539000"/>
                        </a:lnTo>
                        <a:lnTo>
                          <a:pt x="1030787" y="1539000"/>
                        </a:lnTo>
                        <a:lnTo>
                          <a:pt x="1029858" y="1539844"/>
                        </a:lnTo>
                        <a:lnTo>
                          <a:pt x="1029014" y="1539844"/>
                        </a:lnTo>
                        <a:lnTo>
                          <a:pt x="1028170" y="1539844"/>
                        </a:lnTo>
                        <a:lnTo>
                          <a:pt x="1028170" y="1540688"/>
                        </a:lnTo>
                        <a:lnTo>
                          <a:pt x="1027326" y="1541532"/>
                        </a:lnTo>
                        <a:lnTo>
                          <a:pt x="1026482" y="1541532"/>
                        </a:lnTo>
                        <a:lnTo>
                          <a:pt x="1025553" y="1542375"/>
                        </a:lnTo>
                        <a:lnTo>
                          <a:pt x="1025553" y="1543219"/>
                        </a:lnTo>
                        <a:lnTo>
                          <a:pt x="1024709" y="1543219"/>
                        </a:lnTo>
                        <a:lnTo>
                          <a:pt x="1024709" y="1544063"/>
                        </a:lnTo>
                        <a:lnTo>
                          <a:pt x="1023021" y="1545751"/>
                        </a:lnTo>
                        <a:lnTo>
                          <a:pt x="1022092" y="1545751"/>
                        </a:lnTo>
                        <a:lnTo>
                          <a:pt x="1022092" y="1546594"/>
                        </a:lnTo>
                        <a:lnTo>
                          <a:pt x="1021248" y="1548282"/>
                        </a:lnTo>
                        <a:lnTo>
                          <a:pt x="1021248" y="1549210"/>
                        </a:lnTo>
                        <a:lnTo>
                          <a:pt x="1021248" y="1550054"/>
                        </a:lnTo>
                        <a:lnTo>
                          <a:pt x="1021248" y="1550897"/>
                        </a:lnTo>
                        <a:lnTo>
                          <a:pt x="1020319" y="1552585"/>
                        </a:lnTo>
                        <a:lnTo>
                          <a:pt x="1020319" y="1553429"/>
                        </a:lnTo>
                        <a:lnTo>
                          <a:pt x="1021163" y="1554272"/>
                        </a:lnTo>
                        <a:lnTo>
                          <a:pt x="1021163" y="1555200"/>
                        </a:lnTo>
                        <a:lnTo>
                          <a:pt x="1023696" y="1560347"/>
                        </a:lnTo>
                        <a:lnTo>
                          <a:pt x="1023696" y="1561191"/>
                        </a:lnTo>
                        <a:lnTo>
                          <a:pt x="1025384" y="1564650"/>
                        </a:lnTo>
                        <a:lnTo>
                          <a:pt x="1025384" y="1565494"/>
                        </a:lnTo>
                        <a:lnTo>
                          <a:pt x="1026228" y="1567182"/>
                        </a:lnTo>
                        <a:lnTo>
                          <a:pt x="1026988" y="1569797"/>
                        </a:lnTo>
                        <a:lnTo>
                          <a:pt x="1027832" y="1570641"/>
                        </a:lnTo>
                        <a:lnTo>
                          <a:pt x="1028677" y="1572329"/>
                        </a:lnTo>
                        <a:lnTo>
                          <a:pt x="1029521" y="1574944"/>
                        </a:lnTo>
                        <a:lnTo>
                          <a:pt x="1029521" y="1575788"/>
                        </a:lnTo>
                        <a:lnTo>
                          <a:pt x="1030365" y="1575788"/>
                        </a:lnTo>
                        <a:lnTo>
                          <a:pt x="1030365" y="1576632"/>
                        </a:lnTo>
                        <a:lnTo>
                          <a:pt x="1030365" y="1577475"/>
                        </a:lnTo>
                        <a:lnTo>
                          <a:pt x="1031209" y="1577560"/>
                        </a:lnTo>
                        <a:lnTo>
                          <a:pt x="1031209" y="1578404"/>
                        </a:lnTo>
                        <a:lnTo>
                          <a:pt x="1032053" y="1580091"/>
                        </a:lnTo>
                        <a:lnTo>
                          <a:pt x="1032053" y="1580935"/>
                        </a:lnTo>
                        <a:lnTo>
                          <a:pt x="1034501" y="1587010"/>
                        </a:lnTo>
                        <a:lnTo>
                          <a:pt x="1037793" y="1597304"/>
                        </a:lnTo>
                        <a:lnTo>
                          <a:pt x="1039482" y="1599835"/>
                        </a:lnTo>
                        <a:lnTo>
                          <a:pt x="1039482" y="1600679"/>
                        </a:lnTo>
                        <a:lnTo>
                          <a:pt x="1040326" y="1603294"/>
                        </a:lnTo>
                        <a:lnTo>
                          <a:pt x="1042014" y="1605910"/>
                        </a:lnTo>
                        <a:lnTo>
                          <a:pt x="1042014" y="1606754"/>
                        </a:lnTo>
                        <a:lnTo>
                          <a:pt x="1042858" y="1609285"/>
                        </a:lnTo>
                        <a:lnTo>
                          <a:pt x="1043702" y="1610129"/>
                        </a:lnTo>
                        <a:lnTo>
                          <a:pt x="1043702" y="1611057"/>
                        </a:lnTo>
                        <a:lnTo>
                          <a:pt x="1044462" y="1613588"/>
                        </a:lnTo>
                        <a:lnTo>
                          <a:pt x="1046150" y="1617891"/>
                        </a:lnTo>
                        <a:lnTo>
                          <a:pt x="1046994" y="1618735"/>
                        </a:lnTo>
                        <a:lnTo>
                          <a:pt x="1046994" y="1620422"/>
                        </a:lnTo>
                        <a:lnTo>
                          <a:pt x="1047839" y="1620507"/>
                        </a:lnTo>
                        <a:lnTo>
                          <a:pt x="1047839" y="1621350"/>
                        </a:lnTo>
                        <a:lnTo>
                          <a:pt x="1048683" y="1623882"/>
                        </a:lnTo>
                        <a:lnTo>
                          <a:pt x="1048683" y="1624726"/>
                        </a:lnTo>
                        <a:lnTo>
                          <a:pt x="1049527" y="1624726"/>
                        </a:lnTo>
                        <a:lnTo>
                          <a:pt x="1049527" y="1625654"/>
                        </a:lnTo>
                        <a:lnTo>
                          <a:pt x="1050371" y="1627341"/>
                        </a:lnTo>
                        <a:lnTo>
                          <a:pt x="1051131" y="1629029"/>
                        </a:lnTo>
                        <a:lnTo>
                          <a:pt x="1051975" y="1631644"/>
                        </a:lnTo>
                        <a:lnTo>
                          <a:pt x="1051975" y="1632488"/>
                        </a:lnTo>
                        <a:lnTo>
                          <a:pt x="1051975" y="1633332"/>
                        </a:lnTo>
                        <a:lnTo>
                          <a:pt x="1052819" y="1634175"/>
                        </a:lnTo>
                        <a:lnTo>
                          <a:pt x="1052819" y="1635104"/>
                        </a:lnTo>
                        <a:lnTo>
                          <a:pt x="1053663" y="1635947"/>
                        </a:lnTo>
                        <a:lnTo>
                          <a:pt x="1053663" y="1636791"/>
                        </a:lnTo>
                        <a:lnTo>
                          <a:pt x="1053663" y="1637635"/>
                        </a:lnTo>
                        <a:lnTo>
                          <a:pt x="1054507" y="1637635"/>
                        </a:lnTo>
                        <a:lnTo>
                          <a:pt x="1054507" y="1638479"/>
                        </a:lnTo>
                        <a:lnTo>
                          <a:pt x="1055352" y="1639407"/>
                        </a:lnTo>
                        <a:lnTo>
                          <a:pt x="1056111" y="1642782"/>
                        </a:lnTo>
                        <a:lnTo>
                          <a:pt x="1057799" y="1645397"/>
                        </a:lnTo>
                        <a:lnTo>
                          <a:pt x="1057799" y="1646241"/>
                        </a:lnTo>
                        <a:lnTo>
                          <a:pt x="1058644" y="1648772"/>
                        </a:lnTo>
                        <a:lnTo>
                          <a:pt x="1059488" y="1650544"/>
                        </a:lnTo>
                        <a:lnTo>
                          <a:pt x="1060332" y="1652232"/>
                        </a:lnTo>
                        <a:lnTo>
                          <a:pt x="1061092" y="1655691"/>
                        </a:lnTo>
                        <a:lnTo>
                          <a:pt x="1061936" y="1657379"/>
                        </a:lnTo>
                        <a:lnTo>
                          <a:pt x="1061936" y="1658222"/>
                        </a:lnTo>
                        <a:lnTo>
                          <a:pt x="1061092" y="1659066"/>
                        </a:lnTo>
                        <a:lnTo>
                          <a:pt x="1061936" y="1660838"/>
                        </a:lnTo>
                        <a:lnTo>
                          <a:pt x="1062780" y="1662526"/>
                        </a:lnTo>
                        <a:lnTo>
                          <a:pt x="1062780" y="1663369"/>
                        </a:lnTo>
                        <a:lnTo>
                          <a:pt x="1062780" y="1664213"/>
                        </a:lnTo>
                        <a:lnTo>
                          <a:pt x="1063624" y="1664213"/>
                        </a:lnTo>
                        <a:lnTo>
                          <a:pt x="1063624" y="1665141"/>
                        </a:lnTo>
                        <a:lnTo>
                          <a:pt x="1064384" y="1666829"/>
                        </a:lnTo>
                        <a:lnTo>
                          <a:pt x="1064384" y="1667672"/>
                        </a:lnTo>
                        <a:lnTo>
                          <a:pt x="1066072" y="1673663"/>
                        </a:lnTo>
                        <a:lnTo>
                          <a:pt x="1066072" y="1674507"/>
                        </a:lnTo>
                        <a:lnTo>
                          <a:pt x="1066916" y="1675435"/>
                        </a:lnTo>
                        <a:lnTo>
                          <a:pt x="1067676" y="1677966"/>
                        </a:lnTo>
                        <a:lnTo>
                          <a:pt x="1067676" y="1678810"/>
                        </a:lnTo>
                        <a:lnTo>
                          <a:pt x="1068520" y="1678810"/>
                        </a:lnTo>
                        <a:lnTo>
                          <a:pt x="1071137" y="1678050"/>
                        </a:lnTo>
                        <a:lnTo>
                          <a:pt x="1071137" y="1678894"/>
                        </a:lnTo>
                        <a:lnTo>
                          <a:pt x="1071981" y="1678894"/>
                        </a:lnTo>
                        <a:lnTo>
                          <a:pt x="1073669" y="1679738"/>
                        </a:lnTo>
                        <a:lnTo>
                          <a:pt x="1074514" y="1680582"/>
                        </a:lnTo>
                        <a:lnTo>
                          <a:pt x="1075358" y="1680582"/>
                        </a:lnTo>
                        <a:lnTo>
                          <a:pt x="1076202" y="1681510"/>
                        </a:lnTo>
                        <a:lnTo>
                          <a:pt x="1078734" y="1685813"/>
                        </a:lnTo>
                        <a:lnTo>
                          <a:pt x="1079579" y="1685813"/>
                        </a:lnTo>
                        <a:lnTo>
                          <a:pt x="1080423" y="1685813"/>
                        </a:lnTo>
                        <a:lnTo>
                          <a:pt x="1081267" y="1685813"/>
                        </a:lnTo>
                        <a:lnTo>
                          <a:pt x="1082955" y="1687500"/>
                        </a:lnTo>
                        <a:lnTo>
                          <a:pt x="1083799" y="1689272"/>
                        </a:lnTo>
                        <a:lnTo>
                          <a:pt x="1084643" y="1690960"/>
                        </a:lnTo>
                        <a:lnTo>
                          <a:pt x="1084643" y="1691804"/>
                        </a:lnTo>
                        <a:lnTo>
                          <a:pt x="1083799" y="1692647"/>
                        </a:lnTo>
                        <a:lnTo>
                          <a:pt x="1083799" y="1693491"/>
                        </a:lnTo>
                        <a:lnTo>
                          <a:pt x="1082871" y="1693491"/>
                        </a:lnTo>
                        <a:lnTo>
                          <a:pt x="1082871" y="1695263"/>
                        </a:lnTo>
                        <a:lnTo>
                          <a:pt x="1082027" y="1695263"/>
                        </a:lnTo>
                        <a:lnTo>
                          <a:pt x="1082027" y="1696107"/>
                        </a:lnTo>
                        <a:lnTo>
                          <a:pt x="1081182" y="1696951"/>
                        </a:lnTo>
                        <a:lnTo>
                          <a:pt x="1080338" y="1697794"/>
                        </a:lnTo>
                        <a:lnTo>
                          <a:pt x="1080254" y="1698638"/>
                        </a:lnTo>
                        <a:lnTo>
                          <a:pt x="1079410" y="1699482"/>
                        </a:lnTo>
                        <a:lnTo>
                          <a:pt x="1078566" y="1700325"/>
                        </a:lnTo>
                        <a:lnTo>
                          <a:pt x="1078566" y="1701169"/>
                        </a:lnTo>
                        <a:lnTo>
                          <a:pt x="1077721" y="1702013"/>
                        </a:lnTo>
                        <a:lnTo>
                          <a:pt x="1077721" y="1702857"/>
                        </a:lnTo>
                        <a:lnTo>
                          <a:pt x="1076877" y="1702857"/>
                        </a:lnTo>
                        <a:lnTo>
                          <a:pt x="1076793" y="1703701"/>
                        </a:lnTo>
                        <a:lnTo>
                          <a:pt x="1075949" y="1704544"/>
                        </a:lnTo>
                        <a:lnTo>
                          <a:pt x="1076793" y="1704544"/>
                        </a:lnTo>
                        <a:lnTo>
                          <a:pt x="1076793" y="1705388"/>
                        </a:lnTo>
                        <a:lnTo>
                          <a:pt x="1077637" y="1705472"/>
                        </a:lnTo>
                        <a:lnTo>
                          <a:pt x="1078481" y="1706316"/>
                        </a:lnTo>
                        <a:lnTo>
                          <a:pt x="1080170" y="1706316"/>
                        </a:lnTo>
                        <a:lnTo>
                          <a:pt x="1080170" y="1707160"/>
                        </a:lnTo>
                        <a:lnTo>
                          <a:pt x="1081013" y="1707160"/>
                        </a:lnTo>
                        <a:lnTo>
                          <a:pt x="1081942" y="1707160"/>
                        </a:lnTo>
                        <a:lnTo>
                          <a:pt x="1082786" y="1707160"/>
                        </a:lnTo>
                        <a:lnTo>
                          <a:pt x="1083630" y="1708088"/>
                        </a:lnTo>
                        <a:lnTo>
                          <a:pt x="1086163" y="1708932"/>
                        </a:lnTo>
                        <a:lnTo>
                          <a:pt x="1086163" y="1709775"/>
                        </a:lnTo>
                        <a:lnTo>
                          <a:pt x="1087007" y="1709775"/>
                        </a:lnTo>
                        <a:lnTo>
                          <a:pt x="1087851" y="1709775"/>
                        </a:lnTo>
                        <a:lnTo>
                          <a:pt x="1088695" y="1709860"/>
                        </a:lnTo>
                        <a:lnTo>
                          <a:pt x="1093760" y="1712475"/>
                        </a:lnTo>
                        <a:lnTo>
                          <a:pt x="1094604" y="1712475"/>
                        </a:lnTo>
                        <a:lnTo>
                          <a:pt x="1095449" y="1713319"/>
                        </a:lnTo>
                        <a:lnTo>
                          <a:pt x="1096377" y="1713319"/>
                        </a:lnTo>
                        <a:lnTo>
                          <a:pt x="1097221" y="1713319"/>
                        </a:lnTo>
                        <a:lnTo>
                          <a:pt x="1098065" y="1714163"/>
                        </a:lnTo>
                        <a:lnTo>
                          <a:pt x="1098910" y="1714247"/>
                        </a:lnTo>
                        <a:lnTo>
                          <a:pt x="1099753" y="1714247"/>
                        </a:lnTo>
                        <a:lnTo>
                          <a:pt x="1100598" y="1715091"/>
                        </a:lnTo>
                        <a:lnTo>
                          <a:pt x="1101442" y="1715091"/>
                        </a:lnTo>
                        <a:lnTo>
                          <a:pt x="1102286" y="1715091"/>
                        </a:lnTo>
                        <a:lnTo>
                          <a:pt x="1100598" y="1711632"/>
                        </a:lnTo>
                        <a:lnTo>
                          <a:pt x="1101442" y="1711632"/>
                        </a:lnTo>
                        <a:lnTo>
                          <a:pt x="1102370" y="1710788"/>
                        </a:lnTo>
                        <a:lnTo>
                          <a:pt x="1103215" y="1710872"/>
                        </a:lnTo>
                        <a:lnTo>
                          <a:pt x="1104059" y="1710872"/>
                        </a:lnTo>
                        <a:lnTo>
                          <a:pt x="1103215" y="1709944"/>
                        </a:lnTo>
                        <a:lnTo>
                          <a:pt x="1103215" y="1709101"/>
                        </a:lnTo>
                        <a:lnTo>
                          <a:pt x="1103215" y="1708257"/>
                        </a:lnTo>
                        <a:lnTo>
                          <a:pt x="1102370" y="1708257"/>
                        </a:lnTo>
                        <a:lnTo>
                          <a:pt x="1102370" y="1707413"/>
                        </a:lnTo>
                        <a:lnTo>
                          <a:pt x="1101526" y="1705725"/>
                        </a:lnTo>
                        <a:lnTo>
                          <a:pt x="1100682" y="1705641"/>
                        </a:lnTo>
                        <a:lnTo>
                          <a:pt x="1100682" y="1704797"/>
                        </a:lnTo>
                        <a:lnTo>
                          <a:pt x="1099838" y="1703954"/>
                        </a:lnTo>
                        <a:lnTo>
                          <a:pt x="1099838" y="1703110"/>
                        </a:lnTo>
                        <a:lnTo>
                          <a:pt x="1099838" y="1702266"/>
                        </a:lnTo>
                        <a:lnTo>
                          <a:pt x="1098994" y="1702266"/>
                        </a:lnTo>
                        <a:lnTo>
                          <a:pt x="1098994" y="1701422"/>
                        </a:lnTo>
                        <a:lnTo>
                          <a:pt x="1099922" y="1700579"/>
                        </a:lnTo>
                        <a:lnTo>
                          <a:pt x="1100766" y="1700579"/>
                        </a:lnTo>
                        <a:lnTo>
                          <a:pt x="1101611" y="1700579"/>
                        </a:lnTo>
                        <a:lnTo>
                          <a:pt x="1102455" y="1700579"/>
                        </a:lnTo>
                        <a:lnTo>
                          <a:pt x="1102455" y="1699735"/>
                        </a:lnTo>
                        <a:lnTo>
                          <a:pt x="1103299" y="1699735"/>
                        </a:lnTo>
                        <a:lnTo>
                          <a:pt x="1104143" y="1699735"/>
                        </a:lnTo>
                        <a:lnTo>
                          <a:pt x="1104987" y="1699735"/>
                        </a:lnTo>
                        <a:lnTo>
                          <a:pt x="1105916" y="1698891"/>
                        </a:lnTo>
                        <a:lnTo>
                          <a:pt x="1105831" y="1699735"/>
                        </a:lnTo>
                        <a:lnTo>
                          <a:pt x="1106760" y="1699735"/>
                        </a:lnTo>
                        <a:lnTo>
                          <a:pt x="1106676" y="1700663"/>
                        </a:lnTo>
                        <a:lnTo>
                          <a:pt x="1106676" y="1701507"/>
                        </a:lnTo>
                        <a:lnTo>
                          <a:pt x="1107520" y="1702351"/>
                        </a:lnTo>
                        <a:lnTo>
                          <a:pt x="1107520" y="1703194"/>
                        </a:lnTo>
                        <a:lnTo>
                          <a:pt x="1107520" y="1704038"/>
                        </a:lnTo>
                        <a:lnTo>
                          <a:pt x="1108364" y="1704038"/>
                        </a:lnTo>
                        <a:lnTo>
                          <a:pt x="1108364" y="1704882"/>
                        </a:lnTo>
                        <a:lnTo>
                          <a:pt x="1108364" y="1705810"/>
                        </a:lnTo>
                        <a:lnTo>
                          <a:pt x="1109208" y="1705810"/>
                        </a:lnTo>
                        <a:lnTo>
                          <a:pt x="1110052" y="1705810"/>
                        </a:lnTo>
                        <a:lnTo>
                          <a:pt x="1110896" y="1705810"/>
                        </a:lnTo>
                        <a:lnTo>
                          <a:pt x="1110896" y="1706654"/>
                        </a:lnTo>
                        <a:lnTo>
                          <a:pt x="1111740" y="1705810"/>
                        </a:lnTo>
                        <a:lnTo>
                          <a:pt x="1113513" y="1705810"/>
                        </a:lnTo>
                        <a:lnTo>
                          <a:pt x="1113429" y="1706654"/>
                        </a:lnTo>
                        <a:lnTo>
                          <a:pt x="1113429" y="1707497"/>
                        </a:lnTo>
                        <a:lnTo>
                          <a:pt x="1113429" y="1708426"/>
                        </a:lnTo>
                        <a:lnTo>
                          <a:pt x="1113429" y="1709269"/>
                        </a:lnTo>
                        <a:lnTo>
                          <a:pt x="1114273" y="1710957"/>
                        </a:lnTo>
                        <a:lnTo>
                          <a:pt x="1114273" y="1712644"/>
                        </a:lnTo>
                        <a:lnTo>
                          <a:pt x="1115961" y="1711800"/>
                        </a:lnTo>
                        <a:lnTo>
                          <a:pt x="1116805" y="1711885"/>
                        </a:lnTo>
                        <a:lnTo>
                          <a:pt x="1116805" y="1710957"/>
                        </a:lnTo>
                        <a:lnTo>
                          <a:pt x="1116805" y="1710113"/>
                        </a:lnTo>
                        <a:lnTo>
                          <a:pt x="1116890" y="1709269"/>
                        </a:lnTo>
                        <a:lnTo>
                          <a:pt x="1116890" y="1708426"/>
                        </a:lnTo>
                        <a:lnTo>
                          <a:pt x="1116890" y="1707582"/>
                        </a:lnTo>
                        <a:lnTo>
                          <a:pt x="1116890" y="1706738"/>
                        </a:lnTo>
                        <a:lnTo>
                          <a:pt x="1117734" y="1706738"/>
                        </a:lnTo>
                        <a:lnTo>
                          <a:pt x="1117734" y="1705894"/>
                        </a:lnTo>
                        <a:lnTo>
                          <a:pt x="1117734" y="1705050"/>
                        </a:lnTo>
                        <a:lnTo>
                          <a:pt x="1118578" y="1705050"/>
                        </a:lnTo>
                        <a:lnTo>
                          <a:pt x="1118578" y="1704207"/>
                        </a:lnTo>
                        <a:lnTo>
                          <a:pt x="1119506" y="1704207"/>
                        </a:lnTo>
                        <a:lnTo>
                          <a:pt x="1119506" y="1703363"/>
                        </a:lnTo>
                        <a:lnTo>
                          <a:pt x="1119506" y="1702435"/>
                        </a:lnTo>
                        <a:lnTo>
                          <a:pt x="1120351" y="1702519"/>
                        </a:lnTo>
                        <a:lnTo>
                          <a:pt x="1122968" y="1699988"/>
                        </a:lnTo>
                        <a:lnTo>
                          <a:pt x="1122968" y="1698216"/>
                        </a:lnTo>
                        <a:lnTo>
                          <a:pt x="1123812" y="1698216"/>
                        </a:lnTo>
                        <a:lnTo>
                          <a:pt x="1125500" y="1696529"/>
                        </a:lnTo>
                        <a:lnTo>
                          <a:pt x="1126429" y="1694841"/>
                        </a:lnTo>
                        <a:lnTo>
                          <a:pt x="1127273" y="1694841"/>
                        </a:lnTo>
                        <a:lnTo>
                          <a:pt x="1128117" y="1694841"/>
                        </a:lnTo>
                        <a:lnTo>
                          <a:pt x="1128961" y="1694925"/>
                        </a:lnTo>
                        <a:lnTo>
                          <a:pt x="1129805" y="1694925"/>
                        </a:lnTo>
                        <a:lnTo>
                          <a:pt x="1129805" y="1695769"/>
                        </a:lnTo>
                        <a:lnTo>
                          <a:pt x="1130649" y="1695769"/>
                        </a:lnTo>
                        <a:lnTo>
                          <a:pt x="1131493" y="1695769"/>
                        </a:lnTo>
                        <a:lnTo>
                          <a:pt x="1131493" y="1694925"/>
                        </a:lnTo>
                        <a:lnTo>
                          <a:pt x="1132338" y="1694082"/>
                        </a:lnTo>
                        <a:lnTo>
                          <a:pt x="1133266" y="1694082"/>
                        </a:lnTo>
                        <a:lnTo>
                          <a:pt x="1134110" y="1694082"/>
                        </a:lnTo>
                        <a:lnTo>
                          <a:pt x="1134954" y="1694082"/>
                        </a:lnTo>
                        <a:lnTo>
                          <a:pt x="1135799" y="1694082"/>
                        </a:lnTo>
                        <a:lnTo>
                          <a:pt x="1136643" y="1694082"/>
                        </a:lnTo>
                        <a:lnTo>
                          <a:pt x="1137487" y="1694166"/>
                        </a:lnTo>
                        <a:lnTo>
                          <a:pt x="1137487" y="1693238"/>
                        </a:lnTo>
                        <a:lnTo>
                          <a:pt x="1138331" y="1694166"/>
                        </a:lnTo>
                        <a:lnTo>
                          <a:pt x="1139175" y="1694166"/>
                        </a:lnTo>
                        <a:lnTo>
                          <a:pt x="1140019" y="1694166"/>
                        </a:lnTo>
                        <a:lnTo>
                          <a:pt x="1140019" y="1693322"/>
                        </a:lnTo>
                        <a:lnTo>
                          <a:pt x="1140948" y="1692479"/>
                        </a:lnTo>
                        <a:lnTo>
                          <a:pt x="1141792" y="1693322"/>
                        </a:lnTo>
                        <a:lnTo>
                          <a:pt x="1141792" y="1692479"/>
                        </a:lnTo>
                        <a:lnTo>
                          <a:pt x="1142636" y="1692479"/>
                        </a:lnTo>
                        <a:lnTo>
                          <a:pt x="1142636" y="1691635"/>
                        </a:lnTo>
                        <a:lnTo>
                          <a:pt x="1142636" y="1690791"/>
                        </a:lnTo>
                        <a:lnTo>
                          <a:pt x="1143480" y="1690791"/>
                        </a:lnTo>
                        <a:lnTo>
                          <a:pt x="1144324" y="1690791"/>
                        </a:lnTo>
                        <a:lnTo>
                          <a:pt x="1144324" y="1691635"/>
                        </a:lnTo>
                        <a:lnTo>
                          <a:pt x="1145169" y="1691635"/>
                        </a:lnTo>
                        <a:lnTo>
                          <a:pt x="1146013" y="1691635"/>
                        </a:lnTo>
                        <a:lnTo>
                          <a:pt x="1146097" y="1690791"/>
                        </a:lnTo>
                        <a:lnTo>
                          <a:pt x="1146941" y="1691635"/>
                        </a:lnTo>
                        <a:lnTo>
                          <a:pt x="1146857" y="1692563"/>
                        </a:lnTo>
                        <a:lnTo>
                          <a:pt x="1147785" y="1692563"/>
                        </a:lnTo>
                        <a:lnTo>
                          <a:pt x="1147785" y="1691719"/>
                        </a:lnTo>
                        <a:lnTo>
                          <a:pt x="1148630" y="1691719"/>
                        </a:lnTo>
                        <a:lnTo>
                          <a:pt x="1149474" y="1692563"/>
                        </a:lnTo>
                        <a:lnTo>
                          <a:pt x="1150318" y="1692563"/>
                        </a:lnTo>
                        <a:lnTo>
                          <a:pt x="1149474" y="1693407"/>
                        </a:lnTo>
                        <a:lnTo>
                          <a:pt x="1149474" y="1694250"/>
                        </a:lnTo>
                        <a:lnTo>
                          <a:pt x="1149389" y="1695094"/>
                        </a:lnTo>
                        <a:lnTo>
                          <a:pt x="1148545" y="1695094"/>
                        </a:lnTo>
                        <a:lnTo>
                          <a:pt x="1148545" y="1695938"/>
                        </a:lnTo>
                        <a:lnTo>
                          <a:pt x="1149389" y="1695938"/>
                        </a:lnTo>
                        <a:lnTo>
                          <a:pt x="1150234" y="1696022"/>
                        </a:lnTo>
                        <a:lnTo>
                          <a:pt x="1150234" y="1696866"/>
                        </a:lnTo>
                        <a:lnTo>
                          <a:pt x="1151078" y="1696866"/>
                        </a:lnTo>
                        <a:lnTo>
                          <a:pt x="1151922" y="1696866"/>
                        </a:lnTo>
                        <a:lnTo>
                          <a:pt x="1151922" y="1697710"/>
                        </a:lnTo>
                        <a:lnTo>
                          <a:pt x="1152766" y="1697710"/>
                        </a:lnTo>
                        <a:lnTo>
                          <a:pt x="1152766" y="1698554"/>
                        </a:lnTo>
                        <a:lnTo>
                          <a:pt x="1153610" y="1698554"/>
                        </a:lnTo>
                        <a:lnTo>
                          <a:pt x="1153610" y="1699482"/>
                        </a:lnTo>
                        <a:lnTo>
                          <a:pt x="1154454" y="1699482"/>
                        </a:lnTo>
                        <a:lnTo>
                          <a:pt x="1154539" y="1698638"/>
                        </a:lnTo>
                        <a:lnTo>
                          <a:pt x="1155383" y="1698638"/>
                        </a:lnTo>
                        <a:lnTo>
                          <a:pt x="1155383" y="1699482"/>
                        </a:lnTo>
                        <a:lnTo>
                          <a:pt x="1156227" y="1699482"/>
                        </a:lnTo>
                        <a:lnTo>
                          <a:pt x="1157071" y="1699482"/>
                        </a:lnTo>
                        <a:lnTo>
                          <a:pt x="1157071" y="1700325"/>
                        </a:lnTo>
                        <a:lnTo>
                          <a:pt x="1157915" y="1700325"/>
                        </a:lnTo>
                        <a:lnTo>
                          <a:pt x="1158759" y="1700325"/>
                        </a:lnTo>
                        <a:lnTo>
                          <a:pt x="1158759" y="1701254"/>
                        </a:lnTo>
                        <a:lnTo>
                          <a:pt x="1158759" y="1702097"/>
                        </a:lnTo>
                        <a:lnTo>
                          <a:pt x="1159603" y="1702097"/>
                        </a:lnTo>
                        <a:lnTo>
                          <a:pt x="1160448" y="1701254"/>
                        </a:lnTo>
                        <a:lnTo>
                          <a:pt x="1161292" y="1702097"/>
                        </a:lnTo>
                        <a:lnTo>
                          <a:pt x="1161292" y="1701254"/>
                        </a:lnTo>
                        <a:lnTo>
                          <a:pt x="1162136" y="1701254"/>
                        </a:lnTo>
                        <a:lnTo>
                          <a:pt x="1162980" y="1701254"/>
                        </a:lnTo>
                        <a:lnTo>
                          <a:pt x="1163824" y="1701254"/>
                        </a:lnTo>
                        <a:lnTo>
                          <a:pt x="1163824" y="1702097"/>
                        </a:lnTo>
                        <a:lnTo>
                          <a:pt x="1164668" y="1702097"/>
                        </a:lnTo>
                        <a:lnTo>
                          <a:pt x="1165513" y="1702182"/>
                        </a:lnTo>
                        <a:lnTo>
                          <a:pt x="1165597" y="1701254"/>
                        </a:lnTo>
                        <a:lnTo>
                          <a:pt x="1166441" y="1701338"/>
                        </a:lnTo>
                        <a:lnTo>
                          <a:pt x="1167285" y="1701338"/>
                        </a:lnTo>
                        <a:lnTo>
                          <a:pt x="1167285" y="1702182"/>
                        </a:lnTo>
                        <a:lnTo>
                          <a:pt x="1167285" y="1703026"/>
                        </a:lnTo>
                        <a:lnTo>
                          <a:pt x="1167201" y="1703869"/>
                        </a:lnTo>
                        <a:lnTo>
                          <a:pt x="1168045" y="1703869"/>
                        </a:lnTo>
                        <a:lnTo>
                          <a:pt x="1168974" y="1703869"/>
                        </a:lnTo>
                        <a:lnTo>
                          <a:pt x="1168889" y="1704713"/>
                        </a:lnTo>
                        <a:lnTo>
                          <a:pt x="1168045" y="1704713"/>
                        </a:lnTo>
                        <a:lnTo>
                          <a:pt x="1167201" y="1704713"/>
                        </a:lnTo>
                        <a:lnTo>
                          <a:pt x="1167201" y="1705557"/>
                        </a:lnTo>
                        <a:lnTo>
                          <a:pt x="1167201" y="1706400"/>
                        </a:lnTo>
                        <a:lnTo>
                          <a:pt x="1168045" y="1706485"/>
                        </a:lnTo>
                        <a:lnTo>
                          <a:pt x="1168045" y="1707329"/>
                        </a:lnTo>
                        <a:lnTo>
                          <a:pt x="1168889" y="1707329"/>
                        </a:lnTo>
                        <a:lnTo>
                          <a:pt x="1168889" y="1708172"/>
                        </a:lnTo>
                        <a:lnTo>
                          <a:pt x="1169733" y="1708172"/>
                        </a:lnTo>
                        <a:lnTo>
                          <a:pt x="1170577" y="1708172"/>
                        </a:lnTo>
                        <a:lnTo>
                          <a:pt x="1170577" y="1709016"/>
                        </a:lnTo>
                        <a:lnTo>
                          <a:pt x="1171422" y="1709016"/>
                        </a:lnTo>
                        <a:lnTo>
                          <a:pt x="1172266" y="1709101"/>
                        </a:lnTo>
                        <a:lnTo>
                          <a:pt x="1172266" y="1709944"/>
                        </a:lnTo>
                        <a:lnTo>
                          <a:pt x="1173110" y="1709944"/>
                        </a:lnTo>
                        <a:lnTo>
                          <a:pt x="1173954" y="1709944"/>
                        </a:lnTo>
                        <a:lnTo>
                          <a:pt x="1174798" y="1709944"/>
                        </a:lnTo>
                        <a:lnTo>
                          <a:pt x="1174883" y="1709101"/>
                        </a:lnTo>
                        <a:lnTo>
                          <a:pt x="1175727" y="1709101"/>
                        </a:lnTo>
                        <a:lnTo>
                          <a:pt x="1175727" y="1709944"/>
                        </a:lnTo>
                        <a:lnTo>
                          <a:pt x="1176571" y="1709944"/>
                        </a:lnTo>
                        <a:lnTo>
                          <a:pt x="1176571" y="1709101"/>
                        </a:lnTo>
                        <a:lnTo>
                          <a:pt x="1177415" y="1709101"/>
                        </a:lnTo>
                        <a:lnTo>
                          <a:pt x="1177415" y="1708257"/>
                        </a:lnTo>
                        <a:lnTo>
                          <a:pt x="1178259" y="1708257"/>
                        </a:lnTo>
                        <a:lnTo>
                          <a:pt x="1179103" y="1708257"/>
                        </a:lnTo>
                        <a:lnTo>
                          <a:pt x="1179947" y="1708341"/>
                        </a:lnTo>
                        <a:lnTo>
                          <a:pt x="1179947" y="1707413"/>
                        </a:lnTo>
                        <a:lnTo>
                          <a:pt x="1180876" y="1707413"/>
                        </a:lnTo>
                        <a:lnTo>
                          <a:pt x="1181720" y="1707497"/>
                        </a:lnTo>
                        <a:lnTo>
                          <a:pt x="1181720" y="1708341"/>
                        </a:lnTo>
                        <a:lnTo>
                          <a:pt x="1182564" y="1708341"/>
                        </a:lnTo>
                        <a:lnTo>
                          <a:pt x="1182564" y="1709185"/>
                        </a:lnTo>
                        <a:lnTo>
                          <a:pt x="1183324" y="1710029"/>
                        </a:lnTo>
                        <a:lnTo>
                          <a:pt x="1184253" y="1710029"/>
                        </a:lnTo>
                        <a:lnTo>
                          <a:pt x="1184168" y="1710872"/>
                        </a:lnTo>
                        <a:lnTo>
                          <a:pt x="1184168" y="1711800"/>
                        </a:lnTo>
                        <a:lnTo>
                          <a:pt x="1185012" y="1711800"/>
                        </a:lnTo>
                        <a:lnTo>
                          <a:pt x="1185941" y="1711800"/>
                        </a:lnTo>
                        <a:lnTo>
                          <a:pt x="1185856" y="1712644"/>
                        </a:lnTo>
                        <a:lnTo>
                          <a:pt x="1186701" y="1713488"/>
                        </a:lnTo>
                        <a:lnTo>
                          <a:pt x="1186701" y="1714332"/>
                        </a:lnTo>
                        <a:lnTo>
                          <a:pt x="1186701" y="1715175"/>
                        </a:lnTo>
                        <a:lnTo>
                          <a:pt x="1186701" y="1716104"/>
                        </a:lnTo>
                        <a:lnTo>
                          <a:pt x="1187545" y="1716104"/>
                        </a:lnTo>
                        <a:lnTo>
                          <a:pt x="1187545" y="1716947"/>
                        </a:lnTo>
                        <a:lnTo>
                          <a:pt x="1187545" y="1717791"/>
                        </a:lnTo>
                        <a:lnTo>
                          <a:pt x="1187545" y="1718635"/>
                        </a:lnTo>
                        <a:lnTo>
                          <a:pt x="1186701" y="1718635"/>
                        </a:lnTo>
                        <a:lnTo>
                          <a:pt x="1186701" y="1719479"/>
                        </a:lnTo>
                        <a:lnTo>
                          <a:pt x="1185772" y="1719479"/>
                        </a:lnTo>
                        <a:lnTo>
                          <a:pt x="1185772" y="1720322"/>
                        </a:lnTo>
                        <a:lnTo>
                          <a:pt x="1186616" y="1720322"/>
                        </a:lnTo>
                        <a:lnTo>
                          <a:pt x="1186616" y="1721166"/>
                        </a:lnTo>
                        <a:lnTo>
                          <a:pt x="1186616" y="1722010"/>
                        </a:lnTo>
                        <a:lnTo>
                          <a:pt x="1187460" y="1722094"/>
                        </a:lnTo>
                        <a:lnTo>
                          <a:pt x="1188305" y="1722094"/>
                        </a:lnTo>
                        <a:lnTo>
                          <a:pt x="1188305" y="1722938"/>
                        </a:lnTo>
                        <a:lnTo>
                          <a:pt x="1189149" y="1722938"/>
                        </a:lnTo>
                        <a:lnTo>
                          <a:pt x="1189993" y="1722938"/>
                        </a:lnTo>
                        <a:lnTo>
                          <a:pt x="1190077" y="1722094"/>
                        </a:lnTo>
                        <a:lnTo>
                          <a:pt x="1190921" y="1722094"/>
                        </a:lnTo>
                        <a:lnTo>
                          <a:pt x="1190921" y="1722938"/>
                        </a:lnTo>
                        <a:lnTo>
                          <a:pt x="1189993" y="1722938"/>
                        </a:lnTo>
                        <a:lnTo>
                          <a:pt x="1189993" y="1723782"/>
                        </a:lnTo>
                        <a:lnTo>
                          <a:pt x="1189993" y="1724626"/>
                        </a:lnTo>
                        <a:lnTo>
                          <a:pt x="1190837" y="1724626"/>
                        </a:lnTo>
                        <a:lnTo>
                          <a:pt x="1190837" y="1725554"/>
                        </a:lnTo>
                        <a:lnTo>
                          <a:pt x="1191681" y="1725554"/>
                        </a:lnTo>
                        <a:lnTo>
                          <a:pt x="1191681" y="1726397"/>
                        </a:lnTo>
                        <a:lnTo>
                          <a:pt x="1192525" y="1725554"/>
                        </a:lnTo>
                        <a:lnTo>
                          <a:pt x="1193454" y="1725554"/>
                        </a:lnTo>
                        <a:lnTo>
                          <a:pt x="1193369" y="1726397"/>
                        </a:lnTo>
                        <a:lnTo>
                          <a:pt x="1194298" y="1726397"/>
                        </a:lnTo>
                        <a:lnTo>
                          <a:pt x="1194298" y="1725554"/>
                        </a:lnTo>
                        <a:lnTo>
                          <a:pt x="1195142" y="1725554"/>
                        </a:lnTo>
                        <a:lnTo>
                          <a:pt x="1195142" y="1726397"/>
                        </a:lnTo>
                        <a:lnTo>
                          <a:pt x="1195986" y="1726397"/>
                        </a:lnTo>
                        <a:lnTo>
                          <a:pt x="1196830" y="1726482"/>
                        </a:lnTo>
                        <a:lnTo>
                          <a:pt x="1197674" y="1726482"/>
                        </a:lnTo>
                        <a:lnTo>
                          <a:pt x="1198519" y="1726482"/>
                        </a:lnTo>
                        <a:lnTo>
                          <a:pt x="1198519" y="1725638"/>
                        </a:lnTo>
                        <a:lnTo>
                          <a:pt x="1198519" y="1724794"/>
                        </a:lnTo>
                        <a:lnTo>
                          <a:pt x="1199363" y="1724794"/>
                        </a:lnTo>
                        <a:lnTo>
                          <a:pt x="1199363" y="1725638"/>
                        </a:lnTo>
                        <a:lnTo>
                          <a:pt x="1199363" y="1726482"/>
                        </a:lnTo>
                        <a:lnTo>
                          <a:pt x="1200207" y="1726482"/>
                        </a:lnTo>
                        <a:lnTo>
                          <a:pt x="1201051" y="1726482"/>
                        </a:lnTo>
                        <a:lnTo>
                          <a:pt x="1201895" y="1726482"/>
                        </a:lnTo>
                        <a:lnTo>
                          <a:pt x="1201980" y="1725638"/>
                        </a:lnTo>
                        <a:lnTo>
                          <a:pt x="1201980" y="1724794"/>
                        </a:lnTo>
                        <a:lnTo>
                          <a:pt x="1202824" y="1724794"/>
                        </a:lnTo>
                        <a:lnTo>
                          <a:pt x="1203668" y="1725638"/>
                        </a:lnTo>
                        <a:lnTo>
                          <a:pt x="1204512" y="1725722"/>
                        </a:lnTo>
                        <a:lnTo>
                          <a:pt x="1204512" y="1726566"/>
                        </a:lnTo>
                        <a:lnTo>
                          <a:pt x="1205356" y="1726566"/>
                        </a:lnTo>
                        <a:lnTo>
                          <a:pt x="1206200" y="1726566"/>
                        </a:lnTo>
                        <a:lnTo>
                          <a:pt x="1207045" y="1727410"/>
                        </a:lnTo>
                        <a:lnTo>
                          <a:pt x="1207889" y="1727410"/>
                        </a:lnTo>
                        <a:lnTo>
                          <a:pt x="1208733" y="1727410"/>
                        </a:lnTo>
                        <a:lnTo>
                          <a:pt x="1209577" y="1727494"/>
                        </a:lnTo>
                        <a:lnTo>
                          <a:pt x="1209577" y="1728338"/>
                        </a:lnTo>
                        <a:lnTo>
                          <a:pt x="1208733" y="1728338"/>
                        </a:lnTo>
                        <a:lnTo>
                          <a:pt x="1208733" y="1729182"/>
                        </a:lnTo>
                        <a:lnTo>
                          <a:pt x="1208733" y="1730026"/>
                        </a:lnTo>
                        <a:lnTo>
                          <a:pt x="1209577" y="1730026"/>
                        </a:lnTo>
                        <a:lnTo>
                          <a:pt x="1209577" y="1730869"/>
                        </a:lnTo>
                        <a:lnTo>
                          <a:pt x="1209577" y="1731713"/>
                        </a:lnTo>
                        <a:lnTo>
                          <a:pt x="1209492" y="1732557"/>
                        </a:lnTo>
                        <a:lnTo>
                          <a:pt x="1210337" y="1733485"/>
                        </a:lnTo>
                        <a:lnTo>
                          <a:pt x="1211265" y="1733485"/>
                        </a:lnTo>
                        <a:lnTo>
                          <a:pt x="1211181" y="1734329"/>
                        </a:lnTo>
                        <a:lnTo>
                          <a:pt x="1212954" y="1734329"/>
                        </a:lnTo>
                        <a:lnTo>
                          <a:pt x="1213798" y="1735172"/>
                        </a:lnTo>
                        <a:lnTo>
                          <a:pt x="1213713" y="1736016"/>
                        </a:lnTo>
                        <a:lnTo>
                          <a:pt x="1214642" y="1736101"/>
                        </a:lnTo>
                        <a:lnTo>
                          <a:pt x="1214557" y="1736944"/>
                        </a:lnTo>
                        <a:lnTo>
                          <a:pt x="1215486" y="1736944"/>
                        </a:lnTo>
                        <a:lnTo>
                          <a:pt x="1216330" y="1736944"/>
                        </a:lnTo>
                        <a:lnTo>
                          <a:pt x="1217174" y="1736944"/>
                        </a:lnTo>
                        <a:lnTo>
                          <a:pt x="1218018" y="1736944"/>
                        </a:lnTo>
                        <a:lnTo>
                          <a:pt x="1218863" y="1736944"/>
                        </a:lnTo>
                        <a:lnTo>
                          <a:pt x="1219707" y="1736944"/>
                        </a:lnTo>
                        <a:lnTo>
                          <a:pt x="1219707" y="1736101"/>
                        </a:lnTo>
                        <a:lnTo>
                          <a:pt x="1219707" y="1735257"/>
                        </a:lnTo>
                        <a:lnTo>
                          <a:pt x="1220551" y="1735257"/>
                        </a:lnTo>
                        <a:lnTo>
                          <a:pt x="1220551" y="1734413"/>
                        </a:lnTo>
                        <a:lnTo>
                          <a:pt x="1221479" y="1733569"/>
                        </a:lnTo>
                        <a:lnTo>
                          <a:pt x="1220635" y="1732725"/>
                        </a:lnTo>
                        <a:lnTo>
                          <a:pt x="1221479" y="1732725"/>
                        </a:lnTo>
                        <a:lnTo>
                          <a:pt x="1221479" y="1731882"/>
                        </a:lnTo>
                        <a:lnTo>
                          <a:pt x="1222324" y="1731882"/>
                        </a:lnTo>
                        <a:lnTo>
                          <a:pt x="1223168" y="1731882"/>
                        </a:lnTo>
                        <a:lnTo>
                          <a:pt x="1223168" y="1731038"/>
                        </a:lnTo>
                        <a:lnTo>
                          <a:pt x="1224012" y="1731038"/>
                        </a:lnTo>
                        <a:lnTo>
                          <a:pt x="1224096" y="1730194"/>
                        </a:lnTo>
                        <a:lnTo>
                          <a:pt x="1224096" y="1729351"/>
                        </a:lnTo>
                        <a:lnTo>
                          <a:pt x="1224096" y="1728507"/>
                        </a:lnTo>
                        <a:lnTo>
                          <a:pt x="1224940" y="1728507"/>
                        </a:lnTo>
                        <a:lnTo>
                          <a:pt x="1224940" y="1729351"/>
                        </a:lnTo>
                        <a:lnTo>
                          <a:pt x="1225785" y="1729351"/>
                        </a:lnTo>
                        <a:lnTo>
                          <a:pt x="1225785" y="1728507"/>
                        </a:lnTo>
                        <a:lnTo>
                          <a:pt x="1226629" y="1728507"/>
                        </a:lnTo>
                        <a:lnTo>
                          <a:pt x="1226629" y="1727663"/>
                        </a:lnTo>
                        <a:lnTo>
                          <a:pt x="1227473" y="1727663"/>
                        </a:lnTo>
                        <a:lnTo>
                          <a:pt x="1227473" y="1728507"/>
                        </a:lnTo>
                        <a:lnTo>
                          <a:pt x="1228317" y="1728507"/>
                        </a:lnTo>
                        <a:lnTo>
                          <a:pt x="1229161" y="1728591"/>
                        </a:lnTo>
                        <a:lnTo>
                          <a:pt x="1229161" y="1729435"/>
                        </a:lnTo>
                        <a:lnTo>
                          <a:pt x="1230005" y="1729435"/>
                        </a:lnTo>
                        <a:lnTo>
                          <a:pt x="1230849" y="1729435"/>
                        </a:lnTo>
                        <a:lnTo>
                          <a:pt x="1231778" y="1729435"/>
                        </a:lnTo>
                        <a:lnTo>
                          <a:pt x="1231694" y="1730279"/>
                        </a:lnTo>
                        <a:lnTo>
                          <a:pt x="1232622" y="1730279"/>
                        </a:lnTo>
                        <a:lnTo>
                          <a:pt x="1232538" y="1731122"/>
                        </a:lnTo>
                        <a:lnTo>
                          <a:pt x="1232538" y="1732050"/>
                        </a:lnTo>
                        <a:lnTo>
                          <a:pt x="1233382" y="1732050"/>
                        </a:lnTo>
                        <a:lnTo>
                          <a:pt x="1234226" y="1732050"/>
                        </a:lnTo>
                        <a:lnTo>
                          <a:pt x="1235155" y="1732050"/>
                        </a:lnTo>
                        <a:lnTo>
                          <a:pt x="1235070" y="1732894"/>
                        </a:lnTo>
                        <a:lnTo>
                          <a:pt x="1235070" y="1733738"/>
                        </a:lnTo>
                        <a:lnTo>
                          <a:pt x="1235070" y="1734582"/>
                        </a:lnTo>
                        <a:lnTo>
                          <a:pt x="1234226" y="1734582"/>
                        </a:lnTo>
                        <a:lnTo>
                          <a:pt x="1235070" y="1735426"/>
                        </a:lnTo>
                        <a:lnTo>
                          <a:pt x="1235070" y="1736354"/>
                        </a:lnTo>
                        <a:lnTo>
                          <a:pt x="1235914" y="1736354"/>
                        </a:lnTo>
                        <a:lnTo>
                          <a:pt x="1235914" y="1737197"/>
                        </a:lnTo>
                        <a:lnTo>
                          <a:pt x="1236758" y="1737197"/>
                        </a:lnTo>
                        <a:lnTo>
                          <a:pt x="1236758" y="1738041"/>
                        </a:lnTo>
                        <a:lnTo>
                          <a:pt x="1237603" y="1738041"/>
                        </a:lnTo>
                        <a:lnTo>
                          <a:pt x="1237603" y="1738885"/>
                        </a:lnTo>
                        <a:lnTo>
                          <a:pt x="1237603" y="1739729"/>
                        </a:lnTo>
                        <a:lnTo>
                          <a:pt x="1238447" y="1739729"/>
                        </a:lnTo>
                        <a:lnTo>
                          <a:pt x="1238447" y="1738885"/>
                        </a:lnTo>
                        <a:lnTo>
                          <a:pt x="1239291" y="1738969"/>
                        </a:lnTo>
                        <a:lnTo>
                          <a:pt x="1239291" y="1739813"/>
                        </a:lnTo>
                        <a:lnTo>
                          <a:pt x="1239291" y="1740657"/>
                        </a:lnTo>
                        <a:lnTo>
                          <a:pt x="1240135" y="1740657"/>
                        </a:lnTo>
                        <a:lnTo>
                          <a:pt x="1240979" y="1740657"/>
                        </a:lnTo>
                        <a:lnTo>
                          <a:pt x="1241823" y="1740657"/>
                        </a:lnTo>
                        <a:lnTo>
                          <a:pt x="1241823" y="1741501"/>
                        </a:lnTo>
                        <a:lnTo>
                          <a:pt x="1242668" y="1741501"/>
                        </a:lnTo>
                        <a:lnTo>
                          <a:pt x="1243512" y="1741585"/>
                        </a:lnTo>
                        <a:lnTo>
                          <a:pt x="1243512" y="1742429"/>
                        </a:lnTo>
                        <a:lnTo>
                          <a:pt x="1244356" y="1742429"/>
                        </a:lnTo>
                        <a:lnTo>
                          <a:pt x="1244356" y="1741585"/>
                        </a:lnTo>
                        <a:lnTo>
                          <a:pt x="1245200" y="1741585"/>
                        </a:lnTo>
                        <a:lnTo>
                          <a:pt x="1245200" y="1742429"/>
                        </a:lnTo>
                        <a:lnTo>
                          <a:pt x="1246044" y="1742429"/>
                        </a:lnTo>
                        <a:lnTo>
                          <a:pt x="1246888" y="1742429"/>
                        </a:lnTo>
                        <a:lnTo>
                          <a:pt x="1247817" y="1742429"/>
                        </a:lnTo>
                        <a:lnTo>
                          <a:pt x="1248661" y="1742429"/>
                        </a:lnTo>
                        <a:lnTo>
                          <a:pt x="1248661" y="1741585"/>
                        </a:lnTo>
                        <a:lnTo>
                          <a:pt x="1247817" y="1739897"/>
                        </a:lnTo>
                        <a:lnTo>
                          <a:pt x="1248661" y="1739054"/>
                        </a:lnTo>
                        <a:lnTo>
                          <a:pt x="1248661" y="1738210"/>
                        </a:lnTo>
                        <a:lnTo>
                          <a:pt x="1249505" y="1737366"/>
                        </a:lnTo>
                        <a:lnTo>
                          <a:pt x="1249589" y="1735679"/>
                        </a:lnTo>
                        <a:lnTo>
                          <a:pt x="1250434" y="1735679"/>
                        </a:lnTo>
                        <a:lnTo>
                          <a:pt x="1250434" y="1734835"/>
                        </a:lnTo>
                        <a:lnTo>
                          <a:pt x="1250434" y="1733907"/>
                        </a:lnTo>
                        <a:lnTo>
                          <a:pt x="1251278" y="1733991"/>
                        </a:lnTo>
                        <a:lnTo>
                          <a:pt x="1252122" y="1733991"/>
                        </a:lnTo>
                        <a:lnTo>
                          <a:pt x="1252966" y="1734835"/>
                        </a:lnTo>
                        <a:lnTo>
                          <a:pt x="1253810" y="1734835"/>
                        </a:lnTo>
                        <a:lnTo>
                          <a:pt x="1253810" y="1733991"/>
                        </a:lnTo>
                        <a:lnTo>
                          <a:pt x="1253895" y="1733147"/>
                        </a:lnTo>
                        <a:lnTo>
                          <a:pt x="1254739" y="1733147"/>
                        </a:lnTo>
                        <a:lnTo>
                          <a:pt x="1255583" y="1733147"/>
                        </a:lnTo>
                        <a:lnTo>
                          <a:pt x="1256427" y="1733147"/>
                        </a:lnTo>
                        <a:lnTo>
                          <a:pt x="1257271" y="1733991"/>
                        </a:lnTo>
                        <a:lnTo>
                          <a:pt x="1257271" y="1733147"/>
                        </a:lnTo>
                        <a:lnTo>
                          <a:pt x="1256427" y="1732304"/>
                        </a:lnTo>
                        <a:lnTo>
                          <a:pt x="1257271" y="1732304"/>
                        </a:lnTo>
                        <a:lnTo>
                          <a:pt x="1257271" y="1731460"/>
                        </a:lnTo>
                        <a:lnTo>
                          <a:pt x="1258115" y="1731460"/>
                        </a:lnTo>
                        <a:lnTo>
                          <a:pt x="1258115" y="1732304"/>
                        </a:lnTo>
                        <a:lnTo>
                          <a:pt x="1258960" y="1732304"/>
                        </a:lnTo>
                        <a:lnTo>
                          <a:pt x="1258960" y="1733232"/>
                        </a:lnTo>
                        <a:lnTo>
                          <a:pt x="1259804" y="1733232"/>
                        </a:lnTo>
                        <a:lnTo>
                          <a:pt x="1260648" y="1733232"/>
                        </a:lnTo>
                        <a:lnTo>
                          <a:pt x="1261576" y="1733232"/>
                        </a:lnTo>
                        <a:lnTo>
                          <a:pt x="1261492" y="1734075"/>
                        </a:lnTo>
                        <a:lnTo>
                          <a:pt x="1262336" y="1734075"/>
                        </a:lnTo>
                        <a:lnTo>
                          <a:pt x="1262421" y="1733232"/>
                        </a:lnTo>
                        <a:lnTo>
                          <a:pt x="1263265" y="1733232"/>
                        </a:lnTo>
                        <a:lnTo>
                          <a:pt x="1264109" y="1733232"/>
                        </a:lnTo>
                        <a:lnTo>
                          <a:pt x="1264953" y="1733232"/>
                        </a:lnTo>
                        <a:lnTo>
                          <a:pt x="1264953" y="1732388"/>
                        </a:lnTo>
                        <a:lnTo>
                          <a:pt x="1265797" y="1732388"/>
                        </a:lnTo>
                        <a:lnTo>
                          <a:pt x="1266641" y="1733316"/>
                        </a:lnTo>
                        <a:lnTo>
                          <a:pt x="1268329" y="1732472"/>
                        </a:lnTo>
                        <a:lnTo>
                          <a:pt x="1269258" y="1731629"/>
                        </a:lnTo>
                        <a:lnTo>
                          <a:pt x="1270102" y="1730785"/>
                        </a:lnTo>
                        <a:lnTo>
                          <a:pt x="1270102" y="1729941"/>
                        </a:lnTo>
                        <a:lnTo>
                          <a:pt x="1270946" y="1730785"/>
                        </a:lnTo>
                        <a:lnTo>
                          <a:pt x="1271790" y="1730785"/>
                        </a:lnTo>
                        <a:lnTo>
                          <a:pt x="1271790" y="1729941"/>
                        </a:lnTo>
                        <a:lnTo>
                          <a:pt x="1272635" y="1729941"/>
                        </a:lnTo>
                        <a:lnTo>
                          <a:pt x="1272635" y="1729097"/>
                        </a:lnTo>
                        <a:lnTo>
                          <a:pt x="1273563" y="1729097"/>
                        </a:lnTo>
                        <a:lnTo>
                          <a:pt x="1273563" y="1728254"/>
                        </a:lnTo>
                        <a:lnTo>
                          <a:pt x="1273563" y="1727410"/>
                        </a:lnTo>
                        <a:lnTo>
                          <a:pt x="1274407" y="1727410"/>
                        </a:lnTo>
                        <a:lnTo>
                          <a:pt x="1274407" y="1726566"/>
                        </a:lnTo>
                        <a:lnTo>
                          <a:pt x="1275252" y="1726566"/>
                        </a:lnTo>
                        <a:lnTo>
                          <a:pt x="1275252" y="1727410"/>
                        </a:lnTo>
                        <a:lnTo>
                          <a:pt x="1276096" y="1727410"/>
                        </a:lnTo>
                        <a:lnTo>
                          <a:pt x="1276096" y="1726566"/>
                        </a:lnTo>
                        <a:lnTo>
                          <a:pt x="1276940" y="1726566"/>
                        </a:lnTo>
                        <a:lnTo>
                          <a:pt x="1277784" y="1726566"/>
                        </a:lnTo>
                        <a:lnTo>
                          <a:pt x="1278713" y="1726650"/>
                        </a:lnTo>
                        <a:lnTo>
                          <a:pt x="1278713" y="1725722"/>
                        </a:lnTo>
                        <a:lnTo>
                          <a:pt x="1278713" y="1724879"/>
                        </a:lnTo>
                        <a:lnTo>
                          <a:pt x="1279557" y="1724879"/>
                        </a:lnTo>
                        <a:lnTo>
                          <a:pt x="1280401" y="1725807"/>
                        </a:lnTo>
                        <a:lnTo>
                          <a:pt x="1281245" y="1725807"/>
                        </a:lnTo>
                        <a:lnTo>
                          <a:pt x="1281245" y="1724963"/>
                        </a:lnTo>
                        <a:lnTo>
                          <a:pt x="1282089" y="1724963"/>
                        </a:lnTo>
                        <a:lnTo>
                          <a:pt x="1282933" y="1725807"/>
                        </a:lnTo>
                        <a:lnTo>
                          <a:pt x="1282933" y="1724963"/>
                        </a:lnTo>
                        <a:lnTo>
                          <a:pt x="1283777" y="1724963"/>
                        </a:lnTo>
                        <a:lnTo>
                          <a:pt x="1284622" y="1724963"/>
                        </a:lnTo>
                        <a:lnTo>
                          <a:pt x="1284622" y="1725807"/>
                        </a:lnTo>
                        <a:lnTo>
                          <a:pt x="1285466" y="1725807"/>
                        </a:lnTo>
                        <a:lnTo>
                          <a:pt x="1286394" y="1725891"/>
                        </a:lnTo>
                        <a:lnTo>
                          <a:pt x="1287239" y="1726735"/>
                        </a:lnTo>
                        <a:lnTo>
                          <a:pt x="1288082" y="1727579"/>
                        </a:lnTo>
                        <a:lnTo>
                          <a:pt x="1288927" y="1727579"/>
                        </a:lnTo>
                        <a:lnTo>
                          <a:pt x="1288842" y="1728422"/>
                        </a:lnTo>
                        <a:lnTo>
                          <a:pt x="1288842" y="1729266"/>
                        </a:lnTo>
                        <a:lnTo>
                          <a:pt x="1289686" y="1729351"/>
                        </a:lnTo>
                        <a:lnTo>
                          <a:pt x="1289686" y="1730194"/>
                        </a:lnTo>
                        <a:lnTo>
                          <a:pt x="1290531" y="1730194"/>
                        </a:lnTo>
                        <a:lnTo>
                          <a:pt x="1290531" y="1731038"/>
                        </a:lnTo>
                        <a:lnTo>
                          <a:pt x="1290531" y="1731882"/>
                        </a:lnTo>
                        <a:lnTo>
                          <a:pt x="1291375" y="1732725"/>
                        </a:lnTo>
                        <a:lnTo>
                          <a:pt x="1291375" y="1733654"/>
                        </a:lnTo>
                        <a:lnTo>
                          <a:pt x="1290531" y="1734413"/>
                        </a:lnTo>
                        <a:lnTo>
                          <a:pt x="1291375" y="1734497"/>
                        </a:lnTo>
                        <a:lnTo>
                          <a:pt x="1291375" y="1735341"/>
                        </a:lnTo>
                        <a:lnTo>
                          <a:pt x="1292219" y="1735341"/>
                        </a:lnTo>
                        <a:lnTo>
                          <a:pt x="1292219" y="1736185"/>
                        </a:lnTo>
                        <a:lnTo>
                          <a:pt x="1291375" y="1736185"/>
                        </a:lnTo>
                        <a:lnTo>
                          <a:pt x="1290446" y="1736185"/>
                        </a:lnTo>
                        <a:lnTo>
                          <a:pt x="1290446" y="1737029"/>
                        </a:lnTo>
                        <a:lnTo>
                          <a:pt x="1291290" y="1737872"/>
                        </a:lnTo>
                        <a:lnTo>
                          <a:pt x="1290446" y="1737872"/>
                        </a:lnTo>
                        <a:lnTo>
                          <a:pt x="1290446" y="1738716"/>
                        </a:lnTo>
                        <a:lnTo>
                          <a:pt x="1289602" y="1739560"/>
                        </a:lnTo>
                        <a:lnTo>
                          <a:pt x="1288758" y="1740404"/>
                        </a:lnTo>
                        <a:lnTo>
                          <a:pt x="1287914" y="1740404"/>
                        </a:lnTo>
                        <a:lnTo>
                          <a:pt x="1287829" y="1741247"/>
                        </a:lnTo>
                        <a:lnTo>
                          <a:pt x="1287829" y="1742091"/>
                        </a:lnTo>
                        <a:lnTo>
                          <a:pt x="1287829" y="1742935"/>
                        </a:lnTo>
                        <a:lnTo>
                          <a:pt x="1287829" y="1743779"/>
                        </a:lnTo>
                        <a:lnTo>
                          <a:pt x="1287829" y="1744707"/>
                        </a:lnTo>
                        <a:lnTo>
                          <a:pt x="1288673" y="1745550"/>
                        </a:lnTo>
                        <a:lnTo>
                          <a:pt x="1289518" y="1746394"/>
                        </a:lnTo>
                        <a:lnTo>
                          <a:pt x="1288673" y="1747238"/>
                        </a:lnTo>
                        <a:lnTo>
                          <a:pt x="1287745" y="1747238"/>
                        </a:lnTo>
                        <a:lnTo>
                          <a:pt x="1287745" y="1748082"/>
                        </a:lnTo>
                        <a:lnTo>
                          <a:pt x="1287745" y="1748925"/>
                        </a:lnTo>
                        <a:lnTo>
                          <a:pt x="1288589" y="1749769"/>
                        </a:lnTo>
                        <a:lnTo>
                          <a:pt x="1289433" y="1749854"/>
                        </a:lnTo>
                        <a:lnTo>
                          <a:pt x="1290277" y="1749854"/>
                        </a:lnTo>
                        <a:lnTo>
                          <a:pt x="1290277" y="1750697"/>
                        </a:lnTo>
                        <a:lnTo>
                          <a:pt x="1291122" y="1750697"/>
                        </a:lnTo>
                        <a:lnTo>
                          <a:pt x="1291966" y="1751541"/>
                        </a:lnTo>
                        <a:lnTo>
                          <a:pt x="1291966" y="1752385"/>
                        </a:lnTo>
                        <a:lnTo>
                          <a:pt x="1292810" y="1752385"/>
                        </a:lnTo>
                        <a:lnTo>
                          <a:pt x="1292810" y="1753313"/>
                        </a:lnTo>
                        <a:lnTo>
                          <a:pt x="1292810" y="1754157"/>
                        </a:lnTo>
                        <a:lnTo>
                          <a:pt x="1293654" y="1754157"/>
                        </a:lnTo>
                        <a:lnTo>
                          <a:pt x="1293654" y="1753313"/>
                        </a:lnTo>
                        <a:lnTo>
                          <a:pt x="1294498" y="1753313"/>
                        </a:lnTo>
                        <a:lnTo>
                          <a:pt x="1295342" y="1754157"/>
                        </a:lnTo>
                        <a:lnTo>
                          <a:pt x="1296186" y="1754157"/>
                        </a:lnTo>
                        <a:lnTo>
                          <a:pt x="1296186" y="1755000"/>
                        </a:lnTo>
                        <a:lnTo>
                          <a:pt x="1296186" y="1755844"/>
                        </a:lnTo>
                        <a:lnTo>
                          <a:pt x="1296186" y="1756772"/>
                        </a:lnTo>
                        <a:lnTo>
                          <a:pt x="1296186" y="1757616"/>
                        </a:lnTo>
                        <a:lnTo>
                          <a:pt x="1297030" y="1757616"/>
                        </a:lnTo>
                        <a:lnTo>
                          <a:pt x="1297875" y="1758460"/>
                        </a:lnTo>
                        <a:lnTo>
                          <a:pt x="1298719" y="1758460"/>
                        </a:lnTo>
                        <a:lnTo>
                          <a:pt x="1299563" y="1758460"/>
                        </a:lnTo>
                        <a:lnTo>
                          <a:pt x="1300407" y="1758544"/>
                        </a:lnTo>
                        <a:lnTo>
                          <a:pt x="1300407" y="1757616"/>
                        </a:lnTo>
                        <a:lnTo>
                          <a:pt x="1301251" y="1758544"/>
                        </a:lnTo>
                        <a:lnTo>
                          <a:pt x="1301251" y="1759388"/>
                        </a:lnTo>
                        <a:lnTo>
                          <a:pt x="1302095" y="1759388"/>
                        </a:lnTo>
                        <a:lnTo>
                          <a:pt x="1302940" y="1759388"/>
                        </a:lnTo>
                        <a:lnTo>
                          <a:pt x="1302940" y="1760232"/>
                        </a:lnTo>
                        <a:lnTo>
                          <a:pt x="1303784" y="1760232"/>
                        </a:lnTo>
                        <a:lnTo>
                          <a:pt x="1304712" y="1759388"/>
                        </a:lnTo>
                        <a:lnTo>
                          <a:pt x="1304712" y="1758544"/>
                        </a:lnTo>
                        <a:lnTo>
                          <a:pt x="1305556" y="1758544"/>
                        </a:lnTo>
                        <a:lnTo>
                          <a:pt x="1305556" y="1759388"/>
                        </a:lnTo>
                        <a:lnTo>
                          <a:pt x="1306401" y="1759472"/>
                        </a:lnTo>
                        <a:lnTo>
                          <a:pt x="1307245" y="1759472"/>
                        </a:lnTo>
                        <a:lnTo>
                          <a:pt x="1308089" y="1760316"/>
                        </a:lnTo>
                        <a:lnTo>
                          <a:pt x="1308089" y="1761160"/>
                        </a:lnTo>
                        <a:lnTo>
                          <a:pt x="1308933" y="1762004"/>
                        </a:lnTo>
                        <a:lnTo>
                          <a:pt x="1308933" y="1762847"/>
                        </a:lnTo>
                        <a:lnTo>
                          <a:pt x="1308849" y="1763776"/>
                        </a:lnTo>
                        <a:lnTo>
                          <a:pt x="1309693" y="1763776"/>
                        </a:lnTo>
                        <a:lnTo>
                          <a:pt x="1309693" y="1764619"/>
                        </a:lnTo>
                        <a:lnTo>
                          <a:pt x="1310537" y="1765463"/>
                        </a:lnTo>
                        <a:lnTo>
                          <a:pt x="1310537" y="1766307"/>
                        </a:lnTo>
                        <a:lnTo>
                          <a:pt x="1311381" y="1766307"/>
                        </a:lnTo>
                        <a:lnTo>
                          <a:pt x="1312225" y="1766307"/>
                        </a:lnTo>
                        <a:lnTo>
                          <a:pt x="1312225" y="1767235"/>
                        </a:lnTo>
                        <a:lnTo>
                          <a:pt x="1313069" y="1767235"/>
                        </a:lnTo>
                        <a:lnTo>
                          <a:pt x="1313069" y="1768079"/>
                        </a:lnTo>
                        <a:lnTo>
                          <a:pt x="1313913" y="1768079"/>
                        </a:lnTo>
                        <a:lnTo>
                          <a:pt x="1314757" y="1768922"/>
                        </a:lnTo>
                        <a:lnTo>
                          <a:pt x="1315602" y="1768922"/>
                        </a:lnTo>
                        <a:lnTo>
                          <a:pt x="1315602" y="1769766"/>
                        </a:lnTo>
                        <a:lnTo>
                          <a:pt x="1314757" y="1769766"/>
                        </a:lnTo>
                        <a:lnTo>
                          <a:pt x="1314757" y="1770610"/>
                        </a:lnTo>
                        <a:lnTo>
                          <a:pt x="1315602" y="1770694"/>
                        </a:lnTo>
                        <a:lnTo>
                          <a:pt x="1316446" y="1770694"/>
                        </a:lnTo>
                        <a:lnTo>
                          <a:pt x="1317290" y="1770694"/>
                        </a:lnTo>
                        <a:lnTo>
                          <a:pt x="1318134" y="1771538"/>
                        </a:lnTo>
                        <a:lnTo>
                          <a:pt x="1318978" y="1771538"/>
                        </a:lnTo>
                        <a:lnTo>
                          <a:pt x="1318978" y="1772382"/>
                        </a:lnTo>
                        <a:lnTo>
                          <a:pt x="1319822" y="1772466"/>
                        </a:lnTo>
                        <a:lnTo>
                          <a:pt x="1319822" y="1771538"/>
                        </a:lnTo>
                        <a:lnTo>
                          <a:pt x="1320751" y="1771622"/>
                        </a:lnTo>
                        <a:lnTo>
                          <a:pt x="1320667" y="1772466"/>
                        </a:lnTo>
                        <a:lnTo>
                          <a:pt x="1321511" y="1772466"/>
                        </a:lnTo>
                        <a:lnTo>
                          <a:pt x="1321595" y="1771622"/>
                        </a:lnTo>
                        <a:lnTo>
                          <a:pt x="1322439" y="1772466"/>
                        </a:lnTo>
                        <a:lnTo>
                          <a:pt x="1322355" y="1773310"/>
                        </a:lnTo>
                        <a:lnTo>
                          <a:pt x="1323283" y="1773310"/>
                        </a:lnTo>
                        <a:lnTo>
                          <a:pt x="1323199" y="1774997"/>
                        </a:lnTo>
                        <a:lnTo>
                          <a:pt x="1323199" y="1775926"/>
                        </a:lnTo>
                        <a:lnTo>
                          <a:pt x="1324043" y="1775926"/>
                        </a:lnTo>
                        <a:lnTo>
                          <a:pt x="1323199" y="1776769"/>
                        </a:lnTo>
                        <a:lnTo>
                          <a:pt x="1323199" y="1777613"/>
                        </a:lnTo>
                        <a:lnTo>
                          <a:pt x="1324043" y="1777613"/>
                        </a:lnTo>
                        <a:lnTo>
                          <a:pt x="1324887" y="1777613"/>
                        </a:lnTo>
                        <a:lnTo>
                          <a:pt x="1324887" y="1776769"/>
                        </a:lnTo>
                        <a:lnTo>
                          <a:pt x="1325732" y="1776769"/>
                        </a:lnTo>
                        <a:lnTo>
                          <a:pt x="1326575" y="1776769"/>
                        </a:lnTo>
                        <a:lnTo>
                          <a:pt x="1326575" y="1777613"/>
                        </a:lnTo>
                        <a:lnTo>
                          <a:pt x="1327420" y="1777613"/>
                        </a:lnTo>
                        <a:lnTo>
                          <a:pt x="1327420" y="1778541"/>
                        </a:lnTo>
                        <a:lnTo>
                          <a:pt x="1328264" y="1778541"/>
                        </a:lnTo>
                        <a:lnTo>
                          <a:pt x="1328264" y="1777697"/>
                        </a:lnTo>
                        <a:lnTo>
                          <a:pt x="1329193" y="1777697"/>
                        </a:lnTo>
                        <a:lnTo>
                          <a:pt x="1330037" y="1777697"/>
                        </a:lnTo>
                        <a:lnTo>
                          <a:pt x="1329952" y="1778541"/>
                        </a:lnTo>
                        <a:lnTo>
                          <a:pt x="1331725" y="1778541"/>
                        </a:lnTo>
                        <a:lnTo>
                          <a:pt x="1332569" y="1778541"/>
                        </a:lnTo>
                        <a:lnTo>
                          <a:pt x="1332569" y="1779469"/>
                        </a:lnTo>
                        <a:lnTo>
                          <a:pt x="1333413" y="1779469"/>
                        </a:lnTo>
                        <a:lnTo>
                          <a:pt x="1334257" y="1780313"/>
                        </a:lnTo>
                        <a:lnTo>
                          <a:pt x="1335101" y="1780313"/>
                        </a:lnTo>
                        <a:lnTo>
                          <a:pt x="1335101" y="1781157"/>
                        </a:lnTo>
                        <a:lnTo>
                          <a:pt x="1335101" y="1782001"/>
                        </a:lnTo>
                        <a:lnTo>
                          <a:pt x="1335946" y="1782001"/>
                        </a:lnTo>
                        <a:lnTo>
                          <a:pt x="1335861" y="1782929"/>
                        </a:lnTo>
                        <a:lnTo>
                          <a:pt x="1336790" y="1782929"/>
                        </a:lnTo>
                        <a:lnTo>
                          <a:pt x="1336705" y="1783772"/>
                        </a:lnTo>
                        <a:lnTo>
                          <a:pt x="1337634" y="1783772"/>
                        </a:lnTo>
                        <a:lnTo>
                          <a:pt x="1337550" y="1784616"/>
                        </a:lnTo>
                        <a:lnTo>
                          <a:pt x="1336705" y="1785460"/>
                        </a:lnTo>
                        <a:lnTo>
                          <a:pt x="1337550" y="1785460"/>
                        </a:lnTo>
                        <a:lnTo>
                          <a:pt x="1337550" y="1786304"/>
                        </a:lnTo>
                        <a:lnTo>
                          <a:pt x="1338394" y="1786304"/>
                        </a:lnTo>
                        <a:lnTo>
                          <a:pt x="1338394" y="1787232"/>
                        </a:lnTo>
                        <a:lnTo>
                          <a:pt x="1337550" y="1787147"/>
                        </a:lnTo>
                        <a:lnTo>
                          <a:pt x="1336705" y="1787147"/>
                        </a:lnTo>
                        <a:lnTo>
                          <a:pt x="1336705" y="1787991"/>
                        </a:lnTo>
                        <a:lnTo>
                          <a:pt x="1335861" y="1787991"/>
                        </a:lnTo>
                        <a:lnTo>
                          <a:pt x="1336705" y="1788919"/>
                        </a:lnTo>
                        <a:lnTo>
                          <a:pt x="1336621" y="1789763"/>
                        </a:lnTo>
                        <a:lnTo>
                          <a:pt x="1337550" y="1789763"/>
                        </a:lnTo>
                        <a:lnTo>
                          <a:pt x="1337465" y="1790607"/>
                        </a:lnTo>
                        <a:lnTo>
                          <a:pt x="1337465" y="1791451"/>
                        </a:lnTo>
                        <a:lnTo>
                          <a:pt x="1336621" y="1791451"/>
                        </a:lnTo>
                        <a:lnTo>
                          <a:pt x="1335777" y="1791451"/>
                        </a:lnTo>
                        <a:lnTo>
                          <a:pt x="1335777" y="1792294"/>
                        </a:lnTo>
                        <a:lnTo>
                          <a:pt x="1336621" y="1793138"/>
                        </a:lnTo>
                        <a:lnTo>
                          <a:pt x="1337465" y="1793982"/>
                        </a:lnTo>
                        <a:lnTo>
                          <a:pt x="1337465" y="1794825"/>
                        </a:lnTo>
                        <a:lnTo>
                          <a:pt x="1338309" y="1794910"/>
                        </a:lnTo>
                        <a:lnTo>
                          <a:pt x="1338309" y="1795754"/>
                        </a:lnTo>
                        <a:lnTo>
                          <a:pt x="1339153" y="1795754"/>
                        </a:lnTo>
                        <a:lnTo>
                          <a:pt x="1339998" y="1795754"/>
                        </a:lnTo>
                        <a:lnTo>
                          <a:pt x="1340842" y="1795754"/>
                        </a:lnTo>
                        <a:lnTo>
                          <a:pt x="1340842" y="1796597"/>
                        </a:lnTo>
                        <a:lnTo>
                          <a:pt x="1341686" y="1796597"/>
                        </a:lnTo>
                        <a:lnTo>
                          <a:pt x="1341686" y="1797526"/>
                        </a:lnTo>
                        <a:lnTo>
                          <a:pt x="1341686" y="1798369"/>
                        </a:lnTo>
                        <a:lnTo>
                          <a:pt x="1342530" y="1798369"/>
                        </a:lnTo>
                        <a:lnTo>
                          <a:pt x="1342530" y="1799213"/>
                        </a:lnTo>
                        <a:lnTo>
                          <a:pt x="1342445" y="1800057"/>
                        </a:lnTo>
                        <a:lnTo>
                          <a:pt x="1343374" y="1799213"/>
                        </a:lnTo>
                        <a:lnTo>
                          <a:pt x="1344218" y="1799213"/>
                        </a:lnTo>
                        <a:lnTo>
                          <a:pt x="1344218" y="1800057"/>
                        </a:lnTo>
                        <a:lnTo>
                          <a:pt x="1344218" y="1800900"/>
                        </a:lnTo>
                        <a:lnTo>
                          <a:pt x="1344134" y="1801829"/>
                        </a:lnTo>
                        <a:lnTo>
                          <a:pt x="1343290" y="1801744"/>
                        </a:lnTo>
                        <a:lnTo>
                          <a:pt x="1343290" y="1802588"/>
                        </a:lnTo>
                        <a:lnTo>
                          <a:pt x="1343290" y="1803516"/>
                        </a:lnTo>
                        <a:lnTo>
                          <a:pt x="1343290" y="1804360"/>
                        </a:lnTo>
                        <a:lnTo>
                          <a:pt x="1344134" y="1805204"/>
                        </a:lnTo>
                        <a:lnTo>
                          <a:pt x="1344134" y="1806047"/>
                        </a:lnTo>
                        <a:lnTo>
                          <a:pt x="1344134" y="1806891"/>
                        </a:lnTo>
                        <a:lnTo>
                          <a:pt x="1344049" y="1807735"/>
                        </a:lnTo>
                        <a:lnTo>
                          <a:pt x="1344978" y="1807735"/>
                        </a:lnTo>
                        <a:lnTo>
                          <a:pt x="1345822" y="1807819"/>
                        </a:lnTo>
                        <a:lnTo>
                          <a:pt x="1346666" y="1807819"/>
                        </a:lnTo>
                        <a:lnTo>
                          <a:pt x="1347510" y="1807819"/>
                        </a:lnTo>
                        <a:lnTo>
                          <a:pt x="1347510" y="1808663"/>
                        </a:lnTo>
                        <a:lnTo>
                          <a:pt x="1347510" y="1809507"/>
                        </a:lnTo>
                        <a:lnTo>
                          <a:pt x="1347426" y="1810351"/>
                        </a:lnTo>
                        <a:lnTo>
                          <a:pt x="1347426" y="1811194"/>
                        </a:lnTo>
                        <a:lnTo>
                          <a:pt x="1347426" y="1812038"/>
                        </a:lnTo>
                        <a:lnTo>
                          <a:pt x="1348270" y="1812966"/>
                        </a:lnTo>
                        <a:lnTo>
                          <a:pt x="1348270" y="1812122"/>
                        </a:lnTo>
                        <a:lnTo>
                          <a:pt x="1349114" y="1812122"/>
                        </a:lnTo>
                        <a:lnTo>
                          <a:pt x="1349114" y="1812966"/>
                        </a:lnTo>
                        <a:lnTo>
                          <a:pt x="1349959" y="1812966"/>
                        </a:lnTo>
                        <a:lnTo>
                          <a:pt x="1349959" y="1813810"/>
                        </a:lnTo>
                        <a:lnTo>
                          <a:pt x="1350803" y="1813810"/>
                        </a:lnTo>
                        <a:lnTo>
                          <a:pt x="1350803" y="1814654"/>
                        </a:lnTo>
                        <a:lnTo>
                          <a:pt x="1350803" y="1815497"/>
                        </a:lnTo>
                        <a:lnTo>
                          <a:pt x="1351647" y="1815582"/>
                        </a:lnTo>
                        <a:lnTo>
                          <a:pt x="1351647" y="1816425"/>
                        </a:lnTo>
                        <a:lnTo>
                          <a:pt x="1350803" y="1816425"/>
                        </a:lnTo>
                        <a:lnTo>
                          <a:pt x="1350803" y="1817269"/>
                        </a:lnTo>
                        <a:lnTo>
                          <a:pt x="1351647" y="1817269"/>
                        </a:lnTo>
                        <a:lnTo>
                          <a:pt x="1351647" y="1818113"/>
                        </a:lnTo>
                        <a:lnTo>
                          <a:pt x="1350803" y="1818113"/>
                        </a:lnTo>
                        <a:lnTo>
                          <a:pt x="1350718" y="1818957"/>
                        </a:lnTo>
                        <a:lnTo>
                          <a:pt x="1350718" y="1819801"/>
                        </a:lnTo>
                        <a:lnTo>
                          <a:pt x="1351562" y="1819801"/>
                        </a:lnTo>
                        <a:lnTo>
                          <a:pt x="1351562" y="1820644"/>
                        </a:lnTo>
                        <a:lnTo>
                          <a:pt x="1351562" y="1821488"/>
                        </a:lnTo>
                        <a:lnTo>
                          <a:pt x="1351562" y="1822416"/>
                        </a:lnTo>
                        <a:lnTo>
                          <a:pt x="1351562" y="1823260"/>
                        </a:lnTo>
                        <a:lnTo>
                          <a:pt x="1350718" y="1823260"/>
                        </a:lnTo>
                        <a:lnTo>
                          <a:pt x="1350718" y="1824104"/>
                        </a:lnTo>
                        <a:lnTo>
                          <a:pt x="1349790" y="1824019"/>
                        </a:lnTo>
                        <a:lnTo>
                          <a:pt x="1349790" y="1824947"/>
                        </a:lnTo>
                        <a:lnTo>
                          <a:pt x="1349790" y="1825791"/>
                        </a:lnTo>
                        <a:lnTo>
                          <a:pt x="1349790" y="1826635"/>
                        </a:lnTo>
                        <a:lnTo>
                          <a:pt x="1350634" y="1827479"/>
                        </a:lnTo>
                        <a:lnTo>
                          <a:pt x="1351478" y="1828322"/>
                        </a:lnTo>
                        <a:lnTo>
                          <a:pt x="1351478" y="1829166"/>
                        </a:lnTo>
                        <a:lnTo>
                          <a:pt x="1352322" y="1829250"/>
                        </a:lnTo>
                        <a:lnTo>
                          <a:pt x="1353166" y="1829250"/>
                        </a:lnTo>
                        <a:lnTo>
                          <a:pt x="1353166" y="1830094"/>
                        </a:lnTo>
                        <a:lnTo>
                          <a:pt x="1353166" y="1830938"/>
                        </a:lnTo>
                        <a:lnTo>
                          <a:pt x="1354010" y="1830938"/>
                        </a:lnTo>
                        <a:lnTo>
                          <a:pt x="1354010" y="1831782"/>
                        </a:lnTo>
                        <a:lnTo>
                          <a:pt x="1354010" y="1832626"/>
                        </a:lnTo>
                        <a:lnTo>
                          <a:pt x="1353926" y="1833469"/>
                        </a:lnTo>
                        <a:lnTo>
                          <a:pt x="1353926" y="1834397"/>
                        </a:lnTo>
                        <a:lnTo>
                          <a:pt x="1353926" y="1835241"/>
                        </a:lnTo>
                        <a:lnTo>
                          <a:pt x="1353926" y="1836085"/>
                        </a:lnTo>
                        <a:lnTo>
                          <a:pt x="1353926" y="1836929"/>
                        </a:lnTo>
                        <a:lnTo>
                          <a:pt x="1353082" y="1836929"/>
                        </a:lnTo>
                        <a:lnTo>
                          <a:pt x="1353082" y="1837772"/>
                        </a:lnTo>
                        <a:lnTo>
                          <a:pt x="1352997" y="1838616"/>
                        </a:lnTo>
                        <a:lnTo>
                          <a:pt x="1352997" y="1839460"/>
                        </a:lnTo>
                        <a:lnTo>
                          <a:pt x="1353842" y="1839460"/>
                        </a:lnTo>
                        <a:lnTo>
                          <a:pt x="1353842" y="1840304"/>
                        </a:lnTo>
                        <a:lnTo>
                          <a:pt x="1354686" y="1840304"/>
                        </a:lnTo>
                        <a:lnTo>
                          <a:pt x="1355530" y="1840388"/>
                        </a:lnTo>
                        <a:lnTo>
                          <a:pt x="1355530" y="1841232"/>
                        </a:lnTo>
                        <a:lnTo>
                          <a:pt x="1356374" y="1841232"/>
                        </a:lnTo>
                        <a:lnTo>
                          <a:pt x="1357218" y="1841232"/>
                        </a:lnTo>
                        <a:lnTo>
                          <a:pt x="1357218" y="1842076"/>
                        </a:lnTo>
                        <a:lnTo>
                          <a:pt x="1357218" y="1842919"/>
                        </a:lnTo>
                        <a:lnTo>
                          <a:pt x="1358062" y="1842919"/>
                        </a:lnTo>
                        <a:lnTo>
                          <a:pt x="1358062" y="1843763"/>
                        </a:lnTo>
                        <a:lnTo>
                          <a:pt x="1358906" y="1843847"/>
                        </a:lnTo>
                        <a:lnTo>
                          <a:pt x="1358906" y="1842919"/>
                        </a:lnTo>
                        <a:lnTo>
                          <a:pt x="1359751" y="1843004"/>
                        </a:lnTo>
                        <a:lnTo>
                          <a:pt x="1359835" y="1842160"/>
                        </a:lnTo>
                        <a:lnTo>
                          <a:pt x="1360679" y="1842160"/>
                        </a:lnTo>
                        <a:lnTo>
                          <a:pt x="1361523" y="1842160"/>
                        </a:lnTo>
                        <a:lnTo>
                          <a:pt x="1362367" y="1843004"/>
                        </a:lnTo>
                        <a:lnTo>
                          <a:pt x="1362367" y="1843847"/>
                        </a:lnTo>
                        <a:lnTo>
                          <a:pt x="1362283" y="1844691"/>
                        </a:lnTo>
                        <a:lnTo>
                          <a:pt x="1362283" y="1845535"/>
                        </a:lnTo>
                        <a:lnTo>
                          <a:pt x="1362283" y="1846379"/>
                        </a:lnTo>
                        <a:lnTo>
                          <a:pt x="1362283" y="1847307"/>
                        </a:lnTo>
                        <a:lnTo>
                          <a:pt x="1362283" y="1848151"/>
                        </a:lnTo>
                        <a:lnTo>
                          <a:pt x="1362283" y="1848994"/>
                        </a:lnTo>
                        <a:lnTo>
                          <a:pt x="1362283" y="1849838"/>
                        </a:lnTo>
                        <a:lnTo>
                          <a:pt x="1363127" y="1849838"/>
                        </a:lnTo>
                        <a:lnTo>
                          <a:pt x="1363127" y="1848994"/>
                        </a:lnTo>
                        <a:lnTo>
                          <a:pt x="1363971" y="1848994"/>
                        </a:lnTo>
                        <a:lnTo>
                          <a:pt x="1364816" y="1848151"/>
                        </a:lnTo>
                        <a:lnTo>
                          <a:pt x="1365659" y="1848151"/>
                        </a:lnTo>
                        <a:lnTo>
                          <a:pt x="1365659" y="1847307"/>
                        </a:lnTo>
                        <a:lnTo>
                          <a:pt x="1366504" y="1847307"/>
                        </a:lnTo>
                        <a:lnTo>
                          <a:pt x="1366588" y="1846463"/>
                        </a:lnTo>
                        <a:lnTo>
                          <a:pt x="1367432" y="1846463"/>
                        </a:lnTo>
                        <a:lnTo>
                          <a:pt x="1368276" y="1846463"/>
                        </a:lnTo>
                        <a:lnTo>
                          <a:pt x="1369121" y="1846547"/>
                        </a:lnTo>
                        <a:lnTo>
                          <a:pt x="1369121" y="1845704"/>
                        </a:lnTo>
                        <a:lnTo>
                          <a:pt x="1369121" y="1844775"/>
                        </a:lnTo>
                        <a:lnTo>
                          <a:pt x="1369965" y="1844860"/>
                        </a:lnTo>
                        <a:lnTo>
                          <a:pt x="1370809" y="1844860"/>
                        </a:lnTo>
                        <a:lnTo>
                          <a:pt x="1371653" y="1844860"/>
                        </a:lnTo>
                        <a:lnTo>
                          <a:pt x="1372497" y="1844860"/>
                        </a:lnTo>
                        <a:lnTo>
                          <a:pt x="1373426" y="1844860"/>
                        </a:lnTo>
                        <a:lnTo>
                          <a:pt x="1373426" y="1844016"/>
                        </a:lnTo>
                        <a:lnTo>
                          <a:pt x="1373426" y="1843172"/>
                        </a:lnTo>
                        <a:lnTo>
                          <a:pt x="1374270" y="1842329"/>
                        </a:lnTo>
                        <a:lnTo>
                          <a:pt x="1374270" y="1841485"/>
                        </a:lnTo>
                        <a:lnTo>
                          <a:pt x="1375114" y="1841485"/>
                        </a:lnTo>
                        <a:lnTo>
                          <a:pt x="1375958" y="1841485"/>
                        </a:lnTo>
                        <a:lnTo>
                          <a:pt x="1376043" y="1840641"/>
                        </a:lnTo>
                        <a:lnTo>
                          <a:pt x="1375114" y="1840641"/>
                        </a:lnTo>
                        <a:lnTo>
                          <a:pt x="1375198" y="1839797"/>
                        </a:lnTo>
                        <a:lnTo>
                          <a:pt x="1376043" y="1839797"/>
                        </a:lnTo>
                        <a:lnTo>
                          <a:pt x="1376043" y="1838954"/>
                        </a:lnTo>
                        <a:lnTo>
                          <a:pt x="1376887" y="1838954"/>
                        </a:lnTo>
                        <a:lnTo>
                          <a:pt x="1376887" y="1838110"/>
                        </a:lnTo>
                        <a:lnTo>
                          <a:pt x="1377731" y="1838110"/>
                        </a:lnTo>
                        <a:lnTo>
                          <a:pt x="1378575" y="1838110"/>
                        </a:lnTo>
                        <a:lnTo>
                          <a:pt x="1378575" y="1837266"/>
                        </a:lnTo>
                        <a:lnTo>
                          <a:pt x="1379419" y="1837266"/>
                        </a:lnTo>
                        <a:lnTo>
                          <a:pt x="1379419" y="1838110"/>
                        </a:lnTo>
                        <a:lnTo>
                          <a:pt x="1380263" y="1838110"/>
                        </a:lnTo>
                        <a:lnTo>
                          <a:pt x="1380263" y="1838954"/>
                        </a:lnTo>
                        <a:lnTo>
                          <a:pt x="1381108" y="1839038"/>
                        </a:lnTo>
                        <a:lnTo>
                          <a:pt x="1381952" y="1839038"/>
                        </a:lnTo>
                        <a:lnTo>
                          <a:pt x="1382880" y="1839038"/>
                        </a:lnTo>
                        <a:lnTo>
                          <a:pt x="1383724" y="1839038"/>
                        </a:lnTo>
                        <a:lnTo>
                          <a:pt x="1383640" y="1839882"/>
                        </a:lnTo>
                        <a:lnTo>
                          <a:pt x="1384569" y="1839882"/>
                        </a:lnTo>
                        <a:lnTo>
                          <a:pt x="1384484" y="1840726"/>
                        </a:lnTo>
                        <a:lnTo>
                          <a:pt x="1385412" y="1840810"/>
                        </a:lnTo>
                        <a:lnTo>
                          <a:pt x="1386257" y="1840810"/>
                        </a:lnTo>
                        <a:lnTo>
                          <a:pt x="1387101" y="1840810"/>
                        </a:lnTo>
                        <a:lnTo>
                          <a:pt x="1387945" y="1840810"/>
                        </a:lnTo>
                        <a:lnTo>
                          <a:pt x="1388789" y="1840810"/>
                        </a:lnTo>
                        <a:lnTo>
                          <a:pt x="1389633" y="1840810"/>
                        </a:lnTo>
                        <a:lnTo>
                          <a:pt x="1389633" y="1839966"/>
                        </a:lnTo>
                        <a:lnTo>
                          <a:pt x="1390477" y="1839966"/>
                        </a:lnTo>
                        <a:lnTo>
                          <a:pt x="1390477" y="1839122"/>
                        </a:lnTo>
                        <a:lnTo>
                          <a:pt x="1391322" y="1839122"/>
                        </a:lnTo>
                        <a:lnTo>
                          <a:pt x="1392166" y="1839122"/>
                        </a:lnTo>
                        <a:lnTo>
                          <a:pt x="1392250" y="1838279"/>
                        </a:lnTo>
                        <a:lnTo>
                          <a:pt x="1392250" y="1837435"/>
                        </a:lnTo>
                        <a:lnTo>
                          <a:pt x="1392250" y="1836591"/>
                        </a:lnTo>
                        <a:lnTo>
                          <a:pt x="1391406" y="1835747"/>
                        </a:lnTo>
                        <a:lnTo>
                          <a:pt x="1391406" y="1834904"/>
                        </a:lnTo>
                        <a:lnTo>
                          <a:pt x="1391406" y="1834060"/>
                        </a:lnTo>
                        <a:lnTo>
                          <a:pt x="1391406" y="1833132"/>
                        </a:lnTo>
                        <a:lnTo>
                          <a:pt x="1391490" y="1832288"/>
                        </a:lnTo>
                        <a:lnTo>
                          <a:pt x="1392335" y="1832372"/>
                        </a:lnTo>
                        <a:lnTo>
                          <a:pt x="1392335" y="1831444"/>
                        </a:lnTo>
                        <a:lnTo>
                          <a:pt x="1393179" y="1831529"/>
                        </a:lnTo>
                        <a:lnTo>
                          <a:pt x="1394023" y="1830685"/>
                        </a:lnTo>
                        <a:lnTo>
                          <a:pt x="1394867" y="1830685"/>
                        </a:lnTo>
                        <a:lnTo>
                          <a:pt x="1394867" y="1829841"/>
                        </a:lnTo>
                        <a:lnTo>
                          <a:pt x="1395711" y="1829841"/>
                        </a:lnTo>
                        <a:lnTo>
                          <a:pt x="1395796" y="1828997"/>
                        </a:lnTo>
                        <a:lnTo>
                          <a:pt x="1396640" y="1828997"/>
                        </a:lnTo>
                        <a:lnTo>
                          <a:pt x="1396555" y="1829841"/>
                        </a:lnTo>
                        <a:lnTo>
                          <a:pt x="1397484" y="1829841"/>
                        </a:lnTo>
                        <a:lnTo>
                          <a:pt x="1398328" y="1829841"/>
                        </a:lnTo>
                        <a:lnTo>
                          <a:pt x="1398328" y="1830685"/>
                        </a:lnTo>
                        <a:lnTo>
                          <a:pt x="1398244" y="1831529"/>
                        </a:lnTo>
                        <a:lnTo>
                          <a:pt x="1399088" y="1831613"/>
                        </a:lnTo>
                        <a:lnTo>
                          <a:pt x="1399088" y="1832457"/>
                        </a:lnTo>
                        <a:lnTo>
                          <a:pt x="1399088" y="1833300"/>
                        </a:lnTo>
                        <a:lnTo>
                          <a:pt x="1399932" y="1833300"/>
                        </a:lnTo>
                        <a:lnTo>
                          <a:pt x="1400776" y="1834144"/>
                        </a:lnTo>
                        <a:lnTo>
                          <a:pt x="1401620" y="1834144"/>
                        </a:lnTo>
                        <a:lnTo>
                          <a:pt x="1402464" y="1834144"/>
                        </a:lnTo>
                        <a:lnTo>
                          <a:pt x="1403309" y="1834229"/>
                        </a:lnTo>
                        <a:lnTo>
                          <a:pt x="1403309" y="1835072"/>
                        </a:lnTo>
                        <a:lnTo>
                          <a:pt x="1404153" y="1835072"/>
                        </a:lnTo>
                        <a:lnTo>
                          <a:pt x="1404153" y="1835916"/>
                        </a:lnTo>
                        <a:lnTo>
                          <a:pt x="1404997" y="1835916"/>
                        </a:lnTo>
                        <a:lnTo>
                          <a:pt x="1405841" y="1835916"/>
                        </a:lnTo>
                        <a:lnTo>
                          <a:pt x="1405925" y="1835072"/>
                        </a:lnTo>
                        <a:lnTo>
                          <a:pt x="1406769" y="1835072"/>
                        </a:lnTo>
                        <a:lnTo>
                          <a:pt x="1407614" y="1835072"/>
                        </a:lnTo>
                        <a:lnTo>
                          <a:pt x="1408458" y="1835157"/>
                        </a:lnTo>
                        <a:lnTo>
                          <a:pt x="1408458" y="1834229"/>
                        </a:lnTo>
                        <a:lnTo>
                          <a:pt x="1408458" y="1833385"/>
                        </a:lnTo>
                        <a:lnTo>
                          <a:pt x="1408458" y="1832541"/>
                        </a:lnTo>
                        <a:lnTo>
                          <a:pt x="1408458" y="1831697"/>
                        </a:lnTo>
                        <a:lnTo>
                          <a:pt x="1408542" y="1830854"/>
                        </a:lnTo>
                        <a:lnTo>
                          <a:pt x="1409386" y="1830010"/>
                        </a:lnTo>
                        <a:lnTo>
                          <a:pt x="1410230" y="1830010"/>
                        </a:lnTo>
                        <a:lnTo>
                          <a:pt x="1410230" y="1829166"/>
                        </a:lnTo>
                        <a:lnTo>
                          <a:pt x="1410230" y="1828322"/>
                        </a:lnTo>
                        <a:lnTo>
                          <a:pt x="1410230" y="1827479"/>
                        </a:lnTo>
                        <a:lnTo>
                          <a:pt x="1411075" y="1827479"/>
                        </a:lnTo>
                        <a:lnTo>
                          <a:pt x="1411159" y="1826635"/>
                        </a:lnTo>
                        <a:lnTo>
                          <a:pt x="1412003" y="1826635"/>
                        </a:lnTo>
                        <a:lnTo>
                          <a:pt x="1412847" y="1826635"/>
                        </a:lnTo>
                        <a:lnTo>
                          <a:pt x="1412847" y="1825791"/>
                        </a:lnTo>
                        <a:lnTo>
                          <a:pt x="1413691" y="1825791"/>
                        </a:lnTo>
                        <a:lnTo>
                          <a:pt x="1413691" y="1824947"/>
                        </a:lnTo>
                        <a:lnTo>
                          <a:pt x="1414536" y="1824947"/>
                        </a:lnTo>
                        <a:lnTo>
                          <a:pt x="1415380" y="1824947"/>
                        </a:lnTo>
                        <a:lnTo>
                          <a:pt x="1415380" y="1824104"/>
                        </a:lnTo>
                        <a:lnTo>
                          <a:pt x="1415464" y="1823260"/>
                        </a:lnTo>
                        <a:lnTo>
                          <a:pt x="1416308" y="1823260"/>
                        </a:lnTo>
                        <a:lnTo>
                          <a:pt x="1417152" y="1823260"/>
                        </a:lnTo>
                        <a:lnTo>
                          <a:pt x="1417997" y="1823344"/>
                        </a:lnTo>
                        <a:lnTo>
                          <a:pt x="1418841" y="1823344"/>
                        </a:lnTo>
                        <a:lnTo>
                          <a:pt x="1418841" y="1822500"/>
                        </a:lnTo>
                        <a:lnTo>
                          <a:pt x="1417997" y="1821572"/>
                        </a:lnTo>
                        <a:lnTo>
                          <a:pt x="1417997" y="1820729"/>
                        </a:lnTo>
                        <a:lnTo>
                          <a:pt x="1417997" y="1819885"/>
                        </a:lnTo>
                        <a:lnTo>
                          <a:pt x="1418081" y="1819041"/>
                        </a:lnTo>
                        <a:lnTo>
                          <a:pt x="1418081" y="1818197"/>
                        </a:lnTo>
                        <a:lnTo>
                          <a:pt x="1418925" y="1818197"/>
                        </a:lnTo>
                        <a:lnTo>
                          <a:pt x="1419769" y="1817354"/>
                        </a:lnTo>
                        <a:lnTo>
                          <a:pt x="1419769" y="1818197"/>
                        </a:lnTo>
                        <a:lnTo>
                          <a:pt x="1420613" y="1817354"/>
                        </a:lnTo>
                        <a:lnTo>
                          <a:pt x="1419769" y="1816510"/>
                        </a:lnTo>
                        <a:lnTo>
                          <a:pt x="1420613" y="1815666"/>
                        </a:lnTo>
                        <a:lnTo>
                          <a:pt x="1421542" y="1815666"/>
                        </a:lnTo>
                        <a:lnTo>
                          <a:pt x="1422386" y="1815666"/>
                        </a:lnTo>
                        <a:lnTo>
                          <a:pt x="1423230" y="1815666"/>
                        </a:lnTo>
                        <a:lnTo>
                          <a:pt x="1423230" y="1816594"/>
                        </a:lnTo>
                        <a:lnTo>
                          <a:pt x="1424075" y="1816594"/>
                        </a:lnTo>
                        <a:lnTo>
                          <a:pt x="1424075" y="1815751"/>
                        </a:lnTo>
                        <a:lnTo>
                          <a:pt x="1424075" y="1814822"/>
                        </a:lnTo>
                        <a:lnTo>
                          <a:pt x="1424919" y="1814907"/>
                        </a:lnTo>
                        <a:lnTo>
                          <a:pt x="1424919" y="1815751"/>
                        </a:lnTo>
                        <a:lnTo>
                          <a:pt x="1425763" y="1815751"/>
                        </a:lnTo>
                        <a:lnTo>
                          <a:pt x="1426607" y="1815751"/>
                        </a:lnTo>
                        <a:lnTo>
                          <a:pt x="1426607" y="1816594"/>
                        </a:lnTo>
                        <a:lnTo>
                          <a:pt x="1426607" y="1817438"/>
                        </a:lnTo>
                        <a:lnTo>
                          <a:pt x="1427451" y="1817438"/>
                        </a:lnTo>
                        <a:lnTo>
                          <a:pt x="1427451" y="1818282"/>
                        </a:lnTo>
                        <a:lnTo>
                          <a:pt x="1427451" y="1819210"/>
                        </a:lnTo>
                        <a:lnTo>
                          <a:pt x="1427367" y="1820054"/>
                        </a:lnTo>
                        <a:lnTo>
                          <a:pt x="1426523" y="1820054"/>
                        </a:lnTo>
                        <a:lnTo>
                          <a:pt x="1426523" y="1820897"/>
                        </a:lnTo>
                        <a:lnTo>
                          <a:pt x="1426523" y="1821741"/>
                        </a:lnTo>
                        <a:lnTo>
                          <a:pt x="1426523" y="1822585"/>
                        </a:lnTo>
                        <a:lnTo>
                          <a:pt x="1427367" y="1822585"/>
                        </a:lnTo>
                        <a:lnTo>
                          <a:pt x="1427367" y="1823429"/>
                        </a:lnTo>
                        <a:lnTo>
                          <a:pt x="1427367" y="1824272"/>
                        </a:lnTo>
                        <a:lnTo>
                          <a:pt x="1428211" y="1825201"/>
                        </a:lnTo>
                        <a:lnTo>
                          <a:pt x="1428127" y="1826044"/>
                        </a:lnTo>
                        <a:lnTo>
                          <a:pt x="1429055" y="1826044"/>
                        </a:lnTo>
                        <a:lnTo>
                          <a:pt x="1428970" y="1826888"/>
                        </a:lnTo>
                        <a:lnTo>
                          <a:pt x="1428970" y="1827732"/>
                        </a:lnTo>
                        <a:lnTo>
                          <a:pt x="1429815" y="1827732"/>
                        </a:lnTo>
                        <a:lnTo>
                          <a:pt x="1429815" y="1828575"/>
                        </a:lnTo>
                        <a:lnTo>
                          <a:pt x="1429815" y="1829419"/>
                        </a:lnTo>
                        <a:lnTo>
                          <a:pt x="1429815" y="1830347"/>
                        </a:lnTo>
                        <a:lnTo>
                          <a:pt x="1429815" y="1831191"/>
                        </a:lnTo>
                        <a:lnTo>
                          <a:pt x="1429815" y="1832035"/>
                        </a:lnTo>
                        <a:lnTo>
                          <a:pt x="1428970" y="1832035"/>
                        </a:lnTo>
                        <a:lnTo>
                          <a:pt x="1428886" y="1832879"/>
                        </a:lnTo>
                        <a:lnTo>
                          <a:pt x="1428886" y="1833722"/>
                        </a:lnTo>
                        <a:lnTo>
                          <a:pt x="1428886" y="1834566"/>
                        </a:lnTo>
                        <a:lnTo>
                          <a:pt x="1429730" y="1834566"/>
                        </a:lnTo>
                        <a:lnTo>
                          <a:pt x="1430574" y="1834566"/>
                        </a:lnTo>
                        <a:lnTo>
                          <a:pt x="1430574" y="1835410"/>
                        </a:lnTo>
                        <a:lnTo>
                          <a:pt x="1430574" y="1836254"/>
                        </a:lnTo>
                        <a:lnTo>
                          <a:pt x="1431419" y="1836338"/>
                        </a:lnTo>
                        <a:lnTo>
                          <a:pt x="1431419" y="1837182"/>
                        </a:lnTo>
                        <a:lnTo>
                          <a:pt x="1432263" y="1837182"/>
                        </a:lnTo>
                        <a:lnTo>
                          <a:pt x="1432263" y="1838026"/>
                        </a:lnTo>
                        <a:lnTo>
                          <a:pt x="1433107" y="1838026"/>
                        </a:lnTo>
                        <a:lnTo>
                          <a:pt x="1433107" y="1838869"/>
                        </a:lnTo>
                        <a:lnTo>
                          <a:pt x="1433951" y="1838869"/>
                        </a:lnTo>
                        <a:lnTo>
                          <a:pt x="1433951" y="1839797"/>
                        </a:lnTo>
                        <a:lnTo>
                          <a:pt x="1434795" y="1839797"/>
                        </a:lnTo>
                        <a:lnTo>
                          <a:pt x="1435639" y="1840641"/>
                        </a:lnTo>
                        <a:lnTo>
                          <a:pt x="1436483" y="1840641"/>
                        </a:lnTo>
                        <a:lnTo>
                          <a:pt x="1436483" y="1841485"/>
                        </a:lnTo>
                        <a:lnTo>
                          <a:pt x="1437328" y="1841485"/>
                        </a:lnTo>
                        <a:lnTo>
                          <a:pt x="1437328" y="1840641"/>
                        </a:lnTo>
                        <a:lnTo>
                          <a:pt x="1438172" y="1841485"/>
                        </a:lnTo>
                        <a:lnTo>
                          <a:pt x="1438172" y="1842413"/>
                        </a:lnTo>
                        <a:lnTo>
                          <a:pt x="1439016" y="1842413"/>
                        </a:lnTo>
                        <a:lnTo>
                          <a:pt x="1439016" y="1841569"/>
                        </a:lnTo>
                        <a:lnTo>
                          <a:pt x="1439860" y="1840726"/>
                        </a:lnTo>
                        <a:lnTo>
                          <a:pt x="1439860" y="1841569"/>
                        </a:lnTo>
                        <a:lnTo>
                          <a:pt x="1440704" y="1841569"/>
                        </a:lnTo>
                        <a:lnTo>
                          <a:pt x="1441548" y="1841569"/>
                        </a:lnTo>
                        <a:lnTo>
                          <a:pt x="1441548" y="1842413"/>
                        </a:lnTo>
                        <a:lnTo>
                          <a:pt x="1442392" y="1842413"/>
                        </a:lnTo>
                        <a:lnTo>
                          <a:pt x="1443237" y="1842413"/>
                        </a:lnTo>
                        <a:lnTo>
                          <a:pt x="1443237" y="1843341"/>
                        </a:lnTo>
                        <a:lnTo>
                          <a:pt x="1444081" y="1843341"/>
                        </a:lnTo>
                        <a:lnTo>
                          <a:pt x="1444925" y="1843341"/>
                        </a:lnTo>
                        <a:lnTo>
                          <a:pt x="1445769" y="1844185"/>
                        </a:lnTo>
                        <a:lnTo>
                          <a:pt x="1446613" y="1844185"/>
                        </a:lnTo>
                        <a:lnTo>
                          <a:pt x="1446613" y="1843341"/>
                        </a:lnTo>
                        <a:lnTo>
                          <a:pt x="1447542" y="1843341"/>
                        </a:lnTo>
                        <a:lnTo>
                          <a:pt x="1448386" y="1843341"/>
                        </a:lnTo>
                        <a:lnTo>
                          <a:pt x="1449230" y="1843426"/>
                        </a:lnTo>
                        <a:lnTo>
                          <a:pt x="1450074" y="1843426"/>
                        </a:lnTo>
                        <a:lnTo>
                          <a:pt x="1450918" y="1844269"/>
                        </a:lnTo>
                        <a:lnTo>
                          <a:pt x="1451762" y="1845113"/>
                        </a:lnTo>
                        <a:lnTo>
                          <a:pt x="1452607" y="1845113"/>
                        </a:lnTo>
                        <a:lnTo>
                          <a:pt x="1452607" y="1846041"/>
                        </a:lnTo>
                        <a:lnTo>
                          <a:pt x="1453451" y="1846041"/>
                        </a:lnTo>
                        <a:lnTo>
                          <a:pt x="1453451" y="1845197"/>
                        </a:lnTo>
                        <a:lnTo>
                          <a:pt x="1454295" y="1845197"/>
                        </a:lnTo>
                        <a:lnTo>
                          <a:pt x="1454295" y="1844354"/>
                        </a:lnTo>
                        <a:lnTo>
                          <a:pt x="1454295" y="1843510"/>
                        </a:lnTo>
                        <a:lnTo>
                          <a:pt x="1455139" y="1843510"/>
                        </a:lnTo>
                        <a:lnTo>
                          <a:pt x="1455224" y="1842666"/>
                        </a:lnTo>
                        <a:lnTo>
                          <a:pt x="1456068" y="1842666"/>
                        </a:lnTo>
                        <a:lnTo>
                          <a:pt x="1456912" y="1842666"/>
                        </a:lnTo>
                        <a:lnTo>
                          <a:pt x="1456912" y="1841822"/>
                        </a:lnTo>
                        <a:lnTo>
                          <a:pt x="1457756" y="1841822"/>
                        </a:lnTo>
                        <a:lnTo>
                          <a:pt x="1458600" y="1841822"/>
                        </a:lnTo>
                        <a:lnTo>
                          <a:pt x="1459444" y="1841822"/>
                        </a:lnTo>
                        <a:lnTo>
                          <a:pt x="1460288" y="1841822"/>
                        </a:lnTo>
                        <a:lnTo>
                          <a:pt x="1461132" y="1841822"/>
                        </a:lnTo>
                        <a:lnTo>
                          <a:pt x="1461977" y="1841907"/>
                        </a:lnTo>
                        <a:lnTo>
                          <a:pt x="1462061" y="1841063"/>
                        </a:lnTo>
                        <a:lnTo>
                          <a:pt x="1462905" y="1841063"/>
                        </a:lnTo>
                        <a:lnTo>
                          <a:pt x="1462905" y="1840219"/>
                        </a:lnTo>
                        <a:lnTo>
                          <a:pt x="1462905" y="1839291"/>
                        </a:lnTo>
                        <a:lnTo>
                          <a:pt x="1462905" y="1838447"/>
                        </a:lnTo>
                        <a:lnTo>
                          <a:pt x="1462905" y="1837604"/>
                        </a:lnTo>
                        <a:lnTo>
                          <a:pt x="1462905" y="1836760"/>
                        </a:lnTo>
                        <a:lnTo>
                          <a:pt x="1463749" y="1836760"/>
                        </a:lnTo>
                        <a:lnTo>
                          <a:pt x="1463834" y="1835916"/>
                        </a:lnTo>
                        <a:lnTo>
                          <a:pt x="1463834" y="1835072"/>
                        </a:lnTo>
                        <a:lnTo>
                          <a:pt x="1464678" y="1835072"/>
                        </a:lnTo>
                        <a:lnTo>
                          <a:pt x="1464678" y="1834229"/>
                        </a:lnTo>
                        <a:lnTo>
                          <a:pt x="1464678" y="1833385"/>
                        </a:lnTo>
                        <a:lnTo>
                          <a:pt x="1464678" y="1832541"/>
                        </a:lnTo>
                        <a:lnTo>
                          <a:pt x="1464678" y="1831697"/>
                        </a:lnTo>
                        <a:lnTo>
                          <a:pt x="1464762" y="1830854"/>
                        </a:lnTo>
                        <a:lnTo>
                          <a:pt x="1465606" y="1830854"/>
                        </a:lnTo>
                        <a:lnTo>
                          <a:pt x="1465606" y="1830010"/>
                        </a:lnTo>
                        <a:lnTo>
                          <a:pt x="1466451" y="1830010"/>
                        </a:lnTo>
                        <a:lnTo>
                          <a:pt x="1466451" y="1829166"/>
                        </a:lnTo>
                        <a:lnTo>
                          <a:pt x="1466451" y="1828322"/>
                        </a:lnTo>
                        <a:lnTo>
                          <a:pt x="1465606" y="1828238"/>
                        </a:lnTo>
                        <a:lnTo>
                          <a:pt x="1465606" y="1827394"/>
                        </a:lnTo>
                        <a:lnTo>
                          <a:pt x="1466451" y="1827394"/>
                        </a:lnTo>
                        <a:lnTo>
                          <a:pt x="1466535" y="1826551"/>
                        </a:lnTo>
                        <a:lnTo>
                          <a:pt x="1465691" y="1825707"/>
                        </a:lnTo>
                        <a:lnTo>
                          <a:pt x="1466535" y="1825707"/>
                        </a:lnTo>
                        <a:lnTo>
                          <a:pt x="1466535" y="1824863"/>
                        </a:lnTo>
                        <a:lnTo>
                          <a:pt x="1467379" y="1824863"/>
                        </a:lnTo>
                        <a:lnTo>
                          <a:pt x="1468223" y="1824863"/>
                        </a:lnTo>
                        <a:lnTo>
                          <a:pt x="1469067" y="1824947"/>
                        </a:lnTo>
                        <a:lnTo>
                          <a:pt x="1469067" y="1824019"/>
                        </a:lnTo>
                        <a:lnTo>
                          <a:pt x="1469912" y="1824104"/>
                        </a:lnTo>
                        <a:lnTo>
                          <a:pt x="1470756" y="1824104"/>
                        </a:lnTo>
                        <a:lnTo>
                          <a:pt x="1471600" y="1824104"/>
                        </a:lnTo>
                        <a:lnTo>
                          <a:pt x="1471684" y="1823260"/>
                        </a:lnTo>
                        <a:lnTo>
                          <a:pt x="1472528" y="1823260"/>
                        </a:lnTo>
                        <a:lnTo>
                          <a:pt x="1473373" y="1823260"/>
                        </a:lnTo>
                        <a:lnTo>
                          <a:pt x="1473373" y="1822416"/>
                        </a:lnTo>
                        <a:lnTo>
                          <a:pt x="1474217" y="1822416"/>
                        </a:lnTo>
                        <a:lnTo>
                          <a:pt x="1475061" y="1822416"/>
                        </a:lnTo>
                        <a:lnTo>
                          <a:pt x="1475905" y="1822416"/>
                        </a:lnTo>
                        <a:lnTo>
                          <a:pt x="1476749" y="1822500"/>
                        </a:lnTo>
                        <a:lnTo>
                          <a:pt x="1477593" y="1823344"/>
                        </a:lnTo>
                        <a:lnTo>
                          <a:pt x="1478438" y="1823344"/>
                        </a:lnTo>
                        <a:lnTo>
                          <a:pt x="1478438" y="1824188"/>
                        </a:lnTo>
                        <a:lnTo>
                          <a:pt x="1478438" y="1825032"/>
                        </a:lnTo>
                        <a:lnTo>
                          <a:pt x="1478438" y="1825876"/>
                        </a:lnTo>
                        <a:lnTo>
                          <a:pt x="1479282" y="1825960"/>
                        </a:lnTo>
                        <a:lnTo>
                          <a:pt x="1479282" y="1826804"/>
                        </a:lnTo>
                        <a:lnTo>
                          <a:pt x="1479282" y="1827647"/>
                        </a:lnTo>
                        <a:lnTo>
                          <a:pt x="1479282" y="1828491"/>
                        </a:lnTo>
                        <a:lnTo>
                          <a:pt x="1478353" y="1828491"/>
                        </a:lnTo>
                        <a:lnTo>
                          <a:pt x="1478353" y="1829335"/>
                        </a:lnTo>
                        <a:lnTo>
                          <a:pt x="1479197" y="1829335"/>
                        </a:lnTo>
                        <a:lnTo>
                          <a:pt x="1479197" y="1830179"/>
                        </a:lnTo>
                        <a:lnTo>
                          <a:pt x="1479197" y="1831022"/>
                        </a:lnTo>
                        <a:lnTo>
                          <a:pt x="1480041" y="1831022"/>
                        </a:lnTo>
                        <a:lnTo>
                          <a:pt x="1480886" y="1831022"/>
                        </a:lnTo>
                        <a:lnTo>
                          <a:pt x="1481730" y="1831107"/>
                        </a:lnTo>
                        <a:lnTo>
                          <a:pt x="1481730" y="1830263"/>
                        </a:lnTo>
                        <a:lnTo>
                          <a:pt x="1482658" y="1830263"/>
                        </a:lnTo>
                        <a:lnTo>
                          <a:pt x="1482574" y="1831107"/>
                        </a:lnTo>
                        <a:lnTo>
                          <a:pt x="1483502" y="1831107"/>
                        </a:lnTo>
                        <a:lnTo>
                          <a:pt x="1483418" y="1831951"/>
                        </a:lnTo>
                        <a:lnTo>
                          <a:pt x="1483418" y="1832794"/>
                        </a:lnTo>
                        <a:lnTo>
                          <a:pt x="1483418" y="1833638"/>
                        </a:lnTo>
                        <a:lnTo>
                          <a:pt x="1484262" y="1833638"/>
                        </a:lnTo>
                        <a:lnTo>
                          <a:pt x="1484262" y="1834566"/>
                        </a:lnTo>
                        <a:lnTo>
                          <a:pt x="1484262" y="1835410"/>
                        </a:lnTo>
                        <a:lnTo>
                          <a:pt x="1485106" y="1835410"/>
                        </a:lnTo>
                        <a:lnTo>
                          <a:pt x="1485950" y="1835410"/>
                        </a:lnTo>
                        <a:lnTo>
                          <a:pt x="1486795" y="1835410"/>
                        </a:lnTo>
                        <a:lnTo>
                          <a:pt x="1487639" y="1835410"/>
                        </a:lnTo>
                        <a:lnTo>
                          <a:pt x="1487639" y="1836254"/>
                        </a:lnTo>
                        <a:lnTo>
                          <a:pt x="1488483" y="1836338"/>
                        </a:lnTo>
                        <a:lnTo>
                          <a:pt x="1488483" y="1837182"/>
                        </a:lnTo>
                        <a:lnTo>
                          <a:pt x="1489327" y="1836338"/>
                        </a:lnTo>
                        <a:lnTo>
                          <a:pt x="1490171" y="1836338"/>
                        </a:lnTo>
                        <a:lnTo>
                          <a:pt x="1491015" y="1836338"/>
                        </a:lnTo>
                        <a:lnTo>
                          <a:pt x="1491944" y="1835494"/>
                        </a:lnTo>
                        <a:lnTo>
                          <a:pt x="1492788" y="1834650"/>
                        </a:lnTo>
                        <a:lnTo>
                          <a:pt x="1493632" y="1834650"/>
                        </a:lnTo>
                        <a:lnTo>
                          <a:pt x="1495320" y="1834735"/>
                        </a:lnTo>
                        <a:lnTo>
                          <a:pt x="1497853" y="1835579"/>
                        </a:lnTo>
                        <a:lnTo>
                          <a:pt x="1498697" y="1835579"/>
                        </a:lnTo>
                        <a:lnTo>
                          <a:pt x="1500470" y="1834735"/>
                        </a:lnTo>
                        <a:lnTo>
                          <a:pt x="1502158" y="1834819"/>
                        </a:lnTo>
                        <a:lnTo>
                          <a:pt x="1503002" y="1834819"/>
                        </a:lnTo>
                        <a:lnTo>
                          <a:pt x="1503846" y="1834819"/>
                        </a:lnTo>
                        <a:lnTo>
                          <a:pt x="1504690" y="1834819"/>
                        </a:lnTo>
                        <a:lnTo>
                          <a:pt x="1504690" y="1835663"/>
                        </a:lnTo>
                        <a:lnTo>
                          <a:pt x="1505535" y="1835747"/>
                        </a:lnTo>
                        <a:lnTo>
                          <a:pt x="1505535" y="1836591"/>
                        </a:lnTo>
                        <a:lnTo>
                          <a:pt x="1506379" y="1836591"/>
                        </a:lnTo>
                        <a:lnTo>
                          <a:pt x="1507223" y="1837435"/>
                        </a:lnTo>
                        <a:lnTo>
                          <a:pt x="1508067" y="1837435"/>
                        </a:lnTo>
                        <a:lnTo>
                          <a:pt x="1508911" y="1837435"/>
                        </a:lnTo>
                        <a:lnTo>
                          <a:pt x="1509755" y="1837519"/>
                        </a:lnTo>
                        <a:lnTo>
                          <a:pt x="1511444" y="1837519"/>
                        </a:lnTo>
                        <a:lnTo>
                          <a:pt x="1512288" y="1837519"/>
                        </a:lnTo>
                        <a:lnTo>
                          <a:pt x="1513216" y="1837519"/>
                        </a:lnTo>
                        <a:lnTo>
                          <a:pt x="1514061" y="1837519"/>
                        </a:lnTo>
                        <a:lnTo>
                          <a:pt x="1516593" y="1838447"/>
                        </a:lnTo>
                        <a:lnTo>
                          <a:pt x="1519125" y="1839291"/>
                        </a:lnTo>
                        <a:lnTo>
                          <a:pt x="1519969" y="1839375"/>
                        </a:lnTo>
                        <a:lnTo>
                          <a:pt x="1520814" y="1839375"/>
                        </a:lnTo>
                        <a:lnTo>
                          <a:pt x="1520814" y="1840219"/>
                        </a:lnTo>
                        <a:lnTo>
                          <a:pt x="1521658" y="1841063"/>
                        </a:lnTo>
                        <a:lnTo>
                          <a:pt x="1522502" y="1841063"/>
                        </a:lnTo>
                        <a:lnTo>
                          <a:pt x="1522502" y="1841907"/>
                        </a:lnTo>
                        <a:lnTo>
                          <a:pt x="1523346" y="1842835"/>
                        </a:lnTo>
                        <a:lnTo>
                          <a:pt x="1524190" y="1842835"/>
                        </a:lnTo>
                        <a:lnTo>
                          <a:pt x="1525034" y="1843679"/>
                        </a:lnTo>
                        <a:lnTo>
                          <a:pt x="1525879" y="1843679"/>
                        </a:lnTo>
                        <a:lnTo>
                          <a:pt x="1525879" y="1844522"/>
                        </a:lnTo>
                        <a:lnTo>
                          <a:pt x="1526723" y="1844607"/>
                        </a:lnTo>
                        <a:lnTo>
                          <a:pt x="1527567" y="1844607"/>
                        </a:lnTo>
                        <a:lnTo>
                          <a:pt x="1528411" y="1844607"/>
                        </a:lnTo>
                        <a:lnTo>
                          <a:pt x="1528411" y="1845450"/>
                        </a:lnTo>
                        <a:lnTo>
                          <a:pt x="1529255" y="1845450"/>
                        </a:lnTo>
                        <a:lnTo>
                          <a:pt x="1529255" y="1846294"/>
                        </a:lnTo>
                        <a:lnTo>
                          <a:pt x="1530099" y="1846294"/>
                        </a:lnTo>
                        <a:lnTo>
                          <a:pt x="1530943" y="1846379"/>
                        </a:lnTo>
                        <a:lnTo>
                          <a:pt x="1531788" y="1846379"/>
                        </a:lnTo>
                        <a:lnTo>
                          <a:pt x="1532632" y="1846379"/>
                        </a:lnTo>
                        <a:lnTo>
                          <a:pt x="1533476" y="1846379"/>
                        </a:lnTo>
                        <a:lnTo>
                          <a:pt x="1535164" y="1845535"/>
                        </a:lnTo>
                        <a:lnTo>
                          <a:pt x="1536937" y="1845619"/>
                        </a:lnTo>
                        <a:lnTo>
                          <a:pt x="1537781" y="1845619"/>
                        </a:lnTo>
                        <a:lnTo>
                          <a:pt x="1537781" y="1844775"/>
                        </a:lnTo>
                        <a:lnTo>
                          <a:pt x="1537781" y="1843004"/>
                        </a:lnTo>
                        <a:lnTo>
                          <a:pt x="1537781" y="1842160"/>
                        </a:lnTo>
                        <a:lnTo>
                          <a:pt x="1537021" y="1837013"/>
                        </a:lnTo>
                        <a:lnTo>
                          <a:pt x="1537021" y="1836169"/>
                        </a:lnTo>
                        <a:lnTo>
                          <a:pt x="1537021" y="1835326"/>
                        </a:lnTo>
                        <a:lnTo>
                          <a:pt x="1537106" y="1834482"/>
                        </a:lnTo>
                        <a:lnTo>
                          <a:pt x="1536262" y="1829335"/>
                        </a:lnTo>
                        <a:lnTo>
                          <a:pt x="1536346" y="1828491"/>
                        </a:lnTo>
                        <a:lnTo>
                          <a:pt x="1536346" y="1827647"/>
                        </a:lnTo>
                        <a:lnTo>
                          <a:pt x="1536346" y="1825116"/>
                        </a:lnTo>
                        <a:lnTo>
                          <a:pt x="1535502" y="1823344"/>
                        </a:lnTo>
                        <a:lnTo>
                          <a:pt x="1535671" y="1816510"/>
                        </a:lnTo>
                        <a:lnTo>
                          <a:pt x="1534826" y="1815666"/>
                        </a:lnTo>
                        <a:lnTo>
                          <a:pt x="1534826" y="1812291"/>
                        </a:lnTo>
                        <a:lnTo>
                          <a:pt x="1534911" y="1811447"/>
                        </a:lnTo>
                        <a:lnTo>
                          <a:pt x="1534911" y="1809676"/>
                        </a:lnTo>
                        <a:lnTo>
                          <a:pt x="1534911" y="1808832"/>
                        </a:lnTo>
                        <a:lnTo>
                          <a:pt x="1534151" y="1802841"/>
                        </a:lnTo>
                        <a:lnTo>
                          <a:pt x="1534151" y="1801997"/>
                        </a:lnTo>
                        <a:lnTo>
                          <a:pt x="1533476" y="1794319"/>
                        </a:lnTo>
                        <a:lnTo>
                          <a:pt x="1533476" y="1793476"/>
                        </a:lnTo>
                        <a:lnTo>
                          <a:pt x="1532632" y="1790860"/>
                        </a:lnTo>
                        <a:lnTo>
                          <a:pt x="1532716" y="1788329"/>
                        </a:lnTo>
                        <a:lnTo>
                          <a:pt x="1532716" y="1786641"/>
                        </a:lnTo>
                        <a:lnTo>
                          <a:pt x="1531956" y="1780651"/>
                        </a:lnTo>
                        <a:lnTo>
                          <a:pt x="1531956" y="1778879"/>
                        </a:lnTo>
                        <a:lnTo>
                          <a:pt x="1532041" y="1777191"/>
                        </a:lnTo>
                        <a:lnTo>
                          <a:pt x="1532041" y="1776347"/>
                        </a:lnTo>
                        <a:lnTo>
                          <a:pt x="1534573" y="1773816"/>
                        </a:lnTo>
                        <a:lnTo>
                          <a:pt x="1535502" y="1772972"/>
                        </a:lnTo>
                        <a:lnTo>
                          <a:pt x="1536346" y="1772972"/>
                        </a:lnTo>
                        <a:lnTo>
                          <a:pt x="1538963" y="1770526"/>
                        </a:lnTo>
                        <a:lnTo>
                          <a:pt x="1544956" y="1764619"/>
                        </a:lnTo>
                        <a:lnTo>
                          <a:pt x="1546729" y="1763776"/>
                        </a:lnTo>
                        <a:lnTo>
                          <a:pt x="1548417" y="1762088"/>
                        </a:lnTo>
                        <a:lnTo>
                          <a:pt x="1551034" y="1759557"/>
                        </a:lnTo>
                        <a:lnTo>
                          <a:pt x="1551878" y="1759557"/>
                        </a:lnTo>
                        <a:lnTo>
                          <a:pt x="1551878" y="1758713"/>
                        </a:lnTo>
                        <a:lnTo>
                          <a:pt x="1553651" y="1757869"/>
                        </a:lnTo>
                        <a:lnTo>
                          <a:pt x="1555339" y="1756182"/>
                        </a:lnTo>
                        <a:lnTo>
                          <a:pt x="1557112" y="1754579"/>
                        </a:lnTo>
                        <a:lnTo>
                          <a:pt x="1557956" y="1753735"/>
                        </a:lnTo>
                        <a:lnTo>
                          <a:pt x="1558800" y="1752891"/>
                        </a:lnTo>
                        <a:lnTo>
                          <a:pt x="1559644" y="1752047"/>
                        </a:lnTo>
                        <a:lnTo>
                          <a:pt x="1560489" y="1752047"/>
                        </a:lnTo>
                        <a:lnTo>
                          <a:pt x="1561417" y="1751204"/>
                        </a:lnTo>
                        <a:lnTo>
                          <a:pt x="1562261" y="1750360"/>
                        </a:lnTo>
                        <a:lnTo>
                          <a:pt x="1563950" y="1748672"/>
                        </a:lnTo>
                        <a:lnTo>
                          <a:pt x="1564878" y="1747829"/>
                        </a:lnTo>
                        <a:lnTo>
                          <a:pt x="1565722" y="1746985"/>
                        </a:lnTo>
                        <a:lnTo>
                          <a:pt x="1566566" y="1746985"/>
                        </a:lnTo>
                        <a:lnTo>
                          <a:pt x="1567411" y="1746141"/>
                        </a:lnTo>
                        <a:lnTo>
                          <a:pt x="1568339" y="1745297"/>
                        </a:lnTo>
                        <a:lnTo>
                          <a:pt x="1569183" y="1743610"/>
                        </a:lnTo>
                        <a:lnTo>
                          <a:pt x="1570027" y="1743610"/>
                        </a:lnTo>
                        <a:lnTo>
                          <a:pt x="1570027" y="1742766"/>
                        </a:lnTo>
                        <a:lnTo>
                          <a:pt x="1570871" y="1742766"/>
                        </a:lnTo>
                        <a:lnTo>
                          <a:pt x="1571800" y="1741922"/>
                        </a:lnTo>
                        <a:lnTo>
                          <a:pt x="1571800" y="1741079"/>
                        </a:lnTo>
                        <a:lnTo>
                          <a:pt x="1573488" y="1740319"/>
                        </a:lnTo>
                        <a:lnTo>
                          <a:pt x="1574332" y="1739475"/>
                        </a:lnTo>
                        <a:lnTo>
                          <a:pt x="1575177" y="1739475"/>
                        </a:lnTo>
                        <a:lnTo>
                          <a:pt x="1576949" y="1738632"/>
                        </a:lnTo>
                        <a:lnTo>
                          <a:pt x="1578638" y="1737788"/>
                        </a:lnTo>
                        <a:lnTo>
                          <a:pt x="1581254" y="1736101"/>
                        </a:lnTo>
                        <a:lnTo>
                          <a:pt x="1582099" y="1735257"/>
                        </a:lnTo>
                        <a:lnTo>
                          <a:pt x="1582943" y="1735341"/>
                        </a:lnTo>
                        <a:lnTo>
                          <a:pt x="1583787" y="1735341"/>
                        </a:lnTo>
                        <a:lnTo>
                          <a:pt x="1585560" y="1734497"/>
                        </a:lnTo>
                        <a:lnTo>
                          <a:pt x="1586404" y="1734497"/>
                        </a:lnTo>
                        <a:lnTo>
                          <a:pt x="1588936" y="1733738"/>
                        </a:lnTo>
                        <a:lnTo>
                          <a:pt x="1590625" y="1733738"/>
                        </a:lnTo>
                        <a:lnTo>
                          <a:pt x="1592397" y="1732894"/>
                        </a:lnTo>
                        <a:lnTo>
                          <a:pt x="1594930" y="1732979"/>
                        </a:lnTo>
                        <a:lnTo>
                          <a:pt x="1594930" y="1732050"/>
                        </a:lnTo>
                        <a:lnTo>
                          <a:pt x="1596618" y="1732135"/>
                        </a:lnTo>
                        <a:lnTo>
                          <a:pt x="1601767" y="1731376"/>
                        </a:lnTo>
                        <a:lnTo>
                          <a:pt x="1602611" y="1731376"/>
                        </a:lnTo>
                        <a:lnTo>
                          <a:pt x="1603540" y="1730532"/>
                        </a:lnTo>
                        <a:lnTo>
                          <a:pt x="1605228" y="1730532"/>
                        </a:lnTo>
                        <a:lnTo>
                          <a:pt x="1606917" y="1729688"/>
                        </a:lnTo>
                        <a:lnTo>
                          <a:pt x="1611222" y="1728929"/>
                        </a:lnTo>
                        <a:lnTo>
                          <a:pt x="1613754" y="1728085"/>
                        </a:lnTo>
                        <a:lnTo>
                          <a:pt x="1617215" y="1727325"/>
                        </a:lnTo>
                        <a:lnTo>
                          <a:pt x="1618903" y="1727325"/>
                        </a:lnTo>
                        <a:lnTo>
                          <a:pt x="1619747" y="1727325"/>
                        </a:lnTo>
                        <a:lnTo>
                          <a:pt x="1620592" y="1726566"/>
                        </a:lnTo>
                        <a:lnTo>
                          <a:pt x="1623209" y="1725722"/>
                        </a:lnTo>
                        <a:lnTo>
                          <a:pt x="1624053" y="1725722"/>
                        </a:lnTo>
                        <a:lnTo>
                          <a:pt x="1624897" y="1725722"/>
                        </a:lnTo>
                        <a:lnTo>
                          <a:pt x="1629202" y="1724963"/>
                        </a:lnTo>
                        <a:lnTo>
                          <a:pt x="1630046" y="1724963"/>
                        </a:lnTo>
                        <a:lnTo>
                          <a:pt x="1630890" y="1724119"/>
                        </a:lnTo>
                        <a:lnTo>
                          <a:pt x="1632578" y="1724204"/>
                        </a:lnTo>
                        <a:lnTo>
                          <a:pt x="1634351" y="1723360"/>
                        </a:lnTo>
                        <a:lnTo>
                          <a:pt x="1635196" y="1723360"/>
                        </a:lnTo>
                        <a:lnTo>
                          <a:pt x="1636039" y="1723360"/>
                        </a:lnTo>
                        <a:lnTo>
                          <a:pt x="1636884" y="1723360"/>
                        </a:lnTo>
                        <a:lnTo>
                          <a:pt x="1639416" y="1722600"/>
                        </a:lnTo>
                        <a:lnTo>
                          <a:pt x="1642877" y="1721757"/>
                        </a:lnTo>
                        <a:lnTo>
                          <a:pt x="1645410" y="1720997"/>
                        </a:lnTo>
                        <a:lnTo>
                          <a:pt x="1647182" y="1720997"/>
                        </a:lnTo>
                        <a:lnTo>
                          <a:pt x="1648871" y="1720154"/>
                        </a:lnTo>
                        <a:lnTo>
                          <a:pt x="1649715" y="1720154"/>
                        </a:lnTo>
                        <a:lnTo>
                          <a:pt x="1650559" y="1720154"/>
                        </a:lnTo>
                        <a:lnTo>
                          <a:pt x="1651403" y="1720238"/>
                        </a:lnTo>
                        <a:lnTo>
                          <a:pt x="1653176" y="1719394"/>
                        </a:lnTo>
                        <a:lnTo>
                          <a:pt x="1654020" y="1719394"/>
                        </a:lnTo>
                        <a:lnTo>
                          <a:pt x="1654864" y="1719394"/>
                        </a:lnTo>
                        <a:lnTo>
                          <a:pt x="1654864" y="1718551"/>
                        </a:lnTo>
                        <a:lnTo>
                          <a:pt x="1655708" y="1718551"/>
                        </a:lnTo>
                        <a:lnTo>
                          <a:pt x="1661702" y="1717791"/>
                        </a:lnTo>
                        <a:lnTo>
                          <a:pt x="1662546" y="1716947"/>
                        </a:lnTo>
                        <a:lnTo>
                          <a:pt x="1664234" y="1717875"/>
                        </a:lnTo>
                        <a:lnTo>
                          <a:pt x="1665078" y="1718719"/>
                        </a:lnTo>
                        <a:lnTo>
                          <a:pt x="1665922" y="1718719"/>
                        </a:lnTo>
                        <a:lnTo>
                          <a:pt x="1668455" y="1720491"/>
                        </a:lnTo>
                        <a:lnTo>
                          <a:pt x="1669299" y="1720491"/>
                        </a:lnTo>
                        <a:lnTo>
                          <a:pt x="1671916" y="1721419"/>
                        </a:lnTo>
                        <a:lnTo>
                          <a:pt x="1675208" y="1724035"/>
                        </a:lnTo>
                        <a:lnTo>
                          <a:pt x="1677825" y="1724963"/>
                        </a:lnTo>
                        <a:lnTo>
                          <a:pt x="1681201" y="1726735"/>
                        </a:lnTo>
                        <a:lnTo>
                          <a:pt x="1682046" y="1726735"/>
                        </a:lnTo>
                        <a:lnTo>
                          <a:pt x="1682890" y="1727579"/>
                        </a:lnTo>
                        <a:lnTo>
                          <a:pt x="1689643" y="1730279"/>
                        </a:lnTo>
                        <a:lnTo>
                          <a:pt x="1690487" y="1731122"/>
                        </a:lnTo>
                        <a:lnTo>
                          <a:pt x="1695552" y="1733738"/>
                        </a:lnTo>
                        <a:lnTo>
                          <a:pt x="1697240" y="1734666"/>
                        </a:lnTo>
                        <a:lnTo>
                          <a:pt x="1703993" y="1737366"/>
                        </a:lnTo>
                        <a:lnTo>
                          <a:pt x="1704837" y="1737366"/>
                        </a:lnTo>
                        <a:lnTo>
                          <a:pt x="1706526" y="1738210"/>
                        </a:lnTo>
                        <a:lnTo>
                          <a:pt x="1708214" y="1739982"/>
                        </a:lnTo>
                        <a:lnTo>
                          <a:pt x="1709058" y="1739982"/>
                        </a:lnTo>
                        <a:lnTo>
                          <a:pt x="1710746" y="1740910"/>
                        </a:lnTo>
                        <a:lnTo>
                          <a:pt x="1712435" y="1740910"/>
                        </a:lnTo>
                        <a:lnTo>
                          <a:pt x="1713279" y="1741754"/>
                        </a:lnTo>
                        <a:lnTo>
                          <a:pt x="1714123" y="1742682"/>
                        </a:lnTo>
                        <a:lnTo>
                          <a:pt x="1715811" y="1742682"/>
                        </a:lnTo>
                        <a:lnTo>
                          <a:pt x="1717499" y="1743525"/>
                        </a:lnTo>
                        <a:lnTo>
                          <a:pt x="1719188" y="1744454"/>
                        </a:lnTo>
                        <a:lnTo>
                          <a:pt x="1721720" y="1746226"/>
                        </a:lnTo>
                        <a:lnTo>
                          <a:pt x="1723409" y="1747069"/>
                        </a:lnTo>
                        <a:lnTo>
                          <a:pt x="1726025" y="1747997"/>
                        </a:lnTo>
                        <a:lnTo>
                          <a:pt x="1726785" y="1748841"/>
                        </a:lnTo>
                        <a:lnTo>
                          <a:pt x="1727714" y="1748841"/>
                        </a:lnTo>
                        <a:lnTo>
                          <a:pt x="1742064" y="1755929"/>
                        </a:lnTo>
                        <a:lnTo>
                          <a:pt x="1742908" y="1755929"/>
                        </a:lnTo>
                        <a:lnTo>
                          <a:pt x="1743753" y="1756857"/>
                        </a:lnTo>
                        <a:lnTo>
                          <a:pt x="1744597" y="1756857"/>
                        </a:lnTo>
                        <a:lnTo>
                          <a:pt x="1746285" y="1757701"/>
                        </a:lnTo>
                        <a:lnTo>
                          <a:pt x="1747974" y="1758629"/>
                        </a:lnTo>
                        <a:lnTo>
                          <a:pt x="1750506" y="1759557"/>
                        </a:lnTo>
                        <a:lnTo>
                          <a:pt x="1754727" y="1761329"/>
                        </a:lnTo>
                        <a:lnTo>
                          <a:pt x="1755571" y="1761329"/>
                        </a:lnTo>
                        <a:lnTo>
                          <a:pt x="1756415" y="1762172"/>
                        </a:lnTo>
                        <a:lnTo>
                          <a:pt x="1759791" y="1763101"/>
                        </a:lnTo>
                        <a:lnTo>
                          <a:pt x="1763168" y="1764029"/>
                        </a:lnTo>
                        <a:lnTo>
                          <a:pt x="1764856" y="1764872"/>
                        </a:lnTo>
                        <a:lnTo>
                          <a:pt x="1765785" y="1764957"/>
                        </a:lnTo>
                        <a:lnTo>
                          <a:pt x="1767473" y="1765800"/>
                        </a:lnTo>
                        <a:lnTo>
                          <a:pt x="1768317" y="1765800"/>
                        </a:lnTo>
                        <a:lnTo>
                          <a:pt x="1770006" y="1766729"/>
                        </a:lnTo>
                        <a:lnTo>
                          <a:pt x="1771694" y="1767572"/>
                        </a:lnTo>
                        <a:lnTo>
                          <a:pt x="1773382" y="1767657"/>
                        </a:lnTo>
                        <a:lnTo>
                          <a:pt x="1775070" y="1768501"/>
                        </a:lnTo>
                        <a:lnTo>
                          <a:pt x="1776759" y="1768501"/>
                        </a:lnTo>
                        <a:lnTo>
                          <a:pt x="1777603" y="1769429"/>
                        </a:lnTo>
                        <a:lnTo>
                          <a:pt x="1780136" y="1770272"/>
                        </a:lnTo>
                        <a:lnTo>
                          <a:pt x="1780979" y="1770357"/>
                        </a:lnTo>
                        <a:lnTo>
                          <a:pt x="1781823" y="1770357"/>
                        </a:lnTo>
                        <a:lnTo>
                          <a:pt x="1782668" y="1771201"/>
                        </a:lnTo>
                        <a:lnTo>
                          <a:pt x="1783512" y="1771201"/>
                        </a:lnTo>
                        <a:lnTo>
                          <a:pt x="1784356" y="1771201"/>
                        </a:lnTo>
                        <a:lnTo>
                          <a:pt x="1784356" y="1772129"/>
                        </a:lnTo>
                        <a:lnTo>
                          <a:pt x="1783512" y="1772972"/>
                        </a:lnTo>
                        <a:lnTo>
                          <a:pt x="1783512" y="1773816"/>
                        </a:lnTo>
                        <a:lnTo>
                          <a:pt x="1783512" y="1774660"/>
                        </a:lnTo>
                        <a:lnTo>
                          <a:pt x="1782583" y="1774660"/>
                        </a:lnTo>
                        <a:lnTo>
                          <a:pt x="1782583" y="1775504"/>
                        </a:lnTo>
                        <a:lnTo>
                          <a:pt x="1781739" y="1775504"/>
                        </a:lnTo>
                        <a:lnTo>
                          <a:pt x="1781739" y="1776347"/>
                        </a:lnTo>
                        <a:lnTo>
                          <a:pt x="1780895" y="1776263"/>
                        </a:lnTo>
                        <a:lnTo>
                          <a:pt x="1780895" y="1777191"/>
                        </a:lnTo>
                        <a:lnTo>
                          <a:pt x="1780895" y="1778035"/>
                        </a:lnTo>
                        <a:lnTo>
                          <a:pt x="1780810" y="1778879"/>
                        </a:lnTo>
                        <a:lnTo>
                          <a:pt x="1780810" y="1779722"/>
                        </a:lnTo>
                        <a:lnTo>
                          <a:pt x="1780810" y="1780566"/>
                        </a:lnTo>
                        <a:lnTo>
                          <a:pt x="1780810" y="1781410"/>
                        </a:lnTo>
                        <a:lnTo>
                          <a:pt x="1780810" y="1782254"/>
                        </a:lnTo>
                        <a:lnTo>
                          <a:pt x="1780726" y="1783097"/>
                        </a:lnTo>
                        <a:lnTo>
                          <a:pt x="1779882" y="1783097"/>
                        </a:lnTo>
                        <a:lnTo>
                          <a:pt x="1779038" y="1783097"/>
                        </a:lnTo>
                        <a:lnTo>
                          <a:pt x="1778194" y="1783097"/>
                        </a:lnTo>
                        <a:lnTo>
                          <a:pt x="1778194" y="1783941"/>
                        </a:lnTo>
                        <a:lnTo>
                          <a:pt x="1777350" y="1783941"/>
                        </a:lnTo>
                        <a:lnTo>
                          <a:pt x="1776505" y="1784785"/>
                        </a:lnTo>
                        <a:lnTo>
                          <a:pt x="1775661" y="1784785"/>
                        </a:lnTo>
                        <a:lnTo>
                          <a:pt x="1775577" y="1785629"/>
                        </a:lnTo>
                        <a:lnTo>
                          <a:pt x="1774733" y="1786472"/>
                        </a:lnTo>
                        <a:lnTo>
                          <a:pt x="1774733" y="1787316"/>
                        </a:lnTo>
                        <a:lnTo>
                          <a:pt x="1775577" y="1787316"/>
                        </a:lnTo>
                        <a:lnTo>
                          <a:pt x="1775577" y="1788160"/>
                        </a:lnTo>
                        <a:lnTo>
                          <a:pt x="1776421" y="1788160"/>
                        </a:lnTo>
                        <a:lnTo>
                          <a:pt x="1777265" y="1787316"/>
                        </a:lnTo>
                        <a:lnTo>
                          <a:pt x="1778109" y="1787316"/>
                        </a:lnTo>
                        <a:lnTo>
                          <a:pt x="1778954" y="1787401"/>
                        </a:lnTo>
                        <a:lnTo>
                          <a:pt x="1779798" y="1787401"/>
                        </a:lnTo>
                        <a:lnTo>
                          <a:pt x="1779798" y="1788244"/>
                        </a:lnTo>
                        <a:lnTo>
                          <a:pt x="1780642" y="1788244"/>
                        </a:lnTo>
                        <a:lnTo>
                          <a:pt x="1780642" y="1789088"/>
                        </a:lnTo>
                        <a:lnTo>
                          <a:pt x="1781486" y="1789088"/>
                        </a:lnTo>
                        <a:lnTo>
                          <a:pt x="1781486" y="1790016"/>
                        </a:lnTo>
                        <a:lnTo>
                          <a:pt x="1781486" y="1790860"/>
                        </a:lnTo>
                        <a:lnTo>
                          <a:pt x="1781486" y="1791704"/>
                        </a:lnTo>
                        <a:lnTo>
                          <a:pt x="1781486" y="1792547"/>
                        </a:lnTo>
                        <a:lnTo>
                          <a:pt x="1780557" y="1793391"/>
                        </a:lnTo>
                        <a:lnTo>
                          <a:pt x="1780557" y="1794235"/>
                        </a:lnTo>
                        <a:lnTo>
                          <a:pt x="1780557" y="1795079"/>
                        </a:lnTo>
                        <a:lnTo>
                          <a:pt x="1779713" y="1795079"/>
                        </a:lnTo>
                        <a:lnTo>
                          <a:pt x="1779713" y="1795922"/>
                        </a:lnTo>
                        <a:lnTo>
                          <a:pt x="1779629" y="1796766"/>
                        </a:lnTo>
                        <a:lnTo>
                          <a:pt x="1778785" y="1796766"/>
                        </a:lnTo>
                        <a:lnTo>
                          <a:pt x="1778785" y="1797610"/>
                        </a:lnTo>
                        <a:lnTo>
                          <a:pt x="1777941" y="1797610"/>
                        </a:lnTo>
                        <a:lnTo>
                          <a:pt x="1777941" y="1798454"/>
                        </a:lnTo>
                        <a:lnTo>
                          <a:pt x="1777941" y="1799297"/>
                        </a:lnTo>
                        <a:lnTo>
                          <a:pt x="1777856" y="1800141"/>
                        </a:lnTo>
                        <a:lnTo>
                          <a:pt x="1777856" y="1800985"/>
                        </a:lnTo>
                        <a:lnTo>
                          <a:pt x="1777856" y="1801829"/>
                        </a:lnTo>
                        <a:lnTo>
                          <a:pt x="1777856" y="1802757"/>
                        </a:lnTo>
                        <a:lnTo>
                          <a:pt x="1778700" y="1802757"/>
                        </a:lnTo>
                        <a:lnTo>
                          <a:pt x="1778700" y="1803601"/>
                        </a:lnTo>
                        <a:lnTo>
                          <a:pt x="1779545" y="1803601"/>
                        </a:lnTo>
                        <a:lnTo>
                          <a:pt x="1779545" y="1804444"/>
                        </a:lnTo>
                        <a:lnTo>
                          <a:pt x="1778616" y="1805288"/>
                        </a:lnTo>
                        <a:lnTo>
                          <a:pt x="1778616" y="1806132"/>
                        </a:lnTo>
                        <a:lnTo>
                          <a:pt x="1778616" y="1806975"/>
                        </a:lnTo>
                        <a:lnTo>
                          <a:pt x="1777772" y="1807819"/>
                        </a:lnTo>
                        <a:lnTo>
                          <a:pt x="1777772" y="1808663"/>
                        </a:lnTo>
                        <a:lnTo>
                          <a:pt x="1776843" y="1809507"/>
                        </a:lnTo>
                        <a:lnTo>
                          <a:pt x="1776843" y="1810351"/>
                        </a:lnTo>
                        <a:lnTo>
                          <a:pt x="1776843" y="1811279"/>
                        </a:lnTo>
                        <a:lnTo>
                          <a:pt x="1775999" y="1811194"/>
                        </a:lnTo>
                        <a:lnTo>
                          <a:pt x="1775155" y="1812038"/>
                        </a:lnTo>
                        <a:lnTo>
                          <a:pt x="1774226" y="1812882"/>
                        </a:lnTo>
                        <a:lnTo>
                          <a:pt x="1774226" y="1813726"/>
                        </a:lnTo>
                        <a:lnTo>
                          <a:pt x="1774226" y="1814569"/>
                        </a:lnTo>
                        <a:lnTo>
                          <a:pt x="1774226" y="1815497"/>
                        </a:lnTo>
                        <a:lnTo>
                          <a:pt x="1775070" y="1815497"/>
                        </a:lnTo>
                        <a:lnTo>
                          <a:pt x="1775070" y="1816341"/>
                        </a:lnTo>
                        <a:lnTo>
                          <a:pt x="1775070" y="1817185"/>
                        </a:lnTo>
                        <a:lnTo>
                          <a:pt x="1775915" y="1817185"/>
                        </a:lnTo>
                        <a:lnTo>
                          <a:pt x="1776759" y="1817185"/>
                        </a:lnTo>
                        <a:lnTo>
                          <a:pt x="1777603" y="1817185"/>
                        </a:lnTo>
                        <a:lnTo>
                          <a:pt x="1778447" y="1817269"/>
                        </a:lnTo>
                        <a:lnTo>
                          <a:pt x="1779291" y="1817269"/>
                        </a:lnTo>
                        <a:lnTo>
                          <a:pt x="1780136" y="1817269"/>
                        </a:lnTo>
                        <a:lnTo>
                          <a:pt x="1780979" y="1817269"/>
                        </a:lnTo>
                        <a:lnTo>
                          <a:pt x="1780979" y="1818113"/>
                        </a:lnTo>
                        <a:lnTo>
                          <a:pt x="1781823" y="1818197"/>
                        </a:lnTo>
                        <a:lnTo>
                          <a:pt x="1782668" y="1818197"/>
                        </a:lnTo>
                        <a:lnTo>
                          <a:pt x="1782668" y="1817354"/>
                        </a:lnTo>
                        <a:lnTo>
                          <a:pt x="1783512" y="1817354"/>
                        </a:lnTo>
                        <a:lnTo>
                          <a:pt x="1783596" y="1816510"/>
                        </a:lnTo>
                        <a:lnTo>
                          <a:pt x="1783596" y="1815666"/>
                        </a:lnTo>
                        <a:lnTo>
                          <a:pt x="1784440" y="1815666"/>
                        </a:lnTo>
                        <a:lnTo>
                          <a:pt x="1784440" y="1816510"/>
                        </a:lnTo>
                        <a:lnTo>
                          <a:pt x="1785285" y="1816510"/>
                        </a:lnTo>
                        <a:lnTo>
                          <a:pt x="1785960" y="1816510"/>
                        </a:lnTo>
                        <a:lnTo>
                          <a:pt x="1786298" y="1816341"/>
                        </a:lnTo>
                        <a:lnTo>
                          <a:pt x="1786973" y="1815666"/>
                        </a:lnTo>
                        <a:lnTo>
                          <a:pt x="1787226" y="1815666"/>
                        </a:lnTo>
                        <a:lnTo>
                          <a:pt x="1787817" y="1815244"/>
                        </a:lnTo>
                        <a:lnTo>
                          <a:pt x="1787817" y="1814822"/>
                        </a:lnTo>
                        <a:lnTo>
                          <a:pt x="1788323" y="1814822"/>
                        </a:lnTo>
                        <a:lnTo>
                          <a:pt x="1790181" y="1813472"/>
                        </a:lnTo>
                        <a:lnTo>
                          <a:pt x="1790603" y="1812713"/>
                        </a:lnTo>
                        <a:lnTo>
                          <a:pt x="1791531" y="1812122"/>
                        </a:lnTo>
                        <a:lnTo>
                          <a:pt x="1791784" y="1811700"/>
                        </a:lnTo>
                        <a:lnTo>
                          <a:pt x="1792122" y="1811532"/>
                        </a:lnTo>
                        <a:lnTo>
                          <a:pt x="1792207" y="1811532"/>
                        </a:lnTo>
                        <a:lnTo>
                          <a:pt x="1792207" y="1811532"/>
                        </a:lnTo>
                        <a:lnTo>
                          <a:pt x="1792544" y="1811447"/>
                        </a:lnTo>
                        <a:lnTo>
                          <a:pt x="1793051" y="1811194"/>
                        </a:lnTo>
                        <a:lnTo>
                          <a:pt x="1793051" y="1810688"/>
                        </a:lnTo>
                        <a:lnTo>
                          <a:pt x="1793895" y="1810688"/>
                        </a:lnTo>
                        <a:lnTo>
                          <a:pt x="1794739" y="1809844"/>
                        </a:lnTo>
                        <a:lnTo>
                          <a:pt x="1795415" y="1809844"/>
                        </a:lnTo>
                        <a:lnTo>
                          <a:pt x="1795752" y="1809591"/>
                        </a:lnTo>
                        <a:lnTo>
                          <a:pt x="1796005" y="1809338"/>
                        </a:lnTo>
                        <a:lnTo>
                          <a:pt x="1796089" y="1809422"/>
                        </a:lnTo>
                        <a:lnTo>
                          <a:pt x="1796512" y="1809001"/>
                        </a:lnTo>
                        <a:lnTo>
                          <a:pt x="1797356" y="1809085"/>
                        </a:lnTo>
                        <a:lnTo>
                          <a:pt x="1798200" y="1809085"/>
                        </a:lnTo>
                        <a:lnTo>
                          <a:pt x="1799044" y="1808241"/>
                        </a:lnTo>
                        <a:lnTo>
                          <a:pt x="1799888" y="1808241"/>
                        </a:lnTo>
                        <a:lnTo>
                          <a:pt x="1800733" y="1808241"/>
                        </a:lnTo>
                        <a:lnTo>
                          <a:pt x="1801661" y="1807397"/>
                        </a:lnTo>
                        <a:lnTo>
                          <a:pt x="1802336" y="1807397"/>
                        </a:lnTo>
                        <a:lnTo>
                          <a:pt x="1802590" y="1807313"/>
                        </a:lnTo>
                        <a:lnTo>
                          <a:pt x="1803350" y="1806638"/>
                        </a:lnTo>
                        <a:lnTo>
                          <a:pt x="1803856" y="1806638"/>
                        </a:lnTo>
                        <a:lnTo>
                          <a:pt x="1804531" y="1806216"/>
                        </a:lnTo>
                        <a:lnTo>
                          <a:pt x="1804700" y="1806132"/>
                        </a:lnTo>
                        <a:lnTo>
                          <a:pt x="1805037" y="1805794"/>
                        </a:lnTo>
                        <a:lnTo>
                          <a:pt x="1805966" y="1804951"/>
                        </a:lnTo>
                        <a:lnTo>
                          <a:pt x="1806726" y="1804951"/>
                        </a:lnTo>
                        <a:lnTo>
                          <a:pt x="1807823" y="1802926"/>
                        </a:lnTo>
                        <a:lnTo>
                          <a:pt x="1811285" y="1797526"/>
                        </a:lnTo>
                        <a:lnTo>
                          <a:pt x="1812128" y="1796176"/>
                        </a:lnTo>
                        <a:lnTo>
                          <a:pt x="1817869" y="1790776"/>
                        </a:lnTo>
                        <a:lnTo>
                          <a:pt x="1818291" y="1790438"/>
                        </a:lnTo>
                        <a:lnTo>
                          <a:pt x="1818629" y="1790016"/>
                        </a:lnTo>
                        <a:lnTo>
                          <a:pt x="1819303" y="1789088"/>
                        </a:lnTo>
                        <a:lnTo>
                          <a:pt x="1819641" y="1788835"/>
                        </a:lnTo>
                        <a:lnTo>
                          <a:pt x="1820232" y="1788329"/>
                        </a:lnTo>
                        <a:lnTo>
                          <a:pt x="1821667" y="1786472"/>
                        </a:lnTo>
                        <a:lnTo>
                          <a:pt x="1822089" y="1785713"/>
                        </a:lnTo>
                        <a:lnTo>
                          <a:pt x="1823693" y="1783519"/>
                        </a:lnTo>
                        <a:lnTo>
                          <a:pt x="1826901" y="1779385"/>
                        </a:lnTo>
                        <a:lnTo>
                          <a:pt x="1827323" y="1779132"/>
                        </a:lnTo>
                        <a:lnTo>
                          <a:pt x="1827407" y="1779132"/>
                        </a:lnTo>
                        <a:lnTo>
                          <a:pt x="1827745" y="1778879"/>
                        </a:lnTo>
                        <a:lnTo>
                          <a:pt x="1832895" y="1777275"/>
                        </a:lnTo>
                        <a:lnTo>
                          <a:pt x="1835427" y="1776432"/>
                        </a:lnTo>
                        <a:lnTo>
                          <a:pt x="1837790" y="1775926"/>
                        </a:lnTo>
                        <a:lnTo>
                          <a:pt x="1837790" y="1775672"/>
                        </a:lnTo>
                        <a:lnTo>
                          <a:pt x="1838466" y="1774913"/>
                        </a:lnTo>
                        <a:lnTo>
                          <a:pt x="1840070" y="1773732"/>
                        </a:lnTo>
                        <a:lnTo>
                          <a:pt x="1840576" y="1773141"/>
                        </a:lnTo>
                        <a:lnTo>
                          <a:pt x="1841420" y="1773141"/>
                        </a:lnTo>
                        <a:lnTo>
                          <a:pt x="1842349" y="1773141"/>
                        </a:lnTo>
                        <a:lnTo>
                          <a:pt x="1843193" y="1773225"/>
                        </a:lnTo>
                        <a:lnTo>
                          <a:pt x="1843108" y="1774069"/>
                        </a:lnTo>
                        <a:lnTo>
                          <a:pt x="1842265" y="1774069"/>
                        </a:lnTo>
                        <a:lnTo>
                          <a:pt x="1841843" y="1773985"/>
                        </a:lnTo>
                        <a:lnTo>
                          <a:pt x="1841758" y="1774491"/>
                        </a:lnTo>
                        <a:lnTo>
                          <a:pt x="1841420" y="1774660"/>
                        </a:lnTo>
                        <a:lnTo>
                          <a:pt x="1841420" y="1774829"/>
                        </a:lnTo>
                        <a:lnTo>
                          <a:pt x="1841167" y="1774829"/>
                        </a:lnTo>
                        <a:lnTo>
                          <a:pt x="1840914" y="1775082"/>
                        </a:lnTo>
                        <a:lnTo>
                          <a:pt x="1840576" y="1775166"/>
                        </a:lnTo>
                        <a:lnTo>
                          <a:pt x="1840576" y="1775672"/>
                        </a:lnTo>
                        <a:lnTo>
                          <a:pt x="1841420" y="1775757"/>
                        </a:lnTo>
                        <a:lnTo>
                          <a:pt x="1841420" y="1776601"/>
                        </a:lnTo>
                        <a:lnTo>
                          <a:pt x="1842265" y="1776601"/>
                        </a:lnTo>
                        <a:lnTo>
                          <a:pt x="1842265" y="1777444"/>
                        </a:lnTo>
                        <a:lnTo>
                          <a:pt x="1842855" y="1777444"/>
                        </a:lnTo>
                        <a:lnTo>
                          <a:pt x="1843024" y="1777360"/>
                        </a:lnTo>
                        <a:lnTo>
                          <a:pt x="1843193" y="1777022"/>
                        </a:lnTo>
                        <a:lnTo>
                          <a:pt x="1843446" y="1776347"/>
                        </a:lnTo>
                        <a:lnTo>
                          <a:pt x="1844459" y="1775672"/>
                        </a:lnTo>
                        <a:lnTo>
                          <a:pt x="1844290" y="1775335"/>
                        </a:lnTo>
                        <a:lnTo>
                          <a:pt x="1844628" y="1775166"/>
                        </a:lnTo>
                        <a:lnTo>
                          <a:pt x="1844797" y="1774997"/>
                        </a:lnTo>
                        <a:lnTo>
                          <a:pt x="1844797" y="1774913"/>
                        </a:lnTo>
                        <a:lnTo>
                          <a:pt x="1844966" y="1774913"/>
                        </a:lnTo>
                        <a:lnTo>
                          <a:pt x="1845557" y="1774576"/>
                        </a:lnTo>
                        <a:lnTo>
                          <a:pt x="1845725" y="1774491"/>
                        </a:lnTo>
                        <a:lnTo>
                          <a:pt x="1845725" y="1774069"/>
                        </a:lnTo>
                        <a:lnTo>
                          <a:pt x="1846147" y="1774069"/>
                        </a:lnTo>
                        <a:lnTo>
                          <a:pt x="1847583" y="1772888"/>
                        </a:lnTo>
                        <a:lnTo>
                          <a:pt x="1848596" y="1771875"/>
                        </a:lnTo>
                        <a:lnTo>
                          <a:pt x="1848764" y="1771960"/>
                        </a:lnTo>
                        <a:lnTo>
                          <a:pt x="1849187" y="1771622"/>
                        </a:lnTo>
                        <a:lnTo>
                          <a:pt x="1850031" y="1771622"/>
                        </a:lnTo>
                        <a:lnTo>
                          <a:pt x="1853407" y="1772550"/>
                        </a:lnTo>
                        <a:lnTo>
                          <a:pt x="1859316" y="1775166"/>
                        </a:lnTo>
                        <a:lnTo>
                          <a:pt x="1861004" y="1775251"/>
                        </a:lnTo>
                        <a:lnTo>
                          <a:pt x="1861089" y="1775251"/>
                        </a:lnTo>
                        <a:lnTo>
                          <a:pt x="1865816" y="1769429"/>
                        </a:lnTo>
                        <a:lnTo>
                          <a:pt x="1865985" y="1769344"/>
                        </a:lnTo>
                        <a:lnTo>
                          <a:pt x="1866238" y="1769260"/>
                        </a:lnTo>
                        <a:lnTo>
                          <a:pt x="1866660" y="1769176"/>
                        </a:lnTo>
                        <a:lnTo>
                          <a:pt x="1867082" y="1769176"/>
                        </a:lnTo>
                        <a:lnTo>
                          <a:pt x="1867082" y="1768501"/>
                        </a:lnTo>
                        <a:lnTo>
                          <a:pt x="1868011" y="1768501"/>
                        </a:lnTo>
                        <a:lnTo>
                          <a:pt x="1868855" y="1768585"/>
                        </a:lnTo>
                        <a:lnTo>
                          <a:pt x="1869277" y="1768585"/>
                        </a:lnTo>
                        <a:lnTo>
                          <a:pt x="1869699" y="1768247"/>
                        </a:lnTo>
                        <a:lnTo>
                          <a:pt x="1871050" y="1767235"/>
                        </a:lnTo>
                        <a:lnTo>
                          <a:pt x="1871388" y="1766897"/>
                        </a:lnTo>
                        <a:lnTo>
                          <a:pt x="1871556" y="1766897"/>
                        </a:lnTo>
                        <a:lnTo>
                          <a:pt x="1872316" y="1766307"/>
                        </a:lnTo>
                        <a:lnTo>
                          <a:pt x="1872316" y="1766054"/>
                        </a:lnTo>
                        <a:lnTo>
                          <a:pt x="1872654" y="1766054"/>
                        </a:lnTo>
                        <a:lnTo>
                          <a:pt x="1872654" y="1766054"/>
                        </a:lnTo>
                        <a:lnTo>
                          <a:pt x="1873160" y="1765885"/>
                        </a:lnTo>
                        <a:lnTo>
                          <a:pt x="1873160" y="1765210"/>
                        </a:lnTo>
                        <a:lnTo>
                          <a:pt x="1874004" y="1765210"/>
                        </a:lnTo>
                        <a:lnTo>
                          <a:pt x="1874848" y="1765294"/>
                        </a:lnTo>
                        <a:lnTo>
                          <a:pt x="1875692" y="1765294"/>
                        </a:lnTo>
                        <a:lnTo>
                          <a:pt x="1875692" y="1764451"/>
                        </a:lnTo>
                        <a:lnTo>
                          <a:pt x="1876537" y="1764451"/>
                        </a:lnTo>
                        <a:lnTo>
                          <a:pt x="1877465" y="1764451"/>
                        </a:lnTo>
                        <a:lnTo>
                          <a:pt x="1878309" y="1764451"/>
                        </a:lnTo>
                        <a:lnTo>
                          <a:pt x="1879154" y="1764451"/>
                        </a:lnTo>
                        <a:lnTo>
                          <a:pt x="1879154" y="1763607"/>
                        </a:lnTo>
                        <a:lnTo>
                          <a:pt x="1879998" y="1763607"/>
                        </a:lnTo>
                        <a:lnTo>
                          <a:pt x="1880842" y="1763691"/>
                        </a:lnTo>
                        <a:lnTo>
                          <a:pt x="1881686" y="1763691"/>
                        </a:lnTo>
                        <a:lnTo>
                          <a:pt x="1882530" y="1763691"/>
                        </a:lnTo>
                        <a:lnTo>
                          <a:pt x="1883374" y="1763691"/>
                        </a:lnTo>
                        <a:lnTo>
                          <a:pt x="1884303" y="1763691"/>
                        </a:lnTo>
                        <a:lnTo>
                          <a:pt x="1885147" y="1763776"/>
                        </a:lnTo>
                        <a:lnTo>
                          <a:pt x="1885991" y="1763776"/>
                        </a:lnTo>
                        <a:lnTo>
                          <a:pt x="1886835" y="1763776"/>
                        </a:lnTo>
                        <a:lnTo>
                          <a:pt x="1887680" y="1763776"/>
                        </a:lnTo>
                        <a:lnTo>
                          <a:pt x="1887680" y="1762932"/>
                        </a:lnTo>
                        <a:lnTo>
                          <a:pt x="1888524" y="1762932"/>
                        </a:lnTo>
                        <a:lnTo>
                          <a:pt x="1889368" y="1762932"/>
                        </a:lnTo>
                        <a:lnTo>
                          <a:pt x="1890212" y="1763016"/>
                        </a:lnTo>
                        <a:lnTo>
                          <a:pt x="1891056" y="1763016"/>
                        </a:lnTo>
                        <a:lnTo>
                          <a:pt x="1891056" y="1763860"/>
                        </a:lnTo>
                        <a:lnTo>
                          <a:pt x="1891900" y="1763860"/>
                        </a:lnTo>
                        <a:lnTo>
                          <a:pt x="1891900" y="1764704"/>
                        </a:lnTo>
                        <a:lnTo>
                          <a:pt x="1892744" y="1764788"/>
                        </a:lnTo>
                        <a:lnTo>
                          <a:pt x="1892744" y="1765632"/>
                        </a:lnTo>
                        <a:lnTo>
                          <a:pt x="1893589" y="1765632"/>
                        </a:lnTo>
                        <a:lnTo>
                          <a:pt x="1893589" y="1766475"/>
                        </a:lnTo>
                        <a:lnTo>
                          <a:pt x="1894433" y="1766475"/>
                        </a:lnTo>
                        <a:lnTo>
                          <a:pt x="1894433" y="1767319"/>
                        </a:lnTo>
                        <a:lnTo>
                          <a:pt x="1895277" y="1767319"/>
                        </a:lnTo>
                        <a:lnTo>
                          <a:pt x="1896121" y="1767404"/>
                        </a:lnTo>
                        <a:lnTo>
                          <a:pt x="1896965" y="1767404"/>
                        </a:lnTo>
                        <a:lnTo>
                          <a:pt x="1897809" y="1767404"/>
                        </a:lnTo>
                        <a:lnTo>
                          <a:pt x="1897809" y="1766560"/>
                        </a:lnTo>
                        <a:lnTo>
                          <a:pt x="1898738" y="1766560"/>
                        </a:lnTo>
                        <a:lnTo>
                          <a:pt x="1899582" y="1766560"/>
                        </a:lnTo>
                        <a:lnTo>
                          <a:pt x="1900426" y="1766644"/>
                        </a:lnTo>
                        <a:lnTo>
                          <a:pt x="1900426" y="1765716"/>
                        </a:lnTo>
                        <a:lnTo>
                          <a:pt x="1901270" y="1765800"/>
                        </a:lnTo>
                        <a:lnTo>
                          <a:pt x="1902114" y="1765800"/>
                        </a:lnTo>
                        <a:lnTo>
                          <a:pt x="1902959" y="1765800"/>
                        </a:lnTo>
                        <a:lnTo>
                          <a:pt x="1903803" y="1765800"/>
                        </a:lnTo>
                        <a:lnTo>
                          <a:pt x="1903803" y="1764957"/>
                        </a:lnTo>
                        <a:lnTo>
                          <a:pt x="1904731" y="1764957"/>
                        </a:lnTo>
                        <a:lnTo>
                          <a:pt x="1905575" y="1764957"/>
                        </a:lnTo>
                        <a:lnTo>
                          <a:pt x="1906419" y="1765041"/>
                        </a:lnTo>
                        <a:lnTo>
                          <a:pt x="1907264" y="1765041"/>
                        </a:lnTo>
                        <a:lnTo>
                          <a:pt x="1908108" y="1765041"/>
                        </a:lnTo>
                        <a:lnTo>
                          <a:pt x="1908952" y="1765041"/>
                        </a:lnTo>
                        <a:lnTo>
                          <a:pt x="1908952" y="1765885"/>
                        </a:lnTo>
                        <a:lnTo>
                          <a:pt x="1909796" y="1765969"/>
                        </a:lnTo>
                        <a:lnTo>
                          <a:pt x="1910640" y="1765969"/>
                        </a:lnTo>
                        <a:lnTo>
                          <a:pt x="1910640" y="1766813"/>
                        </a:lnTo>
                        <a:lnTo>
                          <a:pt x="1911485" y="1766813"/>
                        </a:lnTo>
                        <a:lnTo>
                          <a:pt x="1911485" y="1767657"/>
                        </a:lnTo>
                        <a:lnTo>
                          <a:pt x="1911485" y="1768501"/>
                        </a:lnTo>
                        <a:lnTo>
                          <a:pt x="1912329" y="1768585"/>
                        </a:lnTo>
                        <a:lnTo>
                          <a:pt x="1912244" y="1769429"/>
                        </a:lnTo>
                        <a:lnTo>
                          <a:pt x="1912244" y="1770272"/>
                        </a:lnTo>
                        <a:lnTo>
                          <a:pt x="1913089" y="1770272"/>
                        </a:lnTo>
                        <a:lnTo>
                          <a:pt x="1913089" y="1771116"/>
                        </a:lnTo>
                        <a:lnTo>
                          <a:pt x="1913932" y="1771116"/>
                        </a:lnTo>
                        <a:lnTo>
                          <a:pt x="1914776" y="1771201"/>
                        </a:lnTo>
                        <a:lnTo>
                          <a:pt x="1915621" y="1771201"/>
                        </a:lnTo>
                        <a:lnTo>
                          <a:pt x="1916549" y="1771201"/>
                        </a:lnTo>
                        <a:lnTo>
                          <a:pt x="1917393" y="1771201"/>
                        </a:lnTo>
                        <a:lnTo>
                          <a:pt x="1918238" y="1771201"/>
                        </a:lnTo>
                        <a:lnTo>
                          <a:pt x="1919082" y="1771201"/>
                        </a:lnTo>
                        <a:lnTo>
                          <a:pt x="1919926" y="1771285"/>
                        </a:lnTo>
                        <a:lnTo>
                          <a:pt x="1920770" y="1771285"/>
                        </a:lnTo>
                        <a:lnTo>
                          <a:pt x="1921614" y="1771285"/>
                        </a:lnTo>
                        <a:lnTo>
                          <a:pt x="1922458" y="1771285"/>
                        </a:lnTo>
                        <a:lnTo>
                          <a:pt x="1923302" y="1771285"/>
                        </a:lnTo>
                        <a:lnTo>
                          <a:pt x="1924147" y="1771369"/>
                        </a:lnTo>
                        <a:lnTo>
                          <a:pt x="1924147" y="1772213"/>
                        </a:lnTo>
                        <a:lnTo>
                          <a:pt x="1924991" y="1772213"/>
                        </a:lnTo>
                        <a:lnTo>
                          <a:pt x="1925835" y="1773057"/>
                        </a:lnTo>
                        <a:lnTo>
                          <a:pt x="1926679" y="1773141"/>
                        </a:lnTo>
                        <a:lnTo>
                          <a:pt x="1926679" y="1773985"/>
                        </a:lnTo>
                        <a:lnTo>
                          <a:pt x="1927523" y="1773985"/>
                        </a:lnTo>
                        <a:lnTo>
                          <a:pt x="1928368" y="1773985"/>
                        </a:lnTo>
                        <a:lnTo>
                          <a:pt x="1929211" y="1773985"/>
                        </a:lnTo>
                        <a:lnTo>
                          <a:pt x="1930055" y="1773985"/>
                        </a:lnTo>
                        <a:lnTo>
                          <a:pt x="1930900" y="1774069"/>
                        </a:lnTo>
                        <a:lnTo>
                          <a:pt x="1931659" y="1774069"/>
                        </a:lnTo>
                        <a:lnTo>
                          <a:pt x="1931828" y="1773985"/>
                        </a:lnTo>
                        <a:lnTo>
                          <a:pt x="1931828" y="1773225"/>
                        </a:lnTo>
                        <a:lnTo>
                          <a:pt x="1933517" y="1773225"/>
                        </a:lnTo>
                        <a:lnTo>
                          <a:pt x="1934361" y="1772382"/>
                        </a:lnTo>
                        <a:lnTo>
                          <a:pt x="1935205" y="1772382"/>
                        </a:lnTo>
                        <a:lnTo>
                          <a:pt x="1936134" y="1771622"/>
                        </a:lnTo>
                        <a:lnTo>
                          <a:pt x="1936977" y="1771622"/>
                        </a:lnTo>
                        <a:lnTo>
                          <a:pt x="1937737" y="1771622"/>
                        </a:lnTo>
                        <a:lnTo>
                          <a:pt x="1937822" y="1771622"/>
                        </a:lnTo>
                        <a:lnTo>
                          <a:pt x="1937822" y="1770779"/>
                        </a:lnTo>
                        <a:lnTo>
                          <a:pt x="1938666" y="1770779"/>
                        </a:lnTo>
                        <a:lnTo>
                          <a:pt x="1939088" y="1770779"/>
                        </a:lnTo>
                        <a:lnTo>
                          <a:pt x="1939510" y="1770526"/>
                        </a:lnTo>
                        <a:lnTo>
                          <a:pt x="1939510" y="1769935"/>
                        </a:lnTo>
                        <a:lnTo>
                          <a:pt x="1940270" y="1769935"/>
                        </a:lnTo>
                        <a:lnTo>
                          <a:pt x="1940607" y="1769597"/>
                        </a:lnTo>
                        <a:lnTo>
                          <a:pt x="1941114" y="1768416"/>
                        </a:lnTo>
                        <a:lnTo>
                          <a:pt x="1942718" y="1766644"/>
                        </a:lnTo>
                        <a:lnTo>
                          <a:pt x="1943224" y="1766391"/>
                        </a:lnTo>
                        <a:lnTo>
                          <a:pt x="1943900" y="1765716"/>
                        </a:lnTo>
                        <a:lnTo>
                          <a:pt x="1944744" y="1765800"/>
                        </a:lnTo>
                        <a:lnTo>
                          <a:pt x="1945588" y="1765800"/>
                        </a:lnTo>
                        <a:lnTo>
                          <a:pt x="1945588" y="1764957"/>
                        </a:lnTo>
                        <a:lnTo>
                          <a:pt x="1946432" y="1764957"/>
                        </a:lnTo>
                        <a:lnTo>
                          <a:pt x="1947276" y="1764957"/>
                        </a:lnTo>
                        <a:lnTo>
                          <a:pt x="1948205" y="1764957"/>
                        </a:lnTo>
                        <a:lnTo>
                          <a:pt x="1949049" y="1765041"/>
                        </a:lnTo>
                        <a:lnTo>
                          <a:pt x="1949893" y="1765041"/>
                        </a:lnTo>
                        <a:lnTo>
                          <a:pt x="1950737" y="1765041"/>
                        </a:lnTo>
                        <a:lnTo>
                          <a:pt x="1951582" y="1765041"/>
                        </a:lnTo>
                        <a:lnTo>
                          <a:pt x="1951582" y="1764197"/>
                        </a:lnTo>
                        <a:lnTo>
                          <a:pt x="1952425" y="1764197"/>
                        </a:lnTo>
                        <a:lnTo>
                          <a:pt x="1953269" y="1765126"/>
                        </a:lnTo>
                        <a:lnTo>
                          <a:pt x="1954114" y="1765126"/>
                        </a:lnTo>
                        <a:lnTo>
                          <a:pt x="1954958" y="1765969"/>
                        </a:lnTo>
                        <a:lnTo>
                          <a:pt x="1955802" y="1765969"/>
                        </a:lnTo>
                        <a:lnTo>
                          <a:pt x="1957490" y="1766897"/>
                        </a:lnTo>
                        <a:lnTo>
                          <a:pt x="1958335" y="1766897"/>
                        </a:lnTo>
                        <a:lnTo>
                          <a:pt x="1959179" y="1767741"/>
                        </a:lnTo>
                        <a:lnTo>
                          <a:pt x="1960023" y="1767825"/>
                        </a:lnTo>
                        <a:lnTo>
                          <a:pt x="1960867" y="1767825"/>
                        </a:lnTo>
                        <a:lnTo>
                          <a:pt x="1961711" y="1768669"/>
                        </a:lnTo>
                        <a:lnTo>
                          <a:pt x="1962555" y="1768669"/>
                        </a:lnTo>
                        <a:lnTo>
                          <a:pt x="1963399" y="1769597"/>
                        </a:lnTo>
                        <a:lnTo>
                          <a:pt x="1964244" y="1769597"/>
                        </a:lnTo>
                        <a:lnTo>
                          <a:pt x="1965932" y="1770441"/>
                        </a:lnTo>
                        <a:lnTo>
                          <a:pt x="1966776" y="1770526"/>
                        </a:lnTo>
                        <a:lnTo>
                          <a:pt x="1967620" y="1771369"/>
                        </a:lnTo>
                        <a:lnTo>
                          <a:pt x="1968464" y="1771369"/>
                        </a:lnTo>
                        <a:lnTo>
                          <a:pt x="1969393" y="1771369"/>
                        </a:lnTo>
                        <a:lnTo>
                          <a:pt x="1970152" y="1771454"/>
                        </a:lnTo>
                        <a:lnTo>
                          <a:pt x="1970659" y="1770947"/>
                        </a:lnTo>
                        <a:lnTo>
                          <a:pt x="1971081" y="1770779"/>
                        </a:lnTo>
                        <a:lnTo>
                          <a:pt x="1971081" y="1770610"/>
                        </a:lnTo>
                        <a:lnTo>
                          <a:pt x="1971334" y="1770610"/>
                        </a:lnTo>
                        <a:lnTo>
                          <a:pt x="1971419" y="1770526"/>
                        </a:lnTo>
                        <a:lnTo>
                          <a:pt x="1971925" y="1770441"/>
                        </a:lnTo>
                        <a:lnTo>
                          <a:pt x="1971925" y="1769766"/>
                        </a:lnTo>
                        <a:lnTo>
                          <a:pt x="1972769" y="1769766"/>
                        </a:lnTo>
                        <a:lnTo>
                          <a:pt x="1973614" y="1769766"/>
                        </a:lnTo>
                        <a:lnTo>
                          <a:pt x="1974458" y="1769766"/>
                        </a:lnTo>
                        <a:lnTo>
                          <a:pt x="1975386" y="1769851"/>
                        </a:lnTo>
                        <a:lnTo>
                          <a:pt x="1976230" y="1769851"/>
                        </a:lnTo>
                        <a:lnTo>
                          <a:pt x="1977919" y="1769851"/>
                        </a:lnTo>
                        <a:lnTo>
                          <a:pt x="1978763" y="1769851"/>
                        </a:lnTo>
                        <a:lnTo>
                          <a:pt x="1979607" y="1769935"/>
                        </a:lnTo>
                        <a:lnTo>
                          <a:pt x="1980451" y="1769935"/>
                        </a:lnTo>
                        <a:lnTo>
                          <a:pt x="1981295" y="1769935"/>
                        </a:lnTo>
                        <a:lnTo>
                          <a:pt x="1982140" y="1769935"/>
                        </a:lnTo>
                        <a:lnTo>
                          <a:pt x="1983068" y="1769091"/>
                        </a:lnTo>
                        <a:lnTo>
                          <a:pt x="1983912" y="1769091"/>
                        </a:lnTo>
                        <a:lnTo>
                          <a:pt x="1984756" y="1769176"/>
                        </a:lnTo>
                        <a:lnTo>
                          <a:pt x="1985600" y="1769176"/>
                        </a:lnTo>
                        <a:lnTo>
                          <a:pt x="1986445" y="1769176"/>
                        </a:lnTo>
                        <a:lnTo>
                          <a:pt x="1986867" y="1769176"/>
                        </a:lnTo>
                        <a:lnTo>
                          <a:pt x="1987289" y="1768922"/>
                        </a:lnTo>
                        <a:lnTo>
                          <a:pt x="1987289" y="1768332"/>
                        </a:lnTo>
                        <a:lnTo>
                          <a:pt x="1988133" y="1768332"/>
                        </a:lnTo>
                        <a:lnTo>
                          <a:pt x="1988302" y="1768247"/>
                        </a:lnTo>
                        <a:lnTo>
                          <a:pt x="1989062" y="1767488"/>
                        </a:lnTo>
                        <a:lnTo>
                          <a:pt x="1989315" y="1767572"/>
                        </a:lnTo>
                        <a:lnTo>
                          <a:pt x="1989906" y="1767150"/>
                        </a:lnTo>
                        <a:lnTo>
                          <a:pt x="1989906" y="1766729"/>
                        </a:lnTo>
                        <a:lnTo>
                          <a:pt x="1990497" y="1766729"/>
                        </a:lnTo>
                        <a:lnTo>
                          <a:pt x="1991425" y="1766054"/>
                        </a:lnTo>
                        <a:lnTo>
                          <a:pt x="1991594" y="1765885"/>
                        </a:lnTo>
                        <a:lnTo>
                          <a:pt x="1991678" y="1765885"/>
                        </a:lnTo>
                        <a:lnTo>
                          <a:pt x="1992269" y="1765463"/>
                        </a:lnTo>
                        <a:lnTo>
                          <a:pt x="1992944" y="1764872"/>
                        </a:lnTo>
                        <a:lnTo>
                          <a:pt x="1993366" y="1764451"/>
                        </a:lnTo>
                        <a:lnTo>
                          <a:pt x="1993366" y="1764197"/>
                        </a:lnTo>
                        <a:lnTo>
                          <a:pt x="1993535" y="1764197"/>
                        </a:lnTo>
                        <a:lnTo>
                          <a:pt x="1994464" y="1763269"/>
                        </a:lnTo>
                        <a:lnTo>
                          <a:pt x="1995055" y="1763016"/>
                        </a:lnTo>
                        <a:lnTo>
                          <a:pt x="1995055" y="1762932"/>
                        </a:lnTo>
                        <a:lnTo>
                          <a:pt x="1995139" y="1762510"/>
                        </a:lnTo>
                        <a:lnTo>
                          <a:pt x="1995983" y="1762510"/>
                        </a:lnTo>
                        <a:lnTo>
                          <a:pt x="1996490" y="1762594"/>
                        </a:lnTo>
                        <a:lnTo>
                          <a:pt x="1996828" y="1762510"/>
                        </a:lnTo>
                        <a:lnTo>
                          <a:pt x="1996828" y="1761666"/>
                        </a:lnTo>
                        <a:lnTo>
                          <a:pt x="1997672" y="1761750"/>
                        </a:lnTo>
                        <a:lnTo>
                          <a:pt x="1998516" y="1761750"/>
                        </a:lnTo>
                        <a:lnTo>
                          <a:pt x="1999360" y="1762594"/>
                        </a:lnTo>
                        <a:lnTo>
                          <a:pt x="2000204" y="1762594"/>
                        </a:lnTo>
                        <a:lnTo>
                          <a:pt x="2000204" y="1763522"/>
                        </a:lnTo>
                        <a:lnTo>
                          <a:pt x="2001048" y="1763522"/>
                        </a:lnTo>
                        <a:lnTo>
                          <a:pt x="2001048" y="1764366"/>
                        </a:lnTo>
                        <a:lnTo>
                          <a:pt x="2001892" y="1764366"/>
                        </a:lnTo>
                        <a:lnTo>
                          <a:pt x="2001892" y="1765210"/>
                        </a:lnTo>
                        <a:lnTo>
                          <a:pt x="2002737" y="1765210"/>
                        </a:lnTo>
                        <a:lnTo>
                          <a:pt x="2002737" y="1766138"/>
                        </a:lnTo>
                        <a:lnTo>
                          <a:pt x="2003581" y="1766138"/>
                        </a:lnTo>
                        <a:lnTo>
                          <a:pt x="2004425" y="1766982"/>
                        </a:lnTo>
                        <a:lnTo>
                          <a:pt x="2005269" y="1766982"/>
                        </a:lnTo>
                        <a:lnTo>
                          <a:pt x="2006113" y="1766982"/>
                        </a:lnTo>
                        <a:lnTo>
                          <a:pt x="2006113" y="1767910"/>
                        </a:lnTo>
                        <a:lnTo>
                          <a:pt x="2006957" y="1767910"/>
                        </a:lnTo>
                        <a:lnTo>
                          <a:pt x="2007801" y="1767910"/>
                        </a:lnTo>
                        <a:lnTo>
                          <a:pt x="2008645" y="1767910"/>
                        </a:lnTo>
                        <a:lnTo>
                          <a:pt x="2008645" y="1767066"/>
                        </a:lnTo>
                        <a:lnTo>
                          <a:pt x="2009490" y="1767066"/>
                        </a:lnTo>
                        <a:lnTo>
                          <a:pt x="2010334" y="1767150"/>
                        </a:lnTo>
                        <a:lnTo>
                          <a:pt x="2011178" y="1767150"/>
                        </a:lnTo>
                        <a:lnTo>
                          <a:pt x="2012022" y="1767150"/>
                        </a:lnTo>
                        <a:lnTo>
                          <a:pt x="2012951" y="1767150"/>
                        </a:lnTo>
                        <a:lnTo>
                          <a:pt x="2013795" y="1767150"/>
                        </a:lnTo>
                        <a:lnTo>
                          <a:pt x="2013795" y="1766307"/>
                        </a:lnTo>
                        <a:lnTo>
                          <a:pt x="2014639" y="1766307"/>
                        </a:lnTo>
                        <a:lnTo>
                          <a:pt x="2015483" y="1766391"/>
                        </a:lnTo>
                        <a:lnTo>
                          <a:pt x="2016327" y="1766391"/>
                        </a:lnTo>
                        <a:lnTo>
                          <a:pt x="2017171" y="1766391"/>
                        </a:lnTo>
                        <a:lnTo>
                          <a:pt x="2018016" y="1766391"/>
                        </a:lnTo>
                        <a:lnTo>
                          <a:pt x="2018944" y="1765547"/>
                        </a:lnTo>
                        <a:lnTo>
                          <a:pt x="2019788" y="1765632"/>
                        </a:lnTo>
                        <a:lnTo>
                          <a:pt x="2021477" y="1765632"/>
                        </a:lnTo>
                        <a:lnTo>
                          <a:pt x="2022321" y="1765632"/>
                        </a:lnTo>
                        <a:lnTo>
                          <a:pt x="2024009" y="1765716"/>
                        </a:lnTo>
                        <a:lnTo>
                          <a:pt x="2024853" y="1765716"/>
                        </a:lnTo>
                        <a:lnTo>
                          <a:pt x="2025697" y="1765716"/>
                        </a:lnTo>
                        <a:lnTo>
                          <a:pt x="2026542" y="1765716"/>
                        </a:lnTo>
                        <a:lnTo>
                          <a:pt x="2027470" y="1765800"/>
                        </a:lnTo>
                        <a:lnTo>
                          <a:pt x="2028314" y="1765800"/>
                        </a:lnTo>
                        <a:lnTo>
                          <a:pt x="2029159" y="1765800"/>
                        </a:lnTo>
                        <a:lnTo>
                          <a:pt x="2030003" y="1765800"/>
                        </a:lnTo>
                        <a:lnTo>
                          <a:pt x="2030846" y="1766644"/>
                        </a:lnTo>
                        <a:lnTo>
                          <a:pt x="2031691" y="1766729"/>
                        </a:lnTo>
                        <a:lnTo>
                          <a:pt x="2031691" y="1767572"/>
                        </a:lnTo>
                        <a:lnTo>
                          <a:pt x="2032535" y="1767572"/>
                        </a:lnTo>
                        <a:lnTo>
                          <a:pt x="2032450" y="1768416"/>
                        </a:lnTo>
                        <a:lnTo>
                          <a:pt x="2033379" y="1768416"/>
                        </a:lnTo>
                        <a:lnTo>
                          <a:pt x="2033295" y="1769260"/>
                        </a:lnTo>
                        <a:lnTo>
                          <a:pt x="2034139" y="1769344"/>
                        </a:lnTo>
                        <a:lnTo>
                          <a:pt x="2034983" y="1770188"/>
                        </a:lnTo>
                        <a:lnTo>
                          <a:pt x="2035827" y="1771032"/>
                        </a:lnTo>
                        <a:lnTo>
                          <a:pt x="2036671" y="1771960"/>
                        </a:lnTo>
                        <a:lnTo>
                          <a:pt x="2037516" y="1771960"/>
                        </a:lnTo>
                        <a:lnTo>
                          <a:pt x="2039204" y="1772804"/>
                        </a:lnTo>
                        <a:lnTo>
                          <a:pt x="2042665" y="1772888"/>
                        </a:lnTo>
                        <a:lnTo>
                          <a:pt x="2043509" y="1772888"/>
                        </a:lnTo>
                        <a:lnTo>
                          <a:pt x="2043425" y="1773816"/>
                        </a:lnTo>
                        <a:lnTo>
                          <a:pt x="2045197" y="1773816"/>
                        </a:lnTo>
                        <a:lnTo>
                          <a:pt x="2046885" y="1774744"/>
                        </a:lnTo>
                        <a:lnTo>
                          <a:pt x="2048574" y="1774744"/>
                        </a:lnTo>
                        <a:lnTo>
                          <a:pt x="2050262" y="1775672"/>
                        </a:lnTo>
                        <a:lnTo>
                          <a:pt x="2051106" y="1775672"/>
                        </a:lnTo>
                        <a:lnTo>
                          <a:pt x="2051106" y="1776516"/>
                        </a:lnTo>
                        <a:lnTo>
                          <a:pt x="2051950" y="1776516"/>
                        </a:lnTo>
                        <a:lnTo>
                          <a:pt x="2051866" y="1777360"/>
                        </a:lnTo>
                        <a:lnTo>
                          <a:pt x="2052795" y="1777360"/>
                        </a:lnTo>
                        <a:lnTo>
                          <a:pt x="2052710" y="1778288"/>
                        </a:lnTo>
                        <a:lnTo>
                          <a:pt x="2052710" y="1779132"/>
                        </a:lnTo>
                        <a:lnTo>
                          <a:pt x="2052710" y="1780819"/>
                        </a:lnTo>
                        <a:lnTo>
                          <a:pt x="2052710" y="1781663"/>
                        </a:lnTo>
                        <a:lnTo>
                          <a:pt x="2052626" y="1783350"/>
                        </a:lnTo>
                        <a:lnTo>
                          <a:pt x="2053470" y="1785966"/>
                        </a:lnTo>
                        <a:lnTo>
                          <a:pt x="2053386" y="1786810"/>
                        </a:lnTo>
                        <a:lnTo>
                          <a:pt x="2054229" y="1787654"/>
                        </a:lnTo>
                        <a:lnTo>
                          <a:pt x="2055918" y="1788582"/>
                        </a:lnTo>
                        <a:lnTo>
                          <a:pt x="2057606" y="1790269"/>
                        </a:lnTo>
                        <a:lnTo>
                          <a:pt x="2058450" y="1790354"/>
                        </a:lnTo>
                        <a:lnTo>
                          <a:pt x="2059294" y="1790354"/>
                        </a:lnTo>
                        <a:lnTo>
                          <a:pt x="2060139" y="1790354"/>
                        </a:lnTo>
                        <a:lnTo>
                          <a:pt x="2062671" y="1790438"/>
                        </a:lnTo>
                        <a:lnTo>
                          <a:pt x="2063599" y="1790438"/>
                        </a:lnTo>
                        <a:lnTo>
                          <a:pt x="2066132" y="1789594"/>
                        </a:lnTo>
                        <a:lnTo>
                          <a:pt x="2068665" y="1789679"/>
                        </a:lnTo>
                        <a:lnTo>
                          <a:pt x="2069508" y="1789679"/>
                        </a:lnTo>
                        <a:lnTo>
                          <a:pt x="2070437" y="1789763"/>
                        </a:lnTo>
                        <a:lnTo>
                          <a:pt x="2071281" y="1789763"/>
                        </a:lnTo>
                        <a:lnTo>
                          <a:pt x="2071197" y="1790607"/>
                        </a:lnTo>
                        <a:lnTo>
                          <a:pt x="2072041" y="1790607"/>
                        </a:lnTo>
                        <a:lnTo>
                          <a:pt x="2072970" y="1790607"/>
                        </a:lnTo>
                        <a:lnTo>
                          <a:pt x="2072885" y="1791451"/>
                        </a:lnTo>
                        <a:lnTo>
                          <a:pt x="2073729" y="1791535"/>
                        </a:lnTo>
                        <a:lnTo>
                          <a:pt x="2074658" y="1791535"/>
                        </a:lnTo>
                        <a:lnTo>
                          <a:pt x="2076262" y="1793307"/>
                        </a:lnTo>
                        <a:lnTo>
                          <a:pt x="2077106" y="1793307"/>
                        </a:lnTo>
                        <a:lnTo>
                          <a:pt x="2077950" y="1793307"/>
                        </a:lnTo>
                        <a:lnTo>
                          <a:pt x="2077950" y="1794150"/>
                        </a:lnTo>
                        <a:lnTo>
                          <a:pt x="2078794" y="1794150"/>
                        </a:lnTo>
                        <a:lnTo>
                          <a:pt x="2080567" y="1794235"/>
                        </a:lnTo>
                        <a:lnTo>
                          <a:pt x="2083099" y="1794235"/>
                        </a:lnTo>
                        <a:lnTo>
                          <a:pt x="2083099" y="1795163"/>
                        </a:lnTo>
                        <a:lnTo>
                          <a:pt x="2083859" y="1795163"/>
                        </a:lnTo>
                        <a:lnTo>
                          <a:pt x="2083944" y="1795163"/>
                        </a:lnTo>
                        <a:lnTo>
                          <a:pt x="2083944" y="1794319"/>
                        </a:lnTo>
                        <a:lnTo>
                          <a:pt x="2084788" y="1794319"/>
                        </a:lnTo>
                        <a:lnTo>
                          <a:pt x="2085632" y="1794319"/>
                        </a:lnTo>
                        <a:lnTo>
                          <a:pt x="2086476" y="1793476"/>
                        </a:lnTo>
                        <a:lnTo>
                          <a:pt x="2087320" y="1793476"/>
                        </a:lnTo>
                        <a:lnTo>
                          <a:pt x="2089093" y="1792716"/>
                        </a:lnTo>
                        <a:lnTo>
                          <a:pt x="2089937" y="1791872"/>
                        </a:lnTo>
                        <a:lnTo>
                          <a:pt x="2090781" y="1791872"/>
                        </a:lnTo>
                        <a:lnTo>
                          <a:pt x="2091625" y="1791872"/>
                        </a:lnTo>
                        <a:lnTo>
                          <a:pt x="2092470" y="1791872"/>
                        </a:lnTo>
                        <a:lnTo>
                          <a:pt x="2093398" y="1791957"/>
                        </a:lnTo>
                        <a:lnTo>
                          <a:pt x="2094242" y="1791957"/>
                        </a:lnTo>
                        <a:lnTo>
                          <a:pt x="2095086" y="1791957"/>
                        </a:lnTo>
                        <a:lnTo>
                          <a:pt x="2095930" y="1791957"/>
                        </a:lnTo>
                        <a:lnTo>
                          <a:pt x="2096774" y="1792041"/>
                        </a:lnTo>
                        <a:lnTo>
                          <a:pt x="2097619" y="1792041"/>
                        </a:lnTo>
                        <a:lnTo>
                          <a:pt x="2099307" y="1792041"/>
                        </a:lnTo>
                        <a:lnTo>
                          <a:pt x="2100151" y="1792041"/>
                        </a:lnTo>
                        <a:lnTo>
                          <a:pt x="2101839" y="1792126"/>
                        </a:lnTo>
                        <a:lnTo>
                          <a:pt x="2102768" y="1792126"/>
                        </a:lnTo>
                        <a:lnTo>
                          <a:pt x="2102852" y="1792126"/>
                        </a:lnTo>
                        <a:lnTo>
                          <a:pt x="2104456" y="1790776"/>
                        </a:lnTo>
                        <a:lnTo>
                          <a:pt x="2104456" y="1790438"/>
                        </a:lnTo>
                        <a:lnTo>
                          <a:pt x="2105300" y="1789594"/>
                        </a:lnTo>
                        <a:lnTo>
                          <a:pt x="2105722" y="1789594"/>
                        </a:lnTo>
                        <a:lnTo>
                          <a:pt x="2107073" y="1788497"/>
                        </a:lnTo>
                        <a:lnTo>
                          <a:pt x="2107073" y="1787991"/>
                        </a:lnTo>
                        <a:lnTo>
                          <a:pt x="2107664" y="1787991"/>
                        </a:lnTo>
                        <a:lnTo>
                          <a:pt x="2108255" y="1787401"/>
                        </a:lnTo>
                        <a:lnTo>
                          <a:pt x="2108593" y="1787232"/>
                        </a:lnTo>
                        <a:lnTo>
                          <a:pt x="2108677" y="1787232"/>
                        </a:lnTo>
                        <a:lnTo>
                          <a:pt x="2108762" y="1787147"/>
                        </a:lnTo>
                        <a:lnTo>
                          <a:pt x="2109268" y="1787147"/>
                        </a:lnTo>
                        <a:lnTo>
                          <a:pt x="2109690" y="1787147"/>
                        </a:lnTo>
                        <a:lnTo>
                          <a:pt x="2109690" y="1787147"/>
                        </a:lnTo>
                        <a:lnTo>
                          <a:pt x="2109690" y="1786304"/>
                        </a:lnTo>
                        <a:lnTo>
                          <a:pt x="2110534" y="1786304"/>
                        </a:lnTo>
                        <a:lnTo>
                          <a:pt x="2112222" y="1786388"/>
                        </a:lnTo>
                        <a:lnTo>
                          <a:pt x="2113067" y="1786388"/>
                        </a:lnTo>
                        <a:lnTo>
                          <a:pt x="2114755" y="1786388"/>
                        </a:lnTo>
                        <a:lnTo>
                          <a:pt x="2117371" y="1786472"/>
                        </a:lnTo>
                        <a:lnTo>
                          <a:pt x="2119060" y="1786472"/>
                        </a:lnTo>
                        <a:lnTo>
                          <a:pt x="2120748" y="1786557"/>
                        </a:lnTo>
                        <a:lnTo>
                          <a:pt x="2121170" y="1786557"/>
                        </a:lnTo>
                        <a:lnTo>
                          <a:pt x="2121592" y="1786304"/>
                        </a:lnTo>
                        <a:lnTo>
                          <a:pt x="2121592" y="1785713"/>
                        </a:lnTo>
                        <a:lnTo>
                          <a:pt x="2122437" y="1785713"/>
                        </a:lnTo>
                        <a:lnTo>
                          <a:pt x="2122859" y="1785460"/>
                        </a:lnTo>
                        <a:lnTo>
                          <a:pt x="2123196" y="1785122"/>
                        </a:lnTo>
                        <a:lnTo>
                          <a:pt x="2128936" y="1777950"/>
                        </a:lnTo>
                        <a:lnTo>
                          <a:pt x="2129359" y="1777697"/>
                        </a:lnTo>
                        <a:lnTo>
                          <a:pt x="2129443" y="1777697"/>
                        </a:lnTo>
                        <a:lnTo>
                          <a:pt x="2129443" y="1777360"/>
                        </a:lnTo>
                        <a:lnTo>
                          <a:pt x="2130287" y="1777360"/>
                        </a:lnTo>
                        <a:lnTo>
                          <a:pt x="2130372" y="1776516"/>
                        </a:lnTo>
                        <a:lnTo>
                          <a:pt x="2131216" y="1776516"/>
                        </a:lnTo>
                        <a:lnTo>
                          <a:pt x="2132060" y="1776516"/>
                        </a:lnTo>
                        <a:lnTo>
                          <a:pt x="2132904" y="1777444"/>
                        </a:lnTo>
                        <a:lnTo>
                          <a:pt x="2133748" y="1777444"/>
                        </a:lnTo>
                        <a:lnTo>
                          <a:pt x="2134592" y="1778288"/>
                        </a:lnTo>
                        <a:lnTo>
                          <a:pt x="2136281" y="1778372"/>
                        </a:lnTo>
                        <a:lnTo>
                          <a:pt x="2137125" y="1778372"/>
                        </a:lnTo>
                        <a:lnTo>
                          <a:pt x="2138813" y="1779216"/>
                        </a:lnTo>
                        <a:lnTo>
                          <a:pt x="2139657" y="1779301"/>
                        </a:lnTo>
                        <a:lnTo>
                          <a:pt x="2139657" y="1780144"/>
                        </a:lnTo>
                        <a:lnTo>
                          <a:pt x="2140502" y="1780144"/>
                        </a:lnTo>
                        <a:lnTo>
                          <a:pt x="2140502" y="1780988"/>
                        </a:lnTo>
                        <a:lnTo>
                          <a:pt x="2141345" y="1781916"/>
                        </a:lnTo>
                        <a:lnTo>
                          <a:pt x="2142189" y="1781916"/>
                        </a:lnTo>
                        <a:lnTo>
                          <a:pt x="2142105" y="1782760"/>
                        </a:lnTo>
                        <a:lnTo>
                          <a:pt x="2142949" y="1782760"/>
                        </a:lnTo>
                        <a:lnTo>
                          <a:pt x="2143878" y="1782760"/>
                        </a:lnTo>
                        <a:lnTo>
                          <a:pt x="2144638" y="1783688"/>
                        </a:lnTo>
                        <a:lnTo>
                          <a:pt x="2145566" y="1783688"/>
                        </a:lnTo>
                        <a:lnTo>
                          <a:pt x="2146326" y="1784532"/>
                        </a:lnTo>
                        <a:lnTo>
                          <a:pt x="2147170" y="1784532"/>
                        </a:lnTo>
                        <a:lnTo>
                          <a:pt x="2148014" y="1785460"/>
                        </a:lnTo>
                        <a:lnTo>
                          <a:pt x="2148858" y="1785460"/>
                        </a:lnTo>
                        <a:lnTo>
                          <a:pt x="2149787" y="1785460"/>
                        </a:lnTo>
                        <a:lnTo>
                          <a:pt x="2150546" y="1786388"/>
                        </a:lnTo>
                        <a:lnTo>
                          <a:pt x="2151391" y="1786388"/>
                        </a:lnTo>
                        <a:lnTo>
                          <a:pt x="2151391" y="1787232"/>
                        </a:lnTo>
                        <a:lnTo>
                          <a:pt x="2152235" y="1787232"/>
                        </a:lnTo>
                        <a:lnTo>
                          <a:pt x="2153079" y="1787232"/>
                        </a:lnTo>
                        <a:lnTo>
                          <a:pt x="2154008" y="1787316"/>
                        </a:lnTo>
                        <a:lnTo>
                          <a:pt x="2154852" y="1787316"/>
                        </a:lnTo>
                        <a:lnTo>
                          <a:pt x="2155696" y="1787316"/>
                        </a:lnTo>
                        <a:lnTo>
                          <a:pt x="2156287" y="1787316"/>
                        </a:lnTo>
                        <a:lnTo>
                          <a:pt x="2156540" y="1787232"/>
                        </a:lnTo>
                        <a:lnTo>
                          <a:pt x="2156540" y="1786472"/>
                        </a:lnTo>
                        <a:lnTo>
                          <a:pt x="2157384" y="1786472"/>
                        </a:lnTo>
                        <a:lnTo>
                          <a:pt x="2158228" y="1786557"/>
                        </a:lnTo>
                        <a:lnTo>
                          <a:pt x="2159072" y="1786557"/>
                        </a:lnTo>
                        <a:lnTo>
                          <a:pt x="2160001" y="1785713"/>
                        </a:lnTo>
                        <a:lnTo>
                          <a:pt x="2160845" y="1785713"/>
                        </a:lnTo>
                        <a:lnTo>
                          <a:pt x="2161689" y="1785713"/>
                        </a:lnTo>
                        <a:lnTo>
                          <a:pt x="2162534" y="1785797"/>
                        </a:lnTo>
                        <a:lnTo>
                          <a:pt x="2163378" y="1785797"/>
                        </a:lnTo>
                        <a:lnTo>
                          <a:pt x="2164222" y="1785797"/>
                        </a:lnTo>
                        <a:lnTo>
                          <a:pt x="2165066" y="1785797"/>
                        </a:lnTo>
                        <a:lnTo>
                          <a:pt x="2165910" y="1786726"/>
                        </a:lnTo>
                        <a:lnTo>
                          <a:pt x="2166754" y="1786726"/>
                        </a:lnTo>
                        <a:lnTo>
                          <a:pt x="2167598" y="1787569"/>
                        </a:lnTo>
                        <a:lnTo>
                          <a:pt x="2168443" y="1788497"/>
                        </a:lnTo>
                        <a:lnTo>
                          <a:pt x="2169287" y="1789341"/>
                        </a:lnTo>
                        <a:lnTo>
                          <a:pt x="2169287" y="1790185"/>
                        </a:lnTo>
                        <a:lnTo>
                          <a:pt x="2169202" y="1791029"/>
                        </a:lnTo>
                        <a:lnTo>
                          <a:pt x="2170047" y="1791029"/>
                        </a:lnTo>
                        <a:lnTo>
                          <a:pt x="2170047" y="1791872"/>
                        </a:lnTo>
                        <a:lnTo>
                          <a:pt x="2170047" y="1792801"/>
                        </a:lnTo>
                        <a:lnTo>
                          <a:pt x="2170891" y="1792801"/>
                        </a:lnTo>
                        <a:lnTo>
                          <a:pt x="2170891" y="1793644"/>
                        </a:lnTo>
                        <a:lnTo>
                          <a:pt x="2171735" y="1793644"/>
                        </a:lnTo>
                        <a:lnTo>
                          <a:pt x="2173423" y="1794572"/>
                        </a:lnTo>
                        <a:lnTo>
                          <a:pt x="2178488" y="1797188"/>
                        </a:lnTo>
                        <a:lnTo>
                          <a:pt x="2179332" y="1797272"/>
                        </a:lnTo>
                        <a:lnTo>
                          <a:pt x="2180176" y="1797272"/>
                        </a:lnTo>
                        <a:lnTo>
                          <a:pt x="2181020" y="1797272"/>
                        </a:lnTo>
                        <a:lnTo>
                          <a:pt x="2181864" y="1797272"/>
                        </a:lnTo>
                        <a:lnTo>
                          <a:pt x="2182709" y="1798201"/>
                        </a:lnTo>
                        <a:lnTo>
                          <a:pt x="2185241" y="1798201"/>
                        </a:lnTo>
                        <a:lnTo>
                          <a:pt x="2186085" y="1798285"/>
                        </a:lnTo>
                        <a:lnTo>
                          <a:pt x="2188617" y="1799129"/>
                        </a:lnTo>
                        <a:lnTo>
                          <a:pt x="2190390" y="1799213"/>
                        </a:lnTo>
                        <a:lnTo>
                          <a:pt x="2196299" y="1801069"/>
                        </a:lnTo>
                        <a:lnTo>
                          <a:pt x="2197988" y="1801069"/>
                        </a:lnTo>
                        <a:lnTo>
                          <a:pt x="2199676" y="1801997"/>
                        </a:lnTo>
                        <a:lnTo>
                          <a:pt x="2201364" y="1801154"/>
                        </a:lnTo>
                        <a:lnTo>
                          <a:pt x="2202209" y="1801154"/>
                        </a:lnTo>
                        <a:lnTo>
                          <a:pt x="2203053" y="1801154"/>
                        </a:lnTo>
                        <a:lnTo>
                          <a:pt x="2206513" y="1801238"/>
                        </a:lnTo>
                        <a:lnTo>
                          <a:pt x="2208202" y="1801322"/>
                        </a:lnTo>
                        <a:lnTo>
                          <a:pt x="2209046" y="1801322"/>
                        </a:lnTo>
                        <a:lnTo>
                          <a:pt x="2209890" y="1801322"/>
                        </a:lnTo>
                        <a:lnTo>
                          <a:pt x="2209890" y="1802166"/>
                        </a:lnTo>
                        <a:lnTo>
                          <a:pt x="2210734" y="1802251"/>
                        </a:lnTo>
                        <a:lnTo>
                          <a:pt x="2211578" y="1803094"/>
                        </a:lnTo>
                        <a:lnTo>
                          <a:pt x="2212338" y="1804782"/>
                        </a:lnTo>
                        <a:lnTo>
                          <a:pt x="2212338" y="1805710"/>
                        </a:lnTo>
                        <a:lnTo>
                          <a:pt x="2213182" y="1805710"/>
                        </a:lnTo>
                        <a:lnTo>
                          <a:pt x="2214026" y="1805710"/>
                        </a:lnTo>
                        <a:lnTo>
                          <a:pt x="2214871" y="1805710"/>
                        </a:lnTo>
                        <a:lnTo>
                          <a:pt x="2215799" y="1805794"/>
                        </a:lnTo>
                        <a:lnTo>
                          <a:pt x="2216306" y="1805794"/>
                        </a:lnTo>
                        <a:lnTo>
                          <a:pt x="2233864" y="1783435"/>
                        </a:lnTo>
                        <a:lnTo>
                          <a:pt x="2233780" y="1781579"/>
                        </a:lnTo>
                        <a:lnTo>
                          <a:pt x="2233273" y="1781410"/>
                        </a:lnTo>
                        <a:lnTo>
                          <a:pt x="2232682" y="1781410"/>
                        </a:lnTo>
                        <a:lnTo>
                          <a:pt x="2232682" y="1781241"/>
                        </a:lnTo>
                        <a:lnTo>
                          <a:pt x="2234371" y="1757954"/>
                        </a:lnTo>
                        <a:lnTo>
                          <a:pt x="2234455" y="1757194"/>
                        </a:lnTo>
                        <a:lnTo>
                          <a:pt x="2235214" y="1747069"/>
                        </a:lnTo>
                        <a:lnTo>
                          <a:pt x="2236649" y="1727325"/>
                        </a:lnTo>
                        <a:lnTo>
                          <a:pt x="2237747" y="1712307"/>
                        </a:lnTo>
                        <a:lnTo>
                          <a:pt x="2239773" y="1683113"/>
                        </a:lnTo>
                        <a:lnTo>
                          <a:pt x="2240279" y="1677038"/>
                        </a:lnTo>
                        <a:lnTo>
                          <a:pt x="2240448" y="1674254"/>
                        </a:lnTo>
                        <a:lnTo>
                          <a:pt x="2240617" y="1672735"/>
                        </a:lnTo>
                        <a:lnTo>
                          <a:pt x="2241124" y="1664129"/>
                        </a:lnTo>
                        <a:lnTo>
                          <a:pt x="2244584" y="1616457"/>
                        </a:lnTo>
                        <a:lnTo>
                          <a:pt x="2244753" y="1614516"/>
                        </a:lnTo>
                        <a:lnTo>
                          <a:pt x="2244753" y="1614263"/>
                        </a:lnTo>
                        <a:lnTo>
                          <a:pt x="2244838" y="1612829"/>
                        </a:lnTo>
                        <a:lnTo>
                          <a:pt x="2245513" y="1603547"/>
                        </a:lnTo>
                        <a:lnTo>
                          <a:pt x="2245766" y="1599244"/>
                        </a:lnTo>
                        <a:lnTo>
                          <a:pt x="2246610" y="1582791"/>
                        </a:lnTo>
                        <a:lnTo>
                          <a:pt x="2247201" y="1572919"/>
                        </a:lnTo>
                        <a:lnTo>
                          <a:pt x="2248637" y="1542713"/>
                        </a:lnTo>
                        <a:lnTo>
                          <a:pt x="2249650" y="1522716"/>
                        </a:lnTo>
                        <a:lnTo>
                          <a:pt x="2249903" y="1516641"/>
                        </a:lnTo>
                        <a:lnTo>
                          <a:pt x="2251253" y="1490485"/>
                        </a:lnTo>
                        <a:lnTo>
                          <a:pt x="2251844" y="1478166"/>
                        </a:lnTo>
                        <a:lnTo>
                          <a:pt x="2253279" y="1449647"/>
                        </a:lnTo>
                        <a:lnTo>
                          <a:pt x="2253617" y="1441547"/>
                        </a:lnTo>
                        <a:lnTo>
                          <a:pt x="2254377" y="1427119"/>
                        </a:lnTo>
                        <a:lnTo>
                          <a:pt x="2254461" y="1425854"/>
                        </a:lnTo>
                        <a:lnTo>
                          <a:pt x="2255052" y="1424588"/>
                        </a:lnTo>
                        <a:lnTo>
                          <a:pt x="2257247" y="1419863"/>
                        </a:lnTo>
                        <a:lnTo>
                          <a:pt x="2258850" y="1416235"/>
                        </a:lnTo>
                        <a:lnTo>
                          <a:pt x="2265351" y="1402144"/>
                        </a:lnTo>
                        <a:lnTo>
                          <a:pt x="2264760" y="1401807"/>
                        </a:lnTo>
                        <a:lnTo>
                          <a:pt x="2265520" y="1400288"/>
                        </a:lnTo>
                        <a:lnTo>
                          <a:pt x="2266110" y="1400541"/>
                        </a:lnTo>
                        <a:lnTo>
                          <a:pt x="2266110" y="1400541"/>
                        </a:lnTo>
                        <a:lnTo>
                          <a:pt x="2266110" y="1399613"/>
                        </a:lnTo>
                        <a:lnTo>
                          <a:pt x="2266532" y="1399613"/>
                        </a:lnTo>
                        <a:lnTo>
                          <a:pt x="2272273" y="1386957"/>
                        </a:lnTo>
                        <a:lnTo>
                          <a:pt x="2281980" y="1366285"/>
                        </a:lnTo>
                        <a:lnTo>
                          <a:pt x="2279026" y="1355147"/>
                        </a:lnTo>
                        <a:lnTo>
                          <a:pt x="2277168" y="1349157"/>
                        </a:lnTo>
                        <a:lnTo>
                          <a:pt x="2275818" y="1344685"/>
                        </a:lnTo>
                        <a:lnTo>
                          <a:pt x="2275649" y="1344010"/>
                        </a:lnTo>
                        <a:lnTo>
                          <a:pt x="2274805" y="1341141"/>
                        </a:lnTo>
                        <a:lnTo>
                          <a:pt x="2278013" y="1336838"/>
                        </a:lnTo>
                        <a:lnTo>
                          <a:pt x="2280883" y="1333041"/>
                        </a:lnTo>
                        <a:lnTo>
                          <a:pt x="2287045" y="1324688"/>
                        </a:lnTo>
                        <a:lnTo>
                          <a:pt x="2287383" y="1324266"/>
                        </a:lnTo>
                        <a:lnTo>
                          <a:pt x="2287636" y="1323760"/>
                        </a:lnTo>
                        <a:lnTo>
                          <a:pt x="2287720" y="1323760"/>
                        </a:lnTo>
                        <a:lnTo>
                          <a:pt x="2289662" y="1321060"/>
                        </a:lnTo>
                        <a:lnTo>
                          <a:pt x="2289746" y="1319963"/>
                        </a:lnTo>
                        <a:lnTo>
                          <a:pt x="2290844" y="1319372"/>
                        </a:lnTo>
                        <a:lnTo>
                          <a:pt x="2296922" y="1311019"/>
                        </a:lnTo>
                        <a:lnTo>
                          <a:pt x="2300382" y="1305366"/>
                        </a:lnTo>
                        <a:lnTo>
                          <a:pt x="2301311" y="1303763"/>
                        </a:lnTo>
                        <a:lnTo>
                          <a:pt x="2305616" y="1296422"/>
                        </a:lnTo>
                        <a:lnTo>
                          <a:pt x="2308824" y="1291191"/>
                        </a:lnTo>
                        <a:lnTo>
                          <a:pt x="2315577" y="1279716"/>
                        </a:lnTo>
                        <a:lnTo>
                          <a:pt x="2347739" y="1226391"/>
                        </a:lnTo>
                        <a:lnTo>
                          <a:pt x="2355590" y="1213313"/>
                        </a:lnTo>
                        <a:lnTo>
                          <a:pt x="2367914" y="1192557"/>
                        </a:lnTo>
                        <a:lnTo>
                          <a:pt x="2373992" y="1182853"/>
                        </a:lnTo>
                        <a:lnTo>
                          <a:pt x="2374161" y="1182432"/>
                        </a:lnTo>
                        <a:lnTo>
                          <a:pt x="2374245" y="1182432"/>
                        </a:lnTo>
                        <a:lnTo>
                          <a:pt x="2374414" y="1182178"/>
                        </a:lnTo>
                        <a:lnTo>
                          <a:pt x="2389862" y="1156107"/>
                        </a:lnTo>
                        <a:lnTo>
                          <a:pt x="2397122" y="1144041"/>
                        </a:lnTo>
                        <a:lnTo>
                          <a:pt x="2398135" y="1140329"/>
                        </a:lnTo>
                        <a:lnTo>
                          <a:pt x="2401933" y="1126407"/>
                        </a:lnTo>
                        <a:lnTo>
                          <a:pt x="2405310" y="1115016"/>
                        </a:lnTo>
                        <a:lnTo>
                          <a:pt x="2408433" y="1103710"/>
                        </a:lnTo>
                        <a:lnTo>
                          <a:pt x="2414174" y="1083375"/>
                        </a:lnTo>
                        <a:lnTo>
                          <a:pt x="2414764" y="1081603"/>
                        </a:lnTo>
                        <a:lnTo>
                          <a:pt x="2419070" y="1067007"/>
                        </a:lnTo>
                        <a:lnTo>
                          <a:pt x="2421687" y="1058316"/>
                        </a:lnTo>
                        <a:lnTo>
                          <a:pt x="2433504" y="1017141"/>
                        </a:lnTo>
                        <a:lnTo>
                          <a:pt x="2438400" y="1010307"/>
                        </a:lnTo>
                        <a:lnTo>
                          <a:pt x="2440764" y="1007100"/>
                        </a:lnTo>
                        <a:lnTo>
                          <a:pt x="2442115" y="1006257"/>
                        </a:lnTo>
                        <a:lnTo>
                          <a:pt x="2442115" y="1006088"/>
                        </a:lnTo>
                        <a:lnTo>
                          <a:pt x="2442452" y="1005919"/>
                        </a:lnTo>
                        <a:lnTo>
                          <a:pt x="2442115" y="1005413"/>
                        </a:lnTo>
                        <a:lnTo>
                          <a:pt x="2443803" y="1002881"/>
                        </a:lnTo>
                        <a:lnTo>
                          <a:pt x="2437979" y="994613"/>
                        </a:lnTo>
                        <a:lnTo>
                          <a:pt x="2437979" y="994444"/>
                        </a:lnTo>
                        <a:lnTo>
                          <a:pt x="2437388" y="990141"/>
                        </a:lnTo>
                        <a:lnTo>
                          <a:pt x="2435953" y="977485"/>
                        </a:lnTo>
                        <a:lnTo>
                          <a:pt x="2431141" y="937407"/>
                        </a:lnTo>
                        <a:lnTo>
                          <a:pt x="2430550" y="931585"/>
                        </a:lnTo>
                        <a:lnTo>
                          <a:pt x="2429453" y="921882"/>
                        </a:lnTo>
                        <a:lnTo>
                          <a:pt x="2426667" y="898257"/>
                        </a:lnTo>
                        <a:lnTo>
                          <a:pt x="2424556" y="880791"/>
                        </a:lnTo>
                        <a:lnTo>
                          <a:pt x="2424556" y="880538"/>
                        </a:lnTo>
                        <a:lnTo>
                          <a:pt x="2422952" y="866869"/>
                        </a:lnTo>
                        <a:lnTo>
                          <a:pt x="2422615" y="864338"/>
                        </a:lnTo>
                        <a:lnTo>
                          <a:pt x="2422109" y="859275"/>
                        </a:lnTo>
                        <a:lnTo>
                          <a:pt x="2420758" y="848475"/>
                        </a:lnTo>
                        <a:lnTo>
                          <a:pt x="2420167" y="845691"/>
                        </a:lnTo>
                        <a:lnTo>
                          <a:pt x="2419914" y="843075"/>
                        </a:lnTo>
                        <a:lnTo>
                          <a:pt x="2420083" y="837591"/>
                        </a:lnTo>
                        <a:lnTo>
                          <a:pt x="2420420" y="834553"/>
                        </a:lnTo>
                        <a:lnTo>
                          <a:pt x="2420842" y="828732"/>
                        </a:lnTo>
                        <a:lnTo>
                          <a:pt x="2421855" y="815485"/>
                        </a:lnTo>
                        <a:lnTo>
                          <a:pt x="2423543" y="791269"/>
                        </a:lnTo>
                        <a:lnTo>
                          <a:pt x="2423881" y="785869"/>
                        </a:lnTo>
                        <a:lnTo>
                          <a:pt x="2423965" y="785025"/>
                        </a:lnTo>
                        <a:lnTo>
                          <a:pt x="2424050" y="784097"/>
                        </a:lnTo>
                        <a:lnTo>
                          <a:pt x="2424387" y="778191"/>
                        </a:lnTo>
                        <a:lnTo>
                          <a:pt x="2424472" y="777347"/>
                        </a:lnTo>
                        <a:lnTo>
                          <a:pt x="2424556" y="775744"/>
                        </a:lnTo>
                        <a:lnTo>
                          <a:pt x="2424810" y="773466"/>
                        </a:lnTo>
                        <a:lnTo>
                          <a:pt x="2422277" y="771610"/>
                        </a:lnTo>
                        <a:lnTo>
                          <a:pt x="2414089" y="765703"/>
                        </a:lnTo>
                        <a:lnTo>
                          <a:pt x="2412232" y="764438"/>
                        </a:lnTo>
                        <a:lnTo>
                          <a:pt x="2400160" y="756169"/>
                        </a:lnTo>
                        <a:lnTo>
                          <a:pt x="2398979" y="755325"/>
                        </a:lnTo>
                        <a:lnTo>
                          <a:pt x="2399907" y="754228"/>
                        </a:lnTo>
                        <a:lnTo>
                          <a:pt x="2401089" y="752456"/>
                        </a:lnTo>
                        <a:lnTo>
                          <a:pt x="2401089" y="752372"/>
                        </a:lnTo>
                        <a:lnTo>
                          <a:pt x="2401173" y="752372"/>
                        </a:lnTo>
                        <a:lnTo>
                          <a:pt x="2402777" y="750094"/>
                        </a:lnTo>
                        <a:lnTo>
                          <a:pt x="2400498" y="748575"/>
                        </a:lnTo>
                        <a:lnTo>
                          <a:pt x="2399907" y="748660"/>
                        </a:lnTo>
                        <a:lnTo>
                          <a:pt x="2397291" y="744356"/>
                        </a:lnTo>
                        <a:lnTo>
                          <a:pt x="2396446" y="742247"/>
                        </a:lnTo>
                        <a:lnTo>
                          <a:pt x="2395011" y="732966"/>
                        </a:lnTo>
                        <a:lnTo>
                          <a:pt x="2394336" y="726469"/>
                        </a:lnTo>
                        <a:lnTo>
                          <a:pt x="2393829" y="720731"/>
                        </a:lnTo>
                        <a:lnTo>
                          <a:pt x="2393914" y="719128"/>
                        </a:lnTo>
                        <a:lnTo>
                          <a:pt x="2394252" y="719297"/>
                        </a:lnTo>
                        <a:lnTo>
                          <a:pt x="2395011" y="719888"/>
                        </a:lnTo>
                        <a:lnTo>
                          <a:pt x="2395096" y="718538"/>
                        </a:lnTo>
                        <a:lnTo>
                          <a:pt x="2396193" y="719128"/>
                        </a:lnTo>
                        <a:lnTo>
                          <a:pt x="2399485" y="714910"/>
                        </a:lnTo>
                        <a:lnTo>
                          <a:pt x="2400245" y="711028"/>
                        </a:lnTo>
                        <a:lnTo>
                          <a:pt x="2400836" y="709847"/>
                        </a:lnTo>
                        <a:lnTo>
                          <a:pt x="2401427" y="708413"/>
                        </a:lnTo>
                        <a:lnTo>
                          <a:pt x="2403031" y="705375"/>
                        </a:lnTo>
                        <a:lnTo>
                          <a:pt x="2404128" y="703941"/>
                        </a:lnTo>
                        <a:lnTo>
                          <a:pt x="2405732" y="701747"/>
                        </a:lnTo>
                        <a:lnTo>
                          <a:pt x="2407673" y="698625"/>
                        </a:lnTo>
                        <a:lnTo>
                          <a:pt x="2407251" y="683522"/>
                        </a:lnTo>
                        <a:lnTo>
                          <a:pt x="2407336" y="678797"/>
                        </a:lnTo>
                        <a:lnTo>
                          <a:pt x="2407336" y="678291"/>
                        </a:lnTo>
                        <a:lnTo>
                          <a:pt x="2409699" y="673313"/>
                        </a:lnTo>
                        <a:lnTo>
                          <a:pt x="2409699" y="672722"/>
                        </a:lnTo>
                        <a:lnTo>
                          <a:pt x="2408940" y="670697"/>
                        </a:lnTo>
                        <a:lnTo>
                          <a:pt x="2408940" y="669769"/>
                        </a:lnTo>
                        <a:lnTo>
                          <a:pt x="2409193" y="668672"/>
                        </a:lnTo>
                        <a:lnTo>
                          <a:pt x="2410544" y="666310"/>
                        </a:lnTo>
                        <a:lnTo>
                          <a:pt x="2416875" y="653906"/>
                        </a:lnTo>
                        <a:lnTo>
                          <a:pt x="2417212" y="653231"/>
                        </a:lnTo>
                        <a:lnTo>
                          <a:pt x="2422952" y="642178"/>
                        </a:lnTo>
                        <a:lnTo>
                          <a:pt x="2425569" y="637116"/>
                        </a:lnTo>
                        <a:lnTo>
                          <a:pt x="2425654" y="636863"/>
                        </a:lnTo>
                        <a:lnTo>
                          <a:pt x="2425823" y="636610"/>
                        </a:lnTo>
                        <a:lnTo>
                          <a:pt x="2426329" y="636694"/>
                        </a:lnTo>
                        <a:lnTo>
                          <a:pt x="2426414" y="636356"/>
                        </a:lnTo>
                        <a:lnTo>
                          <a:pt x="2427342" y="636441"/>
                        </a:lnTo>
                        <a:lnTo>
                          <a:pt x="2428186" y="636441"/>
                        </a:lnTo>
                        <a:lnTo>
                          <a:pt x="2429031" y="636441"/>
                        </a:lnTo>
                        <a:lnTo>
                          <a:pt x="2429875" y="636441"/>
                        </a:lnTo>
                        <a:lnTo>
                          <a:pt x="2430803" y="636525"/>
                        </a:lnTo>
                        <a:lnTo>
                          <a:pt x="2431647" y="636525"/>
                        </a:lnTo>
                        <a:lnTo>
                          <a:pt x="2432491" y="635681"/>
                        </a:lnTo>
                        <a:lnTo>
                          <a:pt x="2433335" y="635681"/>
                        </a:lnTo>
                        <a:lnTo>
                          <a:pt x="2434264" y="635681"/>
                        </a:lnTo>
                        <a:lnTo>
                          <a:pt x="2435108" y="635766"/>
                        </a:lnTo>
                        <a:lnTo>
                          <a:pt x="2435953" y="635766"/>
                        </a:lnTo>
                        <a:lnTo>
                          <a:pt x="2436628" y="635766"/>
                        </a:lnTo>
                        <a:lnTo>
                          <a:pt x="2436881" y="635681"/>
                        </a:lnTo>
                        <a:lnTo>
                          <a:pt x="2437725" y="634922"/>
                        </a:lnTo>
                        <a:lnTo>
                          <a:pt x="2438569" y="634922"/>
                        </a:lnTo>
                        <a:lnTo>
                          <a:pt x="2439413" y="635006"/>
                        </a:lnTo>
                        <a:lnTo>
                          <a:pt x="2439582" y="635006"/>
                        </a:lnTo>
                        <a:lnTo>
                          <a:pt x="2440680" y="634669"/>
                        </a:lnTo>
                        <a:lnTo>
                          <a:pt x="2441186" y="634163"/>
                        </a:lnTo>
                        <a:lnTo>
                          <a:pt x="2441861" y="634163"/>
                        </a:lnTo>
                        <a:lnTo>
                          <a:pt x="2442874" y="633825"/>
                        </a:lnTo>
                        <a:lnTo>
                          <a:pt x="2442959" y="633319"/>
                        </a:lnTo>
                        <a:lnTo>
                          <a:pt x="2443803" y="633403"/>
                        </a:lnTo>
                        <a:lnTo>
                          <a:pt x="2448108" y="631716"/>
                        </a:lnTo>
                        <a:lnTo>
                          <a:pt x="2448615" y="631631"/>
                        </a:lnTo>
                        <a:lnTo>
                          <a:pt x="2448783" y="631547"/>
                        </a:lnTo>
                        <a:lnTo>
                          <a:pt x="2453595" y="629691"/>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8" name="Freeform 82">
                    <a:extLst>
                      <a:ext uri="{FF2B5EF4-FFF2-40B4-BE49-F238E27FC236}">
                        <a16:creationId xmlns:a16="http://schemas.microsoft.com/office/drawing/2014/main" id="{E6DAFB89-9E1B-FB10-D2BD-4666C826D8D9}"/>
                      </a:ext>
                    </a:extLst>
                  </p:cNvPr>
                  <p:cNvSpPr/>
                  <p:nvPr/>
                </p:nvSpPr>
                <p:spPr>
                  <a:xfrm>
                    <a:off x="7968827" y="1122057"/>
                    <a:ext cx="75044" cy="38643"/>
                  </a:xfrm>
                  <a:custGeom>
                    <a:avLst/>
                    <a:gdLst>
                      <a:gd name="connsiteX0" fmla="*/ 422 w 75044"/>
                      <a:gd name="connsiteY0" fmla="*/ 18056 h 38643"/>
                      <a:gd name="connsiteX1" fmla="*/ 1435 w 75044"/>
                      <a:gd name="connsiteY1" fmla="*/ 18647 h 38643"/>
                      <a:gd name="connsiteX2" fmla="*/ 2364 w 75044"/>
                      <a:gd name="connsiteY2" fmla="*/ 17803 h 38643"/>
                      <a:gd name="connsiteX3" fmla="*/ 4052 w 75044"/>
                      <a:gd name="connsiteY3" fmla="*/ 14513 h 38643"/>
                      <a:gd name="connsiteX4" fmla="*/ 5403 w 75044"/>
                      <a:gd name="connsiteY4" fmla="*/ 11053 h 38643"/>
                      <a:gd name="connsiteX5" fmla="*/ 6500 w 75044"/>
                      <a:gd name="connsiteY5" fmla="*/ 8353 h 38643"/>
                      <a:gd name="connsiteX6" fmla="*/ 8779 w 75044"/>
                      <a:gd name="connsiteY6" fmla="*/ 5738 h 38643"/>
                      <a:gd name="connsiteX7" fmla="*/ 10467 w 75044"/>
                      <a:gd name="connsiteY7" fmla="*/ 4219 h 38643"/>
                      <a:gd name="connsiteX8" fmla="*/ 12662 w 75044"/>
                      <a:gd name="connsiteY8" fmla="*/ 3206 h 38643"/>
                      <a:gd name="connsiteX9" fmla="*/ 15532 w 75044"/>
                      <a:gd name="connsiteY9" fmla="*/ 2531 h 38643"/>
                      <a:gd name="connsiteX10" fmla="*/ 17558 w 75044"/>
                      <a:gd name="connsiteY10" fmla="*/ 2531 h 38643"/>
                      <a:gd name="connsiteX11" fmla="*/ 20597 w 75044"/>
                      <a:gd name="connsiteY11" fmla="*/ 3122 h 38643"/>
                      <a:gd name="connsiteX12" fmla="*/ 23045 w 75044"/>
                      <a:gd name="connsiteY12" fmla="*/ 3966 h 38643"/>
                      <a:gd name="connsiteX13" fmla="*/ 24733 w 75044"/>
                      <a:gd name="connsiteY13" fmla="*/ 4303 h 38643"/>
                      <a:gd name="connsiteX14" fmla="*/ 26084 w 75044"/>
                      <a:gd name="connsiteY14" fmla="*/ 4641 h 38643"/>
                      <a:gd name="connsiteX15" fmla="*/ 26169 w 75044"/>
                      <a:gd name="connsiteY15" fmla="*/ 5231 h 38643"/>
                      <a:gd name="connsiteX16" fmla="*/ 22370 w 75044"/>
                      <a:gd name="connsiteY16" fmla="*/ 7172 h 38643"/>
                      <a:gd name="connsiteX17" fmla="*/ 19247 w 75044"/>
                      <a:gd name="connsiteY17" fmla="*/ 8437 h 38643"/>
                      <a:gd name="connsiteX18" fmla="*/ 16798 w 75044"/>
                      <a:gd name="connsiteY18" fmla="*/ 9788 h 38643"/>
                      <a:gd name="connsiteX19" fmla="*/ 14351 w 75044"/>
                      <a:gd name="connsiteY19" fmla="*/ 10969 h 38643"/>
                      <a:gd name="connsiteX20" fmla="*/ 12831 w 75044"/>
                      <a:gd name="connsiteY20" fmla="*/ 12825 h 38643"/>
                      <a:gd name="connsiteX21" fmla="*/ 12071 w 75044"/>
                      <a:gd name="connsiteY21" fmla="*/ 14428 h 38643"/>
                      <a:gd name="connsiteX22" fmla="*/ 11818 w 75044"/>
                      <a:gd name="connsiteY22" fmla="*/ 16706 h 38643"/>
                      <a:gd name="connsiteX23" fmla="*/ 12409 w 75044"/>
                      <a:gd name="connsiteY23" fmla="*/ 19238 h 38643"/>
                      <a:gd name="connsiteX24" fmla="*/ 13591 w 75044"/>
                      <a:gd name="connsiteY24" fmla="*/ 22022 h 38643"/>
                      <a:gd name="connsiteX25" fmla="*/ 15617 w 75044"/>
                      <a:gd name="connsiteY25" fmla="*/ 24384 h 38643"/>
                      <a:gd name="connsiteX26" fmla="*/ 17474 w 75044"/>
                      <a:gd name="connsiteY26" fmla="*/ 25313 h 38643"/>
                      <a:gd name="connsiteX27" fmla="*/ 18909 w 75044"/>
                      <a:gd name="connsiteY27" fmla="*/ 25481 h 38643"/>
                      <a:gd name="connsiteX28" fmla="*/ 21272 w 75044"/>
                      <a:gd name="connsiteY28" fmla="*/ 26156 h 38643"/>
                      <a:gd name="connsiteX29" fmla="*/ 23805 w 75044"/>
                      <a:gd name="connsiteY29" fmla="*/ 26747 h 38643"/>
                      <a:gd name="connsiteX30" fmla="*/ 25915 w 75044"/>
                      <a:gd name="connsiteY30" fmla="*/ 27000 h 38643"/>
                      <a:gd name="connsiteX31" fmla="*/ 27603 w 75044"/>
                      <a:gd name="connsiteY31" fmla="*/ 26578 h 38643"/>
                      <a:gd name="connsiteX32" fmla="*/ 29207 w 75044"/>
                      <a:gd name="connsiteY32" fmla="*/ 25734 h 38643"/>
                      <a:gd name="connsiteX33" fmla="*/ 30389 w 75044"/>
                      <a:gd name="connsiteY33" fmla="*/ 24806 h 38643"/>
                      <a:gd name="connsiteX34" fmla="*/ 31655 w 75044"/>
                      <a:gd name="connsiteY34" fmla="*/ 23963 h 38643"/>
                      <a:gd name="connsiteX35" fmla="*/ 33428 w 75044"/>
                      <a:gd name="connsiteY35" fmla="*/ 23963 h 38643"/>
                      <a:gd name="connsiteX36" fmla="*/ 35117 w 75044"/>
                      <a:gd name="connsiteY36" fmla="*/ 24384 h 38643"/>
                      <a:gd name="connsiteX37" fmla="*/ 35707 w 75044"/>
                      <a:gd name="connsiteY37" fmla="*/ 24638 h 38643"/>
                      <a:gd name="connsiteX38" fmla="*/ 36805 w 75044"/>
                      <a:gd name="connsiteY38" fmla="*/ 25059 h 38643"/>
                      <a:gd name="connsiteX39" fmla="*/ 37565 w 75044"/>
                      <a:gd name="connsiteY39" fmla="*/ 25566 h 38643"/>
                      <a:gd name="connsiteX40" fmla="*/ 37733 w 75044"/>
                      <a:gd name="connsiteY40" fmla="*/ 26072 h 38643"/>
                      <a:gd name="connsiteX41" fmla="*/ 37396 w 75044"/>
                      <a:gd name="connsiteY41" fmla="*/ 26916 h 38643"/>
                      <a:gd name="connsiteX42" fmla="*/ 35707 w 75044"/>
                      <a:gd name="connsiteY42" fmla="*/ 27253 h 38643"/>
                      <a:gd name="connsiteX43" fmla="*/ 33091 w 75044"/>
                      <a:gd name="connsiteY43" fmla="*/ 28097 h 38643"/>
                      <a:gd name="connsiteX44" fmla="*/ 30136 w 75044"/>
                      <a:gd name="connsiteY44" fmla="*/ 29447 h 38643"/>
                      <a:gd name="connsiteX45" fmla="*/ 27519 w 75044"/>
                      <a:gd name="connsiteY45" fmla="*/ 30797 h 38643"/>
                      <a:gd name="connsiteX46" fmla="*/ 27182 w 75044"/>
                      <a:gd name="connsiteY46" fmla="*/ 31641 h 38643"/>
                      <a:gd name="connsiteX47" fmla="*/ 27772 w 75044"/>
                      <a:gd name="connsiteY47" fmla="*/ 32484 h 38643"/>
                      <a:gd name="connsiteX48" fmla="*/ 31234 w 75044"/>
                      <a:gd name="connsiteY48" fmla="*/ 33497 h 38643"/>
                      <a:gd name="connsiteX49" fmla="*/ 35454 w 75044"/>
                      <a:gd name="connsiteY49" fmla="*/ 34847 h 38643"/>
                      <a:gd name="connsiteX50" fmla="*/ 44740 w 75044"/>
                      <a:gd name="connsiteY50" fmla="*/ 37041 h 38643"/>
                      <a:gd name="connsiteX51" fmla="*/ 48454 w 75044"/>
                      <a:gd name="connsiteY51" fmla="*/ 37969 h 38643"/>
                      <a:gd name="connsiteX52" fmla="*/ 51324 w 75044"/>
                      <a:gd name="connsiteY52" fmla="*/ 38644 h 38643"/>
                      <a:gd name="connsiteX53" fmla="*/ 52590 w 75044"/>
                      <a:gd name="connsiteY53" fmla="*/ 38222 h 38643"/>
                      <a:gd name="connsiteX54" fmla="*/ 52421 w 75044"/>
                      <a:gd name="connsiteY54" fmla="*/ 37547 h 38643"/>
                      <a:gd name="connsiteX55" fmla="*/ 50480 w 75044"/>
                      <a:gd name="connsiteY55" fmla="*/ 36113 h 38643"/>
                      <a:gd name="connsiteX56" fmla="*/ 47188 w 75044"/>
                      <a:gd name="connsiteY56" fmla="*/ 34003 h 38643"/>
                      <a:gd name="connsiteX57" fmla="*/ 45837 w 75044"/>
                      <a:gd name="connsiteY57" fmla="*/ 33413 h 38643"/>
                      <a:gd name="connsiteX58" fmla="*/ 44233 w 75044"/>
                      <a:gd name="connsiteY58" fmla="*/ 33244 h 38643"/>
                      <a:gd name="connsiteX59" fmla="*/ 41279 w 75044"/>
                      <a:gd name="connsiteY59" fmla="*/ 33244 h 38643"/>
                      <a:gd name="connsiteX60" fmla="*/ 39337 w 75044"/>
                      <a:gd name="connsiteY60" fmla="*/ 32991 h 38643"/>
                      <a:gd name="connsiteX61" fmla="*/ 38578 w 75044"/>
                      <a:gd name="connsiteY61" fmla="*/ 32316 h 38643"/>
                      <a:gd name="connsiteX62" fmla="*/ 38746 w 75044"/>
                      <a:gd name="connsiteY62" fmla="*/ 31388 h 38643"/>
                      <a:gd name="connsiteX63" fmla="*/ 39590 w 75044"/>
                      <a:gd name="connsiteY63" fmla="*/ 30881 h 38643"/>
                      <a:gd name="connsiteX64" fmla="*/ 40350 w 75044"/>
                      <a:gd name="connsiteY64" fmla="*/ 29953 h 38643"/>
                      <a:gd name="connsiteX65" fmla="*/ 40266 w 75044"/>
                      <a:gd name="connsiteY65" fmla="*/ 29363 h 38643"/>
                      <a:gd name="connsiteX66" fmla="*/ 40435 w 75044"/>
                      <a:gd name="connsiteY66" fmla="*/ 28434 h 38643"/>
                      <a:gd name="connsiteX67" fmla="*/ 40941 w 75044"/>
                      <a:gd name="connsiteY67" fmla="*/ 28097 h 38643"/>
                      <a:gd name="connsiteX68" fmla="*/ 41954 w 75044"/>
                      <a:gd name="connsiteY68" fmla="*/ 28350 h 38643"/>
                      <a:gd name="connsiteX69" fmla="*/ 43473 w 75044"/>
                      <a:gd name="connsiteY69" fmla="*/ 29278 h 38643"/>
                      <a:gd name="connsiteX70" fmla="*/ 44824 w 75044"/>
                      <a:gd name="connsiteY70" fmla="*/ 29869 h 38643"/>
                      <a:gd name="connsiteX71" fmla="*/ 45668 w 75044"/>
                      <a:gd name="connsiteY71" fmla="*/ 29447 h 38643"/>
                      <a:gd name="connsiteX72" fmla="*/ 45837 w 75044"/>
                      <a:gd name="connsiteY72" fmla="*/ 28350 h 38643"/>
                      <a:gd name="connsiteX73" fmla="*/ 45584 w 75044"/>
                      <a:gd name="connsiteY73" fmla="*/ 27000 h 38643"/>
                      <a:gd name="connsiteX74" fmla="*/ 43811 w 75044"/>
                      <a:gd name="connsiteY74" fmla="*/ 22191 h 38643"/>
                      <a:gd name="connsiteX75" fmla="*/ 42883 w 75044"/>
                      <a:gd name="connsiteY75" fmla="*/ 19659 h 38643"/>
                      <a:gd name="connsiteX76" fmla="*/ 42798 w 75044"/>
                      <a:gd name="connsiteY76" fmla="*/ 18141 h 38643"/>
                      <a:gd name="connsiteX77" fmla="*/ 43558 w 75044"/>
                      <a:gd name="connsiteY77" fmla="*/ 16622 h 38643"/>
                      <a:gd name="connsiteX78" fmla="*/ 44824 w 75044"/>
                      <a:gd name="connsiteY78" fmla="*/ 15441 h 38643"/>
                      <a:gd name="connsiteX79" fmla="*/ 46597 w 75044"/>
                      <a:gd name="connsiteY79" fmla="*/ 15356 h 38643"/>
                      <a:gd name="connsiteX80" fmla="*/ 53266 w 75044"/>
                      <a:gd name="connsiteY80" fmla="*/ 16453 h 38643"/>
                      <a:gd name="connsiteX81" fmla="*/ 58752 w 75044"/>
                      <a:gd name="connsiteY81" fmla="*/ 17297 h 38643"/>
                      <a:gd name="connsiteX82" fmla="*/ 61032 w 75044"/>
                      <a:gd name="connsiteY82" fmla="*/ 18309 h 38643"/>
                      <a:gd name="connsiteX83" fmla="*/ 64577 w 75044"/>
                      <a:gd name="connsiteY83" fmla="*/ 20925 h 38643"/>
                      <a:gd name="connsiteX84" fmla="*/ 66350 w 75044"/>
                      <a:gd name="connsiteY84" fmla="*/ 21769 h 38643"/>
                      <a:gd name="connsiteX85" fmla="*/ 68038 w 75044"/>
                      <a:gd name="connsiteY85" fmla="*/ 22444 h 38643"/>
                      <a:gd name="connsiteX86" fmla="*/ 68882 w 75044"/>
                      <a:gd name="connsiteY86" fmla="*/ 23288 h 38643"/>
                      <a:gd name="connsiteX87" fmla="*/ 69727 w 75044"/>
                      <a:gd name="connsiteY87" fmla="*/ 23709 h 38643"/>
                      <a:gd name="connsiteX88" fmla="*/ 70064 w 75044"/>
                      <a:gd name="connsiteY88" fmla="*/ 23372 h 38643"/>
                      <a:gd name="connsiteX89" fmla="*/ 68967 w 75044"/>
                      <a:gd name="connsiteY89" fmla="*/ 21938 h 38643"/>
                      <a:gd name="connsiteX90" fmla="*/ 68545 w 75044"/>
                      <a:gd name="connsiteY90" fmla="*/ 20672 h 38643"/>
                      <a:gd name="connsiteX91" fmla="*/ 68798 w 75044"/>
                      <a:gd name="connsiteY91" fmla="*/ 18816 h 38643"/>
                      <a:gd name="connsiteX92" fmla="*/ 67785 w 75044"/>
                      <a:gd name="connsiteY92" fmla="*/ 18056 h 38643"/>
                      <a:gd name="connsiteX93" fmla="*/ 62298 w 75044"/>
                      <a:gd name="connsiteY93" fmla="*/ 16116 h 38643"/>
                      <a:gd name="connsiteX94" fmla="*/ 57486 w 75044"/>
                      <a:gd name="connsiteY94" fmla="*/ 14259 h 38643"/>
                      <a:gd name="connsiteX95" fmla="*/ 56473 w 75044"/>
                      <a:gd name="connsiteY95" fmla="*/ 13247 h 38643"/>
                      <a:gd name="connsiteX96" fmla="*/ 53857 w 75044"/>
                      <a:gd name="connsiteY96" fmla="*/ 11897 h 38643"/>
                      <a:gd name="connsiteX97" fmla="*/ 52844 w 75044"/>
                      <a:gd name="connsiteY97" fmla="*/ 10969 h 38643"/>
                      <a:gd name="connsiteX98" fmla="*/ 50902 w 75044"/>
                      <a:gd name="connsiteY98" fmla="*/ 9788 h 38643"/>
                      <a:gd name="connsiteX99" fmla="*/ 51071 w 75044"/>
                      <a:gd name="connsiteY99" fmla="*/ 9197 h 38643"/>
                      <a:gd name="connsiteX100" fmla="*/ 53688 w 75044"/>
                      <a:gd name="connsiteY100" fmla="*/ 9872 h 38643"/>
                      <a:gd name="connsiteX101" fmla="*/ 56980 w 75044"/>
                      <a:gd name="connsiteY101" fmla="*/ 10209 h 38643"/>
                      <a:gd name="connsiteX102" fmla="*/ 61369 w 75044"/>
                      <a:gd name="connsiteY102" fmla="*/ 11053 h 38643"/>
                      <a:gd name="connsiteX103" fmla="*/ 64155 w 75044"/>
                      <a:gd name="connsiteY103" fmla="*/ 12234 h 38643"/>
                      <a:gd name="connsiteX104" fmla="*/ 67278 w 75044"/>
                      <a:gd name="connsiteY104" fmla="*/ 14006 h 38643"/>
                      <a:gd name="connsiteX105" fmla="*/ 72597 w 75044"/>
                      <a:gd name="connsiteY105" fmla="*/ 16284 h 38643"/>
                      <a:gd name="connsiteX106" fmla="*/ 72765 w 75044"/>
                      <a:gd name="connsiteY106" fmla="*/ 16875 h 38643"/>
                      <a:gd name="connsiteX107" fmla="*/ 73947 w 75044"/>
                      <a:gd name="connsiteY107" fmla="*/ 17888 h 38643"/>
                      <a:gd name="connsiteX108" fmla="*/ 74791 w 75044"/>
                      <a:gd name="connsiteY108" fmla="*/ 17888 h 38643"/>
                      <a:gd name="connsiteX109" fmla="*/ 75045 w 75044"/>
                      <a:gd name="connsiteY109" fmla="*/ 16200 h 38643"/>
                      <a:gd name="connsiteX110" fmla="*/ 71330 w 75044"/>
                      <a:gd name="connsiteY110" fmla="*/ 13584 h 38643"/>
                      <a:gd name="connsiteX111" fmla="*/ 66603 w 75044"/>
                      <a:gd name="connsiteY111" fmla="*/ 10800 h 38643"/>
                      <a:gd name="connsiteX112" fmla="*/ 63142 w 75044"/>
                      <a:gd name="connsiteY112" fmla="*/ 9281 h 38643"/>
                      <a:gd name="connsiteX113" fmla="*/ 57993 w 75044"/>
                      <a:gd name="connsiteY113" fmla="*/ 8353 h 38643"/>
                      <a:gd name="connsiteX114" fmla="*/ 53097 w 75044"/>
                      <a:gd name="connsiteY114" fmla="*/ 7678 h 38643"/>
                      <a:gd name="connsiteX115" fmla="*/ 43980 w 75044"/>
                      <a:gd name="connsiteY115" fmla="*/ 5906 h 38643"/>
                      <a:gd name="connsiteX116" fmla="*/ 35961 w 75044"/>
                      <a:gd name="connsiteY116" fmla="*/ 4809 h 38643"/>
                      <a:gd name="connsiteX117" fmla="*/ 32837 w 75044"/>
                      <a:gd name="connsiteY117" fmla="*/ 4219 h 38643"/>
                      <a:gd name="connsiteX118" fmla="*/ 29039 w 75044"/>
                      <a:gd name="connsiteY118" fmla="*/ 3713 h 38643"/>
                      <a:gd name="connsiteX119" fmla="*/ 26422 w 75044"/>
                      <a:gd name="connsiteY119" fmla="*/ 3122 h 38643"/>
                      <a:gd name="connsiteX120" fmla="*/ 20682 w 75044"/>
                      <a:gd name="connsiteY120" fmla="*/ 1181 h 38643"/>
                      <a:gd name="connsiteX121" fmla="*/ 17136 w 75044"/>
                      <a:gd name="connsiteY121" fmla="*/ 337 h 38643"/>
                      <a:gd name="connsiteX122" fmla="*/ 14013 w 75044"/>
                      <a:gd name="connsiteY122" fmla="*/ 0 h 38643"/>
                      <a:gd name="connsiteX123" fmla="*/ 11312 w 75044"/>
                      <a:gd name="connsiteY123" fmla="*/ 759 h 38643"/>
                      <a:gd name="connsiteX124" fmla="*/ 8019 w 75044"/>
                      <a:gd name="connsiteY124" fmla="*/ 2278 h 38643"/>
                      <a:gd name="connsiteX125" fmla="*/ 3208 w 75044"/>
                      <a:gd name="connsiteY125" fmla="*/ 5991 h 38643"/>
                      <a:gd name="connsiteX126" fmla="*/ 1857 w 75044"/>
                      <a:gd name="connsiteY126" fmla="*/ 7594 h 38643"/>
                      <a:gd name="connsiteX127" fmla="*/ 929 w 75044"/>
                      <a:gd name="connsiteY127" fmla="*/ 8859 h 38643"/>
                      <a:gd name="connsiteX128" fmla="*/ 422 w 75044"/>
                      <a:gd name="connsiteY128" fmla="*/ 10463 h 38643"/>
                      <a:gd name="connsiteX129" fmla="*/ 169 w 75044"/>
                      <a:gd name="connsiteY129" fmla="*/ 12403 h 38643"/>
                      <a:gd name="connsiteX130" fmla="*/ 0 w 75044"/>
                      <a:gd name="connsiteY130" fmla="*/ 15609 h 38643"/>
                      <a:gd name="connsiteX131" fmla="*/ 0 w 75044"/>
                      <a:gd name="connsiteY131" fmla="*/ 16031 h 38643"/>
                      <a:gd name="connsiteX132" fmla="*/ 422 w 75044"/>
                      <a:gd name="connsiteY132" fmla="*/ 18056 h 3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75044" h="38643">
                        <a:moveTo>
                          <a:pt x="422" y="18056"/>
                        </a:moveTo>
                        <a:lnTo>
                          <a:pt x="1435" y="18647"/>
                        </a:lnTo>
                        <a:lnTo>
                          <a:pt x="2364" y="17803"/>
                        </a:lnTo>
                        <a:lnTo>
                          <a:pt x="4052" y="14513"/>
                        </a:lnTo>
                        <a:lnTo>
                          <a:pt x="5403" y="11053"/>
                        </a:lnTo>
                        <a:lnTo>
                          <a:pt x="6500" y="8353"/>
                        </a:lnTo>
                        <a:lnTo>
                          <a:pt x="8779" y="5738"/>
                        </a:lnTo>
                        <a:lnTo>
                          <a:pt x="10467" y="4219"/>
                        </a:lnTo>
                        <a:lnTo>
                          <a:pt x="12662" y="3206"/>
                        </a:lnTo>
                        <a:lnTo>
                          <a:pt x="15532" y="2531"/>
                        </a:lnTo>
                        <a:lnTo>
                          <a:pt x="17558" y="2531"/>
                        </a:lnTo>
                        <a:lnTo>
                          <a:pt x="20597" y="3122"/>
                        </a:lnTo>
                        <a:lnTo>
                          <a:pt x="23045" y="3966"/>
                        </a:lnTo>
                        <a:lnTo>
                          <a:pt x="24733" y="4303"/>
                        </a:lnTo>
                        <a:lnTo>
                          <a:pt x="26084" y="4641"/>
                        </a:lnTo>
                        <a:lnTo>
                          <a:pt x="26169" y="5231"/>
                        </a:lnTo>
                        <a:lnTo>
                          <a:pt x="22370" y="7172"/>
                        </a:lnTo>
                        <a:lnTo>
                          <a:pt x="19247" y="8437"/>
                        </a:lnTo>
                        <a:lnTo>
                          <a:pt x="16798" y="9788"/>
                        </a:lnTo>
                        <a:lnTo>
                          <a:pt x="14351" y="10969"/>
                        </a:lnTo>
                        <a:lnTo>
                          <a:pt x="12831" y="12825"/>
                        </a:lnTo>
                        <a:lnTo>
                          <a:pt x="12071" y="14428"/>
                        </a:lnTo>
                        <a:lnTo>
                          <a:pt x="11818" y="16706"/>
                        </a:lnTo>
                        <a:lnTo>
                          <a:pt x="12409" y="19238"/>
                        </a:lnTo>
                        <a:lnTo>
                          <a:pt x="13591" y="22022"/>
                        </a:lnTo>
                        <a:lnTo>
                          <a:pt x="15617" y="24384"/>
                        </a:lnTo>
                        <a:lnTo>
                          <a:pt x="17474" y="25313"/>
                        </a:lnTo>
                        <a:lnTo>
                          <a:pt x="18909" y="25481"/>
                        </a:lnTo>
                        <a:lnTo>
                          <a:pt x="21272" y="26156"/>
                        </a:lnTo>
                        <a:lnTo>
                          <a:pt x="23805" y="26747"/>
                        </a:lnTo>
                        <a:lnTo>
                          <a:pt x="25915" y="27000"/>
                        </a:lnTo>
                        <a:lnTo>
                          <a:pt x="27603" y="26578"/>
                        </a:lnTo>
                        <a:lnTo>
                          <a:pt x="29207" y="25734"/>
                        </a:lnTo>
                        <a:lnTo>
                          <a:pt x="30389" y="24806"/>
                        </a:lnTo>
                        <a:lnTo>
                          <a:pt x="31655" y="23963"/>
                        </a:lnTo>
                        <a:lnTo>
                          <a:pt x="33428" y="23963"/>
                        </a:lnTo>
                        <a:lnTo>
                          <a:pt x="35117" y="24384"/>
                        </a:lnTo>
                        <a:lnTo>
                          <a:pt x="35707" y="24638"/>
                        </a:lnTo>
                        <a:lnTo>
                          <a:pt x="36805" y="25059"/>
                        </a:lnTo>
                        <a:lnTo>
                          <a:pt x="37565" y="25566"/>
                        </a:lnTo>
                        <a:lnTo>
                          <a:pt x="37733" y="26072"/>
                        </a:lnTo>
                        <a:lnTo>
                          <a:pt x="37396" y="26916"/>
                        </a:lnTo>
                        <a:lnTo>
                          <a:pt x="35707" y="27253"/>
                        </a:lnTo>
                        <a:lnTo>
                          <a:pt x="33091" y="28097"/>
                        </a:lnTo>
                        <a:lnTo>
                          <a:pt x="30136" y="29447"/>
                        </a:lnTo>
                        <a:lnTo>
                          <a:pt x="27519" y="30797"/>
                        </a:lnTo>
                        <a:lnTo>
                          <a:pt x="27182" y="31641"/>
                        </a:lnTo>
                        <a:lnTo>
                          <a:pt x="27772" y="32484"/>
                        </a:lnTo>
                        <a:lnTo>
                          <a:pt x="31234" y="33497"/>
                        </a:lnTo>
                        <a:lnTo>
                          <a:pt x="35454" y="34847"/>
                        </a:lnTo>
                        <a:lnTo>
                          <a:pt x="44740" y="37041"/>
                        </a:lnTo>
                        <a:lnTo>
                          <a:pt x="48454" y="37969"/>
                        </a:lnTo>
                        <a:lnTo>
                          <a:pt x="51324" y="38644"/>
                        </a:lnTo>
                        <a:lnTo>
                          <a:pt x="52590" y="38222"/>
                        </a:lnTo>
                        <a:lnTo>
                          <a:pt x="52421" y="37547"/>
                        </a:lnTo>
                        <a:lnTo>
                          <a:pt x="50480" y="36113"/>
                        </a:lnTo>
                        <a:lnTo>
                          <a:pt x="47188" y="34003"/>
                        </a:lnTo>
                        <a:lnTo>
                          <a:pt x="45837" y="33413"/>
                        </a:lnTo>
                        <a:lnTo>
                          <a:pt x="44233" y="33244"/>
                        </a:lnTo>
                        <a:lnTo>
                          <a:pt x="41279" y="33244"/>
                        </a:lnTo>
                        <a:lnTo>
                          <a:pt x="39337" y="32991"/>
                        </a:lnTo>
                        <a:lnTo>
                          <a:pt x="38578" y="32316"/>
                        </a:lnTo>
                        <a:lnTo>
                          <a:pt x="38746" y="31388"/>
                        </a:lnTo>
                        <a:lnTo>
                          <a:pt x="39590" y="30881"/>
                        </a:lnTo>
                        <a:lnTo>
                          <a:pt x="40350" y="29953"/>
                        </a:lnTo>
                        <a:lnTo>
                          <a:pt x="40266" y="29363"/>
                        </a:lnTo>
                        <a:lnTo>
                          <a:pt x="40435" y="28434"/>
                        </a:lnTo>
                        <a:lnTo>
                          <a:pt x="40941" y="28097"/>
                        </a:lnTo>
                        <a:lnTo>
                          <a:pt x="41954" y="28350"/>
                        </a:lnTo>
                        <a:lnTo>
                          <a:pt x="43473" y="29278"/>
                        </a:lnTo>
                        <a:lnTo>
                          <a:pt x="44824" y="29869"/>
                        </a:lnTo>
                        <a:lnTo>
                          <a:pt x="45668" y="29447"/>
                        </a:lnTo>
                        <a:lnTo>
                          <a:pt x="45837" y="28350"/>
                        </a:lnTo>
                        <a:lnTo>
                          <a:pt x="45584" y="27000"/>
                        </a:lnTo>
                        <a:lnTo>
                          <a:pt x="43811" y="22191"/>
                        </a:lnTo>
                        <a:lnTo>
                          <a:pt x="42883" y="19659"/>
                        </a:lnTo>
                        <a:lnTo>
                          <a:pt x="42798" y="18141"/>
                        </a:lnTo>
                        <a:lnTo>
                          <a:pt x="43558" y="16622"/>
                        </a:lnTo>
                        <a:lnTo>
                          <a:pt x="44824" y="15441"/>
                        </a:lnTo>
                        <a:lnTo>
                          <a:pt x="46597" y="15356"/>
                        </a:lnTo>
                        <a:lnTo>
                          <a:pt x="53266" y="16453"/>
                        </a:lnTo>
                        <a:lnTo>
                          <a:pt x="58752" y="17297"/>
                        </a:lnTo>
                        <a:lnTo>
                          <a:pt x="61032" y="18309"/>
                        </a:lnTo>
                        <a:lnTo>
                          <a:pt x="64577" y="20925"/>
                        </a:lnTo>
                        <a:lnTo>
                          <a:pt x="66350" y="21769"/>
                        </a:lnTo>
                        <a:lnTo>
                          <a:pt x="68038" y="22444"/>
                        </a:lnTo>
                        <a:lnTo>
                          <a:pt x="68882" y="23288"/>
                        </a:lnTo>
                        <a:lnTo>
                          <a:pt x="69727" y="23709"/>
                        </a:lnTo>
                        <a:lnTo>
                          <a:pt x="70064" y="23372"/>
                        </a:lnTo>
                        <a:lnTo>
                          <a:pt x="68967" y="21938"/>
                        </a:lnTo>
                        <a:lnTo>
                          <a:pt x="68545" y="20672"/>
                        </a:lnTo>
                        <a:lnTo>
                          <a:pt x="68798" y="18816"/>
                        </a:lnTo>
                        <a:lnTo>
                          <a:pt x="67785" y="18056"/>
                        </a:lnTo>
                        <a:lnTo>
                          <a:pt x="62298" y="16116"/>
                        </a:lnTo>
                        <a:lnTo>
                          <a:pt x="57486" y="14259"/>
                        </a:lnTo>
                        <a:lnTo>
                          <a:pt x="56473" y="13247"/>
                        </a:lnTo>
                        <a:lnTo>
                          <a:pt x="53857" y="11897"/>
                        </a:lnTo>
                        <a:lnTo>
                          <a:pt x="52844" y="10969"/>
                        </a:lnTo>
                        <a:lnTo>
                          <a:pt x="50902" y="9788"/>
                        </a:lnTo>
                        <a:lnTo>
                          <a:pt x="51071" y="9197"/>
                        </a:lnTo>
                        <a:lnTo>
                          <a:pt x="53688" y="9872"/>
                        </a:lnTo>
                        <a:lnTo>
                          <a:pt x="56980" y="10209"/>
                        </a:lnTo>
                        <a:lnTo>
                          <a:pt x="61369" y="11053"/>
                        </a:lnTo>
                        <a:lnTo>
                          <a:pt x="64155" y="12234"/>
                        </a:lnTo>
                        <a:lnTo>
                          <a:pt x="67278" y="14006"/>
                        </a:lnTo>
                        <a:lnTo>
                          <a:pt x="72597" y="16284"/>
                        </a:lnTo>
                        <a:lnTo>
                          <a:pt x="72765" y="16875"/>
                        </a:lnTo>
                        <a:lnTo>
                          <a:pt x="73947" y="17888"/>
                        </a:lnTo>
                        <a:lnTo>
                          <a:pt x="74791" y="17888"/>
                        </a:lnTo>
                        <a:lnTo>
                          <a:pt x="75045" y="16200"/>
                        </a:lnTo>
                        <a:lnTo>
                          <a:pt x="71330" y="13584"/>
                        </a:lnTo>
                        <a:lnTo>
                          <a:pt x="66603" y="10800"/>
                        </a:lnTo>
                        <a:lnTo>
                          <a:pt x="63142" y="9281"/>
                        </a:lnTo>
                        <a:lnTo>
                          <a:pt x="57993" y="8353"/>
                        </a:lnTo>
                        <a:lnTo>
                          <a:pt x="53097" y="7678"/>
                        </a:lnTo>
                        <a:lnTo>
                          <a:pt x="43980" y="5906"/>
                        </a:lnTo>
                        <a:lnTo>
                          <a:pt x="35961" y="4809"/>
                        </a:lnTo>
                        <a:lnTo>
                          <a:pt x="32837" y="4219"/>
                        </a:lnTo>
                        <a:lnTo>
                          <a:pt x="29039" y="3713"/>
                        </a:lnTo>
                        <a:lnTo>
                          <a:pt x="26422" y="3122"/>
                        </a:lnTo>
                        <a:lnTo>
                          <a:pt x="20682" y="1181"/>
                        </a:lnTo>
                        <a:lnTo>
                          <a:pt x="17136" y="337"/>
                        </a:lnTo>
                        <a:lnTo>
                          <a:pt x="14013" y="0"/>
                        </a:lnTo>
                        <a:lnTo>
                          <a:pt x="11312" y="759"/>
                        </a:lnTo>
                        <a:lnTo>
                          <a:pt x="8019" y="2278"/>
                        </a:lnTo>
                        <a:lnTo>
                          <a:pt x="3208" y="5991"/>
                        </a:lnTo>
                        <a:lnTo>
                          <a:pt x="1857" y="7594"/>
                        </a:lnTo>
                        <a:lnTo>
                          <a:pt x="929" y="8859"/>
                        </a:lnTo>
                        <a:lnTo>
                          <a:pt x="422" y="10463"/>
                        </a:lnTo>
                        <a:lnTo>
                          <a:pt x="169" y="12403"/>
                        </a:lnTo>
                        <a:lnTo>
                          <a:pt x="0" y="15609"/>
                        </a:lnTo>
                        <a:lnTo>
                          <a:pt x="0" y="16031"/>
                        </a:lnTo>
                        <a:lnTo>
                          <a:pt x="422" y="18056"/>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49" name="Freeform 83">
                    <a:extLst>
                      <a:ext uri="{FF2B5EF4-FFF2-40B4-BE49-F238E27FC236}">
                        <a16:creationId xmlns:a16="http://schemas.microsoft.com/office/drawing/2014/main" id="{C2512EBB-60D8-22D8-1FC4-77496FBC6E4C}"/>
                      </a:ext>
                    </a:extLst>
                  </p:cNvPr>
                  <p:cNvSpPr/>
                  <p:nvPr/>
                </p:nvSpPr>
                <p:spPr>
                  <a:xfrm>
                    <a:off x="7771634" y="1181879"/>
                    <a:ext cx="22200" cy="25312"/>
                  </a:xfrm>
                  <a:custGeom>
                    <a:avLst/>
                    <a:gdLst>
                      <a:gd name="connsiteX0" fmla="*/ 2532 w 22200"/>
                      <a:gd name="connsiteY0" fmla="*/ 15778 h 25312"/>
                      <a:gd name="connsiteX1" fmla="*/ 7344 w 22200"/>
                      <a:gd name="connsiteY1" fmla="*/ 24975 h 25312"/>
                      <a:gd name="connsiteX2" fmla="*/ 8695 w 22200"/>
                      <a:gd name="connsiteY2" fmla="*/ 25313 h 25312"/>
                      <a:gd name="connsiteX3" fmla="*/ 9792 w 22200"/>
                      <a:gd name="connsiteY3" fmla="*/ 23878 h 25312"/>
                      <a:gd name="connsiteX4" fmla="*/ 10130 w 22200"/>
                      <a:gd name="connsiteY4" fmla="*/ 20672 h 25312"/>
                      <a:gd name="connsiteX5" fmla="*/ 10889 w 22200"/>
                      <a:gd name="connsiteY5" fmla="*/ 18647 h 25312"/>
                      <a:gd name="connsiteX6" fmla="*/ 12493 w 22200"/>
                      <a:gd name="connsiteY6" fmla="*/ 16369 h 25312"/>
                      <a:gd name="connsiteX7" fmla="*/ 15195 w 22200"/>
                      <a:gd name="connsiteY7" fmla="*/ 15863 h 25312"/>
                      <a:gd name="connsiteX8" fmla="*/ 17389 w 22200"/>
                      <a:gd name="connsiteY8" fmla="*/ 14766 h 25312"/>
                      <a:gd name="connsiteX9" fmla="*/ 19162 w 22200"/>
                      <a:gd name="connsiteY9" fmla="*/ 14428 h 25312"/>
                      <a:gd name="connsiteX10" fmla="*/ 20681 w 22200"/>
                      <a:gd name="connsiteY10" fmla="*/ 16369 h 25312"/>
                      <a:gd name="connsiteX11" fmla="*/ 22201 w 22200"/>
                      <a:gd name="connsiteY11" fmla="*/ 12319 h 25312"/>
                      <a:gd name="connsiteX12" fmla="*/ 21441 w 22200"/>
                      <a:gd name="connsiteY12" fmla="*/ 7003 h 25312"/>
                      <a:gd name="connsiteX13" fmla="*/ 19837 w 22200"/>
                      <a:gd name="connsiteY13" fmla="*/ 2616 h 25312"/>
                      <a:gd name="connsiteX14" fmla="*/ 17474 w 22200"/>
                      <a:gd name="connsiteY14" fmla="*/ 1097 h 25312"/>
                      <a:gd name="connsiteX15" fmla="*/ 14773 w 22200"/>
                      <a:gd name="connsiteY15" fmla="*/ 84 h 25312"/>
                      <a:gd name="connsiteX16" fmla="*/ 12493 w 22200"/>
                      <a:gd name="connsiteY16" fmla="*/ 0 h 25312"/>
                      <a:gd name="connsiteX17" fmla="*/ 9876 w 22200"/>
                      <a:gd name="connsiteY17" fmla="*/ 928 h 25312"/>
                      <a:gd name="connsiteX18" fmla="*/ 4389 w 22200"/>
                      <a:gd name="connsiteY18" fmla="*/ 1434 h 25312"/>
                      <a:gd name="connsiteX19" fmla="*/ 1941 w 22200"/>
                      <a:gd name="connsiteY19" fmla="*/ 2025 h 25312"/>
                      <a:gd name="connsiteX20" fmla="*/ 0 w 22200"/>
                      <a:gd name="connsiteY20" fmla="*/ 2953 h 25312"/>
                      <a:gd name="connsiteX21" fmla="*/ 0 w 22200"/>
                      <a:gd name="connsiteY21" fmla="*/ 9028 h 25312"/>
                      <a:gd name="connsiteX22" fmla="*/ 1519 w 22200"/>
                      <a:gd name="connsiteY22" fmla="*/ 11897 h 25312"/>
                      <a:gd name="connsiteX23" fmla="*/ 2532 w 22200"/>
                      <a:gd name="connsiteY23" fmla="*/ 15778 h 2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200" h="25312">
                        <a:moveTo>
                          <a:pt x="2532" y="15778"/>
                        </a:moveTo>
                        <a:lnTo>
                          <a:pt x="7344" y="24975"/>
                        </a:lnTo>
                        <a:lnTo>
                          <a:pt x="8695" y="25313"/>
                        </a:lnTo>
                        <a:lnTo>
                          <a:pt x="9792" y="23878"/>
                        </a:lnTo>
                        <a:lnTo>
                          <a:pt x="10130" y="20672"/>
                        </a:lnTo>
                        <a:lnTo>
                          <a:pt x="10889" y="18647"/>
                        </a:lnTo>
                        <a:lnTo>
                          <a:pt x="12493" y="16369"/>
                        </a:lnTo>
                        <a:lnTo>
                          <a:pt x="15195" y="15863"/>
                        </a:lnTo>
                        <a:lnTo>
                          <a:pt x="17389" y="14766"/>
                        </a:lnTo>
                        <a:lnTo>
                          <a:pt x="19162" y="14428"/>
                        </a:lnTo>
                        <a:lnTo>
                          <a:pt x="20681" y="16369"/>
                        </a:lnTo>
                        <a:lnTo>
                          <a:pt x="22201" y="12319"/>
                        </a:lnTo>
                        <a:lnTo>
                          <a:pt x="21441" y="7003"/>
                        </a:lnTo>
                        <a:lnTo>
                          <a:pt x="19837" y="2616"/>
                        </a:lnTo>
                        <a:lnTo>
                          <a:pt x="17474" y="1097"/>
                        </a:lnTo>
                        <a:lnTo>
                          <a:pt x="14773" y="84"/>
                        </a:lnTo>
                        <a:lnTo>
                          <a:pt x="12493" y="0"/>
                        </a:lnTo>
                        <a:lnTo>
                          <a:pt x="9876" y="928"/>
                        </a:lnTo>
                        <a:lnTo>
                          <a:pt x="4389" y="1434"/>
                        </a:lnTo>
                        <a:lnTo>
                          <a:pt x="1941" y="2025"/>
                        </a:lnTo>
                        <a:lnTo>
                          <a:pt x="0" y="2953"/>
                        </a:lnTo>
                        <a:lnTo>
                          <a:pt x="0" y="9028"/>
                        </a:lnTo>
                        <a:lnTo>
                          <a:pt x="1519" y="11897"/>
                        </a:lnTo>
                        <a:lnTo>
                          <a:pt x="2532" y="1577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50" name="Freeform 84">
                    <a:extLst>
                      <a:ext uri="{FF2B5EF4-FFF2-40B4-BE49-F238E27FC236}">
                        <a16:creationId xmlns:a16="http://schemas.microsoft.com/office/drawing/2014/main" id="{263E5E45-2DD2-9F31-A902-046D78B24CAD}"/>
                      </a:ext>
                    </a:extLst>
                  </p:cNvPr>
                  <p:cNvSpPr/>
                  <p:nvPr/>
                </p:nvSpPr>
                <p:spPr>
                  <a:xfrm>
                    <a:off x="7985034" y="1173273"/>
                    <a:ext cx="27012" cy="20165"/>
                  </a:xfrm>
                  <a:custGeom>
                    <a:avLst/>
                    <a:gdLst>
                      <a:gd name="connsiteX0" fmla="*/ 25409 w 27012"/>
                      <a:gd name="connsiteY0" fmla="*/ 7172 h 20165"/>
                      <a:gd name="connsiteX1" fmla="*/ 20935 w 27012"/>
                      <a:gd name="connsiteY1" fmla="*/ 7341 h 20165"/>
                      <a:gd name="connsiteX2" fmla="*/ 19078 w 27012"/>
                      <a:gd name="connsiteY2" fmla="*/ 6750 h 20165"/>
                      <a:gd name="connsiteX3" fmla="*/ 17643 w 27012"/>
                      <a:gd name="connsiteY3" fmla="*/ 5991 h 20165"/>
                      <a:gd name="connsiteX4" fmla="*/ 17474 w 27012"/>
                      <a:gd name="connsiteY4" fmla="*/ 5737 h 20165"/>
                      <a:gd name="connsiteX5" fmla="*/ 15195 w 27012"/>
                      <a:gd name="connsiteY5" fmla="*/ 3459 h 20165"/>
                      <a:gd name="connsiteX6" fmla="*/ 12240 w 27012"/>
                      <a:gd name="connsiteY6" fmla="*/ 1856 h 20165"/>
                      <a:gd name="connsiteX7" fmla="*/ 8526 w 27012"/>
                      <a:gd name="connsiteY7" fmla="*/ 337 h 20165"/>
                      <a:gd name="connsiteX8" fmla="*/ 5571 w 27012"/>
                      <a:gd name="connsiteY8" fmla="*/ 0 h 20165"/>
                      <a:gd name="connsiteX9" fmla="*/ 2617 w 27012"/>
                      <a:gd name="connsiteY9" fmla="*/ 675 h 20165"/>
                      <a:gd name="connsiteX10" fmla="*/ 1435 w 27012"/>
                      <a:gd name="connsiteY10" fmla="*/ 1097 h 20165"/>
                      <a:gd name="connsiteX11" fmla="*/ 84 w 27012"/>
                      <a:gd name="connsiteY11" fmla="*/ 3459 h 20165"/>
                      <a:gd name="connsiteX12" fmla="*/ 0 w 27012"/>
                      <a:gd name="connsiteY12" fmla="*/ 5484 h 20165"/>
                      <a:gd name="connsiteX13" fmla="*/ 1435 w 27012"/>
                      <a:gd name="connsiteY13" fmla="*/ 7594 h 20165"/>
                      <a:gd name="connsiteX14" fmla="*/ 3630 w 27012"/>
                      <a:gd name="connsiteY14" fmla="*/ 9956 h 20165"/>
                      <a:gd name="connsiteX15" fmla="*/ 5825 w 27012"/>
                      <a:gd name="connsiteY15" fmla="*/ 10884 h 20165"/>
                      <a:gd name="connsiteX16" fmla="*/ 8104 w 27012"/>
                      <a:gd name="connsiteY16" fmla="*/ 11391 h 20165"/>
                      <a:gd name="connsiteX17" fmla="*/ 10299 w 27012"/>
                      <a:gd name="connsiteY17" fmla="*/ 11306 h 20165"/>
                      <a:gd name="connsiteX18" fmla="*/ 12746 w 27012"/>
                      <a:gd name="connsiteY18" fmla="*/ 11391 h 20165"/>
                      <a:gd name="connsiteX19" fmla="*/ 14266 w 27012"/>
                      <a:gd name="connsiteY19" fmla="*/ 11644 h 20165"/>
                      <a:gd name="connsiteX20" fmla="*/ 15701 w 27012"/>
                      <a:gd name="connsiteY20" fmla="*/ 12150 h 20165"/>
                      <a:gd name="connsiteX21" fmla="*/ 17474 w 27012"/>
                      <a:gd name="connsiteY21" fmla="*/ 13416 h 20165"/>
                      <a:gd name="connsiteX22" fmla="*/ 18656 w 27012"/>
                      <a:gd name="connsiteY22" fmla="*/ 14681 h 20165"/>
                      <a:gd name="connsiteX23" fmla="*/ 18824 w 27012"/>
                      <a:gd name="connsiteY23" fmla="*/ 15778 h 20165"/>
                      <a:gd name="connsiteX24" fmla="*/ 18656 w 27012"/>
                      <a:gd name="connsiteY24" fmla="*/ 17381 h 20165"/>
                      <a:gd name="connsiteX25" fmla="*/ 18909 w 27012"/>
                      <a:gd name="connsiteY25" fmla="*/ 18394 h 20165"/>
                      <a:gd name="connsiteX26" fmla="*/ 19500 w 27012"/>
                      <a:gd name="connsiteY26" fmla="*/ 19491 h 20165"/>
                      <a:gd name="connsiteX27" fmla="*/ 20344 w 27012"/>
                      <a:gd name="connsiteY27" fmla="*/ 19913 h 20165"/>
                      <a:gd name="connsiteX28" fmla="*/ 21863 w 27012"/>
                      <a:gd name="connsiteY28" fmla="*/ 20166 h 20165"/>
                      <a:gd name="connsiteX29" fmla="*/ 23045 w 27012"/>
                      <a:gd name="connsiteY29" fmla="*/ 19491 h 20165"/>
                      <a:gd name="connsiteX30" fmla="*/ 23974 w 27012"/>
                      <a:gd name="connsiteY30" fmla="*/ 18141 h 20165"/>
                      <a:gd name="connsiteX31" fmla="*/ 24142 w 27012"/>
                      <a:gd name="connsiteY31" fmla="*/ 16284 h 20165"/>
                      <a:gd name="connsiteX32" fmla="*/ 23467 w 27012"/>
                      <a:gd name="connsiteY32" fmla="*/ 14259 h 20165"/>
                      <a:gd name="connsiteX33" fmla="*/ 22201 w 27012"/>
                      <a:gd name="connsiteY33" fmla="*/ 12319 h 20165"/>
                      <a:gd name="connsiteX34" fmla="*/ 19753 w 27012"/>
                      <a:gd name="connsiteY34" fmla="*/ 10716 h 20165"/>
                      <a:gd name="connsiteX35" fmla="*/ 18993 w 27012"/>
                      <a:gd name="connsiteY35" fmla="*/ 10041 h 20165"/>
                      <a:gd name="connsiteX36" fmla="*/ 19584 w 27012"/>
                      <a:gd name="connsiteY36" fmla="*/ 9534 h 20165"/>
                      <a:gd name="connsiteX37" fmla="*/ 22285 w 27012"/>
                      <a:gd name="connsiteY37" fmla="*/ 8775 h 20165"/>
                      <a:gd name="connsiteX38" fmla="*/ 25915 w 27012"/>
                      <a:gd name="connsiteY38" fmla="*/ 8691 h 20165"/>
                      <a:gd name="connsiteX39" fmla="*/ 27013 w 27012"/>
                      <a:gd name="connsiteY39" fmla="*/ 8269 h 20165"/>
                      <a:gd name="connsiteX40" fmla="*/ 26675 w 27012"/>
                      <a:gd name="connsiteY40" fmla="*/ 7594 h 20165"/>
                      <a:gd name="connsiteX41" fmla="*/ 25409 w 27012"/>
                      <a:gd name="connsiteY41" fmla="*/ 7172 h 2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7012" h="20165">
                        <a:moveTo>
                          <a:pt x="25409" y="7172"/>
                        </a:moveTo>
                        <a:lnTo>
                          <a:pt x="20935" y="7341"/>
                        </a:lnTo>
                        <a:lnTo>
                          <a:pt x="19078" y="6750"/>
                        </a:lnTo>
                        <a:lnTo>
                          <a:pt x="17643" y="5991"/>
                        </a:lnTo>
                        <a:lnTo>
                          <a:pt x="17474" y="5737"/>
                        </a:lnTo>
                        <a:lnTo>
                          <a:pt x="15195" y="3459"/>
                        </a:lnTo>
                        <a:lnTo>
                          <a:pt x="12240" y="1856"/>
                        </a:lnTo>
                        <a:lnTo>
                          <a:pt x="8526" y="337"/>
                        </a:lnTo>
                        <a:lnTo>
                          <a:pt x="5571" y="0"/>
                        </a:lnTo>
                        <a:lnTo>
                          <a:pt x="2617" y="675"/>
                        </a:lnTo>
                        <a:lnTo>
                          <a:pt x="1435" y="1097"/>
                        </a:lnTo>
                        <a:lnTo>
                          <a:pt x="84" y="3459"/>
                        </a:lnTo>
                        <a:lnTo>
                          <a:pt x="0" y="5484"/>
                        </a:lnTo>
                        <a:lnTo>
                          <a:pt x="1435" y="7594"/>
                        </a:lnTo>
                        <a:lnTo>
                          <a:pt x="3630" y="9956"/>
                        </a:lnTo>
                        <a:lnTo>
                          <a:pt x="5825" y="10884"/>
                        </a:lnTo>
                        <a:lnTo>
                          <a:pt x="8104" y="11391"/>
                        </a:lnTo>
                        <a:lnTo>
                          <a:pt x="10299" y="11306"/>
                        </a:lnTo>
                        <a:lnTo>
                          <a:pt x="12746" y="11391"/>
                        </a:lnTo>
                        <a:lnTo>
                          <a:pt x="14266" y="11644"/>
                        </a:lnTo>
                        <a:lnTo>
                          <a:pt x="15701" y="12150"/>
                        </a:lnTo>
                        <a:lnTo>
                          <a:pt x="17474" y="13416"/>
                        </a:lnTo>
                        <a:lnTo>
                          <a:pt x="18656" y="14681"/>
                        </a:lnTo>
                        <a:lnTo>
                          <a:pt x="18824" y="15778"/>
                        </a:lnTo>
                        <a:lnTo>
                          <a:pt x="18656" y="17381"/>
                        </a:lnTo>
                        <a:lnTo>
                          <a:pt x="18909" y="18394"/>
                        </a:lnTo>
                        <a:lnTo>
                          <a:pt x="19500" y="19491"/>
                        </a:lnTo>
                        <a:lnTo>
                          <a:pt x="20344" y="19913"/>
                        </a:lnTo>
                        <a:lnTo>
                          <a:pt x="21863" y="20166"/>
                        </a:lnTo>
                        <a:lnTo>
                          <a:pt x="23045" y="19491"/>
                        </a:lnTo>
                        <a:lnTo>
                          <a:pt x="23974" y="18141"/>
                        </a:lnTo>
                        <a:lnTo>
                          <a:pt x="24142" y="16284"/>
                        </a:lnTo>
                        <a:lnTo>
                          <a:pt x="23467" y="14259"/>
                        </a:lnTo>
                        <a:lnTo>
                          <a:pt x="22201" y="12319"/>
                        </a:lnTo>
                        <a:lnTo>
                          <a:pt x="19753" y="10716"/>
                        </a:lnTo>
                        <a:lnTo>
                          <a:pt x="18993" y="10041"/>
                        </a:lnTo>
                        <a:lnTo>
                          <a:pt x="19584" y="9534"/>
                        </a:lnTo>
                        <a:lnTo>
                          <a:pt x="22285" y="8775"/>
                        </a:lnTo>
                        <a:lnTo>
                          <a:pt x="25915" y="8691"/>
                        </a:lnTo>
                        <a:lnTo>
                          <a:pt x="27013" y="8269"/>
                        </a:lnTo>
                        <a:lnTo>
                          <a:pt x="26675" y="7594"/>
                        </a:lnTo>
                        <a:lnTo>
                          <a:pt x="25409" y="7172"/>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51" name="Freeform 125">
                    <a:extLst>
                      <a:ext uri="{FF2B5EF4-FFF2-40B4-BE49-F238E27FC236}">
                        <a16:creationId xmlns:a16="http://schemas.microsoft.com/office/drawing/2014/main" id="{CE4A66CD-56D8-CE72-5108-81EFCD3F496B}"/>
                      </a:ext>
                    </a:extLst>
                  </p:cNvPr>
                  <p:cNvSpPr/>
                  <p:nvPr/>
                </p:nvSpPr>
                <p:spPr>
                  <a:xfrm>
                    <a:off x="7801264" y="1114969"/>
                    <a:ext cx="118602" cy="62943"/>
                  </a:xfrm>
                  <a:custGeom>
                    <a:avLst/>
                    <a:gdLst>
                      <a:gd name="connsiteX0" fmla="*/ 1013 w 118602"/>
                      <a:gd name="connsiteY0" fmla="*/ 18056 h 62943"/>
                      <a:gd name="connsiteX1" fmla="*/ 1857 w 118602"/>
                      <a:gd name="connsiteY1" fmla="*/ 21516 h 62943"/>
                      <a:gd name="connsiteX2" fmla="*/ 2701 w 118602"/>
                      <a:gd name="connsiteY2" fmla="*/ 26072 h 62943"/>
                      <a:gd name="connsiteX3" fmla="*/ 3377 w 118602"/>
                      <a:gd name="connsiteY3" fmla="*/ 28350 h 62943"/>
                      <a:gd name="connsiteX4" fmla="*/ 4727 w 118602"/>
                      <a:gd name="connsiteY4" fmla="*/ 30544 h 62943"/>
                      <a:gd name="connsiteX5" fmla="*/ 6331 w 118602"/>
                      <a:gd name="connsiteY5" fmla="*/ 32147 h 62943"/>
                      <a:gd name="connsiteX6" fmla="*/ 11058 w 118602"/>
                      <a:gd name="connsiteY6" fmla="*/ 34931 h 62943"/>
                      <a:gd name="connsiteX7" fmla="*/ 14182 w 118602"/>
                      <a:gd name="connsiteY7" fmla="*/ 36028 h 62943"/>
                      <a:gd name="connsiteX8" fmla="*/ 15195 w 118602"/>
                      <a:gd name="connsiteY8" fmla="*/ 36028 h 62943"/>
                      <a:gd name="connsiteX9" fmla="*/ 15617 w 118602"/>
                      <a:gd name="connsiteY9" fmla="*/ 35438 h 62943"/>
                      <a:gd name="connsiteX10" fmla="*/ 15617 w 118602"/>
                      <a:gd name="connsiteY10" fmla="*/ 34931 h 62943"/>
                      <a:gd name="connsiteX11" fmla="*/ 14857 w 118602"/>
                      <a:gd name="connsiteY11" fmla="*/ 33328 h 62943"/>
                      <a:gd name="connsiteX12" fmla="*/ 15026 w 118602"/>
                      <a:gd name="connsiteY12" fmla="*/ 32400 h 62943"/>
                      <a:gd name="connsiteX13" fmla="*/ 17052 w 118602"/>
                      <a:gd name="connsiteY13" fmla="*/ 31472 h 62943"/>
                      <a:gd name="connsiteX14" fmla="*/ 17896 w 118602"/>
                      <a:gd name="connsiteY14" fmla="*/ 31641 h 62943"/>
                      <a:gd name="connsiteX15" fmla="*/ 20344 w 118602"/>
                      <a:gd name="connsiteY15" fmla="*/ 33328 h 62943"/>
                      <a:gd name="connsiteX16" fmla="*/ 22454 w 118602"/>
                      <a:gd name="connsiteY16" fmla="*/ 35353 h 62943"/>
                      <a:gd name="connsiteX17" fmla="*/ 24143 w 118602"/>
                      <a:gd name="connsiteY17" fmla="*/ 36366 h 62943"/>
                      <a:gd name="connsiteX18" fmla="*/ 26422 w 118602"/>
                      <a:gd name="connsiteY18" fmla="*/ 36956 h 62943"/>
                      <a:gd name="connsiteX19" fmla="*/ 31824 w 118602"/>
                      <a:gd name="connsiteY19" fmla="*/ 38138 h 62943"/>
                      <a:gd name="connsiteX20" fmla="*/ 33682 w 118602"/>
                      <a:gd name="connsiteY20" fmla="*/ 38644 h 62943"/>
                      <a:gd name="connsiteX21" fmla="*/ 35117 w 118602"/>
                      <a:gd name="connsiteY21" fmla="*/ 39994 h 62943"/>
                      <a:gd name="connsiteX22" fmla="*/ 35961 w 118602"/>
                      <a:gd name="connsiteY22" fmla="*/ 42947 h 62943"/>
                      <a:gd name="connsiteX23" fmla="*/ 35707 w 118602"/>
                      <a:gd name="connsiteY23" fmla="*/ 43706 h 62943"/>
                      <a:gd name="connsiteX24" fmla="*/ 35032 w 118602"/>
                      <a:gd name="connsiteY24" fmla="*/ 44128 h 62943"/>
                      <a:gd name="connsiteX25" fmla="*/ 30389 w 118602"/>
                      <a:gd name="connsiteY25" fmla="*/ 44381 h 62943"/>
                      <a:gd name="connsiteX26" fmla="*/ 29714 w 118602"/>
                      <a:gd name="connsiteY26" fmla="*/ 44972 h 62943"/>
                      <a:gd name="connsiteX27" fmla="*/ 29883 w 118602"/>
                      <a:gd name="connsiteY27" fmla="*/ 45731 h 62943"/>
                      <a:gd name="connsiteX28" fmla="*/ 31234 w 118602"/>
                      <a:gd name="connsiteY28" fmla="*/ 46744 h 62943"/>
                      <a:gd name="connsiteX29" fmla="*/ 33850 w 118602"/>
                      <a:gd name="connsiteY29" fmla="*/ 46997 h 62943"/>
                      <a:gd name="connsiteX30" fmla="*/ 35707 w 118602"/>
                      <a:gd name="connsiteY30" fmla="*/ 47081 h 62943"/>
                      <a:gd name="connsiteX31" fmla="*/ 38071 w 118602"/>
                      <a:gd name="connsiteY31" fmla="*/ 46491 h 62943"/>
                      <a:gd name="connsiteX32" fmla="*/ 39759 w 118602"/>
                      <a:gd name="connsiteY32" fmla="*/ 45647 h 62943"/>
                      <a:gd name="connsiteX33" fmla="*/ 40603 w 118602"/>
                      <a:gd name="connsiteY33" fmla="*/ 45309 h 62943"/>
                      <a:gd name="connsiteX34" fmla="*/ 41448 w 118602"/>
                      <a:gd name="connsiteY34" fmla="*/ 45563 h 62943"/>
                      <a:gd name="connsiteX35" fmla="*/ 41110 w 118602"/>
                      <a:gd name="connsiteY35" fmla="*/ 46406 h 62943"/>
                      <a:gd name="connsiteX36" fmla="*/ 39000 w 118602"/>
                      <a:gd name="connsiteY36" fmla="*/ 47841 h 62943"/>
                      <a:gd name="connsiteX37" fmla="*/ 36383 w 118602"/>
                      <a:gd name="connsiteY37" fmla="*/ 49022 h 62943"/>
                      <a:gd name="connsiteX38" fmla="*/ 36045 w 118602"/>
                      <a:gd name="connsiteY38" fmla="*/ 49950 h 62943"/>
                      <a:gd name="connsiteX39" fmla="*/ 38324 w 118602"/>
                      <a:gd name="connsiteY39" fmla="*/ 51891 h 62943"/>
                      <a:gd name="connsiteX40" fmla="*/ 40266 w 118602"/>
                      <a:gd name="connsiteY40" fmla="*/ 54928 h 62943"/>
                      <a:gd name="connsiteX41" fmla="*/ 42714 w 118602"/>
                      <a:gd name="connsiteY41" fmla="*/ 58641 h 62943"/>
                      <a:gd name="connsiteX42" fmla="*/ 44487 w 118602"/>
                      <a:gd name="connsiteY42" fmla="*/ 60750 h 62943"/>
                      <a:gd name="connsiteX43" fmla="*/ 45668 w 118602"/>
                      <a:gd name="connsiteY43" fmla="*/ 61594 h 62943"/>
                      <a:gd name="connsiteX44" fmla="*/ 46850 w 118602"/>
                      <a:gd name="connsiteY44" fmla="*/ 62353 h 62943"/>
                      <a:gd name="connsiteX45" fmla="*/ 49636 w 118602"/>
                      <a:gd name="connsiteY45" fmla="*/ 62944 h 62943"/>
                      <a:gd name="connsiteX46" fmla="*/ 52084 w 118602"/>
                      <a:gd name="connsiteY46" fmla="*/ 62859 h 62943"/>
                      <a:gd name="connsiteX47" fmla="*/ 55798 w 118602"/>
                      <a:gd name="connsiteY47" fmla="*/ 62016 h 62943"/>
                      <a:gd name="connsiteX48" fmla="*/ 56558 w 118602"/>
                      <a:gd name="connsiteY48" fmla="*/ 61763 h 62943"/>
                      <a:gd name="connsiteX49" fmla="*/ 58415 w 118602"/>
                      <a:gd name="connsiteY49" fmla="*/ 60919 h 62943"/>
                      <a:gd name="connsiteX50" fmla="*/ 59934 w 118602"/>
                      <a:gd name="connsiteY50" fmla="*/ 60244 h 62943"/>
                      <a:gd name="connsiteX51" fmla="*/ 60272 w 118602"/>
                      <a:gd name="connsiteY51" fmla="*/ 59316 h 62943"/>
                      <a:gd name="connsiteX52" fmla="*/ 59934 w 118602"/>
                      <a:gd name="connsiteY52" fmla="*/ 58725 h 62943"/>
                      <a:gd name="connsiteX53" fmla="*/ 58584 w 118602"/>
                      <a:gd name="connsiteY53" fmla="*/ 57459 h 62943"/>
                      <a:gd name="connsiteX54" fmla="*/ 58668 w 118602"/>
                      <a:gd name="connsiteY54" fmla="*/ 55519 h 62943"/>
                      <a:gd name="connsiteX55" fmla="*/ 44824 w 118602"/>
                      <a:gd name="connsiteY55" fmla="*/ 49781 h 62943"/>
                      <a:gd name="connsiteX56" fmla="*/ 44824 w 118602"/>
                      <a:gd name="connsiteY56" fmla="*/ 49191 h 62943"/>
                      <a:gd name="connsiteX57" fmla="*/ 46513 w 118602"/>
                      <a:gd name="connsiteY57" fmla="*/ 48009 h 62943"/>
                      <a:gd name="connsiteX58" fmla="*/ 48116 w 118602"/>
                      <a:gd name="connsiteY58" fmla="*/ 47081 h 62943"/>
                      <a:gd name="connsiteX59" fmla="*/ 53435 w 118602"/>
                      <a:gd name="connsiteY59" fmla="*/ 45816 h 62943"/>
                      <a:gd name="connsiteX60" fmla="*/ 55714 w 118602"/>
                      <a:gd name="connsiteY60" fmla="*/ 45056 h 62943"/>
                      <a:gd name="connsiteX61" fmla="*/ 58077 w 118602"/>
                      <a:gd name="connsiteY61" fmla="*/ 45056 h 62943"/>
                      <a:gd name="connsiteX62" fmla="*/ 61454 w 118602"/>
                      <a:gd name="connsiteY62" fmla="*/ 46153 h 62943"/>
                      <a:gd name="connsiteX63" fmla="*/ 62973 w 118602"/>
                      <a:gd name="connsiteY63" fmla="*/ 46406 h 62943"/>
                      <a:gd name="connsiteX64" fmla="*/ 65421 w 118602"/>
                      <a:gd name="connsiteY64" fmla="*/ 44128 h 62943"/>
                      <a:gd name="connsiteX65" fmla="*/ 66772 w 118602"/>
                      <a:gd name="connsiteY65" fmla="*/ 43706 h 62943"/>
                      <a:gd name="connsiteX66" fmla="*/ 68714 w 118602"/>
                      <a:gd name="connsiteY66" fmla="*/ 43875 h 62943"/>
                      <a:gd name="connsiteX67" fmla="*/ 71415 w 118602"/>
                      <a:gd name="connsiteY67" fmla="*/ 45056 h 62943"/>
                      <a:gd name="connsiteX68" fmla="*/ 73019 w 118602"/>
                      <a:gd name="connsiteY68" fmla="*/ 45647 h 62943"/>
                      <a:gd name="connsiteX69" fmla="*/ 76817 w 118602"/>
                      <a:gd name="connsiteY69" fmla="*/ 46828 h 62943"/>
                      <a:gd name="connsiteX70" fmla="*/ 80532 w 118602"/>
                      <a:gd name="connsiteY70" fmla="*/ 46575 h 62943"/>
                      <a:gd name="connsiteX71" fmla="*/ 83824 w 118602"/>
                      <a:gd name="connsiteY71" fmla="*/ 45563 h 62943"/>
                      <a:gd name="connsiteX72" fmla="*/ 86863 w 118602"/>
                      <a:gd name="connsiteY72" fmla="*/ 43706 h 62943"/>
                      <a:gd name="connsiteX73" fmla="*/ 88804 w 118602"/>
                      <a:gd name="connsiteY73" fmla="*/ 42947 h 62943"/>
                      <a:gd name="connsiteX74" fmla="*/ 90492 w 118602"/>
                      <a:gd name="connsiteY74" fmla="*/ 42778 h 62943"/>
                      <a:gd name="connsiteX75" fmla="*/ 90492 w 118602"/>
                      <a:gd name="connsiteY75" fmla="*/ 41091 h 62943"/>
                      <a:gd name="connsiteX76" fmla="*/ 89733 w 118602"/>
                      <a:gd name="connsiteY76" fmla="*/ 39572 h 62943"/>
                      <a:gd name="connsiteX77" fmla="*/ 88804 w 118602"/>
                      <a:gd name="connsiteY77" fmla="*/ 38306 h 62943"/>
                      <a:gd name="connsiteX78" fmla="*/ 87876 w 118602"/>
                      <a:gd name="connsiteY78" fmla="*/ 37716 h 62943"/>
                      <a:gd name="connsiteX79" fmla="*/ 87707 w 118602"/>
                      <a:gd name="connsiteY79" fmla="*/ 37041 h 62943"/>
                      <a:gd name="connsiteX80" fmla="*/ 88551 w 118602"/>
                      <a:gd name="connsiteY80" fmla="*/ 36788 h 62943"/>
                      <a:gd name="connsiteX81" fmla="*/ 88973 w 118602"/>
                      <a:gd name="connsiteY81" fmla="*/ 37969 h 62943"/>
                      <a:gd name="connsiteX82" fmla="*/ 89986 w 118602"/>
                      <a:gd name="connsiteY82" fmla="*/ 38813 h 62943"/>
                      <a:gd name="connsiteX83" fmla="*/ 90999 w 118602"/>
                      <a:gd name="connsiteY83" fmla="*/ 38981 h 62943"/>
                      <a:gd name="connsiteX84" fmla="*/ 91168 w 118602"/>
                      <a:gd name="connsiteY84" fmla="*/ 39994 h 62943"/>
                      <a:gd name="connsiteX85" fmla="*/ 92941 w 118602"/>
                      <a:gd name="connsiteY85" fmla="*/ 41091 h 62943"/>
                      <a:gd name="connsiteX86" fmla="*/ 93700 w 118602"/>
                      <a:gd name="connsiteY86" fmla="*/ 42019 h 62943"/>
                      <a:gd name="connsiteX87" fmla="*/ 94629 w 118602"/>
                      <a:gd name="connsiteY87" fmla="*/ 42441 h 62943"/>
                      <a:gd name="connsiteX88" fmla="*/ 96993 w 118602"/>
                      <a:gd name="connsiteY88" fmla="*/ 44044 h 62943"/>
                      <a:gd name="connsiteX89" fmla="*/ 98005 w 118602"/>
                      <a:gd name="connsiteY89" fmla="*/ 43622 h 62943"/>
                      <a:gd name="connsiteX90" fmla="*/ 98512 w 118602"/>
                      <a:gd name="connsiteY90" fmla="*/ 42188 h 62943"/>
                      <a:gd name="connsiteX91" fmla="*/ 99187 w 118602"/>
                      <a:gd name="connsiteY91" fmla="*/ 39656 h 62943"/>
                      <a:gd name="connsiteX92" fmla="*/ 99863 w 118602"/>
                      <a:gd name="connsiteY92" fmla="*/ 36197 h 62943"/>
                      <a:gd name="connsiteX93" fmla="*/ 101888 w 118602"/>
                      <a:gd name="connsiteY93" fmla="*/ 30459 h 62943"/>
                      <a:gd name="connsiteX94" fmla="*/ 102648 w 118602"/>
                      <a:gd name="connsiteY94" fmla="*/ 29953 h 62943"/>
                      <a:gd name="connsiteX95" fmla="*/ 104505 w 118602"/>
                      <a:gd name="connsiteY95" fmla="*/ 30206 h 62943"/>
                      <a:gd name="connsiteX96" fmla="*/ 107122 w 118602"/>
                      <a:gd name="connsiteY96" fmla="*/ 31472 h 62943"/>
                      <a:gd name="connsiteX97" fmla="*/ 111343 w 118602"/>
                      <a:gd name="connsiteY97" fmla="*/ 32906 h 62943"/>
                      <a:gd name="connsiteX98" fmla="*/ 117421 w 118602"/>
                      <a:gd name="connsiteY98" fmla="*/ 35353 h 62943"/>
                      <a:gd name="connsiteX99" fmla="*/ 118518 w 118602"/>
                      <a:gd name="connsiteY99" fmla="*/ 35438 h 62943"/>
                      <a:gd name="connsiteX100" fmla="*/ 118603 w 118602"/>
                      <a:gd name="connsiteY100" fmla="*/ 34763 h 62943"/>
                      <a:gd name="connsiteX101" fmla="*/ 115142 w 118602"/>
                      <a:gd name="connsiteY101" fmla="*/ 32484 h 62943"/>
                      <a:gd name="connsiteX102" fmla="*/ 113200 w 118602"/>
                      <a:gd name="connsiteY102" fmla="*/ 30375 h 62943"/>
                      <a:gd name="connsiteX103" fmla="*/ 110921 w 118602"/>
                      <a:gd name="connsiteY103" fmla="*/ 28772 h 62943"/>
                      <a:gd name="connsiteX104" fmla="*/ 103577 w 118602"/>
                      <a:gd name="connsiteY104" fmla="*/ 25734 h 62943"/>
                      <a:gd name="connsiteX105" fmla="*/ 98174 w 118602"/>
                      <a:gd name="connsiteY105" fmla="*/ 24047 h 62943"/>
                      <a:gd name="connsiteX106" fmla="*/ 97161 w 118602"/>
                      <a:gd name="connsiteY106" fmla="*/ 23963 h 62943"/>
                      <a:gd name="connsiteX107" fmla="*/ 96486 w 118602"/>
                      <a:gd name="connsiteY107" fmla="*/ 24469 h 62943"/>
                      <a:gd name="connsiteX108" fmla="*/ 95304 w 118602"/>
                      <a:gd name="connsiteY108" fmla="*/ 25481 h 62943"/>
                      <a:gd name="connsiteX109" fmla="*/ 93953 w 118602"/>
                      <a:gd name="connsiteY109" fmla="*/ 26241 h 62943"/>
                      <a:gd name="connsiteX110" fmla="*/ 91337 w 118602"/>
                      <a:gd name="connsiteY110" fmla="*/ 26156 h 62943"/>
                      <a:gd name="connsiteX111" fmla="*/ 90915 w 118602"/>
                      <a:gd name="connsiteY111" fmla="*/ 25650 h 62943"/>
                      <a:gd name="connsiteX112" fmla="*/ 91083 w 118602"/>
                      <a:gd name="connsiteY112" fmla="*/ 25144 h 62943"/>
                      <a:gd name="connsiteX113" fmla="*/ 92687 w 118602"/>
                      <a:gd name="connsiteY113" fmla="*/ 24469 h 62943"/>
                      <a:gd name="connsiteX114" fmla="*/ 93025 w 118602"/>
                      <a:gd name="connsiteY114" fmla="*/ 24047 h 62943"/>
                      <a:gd name="connsiteX115" fmla="*/ 92856 w 118602"/>
                      <a:gd name="connsiteY115" fmla="*/ 23372 h 62943"/>
                      <a:gd name="connsiteX116" fmla="*/ 91843 w 118602"/>
                      <a:gd name="connsiteY116" fmla="*/ 22781 h 62943"/>
                      <a:gd name="connsiteX117" fmla="*/ 81207 w 118602"/>
                      <a:gd name="connsiteY117" fmla="*/ 19491 h 62943"/>
                      <a:gd name="connsiteX118" fmla="*/ 75636 w 118602"/>
                      <a:gd name="connsiteY118" fmla="*/ 17888 h 62943"/>
                      <a:gd name="connsiteX119" fmla="*/ 71246 w 118602"/>
                      <a:gd name="connsiteY119" fmla="*/ 16875 h 62943"/>
                      <a:gd name="connsiteX120" fmla="*/ 65421 w 118602"/>
                      <a:gd name="connsiteY120" fmla="*/ 15441 h 62943"/>
                      <a:gd name="connsiteX121" fmla="*/ 58837 w 118602"/>
                      <a:gd name="connsiteY121" fmla="*/ 13922 h 62943"/>
                      <a:gd name="connsiteX122" fmla="*/ 55882 w 118602"/>
                      <a:gd name="connsiteY122" fmla="*/ 13247 h 62943"/>
                      <a:gd name="connsiteX123" fmla="*/ 54448 w 118602"/>
                      <a:gd name="connsiteY123" fmla="*/ 12741 h 62943"/>
                      <a:gd name="connsiteX124" fmla="*/ 52928 w 118602"/>
                      <a:gd name="connsiteY124" fmla="*/ 12741 h 62943"/>
                      <a:gd name="connsiteX125" fmla="*/ 48961 w 118602"/>
                      <a:gd name="connsiteY125" fmla="*/ 11813 h 62943"/>
                      <a:gd name="connsiteX126" fmla="*/ 43980 w 118602"/>
                      <a:gd name="connsiteY126" fmla="*/ 11053 h 62943"/>
                      <a:gd name="connsiteX127" fmla="*/ 39084 w 118602"/>
                      <a:gd name="connsiteY127" fmla="*/ 10125 h 62943"/>
                      <a:gd name="connsiteX128" fmla="*/ 35201 w 118602"/>
                      <a:gd name="connsiteY128" fmla="*/ 9028 h 62943"/>
                      <a:gd name="connsiteX129" fmla="*/ 25747 w 118602"/>
                      <a:gd name="connsiteY129" fmla="*/ 5400 h 62943"/>
                      <a:gd name="connsiteX130" fmla="*/ 23889 w 118602"/>
                      <a:gd name="connsiteY130" fmla="*/ 4978 h 62943"/>
                      <a:gd name="connsiteX131" fmla="*/ 21104 w 118602"/>
                      <a:gd name="connsiteY131" fmla="*/ 5147 h 62943"/>
                      <a:gd name="connsiteX132" fmla="*/ 21019 w 118602"/>
                      <a:gd name="connsiteY132" fmla="*/ 4809 h 62943"/>
                      <a:gd name="connsiteX133" fmla="*/ 21610 w 118602"/>
                      <a:gd name="connsiteY133" fmla="*/ 3966 h 62943"/>
                      <a:gd name="connsiteX134" fmla="*/ 21948 w 118602"/>
                      <a:gd name="connsiteY134" fmla="*/ 3038 h 62943"/>
                      <a:gd name="connsiteX135" fmla="*/ 21610 w 118602"/>
                      <a:gd name="connsiteY135" fmla="*/ 2278 h 62943"/>
                      <a:gd name="connsiteX136" fmla="*/ 19753 w 118602"/>
                      <a:gd name="connsiteY136" fmla="*/ 844 h 62943"/>
                      <a:gd name="connsiteX137" fmla="*/ 16208 w 118602"/>
                      <a:gd name="connsiteY137" fmla="*/ 0 h 62943"/>
                      <a:gd name="connsiteX138" fmla="*/ 14519 w 118602"/>
                      <a:gd name="connsiteY138" fmla="*/ 0 h 62943"/>
                      <a:gd name="connsiteX139" fmla="*/ 13000 w 118602"/>
                      <a:gd name="connsiteY139" fmla="*/ 253 h 62943"/>
                      <a:gd name="connsiteX140" fmla="*/ 11396 w 118602"/>
                      <a:gd name="connsiteY140" fmla="*/ 675 h 62943"/>
                      <a:gd name="connsiteX141" fmla="*/ 9877 w 118602"/>
                      <a:gd name="connsiteY141" fmla="*/ 1603 h 62943"/>
                      <a:gd name="connsiteX142" fmla="*/ 7429 w 118602"/>
                      <a:gd name="connsiteY142" fmla="*/ 3375 h 62943"/>
                      <a:gd name="connsiteX143" fmla="*/ 5740 w 118602"/>
                      <a:gd name="connsiteY143" fmla="*/ 5063 h 62943"/>
                      <a:gd name="connsiteX144" fmla="*/ 1351 w 118602"/>
                      <a:gd name="connsiteY144" fmla="*/ 10969 h 62943"/>
                      <a:gd name="connsiteX145" fmla="*/ 338 w 118602"/>
                      <a:gd name="connsiteY145" fmla="*/ 12825 h 62943"/>
                      <a:gd name="connsiteX146" fmla="*/ 0 w 118602"/>
                      <a:gd name="connsiteY146" fmla="*/ 14175 h 62943"/>
                      <a:gd name="connsiteX147" fmla="*/ 0 w 118602"/>
                      <a:gd name="connsiteY147" fmla="*/ 15525 h 62943"/>
                      <a:gd name="connsiteX148" fmla="*/ 1013 w 118602"/>
                      <a:gd name="connsiteY148" fmla="*/ 18056 h 6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18602" h="62943">
                        <a:moveTo>
                          <a:pt x="1013" y="18056"/>
                        </a:moveTo>
                        <a:lnTo>
                          <a:pt x="1857" y="21516"/>
                        </a:lnTo>
                        <a:lnTo>
                          <a:pt x="2701" y="26072"/>
                        </a:lnTo>
                        <a:lnTo>
                          <a:pt x="3377" y="28350"/>
                        </a:lnTo>
                        <a:lnTo>
                          <a:pt x="4727" y="30544"/>
                        </a:lnTo>
                        <a:lnTo>
                          <a:pt x="6331" y="32147"/>
                        </a:lnTo>
                        <a:lnTo>
                          <a:pt x="11058" y="34931"/>
                        </a:lnTo>
                        <a:lnTo>
                          <a:pt x="14182" y="36028"/>
                        </a:lnTo>
                        <a:lnTo>
                          <a:pt x="15195" y="36028"/>
                        </a:lnTo>
                        <a:lnTo>
                          <a:pt x="15617" y="35438"/>
                        </a:lnTo>
                        <a:lnTo>
                          <a:pt x="15617" y="34931"/>
                        </a:lnTo>
                        <a:lnTo>
                          <a:pt x="14857" y="33328"/>
                        </a:lnTo>
                        <a:lnTo>
                          <a:pt x="15026" y="32400"/>
                        </a:lnTo>
                        <a:lnTo>
                          <a:pt x="17052" y="31472"/>
                        </a:lnTo>
                        <a:lnTo>
                          <a:pt x="17896" y="31641"/>
                        </a:lnTo>
                        <a:lnTo>
                          <a:pt x="20344" y="33328"/>
                        </a:lnTo>
                        <a:lnTo>
                          <a:pt x="22454" y="35353"/>
                        </a:lnTo>
                        <a:lnTo>
                          <a:pt x="24143" y="36366"/>
                        </a:lnTo>
                        <a:lnTo>
                          <a:pt x="26422" y="36956"/>
                        </a:lnTo>
                        <a:lnTo>
                          <a:pt x="31824" y="38138"/>
                        </a:lnTo>
                        <a:lnTo>
                          <a:pt x="33682" y="38644"/>
                        </a:lnTo>
                        <a:lnTo>
                          <a:pt x="35117" y="39994"/>
                        </a:lnTo>
                        <a:lnTo>
                          <a:pt x="35961" y="42947"/>
                        </a:lnTo>
                        <a:lnTo>
                          <a:pt x="35707" y="43706"/>
                        </a:lnTo>
                        <a:lnTo>
                          <a:pt x="35032" y="44128"/>
                        </a:lnTo>
                        <a:lnTo>
                          <a:pt x="30389" y="44381"/>
                        </a:lnTo>
                        <a:lnTo>
                          <a:pt x="29714" y="44972"/>
                        </a:lnTo>
                        <a:lnTo>
                          <a:pt x="29883" y="45731"/>
                        </a:lnTo>
                        <a:lnTo>
                          <a:pt x="31234" y="46744"/>
                        </a:lnTo>
                        <a:lnTo>
                          <a:pt x="33850" y="46997"/>
                        </a:lnTo>
                        <a:lnTo>
                          <a:pt x="35707" y="47081"/>
                        </a:lnTo>
                        <a:lnTo>
                          <a:pt x="38071" y="46491"/>
                        </a:lnTo>
                        <a:lnTo>
                          <a:pt x="39759" y="45647"/>
                        </a:lnTo>
                        <a:lnTo>
                          <a:pt x="40603" y="45309"/>
                        </a:lnTo>
                        <a:lnTo>
                          <a:pt x="41448" y="45563"/>
                        </a:lnTo>
                        <a:lnTo>
                          <a:pt x="41110" y="46406"/>
                        </a:lnTo>
                        <a:lnTo>
                          <a:pt x="39000" y="47841"/>
                        </a:lnTo>
                        <a:lnTo>
                          <a:pt x="36383" y="49022"/>
                        </a:lnTo>
                        <a:lnTo>
                          <a:pt x="36045" y="49950"/>
                        </a:lnTo>
                        <a:lnTo>
                          <a:pt x="38324" y="51891"/>
                        </a:lnTo>
                        <a:lnTo>
                          <a:pt x="40266" y="54928"/>
                        </a:lnTo>
                        <a:lnTo>
                          <a:pt x="42714" y="58641"/>
                        </a:lnTo>
                        <a:lnTo>
                          <a:pt x="44487" y="60750"/>
                        </a:lnTo>
                        <a:lnTo>
                          <a:pt x="45668" y="61594"/>
                        </a:lnTo>
                        <a:lnTo>
                          <a:pt x="46850" y="62353"/>
                        </a:lnTo>
                        <a:lnTo>
                          <a:pt x="49636" y="62944"/>
                        </a:lnTo>
                        <a:lnTo>
                          <a:pt x="52084" y="62859"/>
                        </a:lnTo>
                        <a:lnTo>
                          <a:pt x="55798" y="62016"/>
                        </a:lnTo>
                        <a:lnTo>
                          <a:pt x="56558" y="61763"/>
                        </a:lnTo>
                        <a:lnTo>
                          <a:pt x="58415" y="60919"/>
                        </a:lnTo>
                        <a:lnTo>
                          <a:pt x="59934" y="60244"/>
                        </a:lnTo>
                        <a:lnTo>
                          <a:pt x="60272" y="59316"/>
                        </a:lnTo>
                        <a:lnTo>
                          <a:pt x="59934" y="58725"/>
                        </a:lnTo>
                        <a:lnTo>
                          <a:pt x="58584" y="57459"/>
                        </a:lnTo>
                        <a:lnTo>
                          <a:pt x="58668" y="55519"/>
                        </a:lnTo>
                        <a:lnTo>
                          <a:pt x="44824" y="49781"/>
                        </a:lnTo>
                        <a:lnTo>
                          <a:pt x="44824" y="49191"/>
                        </a:lnTo>
                        <a:lnTo>
                          <a:pt x="46513" y="48009"/>
                        </a:lnTo>
                        <a:lnTo>
                          <a:pt x="48116" y="47081"/>
                        </a:lnTo>
                        <a:lnTo>
                          <a:pt x="53435" y="45816"/>
                        </a:lnTo>
                        <a:lnTo>
                          <a:pt x="55714" y="45056"/>
                        </a:lnTo>
                        <a:lnTo>
                          <a:pt x="58077" y="45056"/>
                        </a:lnTo>
                        <a:lnTo>
                          <a:pt x="61454" y="46153"/>
                        </a:lnTo>
                        <a:lnTo>
                          <a:pt x="62973" y="46406"/>
                        </a:lnTo>
                        <a:lnTo>
                          <a:pt x="65421" y="44128"/>
                        </a:lnTo>
                        <a:lnTo>
                          <a:pt x="66772" y="43706"/>
                        </a:lnTo>
                        <a:lnTo>
                          <a:pt x="68714" y="43875"/>
                        </a:lnTo>
                        <a:lnTo>
                          <a:pt x="71415" y="45056"/>
                        </a:lnTo>
                        <a:lnTo>
                          <a:pt x="73019" y="45647"/>
                        </a:lnTo>
                        <a:lnTo>
                          <a:pt x="76817" y="46828"/>
                        </a:lnTo>
                        <a:lnTo>
                          <a:pt x="80532" y="46575"/>
                        </a:lnTo>
                        <a:lnTo>
                          <a:pt x="83824" y="45563"/>
                        </a:lnTo>
                        <a:lnTo>
                          <a:pt x="86863" y="43706"/>
                        </a:lnTo>
                        <a:lnTo>
                          <a:pt x="88804" y="42947"/>
                        </a:lnTo>
                        <a:lnTo>
                          <a:pt x="90492" y="42778"/>
                        </a:lnTo>
                        <a:lnTo>
                          <a:pt x="90492" y="41091"/>
                        </a:lnTo>
                        <a:lnTo>
                          <a:pt x="89733" y="39572"/>
                        </a:lnTo>
                        <a:lnTo>
                          <a:pt x="88804" y="38306"/>
                        </a:lnTo>
                        <a:lnTo>
                          <a:pt x="87876" y="37716"/>
                        </a:lnTo>
                        <a:lnTo>
                          <a:pt x="87707" y="37041"/>
                        </a:lnTo>
                        <a:lnTo>
                          <a:pt x="88551" y="36788"/>
                        </a:lnTo>
                        <a:lnTo>
                          <a:pt x="88973" y="37969"/>
                        </a:lnTo>
                        <a:lnTo>
                          <a:pt x="89986" y="38813"/>
                        </a:lnTo>
                        <a:lnTo>
                          <a:pt x="90999" y="38981"/>
                        </a:lnTo>
                        <a:lnTo>
                          <a:pt x="91168" y="39994"/>
                        </a:lnTo>
                        <a:lnTo>
                          <a:pt x="92941" y="41091"/>
                        </a:lnTo>
                        <a:lnTo>
                          <a:pt x="93700" y="42019"/>
                        </a:lnTo>
                        <a:lnTo>
                          <a:pt x="94629" y="42441"/>
                        </a:lnTo>
                        <a:lnTo>
                          <a:pt x="96993" y="44044"/>
                        </a:lnTo>
                        <a:lnTo>
                          <a:pt x="98005" y="43622"/>
                        </a:lnTo>
                        <a:lnTo>
                          <a:pt x="98512" y="42188"/>
                        </a:lnTo>
                        <a:lnTo>
                          <a:pt x="99187" y="39656"/>
                        </a:lnTo>
                        <a:lnTo>
                          <a:pt x="99863" y="36197"/>
                        </a:lnTo>
                        <a:lnTo>
                          <a:pt x="101888" y="30459"/>
                        </a:lnTo>
                        <a:lnTo>
                          <a:pt x="102648" y="29953"/>
                        </a:lnTo>
                        <a:lnTo>
                          <a:pt x="104505" y="30206"/>
                        </a:lnTo>
                        <a:lnTo>
                          <a:pt x="107122" y="31472"/>
                        </a:lnTo>
                        <a:lnTo>
                          <a:pt x="111343" y="32906"/>
                        </a:lnTo>
                        <a:lnTo>
                          <a:pt x="117421" y="35353"/>
                        </a:lnTo>
                        <a:lnTo>
                          <a:pt x="118518" y="35438"/>
                        </a:lnTo>
                        <a:lnTo>
                          <a:pt x="118603" y="34763"/>
                        </a:lnTo>
                        <a:lnTo>
                          <a:pt x="115142" y="32484"/>
                        </a:lnTo>
                        <a:lnTo>
                          <a:pt x="113200" y="30375"/>
                        </a:lnTo>
                        <a:lnTo>
                          <a:pt x="110921" y="28772"/>
                        </a:lnTo>
                        <a:lnTo>
                          <a:pt x="103577" y="25734"/>
                        </a:lnTo>
                        <a:lnTo>
                          <a:pt x="98174" y="24047"/>
                        </a:lnTo>
                        <a:lnTo>
                          <a:pt x="97161" y="23963"/>
                        </a:lnTo>
                        <a:lnTo>
                          <a:pt x="96486" y="24469"/>
                        </a:lnTo>
                        <a:lnTo>
                          <a:pt x="95304" y="25481"/>
                        </a:lnTo>
                        <a:lnTo>
                          <a:pt x="93953" y="26241"/>
                        </a:lnTo>
                        <a:lnTo>
                          <a:pt x="91337" y="26156"/>
                        </a:lnTo>
                        <a:lnTo>
                          <a:pt x="90915" y="25650"/>
                        </a:lnTo>
                        <a:lnTo>
                          <a:pt x="91083" y="25144"/>
                        </a:lnTo>
                        <a:lnTo>
                          <a:pt x="92687" y="24469"/>
                        </a:lnTo>
                        <a:lnTo>
                          <a:pt x="93025" y="24047"/>
                        </a:lnTo>
                        <a:lnTo>
                          <a:pt x="92856" y="23372"/>
                        </a:lnTo>
                        <a:lnTo>
                          <a:pt x="91843" y="22781"/>
                        </a:lnTo>
                        <a:lnTo>
                          <a:pt x="81207" y="19491"/>
                        </a:lnTo>
                        <a:lnTo>
                          <a:pt x="75636" y="17888"/>
                        </a:lnTo>
                        <a:lnTo>
                          <a:pt x="71246" y="16875"/>
                        </a:lnTo>
                        <a:lnTo>
                          <a:pt x="65421" y="15441"/>
                        </a:lnTo>
                        <a:lnTo>
                          <a:pt x="58837" y="13922"/>
                        </a:lnTo>
                        <a:lnTo>
                          <a:pt x="55882" y="13247"/>
                        </a:lnTo>
                        <a:lnTo>
                          <a:pt x="54448" y="12741"/>
                        </a:lnTo>
                        <a:lnTo>
                          <a:pt x="52928" y="12741"/>
                        </a:lnTo>
                        <a:lnTo>
                          <a:pt x="48961" y="11813"/>
                        </a:lnTo>
                        <a:lnTo>
                          <a:pt x="43980" y="11053"/>
                        </a:lnTo>
                        <a:lnTo>
                          <a:pt x="39084" y="10125"/>
                        </a:lnTo>
                        <a:lnTo>
                          <a:pt x="35201" y="9028"/>
                        </a:lnTo>
                        <a:lnTo>
                          <a:pt x="25747" y="5400"/>
                        </a:lnTo>
                        <a:lnTo>
                          <a:pt x="23889" y="4978"/>
                        </a:lnTo>
                        <a:lnTo>
                          <a:pt x="21104" y="5147"/>
                        </a:lnTo>
                        <a:lnTo>
                          <a:pt x="21019" y="4809"/>
                        </a:lnTo>
                        <a:lnTo>
                          <a:pt x="21610" y="3966"/>
                        </a:lnTo>
                        <a:lnTo>
                          <a:pt x="21948" y="3038"/>
                        </a:lnTo>
                        <a:lnTo>
                          <a:pt x="21610" y="2278"/>
                        </a:lnTo>
                        <a:lnTo>
                          <a:pt x="19753" y="844"/>
                        </a:lnTo>
                        <a:lnTo>
                          <a:pt x="16208" y="0"/>
                        </a:lnTo>
                        <a:lnTo>
                          <a:pt x="14519" y="0"/>
                        </a:lnTo>
                        <a:lnTo>
                          <a:pt x="13000" y="253"/>
                        </a:lnTo>
                        <a:lnTo>
                          <a:pt x="11396" y="675"/>
                        </a:lnTo>
                        <a:lnTo>
                          <a:pt x="9877" y="1603"/>
                        </a:lnTo>
                        <a:lnTo>
                          <a:pt x="7429" y="3375"/>
                        </a:lnTo>
                        <a:lnTo>
                          <a:pt x="5740" y="5063"/>
                        </a:lnTo>
                        <a:lnTo>
                          <a:pt x="1351" y="10969"/>
                        </a:lnTo>
                        <a:lnTo>
                          <a:pt x="338" y="12825"/>
                        </a:lnTo>
                        <a:lnTo>
                          <a:pt x="0" y="14175"/>
                        </a:lnTo>
                        <a:lnTo>
                          <a:pt x="0" y="15525"/>
                        </a:lnTo>
                        <a:lnTo>
                          <a:pt x="1013" y="18056"/>
                        </a:lnTo>
                        <a:close/>
                      </a:path>
                    </a:pathLst>
                  </a:custGeom>
                  <a:solidFill>
                    <a:srgbClr val="D3D7D8"/>
                  </a:solidFill>
                  <a:ln w="8437" cap="flat">
                    <a:solidFill>
                      <a:srgbClr val="FFFFFF"/>
                    </a:solidFill>
                    <a:prstDash val="solid"/>
                    <a:miter/>
                  </a:ln>
                </p:spPr>
                <p:txBody>
                  <a:bodyPr rtlCol="0" anchor="ctr"/>
                  <a:lstStyle/>
                  <a:p>
                    <a:endParaRPr lang="aa-ET" sz="1800"/>
                  </a:p>
                </p:txBody>
              </p:sp>
            </p:grpSp>
          </p:grpSp>
        </p:grpSp>
        <p:grpSp>
          <p:nvGrpSpPr>
            <p:cNvPr id="24" name="Graphic 49">
              <a:extLst>
                <a:ext uri="{FF2B5EF4-FFF2-40B4-BE49-F238E27FC236}">
                  <a16:creationId xmlns:a16="http://schemas.microsoft.com/office/drawing/2014/main" id="{83671754-C9CA-A722-699E-D96C93037A61}"/>
                </a:ext>
              </a:extLst>
            </p:cNvPr>
            <p:cNvGrpSpPr/>
            <p:nvPr/>
          </p:nvGrpSpPr>
          <p:grpSpPr>
            <a:xfrm>
              <a:off x="6100647" y="2650848"/>
              <a:ext cx="1163992" cy="1261912"/>
              <a:chOff x="6100647" y="2650848"/>
              <a:chExt cx="1163992" cy="1261912"/>
            </a:xfrm>
            <a:solidFill>
              <a:srgbClr val="D3D7D8"/>
            </a:solidFill>
          </p:grpSpPr>
          <p:sp>
            <p:nvSpPr>
              <p:cNvPr id="25" name="Freeform 127">
                <a:extLst>
                  <a:ext uri="{FF2B5EF4-FFF2-40B4-BE49-F238E27FC236}">
                    <a16:creationId xmlns:a16="http://schemas.microsoft.com/office/drawing/2014/main" id="{51721181-40AA-4DE7-B3C4-5864588FF74F}"/>
                  </a:ext>
                </a:extLst>
              </p:cNvPr>
              <p:cNvSpPr/>
              <p:nvPr/>
            </p:nvSpPr>
            <p:spPr>
              <a:xfrm>
                <a:off x="6316073" y="2976704"/>
                <a:ext cx="10636" cy="5990"/>
              </a:xfrm>
              <a:custGeom>
                <a:avLst/>
                <a:gdLst>
                  <a:gd name="connsiteX0" fmla="*/ 0 w 10636"/>
                  <a:gd name="connsiteY0" fmla="*/ 5569 h 5990"/>
                  <a:gd name="connsiteX1" fmla="*/ 675 w 10636"/>
                  <a:gd name="connsiteY1" fmla="*/ 5906 h 5990"/>
                  <a:gd name="connsiteX2" fmla="*/ 2279 w 10636"/>
                  <a:gd name="connsiteY2" fmla="*/ 5991 h 5990"/>
                  <a:gd name="connsiteX3" fmla="*/ 4474 w 10636"/>
                  <a:gd name="connsiteY3" fmla="*/ 5484 h 5990"/>
                  <a:gd name="connsiteX4" fmla="*/ 6331 w 10636"/>
                  <a:gd name="connsiteY4" fmla="*/ 5400 h 5990"/>
                  <a:gd name="connsiteX5" fmla="*/ 8526 w 10636"/>
                  <a:gd name="connsiteY5" fmla="*/ 5822 h 5990"/>
                  <a:gd name="connsiteX6" fmla="*/ 9539 w 10636"/>
                  <a:gd name="connsiteY6" fmla="*/ 5484 h 5990"/>
                  <a:gd name="connsiteX7" fmla="*/ 9877 w 10636"/>
                  <a:gd name="connsiteY7" fmla="*/ 4894 h 5990"/>
                  <a:gd name="connsiteX8" fmla="*/ 10130 w 10636"/>
                  <a:gd name="connsiteY8" fmla="*/ 3375 h 5990"/>
                  <a:gd name="connsiteX9" fmla="*/ 10130 w 10636"/>
                  <a:gd name="connsiteY9" fmla="*/ 3206 h 5990"/>
                  <a:gd name="connsiteX10" fmla="*/ 10214 w 10636"/>
                  <a:gd name="connsiteY10" fmla="*/ 2953 h 5990"/>
                  <a:gd name="connsiteX11" fmla="*/ 10552 w 10636"/>
                  <a:gd name="connsiteY11" fmla="*/ 1350 h 5990"/>
                  <a:gd name="connsiteX12" fmla="*/ 10636 w 10636"/>
                  <a:gd name="connsiteY12" fmla="*/ 506 h 5990"/>
                  <a:gd name="connsiteX13" fmla="*/ 10552 w 10636"/>
                  <a:gd name="connsiteY13" fmla="*/ 84 h 5990"/>
                  <a:gd name="connsiteX14" fmla="*/ 10045 w 10636"/>
                  <a:gd name="connsiteY14" fmla="*/ 0 h 5990"/>
                  <a:gd name="connsiteX15" fmla="*/ 9877 w 10636"/>
                  <a:gd name="connsiteY15" fmla="*/ 338 h 5990"/>
                  <a:gd name="connsiteX16" fmla="*/ 6078 w 10636"/>
                  <a:gd name="connsiteY16" fmla="*/ 1097 h 5990"/>
                  <a:gd name="connsiteX17" fmla="*/ 2026 w 10636"/>
                  <a:gd name="connsiteY17" fmla="*/ 2278 h 5990"/>
                  <a:gd name="connsiteX18" fmla="*/ 844 w 10636"/>
                  <a:gd name="connsiteY18" fmla="*/ 2784 h 5990"/>
                  <a:gd name="connsiteX19" fmla="*/ 844 w 10636"/>
                  <a:gd name="connsiteY19" fmla="*/ 2953 h 5990"/>
                  <a:gd name="connsiteX20" fmla="*/ 0 w 10636"/>
                  <a:gd name="connsiteY20" fmla="*/ 4641 h 5990"/>
                  <a:gd name="connsiteX21" fmla="*/ 0 w 10636"/>
                  <a:gd name="connsiteY21" fmla="*/ 5484 h 5990"/>
                  <a:gd name="connsiteX22" fmla="*/ 0 w 10636"/>
                  <a:gd name="connsiteY22" fmla="*/ 5569 h 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36" h="5990">
                    <a:moveTo>
                      <a:pt x="0" y="5569"/>
                    </a:moveTo>
                    <a:lnTo>
                      <a:pt x="675" y="5906"/>
                    </a:lnTo>
                    <a:lnTo>
                      <a:pt x="2279" y="5991"/>
                    </a:lnTo>
                    <a:lnTo>
                      <a:pt x="4474" y="5484"/>
                    </a:lnTo>
                    <a:lnTo>
                      <a:pt x="6331" y="5400"/>
                    </a:lnTo>
                    <a:lnTo>
                      <a:pt x="8526" y="5822"/>
                    </a:lnTo>
                    <a:lnTo>
                      <a:pt x="9539" y="5484"/>
                    </a:lnTo>
                    <a:lnTo>
                      <a:pt x="9877" y="4894"/>
                    </a:lnTo>
                    <a:lnTo>
                      <a:pt x="10130" y="3375"/>
                    </a:lnTo>
                    <a:lnTo>
                      <a:pt x="10130" y="3206"/>
                    </a:lnTo>
                    <a:lnTo>
                      <a:pt x="10214" y="2953"/>
                    </a:lnTo>
                    <a:lnTo>
                      <a:pt x="10552" y="1350"/>
                    </a:lnTo>
                    <a:lnTo>
                      <a:pt x="10636" y="506"/>
                    </a:lnTo>
                    <a:lnTo>
                      <a:pt x="10552" y="84"/>
                    </a:lnTo>
                    <a:lnTo>
                      <a:pt x="10045" y="0"/>
                    </a:lnTo>
                    <a:lnTo>
                      <a:pt x="9877" y="338"/>
                    </a:lnTo>
                    <a:lnTo>
                      <a:pt x="6078" y="1097"/>
                    </a:lnTo>
                    <a:lnTo>
                      <a:pt x="2026" y="2278"/>
                    </a:lnTo>
                    <a:lnTo>
                      <a:pt x="844" y="2784"/>
                    </a:lnTo>
                    <a:lnTo>
                      <a:pt x="844" y="2953"/>
                    </a:lnTo>
                    <a:lnTo>
                      <a:pt x="0" y="4641"/>
                    </a:lnTo>
                    <a:lnTo>
                      <a:pt x="0" y="5484"/>
                    </a:lnTo>
                    <a:lnTo>
                      <a:pt x="0" y="556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26" name="Freeform 128">
                <a:extLst>
                  <a:ext uri="{FF2B5EF4-FFF2-40B4-BE49-F238E27FC236}">
                    <a16:creationId xmlns:a16="http://schemas.microsoft.com/office/drawing/2014/main" id="{36C8695D-45E3-EE21-4C85-AFEBC580F6F0}"/>
                  </a:ext>
                </a:extLst>
              </p:cNvPr>
              <p:cNvSpPr/>
              <p:nvPr/>
            </p:nvSpPr>
            <p:spPr>
              <a:xfrm>
                <a:off x="6497396" y="3143851"/>
                <a:ext cx="7681" cy="11221"/>
              </a:xfrm>
              <a:custGeom>
                <a:avLst/>
                <a:gdLst>
                  <a:gd name="connsiteX0" fmla="*/ 2448 w 7681"/>
                  <a:gd name="connsiteY0" fmla="*/ 10631 h 11221"/>
                  <a:gd name="connsiteX1" fmla="*/ 4221 w 7681"/>
                  <a:gd name="connsiteY1" fmla="*/ 11222 h 11221"/>
                  <a:gd name="connsiteX2" fmla="*/ 5656 w 7681"/>
                  <a:gd name="connsiteY2" fmla="*/ 10631 h 11221"/>
                  <a:gd name="connsiteX3" fmla="*/ 7682 w 7681"/>
                  <a:gd name="connsiteY3" fmla="*/ 8100 h 11221"/>
                  <a:gd name="connsiteX4" fmla="*/ 7597 w 7681"/>
                  <a:gd name="connsiteY4" fmla="*/ 4641 h 11221"/>
                  <a:gd name="connsiteX5" fmla="*/ 5740 w 7681"/>
                  <a:gd name="connsiteY5" fmla="*/ 1434 h 11221"/>
                  <a:gd name="connsiteX6" fmla="*/ 4474 w 7681"/>
                  <a:gd name="connsiteY6" fmla="*/ 0 h 11221"/>
                  <a:gd name="connsiteX7" fmla="*/ 1688 w 7681"/>
                  <a:gd name="connsiteY7" fmla="*/ 0 h 11221"/>
                  <a:gd name="connsiteX8" fmla="*/ 0 w 7681"/>
                  <a:gd name="connsiteY8" fmla="*/ 1519 h 11221"/>
                  <a:gd name="connsiteX9" fmla="*/ 253 w 7681"/>
                  <a:gd name="connsiteY9" fmla="*/ 5063 h 11221"/>
                  <a:gd name="connsiteX10" fmla="*/ 1266 w 7681"/>
                  <a:gd name="connsiteY10" fmla="*/ 7594 h 11221"/>
                  <a:gd name="connsiteX11" fmla="*/ 2448 w 7681"/>
                  <a:gd name="connsiteY11" fmla="*/ 10631 h 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81" h="11221">
                    <a:moveTo>
                      <a:pt x="2448" y="10631"/>
                    </a:moveTo>
                    <a:lnTo>
                      <a:pt x="4221" y="11222"/>
                    </a:lnTo>
                    <a:lnTo>
                      <a:pt x="5656" y="10631"/>
                    </a:lnTo>
                    <a:lnTo>
                      <a:pt x="7682" y="8100"/>
                    </a:lnTo>
                    <a:lnTo>
                      <a:pt x="7597" y="4641"/>
                    </a:lnTo>
                    <a:lnTo>
                      <a:pt x="5740" y="1434"/>
                    </a:lnTo>
                    <a:lnTo>
                      <a:pt x="4474" y="0"/>
                    </a:lnTo>
                    <a:lnTo>
                      <a:pt x="1688" y="0"/>
                    </a:lnTo>
                    <a:lnTo>
                      <a:pt x="0" y="1519"/>
                    </a:lnTo>
                    <a:lnTo>
                      <a:pt x="253" y="5063"/>
                    </a:lnTo>
                    <a:lnTo>
                      <a:pt x="1266" y="7594"/>
                    </a:lnTo>
                    <a:lnTo>
                      <a:pt x="2448" y="10631"/>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27" name="Freeform 129">
                <a:extLst>
                  <a:ext uri="{FF2B5EF4-FFF2-40B4-BE49-F238E27FC236}">
                    <a16:creationId xmlns:a16="http://schemas.microsoft.com/office/drawing/2014/main" id="{1CF4378B-AEDC-CA06-BEA7-4FD097710F85}"/>
                  </a:ext>
                </a:extLst>
              </p:cNvPr>
              <p:cNvSpPr/>
              <p:nvPr/>
            </p:nvSpPr>
            <p:spPr>
              <a:xfrm>
                <a:off x="7220998" y="3075254"/>
                <a:ext cx="8019" cy="4640"/>
              </a:xfrm>
              <a:custGeom>
                <a:avLst/>
                <a:gdLst>
                  <a:gd name="connsiteX0" fmla="*/ 6838 w 8019"/>
                  <a:gd name="connsiteY0" fmla="*/ 0 h 4640"/>
                  <a:gd name="connsiteX1" fmla="*/ 4052 w 8019"/>
                  <a:gd name="connsiteY1" fmla="*/ 1181 h 4640"/>
                  <a:gd name="connsiteX2" fmla="*/ 0 w 8019"/>
                  <a:gd name="connsiteY2" fmla="*/ 2616 h 4640"/>
                  <a:gd name="connsiteX3" fmla="*/ 844 w 8019"/>
                  <a:gd name="connsiteY3" fmla="*/ 4641 h 4640"/>
                  <a:gd name="connsiteX4" fmla="*/ 4389 w 8019"/>
                  <a:gd name="connsiteY4" fmla="*/ 3712 h 4640"/>
                  <a:gd name="connsiteX5" fmla="*/ 8019 w 8019"/>
                  <a:gd name="connsiteY5" fmla="*/ 2531 h 4640"/>
                  <a:gd name="connsiteX6" fmla="*/ 7597 w 8019"/>
                  <a:gd name="connsiteY6" fmla="*/ 1603 h 4640"/>
                  <a:gd name="connsiteX7" fmla="*/ 6838 w 8019"/>
                  <a:gd name="connsiteY7" fmla="*/ 0 h 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19" h="4640">
                    <a:moveTo>
                      <a:pt x="6838" y="0"/>
                    </a:moveTo>
                    <a:lnTo>
                      <a:pt x="4052" y="1181"/>
                    </a:lnTo>
                    <a:lnTo>
                      <a:pt x="0" y="2616"/>
                    </a:lnTo>
                    <a:lnTo>
                      <a:pt x="844" y="4641"/>
                    </a:lnTo>
                    <a:lnTo>
                      <a:pt x="4389" y="3712"/>
                    </a:lnTo>
                    <a:lnTo>
                      <a:pt x="8019" y="2531"/>
                    </a:lnTo>
                    <a:lnTo>
                      <a:pt x="7597" y="1603"/>
                    </a:lnTo>
                    <a:lnTo>
                      <a:pt x="6838" y="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28" name="Freeform 130">
                <a:extLst>
                  <a:ext uri="{FF2B5EF4-FFF2-40B4-BE49-F238E27FC236}">
                    <a16:creationId xmlns:a16="http://schemas.microsoft.com/office/drawing/2014/main" id="{88FB9E92-6336-6323-2B23-AD8388AE43FC}"/>
                  </a:ext>
                </a:extLst>
              </p:cNvPr>
              <p:cNvSpPr/>
              <p:nvPr/>
            </p:nvSpPr>
            <p:spPr>
              <a:xfrm>
                <a:off x="7211881" y="3078545"/>
                <a:ext cx="7934" cy="4218"/>
              </a:xfrm>
              <a:custGeom>
                <a:avLst/>
                <a:gdLst>
                  <a:gd name="connsiteX0" fmla="*/ 7344 w 7934"/>
                  <a:gd name="connsiteY0" fmla="*/ 759 h 4218"/>
                  <a:gd name="connsiteX1" fmla="*/ 7175 w 7934"/>
                  <a:gd name="connsiteY1" fmla="*/ 0 h 4218"/>
                  <a:gd name="connsiteX2" fmla="*/ 0 w 7934"/>
                  <a:gd name="connsiteY2" fmla="*/ 2194 h 4218"/>
                  <a:gd name="connsiteX3" fmla="*/ 338 w 7934"/>
                  <a:gd name="connsiteY3" fmla="*/ 3291 h 4218"/>
                  <a:gd name="connsiteX4" fmla="*/ 1013 w 7934"/>
                  <a:gd name="connsiteY4" fmla="*/ 4219 h 4218"/>
                  <a:gd name="connsiteX5" fmla="*/ 7935 w 7934"/>
                  <a:gd name="connsiteY5" fmla="*/ 2362 h 4218"/>
                  <a:gd name="connsiteX6" fmla="*/ 7598 w 7934"/>
                  <a:gd name="connsiteY6" fmla="*/ 1687 h 4218"/>
                  <a:gd name="connsiteX7" fmla="*/ 7344 w 7934"/>
                  <a:gd name="connsiteY7" fmla="*/ 759 h 4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34" h="4218">
                    <a:moveTo>
                      <a:pt x="7344" y="759"/>
                    </a:moveTo>
                    <a:lnTo>
                      <a:pt x="7175" y="0"/>
                    </a:lnTo>
                    <a:lnTo>
                      <a:pt x="0" y="2194"/>
                    </a:lnTo>
                    <a:lnTo>
                      <a:pt x="338" y="3291"/>
                    </a:lnTo>
                    <a:lnTo>
                      <a:pt x="1013" y="4219"/>
                    </a:lnTo>
                    <a:lnTo>
                      <a:pt x="7935" y="2362"/>
                    </a:lnTo>
                    <a:lnTo>
                      <a:pt x="7598" y="1687"/>
                    </a:lnTo>
                    <a:lnTo>
                      <a:pt x="7344" y="75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29" name="Freeform 131">
                <a:extLst>
                  <a:ext uri="{FF2B5EF4-FFF2-40B4-BE49-F238E27FC236}">
                    <a16:creationId xmlns:a16="http://schemas.microsoft.com/office/drawing/2014/main" id="{6BA8CD66-B959-14D2-E6DD-FD56FE7FEE25}"/>
                  </a:ext>
                </a:extLst>
              </p:cNvPr>
              <p:cNvSpPr/>
              <p:nvPr/>
            </p:nvSpPr>
            <p:spPr>
              <a:xfrm>
                <a:off x="7239653" y="3069601"/>
                <a:ext cx="16376" cy="13921"/>
              </a:xfrm>
              <a:custGeom>
                <a:avLst/>
                <a:gdLst>
                  <a:gd name="connsiteX0" fmla="*/ 14182 w 16376"/>
                  <a:gd name="connsiteY0" fmla="*/ 4134 h 13921"/>
                  <a:gd name="connsiteX1" fmla="*/ 12662 w 16376"/>
                  <a:gd name="connsiteY1" fmla="*/ 2447 h 13921"/>
                  <a:gd name="connsiteX2" fmla="*/ 9708 w 16376"/>
                  <a:gd name="connsiteY2" fmla="*/ 1097 h 13921"/>
                  <a:gd name="connsiteX3" fmla="*/ 5234 w 16376"/>
                  <a:gd name="connsiteY3" fmla="*/ 84 h 13921"/>
                  <a:gd name="connsiteX4" fmla="*/ 4727 w 16376"/>
                  <a:gd name="connsiteY4" fmla="*/ 0 h 13921"/>
                  <a:gd name="connsiteX5" fmla="*/ 2786 w 16376"/>
                  <a:gd name="connsiteY5" fmla="*/ 422 h 13921"/>
                  <a:gd name="connsiteX6" fmla="*/ 1013 w 16376"/>
                  <a:gd name="connsiteY6" fmla="*/ 1266 h 13921"/>
                  <a:gd name="connsiteX7" fmla="*/ 84 w 16376"/>
                  <a:gd name="connsiteY7" fmla="*/ 2194 h 13921"/>
                  <a:gd name="connsiteX8" fmla="*/ 0 w 16376"/>
                  <a:gd name="connsiteY8" fmla="*/ 4134 h 13921"/>
                  <a:gd name="connsiteX9" fmla="*/ 338 w 16376"/>
                  <a:gd name="connsiteY9" fmla="*/ 6413 h 13921"/>
                  <a:gd name="connsiteX10" fmla="*/ 1604 w 16376"/>
                  <a:gd name="connsiteY10" fmla="*/ 7510 h 13921"/>
                  <a:gd name="connsiteX11" fmla="*/ 3461 w 16376"/>
                  <a:gd name="connsiteY11" fmla="*/ 9113 h 13921"/>
                  <a:gd name="connsiteX12" fmla="*/ 4643 w 16376"/>
                  <a:gd name="connsiteY12" fmla="*/ 9450 h 13921"/>
                  <a:gd name="connsiteX13" fmla="*/ 5065 w 16376"/>
                  <a:gd name="connsiteY13" fmla="*/ 9956 h 13921"/>
                  <a:gd name="connsiteX14" fmla="*/ 6162 w 16376"/>
                  <a:gd name="connsiteY14" fmla="*/ 11306 h 13921"/>
                  <a:gd name="connsiteX15" fmla="*/ 8019 w 16376"/>
                  <a:gd name="connsiteY15" fmla="*/ 10969 h 13921"/>
                  <a:gd name="connsiteX16" fmla="*/ 8610 w 16376"/>
                  <a:gd name="connsiteY16" fmla="*/ 11728 h 13921"/>
                  <a:gd name="connsiteX17" fmla="*/ 9201 w 16376"/>
                  <a:gd name="connsiteY17" fmla="*/ 12150 h 13921"/>
                  <a:gd name="connsiteX18" fmla="*/ 11565 w 16376"/>
                  <a:gd name="connsiteY18" fmla="*/ 12994 h 13921"/>
                  <a:gd name="connsiteX19" fmla="*/ 13000 w 16376"/>
                  <a:gd name="connsiteY19" fmla="*/ 13922 h 13921"/>
                  <a:gd name="connsiteX20" fmla="*/ 13591 w 16376"/>
                  <a:gd name="connsiteY20" fmla="*/ 13838 h 13921"/>
                  <a:gd name="connsiteX21" fmla="*/ 14773 w 16376"/>
                  <a:gd name="connsiteY21" fmla="*/ 13584 h 13921"/>
                  <a:gd name="connsiteX22" fmla="*/ 16039 w 16376"/>
                  <a:gd name="connsiteY22" fmla="*/ 11644 h 13921"/>
                  <a:gd name="connsiteX23" fmla="*/ 16376 w 16376"/>
                  <a:gd name="connsiteY23" fmla="*/ 9619 h 13921"/>
                  <a:gd name="connsiteX24" fmla="*/ 15617 w 16376"/>
                  <a:gd name="connsiteY24" fmla="*/ 7003 h 13921"/>
                  <a:gd name="connsiteX25" fmla="*/ 14182 w 16376"/>
                  <a:gd name="connsiteY25" fmla="*/ 4134 h 1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376" h="13921">
                    <a:moveTo>
                      <a:pt x="14182" y="4134"/>
                    </a:moveTo>
                    <a:lnTo>
                      <a:pt x="12662" y="2447"/>
                    </a:lnTo>
                    <a:lnTo>
                      <a:pt x="9708" y="1097"/>
                    </a:lnTo>
                    <a:lnTo>
                      <a:pt x="5234" y="84"/>
                    </a:lnTo>
                    <a:lnTo>
                      <a:pt x="4727" y="0"/>
                    </a:lnTo>
                    <a:lnTo>
                      <a:pt x="2786" y="422"/>
                    </a:lnTo>
                    <a:lnTo>
                      <a:pt x="1013" y="1266"/>
                    </a:lnTo>
                    <a:lnTo>
                      <a:pt x="84" y="2194"/>
                    </a:lnTo>
                    <a:lnTo>
                      <a:pt x="0" y="4134"/>
                    </a:lnTo>
                    <a:lnTo>
                      <a:pt x="338" y="6413"/>
                    </a:lnTo>
                    <a:lnTo>
                      <a:pt x="1604" y="7510"/>
                    </a:lnTo>
                    <a:lnTo>
                      <a:pt x="3461" y="9113"/>
                    </a:lnTo>
                    <a:lnTo>
                      <a:pt x="4643" y="9450"/>
                    </a:lnTo>
                    <a:lnTo>
                      <a:pt x="5065" y="9956"/>
                    </a:lnTo>
                    <a:lnTo>
                      <a:pt x="6162" y="11306"/>
                    </a:lnTo>
                    <a:lnTo>
                      <a:pt x="8019" y="10969"/>
                    </a:lnTo>
                    <a:lnTo>
                      <a:pt x="8610" y="11728"/>
                    </a:lnTo>
                    <a:lnTo>
                      <a:pt x="9201" y="12150"/>
                    </a:lnTo>
                    <a:lnTo>
                      <a:pt x="11565" y="12994"/>
                    </a:lnTo>
                    <a:lnTo>
                      <a:pt x="13000" y="13922"/>
                    </a:lnTo>
                    <a:lnTo>
                      <a:pt x="13591" y="13838"/>
                    </a:lnTo>
                    <a:lnTo>
                      <a:pt x="14773" y="13584"/>
                    </a:lnTo>
                    <a:lnTo>
                      <a:pt x="16039" y="11644"/>
                    </a:lnTo>
                    <a:lnTo>
                      <a:pt x="16376" y="9619"/>
                    </a:lnTo>
                    <a:lnTo>
                      <a:pt x="15617" y="7003"/>
                    </a:lnTo>
                    <a:lnTo>
                      <a:pt x="14182" y="4134"/>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30" name="Freeform 132">
                <a:extLst>
                  <a:ext uri="{FF2B5EF4-FFF2-40B4-BE49-F238E27FC236}">
                    <a16:creationId xmlns:a16="http://schemas.microsoft.com/office/drawing/2014/main" id="{DD30DC08-3381-BAA6-6A12-62AE7CED461F}"/>
                  </a:ext>
                </a:extLst>
              </p:cNvPr>
              <p:cNvSpPr/>
              <p:nvPr/>
            </p:nvSpPr>
            <p:spPr>
              <a:xfrm>
                <a:off x="6895833" y="3163089"/>
                <a:ext cx="29122" cy="34509"/>
              </a:xfrm>
              <a:custGeom>
                <a:avLst/>
                <a:gdLst>
                  <a:gd name="connsiteX0" fmla="*/ 26253 w 29122"/>
                  <a:gd name="connsiteY0" fmla="*/ 6159 h 34509"/>
                  <a:gd name="connsiteX1" fmla="*/ 22370 w 29122"/>
                  <a:gd name="connsiteY1" fmla="*/ 2700 h 34509"/>
                  <a:gd name="connsiteX2" fmla="*/ 21188 w 29122"/>
                  <a:gd name="connsiteY2" fmla="*/ 1941 h 34509"/>
                  <a:gd name="connsiteX3" fmla="*/ 19753 w 29122"/>
                  <a:gd name="connsiteY3" fmla="*/ 1350 h 34509"/>
                  <a:gd name="connsiteX4" fmla="*/ 17643 w 29122"/>
                  <a:gd name="connsiteY4" fmla="*/ 591 h 34509"/>
                  <a:gd name="connsiteX5" fmla="*/ 13844 w 29122"/>
                  <a:gd name="connsiteY5" fmla="*/ 0 h 34509"/>
                  <a:gd name="connsiteX6" fmla="*/ 11565 w 29122"/>
                  <a:gd name="connsiteY6" fmla="*/ 169 h 34509"/>
                  <a:gd name="connsiteX7" fmla="*/ 9370 w 29122"/>
                  <a:gd name="connsiteY7" fmla="*/ 675 h 34509"/>
                  <a:gd name="connsiteX8" fmla="*/ 6922 w 29122"/>
                  <a:gd name="connsiteY8" fmla="*/ 1688 h 34509"/>
                  <a:gd name="connsiteX9" fmla="*/ 3799 w 29122"/>
                  <a:gd name="connsiteY9" fmla="*/ 3881 h 34509"/>
                  <a:gd name="connsiteX10" fmla="*/ 3461 w 29122"/>
                  <a:gd name="connsiteY10" fmla="*/ 4303 h 34509"/>
                  <a:gd name="connsiteX11" fmla="*/ 2448 w 29122"/>
                  <a:gd name="connsiteY11" fmla="*/ 5231 h 34509"/>
                  <a:gd name="connsiteX12" fmla="*/ 1266 w 29122"/>
                  <a:gd name="connsiteY12" fmla="*/ 5400 h 34509"/>
                  <a:gd name="connsiteX13" fmla="*/ 0 w 29122"/>
                  <a:gd name="connsiteY13" fmla="*/ 8353 h 34509"/>
                  <a:gd name="connsiteX14" fmla="*/ 253 w 29122"/>
                  <a:gd name="connsiteY14" fmla="*/ 10547 h 34509"/>
                  <a:gd name="connsiteX15" fmla="*/ 591 w 29122"/>
                  <a:gd name="connsiteY15" fmla="*/ 11897 h 34509"/>
                  <a:gd name="connsiteX16" fmla="*/ 0 w 29122"/>
                  <a:gd name="connsiteY16" fmla="*/ 16031 h 34509"/>
                  <a:gd name="connsiteX17" fmla="*/ 928 w 29122"/>
                  <a:gd name="connsiteY17" fmla="*/ 21263 h 34509"/>
                  <a:gd name="connsiteX18" fmla="*/ 2110 w 29122"/>
                  <a:gd name="connsiteY18" fmla="*/ 24216 h 34509"/>
                  <a:gd name="connsiteX19" fmla="*/ 3377 w 29122"/>
                  <a:gd name="connsiteY19" fmla="*/ 26494 h 34509"/>
                  <a:gd name="connsiteX20" fmla="*/ 5149 w 29122"/>
                  <a:gd name="connsiteY20" fmla="*/ 28350 h 34509"/>
                  <a:gd name="connsiteX21" fmla="*/ 8357 w 29122"/>
                  <a:gd name="connsiteY21" fmla="*/ 30797 h 34509"/>
                  <a:gd name="connsiteX22" fmla="*/ 11987 w 29122"/>
                  <a:gd name="connsiteY22" fmla="*/ 32147 h 34509"/>
                  <a:gd name="connsiteX23" fmla="*/ 16123 w 29122"/>
                  <a:gd name="connsiteY23" fmla="*/ 33075 h 34509"/>
                  <a:gd name="connsiteX24" fmla="*/ 16207 w 29122"/>
                  <a:gd name="connsiteY24" fmla="*/ 32316 h 34509"/>
                  <a:gd name="connsiteX25" fmla="*/ 11902 w 29122"/>
                  <a:gd name="connsiteY25" fmla="*/ 31303 h 34509"/>
                  <a:gd name="connsiteX26" fmla="*/ 9032 w 29122"/>
                  <a:gd name="connsiteY26" fmla="*/ 30206 h 34509"/>
                  <a:gd name="connsiteX27" fmla="*/ 7006 w 29122"/>
                  <a:gd name="connsiteY27" fmla="*/ 28688 h 34509"/>
                  <a:gd name="connsiteX28" fmla="*/ 7175 w 29122"/>
                  <a:gd name="connsiteY28" fmla="*/ 28350 h 34509"/>
                  <a:gd name="connsiteX29" fmla="*/ 7682 w 29122"/>
                  <a:gd name="connsiteY29" fmla="*/ 27422 h 34509"/>
                  <a:gd name="connsiteX30" fmla="*/ 8357 w 29122"/>
                  <a:gd name="connsiteY30" fmla="*/ 27422 h 34509"/>
                  <a:gd name="connsiteX31" fmla="*/ 11396 w 29122"/>
                  <a:gd name="connsiteY31" fmla="*/ 23625 h 34509"/>
                  <a:gd name="connsiteX32" fmla="*/ 13759 w 29122"/>
                  <a:gd name="connsiteY32" fmla="*/ 24300 h 34509"/>
                  <a:gd name="connsiteX33" fmla="*/ 16207 w 29122"/>
                  <a:gd name="connsiteY33" fmla="*/ 25819 h 34509"/>
                  <a:gd name="connsiteX34" fmla="*/ 18065 w 29122"/>
                  <a:gd name="connsiteY34" fmla="*/ 27928 h 34509"/>
                  <a:gd name="connsiteX35" fmla="*/ 19078 w 29122"/>
                  <a:gd name="connsiteY35" fmla="*/ 30375 h 34509"/>
                  <a:gd name="connsiteX36" fmla="*/ 19331 w 29122"/>
                  <a:gd name="connsiteY36" fmla="*/ 33581 h 34509"/>
                  <a:gd name="connsiteX37" fmla="*/ 19500 w 29122"/>
                  <a:gd name="connsiteY37" fmla="*/ 33834 h 34509"/>
                  <a:gd name="connsiteX38" fmla="*/ 19837 w 29122"/>
                  <a:gd name="connsiteY38" fmla="*/ 34003 h 34509"/>
                  <a:gd name="connsiteX39" fmla="*/ 22032 w 29122"/>
                  <a:gd name="connsiteY39" fmla="*/ 34509 h 34509"/>
                  <a:gd name="connsiteX40" fmla="*/ 22454 w 29122"/>
                  <a:gd name="connsiteY40" fmla="*/ 34341 h 34509"/>
                  <a:gd name="connsiteX41" fmla="*/ 22454 w 29122"/>
                  <a:gd name="connsiteY41" fmla="*/ 34088 h 34509"/>
                  <a:gd name="connsiteX42" fmla="*/ 22201 w 29122"/>
                  <a:gd name="connsiteY42" fmla="*/ 33919 h 34509"/>
                  <a:gd name="connsiteX43" fmla="*/ 21948 w 29122"/>
                  <a:gd name="connsiteY43" fmla="*/ 33919 h 34509"/>
                  <a:gd name="connsiteX44" fmla="*/ 20935 w 29122"/>
                  <a:gd name="connsiteY44" fmla="*/ 33666 h 34509"/>
                  <a:gd name="connsiteX45" fmla="*/ 20766 w 29122"/>
                  <a:gd name="connsiteY45" fmla="*/ 33497 h 34509"/>
                  <a:gd name="connsiteX46" fmla="*/ 21779 w 29122"/>
                  <a:gd name="connsiteY46" fmla="*/ 33497 h 34509"/>
                  <a:gd name="connsiteX47" fmla="*/ 22032 w 29122"/>
                  <a:gd name="connsiteY47" fmla="*/ 33244 h 34509"/>
                  <a:gd name="connsiteX48" fmla="*/ 21779 w 29122"/>
                  <a:gd name="connsiteY48" fmla="*/ 32653 h 34509"/>
                  <a:gd name="connsiteX49" fmla="*/ 21610 w 29122"/>
                  <a:gd name="connsiteY49" fmla="*/ 30459 h 34509"/>
                  <a:gd name="connsiteX50" fmla="*/ 21610 w 29122"/>
                  <a:gd name="connsiteY50" fmla="*/ 27253 h 34509"/>
                  <a:gd name="connsiteX51" fmla="*/ 21863 w 29122"/>
                  <a:gd name="connsiteY51" fmla="*/ 25059 h 34509"/>
                  <a:gd name="connsiteX52" fmla="*/ 22370 w 29122"/>
                  <a:gd name="connsiteY52" fmla="*/ 22613 h 34509"/>
                  <a:gd name="connsiteX53" fmla="*/ 22707 w 29122"/>
                  <a:gd name="connsiteY53" fmla="*/ 21853 h 34509"/>
                  <a:gd name="connsiteX54" fmla="*/ 22876 w 29122"/>
                  <a:gd name="connsiteY54" fmla="*/ 21431 h 34509"/>
                  <a:gd name="connsiteX55" fmla="*/ 23045 w 29122"/>
                  <a:gd name="connsiteY55" fmla="*/ 21094 h 34509"/>
                  <a:gd name="connsiteX56" fmla="*/ 22961 w 29122"/>
                  <a:gd name="connsiteY56" fmla="*/ 20334 h 34509"/>
                  <a:gd name="connsiteX57" fmla="*/ 25240 w 29122"/>
                  <a:gd name="connsiteY57" fmla="*/ 15694 h 34509"/>
                  <a:gd name="connsiteX58" fmla="*/ 24902 w 29122"/>
                  <a:gd name="connsiteY58" fmla="*/ 15019 h 34509"/>
                  <a:gd name="connsiteX59" fmla="*/ 27013 w 29122"/>
                  <a:gd name="connsiteY59" fmla="*/ 14766 h 34509"/>
                  <a:gd name="connsiteX60" fmla="*/ 27013 w 29122"/>
                  <a:gd name="connsiteY60" fmla="*/ 13837 h 34509"/>
                  <a:gd name="connsiteX61" fmla="*/ 28616 w 29122"/>
                  <a:gd name="connsiteY61" fmla="*/ 12150 h 34509"/>
                  <a:gd name="connsiteX62" fmla="*/ 29123 w 29122"/>
                  <a:gd name="connsiteY62" fmla="*/ 11644 h 34509"/>
                  <a:gd name="connsiteX63" fmla="*/ 28701 w 29122"/>
                  <a:gd name="connsiteY63" fmla="*/ 10209 h 34509"/>
                  <a:gd name="connsiteX64" fmla="*/ 26253 w 29122"/>
                  <a:gd name="connsiteY64" fmla="*/ 6159 h 3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9122" h="34509">
                    <a:moveTo>
                      <a:pt x="26253" y="6159"/>
                    </a:moveTo>
                    <a:lnTo>
                      <a:pt x="22370" y="2700"/>
                    </a:lnTo>
                    <a:lnTo>
                      <a:pt x="21188" y="1941"/>
                    </a:lnTo>
                    <a:lnTo>
                      <a:pt x="19753" y="1350"/>
                    </a:lnTo>
                    <a:lnTo>
                      <a:pt x="17643" y="591"/>
                    </a:lnTo>
                    <a:lnTo>
                      <a:pt x="13844" y="0"/>
                    </a:lnTo>
                    <a:lnTo>
                      <a:pt x="11565" y="169"/>
                    </a:lnTo>
                    <a:lnTo>
                      <a:pt x="9370" y="675"/>
                    </a:lnTo>
                    <a:lnTo>
                      <a:pt x="6922" y="1688"/>
                    </a:lnTo>
                    <a:lnTo>
                      <a:pt x="3799" y="3881"/>
                    </a:lnTo>
                    <a:lnTo>
                      <a:pt x="3461" y="4303"/>
                    </a:lnTo>
                    <a:lnTo>
                      <a:pt x="2448" y="5231"/>
                    </a:lnTo>
                    <a:lnTo>
                      <a:pt x="1266" y="5400"/>
                    </a:lnTo>
                    <a:lnTo>
                      <a:pt x="0" y="8353"/>
                    </a:lnTo>
                    <a:lnTo>
                      <a:pt x="253" y="10547"/>
                    </a:lnTo>
                    <a:lnTo>
                      <a:pt x="591" y="11897"/>
                    </a:lnTo>
                    <a:lnTo>
                      <a:pt x="0" y="16031"/>
                    </a:lnTo>
                    <a:lnTo>
                      <a:pt x="928" y="21263"/>
                    </a:lnTo>
                    <a:lnTo>
                      <a:pt x="2110" y="24216"/>
                    </a:lnTo>
                    <a:lnTo>
                      <a:pt x="3377" y="26494"/>
                    </a:lnTo>
                    <a:lnTo>
                      <a:pt x="5149" y="28350"/>
                    </a:lnTo>
                    <a:lnTo>
                      <a:pt x="8357" y="30797"/>
                    </a:lnTo>
                    <a:lnTo>
                      <a:pt x="11987" y="32147"/>
                    </a:lnTo>
                    <a:lnTo>
                      <a:pt x="16123" y="33075"/>
                    </a:lnTo>
                    <a:lnTo>
                      <a:pt x="16207" y="32316"/>
                    </a:lnTo>
                    <a:lnTo>
                      <a:pt x="11902" y="31303"/>
                    </a:lnTo>
                    <a:lnTo>
                      <a:pt x="9032" y="30206"/>
                    </a:lnTo>
                    <a:lnTo>
                      <a:pt x="7006" y="28688"/>
                    </a:lnTo>
                    <a:lnTo>
                      <a:pt x="7175" y="28350"/>
                    </a:lnTo>
                    <a:lnTo>
                      <a:pt x="7682" y="27422"/>
                    </a:lnTo>
                    <a:lnTo>
                      <a:pt x="8357" y="27422"/>
                    </a:lnTo>
                    <a:lnTo>
                      <a:pt x="11396" y="23625"/>
                    </a:lnTo>
                    <a:lnTo>
                      <a:pt x="13759" y="24300"/>
                    </a:lnTo>
                    <a:lnTo>
                      <a:pt x="16207" y="25819"/>
                    </a:lnTo>
                    <a:lnTo>
                      <a:pt x="18065" y="27928"/>
                    </a:lnTo>
                    <a:lnTo>
                      <a:pt x="19078" y="30375"/>
                    </a:lnTo>
                    <a:lnTo>
                      <a:pt x="19331" y="33581"/>
                    </a:lnTo>
                    <a:lnTo>
                      <a:pt x="19500" y="33834"/>
                    </a:lnTo>
                    <a:lnTo>
                      <a:pt x="19837" y="34003"/>
                    </a:lnTo>
                    <a:lnTo>
                      <a:pt x="22032" y="34509"/>
                    </a:lnTo>
                    <a:lnTo>
                      <a:pt x="22454" y="34341"/>
                    </a:lnTo>
                    <a:lnTo>
                      <a:pt x="22454" y="34088"/>
                    </a:lnTo>
                    <a:lnTo>
                      <a:pt x="22201" y="33919"/>
                    </a:lnTo>
                    <a:lnTo>
                      <a:pt x="21948" y="33919"/>
                    </a:lnTo>
                    <a:lnTo>
                      <a:pt x="20935" y="33666"/>
                    </a:lnTo>
                    <a:lnTo>
                      <a:pt x="20766" y="33497"/>
                    </a:lnTo>
                    <a:lnTo>
                      <a:pt x="21779" y="33497"/>
                    </a:lnTo>
                    <a:lnTo>
                      <a:pt x="22032" y="33244"/>
                    </a:lnTo>
                    <a:lnTo>
                      <a:pt x="21779" y="32653"/>
                    </a:lnTo>
                    <a:lnTo>
                      <a:pt x="21610" y="30459"/>
                    </a:lnTo>
                    <a:lnTo>
                      <a:pt x="21610" y="27253"/>
                    </a:lnTo>
                    <a:lnTo>
                      <a:pt x="21863" y="25059"/>
                    </a:lnTo>
                    <a:lnTo>
                      <a:pt x="22370" y="22613"/>
                    </a:lnTo>
                    <a:lnTo>
                      <a:pt x="22707" y="21853"/>
                    </a:lnTo>
                    <a:lnTo>
                      <a:pt x="22876" y="21431"/>
                    </a:lnTo>
                    <a:lnTo>
                      <a:pt x="23045" y="21094"/>
                    </a:lnTo>
                    <a:lnTo>
                      <a:pt x="22961" y="20334"/>
                    </a:lnTo>
                    <a:lnTo>
                      <a:pt x="25240" y="15694"/>
                    </a:lnTo>
                    <a:lnTo>
                      <a:pt x="24902" y="15019"/>
                    </a:lnTo>
                    <a:lnTo>
                      <a:pt x="27013" y="14766"/>
                    </a:lnTo>
                    <a:lnTo>
                      <a:pt x="27013" y="13837"/>
                    </a:lnTo>
                    <a:lnTo>
                      <a:pt x="28616" y="12150"/>
                    </a:lnTo>
                    <a:lnTo>
                      <a:pt x="29123" y="11644"/>
                    </a:lnTo>
                    <a:lnTo>
                      <a:pt x="28701" y="10209"/>
                    </a:lnTo>
                    <a:lnTo>
                      <a:pt x="26253" y="6159"/>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31" name="Freeform 133">
                <a:extLst>
                  <a:ext uri="{FF2B5EF4-FFF2-40B4-BE49-F238E27FC236}">
                    <a16:creationId xmlns:a16="http://schemas.microsoft.com/office/drawing/2014/main" id="{751539D5-24DB-0E30-63FA-B6DB10E2CE1C}"/>
                  </a:ext>
                </a:extLst>
              </p:cNvPr>
              <p:cNvSpPr/>
              <p:nvPr/>
            </p:nvSpPr>
            <p:spPr>
              <a:xfrm>
                <a:off x="6919215" y="3176589"/>
                <a:ext cx="8019" cy="22106"/>
              </a:xfrm>
              <a:custGeom>
                <a:avLst/>
                <a:gdLst>
                  <a:gd name="connsiteX0" fmla="*/ 5740 w 8019"/>
                  <a:gd name="connsiteY0" fmla="*/ 4388 h 22106"/>
                  <a:gd name="connsiteX1" fmla="*/ 5318 w 8019"/>
                  <a:gd name="connsiteY1" fmla="*/ 4303 h 22106"/>
                  <a:gd name="connsiteX2" fmla="*/ 5234 w 8019"/>
                  <a:gd name="connsiteY2" fmla="*/ 4388 h 22106"/>
                  <a:gd name="connsiteX3" fmla="*/ 4980 w 8019"/>
                  <a:gd name="connsiteY3" fmla="*/ 4388 h 22106"/>
                  <a:gd name="connsiteX4" fmla="*/ 4980 w 8019"/>
                  <a:gd name="connsiteY4" fmla="*/ 4978 h 22106"/>
                  <a:gd name="connsiteX5" fmla="*/ 4727 w 8019"/>
                  <a:gd name="connsiteY5" fmla="*/ 5653 h 22106"/>
                  <a:gd name="connsiteX6" fmla="*/ 4305 w 8019"/>
                  <a:gd name="connsiteY6" fmla="*/ 6244 h 22106"/>
                  <a:gd name="connsiteX7" fmla="*/ 3461 w 8019"/>
                  <a:gd name="connsiteY7" fmla="*/ 6581 h 22106"/>
                  <a:gd name="connsiteX8" fmla="*/ 3039 w 8019"/>
                  <a:gd name="connsiteY8" fmla="*/ 6412 h 22106"/>
                  <a:gd name="connsiteX9" fmla="*/ 2955 w 8019"/>
                  <a:gd name="connsiteY9" fmla="*/ 6244 h 22106"/>
                  <a:gd name="connsiteX10" fmla="*/ 2701 w 8019"/>
                  <a:gd name="connsiteY10" fmla="*/ 6075 h 22106"/>
                  <a:gd name="connsiteX11" fmla="*/ 2532 w 8019"/>
                  <a:gd name="connsiteY11" fmla="*/ 6328 h 22106"/>
                  <a:gd name="connsiteX12" fmla="*/ 2532 w 8019"/>
                  <a:gd name="connsiteY12" fmla="*/ 6666 h 22106"/>
                  <a:gd name="connsiteX13" fmla="*/ 1942 w 8019"/>
                  <a:gd name="connsiteY13" fmla="*/ 6919 h 22106"/>
                  <a:gd name="connsiteX14" fmla="*/ 1266 w 8019"/>
                  <a:gd name="connsiteY14" fmla="*/ 7509 h 22106"/>
                  <a:gd name="connsiteX15" fmla="*/ 1097 w 8019"/>
                  <a:gd name="connsiteY15" fmla="*/ 8016 h 22106"/>
                  <a:gd name="connsiteX16" fmla="*/ 1013 w 8019"/>
                  <a:gd name="connsiteY16" fmla="*/ 8269 h 22106"/>
                  <a:gd name="connsiteX17" fmla="*/ 1013 w 8019"/>
                  <a:gd name="connsiteY17" fmla="*/ 8606 h 22106"/>
                  <a:gd name="connsiteX18" fmla="*/ 844 w 8019"/>
                  <a:gd name="connsiteY18" fmla="*/ 9113 h 22106"/>
                  <a:gd name="connsiteX19" fmla="*/ 169 w 8019"/>
                  <a:gd name="connsiteY19" fmla="*/ 12741 h 22106"/>
                  <a:gd name="connsiteX20" fmla="*/ 0 w 8019"/>
                  <a:gd name="connsiteY20" fmla="*/ 16031 h 22106"/>
                  <a:gd name="connsiteX21" fmla="*/ 84 w 8019"/>
                  <a:gd name="connsiteY21" fmla="*/ 17719 h 22106"/>
                  <a:gd name="connsiteX22" fmla="*/ 422 w 8019"/>
                  <a:gd name="connsiteY22" fmla="*/ 18309 h 22106"/>
                  <a:gd name="connsiteX23" fmla="*/ 1013 w 8019"/>
                  <a:gd name="connsiteY23" fmla="*/ 18731 h 22106"/>
                  <a:gd name="connsiteX24" fmla="*/ 1604 w 8019"/>
                  <a:gd name="connsiteY24" fmla="*/ 19153 h 22106"/>
                  <a:gd name="connsiteX25" fmla="*/ 1773 w 8019"/>
                  <a:gd name="connsiteY25" fmla="*/ 19406 h 22106"/>
                  <a:gd name="connsiteX26" fmla="*/ 1688 w 8019"/>
                  <a:gd name="connsiteY26" fmla="*/ 19744 h 22106"/>
                  <a:gd name="connsiteX27" fmla="*/ 844 w 8019"/>
                  <a:gd name="connsiteY27" fmla="*/ 20925 h 22106"/>
                  <a:gd name="connsiteX28" fmla="*/ 928 w 8019"/>
                  <a:gd name="connsiteY28" fmla="*/ 21263 h 22106"/>
                  <a:gd name="connsiteX29" fmla="*/ 1435 w 8019"/>
                  <a:gd name="connsiteY29" fmla="*/ 21600 h 22106"/>
                  <a:gd name="connsiteX30" fmla="*/ 4305 w 8019"/>
                  <a:gd name="connsiteY30" fmla="*/ 22106 h 22106"/>
                  <a:gd name="connsiteX31" fmla="*/ 5149 w 8019"/>
                  <a:gd name="connsiteY31" fmla="*/ 22106 h 22106"/>
                  <a:gd name="connsiteX32" fmla="*/ 5402 w 8019"/>
                  <a:gd name="connsiteY32" fmla="*/ 22106 h 22106"/>
                  <a:gd name="connsiteX33" fmla="*/ 6416 w 8019"/>
                  <a:gd name="connsiteY33" fmla="*/ 21684 h 22106"/>
                  <a:gd name="connsiteX34" fmla="*/ 7429 w 8019"/>
                  <a:gd name="connsiteY34" fmla="*/ 20756 h 22106"/>
                  <a:gd name="connsiteX35" fmla="*/ 7766 w 8019"/>
                  <a:gd name="connsiteY35" fmla="*/ 19828 h 22106"/>
                  <a:gd name="connsiteX36" fmla="*/ 8019 w 8019"/>
                  <a:gd name="connsiteY36" fmla="*/ 18394 h 22106"/>
                  <a:gd name="connsiteX37" fmla="*/ 8019 w 8019"/>
                  <a:gd name="connsiteY37" fmla="*/ 13753 h 22106"/>
                  <a:gd name="connsiteX38" fmla="*/ 7597 w 8019"/>
                  <a:gd name="connsiteY38" fmla="*/ 7931 h 22106"/>
                  <a:gd name="connsiteX39" fmla="*/ 7344 w 8019"/>
                  <a:gd name="connsiteY39" fmla="*/ 6328 h 22106"/>
                  <a:gd name="connsiteX40" fmla="*/ 7006 w 8019"/>
                  <a:gd name="connsiteY40" fmla="*/ 3797 h 22106"/>
                  <a:gd name="connsiteX41" fmla="*/ 6247 w 8019"/>
                  <a:gd name="connsiteY41" fmla="*/ 0 h 22106"/>
                  <a:gd name="connsiteX42" fmla="*/ 6078 w 8019"/>
                  <a:gd name="connsiteY42" fmla="*/ 84 h 22106"/>
                  <a:gd name="connsiteX43" fmla="*/ 6922 w 8019"/>
                  <a:gd name="connsiteY43" fmla="*/ 4388 h 22106"/>
                  <a:gd name="connsiteX44" fmla="*/ 6247 w 8019"/>
                  <a:gd name="connsiteY44" fmla="*/ 4641 h 22106"/>
                  <a:gd name="connsiteX45" fmla="*/ 5740 w 8019"/>
                  <a:gd name="connsiteY45" fmla="*/ 4388 h 2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019" h="22106">
                    <a:moveTo>
                      <a:pt x="5740" y="4388"/>
                    </a:moveTo>
                    <a:lnTo>
                      <a:pt x="5318" y="4303"/>
                    </a:lnTo>
                    <a:lnTo>
                      <a:pt x="5234" y="4388"/>
                    </a:lnTo>
                    <a:lnTo>
                      <a:pt x="4980" y="4388"/>
                    </a:lnTo>
                    <a:lnTo>
                      <a:pt x="4980" y="4978"/>
                    </a:lnTo>
                    <a:lnTo>
                      <a:pt x="4727" y="5653"/>
                    </a:lnTo>
                    <a:lnTo>
                      <a:pt x="4305" y="6244"/>
                    </a:lnTo>
                    <a:lnTo>
                      <a:pt x="3461" y="6581"/>
                    </a:lnTo>
                    <a:lnTo>
                      <a:pt x="3039" y="6412"/>
                    </a:lnTo>
                    <a:lnTo>
                      <a:pt x="2955" y="6244"/>
                    </a:lnTo>
                    <a:lnTo>
                      <a:pt x="2701" y="6075"/>
                    </a:lnTo>
                    <a:lnTo>
                      <a:pt x="2532" y="6328"/>
                    </a:lnTo>
                    <a:lnTo>
                      <a:pt x="2532" y="6666"/>
                    </a:lnTo>
                    <a:lnTo>
                      <a:pt x="1942" y="6919"/>
                    </a:lnTo>
                    <a:lnTo>
                      <a:pt x="1266" y="7509"/>
                    </a:lnTo>
                    <a:lnTo>
                      <a:pt x="1097" y="8016"/>
                    </a:lnTo>
                    <a:lnTo>
                      <a:pt x="1013" y="8269"/>
                    </a:lnTo>
                    <a:lnTo>
                      <a:pt x="1013" y="8606"/>
                    </a:lnTo>
                    <a:lnTo>
                      <a:pt x="844" y="9113"/>
                    </a:lnTo>
                    <a:lnTo>
                      <a:pt x="169" y="12741"/>
                    </a:lnTo>
                    <a:lnTo>
                      <a:pt x="0" y="16031"/>
                    </a:lnTo>
                    <a:lnTo>
                      <a:pt x="84" y="17719"/>
                    </a:lnTo>
                    <a:lnTo>
                      <a:pt x="422" y="18309"/>
                    </a:lnTo>
                    <a:lnTo>
                      <a:pt x="1013" y="18731"/>
                    </a:lnTo>
                    <a:lnTo>
                      <a:pt x="1604" y="19153"/>
                    </a:lnTo>
                    <a:lnTo>
                      <a:pt x="1773" y="19406"/>
                    </a:lnTo>
                    <a:lnTo>
                      <a:pt x="1688" y="19744"/>
                    </a:lnTo>
                    <a:lnTo>
                      <a:pt x="844" y="20925"/>
                    </a:lnTo>
                    <a:lnTo>
                      <a:pt x="928" y="21263"/>
                    </a:lnTo>
                    <a:lnTo>
                      <a:pt x="1435" y="21600"/>
                    </a:lnTo>
                    <a:lnTo>
                      <a:pt x="4305" y="22106"/>
                    </a:lnTo>
                    <a:lnTo>
                      <a:pt x="5149" y="22106"/>
                    </a:lnTo>
                    <a:lnTo>
                      <a:pt x="5402" y="22106"/>
                    </a:lnTo>
                    <a:lnTo>
                      <a:pt x="6416" y="21684"/>
                    </a:lnTo>
                    <a:lnTo>
                      <a:pt x="7429" y="20756"/>
                    </a:lnTo>
                    <a:lnTo>
                      <a:pt x="7766" y="19828"/>
                    </a:lnTo>
                    <a:lnTo>
                      <a:pt x="8019" y="18394"/>
                    </a:lnTo>
                    <a:lnTo>
                      <a:pt x="8019" y="13753"/>
                    </a:lnTo>
                    <a:lnTo>
                      <a:pt x="7597" y="7931"/>
                    </a:lnTo>
                    <a:lnTo>
                      <a:pt x="7344" y="6328"/>
                    </a:lnTo>
                    <a:lnTo>
                      <a:pt x="7006" y="3797"/>
                    </a:lnTo>
                    <a:lnTo>
                      <a:pt x="6247" y="0"/>
                    </a:lnTo>
                    <a:lnTo>
                      <a:pt x="6078" y="84"/>
                    </a:lnTo>
                    <a:lnTo>
                      <a:pt x="6922" y="4388"/>
                    </a:lnTo>
                    <a:lnTo>
                      <a:pt x="6247" y="4641"/>
                    </a:lnTo>
                    <a:lnTo>
                      <a:pt x="5740" y="4388"/>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32" name="Freeform 134">
                <a:extLst>
                  <a:ext uri="{FF2B5EF4-FFF2-40B4-BE49-F238E27FC236}">
                    <a16:creationId xmlns:a16="http://schemas.microsoft.com/office/drawing/2014/main" id="{CEB057FF-6883-30E7-2CE9-818A29D36729}"/>
                  </a:ext>
                </a:extLst>
              </p:cNvPr>
              <p:cNvSpPr/>
              <p:nvPr/>
            </p:nvSpPr>
            <p:spPr>
              <a:xfrm>
                <a:off x="6710711" y="2650848"/>
                <a:ext cx="553928" cy="505490"/>
              </a:xfrm>
              <a:custGeom>
                <a:avLst/>
                <a:gdLst>
                  <a:gd name="connsiteX0" fmla="*/ 551396 w 553928"/>
                  <a:gd name="connsiteY0" fmla="*/ 427950 h 505490"/>
                  <a:gd name="connsiteX1" fmla="*/ 550552 w 553928"/>
                  <a:gd name="connsiteY1" fmla="*/ 424491 h 505490"/>
                  <a:gd name="connsiteX2" fmla="*/ 549708 w 553928"/>
                  <a:gd name="connsiteY2" fmla="*/ 424491 h 505490"/>
                  <a:gd name="connsiteX3" fmla="*/ 548020 w 553928"/>
                  <a:gd name="connsiteY3" fmla="*/ 422803 h 505490"/>
                  <a:gd name="connsiteX4" fmla="*/ 547176 w 553928"/>
                  <a:gd name="connsiteY4" fmla="*/ 421031 h 505490"/>
                  <a:gd name="connsiteX5" fmla="*/ 546331 w 553928"/>
                  <a:gd name="connsiteY5" fmla="*/ 420188 h 505490"/>
                  <a:gd name="connsiteX6" fmla="*/ 545487 w 553928"/>
                  <a:gd name="connsiteY6" fmla="*/ 419344 h 505490"/>
                  <a:gd name="connsiteX7" fmla="*/ 542111 w 553928"/>
                  <a:gd name="connsiteY7" fmla="*/ 415041 h 505490"/>
                  <a:gd name="connsiteX8" fmla="*/ 541266 w 553928"/>
                  <a:gd name="connsiteY8" fmla="*/ 414197 h 505490"/>
                  <a:gd name="connsiteX9" fmla="*/ 540422 w 553928"/>
                  <a:gd name="connsiteY9" fmla="*/ 412425 h 505490"/>
                  <a:gd name="connsiteX10" fmla="*/ 537890 w 553928"/>
                  <a:gd name="connsiteY10" fmla="*/ 411581 h 505490"/>
                  <a:gd name="connsiteX11" fmla="*/ 533669 w 553928"/>
                  <a:gd name="connsiteY11" fmla="*/ 408122 h 505490"/>
                  <a:gd name="connsiteX12" fmla="*/ 531981 w 553928"/>
                  <a:gd name="connsiteY12" fmla="*/ 407278 h 505490"/>
                  <a:gd name="connsiteX13" fmla="*/ 530293 w 553928"/>
                  <a:gd name="connsiteY13" fmla="*/ 405506 h 505490"/>
                  <a:gd name="connsiteX14" fmla="*/ 519234 w 553928"/>
                  <a:gd name="connsiteY14" fmla="*/ 402891 h 505490"/>
                  <a:gd name="connsiteX15" fmla="*/ 513325 w 553928"/>
                  <a:gd name="connsiteY15" fmla="*/ 401119 h 505490"/>
                  <a:gd name="connsiteX16" fmla="*/ 511553 w 553928"/>
                  <a:gd name="connsiteY16" fmla="*/ 400275 h 505490"/>
                  <a:gd name="connsiteX17" fmla="*/ 510708 w 553928"/>
                  <a:gd name="connsiteY17" fmla="*/ 400275 h 505490"/>
                  <a:gd name="connsiteX18" fmla="*/ 508176 w 553928"/>
                  <a:gd name="connsiteY18" fmla="*/ 398503 h 505490"/>
                  <a:gd name="connsiteX19" fmla="*/ 508176 w 553928"/>
                  <a:gd name="connsiteY19" fmla="*/ 397659 h 505490"/>
                  <a:gd name="connsiteX20" fmla="*/ 507332 w 553928"/>
                  <a:gd name="connsiteY20" fmla="*/ 396816 h 505490"/>
                  <a:gd name="connsiteX21" fmla="*/ 507332 w 553928"/>
                  <a:gd name="connsiteY21" fmla="*/ 395972 h 505490"/>
                  <a:gd name="connsiteX22" fmla="*/ 506488 w 553928"/>
                  <a:gd name="connsiteY22" fmla="*/ 395044 h 505490"/>
                  <a:gd name="connsiteX23" fmla="*/ 505644 w 553928"/>
                  <a:gd name="connsiteY23" fmla="*/ 394200 h 505490"/>
                  <a:gd name="connsiteX24" fmla="*/ 504799 w 553928"/>
                  <a:gd name="connsiteY24" fmla="*/ 393356 h 505490"/>
                  <a:gd name="connsiteX25" fmla="*/ 500579 w 553928"/>
                  <a:gd name="connsiteY25" fmla="*/ 389897 h 505490"/>
                  <a:gd name="connsiteX26" fmla="*/ 498046 w 553928"/>
                  <a:gd name="connsiteY26" fmla="*/ 388209 h 505490"/>
                  <a:gd name="connsiteX27" fmla="*/ 492982 w 553928"/>
                  <a:gd name="connsiteY27" fmla="*/ 382978 h 505490"/>
                  <a:gd name="connsiteX28" fmla="*/ 489605 w 553928"/>
                  <a:gd name="connsiteY28" fmla="*/ 381291 h 505490"/>
                  <a:gd name="connsiteX29" fmla="*/ 487917 w 553928"/>
                  <a:gd name="connsiteY29" fmla="*/ 379519 h 505490"/>
                  <a:gd name="connsiteX30" fmla="*/ 485300 w 553928"/>
                  <a:gd name="connsiteY30" fmla="*/ 381206 h 505490"/>
                  <a:gd name="connsiteX31" fmla="*/ 482767 w 553928"/>
                  <a:gd name="connsiteY31" fmla="*/ 380363 h 505490"/>
                  <a:gd name="connsiteX32" fmla="*/ 481923 w 553928"/>
                  <a:gd name="connsiteY32" fmla="*/ 378675 h 505490"/>
                  <a:gd name="connsiteX33" fmla="*/ 476774 w 553928"/>
                  <a:gd name="connsiteY33" fmla="*/ 377747 h 505490"/>
                  <a:gd name="connsiteX34" fmla="*/ 473397 w 553928"/>
                  <a:gd name="connsiteY34" fmla="*/ 377747 h 505490"/>
                  <a:gd name="connsiteX35" fmla="*/ 471709 w 553928"/>
                  <a:gd name="connsiteY35" fmla="*/ 377747 h 505490"/>
                  <a:gd name="connsiteX36" fmla="*/ 460651 w 553928"/>
                  <a:gd name="connsiteY36" fmla="*/ 373359 h 505490"/>
                  <a:gd name="connsiteX37" fmla="*/ 455586 w 553928"/>
                  <a:gd name="connsiteY37" fmla="*/ 371588 h 505490"/>
                  <a:gd name="connsiteX38" fmla="*/ 454657 w 553928"/>
                  <a:gd name="connsiteY38" fmla="*/ 371588 h 505490"/>
                  <a:gd name="connsiteX39" fmla="*/ 452969 w 553928"/>
                  <a:gd name="connsiteY39" fmla="*/ 371588 h 505490"/>
                  <a:gd name="connsiteX40" fmla="*/ 452969 w 553928"/>
                  <a:gd name="connsiteY40" fmla="*/ 375047 h 505490"/>
                  <a:gd name="connsiteX41" fmla="*/ 446975 w 553928"/>
                  <a:gd name="connsiteY41" fmla="*/ 374119 h 505490"/>
                  <a:gd name="connsiteX42" fmla="*/ 446131 w 553928"/>
                  <a:gd name="connsiteY42" fmla="*/ 373275 h 505490"/>
                  <a:gd name="connsiteX43" fmla="*/ 445287 w 553928"/>
                  <a:gd name="connsiteY43" fmla="*/ 371503 h 505490"/>
                  <a:gd name="connsiteX44" fmla="*/ 444443 w 553928"/>
                  <a:gd name="connsiteY44" fmla="*/ 369816 h 505490"/>
                  <a:gd name="connsiteX45" fmla="*/ 443683 w 553928"/>
                  <a:gd name="connsiteY45" fmla="*/ 365513 h 505490"/>
                  <a:gd name="connsiteX46" fmla="*/ 445372 w 553928"/>
                  <a:gd name="connsiteY46" fmla="*/ 361294 h 505490"/>
                  <a:gd name="connsiteX47" fmla="*/ 447988 w 553928"/>
                  <a:gd name="connsiteY47" fmla="*/ 358763 h 505490"/>
                  <a:gd name="connsiteX48" fmla="*/ 449677 w 553928"/>
                  <a:gd name="connsiteY48" fmla="*/ 357075 h 505490"/>
                  <a:gd name="connsiteX49" fmla="*/ 449677 w 553928"/>
                  <a:gd name="connsiteY49" fmla="*/ 356147 h 505490"/>
                  <a:gd name="connsiteX50" fmla="*/ 453138 w 553928"/>
                  <a:gd name="connsiteY50" fmla="*/ 353616 h 505490"/>
                  <a:gd name="connsiteX51" fmla="*/ 456599 w 553928"/>
                  <a:gd name="connsiteY51" fmla="*/ 350241 h 505490"/>
                  <a:gd name="connsiteX52" fmla="*/ 459975 w 553928"/>
                  <a:gd name="connsiteY52" fmla="*/ 346022 h 505490"/>
                  <a:gd name="connsiteX53" fmla="*/ 459131 w 553928"/>
                  <a:gd name="connsiteY53" fmla="*/ 345178 h 505490"/>
                  <a:gd name="connsiteX54" fmla="*/ 461748 w 553928"/>
                  <a:gd name="connsiteY54" fmla="*/ 342647 h 505490"/>
                  <a:gd name="connsiteX55" fmla="*/ 462592 w 553928"/>
                  <a:gd name="connsiteY55" fmla="*/ 342647 h 505490"/>
                  <a:gd name="connsiteX56" fmla="*/ 464280 w 553928"/>
                  <a:gd name="connsiteY56" fmla="*/ 340031 h 505490"/>
                  <a:gd name="connsiteX57" fmla="*/ 465209 w 553928"/>
                  <a:gd name="connsiteY57" fmla="*/ 340031 h 505490"/>
                  <a:gd name="connsiteX58" fmla="*/ 465209 w 553928"/>
                  <a:gd name="connsiteY58" fmla="*/ 339188 h 505490"/>
                  <a:gd name="connsiteX59" fmla="*/ 466053 w 553928"/>
                  <a:gd name="connsiteY59" fmla="*/ 339188 h 505490"/>
                  <a:gd name="connsiteX60" fmla="*/ 466897 w 553928"/>
                  <a:gd name="connsiteY60" fmla="*/ 340116 h 505490"/>
                  <a:gd name="connsiteX61" fmla="*/ 467741 w 553928"/>
                  <a:gd name="connsiteY61" fmla="*/ 340960 h 505490"/>
                  <a:gd name="connsiteX62" fmla="*/ 469430 w 553928"/>
                  <a:gd name="connsiteY62" fmla="*/ 340116 h 505490"/>
                  <a:gd name="connsiteX63" fmla="*/ 474579 w 553928"/>
                  <a:gd name="connsiteY63" fmla="*/ 334125 h 505490"/>
                  <a:gd name="connsiteX64" fmla="*/ 478040 w 553928"/>
                  <a:gd name="connsiteY64" fmla="*/ 329906 h 505490"/>
                  <a:gd name="connsiteX65" fmla="*/ 479728 w 553928"/>
                  <a:gd name="connsiteY65" fmla="*/ 329906 h 505490"/>
                  <a:gd name="connsiteX66" fmla="*/ 481501 w 553928"/>
                  <a:gd name="connsiteY66" fmla="*/ 329063 h 505490"/>
                  <a:gd name="connsiteX67" fmla="*/ 482345 w 553928"/>
                  <a:gd name="connsiteY67" fmla="*/ 329063 h 505490"/>
                  <a:gd name="connsiteX68" fmla="*/ 483189 w 553928"/>
                  <a:gd name="connsiteY68" fmla="*/ 327375 h 505490"/>
                  <a:gd name="connsiteX69" fmla="*/ 484033 w 553928"/>
                  <a:gd name="connsiteY69" fmla="*/ 325688 h 505490"/>
                  <a:gd name="connsiteX70" fmla="*/ 484033 w 553928"/>
                  <a:gd name="connsiteY70" fmla="*/ 324844 h 505490"/>
                  <a:gd name="connsiteX71" fmla="*/ 484878 w 553928"/>
                  <a:gd name="connsiteY71" fmla="*/ 324844 h 505490"/>
                  <a:gd name="connsiteX72" fmla="*/ 484962 w 553928"/>
                  <a:gd name="connsiteY72" fmla="*/ 323156 h 505490"/>
                  <a:gd name="connsiteX73" fmla="*/ 485806 w 553928"/>
                  <a:gd name="connsiteY73" fmla="*/ 322313 h 505490"/>
                  <a:gd name="connsiteX74" fmla="*/ 485806 w 553928"/>
                  <a:gd name="connsiteY74" fmla="*/ 318009 h 505490"/>
                  <a:gd name="connsiteX75" fmla="*/ 485806 w 553928"/>
                  <a:gd name="connsiteY75" fmla="*/ 316322 h 505490"/>
                  <a:gd name="connsiteX76" fmla="*/ 485806 w 553928"/>
                  <a:gd name="connsiteY76" fmla="*/ 315478 h 505490"/>
                  <a:gd name="connsiteX77" fmla="*/ 485806 w 553928"/>
                  <a:gd name="connsiteY77" fmla="*/ 314550 h 505490"/>
                  <a:gd name="connsiteX78" fmla="*/ 484962 w 553928"/>
                  <a:gd name="connsiteY78" fmla="*/ 312863 h 505490"/>
                  <a:gd name="connsiteX79" fmla="*/ 485047 w 553928"/>
                  <a:gd name="connsiteY79" fmla="*/ 312019 h 505490"/>
                  <a:gd name="connsiteX80" fmla="*/ 485047 w 553928"/>
                  <a:gd name="connsiteY80" fmla="*/ 311175 h 505490"/>
                  <a:gd name="connsiteX81" fmla="*/ 484202 w 553928"/>
                  <a:gd name="connsiteY81" fmla="*/ 310331 h 505490"/>
                  <a:gd name="connsiteX82" fmla="*/ 483358 w 553928"/>
                  <a:gd name="connsiteY82" fmla="*/ 309403 h 505490"/>
                  <a:gd name="connsiteX83" fmla="*/ 482514 w 553928"/>
                  <a:gd name="connsiteY83" fmla="*/ 308559 h 505490"/>
                  <a:gd name="connsiteX84" fmla="*/ 481670 w 553928"/>
                  <a:gd name="connsiteY84" fmla="*/ 306028 h 505490"/>
                  <a:gd name="connsiteX85" fmla="*/ 479982 w 553928"/>
                  <a:gd name="connsiteY85" fmla="*/ 304256 h 505490"/>
                  <a:gd name="connsiteX86" fmla="*/ 479137 w 553928"/>
                  <a:gd name="connsiteY86" fmla="*/ 302569 h 505490"/>
                  <a:gd name="connsiteX87" fmla="*/ 478293 w 553928"/>
                  <a:gd name="connsiteY87" fmla="*/ 299953 h 505490"/>
                  <a:gd name="connsiteX88" fmla="*/ 472300 w 553928"/>
                  <a:gd name="connsiteY88" fmla="*/ 300797 h 505490"/>
                  <a:gd name="connsiteX89" fmla="*/ 472300 w 553928"/>
                  <a:gd name="connsiteY89" fmla="*/ 299953 h 505490"/>
                  <a:gd name="connsiteX90" fmla="*/ 472300 w 553928"/>
                  <a:gd name="connsiteY90" fmla="*/ 299109 h 505490"/>
                  <a:gd name="connsiteX91" fmla="*/ 473228 w 553928"/>
                  <a:gd name="connsiteY91" fmla="*/ 293119 h 505490"/>
                  <a:gd name="connsiteX92" fmla="*/ 469852 w 553928"/>
                  <a:gd name="connsiteY92" fmla="*/ 286284 h 505490"/>
                  <a:gd name="connsiteX93" fmla="*/ 469008 w 553928"/>
                  <a:gd name="connsiteY93" fmla="*/ 286200 h 505490"/>
                  <a:gd name="connsiteX94" fmla="*/ 469008 w 553928"/>
                  <a:gd name="connsiteY94" fmla="*/ 284513 h 505490"/>
                  <a:gd name="connsiteX95" fmla="*/ 468164 w 553928"/>
                  <a:gd name="connsiteY95" fmla="*/ 284513 h 505490"/>
                  <a:gd name="connsiteX96" fmla="*/ 468164 w 553928"/>
                  <a:gd name="connsiteY96" fmla="*/ 283669 h 505490"/>
                  <a:gd name="connsiteX97" fmla="*/ 467319 w 553928"/>
                  <a:gd name="connsiteY97" fmla="*/ 282825 h 505490"/>
                  <a:gd name="connsiteX98" fmla="*/ 456261 w 553928"/>
                  <a:gd name="connsiteY98" fmla="*/ 276750 h 505490"/>
                  <a:gd name="connsiteX99" fmla="*/ 455417 w 553928"/>
                  <a:gd name="connsiteY99" fmla="*/ 274134 h 505490"/>
                  <a:gd name="connsiteX100" fmla="*/ 455417 w 553928"/>
                  <a:gd name="connsiteY100" fmla="*/ 273291 h 505490"/>
                  <a:gd name="connsiteX101" fmla="*/ 455417 w 553928"/>
                  <a:gd name="connsiteY101" fmla="*/ 272447 h 505490"/>
                  <a:gd name="connsiteX102" fmla="*/ 454573 w 553928"/>
                  <a:gd name="connsiteY102" fmla="*/ 270759 h 505490"/>
                  <a:gd name="connsiteX103" fmla="*/ 452969 w 553928"/>
                  <a:gd name="connsiteY103" fmla="*/ 264769 h 505490"/>
                  <a:gd name="connsiteX104" fmla="*/ 451281 w 553928"/>
                  <a:gd name="connsiteY104" fmla="*/ 258694 h 505490"/>
                  <a:gd name="connsiteX105" fmla="*/ 451281 w 553928"/>
                  <a:gd name="connsiteY105" fmla="*/ 257850 h 505490"/>
                  <a:gd name="connsiteX106" fmla="*/ 450436 w 553928"/>
                  <a:gd name="connsiteY106" fmla="*/ 255319 h 505490"/>
                  <a:gd name="connsiteX107" fmla="*/ 448833 w 553928"/>
                  <a:gd name="connsiteY107" fmla="*/ 248484 h 505490"/>
                  <a:gd name="connsiteX108" fmla="*/ 447144 w 553928"/>
                  <a:gd name="connsiteY108" fmla="*/ 243338 h 505490"/>
                  <a:gd name="connsiteX109" fmla="*/ 443768 w 553928"/>
                  <a:gd name="connsiteY109" fmla="*/ 233888 h 505490"/>
                  <a:gd name="connsiteX110" fmla="*/ 440476 w 553928"/>
                  <a:gd name="connsiteY110" fmla="*/ 223594 h 505490"/>
                  <a:gd name="connsiteX111" fmla="*/ 439631 w 553928"/>
                  <a:gd name="connsiteY111" fmla="*/ 221822 h 505490"/>
                  <a:gd name="connsiteX112" fmla="*/ 437099 w 553928"/>
                  <a:gd name="connsiteY112" fmla="*/ 216675 h 505490"/>
                  <a:gd name="connsiteX113" fmla="*/ 434566 w 553928"/>
                  <a:gd name="connsiteY113" fmla="*/ 210684 h 505490"/>
                  <a:gd name="connsiteX114" fmla="*/ 433722 w 553928"/>
                  <a:gd name="connsiteY114" fmla="*/ 207225 h 505490"/>
                  <a:gd name="connsiteX115" fmla="*/ 432878 w 553928"/>
                  <a:gd name="connsiteY115" fmla="*/ 204694 h 505490"/>
                  <a:gd name="connsiteX116" fmla="*/ 431190 w 553928"/>
                  <a:gd name="connsiteY116" fmla="*/ 201234 h 505490"/>
                  <a:gd name="connsiteX117" fmla="*/ 430346 w 553928"/>
                  <a:gd name="connsiteY117" fmla="*/ 200391 h 505490"/>
                  <a:gd name="connsiteX118" fmla="*/ 430346 w 553928"/>
                  <a:gd name="connsiteY118" fmla="*/ 199547 h 505490"/>
                  <a:gd name="connsiteX119" fmla="*/ 429502 w 553928"/>
                  <a:gd name="connsiteY119" fmla="*/ 198703 h 505490"/>
                  <a:gd name="connsiteX120" fmla="*/ 426125 w 553928"/>
                  <a:gd name="connsiteY120" fmla="*/ 195244 h 505490"/>
                  <a:gd name="connsiteX121" fmla="*/ 424437 w 553928"/>
                  <a:gd name="connsiteY121" fmla="*/ 192628 h 505490"/>
                  <a:gd name="connsiteX122" fmla="*/ 421060 w 553928"/>
                  <a:gd name="connsiteY122" fmla="*/ 189169 h 505490"/>
                  <a:gd name="connsiteX123" fmla="*/ 419372 w 553928"/>
                  <a:gd name="connsiteY123" fmla="*/ 188325 h 505490"/>
                  <a:gd name="connsiteX124" fmla="*/ 415995 w 553928"/>
                  <a:gd name="connsiteY124" fmla="*/ 184022 h 505490"/>
                  <a:gd name="connsiteX125" fmla="*/ 410846 w 553928"/>
                  <a:gd name="connsiteY125" fmla="*/ 178875 h 505490"/>
                  <a:gd name="connsiteX126" fmla="*/ 410002 w 553928"/>
                  <a:gd name="connsiteY126" fmla="*/ 177947 h 505490"/>
                  <a:gd name="connsiteX127" fmla="*/ 409158 w 553928"/>
                  <a:gd name="connsiteY127" fmla="*/ 177103 h 505490"/>
                  <a:gd name="connsiteX128" fmla="*/ 407469 w 553928"/>
                  <a:gd name="connsiteY128" fmla="*/ 177103 h 505490"/>
                  <a:gd name="connsiteX129" fmla="*/ 404937 w 553928"/>
                  <a:gd name="connsiteY129" fmla="*/ 177103 h 505490"/>
                  <a:gd name="connsiteX130" fmla="*/ 403164 w 553928"/>
                  <a:gd name="connsiteY130" fmla="*/ 177103 h 505490"/>
                  <a:gd name="connsiteX131" fmla="*/ 402320 w 553928"/>
                  <a:gd name="connsiteY131" fmla="*/ 177103 h 505490"/>
                  <a:gd name="connsiteX132" fmla="*/ 401476 w 553928"/>
                  <a:gd name="connsiteY132" fmla="*/ 177103 h 505490"/>
                  <a:gd name="connsiteX133" fmla="*/ 397255 w 553928"/>
                  <a:gd name="connsiteY133" fmla="*/ 174487 h 505490"/>
                  <a:gd name="connsiteX134" fmla="*/ 396411 w 553928"/>
                  <a:gd name="connsiteY134" fmla="*/ 173559 h 505490"/>
                  <a:gd name="connsiteX135" fmla="*/ 393879 w 553928"/>
                  <a:gd name="connsiteY135" fmla="*/ 169341 h 505490"/>
                  <a:gd name="connsiteX136" fmla="*/ 393034 w 553928"/>
                  <a:gd name="connsiteY136" fmla="*/ 167569 h 505490"/>
                  <a:gd name="connsiteX137" fmla="*/ 391346 w 553928"/>
                  <a:gd name="connsiteY137" fmla="*/ 166725 h 505490"/>
                  <a:gd name="connsiteX138" fmla="*/ 388729 w 553928"/>
                  <a:gd name="connsiteY138" fmla="*/ 164953 h 505490"/>
                  <a:gd name="connsiteX139" fmla="*/ 387885 w 553928"/>
                  <a:gd name="connsiteY139" fmla="*/ 164953 h 505490"/>
                  <a:gd name="connsiteX140" fmla="*/ 382820 w 553928"/>
                  <a:gd name="connsiteY140" fmla="*/ 160650 h 505490"/>
                  <a:gd name="connsiteX141" fmla="*/ 381976 w 553928"/>
                  <a:gd name="connsiteY141" fmla="*/ 159806 h 505490"/>
                  <a:gd name="connsiteX142" fmla="*/ 380288 w 553928"/>
                  <a:gd name="connsiteY142" fmla="*/ 157191 h 505490"/>
                  <a:gd name="connsiteX143" fmla="*/ 378600 w 553928"/>
                  <a:gd name="connsiteY143" fmla="*/ 155503 h 505490"/>
                  <a:gd name="connsiteX144" fmla="*/ 376911 w 553928"/>
                  <a:gd name="connsiteY144" fmla="*/ 153731 h 505490"/>
                  <a:gd name="connsiteX145" fmla="*/ 375139 w 553928"/>
                  <a:gd name="connsiteY145" fmla="*/ 152044 h 505490"/>
                  <a:gd name="connsiteX146" fmla="*/ 375223 w 553928"/>
                  <a:gd name="connsiteY146" fmla="*/ 151200 h 505490"/>
                  <a:gd name="connsiteX147" fmla="*/ 373450 w 553928"/>
                  <a:gd name="connsiteY147" fmla="*/ 151200 h 505490"/>
                  <a:gd name="connsiteX148" fmla="*/ 371762 w 553928"/>
                  <a:gd name="connsiteY148" fmla="*/ 149428 h 505490"/>
                  <a:gd name="connsiteX149" fmla="*/ 369230 w 553928"/>
                  <a:gd name="connsiteY149" fmla="*/ 148584 h 505490"/>
                  <a:gd name="connsiteX150" fmla="*/ 368385 w 553928"/>
                  <a:gd name="connsiteY150" fmla="*/ 146897 h 505490"/>
                  <a:gd name="connsiteX151" fmla="*/ 366697 w 553928"/>
                  <a:gd name="connsiteY151" fmla="*/ 145969 h 505490"/>
                  <a:gd name="connsiteX152" fmla="*/ 363236 w 553928"/>
                  <a:gd name="connsiteY152" fmla="*/ 143438 h 505490"/>
                  <a:gd name="connsiteX153" fmla="*/ 362392 w 553928"/>
                  <a:gd name="connsiteY153" fmla="*/ 142509 h 505490"/>
                  <a:gd name="connsiteX154" fmla="*/ 360704 w 553928"/>
                  <a:gd name="connsiteY154" fmla="*/ 141666 h 505490"/>
                  <a:gd name="connsiteX155" fmla="*/ 360704 w 553928"/>
                  <a:gd name="connsiteY155" fmla="*/ 140822 h 505490"/>
                  <a:gd name="connsiteX156" fmla="*/ 356483 w 553928"/>
                  <a:gd name="connsiteY156" fmla="*/ 138206 h 505490"/>
                  <a:gd name="connsiteX157" fmla="*/ 352178 w 553928"/>
                  <a:gd name="connsiteY157" fmla="*/ 134747 h 505490"/>
                  <a:gd name="connsiteX158" fmla="*/ 349645 w 553928"/>
                  <a:gd name="connsiteY158" fmla="*/ 133059 h 505490"/>
                  <a:gd name="connsiteX159" fmla="*/ 345425 w 553928"/>
                  <a:gd name="connsiteY159" fmla="*/ 131288 h 505490"/>
                  <a:gd name="connsiteX160" fmla="*/ 339431 w 553928"/>
                  <a:gd name="connsiteY160" fmla="*/ 128672 h 505490"/>
                  <a:gd name="connsiteX161" fmla="*/ 336899 w 553928"/>
                  <a:gd name="connsiteY161" fmla="*/ 126984 h 505490"/>
                  <a:gd name="connsiteX162" fmla="*/ 336055 w 553928"/>
                  <a:gd name="connsiteY162" fmla="*/ 126984 h 505490"/>
                  <a:gd name="connsiteX163" fmla="*/ 335126 w 553928"/>
                  <a:gd name="connsiteY163" fmla="*/ 126900 h 505490"/>
                  <a:gd name="connsiteX164" fmla="*/ 334282 w 553928"/>
                  <a:gd name="connsiteY164" fmla="*/ 126900 h 505490"/>
                  <a:gd name="connsiteX165" fmla="*/ 330905 w 553928"/>
                  <a:gd name="connsiteY165" fmla="*/ 126900 h 505490"/>
                  <a:gd name="connsiteX166" fmla="*/ 330061 w 553928"/>
                  <a:gd name="connsiteY166" fmla="*/ 126900 h 505490"/>
                  <a:gd name="connsiteX167" fmla="*/ 329217 w 553928"/>
                  <a:gd name="connsiteY167" fmla="*/ 127744 h 505490"/>
                  <a:gd name="connsiteX168" fmla="*/ 328289 w 553928"/>
                  <a:gd name="connsiteY168" fmla="*/ 127744 h 505490"/>
                  <a:gd name="connsiteX169" fmla="*/ 327444 w 553928"/>
                  <a:gd name="connsiteY169" fmla="*/ 127744 h 505490"/>
                  <a:gd name="connsiteX170" fmla="*/ 327444 w 553928"/>
                  <a:gd name="connsiteY170" fmla="*/ 126900 h 505490"/>
                  <a:gd name="connsiteX171" fmla="*/ 326600 w 553928"/>
                  <a:gd name="connsiteY171" fmla="*/ 126900 h 505490"/>
                  <a:gd name="connsiteX172" fmla="*/ 325756 w 553928"/>
                  <a:gd name="connsiteY172" fmla="*/ 126056 h 505490"/>
                  <a:gd name="connsiteX173" fmla="*/ 322379 w 553928"/>
                  <a:gd name="connsiteY173" fmla="*/ 125972 h 505490"/>
                  <a:gd name="connsiteX174" fmla="*/ 320607 w 553928"/>
                  <a:gd name="connsiteY174" fmla="*/ 125972 h 505490"/>
                  <a:gd name="connsiteX175" fmla="*/ 319763 w 553928"/>
                  <a:gd name="connsiteY175" fmla="*/ 125972 h 505490"/>
                  <a:gd name="connsiteX176" fmla="*/ 318918 w 553928"/>
                  <a:gd name="connsiteY176" fmla="*/ 125128 h 505490"/>
                  <a:gd name="connsiteX177" fmla="*/ 318074 w 553928"/>
                  <a:gd name="connsiteY177" fmla="*/ 125128 h 505490"/>
                  <a:gd name="connsiteX178" fmla="*/ 310393 w 553928"/>
                  <a:gd name="connsiteY178" fmla="*/ 125044 h 505490"/>
                  <a:gd name="connsiteX179" fmla="*/ 307860 w 553928"/>
                  <a:gd name="connsiteY179" fmla="*/ 125044 h 505490"/>
                  <a:gd name="connsiteX180" fmla="*/ 306932 w 553928"/>
                  <a:gd name="connsiteY180" fmla="*/ 125044 h 505490"/>
                  <a:gd name="connsiteX181" fmla="*/ 296718 w 553928"/>
                  <a:gd name="connsiteY181" fmla="*/ 126731 h 505490"/>
                  <a:gd name="connsiteX182" fmla="*/ 295873 w 553928"/>
                  <a:gd name="connsiteY182" fmla="*/ 126731 h 505490"/>
                  <a:gd name="connsiteX183" fmla="*/ 295873 w 553928"/>
                  <a:gd name="connsiteY183" fmla="*/ 124959 h 505490"/>
                  <a:gd name="connsiteX184" fmla="*/ 295029 w 553928"/>
                  <a:gd name="connsiteY184" fmla="*/ 122428 h 505490"/>
                  <a:gd name="connsiteX185" fmla="*/ 295873 w 553928"/>
                  <a:gd name="connsiteY185" fmla="*/ 120741 h 505490"/>
                  <a:gd name="connsiteX186" fmla="*/ 293341 w 553928"/>
                  <a:gd name="connsiteY186" fmla="*/ 118125 h 505490"/>
                  <a:gd name="connsiteX187" fmla="*/ 290808 w 553928"/>
                  <a:gd name="connsiteY187" fmla="*/ 115509 h 505490"/>
                  <a:gd name="connsiteX188" fmla="*/ 278906 w 553928"/>
                  <a:gd name="connsiteY188" fmla="*/ 105216 h 505490"/>
                  <a:gd name="connsiteX189" fmla="*/ 276289 w 553928"/>
                  <a:gd name="connsiteY189" fmla="*/ 100912 h 505490"/>
                  <a:gd name="connsiteX190" fmla="*/ 274601 w 553928"/>
                  <a:gd name="connsiteY190" fmla="*/ 98297 h 505490"/>
                  <a:gd name="connsiteX191" fmla="*/ 270380 w 553928"/>
                  <a:gd name="connsiteY191" fmla="*/ 91462 h 505490"/>
                  <a:gd name="connsiteX192" fmla="*/ 267848 w 553928"/>
                  <a:gd name="connsiteY192" fmla="*/ 85387 h 505490"/>
                  <a:gd name="connsiteX193" fmla="*/ 266159 w 553928"/>
                  <a:gd name="connsiteY193" fmla="*/ 81928 h 505490"/>
                  <a:gd name="connsiteX194" fmla="*/ 265315 w 553928"/>
                  <a:gd name="connsiteY194" fmla="*/ 80241 h 505490"/>
                  <a:gd name="connsiteX195" fmla="*/ 263627 w 553928"/>
                  <a:gd name="connsiteY195" fmla="*/ 81928 h 505490"/>
                  <a:gd name="connsiteX196" fmla="*/ 258477 w 553928"/>
                  <a:gd name="connsiteY196" fmla="*/ 86231 h 505490"/>
                  <a:gd name="connsiteX197" fmla="*/ 257634 w 553928"/>
                  <a:gd name="connsiteY197" fmla="*/ 83616 h 505490"/>
                  <a:gd name="connsiteX198" fmla="*/ 256789 w 553928"/>
                  <a:gd name="connsiteY198" fmla="*/ 82772 h 505490"/>
                  <a:gd name="connsiteX199" fmla="*/ 255945 w 553928"/>
                  <a:gd name="connsiteY199" fmla="*/ 80156 h 505490"/>
                  <a:gd name="connsiteX200" fmla="*/ 255945 w 553928"/>
                  <a:gd name="connsiteY200" fmla="*/ 78469 h 505490"/>
                  <a:gd name="connsiteX201" fmla="*/ 255101 w 553928"/>
                  <a:gd name="connsiteY201" fmla="*/ 75009 h 505490"/>
                  <a:gd name="connsiteX202" fmla="*/ 254257 w 553928"/>
                  <a:gd name="connsiteY202" fmla="*/ 70791 h 505490"/>
                  <a:gd name="connsiteX203" fmla="*/ 254257 w 553928"/>
                  <a:gd name="connsiteY203" fmla="*/ 69863 h 505490"/>
                  <a:gd name="connsiteX204" fmla="*/ 253413 w 553928"/>
                  <a:gd name="connsiteY204" fmla="*/ 66487 h 505490"/>
                  <a:gd name="connsiteX205" fmla="*/ 252569 w 553928"/>
                  <a:gd name="connsiteY205" fmla="*/ 62184 h 505490"/>
                  <a:gd name="connsiteX206" fmla="*/ 251724 w 553928"/>
                  <a:gd name="connsiteY206" fmla="*/ 59569 h 505490"/>
                  <a:gd name="connsiteX207" fmla="*/ 251724 w 553928"/>
                  <a:gd name="connsiteY207" fmla="*/ 58725 h 505490"/>
                  <a:gd name="connsiteX208" fmla="*/ 251809 w 553928"/>
                  <a:gd name="connsiteY208" fmla="*/ 57037 h 505490"/>
                  <a:gd name="connsiteX209" fmla="*/ 250880 w 553928"/>
                  <a:gd name="connsiteY209" fmla="*/ 57037 h 505490"/>
                  <a:gd name="connsiteX210" fmla="*/ 250880 w 553928"/>
                  <a:gd name="connsiteY210" fmla="*/ 56194 h 505490"/>
                  <a:gd name="connsiteX211" fmla="*/ 246659 w 553928"/>
                  <a:gd name="connsiteY211" fmla="*/ 51891 h 505490"/>
                  <a:gd name="connsiteX212" fmla="*/ 245815 w 553928"/>
                  <a:gd name="connsiteY212" fmla="*/ 50962 h 505490"/>
                  <a:gd name="connsiteX213" fmla="*/ 244127 w 553928"/>
                  <a:gd name="connsiteY213" fmla="*/ 49275 h 505490"/>
                  <a:gd name="connsiteX214" fmla="*/ 241595 w 553928"/>
                  <a:gd name="connsiteY214" fmla="*/ 45816 h 505490"/>
                  <a:gd name="connsiteX215" fmla="*/ 240666 w 553928"/>
                  <a:gd name="connsiteY215" fmla="*/ 45816 h 505490"/>
                  <a:gd name="connsiteX216" fmla="*/ 236445 w 553928"/>
                  <a:gd name="connsiteY216" fmla="*/ 41512 h 505490"/>
                  <a:gd name="connsiteX217" fmla="*/ 234757 w 553928"/>
                  <a:gd name="connsiteY217" fmla="*/ 39825 h 505490"/>
                  <a:gd name="connsiteX218" fmla="*/ 231380 w 553928"/>
                  <a:gd name="connsiteY218" fmla="*/ 36366 h 505490"/>
                  <a:gd name="connsiteX219" fmla="*/ 227919 w 553928"/>
                  <a:gd name="connsiteY219" fmla="*/ 32906 h 505490"/>
                  <a:gd name="connsiteX220" fmla="*/ 227919 w 553928"/>
                  <a:gd name="connsiteY220" fmla="*/ 32063 h 505490"/>
                  <a:gd name="connsiteX221" fmla="*/ 224543 w 553928"/>
                  <a:gd name="connsiteY221" fmla="*/ 28603 h 505490"/>
                  <a:gd name="connsiteX222" fmla="*/ 222011 w 553928"/>
                  <a:gd name="connsiteY222" fmla="*/ 25988 h 505490"/>
                  <a:gd name="connsiteX223" fmla="*/ 220322 w 553928"/>
                  <a:gd name="connsiteY223" fmla="*/ 24300 h 505490"/>
                  <a:gd name="connsiteX224" fmla="*/ 219394 w 553928"/>
                  <a:gd name="connsiteY224" fmla="*/ 24300 h 505490"/>
                  <a:gd name="connsiteX225" fmla="*/ 212640 w 553928"/>
                  <a:gd name="connsiteY225" fmla="*/ 16537 h 505490"/>
                  <a:gd name="connsiteX226" fmla="*/ 211796 w 553928"/>
                  <a:gd name="connsiteY226" fmla="*/ 15694 h 505490"/>
                  <a:gd name="connsiteX227" fmla="*/ 210952 w 553928"/>
                  <a:gd name="connsiteY227" fmla="*/ 14766 h 505490"/>
                  <a:gd name="connsiteX228" fmla="*/ 204959 w 553928"/>
                  <a:gd name="connsiteY228" fmla="*/ 8775 h 505490"/>
                  <a:gd name="connsiteX229" fmla="*/ 196433 w 553928"/>
                  <a:gd name="connsiteY229" fmla="*/ 6159 h 505490"/>
                  <a:gd name="connsiteX230" fmla="*/ 187822 w 553928"/>
                  <a:gd name="connsiteY230" fmla="*/ 3544 h 505490"/>
                  <a:gd name="connsiteX231" fmla="*/ 180985 w 553928"/>
                  <a:gd name="connsiteY231" fmla="*/ 1772 h 505490"/>
                  <a:gd name="connsiteX232" fmla="*/ 180141 w 553928"/>
                  <a:gd name="connsiteY232" fmla="*/ 1772 h 505490"/>
                  <a:gd name="connsiteX233" fmla="*/ 174147 w 553928"/>
                  <a:gd name="connsiteY233" fmla="*/ 0 h 505490"/>
                  <a:gd name="connsiteX234" fmla="*/ 174147 w 553928"/>
                  <a:gd name="connsiteY234" fmla="*/ 1772 h 505490"/>
                  <a:gd name="connsiteX235" fmla="*/ 174147 w 553928"/>
                  <a:gd name="connsiteY235" fmla="*/ 2616 h 505490"/>
                  <a:gd name="connsiteX236" fmla="*/ 174147 w 553928"/>
                  <a:gd name="connsiteY236" fmla="*/ 4303 h 505490"/>
                  <a:gd name="connsiteX237" fmla="*/ 175836 w 553928"/>
                  <a:gd name="connsiteY237" fmla="*/ 8606 h 505490"/>
                  <a:gd name="connsiteX238" fmla="*/ 175836 w 553928"/>
                  <a:gd name="connsiteY238" fmla="*/ 9450 h 505490"/>
                  <a:gd name="connsiteX239" fmla="*/ 176680 w 553928"/>
                  <a:gd name="connsiteY239" fmla="*/ 12909 h 505490"/>
                  <a:gd name="connsiteX240" fmla="*/ 176680 w 553928"/>
                  <a:gd name="connsiteY240" fmla="*/ 14597 h 505490"/>
                  <a:gd name="connsiteX241" fmla="*/ 177524 w 553928"/>
                  <a:gd name="connsiteY241" fmla="*/ 15525 h 505490"/>
                  <a:gd name="connsiteX242" fmla="*/ 177524 w 553928"/>
                  <a:gd name="connsiteY242" fmla="*/ 16369 h 505490"/>
                  <a:gd name="connsiteX243" fmla="*/ 177524 w 553928"/>
                  <a:gd name="connsiteY243" fmla="*/ 17212 h 505490"/>
                  <a:gd name="connsiteX244" fmla="*/ 178368 w 553928"/>
                  <a:gd name="connsiteY244" fmla="*/ 18056 h 505490"/>
                  <a:gd name="connsiteX245" fmla="*/ 178368 w 553928"/>
                  <a:gd name="connsiteY245" fmla="*/ 18900 h 505490"/>
                  <a:gd name="connsiteX246" fmla="*/ 178368 w 553928"/>
                  <a:gd name="connsiteY246" fmla="*/ 19828 h 505490"/>
                  <a:gd name="connsiteX247" fmla="*/ 179212 w 553928"/>
                  <a:gd name="connsiteY247" fmla="*/ 19828 h 505490"/>
                  <a:gd name="connsiteX248" fmla="*/ 179212 w 553928"/>
                  <a:gd name="connsiteY248" fmla="*/ 20672 h 505490"/>
                  <a:gd name="connsiteX249" fmla="*/ 180056 w 553928"/>
                  <a:gd name="connsiteY249" fmla="*/ 21516 h 505490"/>
                  <a:gd name="connsiteX250" fmla="*/ 180056 w 553928"/>
                  <a:gd name="connsiteY250" fmla="*/ 22359 h 505490"/>
                  <a:gd name="connsiteX251" fmla="*/ 179212 w 553928"/>
                  <a:gd name="connsiteY251" fmla="*/ 22359 h 505490"/>
                  <a:gd name="connsiteX252" fmla="*/ 178368 w 553928"/>
                  <a:gd name="connsiteY252" fmla="*/ 22359 h 505490"/>
                  <a:gd name="connsiteX253" fmla="*/ 178368 w 553928"/>
                  <a:gd name="connsiteY253" fmla="*/ 21516 h 505490"/>
                  <a:gd name="connsiteX254" fmla="*/ 177524 w 553928"/>
                  <a:gd name="connsiteY254" fmla="*/ 21516 h 505490"/>
                  <a:gd name="connsiteX255" fmla="*/ 177524 w 553928"/>
                  <a:gd name="connsiteY255" fmla="*/ 20672 h 505490"/>
                  <a:gd name="connsiteX256" fmla="*/ 176680 w 553928"/>
                  <a:gd name="connsiteY256" fmla="*/ 19744 h 505490"/>
                  <a:gd name="connsiteX257" fmla="*/ 175836 w 553928"/>
                  <a:gd name="connsiteY257" fmla="*/ 19744 h 505490"/>
                  <a:gd name="connsiteX258" fmla="*/ 175836 w 553928"/>
                  <a:gd name="connsiteY258" fmla="*/ 18900 h 505490"/>
                  <a:gd name="connsiteX259" fmla="*/ 174907 w 553928"/>
                  <a:gd name="connsiteY259" fmla="*/ 18900 h 505490"/>
                  <a:gd name="connsiteX260" fmla="*/ 174063 w 553928"/>
                  <a:gd name="connsiteY260" fmla="*/ 18056 h 505490"/>
                  <a:gd name="connsiteX261" fmla="*/ 173219 w 553928"/>
                  <a:gd name="connsiteY261" fmla="*/ 18056 h 505490"/>
                  <a:gd name="connsiteX262" fmla="*/ 173219 w 553928"/>
                  <a:gd name="connsiteY262" fmla="*/ 17212 h 505490"/>
                  <a:gd name="connsiteX263" fmla="*/ 172375 w 553928"/>
                  <a:gd name="connsiteY263" fmla="*/ 17212 h 505490"/>
                  <a:gd name="connsiteX264" fmla="*/ 171531 w 553928"/>
                  <a:gd name="connsiteY264" fmla="*/ 16284 h 505490"/>
                  <a:gd name="connsiteX265" fmla="*/ 170686 w 553928"/>
                  <a:gd name="connsiteY265" fmla="*/ 16284 h 505490"/>
                  <a:gd name="connsiteX266" fmla="*/ 169842 w 553928"/>
                  <a:gd name="connsiteY266" fmla="*/ 16284 h 505490"/>
                  <a:gd name="connsiteX267" fmla="*/ 168154 w 553928"/>
                  <a:gd name="connsiteY267" fmla="*/ 15441 h 505490"/>
                  <a:gd name="connsiteX268" fmla="*/ 166381 w 553928"/>
                  <a:gd name="connsiteY268" fmla="*/ 15441 h 505490"/>
                  <a:gd name="connsiteX269" fmla="*/ 164693 w 553928"/>
                  <a:gd name="connsiteY269" fmla="*/ 14597 h 505490"/>
                  <a:gd name="connsiteX270" fmla="*/ 163849 w 553928"/>
                  <a:gd name="connsiteY270" fmla="*/ 14597 h 505490"/>
                  <a:gd name="connsiteX271" fmla="*/ 163005 w 553928"/>
                  <a:gd name="connsiteY271" fmla="*/ 14597 h 505490"/>
                  <a:gd name="connsiteX272" fmla="*/ 162161 w 553928"/>
                  <a:gd name="connsiteY272" fmla="*/ 13669 h 505490"/>
                  <a:gd name="connsiteX273" fmla="*/ 161316 w 553928"/>
                  <a:gd name="connsiteY273" fmla="*/ 13669 h 505490"/>
                  <a:gd name="connsiteX274" fmla="*/ 160388 w 553928"/>
                  <a:gd name="connsiteY274" fmla="*/ 13669 h 505490"/>
                  <a:gd name="connsiteX275" fmla="*/ 161316 w 553928"/>
                  <a:gd name="connsiteY275" fmla="*/ 12825 h 505490"/>
                  <a:gd name="connsiteX276" fmla="*/ 160388 w 553928"/>
                  <a:gd name="connsiteY276" fmla="*/ 12825 h 505490"/>
                  <a:gd name="connsiteX277" fmla="*/ 159544 w 553928"/>
                  <a:gd name="connsiteY277" fmla="*/ 12825 h 505490"/>
                  <a:gd name="connsiteX278" fmla="*/ 158700 w 553928"/>
                  <a:gd name="connsiteY278" fmla="*/ 11981 h 505490"/>
                  <a:gd name="connsiteX279" fmla="*/ 158700 w 553928"/>
                  <a:gd name="connsiteY279" fmla="*/ 12825 h 505490"/>
                  <a:gd name="connsiteX280" fmla="*/ 157855 w 553928"/>
                  <a:gd name="connsiteY280" fmla="*/ 11981 h 505490"/>
                  <a:gd name="connsiteX281" fmla="*/ 157011 w 553928"/>
                  <a:gd name="connsiteY281" fmla="*/ 11981 h 505490"/>
                  <a:gd name="connsiteX282" fmla="*/ 157011 w 553928"/>
                  <a:gd name="connsiteY282" fmla="*/ 12825 h 505490"/>
                  <a:gd name="connsiteX283" fmla="*/ 157011 w 553928"/>
                  <a:gd name="connsiteY283" fmla="*/ 13669 h 505490"/>
                  <a:gd name="connsiteX284" fmla="*/ 157855 w 553928"/>
                  <a:gd name="connsiteY284" fmla="*/ 13669 h 505490"/>
                  <a:gd name="connsiteX285" fmla="*/ 157855 w 553928"/>
                  <a:gd name="connsiteY285" fmla="*/ 15441 h 505490"/>
                  <a:gd name="connsiteX286" fmla="*/ 157855 w 553928"/>
                  <a:gd name="connsiteY286" fmla="*/ 16284 h 505490"/>
                  <a:gd name="connsiteX287" fmla="*/ 157011 w 553928"/>
                  <a:gd name="connsiteY287" fmla="*/ 16284 h 505490"/>
                  <a:gd name="connsiteX288" fmla="*/ 157011 w 553928"/>
                  <a:gd name="connsiteY288" fmla="*/ 17128 h 505490"/>
                  <a:gd name="connsiteX289" fmla="*/ 157011 w 553928"/>
                  <a:gd name="connsiteY289" fmla="*/ 17972 h 505490"/>
                  <a:gd name="connsiteX290" fmla="*/ 156083 w 553928"/>
                  <a:gd name="connsiteY290" fmla="*/ 17972 h 505490"/>
                  <a:gd name="connsiteX291" fmla="*/ 156083 w 553928"/>
                  <a:gd name="connsiteY291" fmla="*/ 18816 h 505490"/>
                  <a:gd name="connsiteX292" fmla="*/ 155239 w 553928"/>
                  <a:gd name="connsiteY292" fmla="*/ 18816 h 505490"/>
                  <a:gd name="connsiteX293" fmla="*/ 154394 w 553928"/>
                  <a:gd name="connsiteY293" fmla="*/ 19659 h 505490"/>
                  <a:gd name="connsiteX294" fmla="*/ 147557 w 553928"/>
                  <a:gd name="connsiteY294" fmla="*/ 20503 h 505490"/>
                  <a:gd name="connsiteX295" fmla="*/ 146713 w 553928"/>
                  <a:gd name="connsiteY295" fmla="*/ 17044 h 505490"/>
                  <a:gd name="connsiteX296" fmla="*/ 146713 w 553928"/>
                  <a:gd name="connsiteY296" fmla="*/ 16200 h 505490"/>
                  <a:gd name="connsiteX297" fmla="*/ 145868 w 553928"/>
                  <a:gd name="connsiteY297" fmla="*/ 16200 h 505490"/>
                  <a:gd name="connsiteX298" fmla="*/ 145109 w 553928"/>
                  <a:gd name="connsiteY298" fmla="*/ 16959 h 505490"/>
                  <a:gd name="connsiteX299" fmla="*/ 145024 w 553928"/>
                  <a:gd name="connsiteY299" fmla="*/ 17297 h 505490"/>
                  <a:gd name="connsiteX300" fmla="*/ 145868 w 553928"/>
                  <a:gd name="connsiteY300" fmla="*/ 20503 h 505490"/>
                  <a:gd name="connsiteX301" fmla="*/ 145278 w 553928"/>
                  <a:gd name="connsiteY301" fmla="*/ 20588 h 505490"/>
                  <a:gd name="connsiteX302" fmla="*/ 145362 w 553928"/>
                  <a:gd name="connsiteY302" fmla="*/ 21347 h 505490"/>
                  <a:gd name="connsiteX303" fmla="*/ 120797 w 553928"/>
                  <a:gd name="connsiteY303" fmla="*/ 24384 h 505490"/>
                  <a:gd name="connsiteX304" fmla="*/ 116577 w 553928"/>
                  <a:gd name="connsiteY304" fmla="*/ 24975 h 505490"/>
                  <a:gd name="connsiteX305" fmla="*/ 106869 w 553928"/>
                  <a:gd name="connsiteY305" fmla="*/ 26072 h 505490"/>
                  <a:gd name="connsiteX306" fmla="*/ 101213 w 553928"/>
                  <a:gd name="connsiteY306" fmla="*/ 26747 h 505490"/>
                  <a:gd name="connsiteX307" fmla="*/ 97583 w 553928"/>
                  <a:gd name="connsiteY307" fmla="*/ 27844 h 505490"/>
                  <a:gd name="connsiteX308" fmla="*/ 94122 w 553928"/>
                  <a:gd name="connsiteY308" fmla="*/ 29784 h 505490"/>
                  <a:gd name="connsiteX309" fmla="*/ 92096 w 553928"/>
                  <a:gd name="connsiteY309" fmla="*/ 31134 h 505490"/>
                  <a:gd name="connsiteX310" fmla="*/ 90492 w 553928"/>
                  <a:gd name="connsiteY310" fmla="*/ 32906 h 505490"/>
                  <a:gd name="connsiteX311" fmla="*/ 87116 w 553928"/>
                  <a:gd name="connsiteY311" fmla="*/ 37631 h 505490"/>
                  <a:gd name="connsiteX312" fmla="*/ 84246 w 553928"/>
                  <a:gd name="connsiteY312" fmla="*/ 42441 h 505490"/>
                  <a:gd name="connsiteX313" fmla="*/ 66266 w 553928"/>
                  <a:gd name="connsiteY313" fmla="*/ 71297 h 505490"/>
                  <a:gd name="connsiteX314" fmla="*/ 54616 w 553928"/>
                  <a:gd name="connsiteY314" fmla="*/ 89859 h 505490"/>
                  <a:gd name="connsiteX315" fmla="*/ 23383 w 553928"/>
                  <a:gd name="connsiteY315" fmla="*/ 140062 h 505490"/>
                  <a:gd name="connsiteX316" fmla="*/ 9201 w 553928"/>
                  <a:gd name="connsiteY316" fmla="*/ 162675 h 505490"/>
                  <a:gd name="connsiteX317" fmla="*/ 5994 w 553928"/>
                  <a:gd name="connsiteY317" fmla="*/ 168412 h 505490"/>
                  <a:gd name="connsiteX318" fmla="*/ 5149 w 553928"/>
                  <a:gd name="connsiteY318" fmla="*/ 171113 h 505490"/>
                  <a:gd name="connsiteX319" fmla="*/ 4474 w 553928"/>
                  <a:gd name="connsiteY319" fmla="*/ 174656 h 505490"/>
                  <a:gd name="connsiteX320" fmla="*/ 4052 w 553928"/>
                  <a:gd name="connsiteY320" fmla="*/ 207056 h 505490"/>
                  <a:gd name="connsiteX321" fmla="*/ 3799 w 553928"/>
                  <a:gd name="connsiteY321" fmla="*/ 225281 h 505490"/>
                  <a:gd name="connsiteX322" fmla="*/ 3208 w 553928"/>
                  <a:gd name="connsiteY322" fmla="*/ 280716 h 505490"/>
                  <a:gd name="connsiteX323" fmla="*/ 3208 w 553928"/>
                  <a:gd name="connsiteY323" fmla="*/ 282994 h 505490"/>
                  <a:gd name="connsiteX324" fmla="*/ 3039 w 553928"/>
                  <a:gd name="connsiteY324" fmla="*/ 304509 h 505490"/>
                  <a:gd name="connsiteX325" fmla="*/ 2955 w 553928"/>
                  <a:gd name="connsiteY325" fmla="*/ 310331 h 505490"/>
                  <a:gd name="connsiteX326" fmla="*/ 2364 w 553928"/>
                  <a:gd name="connsiteY326" fmla="*/ 359944 h 505490"/>
                  <a:gd name="connsiteX327" fmla="*/ 2195 w 553928"/>
                  <a:gd name="connsiteY327" fmla="*/ 379181 h 505490"/>
                  <a:gd name="connsiteX328" fmla="*/ 1857 w 553928"/>
                  <a:gd name="connsiteY328" fmla="*/ 387956 h 505490"/>
                  <a:gd name="connsiteX329" fmla="*/ 760 w 553928"/>
                  <a:gd name="connsiteY329" fmla="*/ 389391 h 505490"/>
                  <a:gd name="connsiteX330" fmla="*/ 0 w 553928"/>
                  <a:gd name="connsiteY330" fmla="*/ 392091 h 505490"/>
                  <a:gd name="connsiteX331" fmla="*/ 0 w 553928"/>
                  <a:gd name="connsiteY331" fmla="*/ 392681 h 505490"/>
                  <a:gd name="connsiteX332" fmla="*/ 591 w 553928"/>
                  <a:gd name="connsiteY332" fmla="*/ 393188 h 505490"/>
                  <a:gd name="connsiteX333" fmla="*/ 1604 w 553928"/>
                  <a:gd name="connsiteY333" fmla="*/ 393525 h 505490"/>
                  <a:gd name="connsiteX334" fmla="*/ 2364 w 553928"/>
                  <a:gd name="connsiteY334" fmla="*/ 393863 h 505490"/>
                  <a:gd name="connsiteX335" fmla="*/ 2870 w 553928"/>
                  <a:gd name="connsiteY335" fmla="*/ 394200 h 505490"/>
                  <a:gd name="connsiteX336" fmla="*/ 3123 w 553928"/>
                  <a:gd name="connsiteY336" fmla="*/ 394706 h 505490"/>
                  <a:gd name="connsiteX337" fmla="*/ 3123 w 553928"/>
                  <a:gd name="connsiteY337" fmla="*/ 394959 h 505490"/>
                  <a:gd name="connsiteX338" fmla="*/ 2955 w 553928"/>
                  <a:gd name="connsiteY338" fmla="*/ 395213 h 505490"/>
                  <a:gd name="connsiteX339" fmla="*/ 3123 w 553928"/>
                  <a:gd name="connsiteY339" fmla="*/ 395297 h 505490"/>
                  <a:gd name="connsiteX340" fmla="*/ 3292 w 553928"/>
                  <a:gd name="connsiteY340" fmla="*/ 394875 h 505490"/>
                  <a:gd name="connsiteX341" fmla="*/ 3546 w 553928"/>
                  <a:gd name="connsiteY341" fmla="*/ 394791 h 505490"/>
                  <a:gd name="connsiteX342" fmla="*/ 3967 w 553928"/>
                  <a:gd name="connsiteY342" fmla="*/ 395044 h 505490"/>
                  <a:gd name="connsiteX343" fmla="*/ 4558 w 553928"/>
                  <a:gd name="connsiteY343" fmla="*/ 395550 h 505490"/>
                  <a:gd name="connsiteX344" fmla="*/ 5487 w 553928"/>
                  <a:gd name="connsiteY344" fmla="*/ 397153 h 505490"/>
                  <a:gd name="connsiteX345" fmla="*/ 5403 w 553928"/>
                  <a:gd name="connsiteY345" fmla="*/ 397322 h 505490"/>
                  <a:gd name="connsiteX346" fmla="*/ 5065 w 553928"/>
                  <a:gd name="connsiteY346" fmla="*/ 397575 h 505490"/>
                  <a:gd name="connsiteX347" fmla="*/ 5234 w 553928"/>
                  <a:gd name="connsiteY347" fmla="*/ 397744 h 505490"/>
                  <a:gd name="connsiteX348" fmla="*/ 5656 w 553928"/>
                  <a:gd name="connsiteY348" fmla="*/ 397406 h 505490"/>
                  <a:gd name="connsiteX349" fmla="*/ 5994 w 553928"/>
                  <a:gd name="connsiteY349" fmla="*/ 397575 h 505490"/>
                  <a:gd name="connsiteX350" fmla="*/ 6247 w 553928"/>
                  <a:gd name="connsiteY350" fmla="*/ 397828 h 505490"/>
                  <a:gd name="connsiteX351" fmla="*/ 8273 w 553928"/>
                  <a:gd name="connsiteY351" fmla="*/ 402469 h 505490"/>
                  <a:gd name="connsiteX352" fmla="*/ 8610 w 553928"/>
                  <a:gd name="connsiteY352" fmla="*/ 402385 h 505490"/>
                  <a:gd name="connsiteX353" fmla="*/ 9370 w 553928"/>
                  <a:gd name="connsiteY353" fmla="*/ 402216 h 505490"/>
                  <a:gd name="connsiteX354" fmla="*/ 12915 w 553928"/>
                  <a:gd name="connsiteY354" fmla="*/ 401119 h 505490"/>
                  <a:gd name="connsiteX355" fmla="*/ 13084 w 553928"/>
                  <a:gd name="connsiteY355" fmla="*/ 401456 h 505490"/>
                  <a:gd name="connsiteX356" fmla="*/ 13591 w 553928"/>
                  <a:gd name="connsiteY356" fmla="*/ 401878 h 505490"/>
                  <a:gd name="connsiteX357" fmla="*/ 13844 w 553928"/>
                  <a:gd name="connsiteY357" fmla="*/ 402300 h 505490"/>
                  <a:gd name="connsiteX358" fmla="*/ 15448 w 553928"/>
                  <a:gd name="connsiteY358" fmla="*/ 403313 h 505490"/>
                  <a:gd name="connsiteX359" fmla="*/ 29798 w 553928"/>
                  <a:gd name="connsiteY359" fmla="*/ 413185 h 505490"/>
                  <a:gd name="connsiteX360" fmla="*/ 31065 w 553928"/>
                  <a:gd name="connsiteY360" fmla="*/ 414197 h 505490"/>
                  <a:gd name="connsiteX361" fmla="*/ 31740 w 553928"/>
                  <a:gd name="connsiteY361" fmla="*/ 414788 h 505490"/>
                  <a:gd name="connsiteX362" fmla="*/ 32837 w 553928"/>
                  <a:gd name="connsiteY362" fmla="*/ 416053 h 505490"/>
                  <a:gd name="connsiteX363" fmla="*/ 49298 w 553928"/>
                  <a:gd name="connsiteY363" fmla="*/ 441703 h 505490"/>
                  <a:gd name="connsiteX364" fmla="*/ 61032 w 553928"/>
                  <a:gd name="connsiteY364" fmla="*/ 460013 h 505490"/>
                  <a:gd name="connsiteX365" fmla="*/ 78421 w 553928"/>
                  <a:gd name="connsiteY365" fmla="*/ 487181 h 505490"/>
                  <a:gd name="connsiteX366" fmla="*/ 78506 w 553928"/>
                  <a:gd name="connsiteY366" fmla="*/ 487603 h 505490"/>
                  <a:gd name="connsiteX367" fmla="*/ 75973 w 553928"/>
                  <a:gd name="connsiteY367" fmla="*/ 489628 h 505490"/>
                  <a:gd name="connsiteX368" fmla="*/ 75129 w 553928"/>
                  <a:gd name="connsiteY368" fmla="*/ 490388 h 505490"/>
                  <a:gd name="connsiteX369" fmla="*/ 74791 w 553928"/>
                  <a:gd name="connsiteY369" fmla="*/ 491063 h 505490"/>
                  <a:gd name="connsiteX370" fmla="*/ 74876 w 553928"/>
                  <a:gd name="connsiteY370" fmla="*/ 491485 h 505490"/>
                  <a:gd name="connsiteX371" fmla="*/ 75129 w 553928"/>
                  <a:gd name="connsiteY371" fmla="*/ 491822 h 505490"/>
                  <a:gd name="connsiteX372" fmla="*/ 75298 w 553928"/>
                  <a:gd name="connsiteY372" fmla="*/ 491991 h 505490"/>
                  <a:gd name="connsiteX373" fmla="*/ 75467 w 553928"/>
                  <a:gd name="connsiteY373" fmla="*/ 492075 h 505490"/>
                  <a:gd name="connsiteX374" fmla="*/ 75720 w 553928"/>
                  <a:gd name="connsiteY374" fmla="*/ 492328 h 505490"/>
                  <a:gd name="connsiteX375" fmla="*/ 76311 w 553928"/>
                  <a:gd name="connsiteY375" fmla="*/ 492328 h 505490"/>
                  <a:gd name="connsiteX376" fmla="*/ 76733 w 553928"/>
                  <a:gd name="connsiteY376" fmla="*/ 492160 h 505490"/>
                  <a:gd name="connsiteX377" fmla="*/ 77408 w 553928"/>
                  <a:gd name="connsiteY377" fmla="*/ 491400 h 505490"/>
                  <a:gd name="connsiteX378" fmla="*/ 78928 w 553928"/>
                  <a:gd name="connsiteY378" fmla="*/ 489966 h 505490"/>
                  <a:gd name="connsiteX379" fmla="*/ 79603 w 553928"/>
                  <a:gd name="connsiteY379" fmla="*/ 489797 h 505490"/>
                  <a:gd name="connsiteX380" fmla="*/ 80447 w 553928"/>
                  <a:gd name="connsiteY380" fmla="*/ 489797 h 505490"/>
                  <a:gd name="connsiteX381" fmla="*/ 80700 w 553928"/>
                  <a:gd name="connsiteY381" fmla="*/ 489881 h 505490"/>
                  <a:gd name="connsiteX382" fmla="*/ 81629 w 553928"/>
                  <a:gd name="connsiteY382" fmla="*/ 490725 h 505490"/>
                  <a:gd name="connsiteX383" fmla="*/ 84330 w 553928"/>
                  <a:gd name="connsiteY383" fmla="*/ 492497 h 505490"/>
                  <a:gd name="connsiteX384" fmla="*/ 86863 w 553928"/>
                  <a:gd name="connsiteY384" fmla="*/ 493678 h 505490"/>
                  <a:gd name="connsiteX385" fmla="*/ 90661 w 553928"/>
                  <a:gd name="connsiteY385" fmla="*/ 494859 h 505490"/>
                  <a:gd name="connsiteX386" fmla="*/ 93869 w 553928"/>
                  <a:gd name="connsiteY386" fmla="*/ 495113 h 505490"/>
                  <a:gd name="connsiteX387" fmla="*/ 119193 w 553928"/>
                  <a:gd name="connsiteY387" fmla="*/ 495281 h 505490"/>
                  <a:gd name="connsiteX388" fmla="*/ 197446 w 553928"/>
                  <a:gd name="connsiteY388" fmla="*/ 495534 h 505490"/>
                  <a:gd name="connsiteX389" fmla="*/ 199134 w 553928"/>
                  <a:gd name="connsiteY389" fmla="*/ 496716 h 505490"/>
                  <a:gd name="connsiteX390" fmla="*/ 199134 w 553928"/>
                  <a:gd name="connsiteY390" fmla="*/ 497897 h 505490"/>
                  <a:gd name="connsiteX391" fmla="*/ 199134 w 553928"/>
                  <a:gd name="connsiteY391" fmla="*/ 498825 h 505490"/>
                  <a:gd name="connsiteX392" fmla="*/ 199134 w 553928"/>
                  <a:gd name="connsiteY392" fmla="*/ 499078 h 505490"/>
                  <a:gd name="connsiteX393" fmla="*/ 199472 w 553928"/>
                  <a:gd name="connsiteY393" fmla="*/ 499669 h 505490"/>
                  <a:gd name="connsiteX394" fmla="*/ 199894 w 553928"/>
                  <a:gd name="connsiteY394" fmla="*/ 500006 h 505490"/>
                  <a:gd name="connsiteX395" fmla="*/ 205128 w 553928"/>
                  <a:gd name="connsiteY395" fmla="*/ 500091 h 505490"/>
                  <a:gd name="connsiteX396" fmla="*/ 205718 w 553928"/>
                  <a:gd name="connsiteY396" fmla="*/ 500597 h 505490"/>
                  <a:gd name="connsiteX397" fmla="*/ 205972 w 553928"/>
                  <a:gd name="connsiteY397" fmla="*/ 502706 h 505490"/>
                  <a:gd name="connsiteX398" fmla="*/ 206647 w 553928"/>
                  <a:gd name="connsiteY398" fmla="*/ 503972 h 505490"/>
                  <a:gd name="connsiteX399" fmla="*/ 207491 w 553928"/>
                  <a:gd name="connsiteY399" fmla="*/ 504816 h 505490"/>
                  <a:gd name="connsiteX400" fmla="*/ 208504 w 553928"/>
                  <a:gd name="connsiteY400" fmla="*/ 505322 h 505490"/>
                  <a:gd name="connsiteX401" fmla="*/ 209348 w 553928"/>
                  <a:gd name="connsiteY401" fmla="*/ 505406 h 505490"/>
                  <a:gd name="connsiteX402" fmla="*/ 212472 w 553928"/>
                  <a:gd name="connsiteY402" fmla="*/ 505491 h 505490"/>
                  <a:gd name="connsiteX403" fmla="*/ 212472 w 553928"/>
                  <a:gd name="connsiteY403" fmla="*/ 505322 h 505490"/>
                  <a:gd name="connsiteX404" fmla="*/ 211796 w 553928"/>
                  <a:gd name="connsiteY404" fmla="*/ 502285 h 505490"/>
                  <a:gd name="connsiteX405" fmla="*/ 211543 w 553928"/>
                  <a:gd name="connsiteY405" fmla="*/ 502285 h 505490"/>
                  <a:gd name="connsiteX406" fmla="*/ 211627 w 553928"/>
                  <a:gd name="connsiteY406" fmla="*/ 501694 h 505490"/>
                  <a:gd name="connsiteX407" fmla="*/ 211881 w 553928"/>
                  <a:gd name="connsiteY407" fmla="*/ 501103 h 505490"/>
                  <a:gd name="connsiteX408" fmla="*/ 212134 w 553928"/>
                  <a:gd name="connsiteY408" fmla="*/ 500681 h 505490"/>
                  <a:gd name="connsiteX409" fmla="*/ 213907 w 553928"/>
                  <a:gd name="connsiteY409" fmla="*/ 499584 h 505490"/>
                  <a:gd name="connsiteX410" fmla="*/ 216439 w 553928"/>
                  <a:gd name="connsiteY410" fmla="*/ 498066 h 505490"/>
                  <a:gd name="connsiteX411" fmla="*/ 233744 w 553928"/>
                  <a:gd name="connsiteY411" fmla="*/ 498066 h 505490"/>
                  <a:gd name="connsiteX412" fmla="*/ 310224 w 553928"/>
                  <a:gd name="connsiteY412" fmla="*/ 498656 h 505490"/>
                  <a:gd name="connsiteX413" fmla="*/ 313347 w 553928"/>
                  <a:gd name="connsiteY413" fmla="*/ 498488 h 505490"/>
                  <a:gd name="connsiteX414" fmla="*/ 316302 w 553928"/>
                  <a:gd name="connsiteY414" fmla="*/ 497813 h 505490"/>
                  <a:gd name="connsiteX415" fmla="*/ 322633 w 553928"/>
                  <a:gd name="connsiteY415" fmla="*/ 495788 h 505490"/>
                  <a:gd name="connsiteX416" fmla="*/ 322886 w 553928"/>
                  <a:gd name="connsiteY416" fmla="*/ 498319 h 505490"/>
                  <a:gd name="connsiteX417" fmla="*/ 323224 w 553928"/>
                  <a:gd name="connsiteY417" fmla="*/ 500681 h 505490"/>
                  <a:gd name="connsiteX418" fmla="*/ 322886 w 553928"/>
                  <a:gd name="connsiteY418" fmla="*/ 501863 h 505490"/>
                  <a:gd name="connsiteX419" fmla="*/ 324237 w 553928"/>
                  <a:gd name="connsiteY419" fmla="*/ 499584 h 505490"/>
                  <a:gd name="connsiteX420" fmla="*/ 325165 w 553928"/>
                  <a:gd name="connsiteY420" fmla="*/ 499669 h 505490"/>
                  <a:gd name="connsiteX421" fmla="*/ 326009 w 553928"/>
                  <a:gd name="connsiteY421" fmla="*/ 499669 h 505490"/>
                  <a:gd name="connsiteX422" fmla="*/ 326853 w 553928"/>
                  <a:gd name="connsiteY422" fmla="*/ 499669 h 505490"/>
                  <a:gd name="connsiteX423" fmla="*/ 327698 w 553928"/>
                  <a:gd name="connsiteY423" fmla="*/ 499669 h 505490"/>
                  <a:gd name="connsiteX424" fmla="*/ 329386 w 553928"/>
                  <a:gd name="connsiteY424" fmla="*/ 498825 h 505490"/>
                  <a:gd name="connsiteX425" fmla="*/ 330230 w 553928"/>
                  <a:gd name="connsiteY425" fmla="*/ 498825 h 505490"/>
                  <a:gd name="connsiteX426" fmla="*/ 345593 w 553928"/>
                  <a:gd name="connsiteY426" fmla="*/ 495534 h 505490"/>
                  <a:gd name="connsiteX427" fmla="*/ 346438 w 553928"/>
                  <a:gd name="connsiteY427" fmla="*/ 495534 h 505490"/>
                  <a:gd name="connsiteX428" fmla="*/ 346438 w 553928"/>
                  <a:gd name="connsiteY428" fmla="*/ 494606 h 505490"/>
                  <a:gd name="connsiteX429" fmla="*/ 352431 w 553928"/>
                  <a:gd name="connsiteY429" fmla="*/ 493847 h 505490"/>
                  <a:gd name="connsiteX430" fmla="*/ 353275 w 553928"/>
                  <a:gd name="connsiteY430" fmla="*/ 493847 h 505490"/>
                  <a:gd name="connsiteX431" fmla="*/ 359269 w 553928"/>
                  <a:gd name="connsiteY431" fmla="*/ 492160 h 505490"/>
                  <a:gd name="connsiteX432" fmla="*/ 370327 w 553928"/>
                  <a:gd name="connsiteY432" fmla="*/ 489713 h 505490"/>
                  <a:gd name="connsiteX433" fmla="*/ 384846 w 553928"/>
                  <a:gd name="connsiteY433" fmla="*/ 486338 h 505490"/>
                  <a:gd name="connsiteX434" fmla="*/ 385690 w 553928"/>
                  <a:gd name="connsiteY434" fmla="*/ 486338 h 505490"/>
                  <a:gd name="connsiteX435" fmla="*/ 389911 w 553928"/>
                  <a:gd name="connsiteY435" fmla="*/ 485578 h 505490"/>
                  <a:gd name="connsiteX436" fmla="*/ 395905 w 553928"/>
                  <a:gd name="connsiteY436" fmla="*/ 484144 h 505490"/>
                  <a:gd name="connsiteX437" fmla="*/ 392444 w 553928"/>
                  <a:gd name="connsiteY437" fmla="*/ 483131 h 505490"/>
                  <a:gd name="connsiteX438" fmla="*/ 387041 w 553928"/>
                  <a:gd name="connsiteY438" fmla="*/ 481781 h 505490"/>
                  <a:gd name="connsiteX439" fmla="*/ 386788 w 553928"/>
                  <a:gd name="connsiteY439" fmla="*/ 481613 h 505490"/>
                  <a:gd name="connsiteX440" fmla="*/ 385268 w 553928"/>
                  <a:gd name="connsiteY440" fmla="*/ 480853 h 505490"/>
                  <a:gd name="connsiteX441" fmla="*/ 383664 w 553928"/>
                  <a:gd name="connsiteY441" fmla="*/ 478238 h 505490"/>
                  <a:gd name="connsiteX442" fmla="*/ 383158 w 553928"/>
                  <a:gd name="connsiteY442" fmla="*/ 475285 h 505490"/>
                  <a:gd name="connsiteX443" fmla="*/ 383243 w 553928"/>
                  <a:gd name="connsiteY443" fmla="*/ 474947 h 505490"/>
                  <a:gd name="connsiteX444" fmla="*/ 383411 w 553928"/>
                  <a:gd name="connsiteY444" fmla="*/ 473344 h 505490"/>
                  <a:gd name="connsiteX445" fmla="*/ 425196 w 553928"/>
                  <a:gd name="connsiteY445" fmla="*/ 459506 h 505490"/>
                  <a:gd name="connsiteX446" fmla="*/ 444190 w 553928"/>
                  <a:gd name="connsiteY446" fmla="*/ 453347 h 505490"/>
                  <a:gd name="connsiteX447" fmla="*/ 467910 w 553928"/>
                  <a:gd name="connsiteY447" fmla="*/ 445669 h 505490"/>
                  <a:gd name="connsiteX448" fmla="*/ 481079 w 553928"/>
                  <a:gd name="connsiteY448" fmla="*/ 441113 h 505490"/>
                  <a:gd name="connsiteX449" fmla="*/ 487072 w 553928"/>
                  <a:gd name="connsiteY449" fmla="*/ 436978 h 505490"/>
                  <a:gd name="connsiteX450" fmla="*/ 490702 w 553928"/>
                  <a:gd name="connsiteY450" fmla="*/ 432338 h 505490"/>
                  <a:gd name="connsiteX451" fmla="*/ 507754 w 553928"/>
                  <a:gd name="connsiteY451" fmla="*/ 406013 h 505490"/>
                  <a:gd name="connsiteX452" fmla="*/ 509104 w 553928"/>
                  <a:gd name="connsiteY452" fmla="*/ 404156 h 505490"/>
                  <a:gd name="connsiteX453" fmla="*/ 510371 w 553928"/>
                  <a:gd name="connsiteY453" fmla="*/ 403060 h 505490"/>
                  <a:gd name="connsiteX454" fmla="*/ 511131 w 553928"/>
                  <a:gd name="connsiteY454" fmla="*/ 402469 h 505490"/>
                  <a:gd name="connsiteX455" fmla="*/ 511975 w 553928"/>
                  <a:gd name="connsiteY455" fmla="*/ 401709 h 505490"/>
                  <a:gd name="connsiteX456" fmla="*/ 515014 w 553928"/>
                  <a:gd name="connsiteY456" fmla="*/ 402553 h 505490"/>
                  <a:gd name="connsiteX457" fmla="*/ 518981 w 553928"/>
                  <a:gd name="connsiteY457" fmla="*/ 403481 h 505490"/>
                  <a:gd name="connsiteX458" fmla="*/ 529617 w 553928"/>
                  <a:gd name="connsiteY458" fmla="*/ 406266 h 505490"/>
                  <a:gd name="connsiteX459" fmla="*/ 530124 w 553928"/>
                  <a:gd name="connsiteY459" fmla="*/ 406434 h 505490"/>
                  <a:gd name="connsiteX460" fmla="*/ 534007 w 553928"/>
                  <a:gd name="connsiteY460" fmla="*/ 409134 h 505490"/>
                  <a:gd name="connsiteX461" fmla="*/ 536286 w 553928"/>
                  <a:gd name="connsiteY461" fmla="*/ 410738 h 505490"/>
                  <a:gd name="connsiteX462" fmla="*/ 536961 w 553928"/>
                  <a:gd name="connsiteY462" fmla="*/ 411581 h 505490"/>
                  <a:gd name="connsiteX463" fmla="*/ 537721 w 553928"/>
                  <a:gd name="connsiteY463" fmla="*/ 411666 h 505490"/>
                  <a:gd name="connsiteX464" fmla="*/ 537806 w 553928"/>
                  <a:gd name="connsiteY464" fmla="*/ 412172 h 505490"/>
                  <a:gd name="connsiteX465" fmla="*/ 538059 w 553928"/>
                  <a:gd name="connsiteY465" fmla="*/ 412425 h 505490"/>
                  <a:gd name="connsiteX466" fmla="*/ 538734 w 553928"/>
                  <a:gd name="connsiteY466" fmla="*/ 412425 h 505490"/>
                  <a:gd name="connsiteX467" fmla="*/ 539325 w 553928"/>
                  <a:gd name="connsiteY467" fmla="*/ 413016 h 505490"/>
                  <a:gd name="connsiteX468" fmla="*/ 539578 w 553928"/>
                  <a:gd name="connsiteY468" fmla="*/ 413269 h 505490"/>
                  <a:gd name="connsiteX469" fmla="*/ 539747 w 553928"/>
                  <a:gd name="connsiteY469" fmla="*/ 413860 h 505490"/>
                  <a:gd name="connsiteX470" fmla="*/ 540422 w 553928"/>
                  <a:gd name="connsiteY470" fmla="*/ 414450 h 505490"/>
                  <a:gd name="connsiteX471" fmla="*/ 540591 w 553928"/>
                  <a:gd name="connsiteY471" fmla="*/ 415209 h 505490"/>
                  <a:gd name="connsiteX472" fmla="*/ 541182 w 553928"/>
                  <a:gd name="connsiteY472" fmla="*/ 415631 h 505490"/>
                  <a:gd name="connsiteX473" fmla="*/ 541689 w 553928"/>
                  <a:gd name="connsiteY473" fmla="*/ 416053 h 505490"/>
                  <a:gd name="connsiteX474" fmla="*/ 542111 w 553928"/>
                  <a:gd name="connsiteY474" fmla="*/ 416897 h 505490"/>
                  <a:gd name="connsiteX475" fmla="*/ 542111 w 553928"/>
                  <a:gd name="connsiteY475" fmla="*/ 416981 h 505490"/>
                  <a:gd name="connsiteX476" fmla="*/ 542195 w 553928"/>
                  <a:gd name="connsiteY476" fmla="*/ 417825 h 505490"/>
                  <a:gd name="connsiteX477" fmla="*/ 542786 w 553928"/>
                  <a:gd name="connsiteY477" fmla="*/ 418585 h 505490"/>
                  <a:gd name="connsiteX478" fmla="*/ 543124 w 553928"/>
                  <a:gd name="connsiteY478" fmla="*/ 418669 h 505490"/>
                  <a:gd name="connsiteX479" fmla="*/ 543293 w 553928"/>
                  <a:gd name="connsiteY479" fmla="*/ 418416 h 505490"/>
                  <a:gd name="connsiteX480" fmla="*/ 543884 w 553928"/>
                  <a:gd name="connsiteY480" fmla="*/ 418669 h 505490"/>
                  <a:gd name="connsiteX481" fmla="*/ 544305 w 553928"/>
                  <a:gd name="connsiteY481" fmla="*/ 419428 h 505490"/>
                  <a:gd name="connsiteX482" fmla="*/ 544896 w 553928"/>
                  <a:gd name="connsiteY482" fmla="*/ 419850 h 505490"/>
                  <a:gd name="connsiteX483" fmla="*/ 544896 w 553928"/>
                  <a:gd name="connsiteY483" fmla="*/ 420441 h 505490"/>
                  <a:gd name="connsiteX484" fmla="*/ 544559 w 553928"/>
                  <a:gd name="connsiteY484" fmla="*/ 420694 h 505490"/>
                  <a:gd name="connsiteX485" fmla="*/ 544643 w 553928"/>
                  <a:gd name="connsiteY485" fmla="*/ 421200 h 505490"/>
                  <a:gd name="connsiteX486" fmla="*/ 546838 w 553928"/>
                  <a:gd name="connsiteY486" fmla="*/ 423225 h 505490"/>
                  <a:gd name="connsiteX487" fmla="*/ 547935 w 553928"/>
                  <a:gd name="connsiteY487" fmla="*/ 424491 h 505490"/>
                  <a:gd name="connsiteX488" fmla="*/ 548273 w 553928"/>
                  <a:gd name="connsiteY488" fmla="*/ 424575 h 505490"/>
                  <a:gd name="connsiteX489" fmla="*/ 548526 w 553928"/>
                  <a:gd name="connsiteY489" fmla="*/ 424491 h 505490"/>
                  <a:gd name="connsiteX490" fmla="*/ 548695 w 553928"/>
                  <a:gd name="connsiteY490" fmla="*/ 424406 h 505490"/>
                  <a:gd name="connsiteX491" fmla="*/ 549033 w 553928"/>
                  <a:gd name="connsiteY491" fmla="*/ 424491 h 505490"/>
                  <a:gd name="connsiteX492" fmla="*/ 549201 w 553928"/>
                  <a:gd name="connsiteY492" fmla="*/ 424744 h 505490"/>
                  <a:gd name="connsiteX493" fmla="*/ 549117 w 553928"/>
                  <a:gd name="connsiteY493" fmla="*/ 425081 h 505490"/>
                  <a:gd name="connsiteX494" fmla="*/ 549117 w 553928"/>
                  <a:gd name="connsiteY494" fmla="*/ 425250 h 505490"/>
                  <a:gd name="connsiteX495" fmla="*/ 549117 w 553928"/>
                  <a:gd name="connsiteY495" fmla="*/ 425756 h 505490"/>
                  <a:gd name="connsiteX496" fmla="*/ 548948 w 553928"/>
                  <a:gd name="connsiteY496" fmla="*/ 426094 h 505490"/>
                  <a:gd name="connsiteX497" fmla="*/ 549201 w 553928"/>
                  <a:gd name="connsiteY497" fmla="*/ 426347 h 505490"/>
                  <a:gd name="connsiteX498" fmla="*/ 549792 w 553928"/>
                  <a:gd name="connsiteY498" fmla="*/ 426853 h 505490"/>
                  <a:gd name="connsiteX499" fmla="*/ 549708 w 553928"/>
                  <a:gd name="connsiteY499" fmla="*/ 427275 h 505490"/>
                  <a:gd name="connsiteX500" fmla="*/ 549792 w 553928"/>
                  <a:gd name="connsiteY500" fmla="*/ 427613 h 505490"/>
                  <a:gd name="connsiteX501" fmla="*/ 550215 w 553928"/>
                  <a:gd name="connsiteY501" fmla="*/ 428203 h 505490"/>
                  <a:gd name="connsiteX502" fmla="*/ 550468 w 553928"/>
                  <a:gd name="connsiteY502" fmla="*/ 428456 h 505490"/>
                  <a:gd name="connsiteX503" fmla="*/ 550299 w 553928"/>
                  <a:gd name="connsiteY503" fmla="*/ 428709 h 505490"/>
                  <a:gd name="connsiteX504" fmla="*/ 550383 w 553928"/>
                  <a:gd name="connsiteY504" fmla="*/ 428878 h 505490"/>
                  <a:gd name="connsiteX505" fmla="*/ 550637 w 553928"/>
                  <a:gd name="connsiteY505" fmla="*/ 428963 h 505490"/>
                  <a:gd name="connsiteX506" fmla="*/ 550805 w 553928"/>
                  <a:gd name="connsiteY506" fmla="*/ 429131 h 505490"/>
                  <a:gd name="connsiteX507" fmla="*/ 550721 w 553928"/>
                  <a:gd name="connsiteY507" fmla="*/ 429384 h 505490"/>
                  <a:gd name="connsiteX508" fmla="*/ 550721 w 553928"/>
                  <a:gd name="connsiteY508" fmla="*/ 429638 h 505490"/>
                  <a:gd name="connsiteX509" fmla="*/ 550974 w 553928"/>
                  <a:gd name="connsiteY509" fmla="*/ 429722 h 505490"/>
                  <a:gd name="connsiteX510" fmla="*/ 551396 w 553928"/>
                  <a:gd name="connsiteY510" fmla="*/ 429638 h 505490"/>
                  <a:gd name="connsiteX511" fmla="*/ 552156 w 553928"/>
                  <a:gd name="connsiteY511" fmla="*/ 430313 h 505490"/>
                  <a:gd name="connsiteX512" fmla="*/ 552578 w 553928"/>
                  <a:gd name="connsiteY512" fmla="*/ 430566 h 505490"/>
                  <a:gd name="connsiteX513" fmla="*/ 553253 w 553928"/>
                  <a:gd name="connsiteY513" fmla="*/ 430566 h 505490"/>
                  <a:gd name="connsiteX514" fmla="*/ 553929 w 553928"/>
                  <a:gd name="connsiteY514" fmla="*/ 429638 h 505490"/>
                  <a:gd name="connsiteX515" fmla="*/ 551396 w 553928"/>
                  <a:gd name="connsiteY515" fmla="*/ 427950 h 50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Lst>
                <a:rect l="l" t="t" r="r" b="b"/>
                <a:pathLst>
                  <a:path w="553928" h="505490">
                    <a:moveTo>
                      <a:pt x="551396" y="427950"/>
                    </a:moveTo>
                    <a:lnTo>
                      <a:pt x="550552" y="424491"/>
                    </a:lnTo>
                    <a:lnTo>
                      <a:pt x="549708" y="424491"/>
                    </a:lnTo>
                    <a:lnTo>
                      <a:pt x="548020" y="422803"/>
                    </a:lnTo>
                    <a:lnTo>
                      <a:pt x="547176" y="421031"/>
                    </a:lnTo>
                    <a:lnTo>
                      <a:pt x="546331" y="420188"/>
                    </a:lnTo>
                    <a:lnTo>
                      <a:pt x="545487" y="419344"/>
                    </a:lnTo>
                    <a:lnTo>
                      <a:pt x="542111" y="415041"/>
                    </a:lnTo>
                    <a:lnTo>
                      <a:pt x="541266" y="414197"/>
                    </a:lnTo>
                    <a:lnTo>
                      <a:pt x="540422" y="412425"/>
                    </a:lnTo>
                    <a:lnTo>
                      <a:pt x="537890" y="411581"/>
                    </a:lnTo>
                    <a:lnTo>
                      <a:pt x="533669" y="408122"/>
                    </a:lnTo>
                    <a:lnTo>
                      <a:pt x="531981" y="407278"/>
                    </a:lnTo>
                    <a:lnTo>
                      <a:pt x="530293" y="405506"/>
                    </a:lnTo>
                    <a:lnTo>
                      <a:pt x="519234" y="402891"/>
                    </a:lnTo>
                    <a:lnTo>
                      <a:pt x="513325" y="401119"/>
                    </a:lnTo>
                    <a:lnTo>
                      <a:pt x="511553" y="400275"/>
                    </a:lnTo>
                    <a:lnTo>
                      <a:pt x="510708" y="400275"/>
                    </a:lnTo>
                    <a:lnTo>
                      <a:pt x="508176" y="398503"/>
                    </a:lnTo>
                    <a:lnTo>
                      <a:pt x="508176" y="397659"/>
                    </a:lnTo>
                    <a:lnTo>
                      <a:pt x="507332" y="396816"/>
                    </a:lnTo>
                    <a:lnTo>
                      <a:pt x="507332" y="395972"/>
                    </a:lnTo>
                    <a:lnTo>
                      <a:pt x="506488" y="395044"/>
                    </a:lnTo>
                    <a:lnTo>
                      <a:pt x="505644" y="394200"/>
                    </a:lnTo>
                    <a:lnTo>
                      <a:pt x="504799" y="393356"/>
                    </a:lnTo>
                    <a:lnTo>
                      <a:pt x="500579" y="389897"/>
                    </a:lnTo>
                    <a:lnTo>
                      <a:pt x="498046" y="388209"/>
                    </a:lnTo>
                    <a:lnTo>
                      <a:pt x="492982" y="382978"/>
                    </a:lnTo>
                    <a:lnTo>
                      <a:pt x="489605" y="381291"/>
                    </a:lnTo>
                    <a:lnTo>
                      <a:pt x="487917" y="379519"/>
                    </a:lnTo>
                    <a:lnTo>
                      <a:pt x="485300" y="381206"/>
                    </a:lnTo>
                    <a:lnTo>
                      <a:pt x="482767" y="380363"/>
                    </a:lnTo>
                    <a:lnTo>
                      <a:pt x="481923" y="378675"/>
                    </a:lnTo>
                    <a:lnTo>
                      <a:pt x="476774" y="377747"/>
                    </a:lnTo>
                    <a:lnTo>
                      <a:pt x="473397" y="377747"/>
                    </a:lnTo>
                    <a:lnTo>
                      <a:pt x="471709" y="377747"/>
                    </a:lnTo>
                    <a:lnTo>
                      <a:pt x="460651" y="373359"/>
                    </a:lnTo>
                    <a:lnTo>
                      <a:pt x="455586" y="371588"/>
                    </a:lnTo>
                    <a:lnTo>
                      <a:pt x="454657" y="371588"/>
                    </a:lnTo>
                    <a:lnTo>
                      <a:pt x="452969" y="371588"/>
                    </a:lnTo>
                    <a:lnTo>
                      <a:pt x="452969" y="375047"/>
                    </a:lnTo>
                    <a:lnTo>
                      <a:pt x="446975" y="374119"/>
                    </a:lnTo>
                    <a:lnTo>
                      <a:pt x="446131" y="373275"/>
                    </a:lnTo>
                    <a:lnTo>
                      <a:pt x="445287" y="371503"/>
                    </a:lnTo>
                    <a:lnTo>
                      <a:pt x="444443" y="369816"/>
                    </a:lnTo>
                    <a:lnTo>
                      <a:pt x="443683" y="365513"/>
                    </a:lnTo>
                    <a:lnTo>
                      <a:pt x="445372" y="361294"/>
                    </a:lnTo>
                    <a:lnTo>
                      <a:pt x="447988" y="358763"/>
                    </a:lnTo>
                    <a:lnTo>
                      <a:pt x="449677" y="357075"/>
                    </a:lnTo>
                    <a:lnTo>
                      <a:pt x="449677" y="356147"/>
                    </a:lnTo>
                    <a:lnTo>
                      <a:pt x="453138" y="353616"/>
                    </a:lnTo>
                    <a:lnTo>
                      <a:pt x="456599" y="350241"/>
                    </a:lnTo>
                    <a:lnTo>
                      <a:pt x="459975" y="346022"/>
                    </a:lnTo>
                    <a:lnTo>
                      <a:pt x="459131" y="345178"/>
                    </a:lnTo>
                    <a:lnTo>
                      <a:pt x="461748" y="342647"/>
                    </a:lnTo>
                    <a:lnTo>
                      <a:pt x="462592" y="342647"/>
                    </a:lnTo>
                    <a:lnTo>
                      <a:pt x="464280" y="340031"/>
                    </a:lnTo>
                    <a:lnTo>
                      <a:pt x="465209" y="340031"/>
                    </a:lnTo>
                    <a:lnTo>
                      <a:pt x="465209" y="339188"/>
                    </a:lnTo>
                    <a:lnTo>
                      <a:pt x="466053" y="339188"/>
                    </a:lnTo>
                    <a:lnTo>
                      <a:pt x="466897" y="340116"/>
                    </a:lnTo>
                    <a:lnTo>
                      <a:pt x="467741" y="340960"/>
                    </a:lnTo>
                    <a:lnTo>
                      <a:pt x="469430" y="340116"/>
                    </a:lnTo>
                    <a:lnTo>
                      <a:pt x="474579" y="334125"/>
                    </a:lnTo>
                    <a:lnTo>
                      <a:pt x="478040" y="329906"/>
                    </a:lnTo>
                    <a:lnTo>
                      <a:pt x="479728" y="329906"/>
                    </a:lnTo>
                    <a:lnTo>
                      <a:pt x="481501" y="329063"/>
                    </a:lnTo>
                    <a:lnTo>
                      <a:pt x="482345" y="329063"/>
                    </a:lnTo>
                    <a:lnTo>
                      <a:pt x="483189" y="327375"/>
                    </a:lnTo>
                    <a:lnTo>
                      <a:pt x="484033" y="325688"/>
                    </a:lnTo>
                    <a:lnTo>
                      <a:pt x="484033" y="324844"/>
                    </a:lnTo>
                    <a:lnTo>
                      <a:pt x="484878" y="324844"/>
                    </a:lnTo>
                    <a:lnTo>
                      <a:pt x="484962" y="323156"/>
                    </a:lnTo>
                    <a:lnTo>
                      <a:pt x="485806" y="322313"/>
                    </a:lnTo>
                    <a:lnTo>
                      <a:pt x="485806" y="318009"/>
                    </a:lnTo>
                    <a:lnTo>
                      <a:pt x="485806" y="316322"/>
                    </a:lnTo>
                    <a:lnTo>
                      <a:pt x="485806" y="315478"/>
                    </a:lnTo>
                    <a:lnTo>
                      <a:pt x="485806" y="314550"/>
                    </a:lnTo>
                    <a:lnTo>
                      <a:pt x="484962" y="312863"/>
                    </a:lnTo>
                    <a:lnTo>
                      <a:pt x="485047" y="312019"/>
                    </a:lnTo>
                    <a:lnTo>
                      <a:pt x="485047" y="311175"/>
                    </a:lnTo>
                    <a:lnTo>
                      <a:pt x="484202" y="310331"/>
                    </a:lnTo>
                    <a:lnTo>
                      <a:pt x="483358" y="309403"/>
                    </a:lnTo>
                    <a:lnTo>
                      <a:pt x="482514" y="308559"/>
                    </a:lnTo>
                    <a:lnTo>
                      <a:pt x="481670" y="306028"/>
                    </a:lnTo>
                    <a:lnTo>
                      <a:pt x="479982" y="304256"/>
                    </a:lnTo>
                    <a:lnTo>
                      <a:pt x="479137" y="302569"/>
                    </a:lnTo>
                    <a:lnTo>
                      <a:pt x="478293" y="299953"/>
                    </a:lnTo>
                    <a:lnTo>
                      <a:pt x="472300" y="300797"/>
                    </a:lnTo>
                    <a:lnTo>
                      <a:pt x="472300" y="299953"/>
                    </a:lnTo>
                    <a:lnTo>
                      <a:pt x="472300" y="299109"/>
                    </a:lnTo>
                    <a:lnTo>
                      <a:pt x="473228" y="293119"/>
                    </a:lnTo>
                    <a:lnTo>
                      <a:pt x="469852" y="286284"/>
                    </a:lnTo>
                    <a:lnTo>
                      <a:pt x="469008" y="286200"/>
                    </a:lnTo>
                    <a:lnTo>
                      <a:pt x="469008" y="284513"/>
                    </a:lnTo>
                    <a:lnTo>
                      <a:pt x="468164" y="284513"/>
                    </a:lnTo>
                    <a:lnTo>
                      <a:pt x="468164" y="283669"/>
                    </a:lnTo>
                    <a:lnTo>
                      <a:pt x="467319" y="282825"/>
                    </a:lnTo>
                    <a:lnTo>
                      <a:pt x="456261" y="276750"/>
                    </a:lnTo>
                    <a:lnTo>
                      <a:pt x="455417" y="274134"/>
                    </a:lnTo>
                    <a:lnTo>
                      <a:pt x="455417" y="273291"/>
                    </a:lnTo>
                    <a:lnTo>
                      <a:pt x="455417" y="272447"/>
                    </a:lnTo>
                    <a:lnTo>
                      <a:pt x="454573" y="270759"/>
                    </a:lnTo>
                    <a:lnTo>
                      <a:pt x="452969" y="264769"/>
                    </a:lnTo>
                    <a:lnTo>
                      <a:pt x="451281" y="258694"/>
                    </a:lnTo>
                    <a:lnTo>
                      <a:pt x="451281" y="257850"/>
                    </a:lnTo>
                    <a:lnTo>
                      <a:pt x="450436" y="255319"/>
                    </a:lnTo>
                    <a:lnTo>
                      <a:pt x="448833" y="248484"/>
                    </a:lnTo>
                    <a:lnTo>
                      <a:pt x="447144" y="243338"/>
                    </a:lnTo>
                    <a:lnTo>
                      <a:pt x="443768" y="233888"/>
                    </a:lnTo>
                    <a:lnTo>
                      <a:pt x="440476" y="223594"/>
                    </a:lnTo>
                    <a:lnTo>
                      <a:pt x="439631" y="221822"/>
                    </a:lnTo>
                    <a:lnTo>
                      <a:pt x="437099" y="216675"/>
                    </a:lnTo>
                    <a:lnTo>
                      <a:pt x="434566" y="210684"/>
                    </a:lnTo>
                    <a:lnTo>
                      <a:pt x="433722" y="207225"/>
                    </a:lnTo>
                    <a:lnTo>
                      <a:pt x="432878" y="204694"/>
                    </a:lnTo>
                    <a:lnTo>
                      <a:pt x="431190" y="201234"/>
                    </a:lnTo>
                    <a:lnTo>
                      <a:pt x="430346" y="200391"/>
                    </a:lnTo>
                    <a:lnTo>
                      <a:pt x="430346" y="199547"/>
                    </a:lnTo>
                    <a:lnTo>
                      <a:pt x="429502" y="198703"/>
                    </a:lnTo>
                    <a:lnTo>
                      <a:pt x="426125" y="195244"/>
                    </a:lnTo>
                    <a:lnTo>
                      <a:pt x="424437" y="192628"/>
                    </a:lnTo>
                    <a:lnTo>
                      <a:pt x="421060" y="189169"/>
                    </a:lnTo>
                    <a:lnTo>
                      <a:pt x="419372" y="188325"/>
                    </a:lnTo>
                    <a:lnTo>
                      <a:pt x="415995" y="184022"/>
                    </a:lnTo>
                    <a:lnTo>
                      <a:pt x="410846" y="178875"/>
                    </a:lnTo>
                    <a:lnTo>
                      <a:pt x="410002" y="177947"/>
                    </a:lnTo>
                    <a:lnTo>
                      <a:pt x="409158" y="177103"/>
                    </a:lnTo>
                    <a:lnTo>
                      <a:pt x="407469" y="177103"/>
                    </a:lnTo>
                    <a:lnTo>
                      <a:pt x="404937" y="177103"/>
                    </a:lnTo>
                    <a:lnTo>
                      <a:pt x="403164" y="177103"/>
                    </a:lnTo>
                    <a:lnTo>
                      <a:pt x="402320" y="177103"/>
                    </a:lnTo>
                    <a:lnTo>
                      <a:pt x="401476" y="177103"/>
                    </a:lnTo>
                    <a:lnTo>
                      <a:pt x="397255" y="174487"/>
                    </a:lnTo>
                    <a:lnTo>
                      <a:pt x="396411" y="173559"/>
                    </a:lnTo>
                    <a:lnTo>
                      <a:pt x="393879" y="169341"/>
                    </a:lnTo>
                    <a:lnTo>
                      <a:pt x="393034" y="167569"/>
                    </a:lnTo>
                    <a:lnTo>
                      <a:pt x="391346" y="166725"/>
                    </a:lnTo>
                    <a:lnTo>
                      <a:pt x="388729" y="164953"/>
                    </a:lnTo>
                    <a:lnTo>
                      <a:pt x="387885" y="164953"/>
                    </a:lnTo>
                    <a:lnTo>
                      <a:pt x="382820" y="160650"/>
                    </a:lnTo>
                    <a:lnTo>
                      <a:pt x="381976" y="159806"/>
                    </a:lnTo>
                    <a:lnTo>
                      <a:pt x="380288" y="157191"/>
                    </a:lnTo>
                    <a:lnTo>
                      <a:pt x="378600" y="155503"/>
                    </a:lnTo>
                    <a:lnTo>
                      <a:pt x="376911" y="153731"/>
                    </a:lnTo>
                    <a:lnTo>
                      <a:pt x="375139" y="152044"/>
                    </a:lnTo>
                    <a:lnTo>
                      <a:pt x="375223" y="151200"/>
                    </a:lnTo>
                    <a:lnTo>
                      <a:pt x="373450" y="151200"/>
                    </a:lnTo>
                    <a:lnTo>
                      <a:pt x="371762" y="149428"/>
                    </a:lnTo>
                    <a:lnTo>
                      <a:pt x="369230" y="148584"/>
                    </a:lnTo>
                    <a:lnTo>
                      <a:pt x="368385" y="146897"/>
                    </a:lnTo>
                    <a:lnTo>
                      <a:pt x="366697" y="145969"/>
                    </a:lnTo>
                    <a:lnTo>
                      <a:pt x="363236" y="143438"/>
                    </a:lnTo>
                    <a:lnTo>
                      <a:pt x="362392" y="142509"/>
                    </a:lnTo>
                    <a:lnTo>
                      <a:pt x="360704" y="141666"/>
                    </a:lnTo>
                    <a:lnTo>
                      <a:pt x="360704" y="140822"/>
                    </a:lnTo>
                    <a:lnTo>
                      <a:pt x="356483" y="138206"/>
                    </a:lnTo>
                    <a:lnTo>
                      <a:pt x="352178" y="134747"/>
                    </a:lnTo>
                    <a:lnTo>
                      <a:pt x="349645" y="133059"/>
                    </a:lnTo>
                    <a:lnTo>
                      <a:pt x="345425" y="131288"/>
                    </a:lnTo>
                    <a:lnTo>
                      <a:pt x="339431" y="128672"/>
                    </a:lnTo>
                    <a:lnTo>
                      <a:pt x="336899" y="126984"/>
                    </a:lnTo>
                    <a:lnTo>
                      <a:pt x="336055" y="126984"/>
                    </a:lnTo>
                    <a:lnTo>
                      <a:pt x="335126" y="126900"/>
                    </a:lnTo>
                    <a:lnTo>
                      <a:pt x="334282" y="126900"/>
                    </a:lnTo>
                    <a:lnTo>
                      <a:pt x="330905" y="126900"/>
                    </a:lnTo>
                    <a:lnTo>
                      <a:pt x="330061" y="126900"/>
                    </a:lnTo>
                    <a:lnTo>
                      <a:pt x="329217" y="127744"/>
                    </a:lnTo>
                    <a:lnTo>
                      <a:pt x="328289" y="127744"/>
                    </a:lnTo>
                    <a:lnTo>
                      <a:pt x="327444" y="127744"/>
                    </a:lnTo>
                    <a:lnTo>
                      <a:pt x="327444" y="126900"/>
                    </a:lnTo>
                    <a:lnTo>
                      <a:pt x="326600" y="126900"/>
                    </a:lnTo>
                    <a:lnTo>
                      <a:pt x="325756" y="126056"/>
                    </a:lnTo>
                    <a:lnTo>
                      <a:pt x="322379" y="125972"/>
                    </a:lnTo>
                    <a:lnTo>
                      <a:pt x="320607" y="125972"/>
                    </a:lnTo>
                    <a:lnTo>
                      <a:pt x="319763" y="125972"/>
                    </a:lnTo>
                    <a:lnTo>
                      <a:pt x="318918" y="125128"/>
                    </a:lnTo>
                    <a:lnTo>
                      <a:pt x="318074" y="125128"/>
                    </a:lnTo>
                    <a:lnTo>
                      <a:pt x="310393" y="125044"/>
                    </a:lnTo>
                    <a:lnTo>
                      <a:pt x="307860" y="125044"/>
                    </a:lnTo>
                    <a:lnTo>
                      <a:pt x="306932" y="125044"/>
                    </a:lnTo>
                    <a:lnTo>
                      <a:pt x="296718" y="126731"/>
                    </a:lnTo>
                    <a:lnTo>
                      <a:pt x="295873" y="126731"/>
                    </a:lnTo>
                    <a:lnTo>
                      <a:pt x="295873" y="124959"/>
                    </a:lnTo>
                    <a:lnTo>
                      <a:pt x="295029" y="122428"/>
                    </a:lnTo>
                    <a:lnTo>
                      <a:pt x="295873" y="120741"/>
                    </a:lnTo>
                    <a:lnTo>
                      <a:pt x="293341" y="118125"/>
                    </a:lnTo>
                    <a:lnTo>
                      <a:pt x="290808" y="115509"/>
                    </a:lnTo>
                    <a:lnTo>
                      <a:pt x="278906" y="105216"/>
                    </a:lnTo>
                    <a:lnTo>
                      <a:pt x="276289" y="100912"/>
                    </a:lnTo>
                    <a:lnTo>
                      <a:pt x="274601" y="98297"/>
                    </a:lnTo>
                    <a:lnTo>
                      <a:pt x="270380" y="91462"/>
                    </a:lnTo>
                    <a:lnTo>
                      <a:pt x="267848" y="85387"/>
                    </a:lnTo>
                    <a:lnTo>
                      <a:pt x="266159" y="81928"/>
                    </a:lnTo>
                    <a:lnTo>
                      <a:pt x="265315" y="80241"/>
                    </a:lnTo>
                    <a:lnTo>
                      <a:pt x="263627" y="81928"/>
                    </a:lnTo>
                    <a:lnTo>
                      <a:pt x="258477" y="86231"/>
                    </a:lnTo>
                    <a:lnTo>
                      <a:pt x="257634" y="83616"/>
                    </a:lnTo>
                    <a:lnTo>
                      <a:pt x="256789" y="82772"/>
                    </a:lnTo>
                    <a:lnTo>
                      <a:pt x="255945" y="80156"/>
                    </a:lnTo>
                    <a:lnTo>
                      <a:pt x="255945" y="78469"/>
                    </a:lnTo>
                    <a:lnTo>
                      <a:pt x="255101" y="75009"/>
                    </a:lnTo>
                    <a:lnTo>
                      <a:pt x="254257" y="70791"/>
                    </a:lnTo>
                    <a:lnTo>
                      <a:pt x="254257" y="69863"/>
                    </a:lnTo>
                    <a:lnTo>
                      <a:pt x="253413" y="66487"/>
                    </a:lnTo>
                    <a:lnTo>
                      <a:pt x="252569" y="62184"/>
                    </a:lnTo>
                    <a:lnTo>
                      <a:pt x="251724" y="59569"/>
                    </a:lnTo>
                    <a:lnTo>
                      <a:pt x="251724" y="58725"/>
                    </a:lnTo>
                    <a:lnTo>
                      <a:pt x="251809" y="57037"/>
                    </a:lnTo>
                    <a:lnTo>
                      <a:pt x="250880" y="57037"/>
                    </a:lnTo>
                    <a:lnTo>
                      <a:pt x="250880" y="56194"/>
                    </a:lnTo>
                    <a:lnTo>
                      <a:pt x="246659" y="51891"/>
                    </a:lnTo>
                    <a:lnTo>
                      <a:pt x="245815" y="50962"/>
                    </a:lnTo>
                    <a:lnTo>
                      <a:pt x="244127" y="49275"/>
                    </a:lnTo>
                    <a:lnTo>
                      <a:pt x="241595" y="45816"/>
                    </a:lnTo>
                    <a:lnTo>
                      <a:pt x="240666" y="45816"/>
                    </a:lnTo>
                    <a:lnTo>
                      <a:pt x="236445" y="41512"/>
                    </a:lnTo>
                    <a:lnTo>
                      <a:pt x="234757" y="39825"/>
                    </a:lnTo>
                    <a:lnTo>
                      <a:pt x="231380" y="36366"/>
                    </a:lnTo>
                    <a:lnTo>
                      <a:pt x="227919" y="32906"/>
                    </a:lnTo>
                    <a:lnTo>
                      <a:pt x="227919" y="32063"/>
                    </a:lnTo>
                    <a:lnTo>
                      <a:pt x="224543" y="28603"/>
                    </a:lnTo>
                    <a:lnTo>
                      <a:pt x="222011" y="25988"/>
                    </a:lnTo>
                    <a:lnTo>
                      <a:pt x="220322" y="24300"/>
                    </a:lnTo>
                    <a:lnTo>
                      <a:pt x="219394" y="24300"/>
                    </a:lnTo>
                    <a:lnTo>
                      <a:pt x="212640" y="16537"/>
                    </a:lnTo>
                    <a:lnTo>
                      <a:pt x="211796" y="15694"/>
                    </a:lnTo>
                    <a:lnTo>
                      <a:pt x="210952" y="14766"/>
                    </a:lnTo>
                    <a:lnTo>
                      <a:pt x="204959" y="8775"/>
                    </a:lnTo>
                    <a:lnTo>
                      <a:pt x="196433" y="6159"/>
                    </a:lnTo>
                    <a:lnTo>
                      <a:pt x="187822" y="3544"/>
                    </a:lnTo>
                    <a:lnTo>
                      <a:pt x="180985" y="1772"/>
                    </a:lnTo>
                    <a:lnTo>
                      <a:pt x="180141" y="1772"/>
                    </a:lnTo>
                    <a:lnTo>
                      <a:pt x="174147" y="0"/>
                    </a:lnTo>
                    <a:lnTo>
                      <a:pt x="174147" y="1772"/>
                    </a:lnTo>
                    <a:lnTo>
                      <a:pt x="174147" y="2616"/>
                    </a:lnTo>
                    <a:lnTo>
                      <a:pt x="174147" y="4303"/>
                    </a:lnTo>
                    <a:lnTo>
                      <a:pt x="175836" y="8606"/>
                    </a:lnTo>
                    <a:lnTo>
                      <a:pt x="175836" y="9450"/>
                    </a:lnTo>
                    <a:lnTo>
                      <a:pt x="176680" y="12909"/>
                    </a:lnTo>
                    <a:lnTo>
                      <a:pt x="176680" y="14597"/>
                    </a:lnTo>
                    <a:lnTo>
                      <a:pt x="177524" y="15525"/>
                    </a:lnTo>
                    <a:lnTo>
                      <a:pt x="177524" y="16369"/>
                    </a:lnTo>
                    <a:lnTo>
                      <a:pt x="177524" y="17212"/>
                    </a:lnTo>
                    <a:lnTo>
                      <a:pt x="178368" y="18056"/>
                    </a:lnTo>
                    <a:lnTo>
                      <a:pt x="178368" y="18900"/>
                    </a:lnTo>
                    <a:lnTo>
                      <a:pt x="178368" y="19828"/>
                    </a:lnTo>
                    <a:lnTo>
                      <a:pt x="179212" y="19828"/>
                    </a:lnTo>
                    <a:lnTo>
                      <a:pt x="179212" y="20672"/>
                    </a:lnTo>
                    <a:lnTo>
                      <a:pt x="180056" y="21516"/>
                    </a:lnTo>
                    <a:lnTo>
                      <a:pt x="180056" y="22359"/>
                    </a:lnTo>
                    <a:lnTo>
                      <a:pt x="179212" y="22359"/>
                    </a:lnTo>
                    <a:lnTo>
                      <a:pt x="178368" y="22359"/>
                    </a:lnTo>
                    <a:lnTo>
                      <a:pt x="178368" y="21516"/>
                    </a:lnTo>
                    <a:lnTo>
                      <a:pt x="177524" y="21516"/>
                    </a:lnTo>
                    <a:lnTo>
                      <a:pt x="177524" y="20672"/>
                    </a:lnTo>
                    <a:lnTo>
                      <a:pt x="176680" y="19744"/>
                    </a:lnTo>
                    <a:lnTo>
                      <a:pt x="175836" y="19744"/>
                    </a:lnTo>
                    <a:lnTo>
                      <a:pt x="175836" y="18900"/>
                    </a:lnTo>
                    <a:lnTo>
                      <a:pt x="174907" y="18900"/>
                    </a:lnTo>
                    <a:lnTo>
                      <a:pt x="174063" y="18056"/>
                    </a:lnTo>
                    <a:lnTo>
                      <a:pt x="173219" y="18056"/>
                    </a:lnTo>
                    <a:lnTo>
                      <a:pt x="173219" y="17212"/>
                    </a:lnTo>
                    <a:lnTo>
                      <a:pt x="172375" y="17212"/>
                    </a:lnTo>
                    <a:lnTo>
                      <a:pt x="171531" y="16284"/>
                    </a:lnTo>
                    <a:lnTo>
                      <a:pt x="170686" y="16284"/>
                    </a:lnTo>
                    <a:lnTo>
                      <a:pt x="169842" y="16284"/>
                    </a:lnTo>
                    <a:lnTo>
                      <a:pt x="168154" y="15441"/>
                    </a:lnTo>
                    <a:lnTo>
                      <a:pt x="166381" y="15441"/>
                    </a:lnTo>
                    <a:lnTo>
                      <a:pt x="164693" y="14597"/>
                    </a:lnTo>
                    <a:lnTo>
                      <a:pt x="163849" y="14597"/>
                    </a:lnTo>
                    <a:lnTo>
                      <a:pt x="163005" y="14597"/>
                    </a:lnTo>
                    <a:lnTo>
                      <a:pt x="162161" y="13669"/>
                    </a:lnTo>
                    <a:lnTo>
                      <a:pt x="161316" y="13669"/>
                    </a:lnTo>
                    <a:lnTo>
                      <a:pt x="160388" y="13669"/>
                    </a:lnTo>
                    <a:lnTo>
                      <a:pt x="161316" y="12825"/>
                    </a:lnTo>
                    <a:lnTo>
                      <a:pt x="160388" y="12825"/>
                    </a:lnTo>
                    <a:lnTo>
                      <a:pt x="159544" y="12825"/>
                    </a:lnTo>
                    <a:lnTo>
                      <a:pt x="158700" y="11981"/>
                    </a:lnTo>
                    <a:lnTo>
                      <a:pt x="158700" y="12825"/>
                    </a:lnTo>
                    <a:lnTo>
                      <a:pt x="157855" y="11981"/>
                    </a:lnTo>
                    <a:lnTo>
                      <a:pt x="157011" y="11981"/>
                    </a:lnTo>
                    <a:lnTo>
                      <a:pt x="157011" y="12825"/>
                    </a:lnTo>
                    <a:lnTo>
                      <a:pt x="157011" y="13669"/>
                    </a:lnTo>
                    <a:lnTo>
                      <a:pt x="157855" y="13669"/>
                    </a:lnTo>
                    <a:lnTo>
                      <a:pt x="157855" y="15441"/>
                    </a:lnTo>
                    <a:lnTo>
                      <a:pt x="157855" y="16284"/>
                    </a:lnTo>
                    <a:lnTo>
                      <a:pt x="157011" y="16284"/>
                    </a:lnTo>
                    <a:lnTo>
                      <a:pt x="157011" y="17128"/>
                    </a:lnTo>
                    <a:lnTo>
                      <a:pt x="157011" y="17972"/>
                    </a:lnTo>
                    <a:lnTo>
                      <a:pt x="156083" y="17972"/>
                    </a:lnTo>
                    <a:lnTo>
                      <a:pt x="156083" y="18816"/>
                    </a:lnTo>
                    <a:lnTo>
                      <a:pt x="155239" y="18816"/>
                    </a:lnTo>
                    <a:lnTo>
                      <a:pt x="154394" y="19659"/>
                    </a:lnTo>
                    <a:lnTo>
                      <a:pt x="147557" y="20503"/>
                    </a:lnTo>
                    <a:lnTo>
                      <a:pt x="146713" y="17044"/>
                    </a:lnTo>
                    <a:lnTo>
                      <a:pt x="146713" y="16200"/>
                    </a:lnTo>
                    <a:lnTo>
                      <a:pt x="145868" y="16200"/>
                    </a:lnTo>
                    <a:lnTo>
                      <a:pt x="145109" y="16959"/>
                    </a:lnTo>
                    <a:lnTo>
                      <a:pt x="145024" y="17297"/>
                    </a:lnTo>
                    <a:lnTo>
                      <a:pt x="145868" y="20503"/>
                    </a:lnTo>
                    <a:lnTo>
                      <a:pt x="145278" y="20588"/>
                    </a:lnTo>
                    <a:lnTo>
                      <a:pt x="145362" y="21347"/>
                    </a:lnTo>
                    <a:lnTo>
                      <a:pt x="120797" y="24384"/>
                    </a:lnTo>
                    <a:lnTo>
                      <a:pt x="116577" y="24975"/>
                    </a:lnTo>
                    <a:lnTo>
                      <a:pt x="106869" y="26072"/>
                    </a:lnTo>
                    <a:lnTo>
                      <a:pt x="101213" y="26747"/>
                    </a:lnTo>
                    <a:lnTo>
                      <a:pt x="97583" y="27844"/>
                    </a:lnTo>
                    <a:lnTo>
                      <a:pt x="94122" y="29784"/>
                    </a:lnTo>
                    <a:lnTo>
                      <a:pt x="92096" y="31134"/>
                    </a:lnTo>
                    <a:lnTo>
                      <a:pt x="90492" y="32906"/>
                    </a:lnTo>
                    <a:lnTo>
                      <a:pt x="87116" y="37631"/>
                    </a:lnTo>
                    <a:lnTo>
                      <a:pt x="84246" y="42441"/>
                    </a:lnTo>
                    <a:lnTo>
                      <a:pt x="66266" y="71297"/>
                    </a:lnTo>
                    <a:lnTo>
                      <a:pt x="54616" y="89859"/>
                    </a:lnTo>
                    <a:lnTo>
                      <a:pt x="23383" y="140062"/>
                    </a:lnTo>
                    <a:lnTo>
                      <a:pt x="9201" y="162675"/>
                    </a:lnTo>
                    <a:lnTo>
                      <a:pt x="5994" y="168412"/>
                    </a:lnTo>
                    <a:lnTo>
                      <a:pt x="5149" y="171113"/>
                    </a:lnTo>
                    <a:lnTo>
                      <a:pt x="4474" y="174656"/>
                    </a:lnTo>
                    <a:lnTo>
                      <a:pt x="4052" y="207056"/>
                    </a:lnTo>
                    <a:lnTo>
                      <a:pt x="3799" y="225281"/>
                    </a:lnTo>
                    <a:lnTo>
                      <a:pt x="3208" y="280716"/>
                    </a:lnTo>
                    <a:lnTo>
                      <a:pt x="3208" y="282994"/>
                    </a:lnTo>
                    <a:lnTo>
                      <a:pt x="3039" y="304509"/>
                    </a:lnTo>
                    <a:lnTo>
                      <a:pt x="2955" y="310331"/>
                    </a:lnTo>
                    <a:lnTo>
                      <a:pt x="2364" y="359944"/>
                    </a:lnTo>
                    <a:lnTo>
                      <a:pt x="2195" y="379181"/>
                    </a:lnTo>
                    <a:lnTo>
                      <a:pt x="1857" y="387956"/>
                    </a:lnTo>
                    <a:lnTo>
                      <a:pt x="760" y="389391"/>
                    </a:lnTo>
                    <a:lnTo>
                      <a:pt x="0" y="392091"/>
                    </a:lnTo>
                    <a:lnTo>
                      <a:pt x="0" y="392681"/>
                    </a:lnTo>
                    <a:lnTo>
                      <a:pt x="591" y="393188"/>
                    </a:lnTo>
                    <a:lnTo>
                      <a:pt x="1604" y="393525"/>
                    </a:lnTo>
                    <a:lnTo>
                      <a:pt x="2364" y="393863"/>
                    </a:lnTo>
                    <a:lnTo>
                      <a:pt x="2870" y="394200"/>
                    </a:lnTo>
                    <a:lnTo>
                      <a:pt x="3123" y="394706"/>
                    </a:lnTo>
                    <a:lnTo>
                      <a:pt x="3123" y="394959"/>
                    </a:lnTo>
                    <a:lnTo>
                      <a:pt x="2955" y="395213"/>
                    </a:lnTo>
                    <a:lnTo>
                      <a:pt x="3123" y="395297"/>
                    </a:lnTo>
                    <a:lnTo>
                      <a:pt x="3292" y="394875"/>
                    </a:lnTo>
                    <a:lnTo>
                      <a:pt x="3546" y="394791"/>
                    </a:lnTo>
                    <a:lnTo>
                      <a:pt x="3967" y="395044"/>
                    </a:lnTo>
                    <a:lnTo>
                      <a:pt x="4558" y="395550"/>
                    </a:lnTo>
                    <a:lnTo>
                      <a:pt x="5487" y="397153"/>
                    </a:lnTo>
                    <a:lnTo>
                      <a:pt x="5403" y="397322"/>
                    </a:lnTo>
                    <a:lnTo>
                      <a:pt x="5065" y="397575"/>
                    </a:lnTo>
                    <a:lnTo>
                      <a:pt x="5234" y="397744"/>
                    </a:lnTo>
                    <a:lnTo>
                      <a:pt x="5656" y="397406"/>
                    </a:lnTo>
                    <a:lnTo>
                      <a:pt x="5994" y="397575"/>
                    </a:lnTo>
                    <a:lnTo>
                      <a:pt x="6247" y="397828"/>
                    </a:lnTo>
                    <a:lnTo>
                      <a:pt x="8273" y="402469"/>
                    </a:lnTo>
                    <a:lnTo>
                      <a:pt x="8610" y="402385"/>
                    </a:lnTo>
                    <a:lnTo>
                      <a:pt x="9370" y="402216"/>
                    </a:lnTo>
                    <a:lnTo>
                      <a:pt x="12915" y="401119"/>
                    </a:lnTo>
                    <a:lnTo>
                      <a:pt x="13084" y="401456"/>
                    </a:lnTo>
                    <a:lnTo>
                      <a:pt x="13591" y="401878"/>
                    </a:lnTo>
                    <a:lnTo>
                      <a:pt x="13844" y="402300"/>
                    </a:lnTo>
                    <a:lnTo>
                      <a:pt x="15448" y="403313"/>
                    </a:lnTo>
                    <a:lnTo>
                      <a:pt x="29798" y="413185"/>
                    </a:lnTo>
                    <a:lnTo>
                      <a:pt x="31065" y="414197"/>
                    </a:lnTo>
                    <a:lnTo>
                      <a:pt x="31740" y="414788"/>
                    </a:lnTo>
                    <a:lnTo>
                      <a:pt x="32837" y="416053"/>
                    </a:lnTo>
                    <a:lnTo>
                      <a:pt x="49298" y="441703"/>
                    </a:lnTo>
                    <a:lnTo>
                      <a:pt x="61032" y="460013"/>
                    </a:lnTo>
                    <a:lnTo>
                      <a:pt x="78421" y="487181"/>
                    </a:lnTo>
                    <a:lnTo>
                      <a:pt x="78506" y="487603"/>
                    </a:lnTo>
                    <a:lnTo>
                      <a:pt x="75973" y="489628"/>
                    </a:lnTo>
                    <a:lnTo>
                      <a:pt x="75129" y="490388"/>
                    </a:lnTo>
                    <a:lnTo>
                      <a:pt x="74791" y="491063"/>
                    </a:lnTo>
                    <a:lnTo>
                      <a:pt x="74876" y="491485"/>
                    </a:lnTo>
                    <a:lnTo>
                      <a:pt x="75129" y="491822"/>
                    </a:lnTo>
                    <a:lnTo>
                      <a:pt x="75298" y="491991"/>
                    </a:lnTo>
                    <a:lnTo>
                      <a:pt x="75467" y="492075"/>
                    </a:lnTo>
                    <a:lnTo>
                      <a:pt x="75720" y="492328"/>
                    </a:lnTo>
                    <a:lnTo>
                      <a:pt x="76311" y="492328"/>
                    </a:lnTo>
                    <a:lnTo>
                      <a:pt x="76733" y="492160"/>
                    </a:lnTo>
                    <a:lnTo>
                      <a:pt x="77408" y="491400"/>
                    </a:lnTo>
                    <a:lnTo>
                      <a:pt x="78928" y="489966"/>
                    </a:lnTo>
                    <a:lnTo>
                      <a:pt x="79603" y="489797"/>
                    </a:lnTo>
                    <a:lnTo>
                      <a:pt x="80447" y="489797"/>
                    </a:lnTo>
                    <a:lnTo>
                      <a:pt x="80700" y="489881"/>
                    </a:lnTo>
                    <a:lnTo>
                      <a:pt x="81629" y="490725"/>
                    </a:lnTo>
                    <a:lnTo>
                      <a:pt x="84330" y="492497"/>
                    </a:lnTo>
                    <a:lnTo>
                      <a:pt x="86863" y="493678"/>
                    </a:lnTo>
                    <a:lnTo>
                      <a:pt x="90661" y="494859"/>
                    </a:lnTo>
                    <a:lnTo>
                      <a:pt x="93869" y="495113"/>
                    </a:lnTo>
                    <a:lnTo>
                      <a:pt x="119193" y="495281"/>
                    </a:lnTo>
                    <a:lnTo>
                      <a:pt x="197446" y="495534"/>
                    </a:lnTo>
                    <a:lnTo>
                      <a:pt x="199134" y="496716"/>
                    </a:lnTo>
                    <a:lnTo>
                      <a:pt x="199134" y="497897"/>
                    </a:lnTo>
                    <a:lnTo>
                      <a:pt x="199134" y="498825"/>
                    </a:lnTo>
                    <a:lnTo>
                      <a:pt x="199134" y="499078"/>
                    </a:lnTo>
                    <a:lnTo>
                      <a:pt x="199472" y="499669"/>
                    </a:lnTo>
                    <a:lnTo>
                      <a:pt x="199894" y="500006"/>
                    </a:lnTo>
                    <a:lnTo>
                      <a:pt x="205128" y="500091"/>
                    </a:lnTo>
                    <a:lnTo>
                      <a:pt x="205718" y="500597"/>
                    </a:lnTo>
                    <a:lnTo>
                      <a:pt x="205972" y="502706"/>
                    </a:lnTo>
                    <a:lnTo>
                      <a:pt x="206647" y="503972"/>
                    </a:lnTo>
                    <a:lnTo>
                      <a:pt x="207491" y="504816"/>
                    </a:lnTo>
                    <a:lnTo>
                      <a:pt x="208504" y="505322"/>
                    </a:lnTo>
                    <a:lnTo>
                      <a:pt x="209348" y="505406"/>
                    </a:lnTo>
                    <a:lnTo>
                      <a:pt x="212472" y="505491"/>
                    </a:lnTo>
                    <a:lnTo>
                      <a:pt x="212472" y="505322"/>
                    </a:lnTo>
                    <a:lnTo>
                      <a:pt x="211796" y="502285"/>
                    </a:lnTo>
                    <a:lnTo>
                      <a:pt x="211543" y="502285"/>
                    </a:lnTo>
                    <a:lnTo>
                      <a:pt x="211627" y="501694"/>
                    </a:lnTo>
                    <a:lnTo>
                      <a:pt x="211881" y="501103"/>
                    </a:lnTo>
                    <a:lnTo>
                      <a:pt x="212134" y="500681"/>
                    </a:lnTo>
                    <a:lnTo>
                      <a:pt x="213907" y="499584"/>
                    </a:lnTo>
                    <a:lnTo>
                      <a:pt x="216439" y="498066"/>
                    </a:lnTo>
                    <a:lnTo>
                      <a:pt x="233744" y="498066"/>
                    </a:lnTo>
                    <a:lnTo>
                      <a:pt x="310224" y="498656"/>
                    </a:lnTo>
                    <a:lnTo>
                      <a:pt x="313347" y="498488"/>
                    </a:lnTo>
                    <a:lnTo>
                      <a:pt x="316302" y="497813"/>
                    </a:lnTo>
                    <a:lnTo>
                      <a:pt x="322633" y="495788"/>
                    </a:lnTo>
                    <a:lnTo>
                      <a:pt x="322886" y="498319"/>
                    </a:lnTo>
                    <a:lnTo>
                      <a:pt x="323224" y="500681"/>
                    </a:lnTo>
                    <a:lnTo>
                      <a:pt x="322886" y="501863"/>
                    </a:lnTo>
                    <a:lnTo>
                      <a:pt x="324237" y="499584"/>
                    </a:lnTo>
                    <a:lnTo>
                      <a:pt x="325165" y="499669"/>
                    </a:lnTo>
                    <a:lnTo>
                      <a:pt x="326009" y="499669"/>
                    </a:lnTo>
                    <a:lnTo>
                      <a:pt x="326853" y="499669"/>
                    </a:lnTo>
                    <a:lnTo>
                      <a:pt x="327698" y="499669"/>
                    </a:lnTo>
                    <a:lnTo>
                      <a:pt x="329386" y="498825"/>
                    </a:lnTo>
                    <a:lnTo>
                      <a:pt x="330230" y="498825"/>
                    </a:lnTo>
                    <a:lnTo>
                      <a:pt x="345593" y="495534"/>
                    </a:lnTo>
                    <a:lnTo>
                      <a:pt x="346438" y="495534"/>
                    </a:lnTo>
                    <a:lnTo>
                      <a:pt x="346438" y="494606"/>
                    </a:lnTo>
                    <a:lnTo>
                      <a:pt x="352431" y="493847"/>
                    </a:lnTo>
                    <a:lnTo>
                      <a:pt x="353275" y="493847"/>
                    </a:lnTo>
                    <a:lnTo>
                      <a:pt x="359269" y="492160"/>
                    </a:lnTo>
                    <a:lnTo>
                      <a:pt x="370327" y="489713"/>
                    </a:lnTo>
                    <a:lnTo>
                      <a:pt x="384846" y="486338"/>
                    </a:lnTo>
                    <a:lnTo>
                      <a:pt x="385690" y="486338"/>
                    </a:lnTo>
                    <a:lnTo>
                      <a:pt x="389911" y="485578"/>
                    </a:lnTo>
                    <a:lnTo>
                      <a:pt x="395905" y="484144"/>
                    </a:lnTo>
                    <a:lnTo>
                      <a:pt x="392444" y="483131"/>
                    </a:lnTo>
                    <a:lnTo>
                      <a:pt x="387041" y="481781"/>
                    </a:lnTo>
                    <a:lnTo>
                      <a:pt x="386788" y="481613"/>
                    </a:lnTo>
                    <a:lnTo>
                      <a:pt x="385268" y="480853"/>
                    </a:lnTo>
                    <a:lnTo>
                      <a:pt x="383664" y="478238"/>
                    </a:lnTo>
                    <a:lnTo>
                      <a:pt x="383158" y="475285"/>
                    </a:lnTo>
                    <a:lnTo>
                      <a:pt x="383243" y="474947"/>
                    </a:lnTo>
                    <a:lnTo>
                      <a:pt x="383411" y="473344"/>
                    </a:lnTo>
                    <a:lnTo>
                      <a:pt x="425196" y="459506"/>
                    </a:lnTo>
                    <a:lnTo>
                      <a:pt x="444190" y="453347"/>
                    </a:lnTo>
                    <a:lnTo>
                      <a:pt x="467910" y="445669"/>
                    </a:lnTo>
                    <a:lnTo>
                      <a:pt x="481079" y="441113"/>
                    </a:lnTo>
                    <a:lnTo>
                      <a:pt x="487072" y="436978"/>
                    </a:lnTo>
                    <a:lnTo>
                      <a:pt x="490702" y="432338"/>
                    </a:lnTo>
                    <a:lnTo>
                      <a:pt x="507754" y="406013"/>
                    </a:lnTo>
                    <a:lnTo>
                      <a:pt x="509104" y="404156"/>
                    </a:lnTo>
                    <a:lnTo>
                      <a:pt x="510371" y="403060"/>
                    </a:lnTo>
                    <a:lnTo>
                      <a:pt x="511131" y="402469"/>
                    </a:lnTo>
                    <a:lnTo>
                      <a:pt x="511975" y="401709"/>
                    </a:lnTo>
                    <a:lnTo>
                      <a:pt x="515014" y="402553"/>
                    </a:lnTo>
                    <a:lnTo>
                      <a:pt x="518981" y="403481"/>
                    </a:lnTo>
                    <a:lnTo>
                      <a:pt x="529617" y="406266"/>
                    </a:lnTo>
                    <a:lnTo>
                      <a:pt x="530124" y="406434"/>
                    </a:lnTo>
                    <a:lnTo>
                      <a:pt x="534007" y="409134"/>
                    </a:lnTo>
                    <a:lnTo>
                      <a:pt x="536286" y="410738"/>
                    </a:lnTo>
                    <a:lnTo>
                      <a:pt x="536961" y="411581"/>
                    </a:lnTo>
                    <a:lnTo>
                      <a:pt x="537721" y="411666"/>
                    </a:lnTo>
                    <a:lnTo>
                      <a:pt x="537806" y="412172"/>
                    </a:lnTo>
                    <a:lnTo>
                      <a:pt x="538059" y="412425"/>
                    </a:lnTo>
                    <a:lnTo>
                      <a:pt x="538734" y="412425"/>
                    </a:lnTo>
                    <a:lnTo>
                      <a:pt x="539325" y="413016"/>
                    </a:lnTo>
                    <a:lnTo>
                      <a:pt x="539578" y="413269"/>
                    </a:lnTo>
                    <a:lnTo>
                      <a:pt x="539747" y="413860"/>
                    </a:lnTo>
                    <a:lnTo>
                      <a:pt x="540422" y="414450"/>
                    </a:lnTo>
                    <a:lnTo>
                      <a:pt x="540591" y="415209"/>
                    </a:lnTo>
                    <a:lnTo>
                      <a:pt x="541182" y="415631"/>
                    </a:lnTo>
                    <a:lnTo>
                      <a:pt x="541689" y="416053"/>
                    </a:lnTo>
                    <a:lnTo>
                      <a:pt x="542111" y="416897"/>
                    </a:lnTo>
                    <a:lnTo>
                      <a:pt x="542111" y="416981"/>
                    </a:lnTo>
                    <a:lnTo>
                      <a:pt x="542195" y="417825"/>
                    </a:lnTo>
                    <a:lnTo>
                      <a:pt x="542786" y="418585"/>
                    </a:lnTo>
                    <a:lnTo>
                      <a:pt x="543124" y="418669"/>
                    </a:lnTo>
                    <a:lnTo>
                      <a:pt x="543293" y="418416"/>
                    </a:lnTo>
                    <a:lnTo>
                      <a:pt x="543884" y="418669"/>
                    </a:lnTo>
                    <a:lnTo>
                      <a:pt x="544305" y="419428"/>
                    </a:lnTo>
                    <a:lnTo>
                      <a:pt x="544896" y="419850"/>
                    </a:lnTo>
                    <a:lnTo>
                      <a:pt x="544896" y="420441"/>
                    </a:lnTo>
                    <a:lnTo>
                      <a:pt x="544559" y="420694"/>
                    </a:lnTo>
                    <a:lnTo>
                      <a:pt x="544643" y="421200"/>
                    </a:lnTo>
                    <a:lnTo>
                      <a:pt x="546838" y="423225"/>
                    </a:lnTo>
                    <a:lnTo>
                      <a:pt x="547935" y="424491"/>
                    </a:lnTo>
                    <a:lnTo>
                      <a:pt x="548273" y="424575"/>
                    </a:lnTo>
                    <a:lnTo>
                      <a:pt x="548526" y="424491"/>
                    </a:lnTo>
                    <a:lnTo>
                      <a:pt x="548695" y="424406"/>
                    </a:lnTo>
                    <a:lnTo>
                      <a:pt x="549033" y="424491"/>
                    </a:lnTo>
                    <a:lnTo>
                      <a:pt x="549201" y="424744"/>
                    </a:lnTo>
                    <a:lnTo>
                      <a:pt x="549117" y="425081"/>
                    </a:lnTo>
                    <a:lnTo>
                      <a:pt x="549117" y="425250"/>
                    </a:lnTo>
                    <a:lnTo>
                      <a:pt x="549117" y="425756"/>
                    </a:lnTo>
                    <a:lnTo>
                      <a:pt x="548948" y="426094"/>
                    </a:lnTo>
                    <a:lnTo>
                      <a:pt x="549201" y="426347"/>
                    </a:lnTo>
                    <a:lnTo>
                      <a:pt x="549792" y="426853"/>
                    </a:lnTo>
                    <a:lnTo>
                      <a:pt x="549708" y="427275"/>
                    </a:lnTo>
                    <a:lnTo>
                      <a:pt x="549792" y="427613"/>
                    </a:lnTo>
                    <a:lnTo>
                      <a:pt x="550215" y="428203"/>
                    </a:lnTo>
                    <a:lnTo>
                      <a:pt x="550468" y="428456"/>
                    </a:lnTo>
                    <a:lnTo>
                      <a:pt x="550299" y="428709"/>
                    </a:lnTo>
                    <a:lnTo>
                      <a:pt x="550383" y="428878"/>
                    </a:lnTo>
                    <a:lnTo>
                      <a:pt x="550637" y="428963"/>
                    </a:lnTo>
                    <a:lnTo>
                      <a:pt x="550805" y="429131"/>
                    </a:lnTo>
                    <a:lnTo>
                      <a:pt x="550721" y="429384"/>
                    </a:lnTo>
                    <a:lnTo>
                      <a:pt x="550721" y="429638"/>
                    </a:lnTo>
                    <a:lnTo>
                      <a:pt x="550974" y="429722"/>
                    </a:lnTo>
                    <a:lnTo>
                      <a:pt x="551396" y="429638"/>
                    </a:lnTo>
                    <a:lnTo>
                      <a:pt x="552156" y="430313"/>
                    </a:lnTo>
                    <a:lnTo>
                      <a:pt x="552578" y="430566"/>
                    </a:lnTo>
                    <a:lnTo>
                      <a:pt x="553253" y="430566"/>
                    </a:lnTo>
                    <a:lnTo>
                      <a:pt x="553929" y="429638"/>
                    </a:lnTo>
                    <a:lnTo>
                      <a:pt x="551396" y="427950"/>
                    </a:lnTo>
                    <a:close/>
                  </a:path>
                </a:pathLst>
              </a:custGeom>
              <a:solidFill>
                <a:srgbClr val="D3D7D8"/>
              </a:solidFill>
              <a:ln w="8437" cap="flat">
                <a:solidFill>
                  <a:srgbClr val="FFFFFF"/>
                </a:solidFill>
                <a:prstDash val="solid"/>
                <a:miter/>
              </a:ln>
            </p:spPr>
            <p:txBody>
              <a:bodyPr rtlCol="0" anchor="ctr"/>
              <a:lstStyle/>
              <a:p>
                <a:endParaRPr lang="aa-ET" sz="1800"/>
              </a:p>
            </p:txBody>
          </p:sp>
          <p:sp>
            <p:nvSpPr>
              <p:cNvPr id="33" name="Freeform 135">
                <a:extLst>
                  <a:ext uri="{FF2B5EF4-FFF2-40B4-BE49-F238E27FC236}">
                    <a16:creationId xmlns:a16="http://schemas.microsoft.com/office/drawing/2014/main" id="{655E0AD3-EA51-D6A2-0110-C2B6532E7A58}"/>
                  </a:ext>
                </a:extLst>
              </p:cNvPr>
              <p:cNvSpPr/>
              <p:nvPr/>
            </p:nvSpPr>
            <p:spPr>
              <a:xfrm>
                <a:off x="6100647" y="2974595"/>
                <a:ext cx="956417" cy="938165"/>
              </a:xfrm>
              <a:custGeom>
                <a:avLst/>
                <a:gdLst>
                  <a:gd name="connsiteX0" fmla="*/ 954729 w 956417"/>
                  <a:gd name="connsiteY0" fmla="*/ 314128 h 938165"/>
                  <a:gd name="connsiteX1" fmla="*/ 954729 w 956417"/>
                  <a:gd name="connsiteY1" fmla="*/ 314128 h 938165"/>
                  <a:gd name="connsiteX2" fmla="*/ 953716 w 956417"/>
                  <a:gd name="connsiteY2" fmla="*/ 314213 h 938165"/>
                  <a:gd name="connsiteX3" fmla="*/ 952956 w 956417"/>
                  <a:gd name="connsiteY3" fmla="*/ 314128 h 938165"/>
                  <a:gd name="connsiteX4" fmla="*/ 952534 w 956417"/>
                  <a:gd name="connsiteY4" fmla="*/ 315141 h 938165"/>
                  <a:gd name="connsiteX5" fmla="*/ 952619 w 956417"/>
                  <a:gd name="connsiteY5" fmla="*/ 316153 h 938165"/>
                  <a:gd name="connsiteX6" fmla="*/ 952112 w 956417"/>
                  <a:gd name="connsiteY6" fmla="*/ 316491 h 938165"/>
                  <a:gd name="connsiteX7" fmla="*/ 951606 w 956417"/>
                  <a:gd name="connsiteY7" fmla="*/ 316322 h 938165"/>
                  <a:gd name="connsiteX8" fmla="*/ 951268 w 956417"/>
                  <a:gd name="connsiteY8" fmla="*/ 314297 h 938165"/>
                  <a:gd name="connsiteX9" fmla="*/ 950762 w 956417"/>
                  <a:gd name="connsiteY9" fmla="*/ 313791 h 938165"/>
                  <a:gd name="connsiteX10" fmla="*/ 950002 w 956417"/>
                  <a:gd name="connsiteY10" fmla="*/ 308813 h 938165"/>
                  <a:gd name="connsiteX11" fmla="*/ 948736 w 956417"/>
                  <a:gd name="connsiteY11" fmla="*/ 305016 h 938165"/>
                  <a:gd name="connsiteX12" fmla="*/ 946710 w 956417"/>
                  <a:gd name="connsiteY12" fmla="*/ 301641 h 938165"/>
                  <a:gd name="connsiteX13" fmla="*/ 938184 w 956417"/>
                  <a:gd name="connsiteY13" fmla="*/ 292191 h 938165"/>
                  <a:gd name="connsiteX14" fmla="*/ 899100 w 956417"/>
                  <a:gd name="connsiteY14" fmla="*/ 248991 h 938165"/>
                  <a:gd name="connsiteX15" fmla="*/ 896567 w 956417"/>
                  <a:gd name="connsiteY15" fmla="*/ 246628 h 938165"/>
                  <a:gd name="connsiteX16" fmla="*/ 893360 w 956417"/>
                  <a:gd name="connsiteY16" fmla="*/ 244603 h 938165"/>
                  <a:gd name="connsiteX17" fmla="*/ 889477 w 956417"/>
                  <a:gd name="connsiteY17" fmla="*/ 243169 h 938165"/>
                  <a:gd name="connsiteX18" fmla="*/ 886691 w 956417"/>
                  <a:gd name="connsiteY18" fmla="*/ 242494 h 938165"/>
                  <a:gd name="connsiteX19" fmla="*/ 859594 w 956417"/>
                  <a:gd name="connsiteY19" fmla="*/ 242156 h 938165"/>
                  <a:gd name="connsiteX20" fmla="*/ 851997 w 956417"/>
                  <a:gd name="connsiteY20" fmla="*/ 242831 h 938165"/>
                  <a:gd name="connsiteX21" fmla="*/ 847945 w 956417"/>
                  <a:gd name="connsiteY21" fmla="*/ 243338 h 938165"/>
                  <a:gd name="connsiteX22" fmla="*/ 833932 w 956417"/>
                  <a:gd name="connsiteY22" fmla="*/ 243338 h 938165"/>
                  <a:gd name="connsiteX23" fmla="*/ 833932 w 956417"/>
                  <a:gd name="connsiteY23" fmla="*/ 240722 h 938165"/>
                  <a:gd name="connsiteX24" fmla="*/ 833932 w 956417"/>
                  <a:gd name="connsiteY24" fmla="*/ 239625 h 938165"/>
                  <a:gd name="connsiteX25" fmla="*/ 833932 w 956417"/>
                  <a:gd name="connsiteY25" fmla="*/ 239203 h 938165"/>
                  <a:gd name="connsiteX26" fmla="*/ 830977 w 956417"/>
                  <a:gd name="connsiteY26" fmla="*/ 239203 h 938165"/>
                  <a:gd name="connsiteX27" fmla="*/ 830809 w 956417"/>
                  <a:gd name="connsiteY27" fmla="*/ 238781 h 938165"/>
                  <a:gd name="connsiteX28" fmla="*/ 829542 w 956417"/>
                  <a:gd name="connsiteY28" fmla="*/ 238528 h 938165"/>
                  <a:gd name="connsiteX29" fmla="*/ 827179 w 956417"/>
                  <a:gd name="connsiteY29" fmla="*/ 238950 h 938165"/>
                  <a:gd name="connsiteX30" fmla="*/ 831062 w 956417"/>
                  <a:gd name="connsiteY30" fmla="*/ 236334 h 938165"/>
                  <a:gd name="connsiteX31" fmla="*/ 830977 w 956417"/>
                  <a:gd name="connsiteY31" fmla="*/ 235997 h 938165"/>
                  <a:gd name="connsiteX32" fmla="*/ 827179 w 956417"/>
                  <a:gd name="connsiteY32" fmla="*/ 238275 h 938165"/>
                  <a:gd name="connsiteX33" fmla="*/ 826588 w 956417"/>
                  <a:gd name="connsiteY33" fmla="*/ 239119 h 938165"/>
                  <a:gd name="connsiteX34" fmla="*/ 825744 w 956417"/>
                  <a:gd name="connsiteY34" fmla="*/ 242831 h 938165"/>
                  <a:gd name="connsiteX35" fmla="*/ 825237 w 956417"/>
                  <a:gd name="connsiteY35" fmla="*/ 243000 h 938165"/>
                  <a:gd name="connsiteX36" fmla="*/ 824815 w 956417"/>
                  <a:gd name="connsiteY36" fmla="*/ 242831 h 938165"/>
                  <a:gd name="connsiteX37" fmla="*/ 824478 w 956417"/>
                  <a:gd name="connsiteY37" fmla="*/ 241481 h 938165"/>
                  <a:gd name="connsiteX38" fmla="*/ 824731 w 956417"/>
                  <a:gd name="connsiteY38" fmla="*/ 239625 h 938165"/>
                  <a:gd name="connsiteX39" fmla="*/ 824224 w 956417"/>
                  <a:gd name="connsiteY39" fmla="*/ 238613 h 938165"/>
                  <a:gd name="connsiteX40" fmla="*/ 823633 w 956417"/>
                  <a:gd name="connsiteY40" fmla="*/ 238106 h 938165"/>
                  <a:gd name="connsiteX41" fmla="*/ 823296 w 956417"/>
                  <a:gd name="connsiteY41" fmla="*/ 237853 h 938165"/>
                  <a:gd name="connsiteX42" fmla="*/ 784043 w 956417"/>
                  <a:gd name="connsiteY42" fmla="*/ 228234 h 938165"/>
                  <a:gd name="connsiteX43" fmla="*/ 765641 w 956417"/>
                  <a:gd name="connsiteY43" fmla="*/ 223594 h 938165"/>
                  <a:gd name="connsiteX44" fmla="*/ 765725 w 956417"/>
                  <a:gd name="connsiteY44" fmla="*/ 223341 h 938165"/>
                  <a:gd name="connsiteX45" fmla="*/ 763868 w 956417"/>
                  <a:gd name="connsiteY45" fmla="*/ 222919 h 938165"/>
                  <a:gd name="connsiteX46" fmla="*/ 763783 w 956417"/>
                  <a:gd name="connsiteY46" fmla="*/ 223172 h 938165"/>
                  <a:gd name="connsiteX47" fmla="*/ 707310 w 956417"/>
                  <a:gd name="connsiteY47" fmla="*/ 209419 h 938165"/>
                  <a:gd name="connsiteX48" fmla="*/ 697433 w 956417"/>
                  <a:gd name="connsiteY48" fmla="*/ 206972 h 938165"/>
                  <a:gd name="connsiteX49" fmla="*/ 694479 w 956417"/>
                  <a:gd name="connsiteY49" fmla="*/ 206044 h 938165"/>
                  <a:gd name="connsiteX50" fmla="*/ 692200 w 956417"/>
                  <a:gd name="connsiteY50" fmla="*/ 204947 h 938165"/>
                  <a:gd name="connsiteX51" fmla="*/ 689752 w 956417"/>
                  <a:gd name="connsiteY51" fmla="*/ 203259 h 938165"/>
                  <a:gd name="connsiteX52" fmla="*/ 688907 w 956417"/>
                  <a:gd name="connsiteY52" fmla="*/ 202584 h 938165"/>
                  <a:gd name="connsiteX53" fmla="*/ 687304 w 956417"/>
                  <a:gd name="connsiteY53" fmla="*/ 200981 h 938165"/>
                  <a:gd name="connsiteX54" fmla="*/ 677680 w 956417"/>
                  <a:gd name="connsiteY54" fmla="*/ 188747 h 938165"/>
                  <a:gd name="connsiteX55" fmla="*/ 677258 w 956417"/>
                  <a:gd name="connsiteY55" fmla="*/ 187988 h 938165"/>
                  <a:gd name="connsiteX56" fmla="*/ 676414 w 956417"/>
                  <a:gd name="connsiteY56" fmla="*/ 186806 h 938165"/>
                  <a:gd name="connsiteX57" fmla="*/ 676414 w 956417"/>
                  <a:gd name="connsiteY57" fmla="*/ 186300 h 938165"/>
                  <a:gd name="connsiteX58" fmla="*/ 675232 w 956417"/>
                  <a:gd name="connsiteY58" fmla="*/ 184781 h 938165"/>
                  <a:gd name="connsiteX59" fmla="*/ 674726 w 956417"/>
                  <a:gd name="connsiteY59" fmla="*/ 184613 h 938165"/>
                  <a:gd name="connsiteX60" fmla="*/ 672953 w 956417"/>
                  <a:gd name="connsiteY60" fmla="*/ 182419 h 938165"/>
                  <a:gd name="connsiteX61" fmla="*/ 673038 w 956417"/>
                  <a:gd name="connsiteY61" fmla="*/ 181322 h 938165"/>
                  <a:gd name="connsiteX62" fmla="*/ 673375 w 956417"/>
                  <a:gd name="connsiteY62" fmla="*/ 180478 h 938165"/>
                  <a:gd name="connsiteX63" fmla="*/ 675148 w 956417"/>
                  <a:gd name="connsiteY63" fmla="*/ 178622 h 938165"/>
                  <a:gd name="connsiteX64" fmla="*/ 675655 w 956417"/>
                  <a:gd name="connsiteY64" fmla="*/ 178116 h 938165"/>
                  <a:gd name="connsiteX65" fmla="*/ 675739 w 956417"/>
                  <a:gd name="connsiteY65" fmla="*/ 177863 h 938165"/>
                  <a:gd name="connsiteX66" fmla="*/ 675655 w 956417"/>
                  <a:gd name="connsiteY66" fmla="*/ 177441 h 938165"/>
                  <a:gd name="connsiteX67" fmla="*/ 675401 w 956417"/>
                  <a:gd name="connsiteY67" fmla="*/ 177103 h 938165"/>
                  <a:gd name="connsiteX68" fmla="*/ 675317 w 956417"/>
                  <a:gd name="connsiteY68" fmla="*/ 177019 h 938165"/>
                  <a:gd name="connsiteX69" fmla="*/ 675148 w 956417"/>
                  <a:gd name="connsiteY69" fmla="*/ 176850 h 938165"/>
                  <a:gd name="connsiteX70" fmla="*/ 674810 w 956417"/>
                  <a:gd name="connsiteY70" fmla="*/ 176513 h 938165"/>
                  <a:gd name="connsiteX71" fmla="*/ 674473 w 956417"/>
                  <a:gd name="connsiteY71" fmla="*/ 176344 h 938165"/>
                  <a:gd name="connsiteX72" fmla="*/ 673966 w 956417"/>
                  <a:gd name="connsiteY72" fmla="*/ 176513 h 938165"/>
                  <a:gd name="connsiteX73" fmla="*/ 671096 w 956417"/>
                  <a:gd name="connsiteY73" fmla="*/ 179128 h 938165"/>
                  <a:gd name="connsiteX74" fmla="*/ 667129 w 956417"/>
                  <a:gd name="connsiteY74" fmla="*/ 182503 h 938165"/>
                  <a:gd name="connsiteX75" fmla="*/ 661304 w 956417"/>
                  <a:gd name="connsiteY75" fmla="*/ 186216 h 938165"/>
                  <a:gd name="connsiteX76" fmla="*/ 657337 w 956417"/>
                  <a:gd name="connsiteY76" fmla="*/ 187903 h 938165"/>
                  <a:gd name="connsiteX77" fmla="*/ 634545 w 956417"/>
                  <a:gd name="connsiteY77" fmla="*/ 194231 h 938165"/>
                  <a:gd name="connsiteX78" fmla="*/ 593941 w 956417"/>
                  <a:gd name="connsiteY78" fmla="*/ 205200 h 938165"/>
                  <a:gd name="connsiteX79" fmla="*/ 585922 w 956417"/>
                  <a:gd name="connsiteY79" fmla="*/ 207309 h 938165"/>
                  <a:gd name="connsiteX80" fmla="*/ 582292 w 956417"/>
                  <a:gd name="connsiteY80" fmla="*/ 208322 h 938165"/>
                  <a:gd name="connsiteX81" fmla="*/ 580182 w 956417"/>
                  <a:gd name="connsiteY81" fmla="*/ 208997 h 938165"/>
                  <a:gd name="connsiteX82" fmla="*/ 577987 w 956417"/>
                  <a:gd name="connsiteY82" fmla="*/ 209672 h 938165"/>
                  <a:gd name="connsiteX83" fmla="*/ 574695 w 956417"/>
                  <a:gd name="connsiteY83" fmla="*/ 211275 h 938165"/>
                  <a:gd name="connsiteX84" fmla="*/ 570558 w 956417"/>
                  <a:gd name="connsiteY84" fmla="*/ 213553 h 938165"/>
                  <a:gd name="connsiteX85" fmla="*/ 566675 w 956417"/>
                  <a:gd name="connsiteY85" fmla="*/ 216422 h 938165"/>
                  <a:gd name="connsiteX86" fmla="*/ 563299 w 956417"/>
                  <a:gd name="connsiteY86" fmla="*/ 219544 h 938165"/>
                  <a:gd name="connsiteX87" fmla="*/ 532487 w 956417"/>
                  <a:gd name="connsiteY87" fmla="*/ 252703 h 938165"/>
                  <a:gd name="connsiteX88" fmla="*/ 530546 w 956417"/>
                  <a:gd name="connsiteY88" fmla="*/ 251184 h 938165"/>
                  <a:gd name="connsiteX89" fmla="*/ 534513 w 956417"/>
                  <a:gd name="connsiteY89" fmla="*/ 246797 h 938165"/>
                  <a:gd name="connsiteX90" fmla="*/ 529786 w 956417"/>
                  <a:gd name="connsiteY90" fmla="*/ 242409 h 938165"/>
                  <a:gd name="connsiteX91" fmla="*/ 525228 w 956417"/>
                  <a:gd name="connsiteY91" fmla="*/ 247556 h 938165"/>
                  <a:gd name="connsiteX92" fmla="*/ 529448 w 956417"/>
                  <a:gd name="connsiteY92" fmla="*/ 252028 h 938165"/>
                  <a:gd name="connsiteX93" fmla="*/ 530293 w 956417"/>
                  <a:gd name="connsiteY93" fmla="*/ 251438 h 938165"/>
                  <a:gd name="connsiteX94" fmla="*/ 531981 w 956417"/>
                  <a:gd name="connsiteY94" fmla="*/ 253209 h 938165"/>
                  <a:gd name="connsiteX95" fmla="*/ 526072 w 956417"/>
                  <a:gd name="connsiteY95" fmla="*/ 259031 h 938165"/>
                  <a:gd name="connsiteX96" fmla="*/ 524384 w 956417"/>
                  <a:gd name="connsiteY96" fmla="*/ 257344 h 938165"/>
                  <a:gd name="connsiteX97" fmla="*/ 509442 w 956417"/>
                  <a:gd name="connsiteY97" fmla="*/ 272110 h 938165"/>
                  <a:gd name="connsiteX98" fmla="*/ 511384 w 956417"/>
                  <a:gd name="connsiteY98" fmla="*/ 273712 h 938165"/>
                  <a:gd name="connsiteX99" fmla="*/ 490280 w 956417"/>
                  <a:gd name="connsiteY99" fmla="*/ 294806 h 938165"/>
                  <a:gd name="connsiteX100" fmla="*/ 488254 w 956417"/>
                  <a:gd name="connsiteY100" fmla="*/ 296409 h 938165"/>
                  <a:gd name="connsiteX101" fmla="*/ 486481 w 956417"/>
                  <a:gd name="connsiteY101" fmla="*/ 297422 h 938165"/>
                  <a:gd name="connsiteX102" fmla="*/ 484287 w 956417"/>
                  <a:gd name="connsiteY102" fmla="*/ 298350 h 938165"/>
                  <a:gd name="connsiteX103" fmla="*/ 481754 w 956417"/>
                  <a:gd name="connsiteY103" fmla="*/ 299025 h 938165"/>
                  <a:gd name="connsiteX104" fmla="*/ 479644 w 956417"/>
                  <a:gd name="connsiteY104" fmla="*/ 299363 h 938165"/>
                  <a:gd name="connsiteX105" fmla="*/ 444527 w 956417"/>
                  <a:gd name="connsiteY105" fmla="*/ 301388 h 938165"/>
                  <a:gd name="connsiteX106" fmla="*/ 444358 w 956417"/>
                  <a:gd name="connsiteY106" fmla="*/ 298772 h 938165"/>
                  <a:gd name="connsiteX107" fmla="*/ 444949 w 956417"/>
                  <a:gd name="connsiteY107" fmla="*/ 297759 h 938165"/>
                  <a:gd name="connsiteX108" fmla="*/ 445118 w 956417"/>
                  <a:gd name="connsiteY108" fmla="*/ 297591 h 938165"/>
                  <a:gd name="connsiteX109" fmla="*/ 443599 w 956417"/>
                  <a:gd name="connsiteY109" fmla="*/ 296662 h 938165"/>
                  <a:gd name="connsiteX110" fmla="*/ 443092 w 956417"/>
                  <a:gd name="connsiteY110" fmla="*/ 296409 h 938165"/>
                  <a:gd name="connsiteX111" fmla="*/ 438027 w 956417"/>
                  <a:gd name="connsiteY111" fmla="*/ 296916 h 938165"/>
                  <a:gd name="connsiteX112" fmla="*/ 435242 w 956417"/>
                  <a:gd name="connsiteY112" fmla="*/ 298519 h 938165"/>
                  <a:gd name="connsiteX113" fmla="*/ 432118 w 956417"/>
                  <a:gd name="connsiteY113" fmla="*/ 303244 h 938165"/>
                  <a:gd name="connsiteX114" fmla="*/ 433553 w 956417"/>
                  <a:gd name="connsiteY114" fmla="*/ 304088 h 938165"/>
                  <a:gd name="connsiteX115" fmla="*/ 434144 w 956417"/>
                  <a:gd name="connsiteY115" fmla="*/ 305100 h 938165"/>
                  <a:gd name="connsiteX116" fmla="*/ 434397 w 956417"/>
                  <a:gd name="connsiteY116" fmla="*/ 305606 h 938165"/>
                  <a:gd name="connsiteX117" fmla="*/ 434144 w 956417"/>
                  <a:gd name="connsiteY117" fmla="*/ 306703 h 938165"/>
                  <a:gd name="connsiteX118" fmla="*/ 434144 w 956417"/>
                  <a:gd name="connsiteY118" fmla="*/ 307631 h 938165"/>
                  <a:gd name="connsiteX119" fmla="*/ 433722 w 956417"/>
                  <a:gd name="connsiteY119" fmla="*/ 308981 h 938165"/>
                  <a:gd name="connsiteX120" fmla="*/ 433216 w 956417"/>
                  <a:gd name="connsiteY120" fmla="*/ 309741 h 938165"/>
                  <a:gd name="connsiteX121" fmla="*/ 432625 w 956417"/>
                  <a:gd name="connsiteY121" fmla="*/ 310247 h 938165"/>
                  <a:gd name="connsiteX122" fmla="*/ 432287 w 956417"/>
                  <a:gd name="connsiteY122" fmla="*/ 311175 h 938165"/>
                  <a:gd name="connsiteX123" fmla="*/ 431612 w 956417"/>
                  <a:gd name="connsiteY123" fmla="*/ 312525 h 938165"/>
                  <a:gd name="connsiteX124" fmla="*/ 432456 w 956417"/>
                  <a:gd name="connsiteY124" fmla="*/ 313031 h 938165"/>
                  <a:gd name="connsiteX125" fmla="*/ 432372 w 956417"/>
                  <a:gd name="connsiteY125" fmla="*/ 313369 h 938165"/>
                  <a:gd name="connsiteX126" fmla="*/ 432540 w 956417"/>
                  <a:gd name="connsiteY126" fmla="*/ 313875 h 938165"/>
                  <a:gd name="connsiteX127" fmla="*/ 431021 w 956417"/>
                  <a:gd name="connsiteY127" fmla="*/ 317841 h 938165"/>
                  <a:gd name="connsiteX128" fmla="*/ 430346 w 956417"/>
                  <a:gd name="connsiteY128" fmla="*/ 319781 h 938165"/>
                  <a:gd name="connsiteX129" fmla="*/ 424859 w 956417"/>
                  <a:gd name="connsiteY129" fmla="*/ 334125 h 938165"/>
                  <a:gd name="connsiteX130" fmla="*/ 423677 w 956417"/>
                  <a:gd name="connsiteY130" fmla="*/ 336910 h 938165"/>
                  <a:gd name="connsiteX131" fmla="*/ 422917 w 956417"/>
                  <a:gd name="connsiteY131" fmla="*/ 337753 h 938165"/>
                  <a:gd name="connsiteX132" fmla="*/ 419203 w 956417"/>
                  <a:gd name="connsiteY132" fmla="*/ 333872 h 938165"/>
                  <a:gd name="connsiteX133" fmla="*/ 418190 w 956417"/>
                  <a:gd name="connsiteY133" fmla="*/ 333956 h 938165"/>
                  <a:gd name="connsiteX134" fmla="*/ 416164 w 956417"/>
                  <a:gd name="connsiteY134" fmla="*/ 335897 h 938165"/>
                  <a:gd name="connsiteX135" fmla="*/ 416080 w 956417"/>
                  <a:gd name="connsiteY135" fmla="*/ 337331 h 938165"/>
                  <a:gd name="connsiteX136" fmla="*/ 416502 w 956417"/>
                  <a:gd name="connsiteY136" fmla="*/ 337838 h 938165"/>
                  <a:gd name="connsiteX137" fmla="*/ 416502 w 956417"/>
                  <a:gd name="connsiteY137" fmla="*/ 338091 h 938165"/>
                  <a:gd name="connsiteX138" fmla="*/ 414560 w 956417"/>
                  <a:gd name="connsiteY138" fmla="*/ 339947 h 938165"/>
                  <a:gd name="connsiteX139" fmla="*/ 414560 w 956417"/>
                  <a:gd name="connsiteY139" fmla="*/ 340116 h 938165"/>
                  <a:gd name="connsiteX140" fmla="*/ 414645 w 956417"/>
                  <a:gd name="connsiteY140" fmla="*/ 340200 h 938165"/>
                  <a:gd name="connsiteX141" fmla="*/ 414645 w 956417"/>
                  <a:gd name="connsiteY141" fmla="*/ 341212 h 938165"/>
                  <a:gd name="connsiteX142" fmla="*/ 413125 w 956417"/>
                  <a:gd name="connsiteY142" fmla="*/ 342563 h 938165"/>
                  <a:gd name="connsiteX143" fmla="*/ 412534 w 956417"/>
                  <a:gd name="connsiteY143" fmla="*/ 342563 h 938165"/>
                  <a:gd name="connsiteX144" fmla="*/ 408820 w 956417"/>
                  <a:gd name="connsiteY144" fmla="*/ 346106 h 938165"/>
                  <a:gd name="connsiteX145" fmla="*/ 408145 w 956417"/>
                  <a:gd name="connsiteY145" fmla="*/ 346950 h 938165"/>
                  <a:gd name="connsiteX146" fmla="*/ 407554 w 956417"/>
                  <a:gd name="connsiteY146" fmla="*/ 348131 h 938165"/>
                  <a:gd name="connsiteX147" fmla="*/ 406963 w 956417"/>
                  <a:gd name="connsiteY147" fmla="*/ 350916 h 938165"/>
                  <a:gd name="connsiteX148" fmla="*/ 406710 w 956417"/>
                  <a:gd name="connsiteY148" fmla="*/ 354628 h 938165"/>
                  <a:gd name="connsiteX149" fmla="*/ 406625 w 956417"/>
                  <a:gd name="connsiteY149" fmla="*/ 356063 h 938165"/>
                  <a:gd name="connsiteX150" fmla="*/ 406794 w 956417"/>
                  <a:gd name="connsiteY150" fmla="*/ 358510 h 938165"/>
                  <a:gd name="connsiteX151" fmla="*/ 405106 w 956417"/>
                  <a:gd name="connsiteY151" fmla="*/ 358510 h 938165"/>
                  <a:gd name="connsiteX152" fmla="*/ 405528 w 956417"/>
                  <a:gd name="connsiteY152" fmla="*/ 356231 h 938165"/>
                  <a:gd name="connsiteX153" fmla="*/ 405528 w 956417"/>
                  <a:gd name="connsiteY153" fmla="*/ 354544 h 938165"/>
                  <a:gd name="connsiteX154" fmla="*/ 405865 w 956417"/>
                  <a:gd name="connsiteY154" fmla="*/ 350916 h 938165"/>
                  <a:gd name="connsiteX155" fmla="*/ 405528 w 956417"/>
                  <a:gd name="connsiteY155" fmla="*/ 347963 h 938165"/>
                  <a:gd name="connsiteX156" fmla="*/ 405190 w 956417"/>
                  <a:gd name="connsiteY156" fmla="*/ 347878 h 938165"/>
                  <a:gd name="connsiteX157" fmla="*/ 405106 w 956417"/>
                  <a:gd name="connsiteY157" fmla="*/ 347456 h 938165"/>
                  <a:gd name="connsiteX158" fmla="*/ 404093 w 956417"/>
                  <a:gd name="connsiteY158" fmla="*/ 347288 h 938165"/>
                  <a:gd name="connsiteX159" fmla="*/ 404430 w 956417"/>
                  <a:gd name="connsiteY159" fmla="*/ 344081 h 938165"/>
                  <a:gd name="connsiteX160" fmla="*/ 404937 w 956417"/>
                  <a:gd name="connsiteY160" fmla="*/ 342563 h 938165"/>
                  <a:gd name="connsiteX161" fmla="*/ 409495 w 956417"/>
                  <a:gd name="connsiteY161" fmla="*/ 332522 h 938165"/>
                  <a:gd name="connsiteX162" fmla="*/ 409073 w 956417"/>
                  <a:gd name="connsiteY162" fmla="*/ 332269 h 938165"/>
                  <a:gd name="connsiteX163" fmla="*/ 404515 w 956417"/>
                  <a:gd name="connsiteY163" fmla="*/ 342309 h 938165"/>
                  <a:gd name="connsiteX164" fmla="*/ 404093 w 956417"/>
                  <a:gd name="connsiteY164" fmla="*/ 343997 h 938165"/>
                  <a:gd name="connsiteX165" fmla="*/ 403671 w 956417"/>
                  <a:gd name="connsiteY165" fmla="*/ 349819 h 938165"/>
                  <a:gd name="connsiteX166" fmla="*/ 400885 w 956417"/>
                  <a:gd name="connsiteY166" fmla="*/ 349819 h 938165"/>
                  <a:gd name="connsiteX167" fmla="*/ 400210 w 956417"/>
                  <a:gd name="connsiteY167" fmla="*/ 353109 h 938165"/>
                  <a:gd name="connsiteX168" fmla="*/ 399365 w 956417"/>
                  <a:gd name="connsiteY168" fmla="*/ 353278 h 938165"/>
                  <a:gd name="connsiteX169" fmla="*/ 399365 w 956417"/>
                  <a:gd name="connsiteY169" fmla="*/ 354122 h 938165"/>
                  <a:gd name="connsiteX170" fmla="*/ 399281 w 956417"/>
                  <a:gd name="connsiteY170" fmla="*/ 355303 h 938165"/>
                  <a:gd name="connsiteX171" fmla="*/ 399534 w 956417"/>
                  <a:gd name="connsiteY171" fmla="*/ 355725 h 938165"/>
                  <a:gd name="connsiteX172" fmla="*/ 396411 w 956417"/>
                  <a:gd name="connsiteY172" fmla="*/ 355556 h 938165"/>
                  <a:gd name="connsiteX173" fmla="*/ 396664 w 956417"/>
                  <a:gd name="connsiteY173" fmla="*/ 355388 h 938165"/>
                  <a:gd name="connsiteX174" fmla="*/ 396749 w 956417"/>
                  <a:gd name="connsiteY174" fmla="*/ 353953 h 938165"/>
                  <a:gd name="connsiteX175" fmla="*/ 396833 w 956417"/>
                  <a:gd name="connsiteY175" fmla="*/ 353194 h 938165"/>
                  <a:gd name="connsiteX176" fmla="*/ 396664 w 956417"/>
                  <a:gd name="connsiteY176" fmla="*/ 352856 h 938165"/>
                  <a:gd name="connsiteX177" fmla="*/ 396411 w 956417"/>
                  <a:gd name="connsiteY177" fmla="*/ 352856 h 938165"/>
                  <a:gd name="connsiteX178" fmla="*/ 395567 w 956417"/>
                  <a:gd name="connsiteY178" fmla="*/ 352856 h 938165"/>
                  <a:gd name="connsiteX179" fmla="*/ 395736 w 956417"/>
                  <a:gd name="connsiteY179" fmla="*/ 349650 h 938165"/>
                  <a:gd name="connsiteX180" fmla="*/ 395736 w 956417"/>
                  <a:gd name="connsiteY180" fmla="*/ 349228 h 938165"/>
                  <a:gd name="connsiteX181" fmla="*/ 396158 w 956417"/>
                  <a:gd name="connsiteY181" fmla="*/ 342309 h 938165"/>
                  <a:gd name="connsiteX182" fmla="*/ 396411 w 956417"/>
                  <a:gd name="connsiteY182" fmla="*/ 338850 h 938165"/>
                  <a:gd name="connsiteX183" fmla="*/ 396833 w 956417"/>
                  <a:gd name="connsiteY183" fmla="*/ 335981 h 938165"/>
                  <a:gd name="connsiteX184" fmla="*/ 397086 w 956417"/>
                  <a:gd name="connsiteY184" fmla="*/ 334800 h 938165"/>
                  <a:gd name="connsiteX185" fmla="*/ 399281 w 956417"/>
                  <a:gd name="connsiteY185" fmla="*/ 328050 h 938165"/>
                  <a:gd name="connsiteX186" fmla="*/ 401223 w 956417"/>
                  <a:gd name="connsiteY186" fmla="*/ 323578 h 938165"/>
                  <a:gd name="connsiteX187" fmla="*/ 410086 w 956417"/>
                  <a:gd name="connsiteY187" fmla="*/ 301556 h 938165"/>
                  <a:gd name="connsiteX188" fmla="*/ 412703 w 956417"/>
                  <a:gd name="connsiteY188" fmla="*/ 295481 h 938165"/>
                  <a:gd name="connsiteX189" fmla="*/ 414391 w 956417"/>
                  <a:gd name="connsiteY189" fmla="*/ 292191 h 938165"/>
                  <a:gd name="connsiteX190" fmla="*/ 416417 w 956417"/>
                  <a:gd name="connsiteY190" fmla="*/ 289153 h 938165"/>
                  <a:gd name="connsiteX191" fmla="*/ 419372 w 956417"/>
                  <a:gd name="connsiteY191" fmla="*/ 285694 h 938165"/>
                  <a:gd name="connsiteX192" fmla="*/ 422073 w 956417"/>
                  <a:gd name="connsiteY192" fmla="*/ 283078 h 938165"/>
                  <a:gd name="connsiteX193" fmla="*/ 425534 w 956417"/>
                  <a:gd name="connsiteY193" fmla="*/ 280378 h 938165"/>
                  <a:gd name="connsiteX194" fmla="*/ 429755 w 956417"/>
                  <a:gd name="connsiteY194" fmla="*/ 278016 h 938165"/>
                  <a:gd name="connsiteX195" fmla="*/ 433638 w 956417"/>
                  <a:gd name="connsiteY195" fmla="*/ 276413 h 938165"/>
                  <a:gd name="connsiteX196" fmla="*/ 437521 w 956417"/>
                  <a:gd name="connsiteY196" fmla="*/ 275063 h 938165"/>
                  <a:gd name="connsiteX197" fmla="*/ 440644 w 956417"/>
                  <a:gd name="connsiteY197" fmla="*/ 274050 h 938165"/>
                  <a:gd name="connsiteX198" fmla="*/ 443514 w 956417"/>
                  <a:gd name="connsiteY198" fmla="*/ 273038 h 938165"/>
                  <a:gd name="connsiteX199" fmla="*/ 445709 w 956417"/>
                  <a:gd name="connsiteY199" fmla="*/ 271856 h 938165"/>
                  <a:gd name="connsiteX200" fmla="*/ 447229 w 956417"/>
                  <a:gd name="connsiteY200" fmla="*/ 270675 h 938165"/>
                  <a:gd name="connsiteX201" fmla="*/ 448410 w 956417"/>
                  <a:gd name="connsiteY201" fmla="*/ 269241 h 938165"/>
                  <a:gd name="connsiteX202" fmla="*/ 449339 w 956417"/>
                  <a:gd name="connsiteY202" fmla="*/ 267300 h 938165"/>
                  <a:gd name="connsiteX203" fmla="*/ 449930 w 956417"/>
                  <a:gd name="connsiteY203" fmla="*/ 265697 h 938165"/>
                  <a:gd name="connsiteX204" fmla="*/ 450183 w 956417"/>
                  <a:gd name="connsiteY204" fmla="*/ 263081 h 938165"/>
                  <a:gd name="connsiteX205" fmla="*/ 449761 w 956417"/>
                  <a:gd name="connsiteY205" fmla="*/ 261141 h 938165"/>
                  <a:gd name="connsiteX206" fmla="*/ 440729 w 956417"/>
                  <a:gd name="connsiteY206" fmla="*/ 229500 h 938165"/>
                  <a:gd name="connsiteX207" fmla="*/ 439462 w 956417"/>
                  <a:gd name="connsiteY207" fmla="*/ 225450 h 938165"/>
                  <a:gd name="connsiteX208" fmla="*/ 438281 w 956417"/>
                  <a:gd name="connsiteY208" fmla="*/ 221400 h 938165"/>
                  <a:gd name="connsiteX209" fmla="*/ 437014 w 956417"/>
                  <a:gd name="connsiteY209" fmla="*/ 217688 h 938165"/>
                  <a:gd name="connsiteX210" fmla="*/ 435664 w 956417"/>
                  <a:gd name="connsiteY210" fmla="*/ 214313 h 938165"/>
                  <a:gd name="connsiteX211" fmla="*/ 433891 w 956417"/>
                  <a:gd name="connsiteY211" fmla="*/ 211106 h 938165"/>
                  <a:gd name="connsiteX212" fmla="*/ 432456 w 956417"/>
                  <a:gd name="connsiteY212" fmla="*/ 208744 h 938165"/>
                  <a:gd name="connsiteX213" fmla="*/ 430936 w 956417"/>
                  <a:gd name="connsiteY213" fmla="*/ 206297 h 938165"/>
                  <a:gd name="connsiteX214" fmla="*/ 427729 w 956417"/>
                  <a:gd name="connsiteY214" fmla="*/ 200981 h 938165"/>
                  <a:gd name="connsiteX215" fmla="*/ 423339 w 956417"/>
                  <a:gd name="connsiteY215" fmla="*/ 194231 h 938165"/>
                  <a:gd name="connsiteX216" fmla="*/ 417261 w 956417"/>
                  <a:gd name="connsiteY216" fmla="*/ 184444 h 938165"/>
                  <a:gd name="connsiteX217" fmla="*/ 413294 w 956417"/>
                  <a:gd name="connsiteY217" fmla="*/ 178031 h 938165"/>
                  <a:gd name="connsiteX218" fmla="*/ 410086 w 956417"/>
                  <a:gd name="connsiteY218" fmla="*/ 172884 h 938165"/>
                  <a:gd name="connsiteX219" fmla="*/ 406288 w 956417"/>
                  <a:gd name="connsiteY219" fmla="*/ 166809 h 938165"/>
                  <a:gd name="connsiteX220" fmla="*/ 402827 w 956417"/>
                  <a:gd name="connsiteY220" fmla="*/ 161072 h 938165"/>
                  <a:gd name="connsiteX221" fmla="*/ 387969 w 956417"/>
                  <a:gd name="connsiteY221" fmla="*/ 137194 h 938165"/>
                  <a:gd name="connsiteX222" fmla="*/ 384002 w 956417"/>
                  <a:gd name="connsiteY222" fmla="*/ 130866 h 938165"/>
                  <a:gd name="connsiteX223" fmla="*/ 383580 w 956417"/>
                  <a:gd name="connsiteY223" fmla="*/ 129769 h 938165"/>
                  <a:gd name="connsiteX224" fmla="*/ 382229 w 956417"/>
                  <a:gd name="connsiteY224" fmla="*/ 127406 h 938165"/>
                  <a:gd name="connsiteX225" fmla="*/ 382145 w 956417"/>
                  <a:gd name="connsiteY225" fmla="*/ 127069 h 938165"/>
                  <a:gd name="connsiteX226" fmla="*/ 383918 w 956417"/>
                  <a:gd name="connsiteY226" fmla="*/ 125888 h 938165"/>
                  <a:gd name="connsiteX227" fmla="*/ 383749 w 956417"/>
                  <a:gd name="connsiteY227" fmla="*/ 125381 h 938165"/>
                  <a:gd name="connsiteX228" fmla="*/ 384677 w 956417"/>
                  <a:gd name="connsiteY228" fmla="*/ 124875 h 938165"/>
                  <a:gd name="connsiteX229" fmla="*/ 385268 w 956417"/>
                  <a:gd name="connsiteY229" fmla="*/ 125719 h 938165"/>
                  <a:gd name="connsiteX230" fmla="*/ 385606 w 956417"/>
                  <a:gd name="connsiteY230" fmla="*/ 125634 h 938165"/>
                  <a:gd name="connsiteX231" fmla="*/ 382145 w 956417"/>
                  <a:gd name="connsiteY231" fmla="*/ 120066 h 938165"/>
                  <a:gd name="connsiteX232" fmla="*/ 379950 w 956417"/>
                  <a:gd name="connsiteY232" fmla="*/ 121331 h 938165"/>
                  <a:gd name="connsiteX233" fmla="*/ 378009 w 956417"/>
                  <a:gd name="connsiteY233" fmla="*/ 120741 h 938165"/>
                  <a:gd name="connsiteX234" fmla="*/ 376827 w 956417"/>
                  <a:gd name="connsiteY234" fmla="*/ 119306 h 938165"/>
                  <a:gd name="connsiteX235" fmla="*/ 375054 w 956417"/>
                  <a:gd name="connsiteY235" fmla="*/ 116353 h 938165"/>
                  <a:gd name="connsiteX236" fmla="*/ 372268 w 956417"/>
                  <a:gd name="connsiteY236" fmla="*/ 111713 h 938165"/>
                  <a:gd name="connsiteX237" fmla="*/ 369398 w 956417"/>
                  <a:gd name="connsiteY237" fmla="*/ 107072 h 938165"/>
                  <a:gd name="connsiteX238" fmla="*/ 366950 w 956417"/>
                  <a:gd name="connsiteY238" fmla="*/ 103022 h 938165"/>
                  <a:gd name="connsiteX239" fmla="*/ 364164 w 956417"/>
                  <a:gd name="connsiteY239" fmla="*/ 98550 h 938165"/>
                  <a:gd name="connsiteX240" fmla="*/ 360619 w 956417"/>
                  <a:gd name="connsiteY240" fmla="*/ 93234 h 938165"/>
                  <a:gd name="connsiteX241" fmla="*/ 357833 w 956417"/>
                  <a:gd name="connsiteY241" fmla="*/ 90113 h 938165"/>
                  <a:gd name="connsiteX242" fmla="*/ 354457 w 956417"/>
                  <a:gd name="connsiteY242" fmla="*/ 86400 h 938165"/>
                  <a:gd name="connsiteX243" fmla="*/ 350827 w 956417"/>
                  <a:gd name="connsiteY243" fmla="*/ 82688 h 938165"/>
                  <a:gd name="connsiteX244" fmla="*/ 341795 w 956417"/>
                  <a:gd name="connsiteY244" fmla="*/ 72816 h 938165"/>
                  <a:gd name="connsiteX245" fmla="*/ 325249 w 956417"/>
                  <a:gd name="connsiteY245" fmla="*/ 55013 h 938165"/>
                  <a:gd name="connsiteX246" fmla="*/ 319847 w 956417"/>
                  <a:gd name="connsiteY246" fmla="*/ 49359 h 938165"/>
                  <a:gd name="connsiteX247" fmla="*/ 314360 w 956417"/>
                  <a:gd name="connsiteY247" fmla="*/ 43369 h 938165"/>
                  <a:gd name="connsiteX248" fmla="*/ 311152 w 956417"/>
                  <a:gd name="connsiteY248" fmla="*/ 40078 h 938165"/>
                  <a:gd name="connsiteX249" fmla="*/ 308451 w 956417"/>
                  <a:gd name="connsiteY249" fmla="*/ 37547 h 938165"/>
                  <a:gd name="connsiteX250" fmla="*/ 304821 w 956417"/>
                  <a:gd name="connsiteY250" fmla="*/ 35016 h 938165"/>
                  <a:gd name="connsiteX251" fmla="*/ 300938 w 956417"/>
                  <a:gd name="connsiteY251" fmla="*/ 32822 h 938165"/>
                  <a:gd name="connsiteX252" fmla="*/ 295029 w 956417"/>
                  <a:gd name="connsiteY252" fmla="*/ 30122 h 938165"/>
                  <a:gd name="connsiteX253" fmla="*/ 286841 w 956417"/>
                  <a:gd name="connsiteY253" fmla="*/ 26494 h 938165"/>
                  <a:gd name="connsiteX254" fmla="*/ 277049 w 956417"/>
                  <a:gd name="connsiteY254" fmla="*/ 22191 h 938165"/>
                  <a:gd name="connsiteX255" fmla="*/ 269198 w 956417"/>
                  <a:gd name="connsiteY255" fmla="*/ 18731 h 938165"/>
                  <a:gd name="connsiteX256" fmla="*/ 262023 w 956417"/>
                  <a:gd name="connsiteY256" fmla="*/ 15525 h 938165"/>
                  <a:gd name="connsiteX257" fmla="*/ 253919 w 956417"/>
                  <a:gd name="connsiteY257" fmla="*/ 11897 h 938165"/>
                  <a:gd name="connsiteX258" fmla="*/ 249023 w 956417"/>
                  <a:gd name="connsiteY258" fmla="*/ 9872 h 938165"/>
                  <a:gd name="connsiteX259" fmla="*/ 244043 w 956417"/>
                  <a:gd name="connsiteY259" fmla="*/ 7594 h 938165"/>
                  <a:gd name="connsiteX260" fmla="*/ 234335 w 956417"/>
                  <a:gd name="connsiteY260" fmla="*/ 2869 h 938165"/>
                  <a:gd name="connsiteX261" fmla="*/ 230790 w 956417"/>
                  <a:gd name="connsiteY261" fmla="*/ 1941 h 938165"/>
                  <a:gd name="connsiteX262" fmla="*/ 228679 w 956417"/>
                  <a:gd name="connsiteY262" fmla="*/ 1941 h 938165"/>
                  <a:gd name="connsiteX263" fmla="*/ 228679 w 956417"/>
                  <a:gd name="connsiteY263" fmla="*/ 1012 h 938165"/>
                  <a:gd name="connsiteX264" fmla="*/ 228764 w 956417"/>
                  <a:gd name="connsiteY264" fmla="*/ 0 h 938165"/>
                  <a:gd name="connsiteX265" fmla="*/ 228257 w 956417"/>
                  <a:gd name="connsiteY265" fmla="*/ 0 h 938165"/>
                  <a:gd name="connsiteX266" fmla="*/ 228173 w 956417"/>
                  <a:gd name="connsiteY266" fmla="*/ 928 h 938165"/>
                  <a:gd name="connsiteX267" fmla="*/ 228088 w 956417"/>
                  <a:gd name="connsiteY267" fmla="*/ 1772 h 938165"/>
                  <a:gd name="connsiteX268" fmla="*/ 228004 w 956417"/>
                  <a:gd name="connsiteY268" fmla="*/ 1772 h 938165"/>
                  <a:gd name="connsiteX269" fmla="*/ 227666 w 956417"/>
                  <a:gd name="connsiteY269" fmla="*/ 1856 h 938165"/>
                  <a:gd name="connsiteX270" fmla="*/ 227244 w 956417"/>
                  <a:gd name="connsiteY270" fmla="*/ 2362 h 938165"/>
                  <a:gd name="connsiteX271" fmla="*/ 226907 w 956417"/>
                  <a:gd name="connsiteY271" fmla="*/ 2362 h 938165"/>
                  <a:gd name="connsiteX272" fmla="*/ 226400 w 956417"/>
                  <a:gd name="connsiteY272" fmla="*/ 3544 h 938165"/>
                  <a:gd name="connsiteX273" fmla="*/ 226231 w 956417"/>
                  <a:gd name="connsiteY273" fmla="*/ 4978 h 938165"/>
                  <a:gd name="connsiteX274" fmla="*/ 226231 w 956417"/>
                  <a:gd name="connsiteY274" fmla="*/ 5231 h 938165"/>
                  <a:gd name="connsiteX275" fmla="*/ 226147 w 956417"/>
                  <a:gd name="connsiteY275" fmla="*/ 5484 h 938165"/>
                  <a:gd name="connsiteX276" fmla="*/ 225978 w 956417"/>
                  <a:gd name="connsiteY276" fmla="*/ 6328 h 938165"/>
                  <a:gd name="connsiteX277" fmla="*/ 225894 w 956417"/>
                  <a:gd name="connsiteY277" fmla="*/ 7003 h 938165"/>
                  <a:gd name="connsiteX278" fmla="*/ 226400 w 956417"/>
                  <a:gd name="connsiteY278" fmla="*/ 7172 h 938165"/>
                  <a:gd name="connsiteX279" fmla="*/ 227497 w 956417"/>
                  <a:gd name="connsiteY279" fmla="*/ 7087 h 938165"/>
                  <a:gd name="connsiteX280" fmla="*/ 227666 w 956417"/>
                  <a:gd name="connsiteY280" fmla="*/ 7003 h 938165"/>
                  <a:gd name="connsiteX281" fmla="*/ 227582 w 956417"/>
                  <a:gd name="connsiteY281" fmla="*/ 7256 h 938165"/>
                  <a:gd name="connsiteX282" fmla="*/ 227413 w 956417"/>
                  <a:gd name="connsiteY282" fmla="*/ 7509 h 938165"/>
                  <a:gd name="connsiteX283" fmla="*/ 227497 w 956417"/>
                  <a:gd name="connsiteY283" fmla="*/ 7678 h 938165"/>
                  <a:gd name="connsiteX284" fmla="*/ 227328 w 956417"/>
                  <a:gd name="connsiteY284" fmla="*/ 8606 h 938165"/>
                  <a:gd name="connsiteX285" fmla="*/ 226822 w 956417"/>
                  <a:gd name="connsiteY285" fmla="*/ 11559 h 938165"/>
                  <a:gd name="connsiteX286" fmla="*/ 225640 w 956417"/>
                  <a:gd name="connsiteY286" fmla="*/ 13500 h 938165"/>
                  <a:gd name="connsiteX287" fmla="*/ 224627 w 956417"/>
                  <a:gd name="connsiteY287" fmla="*/ 15272 h 938165"/>
                  <a:gd name="connsiteX288" fmla="*/ 221504 w 956417"/>
                  <a:gd name="connsiteY288" fmla="*/ 17803 h 938165"/>
                  <a:gd name="connsiteX289" fmla="*/ 220829 w 956417"/>
                  <a:gd name="connsiteY289" fmla="*/ 18056 h 938165"/>
                  <a:gd name="connsiteX290" fmla="*/ 219731 w 956417"/>
                  <a:gd name="connsiteY290" fmla="*/ 18562 h 938165"/>
                  <a:gd name="connsiteX291" fmla="*/ 218381 w 956417"/>
                  <a:gd name="connsiteY291" fmla="*/ 18984 h 938165"/>
                  <a:gd name="connsiteX292" fmla="*/ 216017 w 956417"/>
                  <a:gd name="connsiteY292" fmla="*/ 19322 h 938165"/>
                  <a:gd name="connsiteX293" fmla="*/ 212640 w 956417"/>
                  <a:gd name="connsiteY293" fmla="*/ 18900 h 938165"/>
                  <a:gd name="connsiteX294" fmla="*/ 208926 w 956417"/>
                  <a:gd name="connsiteY294" fmla="*/ 18225 h 938165"/>
                  <a:gd name="connsiteX295" fmla="*/ 207997 w 956417"/>
                  <a:gd name="connsiteY295" fmla="*/ 18394 h 938165"/>
                  <a:gd name="connsiteX296" fmla="*/ 207744 w 956417"/>
                  <a:gd name="connsiteY296" fmla="*/ 18816 h 938165"/>
                  <a:gd name="connsiteX297" fmla="*/ 209939 w 956417"/>
                  <a:gd name="connsiteY297" fmla="*/ 21347 h 938165"/>
                  <a:gd name="connsiteX298" fmla="*/ 211627 w 956417"/>
                  <a:gd name="connsiteY298" fmla="*/ 22950 h 938165"/>
                  <a:gd name="connsiteX299" fmla="*/ 213738 w 956417"/>
                  <a:gd name="connsiteY299" fmla="*/ 24131 h 938165"/>
                  <a:gd name="connsiteX300" fmla="*/ 215510 w 956417"/>
                  <a:gd name="connsiteY300" fmla="*/ 24891 h 938165"/>
                  <a:gd name="connsiteX301" fmla="*/ 217790 w 956417"/>
                  <a:gd name="connsiteY301" fmla="*/ 25481 h 938165"/>
                  <a:gd name="connsiteX302" fmla="*/ 219562 w 956417"/>
                  <a:gd name="connsiteY302" fmla="*/ 25566 h 938165"/>
                  <a:gd name="connsiteX303" fmla="*/ 223192 w 956417"/>
                  <a:gd name="connsiteY303" fmla="*/ 25313 h 938165"/>
                  <a:gd name="connsiteX304" fmla="*/ 225556 w 956417"/>
                  <a:gd name="connsiteY304" fmla="*/ 24553 h 938165"/>
                  <a:gd name="connsiteX305" fmla="*/ 227751 w 956417"/>
                  <a:gd name="connsiteY305" fmla="*/ 23541 h 938165"/>
                  <a:gd name="connsiteX306" fmla="*/ 229692 w 956417"/>
                  <a:gd name="connsiteY306" fmla="*/ 22191 h 938165"/>
                  <a:gd name="connsiteX307" fmla="*/ 231802 w 956417"/>
                  <a:gd name="connsiteY307" fmla="*/ 20166 h 938165"/>
                  <a:gd name="connsiteX308" fmla="*/ 233406 w 956417"/>
                  <a:gd name="connsiteY308" fmla="*/ 18056 h 938165"/>
                  <a:gd name="connsiteX309" fmla="*/ 234504 w 956417"/>
                  <a:gd name="connsiteY309" fmla="*/ 15609 h 938165"/>
                  <a:gd name="connsiteX310" fmla="*/ 237627 w 956417"/>
                  <a:gd name="connsiteY310" fmla="*/ 9619 h 938165"/>
                  <a:gd name="connsiteX311" fmla="*/ 237374 w 956417"/>
                  <a:gd name="connsiteY311" fmla="*/ 9619 h 938165"/>
                  <a:gd name="connsiteX312" fmla="*/ 236952 w 956417"/>
                  <a:gd name="connsiteY312" fmla="*/ 10463 h 938165"/>
                  <a:gd name="connsiteX313" fmla="*/ 236530 w 956417"/>
                  <a:gd name="connsiteY313" fmla="*/ 10547 h 938165"/>
                  <a:gd name="connsiteX314" fmla="*/ 235939 w 956417"/>
                  <a:gd name="connsiteY314" fmla="*/ 10378 h 938165"/>
                  <a:gd name="connsiteX315" fmla="*/ 235263 w 956417"/>
                  <a:gd name="connsiteY315" fmla="*/ 10800 h 938165"/>
                  <a:gd name="connsiteX316" fmla="*/ 235179 w 956417"/>
                  <a:gd name="connsiteY316" fmla="*/ 11644 h 938165"/>
                  <a:gd name="connsiteX317" fmla="*/ 235263 w 956417"/>
                  <a:gd name="connsiteY317" fmla="*/ 12403 h 938165"/>
                  <a:gd name="connsiteX318" fmla="*/ 235432 w 956417"/>
                  <a:gd name="connsiteY318" fmla="*/ 12825 h 938165"/>
                  <a:gd name="connsiteX319" fmla="*/ 235348 w 956417"/>
                  <a:gd name="connsiteY319" fmla="*/ 13500 h 938165"/>
                  <a:gd name="connsiteX320" fmla="*/ 234841 w 956417"/>
                  <a:gd name="connsiteY320" fmla="*/ 13753 h 938165"/>
                  <a:gd name="connsiteX321" fmla="*/ 234757 w 956417"/>
                  <a:gd name="connsiteY321" fmla="*/ 13669 h 938165"/>
                  <a:gd name="connsiteX322" fmla="*/ 232478 w 956417"/>
                  <a:gd name="connsiteY322" fmla="*/ 15525 h 938165"/>
                  <a:gd name="connsiteX323" fmla="*/ 231380 w 956417"/>
                  <a:gd name="connsiteY323" fmla="*/ 16538 h 938165"/>
                  <a:gd name="connsiteX324" fmla="*/ 231211 w 956417"/>
                  <a:gd name="connsiteY324" fmla="*/ 16959 h 938165"/>
                  <a:gd name="connsiteX325" fmla="*/ 231043 w 956417"/>
                  <a:gd name="connsiteY325" fmla="*/ 17381 h 938165"/>
                  <a:gd name="connsiteX326" fmla="*/ 230790 w 956417"/>
                  <a:gd name="connsiteY326" fmla="*/ 17550 h 938165"/>
                  <a:gd name="connsiteX327" fmla="*/ 230705 w 956417"/>
                  <a:gd name="connsiteY327" fmla="*/ 17887 h 938165"/>
                  <a:gd name="connsiteX328" fmla="*/ 230958 w 956417"/>
                  <a:gd name="connsiteY328" fmla="*/ 18225 h 938165"/>
                  <a:gd name="connsiteX329" fmla="*/ 231127 w 956417"/>
                  <a:gd name="connsiteY329" fmla="*/ 18225 h 938165"/>
                  <a:gd name="connsiteX330" fmla="*/ 231127 w 956417"/>
                  <a:gd name="connsiteY330" fmla="*/ 18394 h 938165"/>
                  <a:gd name="connsiteX331" fmla="*/ 230958 w 956417"/>
                  <a:gd name="connsiteY331" fmla="*/ 18394 h 938165"/>
                  <a:gd name="connsiteX332" fmla="*/ 230536 w 956417"/>
                  <a:gd name="connsiteY332" fmla="*/ 18816 h 938165"/>
                  <a:gd name="connsiteX333" fmla="*/ 230283 w 956417"/>
                  <a:gd name="connsiteY333" fmla="*/ 19322 h 938165"/>
                  <a:gd name="connsiteX334" fmla="*/ 229945 w 956417"/>
                  <a:gd name="connsiteY334" fmla="*/ 19828 h 938165"/>
                  <a:gd name="connsiteX335" fmla="*/ 229523 w 956417"/>
                  <a:gd name="connsiteY335" fmla="*/ 20081 h 938165"/>
                  <a:gd name="connsiteX336" fmla="*/ 228848 w 956417"/>
                  <a:gd name="connsiteY336" fmla="*/ 20334 h 938165"/>
                  <a:gd name="connsiteX337" fmla="*/ 228341 w 956417"/>
                  <a:gd name="connsiteY337" fmla="*/ 20503 h 938165"/>
                  <a:gd name="connsiteX338" fmla="*/ 228004 w 956417"/>
                  <a:gd name="connsiteY338" fmla="*/ 20672 h 938165"/>
                  <a:gd name="connsiteX339" fmla="*/ 227413 w 956417"/>
                  <a:gd name="connsiteY339" fmla="*/ 21516 h 938165"/>
                  <a:gd name="connsiteX340" fmla="*/ 227413 w 956417"/>
                  <a:gd name="connsiteY340" fmla="*/ 22191 h 938165"/>
                  <a:gd name="connsiteX341" fmla="*/ 227497 w 956417"/>
                  <a:gd name="connsiteY341" fmla="*/ 22697 h 938165"/>
                  <a:gd name="connsiteX342" fmla="*/ 227751 w 956417"/>
                  <a:gd name="connsiteY342" fmla="*/ 23119 h 938165"/>
                  <a:gd name="connsiteX343" fmla="*/ 227328 w 956417"/>
                  <a:gd name="connsiteY343" fmla="*/ 23625 h 938165"/>
                  <a:gd name="connsiteX344" fmla="*/ 226653 w 956417"/>
                  <a:gd name="connsiteY344" fmla="*/ 23878 h 938165"/>
                  <a:gd name="connsiteX345" fmla="*/ 226231 w 956417"/>
                  <a:gd name="connsiteY345" fmla="*/ 23709 h 938165"/>
                  <a:gd name="connsiteX346" fmla="*/ 225809 w 956417"/>
                  <a:gd name="connsiteY346" fmla="*/ 23119 h 938165"/>
                  <a:gd name="connsiteX347" fmla="*/ 225303 w 956417"/>
                  <a:gd name="connsiteY347" fmla="*/ 22781 h 938165"/>
                  <a:gd name="connsiteX348" fmla="*/ 225134 w 956417"/>
                  <a:gd name="connsiteY348" fmla="*/ 23034 h 938165"/>
                  <a:gd name="connsiteX349" fmla="*/ 224796 w 956417"/>
                  <a:gd name="connsiteY349" fmla="*/ 23203 h 938165"/>
                  <a:gd name="connsiteX350" fmla="*/ 224205 w 956417"/>
                  <a:gd name="connsiteY350" fmla="*/ 23372 h 938165"/>
                  <a:gd name="connsiteX351" fmla="*/ 223699 w 956417"/>
                  <a:gd name="connsiteY351" fmla="*/ 23625 h 938165"/>
                  <a:gd name="connsiteX352" fmla="*/ 223361 w 956417"/>
                  <a:gd name="connsiteY352" fmla="*/ 23709 h 938165"/>
                  <a:gd name="connsiteX353" fmla="*/ 223024 w 956417"/>
                  <a:gd name="connsiteY353" fmla="*/ 23794 h 938165"/>
                  <a:gd name="connsiteX354" fmla="*/ 222348 w 956417"/>
                  <a:gd name="connsiteY354" fmla="*/ 23709 h 938165"/>
                  <a:gd name="connsiteX355" fmla="*/ 221757 w 956417"/>
                  <a:gd name="connsiteY355" fmla="*/ 23541 h 938165"/>
                  <a:gd name="connsiteX356" fmla="*/ 221588 w 956417"/>
                  <a:gd name="connsiteY356" fmla="*/ 23709 h 938165"/>
                  <a:gd name="connsiteX357" fmla="*/ 221420 w 956417"/>
                  <a:gd name="connsiteY357" fmla="*/ 23709 h 938165"/>
                  <a:gd name="connsiteX358" fmla="*/ 221420 w 956417"/>
                  <a:gd name="connsiteY358" fmla="*/ 24047 h 938165"/>
                  <a:gd name="connsiteX359" fmla="*/ 221420 w 956417"/>
                  <a:gd name="connsiteY359" fmla="*/ 24469 h 938165"/>
                  <a:gd name="connsiteX360" fmla="*/ 221335 w 956417"/>
                  <a:gd name="connsiteY360" fmla="*/ 24975 h 938165"/>
                  <a:gd name="connsiteX361" fmla="*/ 221082 w 956417"/>
                  <a:gd name="connsiteY361" fmla="*/ 25059 h 938165"/>
                  <a:gd name="connsiteX362" fmla="*/ 221251 w 956417"/>
                  <a:gd name="connsiteY362" fmla="*/ 24806 h 938165"/>
                  <a:gd name="connsiteX363" fmla="*/ 221166 w 956417"/>
                  <a:gd name="connsiteY363" fmla="*/ 24216 h 938165"/>
                  <a:gd name="connsiteX364" fmla="*/ 220913 w 956417"/>
                  <a:gd name="connsiteY364" fmla="*/ 24131 h 938165"/>
                  <a:gd name="connsiteX365" fmla="*/ 220829 w 956417"/>
                  <a:gd name="connsiteY365" fmla="*/ 24300 h 938165"/>
                  <a:gd name="connsiteX366" fmla="*/ 220660 w 956417"/>
                  <a:gd name="connsiteY366" fmla="*/ 24384 h 938165"/>
                  <a:gd name="connsiteX367" fmla="*/ 220491 w 956417"/>
                  <a:gd name="connsiteY367" fmla="*/ 24216 h 938165"/>
                  <a:gd name="connsiteX368" fmla="*/ 220322 w 956417"/>
                  <a:gd name="connsiteY368" fmla="*/ 24384 h 938165"/>
                  <a:gd name="connsiteX369" fmla="*/ 220322 w 956417"/>
                  <a:gd name="connsiteY369" fmla="*/ 24806 h 938165"/>
                  <a:gd name="connsiteX370" fmla="*/ 220153 w 956417"/>
                  <a:gd name="connsiteY370" fmla="*/ 25228 h 938165"/>
                  <a:gd name="connsiteX371" fmla="*/ 220153 w 956417"/>
                  <a:gd name="connsiteY371" fmla="*/ 25228 h 938165"/>
                  <a:gd name="connsiteX372" fmla="*/ 219984 w 956417"/>
                  <a:gd name="connsiteY372" fmla="*/ 25228 h 938165"/>
                  <a:gd name="connsiteX373" fmla="*/ 220069 w 956417"/>
                  <a:gd name="connsiteY373" fmla="*/ 24891 h 938165"/>
                  <a:gd name="connsiteX374" fmla="*/ 220153 w 956417"/>
                  <a:gd name="connsiteY374" fmla="*/ 24469 h 938165"/>
                  <a:gd name="connsiteX375" fmla="*/ 219984 w 956417"/>
                  <a:gd name="connsiteY375" fmla="*/ 24216 h 938165"/>
                  <a:gd name="connsiteX376" fmla="*/ 219816 w 956417"/>
                  <a:gd name="connsiteY376" fmla="*/ 24216 h 938165"/>
                  <a:gd name="connsiteX377" fmla="*/ 219393 w 956417"/>
                  <a:gd name="connsiteY377" fmla="*/ 23962 h 938165"/>
                  <a:gd name="connsiteX378" fmla="*/ 218972 w 956417"/>
                  <a:gd name="connsiteY378" fmla="*/ 23962 h 938165"/>
                  <a:gd name="connsiteX379" fmla="*/ 218803 w 956417"/>
                  <a:gd name="connsiteY379" fmla="*/ 24047 h 938165"/>
                  <a:gd name="connsiteX380" fmla="*/ 218887 w 956417"/>
                  <a:gd name="connsiteY380" fmla="*/ 24131 h 938165"/>
                  <a:gd name="connsiteX381" fmla="*/ 218803 w 956417"/>
                  <a:gd name="connsiteY381" fmla="*/ 24384 h 938165"/>
                  <a:gd name="connsiteX382" fmla="*/ 218381 w 956417"/>
                  <a:gd name="connsiteY382" fmla="*/ 24384 h 938165"/>
                  <a:gd name="connsiteX383" fmla="*/ 218043 w 956417"/>
                  <a:gd name="connsiteY383" fmla="*/ 24469 h 938165"/>
                  <a:gd name="connsiteX384" fmla="*/ 217959 w 956417"/>
                  <a:gd name="connsiteY384" fmla="*/ 24384 h 938165"/>
                  <a:gd name="connsiteX385" fmla="*/ 217790 w 956417"/>
                  <a:gd name="connsiteY385" fmla="*/ 24300 h 938165"/>
                  <a:gd name="connsiteX386" fmla="*/ 217705 w 956417"/>
                  <a:gd name="connsiteY386" fmla="*/ 24300 h 938165"/>
                  <a:gd name="connsiteX387" fmla="*/ 217621 w 956417"/>
                  <a:gd name="connsiteY387" fmla="*/ 24553 h 938165"/>
                  <a:gd name="connsiteX388" fmla="*/ 217368 w 956417"/>
                  <a:gd name="connsiteY388" fmla="*/ 24216 h 938165"/>
                  <a:gd name="connsiteX389" fmla="*/ 216861 w 956417"/>
                  <a:gd name="connsiteY389" fmla="*/ 24047 h 938165"/>
                  <a:gd name="connsiteX390" fmla="*/ 216608 w 956417"/>
                  <a:gd name="connsiteY390" fmla="*/ 24047 h 938165"/>
                  <a:gd name="connsiteX391" fmla="*/ 216692 w 956417"/>
                  <a:gd name="connsiteY391" fmla="*/ 24384 h 938165"/>
                  <a:gd name="connsiteX392" fmla="*/ 216523 w 956417"/>
                  <a:gd name="connsiteY392" fmla="*/ 24216 h 938165"/>
                  <a:gd name="connsiteX393" fmla="*/ 216270 w 956417"/>
                  <a:gd name="connsiteY393" fmla="*/ 24047 h 938165"/>
                  <a:gd name="connsiteX394" fmla="*/ 216017 w 956417"/>
                  <a:gd name="connsiteY394" fmla="*/ 24131 h 938165"/>
                  <a:gd name="connsiteX395" fmla="*/ 216017 w 956417"/>
                  <a:gd name="connsiteY395" fmla="*/ 23962 h 938165"/>
                  <a:gd name="connsiteX396" fmla="*/ 215764 w 956417"/>
                  <a:gd name="connsiteY396" fmla="*/ 23878 h 938165"/>
                  <a:gd name="connsiteX397" fmla="*/ 215679 w 956417"/>
                  <a:gd name="connsiteY397" fmla="*/ 23962 h 938165"/>
                  <a:gd name="connsiteX398" fmla="*/ 215342 w 956417"/>
                  <a:gd name="connsiteY398" fmla="*/ 23794 h 938165"/>
                  <a:gd name="connsiteX399" fmla="*/ 215173 w 956417"/>
                  <a:gd name="connsiteY399" fmla="*/ 23709 h 938165"/>
                  <a:gd name="connsiteX400" fmla="*/ 214835 w 956417"/>
                  <a:gd name="connsiteY400" fmla="*/ 23625 h 938165"/>
                  <a:gd name="connsiteX401" fmla="*/ 214751 w 956417"/>
                  <a:gd name="connsiteY401" fmla="*/ 24047 h 938165"/>
                  <a:gd name="connsiteX402" fmla="*/ 214413 w 956417"/>
                  <a:gd name="connsiteY402" fmla="*/ 23962 h 938165"/>
                  <a:gd name="connsiteX403" fmla="*/ 214329 w 956417"/>
                  <a:gd name="connsiteY403" fmla="*/ 23709 h 938165"/>
                  <a:gd name="connsiteX404" fmla="*/ 214160 w 956417"/>
                  <a:gd name="connsiteY404" fmla="*/ 23709 h 938165"/>
                  <a:gd name="connsiteX405" fmla="*/ 213991 w 956417"/>
                  <a:gd name="connsiteY405" fmla="*/ 23709 h 938165"/>
                  <a:gd name="connsiteX406" fmla="*/ 213822 w 956417"/>
                  <a:gd name="connsiteY406" fmla="*/ 23372 h 938165"/>
                  <a:gd name="connsiteX407" fmla="*/ 213907 w 956417"/>
                  <a:gd name="connsiteY407" fmla="*/ 23034 h 938165"/>
                  <a:gd name="connsiteX408" fmla="*/ 213822 w 956417"/>
                  <a:gd name="connsiteY408" fmla="*/ 22781 h 938165"/>
                  <a:gd name="connsiteX409" fmla="*/ 213400 w 956417"/>
                  <a:gd name="connsiteY409" fmla="*/ 22781 h 938165"/>
                  <a:gd name="connsiteX410" fmla="*/ 213231 w 956417"/>
                  <a:gd name="connsiteY410" fmla="*/ 22528 h 938165"/>
                  <a:gd name="connsiteX411" fmla="*/ 212978 w 956417"/>
                  <a:gd name="connsiteY411" fmla="*/ 22528 h 938165"/>
                  <a:gd name="connsiteX412" fmla="*/ 212894 w 956417"/>
                  <a:gd name="connsiteY412" fmla="*/ 22106 h 938165"/>
                  <a:gd name="connsiteX413" fmla="*/ 212556 w 956417"/>
                  <a:gd name="connsiteY413" fmla="*/ 21853 h 938165"/>
                  <a:gd name="connsiteX414" fmla="*/ 212472 w 956417"/>
                  <a:gd name="connsiteY414" fmla="*/ 21516 h 938165"/>
                  <a:gd name="connsiteX415" fmla="*/ 212049 w 956417"/>
                  <a:gd name="connsiteY415" fmla="*/ 21431 h 938165"/>
                  <a:gd name="connsiteX416" fmla="*/ 211796 w 956417"/>
                  <a:gd name="connsiteY416" fmla="*/ 20925 h 938165"/>
                  <a:gd name="connsiteX417" fmla="*/ 211965 w 956417"/>
                  <a:gd name="connsiteY417" fmla="*/ 20419 h 938165"/>
                  <a:gd name="connsiteX418" fmla="*/ 212472 w 956417"/>
                  <a:gd name="connsiteY418" fmla="*/ 20419 h 938165"/>
                  <a:gd name="connsiteX419" fmla="*/ 212894 w 956417"/>
                  <a:gd name="connsiteY419" fmla="*/ 20756 h 938165"/>
                  <a:gd name="connsiteX420" fmla="*/ 213485 w 956417"/>
                  <a:gd name="connsiteY420" fmla="*/ 21178 h 938165"/>
                  <a:gd name="connsiteX421" fmla="*/ 213569 w 956417"/>
                  <a:gd name="connsiteY421" fmla="*/ 21431 h 938165"/>
                  <a:gd name="connsiteX422" fmla="*/ 213569 w 956417"/>
                  <a:gd name="connsiteY422" fmla="*/ 21769 h 938165"/>
                  <a:gd name="connsiteX423" fmla="*/ 213738 w 956417"/>
                  <a:gd name="connsiteY423" fmla="*/ 22022 h 938165"/>
                  <a:gd name="connsiteX424" fmla="*/ 213991 w 956417"/>
                  <a:gd name="connsiteY424" fmla="*/ 21938 h 938165"/>
                  <a:gd name="connsiteX425" fmla="*/ 214160 w 956417"/>
                  <a:gd name="connsiteY425" fmla="*/ 21516 h 938165"/>
                  <a:gd name="connsiteX426" fmla="*/ 214329 w 956417"/>
                  <a:gd name="connsiteY426" fmla="*/ 21769 h 938165"/>
                  <a:gd name="connsiteX427" fmla="*/ 214498 w 956417"/>
                  <a:gd name="connsiteY427" fmla="*/ 21178 h 938165"/>
                  <a:gd name="connsiteX428" fmla="*/ 214920 w 956417"/>
                  <a:gd name="connsiteY428" fmla="*/ 21178 h 938165"/>
                  <a:gd name="connsiteX429" fmla="*/ 215342 w 956417"/>
                  <a:gd name="connsiteY429" fmla="*/ 21094 h 938165"/>
                  <a:gd name="connsiteX430" fmla="*/ 215595 w 956417"/>
                  <a:gd name="connsiteY430" fmla="*/ 21347 h 938165"/>
                  <a:gd name="connsiteX431" fmla="*/ 215679 w 956417"/>
                  <a:gd name="connsiteY431" fmla="*/ 21600 h 938165"/>
                  <a:gd name="connsiteX432" fmla="*/ 215848 w 956417"/>
                  <a:gd name="connsiteY432" fmla="*/ 21684 h 938165"/>
                  <a:gd name="connsiteX433" fmla="*/ 216017 w 956417"/>
                  <a:gd name="connsiteY433" fmla="*/ 21600 h 938165"/>
                  <a:gd name="connsiteX434" fmla="*/ 216777 w 956417"/>
                  <a:gd name="connsiteY434" fmla="*/ 21938 h 938165"/>
                  <a:gd name="connsiteX435" fmla="*/ 216777 w 956417"/>
                  <a:gd name="connsiteY435" fmla="*/ 21769 h 938165"/>
                  <a:gd name="connsiteX436" fmla="*/ 216861 w 956417"/>
                  <a:gd name="connsiteY436" fmla="*/ 21684 h 938165"/>
                  <a:gd name="connsiteX437" fmla="*/ 217283 w 956417"/>
                  <a:gd name="connsiteY437" fmla="*/ 21769 h 938165"/>
                  <a:gd name="connsiteX438" fmla="*/ 217536 w 956417"/>
                  <a:gd name="connsiteY438" fmla="*/ 21938 h 938165"/>
                  <a:gd name="connsiteX439" fmla="*/ 217705 w 956417"/>
                  <a:gd name="connsiteY439" fmla="*/ 22022 h 938165"/>
                  <a:gd name="connsiteX440" fmla="*/ 217959 w 956417"/>
                  <a:gd name="connsiteY440" fmla="*/ 21853 h 938165"/>
                  <a:gd name="connsiteX441" fmla="*/ 218212 w 956417"/>
                  <a:gd name="connsiteY441" fmla="*/ 22022 h 938165"/>
                  <a:gd name="connsiteX442" fmla="*/ 219056 w 956417"/>
                  <a:gd name="connsiteY442" fmla="*/ 21516 h 938165"/>
                  <a:gd name="connsiteX443" fmla="*/ 219562 w 956417"/>
                  <a:gd name="connsiteY443" fmla="*/ 20841 h 938165"/>
                  <a:gd name="connsiteX444" fmla="*/ 219731 w 956417"/>
                  <a:gd name="connsiteY444" fmla="*/ 20588 h 938165"/>
                  <a:gd name="connsiteX445" fmla="*/ 220491 w 956417"/>
                  <a:gd name="connsiteY445" fmla="*/ 20250 h 938165"/>
                  <a:gd name="connsiteX446" fmla="*/ 220491 w 956417"/>
                  <a:gd name="connsiteY446" fmla="*/ 19997 h 938165"/>
                  <a:gd name="connsiteX447" fmla="*/ 220660 w 956417"/>
                  <a:gd name="connsiteY447" fmla="*/ 19744 h 938165"/>
                  <a:gd name="connsiteX448" fmla="*/ 220491 w 956417"/>
                  <a:gd name="connsiteY448" fmla="*/ 19659 h 938165"/>
                  <a:gd name="connsiteX449" fmla="*/ 220491 w 956417"/>
                  <a:gd name="connsiteY449" fmla="*/ 19575 h 938165"/>
                  <a:gd name="connsiteX450" fmla="*/ 220575 w 956417"/>
                  <a:gd name="connsiteY450" fmla="*/ 19406 h 938165"/>
                  <a:gd name="connsiteX451" fmla="*/ 221166 w 956417"/>
                  <a:gd name="connsiteY451" fmla="*/ 18731 h 938165"/>
                  <a:gd name="connsiteX452" fmla="*/ 221673 w 956417"/>
                  <a:gd name="connsiteY452" fmla="*/ 18562 h 938165"/>
                  <a:gd name="connsiteX453" fmla="*/ 221926 w 956417"/>
                  <a:gd name="connsiteY453" fmla="*/ 18731 h 938165"/>
                  <a:gd name="connsiteX454" fmla="*/ 222179 w 956417"/>
                  <a:gd name="connsiteY454" fmla="*/ 18900 h 938165"/>
                  <a:gd name="connsiteX455" fmla="*/ 222601 w 956417"/>
                  <a:gd name="connsiteY455" fmla="*/ 18731 h 938165"/>
                  <a:gd name="connsiteX456" fmla="*/ 223024 w 956417"/>
                  <a:gd name="connsiteY456" fmla="*/ 19153 h 938165"/>
                  <a:gd name="connsiteX457" fmla="*/ 223277 w 956417"/>
                  <a:gd name="connsiteY457" fmla="*/ 19406 h 938165"/>
                  <a:gd name="connsiteX458" fmla="*/ 223530 w 956417"/>
                  <a:gd name="connsiteY458" fmla="*/ 19237 h 938165"/>
                  <a:gd name="connsiteX459" fmla="*/ 223530 w 956417"/>
                  <a:gd name="connsiteY459" fmla="*/ 19069 h 938165"/>
                  <a:gd name="connsiteX460" fmla="*/ 224036 w 956417"/>
                  <a:gd name="connsiteY460" fmla="*/ 18984 h 938165"/>
                  <a:gd name="connsiteX461" fmla="*/ 224205 w 956417"/>
                  <a:gd name="connsiteY461" fmla="*/ 19069 h 938165"/>
                  <a:gd name="connsiteX462" fmla="*/ 224290 w 956417"/>
                  <a:gd name="connsiteY462" fmla="*/ 19069 h 938165"/>
                  <a:gd name="connsiteX463" fmla="*/ 224458 w 956417"/>
                  <a:gd name="connsiteY463" fmla="*/ 18900 h 938165"/>
                  <a:gd name="connsiteX464" fmla="*/ 224458 w 956417"/>
                  <a:gd name="connsiteY464" fmla="*/ 18562 h 938165"/>
                  <a:gd name="connsiteX465" fmla="*/ 224627 w 956417"/>
                  <a:gd name="connsiteY465" fmla="*/ 18478 h 938165"/>
                  <a:gd name="connsiteX466" fmla="*/ 224712 w 956417"/>
                  <a:gd name="connsiteY466" fmla="*/ 18478 h 938165"/>
                  <a:gd name="connsiteX467" fmla="*/ 224796 w 956417"/>
                  <a:gd name="connsiteY467" fmla="*/ 18225 h 938165"/>
                  <a:gd name="connsiteX468" fmla="*/ 224796 w 956417"/>
                  <a:gd name="connsiteY468" fmla="*/ 17803 h 938165"/>
                  <a:gd name="connsiteX469" fmla="*/ 224627 w 956417"/>
                  <a:gd name="connsiteY469" fmla="*/ 17550 h 938165"/>
                  <a:gd name="connsiteX470" fmla="*/ 224543 w 956417"/>
                  <a:gd name="connsiteY470" fmla="*/ 17213 h 938165"/>
                  <a:gd name="connsiteX471" fmla="*/ 224712 w 956417"/>
                  <a:gd name="connsiteY471" fmla="*/ 16959 h 938165"/>
                  <a:gd name="connsiteX472" fmla="*/ 225218 w 956417"/>
                  <a:gd name="connsiteY472" fmla="*/ 16706 h 938165"/>
                  <a:gd name="connsiteX473" fmla="*/ 225303 w 956417"/>
                  <a:gd name="connsiteY473" fmla="*/ 16791 h 938165"/>
                  <a:gd name="connsiteX474" fmla="*/ 225640 w 956417"/>
                  <a:gd name="connsiteY474" fmla="*/ 16706 h 938165"/>
                  <a:gd name="connsiteX475" fmla="*/ 225809 w 956417"/>
                  <a:gd name="connsiteY475" fmla="*/ 16453 h 938165"/>
                  <a:gd name="connsiteX476" fmla="*/ 226147 w 956417"/>
                  <a:gd name="connsiteY476" fmla="*/ 16369 h 938165"/>
                  <a:gd name="connsiteX477" fmla="*/ 226653 w 956417"/>
                  <a:gd name="connsiteY477" fmla="*/ 16031 h 938165"/>
                  <a:gd name="connsiteX478" fmla="*/ 227160 w 956417"/>
                  <a:gd name="connsiteY478" fmla="*/ 15863 h 938165"/>
                  <a:gd name="connsiteX479" fmla="*/ 227413 w 956417"/>
                  <a:gd name="connsiteY479" fmla="*/ 15609 h 938165"/>
                  <a:gd name="connsiteX480" fmla="*/ 227666 w 956417"/>
                  <a:gd name="connsiteY480" fmla="*/ 15609 h 938165"/>
                  <a:gd name="connsiteX481" fmla="*/ 228004 w 956417"/>
                  <a:gd name="connsiteY481" fmla="*/ 15356 h 938165"/>
                  <a:gd name="connsiteX482" fmla="*/ 228257 w 956417"/>
                  <a:gd name="connsiteY482" fmla="*/ 14766 h 938165"/>
                  <a:gd name="connsiteX483" fmla="*/ 228173 w 956417"/>
                  <a:gd name="connsiteY483" fmla="*/ 14428 h 938165"/>
                  <a:gd name="connsiteX484" fmla="*/ 228341 w 956417"/>
                  <a:gd name="connsiteY484" fmla="*/ 14006 h 938165"/>
                  <a:gd name="connsiteX485" fmla="*/ 228764 w 956417"/>
                  <a:gd name="connsiteY485" fmla="*/ 13584 h 938165"/>
                  <a:gd name="connsiteX486" fmla="*/ 229692 w 956417"/>
                  <a:gd name="connsiteY486" fmla="*/ 13162 h 938165"/>
                  <a:gd name="connsiteX487" fmla="*/ 229945 w 956417"/>
                  <a:gd name="connsiteY487" fmla="*/ 12487 h 938165"/>
                  <a:gd name="connsiteX488" fmla="*/ 230790 w 956417"/>
                  <a:gd name="connsiteY488" fmla="*/ 11222 h 938165"/>
                  <a:gd name="connsiteX489" fmla="*/ 231634 w 956417"/>
                  <a:gd name="connsiteY489" fmla="*/ 10547 h 938165"/>
                  <a:gd name="connsiteX490" fmla="*/ 231971 w 956417"/>
                  <a:gd name="connsiteY490" fmla="*/ 9113 h 938165"/>
                  <a:gd name="connsiteX491" fmla="*/ 231971 w 956417"/>
                  <a:gd name="connsiteY491" fmla="*/ 8775 h 938165"/>
                  <a:gd name="connsiteX492" fmla="*/ 231971 w 956417"/>
                  <a:gd name="connsiteY492" fmla="*/ 8438 h 938165"/>
                  <a:gd name="connsiteX493" fmla="*/ 231802 w 956417"/>
                  <a:gd name="connsiteY493" fmla="*/ 7847 h 938165"/>
                  <a:gd name="connsiteX494" fmla="*/ 231211 w 956417"/>
                  <a:gd name="connsiteY494" fmla="*/ 7762 h 938165"/>
                  <a:gd name="connsiteX495" fmla="*/ 231043 w 956417"/>
                  <a:gd name="connsiteY495" fmla="*/ 7509 h 938165"/>
                  <a:gd name="connsiteX496" fmla="*/ 230790 w 956417"/>
                  <a:gd name="connsiteY496" fmla="*/ 7509 h 938165"/>
                  <a:gd name="connsiteX497" fmla="*/ 230114 w 956417"/>
                  <a:gd name="connsiteY497" fmla="*/ 8016 h 938165"/>
                  <a:gd name="connsiteX498" fmla="*/ 229692 w 956417"/>
                  <a:gd name="connsiteY498" fmla="*/ 8016 h 938165"/>
                  <a:gd name="connsiteX499" fmla="*/ 229439 w 956417"/>
                  <a:gd name="connsiteY499" fmla="*/ 7678 h 938165"/>
                  <a:gd name="connsiteX500" fmla="*/ 229017 w 956417"/>
                  <a:gd name="connsiteY500" fmla="*/ 7931 h 938165"/>
                  <a:gd name="connsiteX501" fmla="*/ 228679 w 956417"/>
                  <a:gd name="connsiteY501" fmla="*/ 7931 h 938165"/>
                  <a:gd name="connsiteX502" fmla="*/ 228341 w 956417"/>
                  <a:gd name="connsiteY502" fmla="*/ 7931 h 938165"/>
                  <a:gd name="connsiteX503" fmla="*/ 228257 w 956417"/>
                  <a:gd name="connsiteY503" fmla="*/ 7594 h 938165"/>
                  <a:gd name="connsiteX504" fmla="*/ 228173 w 956417"/>
                  <a:gd name="connsiteY504" fmla="*/ 7425 h 938165"/>
                  <a:gd name="connsiteX505" fmla="*/ 227919 w 956417"/>
                  <a:gd name="connsiteY505" fmla="*/ 7256 h 938165"/>
                  <a:gd name="connsiteX506" fmla="*/ 228173 w 956417"/>
                  <a:gd name="connsiteY506" fmla="*/ 6834 h 938165"/>
                  <a:gd name="connsiteX507" fmla="*/ 231127 w 956417"/>
                  <a:gd name="connsiteY507" fmla="*/ 5822 h 938165"/>
                  <a:gd name="connsiteX508" fmla="*/ 232815 w 956417"/>
                  <a:gd name="connsiteY508" fmla="*/ 5484 h 938165"/>
                  <a:gd name="connsiteX509" fmla="*/ 234082 w 956417"/>
                  <a:gd name="connsiteY509" fmla="*/ 5316 h 938165"/>
                  <a:gd name="connsiteX510" fmla="*/ 235010 w 956417"/>
                  <a:gd name="connsiteY510" fmla="*/ 5316 h 938165"/>
                  <a:gd name="connsiteX511" fmla="*/ 236192 w 956417"/>
                  <a:gd name="connsiteY511" fmla="*/ 5653 h 938165"/>
                  <a:gd name="connsiteX512" fmla="*/ 243536 w 956417"/>
                  <a:gd name="connsiteY512" fmla="*/ 8691 h 938165"/>
                  <a:gd name="connsiteX513" fmla="*/ 249023 w 956417"/>
                  <a:gd name="connsiteY513" fmla="*/ 11222 h 938165"/>
                  <a:gd name="connsiteX514" fmla="*/ 252822 w 956417"/>
                  <a:gd name="connsiteY514" fmla="*/ 12656 h 938165"/>
                  <a:gd name="connsiteX515" fmla="*/ 277218 w 956417"/>
                  <a:gd name="connsiteY515" fmla="*/ 23541 h 938165"/>
                  <a:gd name="connsiteX516" fmla="*/ 294607 w 956417"/>
                  <a:gd name="connsiteY516" fmla="*/ 31219 h 938165"/>
                  <a:gd name="connsiteX517" fmla="*/ 302289 w 956417"/>
                  <a:gd name="connsiteY517" fmla="*/ 34847 h 938165"/>
                  <a:gd name="connsiteX518" fmla="*/ 305665 w 956417"/>
                  <a:gd name="connsiteY518" fmla="*/ 36956 h 938165"/>
                  <a:gd name="connsiteX519" fmla="*/ 307354 w 956417"/>
                  <a:gd name="connsiteY519" fmla="*/ 38306 h 938165"/>
                  <a:gd name="connsiteX520" fmla="*/ 310899 w 956417"/>
                  <a:gd name="connsiteY520" fmla="*/ 41512 h 938165"/>
                  <a:gd name="connsiteX521" fmla="*/ 323477 w 956417"/>
                  <a:gd name="connsiteY521" fmla="*/ 55013 h 938165"/>
                  <a:gd name="connsiteX522" fmla="*/ 329977 w 956417"/>
                  <a:gd name="connsiteY522" fmla="*/ 61931 h 938165"/>
                  <a:gd name="connsiteX523" fmla="*/ 345847 w 956417"/>
                  <a:gd name="connsiteY523" fmla="*/ 79059 h 938165"/>
                  <a:gd name="connsiteX524" fmla="*/ 347113 w 956417"/>
                  <a:gd name="connsiteY524" fmla="*/ 80494 h 938165"/>
                  <a:gd name="connsiteX525" fmla="*/ 349983 w 956417"/>
                  <a:gd name="connsiteY525" fmla="*/ 83531 h 938165"/>
                  <a:gd name="connsiteX526" fmla="*/ 353275 w 956417"/>
                  <a:gd name="connsiteY526" fmla="*/ 86991 h 938165"/>
                  <a:gd name="connsiteX527" fmla="*/ 356567 w 956417"/>
                  <a:gd name="connsiteY527" fmla="*/ 90534 h 938165"/>
                  <a:gd name="connsiteX528" fmla="*/ 358931 w 956417"/>
                  <a:gd name="connsiteY528" fmla="*/ 93319 h 938165"/>
                  <a:gd name="connsiteX529" fmla="*/ 360619 w 956417"/>
                  <a:gd name="connsiteY529" fmla="*/ 95597 h 938165"/>
                  <a:gd name="connsiteX530" fmla="*/ 363152 w 956417"/>
                  <a:gd name="connsiteY530" fmla="*/ 99478 h 938165"/>
                  <a:gd name="connsiteX531" fmla="*/ 364164 w 956417"/>
                  <a:gd name="connsiteY531" fmla="*/ 101166 h 938165"/>
                  <a:gd name="connsiteX532" fmla="*/ 365684 w 956417"/>
                  <a:gd name="connsiteY532" fmla="*/ 103613 h 938165"/>
                  <a:gd name="connsiteX533" fmla="*/ 364840 w 956417"/>
                  <a:gd name="connsiteY533" fmla="*/ 104203 h 938165"/>
                  <a:gd name="connsiteX534" fmla="*/ 365937 w 956417"/>
                  <a:gd name="connsiteY534" fmla="*/ 107241 h 938165"/>
                  <a:gd name="connsiteX535" fmla="*/ 366191 w 956417"/>
                  <a:gd name="connsiteY535" fmla="*/ 108000 h 938165"/>
                  <a:gd name="connsiteX536" fmla="*/ 366697 w 956417"/>
                  <a:gd name="connsiteY536" fmla="*/ 108422 h 938165"/>
                  <a:gd name="connsiteX537" fmla="*/ 367288 w 956417"/>
                  <a:gd name="connsiteY537" fmla="*/ 108169 h 938165"/>
                  <a:gd name="connsiteX538" fmla="*/ 369483 w 956417"/>
                  <a:gd name="connsiteY538" fmla="*/ 112303 h 938165"/>
                  <a:gd name="connsiteX539" fmla="*/ 369905 w 956417"/>
                  <a:gd name="connsiteY539" fmla="*/ 112472 h 938165"/>
                  <a:gd name="connsiteX540" fmla="*/ 371002 w 956417"/>
                  <a:gd name="connsiteY540" fmla="*/ 111966 h 938165"/>
                  <a:gd name="connsiteX541" fmla="*/ 372944 w 956417"/>
                  <a:gd name="connsiteY541" fmla="*/ 115256 h 938165"/>
                  <a:gd name="connsiteX542" fmla="*/ 376996 w 956417"/>
                  <a:gd name="connsiteY542" fmla="*/ 121584 h 938165"/>
                  <a:gd name="connsiteX543" fmla="*/ 379781 w 956417"/>
                  <a:gd name="connsiteY543" fmla="*/ 126141 h 938165"/>
                  <a:gd name="connsiteX544" fmla="*/ 383242 w 956417"/>
                  <a:gd name="connsiteY544" fmla="*/ 131709 h 938165"/>
                  <a:gd name="connsiteX545" fmla="*/ 386703 w 956417"/>
                  <a:gd name="connsiteY545" fmla="*/ 137363 h 938165"/>
                  <a:gd name="connsiteX546" fmla="*/ 390333 w 956417"/>
                  <a:gd name="connsiteY546" fmla="*/ 143269 h 938165"/>
                  <a:gd name="connsiteX547" fmla="*/ 393625 w 956417"/>
                  <a:gd name="connsiteY547" fmla="*/ 148416 h 938165"/>
                  <a:gd name="connsiteX548" fmla="*/ 397340 w 956417"/>
                  <a:gd name="connsiteY548" fmla="*/ 154491 h 938165"/>
                  <a:gd name="connsiteX549" fmla="*/ 399281 w 956417"/>
                  <a:gd name="connsiteY549" fmla="*/ 157613 h 938165"/>
                  <a:gd name="connsiteX550" fmla="*/ 403417 w 956417"/>
                  <a:gd name="connsiteY550" fmla="*/ 164278 h 938165"/>
                  <a:gd name="connsiteX551" fmla="*/ 408651 w 956417"/>
                  <a:gd name="connsiteY551" fmla="*/ 172716 h 938165"/>
                  <a:gd name="connsiteX552" fmla="*/ 413800 w 956417"/>
                  <a:gd name="connsiteY552" fmla="*/ 181069 h 938165"/>
                  <a:gd name="connsiteX553" fmla="*/ 418106 w 956417"/>
                  <a:gd name="connsiteY553" fmla="*/ 187988 h 938165"/>
                  <a:gd name="connsiteX554" fmla="*/ 422158 w 956417"/>
                  <a:gd name="connsiteY554" fmla="*/ 194400 h 938165"/>
                  <a:gd name="connsiteX555" fmla="*/ 426294 w 956417"/>
                  <a:gd name="connsiteY555" fmla="*/ 200981 h 938165"/>
                  <a:gd name="connsiteX556" fmla="*/ 431021 w 956417"/>
                  <a:gd name="connsiteY556" fmla="*/ 208744 h 938165"/>
                  <a:gd name="connsiteX557" fmla="*/ 434144 w 956417"/>
                  <a:gd name="connsiteY557" fmla="*/ 213806 h 938165"/>
                  <a:gd name="connsiteX558" fmla="*/ 436255 w 956417"/>
                  <a:gd name="connsiteY558" fmla="*/ 218785 h 938165"/>
                  <a:gd name="connsiteX559" fmla="*/ 437268 w 956417"/>
                  <a:gd name="connsiteY559" fmla="*/ 221991 h 938165"/>
                  <a:gd name="connsiteX560" fmla="*/ 438449 w 956417"/>
                  <a:gd name="connsiteY560" fmla="*/ 225872 h 938165"/>
                  <a:gd name="connsiteX561" fmla="*/ 439462 w 956417"/>
                  <a:gd name="connsiteY561" fmla="*/ 229331 h 938165"/>
                  <a:gd name="connsiteX562" fmla="*/ 440391 w 956417"/>
                  <a:gd name="connsiteY562" fmla="*/ 232622 h 938165"/>
                  <a:gd name="connsiteX563" fmla="*/ 448917 w 956417"/>
                  <a:gd name="connsiteY563" fmla="*/ 261225 h 938165"/>
                  <a:gd name="connsiteX564" fmla="*/ 449255 w 956417"/>
                  <a:gd name="connsiteY564" fmla="*/ 263672 h 938165"/>
                  <a:gd name="connsiteX565" fmla="*/ 448833 w 956417"/>
                  <a:gd name="connsiteY565" fmla="*/ 266456 h 938165"/>
                  <a:gd name="connsiteX566" fmla="*/ 447988 w 956417"/>
                  <a:gd name="connsiteY566" fmla="*/ 268481 h 938165"/>
                  <a:gd name="connsiteX567" fmla="*/ 446722 w 956417"/>
                  <a:gd name="connsiteY567" fmla="*/ 270084 h 938165"/>
                  <a:gd name="connsiteX568" fmla="*/ 445118 w 956417"/>
                  <a:gd name="connsiteY568" fmla="*/ 271434 h 938165"/>
                  <a:gd name="connsiteX569" fmla="*/ 443683 w 956417"/>
                  <a:gd name="connsiteY569" fmla="*/ 272110 h 938165"/>
                  <a:gd name="connsiteX570" fmla="*/ 439378 w 956417"/>
                  <a:gd name="connsiteY570" fmla="*/ 273459 h 938165"/>
                  <a:gd name="connsiteX571" fmla="*/ 436170 w 956417"/>
                  <a:gd name="connsiteY571" fmla="*/ 274472 h 938165"/>
                  <a:gd name="connsiteX572" fmla="*/ 431527 w 956417"/>
                  <a:gd name="connsiteY572" fmla="*/ 276159 h 938165"/>
                  <a:gd name="connsiteX573" fmla="*/ 426885 w 956417"/>
                  <a:gd name="connsiteY573" fmla="*/ 278522 h 938165"/>
                  <a:gd name="connsiteX574" fmla="*/ 422326 w 956417"/>
                  <a:gd name="connsiteY574" fmla="*/ 281560 h 938165"/>
                  <a:gd name="connsiteX575" fmla="*/ 418190 w 956417"/>
                  <a:gd name="connsiteY575" fmla="*/ 285441 h 938165"/>
                  <a:gd name="connsiteX576" fmla="*/ 414560 w 956417"/>
                  <a:gd name="connsiteY576" fmla="*/ 289913 h 938165"/>
                  <a:gd name="connsiteX577" fmla="*/ 412281 w 956417"/>
                  <a:gd name="connsiteY577" fmla="*/ 293625 h 938165"/>
                  <a:gd name="connsiteX578" fmla="*/ 410593 w 956417"/>
                  <a:gd name="connsiteY578" fmla="*/ 297591 h 938165"/>
                  <a:gd name="connsiteX579" fmla="*/ 407807 w 956417"/>
                  <a:gd name="connsiteY579" fmla="*/ 304425 h 938165"/>
                  <a:gd name="connsiteX580" fmla="*/ 405528 w 956417"/>
                  <a:gd name="connsiteY580" fmla="*/ 309909 h 938165"/>
                  <a:gd name="connsiteX581" fmla="*/ 402489 w 956417"/>
                  <a:gd name="connsiteY581" fmla="*/ 317503 h 938165"/>
                  <a:gd name="connsiteX582" fmla="*/ 401898 w 956417"/>
                  <a:gd name="connsiteY582" fmla="*/ 319022 h 938165"/>
                  <a:gd name="connsiteX583" fmla="*/ 397846 w 956417"/>
                  <a:gd name="connsiteY583" fmla="*/ 328978 h 938165"/>
                  <a:gd name="connsiteX584" fmla="*/ 396411 w 956417"/>
                  <a:gd name="connsiteY584" fmla="*/ 333197 h 938165"/>
                  <a:gd name="connsiteX585" fmla="*/ 395567 w 956417"/>
                  <a:gd name="connsiteY585" fmla="*/ 337078 h 938165"/>
                  <a:gd name="connsiteX586" fmla="*/ 394723 w 956417"/>
                  <a:gd name="connsiteY586" fmla="*/ 348891 h 938165"/>
                  <a:gd name="connsiteX587" fmla="*/ 394723 w 956417"/>
                  <a:gd name="connsiteY587" fmla="*/ 349060 h 938165"/>
                  <a:gd name="connsiteX588" fmla="*/ 394554 w 956417"/>
                  <a:gd name="connsiteY588" fmla="*/ 349397 h 938165"/>
                  <a:gd name="connsiteX589" fmla="*/ 392866 w 956417"/>
                  <a:gd name="connsiteY589" fmla="*/ 349481 h 938165"/>
                  <a:gd name="connsiteX590" fmla="*/ 391937 w 956417"/>
                  <a:gd name="connsiteY590" fmla="*/ 350156 h 938165"/>
                  <a:gd name="connsiteX591" fmla="*/ 391346 w 956417"/>
                  <a:gd name="connsiteY591" fmla="*/ 351253 h 938165"/>
                  <a:gd name="connsiteX592" fmla="*/ 391093 w 956417"/>
                  <a:gd name="connsiteY592" fmla="*/ 354375 h 938165"/>
                  <a:gd name="connsiteX593" fmla="*/ 394385 w 956417"/>
                  <a:gd name="connsiteY593" fmla="*/ 354375 h 938165"/>
                  <a:gd name="connsiteX594" fmla="*/ 394470 w 956417"/>
                  <a:gd name="connsiteY594" fmla="*/ 359438 h 938165"/>
                  <a:gd name="connsiteX595" fmla="*/ 394301 w 956417"/>
                  <a:gd name="connsiteY595" fmla="*/ 362138 h 938165"/>
                  <a:gd name="connsiteX596" fmla="*/ 393879 w 956417"/>
                  <a:gd name="connsiteY596" fmla="*/ 367875 h 938165"/>
                  <a:gd name="connsiteX597" fmla="*/ 394047 w 956417"/>
                  <a:gd name="connsiteY597" fmla="*/ 368297 h 938165"/>
                  <a:gd name="connsiteX598" fmla="*/ 394470 w 956417"/>
                  <a:gd name="connsiteY598" fmla="*/ 368297 h 938165"/>
                  <a:gd name="connsiteX599" fmla="*/ 394723 w 956417"/>
                  <a:gd name="connsiteY599" fmla="*/ 368044 h 938165"/>
                  <a:gd name="connsiteX600" fmla="*/ 394976 w 956417"/>
                  <a:gd name="connsiteY600" fmla="*/ 370491 h 938165"/>
                  <a:gd name="connsiteX601" fmla="*/ 394638 w 956417"/>
                  <a:gd name="connsiteY601" fmla="*/ 370744 h 938165"/>
                  <a:gd name="connsiteX602" fmla="*/ 393710 w 956417"/>
                  <a:gd name="connsiteY602" fmla="*/ 373781 h 938165"/>
                  <a:gd name="connsiteX603" fmla="*/ 391177 w 956417"/>
                  <a:gd name="connsiteY603" fmla="*/ 381713 h 938165"/>
                  <a:gd name="connsiteX604" fmla="*/ 389996 w 956417"/>
                  <a:gd name="connsiteY604" fmla="*/ 385341 h 938165"/>
                  <a:gd name="connsiteX605" fmla="*/ 383833 w 956417"/>
                  <a:gd name="connsiteY605" fmla="*/ 387366 h 938165"/>
                  <a:gd name="connsiteX606" fmla="*/ 383833 w 956417"/>
                  <a:gd name="connsiteY606" fmla="*/ 387956 h 938165"/>
                  <a:gd name="connsiteX607" fmla="*/ 390418 w 956417"/>
                  <a:gd name="connsiteY607" fmla="*/ 385763 h 938165"/>
                  <a:gd name="connsiteX608" fmla="*/ 390249 w 956417"/>
                  <a:gd name="connsiteY608" fmla="*/ 386269 h 938165"/>
                  <a:gd name="connsiteX609" fmla="*/ 387210 w 956417"/>
                  <a:gd name="connsiteY609" fmla="*/ 391078 h 938165"/>
                  <a:gd name="connsiteX610" fmla="*/ 384931 w 956417"/>
                  <a:gd name="connsiteY610" fmla="*/ 393441 h 938165"/>
                  <a:gd name="connsiteX611" fmla="*/ 383918 w 956417"/>
                  <a:gd name="connsiteY611" fmla="*/ 394622 h 938165"/>
                  <a:gd name="connsiteX612" fmla="*/ 375729 w 956417"/>
                  <a:gd name="connsiteY612" fmla="*/ 402131 h 938165"/>
                  <a:gd name="connsiteX613" fmla="*/ 369061 w 956417"/>
                  <a:gd name="connsiteY613" fmla="*/ 408122 h 938165"/>
                  <a:gd name="connsiteX614" fmla="*/ 364080 w 956417"/>
                  <a:gd name="connsiteY614" fmla="*/ 413016 h 938165"/>
                  <a:gd name="connsiteX615" fmla="*/ 354288 w 956417"/>
                  <a:gd name="connsiteY615" fmla="*/ 422803 h 938165"/>
                  <a:gd name="connsiteX616" fmla="*/ 354288 w 956417"/>
                  <a:gd name="connsiteY616" fmla="*/ 422972 h 938165"/>
                  <a:gd name="connsiteX617" fmla="*/ 351080 w 956417"/>
                  <a:gd name="connsiteY617" fmla="*/ 426178 h 938165"/>
                  <a:gd name="connsiteX618" fmla="*/ 347788 w 956417"/>
                  <a:gd name="connsiteY618" fmla="*/ 429047 h 938165"/>
                  <a:gd name="connsiteX619" fmla="*/ 347113 w 956417"/>
                  <a:gd name="connsiteY619" fmla="*/ 429131 h 938165"/>
                  <a:gd name="connsiteX620" fmla="*/ 341879 w 956417"/>
                  <a:gd name="connsiteY620" fmla="*/ 434025 h 938165"/>
                  <a:gd name="connsiteX621" fmla="*/ 339684 w 956417"/>
                  <a:gd name="connsiteY621" fmla="*/ 435628 h 938165"/>
                  <a:gd name="connsiteX622" fmla="*/ 328626 w 956417"/>
                  <a:gd name="connsiteY622" fmla="*/ 443559 h 938165"/>
                  <a:gd name="connsiteX623" fmla="*/ 319594 w 956417"/>
                  <a:gd name="connsiteY623" fmla="*/ 449803 h 938165"/>
                  <a:gd name="connsiteX624" fmla="*/ 303808 w 956417"/>
                  <a:gd name="connsiteY624" fmla="*/ 461110 h 938165"/>
                  <a:gd name="connsiteX625" fmla="*/ 288698 w 956417"/>
                  <a:gd name="connsiteY625" fmla="*/ 471656 h 938165"/>
                  <a:gd name="connsiteX626" fmla="*/ 285743 w 956417"/>
                  <a:gd name="connsiteY626" fmla="*/ 473766 h 938165"/>
                  <a:gd name="connsiteX627" fmla="*/ 279243 w 956417"/>
                  <a:gd name="connsiteY627" fmla="*/ 478322 h 938165"/>
                  <a:gd name="connsiteX628" fmla="*/ 275951 w 956417"/>
                  <a:gd name="connsiteY628" fmla="*/ 480769 h 938165"/>
                  <a:gd name="connsiteX629" fmla="*/ 268016 w 956417"/>
                  <a:gd name="connsiteY629" fmla="*/ 486338 h 938165"/>
                  <a:gd name="connsiteX630" fmla="*/ 256114 w 956417"/>
                  <a:gd name="connsiteY630" fmla="*/ 494775 h 938165"/>
                  <a:gd name="connsiteX631" fmla="*/ 249783 w 956417"/>
                  <a:gd name="connsiteY631" fmla="*/ 499163 h 938165"/>
                  <a:gd name="connsiteX632" fmla="*/ 246322 w 956417"/>
                  <a:gd name="connsiteY632" fmla="*/ 501609 h 938165"/>
                  <a:gd name="connsiteX633" fmla="*/ 226991 w 956417"/>
                  <a:gd name="connsiteY633" fmla="*/ 515363 h 938165"/>
                  <a:gd name="connsiteX634" fmla="*/ 222855 w 956417"/>
                  <a:gd name="connsiteY634" fmla="*/ 518231 h 938165"/>
                  <a:gd name="connsiteX635" fmla="*/ 220069 w 956417"/>
                  <a:gd name="connsiteY635" fmla="*/ 520172 h 938165"/>
                  <a:gd name="connsiteX636" fmla="*/ 216439 w 956417"/>
                  <a:gd name="connsiteY636" fmla="*/ 522872 h 938165"/>
                  <a:gd name="connsiteX637" fmla="*/ 206816 w 956417"/>
                  <a:gd name="connsiteY637" fmla="*/ 529622 h 938165"/>
                  <a:gd name="connsiteX638" fmla="*/ 196095 w 956417"/>
                  <a:gd name="connsiteY638" fmla="*/ 537047 h 938165"/>
                  <a:gd name="connsiteX639" fmla="*/ 177946 w 956417"/>
                  <a:gd name="connsiteY639" fmla="*/ 549956 h 938165"/>
                  <a:gd name="connsiteX640" fmla="*/ 173641 w 956417"/>
                  <a:gd name="connsiteY640" fmla="*/ 552994 h 938165"/>
                  <a:gd name="connsiteX641" fmla="*/ 170095 w 956417"/>
                  <a:gd name="connsiteY641" fmla="*/ 555188 h 938165"/>
                  <a:gd name="connsiteX642" fmla="*/ 164693 w 956417"/>
                  <a:gd name="connsiteY642" fmla="*/ 558478 h 938165"/>
                  <a:gd name="connsiteX643" fmla="*/ 159459 w 956417"/>
                  <a:gd name="connsiteY643" fmla="*/ 561516 h 938165"/>
                  <a:gd name="connsiteX644" fmla="*/ 140550 w 956417"/>
                  <a:gd name="connsiteY644" fmla="*/ 572822 h 938165"/>
                  <a:gd name="connsiteX645" fmla="*/ 140972 w 956417"/>
                  <a:gd name="connsiteY645" fmla="*/ 573497 h 938165"/>
                  <a:gd name="connsiteX646" fmla="*/ 144433 w 956417"/>
                  <a:gd name="connsiteY646" fmla="*/ 571303 h 938165"/>
                  <a:gd name="connsiteX647" fmla="*/ 144687 w 956417"/>
                  <a:gd name="connsiteY647" fmla="*/ 571388 h 938165"/>
                  <a:gd name="connsiteX648" fmla="*/ 139031 w 956417"/>
                  <a:gd name="connsiteY648" fmla="*/ 581428 h 938165"/>
                  <a:gd name="connsiteX649" fmla="*/ 135148 w 956417"/>
                  <a:gd name="connsiteY649" fmla="*/ 583791 h 938165"/>
                  <a:gd name="connsiteX650" fmla="*/ 133713 w 956417"/>
                  <a:gd name="connsiteY650" fmla="*/ 584719 h 938165"/>
                  <a:gd name="connsiteX651" fmla="*/ 133966 w 956417"/>
                  <a:gd name="connsiteY651" fmla="*/ 586913 h 938165"/>
                  <a:gd name="connsiteX652" fmla="*/ 133122 w 956417"/>
                  <a:gd name="connsiteY652" fmla="*/ 587419 h 938165"/>
                  <a:gd name="connsiteX653" fmla="*/ 131518 w 956417"/>
                  <a:gd name="connsiteY653" fmla="*/ 586238 h 938165"/>
                  <a:gd name="connsiteX654" fmla="*/ 130674 w 956417"/>
                  <a:gd name="connsiteY654" fmla="*/ 584719 h 938165"/>
                  <a:gd name="connsiteX655" fmla="*/ 130252 w 956417"/>
                  <a:gd name="connsiteY655" fmla="*/ 584972 h 938165"/>
                  <a:gd name="connsiteX656" fmla="*/ 131096 w 956417"/>
                  <a:gd name="connsiteY656" fmla="*/ 587081 h 938165"/>
                  <a:gd name="connsiteX657" fmla="*/ 130758 w 956417"/>
                  <a:gd name="connsiteY657" fmla="*/ 587166 h 938165"/>
                  <a:gd name="connsiteX658" fmla="*/ 130505 w 956417"/>
                  <a:gd name="connsiteY658" fmla="*/ 587335 h 938165"/>
                  <a:gd name="connsiteX659" fmla="*/ 128732 w 956417"/>
                  <a:gd name="connsiteY659" fmla="*/ 586322 h 938165"/>
                  <a:gd name="connsiteX660" fmla="*/ 128141 w 956417"/>
                  <a:gd name="connsiteY660" fmla="*/ 586322 h 938165"/>
                  <a:gd name="connsiteX661" fmla="*/ 128732 w 956417"/>
                  <a:gd name="connsiteY661" fmla="*/ 587672 h 938165"/>
                  <a:gd name="connsiteX662" fmla="*/ 124090 w 956417"/>
                  <a:gd name="connsiteY662" fmla="*/ 590372 h 938165"/>
                  <a:gd name="connsiteX663" fmla="*/ 112609 w 956417"/>
                  <a:gd name="connsiteY663" fmla="*/ 590710 h 938165"/>
                  <a:gd name="connsiteX664" fmla="*/ 112609 w 956417"/>
                  <a:gd name="connsiteY664" fmla="*/ 590456 h 938165"/>
                  <a:gd name="connsiteX665" fmla="*/ 135148 w 956417"/>
                  <a:gd name="connsiteY665" fmla="*/ 577041 h 938165"/>
                  <a:gd name="connsiteX666" fmla="*/ 137511 w 956417"/>
                  <a:gd name="connsiteY666" fmla="*/ 575607 h 938165"/>
                  <a:gd name="connsiteX667" fmla="*/ 137174 w 956417"/>
                  <a:gd name="connsiteY667" fmla="*/ 574847 h 938165"/>
                  <a:gd name="connsiteX668" fmla="*/ 135148 w 956417"/>
                  <a:gd name="connsiteY668" fmla="*/ 576113 h 938165"/>
                  <a:gd name="connsiteX669" fmla="*/ 111427 w 956417"/>
                  <a:gd name="connsiteY669" fmla="*/ 590203 h 938165"/>
                  <a:gd name="connsiteX670" fmla="*/ 95388 w 956417"/>
                  <a:gd name="connsiteY670" fmla="*/ 599738 h 938165"/>
                  <a:gd name="connsiteX671" fmla="*/ 84583 w 956417"/>
                  <a:gd name="connsiteY671" fmla="*/ 606234 h 938165"/>
                  <a:gd name="connsiteX672" fmla="*/ 58921 w 956417"/>
                  <a:gd name="connsiteY672" fmla="*/ 621422 h 938165"/>
                  <a:gd name="connsiteX673" fmla="*/ 53941 w 956417"/>
                  <a:gd name="connsiteY673" fmla="*/ 624122 h 938165"/>
                  <a:gd name="connsiteX674" fmla="*/ 47779 w 956417"/>
                  <a:gd name="connsiteY674" fmla="*/ 628003 h 938165"/>
                  <a:gd name="connsiteX675" fmla="*/ 0 w 956417"/>
                  <a:gd name="connsiteY675" fmla="*/ 657703 h 938165"/>
                  <a:gd name="connsiteX676" fmla="*/ 2195 w 956417"/>
                  <a:gd name="connsiteY676" fmla="*/ 662260 h 938165"/>
                  <a:gd name="connsiteX677" fmla="*/ 4221 w 956417"/>
                  <a:gd name="connsiteY677" fmla="*/ 666563 h 938165"/>
                  <a:gd name="connsiteX678" fmla="*/ 2364 w 956417"/>
                  <a:gd name="connsiteY678" fmla="*/ 668756 h 938165"/>
                  <a:gd name="connsiteX679" fmla="*/ 1688 w 956417"/>
                  <a:gd name="connsiteY679" fmla="*/ 669685 h 938165"/>
                  <a:gd name="connsiteX680" fmla="*/ 928 w 956417"/>
                  <a:gd name="connsiteY680" fmla="*/ 676013 h 938165"/>
                  <a:gd name="connsiteX681" fmla="*/ 2364 w 956417"/>
                  <a:gd name="connsiteY681" fmla="*/ 680485 h 938165"/>
                  <a:gd name="connsiteX682" fmla="*/ 9539 w 956417"/>
                  <a:gd name="connsiteY682" fmla="*/ 692550 h 938165"/>
                  <a:gd name="connsiteX683" fmla="*/ 12493 w 956417"/>
                  <a:gd name="connsiteY683" fmla="*/ 697697 h 938165"/>
                  <a:gd name="connsiteX684" fmla="*/ 13422 w 956417"/>
                  <a:gd name="connsiteY684" fmla="*/ 701578 h 938165"/>
                  <a:gd name="connsiteX685" fmla="*/ 14182 w 956417"/>
                  <a:gd name="connsiteY685" fmla="*/ 710100 h 938165"/>
                  <a:gd name="connsiteX686" fmla="*/ 14857 w 956417"/>
                  <a:gd name="connsiteY686" fmla="*/ 716766 h 938165"/>
                  <a:gd name="connsiteX687" fmla="*/ 16714 w 956417"/>
                  <a:gd name="connsiteY687" fmla="*/ 736932 h 938165"/>
                  <a:gd name="connsiteX688" fmla="*/ 15785 w 956417"/>
                  <a:gd name="connsiteY688" fmla="*/ 737016 h 938165"/>
                  <a:gd name="connsiteX689" fmla="*/ 15026 w 956417"/>
                  <a:gd name="connsiteY689" fmla="*/ 737775 h 938165"/>
                  <a:gd name="connsiteX690" fmla="*/ 15026 w 956417"/>
                  <a:gd name="connsiteY690" fmla="*/ 738197 h 938165"/>
                  <a:gd name="connsiteX691" fmla="*/ 15617 w 956417"/>
                  <a:gd name="connsiteY691" fmla="*/ 738113 h 938165"/>
                  <a:gd name="connsiteX692" fmla="*/ 15870 w 956417"/>
                  <a:gd name="connsiteY692" fmla="*/ 738366 h 938165"/>
                  <a:gd name="connsiteX693" fmla="*/ 16039 w 956417"/>
                  <a:gd name="connsiteY693" fmla="*/ 738872 h 938165"/>
                  <a:gd name="connsiteX694" fmla="*/ 16039 w 956417"/>
                  <a:gd name="connsiteY694" fmla="*/ 739378 h 938165"/>
                  <a:gd name="connsiteX695" fmla="*/ 15785 w 956417"/>
                  <a:gd name="connsiteY695" fmla="*/ 739800 h 938165"/>
                  <a:gd name="connsiteX696" fmla="*/ 15279 w 956417"/>
                  <a:gd name="connsiteY696" fmla="*/ 739969 h 938165"/>
                  <a:gd name="connsiteX697" fmla="*/ 15954 w 956417"/>
                  <a:gd name="connsiteY697" fmla="*/ 740560 h 938165"/>
                  <a:gd name="connsiteX698" fmla="*/ 15954 w 956417"/>
                  <a:gd name="connsiteY698" fmla="*/ 741235 h 938165"/>
                  <a:gd name="connsiteX699" fmla="*/ 15617 w 956417"/>
                  <a:gd name="connsiteY699" fmla="*/ 741572 h 938165"/>
                  <a:gd name="connsiteX700" fmla="*/ 16123 w 956417"/>
                  <a:gd name="connsiteY700" fmla="*/ 741910 h 938165"/>
                  <a:gd name="connsiteX701" fmla="*/ 16292 w 956417"/>
                  <a:gd name="connsiteY701" fmla="*/ 742247 h 938165"/>
                  <a:gd name="connsiteX702" fmla="*/ 16461 w 956417"/>
                  <a:gd name="connsiteY702" fmla="*/ 742753 h 938165"/>
                  <a:gd name="connsiteX703" fmla="*/ 16376 w 956417"/>
                  <a:gd name="connsiteY703" fmla="*/ 743344 h 938165"/>
                  <a:gd name="connsiteX704" fmla="*/ 16039 w 956417"/>
                  <a:gd name="connsiteY704" fmla="*/ 743597 h 938165"/>
                  <a:gd name="connsiteX705" fmla="*/ 15617 w 956417"/>
                  <a:gd name="connsiteY705" fmla="*/ 743681 h 938165"/>
                  <a:gd name="connsiteX706" fmla="*/ 16376 w 956417"/>
                  <a:gd name="connsiteY706" fmla="*/ 744357 h 938165"/>
                  <a:gd name="connsiteX707" fmla="*/ 16208 w 956417"/>
                  <a:gd name="connsiteY707" fmla="*/ 744610 h 938165"/>
                  <a:gd name="connsiteX708" fmla="*/ 16123 w 956417"/>
                  <a:gd name="connsiteY708" fmla="*/ 744525 h 938165"/>
                  <a:gd name="connsiteX709" fmla="*/ 16039 w 956417"/>
                  <a:gd name="connsiteY709" fmla="*/ 744610 h 938165"/>
                  <a:gd name="connsiteX710" fmla="*/ 16039 w 956417"/>
                  <a:gd name="connsiteY710" fmla="*/ 744778 h 938165"/>
                  <a:gd name="connsiteX711" fmla="*/ 15701 w 956417"/>
                  <a:gd name="connsiteY711" fmla="*/ 744778 h 938165"/>
                  <a:gd name="connsiteX712" fmla="*/ 15532 w 956417"/>
                  <a:gd name="connsiteY712" fmla="*/ 744694 h 938165"/>
                  <a:gd name="connsiteX713" fmla="*/ 15448 w 956417"/>
                  <a:gd name="connsiteY713" fmla="*/ 744525 h 938165"/>
                  <a:gd name="connsiteX714" fmla="*/ 15195 w 956417"/>
                  <a:gd name="connsiteY714" fmla="*/ 744610 h 938165"/>
                  <a:gd name="connsiteX715" fmla="*/ 15195 w 956417"/>
                  <a:gd name="connsiteY715" fmla="*/ 744947 h 938165"/>
                  <a:gd name="connsiteX716" fmla="*/ 15026 w 956417"/>
                  <a:gd name="connsiteY716" fmla="*/ 744947 h 938165"/>
                  <a:gd name="connsiteX717" fmla="*/ 14857 w 956417"/>
                  <a:gd name="connsiteY717" fmla="*/ 744863 h 938165"/>
                  <a:gd name="connsiteX718" fmla="*/ 14688 w 956417"/>
                  <a:gd name="connsiteY718" fmla="*/ 744863 h 938165"/>
                  <a:gd name="connsiteX719" fmla="*/ 14604 w 956417"/>
                  <a:gd name="connsiteY719" fmla="*/ 745031 h 938165"/>
                  <a:gd name="connsiteX720" fmla="*/ 14519 w 956417"/>
                  <a:gd name="connsiteY720" fmla="*/ 745031 h 938165"/>
                  <a:gd name="connsiteX721" fmla="*/ 14351 w 956417"/>
                  <a:gd name="connsiteY721" fmla="*/ 744863 h 938165"/>
                  <a:gd name="connsiteX722" fmla="*/ 14266 w 956417"/>
                  <a:gd name="connsiteY722" fmla="*/ 744610 h 938165"/>
                  <a:gd name="connsiteX723" fmla="*/ 14013 w 956417"/>
                  <a:gd name="connsiteY723" fmla="*/ 744863 h 938165"/>
                  <a:gd name="connsiteX724" fmla="*/ 13928 w 956417"/>
                  <a:gd name="connsiteY724" fmla="*/ 745200 h 938165"/>
                  <a:gd name="connsiteX725" fmla="*/ 13675 w 956417"/>
                  <a:gd name="connsiteY725" fmla="*/ 745285 h 938165"/>
                  <a:gd name="connsiteX726" fmla="*/ 13422 w 956417"/>
                  <a:gd name="connsiteY726" fmla="*/ 745116 h 938165"/>
                  <a:gd name="connsiteX727" fmla="*/ 13169 w 956417"/>
                  <a:gd name="connsiteY727" fmla="*/ 745369 h 938165"/>
                  <a:gd name="connsiteX728" fmla="*/ 12831 w 956417"/>
                  <a:gd name="connsiteY728" fmla="*/ 745369 h 938165"/>
                  <a:gd name="connsiteX729" fmla="*/ 12578 w 956417"/>
                  <a:gd name="connsiteY729" fmla="*/ 745285 h 938165"/>
                  <a:gd name="connsiteX730" fmla="*/ 12578 w 956417"/>
                  <a:gd name="connsiteY730" fmla="*/ 744778 h 938165"/>
                  <a:gd name="connsiteX731" fmla="*/ 12409 w 956417"/>
                  <a:gd name="connsiteY731" fmla="*/ 744863 h 938165"/>
                  <a:gd name="connsiteX732" fmla="*/ 12747 w 956417"/>
                  <a:gd name="connsiteY732" fmla="*/ 748575 h 938165"/>
                  <a:gd name="connsiteX733" fmla="*/ 12747 w 956417"/>
                  <a:gd name="connsiteY733" fmla="*/ 748744 h 938165"/>
                  <a:gd name="connsiteX734" fmla="*/ 11818 w 956417"/>
                  <a:gd name="connsiteY734" fmla="*/ 750516 h 938165"/>
                  <a:gd name="connsiteX735" fmla="*/ 10552 w 956417"/>
                  <a:gd name="connsiteY735" fmla="*/ 753131 h 938165"/>
                  <a:gd name="connsiteX736" fmla="*/ 10130 w 956417"/>
                  <a:gd name="connsiteY736" fmla="*/ 755663 h 938165"/>
                  <a:gd name="connsiteX737" fmla="*/ 10974 w 956417"/>
                  <a:gd name="connsiteY737" fmla="*/ 756759 h 938165"/>
                  <a:gd name="connsiteX738" fmla="*/ 11143 w 956417"/>
                  <a:gd name="connsiteY738" fmla="*/ 757013 h 938165"/>
                  <a:gd name="connsiteX739" fmla="*/ 11058 w 956417"/>
                  <a:gd name="connsiteY739" fmla="*/ 757519 h 938165"/>
                  <a:gd name="connsiteX740" fmla="*/ 11312 w 956417"/>
                  <a:gd name="connsiteY740" fmla="*/ 757519 h 938165"/>
                  <a:gd name="connsiteX741" fmla="*/ 11733 w 956417"/>
                  <a:gd name="connsiteY741" fmla="*/ 757519 h 938165"/>
                  <a:gd name="connsiteX742" fmla="*/ 12240 w 956417"/>
                  <a:gd name="connsiteY742" fmla="*/ 757603 h 938165"/>
                  <a:gd name="connsiteX743" fmla="*/ 12831 w 956417"/>
                  <a:gd name="connsiteY743" fmla="*/ 758363 h 938165"/>
                  <a:gd name="connsiteX744" fmla="*/ 13844 w 956417"/>
                  <a:gd name="connsiteY744" fmla="*/ 759206 h 938165"/>
                  <a:gd name="connsiteX745" fmla="*/ 14013 w 956417"/>
                  <a:gd name="connsiteY745" fmla="*/ 758869 h 938165"/>
                  <a:gd name="connsiteX746" fmla="*/ 13844 w 956417"/>
                  <a:gd name="connsiteY746" fmla="*/ 758447 h 938165"/>
                  <a:gd name="connsiteX747" fmla="*/ 13928 w 956417"/>
                  <a:gd name="connsiteY747" fmla="*/ 757941 h 938165"/>
                  <a:gd name="connsiteX748" fmla="*/ 14435 w 956417"/>
                  <a:gd name="connsiteY748" fmla="*/ 757603 h 938165"/>
                  <a:gd name="connsiteX749" fmla="*/ 14773 w 956417"/>
                  <a:gd name="connsiteY749" fmla="*/ 757856 h 938165"/>
                  <a:gd name="connsiteX750" fmla="*/ 15110 w 956417"/>
                  <a:gd name="connsiteY750" fmla="*/ 757688 h 938165"/>
                  <a:gd name="connsiteX751" fmla="*/ 14857 w 956417"/>
                  <a:gd name="connsiteY751" fmla="*/ 757013 h 938165"/>
                  <a:gd name="connsiteX752" fmla="*/ 17221 w 956417"/>
                  <a:gd name="connsiteY752" fmla="*/ 755916 h 938165"/>
                  <a:gd name="connsiteX753" fmla="*/ 17305 w 956417"/>
                  <a:gd name="connsiteY753" fmla="*/ 755325 h 938165"/>
                  <a:gd name="connsiteX754" fmla="*/ 17980 w 956417"/>
                  <a:gd name="connsiteY754" fmla="*/ 754903 h 938165"/>
                  <a:gd name="connsiteX755" fmla="*/ 18402 w 956417"/>
                  <a:gd name="connsiteY755" fmla="*/ 754566 h 938165"/>
                  <a:gd name="connsiteX756" fmla="*/ 18825 w 956417"/>
                  <a:gd name="connsiteY756" fmla="*/ 754735 h 938165"/>
                  <a:gd name="connsiteX757" fmla="*/ 19078 w 956417"/>
                  <a:gd name="connsiteY757" fmla="*/ 755157 h 938165"/>
                  <a:gd name="connsiteX758" fmla="*/ 18909 w 956417"/>
                  <a:gd name="connsiteY758" fmla="*/ 755494 h 938165"/>
                  <a:gd name="connsiteX759" fmla="*/ 18487 w 956417"/>
                  <a:gd name="connsiteY759" fmla="*/ 755663 h 938165"/>
                  <a:gd name="connsiteX760" fmla="*/ 17811 w 956417"/>
                  <a:gd name="connsiteY760" fmla="*/ 755663 h 938165"/>
                  <a:gd name="connsiteX761" fmla="*/ 16461 w 956417"/>
                  <a:gd name="connsiteY761" fmla="*/ 757350 h 938165"/>
                  <a:gd name="connsiteX762" fmla="*/ 17305 w 956417"/>
                  <a:gd name="connsiteY762" fmla="*/ 757350 h 938165"/>
                  <a:gd name="connsiteX763" fmla="*/ 18487 w 956417"/>
                  <a:gd name="connsiteY763" fmla="*/ 757856 h 938165"/>
                  <a:gd name="connsiteX764" fmla="*/ 19415 w 956417"/>
                  <a:gd name="connsiteY764" fmla="*/ 758785 h 938165"/>
                  <a:gd name="connsiteX765" fmla="*/ 19837 w 956417"/>
                  <a:gd name="connsiteY765" fmla="*/ 758616 h 938165"/>
                  <a:gd name="connsiteX766" fmla="*/ 20935 w 956417"/>
                  <a:gd name="connsiteY766" fmla="*/ 759544 h 938165"/>
                  <a:gd name="connsiteX767" fmla="*/ 21272 w 956417"/>
                  <a:gd name="connsiteY767" fmla="*/ 760135 h 938165"/>
                  <a:gd name="connsiteX768" fmla="*/ 23214 w 956417"/>
                  <a:gd name="connsiteY768" fmla="*/ 763341 h 938165"/>
                  <a:gd name="connsiteX769" fmla="*/ 24396 w 956417"/>
                  <a:gd name="connsiteY769" fmla="*/ 764775 h 938165"/>
                  <a:gd name="connsiteX770" fmla="*/ 24902 w 956417"/>
                  <a:gd name="connsiteY770" fmla="*/ 765535 h 938165"/>
                  <a:gd name="connsiteX771" fmla="*/ 26084 w 956417"/>
                  <a:gd name="connsiteY771" fmla="*/ 765872 h 938165"/>
                  <a:gd name="connsiteX772" fmla="*/ 27603 w 956417"/>
                  <a:gd name="connsiteY772" fmla="*/ 766800 h 938165"/>
                  <a:gd name="connsiteX773" fmla="*/ 28532 w 956417"/>
                  <a:gd name="connsiteY773" fmla="*/ 767222 h 938165"/>
                  <a:gd name="connsiteX774" fmla="*/ 29207 w 956417"/>
                  <a:gd name="connsiteY774" fmla="*/ 768066 h 938165"/>
                  <a:gd name="connsiteX775" fmla="*/ 29967 w 956417"/>
                  <a:gd name="connsiteY775" fmla="*/ 769922 h 938165"/>
                  <a:gd name="connsiteX776" fmla="*/ 30389 w 956417"/>
                  <a:gd name="connsiteY776" fmla="*/ 770260 h 938165"/>
                  <a:gd name="connsiteX777" fmla="*/ 30474 w 956417"/>
                  <a:gd name="connsiteY777" fmla="*/ 771356 h 938165"/>
                  <a:gd name="connsiteX778" fmla="*/ 29630 w 956417"/>
                  <a:gd name="connsiteY778" fmla="*/ 772960 h 938165"/>
                  <a:gd name="connsiteX779" fmla="*/ 28954 w 956417"/>
                  <a:gd name="connsiteY779" fmla="*/ 774731 h 938165"/>
                  <a:gd name="connsiteX780" fmla="*/ 27603 w 956417"/>
                  <a:gd name="connsiteY780" fmla="*/ 776419 h 938165"/>
                  <a:gd name="connsiteX781" fmla="*/ 26084 w 956417"/>
                  <a:gd name="connsiteY781" fmla="*/ 777853 h 938165"/>
                  <a:gd name="connsiteX782" fmla="*/ 25578 w 956417"/>
                  <a:gd name="connsiteY782" fmla="*/ 777600 h 938165"/>
                  <a:gd name="connsiteX783" fmla="*/ 25156 w 956417"/>
                  <a:gd name="connsiteY783" fmla="*/ 777853 h 938165"/>
                  <a:gd name="connsiteX784" fmla="*/ 24396 w 956417"/>
                  <a:gd name="connsiteY784" fmla="*/ 777685 h 938165"/>
                  <a:gd name="connsiteX785" fmla="*/ 23467 w 956417"/>
                  <a:gd name="connsiteY785" fmla="*/ 777938 h 938165"/>
                  <a:gd name="connsiteX786" fmla="*/ 23299 w 956417"/>
                  <a:gd name="connsiteY786" fmla="*/ 777516 h 938165"/>
                  <a:gd name="connsiteX787" fmla="*/ 22876 w 956417"/>
                  <a:gd name="connsiteY787" fmla="*/ 777263 h 938165"/>
                  <a:gd name="connsiteX788" fmla="*/ 22370 w 956417"/>
                  <a:gd name="connsiteY788" fmla="*/ 776166 h 938165"/>
                  <a:gd name="connsiteX789" fmla="*/ 21863 w 956417"/>
                  <a:gd name="connsiteY789" fmla="*/ 776335 h 938165"/>
                  <a:gd name="connsiteX790" fmla="*/ 21357 w 956417"/>
                  <a:gd name="connsiteY790" fmla="*/ 775828 h 938165"/>
                  <a:gd name="connsiteX791" fmla="*/ 20597 w 956417"/>
                  <a:gd name="connsiteY791" fmla="*/ 775238 h 938165"/>
                  <a:gd name="connsiteX792" fmla="*/ 20175 w 956417"/>
                  <a:gd name="connsiteY792" fmla="*/ 775407 h 938165"/>
                  <a:gd name="connsiteX793" fmla="*/ 21357 w 956417"/>
                  <a:gd name="connsiteY793" fmla="*/ 777094 h 938165"/>
                  <a:gd name="connsiteX794" fmla="*/ 24058 w 956417"/>
                  <a:gd name="connsiteY794" fmla="*/ 780806 h 938165"/>
                  <a:gd name="connsiteX795" fmla="*/ 24227 w 956417"/>
                  <a:gd name="connsiteY795" fmla="*/ 781060 h 938165"/>
                  <a:gd name="connsiteX796" fmla="*/ 24480 w 956417"/>
                  <a:gd name="connsiteY796" fmla="*/ 781397 h 938165"/>
                  <a:gd name="connsiteX797" fmla="*/ 24480 w 956417"/>
                  <a:gd name="connsiteY797" fmla="*/ 781482 h 938165"/>
                  <a:gd name="connsiteX798" fmla="*/ 24649 w 956417"/>
                  <a:gd name="connsiteY798" fmla="*/ 781650 h 938165"/>
                  <a:gd name="connsiteX799" fmla="*/ 24987 w 956417"/>
                  <a:gd name="connsiteY799" fmla="*/ 782072 h 938165"/>
                  <a:gd name="connsiteX800" fmla="*/ 25156 w 956417"/>
                  <a:gd name="connsiteY800" fmla="*/ 782241 h 938165"/>
                  <a:gd name="connsiteX801" fmla="*/ 28194 w 956417"/>
                  <a:gd name="connsiteY801" fmla="*/ 785531 h 938165"/>
                  <a:gd name="connsiteX802" fmla="*/ 29798 w 956417"/>
                  <a:gd name="connsiteY802" fmla="*/ 786966 h 938165"/>
                  <a:gd name="connsiteX803" fmla="*/ 31740 w 956417"/>
                  <a:gd name="connsiteY803" fmla="*/ 788316 h 938165"/>
                  <a:gd name="connsiteX804" fmla="*/ 34694 w 956417"/>
                  <a:gd name="connsiteY804" fmla="*/ 790088 h 938165"/>
                  <a:gd name="connsiteX805" fmla="*/ 36045 w 956417"/>
                  <a:gd name="connsiteY805" fmla="*/ 788063 h 938165"/>
                  <a:gd name="connsiteX806" fmla="*/ 35370 w 956417"/>
                  <a:gd name="connsiteY806" fmla="*/ 787641 h 938165"/>
                  <a:gd name="connsiteX807" fmla="*/ 34694 w 956417"/>
                  <a:gd name="connsiteY807" fmla="*/ 788485 h 938165"/>
                  <a:gd name="connsiteX808" fmla="*/ 34019 w 956417"/>
                  <a:gd name="connsiteY808" fmla="*/ 788485 h 938165"/>
                  <a:gd name="connsiteX809" fmla="*/ 33259 w 956417"/>
                  <a:gd name="connsiteY809" fmla="*/ 788063 h 938165"/>
                  <a:gd name="connsiteX810" fmla="*/ 32077 w 956417"/>
                  <a:gd name="connsiteY810" fmla="*/ 786881 h 938165"/>
                  <a:gd name="connsiteX811" fmla="*/ 31655 w 956417"/>
                  <a:gd name="connsiteY811" fmla="*/ 785785 h 938165"/>
                  <a:gd name="connsiteX812" fmla="*/ 31655 w 956417"/>
                  <a:gd name="connsiteY812" fmla="*/ 784097 h 938165"/>
                  <a:gd name="connsiteX813" fmla="*/ 31993 w 956417"/>
                  <a:gd name="connsiteY813" fmla="*/ 782832 h 938165"/>
                  <a:gd name="connsiteX814" fmla="*/ 32584 w 956417"/>
                  <a:gd name="connsiteY814" fmla="*/ 781735 h 938165"/>
                  <a:gd name="connsiteX815" fmla="*/ 33597 w 956417"/>
                  <a:gd name="connsiteY815" fmla="*/ 780891 h 938165"/>
                  <a:gd name="connsiteX816" fmla="*/ 34610 w 956417"/>
                  <a:gd name="connsiteY816" fmla="*/ 779878 h 938165"/>
                  <a:gd name="connsiteX817" fmla="*/ 35285 w 956417"/>
                  <a:gd name="connsiteY817" fmla="*/ 778950 h 938165"/>
                  <a:gd name="connsiteX818" fmla="*/ 35623 w 956417"/>
                  <a:gd name="connsiteY818" fmla="*/ 778191 h 938165"/>
                  <a:gd name="connsiteX819" fmla="*/ 35876 w 956417"/>
                  <a:gd name="connsiteY819" fmla="*/ 777938 h 938165"/>
                  <a:gd name="connsiteX820" fmla="*/ 36214 w 956417"/>
                  <a:gd name="connsiteY820" fmla="*/ 777516 h 938165"/>
                  <a:gd name="connsiteX821" fmla="*/ 36720 w 956417"/>
                  <a:gd name="connsiteY821" fmla="*/ 777178 h 938165"/>
                  <a:gd name="connsiteX822" fmla="*/ 37480 w 956417"/>
                  <a:gd name="connsiteY822" fmla="*/ 776925 h 938165"/>
                  <a:gd name="connsiteX823" fmla="*/ 38155 w 956417"/>
                  <a:gd name="connsiteY823" fmla="*/ 776925 h 938165"/>
                  <a:gd name="connsiteX824" fmla="*/ 38746 w 956417"/>
                  <a:gd name="connsiteY824" fmla="*/ 777010 h 938165"/>
                  <a:gd name="connsiteX825" fmla="*/ 39337 w 956417"/>
                  <a:gd name="connsiteY825" fmla="*/ 777347 h 938165"/>
                  <a:gd name="connsiteX826" fmla="*/ 39675 w 956417"/>
                  <a:gd name="connsiteY826" fmla="*/ 776672 h 938165"/>
                  <a:gd name="connsiteX827" fmla="*/ 40097 w 956417"/>
                  <a:gd name="connsiteY827" fmla="*/ 775660 h 938165"/>
                  <a:gd name="connsiteX828" fmla="*/ 42292 w 956417"/>
                  <a:gd name="connsiteY828" fmla="*/ 776081 h 938165"/>
                  <a:gd name="connsiteX829" fmla="*/ 44571 w 956417"/>
                  <a:gd name="connsiteY829" fmla="*/ 776166 h 938165"/>
                  <a:gd name="connsiteX830" fmla="*/ 47863 w 956417"/>
                  <a:gd name="connsiteY830" fmla="*/ 775322 h 938165"/>
                  <a:gd name="connsiteX831" fmla="*/ 59428 w 956417"/>
                  <a:gd name="connsiteY831" fmla="*/ 770006 h 938165"/>
                  <a:gd name="connsiteX832" fmla="*/ 73778 w 956417"/>
                  <a:gd name="connsiteY832" fmla="*/ 765281 h 938165"/>
                  <a:gd name="connsiteX833" fmla="*/ 74032 w 956417"/>
                  <a:gd name="connsiteY833" fmla="*/ 765535 h 938165"/>
                  <a:gd name="connsiteX834" fmla="*/ 74876 w 956417"/>
                  <a:gd name="connsiteY834" fmla="*/ 765197 h 938165"/>
                  <a:gd name="connsiteX835" fmla="*/ 74876 w 956417"/>
                  <a:gd name="connsiteY835" fmla="*/ 764944 h 938165"/>
                  <a:gd name="connsiteX836" fmla="*/ 86103 w 956417"/>
                  <a:gd name="connsiteY836" fmla="*/ 761400 h 938165"/>
                  <a:gd name="connsiteX837" fmla="*/ 89986 w 956417"/>
                  <a:gd name="connsiteY837" fmla="*/ 760641 h 938165"/>
                  <a:gd name="connsiteX838" fmla="*/ 94713 w 956417"/>
                  <a:gd name="connsiteY838" fmla="*/ 760303 h 938165"/>
                  <a:gd name="connsiteX839" fmla="*/ 97499 w 956417"/>
                  <a:gd name="connsiteY839" fmla="*/ 760303 h 938165"/>
                  <a:gd name="connsiteX840" fmla="*/ 102817 w 956417"/>
                  <a:gd name="connsiteY840" fmla="*/ 760978 h 938165"/>
                  <a:gd name="connsiteX841" fmla="*/ 104336 w 956417"/>
                  <a:gd name="connsiteY841" fmla="*/ 761316 h 938165"/>
                  <a:gd name="connsiteX842" fmla="*/ 108304 w 956417"/>
                  <a:gd name="connsiteY842" fmla="*/ 762413 h 938165"/>
                  <a:gd name="connsiteX843" fmla="*/ 109823 w 956417"/>
                  <a:gd name="connsiteY843" fmla="*/ 764353 h 938165"/>
                  <a:gd name="connsiteX844" fmla="*/ 110077 w 956417"/>
                  <a:gd name="connsiteY844" fmla="*/ 766800 h 938165"/>
                  <a:gd name="connsiteX845" fmla="*/ 110414 w 956417"/>
                  <a:gd name="connsiteY845" fmla="*/ 767138 h 938165"/>
                  <a:gd name="connsiteX846" fmla="*/ 112947 w 956417"/>
                  <a:gd name="connsiteY846" fmla="*/ 768741 h 938165"/>
                  <a:gd name="connsiteX847" fmla="*/ 114297 w 956417"/>
                  <a:gd name="connsiteY847" fmla="*/ 767897 h 938165"/>
                  <a:gd name="connsiteX848" fmla="*/ 114128 w 956417"/>
                  <a:gd name="connsiteY848" fmla="*/ 767138 h 938165"/>
                  <a:gd name="connsiteX849" fmla="*/ 114213 w 956417"/>
                  <a:gd name="connsiteY849" fmla="*/ 766547 h 938165"/>
                  <a:gd name="connsiteX850" fmla="*/ 114804 w 956417"/>
                  <a:gd name="connsiteY850" fmla="*/ 766210 h 938165"/>
                  <a:gd name="connsiteX851" fmla="*/ 115141 w 956417"/>
                  <a:gd name="connsiteY851" fmla="*/ 765957 h 938165"/>
                  <a:gd name="connsiteX852" fmla="*/ 115648 w 956417"/>
                  <a:gd name="connsiteY852" fmla="*/ 766125 h 938165"/>
                  <a:gd name="connsiteX853" fmla="*/ 116239 w 956417"/>
                  <a:gd name="connsiteY853" fmla="*/ 766294 h 938165"/>
                  <a:gd name="connsiteX854" fmla="*/ 116745 w 956417"/>
                  <a:gd name="connsiteY854" fmla="*/ 766716 h 938165"/>
                  <a:gd name="connsiteX855" fmla="*/ 117336 w 956417"/>
                  <a:gd name="connsiteY855" fmla="*/ 767644 h 938165"/>
                  <a:gd name="connsiteX856" fmla="*/ 117758 w 956417"/>
                  <a:gd name="connsiteY856" fmla="*/ 767475 h 938165"/>
                  <a:gd name="connsiteX857" fmla="*/ 118265 w 956417"/>
                  <a:gd name="connsiteY857" fmla="*/ 767644 h 938165"/>
                  <a:gd name="connsiteX858" fmla="*/ 118771 w 956417"/>
                  <a:gd name="connsiteY858" fmla="*/ 768150 h 938165"/>
                  <a:gd name="connsiteX859" fmla="*/ 119278 w 956417"/>
                  <a:gd name="connsiteY859" fmla="*/ 769078 h 938165"/>
                  <a:gd name="connsiteX860" fmla="*/ 119531 w 956417"/>
                  <a:gd name="connsiteY860" fmla="*/ 769753 h 938165"/>
                  <a:gd name="connsiteX861" fmla="*/ 119447 w 956417"/>
                  <a:gd name="connsiteY861" fmla="*/ 770344 h 938165"/>
                  <a:gd name="connsiteX862" fmla="*/ 119193 w 956417"/>
                  <a:gd name="connsiteY862" fmla="*/ 770597 h 938165"/>
                  <a:gd name="connsiteX863" fmla="*/ 118771 w 956417"/>
                  <a:gd name="connsiteY863" fmla="*/ 771103 h 938165"/>
                  <a:gd name="connsiteX864" fmla="*/ 118687 w 956417"/>
                  <a:gd name="connsiteY864" fmla="*/ 771778 h 938165"/>
                  <a:gd name="connsiteX865" fmla="*/ 118349 w 956417"/>
                  <a:gd name="connsiteY865" fmla="*/ 773803 h 938165"/>
                  <a:gd name="connsiteX866" fmla="*/ 118518 w 956417"/>
                  <a:gd name="connsiteY866" fmla="*/ 774141 h 938165"/>
                  <a:gd name="connsiteX867" fmla="*/ 122992 w 956417"/>
                  <a:gd name="connsiteY867" fmla="*/ 775407 h 938165"/>
                  <a:gd name="connsiteX868" fmla="*/ 123414 w 956417"/>
                  <a:gd name="connsiteY868" fmla="*/ 775407 h 938165"/>
                  <a:gd name="connsiteX869" fmla="*/ 123921 w 956417"/>
                  <a:gd name="connsiteY869" fmla="*/ 775238 h 938165"/>
                  <a:gd name="connsiteX870" fmla="*/ 127719 w 956417"/>
                  <a:gd name="connsiteY870" fmla="*/ 772960 h 938165"/>
                  <a:gd name="connsiteX871" fmla="*/ 128479 w 956417"/>
                  <a:gd name="connsiteY871" fmla="*/ 772453 h 938165"/>
                  <a:gd name="connsiteX872" fmla="*/ 128901 w 956417"/>
                  <a:gd name="connsiteY872" fmla="*/ 772200 h 938165"/>
                  <a:gd name="connsiteX873" fmla="*/ 129070 w 956417"/>
                  <a:gd name="connsiteY873" fmla="*/ 771947 h 938165"/>
                  <a:gd name="connsiteX874" fmla="*/ 129239 w 956417"/>
                  <a:gd name="connsiteY874" fmla="*/ 771610 h 938165"/>
                  <a:gd name="connsiteX875" fmla="*/ 129407 w 956417"/>
                  <a:gd name="connsiteY875" fmla="*/ 771356 h 938165"/>
                  <a:gd name="connsiteX876" fmla="*/ 129745 w 956417"/>
                  <a:gd name="connsiteY876" fmla="*/ 771103 h 938165"/>
                  <a:gd name="connsiteX877" fmla="*/ 131940 w 956417"/>
                  <a:gd name="connsiteY877" fmla="*/ 769838 h 938165"/>
                  <a:gd name="connsiteX878" fmla="*/ 132447 w 956417"/>
                  <a:gd name="connsiteY878" fmla="*/ 770006 h 938165"/>
                  <a:gd name="connsiteX879" fmla="*/ 132531 w 956417"/>
                  <a:gd name="connsiteY879" fmla="*/ 769500 h 938165"/>
                  <a:gd name="connsiteX880" fmla="*/ 132784 w 956417"/>
                  <a:gd name="connsiteY880" fmla="*/ 769500 h 938165"/>
                  <a:gd name="connsiteX881" fmla="*/ 133628 w 956417"/>
                  <a:gd name="connsiteY881" fmla="*/ 769669 h 938165"/>
                  <a:gd name="connsiteX882" fmla="*/ 135570 w 956417"/>
                  <a:gd name="connsiteY882" fmla="*/ 770175 h 938165"/>
                  <a:gd name="connsiteX883" fmla="*/ 147641 w 956417"/>
                  <a:gd name="connsiteY883" fmla="*/ 773719 h 938165"/>
                  <a:gd name="connsiteX884" fmla="*/ 153888 w 956417"/>
                  <a:gd name="connsiteY884" fmla="*/ 775575 h 938165"/>
                  <a:gd name="connsiteX885" fmla="*/ 165030 w 956417"/>
                  <a:gd name="connsiteY885" fmla="*/ 779372 h 938165"/>
                  <a:gd name="connsiteX886" fmla="*/ 166381 w 956417"/>
                  <a:gd name="connsiteY886" fmla="*/ 779878 h 938165"/>
                  <a:gd name="connsiteX887" fmla="*/ 173978 w 956417"/>
                  <a:gd name="connsiteY887" fmla="*/ 782663 h 938165"/>
                  <a:gd name="connsiteX888" fmla="*/ 183180 w 956417"/>
                  <a:gd name="connsiteY888" fmla="*/ 786544 h 938165"/>
                  <a:gd name="connsiteX889" fmla="*/ 186978 w 956417"/>
                  <a:gd name="connsiteY889" fmla="*/ 788231 h 938165"/>
                  <a:gd name="connsiteX890" fmla="*/ 204705 w 956417"/>
                  <a:gd name="connsiteY890" fmla="*/ 797091 h 938165"/>
                  <a:gd name="connsiteX891" fmla="*/ 222095 w 956417"/>
                  <a:gd name="connsiteY891" fmla="*/ 807047 h 938165"/>
                  <a:gd name="connsiteX892" fmla="*/ 237965 w 956417"/>
                  <a:gd name="connsiteY892" fmla="*/ 817847 h 938165"/>
                  <a:gd name="connsiteX893" fmla="*/ 242017 w 956417"/>
                  <a:gd name="connsiteY893" fmla="*/ 820885 h 938165"/>
                  <a:gd name="connsiteX894" fmla="*/ 249867 w 956417"/>
                  <a:gd name="connsiteY894" fmla="*/ 826791 h 938165"/>
                  <a:gd name="connsiteX895" fmla="*/ 251893 w 956417"/>
                  <a:gd name="connsiteY895" fmla="*/ 828478 h 938165"/>
                  <a:gd name="connsiteX896" fmla="*/ 252062 w 956417"/>
                  <a:gd name="connsiteY896" fmla="*/ 828647 h 938165"/>
                  <a:gd name="connsiteX897" fmla="*/ 252231 w 956417"/>
                  <a:gd name="connsiteY897" fmla="*/ 828816 h 938165"/>
                  <a:gd name="connsiteX898" fmla="*/ 252569 w 956417"/>
                  <a:gd name="connsiteY898" fmla="*/ 828985 h 938165"/>
                  <a:gd name="connsiteX899" fmla="*/ 254004 w 956417"/>
                  <a:gd name="connsiteY899" fmla="*/ 830166 h 938165"/>
                  <a:gd name="connsiteX900" fmla="*/ 267510 w 956417"/>
                  <a:gd name="connsiteY900" fmla="*/ 841978 h 938165"/>
                  <a:gd name="connsiteX901" fmla="*/ 280172 w 956417"/>
                  <a:gd name="connsiteY901" fmla="*/ 853960 h 938165"/>
                  <a:gd name="connsiteX902" fmla="*/ 317061 w 956417"/>
                  <a:gd name="connsiteY902" fmla="*/ 889735 h 938165"/>
                  <a:gd name="connsiteX903" fmla="*/ 342386 w 956417"/>
                  <a:gd name="connsiteY903" fmla="*/ 914119 h 938165"/>
                  <a:gd name="connsiteX904" fmla="*/ 342554 w 956417"/>
                  <a:gd name="connsiteY904" fmla="*/ 914372 h 938165"/>
                  <a:gd name="connsiteX905" fmla="*/ 342554 w 956417"/>
                  <a:gd name="connsiteY905" fmla="*/ 915300 h 938165"/>
                  <a:gd name="connsiteX906" fmla="*/ 343399 w 956417"/>
                  <a:gd name="connsiteY906" fmla="*/ 915975 h 938165"/>
                  <a:gd name="connsiteX907" fmla="*/ 343483 w 956417"/>
                  <a:gd name="connsiteY907" fmla="*/ 916313 h 938165"/>
                  <a:gd name="connsiteX908" fmla="*/ 344327 w 956417"/>
                  <a:gd name="connsiteY908" fmla="*/ 917156 h 938165"/>
                  <a:gd name="connsiteX909" fmla="*/ 344749 w 956417"/>
                  <a:gd name="connsiteY909" fmla="*/ 917579 h 938165"/>
                  <a:gd name="connsiteX910" fmla="*/ 345340 w 956417"/>
                  <a:gd name="connsiteY910" fmla="*/ 918675 h 938165"/>
                  <a:gd name="connsiteX911" fmla="*/ 345425 w 956417"/>
                  <a:gd name="connsiteY911" fmla="*/ 919013 h 938165"/>
                  <a:gd name="connsiteX912" fmla="*/ 345678 w 956417"/>
                  <a:gd name="connsiteY912" fmla="*/ 919266 h 938165"/>
                  <a:gd name="connsiteX913" fmla="*/ 346944 w 956417"/>
                  <a:gd name="connsiteY913" fmla="*/ 919435 h 938165"/>
                  <a:gd name="connsiteX914" fmla="*/ 347451 w 956417"/>
                  <a:gd name="connsiteY914" fmla="*/ 919772 h 938165"/>
                  <a:gd name="connsiteX915" fmla="*/ 347704 w 956417"/>
                  <a:gd name="connsiteY915" fmla="*/ 920025 h 938165"/>
                  <a:gd name="connsiteX916" fmla="*/ 347873 w 956417"/>
                  <a:gd name="connsiteY916" fmla="*/ 920531 h 938165"/>
                  <a:gd name="connsiteX917" fmla="*/ 347957 w 956417"/>
                  <a:gd name="connsiteY917" fmla="*/ 921122 h 938165"/>
                  <a:gd name="connsiteX918" fmla="*/ 348042 w 956417"/>
                  <a:gd name="connsiteY918" fmla="*/ 921460 h 938165"/>
                  <a:gd name="connsiteX919" fmla="*/ 348632 w 956417"/>
                  <a:gd name="connsiteY919" fmla="*/ 921881 h 938165"/>
                  <a:gd name="connsiteX920" fmla="*/ 348970 w 956417"/>
                  <a:gd name="connsiteY920" fmla="*/ 922050 h 938165"/>
                  <a:gd name="connsiteX921" fmla="*/ 349223 w 956417"/>
                  <a:gd name="connsiteY921" fmla="*/ 922050 h 938165"/>
                  <a:gd name="connsiteX922" fmla="*/ 349392 w 956417"/>
                  <a:gd name="connsiteY922" fmla="*/ 922219 h 938165"/>
                  <a:gd name="connsiteX923" fmla="*/ 349476 w 956417"/>
                  <a:gd name="connsiteY923" fmla="*/ 922472 h 938165"/>
                  <a:gd name="connsiteX924" fmla="*/ 350236 w 956417"/>
                  <a:gd name="connsiteY924" fmla="*/ 923569 h 938165"/>
                  <a:gd name="connsiteX925" fmla="*/ 350827 w 956417"/>
                  <a:gd name="connsiteY925" fmla="*/ 923907 h 938165"/>
                  <a:gd name="connsiteX926" fmla="*/ 351080 w 956417"/>
                  <a:gd name="connsiteY926" fmla="*/ 924075 h 938165"/>
                  <a:gd name="connsiteX927" fmla="*/ 351249 w 956417"/>
                  <a:gd name="connsiteY927" fmla="*/ 924328 h 938165"/>
                  <a:gd name="connsiteX928" fmla="*/ 351334 w 956417"/>
                  <a:gd name="connsiteY928" fmla="*/ 924666 h 938165"/>
                  <a:gd name="connsiteX929" fmla="*/ 351249 w 956417"/>
                  <a:gd name="connsiteY929" fmla="*/ 925003 h 938165"/>
                  <a:gd name="connsiteX930" fmla="*/ 350996 w 956417"/>
                  <a:gd name="connsiteY930" fmla="*/ 925256 h 938165"/>
                  <a:gd name="connsiteX931" fmla="*/ 350658 w 956417"/>
                  <a:gd name="connsiteY931" fmla="*/ 925425 h 938165"/>
                  <a:gd name="connsiteX932" fmla="*/ 350236 w 956417"/>
                  <a:gd name="connsiteY932" fmla="*/ 925510 h 938165"/>
                  <a:gd name="connsiteX933" fmla="*/ 350321 w 956417"/>
                  <a:gd name="connsiteY933" fmla="*/ 926016 h 938165"/>
                  <a:gd name="connsiteX934" fmla="*/ 350827 w 956417"/>
                  <a:gd name="connsiteY934" fmla="*/ 926606 h 938165"/>
                  <a:gd name="connsiteX935" fmla="*/ 351334 w 956417"/>
                  <a:gd name="connsiteY935" fmla="*/ 926100 h 938165"/>
                  <a:gd name="connsiteX936" fmla="*/ 351418 w 956417"/>
                  <a:gd name="connsiteY936" fmla="*/ 925763 h 938165"/>
                  <a:gd name="connsiteX937" fmla="*/ 351671 w 956417"/>
                  <a:gd name="connsiteY937" fmla="*/ 925341 h 938165"/>
                  <a:gd name="connsiteX938" fmla="*/ 351840 w 956417"/>
                  <a:gd name="connsiteY938" fmla="*/ 925088 h 938165"/>
                  <a:gd name="connsiteX939" fmla="*/ 352093 w 956417"/>
                  <a:gd name="connsiteY939" fmla="*/ 925003 h 938165"/>
                  <a:gd name="connsiteX940" fmla="*/ 353950 w 956417"/>
                  <a:gd name="connsiteY940" fmla="*/ 926691 h 938165"/>
                  <a:gd name="connsiteX941" fmla="*/ 352346 w 956417"/>
                  <a:gd name="connsiteY941" fmla="*/ 928294 h 938165"/>
                  <a:gd name="connsiteX942" fmla="*/ 353022 w 956417"/>
                  <a:gd name="connsiteY942" fmla="*/ 928885 h 938165"/>
                  <a:gd name="connsiteX943" fmla="*/ 355977 w 956417"/>
                  <a:gd name="connsiteY943" fmla="*/ 931500 h 938165"/>
                  <a:gd name="connsiteX944" fmla="*/ 356820 w 956417"/>
                  <a:gd name="connsiteY944" fmla="*/ 931416 h 938165"/>
                  <a:gd name="connsiteX945" fmla="*/ 358847 w 956417"/>
                  <a:gd name="connsiteY945" fmla="*/ 931163 h 938165"/>
                  <a:gd name="connsiteX946" fmla="*/ 361041 w 956417"/>
                  <a:gd name="connsiteY946" fmla="*/ 932766 h 938165"/>
                  <a:gd name="connsiteX947" fmla="*/ 363574 w 956417"/>
                  <a:gd name="connsiteY947" fmla="*/ 936647 h 938165"/>
                  <a:gd name="connsiteX948" fmla="*/ 363996 w 956417"/>
                  <a:gd name="connsiteY948" fmla="*/ 936563 h 938165"/>
                  <a:gd name="connsiteX949" fmla="*/ 365009 w 956417"/>
                  <a:gd name="connsiteY949" fmla="*/ 936394 h 938165"/>
                  <a:gd name="connsiteX950" fmla="*/ 372859 w 956417"/>
                  <a:gd name="connsiteY950" fmla="*/ 937322 h 938165"/>
                  <a:gd name="connsiteX951" fmla="*/ 374041 w 956417"/>
                  <a:gd name="connsiteY951" fmla="*/ 938166 h 938165"/>
                  <a:gd name="connsiteX952" fmla="*/ 377755 w 956417"/>
                  <a:gd name="connsiteY952" fmla="*/ 937997 h 938165"/>
                  <a:gd name="connsiteX953" fmla="*/ 388982 w 956417"/>
                  <a:gd name="connsiteY953" fmla="*/ 934875 h 938165"/>
                  <a:gd name="connsiteX954" fmla="*/ 391177 w 956417"/>
                  <a:gd name="connsiteY954" fmla="*/ 933947 h 938165"/>
                  <a:gd name="connsiteX955" fmla="*/ 395482 w 956417"/>
                  <a:gd name="connsiteY955" fmla="*/ 933019 h 938165"/>
                  <a:gd name="connsiteX956" fmla="*/ 396158 w 956417"/>
                  <a:gd name="connsiteY956" fmla="*/ 932260 h 938165"/>
                  <a:gd name="connsiteX957" fmla="*/ 397002 w 956417"/>
                  <a:gd name="connsiteY957" fmla="*/ 932091 h 938165"/>
                  <a:gd name="connsiteX958" fmla="*/ 397340 w 956417"/>
                  <a:gd name="connsiteY958" fmla="*/ 932260 h 938165"/>
                  <a:gd name="connsiteX959" fmla="*/ 397677 w 956417"/>
                  <a:gd name="connsiteY959" fmla="*/ 932513 h 938165"/>
                  <a:gd name="connsiteX960" fmla="*/ 398521 w 956417"/>
                  <a:gd name="connsiteY960" fmla="*/ 932766 h 938165"/>
                  <a:gd name="connsiteX961" fmla="*/ 404515 w 956417"/>
                  <a:gd name="connsiteY961" fmla="*/ 931331 h 938165"/>
                  <a:gd name="connsiteX962" fmla="*/ 405190 w 956417"/>
                  <a:gd name="connsiteY962" fmla="*/ 930066 h 938165"/>
                  <a:gd name="connsiteX963" fmla="*/ 409664 w 956417"/>
                  <a:gd name="connsiteY963" fmla="*/ 928969 h 938165"/>
                  <a:gd name="connsiteX964" fmla="*/ 411521 w 956417"/>
                  <a:gd name="connsiteY964" fmla="*/ 928800 h 938165"/>
                  <a:gd name="connsiteX965" fmla="*/ 411774 w 956417"/>
                  <a:gd name="connsiteY965" fmla="*/ 928041 h 938165"/>
                  <a:gd name="connsiteX966" fmla="*/ 429333 w 956417"/>
                  <a:gd name="connsiteY966" fmla="*/ 923907 h 938165"/>
                  <a:gd name="connsiteX967" fmla="*/ 429839 w 956417"/>
                  <a:gd name="connsiteY967" fmla="*/ 922810 h 938165"/>
                  <a:gd name="connsiteX968" fmla="*/ 440053 w 956417"/>
                  <a:gd name="connsiteY968" fmla="*/ 919097 h 938165"/>
                  <a:gd name="connsiteX969" fmla="*/ 441573 w 956417"/>
                  <a:gd name="connsiteY969" fmla="*/ 918591 h 938165"/>
                  <a:gd name="connsiteX970" fmla="*/ 441995 w 956417"/>
                  <a:gd name="connsiteY970" fmla="*/ 918338 h 938165"/>
                  <a:gd name="connsiteX971" fmla="*/ 451196 w 956417"/>
                  <a:gd name="connsiteY971" fmla="*/ 915722 h 938165"/>
                  <a:gd name="connsiteX972" fmla="*/ 452378 w 956417"/>
                  <a:gd name="connsiteY972" fmla="*/ 915553 h 938165"/>
                  <a:gd name="connsiteX973" fmla="*/ 452378 w 956417"/>
                  <a:gd name="connsiteY973" fmla="*/ 915216 h 938165"/>
                  <a:gd name="connsiteX974" fmla="*/ 453222 w 956417"/>
                  <a:gd name="connsiteY974" fmla="*/ 915216 h 938165"/>
                  <a:gd name="connsiteX975" fmla="*/ 453644 w 956417"/>
                  <a:gd name="connsiteY975" fmla="*/ 915216 h 938165"/>
                  <a:gd name="connsiteX976" fmla="*/ 454404 w 956417"/>
                  <a:gd name="connsiteY976" fmla="*/ 914878 h 938165"/>
                  <a:gd name="connsiteX977" fmla="*/ 454910 w 956417"/>
                  <a:gd name="connsiteY977" fmla="*/ 914372 h 938165"/>
                  <a:gd name="connsiteX978" fmla="*/ 455754 w 956417"/>
                  <a:gd name="connsiteY978" fmla="*/ 914372 h 938165"/>
                  <a:gd name="connsiteX979" fmla="*/ 471962 w 956417"/>
                  <a:gd name="connsiteY979" fmla="*/ 909478 h 938165"/>
                  <a:gd name="connsiteX980" fmla="*/ 474748 w 956417"/>
                  <a:gd name="connsiteY980" fmla="*/ 908972 h 938165"/>
                  <a:gd name="connsiteX981" fmla="*/ 474917 w 956417"/>
                  <a:gd name="connsiteY981" fmla="*/ 908803 h 938165"/>
                  <a:gd name="connsiteX982" fmla="*/ 475254 w 956417"/>
                  <a:gd name="connsiteY982" fmla="*/ 907707 h 938165"/>
                  <a:gd name="connsiteX983" fmla="*/ 475761 w 956417"/>
                  <a:gd name="connsiteY983" fmla="*/ 907285 h 938165"/>
                  <a:gd name="connsiteX984" fmla="*/ 476689 w 956417"/>
                  <a:gd name="connsiteY984" fmla="*/ 908128 h 938165"/>
                  <a:gd name="connsiteX985" fmla="*/ 476858 w 956417"/>
                  <a:gd name="connsiteY985" fmla="*/ 907622 h 938165"/>
                  <a:gd name="connsiteX986" fmla="*/ 477280 w 956417"/>
                  <a:gd name="connsiteY986" fmla="*/ 907369 h 938165"/>
                  <a:gd name="connsiteX987" fmla="*/ 477702 w 956417"/>
                  <a:gd name="connsiteY987" fmla="*/ 907369 h 938165"/>
                  <a:gd name="connsiteX988" fmla="*/ 477787 w 956417"/>
                  <a:gd name="connsiteY988" fmla="*/ 907116 h 938165"/>
                  <a:gd name="connsiteX989" fmla="*/ 478209 w 956417"/>
                  <a:gd name="connsiteY989" fmla="*/ 906947 h 938165"/>
                  <a:gd name="connsiteX990" fmla="*/ 478631 w 956417"/>
                  <a:gd name="connsiteY990" fmla="*/ 907032 h 938165"/>
                  <a:gd name="connsiteX991" fmla="*/ 478800 w 956417"/>
                  <a:gd name="connsiteY991" fmla="*/ 906779 h 938165"/>
                  <a:gd name="connsiteX992" fmla="*/ 479137 w 956417"/>
                  <a:gd name="connsiteY992" fmla="*/ 906610 h 938165"/>
                  <a:gd name="connsiteX993" fmla="*/ 479475 w 956417"/>
                  <a:gd name="connsiteY993" fmla="*/ 906610 h 938165"/>
                  <a:gd name="connsiteX994" fmla="*/ 479813 w 956417"/>
                  <a:gd name="connsiteY994" fmla="*/ 906694 h 938165"/>
                  <a:gd name="connsiteX995" fmla="*/ 480235 w 956417"/>
                  <a:gd name="connsiteY995" fmla="*/ 906272 h 938165"/>
                  <a:gd name="connsiteX996" fmla="*/ 480319 w 956417"/>
                  <a:gd name="connsiteY996" fmla="*/ 905850 h 938165"/>
                  <a:gd name="connsiteX997" fmla="*/ 480657 w 956417"/>
                  <a:gd name="connsiteY997" fmla="*/ 905682 h 938165"/>
                  <a:gd name="connsiteX998" fmla="*/ 481079 w 956417"/>
                  <a:gd name="connsiteY998" fmla="*/ 905597 h 938165"/>
                  <a:gd name="connsiteX999" fmla="*/ 481501 w 956417"/>
                  <a:gd name="connsiteY999" fmla="*/ 905597 h 938165"/>
                  <a:gd name="connsiteX1000" fmla="*/ 481670 w 956417"/>
                  <a:gd name="connsiteY1000" fmla="*/ 906103 h 938165"/>
                  <a:gd name="connsiteX1001" fmla="*/ 482007 w 956417"/>
                  <a:gd name="connsiteY1001" fmla="*/ 906103 h 938165"/>
                  <a:gd name="connsiteX1002" fmla="*/ 482429 w 956417"/>
                  <a:gd name="connsiteY1002" fmla="*/ 905175 h 938165"/>
                  <a:gd name="connsiteX1003" fmla="*/ 483358 w 956417"/>
                  <a:gd name="connsiteY1003" fmla="*/ 905006 h 938165"/>
                  <a:gd name="connsiteX1004" fmla="*/ 484033 w 956417"/>
                  <a:gd name="connsiteY1004" fmla="*/ 905260 h 938165"/>
                  <a:gd name="connsiteX1005" fmla="*/ 484118 w 956417"/>
                  <a:gd name="connsiteY1005" fmla="*/ 905428 h 938165"/>
                  <a:gd name="connsiteX1006" fmla="*/ 484287 w 956417"/>
                  <a:gd name="connsiteY1006" fmla="*/ 905428 h 938165"/>
                  <a:gd name="connsiteX1007" fmla="*/ 484455 w 956417"/>
                  <a:gd name="connsiteY1007" fmla="*/ 905175 h 938165"/>
                  <a:gd name="connsiteX1008" fmla="*/ 484540 w 956417"/>
                  <a:gd name="connsiteY1008" fmla="*/ 904922 h 938165"/>
                  <a:gd name="connsiteX1009" fmla="*/ 484878 w 956417"/>
                  <a:gd name="connsiteY1009" fmla="*/ 904838 h 938165"/>
                  <a:gd name="connsiteX1010" fmla="*/ 485975 w 956417"/>
                  <a:gd name="connsiteY1010" fmla="*/ 904753 h 938165"/>
                  <a:gd name="connsiteX1011" fmla="*/ 486144 w 956417"/>
                  <a:gd name="connsiteY1011" fmla="*/ 904500 h 938165"/>
                  <a:gd name="connsiteX1012" fmla="*/ 486144 w 956417"/>
                  <a:gd name="connsiteY1012" fmla="*/ 903994 h 938165"/>
                  <a:gd name="connsiteX1013" fmla="*/ 486481 w 956417"/>
                  <a:gd name="connsiteY1013" fmla="*/ 903741 h 938165"/>
                  <a:gd name="connsiteX1014" fmla="*/ 486903 w 956417"/>
                  <a:gd name="connsiteY1014" fmla="*/ 903656 h 938165"/>
                  <a:gd name="connsiteX1015" fmla="*/ 487157 w 956417"/>
                  <a:gd name="connsiteY1015" fmla="*/ 903741 h 938165"/>
                  <a:gd name="connsiteX1016" fmla="*/ 487494 w 956417"/>
                  <a:gd name="connsiteY1016" fmla="*/ 903994 h 938165"/>
                  <a:gd name="connsiteX1017" fmla="*/ 487916 w 956417"/>
                  <a:gd name="connsiteY1017" fmla="*/ 903994 h 938165"/>
                  <a:gd name="connsiteX1018" fmla="*/ 522864 w 956417"/>
                  <a:gd name="connsiteY1018" fmla="*/ 893616 h 938165"/>
                  <a:gd name="connsiteX1019" fmla="*/ 525228 w 956417"/>
                  <a:gd name="connsiteY1019" fmla="*/ 894122 h 938165"/>
                  <a:gd name="connsiteX1020" fmla="*/ 528520 w 956417"/>
                  <a:gd name="connsiteY1020" fmla="*/ 890747 h 938165"/>
                  <a:gd name="connsiteX1021" fmla="*/ 536708 w 956417"/>
                  <a:gd name="connsiteY1021" fmla="*/ 862988 h 938165"/>
                  <a:gd name="connsiteX1022" fmla="*/ 538143 w 956417"/>
                  <a:gd name="connsiteY1022" fmla="*/ 860710 h 938165"/>
                  <a:gd name="connsiteX1023" fmla="*/ 540844 w 956417"/>
                  <a:gd name="connsiteY1023" fmla="*/ 860963 h 938165"/>
                  <a:gd name="connsiteX1024" fmla="*/ 541013 w 956417"/>
                  <a:gd name="connsiteY1024" fmla="*/ 860456 h 938165"/>
                  <a:gd name="connsiteX1025" fmla="*/ 538312 w 956417"/>
                  <a:gd name="connsiteY1025" fmla="*/ 859106 h 938165"/>
                  <a:gd name="connsiteX1026" fmla="*/ 537468 w 956417"/>
                  <a:gd name="connsiteY1026" fmla="*/ 857841 h 938165"/>
                  <a:gd name="connsiteX1027" fmla="*/ 550468 w 956417"/>
                  <a:gd name="connsiteY1027" fmla="*/ 821053 h 938165"/>
                  <a:gd name="connsiteX1028" fmla="*/ 550552 w 956417"/>
                  <a:gd name="connsiteY1028" fmla="*/ 819788 h 938165"/>
                  <a:gd name="connsiteX1029" fmla="*/ 550552 w 956417"/>
                  <a:gd name="connsiteY1029" fmla="*/ 819703 h 938165"/>
                  <a:gd name="connsiteX1030" fmla="*/ 550805 w 956417"/>
                  <a:gd name="connsiteY1030" fmla="*/ 818269 h 938165"/>
                  <a:gd name="connsiteX1031" fmla="*/ 551143 w 956417"/>
                  <a:gd name="connsiteY1031" fmla="*/ 817678 h 938165"/>
                  <a:gd name="connsiteX1032" fmla="*/ 551396 w 956417"/>
                  <a:gd name="connsiteY1032" fmla="*/ 817172 h 938165"/>
                  <a:gd name="connsiteX1033" fmla="*/ 551903 w 956417"/>
                  <a:gd name="connsiteY1033" fmla="*/ 816075 h 938165"/>
                  <a:gd name="connsiteX1034" fmla="*/ 552071 w 956417"/>
                  <a:gd name="connsiteY1034" fmla="*/ 815906 h 938165"/>
                  <a:gd name="connsiteX1035" fmla="*/ 552494 w 956417"/>
                  <a:gd name="connsiteY1035" fmla="*/ 815400 h 938165"/>
                  <a:gd name="connsiteX1036" fmla="*/ 554942 w 956417"/>
                  <a:gd name="connsiteY1036" fmla="*/ 814388 h 938165"/>
                  <a:gd name="connsiteX1037" fmla="*/ 555364 w 956417"/>
                  <a:gd name="connsiteY1037" fmla="*/ 813038 h 938165"/>
                  <a:gd name="connsiteX1038" fmla="*/ 555279 w 956417"/>
                  <a:gd name="connsiteY1038" fmla="*/ 812025 h 938165"/>
                  <a:gd name="connsiteX1039" fmla="*/ 554435 w 956417"/>
                  <a:gd name="connsiteY1039" fmla="*/ 811181 h 938165"/>
                  <a:gd name="connsiteX1040" fmla="*/ 554520 w 956417"/>
                  <a:gd name="connsiteY1040" fmla="*/ 809916 h 938165"/>
                  <a:gd name="connsiteX1041" fmla="*/ 555026 w 956417"/>
                  <a:gd name="connsiteY1041" fmla="*/ 809325 h 938165"/>
                  <a:gd name="connsiteX1042" fmla="*/ 555026 w 956417"/>
                  <a:gd name="connsiteY1042" fmla="*/ 808650 h 938165"/>
                  <a:gd name="connsiteX1043" fmla="*/ 554857 w 956417"/>
                  <a:gd name="connsiteY1043" fmla="*/ 808228 h 938165"/>
                  <a:gd name="connsiteX1044" fmla="*/ 554604 w 956417"/>
                  <a:gd name="connsiteY1044" fmla="*/ 808144 h 938165"/>
                  <a:gd name="connsiteX1045" fmla="*/ 554604 w 956417"/>
                  <a:gd name="connsiteY1045" fmla="*/ 805360 h 938165"/>
                  <a:gd name="connsiteX1046" fmla="*/ 557558 w 956417"/>
                  <a:gd name="connsiteY1046" fmla="*/ 796585 h 938165"/>
                  <a:gd name="connsiteX1047" fmla="*/ 559500 w 956417"/>
                  <a:gd name="connsiteY1047" fmla="*/ 795825 h 938165"/>
                  <a:gd name="connsiteX1048" fmla="*/ 559500 w 956417"/>
                  <a:gd name="connsiteY1048" fmla="*/ 792956 h 938165"/>
                  <a:gd name="connsiteX1049" fmla="*/ 559416 w 956417"/>
                  <a:gd name="connsiteY1049" fmla="*/ 792535 h 938165"/>
                  <a:gd name="connsiteX1050" fmla="*/ 558487 w 956417"/>
                  <a:gd name="connsiteY1050" fmla="*/ 792282 h 938165"/>
                  <a:gd name="connsiteX1051" fmla="*/ 558234 w 956417"/>
                  <a:gd name="connsiteY1051" fmla="*/ 791860 h 938165"/>
                  <a:gd name="connsiteX1052" fmla="*/ 558318 w 956417"/>
                  <a:gd name="connsiteY1052" fmla="*/ 791691 h 938165"/>
                  <a:gd name="connsiteX1053" fmla="*/ 558318 w 956417"/>
                  <a:gd name="connsiteY1053" fmla="*/ 791269 h 938165"/>
                  <a:gd name="connsiteX1054" fmla="*/ 557981 w 956417"/>
                  <a:gd name="connsiteY1054" fmla="*/ 791100 h 938165"/>
                  <a:gd name="connsiteX1055" fmla="*/ 557558 w 956417"/>
                  <a:gd name="connsiteY1055" fmla="*/ 790425 h 938165"/>
                  <a:gd name="connsiteX1056" fmla="*/ 557896 w 956417"/>
                  <a:gd name="connsiteY1056" fmla="*/ 789666 h 938165"/>
                  <a:gd name="connsiteX1057" fmla="*/ 557474 w 956417"/>
                  <a:gd name="connsiteY1057" fmla="*/ 789075 h 938165"/>
                  <a:gd name="connsiteX1058" fmla="*/ 557052 w 956417"/>
                  <a:gd name="connsiteY1058" fmla="*/ 788400 h 938165"/>
                  <a:gd name="connsiteX1059" fmla="*/ 556461 w 956417"/>
                  <a:gd name="connsiteY1059" fmla="*/ 787135 h 938165"/>
                  <a:gd name="connsiteX1060" fmla="*/ 556039 w 956417"/>
                  <a:gd name="connsiteY1060" fmla="*/ 786375 h 938165"/>
                  <a:gd name="connsiteX1061" fmla="*/ 556123 w 956417"/>
                  <a:gd name="connsiteY1061" fmla="*/ 785953 h 938165"/>
                  <a:gd name="connsiteX1062" fmla="*/ 556208 w 956417"/>
                  <a:gd name="connsiteY1062" fmla="*/ 785616 h 938165"/>
                  <a:gd name="connsiteX1063" fmla="*/ 555448 w 956417"/>
                  <a:gd name="connsiteY1063" fmla="*/ 783928 h 938165"/>
                  <a:gd name="connsiteX1064" fmla="*/ 555279 w 956417"/>
                  <a:gd name="connsiteY1064" fmla="*/ 782241 h 938165"/>
                  <a:gd name="connsiteX1065" fmla="*/ 554435 w 956417"/>
                  <a:gd name="connsiteY1065" fmla="*/ 780216 h 938165"/>
                  <a:gd name="connsiteX1066" fmla="*/ 554182 w 956417"/>
                  <a:gd name="connsiteY1066" fmla="*/ 778866 h 938165"/>
                  <a:gd name="connsiteX1067" fmla="*/ 554857 w 956417"/>
                  <a:gd name="connsiteY1067" fmla="*/ 777431 h 938165"/>
                  <a:gd name="connsiteX1068" fmla="*/ 555364 w 956417"/>
                  <a:gd name="connsiteY1068" fmla="*/ 776925 h 938165"/>
                  <a:gd name="connsiteX1069" fmla="*/ 555954 w 956417"/>
                  <a:gd name="connsiteY1069" fmla="*/ 776757 h 938165"/>
                  <a:gd name="connsiteX1070" fmla="*/ 556461 w 956417"/>
                  <a:gd name="connsiteY1070" fmla="*/ 776925 h 938165"/>
                  <a:gd name="connsiteX1071" fmla="*/ 556461 w 956417"/>
                  <a:gd name="connsiteY1071" fmla="*/ 776841 h 938165"/>
                  <a:gd name="connsiteX1072" fmla="*/ 556545 w 956417"/>
                  <a:gd name="connsiteY1072" fmla="*/ 776757 h 938165"/>
                  <a:gd name="connsiteX1073" fmla="*/ 555954 w 956417"/>
                  <a:gd name="connsiteY1073" fmla="*/ 776335 h 938165"/>
                  <a:gd name="connsiteX1074" fmla="*/ 555786 w 956417"/>
                  <a:gd name="connsiteY1074" fmla="*/ 776166 h 938165"/>
                  <a:gd name="connsiteX1075" fmla="*/ 557727 w 956417"/>
                  <a:gd name="connsiteY1075" fmla="*/ 771188 h 938165"/>
                  <a:gd name="connsiteX1076" fmla="*/ 559247 w 956417"/>
                  <a:gd name="connsiteY1076" fmla="*/ 770344 h 938165"/>
                  <a:gd name="connsiteX1077" fmla="*/ 559922 w 956417"/>
                  <a:gd name="connsiteY1077" fmla="*/ 765113 h 938165"/>
                  <a:gd name="connsiteX1078" fmla="*/ 553507 w 956417"/>
                  <a:gd name="connsiteY1078" fmla="*/ 762160 h 938165"/>
                  <a:gd name="connsiteX1079" fmla="*/ 550130 w 956417"/>
                  <a:gd name="connsiteY1079" fmla="*/ 763257 h 938165"/>
                  <a:gd name="connsiteX1080" fmla="*/ 546247 w 956417"/>
                  <a:gd name="connsiteY1080" fmla="*/ 760050 h 938165"/>
                  <a:gd name="connsiteX1081" fmla="*/ 542279 w 956417"/>
                  <a:gd name="connsiteY1081" fmla="*/ 747310 h 938165"/>
                  <a:gd name="connsiteX1082" fmla="*/ 540085 w 956417"/>
                  <a:gd name="connsiteY1082" fmla="*/ 740391 h 938165"/>
                  <a:gd name="connsiteX1083" fmla="*/ 539832 w 956417"/>
                  <a:gd name="connsiteY1083" fmla="*/ 737944 h 938165"/>
                  <a:gd name="connsiteX1084" fmla="*/ 540000 w 956417"/>
                  <a:gd name="connsiteY1084" fmla="*/ 735328 h 938165"/>
                  <a:gd name="connsiteX1085" fmla="*/ 540929 w 956417"/>
                  <a:gd name="connsiteY1085" fmla="*/ 732291 h 938165"/>
                  <a:gd name="connsiteX1086" fmla="*/ 541857 w 956417"/>
                  <a:gd name="connsiteY1086" fmla="*/ 730350 h 938165"/>
                  <a:gd name="connsiteX1087" fmla="*/ 543799 w 956417"/>
                  <a:gd name="connsiteY1087" fmla="*/ 727819 h 938165"/>
                  <a:gd name="connsiteX1088" fmla="*/ 574104 w 956417"/>
                  <a:gd name="connsiteY1088" fmla="*/ 694491 h 938165"/>
                  <a:gd name="connsiteX1089" fmla="*/ 581617 w 956417"/>
                  <a:gd name="connsiteY1089" fmla="*/ 697781 h 938165"/>
                  <a:gd name="connsiteX1090" fmla="*/ 592675 w 956417"/>
                  <a:gd name="connsiteY1090" fmla="*/ 702000 h 938165"/>
                  <a:gd name="connsiteX1091" fmla="*/ 597149 w 956417"/>
                  <a:gd name="connsiteY1091" fmla="*/ 703688 h 938165"/>
                  <a:gd name="connsiteX1092" fmla="*/ 601370 w 956417"/>
                  <a:gd name="connsiteY1092" fmla="*/ 704194 h 938165"/>
                  <a:gd name="connsiteX1093" fmla="*/ 603986 w 956417"/>
                  <a:gd name="connsiteY1093" fmla="*/ 704110 h 938165"/>
                  <a:gd name="connsiteX1094" fmla="*/ 622726 w 956417"/>
                  <a:gd name="connsiteY1094" fmla="*/ 698625 h 938165"/>
                  <a:gd name="connsiteX1095" fmla="*/ 622980 w 956417"/>
                  <a:gd name="connsiteY1095" fmla="*/ 699216 h 938165"/>
                  <a:gd name="connsiteX1096" fmla="*/ 623402 w 956417"/>
                  <a:gd name="connsiteY1096" fmla="*/ 699469 h 938165"/>
                  <a:gd name="connsiteX1097" fmla="*/ 627707 w 956417"/>
                  <a:gd name="connsiteY1097" fmla="*/ 699638 h 938165"/>
                  <a:gd name="connsiteX1098" fmla="*/ 628298 w 956417"/>
                  <a:gd name="connsiteY1098" fmla="*/ 699891 h 938165"/>
                  <a:gd name="connsiteX1099" fmla="*/ 629733 w 956417"/>
                  <a:gd name="connsiteY1099" fmla="*/ 700735 h 938165"/>
                  <a:gd name="connsiteX1100" fmla="*/ 630408 w 956417"/>
                  <a:gd name="connsiteY1100" fmla="*/ 700735 h 938165"/>
                  <a:gd name="connsiteX1101" fmla="*/ 630999 w 956417"/>
                  <a:gd name="connsiteY1101" fmla="*/ 700313 h 938165"/>
                  <a:gd name="connsiteX1102" fmla="*/ 631928 w 956417"/>
                  <a:gd name="connsiteY1102" fmla="*/ 698878 h 938165"/>
                  <a:gd name="connsiteX1103" fmla="*/ 633025 w 956417"/>
                  <a:gd name="connsiteY1103" fmla="*/ 699638 h 938165"/>
                  <a:gd name="connsiteX1104" fmla="*/ 634376 w 956417"/>
                  <a:gd name="connsiteY1104" fmla="*/ 701241 h 938165"/>
                  <a:gd name="connsiteX1105" fmla="*/ 634713 w 956417"/>
                  <a:gd name="connsiteY1105" fmla="*/ 701494 h 938165"/>
                  <a:gd name="connsiteX1106" fmla="*/ 634967 w 956417"/>
                  <a:gd name="connsiteY1106" fmla="*/ 701409 h 938165"/>
                  <a:gd name="connsiteX1107" fmla="*/ 635135 w 956417"/>
                  <a:gd name="connsiteY1107" fmla="*/ 701241 h 938165"/>
                  <a:gd name="connsiteX1108" fmla="*/ 635304 w 956417"/>
                  <a:gd name="connsiteY1108" fmla="*/ 701156 h 938165"/>
                  <a:gd name="connsiteX1109" fmla="*/ 635473 w 956417"/>
                  <a:gd name="connsiteY1109" fmla="*/ 701072 h 938165"/>
                  <a:gd name="connsiteX1110" fmla="*/ 639187 w 956417"/>
                  <a:gd name="connsiteY1110" fmla="*/ 697950 h 938165"/>
                  <a:gd name="connsiteX1111" fmla="*/ 639103 w 956417"/>
                  <a:gd name="connsiteY1111" fmla="*/ 697866 h 938165"/>
                  <a:gd name="connsiteX1112" fmla="*/ 638259 w 956417"/>
                  <a:gd name="connsiteY1112" fmla="*/ 698541 h 938165"/>
                  <a:gd name="connsiteX1113" fmla="*/ 637668 w 956417"/>
                  <a:gd name="connsiteY1113" fmla="*/ 697528 h 938165"/>
                  <a:gd name="connsiteX1114" fmla="*/ 640960 w 956417"/>
                  <a:gd name="connsiteY1114" fmla="*/ 693985 h 938165"/>
                  <a:gd name="connsiteX1115" fmla="*/ 640369 w 956417"/>
                  <a:gd name="connsiteY1115" fmla="*/ 693394 h 938165"/>
                  <a:gd name="connsiteX1116" fmla="*/ 641298 w 956417"/>
                  <a:gd name="connsiteY1116" fmla="*/ 692297 h 938165"/>
                  <a:gd name="connsiteX1117" fmla="*/ 641636 w 956417"/>
                  <a:gd name="connsiteY1117" fmla="*/ 692550 h 938165"/>
                  <a:gd name="connsiteX1118" fmla="*/ 642226 w 956417"/>
                  <a:gd name="connsiteY1118" fmla="*/ 691706 h 938165"/>
                  <a:gd name="connsiteX1119" fmla="*/ 642479 w 956417"/>
                  <a:gd name="connsiteY1119" fmla="*/ 690863 h 938165"/>
                  <a:gd name="connsiteX1120" fmla="*/ 642479 w 956417"/>
                  <a:gd name="connsiteY1120" fmla="*/ 690103 h 938165"/>
                  <a:gd name="connsiteX1121" fmla="*/ 641045 w 956417"/>
                  <a:gd name="connsiteY1121" fmla="*/ 687403 h 938165"/>
                  <a:gd name="connsiteX1122" fmla="*/ 641551 w 956417"/>
                  <a:gd name="connsiteY1122" fmla="*/ 686981 h 938165"/>
                  <a:gd name="connsiteX1123" fmla="*/ 642648 w 956417"/>
                  <a:gd name="connsiteY1123" fmla="*/ 687403 h 938165"/>
                  <a:gd name="connsiteX1124" fmla="*/ 642902 w 956417"/>
                  <a:gd name="connsiteY1124" fmla="*/ 687488 h 938165"/>
                  <a:gd name="connsiteX1125" fmla="*/ 643070 w 956417"/>
                  <a:gd name="connsiteY1125" fmla="*/ 687319 h 938165"/>
                  <a:gd name="connsiteX1126" fmla="*/ 643155 w 956417"/>
                  <a:gd name="connsiteY1126" fmla="*/ 686981 h 938165"/>
                  <a:gd name="connsiteX1127" fmla="*/ 642057 w 956417"/>
                  <a:gd name="connsiteY1127" fmla="*/ 685716 h 938165"/>
                  <a:gd name="connsiteX1128" fmla="*/ 642057 w 956417"/>
                  <a:gd name="connsiteY1128" fmla="*/ 685463 h 938165"/>
                  <a:gd name="connsiteX1129" fmla="*/ 644506 w 956417"/>
                  <a:gd name="connsiteY1129" fmla="*/ 682678 h 938165"/>
                  <a:gd name="connsiteX1130" fmla="*/ 645603 w 956417"/>
                  <a:gd name="connsiteY1130" fmla="*/ 680822 h 938165"/>
                  <a:gd name="connsiteX1131" fmla="*/ 647713 w 956417"/>
                  <a:gd name="connsiteY1131" fmla="*/ 676688 h 938165"/>
                  <a:gd name="connsiteX1132" fmla="*/ 650921 w 956417"/>
                  <a:gd name="connsiteY1132" fmla="*/ 675253 h 938165"/>
                  <a:gd name="connsiteX1133" fmla="*/ 653285 w 956417"/>
                  <a:gd name="connsiteY1133" fmla="*/ 668672 h 938165"/>
                  <a:gd name="connsiteX1134" fmla="*/ 653791 w 956417"/>
                  <a:gd name="connsiteY1134" fmla="*/ 667238 h 938165"/>
                  <a:gd name="connsiteX1135" fmla="*/ 657505 w 956417"/>
                  <a:gd name="connsiteY1135" fmla="*/ 663947 h 938165"/>
                  <a:gd name="connsiteX1136" fmla="*/ 663246 w 956417"/>
                  <a:gd name="connsiteY1136" fmla="*/ 659306 h 938165"/>
                  <a:gd name="connsiteX1137" fmla="*/ 664850 w 956417"/>
                  <a:gd name="connsiteY1137" fmla="*/ 661163 h 938165"/>
                  <a:gd name="connsiteX1138" fmla="*/ 667044 w 956417"/>
                  <a:gd name="connsiteY1138" fmla="*/ 659644 h 938165"/>
                  <a:gd name="connsiteX1139" fmla="*/ 667466 w 956417"/>
                  <a:gd name="connsiteY1139" fmla="*/ 659560 h 938165"/>
                  <a:gd name="connsiteX1140" fmla="*/ 668226 w 956417"/>
                  <a:gd name="connsiteY1140" fmla="*/ 659053 h 938165"/>
                  <a:gd name="connsiteX1141" fmla="*/ 667720 w 956417"/>
                  <a:gd name="connsiteY1141" fmla="*/ 658210 h 938165"/>
                  <a:gd name="connsiteX1142" fmla="*/ 668142 w 956417"/>
                  <a:gd name="connsiteY1142" fmla="*/ 657956 h 938165"/>
                  <a:gd name="connsiteX1143" fmla="*/ 669323 w 956417"/>
                  <a:gd name="connsiteY1143" fmla="*/ 657028 h 938165"/>
                  <a:gd name="connsiteX1144" fmla="*/ 668901 w 956417"/>
                  <a:gd name="connsiteY1144" fmla="*/ 656522 h 938165"/>
                  <a:gd name="connsiteX1145" fmla="*/ 670590 w 956417"/>
                  <a:gd name="connsiteY1145" fmla="*/ 654075 h 938165"/>
                  <a:gd name="connsiteX1146" fmla="*/ 671518 w 956417"/>
                  <a:gd name="connsiteY1146" fmla="*/ 653569 h 938165"/>
                  <a:gd name="connsiteX1147" fmla="*/ 672109 w 956417"/>
                  <a:gd name="connsiteY1147" fmla="*/ 652557 h 938165"/>
                  <a:gd name="connsiteX1148" fmla="*/ 673882 w 956417"/>
                  <a:gd name="connsiteY1148" fmla="*/ 651881 h 938165"/>
                  <a:gd name="connsiteX1149" fmla="*/ 674557 w 956417"/>
                  <a:gd name="connsiteY1149" fmla="*/ 651038 h 938165"/>
                  <a:gd name="connsiteX1150" fmla="*/ 675992 w 956417"/>
                  <a:gd name="connsiteY1150" fmla="*/ 650616 h 938165"/>
                  <a:gd name="connsiteX1151" fmla="*/ 676836 w 956417"/>
                  <a:gd name="connsiteY1151" fmla="*/ 649603 h 938165"/>
                  <a:gd name="connsiteX1152" fmla="*/ 679116 w 956417"/>
                  <a:gd name="connsiteY1152" fmla="*/ 649772 h 938165"/>
                  <a:gd name="connsiteX1153" fmla="*/ 678102 w 956417"/>
                  <a:gd name="connsiteY1153" fmla="*/ 648253 h 938165"/>
                  <a:gd name="connsiteX1154" fmla="*/ 678693 w 956417"/>
                  <a:gd name="connsiteY1154" fmla="*/ 647832 h 938165"/>
                  <a:gd name="connsiteX1155" fmla="*/ 679622 w 956417"/>
                  <a:gd name="connsiteY1155" fmla="*/ 648253 h 938165"/>
                  <a:gd name="connsiteX1156" fmla="*/ 679538 w 956417"/>
                  <a:gd name="connsiteY1156" fmla="*/ 648760 h 938165"/>
                  <a:gd name="connsiteX1157" fmla="*/ 679369 w 956417"/>
                  <a:gd name="connsiteY1157" fmla="*/ 648844 h 938165"/>
                  <a:gd name="connsiteX1158" fmla="*/ 679116 w 956417"/>
                  <a:gd name="connsiteY1158" fmla="*/ 648591 h 938165"/>
                  <a:gd name="connsiteX1159" fmla="*/ 678947 w 956417"/>
                  <a:gd name="connsiteY1159" fmla="*/ 648675 h 938165"/>
                  <a:gd name="connsiteX1160" fmla="*/ 679369 w 956417"/>
                  <a:gd name="connsiteY1160" fmla="*/ 649013 h 938165"/>
                  <a:gd name="connsiteX1161" fmla="*/ 679706 w 956417"/>
                  <a:gd name="connsiteY1161" fmla="*/ 648760 h 938165"/>
                  <a:gd name="connsiteX1162" fmla="*/ 679791 w 956417"/>
                  <a:gd name="connsiteY1162" fmla="*/ 648085 h 938165"/>
                  <a:gd name="connsiteX1163" fmla="*/ 679031 w 956417"/>
                  <a:gd name="connsiteY1163" fmla="*/ 647663 h 938165"/>
                  <a:gd name="connsiteX1164" fmla="*/ 679200 w 956417"/>
                  <a:gd name="connsiteY1164" fmla="*/ 645891 h 938165"/>
                  <a:gd name="connsiteX1165" fmla="*/ 679791 w 956417"/>
                  <a:gd name="connsiteY1165" fmla="*/ 645722 h 938165"/>
                  <a:gd name="connsiteX1166" fmla="*/ 680382 w 956417"/>
                  <a:gd name="connsiteY1166" fmla="*/ 644709 h 938165"/>
                  <a:gd name="connsiteX1167" fmla="*/ 695070 w 956417"/>
                  <a:gd name="connsiteY1167" fmla="*/ 633488 h 938165"/>
                  <a:gd name="connsiteX1168" fmla="*/ 700304 w 956417"/>
                  <a:gd name="connsiteY1168" fmla="*/ 630113 h 938165"/>
                  <a:gd name="connsiteX1169" fmla="*/ 736855 w 956417"/>
                  <a:gd name="connsiteY1169" fmla="*/ 611972 h 938165"/>
                  <a:gd name="connsiteX1170" fmla="*/ 758212 w 956417"/>
                  <a:gd name="connsiteY1170" fmla="*/ 601341 h 938165"/>
                  <a:gd name="connsiteX1171" fmla="*/ 773407 w 956417"/>
                  <a:gd name="connsiteY1171" fmla="*/ 592735 h 938165"/>
                  <a:gd name="connsiteX1172" fmla="*/ 778134 w 956417"/>
                  <a:gd name="connsiteY1172" fmla="*/ 590710 h 938165"/>
                  <a:gd name="connsiteX1173" fmla="*/ 780075 w 956417"/>
                  <a:gd name="connsiteY1173" fmla="*/ 590119 h 938165"/>
                  <a:gd name="connsiteX1174" fmla="*/ 784803 w 956417"/>
                  <a:gd name="connsiteY1174" fmla="*/ 589444 h 938165"/>
                  <a:gd name="connsiteX1175" fmla="*/ 785731 w 956417"/>
                  <a:gd name="connsiteY1175" fmla="*/ 589444 h 938165"/>
                  <a:gd name="connsiteX1176" fmla="*/ 785900 w 956417"/>
                  <a:gd name="connsiteY1176" fmla="*/ 589528 h 938165"/>
                  <a:gd name="connsiteX1177" fmla="*/ 786238 w 956417"/>
                  <a:gd name="connsiteY1177" fmla="*/ 590625 h 938165"/>
                  <a:gd name="connsiteX1178" fmla="*/ 786322 w 956417"/>
                  <a:gd name="connsiteY1178" fmla="*/ 590625 h 938165"/>
                  <a:gd name="connsiteX1179" fmla="*/ 786407 w 956417"/>
                  <a:gd name="connsiteY1179" fmla="*/ 590541 h 938165"/>
                  <a:gd name="connsiteX1180" fmla="*/ 786322 w 956417"/>
                  <a:gd name="connsiteY1180" fmla="*/ 590288 h 938165"/>
                  <a:gd name="connsiteX1181" fmla="*/ 786491 w 956417"/>
                  <a:gd name="connsiteY1181" fmla="*/ 590035 h 938165"/>
                  <a:gd name="connsiteX1182" fmla="*/ 786828 w 956417"/>
                  <a:gd name="connsiteY1182" fmla="*/ 589950 h 938165"/>
                  <a:gd name="connsiteX1183" fmla="*/ 787335 w 956417"/>
                  <a:gd name="connsiteY1183" fmla="*/ 589950 h 938165"/>
                  <a:gd name="connsiteX1184" fmla="*/ 787926 w 956417"/>
                  <a:gd name="connsiteY1184" fmla="*/ 590035 h 938165"/>
                  <a:gd name="connsiteX1185" fmla="*/ 788517 w 956417"/>
                  <a:gd name="connsiteY1185" fmla="*/ 590288 h 938165"/>
                  <a:gd name="connsiteX1186" fmla="*/ 788939 w 956417"/>
                  <a:gd name="connsiteY1186" fmla="*/ 590456 h 938165"/>
                  <a:gd name="connsiteX1187" fmla="*/ 789699 w 956417"/>
                  <a:gd name="connsiteY1187" fmla="*/ 590372 h 938165"/>
                  <a:gd name="connsiteX1188" fmla="*/ 789952 w 956417"/>
                  <a:gd name="connsiteY1188" fmla="*/ 590541 h 938165"/>
                  <a:gd name="connsiteX1189" fmla="*/ 790458 w 956417"/>
                  <a:gd name="connsiteY1189" fmla="*/ 590372 h 938165"/>
                  <a:gd name="connsiteX1190" fmla="*/ 790627 w 956417"/>
                  <a:gd name="connsiteY1190" fmla="*/ 590372 h 938165"/>
                  <a:gd name="connsiteX1191" fmla="*/ 790880 w 956417"/>
                  <a:gd name="connsiteY1191" fmla="*/ 590288 h 938165"/>
                  <a:gd name="connsiteX1192" fmla="*/ 791218 w 956417"/>
                  <a:gd name="connsiteY1192" fmla="*/ 590372 h 938165"/>
                  <a:gd name="connsiteX1193" fmla="*/ 791809 w 956417"/>
                  <a:gd name="connsiteY1193" fmla="*/ 590794 h 938165"/>
                  <a:gd name="connsiteX1194" fmla="*/ 792062 w 956417"/>
                  <a:gd name="connsiteY1194" fmla="*/ 591300 h 938165"/>
                  <a:gd name="connsiteX1195" fmla="*/ 792484 w 956417"/>
                  <a:gd name="connsiteY1195" fmla="*/ 591047 h 938165"/>
                  <a:gd name="connsiteX1196" fmla="*/ 800250 w 956417"/>
                  <a:gd name="connsiteY1196" fmla="*/ 592566 h 938165"/>
                  <a:gd name="connsiteX1197" fmla="*/ 802614 w 956417"/>
                  <a:gd name="connsiteY1197" fmla="*/ 593156 h 938165"/>
                  <a:gd name="connsiteX1198" fmla="*/ 803796 w 956417"/>
                  <a:gd name="connsiteY1198" fmla="*/ 594506 h 938165"/>
                  <a:gd name="connsiteX1199" fmla="*/ 804893 w 956417"/>
                  <a:gd name="connsiteY1199" fmla="*/ 596278 h 938165"/>
                  <a:gd name="connsiteX1200" fmla="*/ 808101 w 956417"/>
                  <a:gd name="connsiteY1200" fmla="*/ 596531 h 938165"/>
                  <a:gd name="connsiteX1201" fmla="*/ 808776 w 956417"/>
                  <a:gd name="connsiteY1201" fmla="*/ 596531 h 938165"/>
                  <a:gd name="connsiteX1202" fmla="*/ 810211 w 956417"/>
                  <a:gd name="connsiteY1202" fmla="*/ 596447 h 938165"/>
                  <a:gd name="connsiteX1203" fmla="*/ 811140 w 956417"/>
                  <a:gd name="connsiteY1203" fmla="*/ 596447 h 938165"/>
                  <a:gd name="connsiteX1204" fmla="*/ 811984 w 956417"/>
                  <a:gd name="connsiteY1204" fmla="*/ 595603 h 938165"/>
                  <a:gd name="connsiteX1205" fmla="*/ 812406 w 956417"/>
                  <a:gd name="connsiteY1205" fmla="*/ 594000 h 938165"/>
                  <a:gd name="connsiteX1206" fmla="*/ 816711 w 956417"/>
                  <a:gd name="connsiteY1206" fmla="*/ 590710 h 938165"/>
                  <a:gd name="connsiteX1207" fmla="*/ 821860 w 956417"/>
                  <a:gd name="connsiteY1207" fmla="*/ 587503 h 938165"/>
                  <a:gd name="connsiteX1208" fmla="*/ 822367 w 956417"/>
                  <a:gd name="connsiteY1208" fmla="*/ 587250 h 938165"/>
                  <a:gd name="connsiteX1209" fmla="*/ 823127 w 956417"/>
                  <a:gd name="connsiteY1209" fmla="*/ 587419 h 938165"/>
                  <a:gd name="connsiteX1210" fmla="*/ 823380 w 956417"/>
                  <a:gd name="connsiteY1210" fmla="*/ 587672 h 938165"/>
                  <a:gd name="connsiteX1211" fmla="*/ 823802 w 956417"/>
                  <a:gd name="connsiteY1211" fmla="*/ 587756 h 938165"/>
                  <a:gd name="connsiteX1212" fmla="*/ 824900 w 956417"/>
                  <a:gd name="connsiteY1212" fmla="*/ 586997 h 938165"/>
                  <a:gd name="connsiteX1213" fmla="*/ 824984 w 956417"/>
                  <a:gd name="connsiteY1213" fmla="*/ 586828 h 938165"/>
                  <a:gd name="connsiteX1214" fmla="*/ 824984 w 956417"/>
                  <a:gd name="connsiteY1214" fmla="*/ 586660 h 938165"/>
                  <a:gd name="connsiteX1215" fmla="*/ 824478 w 956417"/>
                  <a:gd name="connsiteY1215" fmla="*/ 586153 h 938165"/>
                  <a:gd name="connsiteX1216" fmla="*/ 824562 w 956417"/>
                  <a:gd name="connsiteY1216" fmla="*/ 585816 h 938165"/>
                  <a:gd name="connsiteX1217" fmla="*/ 824815 w 956417"/>
                  <a:gd name="connsiteY1217" fmla="*/ 585647 h 938165"/>
                  <a:gd name="connsiteX1218" fmla="*/ 826672 w 956417"/>
                  <a:gd name="connsiteY1218" fmla="*/ 584213 h 938165"/>
                  <a:gd name="connsiteX1219" fmla="*/ 827432 w 956417"/>
                  <a:gd name="connsiteY1219" fmla="*/ 583369 h 938165"/>
                  <a:gd name="connsiteX1220" fmla="*/ 827770 w 956417"/>
                  <a:gd name="connsiteY1220" fmla="*/ 583200 h 938165"/>
                  <a:gd name="connsiteX1221" fmla="*/ 828276 w 956417"/>
                  <a:gd name="connsiteY1221" fmla="*/ 582778 h 938165"/>
                  <a:gd name="connsiteX1222" fmla="*/ 828361 w 956417"/>
                  <a:gd name="connsiteY1222" fmla="*/ 582525 h 938165"/>
                  <a:gd name="connsiteX1223" fmla="*/ 828614 w 956417"/>
                  <a:gd name="connsiteY1223" fmla="*/ 582525 h 938165"/>
                  <a:gd name="connsiteX1224" fmla="*/ 837477 w 956417"/>
                  <a:gd name="connsiteY1224" fmla="*/ 575353 h 938165"/>
                  <a:gd name="connsiteX1225" fmla="*/ 838321 w 956417"/>
                  <a:gd name="connsiteY1225" fmla="*/ 574931 h 938165"/>
                  <a:gd name="connsiteX1226" fmla="*/ 838828 w 956417"/>
                  <a:gd name="connsiteY1226" fmla="*/ 574594 h 938165"/>
                  <a:gd name="connsiteX1227" fmla="*/ 839334 w 956417"/>
                  <a:gd name="connsiteY1227" fmla="*/ 574678 h 938165"/>
                  <a:gd name="connsiteX1228" fmla="*/ 839757 w 956417"/>
                  <a:gd name="connsiteY1228" fmla="*/ 574425 h 938165"/>
                  <a:gd name="connsiteX1229" fmla="*/ 839419 w 956417"/>
                  <a:gd name="connsiteY1229" fmla="*/ 574088 h 938165"/>
                  <a:gd name="connsiteX1230" fmla="*/ 840010 w 956417"/>
                  <a:gd name="connsiteY1230" fmla="*/ 573750 h 938165"/>
                  <a:gd name="connsiteX1231" fmla="*/ 840685 w 956417"/>
                  <a:gd name="connsiteY1231" fmla="*/ 573413 h 938165"/>
                  <a:gd name="connsiteX1232" fmla="*/ 841191 w 956417"/>
                  <a:gd name="connsiteY1232" fmla="*/ 573497 h 938165"/>
                  <a:gd name="connsiteX1233" fmla="*/ 841360 w 956417"/>
                  <a:gd name="connsiteY1233" fmla="*/ 573328 h 938165"/>
                  <a:gd name="connsiteX1234" fmla="*/ 841360 w 956417"/>
                  <a:gd name="connsiteY1234" fmla="*/ 573075 h 938165"/>
                  <a:gd name="connsiteX1235" fmla="*/ 843724 w 956417"/>
                  <a:gd name="connsiteY1235" fmla="*/ 571472 h 938165"/>
                  <a:gd name="connsiteX1236" fmla="*/ 844062 w 956417"/>
                  <a:gd name="connsiteY1236" fmla="*/ 571134 h 938165"/>
                  <a:gd name="connsiteX1237" fmla="*/ 843977 w 956417"/>
                  <a:gd name="connsiteY1237" fmla="*/ 570797 h 938165"/>
                  <a:gd name="connsiteX1238" fmla="*/ 844568 w 956417"/>
                  <a:gd name="connsiteY1238" fmla="*/ 570460 h 938165"/>
                  <a:gd name="connsiteX1239" fmla="*/ 844653 w 956417"/>
                  <a:gd name="connsiteY1239" fmla="*/ 570206 h 938165"/>
                  <a:gd name="connsiteX1240" fmla="*/ 844906 w 956417"/>
                  <a:gd name="connsiteY1240" fmla="*/ 570206 h 938165"/>
                  <a:gd name="connsiteX1241" fmla="*/ 845243 w 956417"/>
                  <a:gd name="connsiteY1241" fmla="*/ 569953 h 938165"/>
                  <a:gd name="connsiteX1242" fmla="*/ 845412 w 956417"/>
                  <a:gd name="connsiteY1242" fmla="*/ 570122 h 938165"/>
                  <a:gd name="connsiteX1243" fmla="*/ 846003 w 956417"/>
                  <a:gd name="connsiteY1243" fmla="*/ 569532 h 938165"/>
                  <a:gd name="connsiteX1244" fmla="*/ 845919 w 956417"/>
                  <a:gd name="connsiteY1244" fmla="*/ 569278 h 938165"/>
                  <a:gd name="connsiteX1245" fmla="*/ 846003 w 956417"/>
                  <a:gd name="connsiteY1245" fmla="*/ 569110 h 938165"/>
                  <a:gd name="connsiteX1246" fmla="*/ 846003 w 956417"/>
                  <a:gd name="connsiteY1246" fmla="*/ 568688 h 938165"/>
                  <a:gd name="connsiteX1247" fmla="*/ 845919 w 956417"/>
                  <a:gd name="connsiteY1247" fmla="*/ 568350 h 938165"/>
                  <a:gd name="connsiteX1248" fmla="*/ 850055 w 956417"/>
                  <a:gd name="connsiteY1248" fmla="*/ 564975 h 938165"/>
                  <a:gd name="connsiteX1249" fmla="*/ 851997 w 956417"/>
                  <a:gd name="connsiteY1249" fmla="*/ 564891 h 938165"/>
                  <a:gd name="connsiteX1250" fmla="*/ 852503 w 956417"/>
                  <a:gd name="connsiteY1250" fmla="*/ 564553 h 938165"/>
                  <a:gd name="connsiteX1251" fmla="*/ 851659 w 956417"/>
                  <a:gd name="connsiteY1251" fmla="*/ 563457 h 938165"/>
                  <a:gd name="connsiteX1252" fmla="*/ 853094 w 956417"/>
                  <a:gd name="connsiteY1252" fmla="*/ 562191 h 938165"/>
                  <a:gd name="connsiteX1253" fmla="*/ 854023 w 956417"/>
                  <a:gd name="connsiteY1253" fmla="*/ 563288 h 938165"/>
                  <a:gd name="connsiteX1254" fmla="*/ 855626 w 956417"/>
                  <a:gd name="connsiteY1254" fmla="*/ 561938 h 938165"/>
                  <a:gd name="connsiteX1255" fmla="*/ 855880 w 956417"/>
                  <a:gd name="connsiteY1255" fmla="*/ 560756 h 938165"/>
                  <a:gd name="connsiteX1256" fmla="*/ 856049 w 956417"/>
                  <a:gd name="connsiteY1256" fmla="*/ 560756 h 938165"/>
                  <a:gd name="connsiteX1257" fmla="*/ 856302 w 956417"/>
                  <a:gd name="connsiteY1257" fmla="*/ 560588 h 938165"/>
                  <a:gd name="connsiteX1258" fmla="*/ 856640 w 956417"/>
                  <a:gd name="connsiteY1258" fmla="*/ 560334 h 938165"/>
                  <a:gd name="connsiteX1259" fmla="*/ 856471 w 956417"/>
                  <a:gd name="connsiteY1259" fmla="*/ 559660 h 938165"/>
                  <a:gd name="connsiteX1260" fmla="*/ 856893 w 956417"/>
                  <a:gd name="connsiteY1260" fmla="*/ 559153 h 938165"/>
                  <a:gd name="connsiteX1261" fmla="*/ 857568 w 956417"/>
                  <a:gd name="connsiteY1261" fmla="*/ 558900 h 938165"/>
                  <a:gd name="connsiteX1262" fmla="*/ 857821 w 956417"/>
                  <a:gd name="connsiteY1262" fmla="*/ 559238 h 938165"/>
                  <a:gd name="connsiteX1263" fmla="*/ 858243 w 956417"/>
                  <a:gd name="connsiteY1263" fmla="*/ 559069 h 938165"/>
                  <a:gd name="connsiteX1264" fmla="*/ 858665 w 956417"/>
                  <a:gd name="connsiteY1264" fmla="*/ 558563 h 938165"/>
                  <a:gd name="connsiteX1265" fmla="*/ 859087 w 956417"/>
                  <a:gd name="connsiteY1265" fmla="*/ 558394 h 938165"/>
                  <a:gd name="connsiteX1266" fmla="*/ 859003 w 956417"/>
                  <a:gd name="connsiteY1266" fmla="*/ 558141 h 938165"/>
                  <a:gd name="connsiteX1267" fmla="*/ 858665 w 956417"/>
                  <a:gd name="connsiteY1267" fmla="*/ 558056 h 938165"/>
                  <a:gd name="connsiteX1268" fmla="*/ 858581 w 956417"/>
                  <a:gd name="connsiteY1268" fmla="*/ 557719 h 938165"/>
                  <a:gd name="connsiteX1269" fmla="*/ 858834 w 956417"/>
                  <a:gd name="connsiteY1269" fmla="*/ 557382 h 938165"/>
                  <a:gd name="connsiteX1270" fmla="*/ 859172 w 956417"/>
                  <a:gd name="connsiteY1270" fmla="*/ 557128 h 938165"/>
                  <a:gd name="connsiteX1271" fmla="*/ 859932 w 956417"/>
                  <a:gd name="connsiteY1271" fmla="*/ 556875 h 938165"/>
                  <a:gd name="connsiteX1272" fmla="*/ 860185 w 956417"/>
                  <a:gd name="connsiteY1272" fmla="*/ 556453 h 938165"/>
                  <a:gd name="connsiteX1273" fmla="*/ 860860 w 956417"/>
                  <a:gd name="connsiteY1273" fmla="*/ 556116 h 938165"/>
                  <a:gd name="connsiteX1274" fmla="*/ 861367 w 956417"/>
                  <a:gd name="connsiteY1274" fmla="*/ 556116 h 938165"/>
                  <a:gd name="connsiteX1275" fmla="*/ 861789 w 956417"/>
                  <a:gd name="connsiteY1275" fmla="*/ 556285 h 938165"/>
                  <a:gd name="connsiteX1276" fmla="*/ 862211 w 956417"/>
                  <a:gd name="connsiteY1276" fmla="*/ 556622 h 938165"/>
                  <a:gd name="connsiteX1277" fmla="*/ 862380 w 956417"/>
                  <a:gd name="connsiteY1277" fmla="*/ 556538 h 938165"/>
                  <a:gd name="connsiteX1278" fmla="*/ 862464 w 956417"/>
                  <a:gd name="connsiteY1278" fmla="*/ 556285 h 938165"/>
                  <a:gd name="connsiteX1279" fmla="*/ 862042 w 956417"/>
                  <a:gd name="connsiteY1279" fmla="*/ 555778 h 938165"/>
                  <a:gd name="connsiteX1280" fmla="*/ 862042 w 956417"/>
                  <a:gd name="connsiteY1280" fmla="*/ 555441 h 938165"/>
                  <a:gd name="connsiteX1281" fmla="*/ 862211 w 956417"/>
                  <a:gd name="connsiteY1281" fmla="*/ 555019 h 938165"/>
                  <a:gd name="connsiteX1282" fmla="*/ 862717 w 956417"/>
                  <a:gd name="connsiteY1282" fmla="*/ 554597 h 938165"/>
                  <a:gd name="connsiteX1283" fmla="*/ 863055 w 956417"/>
                  <a:gd name="connsiteY1283" fmla="*/ 554428 h 938165"/>
                  <a:gd name="connsiteX1284" fmla="*/ 863477 w 956417"/>
                  <a:gd name="connsiteY1284" fmla="*/ 554513 h 938165"/>
                  <a:gd name="connsiteX1285" fmla="*/ 863730 w 956417"/>
                  <a:gd name="connsiteY1285" fmla="*/ 554597 h 938165"/>
                  <a:gd name="connsiteX1286" fmla="*/ 863646 w 956417"/>
                  <a:gd name="connsiteY1286" fmla="*/ 554344 h 938165"/>
                  <a:gd name="connsiteX1287" fmla="*/ 863815 w 956417"/>
                  <a:gd name="connsiteY1287" fmla="*/ 553585 h 938165"/>
                  <a:gd name="connsiteX1288" fmla="*/ 864575 w 956417"/>
                  <a:gd name="connsiteY1288" fmla="*/ 552910 h 938165"/>
                  <a:gd name="connsiteX1289" fmla="*/ 865081 w 956417"/>
                  <a:gd name="connsiteY1289" fmla="*/ 552741 h 938165"/>
                  <a:gd name="connsiteX1290" fmla="*/ 865503 w 956417"/>
                  <a:gd name="connsiteY1290" fmla="*/ 553331 h 938165"/>
                  <a:gd name="connsiteX1291" fmla="*/ 865672 w 956417"/>
                  <a:gd name="connsiteY1291" fmla="*/ 553163 h 938165"/>
                  <a:gd name="connsiteX1292" fmla="*/ 865334 w 956417"/>
                  <a:gd name="connsiteY1292" fmla="*/ 552403 h 938165"/>
                  <a:gd name="connsiteX1293" fmla="*/ 865503 w 956417"/>
                  <a:gd name="connsiteY1293" fmla="*/ 552066 h 938165"/>
                  <a:gd name="connsiteX1294" fmla="*/ 866009 w 956417"/>
                  <a:gd name="connsiteY1294" fmla="*/ 552066 h 938165"/>
                  <a:gd name="connsiteX1295" fmla="*/ 866009 w 956417"/>
                  <a:gd name="connsiteY1295" fmla="*/ 551897 h 938165"/>
                  <a:gd name="connsiteX1296" fmla="*/ 866094 w 956417"/>
                  <a:gd name="connsiteY1296" fmla="*/ 551644 h 938165"/>
                  <a:gd name="connsiteX1297" fmla="*/ 865841 w 956417"/>
                  <a:gd name="connsiteY1297" fmla="*/ 551475 h 938165"/>
                  <a:gd name="connsiteX1298" fmla="*/ 866094 w 956417"/>
                  <a:gd name="connsiteY1298" fmla="*/ 551222 h 938165"/>
                  <a:gd name="connsiteX1299" fmla="*/ 871496 w 956417"/>
                  <a:gd name="connsiteY1299" fmla="*/ 546413 h 938165"/>
                  <a:gd name="connsiteX1300" fmla="*/ 872425 w 956417"/>
                  <a:gd name="connsiteY1300" fmla="*/ 545906 h 938165"/>
                  <a:gd name="connsiteX1301" fmla="*/ 874198 w 956417"/>
                  <a:gd name="connsiteY1301" fmla="*/ 543966 h 938165"/>
                  <a:gd name="connsiteX1302" fmla="*/ 874789 w 956417"/>
                  <a:gd name="connsiteY1302" fmla="*/ 543459 h 938165"/>
                  <a:gd name="connsiteX1303" fmla="*/ 874957 w 956417"/>
                  <a:gd name="connsiteY1303" fmla="*/ 543375 h 938165"/>
                  <a:gd name="connsiteX1304" fmla="*/ 875548 w 956417"/>
                  <a:gd name="connsiteY1304" fmla="*/ 543375 h 938165"/>
                  <a:gd name="connsiteX1305" fmla="*/ 875633 w 956417"/>
                  <a:gd name="connsiteY1305" fmla="*/ 543459 h 938165"/>
                  <a:gd name="connsiteX1306" fmla="*/ 875886 w 956417"/>
                  <a:gd name="connsiteY1306" fmla="*/ 543628 h 938165"/>
                  <a:gd name="connsiteX1307" fmla="*/ 876224 w 956417"/>
                  <a:gd name="connsiteY1307" fmla="*/ 543628 h 938165"/>
                  <a:gd name="connsiteX1308" fmla="*/ 876392 w 956417"/>
                  <a:gd name="connsiteY1308" fmla="*/ 543544 h 938165"/>
                  <a:gd name="connsiteX1309" fmla="*/ 876477 w 956417"/>
                  <a:gd name="connsiteY1309" fmla="*/ 543375 h 938165"/>
                  <a:gd name="connsiteX1310" fmla="*/ 876646 w 956417"/>
                  <a:gd name="connsiteY1310" fmla="*/ 543459 h 938165"/>
                  <a:gd name="connsiteX1311" fmla="*/ 876899 w 956417"/>
                  <a:gd name="connsiteY1311" fmla="*/ 543966 h 938165"/>
                  <a:gd name="connsiteX1312" fmla="*/ 876983 w 956417"/>
                  <a:gd name="connsiteY1312" fmla="*/ 544050 h 938165"/>
                  <a:gd name="connsiteX1313" fmla="*/ 877068 w 956417"/>
                  <a:gd name="connsiteY1313" fmla="*/ 543881 h 938165"/>
                  <a:gd name="connsiteX1314" fmla="*/ 877321 w 956417"/>
                  <a:gd name="connsiteY1314" fmla="*/ 543797 h 938165"/>
                  <a:gd name="connsiteX1315" fmla="*/ 877827 w 956417"/>
                  <a:gd name="connsiteY1315" fmla="*/ 543206 h 938165"/>
                  <a:gd name="connsiteX1316" fmla="*/ 877996 w 956417"/>
                  <a:gd name="connsiteY1316" fmla="*/ 542953 h 938165"/>
                  <a:gd name="connsiteX1317" fmla="*/ 877659 w 956417"/>
                  <a:gd name="connsiteY1317" fmla="*/ 542531 h 938165"/>
                  <a:gd name="connsiteX1318" fmla="*/ 877405 w 956417"/>
                  <a:gd name="connsiteY1318" fmla="*/ 542278 h 938165"/>
                  <a:gd name="connsiteX1319" fmla="*/ 876983 w 956417"/>
                  <a:gd name="connsiteY1319" fmla="*/ 542363 h 938165"/>
                  <a:gd name="connsiteX1320" fmla="*/ 876730 w 956417"/>
                  <a:gd name="connsiteY1320" fmla="*/ 542110 h 938165"/>
                  <a:gd name="connsiteX1321" fmla="*/ 876814 w 956417"/>
                  <a:gd name="connsiteY1321" fmla="*/ 542025 h 938165"/>
                  <a:gd name="connsiteX1322" fmla="*/ 876899 w 956417"/>
                  <a:gd name="connsiteY1322" fmla="*/ 541688 h 938165"/>
                  <a:gd name="connsiteX1323" fmla="*/ 877152 w 956417"/>
                  <a:gd name="connsiteY1323" fmla="*/ 541519 h 938165"/>
                  <a:gd name="connsiteX1324" fmla="*/ 877068 w 956417"/>
                  <a:gd name="connsiteY1324" fmla="*/ 541181 h 938165"/>
                  <a:gd name="connsiteX1325" fmla="*/ 877237 w 956417"/>
                  <a:gd name="connsiteY1325" fmla="*/ 540760 h 938165"/>
                  <a:gd name="connsiteX1326" fmla="*/ 878165 w 956417"/>
                  <a:gd name="connsiteY1326" fmla="*/ 539241 h 938165"/>
                  <a:gd name="connsiteX1327" fmla="*/ 879685 w 956417"/>
                  <a:gd name="connsiteY1327" fmla="*/ 537300 h 938165"/>
                  <a:gd name="connsiteX1328" fmla="*/ 883314 w 956417"/>
                  <a:gd name="connsiteY1328" fmla="*/ 531141 h 938165"/>
                  <a:gd name="connsiteX1329" fmla="*/ 883230 w 956417"/>
                  <a:gd name="connsiteY1329" fmla="*/ 530719 h 938165"/>
                  <a:gd name="connsiteX1330" fmla="*/ 883399 w 956417"/>
                  <a:gd name="connsiteY1330" fmla="*/ 530213 h 938165"/>
                  <a:gd name="connsiteX1331" fmla="*/ 883230 w 956417"/>
                  <a:gd name="connsiteY1331" fmla="*/ 529875 h 938165"/>
                  <a:gd name="connsiteX1332" fmla="*/ 882808 w 956417"/>
                  <a:gd name="connsiteY1332" fmla="*/ 529622 h 938165"/>
                  <a:gd name="connsiteX1333" fmla="*/ 884243 w 956417"/>
                  <a:gd name="connsiteY1333" fmla="*/ 527091 h 938165"/>
                  <a:gd name="connsiteX1334" fmla="*/ 885594 w 956417"/>
                  <a:gd name="connsiteY1334" fmla="*/ 527850 h 938165"/>
                  <a:gd name="connsiteX1335" fmla="*/ 886016 w 956417"/>
                  <a:gd name="connsiteY1335" fmla="*/ 527091 h 938165"/>
                  <a:gd name="connsiteX1336" fmla="*/ 887113 w 956417"/>
                  <a:gd name="connsiteY1336" fmla="*/ 527766 h 938165"/>
                  <a:gd name="connsiteX1337" fmla="*/ 887282 w 956417"/>
                  <a:gd name="connsiteY1337" fmla="*/ 527513 h 938165"/>
                  <a:gd name="connsiteX1338" fmla="*/ 886185 w 956417"/>
                  <a:gd name="connsiteY1338" fmla="*/ 526838 h 938165"/>
                  <a:gd name="connsiteX1339" fmla="*/ 886353 w 956417"/>
                  <a:gd name="connsiteY1339" fmla="*/ 526331 h 938165"/>
                  <a:gd name="connsiteX1340" fmla="*/ 887282 w 956417"/>
                  <a:gd name="connsiteY1340" fmla="*/ 524053 h 938165"/>
                  <a:gd name="connsiteX1341" fmla="*/ 890743 w 956417"/>
                  <a:gd name="connsiteY1341" fmla="*/ 517810 h 938165"/>
                  <a:gd name="connsiteX1342" fmla="*/ 890574 w 956417"/>
                  <a:gd name="connsiteY1342" fmla="*/ 517050 h 938165"/>
                  <a:gd name="connsiteX1343" fmla="*/ 890490 w 956417"/>
                  <a:gd name="connsiteY1343" fmla="*/ 516881 h 938165"/>
                  <a:gd name="connsiteX1344" fmla="*/ 890743 w 956417"/>
                  <a:gd name="connsiteY1344" fmla="*/ 516460 h 938165"/>
                  <a:gd name="connsiteX1345" fmla="*/ 890996 w 956417"/>
                  <a:gd name="connsiteY1345" fmla="*/ 516122 h 938165"/>
                  <a:gd name="connsiteX1346" fmla="*/ 891418 w 956417"/>
                  <a:gd name="connsiteY1346" fmla="*/ 515953 h 938165"/>
                  <a:gd name="connsiteX1347" fmla="*/ 891756 w 956417"/>
                  <a:gd name="connsiteY1347" fmla="*/ 515953 h 938165"/>
                  <a:gd name="connsiteX1348" fmla="*/ 892178 w 956417"/>
                  <a:gd name="connsiteY1348" fmla="*/ 515953 h 938165"/>
                  <a:gd name="connsiteX1349" fmla="*/ 892347 w 956417"/>
                  <a:gd name="connsiteY1349" fmla="*/ 515110 h 938165"/>
                  <a:gd name="connsiteX1350" fmla="*/ 892262 w 956417"/>
                  <a:gd name="connsiteY1350" fmla="*/ 514941 h 938165"/>
                  <a:gd name="connsiteX1351" fmla="*/ 891840 w 956417"/>
                  <a:gd name="connsiteY1351" fmla="*/ 514772 h 938165"/>
                  <a:gd name="connsiteX1352" fmla="*/ 891587 w 956417"/>
                  <a:gd name="connsiteY1352" fmla="*/ 514519 h 938165"/>
                  <a:gd name="connsiteX1353" fmla="*/ 891587 w 956417"/>
                  <a:gd name="connsiteY1353" fmla="*/ 514097 h 938165"/>
                  <a:gd name="connsiteX1354" fmla="*/ 891672 w 956417"/>
                  <a:gd name="connsiteY1354" fmla="*/ 513844 h 938165"/>
                  <a:gd name="connsiteX1355" fmla="*/ 892516 w 956417"/>
                  <a:gd name="connsiteY1355" fmla="*/ 513506 h 938165"/>
                  <a:gd name="connsiteX1356" fmla="*/ 892600 w 956417"/>
                  <a:gd name="connsiteY1356" fmla="*/ 513253 h 938165"/>
                  <a:gd name="connsiteX1357" fmla="*/ 892600 w 956417"/>
                  <a:gd name="connsiteY1357" fmla="*/ 513000 h 938165"/>
                  <a:gd name="connsiteX1358" fmla="*/ 892262 w 956417"/>
                  <a:gd name="connsiteY1358" fmla="*/ 512832 h 938165"/>
                  <a:gd name="connsiteX1359" fmla="*/ 892093 w 956417"/>
                  <a:gd name="connsiteY1359" fmla="*/ 512325 h 938165"/>
                  <a:gd name="connsiteX1360" fmla="*/ 892431 w 956417"/>
                  <a:gd name="connsiteY1360" fmla="*/ 511313 h 938165"/>
                  <a:gd name="connsiteX1361" fmla="*/ 892769 w 956417"/>
                  <a:gd name="connsiteY1361" fmla="*/ 510975 h 938165"/>
                  <a:gd name="connsiteX1362" fmla="*/ 893191 w 956417"/>
                  <a:gd name="connsiteY1362" fmla="*/ 510806 h 938165"/>
                  <a:gd name="connsiteX1363" fmla="*/ 893529 w 956417"/>
                  <a:gd name="connsiteY1363" fmla="*/ 510722 h 938165"/>
                  <a:gd name="connsiteX1364" fmla="*/ 893697 w 956417"/>
                  <a:gd name="connsiteY1364" fmla="*/ 510469 h 938165"/>
                  <a:gd name="connsiteX1365" fmla="*/ 893613 w 956417"/>
                  <a:gd name="connsiteY1365" fmla="*/ 510216 h 938165"/>
                  <a:gd name="connsiteX1366" fmla="*/ 893275 w 956417"/>
                  <a:gd name="connsiteY1366" fmla="*/ 510131 h 938165"/>
                  <a:gd name="connsiteX1367" fmla="*/ 893106 w 956417"/>
                  <a:gd name="connsiteY1367" fmla="*/ 509963 h 938165"/>
                  <a:gd name="connsiteX1368" fmla="*/ 893022 w 956417"/>
                  <a:gd name="connsiteY1368" fmla="*/ 509456 h 938165"/>
                  <a:gd name="connsiteX1369" fmla="*/ 893444 w 956417"/>
                  <a:gd name="connsiteY1369" fmla="*/ 508950 h 938165"/>
                  <a:gd name="connsiteX1370" fmla="*/ 893697 w 956417"/>
                  <a:gd name="connsiteY1370" fmla="*/ 508781 h 938165"/>
                  <a:gd name="connsiteX1371" fmla="*/ 894035 w 956417"/>
                  <a:gd name="connsiteY1371" fmla="*/ 508697 h 938165"/>
                  <a:gd name="connsiteX1372" fmla="*/ 894288 w 956417"/>
                  <a:gd name="connsiteY1372" fmla="*/ 508697 h 938165"/>
                  <a:gd name="connsiteX1373" fmla="*/ 894795 w 956417"/>
                  <a:gd name="connsiteY1373" fmla="*/ 508697 h 938165"/>
                  <a:gd name="connsiteX1374" fmla="*/ 895048 w 956417"/>
                  <a:gd name="connsiteY1374" fmla="*/ 508275 h 938165"/>
                  <a:gd name="connsiteX1375" fmla="*/ 894795 w 956417"/>
                  <a:gd name="connsiteY1375" fmla="*/ 507600 h 938165"/>
                  <a:gd name="connsiteX1376" fmla="*/ 894626 w 956417"/>
                  <a:gd name="connsiteY1376" fmla="*/ 507600 h 938165"/>
                  <a:gd name="connsiteX1377" fmla="*/ 894626 w 956417"/>
                  <a:gd name="connsiteY1377" fmla="*/ 507431 h 938165"/>
                  <a:gd name="connsiteX1378" fmla="*/ 894795 w 956417"/>
                  <a:gd name="connsiteY1378" fmla="*/ 506757 h 938165"/>
                  <a:gd name="connsiteX1379" fmla="*/ 894879 w 956417"/>
                  <a:gd name="connsiteY1379" fmla="*/ 506672 h 938165"/>
                  <a:gd name="connsiteX1380" fmla="*/ 895217 w 956417"/>
                  <a:gd name="connsiteY1380" fmla="*/ 506334 h 938165"/>
                  <a:gd name="connsiteX1381" fmla="*/ 895892 w 956417"/>
                  <a:gd name="connsiteY1381" fmla="*/ 506081 h 938165"/>
                  <a:gd name="connsiteX1382" fmla="*/ 896399 w 956417"/>
                  <a:gd name="connsiteY1382" fmla="*/ 506166 h 938165"/>
                  <a:gd name="connsiteX1383" fmla="*/ 896736 w 956417"/>
                  <a:gd name="connsiteY1383" fmla="*/ 505997 h 938165"/>
                  <a:gd name="connsiteX1384" fmla="*/ 896905 w 956417"/>
                  <a:gd name="connsiteY1384" fmla="*/ 505744 h 938165"/>
                  <a:gd name="connsiteX1385" fmla="*/ 896905 w 956417"/>
                  <a:gd name="connsiteY1385" fmla="*/ 505491 h 938165"/>
                  <a:gd name="connsiteX1386" fmla="*/ 896736 w 956417"/>
                  <a:gd name="connsiteY1386" fmla="*/ 505153 h 938165"/>
                  <a:gd name="connsiteX1387" fmla="*/ 896567 w 956417"/>
                  <a:gd name="connsiteY1387" fmla="*/ 504900 h 938165"/>
                  <a:gd name="connsiteX1388" fmla="*/ 896905 w 956417"/>
                  <a:gd name="connsiteY1388" fmla="*/ 504647 h 938165"/>
                  <a:gd name="connsiteX1389" fmla="*/ 898678 w 956417"/>
                  <a:gd name="connsiteY1389" fmla="*/ 504394 h 938165"/>
                  <a:gd name="connsiteX1390" fmla="*/ 899016 w 956417"/>
                  <a:gd name="connsiteY1390" fmla="*/ 504394 h 938165"/>
                  <a:gd name="connsiteX1391" fmla="*/ 899269 w 956417"/>
                  <a:gd name="connsiteY1391" fmla="*/ 504563 h 938165"/>
                  <a:gd name="connsiteX1392" fmla="*/ 899860 w 956417"/>
                  <a:gd name="connsiteY1392" fmla="*/ 504900 h 938165"/>
                  <a:gd name="connsiteX1393" fmla="*/ 900028 w 956417"/>
                  <a:gd name="connsiteY1393" fmla="*/ 504900 h 938165"/>
                  <a:gd name="connsiteX1394" fmla="*/ 900197 w 956417"/>
                  <a:gd name="connsiteY1394" fmla="*/ 504731 h 938165"/>
                  <a:gd name="connsiteX1395" fmla="*/ 900282 w 956417"/>
                  <a:gd name="connsiteY1395" fmla="*/ 504478 h 938165"/>
                  <a:gd name="connsiteX1396" fmla="*/ 900282 w 956417"/>
                  <a:gd name="connsiteY1396" fmla="*/ 504310 h 938165"/>
                  <a:gd name="connsiteX1397" fmla="*/ 900535 w 956417"/>
                  <a:gd name="connsiteY1397" fmla="*/ 504310 h 938165"/>
                  <a:gd name="connsiteX1398" fmla="*/ 900704 w 956417"/>
                  <a:gd name="connsiteY1398" fmla="*/ 504478 h 938165"/>
                  <a:gd name="connsiteX1399" fmla="*/ 900788 w 956417"/>
                  <a:gd name="connsiteY1399" fmla="*/ 504394 h 938165"/>
                  <a:gd name="connsiteX1400" fmla="*/ 901041 w 956417"/>
                  <a:gd name="connsiteY1400" fmla="*/ 504310 h 938165"/>
                  <a:gd name="connsiteX1401" fmla="*/ 901379 w 956417"/>
                  <a:gd name="connsiteY1401" fmla="*/ 503803 h 938165"/>
                  <a:gd name="connsiteX1402" fmla="*/ 901801 w 956417"/>
                  <a:gd name="connsiteY1402" fmla="*/ 502791 h 938165"/>
                  <a:gd name="connsiteX1403" fmla="*/ 902308 w 956417"/>
                  <a:gd name="connsiteY1403" fmla="*/ 501441 h 938165"/>
                  <a:gd name="connsiteX1404" fmla="*/ 901548 w 956417"/>
                  <a:gd name="connsiteY1404" fmla="*/ 500091 h 938165"/>
                  <a:gd name="connsiteX1405" fmla="*/ 903574 w 956417"/>
                  <a:gd name="connsiteY1405" fmla="*/ 497560 h 938165"/>
                  <a:gd name="connsiteX1406" fmla="*/ 903743 w 956417"/>
                  <a:gd name="connsiteY1406" fmla="*/ 497053 h 938165"/>
                  <a:gd name="connsiteX1407" fmla="*/ 905769 w 956417"/>
                  <a:gd name="connsiteY1407" fmla="*/ 494860 h 938165"/>
                  <a:gd name="connsiteX1408" fmla="*/ 906613 w 956417"/>
                  <a:gd name="connsiteY1408" fmla="*/ 493341 h 938165"/>
                  <a:gd name="connsiteX1409" fmla="*/ 912859 w 956417"/>
                  <a:gd name="connsiteY1409" fmla="*/ 481275 h 938165"/>
                  <a:gd name="connsiteX1410" fmla="*/ 928645 w 956417"/>
                  <a:gd name="connsiteY1410" fmla="*/ 450984 h 938165"/>
                  <a:gd name="connsiteX1411" fmla="*/ 930333 w 956417"/>
                  <a:gd name="connsiteY1411" fmla="*/ 448960 h 938165"/>
                  <a:gd name="connsiteX1412" fmla="*/ 935060 w 956417"/>
                  <a:gd name="connsiteY1412" fmla="*/ 440522 h 938165"/>
                  <a:gd name="connsiteX1413" fmla="*/ 935820 w 956417"/>
                  <a:gd name="connsiteY1413" fmla="*/ 439678 h 938165"/>
                  <a:gd name="connsiteX1414" fmla="*/ 941476 w 956417"/>
                  <a:gd name="connsiteY1414" fmla="*/ 428288 h 938165"/>
                  <a:gd name="connsiteX1415" fmla="*/ 945022 w 956417"/>
                  <a:gd name="connsiteY1415" fmla="*/ 422635 h 938165"/>
                  <a:gd name="connsiteX1416" fmla="*/ 945697 w 956417"/>
                  <a:gd name="connsiteY1416" fmla="*/ 420525 h 938165"/>
                  <a:gd name="connsiteX1417" fmla="*/ 945022 w 956417"/>
                  <a:gd name="connsiteY1417" fmla="*/ 418078 h 938165"/>
                  <a:gd name="connsiteX1418" fmla="*/ 945528 w 956417"/>
                  <a:gd name="connsiteY1418" fmla="*/ 416475 h 938165"/>
                  <a:gd name="connsiteX1419" fmla="*/ 945190 w 956417"/>
                  <a:gd name="connsiteY1419" fmla="*/ 415547 h 938165"/>
                  <a:gd name="connsiteX1420" fmla="*/ 946710 w 956417"/>
                  <a:gd name="connsiteY1420" fmla="*/ 410738 h 938165"/>
                  <a:gd name="connsiteX1421" fmla="*/ 949918 w 956417"/>
                  <a:gd name="connsiteY1421" fmla="*/ 399431 h 938165"/>
                  <a:gd name="connsiteX1422" fmla="*/ 949749 w 956417"/>
                  <a:gd name="connsiteY1422" fmla="*/ 396225 h 938165"/>
                  <a:gd name="connsiteX1423" fmla="*/ 949242 w 956417"/>
                  <a:gd name="connsiteY1423" fmla="*/ 393778 h 938165"/>
                  <a:gd name="connsiteX1424" fmla="*/ 952956 w 956417"/>
                  <a:gd name="connsiteY1424" fmla="*/ 374878 h 938165"/>
                  <a:gd name="connsiteX1425" fmla="*/ 953125 w 956417"/>
                  <a:gd name="connsiteY1425" fmla="*/ 374709 h 938165"/>
                  <a:gd name="connsiteX1426" fmla="*/ 954560 w 956417"/>
                  <a:gd name="connsiteY1426" fmla="*/ 373528 h 938165"/>
                  <a:gd name="connsiteX1427" fmla="*/ 955067 w 956417"/>
                  <a:gd name="connsiteY1427" fmla="*/ 369816 h 938165"/>
                  <a:gd name="connsiteX1428" fmla="*/ 954729 w 956417"/>
                  <a:gd name="connsiteY1428" fmla="*/ 365681 h 938165"/>
                  <a:gd name="connsiteX1429" fmla="*/ 954223 w 956417"/>
                  <a:gd name="connsiteY1429" fmla="*/ 364078 h 938165"/>
                  <a:gd name="connsiteX1430" fmla="*/ 953970 w 956417"/>
                  <a:gd name="connsiteY1430" fmla="*/ 363488 h 938165"/>
                  <a:gd name="connsiteX1431" fmla="*/ 954307 w 956417"/>
                  <a:gd name="connsiteY1431" fmla="*/ 361210 h 938165"/>
                  <a:gd name="connsiteX1432" fmla="*/ 953970 w 956417"/>
                  <a:gd name="connsiteY1432" fmla="*/ 356063 h 938165"/>
                  <a:gd name="connsiteX1433" fmla="*/ 952872 w 956417"/>
                  <a:gd name="connsiteY1433" fmla="*/ 334800 h 938165"/>
                  <a:gd name="connsiteX1434" fmla="*/ 952197 w 956417"/>
                  <a:gd name="connsiteY1434" fmla="*/ 327713 h 938165"/>
                  <a:gd name="connsiteX1435" fmla="*/ 952281 w 956417"/>
                  <a:gd name="connsiteY1435" fmla="*/ 323409 h 938165"/>
                  <a:gd name="connsiteX1436" fmla="*/ 952112 w 956417"/>
                  <a:gd name="connsiteY1436" fmla="*/ 320963 h 938165"/>
                  <a:gd name="connsiteX1437" fmla="*/ 952197 w 956417"/>
                  <a:gd name="connsiteY1437" fmla="*/ 319359 h 938165"/>
                  <a:gd name="connsiteX1438" fmla="*/ 952450 w 956417"/>
                  <a:gd name="connsiteY1438" fmla="*/ 319106 h 938165"/>
                  <a:gd name="connsiteX1439" fmla="*/ 952956 w 956417"/>
                  <a:gd name="connsiteY1439" fmla="*/ 319106 h 938165"/>
                  <a:gd name="connsiteX1440" fmla="*/ 953125 w 956417"/>
                  <a:gd name="connsiteY1440" fmla="*/ 319528 h 938165"/>
                  <a:gd name="connsiteX1441" fmla="*/ 953379 w 956417"/>
                  <a:gd name="connsiteY1441" fmla="*/ 319781 h 938165"/>
                  <a:gd name="connsiteX1442" fmla="*/ 953716 w 956417"/>
                  <a:gd name="connsiteY1442" fmla="*/ 319697 h 938165"/>
                  <a:gd name="connsiteX1443" fmla="*/ 953970 w 956417"/>
                  <a:gd name="connsiteY1443" fmla="*/ 319444 h 938165"/>
                  <a:gd name="connsiteX1444" fmla="*/ 954138 w 956417"/>
                  <a:gd name="connsiteY1444" fmla="*/ 319191 h 938165"/>
                  <a:gd name="connsiteX1445" fmla="*/ 954645 w 956417"/>
                  <a:gd name="connsiteY1445" fmla="*/ 319022 h 938165"/>
                  <a:gd name="connsiteX1446" fmla="*/ 955151 w 956417"/>
                  <a:gd name="connsiteY1446" fmla="*/ 319106 h 938165"/>
                  <a:gd name="connsiteX1447" fmla="*/ 955573 w 956417"/>
                  <a:gd name="connsiteY1447" fmla="*/ 319191 h 938165"/>
                  <a:gd name="connsiteX1448" fmla="*/ 955573 w 956417"/>
                  <a:gd name="connsiteY1448" fmla="*/ 318431 h 938165"/>
                  <a:gd name="connsiteX1449" fmla="*/ 956417 w 956417"/>
                  <a:gd name="connsiteY1449" fmla="*/ 316660 h 938165"/>
                  <a:gd name="connsiteX1450" fmla="*/ 956417 w 956417"/>
                  <a:gd name="connsiteY1450" fmla="*/ 315816 h 938165"/>
                  <a:gd name="connsiteX1451" fmla="*/ 956417 w 956417"/>
                  <a:gd name="connsiteY1451" fmla="*/ 314128 h 938165"/>
                  <a:gd name="connsiteX1452" fmla="*/ 955573 w 956417"/>
                  <a:gd name="connsiteY1452" fmla="*/ 314128 h 938165"/>
                  <a:gd name="connsiteX1453" fmla="*/ 954729 w 956417"/>
                  <a:gd name="connsiteY1453" fmla="*/ 314128 h 9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Lst>
                <a:rect l="l" t="t" r="r" b="b"/>
                <a:pathLst>
                  <a:path w="956417" h="938165">
                    <a:moveTo>
                      <a:pt x="954729" y="314128"/>
                    </a:moveTo>
                    <a:lnTo>
                      <a:pt x="954729" y="314128"/>
                    </a:lnTo>
                    <a:lnTo>
                      <a:pt x="953716" y="314213"/>
                    </a:lnTo>
                    <a:lnTo>
                      <a:pt x="952956" y="314128"/>
                    </a:lnTo>
                    <a:lnTo>
                      <a:pt x="952534" y="315141"/>
                    </a:lnTo>
                    <a:lnTo>
                      <a:pt x="952619" y="316153"/>
                    </a:lnTo>
                    <a:lnTo>
                      <a:pt x="952112" y="316491"/>
                    </a:lnTo>
                    <a:lnTo>
                      <a:pt x="951606" y="316322"/>
                    </a:lnTo>
                    <a:lnTo>
                      <a:pt x="951268" y="314297"/>
                    </a:lnTo>
                    <a:lnTo>
                      <a:pt x="950762" y="313791"/>
                    </a:lnTo>
                    <a:lnTo>
                      <a:pt x="950002" y="308813"/>
                    </a:lnTo>
                    <a:lnTo>
                      <a:pt x="948736" y="305016"/>
                    </a:lnTo>
                    <a:lnTo>
                      <a:pt x="946710" y="301641"/>
                    </a:lnTo>
                    <a:lnTo>
                      <a:pt x="938184" y="292191"/>
                    </a:lnTo>
                    <a:lnTo>
                      <a:pt x="899100" y="248991"/>
                    </a:lnTo>
                    <a:lnTo>
                      <a:pt x="896567" y="246628"/>
                    </a:lnTo>
                    <a:lnTo>
                      <a:pt x="893360" y="244603"/>
                    </a:lnTo>
                    <a:lnTo>
                      <a:pt x="889477" y="243169"/>
                    </a:lnTo>
                    <a:lnTo>
                      <a:pt x="886691" y="242494"/>
                    </a:lnTo>
                    <a:lnTo>
                      <a:pt x="859594" y="242156"/>
                    </a:lnTo>
                    <a:lnTo>
                      <a:pt x="851997" y="242831"/>
                    </a:lnTo>
                    <a:lnTo>
                      <a:pt x="847945" y="243338"/>
                    </a:lnTo>
                    <a:lnTo>
                      <a:pt x="833932" y="243338"/>
                    </a:lnTo>
                    <a:lnTo>
                      <a:pt x="833932" y="240722"/>
                    </a:lnTo>
                    <a:lnTo>
                      <a:pt x="833932" y="239625"/>
                    </a:lnTo>
                    <a:lnTo>
                      <a:pt x="833932" y="239203"/>
                    </a:lnTo>
                    <a:lnTo>
                      <a:pt x="830977" y="239203"/>
                    </a:lnTo>
                    <a:lnTo>
                      <a:pt x="830809" y="238781"/>
                    </a:lnTo>
                    <a:lnTo>
                      <a:pt x="829542" y="238528"/>
                    </a:lnTo>
                    <a:lnTo>
                      <a:pt x="827179" y="238950"/>
                    </a:lnTo>
                    <a:lnTo>
                      <a:pt x="831062" y="236334"/>
                    </a:lnTo>
                    <a:lnTo>
                      <a:pt x="830977" y="235997"/>
                    </a:lnTo>
                    <a:lnTo>
                      <a:pt x="827179" y="238275"/>
                    </a:lnTo>
                    <a:lnTo>
                      <a:pt x="826588" y="239119"/>
                    </a:lnTo>
                    <a:lnTo>
                      <a:pt x="825744" y="242831"/>
                    </a:lnTo>
                    <a:lnTo>
                      <a:pt x="825237" y="243000"/>
                    </a:lnTo>
                    <a:lnTo>
                      <a:pt x="824815" y="242831"/>
                    </a:lnTo>
                    <a:lnTo>
                      <a:pt x="824478" y="241481"/>
                    </a:lnTo>
                    <a:lnTo>
                      <a:pt x="824731" y="239625"/>
                    </a:lnTo>
                    <a:lnTo>
                      <a:pt x="824224" y="238613"/>
                    </a:lnTo>
                    <a:lnTo>
                      <a:pt x="823633" y="238106"/>
                    </a:lnTo>
                    <a:lnTo>
                      <a:pt x="823296" y="237853"/>
                    </a:lnTo>
                    <a:lnTo>
                      <a:pt x="784043" y="228234"/>
                    </a:lnTo>
                    <a:lnTo>
                      <a:pt x="765641" y="223594"/>
                    </a:lnTo>
                    <a:lnTo>
                      <a:pt x="765725" y="223341"/>
                    </a:lnTo>
                    <a:lnTo>
                      <a:pt x="763868" y="222919"/>
                    </a:lnTo>
                    <a:lnTo>
                      <a:pt x="763783" y="223172"/>
                    </a:lnTo>
                    <a:lnTo>
                      <a:pt x="707310" y="209419"/>
                    </a:lnTo>
                    <a:lnTo>
                      <a:pt x="697433" y="206972"/>
                    </a:lnTo>
                    <a:lnTo>
                      <a:pt x="694479" y="206044"/>
                    </a:lnTo>
                    <a:lnTo>
                      <a:pt x="692200" y="204947"/>
                    </a:lnTo>
                    <a:lnTo>
                      <a:pt x="689752" y="203259"/>
                    </a:lnTo>
                    <a:lnTo>
                      <a:pt x="688907" y="202584"/>
                    </a:lnTo>
                    <a:lnTo>
                      <a:pt x="687304" y="200981"/>
                    </a:lnTo>
                    <a:lnTo>
                      <a:pt x="677680" y="188747"/>
                    </a:lnTo>
                    <a:lnTo>
                      <a:pt x="677258" y="187988"/>
                    </a:lnTo>
                    <a:lnTo>
                      <a:pt x="676414" y="186806"/>
                    </a:lnTo>
                    <a:lnTo>
                      <a:pt x="676414" y="186300"/>
                    </a:lnTo>
                    <a:lnTo>
                      <a:pt x="675232" y="184781"/>
                    </a:lnTo>
                    <a:lnTo>
                      <a:pt x="674726" y="184613"/>
                    </a:lnTo>
                    <a:lnTo>
                      <a:pt x="672953" y="182419"/>
                    </a:lnTo>
                    <a:lnTo>
                      <a:pt x="673038" y="181322"/>
                    </a:lnTo>
                    <a:lnTo>
                      <a:pt x="673375" y="180478"/>
                    </a:lnTo>
                    <a:lnTo>
                      <a:pt x="675148" y="178622"/>
                    </a:lnTo>
                    <a:lnTo>
                      <a:pt x="675655" y="178116"/>
                    </a:lnTo>
                    <a:lnTo>
                      <a:pt x="675739" y="177863"/>
                    </a:lnTo>
                    <a:lnTo>
                      <a:pt x="675655" y="177441"/>
                    </a:lnTo>
                    <a:lnTo>
                      <a:pt x="675401" y="177103"/>
                    </a:lnTo>
                    <a:lnTo>
                      <a:pt x="675317" y="177019"/>
                    </a:lnTo>
                    <a:lnTo>
                      <a:pt x="675148" y="176850"/>
                    </a:lnTo>
                    <a:lnTo>
                      <a:pt x="674810" y="176513"/>
                    </a:lnTo>
                    <a:lnTo>
                      <a:pt x="674473" y="176344"/>
                    </a:lnTo>
                    <a:lnTo>
                      <a:pt x="673966" y="176513"/>
                    </a:lnTo>
                    <a:lnTo>
                      <a:pt x="671096" y="179128"/>
                    </a:lnTo>
                    <a:lnTo>
                      <a:pt x="667129" y="182503"/>
                    </a:lnTo>
                    <a:lnTo>
                      <a:pt x="661304" y="186216"/>
                    </a:lnTo>
                    <a:lnTo>
                      <a:pt x="657337" y="187903"/>
                    </a:lnTo>
                    <a:lnTo>
                      <a:pt x="634545" y="194231"/>
                    </a:lnTo>
                    <a:lnTo>
                      <a:pt x="593941" y="205200"/>
                    </a:lnTo>
                    <a:lnTo>
                      <a:pt x="585922" y="207309"/>
                    </a:lnTo>
                    <a:lnTo>
                      <a:pt x="582292" y="208322"/>
                    </a:lnTo>
                    <a:lnTo>
                      <a:pt x="580182" y="208997"/>
                    </a:lnTo>
                    <a:lnTo>
                      <a:pt x="577987" y="209672"/>
                    </a:lnTo>
                    <a:lnTo>
                      <a:pt x="574695" y="211275"/>
                    </a:lnTo>
                    <a:lnTo>
                      <a:pt x="570558" y="213553"/>
                    </a:lnTo>
                    <a:lnTo>
                      <a:pt x="566675" y="216422"/>
                    </a:lnTo>
                    <a:lnTo>
                      <a:pt x="563299" y="219544"/>
                    </a:lnTo>
                    <a:lnTo>
                      <a:pt x="532487" y="252703"/>
                    </a:lnTo>
                    <a:lnTo>
                      <a:pt x="530546" y="251184"/>
                    </a:lnTo>
                    <a:lnTo>
                      <a:pt x="534513" y="246797"/>
                    </a:lnTo>
                    <a:lnTo>
                      <a:pt x="529786" y="242409"/>
                    </a:lnTo>
                    <a:lnTo>
                      <a:pt x="525228" y="247556"/>
                    </a:lnTo>
                    <a:lnTo>
                      <a:pt x="529448" y="252028"/>
                    </a:lnTo>
                    <a:lnTo>
                      <a:pt x="530293" y="251438"/>
                    </a:lnTo>
                    <a:lnTo>
                      <a:pt x="531981" y="253209"/>
                    </a:lnTo>
                    <a:lnTo>
                      <a:pt x="526072" y="259031"/>
                    </a:lnTo>
                    <a:lnTo>
                      <a:pt x="524384" y="257344"/>
                    </a:lnTo>
                    <a:lnTo>
                      <a:pt x="509442" y="272110"/>
                    </a:lnTo>
                    <a:lnTo>
                      <a:pt x="511384" y="273712"/>
                    </a:lnTo>
                    <a:lnTo>
                      <a:pt x="490280" y="294806"/>
                    </a:lnTo>
                    <a:lnTo>
                      <a:pt x="488254" y="296409"/>
                    </a:lnTo>
                    <a:lnTo>
                      <a:pt x="486481" y="297422"/>
                    </a:lnTo>
                    <a:lnTo>
                      <a:pt x="484287" y="298350"/>
                    </a:lnTo>
                    <a:lnTo>
                      <a:pt x="481754" y="299025"/>
                    </a:lnTo>
                    <a:lnTo>
                      <a:pt x="479644" y="299363"/>
                    </a:lnTo>
                    <a:lnTo>
                      <a:pt x="444527" y="301388"/>
                    </a:lnTo>
                    <a:lnTo>
                      <a:pt x="444358" y="298772"/>
                    </a:lnTo>
                    <a:lnTo>
                      <a:pt x="444949" y="297759"/>
                    </a:lnTo>
                    <a:lnTo>
                      <a:pt x="445118" y="297591"/>
                    </a:lnTo>
                    <a:lnTo>
                      <a:pt x="443599" y="296662"/>
                    </a:lnTo>
                    <a:lnTo>
                      <a:pt x="443092" y="296409"/>
                    </a:lnTo>
                    <a:lnTo>
                      <a:pt x="438027" y="296916"/>
                    </a:lnTo>
                    <a:lnTo>
                      <a:pt x="435242" y="298519"/>
                    </a:lnTo>
                    <a:lnTo>
                      <a:pt x="432118" y="303244"/>
                    </a:lnTo>
                    <a:lnTo>
                      <a:pt x="433553" y="304088"/>
                    </a:lnTo>
                    <a:lnTo>
                      <a:pt x="434144" y="305100"/>
                    </a:lnTo>
                    <a:lnTo>
                      <a:pt x="434397" y="305606"/>
                    </a:lnTo>
                    <a:lnTo>
                      <a:pt x="434144" y="306703"/>
                    </a:lnTo>
                    <a:lnTo>
                      <a:pt x="434144" y="307631"/>
                    </a:lnTo>
                    <a:lnTo>
                      <a:pt x="433722" y="308981"/>
                    </a:lnTo>
                    <a:lnTo>
                      <a:pt x="433216" y="309741"/>
                    </a:lnTo>
                    <a:lnTo>
                      <a:pt x="432625" y="310247"/>
                    </a:lnTo>
                    <a:lnTo>
                      <a:pt x="432287" y="311175"/>
                    </a:lnTo>
                    <a:lnTo>
                      <a:pt x="431612" y="312525"/>
                    </a:lnTo>
                    <a:lnTo>
                      <a:pt x="432456" y="313031"/>
                    </a:lnTo>
                    <a:lnTo>
                      <a:pt x="432372" y="313369"/>
                    </a:lnTo>
                    <a:lnTo>
                      <a:pt x="432540" y="313875"/>
                    </a:lnTo>
                    <a:lnTo>
                      <a:pt x="431021" y="317841"/>
                    </a:lnTo>
                    <a:lnTo>
                      <a:pt x="430346" y="319781"/>
                    </a:lnTo>
                    <a:lnTo>
                      <a:pt x="424859" y="334125"/>
                    </a:lnTo>
                    <a:lnTo>
                      <a:pt x="423677" y="336910"/>
                    </a:lnTo>
                    <a:lnTo>
                      <a:pt x="422917" y="337753"/>
                    </a:lnTo>
                    <a:lnTo>
                      <a:pt x="419203" y="333872"/>
                    </a:lnTo>
                    <a:lnTo>
                      <a:pt x="418190" y="333956"/>
                    </a:lnTo>
                    <a:lnTo>
                      <a:pt x="416164" y="335897"/>
                    </a:lnTo>
                    <a:lnTo>
                      <a:pt x="416080" y="337331"/>
                    </a:lnTo>
                    <a:lnTo>
                      <a:pt x="416502" y="337838"/>
                    </a:lnTo>
                    <a:lnTo>
                      <a:pt x="416502" y="338091"/>
                    </a:lnTo>
                    <a:lnTo>
                      <a:pt x="414560" y="339947"/>
                    </a:lnTo>
                    <a:lnTo>
                      <a:pt x="414560" y="340116"/>
                    </a:lnTo>
                    <a:lnTo>
                      <a:pt x="414645" y="340200"/>
                    </a:lnTo>
                    <a:lnTo>
                      <a:pt x="414645" y="341212"/>
                    </a:lnTo>
                    <a:lnTo>
                      <a:pt x="413125" y="342563"/>
                    </a:lnTo>
                    <a:lnTo>
                      <a:pt x="412534" y="342563"/>
                    </a:lnTo>
                    <a:lnTo>
                      <a:pt x="408820" y="346106"/>
                    </a:lnTo>
                    <a:lnTo>
                      <a:pt x="408145" y="346950"/>
                    </a:lnTo>
                    <a:lnTo>
                      <a:pt x="407554" y="348131"/>
                    </a:lnTo>
                    <a:lnTo>
                      <a:pt x="406963" y="350916"/>
                    </a:lnTo>
                    <a:lnTo>
                      <a:pt x="406710" y="354628"/>
                    </a:lnTo>
                    <a:lnTo>
                      <a:pt x="406625" y="356063"/>
                    </a:lnTo>
                    <a:lnTo>
                      <a:pt x="406794" y="358510"/>
                    </a:lnTo>
                    <a:lnTo>
                      <a:pt x="405106" y="358510"/>
                    </a:lnTo>
                    <a:lnTo>
                      <a:pt x="405528" y="356231"/>
                    </a:lnTo>
                    <a:lnTo>
                      <a:pt x="405528" y="354544"/>
                    </a:lnTo>
                    <a:lnTo>
                      <a:pt x="405865" y="350916"/>
                    </a:lnTo>
                    <a:lnTo>
                      <a:pt x="405528" y="347963"/>
                    </a:lnTo>
                    <a:lnTo>
                      <a:pt x="405190" y="347878"/>
                    </a:lnTo>
                    <a:lnTo>
                      <a:pt x="405106" y="347456"/>
                    </a:lnTo>
                    <a:lnTo>
                      <a:pt x="404093" y="347288"/>
                    </a:lnTo>
                    <a:lnTo>
                      <a:pt x="404430" y="344081"/>
                    </a:lnTo>
                    <a:lnTo>
                      <a:pt x="404937" y="342563"/>
                    </a:lnTo>
                    <a:lnTo>
                      <a:pt x="409495" y="332522"/>
                    </a:lnTo>
                    <a:lnTo>
                      <a:pt x="409073" y="332269"/>
                    </a:lnTo>
                    <a:lnTo>
                      <a:pt x="404515" y="342309"/>
                    </a:lnTo>
                    <a:lnTo>
                      <a:pt x="404093" y="343997"/>
                    </a:lnTo>
                    <a:lnTo>
                      <a:pt x="403671" y="349819"/>
                    </a:lnTo>
                    <a:lnTo>
                      <a:pt x="400885" y="349819"/>
                    </a:lnTo>
                    <a:lnTo>
                      <a:pt x="400210" y="353109"/>
                    </a:lnTo>
                    <a:lnTo>
                      <a:pt x="399365" y="353278"/>
                    </a:lnTo>
                    <a:lnTo>
                      <a:pt x="399365" y="354122"/>
                    </a:lnTo>
                    <a:lnTo>
                      <a:pt x="399281" y="355303"/>
                    </a:lnTo>
                    <a:lnTo>
                      <a:pt x="399534" y="355725"/>
                    </a:lnTo>
                    <a:lnTo>
                      <a:pt x="396411" y="355556"/>
                    </a:lnTo>
                    <a:lnTo>
                      <a:pt x="396664" y="355388"/>
                    </a:lnTo>
                    <a:lnTo>
                      <a:pt x="396749" y="353953"/>
                    </a:lnTo>
                    <a:lnTo>
                      <a:pt x="396833" y="353194"/>
                    </a:lnTo>
                    <a:lnTo>
                      <a:pt x="396664" y="352856"/>
                    </a:lnTo>
                    <a:lnTo>
                      <a:pt x="396411" y="352856"/>
                    </a:lnTo>
                    <a:lnTo>
                      <a:pt x="395567" y="352856"/>
                    </a:lnTo>
                    <a:lnTo>
                      <a:pt x="395736" y="349650"/>
                    </a:lnTo>
                    <a:lnTo>
                      <a:pt x="395736" y="349228"/>
                    </a:lnTo>
                    <a:lnTo>
                      <a:pt x="396158" y="342309"/>
                    </a:lnTo>
                    <a:lnTo>
                      <a:pt x="396411" y="338850"/>
                    </a:lnTo>
                    <a:lnTo>
                      <a:pt x="396833" y="335981"/>
                    </a:lnTo>
                    <a:lnTo>
                      <a:pt x="397086" y="334800"/>
                    </a:lnTo>
                    <a:lnTo>
                      <a:pt x="399281" y="328050"/>
                    </a:lnTo>
                    <a:lnTo>
                      <a:pt x="401223" y="323578"/>
                    </a:lnTo>
                    <a:lnTo>
                      <a:pt x="410086" y="301556"/>
                    </a:lnTo>
                    <a:lnTo>
                      <a:pt x="412703" y="295481"/>
                    </a:lnTo>
                    <a:lnTo>
                      <a:pt x="414391" y="292191"/>
                    </a:lnTo>
                    <a:lnTo>
                      <a:pt x="416417" y="289153"/>
                    </a:lnTo>
                    <a:lnTo>
                      <a:pt x="419372" y="285694"/>
                    </a:lnTo>
                    <a:lnTo>
                      <a:pt x="422073" y="283078"/>
                    </a:lnTo>
                    <a:lnTo>
                      <a:pt x="425534" y="280378"/>
                    </a:lnTo>
                    <a:lnTo>
                      <a:pt x="429755" y="278016"/>
                    </a:lnTo>
                    <a:lnTo>
                      <a:pt x="433638" y="276413"/>
                    </a:lnTo>
                    <a:lnTo>
                      <a:pt x="437521" y="275063"/>
                    </a:lnTo>
                    <a:lnTo>
                      <a:pt x="440644" y="274050"/>
                    </a:lnTo>
                    <a:lnTo>
                      <a:pt x="443514" y="273038"/>
                    </a:lnTo>
                    <a:lnTo>
                      <a:pt x="445709" y="271856"/>
                    </a:lnTo>
                    <a:lnTo>
                      <a:pt x="447229" y="270675"/>
                    </a:lnTo>
                    <a:lnTo>
                      <a:pt x="448410" y="269241"/>
                    </a:lnTo>
                    <a:lnTo>
                      <a:pt x="449339" y="267300"/>
                    </a:lnTo>
                    <a:lnTo>
                      <a:pt x="449930" y="265697"/>
                    </a:lnTo>
                    <a:lnTo>
                      <a:pt x="450183" y="263081"/>
                    </a:lnTo>
                    <a:lnTo>
                      <a:pt x="449761" y="261141"/>
                    </a:lnTo>
                    <a:lnTo>
                      <a:pt x="440729" y="229500"/>
                    </a:lnTo>
                    <a:lnTo>
                      <a:pt x="439462" y="225450"/>
                    </a:lnTo>
                    <a:lnTo>
                      <a:pt x="438281" y="221400"/>
                    </a:lnTo>
                    <a:lnTo>
                      <a:pt x="437014" y="217688"/>
                    </a:lnTo>
                    <a:lnTo>
                      <a:pt x="435664" y="214313"/>
                    </a:lnTo>
                    <a:lnTo>
                      <a:pt x="433891" y="211106"/>
                    </a:lnTo>
                    <a:lnTo>
                      <a:pt x="432456" y="208744"/>
                    </a:lnTo>
                    <a:lnTo>
                      <a:pt x="430936" y="206297"/>
                    </a:lnTo>
                    <a:lnTo>
                      <a:pt x="427729" y="200981"/>
                    </a:lnTo>
                    <a:lnTo>
                      <a:pt x="423339" y="194231"/>
                    </a:lnTo>
                    <a:lnTo>
                      <a:pt x="417261" y="184444"/>
                    </a:lnTo>
                    <a:lnTo>
                      <a:pt x="413294" y="178031"/>
                    </a:lnTo>
                    <a:lnTo>
                      <a:pt x="410086" y="172884"/>
                    </a:lnTo>
                    <a:lnTo>
                      <a:pt x="406288" y="166809"/>
                    </a:lnTo>
                    <a:lnTo>
                      <a:pt x="402827" y="161072"/>
                    </a:lnTo>
                    <a:lnTo>
                      <a:pt x="387969" y="137194"/>
                    </a:lnTo>
                    <a:lnTo>
                      <a:pt x="384002" y="130866"/>
                    </a:lnTo>
                    <a:lnTo>
                      <a:pt x="383580" y="129769"/>
                    </a:lnTo>
                    <a:lnTo>
                      <a:pt x="382229" y="127406"/>
                    </a:lnTo>
                    <a:lnTo>
                      <a:pt x="382145" y="127069"/>
                    </a:lnTo>
                    <a:lnTo>
                      <a:pt x="383918" y="125888"/>
                    </a:lnTo>
                    <a:lnTo>
                      <a:pt x="383749" y="125381"/>
                    </a:lnTo>
                    <a:lnTo>
                      <a:pt x="384677" y="124875"/>
                    </a:lnTo>
                    <a:lnTo>
                      <a:pt x="385268" y="125719"/>
                    </a:lnTo>
                    <a:lnTo>
                      <a:pt x="385606" y="125634"/>
                    </a:lnTo>
                    <a:lnTo>
                      <a:pt x="382145" y="120066"/>
                    </a:lnTo>
                    <a:lnTo>
                      <a:pt x="379950" y="121331"/>
                    </a:lnTo>
                    <a:lnTo>
                      <a:pt x="378009" y="120741"/>
                    </a:lnTo>
                    <a:lnTo>
                      <a:pt x="376827" y="119306"/>
                    </a:lnTo>
                    <a:lnTo>
                      <a:pt x="375054" y="116353"/>
                    </a:lnTo>
                    <a:lnTo>
                      <a:pt x="372268" y="111713"/>
                    </a:lnTo>
                    <a:lnTo>
                      <a:pt x="369398" y="107072"/>
                    </a:lnTo>
                    <a:lnTo>
                      <a:pt x="366950" y="103022"/>
                    </a:lnTo>
                    <a:lnTo>
                      <a:pt x="364164" y="98550"/>
                    </a:lnTo>
                    <a:lnTo>
                      <a:pt x="360619" y="93234"/>
                    </a:lnTo>
                    <a:lnTo>
                      <a:pt x="357833" y="90113"/>
                    </a:lnTo>
                    <a:lnTo>
                      <a:pt x="354457" y="86400"/>
                    </a:lnTo>
                    <a:lnTo>
                      <a:pt x="350827" y="82688"/>
                    </a:lnTo>
                    <a:lnTo>
                      <a:pt x="341795" y="72816"/>
                    </a:lnTo>
                    <a:lnTo>
                      <a:pt x="325249" y="55013"/>
                    </a:lnTo>
                    <a:lnTo>
                      <a:pt x="319847" y="49359"/>
                    </a:lnTo>
                    <a:lnTo>
                      <a:pt x="314360" y="43369"/>
                    </a:lnTo>
                    <a:lnTo>
                      <a:pt x="311152" y="40078"/>
                    </a:lnTo>
                    <a:lnTo>
                      <a:pt x="308451" y="37547"/>
                    </a:lnTo>
                    <a:lnTo>
                      <a:pt x="304821" y="35016"/>
                    </a:lnTo>
                    <a:lnTo>
                      <a:pt x="300938" y="32822"/>
                    </a:lnTo>
                    <a:lnTo>
                      <a:pt x="295029" y="30122"/>
                    </a:lnTo>
                    <a:lnTo>
                      <a:pt x="286841" y="26494"/>
                    </a:lnTo>
                    <a:lnTo>
                      <a:pt x="277049" y="22191"/>
                    </a:lnTo>
                    <a:lnTo>
                      <a:pt x="269198" y="18731"/>
                    </a:lnTo>
                    <a:lnTo>
                      <a:pt x="262023" y="15525"/>
                    </a:lnTo>
                    <a:lnTo>
                      <a:pt x="253919" y="11897"/>
                    </a:lnTo>
                    <a:lnTo>
                      <a:pt x="249023" y="9872"/>
                    </a:lnTo>
                    <a:lnTo>
                      <a:pt x="244043" y="7594"/>
                    </a:lnTo>
                    <a:lnTo>
                      <a:pt x="234335" y="2869"/>
                    </a:lnTo>
                    <a:lnTo>
                      <a:pt x="230790" y="1941"/>
                    </a:lnTo>
                    <a:lnTo>
                      <a:pt x="228679" y="1941"/>
                    </a:lnTo>
                    <a:lnTo>
                      <a:pt x="228679" y="1012"/>
                    </a:lnTo>
                    <a:lnTo>
                      <a:pt x="228764" y="0"/>
                    </a:lnTo>
                    <a:lnTo>
                      <a:pt x="228257" y="0"/>
                    </a:lnTo>
                    <a:lnTo>
                      <a:pt x="228173" y="928"/>
                    </a:lnTo>
                    <a:lnTo>
                      <a:pt x="228088" y="1772"/>
                    </a:lnTo>
                    <a:lnTo>
                      <a:pt x="228004" y="1772"/>
                    </a:lnTo>
                    <a:lnTo>
                      <a:pt x="227666" y="1856"/>
                    </a:lnTo>
                    <a:lnTo>
                      <a:pt x="227244" y="2362"/>
                    </a:lnTo>
                    <a:lnTo>
                      <a:pt x="226907" y="2362"/>
                    </a:lnTo>
                    <a:lnTo>
                      <a:pt x="226400" y="3544"/>
                    </a:lnTo>
                    <a:lnTo>
                      <a:pt x="226231" y="4978"/>
                    </a:lnTo>
                    <a:lnTo>
                      <a:pt x="226231" y="5231"/>
                    </a:lnTo>
                    <a:lnTo>
                      <a:pt x="226147" y="5484"/>
                    </a:lnTo>
                    <a:lnTo>
                      <a:pt x="225978" y="6328"/>
                    </a:lnTo>
                    <a:lnTo>
                      <a:pt x="225894" y="7003"/>
                    </a:lnTo>
                    <a:lnTo>
                      <a:pt x="226400" y="7172"/>
                    </a:lnTo>
                    <a:lnTo>
                      <a:pt x="227497" y="7087"/>
                    </a:lnTo>
                    <a:lnTo>
                      <a:pt x="227666" y="7003"/>
                    </a:lnTo>
                    <a:lnTo>
                      <a:pt x="227582" y="7256"/>
                    </a:lnTo>
                    <a:lnTo>
                      <a:pt x="227413" y="7509"/>
                    </a:lnTo>
                    <a:lnTo>
                      <a:pt x="227497" y="7678"/>
                    </a:lnTo>
                    <a:lnTo>
                      <a:pt x="227328" y="8606"/>
                    </a:lnTo>
                    <a:lnTo>
                      <a:pt x="226822" y="11559"/>
                    </a:lnTo>
                    <a:lnTo>
                      <a:pt x="225640" y="13500"/>
                    </a:lnTo>
                    <a:lnTo>
                      <a:pt x="224627" y="15272"/>
                    </a:lnTo>
                    <a:lnTo>
                      <a:pt x="221504" y="17803"/>
                    </a:lnTo>
                    <a:lnTo>
                      <a:pt x="220829" y="18056"/>
                    </a:lnTo>
                    <a:lnTo>
                      <a:pt x="219731" y="18562"/>
                    </a:lnTo>
                    <a:lnTo>
                      <a:pt x="218381" y="18984"/>
                    </a:lnTo>
                    <a:lnTo>
                      <a:pt x="216017" y="19322"/>
                    </a:lnTo>
                    <a:lnTo>
                      <a:pt x="212640" y="18900"/>
                    </a:lnTo>
                    <a:lnTo>
                      <a:pt x="208926" y="18225"/>
                    </a:lnTo>
                    <a:lnTo>
                      <a:pt x="207997" y="18394"/>
                    </a:lnTo>
                    <a:lnTo>
                      <a:pt x="207744" y="18816"/>
                    </a:lnTo>
                    <a:lnTo>
                      <a:pt x="209939" y="21347"/>
                    </a:lnTo>
                    <a:lnTo>
                      <a:pt x="211627" y="22950"/>
                    </a:lnTo>
                    <a:lnTo>
                      <a:pt x="213738" y="24131"/>
                    </a:lnTo>
                    <a:lnTo>
                      <a:pt x="215510" y="24891"/>
                    </a:lnTo>
                    <a:lnTo>
                      <a:pt x="217790" y="25481"/>
                    </a:lnTo>
                    <a:lnTo>
                      <a:pt x="219562" y="25566"/>
                    </a:lnTo>
                    <a:lnTo>
                      <a:pt x="223192" y="25313"/>
                    </a:lnTo>
                    <a:lnTo>
                      <a:pt x="225556" y="24553"/>
                    </a:lnTo>
                    <a:lnTo>
                      <a:pt x="227751" y="23541"/>
                    </a:lnTo>
                    <a:lnTo>
                      <a:pt x="229692" y="22191"/>
                    </a:lnTo>
                    <a:lnTo>
                      <a:pt x="231802" y="20166"/>
                    </a:lnTo>
                    <a:lnTo>
                      <a:pt x="233406" y="18056"/>
                    </a:lnTo>
                    <a:lnTo>
                      <a:pt x="234504" y="15609"/>
                    </a:lnTo>
                    <a:lnTo>
                      <a:pt x="237627" y="9619"/>
                    </a:lnTo>
                    <a:lnTo>
                      <a:pt x="237374" y="9619"/>
                    </a:lnTo>
                    <a:lnTo>
                      <a:pt x="236952" y="10463"/>
                    </a:lnTo>
                    <a:lnTo>
                      <a:pt x="236530" y="10547"/>
                    </a:lnTo>
                    <a:lnTo>
                      <a:pt x="235939" y="10378"/>
                    </a:lnTo>
                    <a:lnTo>
                      <a:pt x="235263" y="10800"/>
                    </a:lnTo>
                    <a:lnTo>
                      <a:pt x="235179" y="11644"/>
                    </a:lnTo>
                    <a:lnTo>
                      <a:pt x="235263" y="12403"/>
                    </a:lnTo>
                    <a:lnTo>
                      <a:pt x="235432" y="12825"/>
                    </a:lnTo>
                    <a:lnTo>
                      <a:pt x="235348" y="13500"/>
                    </a:lnTo>
                    <a:lnTo>
                      <a:pt x="234841" y="13753"/>
                    </a:lnTo>
                    <a:lnTo>
                      <a:pt x="234757" y="13669"/>
                    </a:lnTo>
                    <a:lnTo>
                      <a:pt x="232478" y="15525"/>
                    </a:lnTo>
                    <a:lnTo>
                      <a:pt x="231380" y="16538"/>
                    </a:lnTo>
                    <a:lnTo>
                      <a:pt x="231211" y="16959"/>
                    </a:lnTo>
                    <a:lnTo>
                      <a:pt x="231043" y="17381"/>
                    </a:lnTo>
                    <a:lnTo>
                      <a:pt x="230790" y="17550"/>
                    </a:lnTo>
                    <a:lnTo>
                      <a:pt x="230705" y="17887"/>
                    </a:lnTo>
                    <a:lnTo>
                      <a:pt x="230958" y="18225"/>
                    </a:lnTo>
                    <a:lnTo>
                      <a:pt x="231127" y="18225"/>
                    </a:lnTo>
                    <a:lnTo>
                      <a:pt x="231127" y="18394"/>
                    </a:lnTo>
                    <a:lnTo>
                      <a:pt x="230958" y="18394"/>
                    </a:lnTo>
                    <a:lnTo>
                      <a:pt x="230536" y="18816"/>
                    </a:lnTo>
                    <a:lnTo>
                      <a:pt x="230283" y="19322"/>
                    </a:lnTo>
                    <a:lnTo>
                      <a:pt x="229945" y="19828"/>
                    </a:lnTo>
                    <a:lnTo>
                      <a:pt x="229523" y="20081"/>
                    </a:lnTo>
                    <a:lnTo>
                      <a:pt x="228848" y="20334"/>
                    </a:lnTo>
                    <a:lnTo>
                      <a:pt x="228341" y="20503"/>
                    </a:lnTo>
                    <a:lnTo>
                      <a:pt x="228004" y="20672"/>
                    </a:lnTo>
                    <a:lnTo>
                      <a:pt x="227413" y="21516"/>
                    </a:lnTo>
                    <a:lnTo>
                      <a:pt x="227413" y="22191"/>
                    </a:lnTo>
                    <a:lnTo>
                      <a:pt x="227497" y="22697"/>
                    </a:lnTo>
                    <a:lnTo>
                      <a:pt x="227751" y="23119"/>
                    </a:lnTo>
                    <a:lnTo>
                      <a:pt x="227328" y="23625"/>
                    </a:lnTo>
                    <a:lnTo>
                      <a:pt x="226653" y="23878"/>
                    </a:lnTo>
                    <a:lnTo>
                      <a:pt x="226231" y="23709"/>
                    </a:lnTo>
                    <a:lnTo>
                      <a:pt x="225809" y="23119"/>
                    </a:lnTo>
                    <a:lnTo>
                      <a:pt x="225303" y="22781"/>
                    </a:lnTo>
                    <a:lnTo>
                      <a:pt x="225134" y="23034"/>
                    </a:lnTo>
                    <a:lnTo>
                      <a:pt x="224796" y="23203"/>
                    </a:lnTo>
                    <a:lnTo>
                      <a:pt x="224205" y="23372"/>
                    </a:lnTo>
                    <a:lnTo>
                      <a:pt x="223699" y="23625"/>
                    </a:lnTo>
                    <a:lnTo>
                      <a:pt x="223361" y="23709"/>
                    </a:lnTo>
                    <a:lnTo>
                      <a:pt x="223024" y="23794"/>
                    </a:lnTo>
                    <a:lnTo>
                      <a:pt x="222348" y="23709"/>
                    </a:lnTo>
                    <a:lnTo>
                      <a:pt x="221757" y="23541"/>
                    </a:lnTo>
                    <a:lnTo>
                      <a:pt x="221588" y="23709"/>
                    </a:lnTo>
                    <a:lnTo>
                      <a:pt x="221420" y="23709"/>
                    </a:lnTo>
                    <a:lnTo>
                      <a:pt x="221420" y="24047"/>
                    </a:lnTo>
                    <a:lnTo>
                      <a:pt x="221420" y="24469"/>
                    </a:lnTo>
                    <a:lnTo>
                      <a:pt x="221335" y="24975"/>
                    </a:lnTo>
                    <a:lnTo>
                      <a:pt x="221082" y="25059"/>
                    </a:lnTo>
                    <a:lnTo>
                      <a:pt x="221251" y="24806"/>
                    </a:lnTo>
                    <a:lnTo>
                      <a:pt x="221166" y="24216"/>
                    </a:lnTo>
                    <a:lnTo>
                      <a:pt x="220913" y="24131"/>
                    </a:lnTo>
                    <a:lnTo>
                      <a:pt x="220829" y="24300"/>
                    </a:lnTo>
                    <a:lnTo>
                      <a:pt x="220660" y="24384"/>
                    </a:lnTo>
                    <a:lnTo>
                      <a:pt x="220491" y="24216"/>
                    </a:lnTo>
                    <a:lnTo>
                      <a:pt x="220322" y="24384"/>
                    </a:lnTo>
                    <a:lnTo>
                      <a:pt x="220322" y="24806"/>
                    </a:lnTo>
                    <a:lnTo>
                      <a:pt x="220153" y="25228"/>
                    </a:lnTo>
                    <a:lnTo>
                      <a:pt x="220153" y="25228"/>
                    </a:lnTo>
                    <a:lnTo>
                      <a:pt x="219984" y="25228"/>
                    </a:lnTo>
                    <a:lnTo>
                      <a:pt x="220069" y="24891"/>
                    </a:lnTo>
                    <a:lnTo>
                      <a:pt x="220153" y="24469"/>
                    </a:lnTo>
                    <a:lnTo>
                      <a:pt x="219984" y="24216"/>
                    </a:lnTo>
                    <a:lnTo>
                      <a:pt x="219816" y="24216"/>
                    </a:lnTo>
                    <a:lnTo>
                      <a:pt x="219393" y="23962"/>
                    </a:lnTo>
                    <a:lnTo>
                      <a:pt x="218972" y="23962"/>
                    </a:lnTo>
                    <a:lnTo>
                      <a:pt x="218803" y="24047"/>
                    </a:lnTo>
                    <a:lnTo>
                      <a:pt x="218887" y="24131"/>
                    </a:lnTo>
                    <a:lnTo>
                      <a:pt x="218803" y="24384"/>
                    </a:lnTo>
                    <a:lnTo>
                      <a:pt x="218381" y="24384"/>
                    </a:lnTo>
                    <a:lnTo>
                      <a:pt x="218043" y="24469"/>
                    </a:lnTo>
                    <a:lnTo>
                      <a:pt x="217959" y="24384"/>
                    </a:lnTo>
                    <a:lnTo>
                      <a:pt x="217790" y="24300"/>
                    </a:lnTo>
                    <a:lnTo>
                      <a:pt x="217705" y="24300"/>
                    </a:lnTo>
                    <a:lnTo>
                      <a:pt x="217621" y="24553"/>
                    </a:lnTo>
                    <a:lnTo>
                      <a:pt x="217368" y="24216"/>
                    </a:lnTo>
                    <a:lnTo>
                      <a:pt x="216861" y="24047"/>
                    </a:lnTo>
                    <a:lnTo>
                      <a:pt x="216608" y="24047"/>
                    </a:lnTo>
                    <a:lnTo>
                      <a:pt x="216692" y="24384"/>
                    </a:lnTo>
                    <a:lnTo>
                      <a:pt x="216523" y="24216"/>
                    </a:lnTo>
                    <a:lnTo>
                      <a:pt x="216270" y="24047"/>
                    </a:lnTo>
                    <a:lnTo>
                      <a:pt x="216017" y="24131"/>
                    </a:lnTo>
                    <a:lnTo>
                      <a:pt x="216017" y="23962"/>
                    </a:lnTo>
                    <a:lnTo>
                      <a:pt x="215764" y="23878"/>
                    </a:lnTo>
                    <a:lnTo>
                      <a:pt x="215679" y="23962"/>
                    </a:lnTo>
                    <a:lnTo>
                      <a:pt x="215342" y="23794"/>
                    </a:lnTo>
                    <a:lnTo>
                      <a:pt x="215173" y="23709"/>
                    </a:lnTo>
                    <a:lnTo>
                      <a:pt x="214835" y="23625"/>
                    </a:lnTo>
                    <a:lnTo>
                      <a:pt x="214751" y="24047"/>
                    </a:lnTo>
                    <a:lnTo>
                      <a:pt x="214413" y="23962"/>
                    </a:lnTo>
                    <a:lnTo>
                      <a:pt x="214329" y="23709"/>
                    </a:lnTo>
                    <a:lnTo>
                      <a:pt x="214160" y="23709"/>
                    </a:lnTo>
                    <a:lnTo>
                      <a:pt x="213991" y="23709"/>
                    </a:lnTo>
                    <a:lnTo>
                      <a:pt x="213822" y="23372"/>
                    </a:lnTo>
                    <a:lnTo>
                      <a:pt x="213907" y="23034"/>
                    </a:lnTo>
                    <a:lnTo>
                      <a:pt x="213822" y="22781"/>
                    </a:lnTo>
                    <a:lnTo>
                      <a:pt x="213400" y="22781"/>
                    </a:lnTo>
                    <a:lnTo>
                      <a:pt x="213231" y="22528"/>
                    </a:lnTo>
                    <a:lnTo>
                      <a:pt x="212978" y="22528"/>
                    </a:lnTo>
                    <a:lnTo>
                      <a:pt x="212894" y="22106"/>
                    </a:lnTo>
                    <a:lnTo>
                      <a:pt x="212556" y="21853"/>
                    </a:lnTo>
                    <a:lnTo>
                      <a:pt x="212472" y="21516"/>
                    </a:lnTo>
                    <a:lnTo>
                      <a:pt x="212049" y="21431"/>
                    </a:lnTo>
                    <a:lnTo>
                      <a:pt x="211796" y="20925"/>
                    </a:lnTo>
                    <a:lnTo>
                      <a:pt x="211965" y="20419"/>
                    </a:lnTo>
                    <a:lnTo>
                      <a:pt x="212472" y="20419"/>
                    </a:lnTo>
                    <a:lnTo>
                      <a:pt x="212894" y="20756"/>
                    </a:lnTo>
                    <a:lnTo>
                      <a:pt x="213485" y="21178"/>
                    </a:lnTo>
                    <a:lnTo>
                      <a:pt x="213569" y="21431"/>
                    </a:lnTo>
                    <a:lnTo>
                      <a:pt x="213569" y="21769"/>
                    </a:lnTo>
                    <a:lnTo>
                      <a:pt x="213738" y="22022"/>
                    </a:lnTo>
                    <a:lnTo>
                      <a:pt x="213991" y="21938"/>
                    </a:lnTo>
                    <a:lnTo>
                      <a:pt x="214160" y="21516"/>
                    </a:lnTo>
                    <a:lnTo>
                      <a:pt x="214329" y="21769"/>
                    </a:lnTo>
                    <a:lnTo>
                      <a:pt x="214498" y="21178"/>
                    </a:lnTo>
                    <a:lnTo>
                      <a:pt x="214920" y="21178"/>
                    </a:lnTo>
                    <a:lnTo>
                      <a:pt x="215342" y="21094"/>
                    </a:lnTo>
                    <a:lnTo>
                      <a:pt x="215595" y="21347"/>
                    </a:lnTo>
                    <a:lnTo>
                      <a:pt x="215679" y="21600"/>
                    </a:lnTo>
                    <a:lnTo>
                      <a:pt x="215848" y="21684"/>
                    </a:lnTo>
                    <a:lnTo>
                      <a:pt x="216017" y="21600"/>
                    </a:lnTo>
                    <a:lnTo>
                      <a:pt x="216777" y="21938"/>
                    </a:lnTo>
                    <a:lnTo>
                      <a:pt x="216777" y="21769"/>
                    </a:lnTo>
                    <a:lnTo>
                      <a:pt x="216861" y="21684"/>
                    </a:lnTo>
                    <a:lnTo>
                      <a:pt x="217283" y="21769"/>
                    </a:lnTo>
                    <a:lnTo>
                      <a:pt x="217536" y="21938"/>
                    </a:lnTo>
                    <a:lnTo>
                      <a:pt x="217705" y="22022"/>
                    </a:lnTo>
                    <a:lnTo>
                      <a:pt x="217959" y="21853"/>
                    </a:lnTo>
                    <a:lnTo>
                      <a:pt x="218212" y="22022"/>
                    </a:lnTo>
                    <a:lnTo>
                      <a:pt x="219056" y="21516"/>
                    </a:lnTo>
                    <a:lnTo>
                      <a:pt x="219562" y="20841"/>
                    </a:lnTo>
                    <a:lnTo>
                      <a:pt x="219731" y="20588"/>
                    </a:lnTo>
                    <a:lnTo>
                      <a:pt x="220491" y="20250"/>
                    </a:lnTo>
                    <a:lnTo>
                      <a:pt x="220491" y="19997"/>
                    </a:lnTo>
                    <a:lnTo>
                      <a:pt x="220660" y="19744"/>
                    </a:lnTo>
                    <a:lnTo>
                      <a:pt x="220491" y="19659"/>
                    </a:lnTo>
                    <a:lnTo>
                      <a:pt x="220491" y="19575"/>
                    </a:lnTo>
                    <a:lnTo>
                      <a:pt x="220575" y="19406"/>
                    </a:lnTo>
                    <a:lnTo>
                      <a:pt x="221166" y="18731"/>
                    </a:lnTo>
                    <a:lnTo>
                      <a:pt x="221673" y="18562"/>
                    </a:lnTo>
                    <a:lnTo>
                      <a:pt x="221926" y="18731"/>
                    </a:lnTo>
                    <a:lnTo>
                      <a:pt x="222179" y="18900"/>
                    </a:lnTo>
                    <a:lnTo>
                      <a:pt x="222601" y="18731"/>
                    </a:lnTo>
                    <a:lnTo>
                      <a:pt x="223024" y="19153"/>
                    </a:lnTo>
                    <a:lnTo>
                      <a:pt x="223277" y="19406"/>
                    </a:lnTo>
                    <a:lnTo>
                      <a:pt x="223530" y="19237"/>
                    </a:lnTo>
                    <a:lnTo>
                      <a:pt x="223530" y="19069"/>
                    </a:lnTo>
                    <a:lnTo>
                      <a:pt x="224036" y="18984"/>
                    </a:lnTo>
                    <a:lnTo>
                      <a:pt x="224205" y="19069"/>
                    </a:lnTo>
                    <a:lnTo>
                      <a:pt x="224290" y="19069"/>
                    </a:lnTo>
                    <a:lnTo>
                      <a:pt x="224458" y="18900"/>
                    </a:lnTo>
                    <a:lnTo>
                      <a:pt x="224458" y="18562"/>
                    </a:lnTo>
                    <a:lnTo>
                      <a:pt x="224627" y="18478"/>
                    </a:lnTo>
                    <a:lnTo>
                      <a:pt x="224712" y="18478"/>
                    </a:lnTo>
                    <a:lnTo>
                      <a:pt x="224796" y="18225"/>
                    </a:lnTo>
                    <a:lnTo>
                      <a:pt x="224796" y="17803"/>
                    </a:lnTo>
                    <a:lnTo>
                      <a:pt x="224627" y="17550"/>
                    </a:lnTo>
                    <a:lnTo>
                      <a:pt x="224543" y="17213"/>
                    </a:lnTo>
                    <a:lnTo>
                      <a:pt x="224712" y="16959"/>
                    </a:lnTo>
                    <a:lnTo>
                      <a:pt x="225218" y="16706"/>
                    </a:lnTo>
                    <a:lnTo>
                      <a:pt x="225303" y="16791"/>
                    </a:lnTo>
                    <a:lnTo>
                      <a:pt x="225640" y="16706"/>
                    </a:lnTo>
                    <a:lnTo>
                      <a:pt x="225809" y="16453"/>
                    </a:lnTo>
                    <a:lnTo>
                      <a:pt x="226147" y="16369"/>
                    </a:lnTo>
                    <a:lnTo>
                      <a:pt x="226653" y="16031"/>
                    </a:lnTo>
                    <a:lnTo>
                      <a:pt x="227160" y="15863"/>
                    </a:lnTo>
                    <a:lnTo>
                      <a:pt x="227413" y="15609"/>
                    </a:lnTo>
                    <a:lnTo>
                      <a:pt x="227666" y="15609"/>
                    </a:lnTo>
                    <a:lnTo>
                      <a:pt x="228004" y="15356"/>
                    </a:lnTo>
                    <a:lnTo>
                      <a:pt x="228257" y="14766"/>
                    </a:lnTo>
                    <a:lnTo>
                      <a:pt x="228173" y="14428"/>
                    </a:lnTo>
                    <a:lnTo>
                      <a:pt x="228341" y="14006"/>
                    </a:lnTo>
                    <a:lnTo>
                      <a:pt x="228764" y="13584"/>
                    </a:lnTo>
                    <a:lnTo>
                      <a:pt x="229692" y="13162"/>
                    </a:lnTo>
                    <a:lnTo>
                      <a:pt x="229945" y="12487"/>
                    </a:lnTo>
                    <a:lnTo>
                      <a:pt x="230790" y="11222"/>
                    </a:lnTo>
                    <a:lnTo>
                      <a:pt x="231634" y="10547"/>
                    </a:lnTo>
                    <a:lnTo>
                      <a:pt x="231971" y="9113"/>
                    </a:lnTo>
                    <a:lnTo>
                      <a:pt x="231971" y="8775"/>
                    </a:lnTo>
                    <a:lnTo>
                      <a:pt x="231971" y="8438"/>
                    </a:lnTo>
                    <a:lnTo>
                      <a:pt x="231802" y="7847"/>
                    </a:lnTo>
                    <a:lnTo>
                      <a:pt x="231211" y="7762"/>
                    </a:lnTo>
                    <a:lnTo>
                      <a:pt x="231043" y="7509"/>
                    </a:lnTo>
                    <a:lnTo>
                      <a:pt x="230790" y="7509"/>
                    </a:lnTo>
                    <a:lnTo>
                      <a:pt x="230114" y="8016"/>
                    </a:lnTo>
                    <a:lnTo>
                      <a:pt x="229692" y="8016"/>
                    </a:lnTo>
                    <a:lnTo>
                      <a:pt x="229439" y="7678"/>
                    </a:lnTo>
                    <a:lnTo>
                      <a:pt x="229017" y="7931"/>
                    </a:lnTo>
                    <a:lnTo>
                      <a:pt x="228679" y="7931"/>
                    </a:lnTo>
                    <a:lnTo>
                      <a:pt x="228341" y="7931"/>
                    </a:lnTo>
                    <a:lnTo>
                      <a:pt x="228257" y="7594"/>
                    </a:lnTo>
                    <a:lnTo>
                      <a:pt x="228173" y="7425"/>
                    </a:lnTo>
                    <a:lnTo>
                      <a:pt x="227919" y="7256"/>
                    </a:lnTo>
                    <a:lnTo>
                      <a:pt x="228173" y="6834"/>
                    </a:lnTo>
                    <a:lnTo>
                      <a:pt x="231127" y="5822"/>
                    </a:lnTo>
                    <a:lnTo>
                      <a:pt x="232815" y="5484"/>
                    </a:lnTo>
                    <a:lnTo>
                      <a:pt x="234082" y="5316"/>
                    </a:lnTo>
                    <a:lnTo>
                      <a:pt x="235010" y="5316"/>
                    </a:lnTo>
                    <a:lnTo>
                      <a:pt x="236192" y="5653"/>
                    </a:lnTo>
                    <a:lnTo>
                      <a:pt x="243536" y="8691"/>
                    </a:lnTo>
                    <a:lnTo>
                      <a:pt x="249023" y="11222"/>
                    </a:lnTo>
                    <a:lnTo>
                      <a:pt x="252822" y="12656"/>
                    </a:lnTo>
                    <a:lnTo>
                      <a:pt x="277218" y="23541"/>
                    </a:lnTo>
                    <a:lnTo>
                      <a:pt x="294607" y="31219"/>
                    </a:lnTo>
                    <a:lnTo>
                      <a:pt x="302289" y="34847"/>
                    </a:lnTo>
                    <a:lnTo>
                      <a:pt x="305665" y="36956"/>
                    </a:lnTo>
                    <a:lnTo>
                      <a:pt x="307354" y="38306"/>
                    </a:lnTo>
                    <a:lnTo>
                      <a:pt x="310899" y="41512"/>
                    </a:lnTo>
                    <a:lnTo>
                      <a:pt x="323477" y="55013"/>
                    </a:lnTo>
                    <a:lnTo>
                      <a:pt x="329977" y="61931"/>
                    </a:lnTo>
                    <a:lnTo>
                      <a:pt x="345847" y="79059"/>
                    </a:lnTo>
                    <a:lnTo>
                      <a:pt x="347113" y="80494"/>
                    </a:lnTo>
                    <a:lnTo>
                      <a:pt x="349983" y="83531"/>
                    </a:lnTo>
                    <a:lnTo>
                      <a:pt x="353275" y="86991"/>
                    </a:lnTo>
                    <a:lnTo>
                      <a:pt x="356567" y="90534"/>
                    </a:lnTo>
                    <a:lnTo>
                      <a:pt x="358931" y="93319"/>
                    </a:lnTo>
                    <a:lnTo>
                      <a:pt x="360619" y="95597"/>
                    </a:lnTo>
                    <a:lnTo>
                      <a:pt x="363152" y="99478"/>
                    </a:lnTo>
                    <a:lnTo>
                      <a:pt x="364164" y="101166"/>
                    </a:lnTo>
                    <a:lnTo>
                      <a:pt x="365684" y="103613"/>
                    </a:lnTo>
                    <a:lnTo>
                      <a:pt x="364840" y="104203"/>
                    </a:lnTo>
                    <a:lnTo>
                      <a:pt x="365937" y="107241"/>
                    </a:lnTo>
                    <a:lnTo>
                      <a:pt x="366191" y="108000"/>
                    </a:lnTo>
                    <a:lnTo>
                      <a:pt x="366697" y="108422"/>
                    </a:lnTo>
                    <a:lnTo>
                      <a:pt x="367288" y="108169"/>
                    </a:lnTo>
                    <a:lnTo>
                      <a:pt x="369483" y="112303"/>
                    </a:lnTo>
                    <a:lnTo>
                      <a:pt x="369905" y="112472"/>
                    </a:lnTo>
                    <a:lnTo>
                      <a:pt x="371002" y="111966"/>
                    </a:lnTo>
                    <a:lnTo>
                      <a:pt x="372944" y="115256"/>
                    </a:lnTo>
                    <a:lnTo>
                      <a:pt x="376996" y="121584"/>
                    </a:lnTo>
                    <a:lnTo>
                      <a:pt x="379781" y="126141"/>
                    </a:lnTo>
                    <a:lnTo>
                      <a:pt x="383242" y="131709"/>
                    </a:lnTo>
                    <a:lnTo>
                      <a:pt x="386703" y="137363"/>
                    </a:lnTo>
                    <a:lnTo>
                      <a:pt x="390333" y="143269"/>
                    </a:lnTo>
                    <a:lnTo>
                      <a:pt x="393625" y="148416"/>
                    </a:lnTo>
                    <a:lnTo>
                      <a:pt x="397340" y="154491"/>
                    </a:lnTo>
                    <a:lnTo>
                      <a:pt x="399281" y="157613"/>
                    </a:lnTo>
                    <a:lnTo>
                      <a:pt x="403417" y="164278"/>
                    </a:lnTo>
                    <a:lnTo>
                      <a:pt x="408651" y="172716"/>
                    </a:lnTo>
                    <a:lnTo>
                      <a:pt x="413800" y="181069"/>
                    </a:lnTo>
                    <a:lnTo>
                      <a:pt x="418106" y="187988"/>
                    </a:lnTo>
                    <a:lnTo>
                      <a:pt x="422158" y="194400"/>
                    </a:lnTo>
                    <a:lnTo>
                      <a:pt x="426294" y="200981"/>
                    </a:lnTo>
                    <a:lnTo>
                      <a:pt x="431021" y="208744"/>
                    </a:lnTo>
                    <a:lnTo>
                      <a:pt x="434144" y="213806"/>
                    </a:lnTo>
                    <a:lnTo>
                      <a:pt x="436255" y="218785"/>
                    </a:lnTo>
                    <a:lnTo>
                      <a:pt x="437268" y="221991"/>
                    </a:lnTo>
                    <a:lnTo>
                      <a:pt x="438449" y="225872"/>
                    </a:lnTo>
                    <a:lnTo>
                      <a:pt x="439462" y="229331"/>
                    </a:lnTo>
                    <a:lnTo>
                      <a:pt x="440391" y="232622"/>
                    </a:lnTo>
                    <a:lnTo>
                      <a:pt x="448917" y="261225"/>
                    </a:lnTo>
                    <a:lnTo>
                      <a:pt x="449255" y="263672"/>
                    </a:lnTo>
                    <a:lnTo>
                      <a:pt x="448833" y="266456"/>
                    </a:lnTo>
                    <a:lnTo>
                      <a:pt x="447988" y="268481"/>
                    </a:lnTo>
                    <a:lnTo>
                      <a:pt x="446722" y="270084"/>
                    </a:lnTo>
                    <a:lnTo>
                      <a:pt x="445118" y="271434"/>
                    </a:lnTo>
                    <a:lnTo>
                      <a:pt x="443683" y="272110"/>
                    </a:lnTo>
                    <a:lnTo>
                      <a:pt x="439378" y="273459"/>
                    </a:lnTo>
                    <a:lnTo>
                      <a:pt x="436170" y="274472"/>
                    </a:lnTo>
                    <a:lnTo>
                      <a:pt x="431527" y="276159"/>
                    </a:lnTo>
                    <a:lnTo>
                      <a:pt x="426885" y="278522"/>
                    </a:lnTo>
                    <a:lnTo>
                      <a:pt x="422326" y="281560"/>
                    </a:lnTo>
                    <a:lnTo>
                      <a:pt x="418190" y="285441"/>
                    </a:lnTo>
                    <a:lnTo>
                      <a:pt x="414560" y="289913"/>
                    </a:lnTo>
                    <a:lnTo>
                      <a:pt x="412281" y="293625"/>
                    </a:lnTo>
                    <a:lnTo>
                      <a:pt x="410593" y="297591"/>
                    </a:lnTo>
                    <a:lnTo>
                      <a:pt x="407807" y="304425"/>
                    </a:lnTo>
                    <a:lnTo>
                      <a:pt x="405528" y="309909"/>
                    </a:lnTo>
                    <a:lnTo>
                      <a:pt x="402489" y="317503"/>
                    </a:lnTo>
                    <a:lnTo>
                      <a:pt x="401898" y="319022"/>
                    </a:lnTo>
                    <a:lnTo>
                      <a:pt x="397846" y="328978"/>
                    </a:lnTo>
                    <a:lnTo>
                      <a:pt x="396411" y="333197"/>
                    </a:lnTo>
                    <a:lnTo>
                      <a:pt x="395567" y="337078"/>
                    </a:lnTo>
                    <a:lnTo>
                      <a:pt x="394723" y="348891"/>
                    </a:lnTo>
                    <a:lnTo>
                      <a:pt x="394723" y="349060"/>
                    </a:lnTo>
                    <a:lnTo>
                      <a:pt x="394554" y="349397"/>
                    </a:lnTo>
                    <a:lnTo>
                      <a:pt x="392866" y="349481"/>
                    </a:lnTo>
                    <a:lnTo>
                      <a:pt x="391937" y="350156"/>
                    </a:lnTo>
                    <a:lnTo>
                      <a:pt x="391346" y="351253"/>
                    </a:lnTo>
                    <a:lnTo>
                      <a:pt x="391093" y="354375"/>
                    </a:lnTo>
                    <a:lnTo>
                      <a:pt x="394385" y="354375"/>
                    </a:lnTo>
                    <a:lnTo>
                      <a:pt x="394470" y="359438"/>
                    </a:lnTo>
                    <a:lnTo>
                      <a:pt x="394301" y="362138"/>
                    </a:lnTo>
                    <a:lnTo>
                      <a:pt x="393879" y="367875"/>
                    </a:lnTo>
                    <a:lnTo>
                      <a:pt x="394047" y="368297"/>
                    </a:lnTo>
                    <a:lnTo>
                      <a:pt x="394470" y="368297"/>
                    </a:lnTo>
                    <a:lnTo>
                      <a:pt x="394723" y="368044"/>
                    </a:lnTo>
                    <a:lnTo>
                      <a:pt x="394976" y="370491"/>
                    </a:lnTo>
                    <a:lnTo>
                      <a:pt x="394638" y="370744"/>
                    </a:lnTo>
                    <a:lnTo>
                      <a:pt x="393710" y="373781"/>
                    </a:lnTo>
                    <a:lnTo>
                      <a:pt x="391177" y="381713"/>
                    </a:lnTo>
                    <a:lnTo>
                      <a:pt x="389996" y="385341"/>
                    </a:lnTo>
                    <a:lnTo>
                      <a:pt x="383833" y="387366"/>
                    </a:lnTo>
                    <a:lnTo>
                      <a:pt x="383833" y="387956"/>
                    </a:lnTo>
                    <a:lnTo>
                      <a:pt x="390418" y="385763"/>
                    </a:lnTo>
                    <a:lnTo>
                      <a:pt x="390249" y="386269"/>
                    </a:lnTo>
                    <a:lnTo>
                      <a:pt x="387210" y="391078"/>
                    </a:lnTo>
                    <a:lnTo>
                      <a:pt x="384931" y="393441"/>
                    </a:lnTo>
                    <a:lnTo>
                      <a:pt x="383918" y="394622"/>
                    </a:lnTo>
                    <a:lnTo>
                      <a:pt x="375729" y="402131"/>
                    </a:lnTo>
                    <a:lnTo>
                      <a:pt x="369061" y="408122"/>
                    </a:lnTo>
                    <a:lnTo>
                      <a:pt x="364080" y="413016"/>
                    </a:lnTo>
                    <a:lnTo>
                      <a:pt x="354288" y="422803"/>
                    </a:lnTo>
                    <a:lnTo>
                      <a:pt x="354288" y="422972"/>
                    </a:lnTo>
                    <a:lnTo>
                      <a:pt x="351080" y="426178"/>
                    </a:lnTo>
                    <a:lnTo>
                      <a:pt x="347788" y="429047"/>
                    </a:lnTo>
                    <a:lnTo>
                      <a:pt x="347113" y="429131"/>
                    </a:lnTo>
                    <a:lnTo>
                      <a:pt x="341879" y="434025"/>
                    </a:lnTo>
                    <a:lnTo>
                      <a:pt x="339684" y="435628"/>
                    </a:lnTo>
                    <a:lnTo>
                      <a:pt x="328626" y="443559"/>
                    </a:lnTo>
                    <a:lnTo>
                      <a:pt x="319594" y="449803"/>
                    </a:lnTo>
                    <a:lnTo>
                      <a:pt x="303808" y="461110"/>
                    </a:lnTo>
                    <a:lnTo>
                      <a:pt x="288698" y="471656"/>
                    </a:lnTo>
                    <a:lnTo>
                      <a:pt x="285743" y="473766"/>
                    </a:lnTo>
                    <a:lnTo>
                      <a:pt x="279243" y="478322"/>
                    </a:lnTo>
                    <a:lnTo>
                      <a:pt x="275951" y="480769"/>
                    </a:lnTo>
                    <a:lnTo>
                      <a:pt x="268016" y="486338"/>
                    </a:lnTo>
                    <a:lnTo>
                      <a:pt x="256114" y="494775"/>
                    </a:lnTo>
                    <a:lnTo>
                      <a:pt x="249783" y="499163"/>
                    </a:lnTo>
                    <a:lnTo>
                      <a:pt x="246322" y="501609"/>
                    </a:lnTo>
                    <a:lnTo>
                      <a:pt x="226991" y="515363"/>
                    </a:lnTo>
                    <a:lnTo>
                      <a:pt x="222855" y="518231"/>
                    </a:lnTo>
                    <a:lnTo>
                      <a:pt x="220069" y="520172"/>
                    </a:lnTo>
                    <a:lnTo>
                      <a:pt x="216439" y="522872"/>
                    </a:lnTo>
                    <a:lnTo>
                      <a:pt x="206816" y="529622"/>
                    </a:lnTo>
                    <a:lnTo>
                      <a:pt x="196095" y="537047"/>
                    </a:lnTo>
                    <a:lnTo>
                      <a:pt x="177946" y="549956"/>
                    </a:lnTo>
                    <a:lnTo>
                      <a:pt x="173641" y="552994"/>
                    </a:lnTo>
                    <a:lnTo>
                      <a:pt x="170095" y="555188"/>
                    </a:lnTo>
                    <a:lnTo>
                      <a:pt x="164693" y="558478"/>
                    </a:lnTo>
                    <a:lnTo>
                      <a:pt x="159459" y="561516"/>
                    </a:lnTo>
                    <a:lnTo>
                      <a:pt x="140550" y="572822"/>
                    </a:lnTo>
                    <a:lnTo>
                      <a:pt x="140972" y="573497"/>
                    </a:lnTo>
                    <a:lnTo>
                      <a:pt x="144433" y="571303"/>
                    </a:lnTo>
                    <a:lnTo>
                      <a:pt x="144687" y="571388"/>
                    </a:lnTo>
                    <a:lnTo>
                      <a:pt x="139031" y="581428"/>
                    </a:lnTo>
                    <a:lnTo>
                      <a:pt x="135148" y="583791"/>
                    </a:lnTo>
                    <a:lnTo>
                      <a:pt x="133713" y="584719"/>
                    </a:lnTo>
                    <a:lnTo>
                      <a:pt x="133966" y="586913"/>
                    </a:lnTo>
                    <a:lnTo>
                      <a:pt x="133122" y="587419"/>
                    </a:lnTo>
                    <a:lnTo>
                      <a:pt x="131518" y="586238"/>
                    </a:lnTo>
                    <a:lnTo>
                      <a:pt x="130674" y="584719"/>
                    </a:lnTo>
                    <a:lnTo>
                      <a:pt x="130252" y="584972"/>
                    </a:lnTo>
                    <a:lnTo>
                      <a:pt x="131096" y="587081"/>
                    </a:lnTo>
                    <a:lnTo>
                      <a:pt x="130758" y="587166"/>
                    </a:lnTo>
                    <a:lnTo>
                      <a:pt x="130505" y="587335"/>
                    </a:lnTo>
                    <a:lnTo>
                      <a:pt x="128732" y="586322"/>
                    </a:lnTo>
                    <a:lnTo>
                      <a:pt x="128141" y="586322"/>
                    </a:lnTo>
                    <a:lnTo>
                      <a:pt x="128732" y="587672"/>
                    </a:lnTo>
                    <a:lnTo>
                      <a:pt x="124090" y="590372"/>
                    </a:lnTo>
                    <a:lnTo>
                      <a:pt x="112609" y="590710"/>
                    </a:lnTo>
                    <a:lnTo>
                      <a:pt x="112609" y="590456"/>
                    </a:lnTo>
                    <a:lnTo>
                      <a:pt x="135148" y="577041"/>
                    </a:lnTo>
                    <a:lnTo>
                      <a:pt x="137511" y="575607"/>
                    </a:lnTo>
                    <a:lnTo>
                      <a:pt x="137174" y="574847"/>
                    </a:lnTo>
                    <a:lnTo>
                      <a:pt x="135148" y="576113"/>
                    </a:lnTo>
                    <a:lnTo>
                      <a:pt x="111427" y="590203"/>
                    </a:lnTo>
                    <a:lnTo>
                      <a:pt x="95388" y="599738"/>
                    </a:lnTo>
                    <a:lnTo>
                      <a:pt x="84583" y="606234"/>
                    </a:lnTo>
                    <a:lnTo>
                      <a:pt x="58921" y="621422"/>
                    </a:lnTo>
                    <a:lnTo>
                      <a:pt x="53941" y="624122"/>
                    </a:lnTo>
                    <a:lnTo>
                      <a:pt x="47779" y="628003"/>
                    </a:lnTo>
                    <a:lnTo>
                      <a:pt x="0" y="657703"/>
                    </a:lnTo>
                    <a:lnTo>
                      <a:pt x="2195" y="662260"/>
                    </a:lnTo>
                    <a:lnTo>
                      <a:pt x="4221" y="666563"/>
                    </a:lnTo>
                    <a:lnTo>
                      <a:pt x="2364" y="668756"/>
                    </a:lnTo>
                    <a:lnTo>
                      <a:pt x="1688" y="669685"/>
                    </a:lnTo>
                    <a:lnTo>
                      <a:pt x="928" y="676013"/>
                    </a:lnTo>
                    <a:lnTo>
                      <a:pt x="2364" y="680485"/>
                    </a:lnTo>
                    <a:lnTo>
                      <a:pt x="9539" y="692550"/>
                    </a:lnTo>
                    <a:lnTo>
                      <a:pt x="12493" y="697697"/>
                    </a:lnTo>
                    <a:lnTo>
                      <a:pt x="13422" y="701578"/>
                    </a:lnTo>
                    <a:lnTo>
                      <a:pt x="14182" y="710100"/>
                    </a:lnTo>
                    <a:lnTo>
                      <a:pt x="14857" y="716766"/>
                    </a:lnTo>
                    <a:lnTo>
                      <a:pt x="16714" y="736932"/>
                    </a:lnTo>
                    <a:lnTo>
                      <a:pt x="15785" y="737016"/>
                    </a:lnTo>
                    <a:lnTo>
                      <a:pt x="15026" y="737775"/>
                    </a:lnTo>
                    <a:lnTo>
                      <a:pt x="15026" y="738197"/>
                    </a:lnTo>
                    <a:lnTo>
                      <a:pt x="15617" y="738113"/>
                    </a:lnTo>
                    <a:lnTo>
                      <a:pt x="15870" y="738366"/>
                    </a:lnTo>
                    <a:lnTo>
                      <a:pt x="16039" y="738872"/>
                    </a:lnTo>
                    <a:lnTo>
                      <a:pt x="16039" y="739378"/>
                    </a:lnTo>
                    <a:lnTo>
                      <a:pt x="15785" y="739800"/>
                    </a:lnTo>
                    <a:lnTo>
                      <a:pt x="15279" y="739969"/>
                    </a:lnTo>
                    <a:lnTo>
                      <a:pt x="15954" y="740560"/>
                    </a:lnTo>
                    <a:lnTo>
                      <a:pt x="15954" y="741235"/>
                    </a:lnTo>
                    <a:lnTo>
                      <a:pt x="15617" y="741572"/>
                    </a:lnTo>
                    <a:lnTo>
                      <a:pt x="16123" y="741910"/>
                    </a:lnTo>
                    <a:lnTo>
                      <a:pt x="16292" y="742247"/>
                    </a:lnTo>
                    <a:lnTo>
                      <a:pt x="16461" y="742753"/>
                    </a:lnTo>
                    <a:lnTo>
                      <a:pt x="16376" y="743344"/>
                    </a:lnTo>
                    <a:lnTo>
                      <a:pt x="16039" y="743597"/>
                    </a:lnTo>
                    <a:lnTo>
                      <a:pt x="15617" y="743681"/>
                    </a:lnTo>
                    <a:lnTo>
                      <a:pt x="16376" y="744357"/>
                    </a:lnTo>
                    <a:lnTo>
                      <a:pt x="16208" y="744610"/>
                    </a:lnTo>
                    <a:lnTo>
                      <a:pt x="16123" y="744525"/>
                    </a:lnTo>
                    <a:lnTo>
                      <a:pt x="16039" y="744610"/>
                    </a:lnTo>
                    <a:lnTo>
                      <a:pt x="16039" y="744778"/>
                    </a:lnTo>
                    <a:lnTo>
                      <a:pt x="15701" y="744778"/>
                    </a:lnTo>
                    <a:lnTo>
                      <a:pt x="15532" y="744694"/>
                    </a:lnTo>
                    <a:lnTo>
                      <a:pt x="15448" y="744525"/>
                    </a:lnTo>
                    <a:lnTo>
                      <a:pt x="15195" y="744610"/>
                    </a:lnTo>
                    <a:lnTo>
                      <a:pt x="15195" y="744947"/>
                    </a:lnTo>
                    <a:lnTo>
                      <a:pt x="15026" y="744947"/>
                    </a:lnTo>
                    <a:lnTo>
                      <a:pt x="14857" y="744863"/>
                    </a:lnTo>
                    <a:lnTo>
                      <a:pt x="14688" y="744863"/>
                    </a:lnTo>
                    <a:lnTo>
                      <a:pt x="14604" y="745031"/>
                    </a:lnTo>
                    <a:lnTo>
                      <a:pt x="14519" y="745031"/>
                    </a:lnTo>
                    <a:lnTo>
                      <a:pt x="14351" y="744863"/>
                    </a:lnTo>
                    <a:lnTo>
                      <a:pt x="14266" y="744610"/>
                    </a:lnTo>
                    <a:lnTo>
                      <a:pt x="14013" y="744863"/>
                    </a:lnTo>
                    <a:lnTo>
                      <a:pt x="13928" y="745200"/>
                    </a:lnTo>
                    <a:lnTo>
                      <a:pt x="13675" y="745285"/>
                    </a:lnTo>
                    <a:lnTo>
                      <a:pt x="13422" y="745116"/>
                    </a:lnTo>
                    <a:lnTo>
                      <a:pt x="13169" y="745369"/>
                    </a:lnTo>
                    <a:lnTo>
                      <a:pt x="12831" y="745369"/>
                    </a:lnTo>
                    <a:lnTo>
                      <a:pt x="12578" y="745285"/>
                    </a:lnTo>
                    <a:lnTo>
                      <a:pt x="12578" y="744778"/>
                    </a:lnTo>
                    <a:lnTo>
                      <a:pt x="12409" y="744863"/>
                    </a:lnTo>
                    <a:lnTo>
                      <a:pt x="12747" y="748575"/>
                    </a:lnTo>
                    <a:lnTo>
                      <a:pt x="12747" y="748744"/>
                    </a:lnTo>
                    <a:lnTo>
                      <a:pt x="11818" y="750516"/>
                    </a:lnTo>
                    <a:lnTo>
                      <a:pt x="10552" y="753131"/>
                    </a:lnTo>
                    <a:lnTo>
                      <a:pt x="10130" y="755663"/>
                    </a:lnTo>
                    <a:lnTo>
                      <a:pt x="10974" y="756759"/>
                    </a:lnTo>
                    <a:lnTo>
                      <a:pt x="11143" y="757013"/>
                    </a:lnTo>
                    <a:lnTo>
                      <a:pt x="11058" y="757519"/>
                    </a:lnTo>
                    <a:lnTo>
                      <a:pt x="11312" y="757519"/>
                    </a:lnTo>
                    <a:lnTo>
                      <a:pt x="11733" y="757519"/>
                    </a:lnTo>
                    <a:lnTo>
                      <a:pt x="12240" y="757603"/>
                    </a:lnTo>
                    <a:lnTo>
                      <a:pt x="12831" y="758363"/>
                    </a:lnTo>
                    <a:lnTo>
                      <a:pt x="13844" y="759206"/>
                    </a:lnTo>
                    <a:lnTo>
                      <a:pt x="14013" y="758869"/>
                    </a:lnTo>
                    <a:lnTo>
                      <a:pt x="13844" y="758447"/>
                    </a:lnTo>
                    <a:lnTo>
                      <a:pt x="13928" y="757941"/>
                    </a:lnTo>
                    <a:lnTo>
                      <a:pt x="14435" y="757603"/>
                    </a:lnTo>
                    <a:lnTo>
                      <a:pt x="14773" y="757856"/>
                    </a:lnTo>
                    <a:lnTo>
                      <a:pt x="15110" y="757688"/>
                    </a:lnTo>
                    <a:lnTo>
                      <a:pt x="14857" y="757013"/>
                    </a:lnTo>
                    <a:lnTo>
                      <a:pt x="17221" y="755916"/>
                    </a:lnTo>
                    <a:lnTo>
                      <a:pt x="17305" y="755325"/>
                    </a:lnTo>
                    <a:lnTo>
                      <a:pt x="17980" y="754903"/>
                    </a:lnTo>
                    <a:lnTo>
                      <a:pt x="18402" y="754566"/>
                    </a:lnTo>
                    <a:lnTo>
                      <a:pt x="18825" y="754735"/>
                    </a:lnTo>
                    <a:lnTo>
                      <a:pt x="19078" y="755157"/>
                    </a:lnTo>
                    <a:lnTo>
                      <a:pt x="18909" y="755494"/>
                    </a:lnTo>
                    <a:lnTo>
                      <a:pt x="18487" y="755663"/>
                    </a:lnTo>
                    <a:lnTo>
                      <a:pt x="17811" y="755663"/>
                    </a:lnTo>
                    <a:lnTo>
                      <a:pt x="16461" y="757350"/>
                    </a:lnTo>
                    <a:lnTo>
                      <a:pt x="17305" y="757350"/>
                    </a:lnTo>
                    <a:lnTo>
                      <a:pt x="18487" y="757856"/>
                    </a:lnTo>
                    <a:lnTo>
                      <a:pt x="19415" y="758785"/>
                    </a:lnTo>
                    <a:lnTo>
                      <a:pt x="19837" y="758616"/>
                    </a:lnTo>
                    <a:lnTo>
                      <a:pt x="20935" y="759544"/>
                    </a:lnTo>
                    <a:lnTo>
                      <a:pt x="21272" y="760135"/>
                    </a:lnTo>
                    <a:lnTo>
                      <a:pt x="23214" y="763341"/>
                    </a:lnTo>
                    <a:lnTo>
                      <a:pt x="24396" y="764775"/>
                    </a:lnTo>
                    <a:lnTo>
                      <a:pt x="24902" y="765535"/>
                    </a:lnTo>
                    <a:lnTo>
                      <a:pt x="26084" y="765872"/>
                    </a:lnTo>
                    <a:lnTo>
                      <a:pt x="27603" y="766800"/>
                    </a:lnTo>
                    <a:lnTo>
                      <a:pt x="28532" y="767222"/>
                    </a:lnTo>
                    <a:lnTo>
                      <a:pt x="29207" y="768066"/>
                    </a:lnTo>
                    <a:lnTo>
                      <a:pt x="29967" y="769922"/>
                    </a:lnTo>
                    <a:lnTo>
                      <a:pt x="30389" y="770260"/>
                    </a:lnTo>
                    <a:lnTo>
                      <a:pt x="30474" y="771356"/>
                    </a:lnTo>
                    <a:lnTo>
                      <a:pt x="29630" y="772960"/>
                    </a:lnTo>
                    <a:lnTo>
                      <a:pt x="28954" y="774731"/>
                    </a:lnTo>
                    <a:lnTo>
                      <a:pt x="27603" y="776419"/>
                    </a:lnTo>
                    <a:lnTo>
                      <a:pt x="26084" y="777853"/>
                    </a:lnTo>
                    <a:lnTo>
                      <a:pt x="25578" y="777600"/>
                    </a:lnTo>
                    <a:lnTo>
                      <a:pt x="25156" y="777853"/>
                    </a:lnTo>
                    <a:lnTo>
                      <a:pt x="24396" y="777685"/>
                    </a:lnTo>
                    <a:lnTo>
                      <a:pt x="23467" y="777938"/>
                    </a:lnTo>
                    <a:lnTo>
                      <a:pt x="23299" y="777516"/>
                    </a:lnTo>
                    <a:lnTo>
                      <a:pt x="22876" y="777263"/>
                    </a:lnTo>
                    <a:lnTo>
                      <a:pt x="22370" y="776166"/>
                    </a:lnTo>
                    <a:lnTo>
                      <a:pt x="21863" y="776335"/>
                    </a:lnTo>
                    <a:lnTo>
                      <a:pt x="21357" y="775828"/>
                    </a:lnTo>
                    <a:lnTo>
                      <a:pt x="20597" y="775238"/>
                    </a:lnTo>
                    <a:lnTo>
                      <a:pt x="20175" y="775407"/>
                    </a:lnTo>
                    <a:lnTo>
                      <a:pt x="21357" y="777094"/>
                    </a:lnTo>
                    <a:lnTo>
                      <a:pt x="24058" y="780806"/>
                    </a:lnTo>
                    <a:lnTo>
                      <a:pt x="24227" y="781060"/>
                    </a:lnTo>
                    <a:lnTo>
                      <a:pt x="24480" y="781397"/>
                    </a:lnTo>
                    <a:lnTo>
                      <a:pt x="24480" y="781482"/>
                    </a:lnTo>
                    <a:lnTo>
                      <a:pt x="24649" y="781650"/>
                    </a:lnTo>
                    <a:lnTo>
                      <a:pt x="24987" y="782072"/>
                    </a:lnTo>
                    <a:lnTo>
                      <a:pt x="25156" y="782241"/>
                    </a:lnTo>
                    <a:lnTo>
                      <a:pt x="28194" y="785531"/>
                    </a:lnTo>
                    <a:lnTo>
                      <a:pt x="29798" y="786966"/>
                    </a:lnTo>
                    <a:lnTo>
                      <a:pt x="31740" y="788316"/>
                    </a:lnTo>
                    <a:lnTo>
                      <a:pt x="34694" y="790088"/>
                    </a:lnTo>
                    <a:lnTo>
                      <a:pt x="36045" y="788063"/>
                    </a:lnTo>
                    <a:lnTo>
                      <a:pt x="35370" y="787641"/>
                    </a:lnTo>
                    <a:lnTo>
                      <a:pt x="34694" y="788485"/>
                    </a:lnTo>
                    <a:lnTo>
                      <a:pt x="34019" y="788485"/>
                    </a:lnTo>
                    <a:lnTo>
                      <a:pt x="33259" y="788063"/>
                    </a:lnTo>
                    <a:lnTo>
                      <a:pt x="32077" y="786881"/>
                    </a:lnTo>
                    <a:lnTo>
                      <a:pt x="31655" y="785785"/>
                    </a:lnTo>
                    <a:lnTo>
                      <a:pt x="31655" y="784097"/>
                    </a:lnTo>
                    <a:lnTo>
                      <a:pt x="31993" y="782832"/>
                    </a:lnTo>
                    <a:lnTo>
                      <a:pt x="32584" y="781735"/>
                    </a:lnTo>
                    <a:lnTo>
                      <a:pt x="33597" y="780891"/>
                    </a:lnTo>
                    <a:lnTo>
                      <a:pt x="34610" y="779878"/>
                    </a:lnTo>
                    <a:lnTo>
                      <a:pt x="35285" y="778950"/>
                    </a:lnTo>
                    <a:lnTo>
                      <a:pt x="35623" y="778191"/>
                    </a:lnTo>
                    <a:lnTo>
                      <a:pt x="35876" y="777938"/>
                    </a:lnTo>
                    <a:lnTo>
                      <a:pt x="36214" y="777516"/>
                    </a:lnTo>
                    <a:lnTo>
                      <a:pt x="36720" y="777178"/>
                    </a:lnTo>
                    <a:lnTo>
                      <a:pt x="37480" y="776925"/>
                    </a:lnTo>
                    <a:lnTo>
                      <a:pt x="38155" y="776925"/>
                    </a:lnTo>
                    <a:lnTo>
                      <a:pt x="38746" y="777010"/>
                    </a:lnTo>
                    <a:lnTo>
                      <a:pt x="39337" y="777347"/>
                    </a:lnTo>
                    <a:lnTo>
                      <a:pt x="39675" y="776672"/>
                    </a:lnTo>
                    <a:lnTo>
                      <a:pt x="40097" y="775660"/>
                    </a:lnTo>
                    <a:lnTo>
                      <a:pt x="42292" y="776081"/>
                    </a:lnTo>
                    <a:lnTo>
                      <a:pt x="44571" y="776166"/>
                    </a:lnTo>
                    <a:lnTo>
                      <a:pt x="47863" y="775322"/>
                    </a:lnTo>
                    <a:lnTo>
                      <a:pt x="59428" y="770006"/>
                    </a:lnTo>
                    <a:lnTo>
                      <a:pt x="73778" y="765281"/>
                    </a:lnTo>
                    <a:lnTo>
                      <a:pt x="74032" y="765535"/>
                    </a:lnTo>
                    <a:lnTo>
                      <a:pt x="74876" y="765197"/>
                    </a:lnTo>
                    <a:lnTo>
                      <a:pt x="74876" y="764944"/>
                    </a:lnTo>
                    <a:lnTo>
                      <a:pt x="86103" y="761400"/>
                    </a:lnTo>
                    <a:lnTo>
                      <a:pt x="89986" y="760641"/>
                    </a:lnTo>
                    <a:lnTo>
                      <a:pt x="94713" y="760303"/>
                    </a:lnTo>
                    <a:lnTo>
                      <a:pt x="97499" y="760303"/>
                    </a:lnTo>
                    <a:lnTo>
                      <a:pt x="102817" y="760978"/>
                    </a:lnTo>
                    <a:lnTo>
                      <a:pt x="104336" y="761316"/>
                    </a:lnTo>
                    <a:lnTo>
                      <a:pt x="108304" y="762413"/>
                    </a:lnTo>
                    <a:lnTo>
                      <a:pt x="109823" y="764353"/>
                    </a:lnTo>
                    <a:lnTo>
                      <a:pt x="110077" y="766800"/>
                    </a:lnTo>
                    <a:lnTo>
                      <a:pt x="110414" y="767138"/>
                    </a:lnTo>
                    <a:lnTo>
                      <a:pt x="112947" y="768741"/>
                    </a:lnTo>
                    <a:lnTo>
                      <a:pt x="114297" y="767897"/>
                    </a:lnTo>
                    <a:lnTo>
                      <a:pt x="114128" y="767138"/>
                    </a:lnTo>
                    <a:lnTo>
                      <a:pt x="114213" y="766547"/>
                    </a:lnTo>
                    <a:lnTo>
                      <a:pt x="114804" y="766210"/>
                    </a:lnTo>
                    <a:lnTo>
                      <a:pt x="115141" y="765957"/>
                    </a:lnTo>
                    <a:lnTo>
                      <a:pt x="115648" y="766125"/>
                    </a:lnTo>
                    <a:lnTo>
                      <a:pt x="116239" y="766294"/>
                    </a:lnTo>
                    <a:lnTo>
                      <a:pt x="116745" y="766716"/>
                    </a:lnTo>
                    <a:lnTo>
                      <a:pt x="117336" y="767644"/>
                    </a:lnTo>
                    <a:lnTo>
                      <a:pt x="117758" y="767475"/>
                    </a:lnTo>
                    <a:lnTo>
                      <a:pt x="118265" y="767644"/>
                    </a:lnTo>
                    <a:lnTo>
                      <a:pt x="118771" y="768150"/>
                    </a:lnTo>
                    <a:lnTo>
                      <a:pt x="119278" y="769078"/>
                    </a:lnTo>
                    <a:lnTo>
                      <a:pt x="119531" y="769753"/>
                    </a:lnTo>
                    <a:lnTo>
                      <a:pt x="119447" y="770344"/>
                    </a:lnTo>
                    <a:lnTo>
                      <a:pt x="119193" y="770597"/>
                    </a:lnTo>
                    <a:lnTo>
                      <a:pt x="118771" y="771103"/>
                    </a:lnTo>
                    <a:lnTo>
                      <a:pt x="118687" y="771778"/>
                    </a:lnTo>
                    <a:lnTo>
                      <a:pt x="118349" y="773803"/>
                    </a:lnTo>
                    <a:lnTo>
                      <a:pt x="118518" y="774141"/>
                    </a:lnTo>
                    <a:lnTo>
                      <a:pt x="122992" y="775407"/>
                    </a:lnTo>
                    <a:lnTo>
                      <a:pt x="123414" y="775407"/>
                    </a:lnTo>
                    <a:lnTo>
                      <a:pt x="123921" y="775238"/>
                    </a:lnTo>
                    <a:lnTo>
                      <a:pt x="127719" y="772960"/>
                    </a:lnTo>
                    <a:lnTo>
                      <a:pt x="128479" y="772453"/>
                    </a:lnTo>
                    <a:lnTo>
                      <a:pt x="128901" y="772200"/>
                    </a:lnTo>
                    <a:lnTo>
                      <a:pt x="129070" y="771947"/>
                    </a:lnTo>
                    <a:lnTo>
                      <a:pt x="129239" y="771610"/>
                    </a:lnTo>
                    <a:lnTo>
                      <a:pt x="129407" y="771356"/>
                    </a:lnTo>
                    <a:lnTo>
                      <a:pt x="129745" y="771103"/>
                    </a:lnTo>
                    <a:lnTo>
                      <a:pt x="131940" y="769838"/>
                    </a:lnTo>
                    <a:lnTo>
                      <a:pt x="132447" y="770006"/>
                    </a:lnTo>
                    <a:lnTo>
                      <a:pt x="132531" y="769500"/>
                    </a:lnTo>
                    <a:lnTo>
                      <a:pt x="132784" y="769500"/>
                    </a:lnTo>
                    <a:lnTo>
                      <a:pt x="133628" y="769669"/>
                    </a:lnTo>
                    <a:lnTo>
                      <a:pt x="135570" y="770175"/>
                    </a:lnTo>
                    <a:lnTo>
                      <a:pt x="147641" y="773719"/>
                    </a:lnTo>
                    <a:lnTo>
                      <a:pt x="153888" y="775575"/>
                    </a:lnTo>
                    <a:lnTo>
                      <a:pt x="165030" y="779372"/>
                    </a:lnTo>
                    <a:lnTo>
                      <a:pt x="166381" y="779878"/>
                    </a:lnTo>
                    <a:lnTo>
                      <a:pt x="173978" y="782663"/>
                    </a:lnTo>
                    <a:lnTo>
                      <a:pt x="183180" y="786544"/>
                    </a:lnTo>
                    <a:lnTo>
                      <a:pt x="186978" y="788231"/>
                    </a:lnTo>
                    <a:lnTo>
                      <a:pt x="204705" y="797091"/>
                    </a:lnTo>
                    <a:lnTo>
                      <a:pt x="222095" y="807047"/>
                    </a:lnTo>
                    <a:lnTo>
                      <a:pt x="237965" y="817847"/>
                    </a:lnTo>
                    <a:lnTo>
                      <a:pt x="242017" y="820885"/>
                    </a:lnTo>
                    <a:lnTo>
                      <a:pt x="249867" y="826791"/>
                    </a:lnTo>
                    <a:lnTo>
                      <a:pt x="251893" y="828478"/>
                    </a:lnTo>
                    <a:lnTo>
                      <a:pt x="252062" y="828647"/>
                    </a:lnTo>
                    <a:lnTo>
                      <a:pt x="252231" y="828816"/>
                    </a:lnTo>
                    <a:lnTo>
                      <a:pt x="252569" y="828985"/>
                    </a:lnTo>
                    <a:lnTo>
                      <a:pt x="254004" y="830166"/>
                    </a:lnTo>
                    <a:lnTo>
                      <a:pt x="267510" y="841978"/>
                    </a:lnTo>
                    <a:lnTo>
                      <a:pt x="280172" y="853960"/>
                    </a:lnTo>
                    <a:lnTo>
                      <a:pt x="317061" y="889735"/>
                    </a:lnTo>
                    <a:lnTo>
                      <a:pt x="342386" y="914119"/>
                    </a:lnTo>
                    <a:lnTo>
                      <a:pt x="342554" y="914372"/>
                    </a:lnTo>
                    <a:lnTo>
                      <a:pt x="342554" y="915300"/>
                    </a:lnTo>
                    <a:lnTo>
                      <a:pt x="343399" y="915975"/>
                    </a:lnTo>
                    <a:lnTo>
                      <a:pt x="343483" y="916313"/>
                    </a:lnTo>
                    <a:lnTo>
                      <a:pt x="344327" y="917156"/>
                    </a:lnTo>
                    <a:lnTo>
                      <a:pt x="344749" y="917579"/>
                    </a:lnTo>
                    <a:lnTo>
                      <a:pt x="345340" y="918675"/>
                    </a:lnTo>
                    <a:lnTo>
                      <a:pt x="345425" y="919013"/>
                    </a:lnTo>
                    <a:lnTo>
                      <a:pt x="345678" y="919266"/>
                    </a:lnTo>
                    <a:lnTo>
                      <a:pt x="346944" y="919435"/>
                    </a:lnTo>
                    <a:lnTo>
                      <a:pt x="347451" y="919772"/>
                    </a:lnTo>
                    <a:lnTo>
                      <a:pt x="347704" y="920025"/>
                    </a:lnTo>
                    <a:lnTo>
                      <a:pt x="347873" y="920531"/>
                    </a:lnTo>
                    <a:lnTo>
                      <a:pt x="347957" y="921122"/>
                    </a:lnTo>
                    <a:lnTo>
                      <a:pt x="348042" y="921460"/>
                    </a:lnTo>
                    <a:lnTo>
                      <a:pt x="348632" y="921881"/>
                    </a:lnTo>
                    <a:lnTo>
                      <a:pt x="348970" y="922050"/>
                    </a:lnTo>
                    <a:lnTo>
                      <a:pt x="349223" y="922050"/>
                    </a:lnTo>
                    <a:lnTo>
                      <a:pt x="349392" y="922219"/>
                    </a:lnTo>
                    <a:lnTo>
                      <a:pt x="349476" y="922472"/>
                    </a:lnTo>
                    <a:lnTo>
                      <a:pt x="350236" y="923569"/>
                    </a:lnTo>
                    <a:lnTo>
                      <a:pt x="350827" y="923907"/>
                    </a:lnTo>
                    <a:lnTo>
                      <a:pt x="351080" y="924075"/>
                    </a:lnTo>
                    <a:lnTo>
                      <a:pt x="351249" y="924328"/>
                    </a:lnTo>
                    <a:lnTo>
                      <a:pt x="351334" y="924666"/>
                    </a:lnTo>
                    <a:lnTo>
                      <a:pt x="351249" y="925003"/>
                    </a:lnTo>
                    <a:lnTo>
                      <a:pt x="350996" y="925256"/>
                    </a:lnTo>
                    <a:lnTo>
                      <a:pt x="350658" y="925425"/>
                    </a:lnTo>
                    <a:lnTo>
                      <a:pt x="350236" y="925510"/>
                    </a:lnTo>
                    <a:lnTo>
                      <a:pt x="350321" y="926016"/>
                    </a:lnTo>
                    <a:lnTo>
                      <a:pt x="350827" y="926606"/>
                    </a:lnTo>
                    <a:lnTo>
                      <a:pt x="351334" y="926100"/>
                    </a:lnTo>
                    <a:lnTo>
                      <a:pt x="351418" y="925763"/>
                    </a:lnTo>
                    <a:lnTo>
                      <a:pt x="351671" y="925341"/>
                    </a:lnTo>
                    <a:lnTo>
                      <a:pt x="351840" y="925088"/>
                    </a:lnTo>
                    <a:lnTo>
                      <a:pt x="352093" y="925003"/>
                    </a:lnTo>
                    <a:lnTo>
                      <a:pt x="353950" y="926691"/>
                    </a:lnTo>
                    <a:lnTo>
                      <a:pt x="352346" y="928294"/>
                    </a:lnTo>
                    <a:lnTo>
                      <a:pt x="353022" y="928885"/>
                    </a:lnTo>
                    <a:lnTo>
                      <a:pt x="355977" y="931500"/>
                    </a:lnTo>
                    <a:lnTo>
                      <a:pt x="356820" y="931416"/>
                    </a:lnTo>
                    <a:lnTo>
                      <a:pt x="358847" y="931163"/>
                    </a:lnTo>
                    <a:lnTo>
                      <a:pt x="361041" y="932766"/>
                    </a:lnTo>
                    <a:lnTo>
                      <a:pt x="363574" y="936647"/>
                    </a:lnTo>
                    <a:lnTo>
                      <a:pt x="363996" y="936563"/>
                    </a:lnTo>
                    <a:lnTo>
                      <a:pt x="365009" y="936394"/>
                    </a:lnTo>
                    <a:lnTo>
                      <a:pt x="372859" y="937322"/>
                    </a:lnTo>
                    <a:lnTo>
                      <a:pt x="374041" y="938166"/>
                    </a:lnTo>
                    <a:lnTo>
                      <a:pt x="377755" y="937997"/>
                    </a:lnTo>
                    <a:lnTo>
                      <a:pt x="388982" y="934875"/>
                    </a:lnTo>
                    <a:lnTo>
                      <a:pt x="391177" y="933947"/>
                    </a:lnTo>
                    <a:lnTo>
                      <a:pt x="395482" y="933019"/>
                    </a:lnTo>
                    <a:lnTo>
                      <a:pt x="396158" y="932260"/>
                    </a:lnTo>
                    <a:lnTo>
                      <a:pt x="397002" y="932091"/>
                    </a:lnTo>
                    <a:lnTo>
                      <a:pt x="397340" y="932260"/>
                    </a:lnTo>
                    <a:lnTo>
                      <a:pt x="397677" y="932513"/>
                    </a:lnTo>
                    <a:lnTo>
                      <a:pt x="398521" y="932766"/>
                    </a:lnTo>
                    <a:lnTo>
                      <a:pt x="404515" y="931331"/>
                    </a:lnTo>
                    <a:lnTo>
                      <a:pt x="405190" y="930066"/>
                    </a:lnTo>
                    <a:lnTo>
                      <a:pt x="409664" y="928969"/>
                    </a:lnTo>
                    <a:lnTo>
                      <a:pt x="411521" y="928800"/>
                    </a:lnTo>
                    <a:lnTo>
                      <a:pt x="411774" y="928041"/>
                    </a:lnTo>
                    <a:lnTo>
                      <a:pt x="429333" y="923907"/>
                    </a:lnTo>
                    <a:lnTo>
                      <a:pt x="429839" y="922810"/>
                    </a:lnTo>
                    <a:lnTo>
                      <a:pt x="440053" y="919097"/>
                    </a:lnTo>
                    <a:lnTo>
                      <a:pt x="441573" y="918591"/>
                    </a:lnTo>
                    <a:lnTo>
                      <a:pt x="441995" y="918338"/>
                    </a:lnTo>
                    <a:lnTo>
                      <a:pt x="451196" y="915722"/>
                    </a:lnTo>
                    <a:lnTo>
                      <a:pt x="452378" y="915553"/>
                    </a:lnTo>
                    <a:lnTo>
                      <a:pt x="452378" y="915216"/>
                    </a:lnTo>
                    <a:lnTo>
                      <a:pt x="453222" y="915216"/>
                    </a:lnTo>
                    <a:lnTo>
                      <a:pt x="453644" y="915216"/>
                    </a:lnTo>
                    <a:lnTo>
                      <a:pt x="454404" y="914878"/>
                    </a:lnTo>
                    <a:lnTo>
                      <a:pt x="454910" y="914372"/>
                    </a:lnTo>
                    <a:lnTo>
                      <a:pt x="455754" y="914372"/>
                    </a:lnTo>
                    <a:lnTo>
                      <a:pt x="471962" y="909478"/>
                    </a:lnTo>
                    <a:lnTo>
                      <a:pt x="474748" y="908972"/>
                    </a:lnTo>
                    <a:lnTo>
                      <a:pt x="474917" y="908803"/>
                    </a:lnTo>
                    <a:lnTo>
                      <a:pt x="475254" y="907707"/>
                    </a:lnTo>
                    <a:lnTo>
                      <a:pt x="475761" y="907285"/>
                    </a:lnTo>
                    <a:lnTo>
                      <a:pt x="476689" y="908128"/>
                    </a:lnTo>
                    <a:lnTo>
                      <a:pt x="476858" y="907622"/>
                    </a:lnTo>
                    <a:lnTo>
                      <a:pt x="477280" y="907369"/>
                    </a:lnTo>
                    <a:lnTo>
                      <a:pt x="477702" y="907369"/>
                    </a:lnTo>
                    <a:lnTo>
                      <a:pt x="477787" y="907116"/>
                    </a:lnTo>
                    <a:lnTo>
                      <a:pt x="478209" y="906947"/>
                    </a:lnTo>
                    <a:lnTo>
                      <a:pt x="478631" y="907032"/>
                    </a:lnTo>
                    <a:lnTo>
                      <a:pt x="478800" y="906779"/>
                    </a:lnTo>
                    <a:lnTo>
                      <a:pt x="479137" y="906610"/>
                    </a:lnTo>
                    <a:lnTo>
                      <a:pt x="479475" y="906610"/>
                    </a:lnTo>
                    <a:lnTo>
                      <a:pt x="479813" y="906694"/>
                    </a:lnTo>
                    <a:lnTo>
                      <a:pt x="480235" y="906272"/>
                    </a:lnTo>
                    <a:lnTo>
                      <a:pt x="480319" y="905850"/>
                    </a:lnTo>
                    <a:lnTo>
                      <a:pt x="480657" y="905682"/>
                    </a:lnTo>
                    <a:lnTo>
                      <a:pt x="481079" y="905597"/>
                    </a:lnTo>
                    <a:lnTo>
                      <a:pt x="481501" y="905597"/>
                    </a:lnTo>
                    <a:lnTo>
                      <a:pt x="481670" y="906103"/>
                    </a:lnTo>
                    <a:lnTo>
                      <a:pt x="482007" y="906103"/>
                    </a:lnTo>
                    <a:lnTo>
                      <a:pt x="482429" y="905175"/>
                    </a:lnTo>
                    <a:lnTo>
                      <a:pt x="483358" y="905006"/>
                    </a:lnTo>
                    <a:lnTo>
                      <a:pt x="484033" y="905260"/>
                    </a:lnTo>
                    <a:lnTo>
                      <a:pt x="484118" y="905428"/>
                    </a:lnTo>
                    <a:lnTo>
                      <a:pt x="484287" y="905428"/>
                    </a:lnTo>
                    <a:lnTo>
                      <a:pt x="484455" y="905175"/>
                    </a:lnTo>
                    <a:lnTo>
                      <a:pt x="484540" y="904922"/>
                    </a:lnTo>
                    <a:lnTo>
                      <a:pt x="484878" y="904838"/>
                    </a:lnTo>
                    <a:lnTo>
                      <a:pt x="485975" y="904753"/>
                    </a:lnTo>
                    <a:lnTo>
                      <a:pt x="486144" y="904500"/>
                    </a:lnTo>
                    <a:lnTo>
                      <a:pt x="486144" y="903994"/>
                    </a:lnTo>
                    <a:lnTo>
                      <a:pt x="486481" y="903741"/>
                    </a:lnTo>
                    <a:lnTo>
                      <a:pt x="486903" y="903656"/>
                    </a:lnTo>
                    <a:lnTo>
                      <a:pt x="487157" y="903741"/>
                    </a:lnTo>
                    <a:lnTo>
                      <a:pt x="487494" y="903994"/>
                    </a:lnTo>
                    <a:lnTo>
                      <a:pt x="487916" y="903994"/>
                    </a:lnTo>
                    <a:lnTo>
                      <a:pt x="522864" y="893616"/>
                    </a:lnTo>
                    <a:lnTo>
                      <a:pt x="525228" y="894122"/>
                    </a:lnTo>
                    <a:lnTo>
                      <a:pt x="528520" y="890747"/>
                    </a:lnTo>
                    <a:lnTo>
                      <a:pt x="536708" y="862988"/>
                    </a:lnTo>
                    <a:lnTo>
                      <a:pt x="538143" y="860710"/>
                    </a:lnTo>
                    <a:lnTo>
                      <a:pt x="540844" y="860963"/>
                    </a:lnTo>
                    <a:lnTo>
                      <a:pt x="541013" y="860456"/>
                    </a:lnTo>
                    <a:lnTo>
                      <a:pt x="538312" y="859106"/>
                    </a:lnTo>
                    <a:lnTo>
                      <a:pt x="537468" y="857841"/>
                    </a:lnTo>
                    <a:lnTo>
                      <a:pt x="550468" y="821053"/>
                    </a:lnTo>
                    <a:lnTo>
                      <a:pt x="550552" y="819788"/>
                    </a:lnTo>
                    <a:lnTo>
                      <a:pt x="550552" y="819703"/>
                    </a:lnTo>
                    <a:lnTo>
                      <a:pt x="550805" y="818269"/>
                    </a:lnTo>
                    <a:lnTo>
                      <a:pt x="551143" y="817678"/>
                    </a:lnTo>
                    <a:lnTo>
                      <a:pt x="551396" y="817172"/>
                    </a:lnTo>
                    <a:lnTo>
                      <a:pt x="551903" y="816075"/>
                    </a:lnTo>
                    <a:lnTo>
                      <a:pt x="552071" y="815906"/>
                    </a:lnTo>
                    <a:lnTo>
                      <a:pt x="552494" y="815400"/>
                    </a:lnTo>
                    <a:lnTo>
                      <a:pt x="554942" y="814388"/>
                    </a:lnTo>
                    <a:lnTo>
                      <a:pt x="555364" y="813038"/>
                    </a:lnTo>
                    <a:lnTo>
                      <a:pt x="555279" y="812025"/>
                    </a:lnTo>
                    <a:lnTo>
                      <a:pt x="554435" y="811181"/>
                    </a:lnTo>
                    <a:lnTo>
                      <a:pt x="554520" y="809916"/>
                    </a:lnTo>
                    <a:lnTo>
                      <a:pt x="555026" y="809325"/>
                    </a:lnTo>
                    <a:lnTo>
                      <a:pt x="555026" y="808650"/>
                    </a:lnTo>
                    <a:lnTo>
                      <a:pt x="554857" y="808228"/>
                    </a:lnTo>
                    <a:lnTo>
                      <a:pt x="554604" y="808144"/>
                    </a:lnTo>
                    <a:lnTo>
                      <a:pt x="554604" y="805360"/>
                    </a:lnTo>
                    <a:lnTo>
                      <a:pt x="557558" y="796585"/>
                    </a:lnTo>
                    <a:lnTo>
                      <a:pt x="559500" y="795825"/>
                    </a:lnTo>
                    <a:lnTo>
                      <a:pt x="559500" y="792956"/>
                    </a:lnTo>
                    <a:lnTo>
                      <a:pt x="559416" y="792535"/>
                    </a:lnTo>
                    <a:lnTo>
                      <a:pt x="558487" y="792282"/>
                    </a:lnTo>
                    <a:lnTo>
                      <a:pt x="558234" y="791860"/>
                    </a:lnTo>
                    <a:lnTo>
                      <a:pt x="558318" y="791691"/>
                    </a:lnTo>
                    <a:lnTo>
                      <a:pt x="558318" y="791269"/>
                    </a:lnTo>
                    <a:lnTo>
                      <a:pt x="557981" y="791100"/>
                    </a:lnTo>
                    <a:lnTo>
                      <a:pt x="557558" y="790425"/>
                    </a:lnTo>
                    <a:lnTo>
                      <a:pt x="557896" y="789666"/>
                    </a:lnTo>
                    <a:lnTo>
                      <a:pt x="557474" y="789075"/>
                    </a:lnTo>
                    <a:lnTo>
                      <a:pt x="557052" y="788400"/>
                    </a:lnTo>
                    <a:lnTo>
                      <a:pt x="556461" y="787135"/>
                    </a:lnTo>
                    <a:lnTo>
                      <a:pt x="556039" y="786375"/>
                    </a:lnTo>
                    <a:lnTo>
                      <a:pt x="556123" y="785953"/>
                    </a:lnTo>
                    <a:lnTo>
                      <a:pt x="556208" y="785616"/>
                    </a:lnTo>
                    <a:lnTo>
                      <a:pt x="555448" y="783928"/>
                    </a:lnTo>
                    <a:lnTo>
                      <a:pt x="555279" y="782241"/>
                    </a:lnTo>
                    <a:lnTo>
                      <a:pt x="554435" y="780216"/>
                    </a:lnTo>
                    <a:lnTo>
                      <a:pt x="554182" y="778866"/>
                    </a:lnTo>
                    <a:lnTo>
                      <a:pt x="554857" y="777431"/>
                    </a:lnTo>
                    <a:lnTo>
                      <a:pt x="555364" y="776925"/>
                    </a:lnTo>
                    <a:lnTo>
                      <a:pt x="555954" y="776757"/>
                    </a:lnTo>
                    <a:lnTo>
                      <a:pt x="556461" y="776925"/>
                    </a:lnTo>
                    <a:lnTo>
                      <a:pt x="556461" y="776841"/>
                    </a:lnTo>
                    <a:lnTo>
                      <a:pt x="556545" y="776757"/>
                    </a:lnTo>
                    <a:lnTo>
                      <a:pt x="555954" y="776335"/>
                    </a:lnTo>
                    <a:lnTo>
                      <a:pt x="555786" y="776166"/>
                    </a:lnTo>
                    <a:lnTo>
                      <a:pt x="557727" y="771188"/>
                    </a:lnTo>
                    <a:lnTo>
                      <a:pt x="559247" y="770344"/>
                    </a:lnTo>
                    <a:lnTo>
                      <a:pt x="559922" y="765113"/>
                    </a:lnTo>
                    <a:lnTo>
                      <a:pt x="553507" y="762160"/>
                    </a:lnTo>
                    <a:lnTo>
                      <a:pt x="550130" y="763257"/>
                    </a:lnTo>
                    <a:lnTo>
                      <a:pt x="546247" y="760050"/>
                    </a:lnTo>
                    <a:lnTo>
                      <a:pt x="542279" y="747310"/>
                    </a:lnTo>
                    <a:lnTo>
                      <a:pt x="540085" y="740391"/>
                    </a:lnTo>
                    <a:lnTo>
                      <a:pt x="539832" y="737944"/>
                    </a:lnTo>
                    <a:lnTo>
                      <a:pt x="540000" y="735328"/>
                    </a:lnTo>
                    <a:lnTo>
                      <a:pt x="540929" y="732291"/>
                    </a:lnTo>
                    <a:lnTo>
                      <a:pt x="541857" y="730350"/>
                    </a:lnTo>
                    <a:lnTo>
                      <a:pt x="543799" y="727819"/>
                    </a:lnTo>
                    <a:lnTo>
                      <a:pt x="574104" y="694491"/>
                    </a:lnTo>
                    <a:lnTo>
                      <a:pt x="581617" y="697781"/>
                    </a:lnTo>
                    <a:lnTo>
                      <a:pt x="592675" y="702000"/>
                    </a:lnTo>
                    <a:lnTo>
                      <a:pt x="597149" y="703688"/>
                    </a:lnTo>
                    <a:lnTo>
                      <a:pt x="601370" y="704194"/>
                    </a:lnTo>
                    <a:lnTo>
                      <a:pt x="603986" y="704110"/>
                    </a:lnTo>
                    <a:lnTo>
                      <a:pt x="622726" y="698625"/>
                    </a:lnTo>
                    <a:lnTo>
                      <a:pt x="622980" y="699216"/>
                    </a:lnTo>
                    <a:lnTo>
                      <a:pt x="623402" y="699469"/>
                    </a:lnTo>
                    <a:lnTo>
                      <a:pt x="627707" y="699638"/>
                    </a:lnTo>
                    <a:lnTo>
                      <a:pt x="628298" y="699891"/>
                    </a:lnTo>
                    <a:lnTo>
                      <a:pt x="629733" y="700735"/>
                    </a:lnTo>
                    <a:lnTo>
                      <a:pt x="630408" y="700735"/>
                    </a:lnTo>
                    <a:lnTo>
                      <a:pt x="630999" y="700313"/>
                    </a:lnTo>
                    <a:lnTo>
                      <a:pt x="631928" y="698878"/>
                    </a:lnTo>
                    <a:lnTo>
                      <a:pt x="633025" y="699638"/>
                    </a:lnTo>
                    <a:lnTo>
                      <a:pt x="634376" y="701241"/>
                    </a:lnTo>
                    <a:lnTo>
                      <a:pt x="634713" y="701494"/>
                    </a:lnTo>
                    <a:lnTo>
                      <a:pt x="634967" y="701409"/>
                    </a:lnTo>
                    <a:lnTo>
                      <a:pt x="635135" y="701241"/>
                    </a:lnTo>
                    <a:lnTo>
                      <a:pt x="635304" y="701156"/>
                    </a:lnTo>
                    <a:lnTo>
                      <a:pt x="635473" y="701072"/>
                    </a:lnTo>
                    <a:lnTo>
                      <a:pt x="639187" y="697950"/>
                    </a:lnTo>
                    <a:lnTo>
                      <a:pt x="639103" y="697866"/>
                    </a:lnTo>
                    <a:lnTo>
                      <a:pt x="638259" y="698541"/>
                    </a:lnTo>
                    <a:lnTo>
                      <a:pt x="637668" y="697528"/>
                    </a:lnTo>
                    <a:lnTo>
                      <a:pt x="640960" y="693985"/>
                    </a:lnTo>
                    <a:lnTo>
                      <a:pt x="640369" y="693394"/>
                    </a:lnTo>
                    <a:lnTo>
                      <a:pt x="641298" y="692297"/>
                    </a:lnTo>
                    <a:lnTo>
                      <a:pt x="641636" y="692550"/>
                    </a:lnTo>
                    <a:lnTo>
                      <a:pt x="642226" y="691706"/>
                    </a:lnTo>
                    <a:lnTo>
                      <a:pt x="642479" y="690863"/>
                    </a:lnTo>
                    <a:lnTo>
                      <a:pt x="642479" y="690103"/>
                    </a:lnTo>
                    <a:lnTo>
                      <a:pt x="641045" y="687403"/>
                    </a:lnTo>
                    <a:lnTo>
                      <a:pt x="641551" y="686981"/>
                    </a:lnTo>
                    <a:lnTo>
                      <a:pt x="642648" y="687403"/>
                    </a:lnTo>
                    <a:lnTo>
                      <a:pt x="642902" y="687488"/>
                    </a:lnTo>
                    <a:lnTo>
                      <a:pt x="643070" y="687319"/>
                    </a:lnTo>
                    <a:lnTo>
                      <a:pt x="643155" y="686981"/>
                    </a:lnTo>
                    <a:lnTo>
                      <a:pt x="642057" y="685716"/>
                    </a:lnTo>
                    <a:lnTo>
                      <a:pt x="642057" y="685463"/>
                    </a:lnTo>
                    <a:lnTo>
                      <a:pt x="644506" y="682678"/>
                    </a:lnTo>
                    <a:lnTo>
                      <a:pt x="645603" y="680822"/>
                    </a:lnTo>
                    <a:lnTo>
                      <a:pt x="647713" y="676688"/>
                    </a:lnTo>
                    <a:lnTo>
                      <a:pt x="650921" y="675253"/>
                    </a:lnTo>
                    <a:lnTo>
                      <a:pt x="653285" y="668672"/>
                    </a:lnTo>
                    <a:lnTo>
                      <a:pt x="653791" y="667238"/>
                    </a:lnTo>
                    <a:lnTo>
                      <a:pt x="657505" y="663947"/>
                    </a:lnTo>
                    <a:lnTo>
                      <a:pt x="663246" y="659306"/>
                    </a:lnTo>
                    <a:lnTo>
                      <a:pt x="664850" y="661163"/>
                    </a:lnTo>
                    <a:lnTo>
                      <a:pt x="667044" y="659644"/>
                    </a:lnTo>
                    <a:lnTo>
                      <a:pt x="667466" y="659560"/>
                    </a:lnTo>
                    <a:lnTo>
                      <a:pt x="668226" y="659053"/>
                    </a:lnTo>
                    <a:lnTo>
                      <a:pt x="667720" y="658210"/>
                    </a:lnTo>
                    <a:lnTo>
                      <a:pt x="668142" y="657956"/>
                    </a:lnTo>
                    <a:lnTo>
                      <a:pt x="669323" y="657028"/>
                    </a:lnTo>
                    <a:lnTo>
                      <a:pt x="668901" y="656522"/>
                    </a:lnTo>
                    <a:lnTo>
                      <a:pt x="670590" y="654075"/>
                    </a:lnTo>
                    <a:lnTo>
                      <a:pt x="671518" y="653569"/>
                    </a:lnTo>
                    <a:lnTo>
                      <a:pt x="672109" y="652557"/>
                    </a:lnTo>
                    <a:lnTo>
                      <a:pt x="673882" y="651881"/>
                    </a:lnTo>
                    <a:lnTo>
                      <a:pt x="674557" y="651038"/>
                    </a:lnTo>
                    <a:lnTo>
                      <a:pt x="675992" y="650616"/>
                    </a:lnTo>
                    <a:lnTo>
                      <a:pt x="676836" y="649603"/>
                    </a:lnTo>
                    <a:lnTo>
                      <a:pt x="679116" y="649772"/>
                    </a:lnTo>
                    <a:lnTo>
                      <a:pt x="678102" y="648253"/>
                    </a:lnTo>
                    <a:lnTo>
                      <a:pt x="678693" y="647832"/>
                    </a:lnTo>
                    <a:lnTo>
                      <a:pt x="679622" y="648253"/>
                    </a:lnTo>
                    <a:lnTo>
                      <a:pt x="679538" y="648760"/>
                    </a:lnTo>
                    <a:lnTo>
                      <a:pt x="679369" y="648844"/>
                    </a:lnTo>
                    <a:lnTo>
                      <a:pt x="679116" y="648591"/>
                    </a:lnTo>
                    <a:lnTo>
                      <a:pt x="678947" y="648675"/>
                    </a:lnTo>
                    <a:lnTo>
                      <a:pt x="679369" y="649013"/>
                    </a:lnTo>
                    <a:lnTo>
                      <a:pt x="679706" y="648760"/>
                    </a:lnTo>
                    <a:lnTo>
                      <a:pt x="679791" y="648085"/>
                    </a:lnTo>
                    <a:lnTo>
                      <a:pt x="679031" y="647663"/>
                    </a:lnTo>
                    <a:lnTo>
                      <a:pt x="679200" y="645891"/>
                    </a:lnTo>
                    <a:lnTo>
                      <a:pt x="679791" y="645722"/>
                    </a:lnTo>
                    <a:lnTo>
                      <a:pt x="680382" y="644709"/>
                    </a:lnTo>
                    <a:lnTo>
                      <a:pt x="695070" y="633488"/>
                    </a:lnTo>
                    <a:lnTo>
                      <a:pt x="700304" y="630113"/>
                    </a:lnTo>
                    <a:lnTo>
                      <a:pt x="736855" y="611972"/>
                    </a:lnTo>
                    <a:lnTo>
                      <a:pt x="758212" y="601341"/>
                    </a:lnTo>
                    <a:lnTo>
                      <a:pt x="773407" y="592735"/>
                    </a:lnTo>
                    <a:lnTo>
                      <a:pt x="778134" y="590710"/>
                    </a:lnTo>
                    <a:lnTo>
                      <a:pt x="780075" y="590119"/>
                    </a:lnTo>
                    <a:lnTo>
                      <a:pt x="784803" y="589444"/>
                    </a:lnTo>
                    <a:lnTo>
                      <a:pt x="785731" y="589444"/>
                    </a:lnTo>
                    <a:lnTo>
                      <a:pt x="785900" y="589528"/>
                    </a:lnTo>
                    <a:lnTo>
                      <a:pt x="786238" y="590625"/>
                    </a:lnTo>
                    <a:lnTo>
                      <a:pt x="786322" y="590625"/>
                    </a:lnTo>
                    <a:lnTo>
                      <a:pt x="786407" y="590541"/>
                    </a:lnTo>
                    <a:lnTo>
                      <a:pt x="786322" y="590288"/>
                    </a:lnTo>
                    <a:lnTo>
                      <a:pt x="786491" y="590035"/>
                    </a:lnTo>
                    <a:lnTo>
                      <a:pt x="786828" y="589950"/>
                    </a:lnTo>
                    <a:lnTo>
                      <a:pt x="787335" y="589950"/>
                    </a:lnTo>
                    <a:lnTo>
                      <a:pt x="787926" y="590035"/>
                    </a:lnTo>
                    <a:lnTo>
                      <a:pt x="788517" y="590288"/>
                    </a:lnTo>
                    <a:lnTo>
                      <a:pt x="788939" y="590456"/>
                    </a:lnTo>
                    <a:lnTo>
                      <a:pt x="789699" y="590372"/>
                    </a:lnTo>
                    <a:lnTo>
                      <a:pt x="789952" y="590541"/>
                    </a:lnTo>
                    <a:lnTo>
                      <a:pt x="790458" y="590372"/>
                    </a:lnTo>
                    <a:lnTo>
                      <a:pt x="790627" y="590372"/>
                    </a:lnTo>
                    <a:lnTo>
                      <a:pt x="790880" y="590288"/>
                    </a:lnTo>
                    <a:lnTo>
                      <a:pt x="791218" y="590372"/>
                    </a:lnTo>
                    <a:lnTo>
                      <a:pt x="791809" y="590794"/>
                    </a:lnTo>
                    <a:lnTo>
                      <a:pt x="792062" y="591300"/>
                    </a:lnTo>
                    <a:lnTo>
                      <a:pt x="792484" y="591047"/>
                    </a:lnTo>
                    <a:lnTo>
                      <a:pt x="800250" y="592566"/>
                    </a:lnTo>
                    <a:lnTo>
                      <a:pt x="802614" y="593156"/>
                    </a:lnTo>
                    <a:lnTo>
                      <a:pt x="803796" y="594506"/>
                    </a:lnTo>
                    <a:lnTo>
                      <a:pt x="804893" y="596278"/>
                    </a:lnTo>
                    <a:lnTo>
                      <a:pt x="808101" y="596531"/>
                    </a:lnTo>
                    <a:lnTo>
                      <a:pt x="808776" y="596531"/>
                    </a:lnTo>
                    <a:lnTo>
                      <a:pt x="810211" y="596447"/>
                    </a:lnTo>
                    <a:lnTo>
                      <a:pt x="811140" y="596447"/>
                    </a:lnTo>
                    <a:lnTo>
                      <a:pt x="811984" y="595603"/>
                    </a:lnTo>
                    <a:lnTo>
                      <a:pt x="812406" y="594000"/>
                    </a:lnTo>
                    <a:lnTo>
                      <a:pt x="816711" y="590710"/>
                    </a:lnTo>
                    <a:lnTo>
                      <a:pt x="821860" y="587503"/>
                    </a:lnTo>
                    <a:lnTo>
                      <a:pt x="822367" y="587250"/>
                    </a:lnTo>
                    <a:lnTo>
                      <a:pt x="823127" y="587419"/>
                    </a:lnTo>
                    <a:lnTo>
                      <a:pt x="823380" y="587672"/>
                    </a:lnTo>
                    <a:lnTo>
                      <a:pt x="823802" y="587756"/>
                    </a:lnTo>
                    <a:lnTo>
                      <a:pt x="824900" y="586997"/>
                    </a:lnTo>
                    <a:lnTo>
                      <a:pt x="824984" y="586828"/>
                    </a:lnTo>
                    <a:lnTo>
                      <a:pt x="824984" y="586660"/>
                    </a:lnTo>
                    <a:lnTo>
                      <a:pt x="824478" y="586153"/>
                    </a:lnTo>
                    <a:lnTo>
                      <a:pt x="824562" y="585816"/>
                    </a:lnTo>
                    <a:lnTo>
                      <a:pt x="824815" y="585647"/>
                    </a:lnTo>
                    <a:lnTo>
                      <a:pt x="826672" y="584213"/>
                    </a:lnTo>
                    <a:lnTo>
                      <a:pt x="827432" y="583369"/>
                    </a:lnTo>
                    <a:lnTo>
                      <a:pt x="827770" y="583200"/>
                    </a:lnTo>
                    <a:lnTo>
                      <a:pt x="828276" y="582778"/>
                    </a:lnTo>
                    <a:lnTo>
                      <a:pt x="828361" y="582525"/>
                    </a:lnTo>
                    <a:lnTo>
                      <a:pt x="828614" y="582525"/>
                    </a:lnTo>
                    <a:lnTo>
                      <a:pt x="837477" y="575353"/>
                    </a:lnTo>
                    <a:lnTo>
                      <a:pt x="838321" y="574931"/>
                    </a:lnTo>
                    <a:lnTo>
                      <a:pt x="838828" y="574594"/>
                    </a:lnTo>
                    <a:lnTo>
                      <a:pt x="839334" y="574678"/>
                    </a:lnTo>
                    <a:lnTo>
                      <a:pt x="839757" y="574425"/>
                    </a:lnTo>
                    <a:lnTo>
                      <a:pt x="839419" y="574088"/>
                    </a:lnTo>
                    <a:lnTo>
                      <a:pt x="840010" y="573750"/>
                    </a:lnTo>
                    <a:lnTo>
                      <a:pt x="840685" y="573413"/>
                    </a:lnTo>
                    <a:lnTo>
                      <a:pt x="841191" y="573497"/>
                    </a:lnTo>
                    <a:lnTo>
                      <a:pt x="841360" y="573328"/>
                    </a:lnTo>
                    <a:lnTo>
                      <a:pt x="841360" y="573075"/>
                    </a:lnTo>
                    <a:lnTo>
                      <a:pt x="843724" y="571472"/>
                    </a:lnTo>
                    <a:lnTo>
                      <a:pt x="844062" y="571134"/>
                    </a:lnTo>
                    <a:lnTo>
                      <a:pt x="843977" y="570797"/>
                    </a:lnTo>
                    <a:lnTo>
                      <a:pt x="844568" y="570460"/>
                    </a:lnTo>
                    <a:lnTo>
                      <a:pt x="844653" y="570206"/>
                    </a:lnTo>
                    <a:lnTo>
                      <a:pt x="844906" y="570206"/>
                    </a:lnTo>
                    <a:lnTo>
                      <a:pt x="845243" y="569953"/>
                    </a:lnTo>
                    <a:lnTo>
                      <a:pt x="845412" y="570122"/>
                    </a:lnTo>
                    <a:lnTo>
                      <a:pt x="846003" y="569532"/>
                    </a:lnTo>
                    <a:lnTo>
                      <a:pt x="845919" y="569278"/>
                    </a:lnTo>
                    <a:lnTo>
                      <a:pt x="846003" y="569110"/>
                    </a:lnTo>
                    <a:lnTo>
                      <a:pt x="846003" y="568688"/>
                    </a:lnTo>
                    <a:lnTo>
                      <a:pt x="845919" y="568350"/>
                    </a:lnTo>
                    <a:lnTo>
                      <a:pt x="850055" y="564975"/>
                    </a:lnTo>
                    <a:lnTo>
                      <a:pt x="851997" y="564891"/>
                    </a:lnTo>
                    <a:lnTo>
                      <a:pt x="852503" y="564553"/>
                    </a:lnTo>
                    <a:lnTo>
                      <a:pt x="851659" y="563457"/>
                    </a:lnTo>
                    <a:lnTo>
                      <a:pt x="853094" y="562191"/>
                    </a:lnTo>
                    <a:lnTo>
                      <a:pt x="854023" y="563288"/>
                    </a:lnTo>
                    <a:lnTo>
                      <a:pt x="855626" y="561938"/>
                    </a:lnTo>
                    <a:lnTo>
                      <a:pt x="855880" y="560756"/>
                    </a:lnTo>
                    <a:lnTo>
                      <a:pt x="856049" y="560756"/>
                    </a:lnTo>
                    <a:lnTo>
                      <a:pt x="856302" y="560588"/>
                    </a:lnTo>
                    <a:lnTo>
                      <a:pt x="856640" y="560334"/>
                    </a:lnTo>
                    <a:lnTo>
                      <a:pt x="856471" y="559660"/>
                    </a:lnTo>
                    <a:lnTo>
                      <a:pt x="856893" y="559153"/>
                    </a:lnTo>
                    <a:lnTo>
                      <a:pt x="857568" y="558900"/>
                    </a:lnTo>
                    <a:lnTo>
                      <a:pt x="857821" y="559238"/>
                    </a:lnTo>
                    <a:lnTo>
                      <a:pt x="858243" y="559069"/>
                    </a:lnTo>
                    <a:lnTo>
                      <a:pt x="858665" y="558563"/>
                    </a:lnTo>
                    <a:lnTo>
                      <a:pt x="859087" y="558394"/>
                    </a:lnTo>
                    <a:lnTo>
                      <a:pt x="859003" y="558141"/>
                    </a:lnTo>
                    <a:lnTo>
                      <a:pt x="858665" y="558056"/>
                    </a:lnTo>
                    <a:lnTo>
                      <a:pt x="858581" y="557719"/>
                    </a:lnTo>
                    <a:lnTo>
                      <a:pt x="858834" y="557382"/>
                    </a:lnTo>
                    <a:lnTo>
                      <a:pt x="859172" y="557128"/>
                    </a:lnTo>
                    <a:lnTo>
                      <a:pt x="859932" y="556875"/>
                    </a:lnTo>
                    <a:lnTo>
                      <a:pt x="860185" y="556453"/>
                    </a:lnTo>
                    <a:lnTo>
                      <a:pt x="860860" y="556116"/>
                    </a:lnTo>
                    <a:lnTo>
                      <a:pt x="861367" y="556116"/>
                    </a:lnTo>
                    <a:lnTo>
                      <a:pt x="861789" y="556285"/>
                    </a:lnTo>
                    <a:lnTo>
                      <a:pt x="862211" y="556622"/>
                    </a:lnTo>
                    <a:lnTo>
                      <a:pt x="862380" y="556538"/>
                    </a:lnTo>
                    <a:lnTo>
                      <a:pt x="862464" y="556285"/>
                    </a:lnTo>
                    <a:lnTo>
                      <a:pt x="862042" y="555778"/>
                    </a:lnTo>
                    <a:lnTo>
                      <a:pt x="862042" y="555441"/>
                    </a:lnTo>
                    <a:lnTo>
                      <a:pt x="862211" y="555019"/>
                    </a:lnTo>
                    <a:lnTo>
                      <a:pt x="862717" y="554597"/>
                    </a:lnTo>
                    <a:lnTo>
                      <a:pt x="863055" y="554428"/>
                    </a:lnTo>
                    <a:lnTo>
                      <a:pt x="863477" y="554513"/>
                    </a:lnTo>
                    <a:lnTo>
                      <a:pt x="863730" y="554597"/>
                    </a:lnTo>
                    <a:lnTo>
                      <a:pt x="863646" y="554344"/>
                    </a:lnTo>
                    <a:lnTo>
                      <a:pt x="863815" y="553585"/>
                    </a:lnTo>
                    <a:lnTo>
                      <a:pt x="864575" y="552910"/>
                    </a:lnTo>
                    <a:lnTo>
                      <a:pt x="865081" y="552741"/>
                    </a:lnTo>
                    <a:lnTo>
                      <a:pt x="865503" y="553331"/>
                    </a:lnTo>
                    <a:lnTo>
                      <a:pt x="865672" y="553163"/>
                    </a:lnTo>
                    <a:lnTo>
                      <a:pt x="865334" y="552403"/>
                    </a:lnTo>
                    <a:lnTo>
                      <a:pt x="865503" y="552066"/>
                    </a:lnTo>
                    <a:lnTo>
                      <a:pt x="866009" y="552066"/>
                    </a:lnTo>
                    <a:lnTo>
                      <a:pt x="866009" y="551897"/>
                    </a:lnTo>
                    <a:lnTo>
                      <a:pt x="866094" y="551644"/>
                    </a:lnTo>
                    <a:lnTo>
                      <a:pt x="865841" y="551475"/>
                    </a:lnTo>
                    <a:lnTo>
                      <a:pt x="866094" y="551222"/>
                    </a:lnTo>
                    <a:lnTo>
                      <a:pt x="871496" y="546413"/>
                    </a:lnTo>
                    <a:lnTo>
                      <a:pt x="872425" y="545906"/>
                    </a:lnTo>
                    <a:lnTo>
                      <a:pt x="874198" y="543966"/>
                    </a:lnTo>
                    <a:lnTo>
                      <a:pt x="874789" y="543459"/>
                    </a:lnTo>
                    <a:lnTo>
                      <a:pt x="874957" y="543375"/>
                    </a:lnTo>
                    <a:lnTo>
                      <a:pt x="875548" y="543375"/>
                    </a:lnTo>
                    <a:lnTo>
                      <a:pt x="875633" y="543459"/>
                    </a:lnTo>
                    <a:lnTo>
                      <a:pt x="875886" y="543628"/>
                    </a:lnTo>
                    <a:lnTo>
                      <a:pt x="876224" y="543628"/>
                    </a:lnTo>
                    <a:lnTo>
                      <a:pt x="876392" y="543544"/>
                    </a:lnTo>
                    <a:lnTo>
                      <a:pt x="876477" y="543375"/>
                    </a:lnTo>
                    <a:lnTo>
                      <a:pt x="876646" y="543459"/>
                    </a:lnTo>
                    <a:lnTo>
                      <a:pt x="876899" y="543966"/>
                    </a:lnTo>
                    <a:lnTo>
                      <a:pt x="876983" y="544050"/>
                    </a:lnTo>
                    <a:lnTo>
                      <a:pt x="877068" y="543881"/>
                    </a:lnTo>
                    <a:lnTo>
                      <a:pt x="877321" y="543797"/>
                    </a:lnTo>
                    <a:lnTo>
                      <a:pt x="877827" y="543206"/>
                    </a:lnTo>
                    <a:lnTo>
                      <a:pt x="877996" y="542953"/>
                    </a:lnTo>
                    <a:lnTo>
                      <a:pt x="877659" y="542531"/>
                    </a:lnTo>
                    <a:lnTo>
                      <a:pt x="877405" y="542278"/>
                    </a:lnTo>
                    <a:lnTo>
                      <a:pt x="876983" y="542363"/>
                    </a:lnTo>
                    <a:lnTo>
                      <a:pt x="876730" y="542110"/>
                    </a:lnTo>
                    <a:lnTo>
                      <a:pt x="876814" y="542025"/>
                    </a:lnTo>
                    <a:lnTo>
                      <a:pt x="876899" y="541688"/>
                    </a:lnTo>
                    <a:lnTo>
                      <a:pt x="877152" y="541519"/>
                    </a:lnTo>
                    <a:lnTo>
                      <a:pt x="877068" y="541181"/>
                    </a:lnTo>
                    <a:lnTo>
                      <a:pt x="877237" y="540760"/>
                    </a:lnTo>
                    <a:lnTo>
                      <a:pt x="878165" y="539241"/>
                    </a:lnTo>
                    <a:lnTo>
                      <a:pt x="879685" y="537300"/>
                    </a:lnTo>
                    <a:lnTo>
                      <a:pt x="883314" y="531141"/>
                    </a:lnTo>
                    <a:lnTo>
                      <a:pt x="883230" y="530719"/>
                    </a:lnTo>
                    <a:lnTo>
                      <a:pt x="883399" y="530213"/>
                    </a:lnTo>
                    <a:lnTo>
                      <a:pt x="883230" y="529875"/>
                    </a:lnTo>
                    <a:lnTo>
                      <a:pt x="882808" y="529622"/>
                    </a:lnTo>
                    <a:lnTo>
                      <a:pt x="884243" y="527091"/>
                    </a:lnTo>
                    <a:lnTo>
                      <a:pt x="885594" y="527850"/>
                    </a:lnTo>
                    <a:lnTo>
                      <a:pt x="886016" y="527091"/>
                    </a:lnTo>
                    <a:lnTo>
                      <a:pt x="887113" y="527766"/>
                    </a:lnTo>
                    <a:lnTo>
                      <a:pt x="887282" y="527513"/>
                    </a:lnTo>
                    <a:lnTo>
                      <a:pt x="886185" y="526838"/>
                    </a:lnTo>
                    <a:lnTo>
                      <a:pt x="886353" y="526331"/>
                    </a:lnTo>
                    <a:lnTo>
                      <a:pt x="887282" y="524053"/>
                    </a:lnTo>
                    <a:lnTo>
                      <a:pt x="890743" y="517810"/>
                    </a:lnTo>
                    <a:lnTo>
                      <a:pt x="890574" y="517050"/>
                    </a:lnTo>
                    <a:lnTo>
                      <a:pt x="890490" y="516881"/>
                    </a:lnTo>
                    <a:lnTo>
                      <a:pt x="890743" y="516460"/>
                    </a:lnTo>
                    <a:lnTo>
                      <a:pt x="890996" y="516122"/>
                    </a:lnTo>
                    <a:lnTo>
                      <a:pt x="891418" y="515953"/>
                    </a:lnTo>
                    <a:lnTo>
                      <a:pt x="891756" y="515953"/>
                    </a:lnTo>
                    <a:lnTo>
                      <a:pt x="892178" y="515953"/>
                    </a:lnTo>
                    <a:lnTo>
                      <a:pt x="892347" y="515110"/>
                    </a:lnTo>
                    <a:lnTo>
                      <a:pt x="892262" y="514941"/>
                    </a:lnTo>
                    <a:lnTo>
                      <a:pt x="891840" y="514772"/>
                    </a:lnTo>
                    <a:lnTo>
                      <a:pt x="891587" y="514519"/>
                    </a:lnTo>
                    <a:lnTo>
                      <a:pt x="891587" y="514097"/>
                    </a:lnTo>
                    <a:lnTo>
                      <a:pt x="891672" y="513844"/>
                    </a:lnTo>
                    <a:lnTo>
                      <a:pt x="892516" y="513506"/>
                    </a:lnTo>
                    <a:lnTo>
                      <a:pt x="892600" y="513253"/>
                    </a:lnTo>
                    <a:lnTo>
                      <a:pt x="892600" y="513000"/>
                    </a:lnTo>
                    <a:lnTo>
                      <a:pt x="892262" y="512832"/>
                    </a:lnTo>
                    <a:lnTo>
                      <a:pt x="892093" y="512325"/>
                    </a:lnTo>
                    <a:lnTo>
                      <a:pt x="892431" y="511313"/>
                    </a:lnTo>
                    <a:lnTo>
                      <a:pt x="892769" y="510975"/>
                    </a:lnTo>
                    <a:lnTo>
                      <a:pt x="893191" y="510806"/>
                    </a:lnTo>
                    <a:lnTo>
                      <a:pt x="893529" y="510722"/>
                    </a:lnTo>
                    <a:lnTo>
                      <a:pt x="893697" y="510469"/>
                    </a:lnTo>
                    <a:lnTo>
                      <a:pt x="893613" y="510216"/>
                    </a:lnTo>
                    <a:lnTo>
                      <a:pt x="893275" y="510131"/>
                    </a:lnTo>
                    <a:lnTo>
                      <a:pt x="893106" y="509963"/>
                    </a:lnTo>
                    <a:lnTo>
                      <a:pt x="893022" y="509456"/>
                    </a:lnTo>
                    <a:lnTo>
                      <a:pt x="893444" y="508950"/>
                    </a:lnTo>
                    <a:lnTo>
                      <a:pt x="893697" y="508781"/>
                    </a:lnTo>
                    <a:lnTo>
                      <a:pt x="894035" y="508697"/>
                    </a:lnTo>
                    <a:lnTo>
                      <a:pt x="894288" y="508697"/>
                    </a:lnTo>
                    <a:lnTo>
                      <a:pt x="894795" y="508697"/>
                    </a:lnTo>
                    <a:lnTo>
                      <a:pt x="895048" y="508275"/>
                    </a:lnTo>
                    <a:lnTo>
                      <a:pt x="894795" y="507600"/>
                    </a:lnTo>
                    <a:lnTo>
                      <a:pt x="894626" y="507600"/>
                    </a:lnTo>
                    <a:lnTo>
                      <a:pt x="894626" y="507431"/>
                    </a:lnTo>
                    <a:lnTo>
                      <a:pt x="894795" y="506757"/>
                    </a:lnTo>
                    <a:lnTo>
                      <a:pt x="894879" y="506672"/>
                    </a:lnTo>
                    <a:lnTo>
                      <a:pt x="895217" y="506334"/>
                    </a:lnTo>
                    <a:lnTo>
                      <a:pt x="895892" y="506081"/>
                    </a:lnTo>
                    <a:lnTo>
                      <a:pt x="896399" y="506166"/>
                    </a:lnTo>
                    <a:lnTo>
                      <a:pt x="896736" y="505997"/>
                    </a:lnTo>
                    <a:lnTo>
                      <a:pt x="896905" y="505744"/>
                    </a:lnTo>
                    <a:lnTo>
                      <a:pt x="896905" y="505491"/>
                    </a:lnTo>
                    <a:lnTo>
                      <a:pt x="896736" y="505153"/>
                    </a:lnTo>
                    <a:lnTo>
                      <a:pt x="896567" y="504900"/>
                    </a:lnTo>
                    <a:lnTo>
                      <a:pt x="896905" y="504647"/>
                    </a:lnTo>
                    <a:lnTo>
                      <a:pt x="898678" y="504394"/>
                    </a:lnTo>
                    <a:lnTo>
                      <a:pt x="899016" y="504394"/>
                    </a:lnTo>
                    <a:lnTo>
                      <a:pt x="899269" y="504563"/>
                    </a:lnTo>
                    <a:lnTo>
                      <a:pt x="899860" y="504900"/>
                    </a:lnTo>
                    <a:lnTo>
                      <a:pt x="900028" y="504900"/>
                    </a:lnTo>
                    <a:lnTo>
                      <a:pt x="900197" y="504731"/>
                    </a:lnTo>
                    <a:lnTo>
                      <a:pt x="900282" y="504478"/>
                    </a:lnTo>
                    <a:lnTo>
                      <a:pt x="900282" y="504310"/>
                    </a:lnTo>
                    <a:lnTo>
                      <a:pt x="900535" y="504310"/>
                    </a:lnTo>
                    <a:lnTo>
                      <a:pt x="900704" y="504478"/>
                    </a:lnTo>
                    <a:lnTo>
                      <a:pt x="900788" y="504394"/>
                    </a:lnTo>
                    <a:lnTo>
                      <a:pt x="901041" y="504310"/>
                    </a:lnTo>
                    <a:lnTo>
                      <a:pt x="901379" y="503803"/>
                    </a:lnTo>
                    <a:lnTo>
                      <a:pt x="901801" y="502791"/>
                    </a:lnTo>
                    <a:lnTo>
                      <a:pt x="902308" y="501441"/>
                    </a:lnTo>
                    <a:lnTo>
                      <a:pt x="901548" y="500091"/>
                    </a:lnTo>
                    <a:lnTo>
                      <a:pt x="903574" y="497560"/>
                    </a:lnTo>
                    <a:lnTo>
                      <a:pt x="903743" y="497053"/>
                    </a:lnTo>
                    <a:lnTo>
                      <a:pt x="905769" y="494860"/>
                    </a:lnTo>
                    <a:lnTo>
                      <a:pt x="906613" y="493341"/>
                    </a:lnTo>
                    <a:lnTo>
                      <a:pt x="912859" y="481275"/>
                    </a:lnTo>
                    <a:lnTo>
                      <a:pt x="928645" y="450984"/>
                    </a:lnTo>
                    <a:lnTo>
                      <a:pt x="930333" y="448960"/>
                    </a:lnTo>
                    <a:lnTo>
                      <a:pt x="935060" y="440522"/>
                    </a:lnTo>
                    <a:lnTo>
                      <a:pt x="935820" y="439678"/>
                    </a:lnTo>
                    <a:lnTo>
                      <a:pt x="941476" y="428288"/>
                    </a:lnTo>
                    <a:lnTo>
                      <a:pt x="945022" y="422635"/>
                    </a:lnTo>
                    <a:lnTo>
                      <a:pt x="945697" y="420525"/>
                    </a:lnTo>
                    <a:lnTo>
                      <a:pt x="945022" y="418078"/>
                    </a:lnTo>
                    <a:lnTo>
                      <a:pt x="945528" y="416475"/>
                    </a:lnTo>
                    <a:lnTo>
                      <a:pt x="945190" y="415547"/>
                    </a:lnTo>
                    <a:lnTo>
                      <a:pt x="946710" y="410738"/>
                    </a:lnTo>
                    <a:lnTo>
                      <a:pt x="949918" y="399431"/>
                    </a:lnTo>
                    <a:lnTo>
                      <a:pt x="949749" y="396225"/>
                    </a:lnTo>
                    <a:lnTo>
                      <a:pt x="949242" y="393778"/>
                    </a:lnTo>
                    <a:lnTo>
                      <a:pt x="952956" y="374878"/>
                    </a:lnTo>
                    <a:lnTo>
                      <a:pt x="953125" y="374709"/>
                    </a:lnTo>
                    <a:lnTo>
                      <a:pt x="954560" y="373528"/>
                    </a:lnTo>
                    <a:lnTo>
                      <a:pt x="955067" y="369816"/>
                    </a:lnTo>
                    <a:lnTo>
                      <a:pt x="954729" y="365681"/>
                    </a:lnTo>
                    <a:lnTo>
                      <a:pt x="954223" y="364078"/>
                    </a:lnTo>
                    <a:lnTo>
                      <a:pt x="953970" y="363488"/>
                    </a:lnTo>
                    <a:lnTo>
                      <a:pt x="954307" y="361210"/>
                    </a:lnTo>
                    <a:lnTo>
                      <a:pt x="953970" y="356063"/>
                    </a:lnTo>
                    <a:lnTo>
                      <a:pt x="952872" y="334800"/>
                    </a:lnTo>
                    <a:lnTo>
                      <a:pt x="952197" y="327713"/>
                    </a:lnTo>
                    <a:lnTo>
                      <a:pt x="952281" y="323409"/>
                    </a:lnTo>
                    <a:lnTo>
                      <a:pt x="952112" y="320963"/>
                    </a:lnTo>
                    <a:lnTo>
                      <a:pt x="952197" y="319359"/>
                    </a:lnTo>
                    <a:lnTo>
                      <a:pt x="952450" y="319106"/>
                    </a:lnTo>
                    <a:lnTo>
                      <a:pt x="952956" y="319106"/>
                    </a:lnTo>
                    <a:lnTo>
                      <a:pt x="953125" y="319528"/>
                    </a:lnTo>
                    <a:lnTo>
                      <a:pt x="953379" y="319781"/>
                    </a:lnTo>
                    <a:lnTo>
                      <a:pt x="953716" y="319697"/>
                    </a:lnTo>
                    <a:lnTo>
                      <a:pt x="953970" y="319444"/>
                    </a:lnTo>
                    <a:lnTo>
                      <a:pt x="954138" y="319191"/>
                    </a:lnTo>
                    <a:lnTo>
                      <a:pt x="954645" y="319022"/>
                    </a:lnTo>
                    <a:lnTo>
                      <a:pt x="955151" y="319106"/>
                    </a:lnTo>
                    <a:lnTo>
                      <a:pt x="955573" y="319191"/>
                    </a:lnTo>
                    <a:lnTo>
                      <a:pt x="955573" y="318431"/>
                    </a:lnTo>
                    <a:lnTo>
                      <a:pt x="956417" y="316660"/>
                    </a:lnTo>
                    <a:lnTo>
                      <a:pt x="956417" y="315816"/>
                    </a:lnTo>
                    <a:lnTo>
                      <a:pt x="956417" y="314128"/>
                    </a:lnTo>
                    <a:lnTo>
                      <a:pt x="955573" y="314128"/>
                    </a:lnTo>
                    <a:lnTo>
                      <a:pt x="954729" y="314128"/>
                    </a:lnTo>
                    <a:close/>
                  </a:path>
                </a:pathLst>
              </a:custGeom>
              <a:solidFill>
                <a:srgbClr val="D3D7D8"/>
              </a:solidFill>
              <a:ln w="8437" cap="flat">
                <a:solidFill>
                  <a:srgbClr val="FFFFFF"/>
                </a:solidFill>
                <a:prstDash val="solid"/>
                <a:miter/>
              </a:ln>
            </p:spPr>
            <p:txBody>
              <a:bodyPr rtlCol="0" anchor="ctr"/>
              <a:lstStyle/>
              <a:p>
                <a:endParaRPr lang="aa-ET" sz="1800"/>
              </a:p>
            </p:txBody>
          </p:sp>
        </p:grpSp>
      </p:grpSp>
      <p:pic>
        <p:nvPicPr>
          <p:cNvPr id="104" name="Afbeelding 103"/>
          <p:cNvPicPr>
            <a:picLocks noChangeAspect="1"/>
          </p:cNvPicPr>
          <p:nvPr/>
        </p:nvPicPr>
        <p:blipFill rotWithShape="1">
          <a:blip r:embed="rId5" cstate="print">
            <a:extLst>
              <a:ext uri="{28A0092B-C50C-407E-A947-70E740481C1C}">
                <a14:useLocalDpi xmlns:a14="http://schemas.microsoft.com/office/drawing/2010/main"/>
              </a:ext>
            </a:extLst>
          </a:blip>
          <a:srcRect l="15284" t="2500" r="29463" b="12320"/>
          <a:stretch/>
        </p:blipFill>
        <p:spPr>
          <a:xfrm>
            <a:off x="3619216" y="1254918"/>
            <a:ext cx="2245638" cy="2339922"/>
          </a:xfrm>
          <a:prstGeom prst="rect">
            <a:avLst/>
          </a:prstGeom>
          <a:effectLst/>
        </p:spPr>
      </p:pic>
      <p:sp>
        <p:nvSpPr>
          <p:cNvPr id="105" name="Tijdelijke aanduiding voor tekst 12">
            <a:extLst>
              <a:ext uri="{FF2B5EF4-FFF2-40B4-BE49-F238E27FC236}">
                <a16:creationId xmlns:a16="http://schemas.microsoft.com/office/drawing/2014/main" id="{824D3008-C5EB-244E-8A5A-C5938D60BF33}"/>
              </a:ext>
            </a:extLst>
          </p:cNvPr>
          <p:cNvSpPr txBox="1">
            <a:spLocks/>
          </p:cNvSpPr>
          <p:nvPr/>
        </p:nvSpPr>
        <p:spPr>
          <a:xfrm>
            <a:off x="3531576" y="3616699"/>
            <a:ext cx="3088092" cy="1398416"/>
          </a:xfrm>
          <a:prstGeom prst="rect">
            <a:avLst/>
          </a:prstGeom>
        </p:spPr>
        <p:txBody>
          <a:bodyPr vert="horz" lIns="0" tIns="381001" rIns="0" bIns="0" rtlCol="0">
            <a:noAutofit/>
          </a:bodyPr>
          <a:lstStyle>
            <a:lvl1pPr marL="163513" indent="-163513" algn="l" defTabSz="1382298" rtl="0" eaLnBrk="1" latinLnBrk="0" hangingPunct="1">
              <a:lnSpc>
                <a:spcPct val="100000"/>
              </a:lnSpc>
              <a:spcBef>
                <a:spcPts val="0"/>
              </a:spcBef>
              <a:spcAft>
                <a:spcPts val="600"/>
              </a:spcAft>
              <a:buFont typeface="Arial"/>
              <a:buChar char="-"/>
              <a:defRPr lang="nl-NL" sz="2400" b="0" i="0" kern="1200" dirty="0" smtClean="0">
                <a:solidFill>
                  <a:schemeClr val="accent3"/>
                </a:solidFill>
                <a:effectLst>
                  <a:glow>
                    <a:schemeClr val="bg1">
                      <a:alpha val="99000"/>
                    </a:schemeClr>
                  </a:glow>
                </a:effectLst>
                <a:latin typeface="Politie Text Medium" panose="020B0503040000020204" pitchFamily="34" charset="77"/>
                <a:ea typeface="+mn-ea"/>
                <a:cs typeface="Arial" panose="020B0604020202020204" pitchFamily="34" charset="0"/>
              </a:defRPr>
            </a:lvl1pPr>
            <a:lvl2pPr marL="163513" indent="-163513" algn="l" defTabSz="1382298" rtl="0" eaLnBrk="1" latinLnBrk="0" hangingPunct="1">
              <a:lnSpc>
                <a:spcPct val="100000"/>
              </a:lnSpc>
              <a:spcBef>
                <a:spcPts val="0"/>
              </a:spcBef>
              <a:spcAft>
                <a:spcPts val="600"/>
              </a:spcAft>
              <a:buFont typeface="Arial"/>
              <a:buChar char="-"/>
              <a:defRPr lang="nl-NL" sz="2400" kern="1200">
                <a:solidFill>
                  <a:schemeClr val="tx1"/>
                </a:solidFill>
                <a:effectLst>
                  <a:glow>
                    <a:schemeClr val="bg1">
                      <a:alpha val="99000"/>
                    </a:schemeClr>
                  </a:glow>
                </a:effectLst>
                <a:latin typeface="Politie Text" panose="020B0503040000020204" pitchFamily="34" charset="77"/>
                <a:ea typeface="+mn-ea"/>
                <a:cs typeface="+mn-cs"/>
              </a:defRPr>
            </a:lvl2pPr>
            <a:lvl3pPr marL="163513" indent="-163513" algn="l" defTabSz="1382298" rtl="0" eaLnBrk="1" latinLnBrk="0" hangingPunct="1">
              <a:lnSpc>
                <a:spcPct val="100000"/>
              </a:lnSpc>
              <a:spcBef>
                <a:spcPts val="0"/>
              </a:spcBef>
              <a:spcAft>
                <a:spcPts val="600"/>
              </a:spcAft>
              <a:buFont typeface="Arial"/>
              <a:buChar char="-"/>
              <a:tabLst/>
              <a:defRPr lang="nl-NL" sz="1800" b="0" kern="1200">
                <a:solidFill>
                  <a:schemeClr val="tx1"/>
                </a:solidFill>
                <a:effectLst>
                  <a:glow>
                    <a:schemeClr val="bg1">
                      <a:alpha val="99000"/>
                    </a:schemeClr>
                  </a:glow>
                </a:effectLst>
                <a:latin typeface="Politie Text" panose="020B0503040000020204" pitchFamily="34" charset="77"/>
                <a:ea typeface="+mn-ea"/>
                <a:cs typeface="+mn-cs"/>
              </a:defRPr>
            </a:lvl3pPr>
            <a:lvl4pPr marL="163513" indent="-163513" algn="l" defTabSz="1382298" rtl="0" eaLnBrk="1" latinLnBrk="0" hangingPunct="1">
              <a:lnSpc>
                <a:spcPct val="100000"/>
              </a:lnSpc>
              <a:spcBef>
                <a:spcPts val="0"/>
              </a:spcBef>
              <a:spcAft>
                <a:spcPts val="600"/>
              </a:spcAft>
              <a:buFont typeface="Arial"/>
              <a:buChar char="-"/>
              <a:tabLst/>
              <a:defRPr lang="nl-NL" sz="1600" kern="1200">
                <a:solidFill>
                  <a:schemeClr val="tx1"/>
                </a:solidFill>
                <a:effectLst>
                  <a:glow>
                    <a:schemeClr val="bg1">
                      <a:alpha val="99000"/>
                    </a:schemeClr>
                  </a:glow>
                </a:effectLst>
                <a:latin typeface="Politie Text" panose="020B0503040000020204" pitchFamily="34" charset="77"/>
                <a:ea typeface="+mn-ea"/>
                <a:cs typeface="+mn-cs"/>
              </a:defRPr>
            </a:lvl4pPr>
            <a:lvl5pPr marL="163513" indent="-163513" algn="l" defTabSz="1382298" rtl="0" eaLnBrk="1" latinLnBrk="0" hangingPunct="1">
              <a:lnSpc>
                <a:spcPct val="100000"/>
              </a:lnSpc>
              <a:spcBef>
                <a:spcPts val="0"/>
              </a:spcBef>
              <a:spcAft>
                <a:spcPts val="600"/>
              </a:spcAft>
              <a:buFont typeface="Arial"/>
              <a:buChar char="-"/>
              <a:defRPr lang="nl-NL" sz="1400" kern="1200">
                <a:solidFill>
                  <a:schemeClr val="tx1"/>
                </a:solidFill>
                <a:effectLst>
                  <a:glow>
                    <a:schemeClr val="bg1">
                      <a:alpha val="99000"/>
                    </a:schemeClr>
                  </a:glow>
                </a:effectLst>
                <a:latin typeface="Politie Text" panose="020B0503040000020204" pitchFamily="34" charset="77"/>
                <a:ea typeface="+mn-ea"/>
                <a:cs typeface="+mn-cs"/>
              </a:defRPr>
            </a:lvl5pPr>
            <a:lvl6pPr marL="3801321" indent="-345575" algn="l" defTabSz="1382298" rtl="0" eaLnBrk="1" latinLnBrk="0" hangingPunct="1">
              <a:spcBef>
                <a:spcPct val="20000"/>
              </a:spcBef>
              <a:buFont typeface="Arial" panose="020B0604020202020204" pitchFamily="34" charset="0"/>
              <a:buChar char="•"/>
              <a:defRPr sz="3023" kern="1200">
                <a:solidFill>
                  <a:schemeClr val="tx1"/>
                </a:solidFill>
                <a:latin typeface="+mn-lt"/>
                <a:ea typeface="+mn-ea"/>
                <a:cs typeface="+mn-cs"/>
              </a:defRPr>
            </a:lvl6pPr>
            <a:lvl7pPr marL="4492470" indent="-345575" algn="l" defTabSz="1382298" rtl="0" eaLnBrk="1" latinLnBrk="0" hangingPunct="1">
              <a:spcBef>
                <a:spcPct val="20000"/>
              </a:spcBef>
              <a:buFont typeface="Arial" panose="020B0604020202020204" pitchFamily="34" charset="0"/>
              <a:buChar char="•"/>
              <a:defRPr sz="3023" kern="1200">
                <a:solidFill>
                  <a:schemeClr val="tx1"/>
                </a:solidFill>
                <a:latin typeface="+mn-lt"/>
                <a:ea typeface="+mn-ea"/>
                <a:cs typeface="+mn-cs"/>
              </a:defRPr>
            </a:lvl7pPr>
            <a:lvl8pPr marL="5183619" indent="-345575" algn="l" defTabSz="1382298" rtl="0" eaLnBrk="1" latinLnBrk="0" hangingPunct="1">
              <a:spcBef>
                <a:spcPct val="20000"/>
              </a:spcBef>
              <a:buFont typeface="Arial" panose="020B0604020202020204" pitchFamily="34" charset="0"/>
              <a:buChar char="•"/>
              <a:defRPr sz="3023" kern="1200">
                <a:solidFill>
                  <a:schemeClr val="tx1"/>
                </a:solidFill>
                <a:latin typeface="+mn-lt"/>
                <a:ea typeface="+mn-ea"/>
                <a:cs typeface="+mn-cs"/>
              </a:defRPr>
            </a:lvl8pPr>
            <a:lvl9pPr marL="5874769" indent="-345575" algn="l" defTabSz="1382298" rtl="0" eaLnBrk="1" latinLnBrk="0" hangingPunct="1">
              <a:spcBef>
                <a:spcPct val="20000"/>
              </a:spcBef>
              <a:buFont typeface="Arial" panose="020B0604020202020204" pitchFamily="34" charset="0"/>
              <a:buChar char="•"/>
              <a:defRPr sz="3023" kern="1200">
                <a:solidFill>
                  <a:schemeClr val="tx1"/>
                </a:solidFill>
                <a:latin typeface="+mn-lt"/>
                <a:ea typeface="+mn-ea"/>
                <a:cs typeface="+mn-cs"/>
              </a:defRPr>
            </a:lvl9pPr>
          </a:lstStyle>
          <a:p>
            <a:pPr marL="0" lvl="1" indent="0">
              <a:buNone/>
            </a:pPr>
            <a:r>
              <a:rPr lang="nl-NL" sz="1235" b="1" dirty="0">
                <a:solidFill>
                  <a:schemeClr val="tx2"/>
                </a:solidFill>
              </a:rPr>
              <a:t>Maarten van Riel</a:t>
            </a:r>
          </a:p>
          <a:p>
            <a:pPr marL="0" lvl="1" indent="0">
              <a:buNone/>
            </a:pPr>
            <a:r>
              <a:rPr lang="nl-NL" sz="1058" dirty="0"/>
              <a:t>Operationeel Specialist B Digitale Opsporing</a:t>
            </a:r>
          </a:p>
          <a:p>
            <a:pPr marL="0" lvl="1" indent="0">
              <a:buNone/>
            </a:pPr>
            <a:r>
              <a:rPr lang="nl-NL" sz="1058" dirty="0"/>
              <a:t>Eenheid Oost - Brabant</a:t>
            </a:r>
          </a:p>
          <a:p>
            <a:pPr marL="0" lvl="1" indent="0">
              <a:buNone/>
            </a:pPr>
            <a:r>
              <a:rPr lang="nl-NL" sz="1058" dirty="0"/>
              <a:t>Digitaal Coördinator</a:t>
            </a:r>
          </a:p>
          <a:p>
            <a:pPr marL="0" lvl="1" indent="0">
              <a:buNone/>
            </a:pPr>
            <a:endParaRPr lang="nl-NL" sz="2117" dirty="0"/>
          </a:p>
        </p:txBody>
      </p:sp>
    </p:spTree>
    <p:extLst>
      <p:ext uri="{BB962C8B-B14F-4D97-AF65-F5344CB8AC3E}">
        <p14:creationId xmlns:p14="http://schemas.microsoft.com/office/powerpoint/2010/main" val="43532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ED900-2083-94FA-4D0B-235C4C5DD81C}"/>
            </a:ext>
          </a:extLst>
        </p:cNvPr>
        <p:cNvGrpSpPr/>
        <p:nvPr/>
      </p:nvGrpSpPr>
      <p:grpSpPr>
        <a:xfrm>
          <a:off x="0" y="0"/>
          <a:ext cx="0" cy="0"/>
          <a:chOff x="0" y="0"/>
          <a:chExt cx="0" cy="0"/>
        </a:xfrm>
      </p:grpSpPr>
      <p:graphicFrame>
        <p:nvGraphicFramePr>
          <p:cNvPr id="117" name="Tijdelijke aanduiding voor inhoud 14">
            <a:extLst>
              <a:ext uri="{FF2B5EF4-FFF2-40B4-BE49-F238E27FC236}">
                <a16:creationId xmlns:a16="http://schemas.microsoft.com/office/drawing/2014/main" id="{262053E4-78BC-138D-42D6-170FD582A1FF}"/>
              </a:ext>
            </a:extLst>
          </p:cNvPr>
          <p:cNvGraphicFramePr>
            <a:graphicFrameLocks noGrp="1"/>
          </p:cNvGraphicFramePr>
          <p:nvPr>
            <p:ph sz="quarter" idx="14"/>
            <p:extLst>
              <p:ext uri="{D42A27DB-BD31-4B8C-83A1-F6EECF244321}">
                <p14:modId xmlns:p14="http://schemas.microsoft.com/office/powerpoint/2010/main" val="2749336509"/>
              </p:ext>
            </p:extLst>
          </p:nvPr>
        </p:nvGraphicFramePr>
        <p:xfrm>
          <a:off x="7112467" y="350"/>
          <a:ext cx="5079533" cy="6857650"/>
        </p:xfrm>
        <a:graphic>
          <a:graphicData uri="http://schemas.openxmlformats.org/drawingml/2006/chart">
            <c:chart xmlns:c="http://schemas.openxmlformats.org/drawingml/2006/chart" xmlns:r="http://schemas.openxmlformats.org/officeDocument/2006/relationships" r:id="rId3"/>
          </a:graphicData>
        </a:graphic>
      </p:graphicFrame>
      <p:sp>
        <p:nvSpPr>
          <p:cNvPr id="16" name="Titel 15">
            <a:extLst>
              <a:ext uri="{FF2B5EF4-FFF2-40B4-BE49-F238E27FC236}">
                <a16:creationId xmlns:a16="http://schemas.microsoft.com/office/drawing/2014/main" id="{9473AA4C-25F6-6E2D-7AA3-A9A2B5F82BF2}"/>
              </a:ext>
            </a:extLst>
          </p:cNvPr>
          <p:cNvSpPr>
            <a:spLocks noGrp="1"/>
          </p:cNvSpPr>
          <p:nvPr>
            <p:ph type="title"/>
          </p:nvPr>
        </p:nvSpPr>
        <p:spPr>
          <a:xfrm>
            <a:off x="635643" y="634972"/>
            <a:ext cx="6222007" cy="520409"/>
          </a:xfrm>
        </p:spPr>
        <p:txBody>
          <a:bodyPr/>
          <a:lstStyle/>
          <a:p>
            <a:r>
              <a:rPr lang="nl-NL" sz="3600" dirty="0"/>
              <a:t>Waarom deze presentatie?</a:t>
            </a:r>
          </a:p>
        </p:txBody>
      </p:sp>
      <p:sp>
        <p:nvSpPr>
          <p:cNvPr id="4" name="Tijdelijke aanduiding voor tekst 3">
            <a:extLst>
              <a:ext uri="{FF2B5EF4-FFF2-40B4-BE49-F238E27FC236}">
                <a16:creationId xmlns:a16="http://schemas.microsoft.com/office/drawing/2014/main" id="{325232A2-5768-63F9-EF1A-3F218CA96D86}"/>
              </a:ext>
            </a:extLst>
          </p:cNvPr>
          <p:cNvSpPr>
            <a:spLocks noGrp="1"/>
          </p:cNvSpPr>
          <p:nvPr>
            <p:ph type="body" sz="quarter" idx="11"/>
          </p:nvPr>
        </p:nvSpPr>
        <p:spPr>
          <a:xfrm>
            <a:off x="543617" y="895176"/>
            <a:ext cx="6095998" cy="4318103"/>
          </a:xfrm>
        </p:spPr>
        <p:txBody>
          <a:bodyPr/>
          <a:lstStyle/>
          <a:p>
            <a:r>
              <a:rPr lang="nl-NL" sz="2800" dirty="0">
                <a:solidFill>
                  <a:schemeClr val="accent1">
                    <a:lumMod val="50000"/>
                  </a:schemeClr>
                </a:solidFill>
              </a:rPr>
              <a:t>Dilemma’s berging slachtoffers A59</a:t>
            </a:r>
          </a:p>
          <a:p>
            <a:r>
              <a:rPr lang="nl-NL" sz="2800" dirty="0">
                <a:solidFill>
                  <a:schemeClr val="accent1">
                    <a:lumMod val="50000"/>
                  </a:schemeClr>
                </a:solidFill>
              </a:rPr>
              <a:t>Risico’s lithium-ion branden</a:t>
            </a:r>
          </a:p>
          <a:p>
            <a:r>
              <a:rPr lang="nl-NL" sz="2800" dirty="0">
                <a:solidFill>
                  <a:schemeClr val="accent1">
                    <a:lumMod val="50000"/>
                  </a:schemeClr>
                </a:solidFill>
              </a:rPr>
              <a:t>Werkinstructies</a:t>
            </a:r>
          </a:p>
          <a:p>
            <a:r>
              <a:rPr lang="nl-NL" sz="2800" dirty="0">
                <a:solidFill>
                  <a:schemeClr val="accent1">
                    <a:lumMod val="50000"/>
                  </a:schemeClr>
                </a:solidFill>
              </a:rPr>
              <a:t>PBM en dompelcontainer</a:t>
            </a:r>
          </a:p>
          <a:p>
            <a:pPr marL="0" indent="0">
              <a:buNone/>
            </a:pPr>
            <a:endParaRPr lang="nl-NL" sz="2800" dirty="0">
              <a:solidFill>
                <a:schemeClr val="accent1">
                  <a:lumMod val="50000"/>
                </a:schemeClr>
              </a:solidFill>
            </a:endParaRPr>
          </a:p>
          <a:p>
            <a:r>
              <a:rPr lang="nl-NL" sz="2800" dirty="0">
                <a:solidFill>
                  <a:schemeClr val="accent1">
                    <a:lumMod val="50000"/>
                  </a:schemeClr>
                </a:solidFill>
              </a:rPr>
              <a:t>Vragen..? Wacht niet tot het einde!</a:t>
            </a:r>
          </a:p>
          <a:p>
            <a:r>
              <a:rPr lang="nl-NL" sz="2800" dirty="0">
                <a:solidFill>
                  <a:schemeClr val="accent1">
                    <a:lumMod val="50000"/>
                  </a:schemeClr>
                </a:solidFill>
              </a:rPr>
              <a:t>Geen hand-out wel een werkinstructie</a:t>
            </a:r>
          </a:p>
          <a:p>
            <a:endParaRPr lang="nl-NL" dirty="0">
              <a:solidFill>
                <a:schemeClr val="accent1">
                  <a:lumMod val="50000"/>
                </a:schemeClr>
              </a:solidFill>
            </a:endParaRPr>
          </a:p>
          <a:p>
            <a:endParaRPr lang="nl-NL" dirty="0">
              <a:solidFill>
                <a:schemeClr val="accent1">
                  <a:lumMod val="50000"/>
                </a:schemeClr>
              </a:solidFill>
            </a:endParaRPr>
          </a:p>
          <a:p>
            <a:endParaRPr lang="nl-NL" dirty="0"/>
          </a:p>
        </p:txBody>
      </p:sp>
      <p:pic>
        <p:nvPicPr>
          <p:cNvPr id="108" name="Afbeelding 107">
            <a:extLst>
              <a:ext uri="{FF2B5EF4-FFF2-40B4-BE49-F238E27FC236}">
                <a16:creationId xmlns:a16="http://schemas.microsoft.com/office/drawing/2014/main" id="{503634FA-A77D-296A-535E-8146C38FD6F2}"/>
              </a:ext>
            </a:extLst>
          </p:cNvPr>
          <p:cNvPicPr>
            <a:picLocks noChangeAspect="1"/>
          </p:cNvPicPr>
          <p:nvPr/>
        </p:nvPicPr>
        <p:blipFill>
          <a:blip r:embed="rId4"/>
          <a:stretch>
            <a:fillRect/>
          </a:stretch>
        </p:blipFill>
        <p:spPr>
          <a:xfrm>
            <a:off x="5814965" y="0"/>
            <a:ext cx="6377035" cy="4274976"/>
          </a:xfrm>
          <a:prstGeom prst="rect">
            <a:avLst/>
          </a:prstGeom>
        </p:spPr>
      </p:pic>
      <p:pic>
        <p:nvPicPr>
          <p:cNvPr id="112" name="Afbeelding 111">
            <a:extLst>
              <a:ext uri="{FF2B5EF4-FFF2-40B4-BE49-F238E27FC236}">
                <a16:creationId xmlns:a16="http://schemas.microsoft.com/office/drawing/2014/main" id="{7342A6D8-DB8B-4E31-CB4A-85D0F4C3CD3A}"/>
              </a:ext>
            </a:extLst>
          </p:cNvPr>
          <p:cNvPicPr>
            <a:picLocks noChangeAspect="1"/>
          </p:cNvPicPr>
          <p:nvPr/>
        </p:nvPicPr>
        <p:blipFill>
          <a:blip r:embed="rId5"/>
          <a:stretch>
            <a:fillRect/>
          </a:stretch>
        </p:blipFill>
        <p:spPr>
          <a:xfrm>
            <a:off x="2251606" y="4638511"/>
            <a:ext cx="2228953" cy="1986473"/>
          </a:xfrm>
          <a:prstGeom prst="rect">
            <a:avLst/>
          </a:prstGeom>
        </p:spPr>
      </p:pic>
      <p:pic>
        <p:nvPicPr>
          <p:cNvPr id="116" name="Afbeelding 115">
            <a:extLst>
              <a:ext uri="{FF2B5EF4-FFF2-40B4-BE49-F238E27FC236}">
                <a16:creationId xmlns:a16="http://schemas.microsoft.com/office/drawing/2014/main" id="{5A492EC2-48FC-F165-8FDA-631322BCFD6F}"/>
              </a:ext>
            </a:extLst>
          </p:cNvPr>
          <p:cNvPicPr>
            <a:picLocks noChangeAspect="1"/>
          </p:cNvPicPr>
          <p:nvPr/>
        </p:nvPicPr>
        <p:blipFill>
          <a:blip r:embed="rId6"/>
          <a:stretch>
            <a:fillRect/>
          </a:stretch>
        </p:blipFill>
        <p:spPr>
          <a:xfrm>
            <a:off x="7112466" y="4274977"/>
            <a:ext cx="5079533" cy="2583024"/>
          </a:xfrm>
          <a:prstGeom prst="rect">
            <a:avLst/>
          </a:prstGeom>
        </p:spPr>
      </p:pic>
    </p:spTree>
    <p:extLst>
      <p:ext uri="{BB962C8B-B14F-4D97-AF65-F5344CB8AC3E}">
        <p14:creationId xmlns:p14="http://schemas.microsoft.com/office/powerpoint/2010/main" val="3537699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PD onderzoek</a:t>
            </a:r>
          </a:p>
        </p:txBody>
      </p:sp>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5" name="Vrije vorm 4"/>
          <p:cNvSpPr/>
          <p:nvPr/>
        </p:nvSpPr>
        <p:spPr>
          <a:xfrm>
            <a:off x="3847703" y="3631220"/>
            <a:ext cx="658002" cy="335100"/>
          </a:xfrm>
          <a:custGeom>
            <a:avLst/>
            <a:gdLst>
              <a:gd name="connsiteX0" fmla="*/ 746078 w 746078"/>
              <a:gd name="connsiteY0" fmla="*/ 0 h 379954"/>
              <a:gd name="connsiteX1" fmla="*/ 673290 w 746078"/>
              <a:gd name="connsiteY1" fmla="*/ 191068 h 379954"/>
              <a:gd name="connsiteX2" fmla="*/ 545911 w 746078"/>
              <a:gd name="connsiteY2" fmla="*/ 259307 h 379954"/>
              <a:gd name="connsiteX3" fmla="*/ 322997 w 746078"/>
              <a:gd name="connsiteY3" fmla="*/ 345743 h 379954"/>
              <a:gd name="connsiteX4" fmla="*/ 172872 w 746078"/>
              <a:gd name="connsiteY4" fmla="*/ 377588 h 379954"/>
              <a:gd name="connsiteX5" fmla="*/ 109182 w 746078"/>
              <a:gd name="connsiteY5" fmla="*/ 373038 h 379954"/>
              <a:gd name="connsiteX6" fmla="*/ 72788 w 746078"/>
              <a:gd name="connsiteY6" fmla="*/ 336644 h 379954"/>
              <a:gd name="connsiteX7" fmla="*/ 36394 w 746078"/>
              <a:gd name="connsiteY7" fmla="*/ 259307 h 379954"/>
              <a:gd name="connsiteX8" fmla="*/ 0 w 746078"/>
              <a:gd name="connsiteY8" fmla="*/ 118280 h 379954"/>
              <a:gd name="connsiteX9" fmla="*/ 0 w 746078"/>
              <a:gd name="connsiteY9" fmla="*/ 118280 h 379954"/>
              <a:gd name="connsiteX10" fmla="*/ 0 w 746078"/>
              <a:gd name="connsiteY10" fmla="*/ 118280 h 37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078" h="379954">
                <a:moveTo>
                  <a:pt x="746078" y="0"/>
                </a:moveTo>
                <a:cubicBezTo>
                  <a:pt x="726364" y="73925"/>
                  <a:pt x="706651" y="147850"/>
                  <a:pt x="673290" y="191068"/>
                </a:cubicBezTo>
                <a:cubicBezTo>
                  <a:pt x="639929" y="234286"/>
                  <a:pt x="604293" y="233528"/>
                  <a:pt x="545911" y="259307"/>
                </a:cubicBezTo>
                <a:cubicBezTo>
                  <a:pt x="487529" y="285086"/>
                  <a:pt x="385170" y="326030"/>
                  <a:pt x="322997" y="345743"/>
                </a:cubicBezTo>
                <a:cubicBezTo>
                  <a:pt x="260824" y="365456"/>
                  <a:pt x="208508" y="373039"/>
                  <a:pt x="172872" y="377588"/>
                </a:cubicBezTo>
                <a:cubicBezTo>
                  <a:pt x="137236" y="382137"/>
                  <a:pt x="125863" y="379862"/>
                  <a:pt x="109182" y="373038"/>
                </a:cubicBezTo>
                <a:cubicBezTo>
                  <a:pt x="92501" y="366214"/>
                  <a:pt x="84919" y="355599"/>
                  <a:pt x="72788" y="336644"/>
                </a:cubicBezTo>
                <a:cubicBezTo>
                  <a:pt x="60657" y="317689"/>
                  <a:pt x="48525" y="295701"/>
                  <a:pt x="36394" y="259307"/>
                </a:cubicBezTo>
                <a:cubicBezTo>
                  <a:pt x="24263" y="222913"/>
                  <a:pt x="0" y="118280"/>
                  <a:pt x="0" y="118280"/>
                </a:cubicBezTo>
                <a:lnTo>
                  <a:pt x="0" y="118280"/>
                </a:lnTo>
                <a:lnTo>
                  <a:pt x="0" y="11828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13" name="Afbeelding 12">
            <a:extLst>
              <a:ext uri="{FF2B5EF4-FFF2-40B4-BE49-F238E27FC236}">
                <a16:creationId xmlns:a16="http://schemas.microsoft.com/office/drawing/2014/main" id="{1AF05B17-D79F-3FCC-7E63-9C3202096E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9663" y="2098676"/>
            <a:ext cx="4167266" cy="2778177"/>
          </a:xfrm>
          <a:prstGeom prst="rect">
            <a:avLst/>
          </a:prstGeom>
        </p:spPr>
      </p:pic>
      <p:pic>
        <p:nvPicPr>
          <p:cNvPr id="17" name="Afbeelding 16">
            <a:extLst>
              <a:ext uri="{FF2B5EF4-FFF2-40B4-BE49-F238E27FC236}">
                <a16:creationId xmlns:a16="http://schemas.microsoft.com/office/drawing/2014/main" id="{7B155668-3936-1A2A-0D7C-C68FB2BCB1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96595" y="755254"/>
            <a:ext cx="6480000" cy="4320000"/>
          </a:xfrm>
          <a:prstGeom prst="rect">
            <a:avLst/>
          </a:prstGeom>
        </p:spPr>
      </p:pic>
      <p:pic>
        <p:nvPicPr>
          <p:cNvPr id="19" name="Afbeelding 18">
            <a:extLst>
              <a:ext uri="{FF2B5EF4-FFF2-40B4-BE49-F238E27FC236}">
                <a16:creationId xmlns:a16="http://schemas.microsoft.com/office/drawing/2014/main" id="{29755A70-993C-0C35-24FE-78E6E2F8FAC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54949" y="819906"/>
            <a:ext cx="6480000" cy="4320000"/>
          </a:xfrm>
          <a:prstGeom prst="rect">
            <a:avLst/>
          </a:prstGeom>
        </p:spPr>
      </p:pic>
      <p:pic>
        <p:nvPicPr>
          <p:cNvPr id="21" name="Afbeelding 20">
            <a:extLst>
              <a:ext uri="{FF2B5EF4-FFF2-40B4-BE49-F238E27FC236}">
                <a16:creationId xmlns:a16="http://schemas.microsoft.com/office/drawing/2014/main" id="{70C974D4-137D-B437-0812-0BFE102B036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16241" y="888758"/>
            <a:ext cx="6480000" cy="4320000"/>
          </a:xfrm>
          <a:prstGeom prst="rect">
            <a:avLst/>
          </a:prstGeom>
        </p:spPr>
      </p:pic>
      <p:pic>
        <p:nvPicPr>
          <p:cNvPr id="23" name="Afbeelding 22">
            <a:extLst>
              <a:ext uri="{FF2B5EF4-FFF2-40B4-BE49-F238E27FC236}">
                <a16:creationId xmlns:a16="http://schemas.microsoft.com/office/drawing/2014/main" id="{E238495F-4E92-3928-7342-02172A12F1A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73202" y="957610"/>
            <a:ext cx="6480000" cy="4320000"/>
          </a:xfrm>
          <a:prstGeom prst="rect">
            <a:avLst/>
          </a:prstGeom>
        </p:spPr>
      </p:pic>
      <p:pic>
        <p:nvPicPr>
          <p:cNvPr id="25" name="Afbeelding 24">
            <a:extLst>
              <a:ext uri="{FF2B5EF4-FFF2-40B4-BE49-F238E27FC236}">
                <a16:creationId xmlns:a16="http://schemas.microsoft.com/office/drawing/2014/main" id="{518C5978-3B46-AA4D-954C-FA8167832B1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242337" y="1035698"/>
            <a:ext cx="6480000" cy="4320000"/>
          </a:xfrm>
          <a:prstGeom prst="rect">
            <a:avLst/>
          </a:prstGeom>
        </p:spPr>
      </p:pic>
      <p:pic>
        <p:nvPicPr>
          <p:cNvPr id="27" name="Afbeelding 26">
            <a:extLst>
              <a:ext uri="{FF2B5EF4-FFF2-40B4-BE49-F238E27FC236}">
                <a16:creationId xmlns:a16="http://schemas.microsoft.com/office/drawing/2014/main" id="{C9282D42-4F8D-26C2-9358-F8246492919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293838" y="1119052"/>
            <a:ext cx="6480000" cy="4320000"/>
          </a:xfrm>
          <a:prstGeom prst="rect">
            <a:avLst/>
          </a:prstGeom>
        </p:spPr>
      </p:pic>
      <p:pic>
        <p:nvPicPr>
          <p:cNvPr id="29" name="Afbeelding 28">
            <a:extLst>
              <a:ext uri="{FF2B5EF4-FFF2-40B4-BE49-F238E27FC236}">
                <a16:creationId xmlns:a16="http://schemas.microsoft.com/office/drawing/2014/main" id="{13B1C41A-6D5F-1014-DC2F-7A044FDED16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45339" y="1220776"/>
            <a:ext cx="6480000" cy="4320000"/>
          </a:xfrm>
          <a:prstGeom prst="rect">
            <a:avLst/>
          </a:prstGeom>
        </p:spPr>
      </p:pic>
      <p:pic>
        <p:nvPicPr>
          <p:cNvPr id="31" name="Afbeelding 30">
            <a:extLst>
              <a:ext uri="{FF2B5EF4-FFF2-40B4-BE49-F238E27FC236}">
                <a16:creationId xmlns:a16="http://schemas.microsoft.com/office/drawing/2014/main" id="{50F3343B-B3F7-F67F-2407-05E8602072F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396840" y="1298864"/>
            <a:ext cx="6480000" cy="4320000"/>
          </a:xfrm>
          <a:prstGeom prst="rect">
            <a:avLst/>
          </a:prstGeom>
        </p:spPr>
      </p:pic>
      <p:pic>
        <p:nvPicPr>
          <p:cNvPr id="33" name="Afbeelding 32">
            <a:extLst>
              <a:ext uri="{FF2B5EF4-FFF2-40B4-BE49-F238E27FC236}">
                <a16:creationId xmlns:a16="http://schemas.microsoft.com/office/drawing/2014/main" id="{2F37F4CE-1F52-7957-8473-8D4FED14C8F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469081" y="1327765"/>
            <a:ext cx="6480000" cy="4320000"/>
          </a:xfrm>
          <a:prstGeom prst="rect">
            <a:avLst/>
          </a:prstGeom>
        </p:spPr>
      </p:pic>
      <p:pic>
        <p:nvPicPr>
          <p:cNvPr id="35" name="Afbeelding 34">
            <a:extLst>
              <a:ext uri="{FF2B5EF4-FFF2-40B4-BE49-F238E27FC236}">
                <a16:creationId xmlns:a16="http://schemas.microsoft.com/office/drawing/2014/main" id="{2AA716E9-F7DE-05C7-E3EF-E77D43C00F53}"/>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541322" y="1396617"/>
            <a:ext cx="6480000" cy="4320000"/>
          </a:xfrm>
          <a:prstGeom prst="rect">
            <a:avLst/>
          </a:prstGeom>
        </p:spPr>
      </p:pic>
      <p:pic>
        <p:nvPicPr>
          <p:cNvPr id="37" name="Afbeelding 36">
            <a:extLst>
              <a:ext uri="{FF2B5EF4-FFF2-40B4-BE49-F238E27FC236}">
                <a16:creationId xmlns:a16="http://schemas.microsoft.com/office/drawing/2014/main" id="{5BD3A266-6282-1B9D-A1E0-9C732A4A5E6D}"/>
              </a:ext>
            </a:extLst>
          </p:cNvPr>
          <p:cNvPicPr>
            <a:picLocks noChangeAspect="1"/>
          </p:cNvPicPr>
          <p:nvPr/>
        </p:nvPicPr>
        <p:blipFill>
          <a:blip r:embed="rId14" cstate="print">
            <a:extLst>
              <a:ext uri="{BEBA8EAE-BF5A-486C-A8C5-ECC9F3942E4B}">
                <a14:imgProps xmlns:a14="http://schemas.microsoft.com/office/drawing/2010/main">
                  <a14:imgLayer r:embed="rId15">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610608" y="1467207"/>
            <a:ext cx="6480000" cy="4320000"/>
          </a:xfrm>
          <a:prstGeom prst="rect">
            <a:avLst/>
          </a:prstGeom>
        </p:spPr>
      </p:pic>
      <p:pic>
        <p:nvPicPr>
          <p:cNvPr id="39" name="Afbeelding 38">
            <a:extLst>
              <a:ext uri="{FF2B5EF4-FFF2-40B4-BE49-F238E27FC236}">
                <a16:creationId xmlns:a16="http://schemas.microsoft.com/office/drawing/2014/main" id="{37F5F667-B41F-EDED-8C36-29A5222A2F63}"/>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712000" y="1581682"/>
            <a:ext cx="6480000" cy="4320000"/>
          </a:xfrm>
          <a:prstGeom prst="rect">
            <a:avLst/>
          </a:prstGeom>
        </p:spPr>
      </p:pic>
    </p:spTree>
    <p:extLst>
      <p:ext uri="{BB962C8B-B14F-4D97-AF65-F5344CB8AC3E}">
        <p14:creationId xmlns:p14="http://schemas.microsoft.com/office/powerpoint/2010/main" val="299079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el 15"/>
          <p:cNvSpPr>
            <a:spLocks noGrp="1"/>
          </p:cNvSpPr>
          <p:nvPr>
            <p:ph type="title"/>
          </p:nvPr>
        </p:nvSpPr>
        <p:spPr/>
        <p:txBody>
          <a:bodyPr/>
          <a:lstStyle/>
          <a:p>
            <a:r>
              <a:rPr lang="nl-NL" dirty="0"/>
              <a:t>Betrokken voertuigen</a:t>
            </a:r>
          </a:p>
        </p:txBody>
      </p:sp>
      <p:graphicFrame>
        <p:nvGraphicFramePr>
          <p:cNvPr id="15" name="Tijdelijke aanduiding voor inhoud 14">
            <a:extLst>
              <a:ext uri="{FF2B5EF4-FFF2-40B4-BE49-F238E27FC236}">
                <a16:creationId xmlns:a16="http://schemas.microsoft.com/office/drawing/2014/main" id="{4A8ABF59-F4B6-3046-99B1-029D5E6FB065}"/>
              </a:ext>
            </a:extLst>
          </p:cNvPr>
          <p:cNvGraphicFramePr>
            <a:graphicFrameLocks noGrp="1"/>
          </p:cNvGraphicFramePr>
          <p:nvPr>
            <p:ph sz="quarter" idx="4294967295"/>
            <p:extLst>
              <p:ext uri="{D42A27DB-BD31-4B8C-83A1-F6EECF244321}">
                <p14:modId xmlns:p14="http://schemas.microsoft.com/office/powerpoint/2010/main" val="824391049"/>
              </p:ext>
            </p:extLst>
          </p:nvPr>
        </p:nvGraphicFramePr>
        <p:xfrm>
          <a:off x="7112000" y="0"/>
          <a:ext cx="5080000" cy="6858000"/>
        </p:xfrm>
        <a:graphic>
          <a:graphicData uri="http://schemas.openxmlformats.org/drawingml/2006/chart">
            <c:chart xmlns:c="http://schemas.openxmlformats.org/drawingml/2006/chart" xmlns:r="http://schemas.openxmlformats.org/officeDocument/2006/relationships" r:id="rId3"/>
          </a:graphicData>
        </a:graphic>
      </p:graphicFrame>
      <p:sp>
        <p:nvSpPr>
          <p:cNvPr id="3" name="Vrije vorm 2"/>
          <p:cNvSpPr/>
          <p:nvPr/>
        </p:nvSpPr>
        <p:spPr>
          <a:xfrm>
            <a:off x="3803570" y="3571037"/>
            <a:ext cx="706147" cy="425408"/>
          </a:xfrm>
          <a:custGeom>
            <a:avLst/>
            <a:gdLst>
              <a:gd name="connsiteX0" fmla="*/ 800668 w 800668"/>
              <a:gd name="connsiteY0" fmla="*/ 86436 h 482351"/>
              <a:gd name="connsiteX1" fmla="*/ 682388 w 800668"/>
              <a:gd name="connsiteY1" fmla="*/ 291152 h 482351"/>
              <a:gd name="connsiteX2" fmla="*/ 523164 w 800668"/>
              <a:gd name="connsiteY2" fmla="*/ 368489 h 482351"/>
              <a:gd name="connsiteX3" fmla="*/ 222913 w 800668"/>
              <a:gd name="connsiteY3" fmla="*/ 454925 h 482351"/>
              <a:gd name="connsiteX4" fmla="*/ 118280 w 800668"/>
              <a:gd name="connsiteY4" fmla="*/ 441277 h 482351"/>
              <a:gd name="connsiteX5" fmla="*/ 0 w 800668"/>
              <a:gd name="connsiteY5" fmla="*/ 0 h 482351"/>
              <a:gd name="connsiteX6" fmla="*/ 0 w 800668"/>
              <a:gd name="connsiteY6" fmla="*/ 0 h 48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668" h="482351">
                <a:moveTo>
                  <a:pt x="800668" y="86436"/>
                </a:moveTo>
                <a:cubicBezTo>
                  <a:pt x="764653" y="165289"/>
                  <a:pt x="728639" y="244143"/>
                  <a:pt x="682388" y="291152"/>
                </a:cubicBezTo>
                <a:cubicBezTo>
                  <a:pt x="636137" y="338161"/>
                  <a:pt x="599743" y="341194"/>
                  <a:pt x="523164" y="368489"/>
                </a:cubicBezTo>
                <a:cubicBezTo>
                  <a:pt x="446585" y="395784"/>
                  <a:pt x="290394" y="442794"/>
                  <a:pt x="222913" y="454925"/>
                </a:cubicBezTo>
                <a:cubicBezTo>
                  <a:pt x="155432" y="467056"/>
                  <a:pt x="155432" y="517098"/>
                  <a:pt x="118280" y="441277"/>
                </a:cubicBezTo>
                <a:cubicBezTo>
                  <a:pt x="81128" y="365456"/>
                  <a:pt x="0" y="0"/>
                  <a:pt x="0" y="0"/>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4" name="Vrije vorm 3"/>
          <p:cNvSpPr/>
          <p:nvPr/>
        </p:nvSpPr>
        <p:spPr>
          <a:xfrm>
            <a:off x="3823630" y="3615171"/>
            <a:ext cx="698123" cy="377491"/>
          </a:xfrm>
          <a:custGeom>
            <a:avLst/>
            <a:gdLst>
              <a:gd name="connsiteX0" fmla="*/ 791570 w 791570"/>
              <a:gd name="connsiteY0" fmla="*/ 40943 h 428020"/>
              <a:gd name="connsiteX1" fmla="*/ 673289 w 791570"/>
              <a:gd name="connsiteY1" fmla="*/ 232012 h 428020"/>
              <a:gd name="connsiteX2" fmla="*/ 409433 w 791570"/>
              <a:gd name="connsiteY2" fmla="*/ 345743 h 428020"/>
              <a:gd name="connsiteX3" fmla="*/ 181970 w 791570"/>
              <a:gd name="connsiteY3" fmla="*/ 423080 h 428020"/>
              <a:gd name="connsiteX4" fmla="*/ 145576 w 791570"/>
              <a:gd name="connsiteY4" fmla="*/ 418531 h 428020"/>
              <a:gd name="connsiteX5" fmla="*/ 118280 w 791570"/>
              <a:gd name="connsiteY5" fmla="*/ 404883 h 428020"/>
              <a:gd name="connsiteX6" fmla="*/ 95534 w 791570"/>
              <a:gd name="connsiteY6" fmla="*/ 363940 h 428020"/>
              <a:gd name="connsiteX7" fmla="*/ 0 w 791570"/>
              <a:gd name="connsiteY7" fmla="*/ 0 h 42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570" h="428020">
                <a:moveTo>
                  <a:pt x="791570" y="40943"/>
                </a:moveTo>
                <a:cubicBezTo>
                  <a:pt x="764274" y="111077"/>
                  <a:pt x="736978" y="181212"/>
                  <a:pt x="673289" y="232012"/>
                </a:cubicBezTo>
                <a:cubicBezTo>
                  <a:pt x="609599" y="282812"/>
                  <a:pt x="491319" y="313898"/>
                  <a:pt x="409433" y="345743"/>
                </a:cubicBezTo>
                <a:cubicBezTo>
                  <a:pt x="327546" y="377588"/>
                  <a:pt x="225946" y="410949"/>
                  <a:pt x="181970" y="423080"/>
                </a:cubicBezTo>
                <a:cubicBezTo>
                  <a:pt x="137994" y="435211"/>
                  <a:pt x="156191" y="421564"/>
                  <a:pt x="145576" y="418531"/>
                </a:cubicBezTo>
                <a:cubicBezTo>
                  <a:pt x="134961" y="415498"/>
                  <a:pt x="126620" y="413981"/>
                  <a:pt x="118280" y="404883"/>
                </a:cubicBezTo>
                <a:cubicBezTo>
                  <a:pt x="109940" y="395785"/>
                  <a:pt x="115247" y="431421"/>
                  <a:pt x="95534" y="363940"/>
                </a:cubicBezTo>
                <a:cubicBezTo>
                  <a:pt x="75821" y="296459"/>
                  <a:pt x="37910" y="148229"/>
                  <a:pt x="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5" name="Vrije vorm 4"/>
          <p:cNvSpPr/>
          <p:nvPr/>
        </p:nvSpPr>
        <p:spPr>
          <a:xfrm>
            <a:off x="3847703" y="3631220"/>
            <a:ext cx="658002" cy="335100"/>
          </a:xfrm>
          <a:custGeom>
            <a:avLst/>
            <a:gdLst>
              <a:gd name="connsiteX0" fmla="*/ 746078 w 746078"/>
              <a:gd name="connsiteY0" fmla="*/ 0 h 379954"/>
              <a:gd name="connsiteX1" fmla="*/ 673290 w 746078"/>
              <a:gd name="connsiteY1" fmla="*/ 191068 h 379954"/>
              <a:gd name="connsiteX2" fmla="*/ 545911 w 746078"/>
              <a:gd name="connsiteY2" fmla="*/ 259307 h 379954"/>
              <a:gd name="connsiteX3" fmla="*/ 322997 w 746078"/>
              <a:gd name="connsiteY3" fmla="*/ 345743 h 379954"/>
              <a:gd name="connsiteX4" fmla="*/ 172872 w 746078"/>
              <a:gd name="connsiteY4" fmla="*/ 377588 h 379954"/>
              <a:gd name="connsiteX5" fmla="*/ 109182 w 746078"/>
              <a:gd name="connsiteY5" fmla="*/ 373038 h 379954"/>
              <a:gd name="connsiteX6" fmla="*/ 72788 w 746078"/>
              <a:gd name="connsiteY6" fmla="*/ 336644 h 379954"/>
              <a:gd name="connsiteX7" fmla="*/ 36394 w 746078"/>
              <a:gd name="connsiteY7" fmla="*/ 259307 h 379954"/>
              <a:gd name="connsiteX8" fmla="*/ 0 w 746078"/>
              <a:gd name="connsiteY8" fmla="*/ 118280 h 379954"/>
              <a:gd name="connsiteX9" fmla="*/ 0 w 746078"/>
              <a:gd name="connsiteY9" fmla="*/ 118280 h 379954"/>
              <a:gd name="connsiteX10" fmla="*/ 0 w 746078"/>
              <a:gd name="connsiteY10" fmla="*/ 118280 h 37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078" h="379954">
                <a:moveTo>
                  <a:pt x="746078" y="0"/>
                </a:moveTo>
                <a:cubicBezTo>
                  <a:pt x="726364" y="73925"/>
                  <a:pt x="706651" y="147850"/>
                  <a:pt x="673290" y="191068"/>
                </a:cubicBezTo>
                <a:cubicBezTo>
                  <a:pt x="639929" y="234286"/>
                  <a:pt x="604293" y="233528"/>
                  <a:pt x="545911" y="259307"/>
                </a:cubicBezTo>
                <a:cubicBezTo>
                  <a:pt x="487529" y="285086"/>
                  <a:pt x="385170" y="326030"/>
                  <a:pt x="322997" y="345743"/>
                </a:cubicBezTo>
                <a:cubicBezTo>
                  <a:pt x="260824" y="365456"/>
                  <a:pt x="208508" y="373039"/>
                  <a:pt x="172872" y="377588"/>
                </a:cubicBezTo>
                <a:cubicBezTo>
                  <a:pt x="137236" y="382137"/>
                  <a:pt x="125863" y="379862"/>
                  <a:pt x="109182" y="373038"/>
                </a:cubicBezTo>
                <a:cubicBezTo>
                  <a:pt x="92501" y="366214"/>
                  <a:pt x="84919" y="355599"/>
                  <a:pt x="72788" y="336644"/>
                </a:cubicBezTo>
                <a:cubicBezTo>
                  <a:pt x="60657" y="317689"/>
                  <a:pt x="48525" y="295701"/>
                  <a:pt x="36394" y="259307"/>
                </a:cubicBezTo>
                <a:cubicBezTo>
                  <a:pt x="24263" y="222913"/>
                  <a:pt x="0" y="118280"/>
                  <a:pt x="0" y="118280"/>
                </a:cubicBezTo>
                <a:lnTo>
                  <a:pt x="0" y="118280"/>
                </a:lnTo>
                <a:lnTo>
                  <a:pt x="0" y="11828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sp>
        <p:nvSpPr>
          <p:cNvPr id="7" name="Vrije vorm 6"/>
          <p:cNvSpPr/>
          <p:nvPr/>
        </p:nvSpPr>
        <p:spPr>
          <a:xfrm>
            <a:off x="4131120" y="3627207"/>
            <a:ext cx="358536" cy="299003"/>
          </a:xfrm>
          <a:custGeom>
            <a:avLst/>
            <a:gdLst>
              <a:gd name="connsiteX0" fmla="*/ 406528 w 406528"/>
              <a:gd name="connsiteY0" fmla="*/ 0 h 339026"/>
              <a:gd name="connsiteX1" fmla="*/ 315543 w 406528"/>
              <a:gd name="connsiteY1" fmla="*/ 186520 h 339026"/>
              <a:gd name="connsiteX2" fmla="*/ 197262 w 406528"/>
              <a:gd name="connsiteY2" fmla="*/ 282054 h 339026"/>
              <a:gd name="connsiteX3" fmla="*/ 1644 w 406528"/>
              <a:gd name="connsiteY3" fmla="*/ 336645 h 339026"/>
              <a:gd name="connsiteX4" fmla="*/ 315543 w 406528"/>
              <a:gd name="connsiteY4" fmla="*/ 204717 h 339026"/>
              <a:gd name="connsiteX5" fmla="*/ 315543 w 406528"/>
              <a:gd name="connsiteY5" fmla="*/ 204717 h 339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8" h="339026">
                <a:moveTo>
                  <a:pt x="406528" y="0"/>
                </a:moveTo>
                <a:cubicBezTo>
                  <a:pt x="378474" y="69755"/>
                  <a:pt x="350421" y="139511"/>
                  <a:pt x="315543" y="186520"/>
                </a:cubicBezTo>
                <a:cubicBezTo>
                  <a:pt x="280665" y="233529"/>
                  <a:pt x="249578" y="257033"/>
                  <a:pt x="197262" y="282054"/>
                </a:cubicBezTo>
                <a:cubicBezTo>
                  <a:pt x="144946" y="307075"/>
                  <a:pt x="-18069" y="349534"/>
                  <a:pt x="1644" y="336645"/>
                </a:cubicBezTo>
                <a:cubicBezTo>
                  <a:pt x="21357" y="323756"/>
                  <a:pt x="315543" y="204717"/>
                  <a:pt x="315543" y="204717"/>
                </a:cubicBezTo>
                <a:lnTo>
                  <a:pt x="315543" y="204717"/>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a:p>
        </p:txBody>
      </p:sp>
      <p:pic>
        <p:nvPicPr>
          <p:cNvPr id="2" name="Afbeelding 1">
            <a:extLst>
              <a:ext uri="{FF2B5EF4-FFF2-40B4-BE49-F238E27FC236}">
                <a16:creationId xmlns:a16="http://schemas.microsoft.com/office/drawing/2014/main" id="{B5C9CEA6-90EF-4434-2B9D-1AAB72B7B0C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75080" y="1229214"/>
            <a:ext cx="3852702" cy="2568468"/>
          </a:xfrm>
          <a:prstGeom prst="rect">
            <a:avLst/>
          </a:prstGeom>
        </p:spPr>
      </p:pic>
      <p:pic>
        <p:nvPicPr>
          <p:cNvPr id="6" name="Afbeelding 5">
            <a:extLst>
              <a:ext uri="{FF2B5EF4-FFF2-40B4-BE49-F238E27FC236}">
                <a16:creationId xmlns:a16="http://schemas.microsoft.com/office/drawing/2014/main" id="{9CB214A9-4004-A888-0EFA-51C8A9D37E9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75080" y="4001383"/>
            <a:ext cx="3852702" cy="2568468"/>
          </a:xfrm>
          <a:prstGeom prst="rect">
            <a:avLst/>
          </a:prstGeom>
        </p:spPr>
      </p:pic>
      <p:pic>
        <p:nvPicPr>
          <p:cNvPr id="8" name="Afbeelding 7">
            <a:extLst>
              <a:ext uri="{FF2B5EF4-FFF2-40B4-BE49-F238E27FC236}">
                <a16:creationId xmlns:a16="http://schemas.microsoft.com/office/drawing/2014/main" id="{F45D47DF-6557-A2DA-C356-6EE392B8521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64218" y="1229214"/>
            <a:ext cx="3852702" cy="2568468"/>
          </a:xfrm>
          <a:prstGeom prst="rect">
            <a:avLst/>
          </a:prstGeom>
        </p:spPr>
      </p:pic>
      <p:pic>
        <p:nvPicPr>
          <p:cNvPr id="9" name="Afbeelding 8">
            <a:extLst>
              <a:ext uri="{FF2B5EF4-FFF2-40B4-BE49-F238E27FC236}">
                <a16:creationId xmlns:a16="http://schemas.microsoft.com/office/drawing/2014/main" id="{80B69950-A649-3244-DD43-2EA11EF3770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17877" b="17877"/>
          <a:stretch/>
        </p:blipFill>
        <p:spPr>
          <a:xfrm>
            <a:off x="6964218" y="4001384"/>
            <a:ext cx="3852701" cy="2568468"/>
          </a:xfrm>
          <a:prstGeom prst="rect">
            <a:avLst/>
          </a:prstGeom>
        </p:spPr>
      </p:pic>
    </p:spTree>
    <p:extLst>
      <p:ext uri="{BB962C8B-B14F-4D97-AF65-F5344CB8AC3E}">
        <p14:creationId xmlns:p14="http://schemas.microsoft.com/office/powerpoint/2010/main" val="485344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629DD70A-5AB8-1301-FA54-4CDB529AC601}"/>
              </a:ext>
            </a:extLst>
          </p:cNvPr>
          <p:cNvSpPr>
            <a:spLocks noGrp="1"/>
          </p:cNvSpPr>
          <p:nvPr>
            <p:ph type="title"/>
          </p:nvPr>
        </p:nvSpPr>
        <p:spPr/>
        <p:txBody>
          <a:bodyPr/>
          <a:lstStyle/>
          <a:p>
            <a:r>
              <a:rPr lang="nl-NL" dirty="0"/>
              <a:t>PD onderzoek</a:t>
            </a:r>
          </a:p>
        </p:txBody>
      </p:sp>
      <p:pic>
        <p:nvPicPr>
          <p:cNvPr id="10" name="Afbeelding 9">
            <a:extLst>
              <a:ext uri="{FF2B5EF4-FFF2-40B4-BE49-F238E27FC236}">
                <a16:creationId xmlns:a16="http://schemas.microsoft.com/office/drawing/2014/main" id="{9AA4D52D-DB44-F352-9A39-D29A5E5F80CE}"/>
              </a:ext>
            </a:extLst>
          </p:cNvPr>
          <p:cNvPicPr>
            <a:picLocks noChangeAspect="1"/>
          </p:cNvPicPr>
          <p:nvPr/>
        </p:nvPicPr>
        <p:blipFill>
          <a:blip r:embed="rId2"/>
          <a:stretch>
            <a:fillRect/>
          </a:stretch>
        </p:blipFill>
        <p:spPr>
          <a:xfrm>
            <a:off x="31570" y="1687482"/>
            <a:ext cx="12128858" cy="3916115"/>
          </a:xfrm>
          <a:prstGeom prst="rect">
            <a:avLst/>
          </a:prstGeom>
        </p:spPr>
      </p:pic>
    </p:spTree>
    <p:extLst>
      <p:ext uri="{BB962C8B-B14F-4D97-AF65-F5344CB8AC3E}">
        <p14:creationId xmlns:p14="http://schemas.microsoft.com/office/powerpoint/2010/main" val="3102037802"/>
      </p:ext>
    </p:extLst>
  </p:cSld>
  <p:clrMapOvr>
    <a:masterClrMapping/>
  </p:clrMapOvr>
</p:sld>
</file>

<file path=ppt/theme/theme1.xml><?xml version="1.0" encoding="utf-8"?>
<a:theme xmlns:a="http://schemas.openxmlformats.org/drawingml/2006/main" name="Politie">
  <a:themeElements>
    <a:clrScheme name="Politie 220318">
      <a:dk1>
        <a:srgbClr val="000000"/>
      </a:dk1>
      <a:lt1>
        <a:srgbClr val="FFFFFF"/>
      </a:lt1>
      <a:dk2>
        <a:srgbClr val="182866"/>
      </a:dk2>
      <a:lt2>
        <a:srgbClr val="EDEFEF"/>
      </a:lt2>
      <a:accent1>
        <a:srgbClr val="0051A1"/>
      </a:accent1>
      <a:accent2>
        <a:srgbClr val="ADD5F0"/>
      </a:accent2>
      <a:accent3>
        <a:srgbClr val="0093D9"/>
      </a:accent3>
      <a:accent4>
        <a:srgbClr val="D3D7D8"/>
      </a:accent4>
      <a:accent5>
        <a:srgbClr val="10133F"/>
      </a:accent5>
      <a:accent6>
        <a:srgbClr val="F2E500"/>
      </a:accent6>
      <a:hlink>
        <a:srgbClr val="0093D9"/>
      </a:hlink>
      <a:folHlink>
        <a:srgbClr val="2EB8C3"/>
      </a:folHlink>
    </a:clrScheme>
    <a:fontScheme name="Poltiie text">
      <a:majorFont>
        <a:latin typeface="Politie Text"/>
        <a:ea typeface=""/>
        <a:cs typeface=""/>
      </a:majorFont>
      <a:minorFont>
        <a:latin typeface="Politie Text"/>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bwMode="auto">
        <a:solidFill>
          <a:schemeClr val="bg1"/>
        </a:solidFill>
        <a:ln w="12700">
          <a:noFill/>
          <a:miter lim="800000"/>
          <a:headEnd/>
          <a:tailEnd/>
        </a:ln>
        <a:effectLst/>
      </a:spPr>
      <a:bodyPr wrap="square" lIns="0" tIns="0" rIns="0" bIns="0" rtlCol="0" anchor="ctr">
        <a:spAutoFit/>
      </a:bodyPr>
      <a:lstStyle>
        <a:defPPr marL="0" indent="0" eaLnBrk="1" hangingPunct="1">
          <a:spcBef>
            <a:spcPct val="50000"/>
          </a:spcBef>
          <a:defRPr sz="1200" b="0" dirty="0" err="1" smtClean="0">
            <a:solidFill>
              <a:schemeClr val="tx2"/>
            </a:solidFill>
            <a:latin typeface="Politie Text" panose="020B0503050000000003" pitchFamily="34" charset="0"/>
          </a:defRPr>
        </a:defPPr>
      </a:lstStyle>
    </a:txDef>
  </a:objectDefaults>
  <a:extraClrSchemeLst/>
  <a:extLst>
    <a:ext uri="{05A4C25C-085E-4340-85A3-A5531E510DB2}">
      <thm15:themeFamily xmlns:thm15="http://schemas.microsoft.com/office/thememl/2012/main" name="21100-06-01 220519v5 PB PowerPoint Sjabloon 1_2- Politie" id="{B92B4DE6-E707-8C44-8DE6-922D839035AD}" vid="{C685F969-3FBA-E644-A97E-BB7DAE968035}"/>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Basissjabloon Politie</Template>
  <TotalTime>0</TotalTime>
  <Words>2283</Words>
  <Application>Microsoft Office PowerPoint</Application>
  <PresentationFormat>Breedbeeld</PresentationFormat>
  <Paragraphs>395</Paragraphs>
  <Slides>36</Slides>
  <Notes>27</Notes>
  <HiddenSlides>0</HiddenSlides>
  <MMClips>3</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36</vt:i4>
      </vt:variant>
    </vt:vector>
  </HeadingPairs>
  <TitlesOfParts>
    <vt:vector size="44" baseType="lpstr">
      <vt:lpstr>Aptos</vt:lpstr>
      <vt:lpstr>Arial</vt:lpstr>
      <vt:lpstr>Calibri</vt:lpstr>
      <vt:lpstr>Politie Text</vt:lpstr>
      <vt:lpstr>Politie Text ExtraBold</vt:lpstr>
      <vt:lpstr>Politie Text Medium</vt:lpstr>
      <vt:lpstr>Wingdings</vt:lpstr>
      <vt:lpstr>Politie</vt:lpstr>
      <vt:lpstr> Brand en Elektrische Voertuigen</vt:lpstr>
      <vt:lpstr>Melding</vt:lpstr>
      <vt:lpstr>Aanleiding</vt:lpstr>
      <vt:lpstr>PowerPoint-presentatie</vt:lpstr>
      <vt:lpstr>Even voorstellen</vt:lpstr>
      <vt:lpstr>Waarom deze presentatie?</vt:lpstr>
      <vt:lpstr>PD onderzoek</vt:lpstr>
      <vt:lpstr>Betrokken voertuigen</vt:lpstr>
      <vt:lpstr>PD onderzoek</vt:lpstr>
      <vt:lpstr>Probleem!</vt:lpstr>
      <vt:lpstr>Risico’s!</vt:lpstr>
      <vt:lpstr>Risico’s!</vt:lpstr>
      <vt:lpstr>Probleem!</vt:lpstr>
      <vt:lpstr>Dillema’s!</vt:lpstr>
      <vt:lpstr>Bijeenkomst NIPV</vt:lpstr>
      <vt:lpstr>Bijeenkomst NIPV</vt:lpstr>
      <vt:lpstr>Bijeenkomst NIPV</vt:lpstr>
      <vt:lpstr>Inzet dompelcontainer</vt:lpstr>
      <vt:lpstr>Scenario 1</vt:lpstr>
      <vt:lpstr>Scenario 2</vt:lpstr>
      <vt:lpstr>Scenario 3</vt:lpstr>
      <vt:lpstr>Bijeenkomst NIPV</vt:lpstr>
      <vt:lpstr>Bijeenkomst NIPV</vt:lpstr>
      <vt:lpstr>Protocol Brandweer</vt:lpstr>
      <vt:lpstr>Voertuigonderzoek Hyundai</vt:lpstr>
      <vt:lpstr>Voertuigonderzoek Hyundai (oorzaak brand)</vt:lpstr>
      <vt:lpstr>Voertuigonderzoek Seat</vt:lpstr>
      <vt:lpstr>Toedracht ongeval a.d.h.v. voertuig</vt:lpstr>
      <vt:lpstr>Toedracht ongeval a.d.h.v. voertuig</vt:lpstr>
      <vt:lpstr>Toedracht ongeval a.d.h.v. voertuig</vt:lpstr>
      <vt:lpstr>Toedracht ongeval a.d.h.v. voertuig</vt:lpstr>
      <vt:lpstr>Oorzaak verkeersongeval</vt:lpstr>
      <vt:lpstr>De rechtbank</vt:lpstr>
      <vt:lpstr>PowerPoint-presentatie</vt:lpstr>
      <vt:lpstr>PowerPoint-presentatie</vt:lpstr>
      <vt:lpstr>PowerPoint-presentatie</vt:lpstr>
    </vt:vector>
  </TitlesOfParts>
  <Company>Politie Nederland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Electrische Voertuigen</dc:title>
  <dc:creator>Lieshout, Nikolai (N.P.A.)</dc:creator>
  <cp:lastModifiedBy>Maarten van Riel (student)</cp:lastModifiedBy>
  <cp:revision>37</cp:revision>
  <cp:lastPrinted>2025-03-15T13:29:39Z</cp:lastPrinted>
  <dcterms:created xsi:type="dcterms:W3CDTF">2024-01-29T14:15:32Z</dcterms:created>
  <dcterms:modified xsi:type="dcterms:W3CDTF">2025-03-16T09:45:03Z</dcterms:modified>
</cp:coreProperties>
</file>